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3" r:id="rId18"/>
    <p:sldId id="272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84" userDrawn="1">
          <p15:clr>
            <a:srgbClr val="A4A3A4"/>
          </p15:clr>
        </p15:guide>
        <p15:guide id="2" pos="386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576" y="72"/>
      </p:cViewPr>
      <p:guideLst>
        <p:guide orient="horz" pos="2184"/>
        <p:guide pos="386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xmlns="" id="{E845DD97-4309-4362-BD80-3AC92E73277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69604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xmlns="" id="{DDD6CB0D-72E4-4950-8CD8-1DF58AB0CCC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04788" y="341313"/>
            <a:ext cx="5608637" cy="2033587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xmlns="" id="{646C2D01-86CC-417F-BDCC-63FCF72671F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096000" y="341313"/>
            <a:ext cx="1792288" cy="2033587"/>
          </a:xfrm>
        </p:spPr>
        <p:txBody>
          <a:bodyPr/>
          <a:lstStyle/>
          <a:p>
            <a:endParaRPr lang="en-US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xmlns="" id="{26656633-DC1A-41D1-A697-CC1BBA4481A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134350" y="341313"/>
            <a:ext cx="1200150" cy="2033587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6404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xmlns="" id="{21F8237C-C15C-46F7-B902-06F0D8A3666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968375"/>
            <a:ext cx="6551613" cy="4722813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xmlns="" id="{4868A76F-E276-4D6B-942D-E3F374C3F01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380413" y="0"/>
            <a:ext cx="3452812" cy="1582737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21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0E4A5F83-E9DF-402F-9713-13F0BCAB120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271963" y="-1"/>
            <a:ext cx="3657600" cy="1678675"/>
          </a:xfrm>
        </p:spPr>
        <p:txBody>
          <a:bodyPr/>
          <a:lstStyle/>
          <a:p>
            <a:endParaRPr lang="en-US"/>
          </a:p>
        </p:txBody>
      </p:sp>
      <p:sp>
        <p:nvSpPr>
          <p:cNvPr id="8" name="Picture Placeholder 6">
            <a:extLst>
              <a:ext uri="{FF2B5EF4-FFF2-40B4-BE49-F238E27FC236}">
                <a16:creationId xmlns:a16="http://schemas.microsoft.com/office/drawing/2014/main" xmlns="" id="{429DEAD8-829D-4ACB-B044-939E8440671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271963" y="2142698"/>
            <a:ext cx="3657600" cy="2620371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6">
            <a:extLst>
              <a:ext uri="{FF2B5EF4-FFF2-40B4-BE49-F238E27FC236}">
                <a16:creationId xmlns:a16="http://schemas.microsoft.com/office/drawing/2014/main" xmlns="" id="{1D6C9671-68AA-4296-83FD-1251B5506EF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4271963" y="5179325"/>
            <a:ext cx="3657600" cy="1678675"/>
          </a:xfrm>
        </p:spPr>
        <p:txBody>
          <a:bodyPr/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xmlns="" id="{343996EA-54A3-4E6C-ACD7-A0B6850A5DA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-1" y="2142129"/>
            <a:ext cx="3848669" cy="2620371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373571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01B57BEF-715F-4A64-8FD1-4368E52EC93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58763" y="968375"/>
            <a:ext cx="7561262" cy="3262313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45284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xmlns="" id="{60530F2A-8CBF-4C00-9CEB-1F0A0503569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241344" y="1218062"/>
            <a:ext cx="2906973" cy="4230806"/>
          </a:xfrm>
          <a:custGeom>
            <a:avLst/>
            <a:gdLst>
              <a:gd name="connsiteX0" fmla="*/ 581395 w 2906973"/>
              <a:gd name="connsiteY0" fmla="*/ 0 h 4230806"/>
              <a:gd name="connsiteX1" fmla="*/ 2906973 w 2906973"/>
              <a:gd name="connsiteY1" fmla="*/ 0 h 4230806"/>
              <a:gd name="connsiteX2" fmla="*/ 2325579 w 2906973"/>
              <a:gd name="connsiteY2" fmla="*/ 4230806 h 4230806"/>
              <a:gd name="connsiteX3" fmla="*/ 0 w 2906973"/>
              <a:gd name="connsiteY3" fmla="*/ 4230806 h 4230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6973" h="4230806">
                <a:moveTo>
                  <a:pt x="581395" y="0"/>
                </a:moveTo>
                <a:lnTo>
                  <a:pt x="2906973" y="0"/>
                </a:lnTo>
                <a:lnTo>
                  <a:pt x="2325579" y="4230806"/>
                </a:lnTo>
                <a:lnTo>
                  <a:pt x="0" y="423080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xmlns="" id="{30295F00-86BC-4DC1-92AE-AE02854B1E2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677469" y="1218062"/>
            <a:ext cx="2906973" cy="4230806"/>
          </a:xfrm>
          <a:custGeom>
            <a:avLst/>
            <a:gdLst>
              <a:gd name="connsiteX0" fmla="*/ 581395 w 2906973"/>
              <a:gd name="connsiteY0" fmla="*/ 0 h 4230806"/>
              <a:gd name="connsiteX1" fmla="*/ 2906973 w 2906973"/>
              <a:gd name="connsiteY1" fmla="*/ 0 h 4230806"/>
              <a:gd name="connsiteX2" fmla="*/ 2325579 w 2906973"/>
              <a:gd name="connsiteY2" fmla="*/ 4230806 h 4230806"/>
              <a:gd name="connsiteX3" fmla="*/ 0 w 2906973"/>
              <a:gd name="connsiteY3" fmla="*/ 4230806 h 4230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6973" h="4230806">
                <a:moveTo>
                  <a:pt x="581395" y="0"/>
                </a:moveTo>
                <a:lnTo>
                  <a:pt x="2906973" y="0"/>
                </a:lnTo>
                <a:lnTo>
                  <a:pt x="2325579" y="4230806"/>
                </a:lnTo>
                <a:lnTo>
                  <a:pt x="0" y="423080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xmlns="" id="{3F4711F3-1260-4EFA-80D4-33B13E43328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079476" y="1218062"/>
            <a:ext cx="2906973" cy="4230806"/>
          </a:xfrm>
          <a:custGeom>
            <a:avLst/>
            <a:gdLst>
              <a:gd name="connsiteX0" fmla="*/ 581395 w 2906973"/>
              <a:gd name="connsiteY0" fmla="*/ 0 h 4230806"/>
              <a:gd name="connsiteX1" fmla="*/ 2906973 w 2906973"/>
              <a:gd name="connsiteY1" fmla="*/ 0 h 4230806"/>
              <a:gd name="connsiteX2" fmla="*/ 2325579 w 2906973"/>
              <a:gd name="connsiteY2" fmla="*/ 4230806 h 4230806"/>
              <a:gd name="connsiteX3" fmla="*/ 0 w 2906973"/>
              <a:gd name="connsiteY3" fmla="*/ 4230806 h 4230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6973" h="4230806">
                <a:moveTo>
                  <a:pt x="581395" y="0"/>
                </a:moveTo>
                <a:lnTo>
                  <a:pt x="2906973" y="0"/>
                </a:lnTo>
                <a:lnTo>
                  <a:pt x="2325579" y="4230806"/>
                </a:lnTo>
                <a:lnTo>
                  <a:pt x="0" y="423080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44897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7C2C6C79-199A-4848-B64F-CEF899073BC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6096000" cy="67278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B786DE74-2D99-4A6F-ABA2-E2808E70B1C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797175" y="4052888"/>
            <a:ext cx="4927600" cy="2143125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709916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D573BBA1-533C-4A6E-98D0-9A7D2EC7B2A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560197" y="1893295"/>
            <a:ext cx="3071410" cy="307141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99906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1C6DB3E2-4DFB-4597-9B08-6452E845EC0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2306638" cy="2894013"/>
          </a:xfrm>
        </p:spPr>
        <p:txBody>
          <a:bodyPr/>
          <a:lstStyle/>
          <a:p>
            <a:endParaRPr lang="en-US"/>
          </a:p>
        </p:txBody>
      </p:sp>
      <p:sp>
        <p:nvSpPr>
          <p:cNvPr id="8" name="Picture Placeholder 6">
            <a:extLst>
              <a:ext uri="{FF2B5EF4-FFF2-40B4-BE49-F238E27FC236}">
                <a16:creationId xmlns:a16="http://schemas.microsoft.com/office/drawing/2014/main" xmlns="" id="{28FD71F9-3EBC-490C-8905-6641B25B0CE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907" y="2894013"/>
            <a:ext cx="2306638" cy="2894013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6">
            <a:extLst>
              <a:ext uri="{FF2B5EF4-FFF2-40B4-BE49-F238E27FC236}">
                <a16:creationId xmlns:a16="http://schemas.microsoft.com/office/drawing/2014/main" xmlns="" id="{90C808FA-DFB0-48F2-8EB4-3EA387BBBB82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2320452" y="1069974"/>
            <a:ext cx="2306638" cy="2894013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Picture Placeholder 6">
            <a:extLst>
              <a:ext uri="{FF2B5EF4-FFF2-40B4-BE49-F238E27FC236}">
                <a16:creationId xmlns:a16="http://schemas.microsoft.com/office/drawing/2014/main" xmlns="" id="{75593F25-4C6B-4C61-8D4B-B55195C6B46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2327359" y="3963987"/>
            <a:ext cx="2306638" cy="2894013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591416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7EB69B59-139B-48E5-9892-2270D8E7D0B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8297863" y="0"/>
            <a:ext cx="3894137" cy="479107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F9209B72-B7F6-4442-84FD-0E16655C52E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988175" y="4791075"/>
            <a:ext cx="5203825" cy="1691612"/>
          </a:xfrm>
        </p:spPr>
        <p:txBody>
          <a:bodyPr/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xmlns="" id="{FF3E468E-3CEA-4F36-B99B-0C6DD32A3B8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4545582" y="2348482"/>
            <a:ext cx="2442593" cy="2442593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931902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xmlns="" id="{392C91DC-3FEB-4FEA-8781-A487C23A1DA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044053" y="4365008"/>
            <a:ext cx="2008496" cy="2008496"/>
          </a:xfrm>
          <a:custGeom>
            <a:avLst/>
            <a:gdLst>
              <a:gd name="connsiteX0" fmla="*/ 1004248 w 2008496"/>
              <a:gd name="connsiteY0" fmla="*/ 0 h 2008496"/>
              <a:gd name="connsiteX1" fmla="*/ 2008496 w 2008496"/>
              <a:gd name="connsiteY1" fmla="*/ 1004248 h 2008496"/>
              <a:gd name="connsiteX2" fmla="*/ 1004248 w 2008496"/>
              <a:gd name="connsiteY2" fmla="*/ 2008496 h 2008496"/>
              <a:gd name="connsiteX3" fmla="*/ 0 w 2008496"/>
              <a:gd name="connsiteY3" fmla="*/ 1004248 h 20084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08496" h="2008496">
                <a:moveTo>
                  <a:pt x="1004248" y="0"/>
                </a:moveTo>
                <a:lnTo>
                  <a:pt x="2008496" y="1004248"/>
                </a:lnTo>
                <a:lnTo>
                  <a:pt x="1004248" y="2008496"/>
                </a:lnTo>
                <a:lnTo>
                  <a:pt x="0" y="100424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xmlns="" id="{DE5C2E52-961D-4191-AB9B-B55C50752E8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353403" y="2252663"/>
            <a:ext cx="3398292" cy="3397510"/>
          </a:xfrm>
          <a:custGeom>
            <a:avLst/>
            <a:gdLst>
              <a:gd name="connsiteX0" fmla="*/ 1698364 w 3398292"/>
              <a:gd name="connsiteY0" fmla="*/ 0 h 3397510"/>
              <a:gd name="connsiteX1" fmla="*/ 1699928 w 3398292"/>
              <a:gd name="connsiteY1" fmla="*/ 0 h 3397510"/>
              <a:gd name="connsiteX2" fmla="*/ 3398292 w 3398292"/>
              <a:gd name="connsiteY2" fmla="*/ 1698364 h 3397510"/>
              <a:gd name="connsiteX3" fmla="*/ 1699146 w 3398292"/>
              <a:gd name="connsiteY3" fmla="*/ 3397510 h 3397510"/>
              <a:gd name="connsiteX4" fmla="*/ 0 w 3398292"/>
              <a:gd name="connsiteY4" fmla="*/ 1698364 h 33975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98292" h="3397510">
                <a:moveTo>
                  <a:pt x="1698364" y="0"/>
                </a:moveTo>
                <a:lnTo>
                  <a:pt x="1699928" y="0"/>
                </a:lnTo>
                <a:lnTo>
                  <a:pt x="3398292" y="1698364"/>
                </a:lnTo>
                <a:lnTo>
                  <a:pt x="1699146" y="3397510"/>
                </a:lnTo>
                <a:lnTo>
                  <a:pt x="0" y="169836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xmlns="" id="{2987C66C-4E86-4827-A0EB-864E4EB1B3C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349155" y="354842"/>
            <a:ext cx="3398292" cy="3398292"/>
          </a:xfrm>
          <a:custGeom>
            <a:avLst/>
            <a:gdLst>
              <a:gd name="connsiteX0" fmla="*/ 1699146 w 3398292"/>
              <a:gd name="connsiteY0" fmla="*/ 0 h 3398292"/>
              <a:gd name="connsiteX1" fmla="*/ 3398292 w 3398292"/>
              <a:gd name="connsiteY1" fmla="*/ 1699146 h 3398292"/>
              <a:gd name="connsiteX2" fmla="*/ 1699146 w 3398292"/>
              <a:gd name="connsiteY2" fmla="*/ 3398292 h 3398292"/>
              <a:gd name="connsiteX3" fmla="*/ 0 w 3398292"/>
              <a:gd name="connsiteY3" fmla="*/ 1699146 h 33982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98292" h="3398292">
                <a:moveTo>
                  <a:pt x="1699146" y="0"/>
                </a:moveTo>
                <a:lnTo>
                  <a:pt x="3398292" y="1699146"/>
                </a:lnTo>
                <a:lnTo>
                  <a:pt x="1699146" y="3398292"/>
                </a:lnTo>
                <a:lnTo>
                  <a:pt x="0" y="169914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xmlns="" id="{64138F8D-A420-4A03-BBD7-DDA58E11529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3052549" y="783609"/>
            <a:ext cx="2008496" cy="2008496"/>
          </a:xfrm>
          <a:custGeom>
            <a:avLst/>
            <a:gdLst>
              <a:gd name="connsiteX0" fmla="*/ 1004248 w 2008496"/>
              <a:gd name="connsiteY0" fmla="*/ 0 h 2008496"/>
              <a:gd name="connsiteX1" fmla="*/ 2008496 w 2008496"/>
              <a:gd name="connsiteY1" fmla="*/ 1004248 h 2008496"/>
              <a:gd name="connsiteX2" fmla="*/ 1004248 w 2008496"/>
              <a:gd name="connsiteY2" fmla="*/ 2008496 h 2008496"/>
              <a:gd name="connsiteX3" fmla="*/ 0 w 2008496"/>
              <a:gd name="connsiteY3" fmla="*/ 1004248 h 20084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08496" h="2008496">
                <a:moveTo>
                  <a:pt x="1004248" y="0"/>
                </a:moveTo>
                <a:lnTo>
                  <a:pt x="2008496" y="1004248"/>
                </a:lnTo>
                <a:lnTo>
                  <a:pt x="1004248" y="2008496"/>
                </a:lnTo>
                <a:lnTo>
                  <a:pt x="0" y="100424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8211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C38F809C-B568-4E6D-9BCA-3A3AC09A83D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9176084" cy="5293895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587309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E1AE19D2-2D5B-4E4A-B38E-723E1A1A9B0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CC7348C0-0209-48AE-9ABE-E6B0138110C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161338" y="4040188"/>
            <a:ext cx="3467100" cy="1568450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xmlns="" id="{9CC58693-54FB-4390-A8A4-9776596E3E5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4362450" y="4040188"/>
            <a:ext cx="3467100" cy="156845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976038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EE84AE70-EA19-41A9-AD04-9F44697A436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528763" y="0"/>
            <a:ext cx="4108450" cy="68580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64631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4A821DB8-7E70-4C6F-99D4-17D81A82BE9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4257675" cy="5213350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BC70081D-9602-4782-A74B-939D2100F5E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857627" y="1644650"/>
            <a:ext cx="4076700" cy="521335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312733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3BF8FCC3-5A74-4F50-88AA-10092A89C38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749800" y="457200"/>
            <a:ext cx="7027863" cy="2743200"/>
          </a:xfrm>
        </p:spPr>
        <p:txBody>
          <a:bodyPr/>
          <a:lstStyle/>
          <a:p>
            <a:endParaRPr lang="en-US"/>
          </a:p>
        </p:txBody>
      </p:sp>
      <p:sp>
        <p:nvSpPr>
          <p:cNvPr id="8" name="Picture Placeholder 6">
            <a:extLst>
              <a:ext uri="{FF2B5EF4-FFF2-40B4-BE49-F238E27FC236}">
                <a16:creationId xmlns:a16="http://schemas.microsoft.com/office/drawing/2014/main" xmlns="" id="{89DBB6C2-2BB8-477A-8504-1AF3AFA3769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749800" y="4612943"/>
            <a:ext cx="3316027" cy="1787857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07048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B28CBFE0-A334-4521-AA1D-C66FCE5D574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59581" y="1757362"/>
            <a:ext cx="11272837" cy="334327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52F16949-7C63-4913-8A81-C7A49419A8D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351838" y="344108"/>
            <a:ext cx="3084892" cy="3084892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466906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2C1A15EC-9322-4CCD-9816-D6BD0ECC00B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159610" y="655211"/>
            <a:ext cx="1979612" cy="3370262"/>
          </a:xfrm>
        </p:spPr>
        <p:txBody>
          <a:bodyPr/>
          <a:lstStyle/>
          <a:p>
            <a:endParaRPr lang="en-US"/>
          </a:p>
        </p:txBody>
      </p:sp>
      <p:sp>
        <p:nvSpPr>
          <p:cNvPr id="8" name="Picture Placeholder 6">
            <a:extLst>
              <a:ext uri="{FF2B5EF4-FFF2-40B4-BE49-F238E27FC236}">
                <a16:creationId xmlns:a16="http://schemas.microsoft.com/office/drawing/2014/main" xmlns="" id="{93461727-DA1D-4380-AF90-9A7331CB427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829785" y="655211"/>
            <a:ext cx="1979612" cy="3370262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6">
            <a:extLst>
              <a:ext uri="{FF2B5EF4-FFF2-40B4-BE49-F238E27FC236}">
                <a16:creationId xmlns:a16="http://schemas.microsoft.com/office/drawing/2014/main" xmlns="" id="{79478C1F-E920-4766-8216-BDEB6BF8E32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499960" y="655211"/>
            <a:ext cx="1979612" cy="3370262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Picture Placeholder 6">
            <a:extLst>
              <a:ext uri="{FF2B5EF4-FFF2-40B4-BE49-F238E27FC236}">
                <a16:creationId xmlns:a16="http://schemas.microsoft.com/office/drawing/2014/main" xmlns="" id="{E483DA2C-734E-400D-89E1-B64F1593CED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9170135" y="655211"/>
            <a:ext cx="1979612" cy="3370262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52510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F0CE3767-4074-40E6-8DA0-AA45DFD5470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487203" y="1296348"/>
            <a:ext cx="1829202" cy="1829202"/>
          </a:xfrm>
        </p:spPr>
        <p:txBody>
          <a:bodyPr/>
          <a:lstStyle/>
          <a:p>
            <a:endParaRPr lang="en-US"/>
          </a:p>
        </p:txBody>
      </p:sp>
      <p:sp>
        <p:nvSpPr>
          <p:cNvPr id="8" name="Picture Placeholder 6">
            <a:extLst>
              <a:ext uri="{FF2B5EF4-FFF2-40B4-BE49-F238E27FC236}">
                <a16:creationId xmlns:a16="http://schemas.microsoft.com/office/drawing/2014/main" xmlns="" id="{7EE88E38-697C-4AED-87E5-14210524E89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021973" y="1296348"/>
            <a:ext cx="1829202" cy="1829202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6">
            <a:extLst>
              <a:ext uri="{FF2B5EF4-FFF2-40B4-BE49-F238E27FC236}">
                <a16:creationId xmlns:a16="http://schemas.microsoft.com/office/drawing/2014/main" xmlns="" id="{68695530-1D62-47E8-91BA-99A3E22AAE68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556743" y="1296348"/>
            <a:ext cx="1829202" cy="1829202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024589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9955327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7">
            <a:extLst>
              <a:ext uri="{FF2B5EF4-FFF2-40B4-BE49-F238E27FC236}">
                <a16:creationId xmlns:a16="http://schemas.microsoft.com/office/drawing/2014/main" xmlns="" id="{BA172179-AA81-44F9-9D08-B4950C91773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953042" y="1081117"/>
            <a:ext cx="2285915" cy="4695765"/>
          </a:xfrm>
          <a:custGeom>
            <a:avLst/>
            <a:gdLst>
              <a:gd name="connsiteX0" fmla="*/ 464959 w 934487"/>
              <a:gd name="connsiteY0" fmla="*/ 0 h 1919639"/>
              <a:gd name="connsiteX1" fmla="*/ 723602 w 934487"/>
              <a:gd name="connsiteY1" fmla="*/ 67277 h 1919639"/>
              <a:gd name="connsiteX2" fmla="*/ 858904 w 934487"/>
              <a:gd name="connsiteY2" fmla="*/ 213791 h 1919639"/>
              <a:gd name="connsiteX3" fmla="*/ 920949 w 934487"/>
              <a:gd name="connsiteY3" fmla="*/ 430573 h 1919639"/>
              <a:gd name="connsiteX4" fmla="*/ 650345 w 934487"/>
              <a:gd name="connsiteY4" fmla="*/ 479909 h 1919639"/>
              <a:gd name="connsiteX5" fmla="*/ 584563 w 934487"/>
              <a:gd name="connsiteY5" fmla="*/ 300504 h 1919639"/>
              <a:gd name="connsiteX6" fmla="*/ 472435 w 934487"/>
              <a:gd name="connsiteY6" fmla="*/ 254157 h 1919639"/>
              <a:gd name="connsiteX7" fmla="*/ 354326 w 934487"/>
              <a:gd name="connsiteY7" fmla="*/ 322930 h 1919639"/>
              <a:gd name="connsiteX8" fmla="*/ 321435 w 934487"/>
              <a:gd name="connsiteY8" fmla="*/ 460474 h 1919639"/>
              <a:gd name="connsiteX9" fmla="*/ 432068 w 934487"/>
              <a:gd name="connsiteY9" fmla="*/ 722107 h 1919639"/>
              <a:gd name="connsiteX10" fmla="*/ 557652 w 934487"/>
              <a:gd name="connsiteY10" fmla="*/ 841711 h 1919639"/>
              <a:gd name="connsiteX11" fmla="*/ 687721 w 934487"/>
              <a:gd name="connsiteY11" fmla="*/ 956829 h 1919639"/>
              <a:gd name="connsiteX12" fmla="*/ 849186 w 934487"/>
              <a:gd name="connsiteY12" fmla="*/ 1163145 h 1919639"/>
              <a:gd name="connsiteX13" fmla="*/ 892543 w 934487"/>
              <a:gd name="connsiteY13" fmla="*/ 1251353 h 1919639"/>
              <a:gd name="connsiteX14" fmla="*/ 934404 w 934487"/>
              <a:gd name="connsiteY14" fmla="*/ 1430759 h 1919639"/>
              <a:gd name="connsiteX15" fmla="*/ 832741 w 934487"/>
              <a:gd name="connsiteY15" fmla="*/ 1765649 h 1919639"/>
              <a:gd name="connsiteX16" fmla="*/ 638385 w 934487"/>
              <a:gd name="connsiteY16" fmla="*/ 1898708 h 1919639"/>
              <a:gd name="connsiteX17" fmla="*/ 481405 w 934487"/>
              <a:gd name="connsiteY17" fmla="*/ 1919639 h 1919639"/>
              <a:gd name="connsiteX18" fmla="*/ 206316 w 934487"/>
              <a:gd name="connsiteY18" fmla="*/ 1837411 h 1919639"/>
              <a:gd name="connsiteX19" fmla="*/ 62045 w 934487"/>
              <a:gd name="connsiteY19" fmla="*/ 1654268 h 1919639"/>
              <a:gd name="connsiteX20" fmla="*/ 0 w 934487"/>
              <a:gd name="connsiteY20" fmla="*/ 1388898 h 1919639"/>
              <a:gd name="connsiteX21" fmla="*/ 269108 w 934487"/>
              <a:gd name="connsiteY21" fmla="*/ 1369462 h 1919639"/>
              <a:gd name="connsiteX22" fmla="*/ 355821 w 934487"/>
              <a:gd name="connsiteY22" fmla="*/ 1606894 h 1919639"/>
              <a:gd name="connsiteX23" fmla="*/ 472435 w 934487"/>
              <a:gd name="connsiteY23" fmla="*/ 1659501 h 1919639"/>
              <a:gd name="connsiteX24" fmla="*/ 620444 w 934487"/>
              <a:gd name="connsiteY24" fmla="*/ 1568210 h 1919639"/>
              <a:gd name="connsiteX25" fmla="*/ 648850 w 934487"/>
              <a:gd name="connsiteY25" fmla="*/ 1444027 h 1919639"/>
              <a:gd name="connsiteX26" fmla="*/ 542702 w 934487"/>
              <a:gd name="connsiteY26" fmla="*/ 1212085 h 1919639"/>
              <a:gd name="connsiteX27" fmla="*/ 291534 w 934487"/>
              <a:gd name="connsiteY27" fmla="*/ 974162 h 1919639"/>
              <a:gd name="connsiteX28" fmla="*/ 92693 w 934487"/>
              <a:gd name="connsiteY28" fmla="*/ 730236 h 1919639"/>
              <a:gd name="connsiteX29" fmla="*/ 29901 w 934487"/>
              <a:gd name="connsiteY29" fmla="*/ 466874 h 1919639"/>
              <a:gd name="connsiteX30" fmla="*/ 201831 w 934487"/>
              <a:gd name="connsiteY30" fmla="*/ 79307 h 1919639"/>
              <a:gd name="connsiteX31" fmla="*/ 464959 w 934487"/>
              <a:gd name="connsiteY31" fmla="*/ 0 h 19196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934487" h="1919639">
                <a:moveTo>
                  <a:pt x="464959" y="0"/>
                </a:moveTo>
                <a:cubicBezTo>
                  <a:pt x="565626" y="0"/>
                  <a:pt x="651840" y="22425"/>
                  <a:pt x="723602" y="67277"/>
                </a:cubicBezTo>
                <a:cubicBezTo>
                  <a:pt x="779418" y="102161"/>
                  <a:pt x="824518" y="150999"/>
                  <a:pt x="858904" y="213791"/>
                </a:cubicBezTo>
                <a:cubicBezTo>
                  <a:pt x="893290" y="276583"/>
                  <a:pt x="913972" y="348844"/>
                  <a:pt x="920949" y="430573"/>
                </a:cubicBezTo>
                <a:lnTo>
                  <a:pt x="650345" y="479909"/>
                </a:lnTo>
                <a:cubicBezTo>
                  <a:pt x="642372" y="403164"/>
                  <a:pt x="620444" y="343362"/>
                  <a:pt x="584563" y="300504"/>
                </a:cubicBezTo>
                <a:cubicBezTo>
                  <a:pt x="558649" y="269606"/>
                  <a:pt x="521273" y="254157"/>
                  <a:pt x="472435" y="254157"/>
                </a:cubicBezTo>
                <a:cubicBezTo>
                  <a:pt x="420606" y="254157"/>
                  <a:pt x="381237" y="277081"/>
                  <a:pt x="354326" y="322930"/>
                </a:cubicBezTo>
                <a:cubicBezTo>
                  <a:pt x="332399" y="359807"/>
                  <a:pt x="321435" y="405655"/>
                  <a:pt x="321435" y="460474"/>
                </a:cubicBezTo>
                <a:cubicBezTo>
                  <a:pt x="321435" y="546190"/>
                  <a:pt x="358313" y="633401"/>
                  <a:pt x="432068" y="722107"/>
                </a:cubicBezTo>
                <a:cubicBezTo>
                  <a:pt x="459976" y="755995"/>
                  <a:pt x="501837" y="795862"/>
                  <a:pt x="557652" y="841711"/>
                </a:cubicBezTo>
                <a:cubicBezTo>
                  <a:pt x="623434" y="896529"/>
                  <a:pt x="666791" y="934902"/>
                  <a:pt x="687721" y="956829"/>
                </a:cubicBezTo>
                <a:cubicBezTo>
                  <a:pt x="757490" y="1026598"/>
                  <a:pt x="811312" y="1095370"/>
                  <a:pt x="849186" y="1163145"/>
                </a:cubicBezTo>
                <a:cubicBezTo>
                  <a:pt x="867127" y="1195040"/>
                  <a:pt x="881579" y="1224442"/>
                  <a:pt x="892543" y="1251353"/>
                </a:cubicBezTo>
                <a:cubicBezTo>
                  <a:pt x="919454" y="1318132"/>
                  <a:pt x="933407" y="1377934"/>
                  <a:pt x="934404" y="1430759"/>
                </a:cubicBezTo>
                <a:cubicBezTo>
                  <a:pt x="936397" y="1561326"/>
                  <a:pt x="902510" y="1672956"/>
                  <a:pt x="832741" y="1765649"/>
                </a:cubicBezTo>
                <a:cubicBezTo>
                  <a:pt x="786893" y="1828441"/>
                  <a:pt x="722107" y="1872794"/>
                  <a:pt x="638385" y="1898708"/>
                </a:cubicBezTo>
                <a:cubicBezTo>
                  <a:pt x="593533" y="1912662"/>
                  <a:pt x="541207" y="1919639"/>
                  <a:pt x="481405" y="1919639"/>
                </a:cubicBezTo>
                <a:cubicBezTo>
                  <a:pt x="370772" y="1919639"/>
                  <a:pt x="279075" y="1892230"/>
                  <a:pt x="206316" y="1837411"/>
                </a:cubicBezTo>
                <a:cubicBezTo>
                  <a:pt x="145518" y="1792560"/>
                  <a:pt x="97427" y="1731512"/>
                  <a:pt x="62045" y="1654268"/>
                </a:cubicBezTo>
                <a:cubicBezTo>
                  <a:pt x="26662" y="1577024"/>
                  <a:pt x="5980" y="1488567"/>
                  <a:pt x="0" y="1388898"/>
                </a:cubicBezTo>
                <a:lnTo>
                  <a:pt x="269108" y="1369462"/>
                </a:lnTo>
                <a:cubicBezTo>
                  <a:pt x="281069" y="1478663"/>
                  <a:pt x="309973" y="1557807"/>
                  <a:pt x="355821" y="1606894"/>
                </a:cubicBezTo>
                <a:cubicBezTo>
                  <a:pt x="389709" y="1643959"/>
                  <a:pt x="428580" y="1661494"/>
                  <a:pt x="472435" y="1659501"/>
                </a:cubicBezTo>
                <a:cubicBezTo>
                  <a:pt x="534230" y="1657507"/>
                  <a:pt x="583566" y="1627077"/>
                  <a:pt x="620444" y="1568210"/>
                </a:cubicBezTo>
                <a:cubicBezTo>
                  <a:pt x="639382" y="1539290"/>
                  <a:pt x="648850" y="1497896"/>
                  <a:pt x="648850" y="1444027"/>
                </a:cubicBezTo>
                <a:cubicBezTo>
                  <a:pt x="648850" y="1366207"/>
                  <a:pt x="613467" y="1288893"/>
                  <a:pt x="542702" y="1212085"/>
                </a:cubicBezTo>
                <a:cubicBezTo>
                  <a:pt x="486887" y="1159213"/>
                  <a:pt x="403164" y="1079906"/>
                  <a:pt x="291534" y="974162"/>
                </a:cubicBezTo>
                <a:cubicBezTo>
                  <a:pt x="197845" y="883369"/>
                  <a:pt x="131564" y="802061"/>
                  <a:pt x="92693" y="730236"/>
                </a:cubicBezTo>
                <a:cubicBezTo>
                  <a:pt x="50832" y="649426"/>
                  <a:pt x="29901" y="561639"/>
                  <a:pt x="29901" y="466874"/>
                </a:cubicBezTo>
                <a:cubicBezTo>
                  <a:pt x="29901" y="296284"/>
                  <a:pt x="87211" y="167094"/>
                  <a:pt x="201831" y="79307"/>
                </a:cubicBezTo>
                <a:cubicBezTo>
                  <a:pt x="272597" y="26435"/>
                  <a:pt x="360306" y="0"/>
                  <a:pt x="46495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242763626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8">
            <a:extLst>
              <a:ext uri="{FF2B5EF4-FFF2-40B4-BE49-F238E27FC236}">
                <a16:creationId xmlns:a16="http://schemas.microsoft.com/office/drawing/2014/main" xmlns="" id="{0415C21D-BDA3-48FB-8101-B8D833E2A11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410634" y="1259442"/>
            <a:ext cx="3370732" cy="4331817"/>
          </a:xfrm>
          <a:custGeom>
            <a:avLst/>
            <a:gdLst>
              <a:gd name="connsiteX0" fmla="*/ 0 w 3370732"/>
              <a:gd name="connsiteY0" fmla="*/ 0 h 4331817"/>
              <a:gd name="connsiteX1" fmla="*/ 684518 w 3370732"/>
              <a:gd name="connsiteY1" fmla="*/ 0 h 4331817"/>
              <a:gd name="connsiteX2" fmla="*/ 1026778 w 3370732"/>
              <a:gd name="connsiteY2" fmla="*/ 2319750 h 4331817"/>
              <a:gd name="connsiteX3" fmla="*/ 1341435 w 3370732"/>
              <a:gd name="connsiteY3" fmla="*/ 0 h 4331817"/>
              <a:gd name="connsiteX4" fmla="*/ 2025901 w 3370732"/>
              <a:gd name="connsiteY4" fmla="*/ 0 h 4331817"/>
              <a:gd name="connsiteX5" fmla="*/ 2367834 w 3370732"/>
              <a:gd name="connsiteY5" fmla="*/ 2317804 h 4331817"/>
              <a:gd name="connsiteX6" fmla="*/ 2684919 w 3370732"/>
              <a:gd name="connsiteY6" fmla="*/ 0 h 4331817"/>
              <a:gd name="connsiteX7" fmla="*/ 3370732 w 3370732"/>
              <a:gd name="connsiteY7" fmla="*/ 0 h 4331817"/>
              <a:gd name="connsiteX8" fmla="*/ 2693130 w 3370732"/>
              <a:gd name="connsiteY8" fmla="*/ 4331817 h 4331817"/>
              <a:gd name="connsiteX9" fmla="*/ 2070843 w 3370732"/>
              <a:gd name="connsiteY9" fmla="*/ 4331817 h 4331817"/>
              <a:gd name="connsiteX10" fmla="*/ 1698224 w 3370732"/>
              <a:gd name="connsiteY10" fmla="*/ 1948483 h 4331817"/>
              <a:gd name="connsiteX11" fmla="*/ 1350511 w 3370732"/>
              <a:gd name="connsiteY11" fmla="*/ 4331817 h 4331817"/>
              <a:gd name="connsiteX12" fmla="*/ 725355 w 3370732"/>
              <a:gd name="connsiteY12" fmla="*/ 4331817 h 43318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3370732" h="4331817">
                <a:moveTo>
                  <a:pt x="0" y="0"/>
                </a:moveTo>
                <a:lnTo>
                  <a:pt x="684518" y="0"/>
                </a:lnTo>
                <a:lnTo>
                  <a:pt x="1026778" y="2319750"/>
                </a:lnTo>
                <a:lnTo>
                  <a:pt x="1341435" y="0"/>
                </a:lnTo>
                <a:lnTo>
                  <a:pt x="2025901" y="0"/>
                </a:lnTo>
                <a:lnTo>
                  <a:pt x="2367834" y="2317804"/>
                </a:lnTo>
                <a:lnTo>
                  <a:pt x="2684919" y="0"/>
                </a:lnTo>
                <a:lnTo>
                  <a:pt x="3370732" y="0"/>
                </a:lnTo>
                <a:lnTo>
                  <a:pt x="2693130" y="4331817"/>
                </a:lnTo>
                <a:lnTo>
                  <a:pt x="2070843" y="4331817"/>
                </a:lnTo>
                <a:lnTo>
                  <a:pt x="1698224" y="1948483"/>
                </a:lnTo>
                <a:lnTo>
                  <a:pt x="1350511" y="4331817"/>
                </a:lnTo>
                <a:lnTo>
                  <a:pt x="725355" y="433181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6964174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xmlns="" id="{AD1C7BBC-4DC6-4CD5-8468-1845FA8DCBF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683500" y="5021180"/>
            <a:ext cx="2181727" cy="1395412"/>
          </a:xfrm>
        </p:spPr>
        <p:txBody>
          <a:bodyPr/>
          <a:lstStyle/>
          <a:p>
            <a:endParaRPr lang="en-US"/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xmlns="" id="{D1322F0A-4990-4906-9C5F-41CBF6A2F47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97306" y="0"/>
            <a:ext cx="2181727" cy="3015916"/>
          </a:xfrm>
          <a:custGeom>
            <a:avLst/>
            <a:gdLst>
              <a:gd name="connsiteX0" fmla="*/ 0 w 2181727"/>
              <a:gd name="connsiteY0" fmla="*/ 0 h 3015916"/>
              <a:gd name="connsiteX1" fmla="*/ 2181727 w 2181727"/>
              <a:gd name="connsiteY1" fmla="*/ 0 h 3015916"/>
              <a:gd name="connsiteX2" fmla="*/ 2181727 w 2181727"/>
              <a:gd name="connsiteY2" fmla="*/ 2652295 h 3015916"/>
              <a:gd name="connsiteX3" fmla="*/ 1818106 w 2181727"/>
              <a:gd name="connsiteY3" fmla="*/ 3015916 h 3015916"/>
              <a:gd name="connsiteX4" fmla="*/ 363621 w 2181727"/>
              <a:gd name="connsiteY4" fmla="*/ 3015916 h 3015916"/>
              <a:gd name="connsiteX5" fmla="*/ 0 w 2181727"/>
              <a:gd name="connsiteY5" fmla="*/ 2652295 h 30159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81727" h="3015916">
                <a:moveTo>
                  <a:pt x="0" y="0"/>
                </a:moveTo>
                <a:lnTo>
                  <a:pt x="2181727" y="0"/>
                </a:lnTo>
                <a:lnTo>
                  <a:pt x="2181727" y="2652295"/>
                </a:lnTo>
                <a:cubicBezTo>
                  <a:pt x="2181727" y="2853117"/>
                  <a:pt x="2018928" y="3015916"/>
                  <a:pt x="1818106" y="3015916"/>
                </a:cubicBezTo>
                <a:lnTo>
                  <a:pt x="363621" y="3015916"/>
                </a:lnTo>
                <a:cubicBezTo>
                  <a:pt x="162799" y="3015916"/>
                  <a:pt x="0" y="2853117"/>
                  <a:pt x="0" y="2652295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xmlns="" id="{BA00622F-EF85-4FF7-B286-376B6364568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2887580" y="296780"/>
            <a:ext cx="2181727" cy="4724400"/>
          </a:xfrm>
          <a:custGeom>
            <a:avLst/>
            <a:gdLst>
              <a:gd name="connsiteX0" fmla="*/ 363621 w 2181727"/>
              <a:gd name="connsiteY0" fmla="*/ 0 h 4724400"/>
              <a:gd name="connsiteX1" fmla="*/ 1818106 w 2181727"/>
              <a:gd name="connsiteY1" fmla="*/ 0 h 4724400"/>
              <a:gd name="connsiteX2" fmla="*/ 2181727 w 2181727"/>
              <a:gd name="connsiteY2" fmla="*/ 363621 h 4724400"/>
              <a:gd name="connsiteX3" fmla="*/ 2181727 w 2181727"/>
              <a:gd name="connsiteY3" fmla="*/ 4360779 h 4724400"/>
              <a:gd name="connsiteX4" fmla="*/ 1818106 w 2181727"/>
              <a:gd name="connsiteY4" fmla="*/ 4724400 h 4724400"/>
              <a:gd name="connsiteX5" fmla="*/ 363621 w 2181727"/>
              <a:gd name="connsiteY5" fmla="*/ 4724400 h 4724400"/>
              <a:gd name="connsiteX6" fmla="*/ 0 w 2181727"/>
              <a:gd name="connsiteY6" fmla="*/ 4360779 h 4724400"/>
              <a:gd name="connsiteX7" fmla="*/ 0 w 2181727"/>
              <a:gd name="connsiteY7" fmla="*/ 363621 h 4724400"/>
              <a:gd name="connsiteX8" fmla="*/ 363621 w 2181727"/>
              <a:gd name="connsiteY8" fmla="*/ 0 h 4724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181727" h="4724400">
                <a:moveTo>
                  <a:pt x="363621" y="0"/>
                </a:moveTo>
                <a:lnTo>
                  <a:pt x="1818106" y="0"/>
                </a:lnTo>
                <a:cubicBezTo>
                  <a:pt x="2018928" y="0"/>
                  <a:pt x="2181727" y="162799"/>
                  <a:pt x="2181727" y="363621"/>
                </a:cubicBezTo>
                <a:lnTo>
                  <a:pt x="2181727" y="4360779"/>
                </a:lnTo>
                <a:cubicBezTo>
                  <a:pt x="2181727" y="4561601"/>
                  <a:pt x="2018928" y="4724400"/>
                  <a:pt x="1818106" y="4724400"/>
                </a:cubicBezTo>
                <a:lnTo>
                  <a:pt x="363621" y="4724400"/>
                </a:lnTo>
                <a:cubicBezTo>
                  <a:pt x="162799" y="4724400"/>
                  <a:pt x="0" y="4561601"/>
                  <a:pt x="0" y="4360779"/>
                </a:cubicBezTo>
                <a:lnTo>
                  <a:pt x="0" y="363621"/>
                </a:lnTo>
                <a:cubicBezTo>
                  <a:pt x="0" y="162799"/>
                  <a:pt x="162799" y="0"/>
                  <a:pt x="36362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xmlns="" id="{CE0B9085-44F7-4E6A-97FE-1C70A218757B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497306" y="3304674"/>
            <a:ext cx="2181727" cy="3553328"/>
          </a:xfrm>
          <a:custGeom>
            <a:avLst/>
            <a:gdLst>
              <a:gd name="connsiteX0" fmla="*/ 363621 w 2181727"/>
              <a:gd name="connsiteY0" fmla="*/ 0 h 3553328"/>
              <a:gd name="connsiteX1" fmla="*/ 1818106 w 2181727"/>
              <a:gd name="connsiteY1" fmla="*/ 0 h 3553328"/>
              <a:gd name="connsiteX2" fmla="*/ 2181727 w 2181727"/>
              <a:gd name="connsiteY2" fmla="*/ 363621 h 3553328"/>
              <a:gd name="connsiteX3" fmla="*/ 2181727 w 2181727"/>
              <a:gd name="connsiteY3" fmla="*/ 3553328 h 3553328"/>
              <a:gd name="connsiteX4" fmla="*/ 0 w 2181727"/>
              <a:gd name="connsiteY4" fmla="*/ 3553328 h 3553328"/>
              <a:gd name="connsiteX5" fmla="*/ 0 w 2181727"/>
              <a:gd name="connsiteY5" fmla="*/ 363621 h 3553328"/>
              <a:gd name="connsiteX6" fmla="*/ 363621 w 2181727"/>
              <a:gd name="connsiteY6" fmla="*/ 0 h 35533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181727" h="3553328">
                <a:moveTo>
                  <a:pt x="363621" y="0"/>
                </a:moveTo>
                <a:lnTo>
                  <a:pt x="1818106" y="0"/>
                </a:lnTo>
                <a:cubicBezTo>
                  <a:pt x="2018928" y="0"/>
                  <a:pt x="2181727" y="162799"/>
                  <a:pt x="2181727" y="363621"/>
                </a:cubicBezTo>
                <a:lnTo>
                  <a:pt x="2181727" y="3553328"/>
                </a:lnTo>
                <a:lnTo>
                  <a:pt x="0" y="3553328"/>
                </a:lnTo>
                <a:lnTo>
                  <a:pt x="0" y="363621"/>
                </a:lnTo>
                <a:cubicBezTo>
                  <a:pt x="0" y="162799"/>
                  <a:pt x="162799" y="0"/>
                  <a:pt x="36362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30" name="Picture Placeholder 29">
            <a:extLst>
              <a:ext uri="{FF2B5EF4-FFF2-40B4-BE49-F238E27FC236}">
                <a16:creationId xmlns:a16="http://schemas.microsoft.com/office/drawing/2014/main" xmlns="" id="{17ADF0C7-A4B3-40E3-9E12-F532EF679FEE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2887580" y="5317958"/>
            <a:ext cx="2181727" cy="1540043"/>
          </a:xfrm>
          <a:custGeom>
            <a:avLst/>
            <a:gdLst>
              <a:gd name="connsiteX0" fmla="*/ 363621 w 2181727"/>
              <a:gd name="connsiteY0" fmla="*/ 0 h 1540043"/>
              <a:gd name="connsiteX1" fmla="*/ 1818106 w 2181727"/>
              <a:gd name="connsiteY1" fmla="*/ 0 h 1540043"/>
              <a:gd name="connsiteX2" fmla="*/ 2181727 w 2181727"/>
              <a:gd name="connsiteY2" fmla="*/ 363621 h 1540043"/>
              <a:gd name="connsiteX3" fmla="*/ 2181727 w 2181727"/>
              <a:gd name="connsiteY3" fmla="*/ 1540043 h 1540043"/>
              <a:gd name="connsiteX4" fmla="*/ 0 w 2181727"/>
              <a:gd name="connsiteY4" fmla="*/ 1540043 h 1540043"/>
              <a:gd name="connsiteX5" fmla="*/ 0 w 2181727"/>
              <a:gd name="connsiteY5" fmla="*/ 363621 h 1540043"/>
              <a:gd name="connsiteX6" fmla="*/ 363621 w 2181727"/>
              <a:gd name="connsiteY6" fmla="*/ 0 h 15400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181727" h="1540043">
                <a:moveTo>
                  <a:pt x="363621" y="0"/>
                </a:moveTo>
                <a:lnTo>
                  <a:pt x="1818106" y="0"/>
                </a:lnTo>
                <a:cubicBezTo>
                  <a:pt x="2018928" y="0"/>
                  <a:pt x="2181727" y="162799"/>
                  <a:pt x="2181727" y="363621"/>
                </a:cubicBezTo>
                <a:lnTo>
                  <a:pt x="2181727" y="1540043"/>
                </a:lnTo>
                <a:lnTo>
                  <a:pt x="0" y="1540043"/>
                </a:lnTo>
                <a:lnTo>
                  <a:pt x="0" y="363621"/>
                </a:lnTo>
                <a:cubicBezTo>
                  <a:pt x="0" y="162799"/>
                  <a:pt x="162799" y="0"/>
                  <a:pt x="36362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2696742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xmlns="" id="{03F1C40C-584C-4F0A-8679-695EF4D5AA3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085580" y="1259441"/>
            <a:ext cx="2020839" cy="4331734"/>
          </a:xfrm>
          <a:custGeom>
            <a:avLst/>
            <a:gdLst>
              <a:gd name="connsiteX0" fmla="*/ 991860 w 2020839"/>
              <a:gd name="connsiteY0" fmla="*/ 634250 h 4331734"/>
              <a:gd name="connsiteX1" fmla="*/ 732086 w 2020839"/>
              <a:gd name="connsiteY1" fmla="*/ 740524 h 4331734"/>
              <a:gd name="connsiteX2" fmla="*/ 624128 w 2020839"/>
              <a:gd name="connsiteY2" fmla="*/ 998609 h 4331734"/>
              <a:gd name="connsiteX3" fmla="*/ 624128 w 2020839"/>
              <a:gd name="connsiteY3" fmla="*/ 3312958 h 4331734"/>
              <a:gd name="connsiteX4" fmla="*/ 732086 w 2020839"/>
              <a:gd name="connsiteY4" fmla="*/ 3571049 h 4331734"/>
              <a:gd name="connsiteX5" fmla="*/ 991860 w 2020839"/>
              <a:gd name="connsiteY5" fmla="*/ 3677318 h 4331734"/>
              <a:gd name="connsiteX6" fmla="*/ 1249951 w 2020839"/>
              <a:gd name="connsiteY6" fmla="*/ 3571049 h 4331734"/>
              <a:gd name="connsiteX7" fmla="*/ 1356220 w 2020839"/>
              <a:gd name="connsiteY7" fmla="*/ 3312958 h 4331734"/>
              <a:gd name="connsiteX8" fmla="*/ 1356220 w 2020839"/>
              <a:gd name="connsiteY8" fmla="*/ 998609 h 4331734"/>
              <a:gd name="connsiteX9" fmla="*/ 1249951 w 2020839"/>
              <a:gd name="connsiteY9" fmla="*/ 740524 h 4331734"/>
              <a:gd name="connsiteX10" fmla="*/ 991860 w 2020839"/>
              <a:gd name="connsiteY10" fmla="*/ 634250 h 4331734"/>
              <a:gd name="connsiteX11" fmla="*/ 1008731 w 2020839"/>
              <a:gd name="connsiteY11" fmla="*/ 0 h 4331734"/>
              <a:gd name="connsiteX12" fmla="*/ 1725640 w 2020839"/>
              <a:gd name="connsiteY12" fmla="*/ 296882 h 4331734"/>
              <a:gd name="connsiteX13" fmla="*/ 2020839 w 2020839"/>
              <a:gd name="connsiteY13" fmla="*/ 1012103 h 4331734"/>
              <a:gd name="connsiteX14" fmla="*/ 2020839 w 2020839"/>
              <a:gd name="connsiteY14" fmla="*/ 3319708 h 4331734"/>
              <a:gd name="connsiteX15" fmla="*/ 1723952 w 2020839"/>
              <a:gd name="connsiteY15" fmla="*/ 4036617 h 4331734"/>
              <a:gd name="connsiteX16" fmla="*/ 1210307 w 2020839"/>
              <a:gd name="connsiteY16" fmla="*/ 4313367 h 4331734"/>
              <a:gd name="connsiteX17" fmla="*/ 1009627 w 2020839"/>
              <a:gd name="connsiteY17" fmla="*/ 4331734 h 4331734"/>
              <a:gd name="connsiteX18" fmla="*/ 1006902 w 2020839"/>
              <a:gd name="connsiteY18" fmla="*/ 4331734 h 4331734"/>
              <a:gd name="connsiteX19" fmla="*/ 905307 w 2020839"/>
              <a:gd name="connsiteY19" fmla="*/ 4327177 h 4331734"/>
              <a:gd name="connsiteX20" fmla="*/ 293510 w 2020839"/>
              <a:gd name="connsiteY20" fmla="*/ 4034929 h 4331734"/>
              <a:gd name="connsiteX21" fmla="*/ 0 w 2020839"/>
              <a:gd name="connsiteY21" fmla="*/ 3319708 h 4331734"/>
              <a:gd name="connsiteX22" fmla="*/ 0 w 2020839"/>
              <a:gd name="connsiteY22" fmla="*/ 1012103 h 4331734"/>
              <a:gd name="connsiteX23" fmla="*/ 296882 w 2020839"/>
              <a:gd name="connsiteY23" fmla="*/ 295193 h 4331734"/>
              <a:gd name="connsiteX24" fmla="*/ 1008731 w 2020839"/>
              <a:gd name="connsiteY24" fmla="*/ 0 h 43317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</a:cxnLst>
            <a:rect l="l" t="t" r="r" b="b"/>
            <a:pathLst>
              <a:path w="2020839" h="4331734">
                <a:moveTo>
                  <a:pt x="991860" y="634250"/>
                </a:moveTo>
                <a:cubicBezTo>
                  <a:pt x="890651" y="634250"/>
                  <a:pt x="804058" y="669675"/>
                  <a:pt x="732086" y="740524"/>
                </a:cubicBezTo>
                <a:cubicBezTo>
                  <a:pt x="660114" y="811369"/>
                  <a:pt x="624128" y="897401"/>
                  <a:pt x="624128" y="998609"/>
                </a:cubicBezTo>
                <a:lnTo>
                  <a:pt x="624128" y="3312958"/>
                </a:lnTo>
                <a:cubicBezTo>
                  <a:pt x="624128" y="3414173"/>
                  <a:pt x="660114" y="3500199"/>
                  <a:pt x="732086" y="3571049"/>
                </a:cubicBezTo>
                <a:cubicBezTo>
                  <a:pt x="804058" y="3641893"/>
                  <a:pt x="890651" y="3677318"/>
                  <a:pt x="991860" y="3677318"/>
                </a:cubicBezTo>
                <a:cubicBezTo>
                  <a:pt x="1093074" y="3677318"/>
                  <a:pt x="1179101" y="3641893"/>
                  <a:pt x="1249951" y="3571049"/>
                </a:cubicBezTo>
                <a:cubicBezTo>
                  <a:pt x="1320795" y="3500199"/>
                  <a:pt x="1356220" y="3414173"/>
                  <a:pt x="1356220" y="3312958"/>
                </a:cubicBezTo>
                <a:lnTo>
                  <a:pt x="1356220" y="998609"/>
                </a:lnTo>
                <a:cubicBezTo>
                  <a:pt x="1356220" y="897401"/>
                  <a:pt x="1320795" y="811369"/>
                  <a:pt x="1249951" y="740524"/>
                </a:cubicBezTo>
                <a:cubicBezTo>
                  <a:pt x="1179101" y="669675"/>
                  <a:pt x="1093074" y="634250"/>
                  <a:pt x="991860" y="634250"/>
                </a:cubicBezTo>
                <a:close/>
                <a:moveTo>
                  <a:pt x="1008731" y="0"/>
                </a:moveTo>
                <a:cubicBezTo>
                  <a:pt x="1289870" y="0"/>
                  <a:pt x="1528839" y="98959"/>
                  <a:pt x="1725640" y="296882"/>
                </a:cubicBezTo>
                <a:cubicBezTo>
                  <a:pt x="1922436" y="494805"/>
                  <a:pt x="2020839" y="733214"/>
                  <a:pt x="2020839" y="1012103"/>
                </a:cubicBezTo>
                <a:lnTo>
                  <a:pt x="2020839" y="3319708"/>
                </a:lnTo>
                <a:cubicBezTo>
                  <a:pt x="2020839" y="3600847"/>
                  <a:pt x="1921875" y="3839816"/>
                  <a:pt x="1723952" y="4036617"/>
                </a:cubicBezTo>
                <a:cubicBezTo>
                  <a:pt x="1575509" y="4184218"/>
                  <a:pt x="1404294" y="4276467"/>
                  <a:pt x="1210307" y="4313367"/>
                </a:cubicBezTo>
                <a:lnTo>
                  <a:pt x="1009627" y="4331734"/>
                </a:lnTo>
                <a:lnTo>
                  <a:pt x="1006902" y="4331734"/>
                </a:lnTo>
                <a:lnTo>
                  <a:pt x="905307" y="4327177"/>
                </a:lnTo>
                <a:cubicBezTo>
                  <a:pt x="668658" y="4305529"/>
                  <a:pt x="464724" y="4208111"/>
                  <a:pt x="293510" y="4034929"/>
                </a:cubicBezTo>
                <a:cubicBezTo>
                  <a:pt x="97837" y="3837005"/>
                  <a:pt x="0" y="3598602"/>
                  <a:pt x="0" y="3319708"/>
                </a:cubicBezTo>
                <a:lnTo>
                  <a:pt x="0" y="1012103"/>
                </a:lnTo>
                <a:cubicBezTo>
                  <a:pt x="0" y="730964"/>
                  <a:pt x="98959" y="491994"/>
                  <a:pt x="296882" y="295193"/>
                </a:cubicBezTo>
                <a:cubicBezTo>
                  <a:pt x="494805" y="98398"/>
                  <a:pt x="732086" y="0"/>
                  <a:pt x="10087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73104434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xmlns="" id="{9A9B0904-84FC-4405-8450-7B0EF1A5B14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085580" y="1259441"/>
            <a:ext cx="2020839" cy="4339116"/>
          </a:xfrm>
          <a:custGeom>
            <a:avLst/>
            <a:gdLst>
              <a:gd name="connsiteX0" fmla="*/ 0 w 2020839"/>
              <a:gd name="connsiteY0" fmla="*/ 0 h 4339116"/>
              <a:gd name="connsiteX1" fmla="*/ 2020839 w 2020839"/>
              <a:gd name="connsiteY1" fmla="*/ 0 h 4339116"/>
              <a:gd name="connsiteX2" fmla="*/ 2020839 w 2020839"/>
              <a:gd name="connsiteY2" fmla="*/ 657965 h 4339116"/>
              <a:gd name="connsiteX3" fmla="*/ 1335807 w 2020839"/>
              <a:gd name="connsiteY3" fmla="*/ 657965 h 4339116"/>
              <a:gd name="connsiteX4" fmla="*/ 1335807 w 2020839"/>
              <a:gd name="connsiteY4" fmla="*/ 4339116 h 4339116"/>
              <a:gd name="connsiteX5" fmla="*/ 688455 w 2020839"/>
              <a:gd name="connsiteY5" fmla="*/ 4339116 h 4339116"/>
              <a:gd name="connsiteX6" fmla="*/ 688455 w 2020839"/>
              <a:gd name="connsiteY6" fmla="*/ 657965 h 4339116"/>
              <a:gd name="connsiteX7" fmla="*/ 0 w 2020839"/>
              <a:gd name="connsiteY7" fmla="*/ 657965 h 4339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020839" h="4339116">
                <a:moveTo>
                  <a:pt x="0" y="0"/>
                </a:moveTo>
                <a:lnTo>
                  <a:pt x="2020839" y="0"/>
                </a:lnTo>
                <a:lnTo>
                  <a:pt x="2020839" y="657965"/>
                </a:lnTo>
                <a:lnTo>
                  <a:pt x="1335807" y="657965"/>
                </a:lnTo>
                <a:lnTo>
                  <a:pt x="1335807" y="4339116"/>
                </a:lnTo>
                <a:lnTo>
                  <a:pt x="688455" y="4339116"/>
                </a:lnTo>
                <a:lnTo>
                  <a:pt x="688455" y="657965"/>
                </a:lnTo>
                <a:lnTo>
                  <a:pt x="0" y="657965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2045465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700643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55615395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61423814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662834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9600B779-7022-4317-AA55-0368AA9D566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967038" y="690563"/>
            <a:ext cx="8662987" cy="5486400"/>
          </a:xfrm>
        </p:spPr>
        <p:txBody>
          <a:bodyPr/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xmlns="" id="{A73D7C3C-4890-463E-B585-18EF6FC9355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61976" y="690563"/>
            <a:ext cx="2020888" cy="54864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01230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xmlns="" id="{7A4308E1-598E-41E3-B614-0CE60849A30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479674" y="1813620"/>
            <a:ext cx="3232651" cy="3230759"/>
          </a:xfrm>
        </p:spPr>
        <p:txBody>
          <a:bodyPr/>
          <a:lstStyle/>
          <a:p>
            <a:endParaRPr lang="en-US"/>
          </a:p>
        </p:txBody>
      </p:sp>
      <p:sp>
        <p:nvSpPr>
          <p:cNvPr id="12" name="Picture Placeholder 10">
            <a:extLst>
              <a:ext uri="{FF2B5EF4-FFF2-40B4-BE49-F238E27FC236}">
                <a16:creationId xmlns:a16="http://schemas.microsoft.com/office/drawing/2014/main" xmlns="" id="{0B473C99-4905-4D07-944D-70C9B22547C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291096" y="5487034"/>
            <a:ext cx="1371768" cy="137096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3" name="Picture Placeholder 10">
            <a:extLst>
              <a:ext uri="{FF2B5EF4-FFF2-40B4-BE49-F238E27FC236}">
                <a16:creationId xmlns:a16="http://schemas.microsoft.com/office/drawing/2014/main" xmlns="" id="{A49C9C7D-7486-43B5-AB3E-5F52EDBE4858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7226801" y="0"/>
            <a:ext cx="1371768" cy="1370966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38820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xmlns="" id="{D15A3BC6-FEC3-4048-893E-57121C773AB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096000" y="1676402"/>
            <a:ext cx="3176336" cy="4724400"/>
          </a:xfrm>
          <a:custGeom>
            <a:avLst/>
            <a:gdLst>
              <a:gd name="connsiteX0" fmla="*/ 363621 w 2181727"/>
              <a:gd name="connsiteY0" fmla="*/ 0 h 4724400"/>
              <a:gd name="connsiteX1" fmla="*/ 1818106 w 2181727"/>
              <a:gd name="connsiteY1" fmla="*/ 0 h 4724400"/>
              <a:gd name="connsiteX2" fmla="*/ 2181727 w 2181727"/>
              <a:gd name="connsiteY2" fmla="*/ 363621 h 4724400"/>
              <a:gd name="connsiteX3" fmla="*/ 2181727 w 2181727"/>
              <a:gd name="connsiteY3" fmla="*/ 4360779 h 4724400"/>
              <a:gd name="connsiteX4" fmla="*/ 1818106 w 2181727"/>
              <a:gd name="connsiteY4" fmla="*/ 4724400 h 4724400"/>
              <a:gd name="connsiteX5" fmla="*/ 363621 w 2181727"/>
              <a:gd name="connsiteY5" fmla="*/ 4724400 h 4724400"/>
              <a:gd name="connsiteX6" fmla="*/ 0 w 2181727"/>
              <a:gd name="connsiteY6" fmla="*/ 4360779 h 4724400"/>
              <a:gd name="connsiteX7" fmla="*/ 0 w 2181727"/>
              <a:gd name="connsiteY7" fmla="*/ 363621 h 4724400"/>
              <a:gd name="connsiteX8" fmla="*/ 363621 w 2181727"/>
              <a:gd name="connsiteY8" fmla="*/ 0 h 4724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181727" h="4724400">
                <a:moveTo>
                  <a:pt x="363621" y="0"/>
                </a:moveTo>
                <a:lnTo>
                  <a:pt x="1818106" y="0"/>
                </a:lnTo>
                <a:cubicBezTo>
                  <a:pt x="2018928" y="0"/>
                  <a:pt x="2181727" y="162799"/>
                  <a:pt x="2181727" y="363621"/>
                </a:cubicBezTo>
                <a:lnTo>
                  <a:pt x="2181727" y="4360779"/>
                </a:lnTo>
                <a:cubicBezTo>
                  <a:pt x="2181727" y="4561601"/>
                  <a:pt x="2018928" y="4724400"/>
                  <a:pt x="1818106" y="4724400"/>
                </a:cubicBezTo>
                <a:lnTo>
                  <a:pt x="363621" y="4724400"/>
                </a:lnTo>
                <a:cubicBezTo>
                  <a:pt x="162799" y="4724400"/>
                  <a:pt x="0" y="4561601"/>
                  <a:pt x="0" y="4360779"/>
                </a:cubicBezTo>
                <a:lnTo>
                  <a:pt x="0" y="363621"/>
                </a:lnTo>
                <a:cubicBezTo>
                  <a:pt x="0" y="162799"/>
                  <a:pt x="162799" y="0"/>
                  <a:pt x="36362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xmlns="" id="{92F266AA-5D48-4239-8304-FF433A4437C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0" y="3162159"/>
            <a:ext cx="1989221" cy="1752886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44637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xmlns="" id="{DDF4C0D7-D1B7-471B-A5F1-21FC105FA86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84438" y="4271963"/>
            <a:ext cx="2770187" cy="14605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Picture Placeholder 5">
            <a:extLst>
              <a:ext uri="{FF2B5EF4-FFF2-40B4-BE49-F238E27FC236}">
                <a16:creationId xmlns:a16="http://schemas.microsoft.com/office/drawing/2014/main" xmlns="" id="{C02E96E9-D2E0-46A3-91CA-4DD3CED5BB1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401345" y="4271963"/>
            <a:ext cx="2770187" cy="1460500"/>
          </a:xfrm>
        </p:spPr>
        <p:txBody>
          <a:bodyPr/>
          <a:lstStyle/>
          <a:p>
            <a:endParaRPr lang="en-US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5BD818E1-3A16-464B-A747-DA484C44E26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715125" y="955675"/>
            <a:ext cx="4940300" cy="45720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66785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95F6B965-9616-4F15-87A3-B654044F960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4025900" cy="6858000"/>
          </a:xfrm>
        </p:spPr>
        <p:txBody>
          <a:bodyPr/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xmlns="" id="{FE7453F7-2E17-4733-8345-6B50DEA8439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956550" y="4081463"/>
            <a:ext cx="3467100" cy="156845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53236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B047D534-8420-469B-BD8C-45F316DF96F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752850" y="231775"/>
            <a:ext cx="8161338" cy="283845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988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34" Type="http://schemas.openxmlformats.org/officeDocument/2006/relationships/slideLayout" Target="../slideLayouts/slideLayout34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36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slideLayout" Target="../slideLayouts/slideLayout3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Relationship Id="rId35" Type="http://schemas.openxmlformats.org/officeDocument/2006/relationships/slideLayout" Target="../slideLayouts/slideLayout3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957CFB07-38FB-4D9E-8E9C-BBBCB1E041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A9653DB5-F6D2-4DFC-8847-BAEDA792CD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F7556534-76AF-400D-9E5E-B60C9A9EA83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334F65-62FE-4504-8CB4-9CFA4D3B078B}" type="datetimeFigureOut">
              <a:rPr lang="en-US" smtClean="0"/>
              <a:t>1/13/2019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9E3D18F8-07B3-48BF-BFD0-E5CB9786D11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9A4C4824-B3C4-47CA-A287-8B9EE80D5E5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66044B-4EC0-4FA4-A5A7-5B281E497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50847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  <p:sldLayoutId id="2147483668" r:id="rId20"/>
    <p:sldLayoutId id="2147483669" r:id="rId21"/>
    <p:sldLayoutId id="2147483670" r:id="rId22"/>
    <p:sldLayoutId id="2147483671" r:id="rId23"/>
    <p:sldLayoutId id="2147483672" r:id="rId24"/>
    <p:sldLayoutId id="2147483673" r:id="rId25"/>
    <p:sldLayoutId id="2147483674" r:id="rId26"/>
    <p:sldLayoutId id="2147483675" r:id="rId27"/>
    <p:sldLayoutId id="2147483676" r:id="rId28"/>
    <p:sldLayoutId id="2147483677" r:id="rId29"/>
    <p:sldLayoutId id="2147483678" r:id="rId30"/>
    <p:sldLayoutId id="2147483679" r:id="rId31"/>
    <p:sldLayoutId id="2147483680" r:id="rId32"/>
    <p:sldLayoutId id="2147483681" r:id="rId33"/>
    <p:sldLayoutId id="2147483682" r:id="rId34"/>
    <p:sldLayoutId id="2147483683" r:id="rId35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3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CEBAB5A0-8E6C-42ED-B766-01A1817E4DD5}"/>
              </a:ext>
            </a:extLst>
          </p:cNvPr>
          <p:cNvSpPr txBox="1"/>
          <p:nvPr/>
        </p:nvSpPr>
        <p:spPr>
          <a:xfrm>
            <a:off x="3265898" y="2596159"/>
            <a:ext cx="5660204" cy="147732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sz="9600" b="1" dirty="0">
                <a:latin typeface="Raleway" panose="020B0503030101060003" pitchFamily="34" charset="0"/>
              </a:rPr>
              <a:t>DAINANG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D759FFC7-2F16-4B60-9957-7A168839B78E}"/>
              </a:ext>
            </a:extLst>
          </p:cNvPr>
          <p:cNvSpPr txBox="1"/>
          <p:nvPr/>
        </p:nvSpPr>
        <p:spPr>
          <a:xfrm>
            <a:off x="4629252" y="3796488"/>
            <a:ext cx="2933495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l"/>
            <a:r>
              <a:rPr lang="en-US" dirty="0">
                <a:latin typeface="Raleway" panose="020B0503030101060003" pitchFamily="34" charset="0"/>
              </a:rPr>
              <a:t>New presentation template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81359489-DE23-4FB0-AC53-CBF202EE81B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26607291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Rectangle 34">
            <a:extLst>
              <a:ext uri="{FF2B5EF4-FFF2-40B4-BE49-F238E27FC236}">
                <a16:creationId xmlns:a16="http://schemas.microsoft.com/office/drawing/2014/main" xmlns="" id="{62A8ADDD-1AB5-4EE7-9D32-6850D4E89A15}"/>
              </a:ext>
            </a:extLst>
          </p:cNvPr>
          <p:cNvSpPr/>
          <p:nvPr/>
        </p:nvSpPr>
        <p:spPr>
          <a:xfrm>
            <a:off x="5458691" y="-1269"/>
            <a:ext cx="6733309" cy="264793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0CC7D043-2323-4D28-8232-87A612F90476}"/>
              </a:ext>
            </a:extLst>
          </p:cNvPr>
          <p:cNvSpPr txBox="1"/>
          <p:nvPr/>
        </p:nvSpPr>
        <p:spPr>
          <a:xfrm>
            <a:off x="694867" y="2960013"/>
            <a:ext cx="691633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800" b="1" spc="300" dirty="0">
                <a:latin typeface="Raleway" panose="020B0503030101060003" pitchFamily="34" charset="0"/>
              </a:rPr>
              <a:t>SUPPORT </a:t>
            </a:r>
            <a:r>
              <a:rPr lang="en-US" sz="2800" spc="300" dirty="0">
                <a:latin typeface="Raleway" panose="020B0503030101060003" pitchFamily="34" charset="0"/>
              </a:rPr>
              <a:t>FOR EVERYTHING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7B726AD0-D379-466F-9478-F1D5B8D6DFF2}"/>
              </a:ext>
            </a:extLst>
          </p:cNvPr>
          <p:cNvSpPr txBox="1"/>
          <p:nvPr/>
        </p:nvSpPr>
        <p:spPr>
          <a:xfrm flipH="1">
            <a:off x="694867" y="3508423"/>
            <a:ext cx="4500573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xmlns="" id="{4FDC0E69-9814-4616-84EB-0E70DBA4A01D}"/>
              </a:ext>
            </a:extLst>
          </p:cNvPr>
          <p:cNvCxnSpPr>
            <a:cxnSpLocks/>
          </p:cNvCxnSpPr>
          <p:nvPr/>
        </p:nvCxnSpPr>
        <p:spPr>
          <a:xfrm>
            <a:off x="2299855" y="4499627"/>
            <a:ext cx="955964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xmlns="" id="{3DF242C7-A92B-46C1-987A-BC5C744CF49A}"/>
              </a:ext>
            </a:extLst>
          </p:cNvPr>
          <p:cNvCxnSpPr>
            <a:cxnSpLocks/>
          </p:cNvCxnSpPr>
          <p:nvPr/>
        </p:nvCxnSpPr>
        <p:spPr>
          <a:xfrm>
            <a:off x="2563091" y="4499627"/>
            <a:ext cx="415636" cy="0"/>
          </a:xfrm>
          <a:prstGeom prst="line">
            <a:avLst/>
          </a:prstGeom>
          <a:ln w="28575">
            <a:solidFill>
              <a:schemeClr val="accent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AE92F7F8-11AD-45EC-AE6A-3A722A8A8D79}"/>
              </a:ext>
            </a:extLst>
          </p:cNvPr>
          <p:cNvSpPr txBox="1"/>
          <p:nvPr/>
        </p:nvSpPr>
        <p:spPr>
          <a:xfrm>
            <a:off x="724799" y="4724725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RESPONSIVE OWN</a:t>
            </a:r>
          </a:p>
        </p:txBody>
      </p:sp>
      <p:sp>
        <p:nvSpPr>
          <p:cNvPr id="13" name="Freeform 7">
            <a:extLst>
              <a:ext uri="{FF2B5EF4-FFF2-40B4-BE49-F238E27FC236}">
                <a16:creationId xmlns:a16="http://schemas.microsoft.com/office/drawing/2014/main" xmlns="" id="{F229A042-2394-4ECA-A725-A6ED7EC7CAF9}"/>
              </a:ext>
            </a:extLst>
          </p:cNvPr>
          <p:cNvSpPr>
            <a:spLocks/>
          </p:cNvSpPr>
          <p:nvPr/>
        </p:nvSpPr>
        <p:spPr bwMode="auto">
          <a:xfrm>
            <a:off x="7820342" y="5675888"/>
            <a:ext cx="385914" cy="377615"/>
          </a:xfrm>
          <a:custGeom>
            <a:avLst/>
            <a:gdLst>
              <a:gd name="T0" fmla="*/ 104 w 196"/>
              <a:gd name="T1" fmla="*/ 174 h 190"/>
              <a:gd name="T2" fmla="*/ 102 w 196"/>
              <a:gd name="T3" fmla="*/ 162 h 190"/>
              <a:gd name="T4" fmla="*/ 82 w 196"/>
              <a:gd name="T5" fmla="*/ 144 h 190"/>
              <a:gd name="T6" fmla="*/ 99 w 196"/>
              <a:gd name="T7" fmla="*/ 110 h 190"/>
              <a:gd name="T8" fmla="*/ 132 w 196"/>
              <a:gd name="T9" fmla="*/ 127 h 190"/>
              <a:gd name="T10" fmla="*/ 126 w 196"/>
              <a:gd name="T11" fmla="*/ 154 h 190"/>
              <a:gd name="T12" fmla="*/ 131 w 196"/>
              <a:gd name="T13" fmla="*/ 162 h 190"/>
              <a:gd name="T14" fmla="*/ 153 w 196"/>
              <a:gd name="T15" fmla="*/ 151 h 190"/>
              <a:gd name="T16" fmla="*/ 158 w 196"/>
              <a:gd name="T17" fmla="*/ 141 h 190"/>
              <a:gd name="T18" fmla="*/ 143 w 196"/>
              <a:gd name="T19" fmla="*/ 106 h 190"/>
              <a:gd name="T20" fmla="*/ 148 w 196"/>
              <a:gd name="T21" fmla="*/ 102 h 190"/>
              <a:gd name="T22" fmla="*/ 175 w 196"/>
              <a:gd name="T23" fmla="*/ 109 h 190"/>
              <a:gd name="T24" fmla="*/ 192 w 196"/>
              <a:gd name="T25" fmla="*/ 75 h 190"/>
              <a:gd name="T26" fmla="*/ 158 w 196"/>
              <a:gd name="T27" fmla="*/ 58 h 190"/>
              <a:gd name="T28" fmla="*/ 140 w 196"/>
              <a:gd name="T29" fmla="*/ 79 h 190"/>
              <a:gd name="T30" fmla="*/ 133 w 196"/>
              <a:gd name="T31" fmla="*/ 80 h 190"/>
              <a:gd name="T32" fmla="*/ 125 w 196"/>
              <a:gd name="T33" fmla="*/ 40 h 190"/>
              <a:gd name="T34" fmla="*/ 115 w 196"/>
              <a:gd name="T35" fmla="*/ 35 h 190"/>
              <a:gd name="T36" fmla="*/ 74 w 196"/>
              <a:gd name="T37" fmla="*/ 53 h 190"/>
              <a:gd name="T38" fmla="*/ 71 w 196"/>
              <a:gd name="T39" fmla="*/ 49 h 190"/>
              <a:gd name="T40" fmla="*/ 78 w 196"/>
              <a:gd name="T41" fmla="*/ 22 h 190"/>
              <a:gd name="T42" fmla="*/ 44 w 196"/>
              <a:gd name="T43" fmla="*/ 5 h 190"/>
              <a:gd name="T44" fmla="*/ 27 w 196"/>
              <a:gd name="T45" fmla="*/ 38 h 190"/>
              <a:gd name="T46" fmla="*/ 48 w 196"/>
              <a:gd name="T47" fmla="*/ 56 h 190"/>
              <a:gd name="T48" fmla="*/ 49 w 196"/>
              <a:gd name="T49" fmla="*/ 62 h 190"/>
              <a:gd name="T50" fmla="*/ 6 w 196"/>
              <a:gd name="T51" fmla="*/ 71 h 190"/>
              <a:gd name="T52" fmla="*/ 1 w 196"/>
              <a:gd name="T53" fmla="*/ 81 h 190"/>
              <a:gd name="T54" fmla="*/ 10 w 196"/>
              <a:gd name="T55" fmla="*/ 123 h 190"/>
              <a:gd name="T56" fmla="*/ 19 w 196"/>
              <a:gd name="T57" fmla="*/ 121 h 190"/>
              <a:gd name="T58" fmla="*/ 37 w 196"/>
              <a:gd name="T59" fmla="*/ 101 h 190"/>
              <a:gd name="T60" fmla="*/ 71 w 196"/>
              <a:gd name="T61" fmla="*/ 118 h 190"/>
              <a:gd name="T62" fmla="*/ 54 w 196"/>
              <a:gd name="T63" fmla="*/ 152 h 190"/>
              <a:gd name="T64" fmla="*/ 27 w 196"/>
              <a:gd name="T65" fmla="*/ 145 h 190"/>
              <a:gd name="T66" fmla="*/ 20 w 196"/>
              <a:gd name="T67" fmla="*/ 149 h 190"/>
              <a:gd name="T68" fmla="*/ 34 w 196"/>
              <a:gd name="T69" fmla="*/ 182 h 190"/>
              <a:gd name="T70" fmla="*/ 44 w 196"/>
              <a:gd name="T71" fmla="*/ 187 h 190"/>
              <a:gd name="T72" fmla="*/ 104 w 196"/>
              <a:gd name="T73" fmla="*/ 174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96" h="190">
                <a:moveTo>
                  <a:pt x="104" y="174"/>
                </a:moveTo>
                <a:cubicBezTo>
                  <a:pt x="102" y="162"/>
                  <a:pt x="102" y="162"/>
                  <a:pt x="102" y="162"/>
                </a:cubicBezTo>
                <a:cubicBezTo>
                  <a:pt x="93" y="160"/>
                  <a:pt x="85" y="153"/>
                  <a:pt x="82" y="144"/>
                </a:cubicBezTo>
                <a:cubicBezTo>
                  <a:pt x="77" y="130"/>
                  <a:pt x="85" y="115"/>
                  <a:pt x="99" y="110"/>
                </a:cubicBezTo>
                <a:cubicBezTo>
                  <a:pt x="113" y="106"/>
                  <a:pt x="128" y="113"/>
                  <a:pt x="132" y="127"/>
                </a:cubicBezTo>
                <a:cubicBezTo>
                  <a:pt x="135" y="137"/>
                  <a:pt x="133" y="147"/>
                  <a:pt x="126" y="154"/>
                </a:cubicBezTo>
                <a:cubicBezTo>
                  <a:pt x="131" y="162"/>
                  <a:pt x="131" y="162"/>
                  <a:pt x="131" y="162"/>
                </a:cubicBezTo>
                <a:cubicBezTo>
                  <a:pt x="144" y="156"/>
                  <a:pt x="153" y="151"/>
                  <a:pt x="153" y="151"/>
                </a:cubicBezTo>
                <a:cubicBezTo>
                  <a:pt x="157" y="150"/>
                  <a:pt x="159" y="145"/>
                  <a:pt x="158" y="141"/>
                </a:cubicBezTo>
                <a:cubicBezTo>
                  <a:pt x="158" y="141"/>
                  <a:pt x="151" y="125"/>
                  <a:pt x="143" y="106"/>
                </a:cubicBezTo>
                <a:cubicBezTo>
                  <a:pt x="148" y="102"/>
                  <a:pt x="148" y="102"/>
                  <a:pt x="148" y="102"/>
                </a:cubicBezTo>
                <a:cubicBezTo>
                  <a:pt x="154" y="109"/>
                  <a:pt x="165" y="112"/>
                  <a:pt x="175" y="109"/>
                </a:cubicBezTo>
                <a:cubicBezTo>
                  <a:pt x="189" y="104"/>
                  <a:pt x="196" y="89"/>
                  <a:pt x="192" y="75"/>
                </a:cubicBezTo>
                <a:cubicBezTo>
                  <a:pt x="187" y="61"/>
                  <a:pt x="172" y="54"/>
                  <a:pt x="158" y="58"/>
                </a:cubicBezTo>
                <a:cubicBezTo>
                  <a:pt x="148" y="61"/>
                  <a:pt x="142" y="70"/>
                  <a:pt x="140" y="79"/>
                </a:cubicBezTo>
                <a:cubicBezTo>
                  <a:pt x="133" y="80"/>
                  <a:pt x="133" y="80"/>
                  <a:pt x="133" y="80"/>
                </a:cubicBezTo>
                <a:cubicBezTo>
                  <a:pt x="129" y="65"/>
                  <a:pt x="125" y="50"/>
                  <a:pt x="125" y="40"/>
                </a:cubicBezTo>
                <a:cubicBezTo>
                  <a:pt x="121" y="37"/>
                  <a:pt x="119" y="34"/>
                  <a:pt x="115" y="35"/>
                </a:cubicBezTo>
                <a:cubicBezTo>
                  <a:pt x="115" y="35"/>
                  <a:pt x="96" y="44"/>
                  <a:pt x="74" y="53"/>
                </a:cubicBezTo>
                <a:cubicBezTo>
                  <a:pt x="71" y="49"/>
                  <a:pt x="71" y="49"/>
                  <a:pt x="71" y="49"/>
                </a:cubicBezTo>
                <a:cubicBezTo>
                  <a:pt x="78" y="42"/>
                  <a:pt x="81" y="32"/>
                  <a:pt x="78" y="22"/>
                </a:cubicBezTo>
                <a:cubicBezTo>
                  <a:pt x="73" y="8"/>
                  <a:pt x="58" y="0"/>
                  <a:pt x="44" y="5"/>
                </a:cubicBezTo>
                <a:cubicBezTo>
                  <a:pt x="30" y="9"/>
                  <a:pt x="23" y="24"/>
                  <a:pt x="27" y="38"/>
                </a:cubicBezTo>
                <a:cubicBezTo>
                  <a:pt x="31" y="48"/>
                  <a:pt x="39" y="54"/>
                  <a:pt x="48" y="56"/>
                </a:cubicBezTo>
                <a:cubicBezTo>
                  <a:pt x="49" y="62"/>
                  <a:pt x="49" y="62"/>
                  <a:pt x="49" y="62"/>
                </a:cubicBezTo>
                <a:cubicBezTo>
                  <a:pt x="31" y="68"/>
                  <a:pt x="14" y="73"/>
                  <a:pt x="6" y="71"/>
                </a:cubicBezTo>
                <a:cubicBezTo>
                  <a:pt x="2" y="74"/>
                  <a:pt x="0" y="77"/>
                  <a:pt x="1" y="81"/>
                </a:cubicBezTo>
                <a:cubicBezTo>
                  <a:pt x="0" y="90"/>
                  <a:pt x="5" y="106"/>
                  <a:pt x="10" y="123"/>
                </a:cubicBezTo>
                <a:cubicBezTo>
                  <a:pt x="19" y="121"/>
                  <a:pt x="19" y="121"/>
                  <a:pt x="19" y="121"/>
                </a:cubicBezTo>
                <a:cubicBezTo>
                  <a:pt x="21" y="112"/>
                  <a:pt x="28" y="104"/>
                  <a:pt x="37" y="101"/>
                </a:cubicBezTo>
                <a:cubicBezTo>
                  <a:pt x="51" y="96"/>
                  <a:pt x="66" y="104"/>
                  <a:pt x="71" y="118"/>
                </a:cubicBezTo>
                <a:cubicBezTo>
                  <a:pt x="75" y="132"/>
                  <a:pt x="68" y="147"/>
                  <a:pt x="54" y="152"/>
                </a:cubicBezTo>
                <a:cubicBezTo>
                  <a:pt x="44" y="155"/>
                  <a:pt x="34" y="152"/>
                  <a:pt x="27" y="145"/>
                </a:cubicBezTo>
                <a:cubicBezTo>
                  <a:pt x="20" y="149"/>
                  <a:pt x="20" y="149"/>
                  <a:pt x="20" y="149"/>
                </a:cubicBezTo>
                <a:cubicBezTo>
                  <a:pt x="28" y="168"/>
                  <a:pt x="34" y="182"/>
                  <a:pt x="34" y="182"/>
                </a:cubicBezTo>
                <a:cubicBezTo>
                  <a:pt x="36" y="186"/>
                  <a:pt x="36" y="186"/>
                  <a:pt x="44" y="187"/>
                </a:cubicBezTo>
                <a:cubicBezTo>
                  <a:pt x="57" y="190"/>
                  <a:pt x="81" y="183"/>
                  <a:pt x="104" y="174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xmlns="" id="{83010B5B-A1DA-42CE-A612-520686C91252}"/>
              </a:ext>
            </a:extLst>
          </p:cNvPr>
          <p:cNvGrpSpPr/>
          <p:nvPr/>
        </p:nvGrpSpPr>
        <p:grpSpPr>
          <a:xfrm rot="21036247">
            <a:off x="7772683" y="4594971"/>
            <a:ext cx="409325" cy="259508"/>
            <a:chOff x="7726363" y="1603045"/>
            <a:chExt cx="876914" cy="555955"/>
          </a:xfrm>
          <a:solidFill>
            <a:schemeClr val="tx1">
              <a:lumMod val="75000"/>
              <a:lumOff val="25000"/>
            </a:schemeClr>
          </a:solidFill>
        </p:grpSpPr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xmlns="" id="{11D12BE0-0096-445F-AAFC-A43CE267054C}"/>
                </a:ext>
              </a:extLst>
            </p:cNvPr>
            <p:cNvGrpSpPr/>
            <p:nvPr/>
          </p:nvGrpSpPr>
          <p:grpSpPr>
            <a:xfrm>
              <a:off x="7726363" y="1666875"/>
              <a:ext cx="492125" cy="492125"/>
              <a:chOff x="7726363" y="1666875"/>
              <a:chExt cx="492125" cy="492125"/>
            </a:xfrm>
            <a:grpFill/>
          </p:grpSpPr>
          <p:sp>
            <p:nvSpPr>
              <p:cNvPr id="20" name="Freeform 10">
                <a:extLst>
                  <a:ext uri="{FF2B5EF4-FFF2-40B4-BE49-F238E27FC236}">
                    <a16:creationId xmlns:a16="http://schemas.microsoft.com/office/drawing/2014/main" xmlns="" id="{A036D043-7AF1-40FE-B294-17177D2CC1B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726363" y="1666875"/>
                <a:ext cx="492125" cy="492125"/>
              </a:xfrm>
              <a:custGeom>
                <a:avLst/>
                <a:gdLst>
                  <a:gd name="T0" fmla="*/ 109 w 128"/>
                  <a:gd name="T1" fmla="*/ 48 h 128"/>
                  <a:gd name="T2" fmla="*/ 114 w 128"/>
                  <a:gd name="T3" fmla="*/ 33 h 128"/>
                  <a:gd name="T4" fmla="*/ 105 w 128"/>
                  <a:gd name="T5" fmla="*/ 15 h 128"/>
                  <a:gd name="T6" fmla="*/ 95 w 128"/>
                  <a:gd name="T7" fmla="*/ 14 h 128"/>
                  <a:gd name="T8" fmla="*/ 80 w 128"/>
                  <a:gd name="T9" fmla="*/ 19 h 128"/>
                  <a:gd name="T10" fmla="*/ 69 w 128"/>
                  <a:gd name="T11" fmla="*/ 0 h 128"/>
                  <a:gd name="T12" fmla="*/ 51 w 128"/>
                  <a:gd name="T13" fmla="*/ 6 h 128"/>
                  <a:gd name="T14" fmla="*/ 43 w 128"/>
                  <a:gd name="T15" fmla="*/ 21 h 128"/>
                  <a:gd name="T16" fmla="*/ 28 w 128"/>
                  <a:gd name="T17" fmla="*/ 13 h 128"/>
                  <a:gd name="T18" fmla="*/ 15 w 128"/>
                  <a:gd name="T19" fmla="*/ 23 h 128"/>
                  <a:gd name="T20" fmla="*/ 21 w 128"/>
                  <a:gd name="T21" fmla="*/ 43 h 128"/>
                  <a:gd name="T22" fmla="*/ 6 w 128"/>
                  <a:gd name="T23" fmla="*/ 51 h 128"/>
                  <a:gd name="T24" fmla="*/ 0 w 128"/>
                  <a:gd name="T25" fmla="*/ 69 h 128"/>
                  <a:gd name="T26" fmla="*/ 19 w 128"/>
                  <a:gd name="T27" fmla="*/ 80 h 128"/>
                  <a:gd name="T28" fmla="*/ 14 w 128"/>
                  <a:gd name="T29" fmla="*/ 95 h 128"/>
                  <a:gd name="T30" fmla="*/ 23 w 128"/>
                  <a:gd name="T31" fmla="*/ 113 h 128"/>
                  <a:gd name="T32" fmla="*/ 33 w 128"/>
                  <a:gd name="T33" fmla="*/ 114 h 128"/>
                  <a:gd name="T34" fmla="*/ 48 w 128"/>
                  <a:gd name="T35" fmla="*/ 109 h 128"/>
                  <a:gd name="T36" fmla="*/ 59 w 128"/>
                  <a:gd name="T37" fmla="*/ 128 h 128"/>
                  <a:gd name="T38" fmla="*/ 77 w 128"/>
                  <a:gd name="T39" fmla="*/ 122 h 128"/>
                  <a:gd name="T40" fmla="*/ 85 w 128"/>
                  <a:gd name="T41" fmla="*/ 107 h 128"/>
                  <a:gd name="T42" fmla="*/ 100 w 128"/>
                  <a:gd name="T43" fmla="*/ 115 h 128"/>
                  <a:gd name="T44" fmla="*/ 113 w 128"/>
                  <a:gd name="T45" fmla="*/ 105 h 128"/>
                  <a:gd name="T46" fmla="*/ 107 w 128"/>
                  <a:gd name="T47" fmla="*/ 85 h 128"/>
                  <a:gd name="T48" fmla="*/ 122 w 128"/>
                  <a:gd name="T49" fmla="*/ 77 h 128"/>
                  <a:gd name="T50" fmla="*/ 128 w 128"/>
                  <a:gd name="T51" fmla="*/ 59 h 128"/>
                  <a:gd name="T52" fmla="*/ 108 w 128"/>
                  <a:gd name="T53" fmla="*/ 72 h 128"/>
                  <a:gd name="T54" fmla="*/ 100 w 128"/>
                  <a:gd name="T55" fmla="*/ 81 h 128"/>
                  <a:gd name="T56" fmla="*/ 107 w 128"/>
                  <a:gd name="T57" fmla="*/ 100 h 128"/>
                  <a:gd name="T58" fmla="*/ 89 w 128"/>
                  <a:gd name="T59" fmla="*/ 101 h 128"/>
                  <a:gd name="T60" fmla="*/ 81 w 128"/>
                  <a:gd name="T61" fmla="*/ 100 h 128"/>
                  <a:gd name="T62" fmla="*/ 72 w 128"/>
                  <a:gd name="T63" fmla="*/ 108 h 128"/>
                  <a:gd name="T64" fmla="*/ 59 w 128"/>
                  <a:gd name="T65" fmla="*/ 120 h 128"/>
                  <a:gd name="T66" fmla="*/ 51 w 128"/>
                  <a:gd name="T67" fmla="*/ 102 h 128"/>
                  <a:gd name="T68" fmla="*/ 43 w 128"/>
                  <a:gd name="T69" fmla="*/ 99 h 128"/>
                  <a:gd name="T70" fmla="*/ 28 w 128"/>
                  <a:gd name="T71" fmla="*/ 107 h 128"/>
                  <a:gd name="T72" fmla="*/ 27 w 128"/>
                  <a:gd name="T73" fmla="*/ 89 h 128"/>
                  <a:gd name="T74" fmla="*/ 26 w 128"/>
                  <a:gd name="T75" fmla="*/ 77 h 128"/>
                  <a:gd name="T76" fmla="*/ 8 w 128"/>
                  <a:gd name="T77" fmla="*/ 69 h 128"/>
                  <a:gd name="T78" fmla="*/ 20 w 128"/>
                  <a:gd name="T79" fmla="*/ 56 h 128"/>
                  <a:gd name="T80" fmla="*/ 28 w 128"/>
                  <a:gd name="T81" fmla="*/ 47 h 128"/>
                  <a:gd name="T82" fmla="*/ 21 w 128"/>
                  <a:gd name="T83" fmla="*/ 28 h 128"/>
                  <a:gd name="T84" fmla="*/ 39 w 128"/>
                  <a:gd name="T85" fmla="*/ 27 h 128"/>
                  <a:gd name="T86" fmla="*/ 47 w 128"/>
                  <a:gd name="T87" fmla="*/ 28 h 128"/>
                  <a:gd name="T88" fmla="*/ 56 w 128"/>
                  <a:gd name="T89" fmla="*/ 20 h 128"/>
                  <a:gd name="T90" fmla="*/ 69 w 128"/>
                  <a:gd name="T91" fmla="*/ 8 h 128"/>
                  <a:gd name="T92" fmla="*/ 77 w 128"/>
                  <a:gd name="T93" fmla="*/ 26 h 128"/>
                  <a:gd name="T94" fmla="*/ 85 w 128"/>
                  <a:gd name="T95" fmla="*/ 29 h 128"/>
                  <a:gd name="T96" fmla="*/ 100 w 128"/>
                  <a:gd name="T97" fmla="*/ 21 h 128"/>
                  <a:gd name="T98" fmla="*/ 101 w 128"/>
                  <a:gd name="T99" fmla="*/ 39 h 128"/>
                  <a:gd name="T100" fmla="*/ 102 w 128"/>
                  <a:gd name="T101" fmla="*/ 51 h 128"/>
                  <a:gd name="T102" fmla="*/ 120 w 128"/>
                  <a:gd name="T103" fmla="*/ 59 h 128"/>
                  <a:gd name="T104" fmla="*/ 108 w 128"/>
                  <a:gd name="T105" fmla="*/ 72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28" h="128">
                    <a:moveTo>
                      <a:pt x="122" y="51"/>
                    </a:moveTo>
                    <a:cubicBezTo>
                      <a:pt x="109" y="48"/>
                      <a:pt x="109" y="48"/>
                      <a:pt x="109" y="48"/>
                    </a:cubicBezTo>
                    <a:cubicBezTo>
                      <a:pt x="109" y="46"/>
                      <a:pt x="108" y="45"/>
                      <a:pt x="107" y="43"/>
                    </a:cubicBezTo>
                    <a:cubicBezTo>
                      <a:pt x="114" y="33"/>
                      <a:pt x="114" y="33"/>
                      <a:pt x="114" y="33"/>
                    </a:cubicBezTo>
                    <a:cubicBezTo>
                      <a:pt x="116" y="30"/>
                      <a:pt x="116" y="25"/>
                      <a:pt x="113" y="23"/>
                    </a:cubicBezTo>
                    <a:cubicBezTo>
                      <a:pt x="105" y="15"/>
                      <a:pt x="105" y="15"/>
                      <a:pt x="105" y="15"/>
                    </a:cubicBezTo>
                    <a:cubicBezTo>
                      <a:pt x="104" y="13"/>
                      <a:pt x="102" y="13"/>
                      <a:pt x="100" y="13"/>
                    </a:cubicBezTo>
                    <a:cubicBezTo>
                      <a:pt x="98" y="13"/>
                      <a:pt x="97" y="13"/>
                      <a:pt x="95" y="14"/>
                    </a:cubicBezTo>
                    <a:cubicBezTo>
                      <a:pt x="85" y="21"/>
                      <a:pt x="85" y="21"/>
                      <a:pt x="85" y="21"/>
                    </a:cubicBezTo>
                    <a:cubicBezTo>
                      <a:pt x="83" y="20"/>
                      <a:pt x="82" y="19"/>
                      <a:pt x="80" y="19"/>
                    </a:cubicBezTo>
                    <a:cubicBezTo>
                      <a:pt x="77" y="6"/>
                      <a:pt x="77" y="6"/>
                      <a:pt x="77" y="6"/>
                    </a:cubicBezTo>
                    <a:cubicBezTo>
                      <a:pt x="77" y="3"/>
                      <a:pt x="73" y="0"/>
                      <a:pt x="69" y="0"/>
                    </a:cubicBezTo>
                    <a:cubicBezTo>
                      <a:pt x="59" y="0"/>
                      <a:pt x="59" y="0"/>
                      <a:pt x="59" y="0"/>
                    </a:cubicBezTo>
                    <a:cubicBezTo>
                      <a:pt x="55" y="0"/>
                      <a:pt x="51" y="3"/>
                      <a:pt x="51" y="6"/>
                    </a:cubicBezTo>
                    <a:cubicBezTo>
                      <a:pt x="48" y="19"/>
                      <a:pt x="48" y="19"/>
                      <a:pt x="48" y="19"/>
                    </a:cubicBezTo>
                    <a:cubicBezTo>
                      <a:pt x="46" y="19"/>
                      <a:pt x="45" y="20"/>
                      <a:pt x="43" y="21"/>
                    </a:cubicBezTo>
                    <a:cubicBezTo>
                      <a:pt x="33" y="14"/>
                      <a:pt x="33" y="14"/>
                      <a:pt x="33" y="14"/>
                    </a:cubicBezTo>
                    <a:cubicBezTo>
                      <a:pt x="31" y="13"/>
                      <a:pt x="30" y="13"/>
                      <a:pt x="28" y="13"/>
                    </a:cubicBezTo>
                    <a:cubicBezTo>
                      <a:pt x="26" y="13"/>
                      <a:pt x="24" y="13"/>
                      <a:pt x="23" y="15"/>
                    </a:cubicBezTo>
                    <a:cubicBezTo>
                      <a:pt x="15" y="23"/>
                      <a:pt x="15" y="23"/>
                      <a:pt x="15" y="23"/>
                    </a:cubicBezTo>
                    <a:cubicBezTo>
                      <a:pt x="12" y="25"/>
                      <a:pt x="12" y="30"/>
                      <a:pt x="14" y="33"/>
                    </a:cubicBezTo>
                    <a:cubicBezTo>
                      <a:pt x="21" y="43"/>
                      <a:pt x="21" y="43"/>
                      <a:pt x="21" y="43"/>
                    </a:cubicBezTo>
                    <a:cubicBezTo>
                      <a:pt x="20" y="45"/>
                      <a:pt x="19" y="46"/>
                      <a:pt x="19" y="48"/>
                    </a:cubicBezTo>
                    <a:cubicBezTo>
                      <a:pt x="6" y="51"/>
                      <a:pt x="6" y="51"/>
                      <a:pt x="6" y="51"/>
                    </a:cubicBezTo>
                    <a:cubicBezTo>
                      <a:pt x="3" y="51"/>
                      <a:pt x="0" y="55"/>
                      <a:pt x="0" y="59"/>
                    </a:cubicBezTo>
                    <a:cubicBezTo>
                      <a:pt x="0" y="69"/>
                      <a:pt x="0" y="69"/>
                      <a:pt x="0" y="69"/>
                    </a:cubicBezTo>
                    <a:cubicBezTo>
                      <a:pt x="0" y="73"/>
                      <a:pt x="3" y="77"/>
                      <a:pt x="6" y="77"/>
                    </a:cubicBezTo>
                    <a:cubicBezTo>
                      <a:pt x="19" y="80"/>
                      <a:pt x="19" y="80"/>
                      <a:pt x="19" y="80"/>
                    </a:cubicBezTo>
                    <a:cubicBezTo>
                      <a:pt x="19" y="82"/>
                      <a:pt x="20" y="83"/>
                      <a:pt x="21" y="85"/>
                    </a:cubicBezTo>
                    <a:cubicBezTo>
                      <a:pt x="14" y="95"/>
                      <a:pt x="14" y="95"/>
                      <a:pt x="14" y="95"/>
                    </a:cubicBezTo>
                    <a:cubicBezTo>
                      <a:pt x="12" y="98"/>
                      <a:pt x="12" y="103"/>
                      <a:pt x="15" y="105"/>
                    </a:cubicBezTo>
                    <a:cubicBezTo>
                      <a:pt x="23" y="113"/>
                      <a:pt x="23" y="113"/>
                      <a:pt x="23" y="113"/>
                    </a:cubicBezTo>
                    <a:cubicBezTo>
                      <a:pt x="24" y="115"/>
                      <a:pt x="26" y="115"/>
                      <a:pt x="28" y="115"/>
                    </a:cubicBezTo>
                    <a:cubicBezTo>
                      <a:pt x="30" y="115"/>
                      <a:pt x="31" y="115"/>
                      <a:pt x="33" y="114"/>
                    </a:cubicBezTo>
                    <a:cubicBezTo>
                      <a:pt x="43" y="107"/>
                      <a:pt x="43" y="107"/>
                      <a:pt x="43" y="107"/>
                    </a:cubicBezTo>
                    <a:cubicBezTo>
                      <a:pt x="45" y="108"/>
                      <a:pt x="46" y="109"/>
                      <a:pt x="48" y="109"/>
                    </a:cubicBezTo>
                    <a:cubicBezTo>
                      <a:pt x="51" y="122"/>
                      <a:pt x="51" y="122"/>
                      <a:pt x="51" y="122"/>
                    </a:cubicBezTo>
                    <a:cubicBezTo>
                      <a:pt x="51" y="125"/>
                      <a:pt x="55" y="128"/>
                      <a:pt x="59" y="128"/>
                    </a:cubicBezTo>
                    <a:cubicBezTo>
                      <a:pt x="69" y="128"/>
                      <a:pt x="69" y="128"/>
                      <a:pt x="69" y="128"/>
                    </a:cubicBezTo>
                    <a:cubicBezTo>
                      <a:pt x="73" y="128"/>
                      <a:pt x="77" y="125"/>
                      <a:pt x="77" y="122"/>
                    </a:cubicBezTo>
                    <a:cubicBezTo>
                      <a:pt x="80" y="109"/>
                      <a:pt x="80" y="109"/>
                      <a:pt x="80" y="109"/>
                    </a:cubicBezTo>
                    <a:cubicBezTo>
                      <a:pt x="82" y="109"/>
                      <a:pt x="83" y="108"/>
                      <a:pt x="85" y="107"/>
                    </a:cubicBezTo>
                    <a:cubicBezTo>
                      <a:pt x="95" y="114"/>
                      <a:pt x="95" y="114"/>
                      <a:pt x="95" y="114"/>
                    </a:cubicBezTo>
                    <a:cubicBezTo>
                      <a:pt x="97" y="115"/>
                      <a:pt x="98" y="115"/>
                      <a:pt x="100" y="115"/>
                    </a:cubicBezTo>
                    <a:cubicBezTo>
                      <a:pt x="102" y="115"/>
                      <a:pt x="104" y="115"/>
                      <a:pt x="105" y="113"/>
                    </a:cubicBezTo>
                    <a:cubicBezTo>
                      <a:pt x="113" y="105"/>
                      <a:pt x="113" y="105"/>
                      <a:pt x="113" y="105"/>
                    </a:cubicBezTo>
                    <a:cubicBezTo>
                      <a:pt x="116" y="103"/>
                      <a:pt x="116" y="98"/>
                      <a:pt x="114" y="95"/>
                    </a:cubicBezTo>
                    <a:cubicBezTo>
                      <a:pt x="107" y="85"/>
                      <a:pt x="107" y="85"/>
                      <a:pt x="107" y="85"/>
                    </a:cubicBezTo>
                    <a:cubicBezTo>
                      <a:pt x="108" y="83"/>
                      <a:pt x="109" y="82"/>
                      <a:pt x="109" y="80"/>
                    </a:cubicBezTo>
                    <a:cubicBezTo>
                      <a:pt x="122" y="77"/>
                      <a:pt x="122" y="77"/>
                      <a:pt x="122" y="77"/>
                    </a:cubicBezTo>
                    <a:cubicBezTo>
                      <a:pt x="125" y="77"/>
                      <a:pt x="128" y="73"/>
                      <a:pt x="128" y="69"/>
                    </a:cubicBezTo>
                    <a:cubicBezTo>
                      <a:pt x="128" y="59"/>
                      <a:pt x="128" y="59"/>
                      <a:pt x="128" y="59"/>
                    </a:cubicBezTo>
                    <a:cubicBezTo>
                      <a:pt x="128" y="55"/>
                      <a:pt x="125" y="51"/>
                      <a:pt x="122" y="51"/>
                    </a:cubicBezTo>
                    <a:close/>
                    <a:moveTo>
                      <a:pt x="108" y="72"/>
                    </a:moveTo>
                    <a:cubicBezTo>
                      <a:pt x="105" y="72"/>
                      <a:pt x="103" y="74"/>
                      <a:pt x="102" y="77"/>
                    </a:cubicBezTo>
                    <a:cubicBezTo>
                      <a:pt x="101" y="79"/>
                      <a:pt x="101" y="80"/>
                      <a:pt x="100" y="81"/>
                    </a:cubicBezTo>
                    <a:cubicBezTo>
                      <a:pt x="99" y="84"/>
                      <a:pt x="99" y="87"/>
                      <a:pt x="101" y="89"/>
                    </a:cubicBezTo>
                    <a:cubicBezTo>
                      <a:pt x="107" y="100"/>
                      <a:pt x="107" y="100"/>
                      <a:pt x="107" y="100"/>
                    </a:cubicBezTo>
                    <a:cubicBezTo>
                      <a:pt x="100" y="107"/>
                      <a:pt x="100" y="107"/>
                      <a:pt x="100" y="107"/>
                    </a:cubicBezTo>
                    <a:cubicBezTo>
                      <a:pt x="89" y="101"/>
                      <a:pt x="89" y="101"/>
                      <a:pt x="89" y="101"/>
                    </a:cubicBezTo>
                    <a:cubicBezTo>
                      <a:pt x="88" y="100"/>
                      <a:pt x="86" y="99"/>
                      <a:pt x="85" y="99"/>
                    </a:cubicBezTo>
                    <a:cubicBezTo>
                      <a:pt x="84" y="99"/>
                      <a:pt x="83" y="99"/>
                      <a:pt x="81" y="100"/>
                    </a:cubicBezTo>
                    <a:cubicBezTo>
                      <a:pt x="80" y="101"/>
                      <a:pt x="79" y="101"/>
                      <a:pt x="77" y="102"/>
                    </a:cubicBezTo>
                    <a:cubicBezTo>
                      <a:pt x="74" y="103"/>
                      <a:pt x="72" y="105"/>
                      <a:pt x="72" y="108"/>
                    </a:cubicBezTo>
                    <a:cubicBezTo>
                      <a:pt x="69" y="120"/>
                      <a:pt x="69" y="120"/>
                      <a:pt x="69" y="120"/>
                    </a:cubicBezTo>
                    <a:cubicBezTo>
                      <a:pt x="59" y="120"/>
                      <a:pt x="59" y="120"/>
                      <a:pt x="59" y="120"/>
                    </a:cubicBezTo>
                    <a:cubicBezTo>
                      <a:pt x="56" y="108"/>
                      <a:pt x="56" y="108"/>
                      <a:pt x="56" y="108"/>
                    </a:cubicBezTo>
                    <a:cubicBezTo>
                      <a:pt x="56" y="105"/>
                      <a:pt x="54" y="103"/>
                      <a:pt x="51" y="102"/>
                    </a:cubicBezTo>
                    <a:cubicBezTo>
                      <a:pt x="49" y="101"/>
                      <a:pt x="48" y="101"/>
                      <a:pt x="47" y="100"/>
                    </a:cubicBezTo>
                    <a:cubicBezTo>
                      <a:pt x="45" y="99"/>
                      <a:pt x="44" y="99"/>
                      <a:pt x="43" y="99"/>
                    </a:cubicBezTo>
                    <a:cubicBezTo>
                      <a:pt x="42" y="99"/>
                      <a:pt x="40" y="100"/>
                      <a:pt x="39" y="101"/>
                    </a:cubicBezTo>
                    <a:cubicBezTo>
                      <a:pt x="28" y="107"/>
                      <a:pt x="28" y="107"/>
                      <a:pt x="28" y="107"/>
                    </a:cubicBezTo>
                    <a:cubicBezTo>
                      <a:pt x="21" y="100"/>
                      <a:pt x="21" y="100"/>
                      <a:pt x="21" y="100"/>
                    </a:cubicBezTo>
                    <a:cubicBezTo>
                      <a:pt x="27" y="89"/>
                      <a:pt x="27" y="89"/>
                      <a:pt x="27" y="89"/>
                    </a:cubicBezTo>
                    <a:cubicBezTo>
                      <a:pt x="29" y="87"/>
                      <a:pt x="29" y="84"/>
                      <a:pt x="28" y="81"/>
                    </a:cubicBezTo>
                    <a:cubicBezTo>
                      <a:pt x="27" y="80"/>
                      <a:pt x="27" y="79"/>
                      <a:pt x="26" y="77"/>
                    </a:cubicBezTo>
                    <a:cubicBezTo>
                      <a:pt x="25" y="74"/>
                      <a:pt x="23" y="72"/>
                      <a:pt x="20" y="72"/>
                    </a:cubicBezTo>
                    <a:cubicBezTo>
                      <a:pt x="8" y="69"/>
                      <a:pt x="8" y="69"/>
                      <a:pt x="8" y="69"/>
                    </a:cubicBezTo>
                    <a:cubicBezTo>
                      <a:pt x="8" y="59"/>
                      <a:pt x="8" y="59"/>
                      <a:pt x="8" y="59"/>
                    </a:cubicBezTo>
                    <a:cubicBezTo>
                      <a:pt x="20" y="56"/>
                      <a:pt x="20" y="56"/>
                      <a:pt x="20" y="56"/>
                    </a:cubicBezTo>
                    <a:cubicBezTo>
                      <a:pt x="23" y="56"/>
                      <a:pt x="25" y="54"/>
                      <a:pt x="26" y="51"/>
                    </a:cubicBezTo>
                    <a:cubicBezTo>
                      <a:pt x="27" y="49"/>
                      <a:pt x="27" y="48"/>
                      <a:pt x="28" y="47"/>
                    </a:cubicBezTo>
                    <a:cubicBezTo>
                      <a:pt x="29" y="44"/>
                      <a:pt x="29" y="41"/>
                      <a:pt x="27" y="39"/>
                    </a:cubicBezTo>
                    <a:cubicBezTo>
                      <a:pt x="21" y="28"/>
                      <a:pt x="21" y="28"/>
                      <a:pt x="21" y="28"/>
                    </a:cubicBezTo>
                    <a:cubicBezTo>
                      <a:pt x="28" y="21"/>
                      <a:pt x="28" y="21"/>
                      <a:pt x="28" y="21"/>
                    </a:cubicBezTo>
                    <a:cubicBezTo>
                      <a:pt x="39" y="27"/>
                      <a:pt x="39" y="27"/>
                      <a:pt x="39" y="27"/>
                    </a:cubicBezTo>
                    <a:cubicBezTo>
                      <a:pt x="40" y="28"/>
                      <a:pt x="42" y="29"/>
                      <a:pt x="43" y="29"/>
                    </a:cubicBezTo>
                    <a:cubicBezTo>
                      <a:pt x="44" y="29"/>
                      <a:pt x="45" y="29"/>
                      <a:pt x="47" y="28"/>
                    </a:cubicBezTo>
                    <a:cubicBezTo>
                      <a:pt x="48" y="27"/>
                      <a:pt x="49" y="27"/>
                      <a:pt x="51" y="26"/>
                    </a:cubicBezTo>
                    <a:cubicBezTo>
                      <a:pt x="54" y="25"/>
                      <a:pt x="56" y="23"/>
                      <a:pt x="56" y="20"/>
                    </a:cubicBezTo>
                    <a:cubicBezTo>
                      <a:pt x="59" y="8"/>
                      <a:pt x="59" y="8"/>
                      <a:pt x="59" y="8"/>
                    </a:cubicBezTo>
                    <a:cubicBezTo>
                      <a:pt x="69" y="8"/>
                      <a:pt x="69" y="8"/>
                      <a:pt x="69" y="8"/>
                    </a:cubicBezTo>
                    <a:cubicBezTo>
                      <a:pt x="72" y="20"/>
                      <a:pt x="72" y="20"/>
                      <a:pt x="72" y="20"/>
                    </a:cubicBezTo>
                    <a:cubicBezTo>
                      <a:pt x="72" y="23"/>
                      <a:pt x="74" y="25"/>
                      <a:pt x="77" y="26"/>
                    </a:cubicBezTo>
                    <a:cubicBezTo>
                      <a:pt x="79" y="27"/>
                      <a:pt x="80" y="27"/>
                      <a:pt x="81" y="28"/>
                    </a:cubicBezTo>
                    <a:cubicBezTo>
                      <a:pt x="83" y="29"/>
                      <a:pt x="84" y="29"/>
                      <a:pt x="85" y="29"/>
                    </a:cubicBezTo>
                    <a:cubicBezTo>
                      <a:pt x="86" y="29"/>
                      <a:pt x="88" y="28"/>
                      <a:pt x="89" y="27"/>
                    </a:cubicBezTo>
                    <a:cubicBezTo>
                      <a:pt x="100" y="21"/>
                      <a:pt x="100" y="21"/>
                      <a:pt x="100" y="21"/>
                    </a:cubicBezTo>
                    <a:cubicBezTo>
                      <a:pt x="107" y="28"/>
                      <a:pt x="107" y="28"/>
                      <a:pt x="107" y="28"/>
                    </a:cubicBezTo>
                    <a:cubicBezTo>
                      <a:pt x="101" y="39"/>
                      <a:pt x="101" y="39"/>
                      <a:pt x="101" y="39"/>
                    </a:cubicBezTo>
                    <a:cubicBezTo>
                      <a:pt x="99" y="41"/>
                      <a:pt x="99" y="44"/>
                      <a:pt x="100" y="47"/>
                    </a:cubicBezTo>
                    <a:cubicBezTo>
                      <a:pt x="101" y="48"/>
                      <a:pt x="101" y="49"/>
                      <a:pt x="102" y="51"/>
                    </a:cubicBezTo>
                    <a:cubicBezTo>
                      <a:pt x="103" y="54"/>
                      <a:pt x="105" y="56"/>
                      <a:pt x="108" y="56"/>
                    </a:cubicBezTo>
                    <a:cubicBezTo>
                      <a:pt x="120" y="59"/>
                      <a:pt x="120" y="59"/>
                      <a:pt x="120" y="59"/>
                    </a:cubicBezTo>
                    <a:cubicBezTo>
                      <a:pt x="120" y="69"/>
                      <a:pt x="120" y="69"/>
                      <a:pt x="120" y="69"/>
                    </a:cubicBezTo>
                    <a:lnTo>
                      <a:pt x="108" y="7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1" name="Freeform 11">
                <a:extLst>
                  <a:ext uri="{FF2B5EF4-FFF2-40B4-BE49-F238E27FC236}">
                    <a16:creationId xmlns:a16="http://schemas.microsoft.com/office/drawing/2014/main" xmlns="" id="{E4AF2EBA-F20C-49B9-8BE4-F798F394602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866063" y="1806575"/>
                <a:ext cx="214313" cy="214313"/>
              </a:xfrm>
              <a:custGeom>
                <a:avLst/>
                <a:gdLst>
                  <a:gd name="T0" fmla="*/ 28 w 56"/>
                  <a:gd name="T1" fmla="*/ 0 h 56"/>
                  <a:gd name="T2" fmla="*/ 0 w 56"/>
                  <a:gd name="T3" fmla="*/ 28 h 56"/>
                  <a:gd name="T4" fmla="*/ 28 w 56"/>
                  <a:gd name="T5" fmla="*/ 56 h 56"/>
                  <a:gd name="T6" fmla="*/ 56 w 56"/>
                  <a:gd name="T7" fmla="*/ 28 h 56"/>
                  <a:gd name="T8" fmla="*/ 28 w 56"/>
                  <a:gd name="T9" fmla="*/ 0 h 56"/>
                  <a:gd name="T10" fmla="*/ 28 w 56"/>
                  <a:gd name="T11" fmla="*/ 53 h 56"/>
                  <a:gd name="T12" fmla="*/ 4 w 56"/>
                  <a:gd name="T13" fmla="*/ 28 h 56"/>
                  <a:gd name="T14" fmla="*/ 28 w 56"/>
                  <a:gd name="T15" fmla="*/ 4 h 56"/>
                  <a:gd name="T16" fmla="*/ 53 w 56"/>
                  <a:gd name="T17" fmla="*/ 28 h 56"/>
                  <a:gd name="T18" fmla="*/ 28 w 56"/>
                  <a:gd name="T19" fmla="*/ 53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6" h="56">
                    <a:moveTo>
                      <a:pt x="28" y="0"/>
                    </a:moveTo>
                    <a:cubicBezTo>
                      <a:pt x="13" y="0"/>
                      <a:pt x="0" y="13"/>
                      <a:pt x="0" y="28"/>
                    </a:cubicBezTo>
                    <a:cubicBezTo>
                      <a:pt x="0" y="43"/>
                      <a:pt x="13" y="56"/>
                      <a:pt x="28" y="56"/>
                    </a:cubicBezTo>
                    <a:cubicBezTo>
                      <a:pt x="43" y="56"/>
                      <a:pt x="56" y="43"/>
                      <a:pt x="56" y="28"/>
                    </a:cubicBezTo>
                    <a:cubicBezTo>
                      <a:pt x="56" y="13"/>
                      <a:pt x="43" y="0"/>
                      <a:pt x="28" y="0"/>
                    </a:cubicBezTo>
                    <a:close/>
                    <a:moveTo>
                      <a:pt x="28" y="53"/>
                    </a:moveTo>
                    <a:cubicBezTo>
                      <a:pt x="14" y="53"/>
                      <a:pt x="4" y="42"/>
                      <a:pt x="4" y="28"/>
                    </a:cubicBezTo>
                    <a:cubicBezTo>
                      <a:pt x="4" y="14"/>
                      <a:pt x="14" y="4"/>
                      <a:pt x="28" y="4"/>
                    </a:cubicBezTo>
                    <a:cubicBezTo>
                      <a:pt x="42" y="4"/>
                      <a:pt x="53" y="14"/>
                      <a:pt x="53" y="28"/>
                    </a:cubicBezTo>
                    <a:cubicBezTo>
                      <a:pt x="53" y="42"/>
                      <a:pt x="42" y="53"/>
                      <a:pt x="28" y="5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2" name="Freeform 12">
                <a:extLst>
                  <a:ext uri="{FF2B5EF4-FFF2-40B4-BE49-F238E27FC236}">
                    <a16:creationId xmlns:a16="http://schemas.microsoft.com/office/drawing/2014/main" xmlns="" id="{D9123072-8BF9-4DDC-B0DC-7B6E9725CD2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912101" y="1852613"/>
                <a:ext cx="122238" cy="122238"/>
              </a:xfrm>
              <a:custGeom>
                <a:avLst/>
                <a:gdLst>
                  <a:gd name="T0" fmla="*/ 16 w 32"/>
                  <a:gd name="T1" fmla="*/ 0 h 32"/>
                  <a:gd name="T2" fmla="*/ 0 w 32"/>
                  <a:gd name="T3" fmla="*/ 16 h 32"/>
                  <a:gd name="T4" fmla="*/ 16 w 32"/>
                  <a:gd name="T5" fmla="*/ 32 h 32"/>
                  <a:gd name="T6" fmla="*/ 32 w 32"/>
                  <a:gd name="T7" fmla="*/ 16 h 32"/>
                  <a:gd name="T8" fmla="*/ 16 w 32"/>
                  <a:gd name="T9" fmla="*/ 0 h 32"/>
                  <a:gd name="T10" fmla="*/ 16 w 32"/>
                  <a:gd name="T11" fmla="*/ 28 h 32"/>
                  <a:gd name="T12" fmla="*/ 4 w 32"/>
                  <a:gd name="T13" fmla="*/ 16 h 32"/>
                  <a:gd name="T14" fmla="*/ 16 w 32"/>
                  <a:gd name="T15" fmla="*/ 4 h 32"/>
                  <a:gd name="T16" fmla="*/ 28 w 32"/>
                  <a:gd name="T17" fmla="*/ 16 h 32"/>
                  <a:gd name="T18" fmla="*/ 16 w 32"/>
                  <a:gd name="T19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2" h="32">
                    <a:moveTo>
                      <a:pt x="16" y="0"/>
                    </a:moveTo>
                    <a:cubicBezTo>
                      <a:pt x="7" y="0"/>
                      <a:pt x="0" y="7"/>
                      <a:pt x="0" y="16"/>
                    </a:cubicBezTo>
                    <a:cubicBezTo>
                      <a:pt x="0" y="25"/>
                      <a:pt x="7" y="32"/>
                      <a:pt x="16" y="32"/>
                    </a:cubicBezTo>
                    <a:cubicBezTo>
                      <a:pt x="25" y="32"/>
                      <a:pt x="32" y="25"/>
                      <a:pt x="32" y="16"/>
                    </a:cubicBezTo>
                    <a:cubicBezTo>
                      <a:pt x="32" y="7"/>
                      <a:pt x="25" y="0"/>
                      <a:pt x="16" y="0"/>
                    </a:cubicBezTo>
                    <a:close/>
                    <a:moveTo>
                      <a:pt x="16" y="28"/>
                    </a:moveTo>
                    <a:cubicBezTo>
                      <a:pt x="9" y="28"/>
                      <a:pt x="4" y="23"/>
                      <a:pt x="4" y="16"/>
                    </a:cubicBezTo>
                    <a:cubicBezTo>
                      <a:pt x="4" y="9"/>
                      <a:pt x="9" y="4"/>
                      <a:pt x="16" y="4"/>
                    </a:cubicBezTo>
                    <a:cubicBezTo>
                      <a:pt x="23" y="4"/>
                      <a:pt x="28" y="9"/>
                      <a:pt x="28" y="16"/>
                    </a:cubicBezTo>
                    <a:cubicBezTo>
                      <a:pt x="28" y="23"/>
                      <a:pt x="23" y="28"/>
                      <a:pt x="16" y="2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xmlns="" id="{A2CAC0E0-6B33-417F-8C63-4634761D8699}"/>
                </a:ext>
              </a:extLst>
            </p:cNvPr>
            <p:cNvGrpSpPr/>
            <p:nvPr/>
          </p:nvGrpSpPr>
          <p:grpSpPr>
            <a:xfrm>
              <a:off x="8191089" y="1603045"/>
              <a:ext cx="412188" cy="412188"/>
              <a:chOff x="7726363" y="1666875"/>
              <a:chExt cx="492125" cy="492125"/>
            </a:xfrm>
            <a:grpFill/>
          </p:grpSpPr>
          <p:sp>
            <p:nvSpPr>
              <p:cNvPr id="17" name="Freeform 10">
                <a:extLst>
                  <a:ext uri="{FF2B5EF4-FFF2-40B4-BE49-F238E27FC236}">
                    <a16:creationId xmlns:a16="http://schemas.microsoft.com/office/drawing/2014/main" xmlns="" id="{543AC0D1-E689-4D2F-9AC1-CC3CF6BF753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726363" y="1666875"/>
                <a:ext cx="492125" cy="492125"/>
              </a:xfrm>
              <a:custGeom>
                <a:avLst/>
                <a:gdLst>
                  <a:gd name="T0" fmla="*/ 109 w 128"/>
                  <a:gd name="T1" fmla="*/ 48 h 128"/>
                  <a:gd name="T2" fmla="*/ 114 w 128"/>
                  <a:gd name="T3" fmla="*/ 33 h 128"/>
                  <a:gd name="T4" fmla="*/ 105 w 128"/>
                  <a:gd name="T5" fmla="*/ 15 h 128"/>
                  <a:gd name="T6" fmla="*/ 95 w 128"/>
                  <a:gd name="T7" fmla="*/ 14 h 128"/>
                  <a:gd name="T8" fmla="*/ 80 w 128"/>
                  <a:gd name="T9" fmla="*/ 19 h 128"/>
                  <a:gd name="T10" fmla="*/ 69 w 128"/>
                  <a:gd name="T11" fmla="*/ 0 h 128"/>
                  <a:gd name="T12" fmla="*/ 51 w 128"/>
                  <a:gd name="T13" fmla="*/ 6 h 128"/>
                  <a:gd name="T14" fmla="*/ 43 w 128"/>
                  <a:gd name="T15" fmla="*/ 21 h 128"/>
                  <a:gd name="T16" fmla="*/ 28 w 128"/>
                  <a:gd name="T17" fmla="*/ 13 h 128"/>
                  <a:gd name="T18" fmla="*/ 15 w 128"/>
                  <a:gd name="T19" fmla="*/ 23 h 128"/>
                  <a:gd name="T20" fmla="*/ 21 w 128"/>
                  <a:gd name="T21" fmla="*/ 43 h 128"/>
                  <a:gd name="T22" fmla="*/ 6 w 128"/>
                  <a:gd name="T23" fmla="*/ 51 h 128"/>
                  <a:gd name="T24" fmla="*/ 0 w 128"/>
                  <a:gd name="T25" fmla="*/ 69 h 128"/>
                  <a:gd name="T26" fmla="*/ 19 w 128"/>
                  <a:gd name="T27" fmla="*/ 80 h 128"/>
                  <a:gd name="T28" fmla="*/ 14 w 128"/>
                  <a:gd name="T29" fmla="*/ 95 h 128"/>
                  <a:gd name="T30" fmla="*/ 23 w 128"/>
                  <a:gd name="T31" fmla="*/ 113 h 128"/>
                  <a:gd name="T32" fmla="*/ 33 w 128"/>
                  <a:gd name="T33" fmla="*/ 114 h 128"/>
                  <a:gd name="T34" fmla="*/ 48 w 128"/>
                  <a:gd name="T35" fmla="*/ 109 h 128"/>
                  <a:gd name="T36" fmla="*/ 59 w 128"/>
                  <a:gd name="T37" fmla="*/ 128 h 128"/>
                  <a:gd name="T38" fmla="*/ 77 w 128"/>
                  <a:gd name="T39" fmla="*/ 122 h 128"/>
                  <a:gd name="T40" fmla="*/ 85 w 128"/>
                  <a:gd name="T41" fmla="*/ 107 h 128"/>
                  <a:gd name="T42" fmla="*/ 100 w 128"/>
                  <a:gd name="T43" fmla="*/ 115 h 128"/>
                  <a:gd name="T44" fmla="*/ 113 w 128"/>
                  <a:gd name="T45" fmla="*/ 105 h 128"/>
                  <a:gd name="T46" fmla="*/ 107 w 128"/>
                  <a:gd name="T47" fmla="*/ 85 h 128"/>
                  <a:gd name="T48" fmla="*/ 122 w 128"/>
                  <a:gd name="T49" fmla="*/ 77 h 128"/>
                  <a:gd name="T50" fmla="*/ 128 w 128"/>
                  <a:gd name="T51" fmla="*/ 59 h 128"/>
                  <a:gd name="T52" fmla="*/ 108 w 128"/>
                  <a:gd name="T53" fmla="*/ 72 h 128"/>
                  <a:gd name="T54" fmla="*/ 100 w 128"/>
                  <a:gd name="T55" fmla="*/ 81 h 128"/>
                  <a:gd name="T56" fmla="*/ 107 w 128"/>
                  <a:gd name="T57" fmla="*/ 100 h 128"/>
                  <a:gd name="T58" fmla="*/ 89 w 128"/>
                  <a:gd name="T59" fmla="*/ 101 h 128"/>
                  <a:gd name="T60" fmla="*/ 81 w 128"/>
                  <a:gd name="T61" fmla="*/ 100 h 128"/>
                  <a:gd name="T62" fmla="*/ 72 w 128"/>
                  <a:gd name="T63" fmla="*/ 108 h 128"/>
                  <a:gd name="T64" fmla="*/ 59 w 128"/>
                  <a:gd name="T65" fmla="*/ 120 h 128"/>
                  <a:gd name="T66" fmla="*/ 51 w 128"/>
                  <a:gd name="T67" fmla="*/ 102 h 128"/>
                  <a:gd name="T68" fmla="*/ 43 w 128"/>
                  <a:gd name="T69" fmla="*/ 99 h 128"/>
                  <a:gd name="T70" fmla="*/ 28 w 128"/>
                  <a:gd name="T71" fmla="*/ 107 h 128"/>
                  <a:gd name="T72" fmla="*/ 27 w 128"/>
                  <a:gd name="T73" fmla="*/ 89 h 128"/>
                  <a:gd name="T74" fmla="*/ 26 w 128"/>
                  <a:gd name="T75" fmla="*/ 77 h 128"/>
                  <a:gd name="T76" fmla="*/ 8 w 128"/>
                  <a:gd name="T77" fmla="*/ 69 h 128"/>
                  <a:gd name="T78" fmla="*/ 20 w 128"/>
                  <a:gd name="T79" fmla="*/ 56 h 128"/>
                  <a:gd name="T80" fmla="*/ 28 w 128"/>
                  <a:gd name="T81" fmla="*/ 47 h 128"/>
                  <a:gd name="T82" fmla="*/ 21 w 128"/>
                  <a:gd name="T83" fmla="*/ 28 h 128"/>
                  <a:gd name="T84" fmla="*/ 39 w 128"/>
                  <a:gd name="T85" fmla="*/ 27 h 128"/>
                  <a:gd name="T86" fmla="*/ 47 w 128"/>
                  <a:gd name="T87" fmla="*/ 28 h 128"/>
                  <a:gd name="T88" fmla="*/ 56 w 128"/>
                  <a:gd name="T89" fmla="*/ 20 h 128"/>
                  <a:gd name="T90" fmla="*/ 69 w 128"/>
                  <a:gd name="T91" fmla="*/ 8 h 128"/>
                  <a:gd name="T92" fmla="*/ 77 w 128"/>
                  <a:gd name="T93" fmla="*/ 26 h 128"/>
                  <a:gd name="T94" fmla="*/ 85 w 128"/>
                  <a:gd name="T95" fmla="*/ 29 h 128"/>
                  <a:gd name="T96" fmla="*/ 100 w 128"/>
                  <a:gd name="T97" fmla="*/ 21 h 128"/>
                  <a:gd name="T98" fmla="*/ 101 w 128"/>
                  <a:gd name="T99" fmla="*/ 39 h 128"/>
                  <a:gd name="T100" fmla="*/ 102 w 128"/>
                  <a:gd name="T101" fmla="*/ 51 h 128"/>
                  <a:gd name="T102" fmla="*/ 120 w 128"/>
                  <a:gd name="T103" fmla="*/ 59 h 128"/>
                  <a:gd name="T104" fmla="*/ 108 w 128"/>
                  <a:gd name="T105" fmla="*/ 72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28" h="128">
                    <a:moveTo>
                      <a:pt x="122" y="51"/>
                    </a:moveTo>
                    <a:cubicBezTo>
                      <a:pt x="109" y="48"/>
                      <a:pt x="109" y="48"/>
                      <a:pt x="109" y="48"/>
                    </a:cubicBezTo>
                    <a:cubicBezTo>
                      <a:pt x="109" y="46"/>
                      <a:pt x="108" y="45"/>
                      <a:pt x="107" y="43"/>
                    </a:cubicBezTo>
                    <a:cubicBezTo>
                      <a:pt x="114" y="33"/>
                      <a:pt x="114" y="33"/>
                      <a:pt x="114" y="33"/>
                    </a:cubicBezTo>
                    <a:cubicBezTo>
                      <a:pt x="116" y="30"/>
                      <a:pt x="116" y="25"/>
                      <a:pt x="113" y="23"/>
                    </a:cubicBezTo>
                    <a:cubicBezTo>
                      <a:pt x="105" y="15"/>
                      <a:pt x="105" y="15"/>
                      <a:pt x="105" y="15"/>
                    </a:cubicBezTo>
                    <a:cubicBezTo>
                      <a:pt x="104" y="13"/>
                      <a:pt x="102" y="13"/>
                      <a:pt x="100" y="13"/>
                    </a:cubicBezTo>
                    <a:cubicBezTo>
                      <a:pt x="98" y="13"/>
                      <a:pt x="97" y="13"/>
                      <a:pt x="95" y="14"/>
                    </a:cubicBezTo>
                    <a:cubicBezTo>
                      <a:pt x="85" y="21"/>
                      <a:pt x="85" y="21"/>
                      <a:pt x="85" y="21"/>
                    </a:cubicBezTo>
                    <a:cubicBezTo>
                      <a:pt x="83" y="20"/>
                      <a:pt x="82" y="19"/>
                      <a:pt x="80" y="19"/>
                    </a:cubicBezTo>
                    <a:cubicBezTo>
                      <a:pt x="77" y="6"/>
                      <a:pt x="77" y="6"/>
                      <a:pt x="77" y="6"/>
                    </a:cubicBezTo>
                    <a:cubicBezTo>
                      <a:pt x="77" y="3"/>
                      <a:pt x="73" y="0"/>
                      <a:pt x="69" y="0"/>
                    </a:cubicBezTo>
                    <a:cubicBezTo>
                      <a:pt x="59" y="0"/>
                      <a:pt x="59" y="0"/>
                      <a:pt x="59" y="0"/>
                    </a:cubicBezTo>
                    <a:cubicBezTo>
                      <a:pt x="55" y="0"/>
                      <a:pt x="51" y="3"/>
                      <a:pt x="51" y="6"/>
                    </a:cubicBezTo>
                    <a:cubicBezTo>
                      <a:pt x="48" y="19"/>
                      <a:pt x="48" y="19"/>
                      <a:pt x="48" y="19"/>
                    </a:cubicBezTo>
                    <a:cubicBezTo>
                      <a:pt x="46" y="19"/>
                      <a:pt x="45" y="20"/>
                      <a:pt x="43" y="21"/>
                    </a:cubicBezTo>
                    <a:cubicBezTo>
                      <a:pt x="33" y="14"/>
                      <a:pt x="33" y="14"/>
                      <a:pt x="33" y="14"/>
                    </a:cubicBezTo>
                    <a:cubicBezTo>
                      <a:pt x="31" y="13"/>
                      <a:pt x="30" y="13"/>
                      <a:pt x="28" y="13"/>
                    </a:cubicBezTo>
                    <a:cubicBezTo>
                      <a:pt x="26" y="13"/>
                      <a:pt x="24" y="13"/>
                      <a:pt x="23" y="15"/>
                    </a:cubicBezTo>
                    <a:cubicBezTo>
                      <a:pt x="15" y="23"/>
                      <a:pt x="15" y="23"/>
                      <a:pt x="15" y="23"/>
                    </a:cubicBezTo>
                    <a:cubicBezTo>
                      <a:pt x="12" y="25"/>
                      <a:pt x="12" y="30"/>
                      <a:pt x="14" y="33"/>
                    </a:cubicBezTo>
                    <a:cubicBezTo>
                      <a:pt x="21" y="43"/>
                      <a:pt x="21" y="43"/>
                      <a:pt x="21" y="43"/>
                    </a:cubicBezTo>
                    <a:cubicBezTo>
                      <a:pt x="20" y="45"/>
                      <a:pt x="19" y="46"/>
                      <a:pt x="19" y="48"/>
                    </a:cubicBezTo>
                    <a:cubicBezTo>
                      <a:pt x="6" y="51"/>
                      <a:pt x="6" y="51"/>
                      <a:pt x="6" y="51"/>
                    </a:cubicBezTo>
                    <a:cubicBezTo>
                      <a:pt x="3" y="51"/>
                      <a:pt x="0" y="55"/>
                      <a:pt x="0" y="59"/>
                    </a:cubicBezTo>
                    <a:cubicBezTo>
                      <a:pt x="0" y="69"/>
                      <a:pt x="0" y="69"/>
                      <a:pt x="0" y="69"/>
                    </a:cubicBezTo>
                    <a:cubicBezTo>
                      <a:pt x="0" y="73"/>
                      <a:pt x="3" y="77"/>
                      <a:pt x="6" y="77"/>
                    </a:cubicBezTo>
                    <a:cubicBezTo>
                      <a:pt x="19" y="80"/>
                      <a:pt x="19" y="80"/>
                      <a:pt x="19" y="80"/>
                    </a:cubicBezTo>
                    <a:cubicBezTo>
                      <a:pt x="19" y="82"/>
                      <a:pt x="20" y="83"/>
                      <a:pt x="21" y="85"/>
                    </a:cubicBezTo>
                    <a:cubicBezTo>
                      <a:pt x="14" y="95"/>
                      <a:pt x="14" y="95"/>
                      <a:pt x="14" y="95"/>
                    </a:cubicBezTo>
                    <a:cubicBezTo>
                      <a:pt x="12" y="98"/>
                      <a:pt x="12" y="103"/>
                      <a:pt x="15" y="105"/>
                    </a:cubicBezTo>
                    <a:cubicBezTo>
                      <a:pt x="23" y="113"/>
                      <a:pt x="23" y="113"/>
                      <a:pt x="23" y="113"/>
                    </a:cubicBezTo>
                    <a:cubicBezTo>
                      <a:pt x="24" y="115"/>
                      <a:pt x="26" y="115"/>
                      <a:pt x="28" y="115"/>
                    </a:cubicBezTo>
                    <a:cubicBezTo>
                      <a:pt x="30" y="115"/>
                      <a:pt x="31" y="115"/>
                      <a:pt x="33" y="114"/>
                    </a:cubicBezTo>
                    <a:cubicBezTo>
                      <a:pt x="43" y="107"/>
                      <a:pt x="43" y="107"/>
                      <a:pt x="43" y="107"/>
                    </a:cubicBezTo>
                    <a:cubicBezTo>
                      <a:pt x="45" y="108"/>
                      <a:pt x="46" y="109"/>
                      <a:pt x="48" y="109"/>
                    </a:cubicBezTo>
                    <a:cubicBezTo>
                      <a:pt x="51" y="122"/>
                      <a:pt x="51" y="122"/>
                      <a:pt x="51" y="122"/>
                    </a:cubicBezTo>
                    <a:cubicBezTo>
                      <a:pt x="51" y="125"/>
                      <a:pt x="55" y="128"/>
                      <a:pt x="59" y="128"/>
                    </a:cubicBezTo>
                    <a:cubicBezTo>
                      <a:pt x="69" y="128"/>
                      <a:pt x="69" y="128"/>
                      <a:pt x="69" y="128"/>
                    </a:cubicBezTo>
                    <a:cubicBezTo>
                      <a:pt x="73" y="128"/>
                      <a:pt x="77" y="125"/>
                      <a:pt x="77" y="122"/>
                    </a:cubicBezTo>
                    <a:cubicBezTo>
                      <a:pt x="80" y="109"/>
                      <a:pt x="80" y="109"/>
                      <a:pt x="80" y="109"/>
                    </a:cubicBezTo>
                    <a:cubicBezTo>
                      <a:pt x="82" y="109"/>
                      <a:pt x="83" y="108"/>
                      <a:pt x="85" y="107"/>
                    </a:cubicBezTo>
                    <a:cubicBezTo>
                      <a:pt x="95" y="114"/>
                      <a:pt x="95" y="114"/>
                      <a:pt x="95" y="114"/>
                    </a:cubicBezTo>
                    <a:cubicBezTo>
                      <a:pt x="97" y="115"/>
                      <a:pt x="98" y="115"/>
                      <a:pt x="100" y="115"/>
                    </a:cubicBezTo>
                    <a:cubicBezTo>
                      <a:pt x="102" y="115"/>
                      <a:pt x="104" y="115"/>
                      <a:pt x="105" y="113"/>
                    </a:cubicBezTo>
                    <a:cubicBezTo>
                      <a:pt x="113" y="105"/>
                      <a:pt x="113" y="105"/>
                      <a:pt x="113" y="105"/>
                    </a:cubicBezTo>
                    <a:cubicBezTo>
                      <a:pt x="116" y="103"/>
                      <a:pt x="116" y="98"/>
                      <a:pt x="114" y="95"/>
                    </a:cubicBezTo>
                    <a:cubicBezTo>
                      <a:pt x="107" y="85"/>
                      <a:pt x="107" y="85"/>
                      <a:pt x="107" y="85"/>
                    </a:cubicBezTo>
                    <a:cubicBezTo>
                      <a:pt x="108" y="83"/>
                      <a:pt x="109" y="82"/>
                      <a:pt x="109" y="80"/>
                    </a:cubicBezTo>
                    <a:cubicBezTo>
                      <a:pt x="122" y="77"/>
                      <a:pt x="122" y="77"/>
                      <a:pt x="122" y="77"/>
                    </a:cubicBezTo>
                    <a:cubicBezTo>
                      <a:pt x="125" y="77"/>
                      <a:pt x="128" y="73"/>
                      <a:pt x="128" y="69"/>
                    </a:cubicBezTo>
                    <a:cubicBezTo>
                      <a:pt x="128" y="59"/>
                      <a:pt x="128" y="59"/>
                      <a:pt x="128" y="59"/>
                    </a:cubicBezTo>
                    <a:cubicBezTo>
                      <a:pt x="128" y="55"/>
                      <a:pt x="125" y="51"/>
                      <a:pt x="122" y="51"/>
                    </a:cubicBezTo>
                    <a:close/>
                    <a:moveTo>
                      <a:pt x="108" y="72"/>
                    </a:moveTo>
                    <a:cubicBezTo>
                      <a:pt x="105" y="72"/>
                      <a:pt x="103" y="74"/>
                      <a:pt x="102" y="77"/>
                    </a:cubicBezTo>
                    <a:cubicBezTo>
                      <a:pt x="101" y="79"/>
                      <a:pt x="101" y="80"/>
                      <a:pt x="100" y="81"/>
                    </a:cubicBezTo>
                    <a:cubicBezTo>
                      <a:pt x="99" y="84"/>
                      <a:pt x="99" y="87"/>
                      <a:pt x="101" y="89"/>
                    </a:cubicBezTo>
                    <a:cubicBezTo>
                      <a:pt x="107" y="100"/>
                      <a:pt x="107" y="100"/>
                      <a:pt x="107" y="100"/>
                    </a:cubicBezTo>
                    <a:cubicBezTo>
                      <a:pt x="100" y="107"/>
                      <a:pt x="100" y="107"/>
                      <a:pt x="100" y="107"/>
                    </a:cubicBezTo>
                    <a:cubicBezTo>
                      <a:pt x="89" y="101"/>
                      <a:pt x="89" y="101"/>
                      <a:pt x="89" y="101"/>
                    </a:cubicBezTo>
                    <a:cubicBezTo>
                      <a:pt x="88" y="100"/>
                      <a:pt x="86" y="99"/>
                      <a:pt x="85" y="99"/>
                    </a:cubicBezTo>
                    <a:cubicBezTo>
                      <a:pt x="84" y="99"/>
                      <a:pt x="83" y="99"/>
                      <a:pt x="81" y="100"/>
                    </a:cubicBezTo>
                    <a:cubicBezTo>
                      <a:pt x="80" y="101"/>
                      <a:pt x="79" y="101"/>
                      <a:pt x="77" y="102"/>
                    </a:cubicBezTo>
                    <a:cubicBezTo>
                      <a:pt x="74" y="103"/>
                      <a:pt x="72" y="105"/>
                      <a:pt x="72" y="108"/>
                    </a:cubicBezTo>
                    <a:cubicBezTo>
                      <a:pt x="69" y="120"/>
                      <a:pt x="69" y="120"/>
                      <a:pt x="69" y="120"/>
                    </a:cubicBezTo>
                    <a:cubicBezTo>
                      <a:pt x="59" y="120"/>
                      <a:pt x="59" y="120"/>
                      <a:pt x="59" y="120"/>
                    </a:cubicBezTo>
                    <a:cubicBezTo>
                      <a:pt x="56" y="108"/>
                      <a:pt x="56" y="108"/>
                      <a:pt x="56" y="108"/>
                    </a:cubicBezTo>
                    <a:cubicBezTo>
                      <a:pt x="56" y="105"/>
                      <a:pt x="54" y="103"/>
                      <a:pt x="51" y="102"/>
                    </a:cubicBezTo>
                    <a:cubicBezTo>
                      <a:pt x="49" y="101"/>
                      <a:pt x="48" y="101"/>
                      <a:pt x="47" y="100"/>
                    </a:cubicBezTo>
                    <a:cubicBezTo>
                      <a:pt x="45" y="99"/>
                      <a:pt x="44" y="99"/>
                      <a:pt x="43" y="99"/>
                    </a:cubicBezTo>
                    <a:cubicBezTo>
                      <a:pt x="42" y="99"/>
                      <a:pt x="40" y="100"/>
                      <a:pt x="39" y="101"/>
                    </a:cubicBezTo>
                    <a:cubicBezTo>
                      <a:pt x="28" y="107"/>
                      <a:pt x="28" y="107"/>
                      <a:pt x="28" y="107"/>
                    </a:cubicBezTo>
                    <a:cubicBezTo>
                      <a:pt x="21" y="100"/>
                      <a:pt x="21" y="100"/>
                      <a:pt x="21" y="100"/>
                    </a:cubicBezTo>
                    <a:cubicBezTo>
                      <a:pt x="27" y="89"/>
                      <a:pt x="27" y="89"/>
                      <a:pt x="27" y="89"/>
                    </a:cubicBezTo>
                    <a:cubicBezTo>
                      <a:pt x="29" y="87"/>
                      <a:pt x="29" y="84"/>
                      <a:pt x="28" y="81"/>
                    </a:cubicBezTo>
                    <a:cubicBezTo>
                      <a:pt x="27" y="80"/>
                      <a:pt x="27" y="79"/>
                      <a:pt x="26" y="77"/>
                    </a:cubicBezTo>
                    <a:cubicBezTo>
                      <a:pt x="25" y="74"/>
                      <a:pt x="23" y="72"/>
                      <a:pt x="20" y="72"/>
                    </a:cubicBezTo>
                    <a:cubicBezTo>
                      <a:pt x="8" y="69"/>
                      <a:pt x="8" y="69"/>
                      <a:pt x="8" y="69"/>
                    </a:cubicBezTo>
                    <a:cubicBezTo>
                      <a:pt x="8" y="59"/>
                      <a:pt x="8" y="59"/>
                      <a:pt x="8" y="59"/>
                    </a:cubicBezTo>
                    <a:cubicBezTo>
                      <a:pt x="20" y="56"/>
                      <a:pt x="20" y="56"/>
                      <a:pt x="20" y="56"/>
                    </a:cubicBezTo>
                    <a:cubicBezTo>
                      <a:pt x="23" y="56"/>
                      <a:pt x="25" y="54"/>
                      <a:pt x="26" y="51"/>
                    </a:cubicBezTo>
                    <a:cubicBezTo>
                      <a:pt x="27" y="49"/>
                      <a:pt x="27" y="48"/>
                      <a:pt x="28" y="47"/>
                    </a:cubicBezTo>
                    <a:cubicBezTo>
                      <a:pt x="29" y="44"/>
                      <a:pt x="29" y="41"/>
                      <a:pt x="27" y="39"/>
                    </a:cubicBezTo>
                    <a:cubicBezTo>
                      <a:pt x="21" y="28"/>
                      <a:pt x="21" y="28"/>
                      <a:pt x="21" y="28"/>
                    </a:cubicBezTo>
                    <a:cubicBezTo>
                      <a:pt x="28" y="21"/>
                      <a:pt x="28" y="21"/>
                      <a:pt x="28" y="21"/>
                    </a:cubicBezTo>
                    <a:cubicBezTo>
                      <a:pt x="39" y="27"/>
                      <a:pt x="39" y="27"/>
                      <a:pt x="39" y="27"/>
                    </a:cubicBezTo>
                    <a:cubicBezTo>
                      <a:pt x="40" y="28"/>
                      <a:pt x="42" y="29"/>
                      <a:pt x="43" y="29"/>
                    </a:cubicBezTo>
                    <a:cubicBezTo>
                      <a:pt x="44" y="29"/>
                      <a:pt x="45" y="29"/>
                      <a:pt x="47" y="28"/>
                    </a:cubicBezTo>
                    <a:cubicBezTo>
                      <a:pt x="48" y="27"/>
                      <a:pt x="49" y="27"/>
                      <a:pt x="51" y="26"/>
                    </a:cubicBezTo>
                    <a:cubicBezTo>
                      <a:pt x="54" y="25"/>
                      <a:pt x="56" y="23"/>
                      <a:pt x="56" y="20"/>
                    </a:cubicBezTo>
                    <a:cubicBezTo>
                      <a:pt x="59" y="8"/>
                      <a:pt x="59" y="8"/>
                      <a:pt x="59" y="8"/>
                    </a:cubicBezTo>
                    <a:cubicBezTo>
                      <a:pt x="69" y="8"/>
                      <a:pt x="69" y="8"/>
                      <a:pt x="69" y="8"/>
                    </a:cubicBezTo>
                    <a:cubicBezTo>
                      <a:pt x="72" y="20"/>
                      <a:pt x="72" y="20"/>
                      <a:pt x="72" y="20"/>
                    </a:cubicBezTo>
                    <a:cubicBezTo>
                      <a:pt x="72" y="23"/>
                      <a:pt x="74" y="25"/>
                      <a:pt x="77" y="26"/>
                    </a:cubicBezTo>
                    <a:cubicBezTo>
                      <a:pt x="79" y="27"/>
                      <a:pt x="80" y="27"/>
                      <a:pt x="81" y="28"/>
                    </a:cubicBezTo>
                    <a:cubicBezTo>
                      <a:pt x="83" y="29"/>
                      <a:pt x="84" y="29"/>
                      <a:pt x="85" y="29"/>
                    </a:cubicBezTo>
                    <a:cubicBezTo>
                      <a:pt x="86" y="29"/>
                      <a:pt x="88" y="28"/>
                      <a:pt x="89" y="27"/>
                    </a:cubicBezTo>
                    <a:cubicBezTo>
                      <a:pt x="100" y="21"/>
                      <a:pt x="100" y="21"/>
                      <a:pt x="100" y="21"/>
                    </a:cubicBezTo>
                    <a:cubicBezTo>
                      <a:pt x="107" y="28"/>
                      <a:pt x="107" y="28"/>
                      <a:pt x="107" y="28"/>
                    </a:cubicBezTo>
                    <a:cubicBezTo>
                      <a:pt x="101" y="39"/>
                      <a:pt x="101" y="39"/>
                      <a:pt x="101" y="39"/>
                    </a:cubicBezTo>
                    <a:cubicBezTo>
                      <a:pt x="99" y="41"/>
                      <a:pt x="99" y="44"/>
                      <a:pt x="100" y="47"/>
                    </a:cubicBezTo>
                    <a:cubicBezTo>
                      <a:pt x="101" y="48"/>
                      <a:pt x="101" y="49"/>
                      <a:pt x="102" y="51"/>
                    </a:cubicBezTo>
                    <a:cubicBezTo>
                      <a:pt x="103" y="54"/>
                      <a:pt x="105" y="56"/>
                      <a:pt x="108" y="56"/>
                    </a:cubicBezTo>
                    <a:cubicBezTo>
                      <a:pt x="120" y="59"/>
                      <a:pt x="120" y="59"/>
                      <a:pt x="120" y="59"/>
                    </a:cubicBezTo>
                    <a:cubicBezTo>
                      <a:pt x="120" y="69"/>
                      <a:pt x="120" y="69"/>
                      <a:pt x="120" y="69"/>
                    </a:cubicBezTo>
                    <a:lnTo>
                      <a:pt x="108" y="7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8" name="Freeform 11">
                <a:extLst>
                  <a:ext uri="{FF2B5EF4-FFF2-40B4-BE49-F238E27FC236}">
                    <a16:creationId xmlns:a16="http://schemas.microsoft.com/office/drawing/2014/main" xmlns="" id="{C8B02DC2-DCE2-4BEE-AD0B-A32166E2775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866063" y="1806575"/>
                <a:ext cx="214313" cy="214313"/>
              </a:xfrm>
              <a:custGeom>
                <a:avLst/>
                <a:gdLst>
                  <a:gd name="T0" fmla="*/ 28 w 56"/>
                  <a:gd name="T1" fmla="*/ 0 h 56"/>
                  <a:gd name="T2" fmla="*/ 0 w 56"/>
                  <a:gd name="T3" fmla="*/ 28 h 56"/>
                  <a:gd name="T4" fmla="*/ 28 w 56"/>
                  <a:gd name="T5" fmla="*/ 56 h 56"/>
                  <a:gd name="T6" fmla="*/ 56 w 56"/>
                  <a:gd name="T7" fmla="*/ 28 h 56"/>
                  <a:gd name="T8" fmla="*/ 28 w 56"/>
                  <a:gd name="T9" fmla="*/ 0 h 56"/>
                  <a:gd name="T10" fmla="*/ 28 w 56"/>
                  <a:gd name="T11" fmla="*/ 53 h 56"/>
                  <a:gd name="T12" fmla="*/ 4 w 56"/>
                  <a:gd name="T13" fmla="*/ 28 h 56"/>
                  <a:gd name="T14" fmla="*/ 28 w 56"/>
                  <a:gd name="T15" fmla="*/ 4 h 56"/>
                  <a:gd name="T16" fmla="*/ 53 w 56"/>
                  <a:gd name="T17" fmla="*/ 28 h 56"/>
                  <a:gd name="T18" fmla="*/ 28 w 56"/>
                  <a:gd name="T19" fmla="*/ 53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6" h="56">
                    <a:moveTo>
                      <a:pt x="28" y="0"/>
                    </a:moveTo>
                    <a:cubicBezTo>
                      <a:pt x="13" y="0"/>
                      <a:pt x="0" y="13"/>
                      <a:pt x="0" y="28"/>
                    </a:cubicBezTo>
                    <a:cubicBezTo>
                      <a:pt x="0" y="43"/>
                      <a:pt x="13" y="56"/>
                      <a:pt x="28" y="56"/>
                    </a:cubicBezTo>
                    <a:cubicBezTo>
                      <a:pt x="43" y="56"/>
                      <a:pt x="56" y="43"/>
                      <a:pt x="56" y="28"/>
                    </a:cubicBezTo>
                    <a:cubicBezTo>
                      <a:pt x="56" y="13"/>
                      <a:pt x="43" y="0"/>
                      <a:pt x="28" y="0"/>
                    </a:cubicBezTo>
                    <a:close/>
                    <a:moveTo>
                      <a:pt x="28" y="53"/>
                    </a:moveTo>
                    <a:cubicBezTo>
                      <a:pt x="14" y="53"/>
                      <a:pt x="4" y="42"/>
                      <a:pt x="4" y="28"/>
                    </a:cubicBezTo>
                    <a:cubicBezTo>
                      <a:pt x="4" y="14"/>
                      <a:pt x="14" y="4"/>
                      <a:pt x="28" y="4"/>
                    </a:cubicBezTo>
                    <a:cubicBezTo>
                      <a:pt x="42" y="4"/>
                      <a:pt x="53" y="14"/>
                      <a:pt x="53" y="28"/>
                    </a:cubicBezTo>
                    <a:cubicBezTo>
                      <a:pt x="53" y="42"/>
                      <a:pt x="42" y="53"/>
                      <a:pt x="28" y="5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9" name="Freeform 12">
                <a:extLst>
                  <a:ext uri="{FF2B5EF4-FFF2-40B4-BE49-F238E27FC236}">
                    <a16:creationId xmlns:a16="http://schemas.microsoft.com/office/drawing/2014/main" xmlns="" id="{1B3E5C54-39A3-479F-8257-0EE63B2AF28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912101" y="1852613"/>
                <a:ext cx="122238" cy="122238"/>
              </a:xfrm>
              <a:custGeom>
                <a:avLst/>
                <a:gdLst>
                  <a:gd name="T0" fmla="*/ 16 w 32"/>
                  <a:gd name="T1" fmla="*/ 0 h 32"/>
                  <a:gd name="T2" fmla="*/ 0 w 32"/>
                  <a:gd name="T3" fmla="*/ 16 h 32"/>
                  <a:gd name="T4" fmla="*/ 16 w 32"/>
                  <a:gd name="T5" fmla="*/ 32 h 32"/>
                  <a:gd name="T6" fmla="*/ 32 w 32"/>
                  <a:gd name="T7" fmla="*/ 16 h 32"/>
                  <a:gd name="T8" fmla="*/ 16 w 32"/>
                  <a:gd name="T9" fmla="*/ 0 h 32"/>
                  <a:gd name="T10" fmla="*/ 16 w 32"/>
                  <a:gd name="T11" fmla="*/ 28 h 32"/>
                  <a:gd name="T12" fmla="*/ 4 w 32"/>
                  <a:gd name="T13" fmla="*/ 16 h 32"/>
                  <a:gd name="T14" fmla="*/ 16 w 32"/>
                  <a:gd name="T15" fmla="*/ 4 h 32"/>
                  <a:gd name="T16" fmla="*/ 28 w 32"/>
                  <a:gd name="T17" fmla="*/ 16 h 32"/>
                  <a:gd name="T18" fmla="*/ 16 w 32"/>
                  <a:gd name="T19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2" h="32">
                    <a:moveTo>
                      <a:pt x="16" y="0"/>
                    </a:moveTo>
                    <a:cubicBezTo>
                      <a:pt x="7" y="0"/>
                      <a:pt x="0" y="7"/>
                      <a:pt x="0" y="16"/>
                    </a:cubicBezTo>
                    <a:cubicBezTo>
                      <a:pt x="0" y="25"/>
                      <a:pt x="7" y="32"/>
                      <a:pt x="16" y="32"/>
                    </a:cubicBezTo>
                    <a:cubicBezTo>
                      <a:pt x="25" y="32"/>
                      <a:pt x="32" y="25"/>
                      <a:pt x="32" y="16"/>
                    </a:cubicBezTo>
                    <a:cubicBezTo>
                      <a:pt x="32" y="7"/>
                      <a:pt x="25" y="0"/>
                      <a:pt x="16" y="0"/>
                    </a:cubicBezTo>
                    <a:close/>
                    <a:moveTo>
                      <a:pt x="16" y="28"/>
                    </a:moveTo>
                    <a:cubicBezTo>
                      <a:pt x="9" y="28"/>
                      <a:pt x="4" y="23"/>
                      <a:pt x="4" y="16"/>
                    </a:cubicBezTo>
                    <a:cubicBezTo>
                      <a:pt x="4" y="9"/>
                      <a:pt x="9" y="4"/>
                      <a:pt x="16" y="4"/>
                    </a:cubicBezTo>
                    <a:cubicBezTo>
                      <a:pt x="23" y="4"/>
                      <a:pt x="28" y="9"/>
                      <a:pt x="28" y="16"/>
                    </a:cubicBezTo>
                    <a:cubicBezTo>
                      <a:pt x="28" y="23"/>
                      <a:pt x="23" y="28"/>
                      <a:pt x="16" y="2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23" name="Freeform 81">
            <a:extLst>
              <a:ext uri="{FF2B5EF4-FFF2-40B4-BE49-F238E27FC236}">
                <a16:creationId xmlns:a16="http://schemas.microsoft.com/office/drawing/2014/main" xmlns="" id="{5A20043B-0213-4F38-A615-8AA2AD0C338B}"/>
              </a:ext>
            </a:extLst>
          </p:cNvPr>
          <p:cNvSpPr>
            <a:spLocks/>
          </p:cNvSpPr>
          <p:nvPr/>
        </p:nvSpPr>
        <p:spPr bwMode="auto">
          <a:xfrm>
            <a:off x="7820342" y="3550352"/>
            <a:ext cx="314008" cy="304883"/>
          </a:xfrm>
          <a:custGeom>
            <a:avLst/>
            <a:gdLst>
              <a:gd name="T0" fmla="*/ 94 w 97"/>
              <a:gd name="T1" fmla="*/ 16 h 94"/>
              <a:gd name="T2" fmla="*/ 81 w 97"/>
              <a:gd name="T3" fmla="*/ 27 h 94"/>
              <a:gd name="T4" fmla="*/ 73 w 97"/>
              <a:gd name="T5" fmla="*/ 12 h 94"/>
              <a:gd name="T6" fmla="*/ 82 w 97"/>
              <a:gd name="T7" fmla="*/ 2 h 94"/>
              <a:gd name="T8" fmla="*/ 77 w 97"/>
              <a:gd name="T9" fmla="*/ 2 h 94"/>
              <a:gd name="T10" fmla="*/ 64 w 97"/>
              <a:gd name="T11" fmla="*/ 5 h 94"/>
              <a:gd name="T12" fmla="*/ 61 w 97"/>
              <a:gd name="T13" fmla="*/ 14 h 94"/>
              <a:gd name="T14" fmla="*/ 63 w 97"/>
              <a:gd name="T15" fmla="*/ 27 h 94"/>
              <a:gd name="T16" fmla="*/ 52 w 97"/>
              <a:gd name="T17" fmla="*/ 42 h 94"/>
              <a:gd name="T18" fmla="*/ 43 w 97"/>
              <a:gd name="T19" fmla="*/ 39 h 94"/>
              <a:gd name="T20" fmla="*/ 35 w 97"/>
              <a:gd name="T21" fmla="*/ 33 h 94"/>
              <a:gd name="T22" fmla="*/ 34 w 97"/>
              <a:gd name="T23" fmla="*/ 31 h 94"/>
              <a:gd name="T24" fmla="*/ 33 w 97"/>
              <a:gd name="T25" fmla="*/ 27 h 94"/>
              <a:gd name="T26" fmla="*/ 31 w 97"/>
              <a:gd name="T27" fmla="*/ 23 h 94"/>
              <a:gd name="T28" fmla="*/ 47 w 97"/>
              <a:gd name="T29" fmla="*/ 17 h 94"/>
              <a:gd name="T30" fmla="*/ 45 w 97"/>
              <a:gd name="T31" fmla="*/ 12 h 94"/>
              <a:gd name="T32" fmla="*/ 44 w 97"/>
              <a:gd name="T33" fmla="*/ 10 h 94"/>
              <a:gd name="T34" fmla="*/ 11 w 97"/>
              <a:gd name="T35" fmla="*/ 23 h 94"/>
              <a:gd name="T36" fmla="*/ 11 w 97"/>
              <a:gd name="T37" fmla="*/ 24 h 94"/>
              <a:gd name="T38" fmla="*/ 9 w 97"/>
              <a:gd name="T39" fmla="*/ 33 h 94"/>
              <a:gd name="T40" fmla="*/ 0 w 97"/>
              <a:gd name="T41" fmla="*/ 38 h 94"/>
              <a:gd name="T42" fmla="*/ 17 w 97"/>
              <a:gd name="T43" fmla="*/ 41 h 94"/>
              <a:gd name="T44" fmla="*/ 16 w 97"/>
              <a:gd name="T45" fmla="*/ 36 h 94"/>
              <a:gd name="T46" fmla="*/ 24 w 97"/>
              <a:gd name="T47" fmla="*/ 37 h 94"/>
              <a:gd name="T48" fmla="*/ 27 w 97"/>
              <a:gd name="T49" fmla="*/ 39 h 94"/>
              <a:gd name="T50" fmla="*/ 29 w 97"/>
              <a:gd name="T51" fmla="*/ 39 h 94"/>
              <a:gd name="T52" fmla="*/ 36 w 97"/>
              <a:gd name="T53" fmla="*/ 49 h 94"/>
              <a:gd name="T54" fmla="*/ 15 w 97"/>
              <a:gd name="T55" fmla="*/ 84 h 94"/>
              <a:gd name="T56" fmla="*/ 23 w 97"/>
              <a:gd name="T57" fmla="*/ 93 h 94"/>
              <a:gd name="T58" fmla="*/ 77 w 97"/>
              <a:gd name="T59" fmla="*/ 89 h 94"/>
              <a:gd name="T60" fmla="*/ 85 w 97"/>
              <a:gd name="T61" fmla="*/ 81 h 94"/>
              <a:gd name="T62" fmla="*/ 59 w 97"/>
              <a:gd name="T63" fmla="*/ 53 h 94"/>
              <a:gd name="T64" fmla="*/ 69 w 97"/>
              <a:gd name="T65" fmla="*/ 42 h 94"/>
              <a:gd name="T66" fmla="*/ 77 w 97"/>
              <a:gd name="T67" fmla="*/ 38 h 94"/>
              <a:gd name="T68" fmla="*/ 96 w 97"/>
              <a:gd name="T69" fmla="*/ 28 h 94"/>
              <a:gd name="T70" fmla="*/ 97 w 97"/>
              <a:gd name="T71" fmla="*/ 17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97" h="94">
                <a:moveTo>
                  <a:pt x="96" y="16"/>
                </a:moveTo>
                <a:cubicBezTo>
                  <a:pt x="95" y="16"/>
                  <a:pt x="94" y="16"/>
                  <a:pt x="94" y="16"/>
                </a:cubicBezTo>
                <a:cubicBezTo>
                  <a:pt x="94" y="16"/>
                  <a:pt x="94" y="16"/>
                  <a:pt x="87" y="27"/>
                </a:cubicBezTo>
                <a:cubicBezTo>
                  <a:pt x="87" y="27"/>
                  <a:pt x="87" y="27"/>
                  <a:pt x="81" y="27"/>
                </a:cubicBezTo>
                <a:cubicBezTo>
                  <a:pt x="81" y="27"/>
                  <a:pt x="81" y="27"/>
                  <a:pt x="73" y="19"/>
                </a:cubicBezTo>
                <a:cubicBezTo>
                  <a:pt x="73" y="19"/>
                  <a:pt x="73" y="19"/>
                  <a:pt x="73" y="12"/>
                </a:cubicBezTo>
                <a:cubicBezTo>
                  <a:pt x="73" y="12"/>
                  <a:pt x="73" y="12"/>
                  <a:pt x="83" y="4"/>
                </a:cubicBezTo>
                <a:cubicBezTo>
                  <a:pt x="83" y="3"/>
                  <a:pt x="83" y="2"/>
                  <a:pt x="82" y="2"/>
                </a:cubicBezTo>
                <a:cubicBezTo>
                  <a:pt x="82" y="2"/>
                  <a:pt x="82" y="2"/>
                  <a:pt x="81" y="2"/>
                </a:cubicBezTo>
                <a:cubicBezTo>
                  <a:pt x="81" y="2"/>
                  <a:pt x="79" y="2"/>
                  <a:pt x="77" y="2"/>
                </a:cubicBezTo>
                <a:cubicBezTo>
                  <a:pt x="77" y="1"/>
                  <a:pt x="76" y="1"/>
                  <a:pt x="75" y="1"/>
                </a:cubicBezTo>
                <a:cubicBezTo>
                  <a:pt x="69" y="0"/>
                  <a:pt x="66" y="3"/>
                  <a:pt x="64" y="5"/>
                </a:cubicBezTo>
                <a:cubicBezTo>
                  <a:pt x="62" y="8"/>
                  <a:pt x="61" y="10"/>
                  <a:pt x="61" y="10"/>
                </a:cubicBezTo>
                <a:cubicBezTo>
                  <a:pt x="61" y="10"/>
                  <a:pt x="61" y="11"/>
                  <a:pt x="61" y="14"/>
                </a:cubicBezTo>
                <a:cubicBezTo>
                  <a:pt x="61" y="18"/>
                  <a:pt x="61" y="23"/>
                  <a:pt x="62" y="26"/>
                </a:cubicBezTo>
                <a:cubicBezTo>
                  <a:pt x="63" y="27"/>
                  <a:pt x="63" y="27"/>
                  <a:pt x="63" y="27"/>
                </a:cubicBezTo>
                <a:cubicBezTo>
                  <a:pt x="62" y="30"/>
                  <a:pt x="59" y="35"/>
                  <a:pt x="59" y="35"/>
                </a:cubicBezTo>
                <a:cubicBezTo>
                  <a:pt x="59" y="35"/>
                  <a:pt x="59" y="35"/>
                  <a:pt x="52" y="42"/>
                </a:cubicBezTo>
                <a:cubicBezTo>
                  <a:pt x="52" y="42"/>
                  <a:pt x="52" y="42"/>
                  <a:pt x="50" y="45"/>
                </a:cubicBezTo>
                <a:cubicBezTo>
                  <a:pt x="50" y="45"/>
                  <a:pt x="50" y="45"/>
                  <a:pt x="43" y="39"/>
                </a:cubicBezTo>
                <a:cubicBezTo>
                  <a:pt x="43" y="40"/>
                  <a:pt x="42" y="41"/>
                  <a:pt x="42" y="41"/>
                </a:cubicBezTo>
                <a:cubicBezTo>
                  <a:pt x="42" y="41"/>
                  <a:pt x="42" y="41"/>
                  <a:pt x="35" y="33"/>
                </a:cubicBezTo>
                <a:cubicBezTo>
                  <a:pt x="35" y="33"/>
                  <a:pt x="35" y="33"/>
                  <a:pt x="35" y="33"/>
                </a:cubicBezTo>
                <a:cubicBezTo>
                  <a:pt x="35" y="33"/>
                  <a:pt x="35" y="33"/>
                  <a:pt x="34" y="31"/>
                </a:cubicBezTo>
                <a:cubicBezTo>
                  <a:pt x="34" y="31"/>
                  <a:pt x="34" y="31"/>
                  <a:pt x="31" y="29"/>
                </a:cubicBezTo>
                <a:cubicBezTo>
                  <a:pt x="31" y="29"/>
                  <a:pt x="31" y="29"/>
                  <a:pt x="33" y="27"/>
                </a:cubicBezTo>
                <a:cubicBezTo>
                  <a:pt x="33" y="27"/>
                  <a:pt x="33" y="27"/>
                  <a:pt x="31" y="26"/>
                </a:cubicBezTo>
                <a:cubicBezTo>
                  <a:pt x="31" y="25"/>
                  <a:pt x="31" y="24"/>
                  <a:pt x="31" y="23"/>
                </a:cubicBezTo>
                <a:cubicBezTo>
                  <a:pt x="32" y="22"/>
                  <a:pt x="39" y="20"/>
                  <a:pt x="45" y="18"/>
                </a:cubicBezTo>
                <a:cubicBezTo>
                  <a:pt x="45" y="18"/>
                  <a:pt x="45" y="18"/>
                  <a:pt x="47" y="17"/>
                </a:cubicBezTo>
                <a:cubicBezTo>
                  <a:pt x="47" y="17"/>
                  <a:pt x="47" y="17"/>
                  <a:pt x="46" y="15"/>
                </a:cubicBezTo>
                <a:cubicBezTo>
                  <a:pt x="46" y="15"/>
                  <a:pt x="46" y="15"/>
                  <a:pt x="45" y="12"/>
                </a:cubicBezTo>
                <a:cubicBezTo>
                  <a:pt x="45" y="12"/>
                  <a:pt x="45" y="12"/>
                  <a:pt x="44" y="11"/>
                </a:cubicBezTo>
                <a:cubicBezTo>
                  <a:pt x="44" y="11"/>
                  <a:pt x="44" y="11"/>
                  <a:pt x="44" y="10"/>
                </a:cubicBezTo>
                <a:cubicBezTo>
                  <a:pt x="43" y="10"/>
                  <a:pt x="38" y="10"/>
                  <a:pt x="32" y="11"/>
                </a:cubicBezTo>
                <a:cubicBezTo>
                  <a:pt x="23" y="13"/>
                  <a:pt x="17" y="17"/>
                  <a:pt x="11" y="23"/>
                </a:cubicBezTo>
                <a:cubicBezTo>
                  <a:pt x="11" y="23"/>
                  <a:pt x="11" y="23"/>
                  <a:pt x="11" y="23"/>
                </a:cubicBezTo>
                <a:cubicBezTo>
                  <a:pt x="11" y="23"/>
                  <a:pt x="11" y="23"/>
                  <a:pt x="11" y="24"/>
                </a:cubicBezTo>
                <a:cubicBezTo>
                  <a:pt x="11" y="27"/>
                  <a:pt x="11" y="29"/>
                  <a:pt x="11" y="30"/>
                </a:cubicBezTo>
                <a:cubicBezTo>
                  <a:pt x="11" y="31"/>
                  <a:pt x="11" y="33"/>
                  <a:pt x="9" y="33"/>
                </a:cubicBezTo>
                <a:cubicBezTo>
                  <a:pt x="9" y="33"/>
                  <a:pt x="9" y="33"/>
                  <a:pt x="6" y="31"/>
                </a:cubicBezTo>
                <a:cubicBezTo>
                  <a:pt x="6" y="31"/>
                  <a:pt x="6" y="31"/>
                  <a:pt x="0" y="38"/>
                </a:cubicBezTo>
                <a:cubicBezTo>
                  <a:pt x="0" y="38"/>
                  <a:pt x="0" y="38"/>
                  <a:pt x="10" y="48"/>
                </a:cubicBezTo>
                <a:cubicBezTo>
                  <a:pt x="10" y="48"/>
                  <a:pt x="10" y="48"/>
                  <a:pt x="17" y="41"/>
                </a:cubicBezTo>
                <a:cubicBezTo>
                  <a:pt x="17" y="41"/>
                  <a:pt x="17" y="41"/>
                  <a:pt x="13" y="37"/>
                </a:cubicBezTo>
                <a:cubicBezTo>
                  <a:pt x="14" y="37"/>
                  <a:pt x="15" y="37"/>
                  <a:pt x="16" y="36"/>
                </a:cubicBezTo>
                <a:cubicBezTo>
                  <a:pt x="17" y="35"/>
                  <a:pt x="21" y="35"/>
                  <a:pt x="23" y="36"/>
                </a:cubicBezTo>
                <a:cubicBezTo>
                  <a:pt x="23" y="36"/>
                  <a:pt x="23" y="36"/>
                  <a:pt x="24" y="37"/>
                </a:cubicBezTo>
                <a:cubicBezTo>
                  <a:pt x="24" y="37"/>
                  <a:pt x="24" y="37"/>
                  <a:pt x="25" y="36"/>
                </a:cubicBezTo>
                <a:cubicBezTo>
                  <a:pt x="25" y="36"/>
                  <a:pt x="25" y="36"/>
                  <a:pt x="27" y="39"/>
                </a:cubicBezTo>
                <a:cubicBezTo>
                  <a:pt x="27" y="39"/>
                  <a:pt x="27" y="39"/>
                  <a:pt x="29" y="40"/>
                </a:cubicBezTo>
                <a:cubicBezTo>
                  <a:pt x="29" y="40"/>
                  <a:pt x="29" y="40"/>
                  <a:pt x="29" y="39"/>
                </a:cubicBezTo>
                <a:cubicBezTo>
                  <a:pt x="29" y="39"/>
                  <a:pt x="29" y="39"/>
                  <a:pt x="37" y="47"/>
                </a:cubicBezTo>
                <a:cubicBezTo>
                  <a:pt x="36" y="48"/>
                  <a:pt x="36" y="48"/>
                  <a:pt x="36" y="49"/>
                </a:cubicBezTo>
                <a:cubicBezTo>
                  <a:pt x="36" y="49"/>
                  <a:pt x="36" y="49"/>
                  <a:pt x="42" y="55"/>
                </a:cubicBezTo>
                <a:cubicBezTo>
                  <a:pt x="42" y="55"/>
                  <a:pt x="42" y="55"/>
                  <a:pt x="15" y="84"/>
                </a:cubicBezTo>
                <a:cubicBezTo>
                  <a:pt x="13" y="86"/>
                  <a:pt x="14" y="89"/>
                  <a:pt x="17" y="91"/>
                </a:cubicBezTo>
                <a:cubicBezTo>
                  <a:pt x="19" y="93"/>
                  <a:pt x="22" y="94"/>
                  <a:pt x="23" y="93"/>
                </a:cubicBezTo>
                <a:cubicBezTo>
                  <a:pt x="23" y="93"/>
                  <a:pt x="23" y="93"/>
                  <a:pt x="50" y="63"/>
                </a:cubicBezTo>
                <a:cubicBezTo>
                  <a:pt x="50" y="63"/>
                  <a:pt x="50" y="63"/>
                  <a:pt x="77" y="89"/>
                </a:cubicBezTo>
                <a:cubicBezTo>
                  <a:pt x="79" y="91"/>
                  <a:pt x="82" y="90"/>
                  <a:pt x="84" y="88"/>
                </a:cubicBezTo>
                <a:cubicBezTo>
                  <a:pt x="86" y="85"/>
                  <a:pt x="87" y="82"/>
                  <a:pt x="85" y="81"/>
                </a:cubicBezTo>
                <a:cubicBezTo>
                  <a:pt x="85" y="81"/>
                  <a:pt x="85" y="81"/>
                  <a:pt x="58" y="54"/>
                </a:cubicBezTo>
                <a:cubicBezTo>
                  <a:pt x="58" y="54"/>
                  <a:pt x="58" y="54"/>
                  <a:pt x="59" y="53"/>
                </a:cubicBezTo>
                <a:cubicBezTo>
                  <a:pt x="59" y="53"/>
                  <a:pt x="59" y="53"/>
                  <a:pt x="59" y="52"/>
                </a:cubicBezTo>
                <a:cubicBezTo>
                  <a:pt x="59" y="52"/>
                  <a:pt x="65" y="45"/>
                  <a:pt x="69" y="42"/>
                </a:cubicBezTo>
                <a:cubicBezTo>
                  <a:pt x="71" y="40"/>
                  <a:pt x="73" y="39"/>
                  <a:pt x="74" y="38"/>
                </a:cubicBezTo>
                <a:cubicBezTo>
                  <a:pt x="75" y="38"/>
                  <a:pt x="77" y="38"/>
                  <a:pt x="77" y="38"/>
                </a:cubicBezTo>
                <a:cubicBezTo>
                  <a:pt x="77" y="38"/>
                  <a:pt x="83" y="39"/>
                  <a:pt x="83" y="39"/>
                </a:cubicBezTo>
                <a:cubicBezTo>
                  <a:pt x="92" y="39"/>
                  <a:pt x="96" y="28"/>
                  <a:pt x="96" y="28"/>
                </a:cubicBezTo>
                <a:cubicBezTo>
                  <a:pt x="96" y="28"/>
                  <a:pt x="96" y="27"/>
                  <a:pt x="97" y="21"/>
                </a:cubicBezTo>
                <a:cubicBezTo>
                  <a:pt x="97" y="19"/>
                  <a:pt x="97" y="18"/>
                  <a:pt x="97" y="17"/>
                </a:cubicBezTo>
                <a:cubicBezTo>
                  <a:pt x="96" y="16"/>
                  <a:pt x="96" y="16"/>
                  <a:pt x="96" y="16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6870C24C-F95E-45B2-88C8-8C4EA28ADFA0}"/>
              </a:ext>
            </a:extLst>
          </p:cNvPr>
          <p:cNvSpPr txBox="1"/>
          <p:nvPr/>
        </p:nvSpPr>
        <p:spPr>
          <a:xfrm flipH="1">
            <a:off x="694867" y="5194376"/>
            <a:ext cx="4500571" cy="107555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xmlns="" id="{BD129BD1-8E01-4E35-A0E5-0243567055A4}"/>
              </a:ext>
            </a:extLst>
          </p:cNvPr>
          <p:cNvSpPr txBox="1"/>
          <p:nvPr/>
        </p:nvSpPr>
        <p:spPr>
          <a:xfrm flipH="1">
            <a:off x="8416368" y="3594458"/>
            <a:ext cx="2425081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17B6938C-7A7B-468E-9E33-798CBBB503E3}"/>
              </a:ext>
            </a:extLst>
          </p:cNvPr>
          <p:cNvSpPr txBox="1"/>
          <p:nvPr/>
        </p:nvSpPr>
        <p:spPr>
          <a:xfrm flipH="1">
            <a:off x="8416368" y="4646694"/>
            <a:ext cx="2425081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75786F89-E936-4157-A70C-963A4955D891}"/>
              </a:ext>
            </a:extLst>
          </p:cNvPr>
          <p:cNvSpPr txBox="1"/>
          <p:nvPr/>
        </p:nvSpPr>
        <p:spPr>
          <a:xfrm flipH="1">
            <a:off x="8416368" y="5704099"/>
            <a:ext cx="2425081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xmlns="" id="{9DE50E75-1185-4B9E-9299-DC9957705426}"/>
              </a:ext>
            </a:extLst>
          </p:cNvPr>
          <p:cNvSpPr txBox="1"/>
          <p:nvPr/>
        </p:nvSpPr>
        <p:spPr>
          <a:xfrm>
            <a:off x="8416368" y="3308927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INSERT YOUR TITTLE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xmlns="" id="{9713A395-8739-4FAF-9AEC-B0E330FD18F4}"/>
              </a:ext>
            </a:extLst>
          </p:cNvPr>
          <p:cNvSpPr txBox="1"/>
          <p:nvPr/>
        </p:nvSpPr>
        <p:spPr>
          <a:xfrm>
            <a:off x="8416368" y="4429360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INSERT YOUR TITTLE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xmlns="" id="{13973585-D5C3-44BF-BFCB-7278CCB4D0B7}"/>
              </a:ext>
            </a:extLst>
          </p:cNvPr>
          <p:cNvSpPr txBox="1"/>
          <p:nvPr/>
        </p:nvSpPr>
        <p:spPr>
          <a:xfrm>
            <a:off x="8416368" y="5509414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INSERT YOUR TITTLE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xmlns="" id="{26D8E0CC-E29F-49AB-831A-F195E4E4ADB0}"/>
              </a:ext>
            </a:extLst>
          </p:cNvPr>
          <p:cNvCxnSpPr/>
          <p:nvPr/>
        </p:nvCxnSpPr>
        <p:spPr>
          <a:xfrm>
            <a:off x="6972733" y="4072184"/>
            <a:ext cx="0" cy="14794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xmlns="" id="{5B022AAE-8DF0-4B6D-87E7-B2FF5737A680}"/>
              </a:ext>
            </a:extLst>
          </p:cNvPr>
          <p:cNvCxnSpPr/>
          <p:nvPr/>
        </p:nvCxnSpPr>
        <p:spPr>
          <a:xfrm>
            <a:off x="6982692" y="4563299"/>
            <a:ext cx="0" cy="405980"/>
          </a:xfrm>
          <a:prstGeom prst="line">
            <a:avLst/>
          </a:prstGeom>
          <a:ln w="28575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>
            <a:extLst>
              <a:ext uri="{FF2B5EF4-FFF2-40B4-BE49-F238E27FC236}">
                <a16:creationId xmlns:a16="http://schemas.microsoft.com/office/drawing/2014/main" xmlns="" id="{CF807FE9-4471-469A-80EF-CCBC89102A0E}"/>
              </a:ext>
            </a:extLst>
          </p:cNvPr>
          <p:cNvSpPr txBox="1"/>
          <p:nvPr/>
        </p:nvSpPr>
        <p:spPr>
          <a:xfrm rot="5400000">
            <a:off x="8718489" y="1281824"/>
            <a:ext cx="1820837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SOMETHING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CDFAC5C0-C39C-40C7-957E-86C0A6897EA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xmlns="" id="{E11C7979-329E-4029-8E5E-65D6F7B98EF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7" name="Picture Placeholder 36">
            <a:extLst>
              <a:ext uri="{FF2B5EF4-FFF2-40B4-BE49-F238E27FC236}">
                <a16:creationId xmlns:a16="http://schemas.microsoft.com/office/drawing/2014/main" xmlns="" id="{F36692C8-D1D1-403E-A3D8-1834F0E3C84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4027825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B586C711-9FE9-4F27-878D-9563D1FB9125}"/>
              </a:ext>
            </a:extLst>
          </p:cNvPr>
          <p:cNvSpPr/>
          <p:nvPr/>
        </p:nvSpPr>
        <p:spPr>
          <a:xfrm>
            <a:off x="0" y="0"/>
            <a:ext cx="9183977" cy="458585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9592481F-1C29-4ADD-8683-398B813E58B9}"/>
              </a:ext>
            </a:extLst>
          </p:cNvPr>
          <p:cNvSpPr txBox="1"/>
          <p:nvPr/>
        </p:nvSpPr>
        <p:spPr>
          <a:xfrm>
            <a:off x="447265" y="4093412"/>
            <a:ext cx="4607030" cy="49244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200" b="1" dirty="0">
                <a:latin typeface="Raleway" panose="020B0503030101060003" pitchFamily="34" charset="0"/>
              </a:rPr>
              <a:t>MARKETING SOLUTION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52E4628B-EB03-4D68-B256-67BAABC89787}"/>
              </a:ext>
            </a:extLst>
          </p:cNvPr>
          <p:cNvSpPr txBox="1"/>
          <p:nvPr/>
        </p:nvSpPr>
        <p:spPr>
          <a:xfrm>
            <a:off x="447265" y="4585855"/>
            <a:ext cx="4823436" cy="49244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200" b="1" dirty="0">
                <a:latin typeface="Raleway" panose="020B0503030101060003" pitchFamily="34" charset="0"/>
              </a:rPr>
              <a:t>AND THE BEST PLANING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7A1C854E-78E6-4F25-9589-CDB78BB31AD2}"/>
              </a:ext>
            </a:extLst>
          </p:cNvPr>
          <p:cNvSpPr txBox="1"/>
          <p:nvPr/>
        </p:nvSpPr>
        <p:spPr>
          <a:xfrm>
            <a:off x="447265" y="3728411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RESPONSIVE OWN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F55430FF-CD58-4218-8ECE-640276186865}"/>
              </a:ext>
            </a:extLst>
          </p:cNvPr>
          <p:cNvSpPr txBox="1"/>
          <p:nvPr/>
        </p:nvSpPr>
        <p:spPr>
          <a:xfrm>
            <a:off x="447265" y="5078298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More than slide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xmlns="" id="{1B5F370A-6317-4E0C-A3EF-01BC5C4A6C5F}"/>
              </a:ext>
            </a:extLst>
          </p:cNvPr>
          <p:cNvSpPr txBox="1"/>
          <p:nvPr/>
        </p:nvSpPr>
        <p:spPr>
          <a:xfrm>
            <a:off x="9577411" y="1836333"/>
            <a:ext cx="149237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- custom picture -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xmlns="" id="{64590B81-9AE5-4EF8-9A36-AD4E8B1782A1}"/>
              </a:ext>
            </a:extLst>
          </p:cNvPr>
          <p:cNvSpPr txBox="1"/>
          <p:nvPr/>
        </p:nvSpPr>
        <p:spPr>
          <a:xfrm flipH="1">
            <a:off x="7130409" y="2897414"/>
            <a:ext cx="4500571" cy="107555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xmlns="" id="{A77101AB-C222-49FC-B0D4-B55E2789CBEE}"/>
              </a:ext>
            </a:extLst>
          </p:cNvPr>
          <p:cNvSpPr/>
          <p:nvPr/>
        </p:nvSpPr>
        <p:spPr>
          <a:xfrm>
            <a:off x="5944520" y="2113119"/>
            <a:ext cx="631806" cy="3960586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xmlns="" id="{54EAB430-D8F8-4F9A-A5FF-293E0159B0C7}"/>
              </a:ext>
            </a:extLst>
          </p:cNvPr>
          <p:cNvSpPr txBox="1"/>
          <p:nvPr/>
        </p:nvSpPr>
        <p:spPr>
          <a:xfrm>
            <a:off x="7271339" y="5371325"/>
            <a:ext cx="602729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>
                <a:latin typeface="Raleway" panose="020B0503030101060003" pitchFamily="34" charset="0"/>
                <a:cs typeface="Poppins" panose="02000000000000000000" pitchFamily="2" charset="0"/>
              </a:rPr>
              <a:t>95,4%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xmlns="" id="{0227A90E-AABF-4530-939D-EEA2F9295736}"/>
              </a:ext>
            </a:extLst>
          </p:cNvPr>
          <p:cNvSpPr txBox="1"/>
          <p:nvPr/>
        </p:nvSpPr>
        <p:spPr>
          <a:xfrm>
            <a:off x="6998878" y="5750034"/>
            <a:ext cx="953787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>
                <a:latin typeface="Raleway" panose="020B0503030101060003" pitchFamily="34" charset="0"/>
              </a:rPr>
              <a:t>Marketing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xmlns="" id="{4AB8EF74-62C0-43CB-90D1-ECD36084B3C3}"/>
              </a:ext>
            </a:extLst>
          </p:cNvPr>
          <p:cNvSpPr txBox="1"/>
          <p:nvPr/>
        </p:nvSpPr>
        <p:spPr>
          <a:xfrm>
            <a:off x="10725942" y="5371325"/>
            <a:ext cx="416781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>
                <a:latin typeface="Raleway" panose="020B0503030101060003" pitchFamily="34" charset="0"/>
                <a:cs typeface="Poppins" panose="02000000000000000000" pitchFamily="2" charset="0"/>
              </a:rPr>
              <a:t>54%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xmlns="" id="{6211E444-AD0F-4275-AA44-B24D41515DC6}"/>
              </a:ext>
            </a:extLst>
          </p:cNvPr>
          <p:cNvSpPr txBox="1"/>
          <p:nvPr/>
        </p:nvSpPr>
        <p:spPr>
          <a:xfrm>
            <a:off x="10453481" y="5750034"/>
            <a:ext cx="1197444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>
                <a:latin typeface="Raleway" panose="020B0503030101060003" pitchFamily="34" charset="0"/>
              </a:rPr>
              <a:t>Consultation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xmlns="" id="{0E3337C8-EE58-4010-8189-6C4ED5344A68}"/>
              </a:ext>
            </a:extLst>
          </p:cNvPr>
          <p:cNvSpPr txBox="1"/>
          <p:nvPr/>
        </p:nvSpPr>
        <p:spPr>
          <a:xfrm>
            <a:off x="8945467" y="5371325"/>
            <a:ext cx="436017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>
                <a:latin typeface="Raleway" panose="020B0503030101060003" pitchFamily="34" charset="0"/>
                <a:cs typeface="Poppins" panose="02000000000000000000" pitchFamily="2" charset="0"/>
              </a:rPr>
              <a:t>98%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xmlns="" id="{718887EC-3BA2-4FE5-9A06-43EDB559F3AB}"/>
              </a:ext>
            </a:extLst>
          </p:cNvPr>
          <p:cNvSpPr txBox="1"/>
          <p:nvPr/>
        </p:nvSpPr>
        <p:spPr>
          <a:xfrm>
            <a:off x="8673006" y="5750034"/>
            <a:ext cx="1163780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>
                <a:latin typeface="Raleway" panose="020B0503030101060003" pitchFamily="34" charset="0"/>
              </a:rPr>
              <a:t>Professional</a:t>
            </a:r>
          </a:p>
        </p:txBody>
      </p:sp>
      <p:sp>
        <p:nvSpPr>
          <p:cNvPr id="38" name="Freeform 16">
            <a:extLst>
              <a:ext uri="{FF2B5EF4-FFF2-40B4-BE49-F238E27FC236}">
                <a16:creationId xmlns:a16="http://schemas.microsoft.com/office/drawing/2014/main" xmlns="" id="{1F70D7C1-4578-4CB2-ABA4-B3543FEE1639}"/>
              </a:ext>
            </a:extLst>
          </p:cNvPr>
          <p:cNvSpPr>
            <a:spLocks/>
          </p:cNvSpPr>
          <p:nvPr/>
        </p:nvSpPr>
        <p:spPr bwMode="auto">
          <a:xfrm>
            <a:off x="6131634" y="3448049"/>
            <a:ext cx="260750" cy="211897"/>
          </a:xfrm>
          <a:custGeom>
            <a:avLst/>
            <a:gdLst>
              <a:gd name="T0" fmla="*/ 368 w 368"/>
              <a:gd name="T1" fmla="*/ 36 h 299"/>
              <a:gd name="T2" fmla="*/ 324 w 368"/>
              <a:gd name="T3" fmla="*/ 48 h 299"/>
              <a:gd name="T4" fmla="*/ 358 w 368"/>
              <a:gd name="T5" fmla="*/ 6 h 299"/>
              <a:gd name="T6" fmla="*/ 310 w 368"/>
              <a:gd name="T7" fmla="*/ 24 h 299"/>
              <a:gd name="T8" fmla="*/ 255 w 368"/>
              <a:gd name="T9" fmla="*/ 0 h 299"/>
              <a:gd name="T10" fmla="*/ 179 w 368"/>
              <a:gd name="T11" fmla="*/ 76 h 299"/>
              <a:gd name="T12" fmla="*/ 181 w 368"/>
              <a:gd name="T13" fmla="*/ 93 h 299"/>
              <a:gd name="T14" fmla="*/ 25 w 368"/>
              <a:gd name="T15" fmla="*/ 14 h 299"/>
              <a:gd name="T16" fmla="*/ 15 w 368"/>
              <a:gd name="T17" fmla="*/ 52 h 299"/>
              <a:gd name="T18" fmla="*/ 49 w 368"/>
              <a:gd name="T19" fmla="*/ 115 h 299"/>
              <a:gd name="T20" fmla="*/ 15 w 368"/>
              <a:gd name="T21" fmla="*/ 106 h 299"/>
              <a:gd name="T22" fmla="*/ 14 w 368"/>
              <a:gd name="T23" fmla="*/ 106 h 299"/>
              <a:gd name="T24" fmla="*/ 75 w 368"/>
              <a:gd name="T25" fmla="*/ 181 h 299"/>
              <a:gd name="T26" fmla="*/ 55 w 368"/>
              <a:gd name="T27" fmla="*/ 183 h 299"/>
              <a:gd name="T28" fmla="*/ 41 w 368"/>
              <a:gd name="T29" fmla="*/ 182 h 299"/>
              <a:gd name="T30" fmla="*/ 111 w 368"/>
              <a:gd name="T31" fmla="*/ 234 h 299"/>
              <a:gd name="T32" fmla="*/ 18 w 368"/>
              <a:gd name="T33" fmla="*/ 267 h 299"/>
              <a:gd name="T34" fmla="*/ 0 w 368"/>
              <a:gd name="T35" fmla="*/ 265 h 299"/>
              <a:gd name="T36" fmla="*/ 115 w 368"/>
              <a:gd name="T37" fmla="*/ 299 h 299"/>
              <a:gd name="T38" fmla="*/ 330 w 368"/>
              <a:gd name="T39" fmla="*/ 85 h 299"/>
              <a:gd name="T40" fmla="*/ 330 w 368"/>
              <a:gd name="T41" fmla="*/ 75 h 299"/>
              <a:gd name="T42" fmla="*/ 368 w 368"/>
              <a:gd name="T43" fmla="*/ 36 h 2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68" h="299">
                <a:moveTo>
                  <a:pt x="368" y="36"/>
                </a:moveTo>
                <a:cubicBezTo>
                  <a:pt x="354" y="42"/>
                  <a:pt x="340" y="46"/>
                  <a:pt x="324" y="48"/>
                </a:cubicBezTo>
                <a:cubicBezTo>
                  <a:pt x="340" y="38"/>
                  <a:pt x="352" y="24"/>
                  <a:pt x="358" y="6"/>
                </a:cubicBezTo>
                <a:cubicBezTo>
                  <a:pt x="343" y="15"/>
                  <a:pt x="327" y="21"/>
                  <a:pt x="310" y="24"/>
                </a:cubicBezTo>
                <a:cubicBezTo>
                  <a:pt x="296" y="10"/>
                  <a:pt x="276" y="0"/>
                  <a:pt x="255" y="0"/>
                </a:cubicBezTo>
                <a:cubicBezTo>
                  <a:pt x="213" y="0"/>
                  <a:pt x="179" y="34"/>
                  <a:pt x="179" y="76"/>
                </a:cubicBezTo>
                <a:cubicBezTo>
                  <a:pt x="179" y="82"/>
                  <a:pt x="180" y="88"/>
                  <a:pt x="181" y="93"/>
                </a:cubicBezTo>
                <a:cubicBezTo>
                  <a:pt x="118" y="90"/>
                  <a:pt x="63" y="60"/>
                  <a:pt x="25" y="14"/>
                </a:cubicBezTo>
                <a:cubicBezTo>
                  <a:pt x="19" y="25"/>
                  <a:pt x="15" y="38"/>
                  <a:pt x="15" y="52"/>
                </a:cubicBezTo>
                <a:cubicBezTo>
                  <a:pt x="15" y="78"/>
                  <a:pt x="28" y="101"/>
                  <a:pt x="49" y="115"/>
                </a:cubicBezTo>
                <a:cubicBezTo>
                  <a:pt x="36" y="115"/>
                  <a:pt x="25" y="111"/>
                  <a:pt x="15" y="106"/>
                </a:cubicBezTo>
                <a:cubicBezTo>
                  <a:pt x="14" y="106"/>
                  <a:pt x="14" y="106"/>
                  <a:pt x="14" y="106"/>
                </a:cubicBezTo>
                <a:cubicBezTo>
                  <a:pt x="14" y="143"/>
                  <a:pt x="41" y="174"/>
                  <a:pt x="75" y="181"/>
                </a:cubicBezTo>
                <a:cubicBezTo>
                  <a:pt x="69" y="182"/>
                  <a:pt x="62" y="183"/>
                  <a:pt x="55" y="183"/>
                </a:cubicBezTo>
                <a:cubicBezTo>
                  <a:pt x="50" y="183"/>
                  <a:pt x="46" y="183"/>
                  <a:pt x="41" y="182"/>
                </a:cubicBezTo>
                <a:cubicBezTo>
                  <a:pt x="51" y="212"/>
                  <a:pt x="78" y="234"/>
                  <a:pt x="111" y="234"/>
                </a:cubicBezTo>
                <a:cubicBezTo>
                  <a:pt x="86" y="254"/>
                  <a:pt x="53" y="267"/>
                  <a:pt x="18" y="267"/>
                </a:cubicBezTo>
                <a:cubicBezTo>
                  <a:pt x="12" y="267"/>
                  <a:pt x="6" y="266"/>
                  <a:pt x="0" y="265"/>
                </a:cubicBezTo>
                <a:cubicBezTo>
                  <a:pt x="33" y="287"/>
                  <a:pt x="73" y="299"/>
                  <a:pt x="115" y="299"/>
                </a:cubicBezTo>
                <a:cubicBezTo>
                  <a:pt x="254" y="299"/>
                  <a:pt x="330" y="184"/>
                  <a:pt x="330" y="85"/>
                </a:cubicBezTo>
                <a:cubicBezTo>
                  <a:pt x="330" y="81"/>
                  <a:pt x="330" y="78"/>
                  <a:pt x="330" y="75"/>
                </a:cubicBezTo>
                <a:cubicBezTo>
                  <a:pt x="345" y="64"/>
                  <a:pt x="358" y="51"/>
                  <a:pt x="368" y="36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9" name="Freeform 13">
            <a:extLst>
              <a:ext uri="{FF2B5EF4-FFF2-40B4-BE49-F238E27FC236}">
                <a16:creationId xmlns:a16="http://schemas.microsoft.com/office/drawing/2014/main" xmlns="" id="{520E76EF-6B85-4AFC-99C1-5C5F813ABBBA}"/>
              </a:ext>
            </a:extLst>
          </p:cNvPr>
          <p:cNvSpPr>
            <a:spLocks/>
          </p:cNvSpPr>
          <p:nvPr/>
        </p:nvSpPr>
        <p:spPr bwMode="auto">
          <a:xfrm>
            <a:off x="6157999" y="4000685"/>
            <a:ext cx="208020" cy="208263"/>
          </a:xfrm>
          <a:custGeom>
            <a:avLst/>
            <a:gdLst>
              <a:gd name="T0" fmla="*/ 360 w 360"/>
              <a:gd name="T1" fmla="*/ 60 h 360"/>
              <a:gd name="T2" fmla="*/ 300 w 360"/>
              <a:gd name="T3" fmla="*/ 0 h 360"/>
              <a:gd name="T4" fmla="*/ 60 w 360"/>
              <a:gd name="T5" fmla="*/ 0 h 360"/>
              <a:gd name="T6" fmla="*/ 0 w 360"/>
              <a:gd name="T7" fmla="*/ 60 h 360"/>
              <a:gd name="T8" fmla="*/ 0 w 360"/>
              <a:gd name="T9" fmla="*/ 300 h 360"/>
              <a:gd name="T10" fmla="*/ 60 w 360"/>
              <a:gd name="T11" fmla="*/ 360 h 360"/>
              <a:gd name="T12" fmla="*/ 180 w 360"/>
              <a:gd name="T13" fmla="*/ 360 h 360"/>
              <a:gd name="T14" fmla="*/ 180 w 360"/>
              <a:gd name="T15" fmla="*/ 224 h 360"/>
              <a:gd name="T16" fmla="*/ 136 w 360"/>
              <a:gd name="T17" fmla="*/ 224 h 360"/>
              <a:gd name="T18" fmla="*/ 136 w 360"/>
              <a:gd name="T19" fmla="*/ 164 h 360"/>
              <a:gd name="T20" fmla="*/ 180 w 360"/>
              <a:gd name="T21" fmla="*/ 164 h 360"/>
              <a:gd name="T22" fmla="*/ 180 w 360"/>
              <a:gd name="T23" fmla="*/ 141 h 360"/>
              <a:gd name="T24" fmla="*/ 248 w 360"/>
              <a:gd name="T25" fmla="*/ 64 h 360"/>
              <a:gd name="T26" fmla="*/ 296 w 360"/>
              <a:gd name="T27" fmla="*/ 64 h 360"/>
              <a:gd name="T28" fmla="*/ 296 w 360"/>
              <a:gd name="T29" fmla="*/ 124 h 360"/>
              <a:gd name="T30" fmla="*/ 248 w 360"/>
              <a:gd name="T31" fmla="*/ 124 h 360"/>
              <a:gd name="T32" fmla="*/ 236 w 360"/>
              <a:gd name="T33" fmla="*/ 140 h 360"/>
              <a:gd name="T34" fmla="*/ 236 w 360"/>
              <a:gd name="T35" fmla="*/ 164 h 360"/>
              <a:gd name="T36" fmla="*/ 296 w 360"/>
              <a:gd name="T37" fmla="*/ 164 h 360"/>
              <a:gd name="T38" fmla="*/ 296 w 360"/>
              <a:gd name="T39" fmla="*/ 224 h 360"/>
              <a:gd name="T40" fmla="*/ 236 w 360"/>
              <a:gd name="T41" fmla="*/ 224 h 360"/>
              <a:gd name="T42" fmla="*/ 236 w 360"/>
              <a:gd name="T43" fmla="*/ 360 h 360"/>
              <a:gd name="T44" fmla="*/ 300 w 360"/>
              <a:gd name="T45" fmla="*/ 360 h 360"/>
              <a:gd name="T46" fmla="*/ 360 w 360"/>
              <a:gd name="T47" fmla="*/ 300 h 360"/>
              <a:gd name="T48" fmla="*/ 360 w 360"/>
              <a:gd name="T49" fmla="*/ 6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0" h="360">
                <a:moveTo>
                  <a:pt x="360" y="60"/>
                </a:moveTo>
                <a:cubicBezTo>
                  <a:pt x="360" y="29"/>
                  <a:pt x="332" y="0"/>
                  <a:pt x="300" y="0"/>
                </a:cubicBezTo>
                <a:cubicBezTo>
                  <a:pt x="60" y="0"/>
                  <a:pt x="60" y="0"/>
                  <a:pt x="60" y="0"/>
                </a:cubicBezTo>
                <a:cubicBezTo>
                  <a:pt x="28" y="0"/>
                  <a:pt x="0" y="29"/>
                  <a:pt x="0" y="60"/>
                </a:cubicBezTo>
                <a:cubicBezTo>
                  <a:pt x="0" y="300"/>
                  <a:pt x="0" y="300"/>
                  <a:pt x="0" y="300"/>
                </a:cubicBezTo>
                <a:cubicBezTo>
                  <a:pt x="0" y="332"/>
                  <a:pt x="28" y="360"/>
                  <a:pt x="60" y="360"/>
                </a:cubicBezTo>
                <a:cubicBezTo>
                  <a:pt x="180" y="360"/>
                  <a:pt x="180" y="360"/>
                  <a:pt x="180" y="360"/>
                </a:cubicBezTo>
                <a:cubicBezTo>
                  <a:pt x="180" y="224"/>
                  <a:pt x="180" y="224"/>
                  <a:pt x="180" y="224"/>
                </a:cubicBezTo>
                <a:cubicBezTo>
                  <a:pt x="136" y="224"/>
                  <a:pt x="136" y="224"/>
                  <a:pt x="136" y="224"/>
                </a:cubicBezTo>
                <a:cubicBezTo>
                  <a:pt x="136" y="164"/>
                  <a:pt x="136" y="164"/>
                  <a:pt x="136" y="164"/>
                </a:cubicBezTo>
                <a:cubicBezTo>
                  <a:pt x="180" y="164"/>
                  <a:pt x="180" y="164"/>
                  <a:pt x="180" y="164"/>
                </a:cubicBezTo>
                <a:cubicBezTo>
                  <a:pt x="180" y="141"/>
                  <a:pt x="180" y="141"/>
                  <a:pt x="180" y="141"/>
                </a:cubicBezTo>
                <a:cubicBezTo>
                  <a:pt x="180" y="100"/>
                  <a:pt x="210" y="64"/>
                  <a:pt x="248" y="64"/>
                </a:cubicBezTo>
                <a:cubicBezTo>
                  <a:pt x="296" y="64"/>
                  <a:pt x="296" y="64"/>
                  <a:pt x="296" y="64"/>
                </a:cubicBezTo>
                <a:cubicBezTo>
                  <a:pt x="296" y="124"/>
                  <a:pt x="296" y="124"/>
                  <a:pt x="296" y="124"/>
                </a:cubicBezTo>
                <a:cubicBezTo>
                  <a:pt x="248" y="124"/>
                  <a:pt x="248" y="124"/>
                  <a:pt x="248" y="124"/>
                </a:cubicBezTo>
                <a:cubicBezTo>
                  <a:pt x="242" y="124"/>
                  <a:pt x="236" y="131"/>
                  <a:pt x="236" y="140"/>
                </a:cubicBezTo>
                <a:cubicBezTo>
                  <a:pt x="236" y="164"/>
                  <a:pt x="236" y="164"/>
                  <a:pt x="236" y="164"/>
                </a:cubicBezTo>
                <a:cubicBezTo>
                  <a:pt x="296" y="164"/>
                  <a:pt x="296" y="164"/>
                  <a:pt x="296" y="164"/>
                </a:cubicBezTo>
                <a:cubicBezTo>
                  <a:pt x="296" y="224"/>
                  <a:pt x="296" y="224"/>
                  <a:pt x="296" y="224"/>
                </a:cubicBezTo>
                <a:cubicBezTo>
                  <a:pt x="236" y="224"/>
                  <a:pt x="236" y="224"/>
                  <a:pt x="236" y="224"/>
                </a:cubicBezTo>
                <a:cubicBezTo>
                  <a:pt x="236" y="360"/>
                  <a:pt x="236" y="360"/>
                  <a:pt x="236" y="360"/>
                </a:cubicBezTo>
                <a:cubicBezTo>
                  <a:pt x="300" y="360"/>
                  <a:pt x="300" y="360"/>
                  <a:pt x="300" y="360"/>
                </a:cubicBezTo>
                <a:cubicBezTo>
                  <a:pt x="332" y="360"/>
                  <a:pt x="360" y="332"/>
                  <a:pt x="360" y="300"/>
                </a:cubicBezTo>
                <a:lnTo>
                  <a:pt x="360" y="6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" name="Freeform 26">
            <a:extLst>
              <a:ext uri="{FF2B5EF4-FFF2-40B4-BE49-F238E27FC236}">
                <a16:creationId xmlns:a16="http://schemas.microsoft.com/office/drawing/2014/main" xmlns="" id="{205377A6-ED65-4E53-B813-BF3CACD3DCAF}"/>
              </a:ext>
            </a:extLst>
          </p:cNvPr>
          <p:cNvSpPr>
            <a:spLocks noEditPoints="1"/>
          </p:cNvSpPr>
          <p:nvPr/>
        </p:nvSpPr>
        <p:spPr bwMode="auto">
          <a:xfrm>
            <a:off x="6159876" y="4643191"/>
            <a:ext cx="211838" cy="212743"/>
          </a:xfrm>
          <a:custGeom>
            <a:avLst/>
            <a:gdLst>
              <a:gd name="T0" fmla="*/ 160 w 198"/>
              <a:gd name="T1" fmla="*/ 0 h 198"/>
              <a:gd name="T2" fmla="*/ 38 w 198"/>
              <a:gd name="T3" fmla="*/ 0 h 198"/>
              <a:gd name="T4" fmla="*/ 0 w 198"/>
              <a:gd name="T5" fmla="*/ 38 h 198"/>
              <a:gd name="T6" fmla="*/ 0 w 198"/>
              <a:gd name="T7" fmla="*/ 78 h 198"/>
              <a:gd name="T8" fmla="*/ 0 w 198"/>
              <a:gd name="T9" fmla="*/ 159 h 198"/>
              <a:gd name="T10" fmla="*/ 38 w 198"/>
              <a:gd name="T11" fmla="*/ 198 h 198"/>
              <a:gd name="T12" fmla="*/ 160 w 198"/>
              <a:gd name="T13" fmla="*/ 198 h 198"/>
              <a:gd name="T14" fmla="*/ 198 w 198"/>
              <a:gd name="T15" fmla="*/ 159 h 198"/>
              <a:gd name="T16" fmla="*/ 198 w 198"/>
              <a:gd name="T17" fmla="*/ 78 h 198"/>
              <a:gd name="T18" fmla="*/ 198 w 198"/>
              <a:gd name="T19" fmla="*/ 38 h 198"/>
              <a:gd name="T20" fmla="*/ 160 w 198"/>
              <a:gd name="T21" fmla="*/ 0 h 198"/>
              <a:gd name="T22" fmla="*/ 171 w 198"/>
              <a:gd name="T23" fmla="*/ 22 h 198"/>
              <a:gd name="T24" fmla="*/ 175 w 198"/>
              <a:gd name="T25" fmla="*/ 22 h 198"/>
              <a:gd name="T26" fmla="*/ 175 w 198"/>
              <a:gd name="T27" fmla="*/ 27 h 198"/>
              <a:gd name="T28" fmla="*/ 175 w 198"/>
              <a:gd name="T29" fmla="*/ 56 h 198"/>
              <a:gd name="T30" fmla="*/ 142 w 198"/>
              <a:gd name="T31" fmla="*/ 56 h 198"/>
              <a:gd name="T32" fmla="*/ 142 w 198"/>
              <a:gd name="T33" fmla="*/ 22 h 198"/>
              <a:gd name="T34" fmla="*/ 171 w 198"/>
              <a:gd name="T35" fmla="*/ 22 h 198"/>
              <a:gd name="T36" fmla="*/ 71 w 198"/>
              <a:gd name="T37" fmla="*/ 78 h 198"/>
              <a:gd name="T38" fmla="*/ 99 w 198"/>
              <a:gd name="T39" fmla="*/ 64 h 198"/>
              <a:gd name="T40" fmla="*/ 127 w 198"/>
              <a:gd name="T41" fmla="*/ 78 h 198"/>
              <a:gd name="T42" fmla="*/ 134 w 198"/>
              <a:gd name="T43" fmla="*/ 99 h 198"/>
              <a:gd name="T44" fmla="*/ 99 w 198"/>
              <a:gd name="T45" fmla="*/ 134 h 198"/>
              <a:gd name="T46" fmla="*/ 64 w 198"/>
              <a:gd name="T47" fmla="*/ 99 h 198"/>
              <a:gd name="T48" fmla="*/ 71 w 198"/>
              <a:gd name="T49" fmla="*/ 78 h 198"/>
              <a:gd name="T50" fmla="*/ 179 w 198"/>
              <a:gd name="T51" fmla="*/ 159 h 198"/>
              <a:gd name="T52" fmla="*/ 160 w 198"/>
              <a:gd name="T53" fmla="*/ 178 h 198"/>
              <a:gd name="T54" fmla="*/ 38 w 198"/>
              <a:gd name="T55" fmla="*/ 178 h 198"/>
              <a:gd name="T56" fmla="*/ 19 w 198"/>
              <a:gd name="T57" fmla="*/ 159 h 198"/>
              <a:gd name="T58" fmla="*/ 19 w 198"/>
              <a:gd name="T59" fmla="*/ 78 h 198"/>
              <a:gd name="T60" fmla="*/ 49 w 198"/>
              <a:gd name="T61" fmla="*/ 78 h 198"/>
              <a:gd name="T62" fmla="*/ 45 w 198"/>
              <a:gd name="T63" fmla="*/ 99 h 198"/>
              <a:gd name="T64" fmla="*/ 99 w 198"/>
              <a:gd name="T65" fmla="*/ 153 h 198"/>
              <a:gd name="T66" fmla="*/ 153 w 198"/>
              <a:gd name="T67" fmla="*/ 99 h 198"/>
              <a:gd name="T68" fmla="*/ 149 w 198"/>
              <a:gd name="T69" fmla="*/ 78 h 198"/>
              <a:gd name="T70" fmla="*/ 179 w 198"/>
              <a:gd name="T71" fmla="*/ 78 h 198"/>
              <a:gd name="T72" fmla="*/ 179 w 198"/>
              <a:gd name="T73" fmla="*/ 159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98" h="198">
                <a:moveTo>
                  <a:pt x="160" y="0"/>
                </a:moveTo>
                <a:cubicBezTo>
                  <a:pt x="38" y="0"/>
                  <a:pt x="38" y="0"/>
                  <a:pt x="38" y="0"/>
                </a:cubicBezTo>
                <a:cubicBezTo>
                  <a:pt x="17" y="0"/>
                  <a:pt x="0" y="17"/>
                  <a:pt x="0" y="38"/>
                </a:cubicBezTo>
                <a:cubicBezTo>
                  <a:pt x="0" y="78"/>
                  <a:pt x="0" y="78"/>
                  <a:pt x="0" y="78"/>
                </a:cubicBezTo>
                <a:cubicBezTo>
                  <a:pt x="0" y="159"/>
                  <a:pt x="0" y="159"/>
                  <a:pt x="0" y="159"/>
                </a:cubicBezTo>
                <a:cubicBezTo>
                  <a:pt x="0" y="181"/>
                  <a:pt x="17" y="198"/>
                  <a:pt x="38" y="198"/>
                </a:cubicBezTo>
                <a:cubicBezTo>
                  <a:pt x="160" y="198"/>
                  <a:pt x="160" y="198"/>
                  <a:pt x="160" y="198"/>
                </a:cubicBezTo>
                <a:cubicBezTo>
                  <a:pt x="181" y="198"/>
                  <a:pt x="198" y="181"/>
                  <a:pt x="198" y="159"/>
                </a:cubicBezTo>
                <a:cubicBezTo>
                  <a:pt x="198" y="78"/>
                  <a:pt x="198" y="78"/>
                  <a:pt x="198" y="78"/>
                </a:cubicBezTo>
                <a:cubicBezTo>
                  <a:pt x="198" y="38"/>
                  <a:pt x="198" y="38"/>
                  <a:pt x="198" y="38"/>
                </a:cubicBezTo>
                <a:cubicBezTo>
                  <a:pt x="198" y="17"/>
                  <a:pt x="181" y="0"/>
                  <a:pt x="160" y="0"/>
                </a:cubicBezTo>
                <a:close/>
                <a:moveTo>
                  <a:pt x="171" y="22"/>
                </a:moveTo>
                <a:cubicBezTo>
                  <a:pt x="175" y="22"/>
                  <a:pt x="175" y="22"/>
                  <a:pt x="175" y="22"/>
                </a:cubicBezTo>
                <a:cubicBezTo>
                  <a:pt x="175" y="27"/>
                  <a:pt x="175" y="27"/>
                  <a:pt x="175" y="27"/>
                </a:cubicBezTo>
                <a:cubicBezTo>
                  <a:pt x="175" y="56"/>
                  <a:pt x="175" y="56"/>
                  <a:pt x="175" y="56"/>
                </a:cubicBezTo>
                <a:cubicBezTo>
                  <a:pt x="142" y="56"/>
                  <a:pt x="142" y="56"/>
                  <a:pt x="142" y="56"/>
                </a:cubicBezTo>
                <a:cubicBezTo>
                  <a:pt x="142" y="22"/>
                  <a:pt x="142" y="22"/>
                  <a:pt x="142" y="22"/>
                </a:cubicBezTo>
                <a:lnTo>
                  <a:pt x="171" y="22"/>
                </a:lnTo>
                <a:close/>
                <a:moveTo>
                  <a:pt x="71" y="78"/>
                </a:moveTo>
                <a:cubicBezTo>
                  <a:pt x="77" y="70"/>
                  <a:pt x="87" y="64"/>
                  <a:pt x="99" y="64"/>
                </a:cubicBezTo>
                <a:cubicBezTo>
                  <a:pt x="111" y="64"/>
                  <a:pt x="121" y="70"/>
                  <a:pt x="127" y="78"/>
                </a:cubicBezTo>
                <a:cubicBezTo>
                  <a:pt x="132" y="84"/>
                  <a:pt x="134" y="91"/>
                  <a:pt x="134" y="99"/>
                </a:cubicBezTo>
                <a:cubicBezTo>
                  <a:pt x="134" y="118"/>
                  <a:pt x="118" y="134"/>
                  <a:pt x="99" y="134"/>
                </a:cubicBezTo>
                <a:cubicBezTo>
                  <a:pt x="80" y="134"/>
                  <a:pt x="64" y="118"/>
                  <a:pt x="64" y="99"/>
                </a:cubicBezTo>
                <a:cubicBezTo>
                  <a:pt x="64" y="91"/>
                  <a:pt x="67" y="84"/>
                  <a:pt x="71" y="78"/>
                </a:cubicBezTo>
                <a:close/>
                <a:moveTo>
                  <a:pt x="179" y="159"/>
                </a:moveTo>
                <a:cubicBezTo>
                  <a:pt x="179" y="170"/>
                  <a:pt x="170" y="178"/>
                  <a:pt x="160" y="178"/>
                </a:cubicBezTo>
                <a:cubicBezTo>
                  <a:pt x="38" y="178"/>
                  <a:pt x="38" y="178"/>
                  <a:pt x="38" y="178"/>
                </a:cubicBezTo>
                <a:cubicBezTo>
                  <a:pt x="28" y="178"/>
                  <a:pt x="19" y="170"/>
                  <a:pt x="19" y="159"/>
                </a:cubicBezTo>
                <a:cubicBezTo>
                  <a:pt x="19" y="78"/>
                  <a:pt x="19" y="78"/>
                  <a:pt x="19" y="78"/>
                </a:cubicBezTo>
                <a:cubicBezTo>
                  <a:pt x="49" y="78"/>
                  <a:pt x="49" y="78"/>
                  <a:pt x="49" y="78"/>
                </a:cubicBezTo>
                <a:cubicBezTo>
                  <a:pt x="46" y="85"/>
                  <a:pt x="45" y="91"/>
                  <a:pt x="45" y="99"/>
                </a:cubicBezTo>
                <a:cubicBezTo>
                  <a:pt x="45" y="129"/>
                  <a:pt x="69" y="153"/>
                  <a:pt x="99" y="153"/>
                </a:cubicBezTo>
                <a:cubicBezTo>
                  <a:pt x="129" y="153"/>
                  <a:pt x="153" y="129"/>
                  <a:pt x="153" y="99"/>
                </a:cubicBezTo>
                <a:cubicBezTo>
                  <a:pt x="153" y="91"/>
                  <a:pt x="152" y="85"/>
                  <a:pt x="149" y="78"/>
                </a:cubicBezTo>
                <a:cubicBezTo>
                  <a:pt x="179" y="78"/>
                  <a:pt x="179" y="78"/>
                  <a:pt x="179" y="78"/>
                </a:cubicBezTo>
                <a:lnTo>
                  <a:pt x="179" y="15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" name="Shape 4753">
            <a:extLst>
              <a:ext uri="{FF2B5EF4-FFF2-40B4-BE49-F238E27FC236}">
                <a16:creationId xmlns:a16="http://schemas.microsoft.com/office/drawing/2014/main" xmlns="" id="{67C970EE-AB2A-4E47-866C-CDE8FF3054DF}"/>
              </a:ext>
            </a:extLst>
          </p:cNvPr>
          <p:cNvSpPr/>
          <p:nvPr/>
        </p:nvSpPr>
        <p:spPr>
          <a:xfrm>
            <a:off x="6143276" y="2336456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115789"/>
                </a:moveTo>
                <a:lnTo>
                  <a:pt x="15113" y="115789"/>
                </a:lnTo>
                <a:cubicBezTo>
                  <a:pt x="59848" y="37368"/>
                  <a:pt x="59848" y="37368"/>
                  <a:pt x="59848" y="37368"/>
                </a:cubicBezTo>
                <a:cubicBezTo>
                  <a:pt x="107002" y="115789"/>
                  <a:pt x="107002" y="115789"/>
                  <a:pt x="107002" y="115789"/>
                </a:cubicBezTo>
                <a:cubicBezTo>
                  <a:pt x="107002" y="119473"/>
                  <a:pt x="109118" y="119473"/>
                  <a:pt x="111234" y="119473"/>
                </a:cubicBezTo>
                <a:cubicBezTo>
                  <a:pt x="117581" y="119473"/>
                  <a:pt x="119697" y="115789"/>
                  <a:pt x="119697" y="104210"/>
                </a:cubicBezTo>
                <a:cubicBezTo>
                  <a:pt x="119697" y="100526"/>
                  <a:pt x="119697" y="96842"/>
                  <a:pt x="117581" y="96842"/>
                </a:cubicBezTo>
                <a:cubicBezTo>
                  <a:pt x="66498" y="7894"/>
                  <a:pt x="66498" y="7894"/>
                  <a:pt x="66498" y="7894"/>
                </a:cubicBezTo>
                <a:cubicBezTo>
                  <a:pt x="64382" y="4210"/>
                  <a:pt x="61964" y="0"/>
                  <a:pt x="59848" y="0"/>
                </a:cubicBezTo>
                <a:cubicBezTo>
                  <a:pt x="57732" y="0"/>
                  <a:pt x="55617" y="4210"/>
                  <a:pt x="53501" y="7894"/>
                </a:cubicBezTo>
                <a:cubicBezTo>
                  <a:pt x="2418" y="96842"/>
                  <a:pt x="2418" y="96842"/>
                  <a:pt x="2418" y="96842"/>
                </a:cubicBezTo>
                <a:cubicBezTo>
                  <a:pt x="2418" y="96842"/>
                  <a:pt x="0" y="100526"/>
                  <a:pt x="0" y="104210"/>
                </a:cubicBezTo>
                <a:cubicBezTo>
                  <a:pt x="0" y="115789"/>
                  <a:pt x="4534" y="119473"/>
                  <a:pt x="8765" y="119473"/>
                </a:cubicBezTo>
                <a:cubicBezTo>
                  <a:pt x="12997" y="119473"/>
                  <a:pt x="15113" y="119473"/>
                  <a:pt x="15113" y="115789"/>
                </a:cubicBezTo>
              </a:path>
            </a:pathLst>
          </a:custGeom>
          <a:solidFill>
            <a:schemeClr val="bg2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2" name="Shape 4754">
            <a:extLst>
              <a:ext uri="{FF2B5EF4-FFF2-40B4-BE49-F238E27FC236}">
                <a16:creationId xmlns:a16="http://schemas.microsoft.com/office/drawing/2014/main" xmlns="" id="{08D6ACDC-9CC2-4C03-8B76-07E34BD3AFF9}"/>
              </a:ext>
            </a:extLst>
          </p:cNvPr>
          <p:cNvSpPr/>
          <p:nvPr/>
        </p:nvSpPr>
        <p:spPr>
          <a:xfrm>
            <a:off x="6191733" y="5714541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7894"/>
                </a:moveTo>
                <a:lnTo>
                  <a:pt x="15113" y="7894"/>
                </a:lnTo>
                <a:cubicBezTo>
                  <a:pt x="59848" y="85789"/>
                  <a:pt x="59848" y="85789"/>
                  <a:pt x="59848" y="85789"/>
                </a:cubicBezTo>
                <a:cubicBezTo>
                  <a:pt x="104886" y="4210"/>
                  <a:pt x="104886" y="4210"/>
                  <a:pt x="104886" y="4210"/>
                </a:cubicBezTo>
                <a:cubicBezTo>
                  <a:pt x="107002" y="4210"/>
                  <a:pt x="109118" y="0"/>
                  <a:pt x="111234" y="0"/>
                </a:cubicBezTo>
                <a:cubicBezTo>
                  <a:pt x="115465" y="0"/>
                  <a:pt x="119697" y="7894"/>
                  <a:pt x="119697" y="15263"/>
                </a:cubicBezTo>
                <a:cubicBezTo>
                  <a:pt x="119697" y="18947"/>
                  <a:pt x="119697" y="22631"/>
                  <a:pt x="117581" y="26315"/>
                </a:cubicBezTo>
                <a:cubicBezTo>
                  <a:pt x="66498" y="115789"/>
                  <a:pt x="66498" y="115789"/>
                  <a:pt x="66498" y="115789"/>
                </a:cubicBezTo>
                <a:cubicBezTo>
                  <a:pt x="64080" y="119473"/>
                  <a:pt x="61964" y="119473"/>
                  <a:pt x="59848" y="119473"/>
                </a:cubicBezTo>
                <a:cubicBezTo>
                  <a:pt x="57732" y="119473"/>
                  <a:pt x="55617" y="119473"/>
                  <a:pt x="53501" y="115789"/>
                </a:cubicBezTo>
                <a:cubicBezTo>
                  <a:pt x="2115" y="26315"/>
                  <a:pt x="2115" y="26315"/>
                  <a:pt x="2115" y="26315"/>
                </a:cubicBezTo>
                <a:cubicBezTo>
                  <a:pt x="0" y="22631"/>
                  <a:pt x="0" y="18947"/>
                  <a:pt x="0" y="15263"/>
                </a:cubicBezTo>
                <a:cubicBezTo>
                  <a:pt x="0" y="7894"/>
                  <a:pt x="4534" y="0"/>
                  <a:pt x="8765" y="0"/>
                </a:cubicBezTo>
                <a:cubicBezTo>
                  <a:pt x="10881" y="0"/>
                  <a:pt x="12997" y="4210"/>
                  <a:pt x="15113" y="7894"/>
                </a:cubicBezTo>
              </a:path>
            </a:pathLst>
          </a:custGeom>
          <a:solidFill>
            <a:schemeClr val="bg2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xmlns="" id="{75D98714-A264-43A1-8252-7154F5653F9B}"/>
              </a:ext>
            </a:extLst>
          </p:cNvPr>
          <p:cNvCxnSpPr>
            <a:cxnSpLocks/>
          </p:cNvCxnSpPr>
          <p:nvPr/>
        </p:nvCxnSpPr>
        <p:spPr>
          <a:xfrm>
            <a:off x="2099830" y="6271277"/>
            <a:ext cx="955964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xmlns="" id="{F58DE5BE-6545-4F62-A9DC-A0F625ABAAE5}"/>
              </a:ext>
            </a:extLst>
          </p:cNvPr>
          <p:cNvCxnSpPr>
            <a:cxnSpLocks/>
          </p:cNvCxnSpPr>
          <p:nvPr/>
        </p:nvCxnSpPr>
        <p:spPr>
          <a:xfrm>
            <a:off x="2363066" y="6271277"/>
            <a:ext cx="415636" cy="0"/>
          </a:xfrm>
          <a:prstGeom prst="line">
            <a:avLst/>
          </a:prstGeom>
          <a:ln w="28575">
            <a:solidFill>
              <a:schemeClr val="accent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AAF83966-F0B7-4568-A7F2-B339DC68EA7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xmlns="" id="{B340CD55-28A0-41D6-A8D4-11BEF0597A2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70240626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6DFB0399-F019-4223-8244-EAA450749B7F}"/>
              </a:ext>
            </a:extLst>
          </p:cNvPr>
          <p:cNvSpPr/>
          <p:nvPr/>
        </p:nvSpPr>
        <p:spPr>
          <a:xfrm>
            <a:off x="1643062" y="385342"/>
            <a:ext cx="4271963" cy="6058321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677388B9-DAF3-4254-A065-BE7932DF9974}"/>
              </a:ext>
            </a:extLst>
          </p:cNvPr>
          <p:cNvSpPr/>
          <p:nvPr/>
        </p:nvSpPr>
        <p:spPr>
          <a:xfrm>
            <a:off x="-1" y="4762500"/>
            <a:ext cx="3848669" cy="681038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F6B42540-FA57-4B20-B191-63B483A0A6B2}"/>
              </a:ext>
            </a:extLst>
          </p:cNvPr>
          <p:cNvSpPr txBox="1"/>
          <p:nvPr/>
        </p:nvSpPr>
        <p:spPr>
          <a:xfrm>
            <a:off x="671301" y="4964459"/>
            <a:ext cx="3107742" cy="18338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b="1" spc="600" dirty="0">
                <a:solidFill>
                  <a:schemeClr val="bg1"/>
                </a:solidFill>
                <a:latin typeface="Raleway" panose="020B0503030101060003" pitchFamily="34" charset="0"/>
              </a:rPr>
              <a:t>MORE/HOME/BACK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DDA4F5E5-9218-43E4-9096-3F0728A8E37E}"/>
              </a:ext>
            </a:extLst>
          </p:cNvPr>
          <p:cNvSpPr txBox="1"/>
          <p:nvPr/>
        </p:nvSpPr>
        <p:spPr>
          <a:xfrm>
            <a:off x="8352858" y="2118318"/>
            <a:ext cx="4600618" cy="86177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800" b="1" spc="300" dirty="0">
                <a:latin typeface="Raleway" panose="020B0503030101060003" pitchFamily="34" charset="0"/>
              </a:rPr>
              <a:t>We Are Support</a:t>
            </a:r>
          </a:p>
          <a:p>
            <a:r>
              <a:rPr lang="en-US" sz="2800" b="1" spc="300" dirty="0">
                <a:latin typeface="Raleway" panose="020B0503030101060003" pitchFamily="34" charset="0"/>
              </a:rPr>
              <a:t>Your Plan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F7ECAF33-09A2-479C-A8C0-68F41CB7398E}"/>
              </a:ext>
            </a:extLst>
          </p:cNvPr>
          <p:cNvSpPr txBox="1"/>
          <p:nvPr/>
        </p:nvSpPr>
        <p:spPr>
          <a:xfrm>
            <a:off x="8352858" y="1816612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RESPONSIVE OWN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91E6EC09-9099-42F9-95A9-9FC07C770664}"/>
              </a:ext>
            </a:extLst>
          </p:cNvPr>
          <p:cNvSpPr txBox="1"/>
          <p:nvPr/>
        </p:nvSpPr>
        <p:spPr>
          <a:xfrm flipH="1">
            <a:off x="8352858" y="3433552"/>
            <a:ext cx="3167842" cy="162954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68B4E347-27F3-4CA3-9DFC-EC3F06D6503A}"/>
              </a:ext>
            </a:extLst>
          </p:cNvPr>
          <p:cNvSpPr/>
          <p:nvPr/>
        </p:nvSpPr>
        <p:spPr>
          <a:xfrm>
            <a:off x="8352858" y="3276596"/>
            <a:ext cx="934017" cy="5715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150DB3B9-07F0-4BF8-A47F-70D1D17BA52B}"/>
              </a:ext>
            </a:extLst>
          </p:cNvPr>
          <p:cNvSpPr txBox="1"/>
          <p:nvPr/>
        </p:nvSpPr>
        <p:spPr>
          <a:xfrm>
            <a:off x="883034" y="692124"/>
            <a:ext cx="497304" cy="48910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Raleway" panose="020B0503030101060003" pitchFamily="34" charset="0"/>
              </a:rPr>
              <a:t>01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C41D9E87-F70B-4617-9274-BDA5F441EF72}"/>
              </a:ext>
            </a:extLst>
          </p:cNvPr>
          <p:cNvSpPr txBox="1"/>
          <p:nvPr/>
        </p:nvSpPr>
        <p:spPr>
          <a:xfrm>
            <a:off x="3064093" y="692124"/>
            <a:ext cx="497304" cy="48910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Raleway" panose="020B0503030101060003" pitchFamily="34" charset="0"/>
              </a:rPr>
              <a:t>02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CE8C31E8-13CE-4815-B0E5-2C07BC8F02A4}"/>
              </a:ext>
            </a:extLst>
          </p:cNvPr>
          <p:cNvSpPr txBox="1"/>
          <p:nvPr/>
        </p:nvSpPr>
        <p:spPr>
          <a:xfrm>
            <a:off x="524337" y="1216537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latin typeface="Raleway" panose="020B0503030101060003" pitchFamily="34" charset="0"/>
              </a:rPr>
              <a:t>Describtion</a:t>
            </a:r>
            <a:endParaRPr lang="en-US" sz="1200" dirty="0">
              <a:latin typeface="Raleway" panose="020B0503030101060003" pitchFamily="34" charset="0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61796B4E-A4BF-4213-A7EE-FD481A222399}"/>
              </a:ext>
            </a:extLst>
          </p:cNvPr>
          <p:cNvSpPr txBox="1"/>
          <p:nvPr/>
        </p:nvSpPr>
        <p:spPr>
          <a:xfrm>
            <a:off x="2614217" y="1216537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latin typeface="Raleway" panose="020B0503030101060003" pitchFamily="34" charset="0"/>
              </a:rPr>
              <a:t>Describtion</a:t>
            </a:r>
            <a:endParaRPr lang="en-US" sz="1200" dirty="0">
              <a:latin typeface="Raleway" panose="020B0503030101060003" pitchFamily="34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BAD11300-467B-4AFD-B612-7647A68563A0}"/>
              </a:ext>
            </a:extLst>
          </p:cNvPr>
          <p:cNvSpPr txBox="1"/>
          <p:nvPr/>
        </p:nvSpPr>
        <p:spPr>
          <a:xfrm>
            <a:off x="1380338" y="5921322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spc="600" dirty="0">
                <a:latin typeface="Raleway" panose="020B0503030101060003" pitchFamily="34" charset="0"/>
              </a:rPr>
              <a:t>NEW STYLE IN YERS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xmlns="" id="{5DB94D8D-0D66-4497-9ED2-C4377214F195}"/>
              </a:ext>
            </a:extLst>
          </p:cNvPr>
          <p:cNvSpPr/>
          <p:nvPr/>
        </p:nvSpPr>
        <p:spPr>
          <a:xfrm>
            <a:off x="467318" y="6021077"/>
            <a:ext cx="604213" cy="10046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xmlns="" id="{72793DE5-4AC6-4097-9158-BCAAFBA7185D}"/>
              </a:ext>
            </a:extLst>
          </p:cNvPr>
          <p:cNvCxnSpPr/>
          <p:nvPr/>
        </p:nvCxnSpPr>
        <p:spPr>
          <a:xfrm>
            <a:off x="10527643" y="6041339"/>
            <a:ext cx="56803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xmlns="" id="{CB1A6D6D-3C98-4B22-989C-EE2724305BA2}"/>
              </a:ext>
            </a:extLst>
          </p:cNvPr>
          <p:cNvCxnSpPr>
            <a:cxnSpLocks/>
          </p:cNvCxnSpPr>
          <p:nvPr/>
        </p:nvCxnSpPr>
        <p:spPr>
          <a:xfrm flipH="1">
            <a:off x="8948297" y="6041339"/>
            <a:ext cx="56803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41C84FAE-291E-4DB5-953F-534381C35C45}"/>
              </a:ext>
            </a:extLst>
          </p:cNvPr>
          <p:cNvSpPr txBox="1"/>
          <p:nvPr/>
        </p:nvSpPr>
        <p:spPr>
          <a:xfrm>
            <a:off x="9695012" y="5898800"/>
            <a:ext cx="773160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NEXT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xmlns="" id="{050D885C-382A-41F5-AA9E-2342C5BE82F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xmlns="" id="{BA8FDA69-7B10-4688-A33D-EA56A296A7A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xmlns="" id="{2910C186-321F-4642-B1EF-CB498F78977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xmlns="" id="{A8189B98-218B-4D28-9DE4-2373A8B4B94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94693372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0DE18B45-5724-4174-870E-E9B9F919A848}"/>
              </a:ext>
            </a:extLst>
          </p:cNvPr>
          <p:cNvSpPr/>
          <p:nvPr/>
        </p:nvSpPr>
        <p:spPr>
          <a:xfrm>
            <a:off x="5037425" y="540327"/>
            <a:ext cx="4271963" cy="551799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3D7D9469-50BA-4D90-9179-0798286AE74D}"/>
              </a:ext>
            </a:extLst>
          </p:cNvPr>
          <p:cNvSpPr txBox="1"/>
          <p:nvPr/>
        </p:nvSpPr>
        <p:spPr>
          <a:xfrm>
            <a:off x="1211041" y="4523532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20017C46-F5B8-4F66-B3E5-35E56939B724}"/>
              </a:ext>
            </a:extLst>
          </p:cNvPr>
          <p:cNvSpPr txBox="1"/>
          <p:nvPr/>
        </p:nvSpPr>
        <p:spPr>
          <a:xfrm>
            <a:off x="1211041" y="4803391"/>
            <a:ext cx="5294719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Multi-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TEMPLATE SLIDE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AE7520CE-1B0A-4608-BDA6-9D95A878BDC3}"/>
              </a:ext>
            </a:extLst>
          </p:cNvPr>
          <p:cNvSpPr txBox="1"/>
          <p:nvPr/>
        </p:nvSpPr>
        <p:spPr>
          <a:xfrm flipH="1">
            <a:off x="8966066" y="1616835"/>
            <a:ext cx="1723293" cy="246054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xmlns="" id="{003DFB15-BD5B-4A47-BC7F-C34970864277}"/>
              </a:ext>
            </a:extLst>
          </p:cNvPr>
          <p:cNvCxnSpPr/>
          <p:nvPr/>
        </p:nvCxnSpPr>
        <p:spPr>
          <a:xfrm>
            <a:off x="8465127" y="2102791"/>
            <a:ext cx="0" cy="9155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xmlns="" id="{E5E79F26-0BEE-4EC8-AC54-71E56E700E78}"/>
              </a:ext>
            </a:extLst>
          </p:cNvPr>
          <p:cNvCxnSpPr>
            <a:cxnSpLocks/>
          </p:cNvCxnSpPr>
          <p:nvPr/>
        </p:nvCxnSpPr>
        <p:spPr>
          <a:xfrm>
            <a:off x="8465127" y="2386808"/>
            <a:ext cx="0" cy="346765"/>
          </a:xfrm>
          <a:prstGeom prst="line">
            <a:avLst/>
          </a:prstGeom>
          <a:ln w="28575">
            <a:solidFill>
              <a:schemeClr val="accent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DC1ABBF0-94C9-4EBF-87A4-BA2FBFAD0C36}"/>
              </a:ext>
            </a:extLst>
          </p:cNvPr>
          <p:cNvSpPr txBox="1"/>
          <p:nvPr/>
        </p:nvSpPr>
        <p:spPr>
          <a:xfrm>
            <a:off x="8811491" y="5585313"/>
            <a:ext cx="3107742" cy="18338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spc="600" dirty="0">
                <a:latin typeface="Raleway" panose="020B0503030101060003" pitchFamily="34" charset="0"/>
              </a:rPr>
              <a:t>MORE/HOME/BACK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5D95F1AD-59EF-4D58-A3FA-78279CDE43B2}"/>
              </a:ext>
            </a:extLst>
          </p:cNvPr>
          <p:cNvSpPr/>
          <p:nvPr/>
        </p:nvSpPr>
        <p:spPr>
          <a:xfrm>
            <a:off x="8811491" y="5148766"/>
            <a:ext cx="2030178" cy="249676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hape 5760">
            <a:extLst>
              <a:ext uri="{FF2B5EF4-FFF2-40B4-BE49-F238E27FC236}">
                <a16:creationId xmlns:a16="http://schemas.microsoft.com/office/drawing/2014/main" xmlns="" id="{573C7CE6-7F3F-4268-9839-93D856C3D34B}"/>
              </a:ext>
            </a:extLst>
          </p:cNvPr>
          <p:cNvSpPr/>
          <p:nvPr/>
        </p:nvSpPr>
        <p:spPr>
          <a:xfrm>
            <a:off x="8976829" y="5195453"/>
            <a:ext cx="148203" cy="1504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071"/>
                </a:moveTo>
                <a:cubicBezTo>
                  <a:pt x="21600" y="19510"/>
                  <a:pt x="19830" y="21600"/>
                  <a:pt x="17351" y="21600"/>
                </a:cubicBezTo>
                <a:cubicBezTo>
                  <a:pt x="14518" y="21600"/>
                  <a:pt x="12748" y="19510"/>
                  <a:pt x="12748" y="17071"/>
                </a:cubicBezTo>
                <a:cubicBezTo>
                  <a:pt x="12748" y="17071"/>
                  <a:pt x="12748" y="16723"/>
                  <a:pt x="12748" y="16723"/>
                </a:cubicBezTo>
                <a:cubicBezTo>
                  <a:pt x="7436" y="14284"/>
                  <a:pt x="7436" y="14284"/>
                  <a:pt x="7436" y="14284"/>
                </a:cubicBezTo>
                <a:cubicBezTo>
                  <a:pt x="6728" y="14981"/>
                  <a:pt x="5666" y="15329"/>
                  <a:pt x="4603" y="15329"/>
                </a:cubicBezTo>
                <a:cubicBezTo>
                  <a:pt x="2125" y="15329"/>
                  <a:pt x="0" y="13239"/>
                  <a:pt x="0" y="10800"/>
                </a:cubicBezTo>
                <a:cubicBezTo>
                  <a:pt x="0" y="8361"/>
                  <a:pt x="2125" y="6271"/>
                  <a:pt x="4603" y="6271"/>
                </a:cubicBezTo>
                <a:cubicBezTo>
                  <a:pt x="5666" y="6271"/>
                  <a:pt x="6728" y="6968"/>
                  <a:pt x="7436" y="7665"/>
                </a:cubicBezTo>
                <a:cubicBezTo>
                  <a:pt x="12748" y="5226"/>
                  <a:pt x="12748" y="5226"/>
                  <a:pt x="12748" y="5226"/>
                </a:cubicBezTo>
                <a:cubicBezTo>
                  <a:pt x="12748" y="4877"/>
                  <a:pt x="12748" y="4877"/>
                  <a:pt x="12748" y="4529"/>
                </a:cubicBezTo>
                <a:cubicBezTo>
                  <a:pt x="12748" y="2090"/>
                  <a:pt x="14518" y="0"/>
                  <a:pt x="17351" y="0"/>
                </a:cubicBezTo>
                <a:cubicBezTo>
                  <a:pt x="19830" y="0"/>
                  <a:pt x="21600" y="2090"/>
                  <a:pt x="21600" y="4529"/>
                </a:cubicBezTo>
                <a:cubicBezTo>
                  <a:pt x="21600" y="6968"/>
                  <a:pt x="19830" y="9058"/>
                  <a:pt x="17351" y="9058"/>
                </a:cubicBezTo>
                <a:cubicBezTo>
                  <a:pt x="15934" y="9058"/>
                  <a:pt x="14872" y="8710"/>
                  <a:pt x="14164" y="8013"/>
                </a:cubicBezTo>
                <a:cubicBezTo>
                  <a:pt x="8852" y="10452"/>
                  <a:pt x="8852" y="10452"/>
                  <a:pt x="8852" y="10452"/>
                </a:cubicBezTo>
                <a:cubicBezTo>
                  <a:pt x="8852" y="10452"/>
                  <a:pt x="8852" y="10800"/>
                  <a:pt x="8852" y="10800"/>
                </a:cubicBezTo>
                <a:cubicBezTo>
                  <a:pt x="8852" y="11148"/>
                  <a:pt x="8852" y="11148"/>
                  <a:pt x="8852" y="11497"/>
                </a:cubicBezTo>
                <a:cubicBezTo>
                  <a:pt x="14164" y="13935"/>
                  <a:pt x="14164" y="13935"/>
                  <a:pt x="14164" y="13935"/>
                </a:cubicBezTo>
                <a:cubicBezTo>
                  <a:pt x="14872" y="13239"/>
                  <a:pt x="15934" y="12542"/>
                  <a:pt x="17351" y="12542"/>
                </a:cubicBezTo>
                <a:cubicBezTo>
                  <a:pt x="19830" y="12542"/>
                  <a:pt x="21600" y="14632"/>
                  <a:pt x="21600" y="17071"/>
                </a:cubicBezTo>
                <a:close/>
              </a:path>
            </a:pathLst>
          </a:custGeom>
          <a:solidFill>
            <a:schemeClr val="bg2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48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64207084-E01F-4FB5-891B-2EAC51213136}"/>
              </a:ext>
            </a:extLst>
          </p:cNvPr>
          <p:cNvSpPr txBox="1"/>
          <p:nvPr/>
        </p:nvSpPr>
        <p:spPr>
          <a:xfrm>
            <a:off x="9425996" y="5127806"/>
            <a:ext cx="2030178" cy="26900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solidFill>
                  <a:schemeClr val="bg1"/>
                </a:solidFill>
                <a:latin typeface="Raleway" panose="020B0503030101060003" pitchFamily="34" charset="0"/>
              </a:rPr>
              <a:t>Share it!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xmlns="" id="{0A7A872F-3759-4031-9172-925A618FF28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13474040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D21061BD-EF50-4040-8D53-1E5369B6A289}"/>
              </a:ext>
            </a:extLst>
          </p:cNvPr>
          <p:cNvSpPr/>
          <p:nvPr/>
        </p:nvSpPr>
        <p:spPr>
          <a:xfrm>
            <a:off x="519545" y="900546"/>
            <a:ext cx="10848109" cy="342207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7EFBCD47-42ED-4F3D-AC93-C83AC01584BE}"/>
              </a:ext>
            </a:extLst>
          </p:cNvPr>
          <p:cNvSpPr txBox="1"/>
          <p:nvPr/>
        </p:nvSpPr>
        <p:spPr>
          <a:xfrm>
            <a:off x="982005" y="1384729"/>
            <a:ext cx="2082554" cy="129266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800" b="1" dirty="0">
                <a:latin typeface="Raleway" panose="020B0503030101060003" pitchFamily="34" charset="0"/>
              </a:rPr>
              <a:t>We Are Support</a:t>
            </a:r>
          </a:p>
          <a:p>
            <a:r>
              <a:rPr lang="en-US" sz="2800" b="1" dirty="0">
                <a:latin typeface="Raleway" panose="020B0503030101060003" pitchFamily="34" charset="0"/>
              </a:rPr>
              <a:t>Your Plan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69573162-EAF2-4196-9BBD-A029314098C3}"/>
              </a:ext>
            </a:extLst>
          </p:cNvPr>
          <p:cNvSpPr txBox="1"/>
          <p:nvPr/>
        </p:nvSpPr>
        <p:spPr>
          <a:xfrm flipH="1">
            <a:off x="982005" y="2991624"/>
            <a:ext cx="2058995" cy="79855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F6CD3525-9A61-453C-8338-B4B96561B0C8}"/>
              </a:ext>
            </a:extLst>
          </p:cNvPr>
          <p:cNvSpPr/>
          <p:nvPr/>
        </p:nvSpPr>
        <p:spPr>
          <a:xfrm>
            <a:off x="982005" y="2806106"/>
            <a:ext cx="722104" cy="4571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92FE3EF3-8389-4B4B-8F50-0C84B64A20A4}"/>
              </a:ext>
            </a:extLst>
          </p:cNvPr>
          <p:cNvSpPr txBox="1"/>
          <p:nvPr/>
        </p:nvSpPr>
        <p:spPr>
          <a:xfrm>
            <a:off x="4857889" y="5957454"/>
            <a:ext cx="3107742" cy="18338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b="1" spc="600" dirty="0">
                <a:latin typeface="Raleway" panose="020B0503030101060003" pitchFamily="34" charset="0"/>
              </a:rPr>
              <a:t>MORE / HOME / BACK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6611B43D-BA42-4647-AF5A-F43B9A144FD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xmlns="" id="{ED5B2408-A3D0-4950-AE12-816F33EF624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xmlns="" id="{088C6F44-C0C1-4EF3-824B-195E2531B5B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36364785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B1343E66-5659-489D-9633-F9FB1908F94E}"/>
              </a:ext>
            </a:extLst>
          </p:cNvPr>
          <p:cNvSpPr txBox="1"/>
          <p:nvPr/>
        </p:nvSpPr>
        <p:spPr>
          <a:xfrm>
            <a:off x="6751083" y="1183957"/>
            <a:ext cx="4607030" cy="49244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200" b="1" dirty="0">
                <a:latin typeface="Raleway" panose="020B0503030101060003" pitchFamily="34" charset="0"/>
              </a:rPr>
              <a:t>MARKETING SOLUTION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FD47C92D-512D-453A-97B5-C48D396E252A}"/>
              </a:ext>
            </a:extLst>
          </p:cNvPr>
          <p:cNvSpPr txBox="1"/>
          <p:nvPr/>
        </p:nvSpPr>
        <p:spPr>
          <a:xfrm>
            <a:off x="6751083" y="1676400"/>
            <a:ext cx="4823436" cy="49244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200" b="1" dirty="0">
                <a:latin typeface="Raleway" panose="020B0503030101060003" pitchFamily="34" charset="0"/>
              </a:rPr>
              <a:t>AND THE BEST PLANING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6A61E214-B85A-4506-A16F-6A908ABB3073}"/>
              </a:ext>
            </a:extLst>
          </p:cNvPr>
          <p:cNvSpPr txBox="1"/>
          <p:nvPr/>
        </p:nvSpPr>
        <p:spPr>
          <a:xfrm>
            <a:off x="6751083" y="818956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RESPONSIVE OWN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AAC3696A-12FC-4616-8461-6D117A673BFC}"/>
              </a:ext>
            </a:extLst>
          </p:cNvPr>
          <p:cNvSpPr txBox="1"/>
          <p:nvPr/>
        </p:nvSpPr>
        <p:spPr>
          <a:xfrm>
            <a:off x="6751083" y="2168843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More than slide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44877CAB-F004-4FC8-85C1-B1260C70DB17}"/>
              </a:ext>
            </a:extLst>
          </p:cNvPr>
          <p:cNvSpPr txBox="1"/>
          <p:nvPr/>
        </p:nvSpPr>
        <p:spPr>
          <a:xfrm flipH="1">
            <a:off x="6751083" y="2853124"/>
            <a:ext cx="4823436" cy="66543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</a:t>
            </a:r>
          </a:p>
          <a:p>
            <a:pPr algn="just">
              <a:lnSpc>
                <a:spcPct val="150000"/>
              </a:lnSpc>
            </a:pPr>
            <a:endParaRPr lang="en-US" sz="10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96773B61-A913-4F45-B02C-D271CDA2A2A1}"/>
              </a:ext>
            </a:extLst>
          </p:cNvPr>
          <p:cNvSpPr txBox="1"/>
          <p:nvPr/>
        </p:nvSpPr>
        <p:spPr>
          <a:xfrm flipH="1">
            <a:off x="8054758" y="4997768"/>
            <a:ext cx="3303355" cy="135255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0735CA2D-4A78-4D20-A1E7-C787E0EAD643}"/>
              </a:ext>
            </a:extLst>
          </p:cNvPr>
          <p:cNvSpPr txBox="1"/>
          <p:nvPr/>
        </p:nvSpPr>
        <p:spPr>
          <a:xfrm>
            <a:off x="8054758" y="4612956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36EF0014-5D28-48E5-8860-B40C825460B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xmlns="" id="{EBE3049E-85F9-4C7A-95D4-FB3C8BE26EC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43972065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BF9E27CA-8C80-4DA8-9546-A0DC95FA833D}"/>
              </a:ext>
            </a:extLst>
          </p:cNvPr>
          <p:cNvSpPr/>
          <p:nvPr/>
        </p:nvSpPr>
        <p:spPr>
          <a:xfrm>
            <a:off x="6941128" y="900546"/>
            <a:ext cx="3352800" cy="342207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1339B1F5-23CC-42F5-9380-C17270B709D7}"/>
              </a:ext>
            </a:extLst>
          </p:cNvPr>
          <p:cNvSpPr txBox="1"/>
          <p:nvPr/>
        </p:nvSpPr>
        <p:spPr>
          <a:xfrm>
            <a:off x="1211041" y="997883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A1356FB1-10C5-47A1-B75A-6F1AFC8880CB}"/>
              </a:ext>
            </a:extLst>
          </p:cNvPr>
          <p:cNvSpPr txBox="1"/>
          <p:nvPr/>
        </p:nvSpPr>
        <p:spPr>
          <a:xfrm>
            <a:off x="1211041" y="1277742"/>
            <a:ext cx="4605428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Best part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ANOTHER SITE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1A2A1B8B-8464-4B46-B8CB-AC1672A7135E}"/>
              </a:ext>
            </a:extLst>
          </p:cNvPr>
          <p:cNvSpPr txBox="1"/>
          <p:nvPr/>
        </p:nvSpPr>
        <p:spPr>
          <a:xfrm flipH="1">
            <a:off x="1211040" y="3029998"/>
            <a:ext cx="2003215" cy="218354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28FFDB9E-3EEA-455B-B7F9-5B23A3DDDA53}"/>
              </a:ext>
            </a:extLst>
          </p:cNvPr>
          <p:cNvSpPr txBox="1"/>
          <p:nvPr/>
        </p:nvSpPr>
        <p:spPr>
          <a:xfrm flipH="1">
            <a:off x="3813254" y="3029998"/>
            <a:ext cx="2003215" cy="218354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253A6DDD-26E5-41E9-9BDB-4C1239D5915E}"/>
              </a:ext>
            </a:extLst>
          </p:cNvPr>
          <p:cNvSpPr txBox="1"/>
          <p:nvPr/>
        </p:nvSpPr>
        <p:spPr>
          <a:xfrm>
            <a:off x="7864325" y="5315368"/>
            <a:ext cx="3107742" cy="18338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b="1" spc="600" dirty="0">
                <a:latin typeface="Raleway" panose="020B0503030101060003" pitchFamily="34" charset="0"/>
              </a:rPr>
              <a:t>MORE / HOME / BACK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xmlns="" id="{5E01A581-2A52-41B5-87C0-E614D99A0A64}"/>
              </a:ext>
            </a:extLst>
          </p:cNvPr>
          <p:cNvCxnSpPr>
            <a:cxnSpLocks/>
          </p:cNvCxnSpPr>
          <p:nvPr/>
        </p:nvCxnSpPr>
        <p:spPr>
          <a:xfrm>
            <a:off x="2951019" y="5498752"/>
            <a:ext cx="955964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xmlns="" id="{20B2DB90-92ED-4263-87E9-3D086AC0885D}"/>
              </a:ext>
            </a:extLst>
          </p:cNvPr>
          <p:cNvCxnSpPr>
            <a:cxnSpLocks/>
          </p:cNvCxnSpPr>
          <p:nvPr/>
        </p:nvCxnSpPr>
        <p:spPr>
          <a:xfrm>
            <a:off x="3214255" y="5498752"/>
            <a:ext cx="415636" cy="0"/>
          </a:xfrm>
          <a:prstGeom prst="line">
            <a:avLst/>
          </a:prstGeom>
          <a:ln w="28575">
            <a:solidFill>
              <a:schemeClr val="accent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597D15F9-72BC-4FBA-BB3D-DE5417A05CF2}"/>
              </a:ext>
            </a:extLst>
          </p:cNvPr>
          <p:cNvSpPr/>
          <p:nvPr/>
        </p:nvSpPr>
        <p:spPr>
          <a:xfrm>
            <a:off x="7217711" y="2333517"/>
            <a:ext cx="619069" cy="280652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 16">
            <a:extLst>
              <a:ext uri="{FF2B5EF4-FFF2-40B4-BE49-F238E27FC236}">
                <a16:creationId xmlns:a16="http://schemas.microsoft.com/office/drawing/2014/main" xmlns="" id="{32CEE58C-C785-45D2-A43A-DE9EA54B82CD}"/>
              </a:ext>
            </a:extLst>
          </p:cNvPr>
          <p:cNvSpPr>
            <a:spLocks/>
          </p:cNvSpPr>
          <p:nvPr/>
        </p:nvSpPr>
        <p:spPr bwMode="auto">
          <a:xfrm>
            <a:off x="7426036" y="3023427"/>
            <a:ext cx="260750" cy="211897"/>
          </a:xfrm>
          <a:custGeom>
            <a:avLst/>
            <a:gdLst>
              <a:gd name="T0" fmla="*/ 368 w 368"/>
              <a:gd name="T1" fmla="*/ 36 h 299"/>
              <a:gd name="T2" fmla="*/ 324 w 368"/>
              <a:gd name="T3" fmla="*/ 48 h 299"/>
              <a:gd name="T4" fmla="*/ 358 w 368"/>
              <a:gd name="T5" fmla="*/ 6 h 299"/>
              <a:gd name="T6" fmla="*/ 310 w 368"/>
              <a:gd name="T7" fmla="*/ 24 h 299"/>
              <a:gd name="T8" fmla="*/ 255 w 368"/>
              <a:gd name="T9" fmla="*/ 0 h 299"/>
              <a:gd name="T10" fmla="*/ 179 w 368"/>
              <a:gd name="T11" fmla="*/ 76 h 299"/>
              <a:gd name="T12" fmla="*/ 181 w 368"/>
              <a:gd name="T13" fmla="*/ 93 h 299"/>
              <a:gd name="T14" fmla="*/ 25 w 368"/>
              <a:gd name="T15" fmla="*/ 14 h 299"/>
              <a:gd name="T16" fmla="*/ 15 w 368"/>
              <a:gd name="T17" fmla="*/ 52 h 299"/>
              <a:gd name="T18" fmla="*/ 49 w 368"/>
              <a:gd name="T19" fmla="*/ 115 h 299"/>
              <a:gd name="T20" fmla="*/ 15 w 368"/>
              <a:gd name="T21" fmla="*/ 106 h 299"/>
              <a:gd name="T22" fmla="*/ 14 w 368"/>
              <a:gd name="T23" fmla="*/ 106 h 299"/>
              <a:gd name="T24" fmla="*/ 75 w 368"/>
              <a:gd name="T25" fmla="*/ 181 h 299"/>
              <a:gd name="T26" fmla="*/ 55 w 368"/>
              <a:gd name="T27" fmla="*/ 183 h 299"/>
              <a:gd name="T28" fmla="*/ 41 w 368"/>
              <a:gd name="T29" fmla="*/ 182 h 299"/>
              <a:gd name="T30" fmla="*/ 111 w 368"/>
              <a:gd name="T31" fmla="*/ 234 h 299"/>
              <a:gd name="T32" fmla="*/ 18 w 368"/>
              <a:gd name="T33" fmla="*/ 267 h 299"/>
              <a:gd name="T34" fmla="*/ 0 w 368"/>
              <a:gd name="T35" fmla="*/ 265 h 299"/>
              <a:gd name="T36" fmla="*/ 115 w 368"/>
              <a:gd name="T37" fmla="*/ 299 h 299"/>
              <a:gd name="T38" fmla="*/ 330 w 368"/>
              <a:gd name="T39" fmla="*/ 85 h 299"/>
              <a:gd name="T40" fmla="*/ 330 w 368"/>
              <a:gd name="T41" fmla="*/ 75 h 299"/>
              <a:gd name="T42" fmla="*/ 368 w 368"/>
              <a:gd name="T43" fmla="*/ 36 h 2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68" h="299">
                <a:moveTo>
                  <a:pt x="368" y="36"/>
                </a:moveTo>
                <a:cubicBezTo>
                  <a:pt x="354" y="42"/>
                  <a:pt x="340" y="46"/>
                  <a:pt x="324" y="48"/>
                </a:cubicBezTo>
                <a:cubicBezTo>
                  <a:pt x="340" y="38"/>
                  <a:pt x="352" y="24"/>
                  <a:pt x="358" y="6"/>
                </a:cubicBezTo>
                <a:cubicBezTo>
                  <a:pt x="343" y="15"/>
                  <a:pt x="327" y="21"/>
                  <a:pt x="310" y="24"/>
                </a:cubicBezTo>
                <a:cubicBezTo>
                  <a:pt x="296" y="10"/>
                  <a:pt x="276" y="0"/>
                  <a:pt x="255" y="0"/>
                </a:cubicBezTo>
                <a:cubicBezTo>
                  <a:pt x="213" y="0"/>
                  <a:pt x="179" y="34"/>
                  <a:pt x="179" y="76"/>
                </a:cubicBezTo>
                <a:cubicBezTo>
                  <a:pt x="179" y="82"/>
                  <a:pt x="180" y="88"/>
                  <a:pt x="181" y="93"/>
                </a:cubicBezTo>
                <a:cubicBezTo>
                  <a:pt x="118" y="90"/>
                  <a:pt x="63" y="60"/>
                  <a:pt x="25" y="14"/>
                </a:cubicBezTo>
                <a:cubicBezTo>
                  <a:pt x="19" y="25"/>
                  <a:pt x="15" y="38"/>
                  <a:pt x="15" y="52"/>
                </a:cubicBezTo>
                <a:cubicBezTo>
                  <a:pt x="15" y="78"/>
                  <a:pt x="28" y="101"/>
                  <a:pt x="49" y="115"/>
                </a:cubicBezTo>
                <a:cubicBezTo>
                  <a:pt x="36" y="115"/>
                  <a:pt x="25" y="111"/>
                  <a:pt x="15" y="106"/>
                </a:cubicBezTo>
                <a:cubicBezTo>
                  <a:pt x="14" y="106"/>
                  <a:pt x="14" y="106"/>
                  <a:pt x="14" y="106"/>
                </a:cubicBezTo>
                <a:cubicBezTo>
                  <a:pt x="14" y="143"/>
                  <a:pt x="41" y="174"/>
                  <a:pt x="75" y="181"/>
                </a:cubicBezTo>
                <a:cubicBezTo>
                  <a:pt x="69" y="182"/>
                  <a:pt x="62" y="183"/>
                  <a:pt x="55" y="183"/>
                </a:cubicBezTo>
                <a:cubicBezTo>
                  <a:pt x="50" y="183"/>
                  <a:pt x="46" y="183"/>
                  <a:pt x="41" y="182"/>
                </a:cubicBezTo>
                <a:cubicBezTo>
                  <a:pt x="51" y="212"/>
                  <a:pt x="78" y="234"/>
                  <a:pt x="111" y="234"/>
                </a:cubicBezTo>
                <a:cubicBezTo>
                  <a:pt x="86" y="254"/>
                  <a:pt x="53" y="267"/>
                  <a:pt x="18" y="267"/>
                </a:cubicBezTo>
                <a:cubicBezTo>
                  <a:pt x="12" y="267"/>
                  <a:pt x="6" y="266"/>
                  <a:pt x="0" y="265"/>
                </a:cubicBezTo>
                <a:cubicBezTo>
                  <a:pt x="33" y="287"/>
                  <a:pt x="73" y="299"/>
                  <a:pt x="115" y="299"/>
                </a:cubicBezTo>
                <a:cubicBezTo>
                  <a:pt x="254" y="299"/>
                  <a:pt x="330" y="184"/>
                  <a:pt x="330" y="85"/>
                </a:cubicBezTo>
                <a:cubicBezTo>
                  <a:pt x="330" y="81"/>
                  <a:pt x="330" y="78"/>
                  <a:pt x="330" y="75"/>
                </a:cubicBezTo>
                <a:cubicBezTo>
                  <a:pt x="345" y="64"/>
                  <a:pt x="358" y="51"/>
                  <a:pt x="368" y="36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Freeform 13">
            <a:extLst>
              <a:ext uri="{FF2B5EF4-FFF2-40B4-BE49-F238E27FC236}">
                <a16:creationId xmlns:a16="http://schemas.microsoft.com/office/drawing/2014/main" xmlns="" id="{A36C7CD2-5442-4A65-926B-E778AF264E40}"/>
              </a:ext>
            </a:extLst>
          </p:cNvPr>
          <p:cNvSpPr>
            <a:spLocks/>
          </p:cNvSpPr>
          <p:nvPr/>
        </p:nvSpPr>
        <p:spPr bwMode="auto">
          <a:xfrm>
            <a:off x="7452401" y="3576063"/>
            <a:ext cx="208020" cy="208263"/>
          </a:xfrm>
          <a:custGeom>
            <a:avLst/>
            <a:gdLst>
              <a:gd name="T0" fmla="*/ 360 w 360"/>
              <a:gd name="T1" fmla="*/ 60 h 360"/>
              <a:gd name="T2" fmla="*/ 300 w 360"/>
              <a:gd name="T3" fmla="*/ 0 h 360"/>
              <a:gd name="T4" fmla="*/ 60 w 360"/>
              <a:gd name="T5" fmla="*/ 0 h 360"/>
              <a:gd name="T6" fmla="*/ 0 w 360"/>
              <a:gd name="T7" fmla="*/ 60 h 360"/>
              <a:gd name="T8" fmla="*/ 0 w 360"/>
              <a:gd name="T9" fmla="*/ 300 h 360"/>
              <a:gd name="T10" fmla="*/ 60 w 360"/>
              <a:gd name="T11" fmla="*/ 360 h 360"/>
              <a:gd name="T12" fmla="*/ 180 w 360"/>
              <a:gd name="T13" fmla="*/ 360 h 360"/>
              <a:gd name="T14" fmla="*/ 180 w 360"/>
              <a:gd name="T15" fmla="*/ 224 h 360"/>
              <a:gd name="T16" fmla="*/ 136 w 360"/>
              <a:gd name="T17" fmla="*/ 224 h 360"/>
              <a:gd name="T18" fmla="*/ 136 w 360"/>
              <a:gd name="T19" fmla="*/ 164 h 360"/>
              <a:gd name="T20" fmla="*/ 180 w 360"/>
              <a:gd name="T21" fmla="*/ 164 h 360"/>
              <a:gd name="T22" fmla="*/ 180 w 360"/>
              <a:gd name="T23" fmla="*/ 141 h 360"/>
              <a:gd name="T24" fmla="*/ 248 w 360"/>
              <a:gd name="T25" fmla="*/ 64 h 360"/>
              <a:gd name="T26" fmla="*/ 296 w 360"/>
              <a:gd name="T27" fmla="*/ 64 h 360"/>
              <a:gd name="T28" fmla="*/ 296 w 360"/>
              <a:gd name="T29" fmla="*/ 124 h 360"/>
              <a:gd name="T30" fmla="*/ 248 w 360"/>
              <a:gd name="T31" fmla="*/ 124 h 360"/>
              <a:gd name="T32" fmla="*/ 236 w 360"/>
              <a:gd name="T33" fmla="*/ 140 h 360"/>
              <a:gd name="T34" fmla="*/ 236 w 360"/>
              <a:gd name="T35" fmla="*/ 164 h 360"/>
              <a:gd name="T36" fmla="*/ 296 w 360"/>
              <a:gd name="T37" fmla="*/ 164 h 360"/>
              <a:gd name="T38" fmla="*/ 296 w 360"/>
              <a:gd name="T39" fmla="*/ 224 h 360"/>
              <a:gd name="T40" fmla="*/ 236 w 360"/>
              <a:gd name="T41" fmla="*/ 224 h 360"/>
              <a:gd name="T42" fmla="*/ 236 w 360"/>
              <a:gd name="T43" fmla="*/ 360 h 360"/>
              <a:gd name="T44" fmla="*/ 300 w 360"/>
              <a:gd name="T45" fmla="*/ 360 h 360"/>
              <a:gd name="T46" fmla="*/ 360 w 360"/>
              <a:gd name="T47" fmla="*/ 300 h 360"/>
              <a:gd name="T48" fmla="*/ 360 w 360"/>
              <a:gd name="T49" fmla="*/ 6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0" h="360">
                <a:moveTo>
                  <a:pt x="360" y="60"/>
                </a:moveTo>
                <a:cubicBezTo>
                  <a:pt x="360" y="29"/>
                  <a:pt x="332" y="0"/>
                  <a:pt x="300" y="0"/>
                </a:cubicBezTo>
                <a:cubicBezTo>
                  <a:pt x="60" y="0"/>
                  <a:pt x="60" y="0"/>
                  <a:pt x="60" y="0"/>
                </a:cubicBezTo>
                <a:cubicBezTo>
                  <a:pt x="28" y="0"/>
                  <a:pt x="0" y="29"/>
                  <a:pt x="0" y="60"/>
                </a:cubicBezTo>
                <a:cubicBezTo>
                  <a:pt x="0" y="300"/>
                  <a:pt x="0" y="300"/>
                  <a:pt x="0" y="300"/>
                </a:cubicBezTo>
                <a:cubicBezTo>
                  <a:pt x="0" y="332"/>
                  <a:pt x="28" y="360"/>
                  <a:pt x="60" y="360"/>
                </a:cubicBezTo>
                <a:cubicBezTo>
                  <a:pt x="180" y="360"/>
                  <a:pt x="180" y="360"/>
                  <a:pt x="180" y="360"/>
                </a:cubicBezTo>
                <a:cubicBezTo>
                  <a:pt x="180" y="224"/>
                  <a:pt x="180" y="224"/>
                  <a:pt x="180" y="224"/>
                </a:cubicBezTo>
                <a:cubicBezTo>
                  <a:pt x="136" y="224"/>
                  <a:pt x="136" y="224"/>
                  <a:pt x="136" y="224"/>
                </a:cubicBezTo>
                <a:cubicBezTo>
                  <a:pt x="136" y="164"/>
                  <a:pt x="136" y="164"/>
                  <a:pt x="136" y="164"/>
                </a:cubicBezTo>
                <a:cubicBezTo>
                  <a:pt x="180" y="164"/>
                  <a:pt x="180" y="164"/>
                  <a:pt x="180" y="164"/>
                </a:cubicBezTo>
                <a:cubicBezTo>
                  <a:pt x="180" y="141"/>
                  <a:pt x="180" y="141"/>
                  <a:pt x="180" y="141"/>
                </a:cubicBezTo>
                <a:cubicBezTo>
                  <a:pt x="180" y="100"/>
                  <a:pt x="210" y="64"/>
                  <a:pt x="248" y="64"/>
                </a:cubicBezTo>
                <a:cubicBezTo>
                  <a:pt x="296" y="64"/>
                  <a:pt x="296" y="64"/>
                  <a:pt x="296" y="64"/>
                </a:cubicBezTo>
                <a:cubicBezTo>
                  <a:pt x="296" y="124"/>
                  <a:pt x="296" y="124"/>
                  <a:pt x="296" y="124"/>
                </a:cubicBezTo>
                <a:cubicBezTo>
                  <a:pt x="248" y="124"/>
                  <a:pt x="248" y="124"/>
                  <a:pt x="248" y="124"/>
                </a:cubicBezTo>
                <a:cubicBezTo>
                  <a:pt x="242" y="124"/>
                  <a:pt x="236" y="131"/>
                  <a:pt x="236" y="140"/>
                </a:cubicBezTo>
                <a:cubicBezTo>
                  <a:pt x="236" y="164"/>
                  <a:pt x="236" y="164"/>
                  <a:pt x="236" y="164"/>
                </a:cubicBezTo>
                <a:cubicBezTo>
                  <a:pt x="296" y="164"/>
                  <a:pt x="296" y="164"/>
                  <a:pt x="296" y="164"/>
                </a:cubicBezTo>
                <a:cubicBezTo>
                  <a:pt x="296" y="224"/>
                  <a:pt x="296" y="224"/>
                  <a:pt x="296" y="224"/>
                </a:cubicBezTo>
                <a:cubicBezTo>
                  <a:pt x="236" y="224"/>
                  <a:pt x="236" y="224"/>
                  <a:pt x="236" y="224"/>
                </a:cubicBezTo>
                <a:cubicBezTo>
                  <a:pt x="236" y="360"/>
                  <a:pt x="236" y="360"/>
                  <a:pt x="236" y="360"/>
                </a:cubicBezTo>
                <a:cubicBezTo>
                  <a:pt x="300" y="360"/>
                  <a:pt x="300" y="360"/>
                  <a:pt x="300" y="360"/>
                </a:cubicBezTo>
                <a:cubicBezTo>
                  <a:pt x="332" y="360"/>
                  <a:pt x="360" y="332"/>
                  <a:pt x="360" y="300"/>
                </a:cubicBezTo>
                <a:lnTo>
                  <a:pt x="360" y="6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Freeform 26">
            <a:extLst>
              <a:ext uri="{FF2B5EF4-FFF2-40B4-BE49-F238E27FC236}">
                <a16:creationId xmlns:a16="http://schemas.microsoft.com/office/drawing/2014/main" xmlns="" id="{F255C489-771F-4575-A661-DB2CFFD77C54}"/>
              </a:ext>
            </a:extLst>
          </p:cNvPr>
          <p:cNvSpPr>
            <a:spLocks noEditPoints="1"/>
          </p:cNvSpPr>
          <p:nvPr/>
        </p:nvSpPr>
        <p:spPr bwMode="auto">
          <a:xfrm>
            <a:off x="7454278" y="4218569"/>
            <a:ext cx="211838" cy="212743"/>
          </a:xfrm>
          <a:custGeom>
            <a:avLst/>
            <a:gdLst>
              <a:gd name="T0" fmla="*/ 160 w 198"/>
              <a:gd name="T1" fmla="*/ 0 h 198"/>
              <a:gd name="T2" fmla="*/ 38 w 198"/>
              <a:gd name="T3" fmla="*/ 0 h 198"/>
              <a:gd name="T4" fmla="*/ 0 w 198"/>
              <a:gd name="T5" fmla="*/ 38 h 198"/>
              <a:gd name="T6" fmla="*/ 0 w 198"/>
              <a:gd name="T7" fmla="*/ 78 h 198"/>
              <a:gd name="T8" fmla="*/ 0 w 198"/>
              <a:gd name="T9" fmla="*/ 159 h 198"/>
              <a:gd name="T10" fmla="*/ 38 w 198"/>
              <a:gd name="T11" fmla="*/ 198 h 198"/>
              <a:gd name="T12" fmla="*/ 160 w 198"/>
              <a:gd name="T13" fmla="*/ 198 h 198"/>
              <a:gd name="T14" fmla="*/ 198 w 198"/>
              <a:gd name="T15" fmla="*/ 159 h 198"/>
              <a:gd name="T16" fmla="*/ 198 w 198"/>
              <a:gd name="T17" fmla="*/ 78 h 198"/>
              <a:gd name="T18" fmla="*/ 198 w 198"/>
              <a:gd name="T19" fmla="*/ 38 h 198"/>
              <a:gd name="T20" fmla="*/ 160 w 198"/>
              <a:gd name="T21" fmla="*/ 0 h 198"/>
              <a:gd name="T22" fmla="*/ 171 w 198"/>
              <a:gd name="T23" fmla="*/ 22 h 198"/>
              <a:gd name="T24" fmla="*/ 175 w 198"/>
              <a:gd name="T25" fmla="*/ 22 h 198"/>
              <a:gd name="T26" fmla="*/ 175 w 198"/>
              <a:gd name="T27" fmla="*/ 27 h 198"/>
              <a:gd name="T28" fmla="*/ 175 w 198"/>
              <a:gd name="T29" fmla="*/ 56 h 198"/>
              <a:gd name="T30" fmla="*/ 142 w 198"/>
              <a:gd name="T31" fmla="*/ 56 h 198"/>
              <a:gd name="T32" fmla="*/ 142 w 198"/>
              <a:gd name="T33" fmla="*/ 22 h 198"/>
              <a:gd name="T34" fmla="*/ 171 w 198"/>
              <a:gd name="T35" fmla="*/ 22 h 198"/>
              <a:gd name="T36" fmla="*/ 71 w 198"/>
              <a:gd name="T37" fmla="*/ 78 h 198"/>
              <a:gd name="T38" fmla="*/ 99 w 198"/>
              <a:gd name="T39" fmla="*/ 64 h 198"/>
              <a:gd name="T40" fmla="*/ 127 w 198"/>
              <a:gd name="T41" fmla="*/ 78 h 198"/>
              <a:gd name="T42" fmla="*/ 134 w 198"/>
              <a:gd name="T43" fmla="*/ 99 h 198"/>
              <a:gd name="T44" fmla="*/ 99 w 198"/>
              <a:gd name="T45" fmla="*/ 134 h 198"/>
              <a:gd name="T46" fmla="*/ 64 w 198"/>
              <a:gd name="T47" fmla="*/ 99 h 198"/>
              <a:gd name="T48" fmla="*/ 71 w 198"/>
              <a:gd name="T49" fmla="*/ 78 h 198"/>
              <a:gd name="T50" fmla="*/ 179 w 198"/>
              <a:gd name="T51" fmla="*/ 159 h 198"/>
              <a:gd name="T52" fmla="*/ 160 w 198"/>
              <a:gd name="T53" fmla="*/ 178 h 198"/>
              <a:gd name="T54" fmla="*/ 38 w 198"/>
              <a:gd name="T55" fmla="*/ 178 h 198"/>
              <a:gd name="T56" fmla="*/ 19 w 198"/>
              <a:gd name="T57" fmla="*/ 159 h 198"/>
              <a:gd name="T58" fmla="*/ 19 w 198"/>
              <a:gd name="T59" fmla="*/ 78 h 198"/>
              <a:gd name="T60" fmla="*/ 49 w 198"/>
              <a:gd name="T61" fmla="*/ 78 h 198"/>
              <a:gd name="T62" fmla="*/ 45 w 198"/>
              <a:gd name="T63" fmla="*/ 99 h 198"/>
              <a:gd name="T64" fmla="*/ 99 w 198"/>
              <a:gd name="T65" fmla="*/ 153 h 198"/>
              <a:gd name="T66" fmla="*/ 153 w 198"/>
              <a:gd name="T67" fmla="*/ 99 h 198"/>
              <a:gd name="T68" fmla="*/ 149 w 198"/>
              <a:gd name="T69" fmla="*/ 78 h 198"/>
              <a:gd name="T70" fmla="*/ 179 w 198"/>
              <a:gd name="T71" fmla="*/ 78 h 198"/>
              <a:gd name="T72" fmla="*/ 179 w 198"/>
              <a:gd name="T73" fmla="*/ 159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98" h="198">
                <a:moveTo>
                  <a:pt x="160" y="0"/>
                </a:moveTo>
                <a:cubicBezTo>
                  <a:pt x="38" y="0"/>
                  <a:pt x="38" y="0"/>
                  <a:pt x="38" y="0"/>
                </a:cubicBezTo>
                <a:cubicBezTo>
                  <a:pt x="17" y="0"/>
                  <a:pt x="0" y="17"/>
                  <a:pt x="0" y="38"/>
                </a:cubicBezTo>
                <a:cubicBezTo>
                  <a:pt x="0" y="78"/>
                  <a:pt x="0" y="78"/>
                  <a:pt x="0" y="78"/>
                </a:cubicBezTo>
                <a:cubicBezTo>
                  <a:pt x="0" y="159"/>
                  <a:pt x="0" y="159"/>
                  <a:pt x="0" y="159"/>
                </a:cubicBezTo>
                <a:cubicBezTo>
                  <a:pt x="0" y="181"/>
                  <a:pt x="17" y="198"/>
                  <a:pt x="38" y="198"/>
                </a:cubicBezTo>
                <a:cubicBezTo>
                  <a:pt x="160" y="198"/>
                  <a:pt x="160" y="198"/>
                  <a:pt x="160" y="198"/>
                </a:cubicBezTo>
                <a:cubicBezTo>
                  <a:pt x="181" y="198"/>
                  <a:pt x="198" y="181"/>
                  <a:pt x="198" y="159"/>
                </a:cubicBezTo>
                <a:cubicBezTo>
                  <a:pt x="198" y="78"/>
                  <a:pt x="198" y="78"/>
                  <a:pt x="198" y="78"/>
                </a:cubicBezTo>
                <a:cubicBezTo>
                  <a:pt x="198" y="38"/>
                  <a:pt x="198" y="38"/>
                  <a:pt x="198" y="38"/>
                </a:cubicBezTo>
                <a:cubicBezTo>
                  <a:pt x="198" y="17"/>
                  <a:pt x="181" y="0"/>
                  <a:pt x="160" y="0"/>
                </a:cubicBezTo>
                <a:close/>
                <a:moveTo>
                  <a:pt x="171" y="22"/>
                </a:moveTo>
                <a:cubicBezTo>
                  <a:pt x="175" y="22"/>
                  <a:pt x="175" y="22"/>
                  <a:pt x="175" y="22"/>
                </a:cubicBezTo>
                <a:cubicBezTo>
                  <a:pt x="175" y="27"/>
                  <a:pt x="175" y="27"/>
                  <a:pt x="175" y="27"/>
                </a:cubicBezTo>
                <a:cubicBezTo>
                  <a:pt x="175" y="56"/>
                  <a:pt x="175" y="56"/>
                  <a:pt x="175" y="56"/>
                </a:cubicBezTo>
                <a:cubicBezTo>
                  <a:pt x="142" y="56"/>
                  <a:pt x="142" y="56"/>
                  <a:pt x="142" y="56"/>
                </a:cubicBezTo>
                <a:cubicBezTo>
                  <a:pt x="142" y="22"/>
                  <a:pt x="142" y="22"/>
                  <a:pt x="142" y="22"/>
                </a:cubicBezTo>
                <a:lnTo>
                  <a:pt x="171" y="22"/>
                </a:lnTo>
                <a:close/>
                <a:moveTo>
                  <a:pt x="71" y="78"/>
                </a:moveTo>
                <a:cubicBezTo>
                  <a:pt x="77" y="70"/>
                  <a:pt x="87" y="64"/>
                  <a:pt x="99" y="64"/>
                </a:cubicBezTo>
                <a:cubicBezTo>
                  <a:pt x="111" y="64"/>
                  <a:pt x="121" y="70"/>
                  <a:pt x="127" y="78"/>
                </a:cubicBezTo>
                <a:cubicBezTo>
                  <a:pt x="132" y="84"/>
                  <a:pt x="134" y="91"/>
                  <a:pt x="134" y="99"/>
                </a:cubicBezTo>
                <a:cubicBezTo>
                  <a:pt x="134" y="118"/>
                  <a:pt x="118" y="134"/>
                  <a:pt x="99" y="134"/>
                </a:cubicBezTo>
                <a:cubicBezTo>
                  <a:pt x="80" y="134"/>
                  <a:pt x="64" y="118"/>
                  <a:pt x="64" y="99"/>
                </a:cubicBezTo>
                <a:cubicBezTo>
                  <a:pt x="64" y="91"/>
                  <a:pt x="67" y="84"/>
                  <a:pt x="71" y="78"/>
                </a:cubicBezTo>
                <a:close/>
                <a:moveTo>
                  <a:pt x="179" y="159"/>
                </a:moveTo>
                <a:cubicBezTo>
                  <a:pt x="179" y="170"/>
                  <a:pt x="170" y="178"/>
                  <a:pt x="160" y="178"/>
                </a:cubicBezTo>
                <a:cubicBezTo>
                  <a:pt x="38" y="178"/>
                  <a:pt x="38" y="178"/>
                  <a:pt x="38" y="178"/>
                </a:cubicBezTo>
                <a:cubicBezTo>
                  <a:pt x="28" y="178"/>
                  <a:pt x="19" y="170"/>
                  <a:pt x="19" y="159"/>
                </a:cubicBezTo>
                <a:cubicBezTo>
                  <a:pt x="19" y="78"/>
                  <a:pt x="19" y="78"/>
                  <a:pt x="19" y="78"/>
                </a:cubicBezTo>
                <a:cubicBezTo>
                  <a:pt x="49" y="78"/>
                  <a:pt x="49" y="78"/>
                  <a:pt x="49" y="78"/>
                </a:cubicBezTo>
                <a:cubicBezTo>
                  <a:pt x="46" y="85"/>
                  <a:pt x="45" y="91"/>
                  <a:pt x="45" y="99"/>
                </a:cubicBezTo>
                <a:cubicBezTo>
                  <a:pt x="45" y="129"/>
                  <a:pt x="69" y="153"/>
                  <a:pt x="99" y="153"/>
                </a:cubicBezTo>
                <a:cubicBezTo>
                  <a:pt x="129" y="153"/>
                  <a:pt x="153" y="129"/>
                  <a:pt x="153" y="99"/>
                </a:cubicBezTo>
                <a:cubicBezTo>
                  <a:pt x="153" y="91"/>
                  <a:pt x="152" y="85"/>
                  <a:pt x="149" y="78"/>
                </a:cubicBezTo>
                <a:cubicBezTo>
                  <a:pt x="179" y="78"/>
                  <a:pt x="179" y="78"/>
                  <a:pt x="179" y="78"/>
                </a:cubicBezTo>
                <a:lnTo>
                  <a:pt x="179" y="15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" name="Shape 4753">
            <a:extLst>
              <a:ext uri="{FF2B5EF4-FFF2-40B4-BE49-F238E27FC236}">
                <a16:creationId xmlns:a16="http://schemas.microsoft.com/office/drawing/2014/main" xmlns="" id="{7604B40E-70FC-4C20-A62C-24EBFF8CFF96}"/>
              </a:ext>
            </a:extLst>
          </p:cNvPr>
          <p:cNvSpPr/>
          <p:nvPr/>
        </p:nvSpPr>
        <p:spPr>
          <a:xfrm>
            <a:off x="7436433" y="2542066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115789"/>
                </a:moveTo>
                <a:lnTo>
                  <a:pt x="15113" y="115789"/>
                </a:lnTo>
                <a:cubicBezTo>
                  <a:pt x="59848" y="37368"/>
                  <a:pt x="59848" y="37368"/>
                  <a:pt x="59848" y="37368"/>
                </a:cubicBezTo>
                <a:cubicBezTo>
                  <a:pt x="107002" y="115789"/>
                  <a:pt x="107002" y="115789"/>
                  <a:pt x="107002" y="115789"/>
                </a:cubicBezTo>
                <a:cubicBezTo>
                  <a:pt x="107002" y="119473"/>
                  <a:pt x="109118" y="119473"/>
                  <a:pt x="111234" y="119473"/>
                </a:cubicBezTo>
                <a:cubicBezTo>
                  <a:pt x="117581" y="119473"/>
                  <a:pt x="119697" y="115789"/>
                  <a:pt x="119697" y="104210"/>
                </a:cubicBezTo>
                <a:cubicBezTo>
                  <a:pt x="119697" y="100526"/>
                  <a:pt x="119697" y="96842"/>
                  <a:pt x="117581" y="96842"/>
                </a:cubicBezTo>
                <a:cubicBezTo>
                  <a:pt x="66498" y="7894"/>
                  <a:pt x="66498" y="7894"/>
                  <a:pt x="66498" y="7894"/>
                </a:cubicBezTo>
                <a:cubicBezTo>
                  <a:pt x="64382" y="4210"/>
                  <a:pt x="61964" y="0"/>
                  <a:pt x="59848" y="0"/>
                </a:cubicBezTo>
                <a:cubicBezTo>
                  <a:pt x="57732" y="0"/>
                  <a:pt x="55617" y="4210"/>
                  <a:pt x="53501" y="7894"/>
                </a:cubicBezTo>
                <a:cubicBezTo>
                  <a:pt x="2418" y="96842"/>
                  <a:pt x="2418" y="96842"/>
                  <a:pt x="2418" y="96842"/>
                </a:cubicBezTo>
                <a:cubicBezTo>
                  <a:pt x="2418" y="96842"/>
                  <a:pt x="0" y="100526"/>
                  <a:pt x="0" y="104210"/>
                </a:cubicBezTo>
                <a:cubicBezTo>
                  <a:pt x="0" y="115789"/>
                  <a:pt x="4534" y="119473"/>
                  <a:pt x="8765" y="119473"/>
                </a:cubicBezTo>
                <a:cubicBezTo>
                  <a:pt x="12997" y="119473"/>
                  <a:pt x="15113" y="119473"/>
                  <a:pt x="15113" y="115789"/>
                </a:cubicBezTo>
              </a:path>
            </a:pathLst>
          </a:custGeom>
          <a:solidFill>
            <a:schemeClr val="bg2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4754">
            <a:extLst>
              <a:ext uri="{FF2B5EF4-FFF2-40B4-BE49-F238E27FC236}">
                <a16:creationId xmlns:a16="http://schemas.microsoft.com/office/drawing/2014/main" xmlns="" id="{4BE171FC-F260-4678-B638-9C5FD4513094}"/>
              </a:ext>
            </a:extLst>
          </p:cNvPr>
          <p:cNvSpPr/>
          <p:nvPr/>
        </p:nvSpPr>
        <p:spPr>
          <a:xfrm>
            <a:off x="7436433" y="48546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7894"/>
                </a:moveTo>
                <a:lnTo>
                  <a:pt x="15113" y="7894"/>
                </a:lnTo>
                <a:cubicBezTo>
                  <a:pt x="59848" y="85789"/>
                  <a:pt x="59848" y="85789"/>
                  <a:pt x="59848" y="85789"/>
                </a:cubicBezTo>
                <a:cubicBezTo>
                  <a:pt x="104886" y="4210"/>
                  <a:pt x="104886" y="4210"/>
                  <a:pt x="104886" y="4210"/>
                </a:cubicBezTo>
                <a:cubicBezTo>
                  <a:pt x="107002" y="4210"/>
                  <a:pt x="109118" y="0"/>
                  <a:pt x="111234" y="0"/>
                </a:cubicBezTo>
                <a:cubicBezTo>
                  <a:pt x="115465" y="0"/>
                  <a:pt x="119697" y="7894"/>
                  <a:pt x="119697" y="15263"/>
                </a:cubicBezTo>
                <a:cubicBezTo>
                  <a:pt x="119697" y="18947"/>
                  <a:pt x="119697" y="22631"/>
                  <a:pt x="117581" y="26315"/>
                </a:cubicBezTo>
                <a:cubicBezTo>
                  <a:pt x="66498" y="115789"/>
                  <a:pt x="66498" y="115789"/>
                  <a:pt x="66498" y="115789"/>
                </a:cubicBezTo>
                <a:cubicBezTo>
                  <a:pt x="64080" y="119473"/>
                  <a:pt x="61964" y="119473"/>
                  <a:pt x="59848" y="119473"/>
                </a:cubicBezTo>
                <a:cubicBezTo>
                  <a:pt x="57732" y="119473"/>
                  <a:pt x="55617" y="119473"/>
                  <a:pt x="53501" y="115789"/>
                </a:cubicBezTo>
                <a:cubicBezTo>
                  <a:pt x="2115" y="26315"/>
                  <a:pt x="2115" y="26315"/>
                  <a:pt x="2115" y="26315"/>
                </a:cubicBezTo>
                <a:cubicBezTo>
                  <a:pt x="0" y="22631"/>
                  <a:pt x="0" y="18947"/>
                  <a:pt x="0" y="15263"/>
                </a:cubicBezTo>
                <a:cubicBezTo>
                  <a:pt x="0" y="7894"/>
                  <a:pt x="4534" y="0"/>
                  <a:pt x="8765" y="0"/>
                </a:cubicBezTo>
                <a:cubicBezTo>
                  <a:pt x="10881" y="0"/>
                  <a:pt x="12997" y="4210"/>
                  <a:pt x="15113" y="7894"/>
                </a:cubicBezTo>
              </a:path>
            </a:pathLst>
          </a:custGeom>
          <a:solidFill>
            <a:schemeClr val="bg2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xmlns="" id="{56532CF3-E3AA-4D5C-BD08-1AABAE2A53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1231486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CA1D266F-A3F0-4BD9-A237-F2C88E641501}"/>
              </a:ext>
            </a:extLst>
          </p:cNvPr>
          <p:cNvSpPr/>
          <p:nvPr/>
        </p:nvSpPr>
        <p:spPr>
          <a:xfrm>
            <a:off x="5373859" y="720436"/>
            <a:ext cx="4056910" cy="613756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1140B1AC-5486-4B9E-A460-4201B4744E33}"/>
              </a:ext>
            </a:extLst>
          </p:cNvPr>
          <p:cNvSpPr/>
          <p:nvPr/>
        </p:nvSpPr>
        <p:spPr>
          <a:xfrm>
            <a:off x="4545582" y="4791075"/>
            <a:ext cx="2442593" cy="120794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2A220AB6-5767-407F-8DD9-436567D0F663}"/>
              </a:ext>
            </a:extLst>
          </p:cNvPr>
          <p:cNvSpPr txBox="1"/>
          <p:nvPr/>
        </p:nvSpPr>
        <p:spPr>
          <a:xfrm>
            <a:off x="4869840" y="882632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This year 2019</a:t>
            </a:r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xmlns="" id="{04D96BC8-3292-4865-9D26-573CC4135A8A}"/>
              </a:ext>
            </a:extLst>
          </p:cNvPr>
          <p:cNvCxnSpPr/>
          <p:nvPr/>
        </p:nvCxnSpPr>
        <p:spPr>
          <a:xfrm>
            <a:off x="3768437" y="1038844"/>
            <a:ext cx="9005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96345818-5CFC-445E-9ECF-D166DE5520D1}"/>
              </a:ext>
            </a:extLst>
          </p:cNvPr>
          <p:cNvSpPr txBox="1"/>
          <p:nvPr/>
        </p:nvSpPr>
        <p:spPr>
          <a:xfrm>
            <a:off x="898511" y="1747404"/>
            <a:ext cx="2502288" cy="98488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200" b="1" dirty="0">
                <a:latin typeface="Raleway" panose="020B0503030101060003" pitchFamily="34" charset="0"/>
              </a:rPr>
              <a:t>MARKETING </a:t>
            </a:r>
          </a:p>
          <a:p>
            <a:r>
              <a:rPr lang="en-US" sz="3200" b="1" dirty="0">
                <a:latin typeface="Raleway" panose="020B0503030101060003" pitchFamily="34" charset="0"/>
              </a:rPr>
              <a:t>SOLUTION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1C3E08DC-94EE-41B8-A382-BAA310D4EFEA}"/>
              </a:ext>
            </a:extLst>
          </p:cNvPr>
          <p:cNvSpPr txBox="1"/>
          <p:nvPr/>
        </p:nvSpPr>
        <p:spPr>
          <a:xfrm>
            <a:off x="887758" y="2765122"/>
            <a:ext cx="3012043" cy="98488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200" b="1" dirty="0">
                <a:latin typeface="Raleway" panose="020B0503030101060003" pitchFamily="34" charset="0"/>
              </a:rPr>
              <a:t>AND THE BEST </a:t>
            </a:r>
          </a:p>
          <a:p>
            <a:r>
              <a:rPr lang="en-US" sz="3200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Raleway" panose="020B0503030101060003" pitchFamily="34" charset="0"/>
              </a:rPr>
              <a:t>PLANING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3B97153B-CAB2-4372-8EAC-C334A3A65F7E}"/>
              </a:ext>
            </a:extLst>
          </p:cNvPr>
          <p:cNvSpPr txBox="1"/>
          <p:nvPr/>
        </p:nvSpPr>
        <p:spPr>
          <a:xfrm>
            <a:off x="898511" y="1382403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RESPONSIVE OWN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D2BAF8D6-FE58-4C1D-946D-7A93191DFAED}"/>
              </a:ext>
            </a:extLst>
          </p:cNvPr>
          <p:cNvSpPr txBox="1"/>
          <p:nvPr/>
        </p:nvSpPr>
        <p:spPr>
          <a:xfrm>
            <a:off x="5174258" y="5266957"/>
            <a:ext cx="1365087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Raleway" panose="020B0503030101060003" pitchFamily="34" charset="0"/>
              </a:rPr>
              <a:t>More than slide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2545AEE7-A862-4105-A729-5C4FE60BB2BB}"/>
              </a:ext>
            </a:extLst>
          </p:cNvPr>
          <p:cNvSpPr txBox="1"/>
          <p:nvPr/>
        </p:nvSpPr>
        <p:spPr>
          <a:xfrm flipH="1">
            <a:off x="898511" y="4275518"/>
            <a:ext cx="2682088" cy="190654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9B674009-22B3-4D01-8658-EC22167402CC}"/>
              </a:ext>
            </a:extLst>
          </p:cNvPr>
          <p:cNvSpPr/>
          <p:nvPr/>
        </p:nvSpPr>
        <p:spPr>
          <a:xfrm>
            <a:off x="898511" y="4004307"/>
            <a:ext cx="1138107" cy="4571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xmlns="" id="{B7D0E7C5-B659-4F90-9112-E6D9BFC65D2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xmlns="" id="{1B91DAFC-5B2B-4974-9778-2FBCE5C08A9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xmlns="" id="{6A307D94-E632-4A34-99DD-BCD421E64CB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77773588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A3877A8D-41DB-4B85-AF6D-2F1146369013}"/>
              </a:ext>
            </a:extLst>
          </p:cNvPr>
          <p:cNvSpPr/>
          <p:nvPr/>
        </p:nvSpPr>
        <p:spPr>
          <a:xfrm>
            <a:off x="1818152" y="689263"/>
            <a:ext cx="4315947" cy="540327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BD64BFF5-5D7E-445B-8FE8-CF8C5E706742}"/>
              </a:ext>
            </a:extLst>
          </p:cNvPr>
          <p:cNvSpPr txBox="1"/>
          <p:nvPr/>
        </p:nvSpPr>
        <p:spPr>
          <a:xfrm>
            <a:off x="4979477" y="1285874"/>
            <a:ext cx="4768934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ANOTHER-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MARKET PLACE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65C4793F-23DA-4980-96FA-09CD3AA75D1B}"/>
              </a:ext>
            </a:extLst>
          </p:cNvPr>
          <p:cNvSpPr txBox="1"/>
          <p:nvPr/>
        </p:nvSpPr>
        <p:spPr>
          <a:xfrm flipH="1">
            <a:off x="6891403" y="3429000"/>
            <a:ext cx="2682088" cy="190654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0F278F77-19F8-44E8-9D43-993CF093BA53}"/>
              </a:ext>
            </a:extLst>
          </p:cNvPr>
          <p:cNvSpPr txBox="1"/>
          <p:nvPr/>
        </p:nvSpPr>
        <p:spPr>
          <a:xfrm rot="16200000">
            <a:off x="3176256" y="3735732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RESPONSIVE OWN</a:t>
            </a:r>
          </a:p>
        </p:txBody>
      </p:sp>
      <p:cxnSp>
        <p:nvCxnSpPr>
          <p:cNvPr id="4" name="Straight Arrow Connector 3">
            <a:extLst>
              <a:ext uri="{FF2B5EF4-FFF2-40B4-BE49-F238E27FC236}">
                <a16:creationId xmlns:a16="http://schemas.microsoft.com/office/drawing/2014/main" xmlns="" id="{AFAAC72F-AEF3-49DE-AA76-549D56D3870B}"/>
              </a:ext>
            </a:extLst>
          </p:cNvPr>
          <p:cNvCxnSpPr/>
          <p:nvPr/>
        </p:nvCxnSpPr>
        <p:spPr>
          <a:xfrm>
            <a:off x="6323120" y="3806032"/>
            <a:ext cx="0" cy="106997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CF5AC3DB-E1B4-4EDF-B49B-EC658D0D0E4A}"/>
              </a:ext>
            </a:extLst>
          </p:cNvPr>
          <p:cNvSpPr/>
          <p:nvPr/>
        </p:nvSpPr>
        <p:spPr>
          <a:xfrm>
            <a:off x="10363200" y="6289964"/>
            <a:ext cx="1828800" cy="568036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0EEE44C5-4E81-4A48-A4B5-BDACF0539272}"/>
              </a:ext>
            </a:extLst>
          </p:cNvPr>
          <p:cNvSpPr/>
          <p:nvPr/>
        </p:nvSpPr>
        <p:spPr>
          <a:xfrm>
            <a:off x="10363200" y="6289964"/>
            <a:ext cx="476877" cy="56803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hape 5760">
            <a:extLst>
              <a:ext uri="{FF2B5EF4-FFF2-40B4-BE49-F238E27FC236}">
                <a16:creationId xmlns:a16="http://schemas.microsoft.com/office/drawing/2014/main" xmlns="" id="{9DF172AF-8D38-4964-A3C8-26E769530793}"/>
              </a:ext>
            </a:extLst>
          </p:cNvPr>
          <p:cNvSpPr/>
          <p:nvPr/>
        </p:nvSpPr>
        <p:spPr>
          <a:xfrm>
            <a:off x="10474040" y="6461179"/>
            <a:ext cx="245948" cy="2496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071"/>
                </a:moveTo>
                <a:cubicBezTo>
                  <a:pt x="21600" y="19510"/>
                  <a:pt x="19830" y="21600"/>
                  <a:pt x="17351" y="21600"/>
                </a:cubicBezTo>
                <a:cubicBezTo>
                  <a:pt x="14518" y="21600"/>
                  <a:pt x="12748" y="19510"/>
                  <a:pt x="12748" y="17071"/>
                </a:cubicBezTo>
                <a:cubicBezTo>
                  <a:pt x="12748" y="17071"/>
                  <a:pt x="12748" y="16723"/>
                  <a:pt x="12748" y="16723"/>
                </a:cubicBezTo>
                <a:cubicBezTo>
                  <a:pt x="7436" y="14284"/>
                  <a:pt x="7436" y="14284"/>
                  <a:pt x="7436" y="14284"/>
                </a:cubicBezTo>
                <a:cubicBezTo>
                  <a:pt x="6728" y="14981"/>
                  <a:pt x="5666" y="15329"/>
                  <a:pt x="4603" y="15329"/>
                </a:cubicBezTo>
                <a:cubicBezTo>
                  <a:pt x="2125" y="15329"/>
                  <a:pt x="0" y="13239"/>
                  <a:pt x="0" y="10800"/>
                </a:cubicBezTo>
                <a:cubicBezTo>
                  <a:pt x="0" y="8361"/>
                  <a:pt x="2125" y="6271"/>
                  <a:pt x="4603" y="6271"/>
                </a:cubicBezTo>
                <a:cubicBezTo>
                  <a:pt x="5666" y="6271"/>
                  <a:pt x="6728" y="6968"/>
                  <a:pt x="7436" y="7665"/>
                </a:cubicBezTo>
                <a:cubicBezTo>
                  <a:pt x="12748" y="5226"/>
                  <a:pt x="12748" y="5226"/>
                  <a:pt x="12748" y="5226"/>
                </a:cubicBezTo>
                <a:cubicBezTo>
                  <a:pt x="12748" y="4877"/>
                  <a:pt x="12748" y="4877"/>
                  <a:pt x="12748" y="4529"/>
                </a:cubicBezTo>
                <a:cubicBezTo>
                  <a:pt x="12748" y="2090"/>
                  <a:pt x="14518" y="0"/>
                  <a:pt x="17351" y="0"/>
                </a:cubicBezTo>
                <a:cubicBezTo>
                  <a:pt x="19830" y="0"/>
                  <a:pt x="21600" y="2090"/>
                  <a:pt x="21600" y="4529"/>
                </a:cubicBezTo>
                <a:cubicBezTo>
                  <a:pt x="21600" y="6968"/>
                  <a:pt x="19830" y="9058"/>
                  <a:pt x="17351" y="9058"/>
                </a:cubicBezTo>
                <a:cubicBezTo>
                  <a:pt x="15934" y="9058"/>
                  <a:pt x="14872" y="8710"/>
                  <a:pt x="14164" y="8013"/>
                </a:cubicBezTo>
                <a:cubicBezTo>
                  <a:pt x="8852" y="10452"/>
                  <a:pt x="8852" y="10452"/>
                  <a:pt x="8852" y="10452"/>
                </a:cubicBezTo>
                <a:cubicBezTo>
                  <a:pt x="8852" y="10452"/>
                  <a:pt x="8852" y="10800"/>
                  <a:pt x="8852" y="10800"/>
                </a:cubicBezTo>
                <a:cubicBezTo>
                  <a:pt x="8852" y="11148"/>
                  <a:pt x="8852" y="11148"/>
                  <a:pt x="8852" y="11497"/>
                </a:cubicBezTo>
                <a:cubicBezTo>
                  <a:pt x="14164" y="13935"/>
                  <a:pt x="14164" y="13935"/>
                  <a:pt x="14164" y="13935"/>
                </a:cubicBezTo>
                <a:cubicBezTo>
                  <a:pt x="14872" y="13239"/>
                  <a:pt x="15934" y="12542"/>
                  <a:pt x="17351" y="12542"/>
                </a:cubicBezTo>
                <a:cubicBezTo>
                  <a:pt x="19830" y="12542"/>
                  <a:pt x="21600" y="14632"/>
                  <a:pt x="21600" y="17071"/>
                </a:cubicBezTo>
                <a:close/>
              </a:path>
            </a:pathLst>
          </a:custGeom>
          <a:solidFill>
            <a:schemeClr val="bg2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480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B6D877C3-7370-4371-81E9-EF91818E93CB}"/>
              </a:ext>
            </a:extLst>
          </p:cNvPr>
          <p:cNvSpPr txBox="1"/>
          <p:nvPr/>
        </p:nvSpPr>
        <p:spPr>
          <a:xfrm>
            <a:off x="10909351" y="6461178"/>
            <a:ext cx="135192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solidFill>
                  <a:schemeClr val="bg2"/>
                </a:solidFill>
                <a:latin typeface="Raleway" panose="020B0503030101060003" pitchFamily="34" charset="0"/>
              </a:rPr>
              <a:t>Share it!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xmlns="" id="{9BDE41C4-11B3-46B6-ADD3-CC276481D8D0}"/>
              </a:ext>
            </a:extLst>
          </p:cNvPr>
          <p:cNvCxnSpPr/>
          <p:nvPr/>
        </p:nvCxnSpPr>
        <p:spPr>
          <a:xfrm>
            <a:off x="11568545" y="2143892"/>
            <a:ext cx="0" cy="2732114"/>
          </a:xfrm>
          <a:prstGeom prst="line">
            <a:avLst/>
          </a:prstGeom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Oval 17">
            <a:extLst>
              <a:ext uri="{FF2B5EF4-FFF2-40B4-BE49-F238E27FC236}">
                <a16:creationId xmlns:a16="http://schemas.microsoft.com/office/drawing/2014/main" xmlns="" id="{58A89565-9488-4C50-887E-86EB609A0238}"/>
              </a:ext>
            </a:extLst>
          </p:cNvPr>
          <p:cNvSpPr/>
          <p:nvPr/>
        </p:nvSpPr>
        <p:spPr>
          <a:xfrm>
            <a:off x="11423075" y="5052623"/>
            <a:ext cx="282925" cy="282925"/>
          </a:xfrm>
          <a:prstGeom prst="ellipse">
            <a:avLst/>
          </a:prstGeom>
          <a:noFill/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A8BE647E-2096-4C59-970C-AD7C2F99AB86}"/>
              </a:ext>
            </a:extLst>
          </p:cNvPr>
          <p:cNvSpPr txBox="1"/>
          <p:nvPr/>
        </p:nvSpPr>
        <p:spPr>
          <a:xfrm flipH="1">
            <a:off x="11467553" y="5038768"/>
            <a:ext cx="20198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xmlns="" id="{456F0CD5-26AF-4CCE-A507-BFBC15065F2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xmlns="" id="{AB49C983-4025-411A-BD25-DCFA6AD1AC7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xmlns="" id="{834669EA-D6A8-4F4A-B3C4-9C0570886F8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xmlns="" id="{7D8B9C97-CC96-41C7-B062-BFE7052108F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15427617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6FE264BE-BF3F-47E8-85B7-971B88969A94}"/>
              </a:ext>
            </a:extLst>
          </p:cNvPr>
          <p:cNvSpPr/>
          <p:nvPr/>
        </p:nvSpPr>
        <p:spPr>
          <a:xfrm>
            <a:off x="0" y="1017481"/>
            <a:ext cx="6134100" cy="415636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6F989ECD-1826-4AA2-B13D-8A358FFD1443}"/>
              </a:ext>
            </a:extLst>
          </p:cNvPr>
          <p:cNvSpPr txBox="1"/>
          <p:nvPr/>
        </p:nvSpPr>
        <p:spPr>
          <a:xfrm>
            <a:off x="6454203" y="1273723"/>
            <a:ext cx="2104743" cy="80021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>
                <a:latin typeface="Raleway" panose="020B0503030101060003" pitchFamily="34" charset="0"/>
              </a:rPr>
              <a:t>MARKETING</a:t>
            </a:r>
            <a:r>
              <a:rPr lang="en-US" sz="2000" b="1" dirty="0">
                <a:latin typeface="Raleway" panose="020B0503030101060003" pitchFamily="34" charset="0"/>
              </a:rPr>
              <a:t> </a:t>
            </a:r>
          </a:p>
          <a:p>
            <a:r>
              <a:rPr lang="en-US" sz="3200" b="1" dirty="0">
                <a:latin typeface="Raleway" panose="020B0503030101060003" pitchFamily="34" charset="0"/>
              </a:rPr>
              <a:t>SOLUTION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6E377EB9-7D70-402F-8689-0CF46C27BD4C}"/>
              </a:ext>
            </a:extLst>
          </p:cNvPr>
          <p:cNvSpPr txBox="1"/>
          <p:nvPr/>
        </p:nvSpPr>
        <p:spPr>
          <a:xfrm>
            <a:off x="6443450" y="2075315"/>
            <a:ext cx="3012043" cy="98488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200" b="1" dirty="0">
                <a:latin typeface="Raleway" panose="020B0503030101060003" pitchFamily="34" charset="0"/>
              </a:rPr>
              <a:t>AND THE BEST </a:t>
            </a:r>
          </a:p>
          <a:p>
            <a:r>
              <a:rPr lang="en-US" sz="3200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Raleway" panose="020B0503030101060003" pitchFamily="34" charset="0"/>
              </a:rPr>
              <a:t>PLANING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96B43FDE-A293-46B0-9254-83C0377FE75B}"/>
              </a:ext>
            </a:extLst>
          </p:cNvPr>
          <p:cNvSpPr/>
          <p:nvPr/>
        </p:nvSpPr>
        <p:spPr>
          <a:xfrm>
            <a:off x="6454203" y="3314500"/>
            <a:ext cx="1138107" cy="4571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E93661E6-1FB3-497A-92C7-ACA0EAE8A0B4}"/>
              </a:ext>
            </a:extLst>
          </p:cNvPr>
          <p:cNvSpPr txBox="1"/>
          <p:nvPr/>
        </p:nvSpPr>
        <p:spPr>
          <a:xfrm rot="16200000">
            <a:off x="4259607" y="1665579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RESPONSIVE OWN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B87DCC41-D56A-47F4-B48D-2BFC3E7EDBA1}"/>
              </a:ext>
            </a:extLst>
          </p:cNvPr>
          <p:cNvSpPr txBox="1"/>
          <p:nvPr/>
        </p:nvSpPr>
        <p:spPr>
          <a:xfrm flipH="1">
            <a:off x="6443450" y="4362676"/>
            <a:ext cx="4594015" cy="107555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xmlns="" id="{B9C7BD55-B259-4428-AA7C-6A9DB9105BC8}"/>
              </a:ext>
            </a:extLst>
          </p:cNvPr>
          <p:cNvGrpSpPr/>
          <p:nvPr/>
        </p:nvGrpSpPr>
        <p:grpSpPr>
          <a:xfrm rot="5400000">
            <a:off x="8491488" y="6045879"/>
            <a:ext cx="134916" cy="421696"/>
            <a:chOff x="5874038" y="4482813"/>
            <a:chExt cx="305523" cy="954951"/>
          </a:xfrm>
          <a:solidFill>
            <a:schemeClr val="bg1">
              <a:lumMod val="50000"/>
            </a:schemeClr>
          </a:solidFill>
        </p:grpSpPr>
        <p:sp>
          <p:nvSpPr>
            <p:cNvPr id="17" name="Oval 16">
              <a:extLst>
                <a:ext uri="{FF2B5EF4-FFF2-40B4-BE49-F238E27FC236}">
                  <a16:creationId xmlns:a16="http://schemas.microsoft.com/office/drawing/2014/main" xmlns="" id="{3108BCB8-40C2-4DD5-A967-69DB03D2E3CF}"/>
                </a:ext>
              </a:extLst>
            </p:cNvPr>
            <p:cNvSpPr/>
            <p:nvPr/>
          </p:nvSpPr>
          <p:spPr>
            <a:xfrm>
              <a:off x="5874038" y="4807527"/>
              <a:ext cx="305523" cy="305523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Oval 17">
              <a:extLst>
                <a:ext uri="{FF2B5EF4-FFF2-40B4-BE49-F238E27FC236}">
                  <a16:creationId xmlns:a16="http://schemas.microsoft.com/office/drawing/2014/main" xmlns="" id="{7BEA2267-3B4A-4BCE-B2D5-157620C2CABE}"/>
                </a:ext>
              </a:extLst>
            </p:cNvPr>
            <p:cNvSpPr/>
            <p:nvPr/>
          </p:nvSpPr>
          <p:spPr>
            <a:xfrm>
              <a:off x="5916034" y="4482813"/>
              <a:ext cx="221962" cy="221962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Oval 18">
              <a:extLst>
                <a:ext uri="{FF2B5EF4-FFF2-40B4-BE49-F238E27FC236}">
                  <a16:creationId xmlns:a16="http://schemas.microsoft.com/office/drawing/2014/main" xmlns="" id="{4627FE88-01F7-42D7-B2FA-BA7DFD534659}"/>
                </a:ext>
              </a:extLst>
            </p:cNvPr>
            <p:cNvSpPr/>
            <p:nvPr/>
          </p:nvSpPr>
          <p:spPr>
            <a:xfrm>
              <a:off x="5916034" y="5215802"/>
              <a:ext cx="221962" cy="221962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786A9EC8-1320-4112-AEDE-470D74D35805}"/>
              </a:ext>
            </a:extLst>
          </p:cNvPr>
          <p:cNvSpPr txBox="1"/>
          <p:nvPr/>
        </p:nvSpPr>
        <p:spPr>
          <a:xfrm>
            <a:off x="6443450" y="3842746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xmlns="" id="{EC2B6536-1FBD-40B2-BDF9-A6E78F3E6C76}"/>
              </a:ext>
            </a:extLst>
          </p:cNvPr>
          <p:cNvCxnSpPr/>
          <p:nvPr/>
        </p:nvCxnSpPr>
        <p:spPr>
          <a:xfrm>
            <a:off x="11568545" y="663497"/>
            <a:ext cx="0" cy="2732114"/>
          </a:xfrm>
          <a:prstGeom prst="line">
            <a:avLst/>
          </a:prstGeom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Oval 21">
            <a:extLst>
              <a:ext uri="{FF2B5EF4-FFF2-40B4-BE49-F238E27FC236}">
                <a16:creationId xmlns:a16="http://schemas.microsoft.com/office/drawing/2014/main" xmlns="" id="{44F0D6AA-6DDA-40AC-8FE4-5F88C4B0576B}"/>
              </a:ext>
            </a:extLst>
          </p:cNvPr>
          <p:cNvSpPr/>
          <p:nvPr/>
        </p:nvSpPr>
        <p:spPr>
          <a:xfrm>
            <a:off x="11423075" y="3572228"/>
            <a:ext cx="282925" cy="282925"/>
          </a:xfrm>
          <a:prstGeom prst="ellipse">
            <a:avLst/>
          </a:prstGeom>
          <a:noFill/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104FD7BC-B377-4807-BA07-2E0C3DF18535}"/>
              </a:ext>
            </a:extLst>
          </p:cNvPr>
          <p:cNvSpPr txBox="1"/>
          <p:nvPr/>
        </p:nvSpPr>
        <p:spPr>
          <a:xfrm flipH="1">
            <a:off x="11467553" y="3558373"/>
            <a:ext cx="20198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B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484F86B3-FCFF-412F-AB6A-ADD1F906D20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xmlns="" id="{459DD53C-6E4D-4EA9-AEA6-43D6C4F7EED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xmlns="" id="{A39F8B00-06FE-4FC3-BDDD-D37F014AF89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xmlns="" id="{D55760EE-3CE4-4829-AADB-C24B8C21FB9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970416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0D817E0B-F162-4E8A-A797-54F3F7F1A939}"/>
              </a:ext>
            </a:extLst>
          </p:cNvPr>
          <p:cNvSpPr/>
          <p:nvPr/>
        </p:nvSpPr>
        <p:spPr>
          <a:xfrm>
            <a:off x="5172501" y="395785"/>
            <a:ext cx="6455392" cy="548679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C4833358-8C31-4D86-96C6-4ADAAAF025D7}"/>
              </a:ext>
            </a:extLst>
          </p:cNvPr>
          <p:cNvSpPr/>
          <p:nvPr/>
        </p:nvSpPr>
        <p:spPr>
          <a:xfrm>
            <a:off x="6096000" y="5293895"/>
            <a:ext cx="3080084" cy="1564105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3E1F00B7-A9CE-43B8-AB40-FBBC7DB12286}"/>
              </a:ext>
            </a:extLst>
          </p:cNvPr>
          <p:cNvSpPr txBox="1"/>
          <p:nvPr/>
        </p:nvSpPr>
        <p:spPr>
          <a:xfrm>
            <a:off x="6641178" y="975422"/>
            <a:ext cx="3709776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BUILD DIGITAL PRODUCTS.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5D00A516-33AC-4C21-BCBB-9619FA34FE77}"/>
              </a:ext>
            </a:extLst>
          </p:cNvPr>
          <p:cNvSpPr txBox="1"/>
          <p:nvPr/>
        </p:nvSpPr>
        <p:spPr>
          <a:xfrm flipH="1">
            <a:off x="6641178" y="2411924"/>
            <a:ext cx="4662470" cy="162954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incididunt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ut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labore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et,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 </a:t>
            </a:r>
          </a:p>
          <a:p>
            <a:pPr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incididunt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ut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labore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et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48B2422F-BA2A-4C9D-80B8-451F0151708E}"/>
              </a:ext>
            </a:extLst>
          </p:cNvPr>
          <p:cNvSpPr txBox="1"/>
          <p:nvPr/>
        </p:nvSpPr>
        <p:spPr>
          <a:xfrm>
            <a:off x="686062" y="5624201"/>
            <a:ext cx="1162723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b="1" dirty="0">
                <a:latin typeface="Raleway" panose="020B0503030101060003" pitchFamily="34" charset="0"/>
              </a:rPr>
              <a:t>Creative Design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BAA7E858-DFC1-4D75-8822-FD0034EAAE86}"/>
              </a:ext>
            </a:extLst>
          </p:cNvPr>
          <p:cNvSpPr txBox="1"/>
          <p:nvPr/>
        </p:nvSpPr>
        <p:spPr>
          <a:xfrm flipH="1">
            <a:off x="706046" y="5943597"/>
            <a:ext cx="17356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i="1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72DF5A7A-6488-48C6-B647-CC296E83B870}"/>
              </a:ext>
            </a:extLst>
          </p:cNvPr>
          <p:cNvSpPr txBox="1"/>
          <p:nvPr/>
        </p:nvSpPr>
        <p:spPr>
          <a:xfrm>
            <a:off x="3237741" y="5658718"/>
            <a:ext cx="974518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b="1">
                <a:latin typeface="Raleway" panose="020B0503030101060003" pitchFamily="34" charset="0"/>
              </a:rPr>
              <a:t>Retina Ready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6E35B54B-9222-4686-982A-8928F46B3912}"/>
              </a:ext>
            </a:extLst>
          </p:cNvPr>
          <p:cNvSpPr txBox="1"/>
          <p:nvPr/>
        </p:nvSpPr>
        <p:spPr>
          <a:xfrm flipH="1">
            <a:off x="3257724" y="5978114"/>
            <a:ext cx="17356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amet, consectetur</a:t>
            </a:r>
            <a:endParaRPr lang="en-US" sz="1200" i="1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6" name="Shape 5471">
            <a:extLst>
              <a:ext uri="{FF2B5EF4-FFF2-40B4-BE49-F238E27FC236}">
                <a16:creationId xmlns:a16="http://schemas.microsoft.com/office/drawing/2014/main" xmlns="" id="{90DEE351-0445-4A2E-9A64-A3C8D6392ECD}"/>
              </a:ext>
            </a:extLst>
          </p:cNvPr>
          <p:cNvSpPr/>
          <p:nvPr/>
        </p:nvSpPr>
        <p:spPr>
          <a:xfrm>
            <a:off x="6490119" y="6121372"/>
            <a:ext cx="302118" cy="2172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953"/>
                </a:moveTo>
                <a:cubicBezTo>
                  <a:pt x="18424" y="19376"/>
                  <a:pt x="18424" y="19376"/>
                  <a:pt x="18424" y="19376"/>
                </a:cubicBezTo>
                <a:cubicBezTo>
                  <a:pt x="18424" y="19694"/>
                  <a:pt x="18106" y="19694"/>
                  <a:pt x="18106" y="20012"/>
                </a:cubicBezTo>
                <a:cubicBezTo>
                  <a:pt x="17788" y="20012"/>
                  <a:pt x="17788" y="20012"/>
                  <a:pt x="17788" y="20012"/>
                </a:cubicBezTo>
                <a:cubicBezTo>
                  <a:pt x="17471" y="20012"/>
                  <a:pt x="17471" y="20012"/>
                  <a:pt x="17471" y="20012"/>
                </a:cubicBezTo>
                <a:cubicBezTo>
                  <a:pt x="11118" y="17471"/>
                  <a:pt x="11118" y="17471"/>
                  <a:pt x="11118" y="17471"/>
                </a:cubicBezTo>
                <a:cubicBezTo>
                  <a:pt x="7306" y="21282"/>
                  <a:pt x="7306" y="21282"/>
                  <a:pt x="7306" y="21282"/>
                </a:cubicBezTo>
                <a:cubicBezTo>
                  <a:pt x="7306" y="21282"/>
                  <a:pt x="6988" y="21600"/>
                  <a:pt x="6988" y="21600"/>
                </a:cubicBezTo>
                <a:cubicBezTo>
                  <a:pt x="6671" y="21600"/>
                  <a:pt x="6671" y="21600"/>
                  <a:pt x="6671" y="21600"/>
                </a:cubicBezTo>
                <a:cubicBezTo>
                  <a:pt x="6353" y="21282"/>
                  <a:pt x="6035" y="20965"/>
                  <a:pt x="6035" y="20647"/>
                </a:cubicBezTo>
                <a:cubicBezTo>
                  <a:pt x="6035" y="15247"/>
                  <a:pt x="6035" y="15247"/>
                  <a:pt x="6035" y="15247"/>
                </a:cubicBezTo>
                <a:cubicBezTo>
                  <a:pt x="318" y="13024"/>
                  <a:pt x="318" y="13024"/>
                  <a:pt x="318" y="13024"/>
                </a:cubicBezTo>
                <a:cubicBezTo>
                  <a:pt x="0" y="12706"/>
                  <a:pt x="0" y="12706"/>
                  <a:pt x="0" y="12388"/>
                </a:cubicBezTo>
                <a:cubicBezTo>
                  <a:pt x="0" y="12071"/>
                  <a:pt x="0" y="11753"/>
                  <a:pt x="318" y="11435"/>
                </a:cubicBezTo>
                <a:cubicBezTo>
                  <a:pt x="20329" y="0"/>
                  <a:pt x="20329" y="0"/>
                  <a:pt x="20329" y="0"/>
                </a:cubicBezTo>
                <a:cubicBezTo>
                  <a:pt x="20647" y="0"/>
                  <a:pt x="20965" y="0"/>
                  <a:pt x="21282" y="0"/>
                </a:cubicBezTo>
                <a:cubicBezTo>
                  <a:pt x="21600" y="318"/>
                  <a:pt x="21600" y="635"/>
                  <a:pt x="21600" y="953"/>
                </a:cubicBezTo>
                <a:close/>
                <a:moveTo>
                  <a:pt x="19694" y="2224"/>
                </a:moveTo>
                <a:cubicBezTo>
                  <a:pt x="2541" y="12071"/>
                  <a:pt x="2541" y="12071"/>
                  <a:pt x="2541" y="12071"/>
                </a:cubicBezTo>
                <a:cubicBezTo>
                  <a:pt x="6353" y="13659"/>
                  <a:pt x="6353" y="13659"/>
                  <a:pt x="6353" y="13659"/>
                </a:cubicBezTo>
                <a:cubicBezTo>
                  <a:pt x="16835" y="6035"/>
                  <a:pt x="16835" y="6035"/>
                  <a:pt x="16835" y="6035"/>
                </a:cubicBezTo>
                <a:cubicBezTo>
                  <a:pt x="11118" y="15565"/>
                  <a:pt x="11118" y="15565"/>
                  <a:pt x="11118" y="15565"/>
                </a:cubicBezTo>
                <a:cubicBezTo>
                  <a:pt x="17153" y="18106"/>
                  <a:pt x="17153" y="18106"/>
                  <a:pt x="17153" y="18106"/>
                </a:cubicBezTo>
                <a:lnTo>
                  <a:pt x="19694" y="2224"/>
                </a:lnTo>
                <a:close/>
              </a:path>
            </a:pathLst>
          </a:custGeom>
          <a:solidFill>
            <a:schemeClr val="bg1">
              <a:lumMod val="10000"/>
              <a:lumOff val="90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7" name="Shape 5491">
            <a:extLst>
              <a:ext uri="{FF2B5EF4-FFF2-40B4-BE49-F238E27FC236}">
                <a16:creationId xmlns:a16="http://schemas.microsoft.com/office/drawing/2014/main" xmlns="" id="{01F5CC3F-B7A3-4726-B5DB-6671C5EE487D}"/>
              </a:ext>
            </a:extLst>
          </p:cNvPr>
          <p:cNvSpPr/>
          <p:nvPr/>
        </p:nvSpPr>
        <p:spPr>
          <a:xfrm>
            <a:off x="8111934" y="6114926"/>
            <a:ext cx="302118" cy="1847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176" y="21228"/>
                </a:moveTo>
                <a:cubicBezTo>
                  <a:pt x="3176" y="21228"/>
                  <a:pt x="3176" y="21600"/>
                  <a:pt x="2859" y="21600"/>
                </a:cubicBezTo>
                <a:cubicBezTo>
                  <a:pt x="635" y="21600"/>
                  <a:pt x="635" y="21600"/>
                  <a:pt x="635" y="21600"/>
                </a:cubicBezTo>
                <a:cubicBezTo>
                  <a:pt x="318" y="21600"/>
                  <a:pt x="0" y="21228"/>
                  <a:pt x="0" y="21228"/>
                </a:cubicBezTo>
                <a:cubicBezTo>
                  <a:pt x="0" y="18248"/>
                  <a:pt x="0" y="18248"/>
                  <a:pt x="0" y="18248"/>
                </a:cubicBezTo>
                <a:cubicBezTo>
                  <a:pt x="0" y="18248"/>
                  <a:pt x="318" y="17876"/>
                  <a:pt x="635" y="17876"/>
                </a:cubicBezTo>
                <a:cubicBezTo>
                  <a:pt x="2859" y="17876"/>
                  <a:pt x="2859" y="17876"/>
                  <a:pt x="2859" y="17876"/>
                </a:cubicBezTo>
                <a:cubicBezTo>
                  <a:pt x="3176" y="17876"/>
                  <a:pt x="3176" y="18248"/>
                  <a:pt x="3176" y="18248"/>
                </a:cubicBezTo>
                <a:lnTo>
                  <a:pt x="3176" y="21228"/>
                </a:lnTo>
                <a:close/>
                <a:moveTo>
                  <a:pt x="7941" y="21228"/>
                </a:moveTo>
                <a:cubicBezTo>
                  <a:pt x="7941" y="21228"/>
                  <a:pt x="7624" y="21600"/>
                  <a:pt x="7624" y="21600"/>
                </a:cubicBezTo>
                <a:cubicBezTo>
                  <a:pt x="5082" y="21600"/>
                  <a:pt x="5082" y="21600"/>
                  <a:pt x="5082" y="21600"/>
                </a:cubicBezTo>
                <a:cubicBezTo>
                  <a:pt x="5082" y="21600"/>
                  <a:pt x="4765" y="21228"/>
                  <a:pt x="4765" y="21228"/>
                </a:cubicBezTo>
                <a:cubicBezTo>
                  <a:pt x="4765" y="16386"/>
                  <a:pt x="4765" y="16386"/>
                  <a:pt x="4765" y="16386"/>
                </a:cubicBezTo>
                <a:cubicBezTo>
                  <a:pt x="4765" y="16386"/>
                  <a:pt x="5082" y="16014"/>
                  <a:pt x="5082" y="16014"/>
                </a:cubicBezTo>
                <a:cubicBezTo>
                  <a:pt x="7624" y="16014"/>
                  <a:pt x="7624" y="16014"/>
                  <a:pt x="7624" y="16014"/>
                </a:cubicBezTo>
                <a:cubicBezTo>
                  <a:pt x="7624" y="16014"/>
                  <a:pt x="7941" y="16386"/>
                  <a:pt x="7941" y="16386"/>
                </a:cubicBezTo>
                <a:lnTo>
                  <a:pt x="7941" y="21228"/>
                </a:lnTo>
                <a:close/>
                <a:moveTo>
                  <a:pt x="12388" y="21228"/>
                </a:moveTo>
                <a:cubicBezTo>
                  <a:pt x="12388" y="21228"/>
                  <a:pt x="12388" y="21600"/>
                  <a:pt x="12071" y="21600"/>
                </a:cubicBezTo>
                <a:cubicBezTo>
                  <a:pt x="9847" y="21600"/>
                  <a:pt x="9847" y="21600"/>
                  <a:pt x="9847" y="21600"/>
                </a:cubicBezTo>
                <a:cubicBezTo>
                  <a:pt x="9529" y="21600"/>
                  <a:pt x="9529" y="21228"/>
                  <a:pt x="9529" y="21228"/>
                </a:cubicBezTo>
                <a:cubicBezTo>
                  <a:pt x="9529" y="13034"/>
                  <a:pt x="9529" y="13034"/>
                  <a:pt x="9529" y="13034"/>
                </a:cubicBezTo>
                <a:cubicBezTo>
                  <a:pt x="9529" y="12662"/>
                  <a:pt x="9529" y="12662"/>
                  <a:pt x="9847" y="12662"/>
                </a:cubicBezTo>
                <a:cubicBezTo>
                  <a:pt x="12071" y="12662"/>
                  <a:pt x="12071" y="12662"/>
                  <a:pt x="12071" y="12662"/>
                </a:cubicBezTo>
                <a:cubicBezTo>
                  <a:pt x="12388" y="12662"/>
                  <a:pt x="12388" y="12662"/>
                  <a:pt x="12388" y="13034"/>
                </a:cubicBezTo>
                <a:lnTo>
                  <a:pt x="12388" y="21228"/>
                </a:lnTo>
                <a:close/>
                <a:moveTo>
                  <a:pt x="17153" y="21228"/>
                </a:moveTo>
                <a:cubicBezTo>
                  <a:pt x="17153" y="21228"/>
                  <a:pt x="16835" y="21600"/>
                  <a:pt x="16835" y="21600"/>
                </a:cubicBezTo>
                <a:cubicBezTo>
                  <a:pt x="14294" y="21600"/>
                  <a:pt x="14294" y="21600"/>
                  <a:pt x="14294" y="21600"/>
                </a:cubicBezTo>
                <a:cubicBezTo>
                  <a:pt x="14294" y="21600"/>
                  <a:pt x="13976" y="21228"/>
                  <a:pt x="13976" y="21228"/>
                </a:cubicBezTo>
                <a:cubicBezTo>
                  <a:pt x="13976" y="7448"/>
                  <a:pt x="13976" y="7448"/>
                  <a:pt x="13976" y="7448"/>
                </a:cubicBezTo>
                <a:cubicBezTo>
                  <a:pt x="13976" y="7448"/>
                  <a:pt x="14294" y="7076"/>
                  <a:pt x="14294" y="7076"/>
                </a:cubicBezTo>
                <a:cubicBezTo>
                  <a:pt x="16835" y="7076"/>
                  <a:pt x="16835" y="7076"/>
                  <a:pt x="16835" y="7076"/>
                </a:cubicBezTo>
                <a:cubicBezTo>
                  <a:pt x="16835" y="7076"/>
                  <a:pt x="17153" y="7448"/>
                  <a:pt x="17153" y="7448"/>
                </a:cubicBezTo>
                <a:lnTo>
                  <a:pt x="17153" y="21228"/>
                </a:lnTo>
                <a:close/>
                <a:moveTo>
                  <a:pt x="21600" y="21228"/>
                </a:moveTo>
                <a:cubicBezTo>
                  <a:pt x="21600" y="21228"/>
                  <a:pt x="21600" y="21600"/>
                  <a:pt x="21282" y="21600"/>
                </a:cubicBezTo>
                <a:cubicBezTo>
                  <a:pt x="19059" y="21600"/>
                  <a:pt x="19059" y="21600"/>
                  <a:pt x="19059" y="21600"/>
                </a:cubicBezTo>
                <a:cubicBezTo>
                  <a:pt x="18741" y="21600"/>
                  <a:pt x="18741" y="21228"/>
                  <a:pt x="18741" y="21228"/>
                </a:cubicBezTo>
                <a:cubicBezTo>
                  <a:pt x="18741" y="372"/>
                  <a:pt x="18741" y="372"/>
                  <a:pt x="18741" y="372"/>
                </a:cubicBezTo>
                <a:cubicBezTo>
                  <a:pt x="18741" y="0"/>
                  <a:pt x="18741" y="0"/>
                  <a:pt x="19059" y="0"/>
                </a:cubicBezTo>
                <a:cubicBezTo>
                  <a:pt x="21282" y="0"/>
                  <a:pt x="21282" y="0"/>
                  <a:pt x="21282" y="0"/>
                </a:cubicBezTo>
                <a:cubicBezTo>
                  <a:pt x="21600" y="0"/>
                  <a:pt x="21600" y="0"/>
                  <a:pt x="21600" y="372"/>
                </a:cubicBezTo>
                <a:lnTo>
                  <a:pt x="21600" y="21228"/>
                </a:lnTo>
                <a:close/>
              </a:path>
            </a:pathLst>
          </a:custGeom>
          <a:solidFill>
            <a:schemeClr val="bg1">
              <a:lumMod val="10000"/>
              <a:lumOff val="90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xmlns="" id="{82369A3C-414A-4E05-A74F-8FEF808FBED6}"/>
              </a:ext>
            </a:extLst>
          </p:cNvPr>
          <p:cNvCxnSpPr/>
          <p:nvPr/>
        </p:nvCxnSpPr>
        <p:spPr>
          <a:xfrm>
            <a:off x="6982691" y="6258072"/>
            <a:ext cx="942109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Shape 5412">
            <a:extLst>
              <a:ext uri="{FF2B5EF4-FFF2-40B4-BE49-F238E27FC236}">
                <a16:creationId xmlns:a16="http://schemas.microsoft.com/office/drawing/2014/main" xmlns="" id="{8C2011E7-5415-4DBA-A3FB-1CDE2B851AC4}"/>
              </a:ext>
            </a:extLst>
          </p:cNvPr>
          <p:cNvSpPr/>
          <p:nvPr/>
        </p:nvSpPr>
        <p:spPr>
          <a:xfrm>
            <a:off x="9533346" y="6395491"/>
            <a:ext cx="234096" cy="19443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16" h="21600" extrusionOk="0">
                <a:moveTo>
                  <a:pt x="18225" y="17117"/>
                </a:moveTo>
                <a:cubicBezTo>
                  <a:pt x="18225" y="19562"/>
                  <a:pt x="16537" y="21600"/>
                  <a:pt x="14512" y="21600"/>
                </a:cubicBezTo>
                <a:cubicBezTo>
                  <a:pt x="3713" y="21600"/>
                  <a:pt x="3713" y="21600"/>
                  <a:pt x="3713" y="21600"/>
                </a:cubicBezTo>
                <a:cubicBezTo>
                  <a:pt x="1688" y="21600"/>
                  <a:pt x="0" y="19562"/>
                  <a:pt x="0" y="17117"/>
                </a:cubicBezTo>
                <a:cubicBezTo>
                  <a:pt x="0" y="4075"/>
                  <a:pt x="0" y="4075"/>
                  <a:pt x="0" y="4075"/>
                </a:cubicBezTo>
                <a:cubicBezTo>
                  <a:pt x="0" y="1630"/>
                  <a:pt x="1688" y="0"/>
                  <a:pt x="3713" y="0"/>
                </a:cubicBezTo>
                <a:cubicBezTo>
                  <a:pt x="14512" y="0"/>
                  <a:pt x="14512" y="0"/>
                  <a:pt x="14512" y="0"/>
                </a:cubicBezTo>
                <a:cubicBezTo>
                  <a:pt x="14850" y="0"/>
                  <a:pt x="15525" y="0"/>
                  <a:pt x="15862" y="0"/>
                </a:cubicBezTo>
                <a:cubicBezTo>
                  <a:pt x="16200" y="408"/>
                  <a:pt x="16200" y="408"/>
                  <a:pt x="16200" y="408"/>
                </a:cubicBezTo>
                <a:cubicBezTo>
                  <a:pt x="16200" y="815"/>
                  <a:pt x="16200" y="815"/>
                  <a:pt x="16200" y="815"/>
                </a:cubicBezTo>
                <a:cubicBezTo>
                  <a:pt x="15525" y="1630"/>
                  <a:pt x="15525" y="1630"/>
                  <a:pt x="15525" y="1630"/>
                </a:cubicBezTo>
                <a:cubicBezTo>
                  <a:pt x="15525" y="2038"/>
                  <a:pt x="15187" y="2038"/>
                  <a:pt x="15187" y="2038"/>
                </a:cubicBezTo>
                <a:cubicBezTo>
                  <a:pt x="15187" y="2038"/>
                  <a:pt x="15187" y="2038"/>
                  <a:pt x="15187" y="2038"/>
                </a:cubicBezTo>
                <a:cubicBezTo>
                  <a:pt x="14850" y="1630"/>
                  <a:pt x="14850" y="1630"/>
                  <a:pt x="14512" y="1630"/>
                </a:cubicBezTo>
                <a:cubicBezTo>
                  <a:pt x="3713" y="1630"/>
                  <a:pt x="3713" y="1630"/>
                  <a:pt x="3713" y="1630"/>
                </a:cubicBezTo>
                <a:cubicBezTo>
                  <a:pt x="2700" y="1630"/>
                  <a:pt x="1688" y="2853"/>
                  <a:pt x="1688" y="4075"/>
                </a:cubicBezTo>
                <a:cubicBezTo>
                  <a:pt x="1688" y="17117"/>
                  <a:pt x="1688" y="17117"/>
                  <a:pt x="1688" y="17117"/>
                </a:cubicBezTo>
                <a:cubicBezTo>
                  <a:pt x="1688" y="18340"/>
                  <a:pt x="2700" y="19562"/>
                  <a:pt x="3713" y="19562"/>
                </a:cubicBezTo>
                <a:cubicBezTo>
                  <a:pt x="14512" y="19562"/>
                  <a:pt x="14512" y="19562"/>
                  <a:pt x="14512" y="19562"/>
                </a:cubicBezTo>
                <a:cubicBezTo>
                  <a:pt x="15525" y="19562"/>
                  <a:pt x="16537" y="18340"/>
                  <a:pt x="16537" y="17117"/>
                </a:cubicBezTo>
                <a:cubicBezTo>
                  <a:pt x="16537" y="13042"/>
                  <a:pt x="16537" y="13042"/>
                  <a:pt x="16537" y="13042"/>
                </a:cubicBezTo>
                <a:cubicBezTo>
                  <a:pt x="16537" y="13042"/>
                  <a:pt x="16537" y="13042"/>
                  <a:pt x="16537" y="13042"/>
                </a:cubicBezTo>
                <a:cubicBezTo>
                  <a:pt x="17550" y="11819"/>
                  <a:pt x="17550" y="11819"/>
                  <a:pt x="17550" y="11819"/>
                </a:cubicBezTo>
                <a:cubicBezTo>
                  <a:pt x="17550" y="11819"/>
                  <a:pt x="17550" y="11819"/>
                  <a:pt x="17887" y="11819"/>
                </a:cubicBezTo>
                <a:cubicBezTo>
                  <a:pt x="17887" y="11819"/>
                  <a:pt x="17887" y="11819"/>
                  <a:pt x="17887" y="11819"/>
                </a:cubicBezTo>
                <a:cubicBezTo>
                  <a:pt x="18225" y="11819"/>
                  <a:pt x="18225" y="12226"/>
                  <a:pt x="18225" y="12226"/>
                </a:cubicBezTo>
                <a:lnTo>
                  <a:pt x="18225" y="17117"/>
                </a:lnTo>
                <a:close/>
                <a:moveTo>
                  <a:pt x="10800" y="17117"/>
                </a:moveTo>
                <a:cubicBezTo>
                  <a:pt x="10463" y="17932"/>
                  <a:pt x="9788" y="17932"/>
                  <a:pt x="9113" y="17117"/>
                </a:cubicBezTo>
                <a:cubicBezTo>
                  <a:pt x="3713" y="10596"/>
                  <a:pt x="3713" y="10596"/>
                  <a:pt x="3713" y="10596"/>
                </a:cubicBezTo>
                <a:cubicBezTo>
                  <a:pt x="3375" y="10189"/>
                  <a:pt x="3375" y="9374"/>
                  <a:pt x="3713" y="8966"/>
                </a:cubicBezTo>
                <a:cubicBezTo>
                  <a:pt x="5063" y="7336"/>
                  <a:pt x="5063" y="7336"/>
                  <a:pt x="5063" y="7336"/>
                </a:cubicBezTo>
                <a:cubicBezTo>
                  <a:pt x="5400" y="6521"/>
                  <a:pt x="6075" y="6521"/>
                  <a:pt x="6750" y="7336"/>
                </a:cubicBezTo>
                <a:cubicBezTo>
                  <a:pt x="10125" y="11004"/>
                  <a:pt x="10125" y="11004"/>
                  <a:pt x="10125" y="11004"/>
                </a:cubicBezTo>
                <a:cubicBezTo>
                  <a:pt x="18225" y="1223"/>
                  <a:pt x="18225" y="1223"/>
                  <a:pt x="18225" y="1223"/>
                </a:cubicBezTo>
                <a:cubicBezTo>
                  <a:pt x="18562" y="815"/>
                  <a:pt x="19237" y="815"/>
                  <a:pt x="19575" y="1223"/>
                </a:cubicBezTo>
                <a:cubicBezTo>
                  <a:pt x="21262" y="2853"/>
                  <a:pt x="21262" y="2853"/>
                  <a:pt x="21262" y="2853"/>
                </a:cubicBezTo>
                <a:cubicBezTo>
                  <a:pt x="21600" y="3260"/>
                  <a:pt x="21600" y="4075"/>
                  <a:pt x="21262" y="4483"/>
                </a:cubicBezTo>
                <a:lnTo>
                  <a:pt x="10800" y="17117"/>
                </a:lnTo>
                <a:close/>
              </a:path>
            </a:pathLst>
          </a:custGeom>
          <a:solidFill>
            <a:schemeClr val="accent1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430492EC-F3EB-49D9-861C-5606A6087490}"/>
              </a:ext>
            </a:extLst>
          </p:cNvPr>
          <p:cNvSpPr txBox="1"/>
          <p:nvPr/>
        </p:nvSpPr>
        <p:spPr>
          <a:xfrm>
            <a:off x="9857388" y="6420650"/>
            <a:ext cx="1106072" cy="16927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100" dirty="0">
                <a:latin typeface="Raleway" panose="020B0503030101060003" pitchFamily="34" charset="0"/>
              </a:rPr>
              <a:t>Available fashion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D168E972-29F3-4437-B505-95D38B2A104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44599793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A74DF915-34A7-4CCF-8322-1AEBDB0F1F4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xmlns="" id="{B249E2D0-88A9-48CE-AB39-0FCFAE8895B3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alpha val="4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xmlns="" id="{3E4C5EAE-921A-4E48-8779-8DAC3169E7D5}"/>
              </a:ext>
            </a:extLst>
          </p:cNvPr>
          <p:cNvSpPr/>
          <p:nvPr/>
        </p:nvSpPr>
        <p:spPr>
          <a:xfrm>
            <a:off x="4248376" y="4630409"/>
            <a:ext cx="7486417" cy="1352551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BFA169BB-0CCC-4719-BA7C-430228FF651C}"/>
              </a:ext>
            </a:extLst>
          </p:cNvPr>
          <p:cNvSpPr txBox="1"/>
          <p:nvPr/>
        </p:nvSpPr>
        <p:spPr>
          <a:xfrm>
            <a:off x="658465" y="915239"/>
            <a:ext cx="4768934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solidFill>
                  <a:schemeClr val="bg1"/>
                </a:solidFill>
                <a:latin typeface="Raleway" panose="020B0503030101060003" pitchFamily="34" charset="0"/>
              </a:rPr>
              <a:t>ANOTHER-</a:t>
            </a:r>
          </a:p>
          <a:p>
            <a:r>
              <a:rPr lang="en-US" sz="4000" b="1" spc="600" dirty="0">
                <a:solidFill>
                  <a:schemeClr val="bg1"/>
                </a:solidFill>
                <a:latin typeface="Raleway" panose="020B0503030101060003" pitchFamily="34" charset="0"/>
              </a:rPr>
              <a:t>MARKET PLACE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201F107D-2F95-485F-BB0E-9EAE5F632BF0}"/>
              </a:ext>
            </a:extLst>
          </p:cNvPr>
          <p:cNvSpPr txBox="1"/>
          <p:nvPr/>
        </p:nvSpPr>
        <p:spPr>
          <a:xfrm flipH="1">
            <a:off x="1690232" y="2658665"/>
            <a:ext cx="3823854" cy="135255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solidFill>
                <a:schemeClr val="bg1"/>
              </a:solidFill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xmlns="" id="{DBECC30F-1936-4919-93AF-CF39AF9D205C}"/>
              </a:ext>
            </a:extLst>
          </p:cNvPr>
          <p:cNvSpPr txBox="1"/>
          <p:nvPr/>
        </p:nvSpPr>
        <p:spPr>
          <a:xfrm rot="16200000">
            <a:off x="-933374" y="3735732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solidFill>
                  <a:schemeClr val="bg1"/>
                </a:solidFill>
                <a:latin typeface="Raleway" panose="020B0503030101060003" pitchFamily="34" charset="0"/>
              </a:rPr>
              <a:t>RESPONSIVE OWN</a:t>
            </a:r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xmlns="" id="{50E16FFB-4A66-4B7E-A0D3-93E106DFF11E}"/>
              </a:ext>
            </a:extLst>
          </p:cNvPr>
          <p:cNvCxnSpPr/>
          <p:nvPr/>
        </p:nvCxnSpPr>
        <p:spPr>
          <a:xfrm>
            <a:off x="4069999" y="3920837"/>
            <a:ext cx="0" cy="106997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xmlns="" id="{704A1A8E-94DD-4628-BAF1-992241D28C6E}"/>
              </a:ext>
            </a:extLst>
          </p:cNvPr>
          <p:cNvSpPr txBox="1"/>
          <p:nvPr/>
        </p:nvSpPr>
        <p:spPr>
          <a:xfrm flipH="1">
            <a:off x="6941116" y="2658665"/>
            <a:ext cx="3823854" cy="135255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solidFill>
                <a:schemeClr val="bg1"/>
              </a:solidFill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xmlns="" id="{90BE48C4-8B54-4FEC-8D1B-08B17901A5AD}"/>
              </a:ext>
            </a:extLst>
          </p:cNvPr>
          <p:cNvSpPr txBox="1"/>
          <p:nvPr/>
        </p:nvSpPr>
        <p:spPr>
          <a:xfrm>
            <a:off x="1859728" y="6130706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solidFill>
                  <a:schemeClr val="bg1"/>
                </a:solidFill>
                <a:latin typeface="Raleway" panose="020B0503030101060003" pitchFamily="34" charset="0"/>
              </a:rPr>
              <a:t>This year 2019</a:t>
            </a:r>
          </a:p>
        </p:txBody>
      </p: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xmlns="" id="{451B5775-537D-454E-A016-EC1AEF1B5669}"/>
              </a:ext>
            </a:extLst>
          </p:cNvPr>
          <p:cNvCxnSpPr/>
          <p:nvPr/>
        </p:nvCxnSpPr>
        <p:spPr>
          <a:xfrm>
            <a:off x="758325" y="6286918"/>
            <a:ext cx="900546" cy="0"/>
          </a:xfrm>
          <a:prstGeom prst="straightConnector1">
            <a:avLst/>
          </a:prstGeom>
          <a:ln>
            <a:solidFill>
              <a:schemeClr val="bg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1D5A1ED8-E227-4AB2-81CD-607040A62BA5}"/>
              </a:ext>
            </a:extLst>
          </p:cNvPr>
          <p:cNvSpPr txBox="1"/>
          <p:nvPr/>
        </p:nvSpPr>
        <p:spPr>
          <a:xfrm>
            <a:off x="5478774" y="5634107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solidFill>
                  <a:schemeClr val="bg1"/>
                </a:solidFill>
                <a:latin typeface="Raleway" panose="020B0503030101060003" pitchFamily="34" charset="0"/>
              </a:rPr>
              <a:t>Describtion</a:t>
            </a:r>
            <a:endParaRPr lang="en-US" sz="1200" dirty="0">
              <a:solidFill>
                <a:schemeClr val="bg1"/>
              </a:solidFill>
              <a:latin typeface="Raleway" panose="020B0503030101060003" pitchFamily="34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F9AFAB2B-699D-4237-B062-FA3864EEA09E}"/>
              </a:ext>
            </a:extLst>
          </p:cNvPr>
          <p:cNvSpPr txBox="1"/>
          <p:nvPr/>
        </p:nvSpPr>
        <p:spPr>
          <a:xfrm>
            <a:off x="9277662" y="5634107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solidFill>
                  <a:schemeClr val="bg1"/>
                </a:solidFill>
                <a:latin typeface="Raleway" panose="020B0503030101060003" pitchFamily="34" charset="0"/>
              </a:rPr>
              <a:t>Describtion</a:t>
            </a:r>
            <a:endParaRPr lang="en-US" sz="1200" dirty="0">
              <a:solidFill>
                <a:schemeClr val="bg1"/>
              </a:solidFill>
              <a:latin typeface="Raleway" panose="020B0503030101060003" pitchFamily="34" charset="0"/>
            </a:endParaRP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xmlns="" id="{90329D62-D7CB-4916-A31C-E38584C1038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114AD4C3-032D-44B8-A671-B3A4EA4A8AD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87171737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589FFD14-1C0A-4244-9DA8-745D0723F4EB}"/>
              </a:ext>
            </a:extLst>
          </p:cNvPr>
          <p:cNvSpPr/>
          <p:nvPr/>
        </p:nvSpPr>
        <p:spPr>
          <a:xfrm>
            <a:off x="1152061" y="1904976"/>
            <a:ext cx="376702" cy="3048047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AC611B55-8067-45FB-9131-3B72E0706989}"/>
              </a:ext>
            </a:extLst>
          </p:cNvPr>
          <p:cNvSpPr txBox="1"/>
          <p:nvPr/>
        </p:nvSpPr>
        <p:spPr>
          <a:xfrm rot="16200000">
            <a:off x="-425923" y="2849042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solidFill>
                  <a:schemeClr val="bg1"/>
                </a:solidFill>
                <a:latin typeface="Raleway" panose="020B0503030101060003" pitchFamily="34" charset="0"/>
              </a:rPr>
              <a:t>RESPONSIVE OWN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FCDE26DF-347D-4C14-996D-894231FEE019}"/>
              </a:ext>
            </a:extLst>
          </p:cNvPr>
          <p:cNvSpPr txBox="1"/>
          <p:nvPr/>
        </p:nvSpPr>
        <p:spPr>
          <a:xfrm>
            <a:off x="6456677" y="1058707"/>
            <a:ext cx="2104743" cy="80021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>
                <a:latin typeface="Raleway" panose="020B0503030101060003" pitchFamily="34" charset="0"/>
              </a:rPr>
              <a:t>MARKETING</a:t>
            </a:r>
            <a:r>
              <a:rPr lang="en-US" sz="2000" b="1" dirty="0">
                <a:latin typeface="Raleway" panose="020B0503030101060003" pitchFamily="34" charset="0"/>
              </a:rPr>
              <a:t> </a:t>
            </a:r>
          </a:p>
          <a:p>
            <a:r>
              <a:rPr lang="en-US" sz="3200" b="1" dirty="0">
                <a:latin typeface="Raleway" panose="020B0503030101060003" pitchFamily="34" charset="0"/>
              </a:rPr>
              <a:t>SOLUTION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81158AD0-84EF-4233-8733-E7E8B965459F}"/>
              </a:ext>
            </a:extLst>
          </p:cNvPr>
          <p:cNvSpPr txBox="1"/>
          <p:nvPr/>
        </p:nvSpPr>
        <p:spPr>
          <a:xfrm>
            <a:off x="6445924" y="1860299"/>
            <a:ext cx="3012043" cy="98488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200" b="1" dirty="0">
                <a:latin typeface="Raleway" panose="020B0503030101060003" pitchFamily="34" charset="0"/>
              </a:rPr>
              <a:t>AND THE BEST </a:t>
            </a:r>
          </a:p>
          <a:p>
            <a:r>
              <a:rPr lang="en-US" sz="3200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Raleway" panose="020B0503030101060003" pitchFamily="34" charset="0"/>
              </a:rPr>
              <a:t>PLANING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C15EEE9D-A8DD-426E-890F-44464F78238D}"/>
              </a:ext>
            </a:extLst>
          </p:cNvPr>
          <p:cNvSpPr/>
          <p:nvPr/>
        </p:nvSpPr>
        <p:spPr>
          <a:xfrm>
            <a:off x="6456677" y="3099484"/>
            <a:ext cx="1138107" cy="4571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2A1A786B-E502-4B4D-9389-A4AA5542DCA4}"/>
              </a:ext>
            </a:extLst>
          </p:cNvPr>
          <p:cNvSpPr txBox="1"/>
          <p:nvPr/>
        </p:nvSpPr>
        <p:spPr>
          <a:xfrm flipH="1">
            <a:off x="6445924" y="4147660"/>
            <a:ext cx="4594015" cy="107555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xmlns="" id="{58A22EBD-FF8F-4409-9F98-FD9EB0C77981}"/>
              </a:ext>
            </a:extLst>
          </p:cNvPr>
          <p:cNvGrpSpPr/>
          <p:nvPr/>
        </p:nvGrpSpPr>
        <p:grpSpPr>
          <a:xfrm rot="5400000">
            <a:off x="8493962" y="5830863"/>
            <a:ext cx="134916" cy="421696"/>
            <a:chOff x="5874038" y="4482813"/>
            <a:chExt cx="305523" cy="954951"/>
          </a:xfrm>
          <a:solidFill>
            <a:schemeClr val="bg1">
              <a:lumMod val="50000"/>
            </a:schemeClr>
          </a:solidFill>
        </p:grpSpPr>
        <p:sp>
          <p:nvSpPr>
            <p:cNvPr id="14" name="Oval 13">
              <a:extLst>
                <a:ext uri="{FF2B5EF4-FFF2-40B4-BE49-F238E27FC236}">
                  <a16:creationId xmlns:a16="http://schemas.microsoft.com/office/drawing/2014/main" xmlns="" id="{E9CC9C42-C0FC-43BB-8983-A388425D951F}"/>
                </a:ext>
              </a:extLst>
            </p:cNvPr>
            <p:cNvSpPr/>
            <p:nvPr/>
          </p:nvSpPr>
          <p:spPr>
            <a:xfrm>
              <a:off x="5874038" y="4807527"/>
              <a:ext cx="305523" cy="305523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Oval 14">
              <a:extLst>
                <a:ext uri="{FF2B5EF4-FFF2-40B4-BE49-F238E27FC236}">
                  <a16:creationId xmlns:a16="http://schemas.microsoft.com/office/drawing/2014/main" xmlns="" id="{B05121AB-B1B2-4BD6-B89D-58A0C839FF9B}"/>
                </a:ext>
              </a:extLst>
            </p:cNvPr>
            <p:cNvSpPr/>
            <p:nvPr/>
          </p:nvSpPr>
          <p:spPr>
            <a:xfrm>
              <a:off x="5916034" y="4482813"/>
              <a:ext cx="221962" cy="221962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Oval 15">
              <a:extLst>
                <a:ext uri="{FF2B5EF4-FFF2-40B4-BE49-F238E27FC236}">
                  <a16:creationId xmlns:a16="http://schemas.microsoft.com/office/drawing/2014/main" xmlns="" id="{6780A65E-76D1-44A0-94A1-34B0E20AE94E}"/>
                </a:ext>
              </a:extLst>
            </p:cNvPr>
            <p:cNvSpPr/>
            <p:nvPr/>
          </p:nvSpPr>
          <p:spPr>
            <a:xfrm>
              <a:off x="5916034" y="5215802"/>
              <a:ext cx="221962" cy="221962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661F1F9E-F18F-4B8B-9A87-D4CAA17578EB}"/>
              </a:ext>
            </a:extLst>
          </p:cNvPr>
          <p:cNvSpPr txBox="1"/>
          <p:nvPr/>
        </p:nvSpPr>
        <p:spPr>
          <a:xfrm>
            <a:off x="6445924" y="3627730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1CBAF291-93C3-400C-9241-D2C5F314CEC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59664288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xmlns="" id="{BFF86EC1-E05B-4177-9671-0F6AD9242CCD}"/>
              </a:ext>
            </a:extLst>
          </p:cNvPr>
          <p:cNvSpPr/>
          <p:nvPr/>
        </p:nvSpPr>
        <p:spPr>
          <a:xfrm>
            <a:off x="0" y="5213350"/>
            <a:ext cx="4076700" cy="785668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4B167781-6F5D-4915-B5F2-8C0A9F9711EB}"/>
              </a:ext>
            </a:extLst>
          </p:cNvPr>
          <p:cNvSpPr txBox="1"/>
          <p:nvPr/>
        </p:nvSpPr>
        <p:spPr>
          <a:xfrm>
            <a:off x="7313965" y="2836902"/>
            <a:ext cx="3776675" cy="110799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7200" b="1" dirty="0">
                <a:latin typeface="Raleway" panose="020B0503030101060003" pitchFamily="34" charset="0"/>
              </a:rPr>
              <a:t>MARKET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06D31C9F-59A3-466B-9C37-61981574172A}"/>
              </a:ext>
            </a:extLst>
          </p:cNvPr>
          <p:cNvSpPr/>
          <p:nvPr/>
        </p:nvSpPr>
        <p:spPr>
          <a:xfrm>
            <a:off x="6897093" y="3390900"/>
            <a:ext cx="319890" cy="31989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550B7AAB-50CF-43A1-AC6C-9393E4552321}"/>
              </a:ext>
            </a:extLst>
          </p:cNvPr>
          <p:cNvSpPr txBox="1"/>
          <p:nvPr/>
        </p:nvSpPr>
        <p:spPr>
          <a:xfrm flipH="1">
            <a:off x="7379776" y="3944898"/>
            <a:ext cx="3710864" cy="135255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2C707598-E823-42A4-8E9E-2A35349F8FA5}"/>
              </a:ext>
            </a:extLst>
          </p:cNvPr>
          <p:cNvSpPr txBox="1"/>
          <p:nvPr/>
        </p:nvSpPr>
        <p:spPr>
          <a:xfrm>
            <a:off x="7379776" y="2668548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2C8ABB87-3880-4A18-A28D-E341505F1F92}"/>
              </a:ext>
            </a:extLst>
          </p:cNvPr>
          <p:cNvSpPr/>
          <p:nvPr/>
        </p:nvSpPr>
        <p:spPr>
          <a:xfrm>
            <a:off x="10840076" y="6289964"/>
            <a:ext cx="1351923" cy="568036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B61C7AA1-405F-48F7-9EAE-2D7F377D81A1}"/>
              </a:ext>
            </a:extLst>
          </p:cNvPr>
          <p:cNvSpPr/>
          <p:nvPr/>
        </p:nvSpPr>
        <p:spPr>
          <a:xfrm>
            <a:off x="11715123" y="5740874"/>
            <a:ext cx="476877" cy="56803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hape 5760">
            <a:extLst>
              <a:ext uri="{FF2B5EF4-FFF2-40B4-BE49-F238E27FC236}">
                <a16:creationId xmlns:a16="http://schemas.microsoft.com/office/drawing/2014/main" xmlns="" id="{3B5B657A-6C4D-47CA-A66F-C284098D14FD}"/>
              </a:ext>
            </a:extLst>
          </p:cNvPr>
          <p:cNvSpPr/>
          <p:nvPr/>
        </p:nvSpPr>
        <p:spPr>
          <a:xfrm>
            <a:off x="11830587" y="5954682"/>
            <a:ext cx="245948" cy="2496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071"/>
                </a:moveTo>
                <a:cubicBezTo>
                  <a:pt x="21600" y="19510"/>
                  <a:pt x="19830" y="21600"/>
                  <a:pt x="17351" y="21600"/>
                </a:cubicBezTo>
                <a:cubicBezTo>
                  <a:pt x="14518" y="21600"/>
                  <a:pt x="12748" y="19510"/>
                  <a:pt x="12748" y="17071"/>
                </a:cubicBezTo>
                <a:cubicBezTo>
                  <a:pt x="12748" y="17071"/>
                  <a:pt x="12748" y="16723"/>
                  <a:pt x="12748" y="16723"/>
                </a:cubicBezTo>
                <a:cubicBezTo>
                  <a:pt x="7436" y="14284"/>
                  <a:pt x="7436" y="14284"/>
                  <a:pt x="7436" y="14284"/>
                </a:cubicBezTo>
                <a:cubicBezTo>
                  <a:pt x="6728" y="14981"/>
                  <a:pt x="5666" y="15329"/>
                  <a:pt x="4603" y="15329"/>
                </a:cubicBezTo>
                <a:cubicBezTo>
                  <a:pt x="2125" y="15329"/>
                  <a:pt x="0" y="13239"/>
                  <a:pt x="0" y="10800"/>
                </a:cubicBezTo>
                <a:cubicBezTo>
                  <a:pt x="0" y="8361"/>
                  <a:pt x="2125" y="6271"/>
                  <a:pt x="4603" y="6271"/>
                </a:cubicBezTo>
                <a:cubicBezTo>
                  <a:pt x="5666" y="6271"/>
                  <a:pt x="6728" y="6968"/>
                  <a:pt x="7436" y="7665"/>
                </a:cubicBezTo>
                <a:cubicBezTo>
                  <a:pt x="12748" y="5226"/>
                  <a:pt x="12748" y="5226"/>
                  <a:pt x="12748" y="5226"/>
                </a:cubicBezTo>
                <a:cubicBezTo>
                  <a:pt x="12748" y="4877"/>
                  <a:pt x="12748" y="4877"/>
                  <a:pt x="12748" y="4529"/>
                </a:cubicBezTo>
                <a:cubicBezTo>
                  <a:pt x="12748" y="2090"/>
                  <a:pt x="14518" y="0"/>
                  <a:pt x="17351" y="0"/>
                </a:cubicBezTo>
                <a:cubicBezTo>
                  <a:pt x="19830" y="0"/>
                  <a:pt x="21600" y="2090"/>
                  <a:pt x="21600" y="4529"/>
                </a:cubicBezTo>
                <a:cubicBezTo>
                  <a:pt x="21600" y="6968"/>
                  <a:pt x="19830" y="9058"/>
                  <a:pt x="17351" y="9058"/>
                </a:cubicBezTo>
                <a:cubicBezTo>
                  <a:pt x="15934" y="9058"/>
                  <a:pt x="14872" y="8710"/>
                  <a:pt x="14164" y="8013"/>
                </a:cubicBezTo>
                <a:cubicBezTo>
                  <a:pt x="8852" y="10452"/>
                  <a:pt x="8852" y="10452"/>
                  <a:pt x="8852" y="10452"/>
                </a:cubicBezTo>
                <a:cubicBezTo>
                  <a:pt x="8852" y="10452"/>
                  <a:pt x="8852" y="10800"/>
                  <a:pt x="8852" y="10800"/>
                </a:cubicBezTo>
                <a:cubicBezTo>
                  <a:pt x="8852" y="11148"/>
                  <a:pt x="8852" y="11148"/>
                  <a:pt x="8852" y="11497"/>
                </a:cubicBezTo>
                <a:cubicBezTo>
                  <a:pt x="14164" y="13935"/>
                  <a:pt x="14164" y="13935"/>
                  <a:pt x="14164" y="13935"/>
                </a:cubicBezTo>
                <a:cubicBezTo>
                  <a:pt x="14872" y="13239"/>
                  <a:pt x="15934" y="12542"/>
                  <a:pt x="17351" y="12542"/>
                </a:cubicBezTo>
                <a:cubicBezTo>
                  <a:pt x="19830" y="12542"/>
                  <a:pt x="21600" y="14632"/>
                  <a:pt x="21600" y="17071"/>
                </a:cubicBezTo>
                <a:close/>
              </a:path>
            </a:pathLst>
          </a:custGeom>
          <a:solidFill>
            <a:schemeClr val="bg2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48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66C954D8-91A8-46AB-9276-E930E77ADCCC}"/>
              </a:ext>
            </a:extLst>
          </p:cNvPr>
          <p:cNvSpPr txBox="1"/>
          <p:nvPr/>
        </p:nvSpPr>
        <p:spPr>
          <a:xfrm>
            <a:off x="10909351" y="6461178"/>
            <a:ext cx="135192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solidFill>
                  <a:schemeClr val="bg2"/>
                </a:solidFill>
                <a:latin typeface="Raleway" panose="020B0503030101060003" pitchFamily="34" charset="0"/>
              </a:rPr>
              <a:t>Share it!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A1EEA646-371D-4BFE-8B66-5D9B609FB9E8}"/>
              </a:ext>
            </a:extLst>
          </p:cNvPr>
          <p:cNvSpPr txBox="1"/>
          <p:nvPr/>
        </p:nvSpPr>
        <p:spPr>
          <a:xfrm>
            <a:off x="574966" y="5514492"/>
            <a:ext cx="3107742" cy="18338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b="1" spc="600" dirty="0">
                <a:solidFill>
                  <a:schemeClr val="bg1"/>
                </a:solidFill>
                <a:latin typeface="Raleway" panose="020B0503030101060003" pitchFamily="34" charset="0"/>
              </a:rPr>
              <a:t>MORE / HOME / BACK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40CC8514-1BEE-42D7-AA8C-91350023A881}"/>
              </a:ext>
            </a:extLst>
          </p:cNvPr>
          <p:cNvSpPr txBox="1"/>
          <p:nvPr/>
        </p:nvSpPr>
        <p:spPr>
          <a:xfrm>
            <a:off x="5042205" y="1154073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This year 2019</a:t>
            </a:r>
          </a:p>
        </p:txBody>
      </p: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xmlns="" id="{0C7660CE-5707-460F-A81C-11673ADC600B}"/>
              </a:ext>
            </a:extLst>
          </p:cNvPr>
          <p:cNvCxnSpPr/>
          <p:nvPr/>
        </p:nvCxnSpPr>
        <p:spPr>
          <a:xfrm>
            <a:off x="3940802" y="1310285"/>
            <a:ext cx="9005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77C8AB43-3768-466D-9FB8-C4303760FC4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xmlns="" id="{4888B088-7B8D-4021-A01D-5768F1404DC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97790455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006D0888-BC7E-4436-857D-483AF016F421}"/>
              </a:ext>
            </a:extLst>
          </p:cNvPr>
          <p:cNvSpPr/>
          <p:nvPr/>
        </p:nvSpPr>
        <p:spPr>
          <a:xfrm>
            <a:off x="8065826" y="4612943"/>
            <a:ext cx="1937155" cy="1787856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0C82CD08-D31B-4E49-B692-73CC5CD219D2}"/>
              </a:ext>
            </a:extLst>
          </p:cNvPr>
          <p:cNvSpPr txBox="1"/>
          <p:nvPr/>
        </p:nvSpPr>
        <p:spPr>
          <a:xfrm rot="16200000">
            <a:off x="9817346" y="2209132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RESPONSIVE OWN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8D198A49-882A-4908-BDEA-4832E49E07EF}"/>
              </a:ext>
            </a:extLst>
          </p:cNvPr>
          <p:cNvSpPr txBox="1"/>
          <p:nvPr/>
        </p:nvSpPr>
        <p:spPr>
          <a:xfrm>
            <a:off x="5863715" y="3657601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This year 2019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xmlns="" id="{D8B6CD3D-46DD-460C-8E00-E209A9C52A36}"/>
              </a:ext>
            </a:extLst>
          </p:cNvPr>
          <p:cNvCxnSpPr/>
          <p:nvPr/>
        </p:nvCxnSpPr>
        <p:spPr>
          <a:xfrm>
            <a:off x="4762312" y="3813813"/>
            <a:ext cx="900546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4B2BF08F-3421-4C73-A369-68BF7A9976A6}"/>
              </a:ext>
            </a:extLst>
          </p:cNvPr>
          <p:cNvSpPr txBox="1"/>
          <p:nvPr/>
        </p:nvSpPr>
        <p:spPr>
          <a:xfrm>
            <a:off x="1156530" y="1346749"/>
            <a:ext cx="2104743" cy="80021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>
                <a:latin typeface="Raleway" panose="020B0503030101060003" pitchFamily="34" charset="0"/>
              </a:rPr>
              <a:t>MARKETING</a:t>
            </a:r>
            <a:r>
              <a:rPr lang="en-US" sz="2000" b="1" dirty="0">
                <a:latin typeface="Raleway" panose="020B0503030101060003" pitchFamily="34" charset="0"/>
              </a:rPr>
              <a:t> </a:t>
            </a:r>
          </a:p>
          <a:p>
            <a:r>
              <a:rPr lang="en-US" sz="3200" b="1" dirty="0">
                <a:latin typeface="Raleway" panose="020B0503030101060003" pitchFamily="34" charset="0"/>
              </a:rPr>
              <a:t>SOLUTION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45763ADA-A757-4CEE-9315-C73F496B4321}"/>
              </a:ext>
            </a:extLst>
          </p:cNvPr>
          <p:cNvSpPr txBox="1"/>
          <p:nvPr/>
        </p:nvSpPr>
        <p:spPr>
          <a:xfrm>
            <a:off x="1145777" y="2148341"/>
            <a:ext cx="3012043" cy="98488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200" b="1" dirty="0">
                <a:latin typeface="Raleway" panose="020B0503030101060003" pitchFamily="34" charset="0"/>
              </a:rPr>
              <a:t>AND THE BEST </a:t>
            </a:r>
          </a:p>
          <a:p>
            <a:r>
              <a:rPr lang="en-US" sz="3200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Raleway" panose="020B0503030101060003" pitchFamily="34" charset="0"/>
              </a:rPr>
              <a:t>PLANING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xmlns="" id="{7F2865FE-A65B-4CA7-9656-75076298E806}"/>
              </a:ext>
            </a:extLst>
          </p:cNvPr>
          <p:cNvSpPr/>
          <p:nvPr/>
        </p:nvSpPr>
        <p:spPr>
          <a:xfrm>
            <a:off x="1156530" y="3387526"/>
            <a:ext cx="1138107" cy="4571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B3E23810-44D1-419C-A195-9D22C3574AE1}"/>
              </a:ext>
            </a:extLst>
          </p:cNvPr>
          <p:cNvSpPr txBox="1"/>
          <p:nvPr/>
        </p:nvSpPr>
        <p:spPr>
          <a:xfrm flipH="1">
            <a:off x="1145776" y="4435702"/>
            <a:ext cx="2872041" cy="162954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xmlns="" id="{71162170-20D0-4004-B80A-5CDD8D73C3C4}"/>
              </a:ext>
            </a:extLst>
          </p:cNvPr>
          <p:cNvSpPr txBox="1"/>
          <p:nvPr/>
        </p:nvSpPr>
        <p:spPr>
          <a:xfrm>
            <a:off x="1145777" y="3915772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6AE13A2B-ED2F-4840-872A-7FD25E42AC07}"/>
              </a:ext>
            </a:extLst>
          </p:cNvPr>
          <p:cNvSpPr txBox="1"/>
          <p:nvPr/>
        </p:nvSpPr>
        <p:spPr>
          <a:xfrm flipH="1">
            <a:off x="8207452" y="4936258"/>
            <a:ext cx="1605506" cy="107555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solidFill>
                  <a:schemeClr val="bg1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B3329E91-C67C-4E51-885F-914A4D2E928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xmlns="" id="{76A12EAD-248F-4CA6-BF0E-AF77BEAC45E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3806308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>
            <a:extLst>
              <a:ext uri="{FF2B5EF4-FFF2-40B4-BE49-F238E27FC236}">
                <a16:creationId xmlns:a16="http://schemas.microsoft.com/office/drawing/2014/main" xmlns="" id="{BCFB40FC-EADC-4C3B-B4F5-7196C7804148}"/>
              </a:ext>
            </a:extLst>
          </p:cNvPr>
          <p:cNvSpPr/>
          <p:nvPr/>
        </p:nvSpPr>
        <p:spPr>
          <a:xfrm>
            <a:off x="8201892" y="0"/>
            <a:ext cx="3408218" cy="2854036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81FA6275-0E76-4155-ABA4-41881C2B6C96}"/>
              </a:ext>
            </a:extLst>
          </p:cNvPr>
          <p:cNvSpPr txBox="1"/>
          <p:nvPr/>
        </p:nvSpPr>
        <p:spPr>
          <a:xfrm>
            <a:off x="1026415" y="1976749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12229391-B55B-4EBD-BD87-F158EFBFC1CD}"/>
              </a:ext>
            </a:extLst>
          </p:cNvPr>
          <p:cNvSpPr txBox="1"/>
          <p:nvPr/>
        </p:nvSpPr>
        <p:spPr>
          <a:xfrm>
            <a:off x="1026415" y="2256608"/>
            <a:ext cx="4605428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Best part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ANOTHER SITE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xmlns="" id="{1A710EAC-192F-4D34-91CC-A3A77B309C46}"/>
              </a:ext>
            </a:extLst>
          </p:cNvPr>
          <p:cNvSpPr txBox="1"/>
          <p:nvPr/>
        </p:nvSpPr>
        <p:spPr>
          <a:xfrm flipH="1">
            <a:off x="1026414" y="4008864"/>
            <a:ext cx="2003215" cy="218354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623E7AD0-E181-4EB4-8BB3-E10F418001C0}"/>
              </a:ext>
            </a:extLst>
          </p:cNvPr>
          <p:cNvSpPr txBox="1"/>
          <p:nvPr/>
        </p:nvSpPr>
        <p:spPr>
          <a:xfrm flipH="1">
            <a:off x="3628628" y="4008864"/>
            <a:ext cx="2003215" cy="218354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xmlns="" id="{E3AB4096-E9A1-494D-9014-3CA70394E655}"/>
              </a:ext>
            </a:extLst>
          </p:cNvPr>
          <p:cNvCxnSpPr>
            <a:cxnSpLocks/>
          </p:cNvCxnSpPr>
          <p:nvPr/>
        </p:nvCxnSpPr>
        <p:spPr>
          <a:xfrm>
            <a:off x="9485847" y="5604782"/>
            <a:ext cx="955964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xmlns="" id="{A92EFAE7-C034-42ED-8C63-B7893AA921CC}"/>
              </a:ext>
            </a:extLst>
          </p:cNvPr>
          <p:cNvCxnSpPr>
            <a:cxnSpLocks/>
          </p:cNvCxnSpPr>
          <p:nvPr/>
        </p:nvCxnSpPr>
        <p:spPr>
          <a:xfrm>
            <a:off x="9749083" y="5604782"/>
            <a:ext cx="415636" cy="0"/>
          </a:xfrm>
          <a:prstGeom prst="line">
            <a:avLst/>
          </a:prstGeom>
          <a:ln w="28575">
            <a:solidFill>
              <a:schemeClr val="accent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xmlns="" id="{DE31681B-28C6-4B00-AB22-06CA5AA12538}"/>
              </a:ext>
            </a:extLst>
          </p:cNvPr>
          <p:cNvSpPr txBox="1"/>
          <p:nvPr/>
        </p:nvSpPr>
        <p:spPr>
          <a:xfrm>
            <a:off x="9346603" y="5864374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latin typeface="Raleway" panose="020B0503030101060003" pitchFamily="34" charset="0"/>
              </a:rPr>
              <a:t>Describtion</a:t>
            </a:r>
            <a:endParaRPr lang="en-US" sz="1200" dirty="0">
              <a:latin typeface="Raleway" panose="020B05030301010600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24EDA846-D65E-49FD-8EDE-706CC0C1A61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xmlns="" id="{7815CB2E-F47B-460D-BD33-0976EA3F60E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6026965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C2E522CD-BAEC-4AFB-8457-6B587FC3E3AC}"/>
              </a:ext>
            </a:extLst>
          </p:cNvPr>
          <p:cNvSpPr/>
          <p:nvPr/>
        </p:nvSpPr>
        <p:spPr>
          <a:xfrm>
            <a:off x="10693" y="1409116"/>
            <a:ext cx="10615744" cy="479367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F985D95A-0F85-437B-BD1F-40DACD651EAE}"/>
              </a:ext>
            </a:extLst>
          </p:cNvPr>
          <p:cNvSpPr/>
          <p:nvPr/>
        </p:nvSpPr>
        <p:spPr>
          <a:xfrm>
            <a:off x="9052777" y="2119746"/>
            <a:ext cx="2241273" cy="214745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8A3AF001-6751-403C-8B16-EC190C9F5D6A}"/>
              </a:ext>
            </a:extLst>
          </p:cNvPr>
          <p:cNvSpPr/>
          <p:nvPr/>
        </p:nvSpPr>
        <p:spPr>
          <a:xfrm>
            <a:off x="6374289" y="1413164"/>
            <a:ext cx="2241274" cy="214745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0CCD9B8F-D85E-4CB9-8D53-630D8F31A8B9}"/>
              </a:ext>
            </a:extLst>
          </p:cNvPr>
          <p:cNvSpPr/>
          <p:nvPr/>
        </p:nvSpPr>
        <p:spPr>
          <a:xfrm>
            <a:off x="3698954" y="471055"/>
            <a:ext cx="2241274" cy="214745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3B4FDC3B-2A7B-4037-841A-7915A1C092FE}"/>
              </a:ext>
            </a:extLst>
          </p:cNvPr>
          <p:cNvSpPr/>
          <p:nvPr/>
        </p:nvSpPr>
        <p:spPr>
          <a:xfrm>
            <a:off x="1028779" y="2119746"/>
            <a:ext cx="2241274" cy="214745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86D2DA2D-E347-4382-891A-66877866DF0E}"/>
              </a:ext>
            </a:extLst>
          </p:cNvPr>
          <p:cNvSpPr txBox="1"/>
          <p:nvPr/>
        </p:nvSpPr>
        <p:spPr>
          <a:xfrm>
            <a:off x="1028779" y="4572793"/>
            <a:ext cx="1162723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b="1" dirty="0">
                <a:latin typeface="Raleway" panose="020B0503030101060003" pitchFamily="34" charset="0"/>
              </a:rPr>
              <a:t>Creative Design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3A1A2853-9314-49FE-B523-3354E251A798}"/>
              </a:ext>
            </a:extLst>
          </p:cNvPr>
          <p:cNvSpPr txBox="1"/>
          <p:nvPr/>
        </p:nvSpPr>
        <p:spPr>
          <a:xfrm flipH="1">
            <a:off x="1048763" y="4892189"/>
            <a:ext cx="17356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i="1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AA7E65D9-DFEC-4FB8-9878-933A403FFE5C}"/>
              </a:ext>
            </a:extLst>
          </p:cNvPr>
          <p:cNvSpPr txBox="1"/>
          <p:nvPr/>
        </p:nvSpPr>
        <p:spPr>
          <a:xfrm>
            <a:off x="3698954" y="4572793"/>
            <a:ext cx="1162723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b="1" dirty="0">
                <a:latin typeface="Raleway" panose="020B0503030101060003" pitchFamily="34" charset="0"/>
              </a:rPr>
              <a:t>Creative Design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49B5D61D-4AE3-4A76-80F6-AE9937F4C09A}"/>
              </a:ext>
            </a:extLst>
          </p:cNvPr>
          <p:cNvSpPr txBox="1"/>
          <p:nvPr/>
        </p:nvSpPr>
        <p:spPr>
          <a:xfrm flipH="1">
            <a:off x="3718938" y="4892189"/>
            <a:ext cx="17356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i="1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8E6F1454-9A45-4ECF-BC38-53A7627F39ED}"/>
              </a:ext>
            </a:extLst>
          </p:cNvPr>
          <p:cNvSpPr txBox="1"/>
          <p:nvPr/>
        </p:nvSpPr>
        <p:spPr>
          <a:xfrm>
            <a:off x="6389113" y="4572793"/>
            <a:ext cx="1162723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b="1" dirty="0">
                <a:latin typeface="Raleway" panose="020B0503030101060003" pitchFamily="34" charset="0"/>
              </a:rPr>
              <a:t>Creative Design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66E416F2-2C0F-4CF6-A118-CA119915CD01}"/>
              </a:ext>
            </a:extLst>
          </p:cNvPr>
          <p:cNvSpPr txBox="1"/>
          <p:nvPr/>
        </p:nvSpPr>
        <p:spPr>
          <a:xfrm flipH="1">
            <a:off x="6409097" y="4892189"/>
            <a:ext cx="17356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i="1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E1B9CE71-7962-4D7F-97CA-8445414CD419}"/>
              </a:ext>
            </a:extLst>
          </p:cNvPr>
          <p:cNvSpPr txBox="1"/>
          <p:nvPr/>
        </p:nvSpPr>
        <p:spPr>
          <a:xfrm>
            <a:off x="9052777" y="4572793"/>
            <a:ext cx="1162723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b="1" dirty="0">
                <a:latin typeface="Raleway" panose="020B0503030101060003" pitchFamily="34" charset="0"/>
              </a:rPr>
              <a:t>Creative Design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B1D4087C-C01F-42E5-9EAD-F35CF0D99CDF}"/>
              </a:ext>
            </a:extLst>
          </p:cNvPr>
          <p:cNvSpPr txBox="1"/>
          <p:nvPr/>
        </p:nvSpPr>
        <p:spPr>
          <a:xfrm flipH="1">
            <a:off x="9072761" y="4892189"/>
            <a:ext cx="17356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i="1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cxnSp>
        <p:nvCxnSpPr>
          <p:cNvPr id="4" name="Straight Arrow Connector 3">
            <a:extLst>
              <a:ext uri="{FF2B5EF4-FFF2-40B4-BE49-F238E27FC236}">
                <a16:creationId xmlns:a16="http://schemas.microsoft.com/office/drawing/2014/main" xmlns="" id="{D4365828-AF1F-4651-A3B1-C56DC97DC883}"/>
              </a:ext>
            </a:extLst>
          </p:cNvPr>
          <p:cNvCxnSpPr>
            <a:cxnSpLocks/>
          </p:cNvCxnSpPr>
          <p:nvPr/>
        </p:nvCxnSpPr>
        <p:spPr>
          <a:xfrm>
            <a:off x="11693236" y="5666509"/>
            <a:ext cx="0" cy="6650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xmlns="" id="{B4F39A5D-36D7-45A3-A9AB-A873F3A56B57}"/>
              </a:ext>
            </a:extLst>
          </p:cNvPr>
          <p:cNvSpPr txBox="1"/>
          <p:nvPr/>
        </p:nvSpPr>
        <p:spPr>
          <a:xfrm>
            <a:off x="967601" y="6472993"/>
            <a:ext cx="3107742" cy="18338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b="1" spc="600" dirty="0">
                <a:latin typeface="Raleway" panose="020B0503030101060003" pitchFamily="34" charset="0"/>
              </a:rPr>
              <a:t>MORE / HOME / BACK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xmlns="" id="{DA906ED2-FEC0-4D95-9950-B6C734AD392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xmlns="" id="{BB0A46B6-790F-4F88-80F9-377F74B1898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xmlns="" id="{022E2544-2488-4559-A469-2838FDB3251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xmlns="" id="{8DCFA423-0C16-4934-A37B-D2C71AFFA51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82123337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>
            <a:extLst>
              <a:ext uri="{FF2B5EF4-FFF2-40B4-BE49-F238E27FC236}">
                <a16:creationId xmlns:a16="http://schemas.microsoft.com/office/drawing/2014/main" xmlns="" id="{176F08D9-9258-4E08-8B05-2DB969174341}"/>
              </a:ext>
            </a:extLst>
          </p:cNvPr>
          <p:cNvSpPr/>
          <p:nvPr/>
        </p:nvSpPr>
        <p:spPr>
          <a:xfrm>
            <a:off x="6035438" y="2345878"/>
            <a:ext cx="914400" cy="9144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xmlns="" id="{367155AA-9356-43F2-9101-95912C272C4A}"/>
              </a:ext>
            </a:extLst>
          </p:cNvPr>
          <p:cNvSpPr/>
          <p:nvPr/>
        </p:nvSpPr>
        <p:spPr>
          <a:xfrm>
            <a:off x="9590872" y="2290460"/>
            <a:ext cx="914400" cy="9144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EEE4FF93-6356-494B-A98A-DA2A6D3A7178}"/>
              </a:ext>
            </a:extLst>
          </p:cNvPr>
          <p:cNvSpPr/>
          <p:nvPr/>
        </p:nvSpPr>
        <p:spPr>
          <a:xfrm>
            <a:off x="2401804" y="775855"/>
            <a:ext cx="3732296" cy="509847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xmlns="" id="{7C6A6BB1-FD20-4DFA-B78D-54BE8085CEED}"/>
              </a:ext>
            </a:extLst>
          </p:cNvPr>
          <p:cNvSpPr/>
          <p:nvPr/>
        </p:nvSpPr>
        <p:spPr>
          <a:xfrm>
            <a:off x="2487495" y="2318169"/>
            <a:ext cx="914400" cy="9144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0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2C352ACA-D4B0-4624-AD79-EF3B5ECADB0A}"/>
              </a:ext>
            </a:extLst>
          </p:cNvPr>
          <p:cNvSpPr txBox="1"/>
          <p:nvPr/>
        </p:nvSpPr>
        <p:spPr>
          <a:xfrm>
            <a:off x="1467219" y="3413055"/>
            <a:ext cx="1162723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b="1" dirty="0">
                <a:latin typeface="Raleway" panose="020B0503030101060003" pitchFamily="34" charset="0"/>
              </a:rPr>
              <a:t>Creative Design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0C10FBE4-0DFE-45DB-864A-DD084FF07AC3}"/>
              </a:ext>
            </a:extLst>
          </p:cNvPr>
          <p:cNvSpPr txBox="1"/>
          <p:nvPr/>
        </p:nvSpPr>
        <p:spPr>
          <a:xfrm flipH="1">
            <a:off x="1487203" y="3732451"/>
            <a:ext cx="17356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i="1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5B6B3096-8722-4DAB-84BA-26AAFDB895DC}"/>
              </a:ext>
            </a:extLst>
          </p:cNvPr>
          <p:cNvSpPr txBox="1"/>
          <p:nvPr/>
        </p:nvSpPr>
        <p:spPr>
          <a:xfrm>
            <a:off x="5021973" y="3413055"/>
            <a:ext cx="1162723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b="1" dirty="0">
                <a:latin typeface="Raleway" panose="020B0503030101060003" pitchFamily="34" charset="0"/>
              </a:rPr>
              <a:t>Creative Design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0964221D-ACBC-4B9A-AC9B-5EC4CB29FAD8}"/>
              </a:ext>
            </a:extLst>
          </p:cNvPr>
          <p:cNvSpPr txBox="1"/>
          <p:nvPr/>
        </p:nvSpPr>
        <p:spPr>
          <a:xfrm flipH="1">
            <a:off x="5041957" y="3732451"/>
            <a:ext cx="17356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i="1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C10AD13E-5FFD-4238-968D-4183BFAA366A}"/>
              </a:ext>
            </a:extLst>
          </p:cNvPr>
          <p:cNvSpPr txBox="1"/>
          <p:nvPr/>
        </p:nvSpPr>
        <p:spPr>
          <a:xfrm>
            <a:off x="8556743" y="3413055"/>
            <a:ext cx="1162723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b="1" dirty="0">
                <a:latin typeface="Raleway" panose="020B0503030101060003" pitchFamily="34" charset="0"/>
              </a:rPr>
              <a:t>Creative Design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316D8090-2981-4E23-9C3B-C8DE73FD431B}"/>
              </a:ext>
            </a:extLst>
          </p:cNvPr>
          <p:cNvSpPr txBox="1"/>
          <p:nvPr/>
        </p:nvSpPr>
        <p:spPr>
          <a:xfrm flipH="1">
            <a:off x="8576727" y="3732451"/>
            <a:ext cx="17356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i="1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i="1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i="1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xmlns="" id="{5CAE99C1-0124-43CA-8122-6247916FD14D}"/>
              </a:ext>
            </a:extLst>
          </p:cNvPr>
          <p:cNvSpPr txBox="1"/>
          <p:nvPr/>
        </p:nvSpPr>
        <p:spPr>
          <a:xfrm flipH="1">
            <a:off x="3103738" y="4983805"/>
            <a:ext cx="3964947" cy="135255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2CC152F3-0550-424E-8E69-F150B4CF0129}"/>
              </a:ext>
            </a:extLst>
          </p:cNvPr>
          <p:cNvSpPr txBox="1"/>
          <p:nvPr/>
        </p:nvSpPr>
        <p:spPr>
          <a:xfrm>
            <a:off x="661111" y="5217860"/>
            <a:ext cx="2104743" cy="80021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000" dirty="0">
                <a:latin typeface="Raleway" panose="020B0503030101060003" pitchFamily="34" charset="0"/>
              </a:rPr>
              <a:t>MARKETING</a:t>
            </a:r>
            <a:r>
              <a:rPr lang="en-US" sz="2000" b="1" dirty="0">
                <a:latin typeface="Raleway" panose="020B0503030101060003" pitchFamily="34" charset="0"/>
              </a:rPr>
              <a:t> </a:t>
            </a:r>
          </a:p>
          <a:p>
            <a:r>
              <a:rPr lang="en-US" sz="3200" b="1" dirty="0">
                <a:latin typeface="Raleway" panose="020B0503030101060003" pitchFamily="34" charset="0"/>
              </a:rPr>
              <a:t>SOLUTION</a:t>
            </a:r>
          </a:p>
        </p:txBody>
      </p: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xmlns="" id="{979A2547-F502-4D33-AB1D-1B7A5762ED76}"/>
              </a:ext>
            </a:extLst>
          </p:cNvPr>
          <p:cNvCxnSpPr/>
          <p:nvPr/>
        </p:nvCxnSpPr>
        <p:spPr>
          <a:xfrm>
            <a:off x="7647709" y="4983805"/>
            <a:ext cx="0" cy="12517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xmlns="" id="{4A11DF36-FACF-4963-B5EE-B668055F8DBD}"/>
              </a:ext>
            </a:extLst>
          </p:cNvPr>
          <p:cNvSpPr txBox="1"/>
          <p:nvPr/>
        </p:nvSpPr>
        <p:spPr>
          <a:xfrm flipH="1">
            <a:off x="8295744" y="5011514"/>
            <a:ext cx="2590255" cy="112710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</a:t>
            </a:r>
          </a:p>
          <a:p>
            <a:pPr algn="just">
              <a:lnSpc>
                <a:spcPct val="150000"/>
              </a:lnSpc>
            </a:pPr>
            <a:endParaRPr lang="en-US" sz="10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AE651B53-031B-4F58-BD26-418E2E78A70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2E914B94-9F52-493D-AC22-2578242A6CC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xmlns="" id="{13A8A5EE-4AA6-4C2E-8662-1B1C717193B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5953616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3599C645-170C-4889-8DB2-65577B4F2FA6}"/>
              </a:ext>
            </a:extLst>
          </p:cNvPr>
          <p:cNvSpPr txBox="1"/>
          <p:nvPr/>
        </p:nvSpPr>
        <p:spPr>
          <a:xfrm>
            <a:off x="767464" y="4074348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C72965EF-7030-46A1-B589-2BFFCF5E61C0}"/>
              </a:ext>
            </a:extLst>
          </p:cNvPr>
          <p:cNvSpPr txBox="1"/>
          <p:nvPr/>
        </p:nvSpPr>
        <p:spPr>
          <a:xfrm>
            <a:off x="767464" y="4354207"/>
            <a:ext cx="5294719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Multi-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TEMPLATE SLIDE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15FCFDC0-84FA-4565-A347-1BB40EF6AB0B}"/>
              </a:ext>
            </a:extLst>
          </p:cNvPr>
          <p:cNvSpPr txBox="1"/>
          <p:nvPr/>
        </p:nvSpPr>
        <p:spPr>
          <a:xfrm flipH="1">
            <a:off x="8411884" y="1616835"/>
            <a:ext cx="1723293" cy="246054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xmlns="" id="{5F39BDBF-B2B2-4D0A-A8FE-B5C30B4EB003}"/>
              </a:ext>
            </a:extLst>
          </p:cNvPr>
          <p:cNvCxnSpPr/>
          <p:nvPr/>
        </p:nvCxnSpPr>
        <p:spPr>
          <a:xfrm>
            <a:off x="7910945" y="2102791"/>
            <a:ext cx="0" cy="9155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xmlns="" id="{C275771A-2488-465D-87DA-A1404EB3D917}"/>
              </a:ext>
            </a:extLst>
          </p:cNvPr>
          <p:cNvCxnSpPr>
            <a:cxnSpLocks/>
          </p:cNvCxnSpPr>
          <p:nvPr/>
        </p:nvCxnSpPr>
        <p:spPr>
          <a:xfrm>
            <a:off x="7910945" y="2386808"/>
            <a:ext cx="0" cy="346765"/>
          </a:xfrm>
          <a:prstGeom prst="line">
            <a:avLst/>
          </a:prstGeom>
          <a:ln w="28575">
            <a:solidFill>
              <a:schemeClr val="accent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10877589-C0F7-4F95-8755-18D2A274F2B6}"/>
              </a:ext>
            </a:extLst>
          </p:cNvPr>
          <p:cNvSpPr txBox="1"/>
          <p:nvPr/>
        </p:nvSpPr>
        <p:spPr>
          <a:xfrm>
            <a:off x="8257309" y="5585313"/>
            <a:ext cx="3107742" cy="18338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spc="600" dirty="0">
                <a:latin typeface="Raleway" panose="020B0503030101060003" pitchFamily="34" charset="0"/>
              </a:rPr>
              <a:t>MORE/HOME/BACK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EE0BE30E-C21C-4264-97BC-B3FE2289A1D3}"/>
              </a:ext>
            </a:extLst>
          </p:cNvPr>
          <p:cNvSpPr/>
          <p:nvPr/>
        </p:nvSpPr>
        <p:spPr>
          <a:xfrm>
            <a:off x="8257309" y="5148766"/>
            <a:ext cx="2030178" cy="249676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hape 5760">
            <a:extLst>
              <a:ext uri="{FF2B5EF4-FFF2-40B4-BE49-F238E27FC236}">
                <a16:creationId xmlns:a16="http://schemas.microsoft.com/office/drawing/2014/main" xmlns="" id="{153D0749-0323-43A7-A535-3EA3DD3C07AE}"/>
              </a:ext>
            </a:extLst>
          </p:cNvPr>
          <p:cNvSpPr/>
          <p:nvPr/>
        </p:nvSpPr>
        <p:spPr>
          <a:xfrm>
            <a:off x="8422647" y="5195453"/>
            <a:ext cx="148203" cy="1504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071"/>
                </a:moveTo>
                <a:cubicBezTo>
                  <a:pt x="21600" y="19510"/>
                  <a:pt x="19830" y="21600"/>
                  <a:pt x="17351" y="21600"/>
                </a:cubicBezTo>
                <a:cubicBezTo>
                  <a:pt x="14518" y="21600"/>
                  <a:pt x="12748" y="19510"/>
                  <a:pt x="12748" y="17071"/>
                </a:cubicBezTo>
                <a:cubicBezTo>
                  <a:pt x="12748" y="17071"/>
                  <a:pt x="12748" y="16723"/>
                  <a:pt x="12748" y="16723"/>
                </a:cubicBezTo>
                <a:cubicBezTo>
                  <a:pt x="7436" y="14284"/>
                  <a:pt x="7436" y="14284"/>
                  <a:pt x="7436" y="14284"/>
                </a:cubicBezTo>
                <a:cubicBezTo>
                  <a:pt x="6728" y="14981"/>
                  <a:pt x="5666" y="15329"/>
                  <a:pt x="4603" y="15329"/>
                </a:cubicBezTo>
                <a:cubicBezTo>
                  <a:pt x="2125" y="15329"/>
                  <a:pt x="0" y="13239"/>
                  <a:pt x="0" y="10800"/>
                </a:cubicBezTo>
                <a:cubicBezTo>
                  <a:pt x="0" y="8361"/>
                  <a:pt x="2125" y="6271"/>
                  <a:pt x="4603" y="6271"/>
                </a:cubicBezTo>
                <a:cubicBezTo>
                  <a:pt x="5666" y="6271"/>
                  <a:pt x="6728" y="6968"/>
                  <a:pt x="7436" y="7665"/>
                </a:cubicBezTo>
                <a:cubicBezTo>
                  <a:pt x="12748" y="5226"/>
                  <a:pt x="12748" y="5226"/>
                  <a:pt x="12748" y="5226"/>
                </a:cubicBezTo>
                <a:cubicBezTo>
                  <a:pt x="12748" y="4877"/>
                  <a:pt x="12748" y="4877"/>
                  <a:pt x="12748" y="4529"/>
                </a:cubicBezTo>
                <a:cubicBezTo>
                  <a:pt x="12748" y="2090"/>
                  <a:pt x="14518" y="0"/>
                  <a:pt x="17351" y="0"/>
                </a:cubicBezTo>
                <a:cubicBezTo>
                  <a:pt x="19830" y="0"/>
                  <a:pt x="21600" y="2090"/>
                  <a:pt x="21600" y="4529"/>
                </a:cubicBezTo>
                <a:cubicBezTo>
                  <a:pt x="21600" y="6968"/>
                  <a:pt x="19830" y="9058"/>
                  <a:pt x="17351" y="9058"/>
                </a:cubicBezTo>
                <a:cubicBezTo>
                  <a:pt x="15934" y="9058"/>
                  <a:pt x="14872" y="8710"/>
                  <a:pt x="14164" y="8013"/>
                </a:cubicBezTo>
                <a:cubicBezTo>
                  <a:pt x="8852" y="10452"/>
                  <a:pt x="8852" y="10452"/>
                  <a:pt x="8852" y="10452"/>
                </a:cubicBezTo>
                <a:cubicBezTo>
                  <a:pt x="8852" y="10452"/>
                  <a:pt x="8852" y="10800"/>
                  <a:pt x="8852" y="10800"/>
                </a:cubicBezTo>
                <a:cubicBezTo>
                  <a:pt x="8852" y="11148"/>
                  <a:pt x="8852" y="11148"/>
                  <a:pt x="8852" y="11497"/>
                </a:cubicBezTo>
                <a:cubicBezTo>
                  <a:pt x="14164" y="13935"/>
                  <a:pt x="14164" y="13935"/>
                  <a:pt x="14164" y="13935"/>
                </a:cubicBezTo>
                <a:cubicBezTo>
                  <a:pt x="14872" y="13239"/>
                  <a:pt x="15934" y="12542"/>
                  <a:pt x="17351" y="12542"/>
                </a:cubicBezTo>
                <a:cubicBezTo>
                  <a:pt x="19830" y="12542"/>
                  <a:pt x="21600" y="14632"/>
                  <a:pt x="21600" y="17071"/>
                </a:cubicBezTo>
                <a:close/>
              </a:path>
            </a:pathLst>
          </a:custGeom>
          <a:solidFill>
            <a:schemeClr val="bg2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48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282E02EF-F09B-4308-AF6F-71EB3646A9A9}"/>
              </a:ext>
            </a:extLst>
          </p:cNvPr>
          <p:cNvSpPr txBox="1"/>
          <p:nvPr/>
        </p:nvSpPr>
        <p:spPr>
          <a:xfrm>
            <a:off x="8871814" y="5127806"/>
            <a:ext cx="2030178" cy="26900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solidFill>
                  <a:schemeClr val="bg1"/>
                </a:solidFill>
                <a:latin typeface="Raleway" panose="020B0503030101060003" pitchFamily="34" charset="0"/>
              </a:rPr>
              <a:t>Share it!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6A7FD3EB-8D30-42CD-8D0F-704AF5148AAB}"/>
              </a:ext>
            </a:extLst>
          </p:cNvPr>
          <p:cNvSpPr txBox="1"/>
          <p:nvPr/>
        </p:nvSpPr>
        <p:spPr>
          <a:xfrm>
            <a:off x="767464" y="1883629"/>
            <a:ext cx="3106620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ID" sz="4000" b="1" spc="600" dirty="0">
                <a:solidFill>
                  <a:srgbClr val="222222"/>
                </a:solidFill>
                <a:latin typeface="Raleway" panose="020B0503030101060003" pitchFamily="34" charset="0"/>
              </a:rPr>
              <a:t>Strengths</a:t>
            </a:r>
            <a:endParaRPr lang="en-ID" sz="4000" b="1" spc="600" dirty="0">
              <a:latin typeface="Raleway" panose="020B0503030101060003" pitchFamily="34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A915D68E-1CDC-43EF-9974-DF053A6E6B29}"/>
              </a:ext>
            </a:extLst>
          </p:cNvPr>
          <p:cNvSpPr txBox="1"/>
          <p:nvPr/>
        </p:nvSpPr>
        <p:spPr>
          <a:xfrm flipH="1">
            <a:off x="767466" y="2570165"/>
            <a:ext cx="3709774" cy="89627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0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9" name="Isosceles Triangle 18">
            <a:extLst>
              <a:ext uri="{FF2B5EF4-FFF2-40B4-BE49-F238E27FC236}">
                <a16:creationId xmlns:a16="http://schemas.microsoft.com/office/drawing/2014/main" xmlns="" id="{158B7F84-C215-4731-A368-A2AAA12027CB}"/>
              </a:ext>
            </a:extLst>
          </p:cNvPr>
          <p:cNvSpPr/>
          <p:nvPr/>
        </p:nvSpPr>
        <p:spPr>
          <a:xfrm rot="10800000" flipV="1">
            <a:off x="425636" y="2013198"/>
            <a:ext cx="207855" cy="179185"/>
          </a:xfrm>
          <a:prstGeom prst="triangl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D92A236D-08E8-4A91-9B66-D3677BA2DC5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3284542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A35D88A0-F575-4C6A-A0E6-CDDD50956CB6}"/>
              </a:ext>
            </a:extLst>
          </p:cNvPr>
          <p:cNvSpPr txBox="1"/>
          <p:nvPr/>
        </p:nvSpPr>
        <p:spPr>
          <a:xfrm>
            <a:off x="8180276" y="1259442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2034DAFE-91A3-405A-9B24-EA4AB9682663}"/>
              </a:ext>
            </a:extLst>
          </p:cNvPr>
          <p:cNvSpPr txBox="1"/>
          <p:nvPr/>
        </p:nvSpPr>
        <p:spPr>
          <a:xfrm>
            <a:off x="8180276" y="1942024"/>
            <a:ext cx="3273332" cy="184665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Multi-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TEMPLATE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SLIDE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591DBE1A-291E-4181-BB3F-094D6A6178CF}"/>
              </a:ext>
            </a:extLst>
          </p:cNvPr>
          <p:cNvSpPr txBox="1"/>
          <p:nvPr/>
        </p:nvSpPr>
        <p:spPr>
          <a:xfrm>
            <a:off x="839381" y="1634248"/>
            <a:ext cx="4272946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ID" sz="4000" b="1" spc="600" dirty="0">
                <a:latin typeface="Raleway" panose="020B0503030101060003" pitchFamily="34" charset="0"/>
              </a:rPr>
              <a:t>Weaknesses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F72E35DE-A145-4120-8AB3-5F411DFCB65B}"/>
              </a:ext>
            </a:extLst>
          </p:cNvPr>
          <p:cNvSpPr txBox="1"/>
          <p:nvPr/>
        </p:nvSpPr>
        <p:spPr>
          <a:xfrm flipH="1">
            <a:off x="839383" y="2320784"/>
            <a:ext cx="3172341" cy="112710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0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0" name="Isosceles Triangle 9">
            <a:extLst>
              <a:ext uri="{FF2B5EF4-FFF2-40B4-BE49-F238E27FC236}">
                <a16:creationId xmlns:a16="http://schemas.microsoft.com/office/drawing/2014/main" xmlns="" id="{6F3B34B8-CDC4-41DE-9C77-12E591D7EAF6}"/>
              </a:ext>
            </a:extLst>
          </p:cNvPr>
          <p:cNvSpPr/>
          <p:nvPr/>
        </p:nvSpPr>
        <p:spPr>
          <a:xfrm rot="10800000">
            <a:off x="497553" y="1763817"/>
            <a:ext cx="207855" cy="179185"/>
          </a:xfrm>
          <a:prstGeom prst="triangl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F94B180C-4755-4484-ACB7-61B98A63C38B}"/>
              </a:ext>
            </a:extLst>
          </p:cNvPr>
          <p:cNvSpPr txBox="1"/>
          <p:nvPr/>
        </p:nvSpPr>
        <p:spPr>
          <a:xfrm>
            <a:off x="781742" y="4106380"/>
            <a:ext cx="602729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>
                <a:latin typeface="Raleway" panose="020B0503030101060003" pitchFamily="34" charset="0"/>
                <a:cs typeface="Poppins" panose="02000000000000000000" pitchFamily="2" charset="0"/>
              </a:rPr>
              <a:t>95,4%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4A93A519-E984-405B-BB60-85BD615CDBC6}"/>
              </a:ext>
            </a:extLst>
          </p:cNvPr>
          <p:cNvSpPr txBox="1"/>
          <p:nvPr/>
        </p:nvSpPr>
        <p:spPr>
          <a:xfrm>
            <a:off x="509281" y="4485089"/>
            <a:ext cx="953787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>
                <a:latin typeface="Raleway" panose="020B0503030101060003" pitchFamily="34" charset="0"/>
              </a:rPr>
              <a:t>Marketing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53A4AD6B-F119-4329-849F-36760DEC80A8}"/>
              </a:ext>
            </a:extLst>
          </p:cNvPr>
          <p:cNvSpPr txBox="1"/>
          <p:nvPr/>
        </p:nvSpPr>
        <p:spPr>
          <a:xfrm>
            <a:off x="3685463" y="4106380"/>
            <a:ext cx="416781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>
                <a:latin typeface="Raleway" panose="020B0503030101060003" pitchFamily="34" charset="0"/>
                <a:cs typeface="Poppins" panose="02000000000000000000" pitchFamily="2" charset="0"/>
              </a:rPr>
              <a:t>54%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7C6D78AE-F521-456C-9456-1211EBB50FEC}"/>
              </a:ext>
            </a:extLst>
          </p:cNvPr>
          <p:cNvSpPr txBox="1"/>
          <p:nvPr/>
        </p:nvSpPr>
        <p:spPr>
          <a:xfrm>
            <a:off x="3413002" y="4485089"/>
            <a:ext cx="1197444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>
                <a:latin typeface="Raleway" panose="020B0503030101060003" pitchFamily="34" charset="0"/>
              </a:rPr>
              <a:t>Consultation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99B9037B-49F0-4F44-9AFD-28252E6F38A2}"/>
              </a:ext>
            </a:extLst>
          </p:cNvPr>
          <p:cNvSpPr txBox="1"/>
          <p:nvPr/>
        </p:nvSpPr>
        <p:spPr>
          <a:xfrm>
            <a:off x="2180728" y="4106380"/>
            <a:ext cx="436017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>
                <a:latin typeface="Raleway" panose="020B0503030101060003" pitchFamily="34" charset="0"/>
                <a:cs typeface="Poppins" panose="02000000000000000000" pitchFamily="2" charset="0"/>
              </a:rPr>
              <a:t>98%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FBCB7D42-B120-46F5-94BB-22A6CC38F1CA}"/>
              </a:ext>
            </a:extLst>
          </p:cNvPr>
          <p:cNvSpPr txBox="1"/>
          <p:nvPr/>
        </p:nvSpPr>
        <p:spPr>
          <a:xfrm>
            <a:off x="1908267" y="4485089"/>
            <a:ext cx="1163780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>
                <a:latin typeface="Raleway" panose="020B0503030101060003" pitchFamily="34" charset="0"/>
              </a:rPr>
              <a:t>Professional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CCD1FDD8-1B5F-4A7A-ACFE-6452B1CD8548}"/>
              </a:ext>
            </a:extLst>
          </p:cNvPr>
          <p:cNvSpPr txBox="1"/>
          <p:nvPr/>
        </p:nvSpPr>
        <p:spPr>
          <a:xfrm flipH="1">
            <a:off x="509280" y="5105197"/>
            <a:ext cx="410116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C8478D67-8C5A-4D75-B32A-16149C7EC03B}"/>
              </a:ext>
            </a:extLst>
          </p:cNvPr>
          <p:cNvSpPr txBox="1"/>
          <p:nvPr/>
        </p:nvSpPr>
        <p:spPr>
          <a:xfrm flipH="1">
            <a:off x="8180276" y="4383379"/>
            <a:ext cx="3055760" cy="164334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CC90E1A0-0AE8-4522-9F9A-6B510066F9B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71013948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7485734D-7DE0-49AF-9766-0BB384227EB0}"/>
              </a:ext>
            </a:extLst>
          </p:cNvPr>
          <p:cNvSpPr txBox="1"/>
          <p:nvPr/>
        </p:nvSpPr>
        <p:spPr>
          <a:xfrm>
            <a:off x="1115665" y="1754050"/>
            <a:ext cx="4568558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ANOTHER-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MARKETPLACE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10B773C9-1861-4A89-92E7-D8B6436A5BB4}"/>
              </a:ext>
            </a:extLst>
          </p:cNvPr>
          <p:cNvSpPr txBox="1"/>
          <p:nvPr/>
        </p:nvSpPr>
        <p:spPr>
          <a:xfrm flipH="1">
            <a:off x="1115664" y="3542435"/>
            <a:ext cx="3761135" cy="135255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0D3AF791-B562-4210-9BED-D972BBFB085F}"/>
              </a:ext>
            </a:extLst>
          </p:cNvPr>
          <p:cNvSpPr txBox="1"/>
          <p:nvPr/>
        </p:nvSpPr>
        <p:spPr>
          <a:xfrm rot="16200000">
            <a:off x="-1055652" y="3746483"/>
            <a:ext cx="342823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RESPONSIVE OWN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77AF3DCD-E5CC-4100-B7E7-C78AE0751FCF}"/>
              </a:ext>
            </a:extLst>
          </p:cNvPr>
          <p:cNvSpPr txBox="1"/>
          <p:nvPr/>
        </p:nvSpPr>
        <p:spPr>
          <a:xfrm>
            <a:off x="8067965" y="2742464"/>
            <a:ext cx="3710952" cy="49244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ID" sz="3200" b="1" spc="600" dirty="0">
                <a:solidFill>
                  <a:srgbClr val="222222"/>
                </a:solidFill>
                <a:latin typeface="Raleway" panose="020B0503030101060003" pitchFamily="34" charset="0"/>
              </a:rPr>
              <a:t>Opportunities</a:t>
            </a:r>
            <a:endParaRPr lang="en-ID" sz="3200" b="1" spc="600" dirty="0">
              <a:latin typeface="Raleway" panose="020B0503030101060003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2AEE9ABA-D3A3-4A83-8353-1BEAAB566F6F}"/>
              </a:ext>
            </a:extLst>
          </p:cNvPr>
          <p:cNvSpPr txBox="1"/>
          <p:nvPr/>
        </p:nvSpPr>
        <p:spPr>
          <a:xfrm flipH="1">
            <a:off x="8067967" y="3429000"/>
            <a:ext cx="3172341" cy="112710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0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803EFE0C-2B42-4E05-B8CC-FFA9751D5558}"/>
              </a:ext>
            </a:extLst>
          </p:cNvPr>
          <p:cNvSpPr/>
          <p:nvPr/>
        </p:nvSpPr>
        <p:spPr>
          <a:xfrm>
            <a:off x="7677863" y="2862266"/>
            <a:ext cx="241000" cy="2410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2FABF832-B9E4-4A66-ACB3-BBFB1651AB3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107920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6D3E0E96-1D4E-4842-81B1-7BFE89B1665E}"/>
              </a:ext>
            </a:extLst>
          </p:cNvPr>
          <p:cNvSpPr txBox="1"/>
          <p:nvPr/>
        </p:nvSpPr>
        <p:spPr>
          <a:xfrm>
            <a:off x="3978443" y="4090462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0866E332-89F1-4B12-82F3-3E67A0BFC4AF}"/>
              </a:ext>
            </a:extLst>
          </p:cNvPr>
          <p:cNvSpPr txBox="1"/>
          <p:nvPr/>
        </p:nvSpPr>
        <p:spPr>
          <a:xfrm>
            <a:off x="3978443" y="4370321"/>
            <a:ext cx="4465966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b="1" spc="600" dirty="0">
                <a:latin typeface="Raleway" panose="020B0503030101060003" pitchFamily="34" charset="0"/>
              </a:rPr>
              <a:t>FOR ANOTHER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77FAFFAD-F539-4B9D-9B94-6343270812FE}"/>
              </a:ext>
            </a:extLst>
          </p:cNvPr>
          <p:cNvSpPr txBox="1"/>
          <p:nvPr/>
        </p:nvSpPr>
        <p:spPr>
          <a:xfrm>
            <a:off x="6096000" y="568036"/>
            <a:ext cx="497304" cy="48910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Raleway" panose="020B0503030101060003" pitchFamily="34" charset="0"/>
              </a:rPr>
              <a:t>01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C29225D4-C8ED-4377-B93F-83A51A886830}"/>
              </a:ext>
            </a:extLst>
          </p:cNvPr>
          <p:cNvSpPr txBox="1"/>
          <p:nvPr/>
        </p:nvSpPr>
        <p:spPr>
          <a:xfrm>
            <a:off x="8277059" y="568036"/>
            <a:ext cx="497304" cy="48910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Raleway" panose="020B0503030101060003" pitchFamily="34" charset="0"/>
              </a:rPr>
              <a:t>02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27023BE0-A664-44E7-9097-B68C0EBCE75D}"/>
              </a:ext>
            </a:extLst>
          </p:cNvPr>
          <p:cNvSpPr txBox="1"/>
          <p:nvPr/>
        </p:nvSpPr>
        <p:spPr>
          <a:xfrm>
            <a:off x="5737303" y="1092449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latin typeface="Raleway" panose="020B0503030101060003" pitchFamily="34" charset="0"/>
              </a:rPr>
              <a:t>Describtion</a:t>
            </a:r>
            <a:endParaRPr lang="en-US" sz="1200" dirty="0">
              <a:latin typeface="Raleway" panose="020B0503030101060003" pitchFamily="34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0F7158E9-1777-4FEF-8ADC-CE14436D53DD}"/>
              </a:ext>
            </a:extLst>
          </p:cNvPr>
          <p:cNvSpPr txBox="1"/>
          <p:nvPr/>
        </p:nvSpPr>
        <p:spPr>
          <a:xfrm>
            <a:off x="7827183" y="1092449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latin typeface="Raleway" panose="020B0503030101060003" pitchFamily="34" charset="0"/>
              </a:rPr>
              <a:t>Describtion</a:t>
            </a:r>
            <a:endParaRPr lang="en-US" sz="1200" dirty="0">
              <a:latin typeface="Raleway" panose="020B0503030101060003" pitchFamily="34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18BFC689-7A2A-442C-9030-A1D3AC8B320F}"/>
              </a:ext>
            </a:extLst>
          </p:cNvPr>
          <p:cNvSpPr txBox="1"/>
          <p:nvPr/>
        </p:nvSpPr>
        <p:spPr>
          <a:xfrm flipH="1">
            <a:off x="5833331" y="1814264"/>
            <a:ext cx="3709777" cy="79855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incididunt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ut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labore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et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0EE91E30-0F13-43ED-8F5D-28BCE439B625}"/>
              </a:ext>
            </a:extLst>
          </p:cNvPr>
          <p:cNvSpPr/>
          <p:nvPr/>
        </p:nvSpPr>
        <p:spPr>
          <a:xfrm>
            <a:off x="9865227" y="5021180"/>
            <a:ext cx="1829467" cy="139541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hape 5760">
            <a:extLst>
              <a:ext uri="{FF2B5EF4-FFF2-40B4-BE49-F238E27FC236}">
                <a16:creationId xmlns:a16="http://schemas.microsoft.com/office/drawing/2014/main" xmlns="" id="{86229CBF-5830-4A32-AE7D-9DE65B1F04B0}"/>
              </a:ext>
            </a:extLst>
          </p:cNvPr>
          <p:cNvSpPr/>
          <p:nvPr/>
        </p:nvSpPr>
        <p:spPr>
          <a:xfrm>
            <a:off x="10986307" y="5594047"/>
            <a:ext cx="245948" cy="2496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071"/>
                </a:moveTo>
                <a:cubicBezTo>
                  <a:pt x="21600" y="19510"/>
                  <a:pt x="19830" y="21600"/>
                  <a:pt x="17351" y="21600"/>
                </a:cubicBezTo>
                <a:cubicBezTo>
                  <a:pt x="14518" y="21600"/>
                  <a:pt x="12748" y="19510"/>
                  <a:pt x="12748" y="17071"/>
                </a:cubicBezTo>
                <a:cubicBezTo>
                  <a:pt x="12748" y="17071"/>
                  <a:pt x="12748" y="16723"/>
                  <a:pt x="12748" y="16723"/>
                </a:cubicBezTo>
                <a:cubicBezTo>
                  <a:pt x="7436" y="14284"/>
                  <a:pt x="7436" y="14284"/>
                  <a:pt x="7436" y="14284"/>
                </a:cubicBezTo>
                <a:cubicBezTo>
                  <a:pt x="6728" y="14981"/>
                  <a:pt x="5666" y="15329"/>
                  <a:pt x="4603" y="15329"/>
                </a:cubicBezTo>
                <a:cubicBezTo>
                  <a:pt x="2125" y="15329"/>
                  <a:pt x="0" y="13239"/>
                  <a:pt x="0" y="10800"/>
                </a:cubicBezTo>
                <a:cubicBezTo>
                  <a:pt x="0" y="8361"/>
                  <a:pt x="2125" y="6271"/>
                  <a:pt x="4603" y="6271"/>
                </a:cubicBezTo>
                <a:cubicBezTo>
                  <a:pt x="5666" y="6271"/>
                  <a:pt x="6728" y="6968"/>
                  <a:pt x="7436" y="7665"/>
                </a:cubicBezTo>
                <a:cubicBezTo>
                  <a:pt x="12748" y="5226"/>
                  <a:pt x="12748" y="5226"/>
                  <a:pt x="12748" y="5226"/>
                </a:cubicBezTo>
                <a:cubicBezTo>
                  <a:pt x="12748" y="4877"/>
                  <a:pt x="12748" y="4877"/>
                  <a:pt x="12748" y="4529"/>
                </a:cubicBezTo>
                <a:cubicBezTo>
                  <a:pt x="12748" y="2090"/>
                  <a:pt x="14518" y="0"/>
                  <a:pt x="17351" y="0"/>
                </a:cubicBezTo>
                <a:cubicBezTo>
                  <a:pt x="19830" y="0"/>
                  <a:pt x="21600" y="2090"/>
                  <a:pt x="21600" y="4529"/>
                </a:cubicBezTo>
                <a:cubicBezTo>
                  <a:pt x="21600" y="6968"/>
                  <a:pt x="19830" y="9058"/>
                  <a:pt x="17351" y="9058"/>
                </a:cubicBezTo>
                <a:cubicBezTo>
                  <a:pt x="15934" y="9058"/>
                  <a:pt x="14872" y="8710"/>
                  <a:pt x="14164" y="8013"/>
                </a:cubicBezTo>
                <a:cubicBezTo>
                  <a:pt x="8852" y="10452"/>
                  <a:pt x="8852" y="10452"/>
                  <a:pt x="8852" y="10452"/>
                </a:cubicBezTo>
                <a:cubicBezTo>
                  <a:pt x="8852" y="10452"/>
                  <a:pt x="8852" y="10800"/>
                  <a:pt x="8852" y="10800"/>
                </a:cubicBezTo>
                <a:cubicBezTo>
                  <a:pt x="8852" y="11148"/>
                  <a:pt x="8852" y="11148"/>
                  <a:pt x="8852" y="11497"/>
                </a:cubicBezTo>
                <a:cubicBezTo>
                  <a:pt x="14164" y="13935"/>
                  <a:pt x="14164" y="13935"/>
                  <a:pt x="14164" y="13935"/>
                </a:cubicBezTo>
                <a:cubicBezTo>
                  <a:pt x="14872" y="13239"/>
                  <a:pt x="15934" y="12542"/>
                  <a:pt x="17351" y="12542"/>
                </a:cubicBezTo>
                <a:cubicBezTo>
                  <a:pt x="19830" y="12542"/>
                  <a:pt x="21600" y="14632"/>
                  <a:pt x="21600" y="17071"/>
                </a:cubicBezTo>
                <a:close/>
              </a:path>
            </a:pathLst>
          </a:custGeom>
          <a:solidFill>
            <a:schemeClr val="bg1">
              <a:lumMod val="10000"/>
              <a:lumOff val="90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4800"/>
          </a:p>
        </p:txBody>
      </p:sp>
      <p:sp>
        <p:nvSpPr>
          <p:cNvPr id="21" name="Shape 5768">
            <a:extLst>
              <a:ext uri="{FF2B5EF4-FFF2-40B4-BE49-F238E27FC236}">
                <a16:creationId xmlns:a16="http://schemas.microsoft.com/office/drawing/2014/main" xmlns="" id="{71474130-F408-40B6-9D32-3E16C04366D6}"/>
              </a:ext>
            </a:extLst>
          </p:cNvPr>
          <p:cNvSpPr/>
          <p:nvPr/>
        </p:nvSpPr>
        <p:spPr>
          <a:xfrm>
            <a:off x="10204625" y="5594048"/>
            <a:ext cx="290667" cy="2496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900" y="12890"/>
                </a:moveTo>
                <a:cubicBezTo>
                  <a:pt x="10800" y="17419"/>
                  <a:pt x="10800" y="17419"/>
                  <a:pt x="10800" y="17419"/>
                </a:cubicBezTo>
                <a:cubicBezTo>
                  <a:pt x="10500" y="19858"/>
                  <a:pt x="8700" y="21600"/>
                  <a:pt x="6600" y="21600"/>
                </a:cubicBezTo>
                <a:cubicBezTo>
                  <a:pt x="4800" y="21600"/>
                  <a:pt x="3000" y="20206"/>
                  <a:pt x="2700" y="17768"/>
                </a:cubicBezTo>
                <a:cubicBezTo>
                  <a:pt x="0" y="16723"/>
                  <a:pt x="0" y="16723"/>
                  <a:pt x="0" y="16723"/>
                </a:cubicBezTo>
                <a:cubicBezTo>
                  <a:pt x="0" y="10452"/>
                  <a:pt x="0" y="10452"/>
                  <a:pt x="0" y="10452"/>
                </a:cubicBezTo>
                <a:cubicBezTo>
                  <a:pt x="4500" y="12890"/>
                  <a:pt x="4500" y="12890"/>
                  <a:pt x="4500" y="12890"/>
                </a:cubicBezTo>
                <a:cubicBezTo>
                  <a:pt x="5100" y="12542"/>
                  <a:pt x="6000" y="12194"/>
                  <a:pt x="6600" y="12194"/>
                </a:cubicBezTo>
                <a:cubicBezTo>
                  <a:pt x="6900" y="12194"/>
                  <a:pt x="6900" y="12194"/>
                  <a:pt x="7200" y="12194"/>
                </a:cubicBezTo>
                <a:cubicBezTo>
                  <a:pt x="10500" y="6619"/>
                  <a:pt x="10500" y="6619"/>
                  <a:pt x="10500" y="6619"/>
                </a:cubicBezTo>
                <a:cubicBezTo>
                  <a:pt x="10500" y="3135"/>
                  <a:pt x="12900" y="0"/>
                  <a:pt x="15900" y="0"/>
                </a:cubicBezTo>
                <a:cubicBezTo>
                  <a:pt x="19200" y="0"/>
                  <a:pt x="21600" y="3135"/>
                  <a:pt x="21600" y="6619"/>
                </a:cubicBezTo>
                <a:cubicBezTo>
                  <a:pt x="21600" y="10103"/>
                  <a:pt x="19200" y="12890"/>
                  <a:pt x="15900" y="12890"/>
                </a:cubicBezTo>
                <a:close/>
                <a:moveTo>
                  <a:pt x="6600" y="13239"/>
                </a:moveTo>
                <a:cubicBezTo>
                  <a:pt x="6600" y="13239"/>
                  <a:pt x="6300" y="13587"/>
                  <a:pt x="6000" y="13587"/>
                </a:cubicBezTo>
                <a:cubicBezTo>
                  <a:pt x="7200" y="13935"/>
                  <a:pt x="7200" y="13935"/>
                  <a:pt x="7200" y="13935"/>
                </a:cubicBezTo>
                <a:cubicBezTo>
                  <a:pt x="8400" y="14632"/>
                  <a:pt x="9000" y="16374"/>
                  <a:pt x="8700" y="17768"/>
                </a:cubicBezTo>
                <a:cubicBezTo>
                  <a:pt x="8100" y="19161"/>
                  <a:pt x="6600" y="19858"/>
                  <a:pt x="5400" y="19161"/>
                </a:cubicBezTo>
                <a:cubicBezTo>
                  <a:pt x="5100" y="19161"/>
                  <a:pt x="4500" y="18813"/>
                  <a:pt x="3900" y="18465"/>
                </a:cubicBezTo>
                <a:cubicBezTo>
                  <a:pt x="4500" y="19510"/>
                  <a:pt x="5400" y="20555"/>
                  <a:pt x="6600" y="20555"/>
                </a:cubicBezTo>
                <a:cubicBezTo>
                  <a:pt x="8400" y="20555"/>
                  <a:pt x="9600" y="18813"/>
                  <a:pt x="9600" y="16723"/>
                </a:cubicBezTo>
                <a:cubicBezTo>
                  <a:pt x="9600" y="14981"/>
                  <a:pt x="8400" y="13239"/>
                  <a:pt x="6600" y="13239"/>
                </a:cubicBezTo>
                <a:close/>
                <a:moveTo>
                  <a:pt x="15900" y="2090"/>
                </a:moveTo>
                <a:cubicBezTo>
                  <a:pt x="14100" y="2090"/>
                  <a:pt x="12300" y="4181"/>
                  <a:pt x="12300" y="6619"/>
                </a:cubicBezTo>
                <a:cubicBezTo>
                  <a:pt x="12300" y="9058"/>
                  <a:pt x="14100" y="10800"/>
                  <a:pt x="15900" y="10800"/>
                </a:cubicBezTo>
                <a:cubicBezTo>
                  <a:pt x="18000" y="10800"/>
                  <a:pt x="19800" y="9058"/>
                  <a:pt x="19800" y="6619"/>
                </a:cubicBezTo>
                <a:cubicBezTo>
                  <a:pt x="19800" y="4181"/>
                  <a:pt x="18000" y="2090"/>
                  <a:pt x="15900" y="2090"/>
                </a:cubicBezTo>
                <a:close/>
                <a:moveTo>
                  <a:pt x="15900" y="9755"/>
                </a:moveTo>
                <a:cubicBezTo>
                  <a:pt x="14400" y="9755"/>
                  <a:pt x="13200" y="8361"/>
                  <a:pt x="13200" y="6619"/>
                </a:cubicBezTo>
                <a:cubicBezTo>
                  <a:pt x="13200" y="4529"/>
                  <a:pt x="14400" y="3135"/>
                  <a:pt x="15900" y="3135"/>
                </a:cubicBezTo>
                <a:cubicBezTo>
                  <a:pt x="17700" y="3135"/>
                  <a:pt x="18900" y="4529"/>
                  <a:pt x="18900" y="6619"/>
                </a:cubicBezTo>
                <a:cubicBezTo>
                  <a:pt x="18900" y="8361"/>
                  <a:pt x="17700" y="9755"/>
                  <a:pt x="15900" y="9755"/>
                </a:cubicBezTo>
                <a:close/>
              </a:path>
            </a:pathLst>
          </a:custGeom>
          <a:solidFill>
            <a:schemeClr val="bg1">
              <a:lumMod val="10000"/>
              <a:lumOff val="90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4800"/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xmlns="" id="{46E99503-7A09-4B44-B50B-AE2D007ED9BF}"/>
              </a:ext>
            </a:extLst>
          </p:cNvPr>
          <p:cNvCxnSpPr/>
          <p:nvPr/>
        </p:nvCxnSpPr>
        <p:spPr>
          <a:xfrm>
            <a:off x="10751384" y="5364704"/>
            <a:ext cx="0" cy="654217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xmlns="" id="{ACCE533F-01C5-47B1-9CC8-B2DC65D2F085}"/>
              </a:ext>
            </a:extLst>
          </p:cNvPr>
          <p:cNvCxnSpPr/>
          <p:nvPr/>
        </p:nvCxnSpPr>
        <p:spPr>
          <a:xfrm>
            <a:off x="7429500" y="5250092"/>
            <a:ext cx="0" cy="93758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5BF095EE-C1D4-486A-9F59-ABB3FDFC919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xmlns="" id="{0A672B97-06CD-44FC-B285-60A9D705812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xmlns="" id="{8690494D-CAA4-481A-802E-F63F0EF046A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xmlns="" id="{2DEE6CFB-5566-410C-BC98-FE3B2CE7E106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xmlns="" id="{9058D216-2D27-46EE-9309-5E5A4255AEB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94125220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6F5471A7-175E-43F3-9C0A-6DBD960737A0}"/>
              </a:ext>
            </a:extLst>
          </p:cNvPr>
          <p:cNvSpPr txBox="1"/>
          <p:nvPr/>
        </p:nvSpPr>
        <p:spPr>
          <a:xfrm>
            <a:off x="880138" y="2114268"/>
            <a:ext cx="4568558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ANOTHER-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MARKETPLACE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BFE8E940-5778-4395-BAAA-63B199D6CF0C}"/>
              </a:ext>
            </a:extLst>
          </p:cNvPr>
          <p:cNvSpPr txBox="1"/>
          <p:nvPr/>
        </p:nvSpPr>
        <p:spPr>
          <a:xfrm flipH="1">
            <a:off x="880138" y="3667126"/>
            <a:ext cx="3761135" cy="135255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8FD52937-0E8D-4F04-8A2C-FF4A1064D73E}"/>
              </a:ext>
            </a:extLst>
          </p:cNvPr>
          <p:cNvSpPr txBox="1"/>
          <p:nvPr/>
        </p:nvSpPr>
        <p:spPr>
          <a:xfrm>
            <a:off x="7550724" y="2742464"/>
            <a:ext cx="2418932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ID" sz="4000" b="1" spc="600" dirty="0">
                <a:solidFill>
                  <a:srgbClr val="222222"/>
                </a:solidFill>
                <a:latin typeface="Raleway" panose="020B0503030101060003" pitchFamily="34" charset="0"/>
              </a:rPr>
              <a:t>Threats</a:t>
            </a:r>
            <a:endParaRPr lang="en-ID" sz="4000" b="1" spc="600" dirty="0">
              <a:latin typeface="Raleway" panose="020B0503030101060003" pitchFamily="34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8E9D48E0-71BD-4A7B-8FAB-922FD9EB4CA2}"/>
              </a:ext>
            </a:extLst>
          </p:cNvPr>
          <p:cNvSpPr txBox="1"/>
          <p:nvPr/>
        </p:nvSpPr>
        <p:spPr>
          <a:xfrm flipH="1">
            <a:off x="7550726" y="3429000"/>
            <a:ext cx="3172341" cy="112710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0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0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0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xmlns="" id="{7420656C-98BA-4A47-AA10-C210536DE0EB}"/>
              </a:ext>
            </a:extLst>
          </p:cNvPr>
          <p:cNvSpPr/>
          <p:nvPr/>
        </p:nvSpPr>
        <p:spPr>
          <a:xfrm>
            <a:off x="7224662" y="2815374"/>
            <a:ext cx="207818" cy="207818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3FEA51DA-C1D2-4813-B98F-32393B69F1C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14743546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B4D8F235-53E9-4F9C-A241-B412673A7956}"/>
              </a:ext>
            </a:extLst>
          </p:cNvPr>
          <p:cNvSpPr txBox="1"/>
          <p:nvPr/>
        </p:nvSpPr>
        <p:spPr>
          <a:xfrm>
            <a:off x="4364385" y="2813447"/>
            <a:ext cx="3539430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4000" dirty="0">
                <a:latin typeface="Raleway" panose="020B0503030101060003" pitchFamily="34" charset="0"/>
              </a:rPr>
              <a:t>-Goodluck-</a:t>
            </a:r>
          </a:p>
          <a:p>
            <a:pPr algn="ctr"/>
            <a:r>
              <a:rPr lang="en-US" sz="4000" b="1" dirty="0">
                <a:latin typeface="Raleway" panose="020B0503030101060003" pitchFamily="34" charset="0"/>
              </a:rPr>
              <a:t>And thank you</a:t>
            </a:r>
          </a:p>
        </p:txBody>
      </p:sp>
    </p:spTree>
    <p:extLst>
      <p:ext uri="{BB962C8B-B14F-4D97-AF65-F5344CB8AC3E}">
        <p14:creationId xmlns:p14="http://schemas.microsoft.com/office/powerpoint/2010/main" val="311314205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="" xmlns:a16="http://schemas.microsoft.com/office/drawing/2014/main" id="{45520649-DE3B-43FF-824E-D02A54E71FB6}"/>
              </a:ext>
            </a:extLst>
          </p:cNvPr>
          <p:cNvGrpSpPr/>
          <p:nvPr/>
        </p:nvGrpSpPr>
        <p:grpSpPr>
          <a:xfrm>
            <a:off x="5628988" y="3174528"/>
            <a:ext cx="300951" cy="232552"/>
            <a:chOff x="9945687" y="1014413"/>
            <a:chExt cx="454026" cy="350837"/>
          </a:xfrm>
          <a:solidFill>
            <a:schemeClr val="tx1"/>
          </a:solidFill>
        </p:grpSpPr>
        <p:sp>
          <p:nvSpPr>
            <p:cNvPr id="3" name="Freeform 24">
              <a:extLst>
                <a:ext uri="{FF2B5EF4-FFF2-40B4-BE49-F238E27FC236}">
                  <a16:creationId xmlns="" xmlns:a16="http://schemas.microsoft.com/office/drawing/2014/main" id="{D42AF14C-60D3-4F43-A99A-2BD744752137}"/>
                </a:ext>
              </a:extLst>
            </p:cNvPr>
            <p:cNvSpPr>
              <a:spLocks/>
            </p:cNvSpPr>
            <p:nvPr/>
          </p:nvSpPr>
          <p:spPr bwMode="auto">
            <a:xfrm>
              <a:off x="9945687" y="1065213"/>
              <a:ext cx="431800" cy="300037"/>
            </a:xfrm>
            <a:custGeom>
              <a:avLst/>
              <a:gdLst>
                <a:gd name="T0" fmla="*/ 103 w 112"/>
                <a:gd name="T1" fmla="*/ 78 h 78"/>
                <a:gd name="T2" fmla="*/ 9 w 112"/>
                <a:gd name="T3" fmla="*/ 78 h 78"/>
                <a:gd name="T4" fmla="*/ 0 w 112"/>
                <a:gd name="T5" fmla="*/ 69 h 78"/>
                <a:gd name="T6" fmla="*/ 0 w 112"/>
                <a:gd name="T7" fmla="*/ 8 h 78"/>
                <a:gd name="T8" fmla="*/ 9 w 112"/>
                <a:gd name="T9" fmla="*/ 0 h 78"/>
                <a:gd name="T10" fmla="*/ 42 w 112"/>
                <a:gd name="T11" fmla="*/ 0 h 78"/>
                <a:gd name="T12" fmla="*/ 46 w 112"/>
                <a:gd name="T13" fmla="*/ 4 h 78"/>
                <a:gd name="T14" fmla="*/ 42 w 112"/>
                <a:gd name="T15" fmla="*/ 8 h 78"/>
                <a:gd name="T16" fmla="*/ 9 w 112"/>
                <a:gd name="T17" fmla="*/ 8 h 78"/>
                <a:gd name="T18" fmla="*/ 8 w 112"/>
                <a:gd name="T19" fmla="*/ 8 h 78"/>
                <a:gd name="T20" fmla="*/ 8 w 112"/>
                <a:gd name="T21" fmla="*/ 69 h 78"/>
                <a:gd name="T22" fmla="*/ 9 w 112"/>
                <a:gd name="T23" fmla="*/ 70 h 78"/>
                <a:gd name="T24" fmla="*/ 103 w 112"/>
                <a:gd name="T25" fmla="*/ 70 h 78"/>
                <a:gd name="T26" fmla="*/ 104 w 112"/>
                <a:gd name="T27" fmla="*/ 69 h 78"/>
                <a:gd name="T28" fmla="*/ 104 w 112"/>
                <a:gd name="T29" fmla="*/ 43 h 78"/>
                <a:gd name="T30" fmla="*/ 108 w 112"/>
                <a:gd name="T31" fmla="*/ 39 h 78"/>
                <a:gd name="T32" fmla="*/ 112 w 112"/>
                <a:gd name="T33" fmla="*/ 43 h 78"/>
                <a:gd name="T34" fmla="*/ 112 w 112"/>
                <a:gd name="T35" fmla="*/ 69 h 78"/>
                <a:gd name="T36" fmla="*/ 103 w 112"/>
                <a:gd name="T37" fmla="*/ 7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2" h="78">
                  <a:moveTo>
                    <a:pt x="103" y="78"/>
                  </a:moveTo>
                  <a:cubicBezTo>
                    <a:pt x="9" y="78"/>
                    <a:pt x="9" y="78"/>
                    <a:pt x="9" y="78"/>
                  </a:cubicBezTo>
                  <a:cubicBezTo>
                    <a:pt x="4" y="78"/>
                    <a:pt x="0" y="74"/>
                    <a:pt x="0" y="69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4" y="0"/>
                    <a:pt x="46" y="1"/>
                    <a:pt x="46" y="4"/>
                  </a:cubicBezTo>
                  <a:cubicBezTo>
                    <a:pt x="46" y="6"/>
                    <a:pt x="44" y="8"/>
                    <a:pt x="42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70"/>
                    <a:pt x="8" y="70"/>
                    <a:pt x="9" y="70"/>
                  </a:cubicBezTo>
                  <a:cubicBezTo>
                    <a:pt x="103" y="70"/>
                    <a:pt x="103" y="70"/>
                    <a:pt x="103" y="70"/>
                  </a:cubicBezTo>
                  <a:cubicBezTo>
                    <a:pt x="103" y="70"/>
                    <a:pt x="104" y="70"/>
                    <a:pt x="104" y="69"/>
                  </a:cubicBezTo>
                  <a:cubicBezTo>
                    <a:pt x="104" y="43"/>
                    <a:pt x="104" y="43"/>
                    <a:pt x="104" y="43"/>
                  </a:cubicBezTo>
                  <a:cubicBezTo>
                    <a:pt x="104" y="41"/>
                    <a:pt x="105" y="39"/>
                    <a:pt x="108" y="39"/>
                  </a:cubicBezTo>
                  <a:cubicBezTo>
                    <a:pt x="110" y="39"/>
                    <a:pt x="112" y="41"/>
                    <a:pt x="112" y="43"/>
                  </a:cubicBezTo>
                  <a:cubicBezTo>
                    <a:pt x="112" y="69"/>
                    <a:pt x="112" y="69"/>
                    <a:pt x="112" y="69"/>
                  </a:cubicBezTo>
                  <a:cubicBezTo>
                    <a:pt x="112" y="74"/>
                    <a:pt x="108" y="78"/>
                    <a:pt x="103" y="7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25">
              <a:extLst>
                <a:ext uri="{FF2B5EF4-FFF2-40B4-BE49-F238E27FC236}">
                  <a16:creationId xmlns="" xmlns:a16="http://schemas.microsoft.com/office/drawing/2014/main" id="{9FD6A30C-5372-44C2-A92C-EB632E312C5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80625" y="1014413"/>
              <a:ext cx="319088" cy="288925"/>
            </a:xfrm>
            <a:custGeom>
              <a:avLst/>
              <a:gdLst>
                <a:gd name="T0" fmla="*/ 46 w 83"/>
                <a:gd name="T1" fmla="*/ 58 h 75"/>
                <a:gd name="T2" fmla="*/ 83 w 83"/>
                <a:gd name="T3" fmla="*/ 29 h 75"/>
                <a:gd name="T4" fmla="*/ 46 w 83"/>
                <a:gd name="T5" fmla="*/ 0 h 75"/>
                <a:gd name="T6" fmla="*/ 46 w 83"/>
                <a:gd name="T7" fmla="*/ 20 h 75"/>
                <a:gd name="T8" fmla="*/ 0 w 83"/>
                <a:gd name="T9" fmla="*/ 75 h 75"/>
                <a:gd name="T10" fmla="*/ 46 w 83"/>
                <a:gd name="T11" fmla="*/ 40 h 75"/>
                <a:gd name="T12" fmla="*/ 46 w 83"/>
                <a:gd name="T13" fmla="*/ 5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75">
                  <a:moveTo>
                    <a:pt x="46" y="58"/>
                  </a:moveTo>
                  <a:cubicBezTo>
                    <a:pt x="83" y="29"/>
                    <a:pt x="83" y="29"/>
                    <a:pt x="83" y="29"/>
                  </a:cubicBezTo>
                  <a:cubicBezTo>
                    <a:pt x="46" y="0"/>
                    <a:pt x="46" y="0"/>
                    <a:pt x="46" y="0"/>
                  </a:cubicBezTo>
                  <a:cubicBezTo>
                    <a:pt x="46" y="20"/>
                    <a:pt x="46" y="20"/>
                    <a:pt x="46" y="20"/>
                  </a:cubicBezTo>
                  <a:cubicBezTo>
                    <a:pt x="10" y="21"/>
                    <a:pt x="0" y="38"/>
                    <a:pt x="0" y="75"/>
                  </a:cubicBezTo>
                  <a:cubicBezTo>
                    <a:pt x="15" y="43"/>
                    <a:pt x="30" y="41"/>
                    <a:pt x="46" y="40"/>
                  </a:cubicBezTo>
                  <a:cubicBezTo>
                    <a:pt x="46" y="58"/>
                    <a:pt x="46" y="58"/>
                    <a:pt x="46" y="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="" xmlns:a16="http://schemas.microsoft.com/office/drawing/2014/main" id="{B0EC99AA-896C-4CB5-BC80-80222D8ED53D}"/>
              </a:ext>
            </a:extLst>
          </p:cNvPr>
          <p:cNvGrpSpPr/>
          <p:nvPr/>
        </p:nvGrpSpPr>
        <p:grpSpPr>
          <a:xfrm>
            <a:off x="6432789" y="3138881"/>
            <a:ext cx="321638" cy="303845"/>
            <a:chOff x="10121900" y="790575"/>
            <a:chExt cx="746125" cy="704851"/>
          </a:xfrm>
          <a:solidFill>
            <a:schemeClr val="tx1"/>
          </a:solidFill>
        </p:grpSpPr>
        <p:sp>
          <p:nvSpPr>
            <p:cNvPr id="6" name="Freeform 29">
              <a:extLst>
                <a:ext uri="{FF2B5EF4-FFF2-40B4-BE49-F238E27FC236}">
                  <a16:creationId xmlns="" xmlns:a16="http://schemas.microsoft.com/office/drawing/2014/main" id="{A5700ED1-AB1B-4C4D-ADFE-A6668C4A685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121900" y="947738"/>
              <a:ext cx="746125" cy="547688"/>
            </a:xfrm>
            <a:custGeom>
              <a:avLst/>
              <a:gdLst>
                <a:gd name="T0" fmla="*/ 167 w 196"/>
                <a:gd name="T1" fmla="*/ 35 h 144"/>
                <a:gd name="T2" fmla="*/ 153 w 196"/>
                <a:gd name="T3" fmla="*/ 34 h 144"/>
                <a:gd name="T4" fmla="*/ 136 w 196"/>
                <a:gd name="T5" fmla="*/ 28 h 144"/>
                <a:gd name="T6" fmla="*/ 172 w 196"/>
                <a:gd name="T7" fmla="*/ 28 h 144"/>
                <a:gd name="T8" fmla="*/ 167 w 196"/>
                <a:gd name="T9" fmla="*/ 18 h 144"/>
                <a:gd name="T10" fmla="*/ 167 w 196"/>
                <a:gd name="T11" fmla="*/ 11 h 144"/>
                <a:gd name="T12" fmla="*/ 151 w 196"/>
                <a:gd name="T13" fmla="*/ 8 h 144"/>
                <a:gd name="T14" fmla="*/ 136 w 196"/>
                <a:gd name="T15" fmla="*/ 6 h 144"/>
                <a:gd name="T16" fmla="*/ 122 w 196"/>
                <a:gd name="T17" fmla="*/ 7 h 144"/>
                <a:gd name="T18" fmla="*/ 113 w 196"/>
                <a:gd name="T19" fmla="*/ 10 h 144"/>
                <a:gd name="T20" fmla="*/ 105 w 196"/>
                <a:gd name="T21" fmla="*/ 6 h 144"/>
                <a:gd name="T22" fmla="*/ 105 w 196"/>
                <a:gd name="T23" fmla="*/ 0 h 144"/>
                <a:gd name="T24" fmla="*/ 43 w 196"/>
                <a:gd name="T25" fmla="*/ 0 h 144"/>
                <a:gd name="T26" fmla="*/ 0 w 196"/>
                <a:gd name="T27" fmla="*/ 71 h 144"/>
                <a:gd name="T28" fmla="*/ 108 w 196"/>
                <a:gd name="T29" fmla="*/ 132 h 144"/>
                <a:gd name="T30" fmla="*/ 170 w 196"/>
                <a:gd name="T31" fmla="*/ 126 h 144"/>
                <a:gd name="T32" fmla="*/ 167 w 196"/>
                <a:gd name="T33" fmla="*/ 37 h 144"/>
                <a:gd name="T34" fmla="*/ 76 w 196"/>
                <a:gd name="T35" fmla="*/ 109 h 144"/>
                <a:gd name="T36" fmla="*/ 64 w 196"/>
                <a:gd name="T37" fmla="*/ 110 h 144"/>
                <a:gd name="T38" fmla="*/ 37 w 196"/>
                <a:gd name="T39" fmla="*/ 79 h 144"/>
                <a:gd name="T40" fmla="*/ 53 w 196"/>
                <a:gd name="T41" fmla="*/ 76 h 144"/>
                <a:gd name="T42" fmla="*/ 67 w 196"/>
                <a:gd name="T43" fmla="*/ 84 h 144"/>
                <a:gd name="T44" fmla="*/ 54 w 196"/>
                <a:gd name="T45" fmla="*/ 67 h 144"/>
                <a:gd name="T46" fmla="*/ 59 w 196"/>
                <a:gd name="T47" fmla="*/ 30 h 144"/>
                <a:gd name="T48" fmla="*/ 60 w 196"/>
                <a:gd name="T49" fmla="*/ 22 h 144"/>
                <a:gd name="T50" fmla="*/ 73 w 196"/>
                <a:gd name="T51" fmla="*/ 29 h 144"/>
                <a:gd name="T52" fmla="*/ 95 w 196"/>
                <a:gd name="T53" fmla="*/ 52 h 144"/>
                <a:gd name="T54" fmla="*/ 70 w 196"/>
                <a:gd name="T55" fmla="*/ 48 h 144"/>
                <a:gd name="T56" fmla="*/ 82 w 196"/>
                <a:gd name="T57" fmla="*/ 62 h 144"/>
                <a:gd name="T58" fmla="*/ 76 w 196"/>
                <a:gd name="T59" fmla="*/ 102 h 144"/>
                <a:gd name="T60" fmla="*/ 145 w 196"/>
                <a:gd name="T61" fmla="*/ 108 h 144"/>
                <a:gd name="T62" fmla="*/ 137 w 196"/>
                <a:gd name="T63" fmla="*/ 110 h 144"/>
                <a:gd name="T64" fmla="*/ 118 w 196"/>
                <a:gd name="T65" fmla="*/ 87 h 144"/>
                <a:gd name="T66" fmla="*/ 129 w 196"/>
                <a:gd name="T67" fmla="*/ 85 h 144"/>
                <a:gd name="T68" fmla="*/ 139 w 196"/>
                <a:gd name="T69" fmla="*/ 91 h 144"/>
                <a:gd name="T70" fmla="*/ 129 w 196"/>
                <a:gd name="T71" fmla="*/ 79 h 144"/>
                <a:gd name="T72" fmla="*/ 133 w 196"/>
                <a:gd name="T73" fmla="*/ 53 h 144"/>
                <a:gd name="T74" fmla="*/ 134 w 196"/>
                <a:gd name="T75" fmla="*/ 47 h 144"/>
                <a:gd name="T76" fmla="*/ 143 w 196"/>
                <a:gd name="T77" fmla="*/ 52 h 144"/>
                <a:gd name="T78" fmla="*/ 158 w 196"/>
                <a:gd name="T79" fmla="*/ 68 h 144"/>
                <a:gd name="T80" fmla="*/ 141 w 196"/>
                <a:gd name="T81" fmla="*/ 65 h 144"/>
                <a:gd name="T82" fmla="*/ 150 w 196"/>
                <a:gd name="T83" fmla="*/ 75 h 144"/>
                <a:gd name="T84" fmla="*/ 145 w 196"/>
                <a:gd name="T85" fmla="*/ 104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96" h="144">
                  <a:moveTo>
                    <a:pt x="167" y="37"/>
                  </a:moveTo>
                  <a:cubicBezTo>
                    <a:pt x="168" y="36"/>
                    <a:pt x="168" y="35"/>
                    <a:pt x="167" y="35"/>
                  </a:cubicBezTo>
                  <a:cubicBezTo>
                    <a:pt x="167" y="34"/>
                    <a:pt x="167" y="33"/>
                    <a:pt x="167" y="33"/>
                  </a:cubicBezTo>
                  <a:cubicBezTo>
                    <a:pt x="163" y="33"/>
                    <a:pt x="158" y="34"/>
                    <a:pt x="153" y="34"/>
                  </a:cubicBezTo>
                  <a:cubicBezTo>
                    <a:pt x="133" y="34"/>
                    <a:pt x="117" y="26"/>
                    <a:pt x="115" y="17"/>
                  </a:cubicBezTo>
                  <a:cubicBezTo>
                    <a:pt x="122" y="22"/>
                    <a:pt x="132" y="27"/>
                    <a:pt x="136" y="28"/>
                  </a:cubicBezTo>
                  <a:cubicBezTo>
                    <a:pt x="136" y="28"/>
                    <a:pt x="137" y="28"/>
                    <a:pt x="137" y="28"/>
                  </a:cubicBezTo>
                  <a:cubicBezTo>
                    <a:pt x="149" y="33"/>
                    <a:pt x="172" y="28"/>
                    <a:pt x="172" y="28"/>
                  </a:cubicBezTo>
                  <a:cubicBezTo>
                    <a:pt x="172" y="28"/>
                    <a:pt x="173" y="27"/>
                    <a:pt x="171" y="25"/>
                  </a:cubicBezTo>
                  <a:cubicBezTo>
                    <a:pt x="168" y="22"/>
                    <a:pt x="165" y="21"/>
                    <a:pt x="167" y="18"/>
                  </a:cubicBezTo>
                  <a:cubicBezTo>
                    <a:pt x="168" y="16"/>
                    <a:pt x="170" y="14"/>
                    <a:pt x="169" y="12"/>
                  </a:cubicBezTo>
                  <a:cubicBezTo>
                    <a:pt x="169" y="12"/>
                    <a:pt x="168" y="11"/>
                    <a:pt x="167" y="11"/>
                  </a:cubicBezTo>
                  <a:cubicBezTo>
                    <a:pt x="163" y="11"/>
                    <a:pt x="157" y="12"/>
                    <a:pt x="157" y="12"/>
                  </a:cubicBezTo>
                  <a:cubicBezTo>
                    <a:pt x="157" y="12"/>
                    <a:pt x="156" y="9"/>
                    <a:pt x="151" y="8"/>
                  </a:cubicBezTo>
                  <a:cubicBezTo>
                    <a:pt x="147" y="7"/>
                    <a:pt x="140" y="5"/>
                    <a:pt x="136" y="5"/>
                  </a:cubicBezTo>
                  <a:cubicBezTo>
                    <a:pt x="136" y="5"/>
                    <a:pt x="136" y="6"/>
                    <a:pt x="136" y="6"/>
                  </a:cubicBezTo>
                  <a:cubicBezTo>
                    <a:pt x="133" y="7"/>
                    <a:pt x="129" y="10"/>
                    <a:pt x="125" y="9"/>
                  </a:cubicBezTo>
                  <a:cubicBezTo>
                    <a:pt x="123" y="8"/>
                    <a:pt x="122" y="8"/>
                    <a:pt x="122" y="7"/>
                  </a:cubicBezTo>
                  <a:cubicBezTo>
                    <a:pt x="120" y="7"/>
                    <a:pt x="119" y="6"/>
                    <a:pt x="117" y="7"/>
                  </a:cubicBezTo>
                  <a:cubicBezTo>
                    <a:pt x="113" y="7"/>
                    <a:pt x="113" y="10"/>
                    <a:pt x="113" y="10"/>
                  </a:cubicBezTo>
                  <a:cubicBezTo>
                    <a:pt x="113" y="10"/>
                    <a:pt x="112" y="10"/>
                    <a:pt x="112" y="10"/>
                  </a:cubicBezTo>
                  <a:cubicBezTo>
                    <a:pt x="110" y="8"/>
                    <a:pt x="107" y="7"/>
                    <a:pt x="105" y="6"/>
                  </a:cubicBezTo>
                  <a:cubicBezTo>
                    <a:pt x="106" y="5"/>
                    <a:pt x="106" y="4"/>
                    <a:pt x="104" y="3"/>
                  </a:cubicBezTo>
                  <a:cubicBezTo>
                    <a:pt x="105" y="2"/>
                    <a:pt x="105" y="1"/>
                    <a:pt x="105" y="0"/>
                  </a:cubicBezTo>
                  <a:cubicBezTo>
                    <a:pt x="96" y="2"/>
                    <a:pt x="85" y="3"/>
                    <a:pt x="73" y="3"/>
                  </a:cubicBezTo>
                  <a:cubicBezTo>
                    <a:pt x="62" y="3"/>
                    <a:pt x="51" y="2"/>
                    <a:pt x="43" y="0"/>
                  </a:cubicBezTo>
                  <a:cubicBezTo>
                    <a:pt x="42" y="2"/>
                    <a:pt x="41" y="4"/>
                    <a:pt x="41" y="5"/>
                  </a:cubicBezTo>
                  <a:cubicBezTo>
                    <a:pt x="17" y="17"/>
                    <a:pt x="0" y="42"/>
                    <a:pt x="0" y="71"/>
                  </a:cubicBezTo>
                  <a:cubicBezTo>
                    <a:pt x="0" y="93"/>
                    <a:pt x="10" y="113"/>
                    <a:pt x="26" y="127"/>
                  </a:cubicBezTo>
                  <a:cubicBezTo>
                    <a:pt x="43" y="142"/>
                    <a:pt x="89" y="144"/>
                    <a:pt x="108" y="132"/>
                  </a:cubicBezTo>
                  <a:cubicBezTo>
                    <a:pt x="111" y="131"/>
                    <a:pt x="114" y="128"/>
                    <a:pt x="117" y="126"/>
                  </a:cubicBezTo>
                  <a:cubicBezTo>
                    <a:pt x="132" y="133"/>
                    <a:pt x="158" y="133"/>
                    <a:pt x="170" y="126"/>
                  </a:cubicBezTo>
                  <a:cubicBezTo>
                    <a:pt x="184" y="118"/>
                    <a:pt x="196" y="100"/>
                    <a:pt x="196" y="83"/>
                  </a:cubicBezTo>
                  <a:cubicBezTo>
                    <a:pt x="196" y="62"/>
                    <a:pt x="184" y="45"/>
                    <a:pt x="167" y="37"/>
                  </a:cubicBezTo>
                  <a:close/>
                  <a:moveTo>
                    <a:pt x="76" y="102"/>
                  </a:moveTo>
                  <a:cubicBezTo>
                    <a:pt x="76" y="109"/>
                    <a:pt x="76" y="109"/>
                    <a:pt x="76" y="109"/>
                  </a:cubicBezTo>
                  <a:cubicBezTo>
                    <a:pt x="76" y="109"/>
                    <a:pt x="76" y="110"/>
                    <a:pt x="75" y="110"/>
                  </a:cubicBezTo>
                  <a:cubicBezTo>
                    <a:pt x="64" y="110"/>
                    <a:pt x="64" y="110"/>
                    <a:pt x="64" y="110"/>
                  </a:cubicBezTo>
                  <a:cubicBezTo>
                    <a:pt x="63" y="110"/>
                    <a:pt x="63" y="109"/>
                    <a:pt x="63" y="102"/>
                  </a:cubicBezTo>
                  <a:cubicBezTo>
                    <a:pt x="47" y="101"/>
                    <a:pt x="38" y="93"/>
                    <a:pt x="37" y="79"/>
                  </a:cubicBezTo>
                  <a:cubicBezTo>
                    <a:pt x="37" y="78"/>
                    <a:pt x="38" y="78"/>
                    <a:pt x="38" y="78"/>
                  </a:cubicBezTo>
                  <a:cubicBezTo>
                    <a:pt x="53" y="76"/>
                    <a:pt x="53" y="76"/>
                    <a:pt x="53" y="76"/>
                  </a:cubicBezTo>
                  <a:cubicBezTo>
                    <a:pt x="54" y="76"/>
                    <a:pt x="54" y="76"/>
                    <a:pt x="55" y="77"/>
                  </a:cubicBezTo>
                  <a:cubicBezTo>
                    <a:pt x="56" y="84"/>
                    <a:pt x="63" y="84"/>
                    <a:pt x="67" y="84"/>
                  </a:cubicBezTo>
                  <a:cubicBezTo>
                    <a:pt x="69" y="83"/>
                    <a:pt x="70" y="82"/>
                    <a:pt x="70" y="81"/>
                  </a:cubicBezTo>
                  <a:cubicBezTo>
                    <a:pt x="71" y="77"/>
                    <a:pt x="68" y="73"/>
                    <a:pt x="54" y="67"/>
                  </a:cubicBezTo>
                  <a:cubicBezTo>
                    <a:pt x="44" y="62"/>
                    <a:pt x="39" y="60"/>
                    <a:pt x="39" y="52"/>
                  </a:cubicBezTo>
                  <a:cubicBezTo>
                    <a:pt x="38" y="43"/>
                    <a:pt x="45" y="33"/>
                    <a:pt x="59" y="30"/>
                  </a:cubicBezTo>
                  <a:cubicBezTo>
                    <a:pt x="59" y="23"/>
                    <a:pt x="59" y="23"/>
                    <a:pt x="59" y="23"/>
                  </a:cubicBezTo>
                  <a:cubicBezTo>
                    <a:pt x="59" y="23"/>
                    <a:pt x="60" y="22"/>
                    <a:pt x="60" y="22"/>
                  </a:cubicBezTo>
                  <a:cubicBezTo>
                    <a:pt x="71" y="22"/>
                    <a:pt x="71" y="22"/>
                    <a:pt x="71" y="22"/>
                  </a:cubicBezTo>
                  <a:cubicBezTo>
                    <a:pt x="72" y="22"/>
                    <a:pt x="72" y="22"/>
                    <a:pt x="73" y="29"/>
                  </a:cubicBezTo>
                  <a:cubicBezTo>
                    <a:pt x="87" y="31"/>
                    <a:pt x="96" y="40"/>
                    <a:pt x="96" y="50"/>
                  </a:cubicBezTo>
                  <a:cubicBezTo>
                    <a:pt x="96" y="51"/>
                    <a:pt x="96" y="51"/>
                    <a:pt x="95" y="52"/>
                  </a:cubicBezTo>
                  <a:cubicBezTo>
                    <a:pt x="79" y="53"/>
                    <a:pt x="79" y="53"/>
                    <a:pt x="79" y="53"/>
                  </a:cubicBezTo>
                  <a:cubicBezTo>
                    <a:pt x="79" y="53"/>
                    <a:pt x="78" y="47"/>
                    <a:pt x="70" y="48"/>
                  </a:cubicBezTo>
                  <a:cubicBezTo>
                    <a:pt x="67" y="48"/>
                    <a:pt x="67" y="50"/>
                    <a:pt x="67" y="51"/>
                  </a:cubicBezTo>
                  <a:cubicBezTo>
                    <a:pt x="67" y="55"/>
                    <a:pt x="72" y="57"/>
                    <a:pt x="82" y="62"/>
                  </a:cubicBezTo>
                  <a:cubicBezTo>
                    <a:pt x="92" y="67"/>
                    <a:pt x="97" y="71"/>
                    <a:pt x="98" y="79"/>
                  </a:cubicBezTo>
                  <a:cubicBezTo>
                    <a:pt x="98" y="90"/>
                    <a:pt x="90" y="99"/>
                    <a:pt x="76" y="102"/>
                  </a:cubicBezTo>
                  <a:close/>
                  <a:moveTo>
                    <a:pt x="145" y="104"/>
                  </a:moveTo>
                  <a:cubicBezTo>
                    <a:pt x="145" y="108"/>
                    <a:pt x="145" y="108"/>
                    <a:pt x="145" y="108"/>
                  </a:cubicBezTo>
                  <a:cubicBezTo>
                    <a:pt x="145" y="109"/>
                    <a:pt x="145" y="109"/>
                    <a:pt x="145" y="109"/>
                  </a:cubicBezTo>
                  <a:cubicBezTo>
                    <a:pt x="137" y="110"/>
                    <a:pt x="137" y="110"/>
                    <a:pt x="137" y="110"/>
                  </a:cubicBezTo>
                  <a:cubicBezTo>
                    <a:pt x="136" y="110"/>
                    <a:pt x="136" y="109"/>
                    <a:pt x="136" y="104"/>
                  </a:cubicBezTo>
                  <a:cubicBezTo>
                    <a:pt x="124" y="103"/>
                    <a:pt x="118" y="97"/>
                    <a:pt x="118" y="87"/>
                  </a:cubicBezTo>
                  <a:cubicBezTo>
                    <a:pt x="118" y="87"/>
                    <a:pt x="118" y="87"/>
                    <a:pt x="119" y="87"/>
                  </a:cubicBezTo>
                  <a:cubicBezTo>
                    <a:pt x="129" y="85"/>
                    <a:pt x="129" y="85"/>
                    <a:pt x="129" y="85"/>
                  </a:cubicBezTo>
                  <a:cubicBezTo>
                    <a:pt x="130" y="85"/>
                    <a:pt x="130" y="86"/>
                    <a:pt x="130" y="86"/>
                  </a:cubicBezTo>
                  <a:cubicBezTo>
                    <a:pt x="131" y="91"/>
                    <a:pt x="136" y="91"/>
                    <a:pt x="139" y="91"/>
                  </a:cubicBezTo>
                  <a:cubicBezTo>
                    <a:pt x="140" y="90"/>
                    <a:pt x="141" y="90"/>
                    <a:pt x="141" y="89"/>
                  </a:cubicBezTo>
                  <a:cubicBezTo>
                    <a:pt x="142" y="86"/>
                    <a:pt x="140" y="83"/>
                    <a:pt x="129" y="79"/>
                  </a:cubicBezTo>
                  <a:cubicBezTo>
                    <a:pt x="123" y="76"/>
                    <a:pt x="119" y="74"/>
                    <a:pt x="119" y="68"/>
                  </a:cubicBezTo>
                  <a:cubicBezTo>
                    <a:pt x="118" y="62"/>
                    <a:pt x="124" y="55"/>
                    <a:pt x="133" y="53"/>
                  </a:cubicBezTo>
                  <a:cubicBezTo>
                    <a:pt x="133" y="48"/>
                    <a:pt x="133" y="48"/>
                    <a:pt x="133" y="48"/>
                  </a:cubicBezTo>
                  <a:cubicBezTo>
                    <a:pt x="133" y="48"/>
                    <a:pt x="134" y="47"/>
                    <a:pt x="134" y="47"/>
                  </a:cubicBezTo>
                  <a:cubicBezTo>
                    <a:pt x="142" y="47"/>
                    <a:pt x="142" y="47"/>
                    <a:pt x="142" y="47"/>
                  </a:cubicBezTo>
                  <a:cubicBezTo>
                    <a:pt x="143" y="47"/>
                    <a:pt x="143" y="47"/>
                    <a:pt x="143" y="52"/>
                  </a:cubicBezTo>
                  <a:cubicBezTo>
                    <a:pt x="153" y="53"/>
                    <a:pt x="159" y="60"/>
                    <a:pt x="160" y="67"/>
                  </a:cubicBezTo>
                  <a:cubicBezTo>
                    <a:pt x="160" y="68"/>
                    <a:pt x="159" y="68"/>
                    <a:pt x="158" y="68"/>
                  </a:cubicBezTo>
                  <a:cubicBezTo>
                    <a:pt x="147" y="69"/>
                    <a:pt x="147" y="69"/>
                    <a:pt x="147" y="69"/>
                  </a:cubicBezTo>
                  <a:cubicBezTo>
                    <a:pt x="147" y="69"/>
                    <a:pt x="147" y="65"/>
                    <a:pt x="141" y="65"/>
                  </a:cubicBezTo>
                  <a:cubicBezTo>
                    <a:pt x="139" y="66"/>
                    <a:pt x="139" y="67"/>
                    <a:pt x="139" y="68"/>
                  </a:cubicBezTo>
                  <a:cubicBezTo>
                    <a:pt x="139" y="70"/>
                    <a:pt x="142" y="72"/>
                    <a:pt x="150" y="75"/>
                  </a:cubicBezTo>
                  <a:cubicBezTo>
                    <a:pt x="157" y="79"/>
                    <a:pt x="160" y="82"/>
                    <a:pt x="161" y="87"/>
                  </a:cubicBezTo>
                  <a:cubicBezTo>
                    <a:pt x="161" y="96"/>
                    <a:pt x="155" y="102"/>
                    <a:pt x="145" y="10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30">
              <a:extLst>
                <a:ext uri="{FF2B5EF4-FFF2-40B4-BE49-F238E27FC236}">
                  <a16:creationId xmlns="" xmlns:a16="http://schemas.microsoft.com/office/drawing/2014/main" id="{FDCB8404-03A8-4622-B624-4398142F41B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98100" y="790575"/>
              <a:ext cx="406400" cy="152400"/>
            </a:xfrm>
            <a:custGeom>
              <a:avLst/>
              <a:gdLst>
                <a:gd name="T0" fmla="*/ 26 w 107"/>
                <a:gd name="T1" fmla="*/ 38 h 40"/>
                <a:gd name="T2" fmla="*/ 50 w 107"/>
                <a:gd name="T3" fmla="*/ 40 h 40"/>
                <a:gd name="T4" fmla="*/ 84 w 107"/>
                <a:gd name="T5" fmla="*/ 37 h 40"/>
                <a:gd name="T6" fmla="*/ 107 w 107"/>
                <a:gd name="T7" fmla="*/ 25 h 40"/>
                <a:gd name="T8" fmla="*/ 102 w 107"/>
                <a:gd name="T9" fmla="*/ 20 h 40"/>
                <a:gd name="T10" fmla="*/ 93 w 107"/>
                <a:gd name="T11" fmla="*/ 12 h 40"/>
                <a:gd name="T12" fmla="*/ 95 w 107"/>
                <a:gd name="T13" fmla="*/ 1 h 40"/>
                <a:gd name="T14" fmla="*/ 91 w 107"/>
                <a:gd name="T15" fmla="*/ 1 h 40"/>
                <a:gd name="T16" fmla="*/ 75 w 107"/>
                <a:gd name="T17" fmla="*/ 7 h 40"/>
                <a:gd name="T18" fmla="*/ 64 w 107"/>
                <a:gd name="T19" fmla="*/ 3 h 40"/>
                <a:gd name="T20" fmla="*/ 40 w 107"/>
                <a:gd name="T21" fmla="*/ 5 h 40"/>
                <a:gd name="T22" fmla="*/ 39 w 107"/>
                <a:gd name="T23" fmla="*/ 6 h 40"/>
                <a:gd name="T24" fmla="*/ 23 w 107"/>
                <a:gd name="T25" fmla="*/ 16 h 40"/>
                <a:gd name="T26" fmla="*/ 17 w 107"/>
                <a:gd name="T27" fmla="*/ 15 h 40"/>
                <a:gd name="T28" fmla="*/ 10 w 107"/>
                <a:gd name="T29" fmla="*/ 16 h 40"/>
                <a:gd name="T30" fmla="*/ 5 w 107"/>
                <a:gd name="T31" fmla="*/ 23 h 40"/>
                <a:gd name="T32" fmla="*/ 0 w 107"/>
                <a:gd name="T33" fmla="*/ 28 h 40"/>
                <a:gd name="T34" fmla="*/ 27 w 107"/>
                <a:gd name="T35" fmla="*/ 38 h 40"/>
                <a:gd name="T36" fmla="*/ 26 w 107"/>
                <a:gd name="T37" fmla="*/ 38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7" h="40">
                  <a:moveTo>
                    <a:pt x="26" y="38"/>
                  </a:moveTo>
                  <a:cubicBezTo>
                    <a:pt x="33" y="40"/>
                    <a:pt x="42" y="40"/>
                    <a:pt x="50" y="40"/>
                  </a:cubicBezTo>
                  <a:cubicBezTo>
                    <a:pt x="63" y="40"/>
                    <a:pt x="74" y="39"/>
                    <a:pt x="84" y="37"/>
                  </a:cubicBezTo>
                  <a:cubicBezTo>
                    <a:pt x="107" y="25"/>
                    <a:pt x="107" y="25"/>
                    <a:pt x="107" y="25"/>
                  </a:cubicBezTo>
                  <a:cubicBezTo>
                    <a:pt x="107" y="25"/>
                    <a:pt x="107" y="22"/>
                    <a:pt x="102" y="20"/>
                  </a:cubicBezTo>
                  <a:cubicBezTo>
                    <a:pt x="98" y="17"/>
                    <a:pt x="92" y="16"/>
                    <a:pt x="93" y="12"/>
                  </a:cubicBezTo>
                  <a:cubicBezTo>
                    <a:pt x="94" y="8"/>
                    <a:pt x="96" y="3"/>
                    <a:pt x="95" y="1"/>
                  </a:cubicBezTo>
                  <a:cubicBezTo>
                    <a:pt x="94" y="0"/>
                    <a:pt x="93" y="0"/>
                    <a:pt x="91" y="1"/>
                  </a:cubicBezTo>
                  <a:cubicBezTo>
                    <a:pt x="84" y="2"/>
                    <a:pt x="75" y="7"/>
                    <a:pt x="75" y="7"/>
                  </a:cubicBezTo>
                  <a:cubicBezTo>
                    <a:pt x="75" y="7"/>
                    <a:pt x="73" y="3"/>
                    <a:pt x="64" y="3"/>
                  </a:cubicBezTo>
                  <a:cubicBezTo>
                    <a:pt x="57" y="3"/>
                    <a:pt x="45" y="3"/>
                    <a:pt x="40" y="5"/>
                  </a:cubicBezTo>
                  <a:cubicBezTo>
                    <a:pt x="39" y="5"/>
                    <a:pt x="39" y="6"/>
                    <a:pt x="39" y="6"/>
                  </a:cubicBezTo>
                  <a:cubicBezTo>
                    <a:pt x="36" y="8"/>
                    <a:pt x="30" y="16"/>
                    <a:pt x="23" y="16"/>
                  </a:cubicBezTo>
                  <a:cubicBezTo>
                    <a:pt x="21" y="16"/>
                    <a:pt x="19" y="15"/>
                    <a:pt x="17" y="15"/>
                  </a:cubicBezTo>
                  <a:cubicBezTo>
                    <a:pt x="15" y="14"/>
                    <a:pt x="14" y="14"/>
                    <a:pt x="10" y="16"/>
                  </a:cubicBezTo>
                  <a:cubicBezTo>
                    <a:pt x="5" y="19"/>
                    <a:pt x="5" y="23"/>
                    <a:pt x="5" y="23"/>
                  </a:cubicBezTo>
                  <a:cubicBezTo>
                    <a:pt x="5" y="23"/>
                    <a:pt x="0" y="22"/>
                    <a:pt x="0" y="28"/>
                  </a:cubicBezTo>
                  <a:cubicBezTo>
                    <a:pt x="15" y="35"/>
                    <a:pt x="27" y="38"/>
                    <a:pt x="27" y="38"/>
                  </a:cubicBezTo>
                  <a:cubicBezTo>
                    <a:pt x="27" y="38"/>
                    <a:pt x="26" y="38"/>
                    <a:pt x="26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="" xmlns:a16="http://schemas.microsoft.com/office/drawing/2014/main" id="{4D110D2C-06A3-40CE-A6BE-5F4F3410BD83}"/>
              </a:ext>
            </a:extLst>
          </p:cNvPr>
          <p:cNvGrpSpPr/>
          <p:nvPr/>
        </p:nvGrpSpPr>
        <p:grpSpPr>
          <a:xfrm>
            <a:off x="1645621" y="3116262"/>
            <a:ext cx="350821" cy="349084"/>
            <a:chOff x="6259514" y="2238375"/>
            <a:chExt cx="320675" cy="319088"/>
          </a:xfrm>
          <a:solidFill>
            <a:schemeClr val="tx1"/>
          </a:solidFill>
        </p:grpSpPr>
        <p:sp>
          <p:nvSpPr>
            <p:cNvPr id="9" name="Freeform 70">
              <a:extLst>
                <a:ext uri="{FF2B5EF4-FFF2-40B4-BE49-F238E27FC236}">
                  <a16:creationId xmlns="" xmlns:a16="http://schemas.microsoft.com/office/drawing/2014/main" id="{277B0C1B-DEAF-4DC4-BA83-45303AC39C7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259514" y="2238375"/>
              <a:ext cx="320675" cy="319088"/>
            </a:xfrm>
            <a:custGeom>
              <a:avLst/>
              <a:gdLst>
                <a:gd name="T0" fmla="*/ 60 w 120"/>
                <a:gd name="T1" fmla="*/ 120 h 120"/>
                <a:gd name="T2" fmla="*/ 48 w 120"/>
                <a:gd name="T3" fmla="*/ 108 h 120"/>
                <a:gd name="T4" fmla="*/ 48 w 120"/>
                <a:gd name="T5" fmla="*/ 106 h 120"/>
                <a:gd name="T6" fmla="*/ 14 w 120"/>
                <a:gd name="T7" fmla="*/ 72 h 120"/>
                <a:gd name="T8" fmla="*/ 12 w 120"/>
                <a:gd name="T9" fmla="*/ 72 h 120"/>
                <a:gd name="T10" fmla="*/ 0 w 120"/>
                <a:gd name="T11" fmla="*/ 60 h 120"/>
                <a:gd name="T12" fmla="*/ 12 w 120"/>
                <a:gd name="T13" fmla="*/ 48 h 120"/>
                <a:gd name="T14" fmla="*/ 14 w 120"/>
                <a:gd name="T15" fmla="*/ 48 h 120"/>
                <a:gd name="T16" fmla="*/ 48 w 120"/>
                <a:gd name="T17" fmla="*/ 14 h 120"/>
                <a:gd name="T18" fmla="*/ 48 w 120"/>
                <a:gd name="T19" fmla="*/ 12 h 120"/>
                <a:gd name="T20" fmla="*/ 60 w 120"/>
                <a:gd name="T21" fmla="*/ 0 h 120"/>
                <a:gd name="T22" fmla="*/ 72 w 120"/>
                <a:gd name="T23" fmla="*/ 12 h 120"/>
                <a:gd name="T24" fmla="*/ 72 w 120"/>
                <a:gd name="T25" fmla="*/ 14 h 120"/>
                <a:gd name="T26" fmla="*/ 106 w 120"/>
                <a:gd name="T27" fmla="*/ 48 h 120"/>
                <a:gd name="T28" fmla="*/ 108 w 120"/>
                <a:gd name="T29" fmla="*/ 48 h 120"/>
                <a:gd name="T30" fmla="*/ 120 w 120"/>
                <a:gd name="T31" fmla="*/ 60 h 120"/>
                <a:gd name="T32" fmla="*/ 108 w 120"/>
                <a:gd name="T33" fmla="*/ 72 h 120"/>
                <a:gd name="T34" fmla="*/ 106 w 120"/>
                <a:gd name="T35" fmla="*/ 72 h 120"/>
                <a:gd name="T36" fmla="*/ 72 w 120"/>
                <a:gd name="T37" fmla="*/ 106 h 120"/>
                <a:gd name="T38" fmla="*/ 72 w 120"/>
                <a:gd name="T39" fmla="*/ 108 h 120"/>
                <a:gd name="T40" fmla="*/ 60 w 120"/>
                <a:gd name="T41" fmla="*/ 120 h 120"/>
                <a:gd name="T42" fmla="*/ 12 w 120"/>
                <a:gd name="T43" fmla="*/ 56 h 120"/>
                <a:gd name="T44" fmla="*/ 8 w 120"/>
                <a:gd name="T45" fmla="*/ 60 h 120"/>
                <a:gd name="T46" fmla="*/ 12 w 120"/>
                <a:gd name="T47" fmla="*/ 64 h 120"/>
                <a:gd name="T48" fmla="*/ 17 w 120"/>
                <a:gd name="T49" fmla="*/ 64 h 120"/>
                <a:gd name="T50" fmla="*/ 21 w 120"/>
                <a:gd name="T51" fmla="*/ 67 h 120"/>
                <a:gd name="T52" fmla="*/ 53 w 120"/>
                <a:gd name="T53" fmla="*/ 99 h 120"/>
                <a:gd name="T54" fmla="*/ 56 w 120"/>
                <a:gd name="T55" fmla="*/ 103 h 120"/>
                <a:gd name="T56" fmla="*/ 56 w 120"/>
                <a:gd name="T57" fmla="*/ 108 h 120"/>
                <a:gd name="T58" fmla="*/ 60 w 120"/>
                <a:gd name="T59" fmla="*/ 112 h 120"/>
                <a:gd name="T60" fmla="*/ 64 w 120"/>
                <a:gd name="T61" fmla="*/ 108 h 120"/>
                <a:gd name="T62" fmla="*/ 64 w 120"/>
                <a:gd name="T63" fmla="*/ 103 h 120"/>
                <a:gd name="T64" fmla="*/ 67 w 120"/>
                <a:gd name="T65" fmla="*/ 99 h 120"/>
                <a:gd name="T66" fmla="*/ 99 w 120"/>
                <a:gd name="T67" fmla="*/ 67 h 120"/>
                <a:gd name="T68" fmla="*/ 103 w 120"/>
                <a:gd name="T69" fmla="*/ 64 h 120"/>
                <a:gd name="T70" fmla="*/ 108 w 120"/>
                <a:gd name="T71" fmla="*/ 64 h 120"/>
                <a:gd name="T72" fmla="*/ 112 w 120"/>
                <a:gd name="T73" fmla="*/ 60 h 120"/>
                <a:gd name="T74" fmla="*/ 108 w 120"/>
                <a:gd name="T75" fmla="*/ 56 h 120"/>
                <a:gd name="T76" fmla="*/ 103 w 120"/>
                <a:gd name="T77" fmla="*/ 56 h 120"/>
                <a:gd name="T78" fmla="*/ 99 w 120"/>
                <a:gd name="T79" fmla="*/ 53 h 120"/>
                <a:gd name="T80" fmla="*/ 67 w 120"/>
                <a:gd name="T81" fmla="*/ 21 h 120"/>
                <a:gd name="T82" fmla="*/ 64 w 120"/>
                <a:gd name="T83" fmla="*/ 17 h 120"/>
                <a:gd name="T84" fmla="*/ 64 w 120"/>
                <a:gd name="T85" fmla="*/ 12 h 120"/>
                <a:gd name="T86" fmla="*/ 60 w 120"/>
                <a:gd name="T87" fmla="*/ 8 h 120"/>
                <a:gd name="T88" fmla="*/ 56 w 120"/>
                <a:gd name="T89" fmla="*/ 12 h 120"/>
                <a:gd name="T90" fmla="*/ 56 w 120"/>
                <a:gd name="T91" fmla="*/ 17 h 120"/>
                <a:gd name="T92" fmla="*/ 53 w 120"/>
                <a:gd name="T93" fmla="*/ 21 h 120"/>
                <a:gd name="T94" fmla="*/ 21 w 120"/>
                <a:gd name="T95" fmla="*/ 53 h 120"/>
                <a:gd name="T96" fmla="*/ 17 w 120"/>
                <a:gd name="T97" fmla="*/ 56 h 120"/>
                <a:gd name="T98" fmla="*/ 12 w 120"/>
                <a:gd name="T99" fmla="*/ 56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0" h="120">
                  <a:moveTo>
                    <a:pt x="60" y="120"/>
                  </a:moveTo>
                  <a:cubicBezTo>
                    <a:pt x="53" y="120"/>
                    <a:pt x="48" y="115"/>
                    <a:pt x="48" y="108"/>
                  </a:cubicBezTo>
                  <a:cubicBezTo>
                    <a:pt x="48" y="106"/>
                    <a:pt x="48" y="106"/>
                    <a:pt x="48" y="106"/>
                  </a:cubicBezTo>
                  <a:cubicBezTo>
                    <a:pt x="31" y="102"/>
                    <a:pt x="18" y="89"/>
                    <a:pt x="14" y="72"/>
                  </a:cubicBezTo>
                  <a:cubicBezTo>
                    <a:pt x="12" y="72"/>
                    <a:pt x="12" y="72"/>
                    <a:pt x="12" y="72"/>
                  </a:cubicBezTo>
                  <a:cubicBezTo>
                    <a:pt x="5" y="72"/>
                    <a:pt x="0" y="67"/>
                    <a:pt x="0" y="60"/>
                  </a:cubicBezTo>
                  <a:cubicBezTo>
                    <a:pt x="0" y="53"/>
                    <a:pt x="5" y="48"/>
                    <a:pt x="12" y="48"/>
                  </a:cubicBezTo>
                  <a:cubicBezTo>
                    <a:pt x="14" y="48"/>
                    <a:pt x="14" y="48"/>
                    <a:pt x="14" y="48"/>
                  </a:cubicBezTo>
                  <a:cubicBezTo>
                    <a:pt x="18" y="31"/>
                    <a:pt x="31" y="18"/>
                    <a:pt x="48" y="14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5"/>
                    <a:pt x="53" y="0"/>
                    <a:pt x="60" y="0"/>
                  </a:cubicBezTo>
                  <a:cubicBezTo>
                    <a:pt x="67" y="0"/>
                    <a:pt x="72" y="5"/>
                    <a:pt x="72" y="12"/>
                  </a:cubicBezTo>
                  <a:cubicBezTo>
                    <a:pt x="72" y="14"/>
                    <a:pt x="72" y="14"/>
                    <a:pt x="72" y="14"/>
                  </a:cubicBezTo>
                  <a:cubicBezTo>
                    <a:pt x="89" y="18"/>
                    <a:pt x="102" y="31"/>
                    <a:pt x="106" y="48"/>
                  </a:cubicBezTo>
                  <a:cubicBezTo>
                    <a:pt x="108" y="48"/>
                    <a:pt x="108" y="48"/>
                    <a:pt x="108" y="48"/>
                  </a:cubicBezTo>
                  <a:cubicBezTo>
                    <a:pt x="115" y="48"/>
                    <a:pt x="120" y="53"/>
                    <a:pt x="120" y="60"/>
                  </a:cubicBezTo>
                  <a:cubicBezTo>
                    <a:pt x="120" y="67"/>
                    <a:pt x="115" y="72"/>
                    <a:pt x="108" y="72"/>
                  </a:cubicBezTo>
                  <a:cubicBezTo>
                    <a:pt x="106" y="72"/>
                    <a:pt x="106" y="72"/>
                    <a:pt x="106" y="72"/>
                  </a:cubicBezTo>
                  <a:cubicBezTo>
                    <a:pt x="102" y="89"/>
                    <a:pt x="89" y="102"/>
                    <a:pt x="72" y="106"/>
                  </a:cubicBezTo>
                  <a:cubicBezTo>
                    <a:pt x="72" y="108"/>
                    <a:pt x="72" y="108"/>
                    <a:pt x="72" y="108"/>
                  </a:cubicBezTo>
                  <a:cubicBezTo>
                    <a:pt x="72" y="115"/>
                    <a:pt x="67" y="120"/>
                    <a:pt x="60" y="120"/>
                  </a:cubicBezTo>
                  <a:close/>
                  <a:moveTo>
                    <a:pt x="12" y="56"/>
                  </a:moveTo>
                  <a:cubicBezTo>
                    <a:pt x="10" y="56"/>
                    <a:pt x="8" y="58"/>
                    <a:pt x="8" y="60"/>
                  </a:cubicBezTo>
                  <a:cubicBezTo>
                    <a:pt x="8" y="62"/>
                    <a:pt x="10" y="64"/>
                    <a:pt x="12" y="64"/>
                  </a:cubicBezTo>
                  <a:cubicBezTo>
                    <a:pt x="17" y="64"/>
                    <a:pt x="17" y="64"/>
                    <a:pt x="17" y="64"/>
                  </a:cubicBezTo>
                  <a:cubicBezTo>
                    <a:pt x="19" y="64"/>
                    <a:pt x="20" y="65"/>
                    <a:pt x="21" y="67"/>
                  </a:cubicBezTo>
                  <a:cubicBezTo>
                    <a:pt x="24" y="83"/>
                    <a:pt x="37" y="96"/>
                    <a:pt x="53" y="99"/>
                  </a:cubicBezTo>
                  <a:cubicBezTo>
                    <a:pt x="55" y="100"/>
                    <a:pt x="56" y="101"/>
                    <a:pt x="56" y="103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10"/>
                    <a:pt x="58" y="112"/>
                    <a:pt x="60" y="112"/>
                  </a:cubicBezTo>
                  <a:cubicBezTo>
                    <a:pt x="62" y="112"/>
                    <a:pt x="64" y="110"/>
                    <a:pt x="64" y="108"/>
                  </a:cubicBezTo>
                  <a:cubicBezTo>
                    <a:pt x="64" y="103"/>
                    <a:pt x="64" y="103"/>
                    <a:pt x="64" y="103"/>
                  </a:cubicBezTo>
                  <a:cubicBezTo>
                    <a:pt x="64" y="101"/>
                    <a:pt x="65" y="100"/>
                    <a:pt x="67" y="99"/>
                  </a:cubicBezTo>
                  <a:cubicBezTo>
                    <a:pt x="83" y="96"/>
                    <a:pt x="96" y="83"/>
                    <a:pt x="99" y="67"/>
                  </a:cubicBezTo>
                  <a:cubicBezTo>
                    <a:pt x="100" y="65"/>
                    <a:pt x="101" y="64"/>
                    <a:pt x="103" y="64"/>
                  </a:cubicBezTo>
                  <a:cubicBezTo>
                    <a:pt x="108" y="64"/>
                    <a:pt x="108" y="64"/>
                    <a:pt x="108" y="64"/>
                  </a:cubicBezTo>
                  <a:cubicBezTo>
                    <a:pt x="110" y="64"/>
                    <a:pt x="112" y="62"/>
                    <a:pt x="112" y="60"/>
                  </a:cubicBezTo>
                  <a:cubicBezTo>
                    <a:pt x="112" y="58"/>
                    <a:pt x="110" y="56"/>
                    <a:pt x="108" y="56"/>
                  </a:cubicBezTo>
                  <a:cubicBezTo>
                    <a:pt x="103" y="56"/>
                    <a:pt x="103" y="56"/>
                    <a:pt x="103" y="56"/>
                  </a:cubicBezTo>
                  <a:cubicBezTo>
                    <a:pt x="101" y="56"/>
                    <a:pt x="100" y="55"/>
                    <a:pt x="99" y="53"/>
                  </a:cubicBezTo>
                  <a:cubicBezTo>
                    <a:pt x="96" y="37"/>
                    <a:pt x="83" y="24"/>
                    <a:pt x="67" y="21"/>
                  </a:cubicBezTo>
                  <a:cubicBezTo>
                    <a:pt x="65" y="20"/>
                    <a:pt x="64" y="19"/>
                    <a:pt x="64" y="17"/>
                  </a:cubicBezTo>
                  <a:cubicBezTo>
                    <a:pt x="64" y="12"/>
                    <a:pt x="64" y="12"/>
                    <a:pt x="64" y="12"/>
                  </a:cubicBezTo>
                  <a:cubicBezTo>
                    <a:pt x="64" y="10"/>
                    <a:pt x="62" y="8"/>
                    <a:pt x="60" y="8"/>
                  </a:cubicBezTo>
                  <a:cubicBezTo>
                    <a:pt x="58" y="8"/>
                    <a:pt x="56" y="10"/>
                    <a:pt x="56" y="12"/>
                  </a:cubicBezTo>
                  <a:cubicBezTo>
                    <a:pt x="56" y="17"/>
                    <a:pt x="56" y="17"/>
                    <a:pt x="56" y="17"/>
                  </a:cubicBezTo>
                  <a:cubicBezTo>
                    <a:pt x="56" y="19"/>
                    <a:pt x="55" y="20"/>
                    <a:pt x="53" y="21"/>
                  </a:cubicBezTo>
                  <a:cubicBezTo>
                    <a:pt x="37" y="24"/>
                    <a:pt x="24" y="37"/>
                    <a:pt x="21" y="53"/>
                  </a:cubicBezTo>
                  <a:cubicBezTo>
                    <a:pt x="20" y="55"/>
                    <a:pt x="19" y="56"/>
                    <a:pt x="17" y="56"/>
                  </a:cubicBezTo>
                  <a:lnTo>
                    <a:pt x="12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71">
              <a:extLst>
                <a:ext uri="{FF2B5EF4-FFF2-40B4-BE49-F238E27FC236}">
                  <a16:creationId xmlns="" xmlns:a16="http://schemas.microsoft.com/office/drawing/2014/main" id="{4D718839-F120-432F-BE3C-5DD1784683D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61114" y="2338388"/>
              <a:ext cx="117475" cy="117475"/>
            </a:xfrm>
            <a:custGeom>
              <a:avLst/>
              <a:gdLst>
                <a:gd name="T0" fmla="*/ 22 w 44"/>
                <a:gd name="T1" fmla="*/ 44 h 44"/>
                <a:gd name="T2" fmla="*/ 0 w 44"/>
                <a:gd name="T3" fmla="*/ 22 h 44"/>
                <a:gd name="T4" fmla="*/ 22 w 44"/>
                <a:gd name="T5" fmla="*/ 0 h 44"/>
                <a:gd name="T6" fmla="*/ 44 w 44"/>
                <a:gd name="T7" fmla="*/ 22 h 44"/>
                <a:gd name="T8" fmla="*/ 22 w 44"/>
                <a:gd name="T9" fmla="*/ 44 h 44"/>
                <a:gd name="T10" fmla="*/ 22 w 44"/>
                <a:gd name="T11" fmla="*/ 4 h 44"/>
                <a:gd name="T12" fmla="*/ 4 w 44"/>
                <a:gd name="T13" fmla="*/ 22 h 44"/>
                <a:gd name="T14" fmla="*/ 22 w 44"/>
                <a:gd name="T15" fmla="*/ 40 h 44"/>
                <a:gd name="T16" fmla="*/ 40 w 44"/>
                <a:gd name="T17" fmla="*/ 22 h 44"/>
                <a:gd name="T18" fmla="*/ 22 w 44"/>
                <a:gd name="T19" fmla="*/ 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4" h="44">
                  <a:moveTo>
                    <a:pt x="22" y="44"/>
                  </a:moveTo>
                  <a:cubicBezTo>
                    <a:pt x="10" y="44"/>
                    <a:pt x="0" y="34"/>
                    <a:pt x="0" y="22"/>
                  </a:cubicBezTo>
                  <a:cubicBezTo>
                    <a:pt x="0" y="10"/>
                    <a:pt x="10" y="0"/>
                    <a:pt x="22" y="0"/>
                  </a:cubicBezTo>
                  <a:cubicBezTo>
                    <a:pt x="34" y="0"/>
                    <a:pt x="44" y="10"/>
                    <a:pt x="44" y="22"/>
                  </a:cubicBezTo>
                  <a:cubicBezTo>
                    <a:pt x="44" y="34"/>
                    <a:pt x="34" y="44"/>
                    <a:pt x="22" y="44"/>
                  </a:cubicBezTo>
                  <a:close/>
                  <a:moveTo>
                    <a:pt x="22" y="4"/>
                  </a:moveTo>
                  <a:cubicBezTo>
                    <a:pt x="12" y="4"/>
                    <a:pt x="4" y="12"/>
                    <a:pt x="4" y="22"/>
                  </a:cubicBezTo>
                  <a:cubicBezTo>
                    <a:pt x="4" y="32"/>
                    <a:pt x="12" y="40"/>
                    <a:pt x="22" y="40"/>
                  </a:cubicBezTo>
                  <a:cubicBezTo>
                    <a:pt x="32" y="40"/>
                    <a:pt x="40" y="32"/>
                    <a:pt x="40" y="22"/>
                  </a:cubicBezTo>
                  <a:cubicBezTo>
                    <a:pt x="40" y="12"/>
                    <a:pt x="32" y="4"/>
                    <a:pt x="2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1" name="Freeform 7">
            <a:extLst>
              <a:ext uri="{FF2B5EF4-FFF2-40B4-BE49-F238E27FC236}">
                <a16:creationId xmlns="" xmlns:a16="http://schemas.microsoft.com/office/drawing/2014/main" id="{EB98A5DC-3390-4643-AF5D-A1513E6683A8}"/>
              </a:ext>
            </a:extLst>
          </p:cNvPr>
          <p:cNvSpPr>
            <a:spLocks/>
          </p:cNvSpPr>
          <p:nvPr/>
        </p:nvSpPr>
        <p:spPr bwMode="auto">
          <a:xfrm>
            <a:off x="10422710" y="3101996"/>
            <a:ext cx="385914" cy="377615"/>
          </a:xfrm>
          <a:custGeom>
            <a:avLst/>
            <a:gdLst>
              <a:gd name="T0" fmla="*/ 104 w 196"/>
              <a:gd name="T1" fmla="*/ 174 h 190"/>
              <a:gd name="T2" fmla="*/ 102 w 196"/>
              <a:gd name="T3" fmla="*/ 162 h 190"/>
              <a:gd name="T4" fmla="*/ 82 w 196"/>
              <a:gd name="T5" fmla="*/ 144 h 190"/>
              <a:gd name="T6" fmla="*/ 99 w 196"/>
              <a:gd name="T7" fmla="*/ 110 h 190"/>
              <a:gd name="T8" fmla="*/ 132 w 196"/>
              <a:gd name="T9" fmla="*/ 127 h 190"/>
              <a:gd name="T10" fmla="*/ 126 w 196"/>
              <a:gd name="T11" fmla="*/ 154 h 190"/>
              <a:gd name="T12" fmla="*/ 131 w 196"/>
              <a:gd name="T13" fmla="*/ 162 h 190"/>
              <a:gd name="T14" fmla="*/ 153 w 196"/>
              <a:gd name="T15" fmla="*/ 151 h 190"/>
              <a:gd name="T16" fmla="*/ 158 w 196"/>
              <a:gd name="T17" fmla="*/ 141 h 190"/>
              <a:gd name="T18" fmla="*/ 143 w 196"/>
              <a:gd name="T19" fmla="*/ 106 h 190"/>
              <a:gd name="T20" fmla="*/ 148 w 196"/>
              <a:gd name="T21" fmla="*/ 102 h 190"/>
              <a:gd name="T22" fmla="*/ 175 w 196"/>
              <a:gd name="T23" fmla="*/ 109 h 190"/>
              <a:gd name="T24" fmla="*/ 192 w 196"/>
              <a:gd name="T25" fmla="*/ 75 h 190"/>
              <a:gd name="T26" fmla="*/ 158 w 196"/>
              <a:gd name="T27" fmla="*/ 58 h 190"/>
              <a:gd name="T28" fmla="*/ 140 w 196"/>
              <a:gd name="T29" fmla="*/ 79 h 190"/>
              <a:gd name="T30" fmla="*/ 133 w 196"/>
              <a:gd name="T31" fmla="*/ 80 h 190"/>
              <a:gd name="T32" fmla="*/ 125 w 196"/>
              <a:gd name="T33" fmla="*/ 40 h 190"/>
              <a:gd name="T34" fmla="*/ 115 w 196"/>
              <a:gd name="T35" fmla="*/ 35 h 190"/>
              <a:gd name="T36" fmla="*/ 74 w 196"/>
              <a:gd name="T37" fmla="*/ 53 h 190"/>
              <a:gd name="T38" fmla="*/ 71 w 196"/>
              <a:gd name="T39" fmla="*/ 49 h 190"/>
              <a:gd name="T40" fmla="*/ 78 w 196"/>
              <a:gd name="T41" fmla="*/ 22 h 190"/>
              <a:gd name="T42" fmla="*/ 44 w 196"/>
              <a:gd name="T43" fmla="*/ 5 h 190"/>
              <a:gd name="T44" fmla="*/ 27 w 196"/>
              <a:gd name="T45" fmla="*/ 38 h 190"/>
              <a:gd name="T46" fmla="*/ 48 w 196"/>
              <a:gd name="T47" fmla="*/ 56 h 190"/>
              <a:gd name="T48" fmla="*/ 49 w 196"/>
              <a:gd name="T49" fmla="*/ 62 h 190"/>
              <a:gd name="T50" fmla="*/ 6 w 196"/>
              <a:gd name="T51" fmla="*/ 71 h 190"/>
              <a:gd name="T52" fmla="*/ 1 w 196"/>
              <a:gd name="T53" fmla="*/ 81 h 190"/>
              <a:gd name="T54" fmla="*/ 10 w 196"/>
              <a:gd name="T55" fmla="*/ 123 h 190"/>
              <a:gd name="T56" fmla="*/ 19 w 196"/>
              <a:gd name="T57" fmla="*/ 121 h 190"/>
              <a:gd name="T58" fmla="*/ 37 w 196"/>
              <a:gd name="T59" fmla="*/ 101 h 190"/>
              <a:gd name="T60" fmla="*/ 71 w 196"/>
              <a:gd name="T61" fmla="*/ 118 h 190"/>
              <a:gd name="T62" fmla="*/ 54 w 196"/>
              <a:gd name="T63" fmla="*/ 152 h 190"/>
              <a:gd name="T64" fmla="*/ 27 w 196"/>
              <a:gd name="T65" fmla="*/ 145 h 190"/>
              <a:gd name="T66" fmla="*/ 20 w 196"/>
              <a:gd name="T67" fmla="*/ 149 h 190"/>
              <a:gd name="T68" fmla="*/ 34 w 196"/>
              <a:gd name="T69" fmla="*/ 182 h 190"/>
              <a:gd name="T70" fmla="*/ 44 w 196"/>
              <a:gd name="T71" fmla="*/ 187 h 190"/>
              <a:gd name="T72" fmla="*/ 104 w 196"/>
              <a:gd name="T73" fmla="*/ 174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96" h="190">
                <a:moveTo>
                  <a:pt x="104" y="174"/>
                </a:moveTo>
                <a:cubicBezTo>
                  <a:pt x="102" y="162"/>
                  <a:pt x="102" y="162"/>
                  <a:pt x="102" y="162"/>
                </a:cubicBezTo>
                <a:cubicBezTo>
                  <a:pt x="93" y="160"/>
                  <a:pt x="85" y="153"/>
                  <a:pt x="82" y="144"/>
                </a:cubicBezTo>
                <a:cubicBezTo>
                  <a:pt x="77" y="130"/>
                  <a:pt x="85" y="115"/>
                  <a:pt x="99" y="110"/>
                </a:cubicBezTo>
                <a:cubicBezTo>
                  <a:pt x="113" y="106"/>
                  <a:pt x="128" y="113"/>
                  <a:pt x="132" y="127"/>
                </a:cubicBezTo>
                <a:cubicBezTo>
                  <a:pt x="135" y="137"/>
                  <a:pt x="133" y="147"/>
                  <a:pt x="126" y="154"/>
                </a:cubicBezTo>
                <a:cubicBezTo>
                  <a:pt x="131" y="162"/>
                  <a:pt x="131" y="162"/>
                  <a:pt x="131" y="162"/>
                </a:cubicBezTo>
                <a:cubicBezTo>
                  <a:pt x="144" y="156"/>
                  <a:pt x="153" y="151"/>
                  <a:pt x="153" y="151"/>
                </a:cubicBezTo>
                <a:cubicBezTo>
                  <a:pt x="157" y="150"/>
                  <a:pt x="159" y="145"/>
                  <a:pt x="158" y="141"/>
                </a:cubicBezTo>
                <a:cubicBezTo>
                  <a:pt x="158" y="141"/>
                  <a:pt x="151" y="125"/>
                  <a:pt x="143" y="106"/>
                </a:cubicBezTo>
                <a:cubicBezTo>
                  <a:pt x="148" y="102"/>
                  <a:pt x="148" y="102"/>
                  <a:pt x="148" y="102"/>
                </a:cubicBezTo>
                <a:cubicBezTo>
                  <a:pt x="154" y="109"/>
                  <a:pt x="165" y="112"/>
                  <a:pt x="175" y="109"/>
                </a:cubicBezTo>
                <a:cubicBezTo>
                  <a:pt x="189" y="104"/>
                  <a:pt x="196" y="89"/>
                  <a:pt x="192" y="75"/>
                </a:cubicBezTo>
                <a:cubicBezTo>
                  <a:pt x="187" y="61"/>
                  <a:pt x="172" y="54"/>
                  <a:pt x="158" y="58"/>
                </a:cubicBezTo>
                <a:cubicBezTo>
                  <a:pt x="148" y="61"/>
                  <a:pt x="142" y="70"/>
                  <a:pt x="140" y="79"/>
                </a:cubicBezTo>
                <a:cubicBezTo>
                  <a:pt x="133" y="80"/>
                  <a:pt x="133" y="80"/>
                  <a:pt x="133" y="80"/>
                </a:cubicBezTo>
                <a:cubicBezTo>
                  <a:pt x="129" y="65"/>
                  <a:pt x="125" y="50"/>
                  <a:pt x="125" y="40"/>
                </a:cubicBezTo>
                <a:cubicBezTo>
                  <a:pt x="121" y="37"/>
                  <a:pt x="119" y="34"/>
                  <a:pt x="115" y="35"/>
                </a:cubicBezTo>
                <a:cubicBezTo>
                  <a:pt x="115" y="35"/>
                  <a:pt x="96" y="44"/>
                  <a:pt x="74" y="53"/>
                </a:cubicBezTo>
                <a:cubicBezTo>
                  <a:pt x="71" y="49"/>
                  <a:pt x="71" y="49"/>
                  <a:pt x="71" y="49"/>
                </a:cubicBezTo>
                <a:cubicBezTo>
                  <a:pt x="78" y="42"/>
                  <a:pt x="81" y="32"/>
                  <a:pt x="78" y="22"/>
                </a:cubicBezTo>
                <a:cubicBezTo>
                  <a:pt x="73" y="8"/>
                  <a:pt x="58" y="0"/>
                  <a:pt x="44" y="5"/>
                </a:cubicBezTo>
                <a:cubicBezTo>
                  <a:pt x="30" y="9"/>
                  <a:pt x="23" y="24"/>
                  <a:pt x="27" y="38"/>
                </a:cubicBezTo>
                <a:cubicBezTo>
                  <a:pt x="31" y="48"/>
                  <a:pt x="39" y="54"/>
                  <a:pt x="48" y="56"/>
                </a:cubicBezTo>
                <a:cubicBezTo>
                  <a:pt x="49" y="62"/>
                  <a:pt x="49" y="62"/>
                  <a:pt x="49" y="62"/>
                </a:cubicBezTo>
                <a:cubicBezTo>
                  <a:pt x="31" y="68"/>
                  <a:pt x="14" y="73"/>
                  <a:pt x="6" y="71"/>
                </a:cubicBezTo>
                <a:cubicBezTo>
                  <a:pt x="2" y="74"/>
                  <a:pt x="0" y="77"/>
                  <a:pt x="1" y="81"/>
                </a:cubicBezTo>
                <a:cubicBezTo>
                  <a:pt x="0" y="90"/>
                  <a:pt x="5" y="106"/>
                  <a:pt x="10" y="123"/>
                </a:cubicBezTo>
                <a:cubicBezTo>
                  <a:pt x="19" y="121"/>
                  <a:pt x="19" y="121"/>
                  <a:pt x="19" y="121"/>
                </a:cubicBezTo>
                <a:cubicBezTo>
                  <a:pt x="21" y="112"/>
                  <a:pt x="28" y="104"/>
                  <a:pt x="37" y="101"/>
                </a:cubicBezTo>
                <a:cubicBezTo>
                  <a:pt x="51" y="96"/>
                  <a:pt x="66" y="104"/>
                  <a:pt x="71" y="118"/>
                </a:cubicBezTo>
                <a:cubicBezTo>
                  <a:pt x="75" y="132"/>
                  <a:pt x="68" y="147"/>
                  <a:pt x="54" y="152"/>
                </a:cubicBezTo>
                <a:cubicBezTo>
                  <a:pt x="44" y="155"/>
                  <a:pt x="34" y="152"/>
                  <a:pt x="27" y="145"/>
                </a:cubicBezTo>
                <a:cubicBezTo>
                  <a:pt x="20" y="149"/>
                  <a:pt x="20" y="149"/>
                  <a:pt x="20" y="149"/>
                </a:cubicBezTo>
                <a:cubicBezTo>
                  <a:pt x="28" y="168"/>
                  <a:pt x="34" y="182"/>
                  <a:pt x="34" y="182"/>
                </a:cubicBezTo>
                <a:cubicBezTo>
                  <a:pt x="36" y="186"/>
                  <a:pt x="36" y="186"/>
                  <a:pt x="44" y="187"/>
                </a:cubicBezTo>
                <a:cubicBezTo>
                  <a:pt x="57" y="190"/>
                  <a:pt x="81" y="183"/>
                  <a:pt x="104" y="17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38">
            <a:extLst>
              <a:ext uri="{FF2B5EF4-FFF2-40B4-BE49-F238E27FC236}">
                <a16:creationId xmlns="" xmlns:a16="http://schemas.microsoft.com/office/drawing/2014/main" id="{FB02CA01-7BB0-4C85-B682-2C42DAA5F28E}"/>
              </a:ext>
            </a:extLst>
          </p:cNvPr>
          <p:cNvSpPr>
            <a:spLocks noEditPoints="1"/>
          </p:cNvSpPr>
          <p:nvPr/>
        </p:nvSpPr>
        <p:spPr bwMode="auto">
          <a:xfrm>
            <a:off x="8067133" y="3123428"/>
            <a:ext cx="335627" cy="334753"/>
          </a:xfrm>
          <a:custGeom>
            <a:avLst/>
            <a:gdLst>
              <a:gd name="T0" fmla="*/ 236 w 236"/>
              <a:gd name="T1" fmla="*/ 38 h 236"/>
              <a:gd name="T2" fmla="*/ 230 w 236"/>
              <a:gd name="T3" fmla="*/ 0 h 236"/>
              <a:gd name="T4" fmla="*/ 192 w 236"/>
              <a:gd name="T5" fmla="*/ 6 h 236"/>
              <a:gd name="T6" fmla="*/ 44 w 236"/>
              <a:gd name="T7" fmla="*/ 16 h 236"/>
              <a:gd name="T8" fmla="*/ 38 w 236"/>
              <a:gd name="T9" fmla="*/ 0 h 236"/>
              <a:gd name="T10" fmla="*/ 0 w 236"/>
              <a:gd name="T11" fmla="*/ 6 h 236"/>
              <a:gd name="T12" fmla="*/ 6 w 236"/>
              <a:gd name="T13" fmla="*/ 44 h 236"/>
              <a:gd name="T14" fmla="*/ 16 w 236"/>
              <a:gd name="T15" fmla="*/ 192 h 236"/>
              <a:gd name="T16" fmla="*/ 0 w 236"/>
              <a:gd name="T17" fmla="*/ 198 h 236"/>
              <a:gd name="T18" fmla="*/ 6 w 236"/>
              <a:gd name="T19" fmla="*/ 236 h 236"/>
              <a:gd name="T20" fmla="*/ 44 w 236"/>
              <a:gd name="T21" fmla="*/ 230 h 236"/>
              <a:gd name="T22" fmla="*/ 192 w 236"/>
              <a:gd name="T23" fmla="*/ 220 h 236"/>
              <a:gd name="T24" fmla="*/ 198 w 236"/>
              <a:gd name="T25" fmla="*/ 236 h 236"/>
              <a:gd name="T26" fmla="*/ 236 w 236"/>
              <a:gd name="T27" fmla="*/ 230 h 236"/>
              <a:gd name="T28" fmla="*/ 230 w 236"/>
              <a:gd name="T29" fmla="*/ 192 h 236"/>
              <a:gd name="T30" fmla="*/ 220 w 236"/>
              <a:gd name="T31" fmla="*/ 44 h 236"/>
              <a:gd name="T32" fmla="*/ 204 w 236"/>
              <a:gd name="T33" fmla="*/ 12 h 236"/>
              <a:gd name="T34" fmla="*/ 224 w 236"/>
              <a:gd name="T35" fmla="*/ 32 h 236"/>
              <a:gd name="T36" fmla="*/ 204 w 236"/>
              <a:gd name="T37" fmla="*/ 12 h 236"/>
              <a:gd name="T38" fmla="*/ 32 w 236"/>
              <a:gd name="T39" fmla="*/ 12 h 236"/>
              <a:gd name="T40" fmla="*/ 12 w 236"/>
              <a:gd name="T41" fmla="*/ 32 h 236"/>
              <a:gd name="T42" fmla="*/ 32 w 236"/>
              <a:gd name="T43" fmla="*/ 224 h 236"/>
              <a:gd name="T44" fmla="*/ 12 w 236"/>
              <a:gd name="T45" fmla="*/ 204 h 236"/>
              <a:gd name="T46" fmla="*/ 32 w 236"/>
              <a:gd name="T47" fmla="*/ 224 h 236"/>
              <a:gd name="T48" fmla="*/ 204 w 236"/>
              <a:gd name="T49" fmla="*/ 224 h 236"/>
              <a:gd name="T50" fmla="*/ 224 w 236"/>
              <a:gd name="T51" fmla="*/ 204 h 236"/>
              <a:gd name="T52" fmla="*/ 208 w 236"/>
              <a:gd name="T53" fmla="*/ 192 h 236"/>
              <a:gd name="T54" fmla="*/ 192 w 236"/>
              <a:gd name="T55" fmla="*/ 198 h 236"/>
              <a:gd name="T56" fmla="*/ 44 w 236"/>
              <a:gd name="T57" fmla="*/ 208 h 236"/>
              <a:gd name="T58" fmla="*/ 38 w 236"/>
              <a:gd name="T59" fmla="*/ 192 h 236"/>
              <a:gd name="T60" fmla="*/ 28 w 236"/>
              <a:gd name="T61" fmla="*/ 44 h 236"/>
              <a:gd name="T62" fmla="*/ 44 w 236"/>
              <a:gd name="T63" fmla="*/ 38 h 236"/>
              <a:gd name="T64" fmla="*/ 192 w 236"/>
              <a:gd name="T65" fmla="*/ 28 h 236"/>
              <a:gd name="T66" fmla="*/ 198 w 236"/>
              <a:gd name="T67" fmla="*/ 44 h 236"/>
              <a:gd name="T68" fmla="*/ 208 w 236"/>
              <a:gd name="T69" fmla="*/ 19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236" h="236">
                <a:moveTo>
                  <a:pt x="230" y="44"/>
                </a:moveTo>
                <a:cubicBezTo>
                  <a:pt x="233" y="44"/>
                  <a:pt x="236" y="41"/>
                  <a:pt x="236" y="38"/>
                </a:cubicBezTo>
                <a:cubicBezTo>
                  <a:pt x="236" y="6"/>
                  <a:pt x="236" y="6"/>
                  <a:pt x="236" y="6"/>
                </a:cubicBezTo>
                <a:cubicBezTo>
                  <a:pt x="236" y="3"/>
                  <a:pt x="233" y="0"/>
                  <a:pt x="230" y="0"/>
                </a:cubicBezTo>
                <a:cubicBezTo>
                  <a:pt x="198" y="0"/>
                  <a:pt x="198" y="0"/>
                  <a:pt x="198" y="0"/>
                </a:cubicBezTo>
                <a:cubicBezTo>
                  <a:pt x="195" y="0"/>
                  <a:pt x="192" y="3"/>
                  <a:pt x="192" y="6"/>
                </a:cubicBezTo>
                <a:cubicBezTo>
                  <a:pt x="192" y="16"/>
                  <a:pt x="192" y="16"/>
                  <a:pt x="192" y="16"/>
                </a:cubicBezTo>
                <a:cubicBezTo>
                  <a:pt x="44" y="16"/>
                  <a:pt x="44" y="16"/>
                  <a:pt x="44" y="16"/>
                </a:cubicBezTo>
                <a:cubicBezTo>
                  <a:pt x="44" y="6"/>
                  <a:pt x="44" y="6"/>
                  <a:pt x="44" y="6"/>
                </a:cubicBezTo>
                <a:cubicBezTo>
                  <a:pt x="44" y="3"/>
                  <a:pt x="41" y="0"/>
                  <a:pt x="38" y="0"/>
                </a:cubicBezTo>
                <a:cubicBezTo>
                  <a:pt x="6" y="0"/>
                  <a:pt x="6" y="0"/>
                  <a:pt x="6" y="0"/>
                </a:cubicBezTo>
                <a:cubicBezTo>
                  <a:pt x="3" y="0"/>
                  <a:pt x="0" y="3"/>
                  <a:pt x="0" y="6"/>
                </a:cubicBezTo>
                <a:cubicBezTo>
                  <a:pt x="0" y="38"/>
                  <a:pt x="0" y="38"/>
                  <a:pt x="0" y="38"/>
                </a:cubicBezTo>
                <a:cubicBezTo>
                  <a:pt x="0" y="41"/>
                  <a:pt x="3" y="44"/>
                  <a:pt x="6" y="44"/>
                </a:cubicBezTo>
                <a:cubicBezTo>
                  <a:pt x="16" y="44"/>
                  <a:pt x="16" y="44"/>
                  <a:pt x="16" y="44"/>
                </a:cubicBezTo>
                <a:cubicBezTo>
                  <a:pt x="16" y="192"/>
                  <a:pt x="16" y="192"/>
                  <a:pt x="16" y="192"/>
                </a:cubicBezTo>
                <a:cubicBezTo>
                  <a:pt x="6" y="192"/>
                  <a:pt x="6" y="192"/>
                  <a:pt x="6" y="192"/>
                </a:cubicBezTo>
                <a:cubicBezTo>
                  <a:pt x="3" y="192"/>
                  <a:pt x="0" y="195"/>
                  <a:pt x="0" y="198"/>
                </a:cubicBezTo>
                <a:cubicBezTo>
                  <a:pt x="0" y="230"/>
                  <a:pt x="0" y="230"/>
                  <a:pt x="0" y="230"/>
                </a:cubicBezTo>
                <a:cubicBezTo>
                  <a:pt x="0" y="233"/>
                  <a:pt x="3" y="236"/>
                  <a:pt x="6" y="236"/>
                </a:cubicBezTo>
                <a:cubicBezTo>
                  <a:pt x="38" y="236"/>
                  <a:pt x="38" y="236"/>
                  <a:pt x="38" y="236"/>
                </a:cubicBezTo>
                <a:cubicBezTo>
                  <a:pt x="41" y="236"/>
                  <a:pt x="44" y="233"/>
                  <a:pt x="44" y="230"/>
                </a:cubicBezTo>
                <a:cubicBezTo>
                  <a:pt x="44" y="220"/>
                  <a:pt x="44" y="220"/>
                  <a:pt x="44" y="220"/>
                </a:cubicBezTo>
                <a:cubicBezTo>
                  <a:pt x="192" y="220"/>
                  <a:pt x="192" y="220"/>
                  <a:pt x="192" y="220"/>
                </a:cubicBezTo>
                <a:cubicBezTo>
                  <a:pt x="192" y="230"/>
                  <a:pt x="192" y="230"/>
                  <a:pt x="192" y="230"/>
                </a:cubicBezTo>
                <a:cubicBezTo>
                  <a:pt x="192" y="233"/>
                  <a:pt x="195" y="236"/>
                  <a:pt x="198" y="236"/>
                </a:cubicBezTo>
                <a:cubicBezTo>
                  <a:pt x="230" y="236"/>
                  <a:pt x="230" y="236"/>
                  <a:pt x="230" y="236"/>
                </a:cubicBezTo>
                <a:cubicBezTo>
                  <a:pt x="233" y="236"/>
                  <a:pt x="236" y="233"/>
                  <a:pt x="236" y="230"/>
                </a:cubicBezTo>
                <a:cubicBezTo>
                  <a:pt x="236" y="198"/>
                  <a:pt x="236" y="198"/>
                  <a:pt x="236" y="198"/>
                </a:cubicBezTo>
                <a:cubicBezTo>
                  <a:pt x="236" y="195"/>
                  <a:pt x="233" y="192"/>
                  <a:pt x="230" y="192"/>
                </a:cubicBezTo>
                <a:cubicBezTo>
                  <a:pt x="220" y="192"/>
                  <a:pt x="220" y="192"/>
                  <a:pt x="220" y="192"/>
                </a:cubicBezTo>
                <a:cubicBezTo>
                  <a:pt x="220" y="44"/>
                  <a:pt x="220" y="44"/>
                  <a:pt x="220" y="44"/>
                </a:cubicBezTo>
                <a:lnTo>
                  <a:pt x="230" y="44"/>
                </a:lnTo>
                <a:close/>
                <a:moveTo>
                  <a:pt x="204" y="12"/>
                </a:moveTo>
                <a:cubicBezTo>
                  <a:pt x="224" y="12"/>
                  <a:pt x="224" y="12"/>
                  <a:pt x="224" y="12"/>
                </a:cubicBezTo>
                <a:cubicBezTo>
                  <a:pt x="224" y="32"/>
                  <a:pt x="224" y="32"/>
                  <a:pt x="224" y="32"/>
                </a:cubicBezTo>
                <a:cubicBezTo>
                  <a:pt x="204" y="32"/>
                  <a:pt x="204" y="32"/>
                  <a:pt x="204" y="32"/>
                </a:cubicBezTo>
                <a:lnTo>
                  <a:pt x="204" y="12"/>
                </a:lnTo>
                <a:close/>
                <a:moveTo>
                  <a:pt x="12" y="12"/>
                </a:moveTo>
                <a:cubicBezTo>
                  <a:pt x="32" y="12"/>
                  <a:pt x="32" y="12"/>
                  <a:pt x="32" y="12"/>
                </a:cubicBezTo>
                <a:cubicBezTo>
                  <a:pt x="32" y="32"/>
                  <a:pt x="32" y="32"/>
                  <a:pt x="32" y="32"/>
                </a:cubicBezTo>
                <a:cubicBezTo>
                  <a:pt x="12" y="32"/>
                  <a:pt x="12" y="32"/>
                  <a:pt x="12" y="32"/>
                </a:cubicBezTo>
                <a:lnTo>
                  <a:pt x="12" y="12"/>
                </a:lnTo>
                <a:close/>
                <a:moveTo>
                  <a:pt x="32" y="224"/>
                </a:moveTo>
                <a:cubicBezTo>
                  <a:pt x="12" y="224"/>
                  <a:pt x="12" y="224"/>
                  <a:pt x="12" y="224"/>
                </a:cubicBezTo>
                <a:cubicBezTo>
                  <a:pt x="12" y="204"/>
                  <a:pt x="12" y="204"/>
                  <a:pt x="12" y="204"/>
                </a:cubicBezTo>
                <a:cubicBezTo>
                  <a:pt x="32" y="204"/>
                  <a:pt x="32" y="204"/>
                  <a:pt x="32" y="204"/>
                </a:cubicBezTo>
                <a:lnTo>
                  <a:pt x="32" y="224"/>
                </a:lnTo>
                <a:close/>
                <a:moveTo>
                  <a:pt x="224" y="224"/>
                </a:moveTo>
                <a:cubicBezTo>
                  <a:pt x="204" y="224"/>
                  <a:pt x="204" y="224"/>
                  <a:pt x="204" y="224"/>
                </a:cubicBezTo>
                <a:cubicBezTo>
                  <a:pt x="204" y="204"/>
                  <a:pt x="204" y="204"/>
                  <a:pt x="204" y="204"/>
                </a:cubicBezTo>
                <a:cubicBezTo>
                  <a:pt x="224" y="204"/>
                  <a:pt x="224" y="204"/>
                  <a:pt x="224" y="204"/>
                </a:cubicBezTo>
                <a:lnTo>
                  <a:pt x="224" y="224"/>
                </a:lnTo>
                <a:close/>
                <a:moveTo>
                  <a:pt x="208" y="192"/>
                </a:moveTo>
                <a:cubicBezTo>
                  <a:pt x="198" y="192"/>
                  <a:pt x="198" y="192"/>
                  <a:pt x="198" y="192"/>
                </a:cubicBezTo>
                <a:cubicBezTo>
                  <a:pt x="195" y="192"/>
                  <a:pt x="192" y="195"/>
                  <a:pt x="192" y="198"/>
                </a:cubicBezTo>
                <a:cubicBezTo>
                  <a:pt x="192" y="208"/>
                  <a:pt x="192" y="208"/>
                  <a:pt x="192" y="208"/>
                </a:cubicBezTo>
                <a:cubicBezTo>
                  <a:pt x="44" y="208"/>
                  <a:pt x="44" y="208"/>
                  <a:pt x="44" y="208"/>
                </a:cubicBezTo>
                <a:cubicBezTo>
                  <a:pt x="44" y="198"/>
                  <a:pt x="44" y="198"/>
                  <a:pt x="44" y="198"/>
                </a:cubicBezTo>
                <a:cubicBezTo>
                  <a:pt x="44" y="195"/>
                  <a:pt x="41" y="192"/>
                  <a:pt x="38" y="192"/>
                </a:cubicBezTo>
                <a:cubicBezTo>
                  <a:pt x="28" y="192"/>
                  <a:pt x="28" y="192"/>
                  <a:pt x="28" y="192"/>
                </a:cubicBezTo>
                <a:cubicBezTo>
                  <a:pt x="28" y="44"/>
                  <a:pt x="28" y="44"/>
                  <a:pt x="28" y="44"/>
                </a:cubicBezTo>
                <a:cubicBezTo>
                  <a:pt x="38" y="44"/>
                  <a:pt x="38" y="44"/>
                  <a:pt x="38" y="44"/>
                </a:cubicBezTo>
                <a:cubicBezTo>
                  <a:pt x="41" y="44"/>
                  <a:pt x="44" y="41"/>
                  <a:pt x="44" y="38"/>
                </a:cubicBezTo>
                <a:cubicBezTo>
                  <a:pt x="44" y="28"/>
                  <a:pt x="44" y="28"/>
                  <a:pt x="44" y="28"/>
                </a:cubicBezTo>
                <a:cubicBezTo>
                  <a:pt x="192" y="28"/>
                  <a:pt x="192" y="28"/>
                  <a:pt x="192" y="28"/>
                </a:cubicBezTo>
                <a:cubicBezTo>
                  <a:pt x="192" y="38"/>
                  <a:pt x="192" y="38"/>
                  <a:pt x="192" y="38"/>
                </a:cubicBezTo>
                <a:cubicBezTo>
                  <a:pt x="192" y="41"/>
                  <a:pt x="195" y="44"/>
                  <a:pt x="198" y="44"/>
                </a:cubicBezTo>
                <a:cubicBezTo>
                  <a:pt x="208" y="44"/>
                  <a:pt x="208" y="44"/>
                  <a:pt x="208" y="44"/>
                </a:cubicBezTo>
                <a:lnTo>
                  <a:pt x="208" y="19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3" name="Group 12">
            <a:extLst>
              <a:ext uri="{FF2B5EF4-FFF2-40B4-BE49-F238E27FC236}">
                <a16:creationId xmlns="" xmlns:a16="http://schemas.microsoft.com/office/drawing/2014/main" id="{A106432A-2B9F-4254-ABDA-A78B8CE68542}"/>
              </a:ext>
            </a:extLst>
          </p:cNvPr>
          <p:cNvGrpSpPr/>
          <p:nvPr/>
        </p:nvGrpSpPr>
        <p:grpSpPr>
          <a:xfrm>
            <a:off x="8772229" y="3095644"/>
            <a:ext cx="383860" cy="390322"/>
            <a:chOff x="9632950" y="3167063"/>
            <a:chExt cx="471488" cy="479425"/>
          </a:xfrm>
          <a:solidFill>
            <a:schemeClr val="tx1"/>
          </a:solidFill>
        </p:grpSpPr>
        <p:sp>
          <p:nvSpPr>
            <p:cNvPr id="14" name="Freeform 5">
              <a:extLst>
                <a:ext uri="{FF2B5EF4-FFF2-40B4-BE49-F238E27FC236}">
                  <a16:creationId xmlns="" xmlns:a16="http://schemas.microsoft.com/office/drawing/2014/main" id="{92DBDB81-22F1-4C35-95CC-C7F20C0008EC}"/>
                </a:ext>
              </a:extLst>
            </p:cNvPr>
            <p:cNvSpPr>
              <a:spLocks/>
            </p:cNvSpPr>
            <p:nvPr/>
          </p:nvSpPr>
          <p:spPr bwMode="auto">
            <a:xfrm>
              <a:off x="9632950" y="3167063"/>
              <a:ext cx="309563" cy="479425"/>
            </a:xfrm>
            <a:custGeom>
              <a:avLst/>
              <a:gdLst>
                <a:gd name="T0" fmla="*/ 109 w 117"/>
                <a:gd name="T1" fmla="*/ 129 h 181"/>
                <a:gd name="T2" fmla="*/ 109 w 117"/>
                <a:gd name="T3" fmla="*/ 168 h 181"/>
                <a:gd name="T4" fmla="*/ 104 w 117"/>
                <a:gd name="T5" fmla="*/ 173 h 181"/>
                <a:gd name="T6" fmla="*/ 100 w 117"/>
                <a:gd name="T7" fmla="*/ 171 h 181"/>
                <a:gd name="T8" fmla="*/ 52 w 117"/>
                <a:gd name="T9" fmla="*/ 123 h 181"/>
                <a:gd name="T10" fmla="*/ 13 w 117"/>
                <a:gd name="T11" fmla="*/ 123 h 181"/>
                <a:gd name="T12" fmla="*/ 8 w 117"/>
                <a:gd name="T13" fmla="*/ 118 h 181"/>
                <a:gd name="T14" fmla="*/ 8 w 117"/>
                <a:gd name="T15" fmla="*/ 63 h 181"/>
                <a:gd name="T16" fmla="*/ 13 w 117"/>
                <a:gd name="T17" fmla="*/ 58 h 181"/>
                <a:gd name="T18" fmla="*/ 52 w 117"/>
                <a:gd name="T19" fmla="*/ 58 h 181"/>
                <a:gd name="T20" fmla="*/ 100 w 117"/>
                <a:gd name="T21" fmla="*/ 9 h 181"/>
                <a:gd name="T22" fmla="*/ 104 w 117"/>
                <a:gd name="T23" fmla="*/ 8 h 181"/>
                <a:gd name="T24" fmla="*/ 109 w 117"/>
                <a:gd name="T25" fmla="*/ 13 h 181"/>
                <a:gd name="T26" fmla="*/ 109 w 117"/>
                <a:gd name="T27" fmla="*/ 50 h 181"/>
                <a:gd name="T28" fmla="*/ 117 w 117"/>
                <a:gd name="T29" fmla="*/ 50 h 181"/>
                <a:gd name="T30" fmla="*/ 117 w 117"/>
                <a:gd name="T31" fmla="*/ 13 h 181"/>
                <a:gd name="T32" fmla="*/ 104 w 117"/>
                <a:gd name="T33" fmla="*/ 0 h 181"/>
                <a:gd name="T34" fmla="*/ 95 w 117"/>
                <a:gd name="T35" fmla="*/ 4 h 181"/>
                <a:gd name="T36" fmla="*/ 49 w 117"/>
                <a:gd name="T37" fmla="*/ 50 h 181"/>
                <a:gd name="T38" fmla="*/ 13 w 117"/>
                <a:gd name="T39" fmla="*/ 50 h 181"/>
                <a:gd name="T40" fmla="*/ 0 w 117"/>
                <a:gd name="T41" fmla="*/ 63 h 181"/>
                <a:gd name="T42" fmla="*/ 0 w 117"/>
                <a:gd name="T43" fmla="*/ 118 h 181"/>
                <a:gd name="T44" fmla="*/ 13 w 117"/>
                <a:gd name="T45" fmla="*/ 131 h 181"/>
                <a:gd name="T46" fmla="*/ 49 w 117"/>
                <a:gd name="T47" fmla="*/ 131 h 181"/>
                <a:gd name="T48" fmla="*/ 95 w 117"/>
                <a:gd name="T49" fmla="*/ 177 h 181"/>
                <a:gd name="T50" fmla="*/ 104 w 117"/>
                <a:gd name="T51" fmla="*/ 181 h 181"/>
                <a:gd name="T52" fmla="*/ 117 w 117"/>
                <a:gd name="T53" fmla="*/ 168 h 181"/>
                <a:gd name="T54" fmla="*/ 117 w 117"/>
                <a:gd name="T55" fmla="*/ 129 h 181"/>
                <a:gd name="T56" fmla="*/ 109 w 117"/>
                <a:gd name="T57" fmla="*/ 129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17" h="181">
                  <a:moveTo>
                    <a:pt x="109" y="129"/>
                  </a:moveTo>
                  <a:cubicBezTo>
                    <a:pt x="109" y="168"/>
                    <a:pt x="109" y="168"/>
                    <a:pt x="109" y="168"/>
                  </a:cubicBezTo>
                  <a:cubicBezTo>
                    <a:pt x="109" y="170"/>
                    <a:pt x="107" y="173"/>
                    <a:pt x="104" y="173"/>
                  </a:cubicBezTo>
                  <a:cubicBezTo>
                    <a:pt x="103" y="173"/>
                    <a:pt x="101" y="172"/>
                    <a:pt x="100" y="171"/>
                  </a:cubicBezTo>
                  <a:cubicBezTo>
                    <a:pt x="52" y="123"/>
                    <a:pt x="52" y="123"/>
                    <a:pt x="52" y="123"/>
                  </a:cubicBezTo>
                  <a:cubicBezTo>
                    <a:pt x="13" y="123"/>
                    <a:pt x="13" y="123"/>
                    <a:pt x="13" y="123"/>
                  </a:cubicBezTo>
                  <a:cubicBezTo>
                    <a:pt x="10" y="123"/>
                    <a:pt x="8" y="120"/>
                    <a:pt x="8" y="118"/>
                  </a:cubicBezTo>
                  <a:cubicBezTo>
                    <a:pt x="8" y="63"/>
                    <a:pt x="8" y="63"/>
                    <a:pt x="8" y="63"/>
                  </a:cubicBezTo>
                  <a:cubicBezTo>
                    <a:pt x="8" y="60"/>
                    <a:pt x="10" y="58"/>
                    <a:pt x="13" y="58"/>
                  </a:cubicBezTo>
                  <a:cubicBezTo>
                    <a:pt x="52" y="58"/>
                    <a:pt x="52" y="58"/>
                    <a:pt x="52" y="58"/>
                  </a:cubicBezTo>
                  <a:cubicBezTo>
                    <a:pt x="100" y="9"/>
                    <a:pt x="100" y="9"/>
                    <a:pt x="100" y="9"/>
                  </a:cubicBezTo>
                  <a:cubicBezTo>
                    <a:pt x="101" y="8"/>
                    <a:pt x="103" y="8"/>
                    <a:pt x="104" y="8"/>
                  </a:cubicBezTo>
                  <a:cubicBezTo>
                    <a:pt x="107" y="8"/>
                    <a:pt x="109" y="10"/>
                    <a:pt x="109" y="13"/>
                  </a:cubicBezTo>
                  <a:cubicBezTo>
                    <a:pt x="109" y="50"/>
                    <a:pt x="109" y="50"/>
                    <a:pt x="109" y="50"/>
                  </a:cubicBezTo>
                  <a:cubicBezTo>
                    <a:pt x="117" y="50"/>
                    <a:pt x="117" y="50"/>
                    <a:pt x="117" y="50"/>
                  </a:cubicBezTo>
                  <a:cubicBezTo>
                    <a:pt x="117" y="13"/>
                    <a:pt x="117" y="13"/>
                    <a:pt x="117" y="13"/>
                  </a:cubicBezTo>
                  <a:cubicBezTo>
                    <a:pt x="117" y="6"/>
                    <a:pt x="111" y="0"/>
                    <a:pt x="104" y="0"/>
                  </a:cubicBezTo>
                  <a:cubicBezTo>
                    <a:pt x="101" y="0"/>
                    <a:pt x="97" y="1"/>
                    <a:pt x="95" y="4"/>
                  </a:cubicBezTo>
                  <a:cubicBezTo>
                    <a:pt x="49" y="50"/>
                    <a:pt x="49" y="50"/>
                    <a:pt x="49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6" y="50"/>
                    <a:pt x="0" y="56"/>
                    <a:pt x="0" y="63"/>
                  </a:cubicBezTo>
                  <a:cubicBezTo>
                    <a:pt x="0" y="118"/>
                    <a:pt x="0" y="118"/>
                    <a:pt x="0" y="118"/>
                  </a:cubicBezTo>
                  <a:cubicBezTo>
                    <a:pt x="0" y="125"/>
                    <a:pt x="6" y="131"/>
                    <a:pt x="13" y="131"/>
                  </a:cubicBezTo>
                  <a:cubicBezTo>
                    <a:pt x="49" y="131"/>
                    <a:pt x="49" y="131"/>
                    <a:pt x="49" y="131"/>
                  </a:cubicBezTo>
                  <a:cubicBezTo>
                    <a:pt x="95" y="177"/>
                    <a:pt x="95" y="177"/>
                    <a:pt x="95" y="177"/>
                  </a:cubicBezTo>
                  <a:cubicBezTo>
                    <a:pt x="97" y="179"/>
                    <a:pt x="101" y="181"/>
                    <a:pt x="104" y="181"/>
                  </a:cubicBezTo>
                  <a:cubicBezTo>
                    <a:pt x="111" y="181"/>
                    <a:pt x="117" y="175"/>
                    <a:pt x="117" y="168"/>
                  </a:cubicBezTo>
                  <a:cubicBezTo>
                    <a:pt x="117" y="129"/>
                    <a:pt x="117" y="129"/>
                    <a:pt x="117" y="129"/>
                  </a:cubicBezTo>
                  <a:lnTo>
                    <a:pt x="109" y="12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6">
              <a:extLst>
                <a:ext uri="{FF2B5EF4-FFF2-40B4-BE49-F238E27FC236}">
                  <a16:creationId xmlns="" xmlns:a16="http://schemas.microsoft.com/office/drawing/2014/main" id="{A971049A-18F9-4C7C-A9D2-7A5B4D5BE46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964738" y="3275013"/>
              <a:ext cx="139700" cy="263525"/>
            </a:xfrm>
            <a:custGeom>
              <a:avLst/>
              <a:gdLst>
                <a:gd name="T0" fmla="*/ 7 w 53"/>
                <a:gd name="T1" fmla="*/ 66 h 99"/>
                <a:gd name="T2" fmla="*/ 5 w 53"/>
                <a:gd name="T3" fmla="*/ 66 h 99"/>
                <a:gd name="T4" fmla="*/ 0 w 53"/>
                <a:gd name="T5" fmla="*/ 61 h 99"/>
                <a:gd name="T6" fmla="*/ 8 w 53"/>
                <a:gd name="T7" fmla="*/ 49 h 99"/>
                <a:gd name="T8" fmla="*/ 0 w 53"/>
                <a:gd name="T9" fmla="*/ 37 h 99"/>
                <a:gd name="T10" fmla="*/ 5 w 53"/>
                <a:gd name="T11" fmla="*/ 33 h 99"/>
                <a:gd name="T12" fmla="*/ 7 w 53"/>
                <a:gd name="T13" fmla="*/ 33 h 99"/>
                <a:gd name="T14" fmla="*/ 17 w 53"/>
                <a:gd name="T15" fmla="*/ 49 h 99"/>
                <a:gd name="T16" fmla="*/ 7 w 53"/>
                <a:gd name="T17" fmla="*/ 66 h 99"/>
                <a:gd name="T18" fmla="*/ 14 w 53"/>
                <a:gd name="T19" fmla="*/ 82 h 99"/>
                <a:gd name="T20" fmla="*/ 12 w 53"/>
                <a:gd name="T21" fmla="*/ 82 h 99"/>
                <a:gd name="T22" fmla="*/ 7 w 53"/>
                <a:gd name="T23" fmla="*/ 78 h 99"/>
                <a:gd name="T24" fmla="*/ 10 w 53"/>
                <a:gd name="T25" fmla="*/ 74 h 99"/>
                <a:gd name="T26" fmla="*/ 15 w 53"/>
                <a:gd name="T27" fmla="*/ 71 h 99"/>
                <a:gd name="T28" fmla="*/ 26 w 53"/>
                <a:gd name="T29" fmla="*/ 49 h 99"/>
                <a:gd name="T30" fmla="*/ 15 w 53"/>
                <a:gd name="T31" fmla="*/ 28 h 99"/>
                <a:gd name="T32" fmla="*/ 10 w 53"/>
                <a:gd name="T33" fmla="*/ 25 h 99"/>
                <a:gd name="T34" fmla="*/ 7 w 53"/>
                <a:gd name="T35" fmla="*/ 21 h 99"/>
                <a:gd name="T36" fmla="*/ 12 w 53"/>
                <a:gd name="T37" fmla="*/ 16 h 99"/>
                <a:gd name="T38" fmla="*/ 14 w 53"/>
                <a:gd name="T39" fmla="*/ 16 h 99"/>
                <a:gd name="T40" fmla="*/ 35 w 53"/>
                <a:gd name="T41" fmla="*/ 49 h 99"/>
                <a:gd name="T42" fmla="*/ 14 w 53"/>
                <a:gd name="T43" fmla="*/ 82 h 99"/>
                <a:gd name="T44" fmla="*/ 21 w 53"/>
                <a:gd name="T45" fmla="*/ 98 h 99"/>
                <a:gd name="T46" fmla="*/ 19 w 53"/>
                <a:gd name="T47" fmla="*/ 99 h 99"/>
                <a:gd name="T48" fmla="*/ 14 w 53"/>
                <a:gd name="T49" fmla="*/ 94 h 99"/>
                <a:gd name="T50" fmla="*/ 17 w 53"/>
                <a:gd name="T51" fmla="*/ 90 h 99"/>
                <a:gd name="T52" fmla="*/ 20 w 53"/>
                <a:gd name="T53" fmla="*/ 89 h 99"/>
                <a:gd name="T54" fmla="*/ 26 w 53"/>
                <a:gd name="T55" fmla="*/ 85 h 99"/>
                <a:gd name="T56" fmla="*/ 44 w 53"/>
                <a:gd name="T57" fmla="*/ 49 h 99"/>
                <a:gd name="T58" fmla="*/ 26 w 53"/>
                <a:gd name="T59" fmla="*/ 13 h 99"/>
                <a:gd name="T60" fmla="*/ 20 w 53"/>
                <a:gd name="T61" fmla="*/ 10 h 99"/>
                <a:gd name="T62" fmla="*/ 17 w 53"/>
                <a:gd name="T63" fmla="*/ 8 h 99"/>
                <a:gd name="T64" fmla="*/ 14 w 53"/>
                <a:gd name="T65" fmla="*/ 4 h 99"/>
                <a:gd name="T66" fmla="*/ 19 w 53"/>
                <a:gd name="T67" fmla="*/ 0 h 99"/>
                <a:gd name="T68" fmla="*/ 21 w 53"/>
                <a:gd name="T69" fmla="*/ 0 h 99"/>
                <a:gd name="T70" fmla="*/ 53 w 53"/>
                <a:gd name="T71" fmla="*/ 49 h 99"/>
                <a:gd name="T72" fmla="*/ 21 w 53"/>
                <a:gd name="T73" fmla="*/ 98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3" h="99">
                  <a:moveTo>
                    <a:pt x="7" y="66"/>
                  </a:moveTo>
                  <a:cubicBezTo>
                    <a:pt x="6" y="66"/>
                    <a:pt x="5" y="66"/>
                    <a:pt x="5" y="66"/>
                  </a:cubicBezTo>
                  <a:cubicBezTo>
                    <a:pt x="2" y="66"/>
                    <a:pt x="0" y="64"/>
                    <a:pt x="0" y="61"/>
                  </a:cubicBezTo>
                  <a:cubicBezTo>
                    <a:pt x="0" y="56"/>
                    <a:pt x="8" y="58"/>
                    <a:pt x="8" y="49"/>
                  </a:cubicBezTo>
                  <a:cubicBezTo>
                    <a:pt x="8" y="41"/>
                    <a:pt x="0" y="42"/>
                    <a:pt x="0" y="37"/>
                  </a:cubicBezTo>
                  <a:cubicBezTo>
                    <a:pt x="0" y="34"/>
                    <a:pt x="2" y="33"/>
                    <a:pt x="5" y="33"/>
                  </a:cubicBezTo>
                  <a:cubicBezTo>
                    <a:pt x="5" y="33"/>
                    <a:pt x="6" y="33"/>
                    <a:pt x="7" y="33"/>
                  </a:cubicBezTo>
                  <a:cubicBezTo>
                    <a:pt x="13" y="35"/>
                    <a:pt x="17" y="42"/>
                    <a:pt x="17" y="49"/>
                  </a:cubicBezTo>
                  <a:cubicBezTo>
                    <a:pt x="17" y="56"/>
                    <a:pt x="13" y="63"/>
                    <a:pt x="7" y="66"/>
                  </a:cubicBezTo>
                  <a:close/>
                  <a:moveTo>
                    <a:pt x="14" y="82"/>
                  </a:moveTo>
                  <a:cubicBezTo>
                    <a:pt x="13" y="82"/>
                    <a:pt x="12" y="82"/>
                    <a:pt x="12" y="82"/>
                  </a:cubicBezTo>
                  <a:cubicBezTo>
                    <a:pt x="9" y="82"/>
                    <a:pt x="7" y="80"/>
                    <a:pt x="7" y="78"/>
                  </a:cubicBezTo>
                  <a:cubicBezTo>
                    <a:pt x="7" y="76"/>
                    <a:pt x="8" y="75"/>
                    <a:pt x="10" y="74"/>
                  </a:cubicBezTo>
                  <a:cubicBezTo>
                    <a:pt x="12" y="73"/>
                    <a:pt x="14" y="72"/>
                    <a:pt x="15" y="71"/>
                  </a:cubicBezTo>
                  <a:cubicBezTo>
                    <a:pt x="22" y="66"/>
                    <a:pt x="26" y="58"/>
                    <a:pt x="26" y="49"/>
                  </a:cubicBezTo>
                  <a:cubicBezTo>
                    <a:pt x="26" y="41"/>
                    <a:pt x="22" y="33"/>
                    <a:pt x="15" y="28"/>
                  </a:cubicBezTo>
                  <a:cubicBezTo>
                    <a:pt x="14" y="26"/>
                    <a:pt x="12" y="26"/>
                    <a:pt x="10" y="25"/>
                  </a:cubicBezTo>
                  <a:cubicBezTo>
                    <a:pt x="8" y="24"/>
                    <a:pt x="7" y="23"/>
                    <a:pt x="7" y="21"/>
                  </a:cubicBezTo>
                  <a:cubicBezTo>
                    <a:pt x="7" y="18"/>
                    <a:pt x="9" y="16"/>
                    <a:pt x="12" y="16"/>
                  </a:cubicBezTo>
                  <a:cubicBezTo>
                    <a:pt x="12" y="16"/>
                    <a:pt x="13" y="16"/>
                    <a:pt x="14" y="16"/>
                  </a:cubicBezTo>
                  <a:cubicBezTo>
                    <a:pt x="27" y="22"/>
                    <a:pt x="35" y="35"/>
                    <a:pt x="35" y="49"/>
                  </a:cubicBezTo>
                  <a:cubicBezTo>
                    <a:pt x="35" y="63"/>
                    <a:pt x="27" y="77"/>
                    <a:pt x="14" y="82"/>
                  </a:cubicBezTo>
                  <a:close/>
                  <a:moveTo>
                    <a:pt x="21" y="98"/>
                  </a:moveTo>
                  <a:cubicBezTo>
                    <a:pt x="20" y="99"/>
                    <a:pt x="19" y="99"/>
                    <a:pt x="19" y="99"/>
                  </a:cubicBezTo>
                  <a:cubicBezTo>
                    <a:pt x="16" y="99"/>
                    <a:pt x="14" y="97"/>
                    <a:pt x="14" y="94"/>
                  </a:cubicBezTo>
                  <a:cubicBezTo>
                    <a:pt x="14" y="92"/>
                    <a:pt x="15" y="91"/>
                    <a:pt x="17" y="90"/>
                  </a:cubicBezTo>
                  <a:cubicBezTo>
                    <a:pt x="18" y="90"/>
                    <a:pt x="19" y="89"/>
                    <a:pt x="20" y="89"/>
                  </a:cubicBezTo>
                  <a:cubicBezTo>
                    <a:pt x="22" y="88"/>
                    <a:pt x="24" y="86"/>
                    <a:pt x="26" y="85"/>
                  </a:cubicBezTo>
                  <a:cubicBezTo>
                    <a:pt x="37" y="77"/>
                    <a:pt x="44" y="63"/>
                    <a:pt x="44" y="49"/>
                  </a:cubicBezTo>
                  <a:cubicBezTo>
                    <a:pt x="44" y="35"/>
                    <a:pt x="37" y="22"/>
                    <a:pt x="26" y="13"/>
                  </a:cubicBezTo>
                  <a:cubicBezTo>
                    <a:pt x="24" y="12"/>
                    <a:pt x="22" y="11"/>
                    <a:pt x="20" y="10"/>
                  </a:cubicBezTo>
                  <a:cubicBezTo>
                    <a:pt x="19" y="9"/>
                    <a:pt x="18" y="9"/>
                    <a:pt x="17" y="8"/>
                  </a:cubicBezTo>
                  <a:cubicBezTo>
                    <a:pt x="15" y="7"/>
                    <a:pt x="14" y="6"/>
                    <a:pt x="14" y="4"/>
                  </a:cubicBezTo>
                  <a:cubicBezTo>
                    <a:pt x="14" y="2"/>
                    <a:pt x="16" y="0"/>
                    <a:pt x="19" y="0"/>
                  </a:cubicBezTo>
                  <a:cubicBezTo>
                    <a:pt x="19" y="0"/>
                    <a:pt x="20" y="0"/>
                    <a:pt x="21" y="0"/>
                  </a:cubicBezTo>
                  <a:cubicBezTo>
                    <a:pt x="40" y="9"/>
                    <a:pt x="53" y="28"/>
                    <a:pt x="53" y="49"/>
                  </a:cubicBezTo>
                  <a:cubicBezTo>
                    <a:pt x="53" y="71"/>
                    <a:pt x="40" y="90"/>
                    <a:pt x="21" y="9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="" xmlns:a16="http://schemas.microsoft.com/office/drawing/2014/main" id="{9CD7C54C-702A-4E06-A9DB-0C4AC7A85B26}"/>
              </a:ext>
            </a:extLst>
          </p:cNvPr>
          <p:cNvGrpSpPr/>
          <p:nvPr/>
        </p:nvGrpSpPr>
        <p:grpSpPr>
          <a:xfrm>
            <a:off x="1631899" y="3855598"/>
            <a:ext cx="378264" cy="266655"/>
            <a:chOff x="0" y="0"/>
            <a:chExt cx="5681663" cy="4005263"/>
          </a:xfrm>
          <a:solidFill>
            <a:schemeClr val="tx1"/>
          </a:solidFill>
        </p:grpSpPr>
        <p:sp>
          <p:nvSpPr>
            <p:cNvPr id="17" name="Freeform 18">
              <a:extLst>
                <a:ext uri="{FF2B5EF4-FFF2-40B4-BE49-F238E27FC236}">
                  <a16:creationId xmlns="" xmlns:a16="http://schemas.microsoft.com/office/drawing/2014/main" id="{3D6C598D-EDE0-4D51-A7F2-E1653D0E9B4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0" y="0"/>
              <a:ext cx="5681663" cy="4005263"/>
            </a:xfrm>
            <a:custGeom>
              <a:avLst/>
              <a:gdLst>
                <a:gd name="T0" fmla="*/ 1383 w 1512"/>
                <a:gd name="T1" fmla="*/ 1065 h 1065"/>
                <a:gd name="T2" fmla="*/ 129 w 1512"/>
                <a:gd name="T3" fmla="*/ 1065 h 1065"/>
                <a:gd name="T4" fmla="*/ 0 w 1512"/>
                <a:gd name="T5" fmla="*/ 936 h 1065"/>
                <a:gd name="T6" fmla="*/ 0 w 1512"/>
                <a:gd name="T7" fmla="*/ 563 h 1065"/>
                <a:gd name="T8" fmla="*/ 469 w 1512"/>
                <a:gd name="T9" fmla="*/ 0 h 1065"/>
                <a:gd name="T10" fmla="*/ 1043 w 1512"/>
                <a:gd name="T11" fmla="*/ 0 h 1065"/>
                <a:gd name="T12" fmla="*/ 1512 w 1512"/>
                <a:gd name="T13" fmla="*/ 563 h 1065"/>
                <a:gd name="T14" fmla="*/ 1512 w 1512"/>
                <a:gd name="T15" fmla="*/ 936 h 1065"/>
                <a:gd name="T16" fmla="*/ 1383 w 1512"/>
                <a:gd name="T17" fmla="*/ 1065 h 1065"/>
                <a:gd name="T18" fmla="*/ 79 w 1512"/>
                <a:gd name="T19" fmla="*/ 592 h 1065"/>
                <a:gd name="T20" fmla="*/ 79 w 1512"/>
                <a:gd name="T21" fmla="*/ 936 h 1065"/>
                <a:gd name="T22" fmla="*/ 129 w 1512"/>
                <a:gd name="T23" fmla="*/ 986 h 1065"/>
                <a:gd name="T24" fmla="*/ 1383 w 1512"/>
                <a:gd name="T25" fmla="*/ 986 h 1065"/>
                <a:gd name="T26" fmla="*/ 1433 w 1512"/>
                <a:gd name="T27" fmla="*/ 936 h 1065"/>
                <a:gd name="T28" fmla="*/ 1433 w 1512"/>
                <a:gd name="T29" fmla="*/ 592 h 1065"/>
                <a:gd name="T30" fmla="*/ 1006 w 1512"/>
                <a:gd name="T31" fmla="*/ 79 h 1065"/>
                <a:gd name="T32" fmla="*/ 506 w 1512"/>
                <a:gd name="T33" fmla="*/ 79 h 1065"/>
                <a:gd name="T34" fmla="*/ 79 w 1512"/>
                <a:gd name="T35" fmla="*/ 592 h 10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12" h="1065">
                  <a:moveTo>
                    <a:pt x="1383" y="1065"/>
                  </a:moveTo>
                  <a:cubicBezTo>
                    <a:pt x="129" y="1065"/>
                    <a:pt x="129" y="1065"/>
                    <a:pt x="129" y="1065"/>
                  </a:cubicBezTo>
                  <a:cubicBezTo>
                    <a:pt x="58" y="1065"/>
                    <a:pt x="0" y="1007"/>
                    <a:pt x="0" y="936"/>
                  </a:cubicBezTo>
                  <a:cubicBezTo>
                    <a:pt x="0" y="563"/>
                    <a:pt x="0" y="563"/>
                    <a:pt x="0" y="563"/>
                  </a:cubicBezTo>
                  <a:cubicBezTo>
                    <a:pt x="469" y="0"/>
                    <a:pt x="469" y="0"/>
                    <a:pt x="469" y="0"/>
                  </a:cubicBezTo>
                  <a:cubicBezTo>
                    <a:pt x="1043" y="0"/>
                    <a:pt x="1043" y="0"/>
                    <a:pt x="1043" y="0"/>
                  </a:cubicBezTo>
                  <a:cubicBezTo>
                    <a:pt x="1512" y="563"/>
                    <a:pt x="1512" y="563"/>
                    <a:pt x="1512" y="563"/>
                  </a:cubicBezTo>
                  <a:cubicBezTo>
                    <a:pt x="1512" y="936"/>
                    <a:pt x="1512" y="936"/>
                    <a:pt x="1512" y="936"/>
                  </a:cubicBezTo>
                  <a:cubicBezTo>
                    <a:pt x="1512" y="1007"/>
                    <a:pt x="1454" y="1065"/>
                    <a:pt x="1383" y="1065"/>
                  </a:cubicBezTo>
                  <a:close/>
                  <a:moveTo>
                    <a:pt x="79" y="592"/>
                  </a:moveTo>
                  <a:cubicBezTo>
                    <a:pt x="79" y="936"/>
                    <a:pt x="79" y="936"/>
                    <a:pt x="79" y="936"/>
                  </a:cubicBezTo>
                  <a:cubicBezTo>
                    <a:pt x="79" y="963"/>
                    <a:pt x="101" y="986"/>
                    <a:pt x="129" y="986"/>
                  </a:cubicBezTo>
                  <a:cubicBezTo>
                    <a:pt x="1383" y="986"/>
                    <a:pt x="1383" y="986"/>
                    <a:pt x="1383" y="986"/>
                  </a:cubicBezTo>
                  <a:cubicBezTo>
                    <a:pt x="1411" y="986"/>
                    <a:pt x="1433" y="963"/>
                    <a:pt x="1433" y="936"/>
                  </a:cubicBezTo>
                  <a:cubicBezTo>
                    <a:pt x="1433" y="592"/>
                    <a:pt x="1433" y="592"/>
                    <a:pt x="1433" y="592"/>
                  </a:cubicBezTo>
                  <a:cubicBezTo>
                    <a:pt x="1006" y="79"/>
                    <a:pt x="1006" y="79"/>
                    <a:pt x="1006" y="79"/>
                  </a:cubicBezTo>
                  <a:cubicBezTo>
                    <a:pt x="506" y="79"/>
                    <a:pt x="506" y="79"/>
                    <a:pt x="506" y="79"/>
                  </a:cubicBezTo>
                  <a:lnTo>
                    <a:pt x="79" y="59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Freeform 19">
              <a:extLst>
                <a:ext uri="{FF2B5EF4-FFF2-40B4-BE49-F238E27FC236}">
                  <a16:creationId xmlns="" xmlns:a16="http://schemas.microsoft.com/office/drawing/2014/main" id="{6ACBAE93-8B91-4E1E-827E-A30DA960E56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652588" y="2433638"/>
              <a:ext cx="2374900" cy="484188"/>
            </a:xfrm>
            <a:custGeom>
              <a:avLst/>
              <a:gdLst>
                <a:gd name="T0" fmla="*/ 1191 w 1496"/>
                <a:gd name="T1" fmla="*/ 305 h 305"/>
                <a:gd name="T2" fmla="*/ 306 w 1496"/>
                <a:gd name="T3" fmla="*/ 305 h 305"/>
                <a:gd name="T4" fmla="*/ 0 w 1496"/>
                <a:gd name="T5" fmla="*/ 0 h 305"/>
                <a:gd name="T6" fmla="*/ 1496 w 1496"/>
                <a:gd name="T7" fmla="*/ 0 h 305"/>
                <a:gd name="T8" fmla="*/ 1191 w 1496"/>
                <a:gd name="T9" fmla="*/ 305 h 305"/>
                <a:gd name="T10" fmla="*/ 343 w 1496"/>
                <a:gd name="T11" fmla="*/ 213 h 305"/>
                <a:gd name="T12" fmla="*/ 1153 w 1496"/>
                <a:gd name="T13" fmla="*/ 213 h 305"/>
                <a:gd name="T14" fmla="*/ 1271 w 1496"/>
                <a:gd name="T15" fmla="*/ 94 h 305"/>
                <a:gd name="T16" fmla="*/ 225 w 1496"/>
                <a:gd name="T17" fmla="*/ 94 h 305"/>
                <a:gd name="T18" fmla="*/ 343 w 1496"/>
                <a:gd name="T19" fmla="*/ 213 h 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496" h="305">
                  <a:moveTo>
                    <a:pt x="1191" y="305"/>
                  </a:moveTo>
                  <a:lnTo>
                    <a:pt x="306" y="305"/>
                  </a:lnTo>
                  <a:lnTo>
                    <a:pt x="0" y="0"/>
                  </a:lnTo>
                  <a:lnTo>
                    <a:pt x="1496" y="0"/>
                  </a:lnTo>
                  <a:lnTo>
                    <a:pt x="1191" y="305"/>
                  </a:lnTo>
                  <a:close/>
                  <a:moveTo>
                    <a:pt x="343" y="213"/>
                  </a:moveTo>
                  <a:lnTo>
                    <a:pt x="1153" y="213"/>
                  </a:lnTo>
                  <a:lnTo>
                    <a:pt x="1271" y="94"/>
                  </a:lnTo>
                  <a:lnTo>
                    <a:pt x="225" y="94"/>
                  </a:lnTo>
                  <a:lnTo>
                    <a:pt x="343" y="21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Freeform 20">
              <a:extLst>
                <a:ext uri="{FF2B5EF4-FFF2-40B4-BE49-F238E27FC236}">
                  <a16:creationId xmlns="" xmlns:a16="http://schemas.microsoft.com/office/drawing/2014/main" id="{FF462C50-35D4-40E2-AEF0-B6E6EC826DE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7038" y="412750"/>
              <a:ext cx="4826000" cy="1831975"/>
            </a:xfrm>
            <a:custGeom>
              <a:avLst/>
              <a:gdLst>
                <a:gd name="T0" fmla="*/ 3040 w 3040"/>
                <a:gd name="T1" fmla="*/ 1154 h 1154"/>
                <a:gd name="T2" fmla="*/ 0 w 3040"/>
                <a:gd name="T3" fmla="*/ 1154 h 1154"/>
                <a:gd name="T4" fmla="*/ 962 w 3040"/>
                <a:gd name="T5" fmla="*/ 0 h 1154"/>
                <a:gd name="T6" fmla="*/ 2079 w 3040"/>
                <a:gd name="T7" fmla="*/ 0 h 1154"/>
                <a:gd name="T8" fmla="*/ 3040 w 3040"/>
                <a:gd name="T9" fmla="*/ 1154 h 1154"/>
                <a:gd name="T10" fmla="*/ 199 w 3040"/>
                <a:gd name="T11" fmla="*/ 1062 h 1154"/>
                <a:gd name="T12" fmla="*/ 2841 w 3040"/>
                <a:gd name="T13" fmla="*/ 1062 h 1154"/>
                <a:gd name="T14" fmla="*/ 2036 w 3040"/>
                <a:gd name="T15" fmla="*/ 93 h 1154"/>
                <a:gd name="T16" fmla="*/ 1006 w 3040"/>
                <a:gd name="T17" fmla="*/ 93 h 1154"/>
                <a:gd name="T18" fmla="*/ 199 w 3040"/>
                <a:gd name="T19" fmla="*/ 1062 h 1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040" h="1154">
                  <a:moveTo>
                    <a:pt x="3040" y="1154"/>
                  </a:moveTo>
                  <a:lnTo>
                    <a:pt x="0" y="1154"/>
                  </a:lnTo>
                  <a:lnTo>
                    <a:pt x="962" y="0"/>
                  </a:lnTo>
                  <a:lnTo>
                    <a:pt x="2079" y="0"/>
                  </a:lnTo>
                  <a:lnTo>
                    <a:pt x="3040" y="1154"/>
                  </a:lnTo>
                  <a:close/>
                  <a:moveTo>
                    <a:pt x="199" y="1062"/>
                  </a:moveTo>
                  <a:lnTo>
                    <a:pt x="2841" y="1062"/>
                  </a:lnTo>
                  <a:lnTo>
                    <a:pt x="2036" y="93"/>
                  </a:lnTo>
                  <a:lnTo>
                    <a:pt x="1006" y="93"/>
                  </a:lnTo>
                  <a:lnTo>
                    <a:pt x="199" y="106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21">
              <a:extLst>
                <a:ext uri="{FF2B5EF4-FFF2-40B4-BE49-F238E27FC236}">
                  <a16:creationId xmlns="" xmlns:a16="http://schemas.microsoft.com/office/drawing/2014/main" id="{A0DC2076-5A2E-4D53-B85D-1898AF0085B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641475" y="747713"/>
              <a:ext cx="2397125" cy="485775"/>
            </a:xfrm>
            <a:custGeom>
              <a:avLst/>
              <a:gdLst>
                <a:gd name="T0" fmla="*/ 1510 w 1510"/>
                <a:gd name="T1" fmla="*/ 306 h 306"/>
                <a:gd name="T2" fmla="*/ 0 w 1510"/>
                <a:gd name="T3" fmla="*/ 306 h 306"/>
                <a:gd name="T4" fmla="*/ 225 w 1510"/>
                <a:gd name="T5" fmla="*/ 0 h 306"/>
                <a:gd name="T6" fmla="*/ 1285 w 1510"/>
                <a:gd name="T7" fmla="*/ 0 h 306"/>
                <a:gd name="T8" fmla="*/ 1510 w 1510"/>
                <a:gd name="T9" fmla="*/ 306 h 306"/>
                <a:gd name="T10" fmla="*/ 185 w 1510"/>
                <a:gd name="T11" fmla="*/ 214 h 306"/>
                <a:gd name="T12" fmla="*/ 1326 w 1510"/>
                <a:gd name="T13" fmla="*/ 214 h 306"/>
                <a:gd name="T14" fmla="*/ 1238 w 1510"/>
                <a:gd name="T15" fmla="*/ 95 h 306"/>
                <a:gd name="T16" fmla="*/ 272 w 1510"/>
                <a:gd name="T17" fmla="*/ 95 h 306"/>
                <a:gd name="T18" fmla="*/ 185 w 1510"/>
                <a:gd name="T19" fmla="*/ 214 h 3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10" h="306">
                  <a:moveTo>
                    <a:pt x="1510" y="306"/>
                  </a:moveTo>
                  <a:lnTo>
                    <a:pt x="0" y="306"/>
                  </a:lnTo>
                  <a:lnTo>
                    <a:pt x="225" y="0"/>
                  </a:lnTo>
                  <a:lnTo>
                    <a:pt x="1285" y="0"/>
                  </a:lnTo>
                  <a:lnTo>
                    <a:pt x="1510" y="306"/>
                  </a:lnTo>
                  <a:close/>
                  <a:moveTo>
                    <a:pt x="185" y="214"/>
                  </a:moveTo>
                  <a:lnTo>
                    <a:pt x="1326" y="214"/>
                  </a:lnTo>
                  <a:lnTo>
                    <a:pt x="1238" y="95"/>
                  </a:lnTo>
                  <a:lnTo>
                    <a:pt x="272" y="95"/>
                  </a:lnTo>
                  <a:lnTo>
                    <a:pt x="185" y="2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" name="Freeform 22">
              <a:extLst>
                <a:ext uri="{FF2B5EF4-FFF2-40B4-BE49-F238E27FC236}">
                  <a16:creationId xmlns="" xmlns:a16="http://schemas.microsoft.com/office/drawing/2014/main" id="{A5565857-BFD6-4A35-80B2-E22EB14E8DD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149350" y="1420813"/>
              <a:ext cx="3381375" cy="488950"/>
            </a:xfrm>
            <a:custGeom>
              <a:avLst/>
              <a:gdLst>
                <a:gd name="T0" fmla="*/ 2130 w 2130"/>
                <a:gd name="T1" fmla="*/ 308 h 308"/>
                <a:gd name="T2" fmla="*/ 0 w 2130"/>
                <a:gd name="T3" fmla="*/ 308 h 308"/>
                <a:gd name="T4" fmla="*/ 222 w 2130"/>
                <a:gd name="T5" fmla="*/ 0 h 308"/>
                <a:gd name="T6" fmla="*/ 1908 w 2130"/>
                <a:gd name="T7" fmla="*/ 0 h 308"/>
                <a:gd name="T8" fmla="*/ 2130 w 2130"/>
                <a:gd name="T9" fmla="*/ 308 h 308"/>
                <a:gd name="T10" fmla="*/ 185 w 2130"/>
                <a:gd name="T11" fmla="*/ 214 h 308"/>
                <a:gd name="T12" fmla="*/ 1946 w 2130"/>
                <a:gd name="T13" fmla="*/ 214 h 308"/>
                <a:gd name="T14" fmla="*/ 1860 w 2130"/>
                <a:gd name="T15" fmla="*/ 95 h 308"/>
                <a:gd name="T16" fmla="*/ 270 w 2130"/>
                <a:gd name="T17" fmla="*/ 95 h 308"/>
                <a:gd name="T18" fmla="*/ 185 w 2130"/>
                <a:gd name="T19" fmla="*/ 214 h 3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130" h="308">
                  <a:moveTo>
                    <a:pt x="2130" y="308"/>
                  </a:moveTo>
                  <a:lnTo>
                    <a:pt x="0" y="308"/>
                  </a:lnTo>
                  <a:lnTo>
                    <a:pt x="222" y="0"/>
                  </a:lnTo>
                  <a:lnTo>
                    <a:pt x="1908" y="0"/>
                  </a:lnTo>
                  <a:lnTo>
                    <a:pt x="2130" y="308"/>
                  </a:lnTo>
                  <a:close/>
                  <a:moveTo>
                    <a:pt x="185" y="214"/>
                  </a:moveTo>
                  <a:lnTo>
                    <a:pt x="1946" y="214"/>
                  </a:lnTo>
                  <a:lnTo>
                    <a:pt x="1860" y="95"/>
                  </a:lnTo>
                  <a:lnTo>
                    <a:pt x="270" y="95"/>
                  </a:lnTo>
                  <a:lnTo>
                    <a:pt x="185" y="2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="" xmlns:a16="http://schemas.microsoft.com/office/drawing/2014/main" id="{B70FB0D9-A921-46F3-95CC-DDCAD4BBB2EB}"/>
              </a:ext>
            </a:extLst>
          </p:cNvPr>
          <p:cNvGrpSpPr/>
          <p:nvPr/>
        </p:nvGrpSpPr>
        <p:grpSpPr>
          <a:xfrm>
            <a:off x="9613026" y="3132385"/>
            <a:ext cx="314175" cy="316838"/>
            <a:chOff x="3459163" y="2605088"/>
            <a:chExt cx="561975" cy="566737"/>
          </a:xfrm>
          <a:solidFill>
            <a:schemeClr val="tx1"/>
          </a:solidFill>
        </p:grpSpPr>
        <p:sp>
          <p:nvSpPr>
            <p:cNvPr id="23" name="Freeform 5">
              <a:extLst>
                <a:ext uri="{FF2B5EF4-FFF2-40B4-BE49-F238E27FC236}">
                  <a16:creationId xmlns="" xmlns:a16="http://schemas.microsoft.com/office/drawing/2014/main" id="{C69158DB-4960-487C-9024-4C165ED947E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459163" y="2605088"/>
              <a:ext cx="561975" cy="566737"/>
            </a:xfrm>
            <a:custGeom>
              <a:avLst/>
              <a:gdLst>
                <a:gd name="T0" fmla="*/ 0 w 354"/>
                <a:gd name="T1" fmla="*/ 0 h 357"/>
                <a:gd name="T2" fmla="*/ 0 w 354"/>
                <a:gd name="T3" fmla="*/ 357 h 357"/>
                <a:gd name="T4" fmla="*/ 354 w 354"/>
                <a:gd name="T5" fmla="*/ 357 h 357"/>
                <a:gd name="T6" fmla="*/ 354 w 354"/>
                <a:gd name="T7" fmla="*/ 0 h 357"/>
                <a:gd name="T8" fmla="*/ 0 w 354"/>
                <a:gd name="T9" fmla="*/ 0 h 357"/>
                <a:gd name="T10" fmla="*/ 133 w 354"/>
                <a:gd name="T11" fmla="*/ 45 h 357"/>
                <a:gd name="T12" fmla="*/ 155 w 354"/>
                <a:gd name="T13" fmla="*/ 45 h 357"/>
                <a:gd name="T14" fmla="*/ 155 w 354"/>
                <a:gd name="T15" fmla="*/ 67 h 357"/>
                <a:gd name="T16" fmla="*/ 133 w 354"/>
                <a:gd name="T17" fmla="*/ 67 h 357"/>
                <a:gd name="T18" fmla="*/ 133 w 354"/>
                <a:gd name="T19" fmla="*/ 45 h 357"/>
                <a:gd name="T20" fmla="*/ 88 w 354"/>
                <a:gd name="T21" fmla="*/ 45 h 357"/>
                <a:gd name="T22" fmla="*/ 111 w 354"/>
                <a:gd name="T23" fmla="*/ 45 h 357"/>
                <a:gd name="T24" fmla="*/ 111 w 354"/>
                <a:gd name="T25" fmla="*/ 67 h 357"/>
                <a:gd name="T26" fmla="*/ 88 w 354"/>
                <a:gd name="T27" fmla="*/ 67 h 357"/>
                <a:gd name="T28" fmla="*/ 88 w 354"/>
                <a:gd name="T29" fmla="*/ 45 h 357"/>
                <a:gd name="T30" fmla="*/ 44 w 354"/>
                <a:gd name="T31" fmla="*/ 45 h 357"/>
                <a:gd name="T32" fmla="*/ 66 w 354"/>
                <a:gd name="T33" fmla="*/ 45 h 357"/>
                <a:gd name="T34" fmla="*/ 66 w 354"/>
                <a:gd name="T35" fmla="*/ 67 h 357"/>
                <a:gd name="T36" fmla="*/ 44 w 354"/>
                <a:gd name="T37" fmla="*/ 67 h 357"/>
                <a:gd name="T38" fmla="*/ 44 w 354"/>
                <a:gd name="T39" fmla="*/ 45 h 357"/>
                <a:gd name="T40" fmla="*/ 310 w 354"/>
                <a:gd name="T41" fmla="*/ 312 h 357"/>
                <a:gd name="T42" fmla="*/ 44 w 354"/>
                <a:gd name="T43" fmla="*/ 312 h 357"/>
                <a:gd name="T44" fmla="*/ 44 w 354"/>
                <a:gd name="T45" fmla="*/ 89 h 357"/>
                <a:gd name="T46" fmla="*/ 310 w 354"/>
                <a:gd name="T47" fmla="*/ 89 h 357"/>
                <a:gd name="T48" fmla="*/ 310 w 354"/>
                <a:gd name="T49" fmla="*/ 312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354" h="357">
                  <a:moveTo>
                    <a:pt x="0" y="0"/>
                  </a:moveTo>
                  <a:lnTo>
                    <a:pt x="0" y="357"/>
                  </a:lnTo>
                  <a:lnTo>
                    <a:pt x="354" y="357"/>
                  </a:lnTo>
                  <a:lnTo>
                    <a:pt x="354" y="0"/>
                  </a:lnTo>
                  <a:lnTo>
                    <a:pt x="0" y="0"/>
                  </a:lnTo>
                  <a:close/>
                  <a:moveTo>
                    <a:pt x="133" y="45"/>
                  </a:moveTo>
                  <a:lnTo>
                    <a:pt x="155" y="45"/>
                  </a:lnTo>
                  <a:lnTo>
                    <a:pt x="155" y="67"/>
                  </a:lnTo>
                  <a:lnTo>
                    <a:pt x="133" y="67"/>
                  </a:lnTo>
                  <a:lnTo>
                    <a:pt x="133" y="45"/>
                  </a:lnTo>
                  <a:close/>
                  <a:moveTo>
                    <a:pt x="88" y="45"/>
                  </a:moveTo>
                  <a:lnTo>
                    <a:pt x="111" y="45"/>
                  </a:lnTo>
                  <a:lnTo>
                    <a:pt x="111" y="67"/>
                  </a:lnTo>
                  <a:lnTo>
                    <a:pt x="88" y="67"/>
                  </a:lnTo>
                  <a:lnTo>
                    <a:pt x="88" y="45"/>
                  </a:lnTo>
                  <a:close/>
                  <a:moveTo>
                    <a:pt x="44" y="45"/>
                  </a:moveTo>
                  <a:lnTo>
                    <a:pt x="66" y="45"/>
                  </a:lnTo>
                  <a:lnTo>
                    <a:pt x="66" y="67"/>
                  </a:lnTo>
                  <a:lnTo>
                    <a:pt x="44" y="67"/>
                  </a:lnTo>
                  <a:lnTo>
                    <a:pt x="44" y="45"/>
                  </a:lnTo>
                  <a:close/>
                  <a:moveTo>
                    <a:pt x="310" y="312"/>
                  </a:moveTo>
                  <a:lnTo>
                    <a:pt x="44" y="312"/>
                  </a:lnTo>
                  <a:lnTo>
                    <a:pt x="44" y="89"/>
                  </a:lnTo>
                  <a:lnTo>
                    <a:pt x="310" y="89"/>
                  </a:lnTo>
                  <a:lnTo>
                    <a:pt x="310" y="3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" name="Freeform 6">
              <a:extLst>
                <a:ext uri="{FF2B5EF4-FFF2-40B4-BE49-F238E27FC236}">
                  <a16:creationId xmlns="" xmlns:a16="http://schemas.microsoft.com/office/drawing/2014/main" id="{23359AAD-218E-4868-B64A-2979C295B86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8863" y="2817813"/>
              <a:ext cx="282575" cy="247650"/>
            </a:xfrm>
            <a:custGeom>
              <a:avLst/>
              <a:gdLst>
                <a:gd name="T0" fmla="*/ 45 w 178"/>
                <a:gd name="T1" fmla="*/ 156 h 156"/>
                <a:gd name="T2" fmla="*/ 133 w 178"/>
                <a:gd name="T3" fmla="*/ 156 h 156"/>
                <a:gd name="T4" fmla="*/ 133 w 178"/>
                <a:gd name="T5" fmla="*/ 89 h 156"/>
                <a:gd name="T6" fmla="*/ 178 w 178"/>
                <a:gd name="T7" fmla="*/ 89 h 156"/>
                <a:gd name="T8" fmla="*/ 89 w 178"/>
                <a:gd name="T9" fmla="*/ 0 h 156"/>
                <a:gd name="T10" fmla="*/ 0 w 178"/>
                <a:gd name="T11" fmla="*/ 89 h 156"/>
                <a:gd name="T12" fmla="*/ 45 w 178"/>
                <a:gd name="T13" fmla="*/ 89 h 156"/>
                <a:gd name="T14" fmla="*/ 45 w 178"/>
                <a:gd name="T15" fmla="*/ 156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8" h="156">
                  <a:moveTo>
                    <a:pt x="45" y="156"/>
                  </a:moveTo>
                  <a:lnTo>
                    <a:pt x="133" y="156"/>
                  </a:lnTo>
                  <a:lnTo>
                    <a:pt x="133" y="89"/>
                  </a:lnTo>
                  <a:lnTo>
                    <a:pt x="178" y="89"/>
                  </a:lnTo>
                  <a:lnTo>
                    <a:pt x="89" y="0"/>
                  </a:lnTo>
                  <a:lnTo>
                    <a:pt x="0" y="89"/>
                  </a:lnTo>
                  <a:lnTo>
                    <a:pt x="45" y="89"/>
                  </a:lnTo>
                  <a:lnTo>
                    <a:pt x="45" y="1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="" xmlns:a16="http://schemas.microsoft.com/office/drawing/2014/main" id="{37DB0F07-7513-4F84-8D5E-5053461E0E65}"/>
              </a:ext>
            </a:extLst>
          </p:cNvPr>
          <p:cNvGrpSpPr/>
          <p:nvPr/>
        </p:nvGrpSpPr>
        <p:grpSpPr>
          <a:xfrm rot="21545399">
            <a:off x="3195619" y="3094893"/>
            <a:ext cx="259583" cy="391823"/>
            <a:chOff x="2289175" y="1751013"/>
            <a:chExt cx="168275" cy="254001"/>
          </a:xfrm>
          <a:solidFill>
            <a:schemeClr val="tx1"/>
          </a:solidFill>
        </p:grpSpPr>
        <p:sp>
          <p:nvSpPr>
            <p:cNvPr id="26" name="Freeform 110">
              <a:extLst>
                <a:ext uri="{FF2B5EF4-FFF2-40B4-BE49-F238E27FC236}">
                  <a16:creationId xmlns="" xmlns:a16="http://schemas.microsoft.com/office/drawing/2014/main" id="{415DC963-AC70-428B-821E-6071230C087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289175" y="1812926"/>
              <a:ext cx="168275" cy="192088"/>
            </a:xfrm>
            <a:custGeom>
              <a:avLst/>
              <a:gdLst>
                <a:gd name="T0" fmla="*/ 32 w 63"/>
                <a:gd name="T1" fmla="*/ 56 h 72"/>
                <a:gd name="T2" fmla="*/ 48 w 63"/>
                <a:gd name="T3" fmla="*/ 72 h 72"/>
                <a:gd name="T4" fmla="*/ 63 w 63"/>
                <a:gd name="T5" fmla="*/ 72 h 72"/>
                <a:gd name="T6" fmla="*/ 33 w 63"/>
                <a:gd name="T7" fmla="*/ 15 h 72"/>
                <a:gd name="T8" fmla="*/ 39 w 63"/>
                <a:gd name="T9" fmla="*/ 7 h 72"/>
                <a:gd name="T10" fmla="*/ 32 w 63"/>
                <a:gd name="T11" fmla="*/ 0 h 72"/>
                <a:gd name="T12" fmla="*/ 24 w 63"/>
                <a:gd name="T13" fmla="*/ 7 h 72"/>
                <a:gd name="T14" fmla="*/ 31 w 63"/>
                <a:gd name="T15" fmla="*/ 15 h 72"/>
                <a:gd name="T16" fmla="*/ 0 w 63"/>
                <a:gd name="T17" fmla="*/ 72 h 72"/>
                <a:gd name="T18" fmla="*/ 16 w 63"/>
                <a:gd name="T19" fmla="*/ 72 h 72"/>
                <a:gd name="T20" fmla="*/ 32 w 63"/>
                <a:gd name="T21" fmla="*/ 56 h 72"/>
                <a:gd name="T22" fmla="*/ 32 w 63"/>
                <a:gd name="T23" fmla="*/ 33 h 72"/>
                <a:gd name="T24" fmla="*/ 32 w 63"/>
                <a:gd name="T25" fmla="*/ 32 h 72"/>
                <a:gd name="T26" fmla="*/ 32 w 63"/>
                <a:gd name="T27" fmla="*/ 33 h 72"/>
                <a:gd name="T28" fmla="*/ 41 w 63"/>
                <a:gd name="T29" fmla="*/ 52 h 72"/>
                <a:gd name="T30" fmla="*/ 32 w 63"/>
                <a:gd name="T31" fmla="*/ 50 h 72"/>
                <a:gd name="T32" fmla="*/ 23 w 63"/>
                <a:gd name="T33" fmla="*/ 52 h 72"/>
                <a:gd name="T34" fmla="*/ 32 w 63"/>
                <a:gd name="T35" fmla="*/ 33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3" h="72">
                  <a:moveTo>
                    <a:pt x="32" y="56"/>
                  </a:moveTo>
                  <a:cubicBezTo>
                    <a:pt x="41" y="56"/>
                    <a:pt x="48" y="63"/>
                    <a:pt x="48" y="72"/>
                  </a:cubicBezTo>
                  <a:cubicBezTo>
                    <a:pt x="63" y="72"/>
                    <a:pt x="63" y="72"/>
                    <a:pt x="63" y="72"/>
                  </a:cubicBezTo>
                  <a:cubicBezTo>
                    <a:pt x="44" y="51"/>
                    <a:pt x="36" y="26"/>
                    <a:pt x="33" y="15"/>
                  </a:cubicBezTo>
                  <a:cubicBezTo>
                    <a:pt x="37" y="14"/>
                    <a:pt x="39" y="11"/>
                    <a:pt x="39" y="7"/>
                  </a:cubicBezTo>
                  <a:cubicBezTo>
                    <a:pt x="39" y="3"/>
                    <a:pt x="36" y="0"/>
                    <a:pt x="32" y="0"/>
                  </a:cubicBezTo>
                  <a:cubicBezTo>
                    <a:pt x="28" y="0"/>
                    <a:pt x="24" y="3"/>
                    <a:pt x="24" y="7"/>
                  </a:cubicBezTo>
                  <a:cubicBezTo>
                    <a:pt x="24" y="11"/>
                    <a:pt x="27" y="14"/>
                    <a:pt x="31" y="15"/>
                  </a:cubicBezTo>
                  <a:cubicBezTo>
                    <a:pt x="28" y="26"/>
                    <a:pt x="20" y="51"/>
                    <a:pt x="0" y="72"/>
                  </a:cubicBezTo>
                  <a:cubicBezTo>
                    <a:pt x="16" y="72"/>
                    <a:pt x="16" y="72"/>
                    <a:pt x="16" y="72"/>
                  </a:cubicBezTo>
                  <a:cubicBezTo>
                    <a:pt x="16" y="63"/>
                    <a:pt x="23" y="56"/>
                    <a:pt x="32" y="56"/>
                  </a:cubicBezTo>
                  <a:close/>
                  <a:moveTo>
                    <a:pt x="32" y="33"/>
                  </a:moveTo>
                  <a:cubicBezTo>
                    <a:pt x="32" y="32"/>
                    <a:pt x="32" y="32"/>
                    <a:pt x="32" y="32"/>
                  </a:cubicBezTo>
                  <a:cubicBezTo>
                    <a:pt x="32" y="32"/>
                    <a:pt x="32" y="32"/>
                    <a:pt x="32" y="33"/>
                  </a:cubicBezTo>
                  <a:cubicBezTo>
                    <a:pt x="35" y="39"/>
                    <a:pt x="38" y="46"/>
                    <a:pt x="41" y="52"/>
                  </a:cubicBezTo>
                  <a:cubicBezTo>
                    <a:pt x="38" y="50"/>
                    <a:pt x="35" y="50"/>
                    <a:pt x="32" y="50"/>
                  </a:cubicBezTo>
                  <a:cubicBezTo>
                    <a:pt x="29" y="50"/>
                    <a:pt x="26" y="50"/>
                    <a:pt x="23" y="52"/>
                  </a:cubicBezTo>
                  <a:cubicBezTo>
                    <a:pt x="26" y="46"/>
                    <a:pt x="29" y="39"/>
                    <a:pt x="32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111">
              <a:extLst>
                <a:ext uri="{FF2B5EF4-FFF2-40B4-BE49-F238E27FC236}">
                  <a16:creationId xmlns="" xmlns:a16="http://schemas.microsoft.com/office/drawing/2014/main" id="{C1C79E1B-4891-472B-AE02-000CA1214A01}"/>
                </a:ext>
              </a:extLst>
            </p:cNvPr>
            <p:cNvSpPr>
              <a:spLocks/>
            </p:cNvSpPr>
            <p:nvPr/>
          </p:nvSpPr>
          <p:spPr bwMode="auto">
            <a:xfrm>
              <a:off x="2290763" y="1751013"/>
              <a:ext cx="166687" cy="155575"/>
            </a:xfrm>
            <a:custGeom>
              <a:avLst/>
              <a:gdLst>
                <a:gd name="T0" fmla="*/ 15 w 62"/>
                <a:gd name="T1" fmla="*/ 57 h 58"/>
                <a:gd name="T2" fmla="*/ 18 w 62"/>
                <a:gd name="T3" fmla="*/ 57 h 58"/>
                <a:gd name="T4" fmla="*/ 17 w 62"/>
                <a:gd name="T5" fmla="*/ 54 h 58"/>
                <a:gd name="T6" fmla="*/ 3 w 62"/>
                <a:gd name="T7" fmla="*/ 30 h 58"/>
                <a:gd name="T8" fmla="*/ 31 w 62"/>
                <a:gd name="T9" fmla="*/ 3 h 58"/>
                <a:gd name="T10" fmla="*/ 59 w 62"/>
                <a:gd name="T11" fmla="*/ 30 h 58"/>
                <a:gd name="T12" fmla="*/ 45 w 62"/>
                <a:gd name="T13" fmla="*/ 54 h 58"/>
                <a:gd name="T14" fmla="*/ 44 w 62"/>
                <a:gd name="T15" fmla="*/ 57 h 58"/>
                <a:gd name="T16" fmla="*/ 45 w 62"/>
                <a:gd name="T17" fmla="*/ 57 h 58"/>
                <a:gd name="T18" fmla="*/ 46 w 62"/>
                <a:gd name="T19" fmla="*/ 57 h 58"/>
                <a:gd name="T20" fmla="*/ 57 w 62"/>
                <a:gd name="T21" fmla="*/ 46 h 58"/>
                <a:gd name="T22" fmla="*/ 62 w 62"/>
                <a:gd name="T23" fmla="*/ 30 h 58"/>
                <a:gd name="T24" fmla="*/ 31 w 62"/>
                <a:gd name="T25" fmla="*/ 0 h 58"/>
                <a:gd name="T26" fmla="*/ 0 w 62"/>
                <a:gd name="T27" fmla="*/ 30 h 58"/>
                <a:gd name="T28" fmla="*/ 4 w 62"/>
                <a:gd name="T29" fmla="*/ 46 h 58"/>
                <a:gd name="T30" fmla="*/ 15 w 62"/>
                <a:gd name="T31" fmla="*/ 57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62" h="58">
                  <a:moveTo>
                    <a:pt x="15" y="57"/>
                  </a:moveTo>
                  <a:cubicBezTo>
                    <a:pt x="16" y="58"/>
                    <a:pt x="17" y="57"/>
                    <a:pt x="18" y="57"/>
                  </a:cubicBezTo>
                  <a:cubicBezTo>
                    <a:pt x="18" y="56"/>
                    <a:pt x="18" y="55"/>
                    <a:pt x="17" y="54"/>
                  </a:cubicBezTo>
                  <a:cubicBezTo>
                    <a:pt x="8" y="50"/>
                    <a:pt x="3" y="40"/>
                    <a:pt x="3" y="30"/>
                  </a:cubicBezTo>
                  <a:cubicBezTo>
                    <a:pt x="3" y="15"/>
                    <a:pt x="16" y="3"/>
                    <a:pt x="31" y="3"/>
                  </a:cubicBezTo>
                  <a:cubicBezTo>
                    <a:pt x="46" y="3"/>
                    <a:pt x="59" y="15"/>
                    <a:pt x="59" y="30"/>
                  </a:cubicBezTo>
                  <a:cubicBezTo>
                    <a:pt x="59" y="40"/>
                    <a:pt x="53" y="50"/>
                    <a:pt x="45" y="54"/>
                  </a:cubicBezTo>
                  <a:cubicBezTo>
                    <a:pt x="44" y="55"/>
                    <a:pt x="44" y="56"/>
                    <a:pt x="44" y="57"/>
                  </a:cubicBezTo>
                  <a:cubicBezTo>
                    <a:pt x="44" y="57"/>
                    <a:pt x="45" y="57"/>
                    <a:pt x="45" y="57"/>
                  </a:cubicBezTo>
                  <a:cubicBezTo>
                    <a:pt x="46" y="57"/>
                    <a:pt x="46" y="57"/>
                    <a:pt x="46" y="57"/>
                  </a:cubicBezTo>
                  <a:cubicBezTo>
                    <a:pt x="51" y="54"/>
                    <a:pt x="55" y="51"/>
                    <a:pt x="57" y="46"/>
                  </a:cubicBezTo>
                  <a:cubicBezTo>
                    <a:pt x="60" y="41"/>
                    <a:pt x="62" y="36"/>
                    <a:pt x="62" y="30"/>
                  </a:cubicBezTo>
                  <a:cubicBezTo>
                    <a:pt x="62" y="14"/>
                    <a:pt x="48" y="0"/>
                    <a:pt x="31" y="0"/>
                  </a:cubicBezTo>
                  <a:cubicBezTo>
                    <a:pt x="14" y="0"/>
                    <a:pt x="0" y="14"/>
                    <a:pt x="0" y="30"/>
                  </a:cubicBezTo>
                  <a:cubicBezTo>
                    <a:pt x="0" y="36"/>
                    <a:pt x="2" y="41"/>
                    <a:pt x="4" y="46"/>
                  </a:cubicBezTo>
                  <a:cubicBezTo>
                    <a:pt x="7" y="51"/>
                    <a:pt x="11" y="54"/>
                    <a:pt x="15" y="5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112">
              <a:extLst>
                <a:ext uri="{FF2B5EF4-FFF2-40B4-BE49-F238E27FC236}">
                  <a16:creationId xmlns="" xmlns:a16="http://schemas.microsoft.com/office/drawing/2014/main" id="{5D57C2CF-6E62-4404-A507-4CC6B661D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309813" y="1770063"/>
              <a:ext cx="125412" cy="117475"/>
            </a:xfrm>
            <a:custGeom>
              <a:avLst/>
              <a:gdLst>
                <a:gd name="T0" fmla="*/ 36 w 47"/>
                <a:gd name="T1" fmla="*/ 44 h 44"/>
                <a:gd name="T2" fmla="*/ 44 w 47"/>
                <a:gd name="T3" fmla="*/ 35 h 44"/>
                <a:gd name="T4" fmla="*/ 47 w 47"/>
                <a:gd name="T5" fmla="*/ 23 h 44"/>
                <a:gd name="T6" fmla="*/ 24 w 47"/>
                <a:gd name="T7" fmla="*/ 0 h 44"/>
                <a:gd name="T8" fmla="*/ 0 w 47"/>
                <a:gd name="T9" fmla="*/ 23 h 44"/>
                <a:gd name="T10" fmla="*/ 3 w 47"/>
                <a:gd name="T11" fmla="*/ 35 h 44"/>
                <a:gd name="T12" fmla="*/ 11 w 47"/>
                <a:gd name="T13" fmla="*/ 44 h 44"/>
                <a:gd name="T14" fmla="*/ 12 w 47"/>
                <a:gd name="T15" fmla="*/ 44 h 44"/>
                <a:gd name="T16" fmla="*/ 14 w 47"/>
                <a:gd name="T17" fmla="*/ 43 h 44"/>
                <a:gd name="T18" fmla="*/ 13 w 47"/>
                <a:gd name="T19" fmla="*/ 41 h 44"/>
                <a:gd name="T20" fmla="*/ 3 w 47"/>
                <a:gd name="T21" fmla="*/ 23 h 44"/>
                <a:gd name="T22" fmla="*/ 24 w 47"/>
                <a:gd name="T23" fmla="*/ 3 h 44"/>
                <a:gd name="T24" fmla="*/ 44 w 47"/>
                <a:gd name="T25" fmla="*/ 23 h 44"/>
                <a:gd name="T26" fmla="*/ 35 w 47"/>
                <a:gd name="T27" fmla="*/ 41 h 44"/>
                <a:gd name="T28" fmla="*/ 34 w 47"/>
                <a:gd name="T29" fmla="*/ 43 h 44"/>
                <a:gd name="T30" fmla="*/ 36 w 47"/>
                <a:gd name="T31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7" h="44">
                  <a:moveTo>
                    <a:pt x="36" y="44"/>
                  </a:moveTo>
                  <a:cubicBezTo>
                    <a:pt x="40" y="41"/>
                    <a:pt x="42" y="39"/>
                    <a:pt x="44" y="35"/>
                  </a:cubicBezTo>
                  <a:cubicBezTo>
                    <a:pt x="46" y="32"/>
                    <a:pt x="47" y="28"/>
                    <a:pt x="47" y="23"/>
                  </a:cubicBezTo>
                  <a:cubicBezTo>
                    <a:pt x="47" y="11"/>
                    <a:pt x="37" y="0"/>
                    <a:pt x="24" y="0"/>
                  </a:cubicBezTo>
                  <a:cubicBezTo>
                    <a:pt x="11" y="0"/>
                    <a:pt x="0" y="11"/>
                    <a:pt x="0" y="23"/>
                  </a:cubicBezTo>
                  <a:cubicBezTo>
                    <a:pt x="0" y="28"/>
                    <a:pt x="1" y="32"/>
                    <a:pt x="3" y="35"/>
                  </a:cubicBezTo>
                  <a:cubicBezTo>
                    <a:pt x="5" y="39"/>
                    <a:pt x="8" y="41"/>
                    <a:pt x="11" y="44"/>
                  </a:cubicBezTo>
                  <a:cubicBezTo>
                    <a:pt x="12" y="44"/>
                    <a:pt x="12" y="44"/>
                    <a:pt x="12" y="44"/>
                  </a:cubicBezTo>
                  <a:cubicBezTo>
                    <a:pt x="13" y="44"/>
                    <a:pt x="13" y="43"/>
                    <a:pt x="14" y="43"/>
                  </a:cubicBezTo>
                  <a:cubicBezTo>
                    <a:pt x="14" y="42"/>
                    <a:pt x="14" y="41"/>
                    <a:pt x="13" y="41"/>
                  </a:cubicBezTo>
                  <a:cubicBezTo>
                    <a:pt x="7" y="37"/>
                    <a:pt x="3" y="31"/>
                    <a:pt x="3" y="23"/>
                  </a:cubicBezTo>
                  <a:cubicBezTo>
                    <a:pt x="3" y="12"/>
                    <a:pt x="13" y="3"/>
                    <a:pt x="24" y="3"/>
                  </a:cubicBezTo>
                  <a:cubicBezTo>
                    <a:pt x="35" y="3"/>
                    <a:pt x="44" y="12"/>
                    <a:pt x="44" y="23"/>
                  </a:cubicBezTo>
                  <a:cubicBezTo>
                    <a:pt x="44" y="31"/>
                    <a:pt x="41" y="37"/>
                    <a:pt x="35" y="41"/>
                  </a:cubicBezTo>
                  <a:cubicBezTo>
                    <a:pt x="34" y="41"/>
                    <a:pt x="34" y="42"/>
                    <a:pt x="34" y="43"/>
                  </a:cubicBezTo>
                  <a:cubicBezTo>
                    <a:pt x="35" y="44"/>
                    <a:pt x="35" y="44"/>
                    <a:pt x="36" y="4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113">
              <a:extLst>
                <a:ext uri="{FF2B5EF4-FFF2-40B4-BE49-F238E27FC236}">
                  <a16:creationId xmlns="" xmlns:a16="http://schemas.microsoft.com/office/drawing/2014/main" id="{2E96F2CB-CAAE-43B5-A633-97F46EB80D78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2038" y="1789113"/>
              <a:ext cx="85725" cy="79375"/>
            </a:xfrm>
            <a:custGeom>
              <a:avLst/>
              <a:gdLst>
                <a:gd name="T0" fmla="*/ 24 w 32"/>
                <a:gd name="T1" fmla="*/ 27 h 30"/>
                <a:gd name="T2" fmla="*/ 23 w 32"/>
                <a:gd name="T3" fmla="*/ 29 h 30"/>
                <a:gd name="T4" fmla="*/ 25 w 32"/>
                <a:gd name="T5" fmla="*/ 30 h 30"/>
                <a:gd name="T6" fmla="*/ 25 w 32"/>
                <a:gd name="T7" fmla="*/ 30 h 30"/>
                <a:gd name="T8" fmla="*/ 32 w 32"/>
                <a:gd name="T9" fmla="*/ 16 h 30"/>
                <a:gd name="T10" fmla="*/ 16 w 32"/>
                <a:gd name="T11" fmla="*/ 0 h 30"/>
                <a:gd name="T12" fmla="*/ 0 w 32"/>
                <a:gd name="T13" fmla="*/ 16 h 30"/>
                <a:gd name="T14" fmla="*/ 6 w 32"/>
                <a:gd name="T15" fmla="*/ 30 h 30"/>
                <a:gd name="T16" fmla="*/ 8 w 32"/>
                <a:gd name="T17" fmla="*/ 29 h 30"/>
                <a:gd name="T18" fmla="*/ 8 w 32"/>
                <a:gd name="T19" fmla="*/ 27 h 30"/>
                <a:gd name="T20" fmla="*/ 3 w 32"/>
                <a:gd name="T21" fmla="*/ 16 h 30"/>
                <a:gd name="T22" fmla="*/ 16 w 32"/>
                <a:gd name="T23" fmla="*/ 3 h 30"/>
                <a:gd name="T24" fmla="*/ 29 w 32"/>
                <a:gd name="T25" fmla="*/ 16 h 30"/>
                <a:gd name="T26" fmla="*/ 24 w 32"/>
                <a:gd name="T27" fmla="*/ 27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" h="30">
                  <a:moveTo>
                    <a:pt x="24" y="27"/>
                  </a:moveTo>
                  <a:cubicBezTo>
                    <a:pt x="23" y="28"/>
                    <a:pt x="23" y="29"/>
                    <a:pt x="23" y="29"/>
                  </a:cubicBezTo>
                  <a:cubicBezTo>
                    <a:pt x="24" y="30"/>
                    <a:pt x="24" y="30"/>
                    <a:pt x="25" y="30"/>
                  </a:cubicBezTo>
                  <a:cubicBezTo>
                    <a:pt x="25" y="30"/>
                    <a:pt x="25" y="30"/>
                    <a:pt x="25" y="30"/>
                  </a:cubicBezTo>
                  <a:cubicBezTo>
                    <a:pt x="30" y="27"/>
                    <a:pt x="32" y="22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2"/>
                    <a:pt x="2" y="27"/>
                    <a:pt x="6" y="30"/>
                  </a:cubicBezTo>
                  <a:cubicBezTo>
                    <a:pt x="7" y="30"/>
                    <a:pt x="8" y="30"/>
                    <a:pt x="8" y="29"/>
                  </a:cubicBezTo>
                  <a:cubicBezTo>
                    <a:pt x="9" y="29"/>
                    <a:pt x="9" y="28"/>
                    <a:pt x="8" y="27"/>
                  </a:cubicBezTo>
                  <a:cubicBezTo>
                    <a:pt x="5" y="25"/>
                    <a:pt x="3" y="21"/>
                    <a:pt x="3" y="16"/>
                  </a:cubicBezTo>
                  <a:cubicBezTo>
                    <a:pt x="3" y="9"/>
                    <a:pt x="9" y="3"/>
                    <a:pt x="16" y="3"/>
                  </a:cubicBezTo>
                  <a:cubicBezTo>
                    <a:pt x="23" y="3"/>
                    <a:pt x="29" y="9"/>
                    <a:pt x="29" y="16"/>
                  </a:cubicBezTo>
                  <a:cubicBezTo>
                    <a:pt x="29" y="21"/>
                    <a:pt x="27" y="25"/>
                    <a:pt x="24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="" xmlns:a16="http://schemas.microsoft.com/office/drawing/2014/main" id="{5AA83B9B-B1A6-4B2D-BE59-7AA06B5C98AA}"/>
              </a:ext>
            </a:extLst>
          </p:cNvPr>
          <p:cNvGrpSpPr/>
          <p:nvPr/>
        </p:nvGrpSpPr>
        <p:grpSpPr>
          <a:xfrm flipH="1">
            <a:off x="2431798" y="3137916"/>
            <a:ext cx="229174" cy="305777"/>
            <a:chOff x="8474216" y="3760624"/>
            <a:chExt cx="348911" cy="465536"/>
          </a:xfrm>
          <a:solidFill>
            <a:schemeClr val="tx1"/>
          </a:solidFill>
        </p:grpSpPr>
        <p:sp>
          <p:nvSpPr>
            <p:cNvPr id="31" name="Freeform 379">
              <a:extLst>
                <a:ext uri="{FF2B5EF4-FFF2-40B4-BE49-F238E27FC236}">
                  <a16:creationId xmlns="" xmlns:a16="http://schemas.microsoft.com/office/drawing/2014/main" id="{E2125588-11CE-4869-BC7D-E1100EBCC982}"/>
                </a:ext>
              </a:extLst>
            </p:cNvPr>
            <p:cNvSpPr>
              <a:spLocks/>
            </p:cNvSpPr>
            <p:nvPr/>
          </p:nvSpPr>
          <p:spPr bwMode="auto">
            <a:xfrm>
              <a:off x="8629395" y="4034356"/>
              <a:ext cx="38554" cy="121444"/>
            </a:xfrm>
            <a:custGeom>
              <a:avLst/>
              <a:gdLst>
                <a:gd name="T0" fmla="*/ 17 w 17"/>
                <a:gd name="T1" fmla="*/ 53 h 53"/>
                <a:gd name="T2" fmla="*/ 17 w 17"/>
                <a:gd name="T3" fmla="*/ 0 h 53"/>
                <a:gd name="T4" fmla="*/ 9 w 17"/>
                <a:gd name="T5" fmla="*/ 0 h 53"/>
                <a:gd name="T6" fmla="*/ 0 w 17"/>
                <a:gd name="T7" fmla="*/ 0 h 53"/>
                <a:gd name="T8" fmla="*/ 0 w 17"/>
                <a:gd name="T9" fmla="*/ 53 h 53"/>
                <a:gd name="T10" fmla="*/ 9 w 17"/>
                <a:gd name="T11" fmla="*/ 52 h 53"/>
                <a:gd name="T12" fmla="*/ 17 w 17"/>
                <a:gd name="T13" fmla="*/ 53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53">
                  <a:moveTo>
                    <a:pt x="17" y="53"/>
                  </a:moveTo>
                  <a:cubicBezTo>
                    <a:pt x="17" y="0"/>
                    <a:pt x="17" y="0"/>
                    <a:pt x="17" y="0"/>
                  </a:cubicBezTo>
                  <a:cubicBezTo>
                    <a:pt x="14" y="0"/>
                    <a:pt x="11" y="0"/>
                    <a:pt x="9" y="0"/>
                  </a:cubicBezTo>
                  <a:cubicBezTo>
                    <a:pt x="6" y="0"/>
                    <a:pt x="3" y="0"/>
                    <a:pt x="0" y="0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3" y="52"/>
                    <a:pt x="6" y="52"/>
                    <a:pt x="9" y="52"/>
                  </a:cubicBezTo>
                  <a:cubicBezTo>
                    <a:pt x="11" y="52"/>
                    <a:pt x="14" y="52"/>
                    <a:pt x="17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80">
              <a:extLst>
                <a:ext uri="{FF2B5EF4-FFF2-40B4-BE49-F238E27FC236}">
                  <a16:creationId xmlns="" xmlns:a16="http://schemas.microsoft.com/office/drawing/2014/main" id="{363444D7-008B-4EF0-8568-3192CD55574C}"/>
                </a:ext>
              </a:extLst>
            </p:cNvPr>
            <p:cNvSpPr>
              <a:spLocks/>
            </p:cNvSpPr>
            <p:nvPr/>
          </p:nvSpPr>
          <p:spPr bwMode="auto">
            <a:xfrm>
              <a:off x="8474216" y="3760624"/>
              <a:ext cx="348911" cy="262165"/>
            </a:xfrm>
            <a:custGeom>
              <a:avLst/>
              <a:gdLst>
                <a:gd name="T0" fmla="*/ 153 w 153"/>
                <a:gd name="T1" fmla="*/ 38 h 115"/>
                <a:gd name="T2" fmla="*/ 143 w 153"/>
                <a:gd name="T3" fmla="*/ 0 h 115"/>
                <a:gd name="T4" fmla="*/ 110 w 153"/>
                <a:gd name="T5" fmla="*/ 18 h 115"/>
                <a:gd name="T6" fmla="*/ 77 w 153"/>
                <a:gd name="T7" fmla="*/ 0 h 115"/>
                <a:gd name="T8" fmla="*/ 43 w 153"/>
                <a:gd name="T9" fmla="*/ 18 h 115"/>
                <a:gd name="T10" fmla="*/ 10 w 153"/>
                <a:gd name="T11" fmla="*/ 0 h 115"/>
                <a:gd name="T12" fmla="*/ 0 w 153"/>
                <a:gd name="T13" fmla="*/ 38 h 115"/>
                <a:gd name="T14" fmla="*/ 68 w 153"/>
                <a:gd name="T15" fmla="*/ 114 h 115"/>
                <a:gd name="T16" fmla="*/ 77 w 153"/>
                <a:gd name="T17" fmla="*/ 115 h 115"/>
                <a:gd name="T18" fmla="*/ 85 w 153"/>
                <a:gd name="T19" fmla="*/ 114 h 115"/>
                <a:gd name="T20" fmla="*/ 153 w 153"/>
                <a:gd name="T21" fmla="*/ 38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3" h="115">
                  <a:moveTo>
                    <a:pt x="153" y="38"/>
                  </a:moveTo>
                  <a:cubicBezTo>
                    <a:pt x="153" y="24"/>
                    <a:pt x="150" y="11"/>
                    <a:pt x="143" y="0"/>
                  </a:cubicBezTo>
                  <a:cubicBezTo>
                    <a:pt x="110" y="18"/>
                    <a:pt x="110" y="18"/>
                    <a:pt x="110" y="18"/>
                  </a:cubicBezTo>
                  <a:cubicBezTo>
                    <a:pt x="77" y="0"/>
                    <a:pt x="77" y="0"/>
                    <a:pt x="77" y="0"/>
                  </a:cubicBezTo>
                  <a:cubicBezTo>
                    <a:pt x="43" y="18"/>
                    <a:pt x="43" y="18"/>
                    <a:pt x="43" y="18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3" y="11"/>
                    <a:pt x="0" y="24"/>
                    <a:pt x="0" y="38"/>
                  </a:cubicBezTo>
                  <a:cubicBezTo>
                    <a:pt x="0" y="77"/>
                    <a:pt x="30" y="110"/>
                    <a:pt x="68" y="114"/>
                  </a:cubicBezTo>
                  <a:cubicBezTo>
                    <a:pt x="71" y="114"/>
                    <a:pt x="74" y="115"/>
                    <a:pt x="77" y="115"/>
                  </a:cubicBezTo>
                  <a:cubicBezTo>
                    <a:pt x="79" y="115"/>
                    <a:pt x="82" y="114"/>
                    <a:pt x="85" y="114"/>
                  </a:cubicBezTo>
                  <a:cubicBezTo>
                    <a:pt x="123" y="110"/>
                    <a:pt x="153" y="77"/>
                    <a:pt x="153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" name="Freeform 381">
              <a:extLst>
                <a:ext uri="{FF2B5EF4-FFF2-40B4-BE49-F238E27FC236}">
                  <a16:creationId xmlns="" xmlns:a16="http://schemas.microsoft.com/office/drawing/2014/main" id="{08D4C188-ABC3-4169-B6FD-5045E35CE4ED}"/>
                </a:ext>
              </a:extLst>
            </p:cNvPr>
            <p:cNvSpPr>
              <a:spLocks/>
            </p:cNvSpPr>
            <p:nvPr/>
          </p:nvSpPr>
          <p:spPr bwMode="auto">
            <a:xfrm>
              <a:off x="8547469" y="4037247"/>
              <a:ext cx="72289" cy="72289"/>
            </a:xfrm>
            <a:custGeom>
              <a:avLst/>
              <a:gdLst>
                <a:gd name="T0" fmla="*/ 31 w 32"/>
                <a:gd name="T1" fmla="*/ 31 h 32"/>
                <a:gd name="T2" fmla="*/ 24 w 32"/>
                <a:gd name="T3" fmla="*/ 9 h 32"/>
                <a:gd name="T4" fmla="*/ 1 w 32"/>
                <a:gd name="T5" fmla="*/ 2 h 32"/>
                <a:gd name="T6" fmla="*/ 8 w 32"/>
                <a:gd name="T7" fmla="*/ 24 h 32"/>
                <a:gd name="T8" fmla="*/ 31 w 32"/>
                <a:gd name="T9" fmla="*/ 3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" h="32">
                  <a:moveTo>
                    <a:pt x="31" y="31"/>
                  </a:moveTo>
                  <a:cubicBezTo>
                    <a:pt x="32" y="23"/>
                    <a:pt x="30" y="15"/>
                    <a:pt x="24" y="9"/>
                  </a:cubicBezTo>
                  <a:cubicBezTo>
                    <a:pt x="18" y="3"/>
                    <a:pt x="9" y="0"/>
                    <a:pt x="1" y="2"/>
                  </a:cubicBezTo>
                  <a:cubicBezTo>
                    <a:pt x="0" y="10"/>
                    <a:pt x="2" y="18"/>
                    <a:pt x="8" y="24"/>
                  </a:cubicBezTo>
                  <a:cubicBezTo>
                    <a:pt x="14" y="30"/>
                    <a:pt x="23" y="32"/>
                    <a:pt x="31" y="3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" name="Freeform 382">
              <a:extLst>
                <a:ext uri="{FF2B5EF4-FFF2-40B4-BE49-F238E27FC236}">
                  <a16:creationId xmlns="" xmlns:a16="http://schemas.microsoft.com/office/drawing/2014/main" id="{DED50235-3694-401E-B73F-3E0988B53459}"/>
                </a:ext>
              </a:extLst>
            </p:cNvPr>
            <p:cNvSpPr>
              <a:spLocks/>
            </p:cNvSpPr>
            <p:nvPr/>
          </p:nvSpPr>
          <p:spPr bwMode="auto">
            <a:xfrm>
              <a:off x="8676624" y="4037247"/>
              <a:ext cx="73252" cy="72289"/>
            </a:xfrm>
            <a:custGeom>
              <a:avLst/>
              <a:gdLst>
                <a:gd name="T0" fmla="*/ 24 w 32"/>
                <a:gd name="T1" fmla="*/ 24 h 32"/>
                <a:gd name="T2" fmla="*/ 31 w 32"/>
                <a:gd name="T3" fmla="*/ 2 h 32"/>
                <a:gd name="T4" fmla="*/ 8 w 32"/>
                <a:gd name="T5" fmla="*/ 9 h 32"/>
                <a:gd name="T6" fmla="*/ 2 w 32"/>
                <a:gd name="T7" fmla="*/ 31 h 32"/>
                <a:gd name="T8" fmla="*/ 24 w 32"/>
                <a:gd name="T9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" h="32">
                  <a:moveTo>
                    <a:pt x="24" y="24"/>
                  </a:moveTo>
                  <a:cubicBezTo>
                    <a:pt x="30" y="18"/>
                    <a:pt x="32" y="10"/>
                    <a:pt x="31" y="2"/>
                  </a:cubicBezTo>
                  <a:cubicBezTo>
                    <a:pt x="23" y="0"/>
                    <a:pt x="14" y="3"/>
                    <a:pt x="8" y="9"/>
                  </a:cubicBezTo>
                  <a:cubicBezTo>
                    <a:pt x="2" y="15"/>
                    <a:pt x="0" y="23"/>
                    <a:pt x="2" y="31"/>
                  </a:cubicBezTo>
                  <a:cubicBezTo>
                    <a:pt x="9" y="32"/>
                    <a:pt x="18" y="30"/>
                    <a:pt x="2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" name="Freeform 383">
              <a:extLst>
                <a:ext uri="{FF2B5EF4-FFF2-40B4-BE49-F238E27FC236}">
                  <a16:creationId xmlns="" xmlns:a16="http://schemas.microsoft.com/office/drawing/2014/main" id="{2DC2F20B-E31F-46DE-B18D-B30EBC12A3FE}"/>
                </a:ext>
              </a:extLst>
            </p:cNvPr>
            <p:cNvSpPr>
              <a:spLocks/>
            </p:cNvSpPr>
            <p:nvPr/>
          </p:nvSpPr>
          <p:spPr bwMode="auto">
            <a:xfrm>
              <a:off x="8547469" y="4166402"/>
              <a:ext cx="204335" cy="59758"/>
            </a:xfrm>
            <a:custGeom>
              <a:avLst/>
              <a:gdLst>
                <a:gd name="T0" fmla="*/ 53 w 90"/>
                <a:gd name="T1" fmla="*/ 0 h 26"/>
                <a:gd name="T2" fmla="*/ 45 w 90"/>
                <a:gd name="T3" fmla="*/ 0 h 26"/>
                <a:gd name="T4" fmla="*/ 36 w 90"/>
                <a:gd name="T5" fmla="*/ 0 h 26"/>
                <a:gd name="T6" fmla="*/ 0 w 90"/>
                <a:gd name="T7" fmla="*/ 26 h 26"/>
                <a:gd name="T8" fmla="*/ 90 w 90"/>
                <a:gd name="T9" fmla="*/ 26 h 26"/>
                <a:gd name="T10" fmla="*/ 53 w 90"/>
                <a:gd name="T11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0" h="26">
                  <a:moveTo>
                    <a:pt x="53" y="0"/>
                  </a:moveTo>
                  <a:cubicBezTo>
                    <a:pt x="50" y="0"/>
                    <a:pt x="47" y="0"/>
                    <a:pt x="45" y="0"/>
                  </a:cubicBezTo>
                  <a:cubicBezTo>
                    <a:pt x="42" y="0"/>
                    <a:pt x="39" y="0"/>
                    <a:pt x="36" y="0"/>
                  </a:cubicBezTo>
                  <a:cubicBezTo>
                    <a:pt x="15" y="2"/>
                    <a:pt x="0" y="13"/>
                    <a:pt x="0" y="26"/>
                  </a:cubicBezTo>
                  <a:cubicBezTo>
                    <a:pt x="90" y="26"/>
                    <a:pt x="90" y="26"/>
                    <a:pt x="90" y="26"/>
                  </a:cubicBezTo>
                  <a:cubicBezTo>
                    <a:pt x="90" y="13"/>
                    <a:pt x="74" y="2"/>
                    <a:pt x="5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="" xmlns:a16="http://schemas.microsoft.com/office/drawing/2014/main" id="{BB08D895-E96C-41FE-9D4A-30FF649F3032}"/>
              </a:ext>
            </a:extLst>
          </p:cNvPr>
          <p:cNvGrpSpPr/>
          <p:nvPr/>
        </p:nvGrpSpPr>
        <p:grpSpPr>
          <a:xfrm rot="21545399">
            <a:off x="7313827" y="3097023"/>
            <a:ext cx="242948" cy="387563"/>
            <a:chOff x="3286125" y="3303588"/>
            <a:chExt cx="266700" cy="425451"/>
          </a:xfrm>
          <a:solidFill>
            <a:schemeClr val="tx1"/>
          </a:solidFill>
        </p:grpSpPr>
        <p:sp>
          <p:nvSpPr>
            <p:cNvPr id="37" name="Freeform 47">
              <a:extLst>
                <a:ext uri="{FF2B5EF4-FFF2-40B4-BE49-F238E27FC236}">
                  <a16:creationId xmlns="" xmlns:a16="http://schemas.microsoft.com/office/drawing/2014/main" id="{0CBCF653-292D-4087-8BCA-AA228E51083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86125" y="3384551"/>
              <a:ext cx="266700" cy="265113"/>
            </a:xfrm>
            <a:custGeom>
              <a:avLst/>
              <a:gdLst>
                <a:gd name="T0" fmla="*/ 50 w 100"/>
                <a:gd name="T1" fmla="*/ 0 h 99"/>
                <a:gd name="T2" fmla="*/ 0 w 100"/>
                <a:gd name="T3" fmla="*/ 50 h 99"/>
                <a:gd name="T4" fmla="*/ 50 w 100"/>
                <a:gd name="T5" fmla="*/ 99 h 99"/>
                <a:gd name="T6" fmla="*/ 100 w 100"/>
                <a:gd name="T7" fmla="*/ 50 h 99"/>
                <a:gd name="T8" fmla="*/ 50 w 100"/>
                <a:gd name="T9" fmla="*/ 0 h 99"/>
                <a:gd name="T10" fmla="*/ 50 w 100"/>
                <a:gd name="T11" fmla="*/ 90 h 99"/>
                <a:gd name="T12" fmla="*/ 10 w 100"/>
                <a:gd name="T13" fmla="*/ 50 h 99"/>
                <a:gd name="T14" fmla="*/ 50 w 100"/>
                <a:gd name="T15" fmla="*/ 10 h 99"/>
                <a:gd name="T16" fmla="*/ 90 w 100"/>
                <a:gd name="T17" fmla="*/ 50 h 99"/>
                <a:gd name="T18" fmla="*/ 50 w 100"/>
                <a:gd name="T19" fmla="*/ 90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0" h="99">
                  <a:moveTo>
                    <a:pt x="50" y="0"/>
                  </a:moveTo>
                  <a:cubicBezTo>
                    <a:pt x="23" y="0"/>
                    <a:pt x="0" y="22"/>
                    <a:pt x="0" y="50"/>
                  </a:cubicBezTo>
                  <a:cubicBezTo>
                    <a:pt x="0" y="77"/>
                    <a:pt x="23" y="99"/>
                    <a:pt x="50" y="99"/>
                  </a:cubicBezTo>
                  <a:cubicBezTo>
                    <a:pt x="78" y="99"/>
                    <a:pt x="100" y="77"/>
                    <a:pt x="100" y="50"/>
                  </a:cubicBezTo>
                  <a:cubicBezTo>
                    <a:pt x="100" y="22"/>
                    <a:pt x="78" y="0"/>
                    <a:pt x="50" y="0"/>
                  </a:cubicBezTo>
                  <a:close/>
                  <a:moveTo>
                    <a:pt x="50" y="90"/>
                  </a:moveTo>
                  <a:cubicBezTo>
                    <a:pt x="28" y="90"/>
                    <a:pt x="10" y="72"/>
                    <a:pt x="10" y="50"/>
                  </a:cubicBezTo>
                  <a:cubicBezTo>
                    <a:pt x="10" y="28"/>
                    <a:pt x="28" y="10"/>
                    <a:pt x="50" y="10"/>
                  </a:cubicBezTo>
                  <a:cubicBezTo>
                    <a:pt x="72" y="10"/>
                    <a:pt x="90" y="28"/>
                    <a:pt x="90" y="50"/>
                  </a:cubicBezTo>
                  <a:cubicBezTo>
                    <a:pt x="90" y="72"/>
                    <a:pt x="72" y="90"/>
                    <a:pt x="50" y="9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8" name="Freeform 48">
              <a:extLst>
                <a:ext uri="{FF2B5EF4-FFF2-40B4-BE49-F238E27FC236}">
                  <a16:creationId xmlns="" xmlns:a16="http://schemas.microsoft.com/office/drawing/2014/main" id="{C051F39F-9E15-4685-A6A0-77ACE12E89B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8513" y="3303588"/>
              <a:ext cx="161925" cy="74613"/>
            </a:xfrm>
            <a:custGeom>
              <a:avLst/>
              <a:gdLst>
                <a:gd name="T0" fmla="*/ 30 w 60"/>
                <a:gd name="T1" fmla="*/ 20 h 28"/>
                <a:gd name="T2" fmla="*/ 59 w 60"/>
                <a:gd name="T3" fmla="*/ 28 h 28"/>
                <a:gd name="T4" fmla="*/ 60 w 60"/>
                <a:gd name="T5" fmla="*/ 25 h 28"/>
                <a:gd name="T6" fmla="*/ 60 w 60"/>
                <a:gd name="T7" fmla="*/ 10 h 28"/>
                <a:gd name="T8" fmla="*/ 50 w 60"/>
                <a:gd name="T9" fmla="*/ 0 h 28"/>
                <a:gd name="T10" fmla="*/ 10 w 60"/>
                <a:gd name="T11" fmla="*/ 0 h 28"/>
                <a:gd name="T12" fmla="*/ 0 w 60"/>
                <a:gd name="T13" fmla="*/ 10 h 28"/>
                <a:gd name="T14" fmla="*/ 0 w 60"/>
                <a:gd name="T15" fmla="*/ 25 h 28"/>
                <a:gd name="T16" fmla="*/ 1 w 60"/>
                <a:gd name="T17" fmla="*/ 28 h 28"/>
                <a:gd name="T18" fmla="*/ 30 w 60"/>
                <a:gd name="T19" fmla="*/ 2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0" h="28">
                  <a:moveTo>
                    <a:pt x="30" y="20"/>
                  </a:moveTo>
                  <a:cubicBezTo>
                    <a:pt x="41" y="20"/>
                    <a:pt x="51" y="23"/>
                    <a:pt x="59" y="28"/>
                  </a:cubicBezTo>
                  <a:cubicBezTo>
                    <a:pt x="60" y="27"/>
                    <a:pt x="60" y="26"/>
                    <a:pt x="60" y="25"/>
                  </a:cubicBezTo>
                  <a:cubicBezTo>
                    <a:pt x="60" y="10"/>
                    <a:pt x="60" y="10"/>
                    <a:pt x="60" y="10"/>
                  </a:cubicBezTo>
                  <a:cubicBezTo>
                    <a:pt x="60" y="5"/>
                    <a:pt x="55" y="0"/>
                    <a:pt x="50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0" y="26"/>
                    <a:pt x="0" y="27"/>
                    <a:pt x="1" y="28"/>
                  </a:cubicBezTo>
                  <a:cubicBezTo>
                    <a:pt x="9" y="23"/>
                    <a:pt x="19" y="20"/>
                    <a:pt x="30" y="2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" name="Freeform 49">
              <a:extLst>
                <a:ext uri="{FF2B5EF4-FFF2-40B4-BE49-F238E27FC236}">
                  <a16:creationId xmlns="" xmlns:a16="http://schemas.microsoft.com/office/drawing/2014/main" id="{DE38BBFB-96C5-4912-968D-317B80FD3CCE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8513" y="3657601"/>
              <a:ext cx="161925" cy="71438"/>
            </a:xfrm>
            <a:custGeom>
              <a:avLst/>
              <a:gdLst>
                <a:gd name="T0" fmla="*/ 30 w 60"/>
                <a:gd name="T1" fmla="*/ 7 h 27"/>
                <a:gd name="T2" fmla="*/ 1 w 60"/>
                <a:gd name="T3" fmla="*/ 0 h 27"/>
                <a:gd name="T4" fmla="*/ 0 w 60"/>
                <a:gd name="T5" fmla="*/ 2 h 27"/>
                <a:gd name="T6" fmla="*/ 0 w 60"/>
                <a:gd name="T7" fmla="*/ 17 h 27"/>
                <a:gd name="T8" fmla="*/ 10 w 60"/>
                <a:gd name="T9" fmla="*/ 27 h 27"/>
                <a:gd name="T10" fmla="*/ 50 w 60"/>
                <a:gd name="T11" fmla="*/ 27 h 27"/>
                <a:gd name="T12" fmla="*/ 60 w 60"/>
                <a:gd name="T13" fmla="*/ 17 h 27"/>
                <a:gd name="T14" fmla="*/ 60 w 60"/>
                <a:gd name="T15" fmla="*/ 2 h 27"/>
                <a:gd name="T16" fmla="*/ 59 w 60"/>
                <a:gd name="T17" fmla="*/ 0 h 27"/>
                <a:gd name="T18" fmla="*/ 30 w 60"/>
                <a:gd name="T19" fmla="*/ 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0" h="27">
                  <a:moveTo>
                    <a:pt x="30" y="7"/>
                  </a:moveTo>
                  <a:cubicBezTo>
                    <a:pt x="19" y="7"/>
                    <a:pt x="9" y="5"/>
                    <a:pt x="1" y="0"/>
                  </a:cubicBezTo>
                  <a:cubicBezTo>
                    <a:pt x="0" y="1"/>
                    <a:pt x="0" y="1"/>
                    <a:pt x="0" y="2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23"/>
                    <a:pt x="5" y="27"/>
                    <a:pt x="10" y="27"/>
                  </a:cubicBezTo>
                  <a:cubicBezTo>
                    <a:pt x="50" y="27"/>
                    <a:pt x="50" y="27"/>
                    <a:pt x="50" y="27"/>
                  </a:cubicBezTo>
                  <a:cubicBezTo>
                    <a:pt x="55" y="27"/>
                    <a:pt x="60" y="23"/>
                    <a:pt x="60" y="17"/>
                  </a:cubicBezTo>
                  <a:cubicBezTo>
                    <a:pt x="60" y="2"/>
                    <a:pt x="60" y="2"/>
                    <a:pt x="60" y="2"/>
                  </a:cubicBezTo>
                  <a:cubicBezTo>
                    <a:pt x="60" y="1"/>
                    <a:pt x="60" y="1"/>
                    <a:pt x="59" y="0"/>
                  </a:cubicBezTo>
                  <a:cubicBezTo>
                    <a:pt x="51" y="5"/>
                    <a:pt x="41" y="7"/>
                    <a:pt x="30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" name="Freeform 50">
              <a:extLst>
                <a:ext uri="{FF2B5EF4-FFF2-40B4-BE49-F238E27FC236}">
                  <a16:creationId xmlns="" xmlns:a16="http://schemas.microsoft.com/office/drawing/2014/main" id="{D847B60E-C80A-491C-BCAC-C6D706959DC4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363" y="3440113"/>
              <a:ext cx="68262" cy="93663"/>
            </a:xfrm>
            <a:custGeom>
              <a:avLst/>
              <a:gdLst>
                <a:gd name="T0" fmla="*/ 20 w 25"/>
                <a:gd name="T1" fmla="*/ 25 h 35"/>
                <a:gd name="T2" fmla="*/ 10 w 25"/>
                <a:gd name="T3" fmla="*/ 25 h 35"/>
                <a:gd name="T4" fmla="*/ 10 w 25"/>
                <a:gd name="T5" fmla="*/ 5 h 35"/>
                <a:gd name="T6" fmla="*/ 5 w 25"/>
                <a:gd name="T7" fmla="*/ 0 h 35"/>
                <a:gd name="T8" fmla="*/ 0 w 25"/>
                <a:gd name="T9" fmla="*/ 5 h 35"/>
                <a:gd name="T10" fmla="*/ 0 w 25"/>
                <a:gd name="T11" fmla="*/ 30 h 35"/>
                <a:gd name="T12" fmla="*/ 5 w 25"/>
                <a:gd name="T13" fmla="*/ 35 h 35"/>
                <a:gd name="T14" fmla="*/ 20 w 25"/>
                <a:gd name="T15" fmla="*/ 35 h 35"/>
                <a:gd name="T16" fmla="*/ 25 w 25"/>
                <a:gd name="T17" fmla="*/ 30 h 35"/>
                <a:gd name="T18" fmla="*/ 20 w 25"/>
                <a:gd name="T19" fmla="*/ 2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35">
                  <a:moveTo>
                    <a:pt x="20" y="25"/>
                  </a:moveTo>
                  <a:cubicBezTo>
                    <a:pt x="10" y="25"/>
                    <a:pt x="10" y="25"/>
                    <a:pt x="10" y="25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0" y="2"/>
                    <a:pt x="8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2"/>
                    <a:pt x="2" y="35"/>
                    <a:pt x="5" y="35"/>
                  </a:cubicBezTo>
                  <a:cubicBezTo>
                    <a:pt x="20" y="35"/>
                    <a:pt x="20" y="35"/>
                    <a:pt x="20" y="35"/>
                  </a:cubicBezTo>
                  <a:cubicBezTo>
                    <a:pt x="23" y="35"/>
                    <a:pt x="25" y="32"/>
                    <a:pt x="25" y="30"/>
                  </a:cubicBezTo>
                  <a:cubicBezTo>
                    <a:pt x="25" y="27"/>
                    <a:pt x="23" y="25"/>
                    <a:pt x="20" y="2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="" xmlns:a16="http://schemas.microsoft.com/office/drawing/2014/main" id="{63BAD370-33A4-427D-A725-C44E3738E0D4}"/>
              </a:ext>
            </a:extLst>
          </p:cNvPr>
          <p:cNvGrpSpPr/>
          <p:nvPr/>
        </p:nvGrpSpPr>
        <p:grpSpPr>
          <a:xfrm>
            <a:off x="2360200" y="3810470"/>
            <a:ext cx="372370" cy="356913"/>
            <a:chOff x="5151438" y="2524125"/>
            <a:chExt cx="1262063" cy="1209676"/>
          </a:xfrm>
          <a:solidFill>
            <a:schemeClr val="tx1"/>
          </a:solidFill>
        </p:grpSpPr>
        <p:sp>
          <p:nvSpPr>
            <p:cNvPr id="42" name="Freeform 11">
              <a:extLst>
                <a:ext uri="{FF2B5EF4-FFF2-40B4-BE49-F238E27FC236}">
                  <a16:creationId xmlns="" xmlns:a16="http://schemas.microsoft.com/office/drawing/2014/main" id="{4DCB7F38-D8F4-456D-B941-8569AA2A84D4}"/>
                </a:ext>
              </a:extLst>
            </p:cNvPr>
            <p:cNvSpPr>
              <a:spLocks/>
            </p:cNvSpPr>
            <p:nvPr/>
          </p:nvSpPr>
          <p:spPr bwMode="auto">
            <a:xfrm>
              <a:off x="5545138" y="2524125"/>
              <a:ext cx="482600" cy="457200"/>
            </a:xfrm>
            <a:custGeom>
              <a:avLst/>
              <a:gdLst>
                <a:gd name="T0" fmla="*/ 100 w 192"/>
                <a:gd name="T1" fmla="*/ 150 h 182"/>
                <a:gd name="T2" fmla="*/ 93 w 192"/>
                <a:gd name="T3" fmla="*/ 150 h 182"/>
                <a:gd name="T4" fmla="*/ 40 w 192"/>
                <a:gd name="T5" fmla="*/ 181 h 182"/>
                <a:gd name="T6" fmla="*/ 37 w 192"/>
                <a:gd name="T7" fmla="*/ 179 h 182"/>
                <a:gd name="T8" fmla="*/ 51 w 192"/>
                <a:gd name="T9" fmla="*/ 119 h 182"/>
                <a:gd name="T10" fmla="*/ 48 w 192"/>
                <a:gd name="T11" fmla="*/ 113 h 182"/>
                <a:gd name="T12" fmla="*/ 2 w 192"/>
                <a:gd name="T13" fmla="*/ 72 h 182"/>
                <a:gd name="T14" fmla="*/ 3 w 192"/>
                <a:gd name="T15" fmla="*/ 69 h 182"/>
                <a:gd name="T16" fmla="*/ 64 w 192"/>
                <a:gd name="T17" fmla="*/ 63 h 182"/>
                <a:gd name="T18" fmla="*/ 70 w 192"/>
                <a:gd name="T19" fmla="*/ 59 h 182"/>
                <a:gd name="T20" fmla="*/ 95 w 192"/>
                <a:gd name="T21" fmla="*/ 2 h 182"/>
                <a:gd name="T22" fmla="*/ 98 w 192"/>
                <a:gd name="T23" fmla="*/ 2 h 182"/>
                <a:gd name="T24" fmla="*/ 122 w 192"/>
                <a:gd name="T25" fmla="*/ 59 h 182"/>
                <a:gd name="T26" fmla="*/ 128 w 192"/>
                <a:gd name="T27" fmla="*/ 63 h 182"/>
                <a:gd name="T28" fmla="*/ 189 w 192"/>
                <a:gd name="T29" fmla="*/ 69 h 182"/>
                <a:gd name="T30" fmla="*/ 190 w 192"/>
                <a:gd name="T31" fmla="*/ 72 h 182"/>
                <a:gd name="T32" fmla="*/ 144 w 192"/>
                <a:gd name="T33" fmla="*/ 113 h 182"/>
                <a:gd name="T34" fmla="*/ 142 w 192"/>
                <a:gd name="T35" fmla="*/ 119 h 182"/>
                <a:gd name="T36" fmla="*/ 155 w 192"/>
                <a:gd name="T37" fmla="*/ 179 h 182"/>
                <a:gd name="T38" fmla="*/ 153 w 192"/>
                <a:gd name="T39" fmla="*/ 181 h 182"/>
                <a:gd name="T40" fmla="*/ 100 w 192"/>
                <a:gd name="T41" fmla="*/ 150 h 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92" h="182">
                  <a:moveTo>
                    <a:pt x="100" y="150"/>
                  </a:moveTo>
                  <a:cubicBezTo>
                    <a:pt x="98" y="149"/>
                    <a:pt x="95" y="149"/>
                    <a:pt x="93" y="150"/>
                  </a:cubicBezTo>
                  <a:cubicBezTo>
                    <a:pt x="40" y="181"/>
                    <a:pt x="40" y="181"/>
                    <a:pt x="40" y="181"/>
                  </a:cubicBezTo>
                  <a:cubicBezTo>
                    <a:pt x="38" y="182"/>
                    <a:pt x="37" y="182"/>
                    <a:pt x="37" y="179"/>
                  </a:cubicBezTo>
                  <a:cubicBezTo>
                    <a:pt x="51" y="119"/>
                    <a:pt x="51" y="119"/>
                    <a:pt x="51" y="119"/>
                  </a:cubicBezTo>
                  <a:cubicBezTo>
                    <a:pt x="51" y="117"/>
                    <a:pt x="50" y="114"/>
                    <a:pt x="48" y="113"/>
                  </a:cubicBezTo>
                  <a:cubicBezTo>
                    <a:pt x="2" y="72"/>
                    <a:pt x="2" y="72"/>
                    <a:pt x="2" y="72"/>
                  </a:cubicBezTo>
                  <a:cubicBezTo>
                    <a:pt x="0" y="70"/>
                    <a:pt x="1" y="69"/>
                    <a:pt x="3" y="69"/>
                  </a:cubicBezTo>
                  <a:cubicBezTo>
                    <a:pt x="64" y="63"/>
                    <a:pt x="64" y="63"/>
                    <a:pt x="64" y="63"/>
                  </a:cubicBezTo>
                  <a:cubicBezTo>
                    <a:pt x="67" y="63"/>
                    <a:pt x="69" y="61"/>
                    <a:pt x="70" y="59"/>
                  </a:cubicBezTo>
                  <a:cubicBezTo>
                    <a:pt x="95" y="2"/>
                    <a:pt x="95" y="2"/>
                    <a:pt x="95" y="2"/>
                  </a:cubicBezTo>
                  <a:cubicBezTo>
                    <a:pt x="95" y="0"/>
                    <a:pt x="97" y="0"/>
                    <a:pt x="98" y="2"/>
                  </a:cubicBezTo>
                  <a:cubicBezTo>
                    <a:pt x="122" y="59"/>
                    <a:pt x="122" y="59"/>
                    <a:pt x="122" y="59"/>
                  </a:cubicBezTo>
                  <a:cubicBezTo>
                    <a:pt x="123" y="61"/>
                    <a:pt x="126" y="63"/>
                    <a:pt x="128" y="63"/>
                  </a:cubicBezTo>
                  <a:cubicBezTo>
                    <a:pt x="189" y="69"/>
                    <a:pt x="189" y="69"/>
                    <a:pt x="189" y="69"/>
                  </a:cubicBezTo>
                  <a:cubicBezTo>
                    <a:pt x="192" y="69"/>
                    <a:pt x="192" y="70"/>
                    <a:pt x="190" y="72"/>
                  </a:cubicBezTo>
                  <a:cubicBezTo>
                    <a:pt x="144" y="113"/>
                    <a:pt x="144" y="113"/>
                    <a:pt x="144" y="113"/>
                  </a:cubicBezTo>
                  <a:cubicBezTo>
                    <a:pt x="142" y="114"/>
                    <a:pt x="141" y="117"/>
                    <a:pt x="142" y="119"/>
                  </a:cubicBezTo>
                  <a:cubicBezTo>
                    <a:pt x="155" y="179"/>
                    <a:pt x="155" y="179"/>
                    <a:pt x="155" y="179"/>
                  </a:cubicBezTo>
                  <a:cubicBezTo>
                    <a:pt x="156" y="182"/>
                    <a:pt x="155" y="182"/>
                    <a:pt x="153" y="181"/>
                  </a:cubicBezTo>
                  <a:lnTo>
                    <a:pt x="100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" name="Freeform 12">
              <a:extLst>
                <a:ext uri="{FF2B5EF4-FFF2-40B4-BE49-F238E27FC236}">
                  <a16:creationId xmlns="" xmlns:a16="http://schemas.microsoft.com/office/drawing/2014/main" id="{DFBF7A93-20AE-47CD-96B3-2202A254EC88}"/>
                </a:ext>
              </a:extLst>
            </p:cNvPr>
            <p:cNvSpPr>
              <a:spLocks/>
            </p:cNvSpPr>
            <p:nvPr/>
          </p:nvSpPr>
          <p:spPr bwMode="auto">
            <a:xfrm>
              <a:off x="5932488" y="2805113"/>
              <a:ext cx="481013" cy="457200"/>
            </a:xfrm>
            <a:custGeom>
              <a:avLst/>
              <a:gdLst>
                <a:gd name="T0" fmla="*/ 100 w 192"/>
                <a:gd name="T1" fmla="*/ 150 h 182"/>
                <a:gd name="T2" fmla="*/ 93 w 192"/>
                <a:gd name="T3" fmla="*/ 150 h 182"/>
                <a:gd name="T4" fmla="*/ 40 w 192"/>
                <a:gd name="T5" fmla="*/ 181 h 182"/>
                <a:gd name="T6" fmla="*/ 37 w 192"/>
                <a:gd name="T7" fmla="*/ 179 h 182"/>
                <a:gd name="T8" fmla="*/ 51 w 192"/>
                <a:gd name="T9" fmla="*/ 119 h 182"/>
                <a:gd name="T10" fmla="*/ 48 w 192"/>
                <a:gd name="T11" fmla="*/ 112 h 182"/>
                <a:gd name="T12" fmla="*/ 2 w 192"/>
                <a:gd name="T13" fmla="*/ 72 h 182"/>
                <a:gd name="T14" fmla="*/ 3 w 192"/>
                <a:gd name="T15" fmla="*/ 69 h 182"/>
                <a:gd name="T16" fmla="*/ 65 w 192"/>
                <a:gd name="T17" fmla="*/ 63 h 182"/>
                <a:gd name="T18" fmla="*/ 70 w 192"/>
                <a:gd name="T19" fmla="*/ 59 h 182"/>
                <a:gd name="T20" fmla="*/ 95 w 192"/>
                <a:gd name="T21" fmla="*/ 2 h 182"/>
                <a:gd name="T22" fmla="*/ 98 w 192"/>
                <a:gd name="T23" fmla="*/ 2 h 182"/>
                <a:gd name="T24" fmla="*/ 122 w 192"/>
                <a:gd name="T25" fmla="*/ 59 h 182"/>
                <a:gd name="T26" fmla="*/ 128 w 192"/>
                <a:gd name="T27" fmla="*/ 63 h 182"/>
                <a:gd name="T28" fmla="*/ 189 w 192"/>
                <a:gd name="T29" fmla="*/ 69 h 182"/>
                <a:gd name="T30" fmla="*/ 190 w 192"/>
                <a:gd name="T31" fmla="*/ 72 h 182"/>
                <a:gd name="T32" fmla="*/ 144 w 192"/>
                <a:gd name="T33" fmla="*/ 112 h 182"/>
                <a:gd name="T34" fmla="*/ 142 w 192"/>
                <a:gd name="T35" fmla="*/ 119 h 182"/>
                <a:gd name="T36" fmla="*/ 155 w 192"/>
                <a:gd name="T37" fmla="*/ 179 h 182"/>
                <a:gd name="T38" fmla="*/ 153 w 192"/>
                <a:gd name="T39" fmla="*/ 181 h 182"/>
                <a:gd name="T40" fmla="*/ 100 w 192"/>
                <a:gd name="T41" fmla="*/ 150 h 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92" h="182">
                  <a:moveTo>
                    <a:pt x="100" y="150"/>
                  </a:moveTo>
                  <a:cubicBezTo>
                    <a:pt x="98" y="148"/>
                    <a:pt x="95" y="148"/>
                    <a:pt x="93" y="150"/>
                  </a:cubicBezTo>
                  <a:cubicBezTo>
                    <a:pt x="40" y="181"/>
                    <a:pt x="40" y="181"/>
                    <a:pt x="40" y="181"/>
                  </a:cubicBezTo>
                  <a:cubicBezTo>
                    <a:pt x="38" y="182"/>
                    <a:pt x="37" y="181"/>
                    <a:pt x="37" y="179"/>
                  </a:cubicBezTo>
                  <a:cubicBezTo>
                    <a:pt x="51" y="119"/>
                    <a:pt x="51" y="119"/>
                    <a:pt x="51" y="119"/>
                  </a:cubicBezTo>
                  <a:cubicBezTo>
                    <a:pt x="51" y="117"/>
                    <a:pt x="50" y="114"/>
                    <a:pt x="48" y="112"/>
                  </a:cubicBezTo>
                  <a:cubicBezTo>
                    <a:pt x="2" y="72"/>
                    <a:pt x="2" y="72"/>
                    <a:pt x="2" y="72"/>
                  </a:cubicBezTo>
                  <a:cubicBezTo>
                    <a:pt x="0" y="70"/>
                    <a:pt x="1" y="69"/>
                    <a:pt x="3" y="69"/>
                  </a:cubicBezTo>
                  <a:cubicBezTo>
                    <a:pt x="65" y="63"/>
                    <a:pt x="65" y="63"/>
                    <a:pt x="65" y="63"/>
                  </a:cubicBezTo>
                  <a:cubicBezTo>
                    <a:pt x="67" y="63"/>
                    <a:pt x="69" y="61"/>
                    <a:pt x="70" y="59"/>
                  </a:cubicBezTo>
                  <a:cubicBezTo>
                    <a:pt x="95" y="2"/>
                    <a:pt x="95" y="2"/>
                    <a:pt x="95" y="2"/>
                  </a:cubicBezTo>
                  <a:cubicBezTo>
                    <a:pt x="96" y="0"/>
                    <a:pt x="97" y="0"/>
                    <a:pt x="98" y="2"/>
                  </a:cubicBezTo>
                  <a:cubicBezTo>
                    <a:pt x="122" y="59"/>
                    <a:pt x="122" y="59"/>
                    <a:pt x="122" y="59"/>
                  </a:cubicBezTo>
                  <a:cubicBezTo>
                    <a:pt x="123" y="61"/>
                    <a:pt x="126" y="63"/>
                    <a:pt x="128" y="63"/>
                  </a:cubicBezTo>
                  <a:cubicBezTo>
                    <a:pt x="189" y="69"/>
                    <a:pt x="189" y="69"/>
                    <a:pt x="189" y="69"/>
                  </a:cubicBezTo>
                  <a:cubicBezTo>
                    <a:pt x="192" y="69"/>
                    <a:pt x="192" y="70"/>
                    <a:pt x="190" y="72"/>
                  </a:cubicBezTo>
                  <a:cubicBezTo>
                    <a:pt x="144" y="112"/>
                    <a:pt x="144" y="112"/>
                    <a:pt x="144" y="112"/>
                  </a:cubicBezTo>
                  <a:cubicBezTo>
                    <a:pt x="142" y="114"/>
                    <a:pt x="141" y="117"/>
                    <a:pt x="142" y="119"/>
                  </a:cubicBezTo>
                  <a:cubicBezTo>
                    <a:pt x="155" y="179"/>
                    <a:pt x="155" y="179"/>
                    <a:pt x="155" y="179"/>
                  </a:cubicBezTo>
                  <a:cubicBezTo>
                    <a:pt x="156" y="181"/>
                    <a:pt x="155" y="182"/>
                    <a:pt x="153" y="181"/>
                  </a:cubicBezTo>
                  <a:lnTo>
                    <a:pt x="100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" name="Freeform 13">
              <a:extLst>
                <a:ext uri="{FF2B5EF4-FFF2-40B4-BE49-F238E27FC236}">
                  <a16:creationId xmlns="" xmlns:a16="http://schemas.microsoft.com/office/drawing/2014/main" id="{4FF94C7F-49EA-490E-BED2-EA2C90774DF8}"/>
                </a:ext>
              </a:extLst>
            </p:cNvPr>
            <p:cNvSpPr>
              <a:spLocks/>
            </p:cNvSpPr>
            <p:nvPr/>
          </p:nvSpPr>
          <p:spPr bwMode="auto">
            <a:xfrm>
              <a:off x="5151438" y="2805113"/>
              <a:ext cx="481013" cy="457200"/>
            </a:xfrm>
            <a:custGeom>
              <a:avLst/>
              <a:gdLst>
                <a:gd name="T0" fmla="*/ 100 w 192"/>
                <a:gd name="T1" fmla="*/ 150 h 182"/>
                <a:gd name="T2" fmla="*/ 93 w 192"/>
                <a:gd name="T3" fmla="*/ 150 h 182"/>
                <a:gd name="T4" fmla="*/ 40 w 192"/>
                <a:gd name="T5" fmla="*/ 181 h 182"/>
                <a:gd name="T6" fmla="*/ 37 w 192"/>
                <a:gd name="T7" fmla="*/ 179 h 182"/>
                <a:gd name="T8" fmla="*/ 51 w 192"/>
                <a:gd name="T9" fmla="*/ 119 h 182"/>
                <a:gd name="T10" fmla="*/ 48 w 192"/>
                <a:gd name="T11" fmla="*/ 112 h 182"/>
                <a:gd name="T12" fmla="*/ 2 w 192"/>
                <a:gd name="T13" fmla="*/ 72 h 182"/>
                <a:gd name="T14" fmla="*/ 3 w 192"/>
                <a:gd name="T15" fmla="*/ 69 h 182"/>
                <a:gd name="T16" fmla="*/ 64 w 192"/>
                <a:gd name="T17" fmla="*/ 63 h 182"/>
                <a:gd name="T18" fmla="*/ 70 w 192"/>
                <a:gd name="T19" fmla="*/ 59 h 182"/>
                <a:gd name="T20" fmla="*/ 95 w 192"/>
                <a:gd name="T21" fmla="*/ 2 h 182"/>
                <a:gd name="T22" fmla="*/ 98 w 192"/>
                <a:gd name="T23" fmla="*/ 2 h 182"/>
                <a:gd name="T24" fmla="*/ 122 w 192"/>
                <a:gd name="T25" fmla="*/ 59 h 182"/>
                <a:gd name="T26" fmla="*/ 128 w 192"/>
                <a:gd name="T27" fmla="*/ 63 h 182"/>
                <a:gd name="T28" fmla="*/ 189 w 192"/>
                <a:gd name="T29" fmla="*/ 69 h 182"/>
                <a:gd name="T30" fmla="*/ 190 w 192"/>
                <a:gd name="T31" fmla="*/ 72 h 182"/>
                <a:gd name="T32" fmla="*/ 144 w 192"/>
                <a:gd name="T33" fmla="*/ 112 h 182"/>
                <a:gd name="T34" fmla="*/ 142 w 192"/>
                <a:gd name="T35" fmla="*/ 119 h 182"/>
                <a:gd name="T36" fmla="*/ 155 w 192"/>
                <a:gd name="T37" fmla="*/ 179 h 182"/>
                <a:gd name="T38" fmla="*/ 153 w 192"/>
                <a:gd name="T39" fmla="*/ 181 h 182"/>
                <a:gd name="T40" fmla="*/ 100 w 192"/>
                <a:gd name="T41" fmla="*/ 150 h 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92" h="182">
                  <a:moveTo>
                    <a:pt x="100" y="150"/>
                  </a:moveTo>
                  <a:cubicBezTo>
                    <a:pt x="98" y="148"/>
                    <a:pt x="95" y="148"/>
                    <a:pt x="93" y="150"/>
                  </a:cubicBezTo>
                  <a:cubicBezTo>
                    <a:pt x="40" y="181"/>
                    <a:pt x="40" y="181"/>
                    <a:pt x="40" y="181"/>
                  </a:cubicBezTo>
                  <a:cubicBezTo>
                    <a:pt x="38" y="182"/>
                    <a:pt x="36" y="181"/>
                    <a:pt x="37" y="179"/>
                  </a:cubicBezTo>
                  <a:cubicBezTo>
                    <a:pt x="51" y="119"/>
                    <a:pt x="51" y="119"/>
                    <a:pt x="51" y="119"/>
                  </a:cubicBezTo>
                  <a:cubicBezTo>
                    <a:pt x="51" y="117"/>
                    <a:pt x="50" y="114"/>
                    <a:pt x="48" y="112"/>
                  </a:cubicBezTo>
                  <a:cubicBezTo>
                    <a:pt x="2" y="72"/>
                    <a:pt x="2" y="72"/>
                    <a:pt x="2" y="72"/>
                  </a:cubicBezTo>
                  <a:cubicBezTo>
                    <a:pt x="0" y="70"/>
                    <a:pt x="1" y="69"/>
                    <a:pt x="3" y="69"/>
                  </a:cubicBezTo>
                  <a:cubicBezTo>
                    <a:pt x="64" y="63"/>
                    <a:pt x="64" y="63"/>
                    <a:pt x="64" y="63"/>
                  </a:cubicBezTo>
                  <a:cubicBezTo>
                    <a:pt x="67" y="63"/>
                    <a:pt x="69" y="61"/>
                    <a:pt x="70" y="59"/>
                  </a:cubicBezTo>
                  <a:cubicBezTo>
                    <a:pt x="95" y="2"/>
                    <a:pt x="95" y="2"/>
                    <a:pt x="95" y="2"/>
                  </a:cubicBezTo>
                  <a:cubicBezTo>
                    <a:pt x="95" y="0"/>
                    <a:pt x="97" y="0"/>
                    <a:pt x="98" y="2"/>
                  </a:cubicBezTo>
                  <a:cubicBezTo>
                    <a:pt x="122" y="59"/>
                    <a:pt x="122" y="59"/>
                    <a:pt x="122" y="59"/>
                  </a:cubicBezTo>
                  <a:cubicBezTo>
                    <a:pt x="123" y="61"/>
                    <a:pt x="126" y="63"/>
                    <a:pt x="128" y="63"/>
                  </a:cubicBezTo>
                  <a:cubicBezTo>
                    <a:pt x="189" y="69"/>
                    <a:pt x="189" y="69"/>
                    <a:pt x="189" y="69"/>
                  </a:cubicBezTo>
                  <a:cubicBezTo>
                    <a:pt x="192" y="69"/>
                    <a:pt x="192" y="70"/>
                    <a:pt x="190" y="72"/>
                  </a:cubicBezTo>
                  <a:cubicBezTo>
                    <a:pt x="144" y="112"/>
                    <a:pt x="144" y="112"/>
                    <a:pt x="144" y="112"/>
                  </a:cubicBezTo>
                  <a:cubicBezTo>
                    <a:pt x="142" y="114"/>
                    <a:pt x="141" y="117"/>
                    <a:pt x="142" y="119"/>
                  </a:cubicBezTo>
                  <a:cubicBezTo>
                    <a:pt x="155" y="179"/>
                    <a:pt x="155" y="179"/>
                    <a:pt x="155" y="179"/>
                  </a:cubicBezTo>
                  <a:cubicBezTo>
                    <a:pt x="156" y="181"/>
                    <a:pt x="155" y="182"/>
                    <a:pt x="153" y="181"/>
                  </a:cubicBezTo>
                  <a:lnTo>
                    <a:pt x="100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" name="Freeform 14">
              <a:extLst>
                <a:ext uri="{FF2B5EF4-FFF2-40B4-BE49-F238E27FC236}">
                  <a16:creationId xmlns="" xmlns:a16="http://schemas.microsoft.com/office/drawing/2014/main" id="{B97DCCFB-27CC-4964-B3E6-332572F4BC7F}"/>
                </a:ext>
              </a:extLst>
            </p:cNvPr>
            <p:cNvSpPr>
              <a:spLocks/>
            </p:cNvSpPr>
            <p:nvPr/>
          </p:nvSpPr>
          <p:spPr bwMode="auto">
            <a:xfrm>
              <a:off x="5788026" y="3275013"/>
              <a:ext cx="482600" cy="458788"/>
            </a:xfrm>
            <a:custGeom>
              <a:avLst/>
              <a:gdLst>
                <a:gd name="T0" fmla="*/ 99 w 192"/>
                <a:gd name="T1" fmla="*/ 150 h 183"/>
                <a:gd name="T2" fmla="*/ 92 w 192"/>
                <a:gd name="T3" fmla="*/ 150 h 183"/>
                <a:gd name="T4" fmla="*/ 39 w 192"/>
                <a:gd name="T5" fmla="*/ 181 h 183"/>
                <a:gd name="T6" fmla="*/ 37 w 192"/>
                <a:gd name="T7" fmla="*/ 179 h 183"/>
                <a:gd name="T8" fmla="*/ 50 w 192"/>
                <a:gd name="T9" fmla="*/ 119 h 183"/>
                <a:gd name="T10" fmla="*/ 48 w 192"/>
                <a:gd name="T11" fmla="*/ 113 h 183"/>
                <a:gd name="T12" fmla="*/ 2 w 192"/>
                <a:gd name="T13" fmla="*/ 72 h 183"/>
                <a:gd name="T14" fmla="*/ 3 w 192"/>
                <a:gd name="T15" fmla="*/ 69 h 183"/>
                <a:gd name="T16" fmla="*/ 64 w 192"/>
                <a:gd name="T17" fmla="*/ 63 h 183"/>
                <a:gd name="T18" fmla="*/ 70 w 192"/>
                <a:gd name="T19" fmla="*/ 59 h 183"/>
                <a:gd name="T20" fmla="*/ 94 w 192"/>
                <a:gd name="T21" fmla="*/ 2 h 183"/>
                <a:gd name="T22" fmla="*/ 97 w 192"/>
                <a:gd name="T23" fmla="*/ 2 h 183"/>
                <a:gd name="T24" fmla="*/ 122 w 192"/>
                <a:gd name="T25" fmla="*/ 59 h 183"/>
                <a:gd name="T26" fmla="*/ 128 w 192"/>
                <a:gd name="T27" fmla="*/ 63 h 183"/>
                <a:gd name="T28" fmla="*/ 189 w 192"/>
                <a:gd name="T29" fmla="*/ 69 h 183"/>
                <a:gd name="T30" fmla="*/ 190 w 192"/>
                <a:gd name="T31" fmla="*/ 72 h 183"/>
                <a:gd name="T32" fmla="*/ 144 w 192"/>
                <a:gd name="T33" fmla="*/ 113 h 183"/>
                <a:gd name="T34" fmla="*/ 141 w 192"/>
                <a:gd name="T35" fmla="*/ 119 h 183"/>
                <a:gd name="T36" fmla="*/ 155 w 192"/>
                <a:gd name="T37" fmla="*/ 179 h 183"/>
                <a:gd name="T38" fmla="*/ 152 w 192"/>
                <a:gd name="T39" fmla="*/ 181 h 183"/>
                <a:gd name="T40" fmla="*/ 99 w 192"/>
                <a:gd name="T41" fmla="*/ 15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92" h="183">
                  <a:moveTo>
                    <a:pt x="99" y="150"/>
                  </a:moveTo>
                  <a:cubicBezTo>
                    <a:pt x="97" y="149"/>
                    <a:pt x="94" y="149"/>
                    <a:pt x="92" y="150"/>
                  </a:cubicBezTo>
                  <a:cubicBezTo>
                    <a:pt x="39" y="181"/>
                    <a:pt x="39" y="181"/>
                    <a:pt x="39" y="181"/>
                  </a:cubicBezTo>
                  <a:cubicBezTo>
                    <a:pt x="37" y="183"/>
                    <a:pt x="36" y="182"/>
                    <a:pt x="37" y="179"/>
                  </a:cubicBezTo>
                  <a:cubicBezTo>
                    <a:pt x="50" y="119"/>
                    <a:pt x="50" y="119"/>
                    <a:pt x="50" y="119"/>
                  </a:cubicBezTo>
                  <a:cubicBezTo>
                    <a:pt x="51" y="117"/>
                    <a:pt x="50" y="114"/>
                    <a:pt x="48" y="113"/>
                  </a:cubicBezTo>
                  <a:cubicBezTo>
                    <a:pt x="2" y="72"/>
                    <a:pt x="2" y="72"/>
                    <a:pt x="2" y="72"/>
                  </a:cubicBezTo>
                  <a:cubicBezTo>
                    <a:pt x="0" y="70"/>
                    <a:pt x="0" y="69"/>
                    <a:pt x="3" y="69"/>
                  </a:cubicBezTo>
                  <a:cubicBezTo>
                    <a:pt x="64" y="63"/>
                    <a:pt x="64" y="63"/>
                    <a:pt x="64" y="63"/>
                  </a:cubicBezTo>
                  <a:cubicBezTo>
                    <a:pt x="66" y="63"/>
                    <a:pt x="69" y="61"/>
                    <a:pt x="70" y="59"/>
                  </a:cubicBezTo>
                  <a:cubicBezTo>
                    <a:pt x="94" y="2"/>
                    <a:pt x="94" y="2"/>
                    <a:pt x="94" y="2"/>
                  </a:cubicBezTo>
                  <a:cubicBezTo>
                    <a:pt x="95" y="0"/>
                    <a:pt x="97" y="0"/>
                    <a:pt x="97" y="2"/>
                  </a:cubicBezTo>
                  <a:cubicBezTo>
                    <a:pt x="122" y="59"/>
                    <a:pt x="122" y="59"/>
                    <a:pt x="122" y="59"/>
                  </a:cubicBezTo>
                  <a:cubicBezTo>
                    <a:pt x="123" y="61"/>
                    <a:pt x="125" y="63"/>
                    <a:pt x="128" y="63"/>
                  </a:cubicBezTo>
                  <a:cubicBezTo>
                    <a:pt x="189" y="69"/>
                    <a:pt x="189" y="69"/>
                    <a:pt x="189" y="69"/>
                  </a:cubicBezTo>
                  <a:cubicBezTo>
                    <a:pt x="191" y="69"/>
                    <a:pt x="192" y="70"/>
                    <a:pt x="190" y="72"/>
                  </a:cubicBezTo>
                  <a:cubicBezTo>
                    <a:pt x="144" y="113"/>
                    <a:pt x="144" y="113"/>
                    <a:pt x="144" y="113"/>
                  </a:cubicBezTo>
                  <a:cubicBezTo>
                    <a:pt x="142" y="114"/>
                    <a:pt x="141" y="117"/>
                    <a:pt x="141" y="119"/>
                  </a:cubicBezTo>
                  <a:cubicBezTo>
                    <a:pt x="155" y="179"/>
                    <a:pt x="155" y="179"/>
                    <a:pt x="155" y="179"/>
                  </a:cubicBezTo>
                  <a:cubicBezTo>
                    <a:pt x="156" y="182"/>
                    <a:pt x="154" y="183"/>
                    <a:pt x="152" y="181"/>
                  </a:cubicBezTo>
                  <a:lnTo>
                    <a:pt x="99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" name="Freeform 15">
              <a:extLst>
                <a:ext uri="{FF2B5EF4-FFF2-40B4-BE49-F238E27FC236}">
                  <a16:creationId xmlns="" xmlns:a16="http://schemas.microsoft.com/office/drawing/2014/main" id="{C484A98C-F62C-4801-8F40-AA350ACCF714}"/>
                </a:ext>
              </a:extLst>
            </p:cNvPr>
            <p:cNvSpPr>
              <a:spLocks/>
            </p:cNvSpPr>
            <p:nvPr/>
          </p:nvSpPr>
          <p:spPr bwMode="auto">
            <a:xfrm>
              <a:off x="5303838" y="3275013"/>
              <a:ext cx="479425" cy="458788"/>
            </a:xfrm>
            <a:custGeom>
              <a:avLst/>
              <a:gdLst>
                <a:gd name="T0" fmla="*/ 99 w 191"/>
                <a:gd name="T1" fmla="*/ 150 h 183"/>
                <a:gd name="T2" fmla="*/ 92 w 191"/>
                <a:gd name="T3" fmla="*/ 150 h 183"/>
                <a:gd name="T4" fmla="*/ 39 w 191"/>
                <a:gd name="T5" fmla="*/ 181 h 183"/>
                <a:gd name="T6" fmla="*/ 36 w 191"/>
                <a:gd name="T7" fmla="*/ 179 h 183"/>
                <a:gd name="T8" fmla="*/ 50 w 191"/>
                <a:gd name="T9" fmla="*/ 119 h 183"/>
                <a:gd name="T10" fmla="*/ 48 w 191"/>
                <a:gd name="T11" fmla="*/ 113 h 183"/>
                <a:gd name="T12" fmla="*/ 1 w 191"/>
                <a:gd name="T13" fmla="*/ 72 h 183"/>
                <a:gd name="T14" fmla="*/ 2 w 191"/>
                <a:gd name="T15" fmla="*/ 69 h 183"/>
                <a:gd name="T16" fmla="*/ 64 w 191"/>
                <a:gd name="T17" fmla="*/ 63 h 183"/>
                <a:gd name="T18" fmla="*/ 70 w 191"/>
                <a:gd name="T19" fmla="*/ 59 h 183"/>
                <a:gd name="T20" fmla="*/ 94 w 191"/>
                <a:gd name="T21" fmla="*/ 2 h 183"/>
                <a:gd name="T22" fmla="*/ 97 w 191"/>
                <a:gd name="T23" fmla="*/ 2 h 183"/>
                <a:gd name="T24" fmla="*/ 122 w 191"/>
                <a:gd name="T25" fmla="*/ 59 h 183"/>
                <a:gd name="T26" fmla="*/ 127 w 191"/>
                <a:gd name="T27" fmla="*/ 63 h 183"/>
                <a:gd name="T28" fmla="*/ 189 w 191"/>
                <a:gd name="T29" fmla="*/ 69 h 183"/>
                <a:gd name="T30" fmla="*/ 190 w 191"/>
                <a:gd name="T31" fmla="*/ 72 h 183"/>
                <a:gd name="T32" fmla="*/ 143 w 191"/>
                <a:gd name="T33" fmla="*/ 113 h 183"/>
                <a:gd name="T34" fmla="*/ 141 w 191"/>
                <a:gd name="T35" fmla="*/ 119 h 183"/>
                <a:gd name="T36" fmla="*/ 155 w 191"/>
                <a:gd name="T37" fmla="*/ 179 h 183"/>
                <a:gd name="T38" fmla="*/ 152 w 191"/>
                <a:gd name="T39" fmla="*/ 181 h 183"/>
                <a:gd name="T40" fmla="*/ 99 w 191"/>
                <a:gd name="T41" fmla="*/ 15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91" h="183">
                  <a:moveTo>
                    <a:pt x="99" y="150"/>
                  </a:moveTo>
                  <a:cubicBezTo>
                    <a:pt x="97" y="149"/>
                    <a:pt x="94" y="149"/>
                    <a:pt x="92" y="150"/>
                  </a:cubicBezTo>
                  <a:cubicBezTo>
                    <a:pt x="39" y="181"/>
                    <a:pt x="39" y="181"/>
                    <a:pt x="39" y="181"/>
                  </a:cubicBezTo>
                  <a:cubicBezTo>
                    <a:pt x="37" y="183"/>
                    <a:pt x="36" y="182"/>
                    <a:pt x="36" y="179"/>
                  </a:cubicBezTo>
                  <a:cubicBezTo>
                    <a:pt x="50" y="119"/>
                    <a:pt x="50" y="119"/>
                    <a:pt x="50" y="119"/>
                  </a:cubicBezTo>
                  <a:cubicBezTo>
                    <a:pt x="50" y="117"/>
                    <a:pt x="49" y="114"/>
                    <a:pt x="48" y="113"/>
                  </a:cubicBezTo>
                  <a:cubicBezTo>
                    <a:pt x="1" y="72"/>
                    <a:pt x="1" y="72"/>
                    <a:pt x="1" y="72"/>
                  </a:cubicBezTo>
                  <a:cubicBezTo>
                    <a:pt x="0" y="70"/>
                    <a:pt x="0" y="69"/>
                    <a:pt x="2" y="69"/>
                  </a:cubicBezTo>
                  <a:cubicBezTo>
                    <a:pt x="64" y="63"/>
                    <a:pt x="64" y="63"/>
                    <a:pt x="64" y="63"/>
                  </a:cubicBezTo>
                  <a:cubicBezTo>
                    <a:pt x="66" y="63"/>
                    <a:pt x="69" y="61"/>
                    <a:pt x="70" y="59"/>
                  </a:cubicBezTo>
                  <a:cubicBezTo>
                    <a:pt x="94" y="2"/>
                    <a:pt x="94" y="2"/>
                    <a:pt x="94" y="2"/>
                  </a:cubicBezTo>
                  <a:cubicBezTo>
                    <a:pt x="95" y="0"/>
                    <a:pt x="96" y="0"/>
                    <a:pt x="97" y="2"/>
                  </a:cubicBezTo>
                  <a:cubicBezTo>
                    <a:pt x="122" y="59"/>
                    <a:pt x="122" y="59"/>
                    <a:pt x="122" y="59"/>
                  </a:cubicBezTo>
                  <a:cubicBezTo>
                    <a:pt x="122" y="61"/>
                    <a:pt x="125" y="63"/>
                    <a:pt x="127" y="63"/>
                  </a:cubicBezTo>
                  <a:cubicBezTo>
                    <a:pt x="189" y="69"/>
                    <a:pt x="189" y="69"/>
                    <a:pt x="189" y="69"/>
                  </a:cubicBezTo>
                  <a:cubicBezTo>
                    <a:pt x="191" y="69"/>
                    <a:pt x="191" y="70"/>
                    <a:pt x="190" y="72"/>
                  </a:cubicBezTo>
                  <a:cubicBezTo>
                    <a:pt x="143" y="113"/>
                    <a:pt x="143" y="113"/>
                    <a:pt x="143" y="113"/>
                  </a:cubicBezTo>
                  <a:cubicBezTo>
                    <a:pt x="142" y="114"/>
                    <a:pt x="141" y="117"/>
                    <a:pt x="141" y="119"/>
                  </a:cubicBezTo>
                  <a:cubicBezTo>
                    <a:pt x="155" y="179"/>
                    <a:pt x="155" y="179"/>
                    <a:pt x="155" y="179"/>
                  </a:cubicBezTo>
                  <a:cubicBezTo>
                    <a:pt x="155" y="182"/>
                    <a:pt x="154" y="183"/>
                    <a:pt x="152" y="181"/>
                  </a:cubicBezTo>
                  <a:lnTo>
                    <a:pt x="99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47" name="Freeform 5">
            <a:extLst>
              <a:ext uri="{FF2B5EF4-FFF2-40B4-BE49-F238E27FC236}">
                <a16:creationId xmlns="" xmlns:a16="http://schemas.microsoft.com/office/drawing/2014/main" id="{AD7E1E0C-86E5-4841-A401-01150084436B}"/>
              </a:ext>
            </a:extLst>
          </p:cNvPr>
          <p:cNvSpPr>
            <a:spLocks noEditPoints="1"/>
          </p:cNvSpPr>
          <p:nvPr/>
        </p:nvSpPr>
        <p:spPr bwMode="auto">
          <a:xfrm>
            <a:off x="4806882" y="3141792"/>
            <a:ext cx="274054" cy="298025"/>
          </a:xfrm>
          <a:custGeom>
            <a:avLst/>
            <a:gdLst>
              <a:gd name="T0" fmla="*/ 97 w 176"/>
              <a:gd name="T1" fmla="*/ 151 h 192"/>
              <a:gd name="T2" fmla="*/ 92 w 176"/>
              <a:gd name="T3" fmla="*/ 160 h 192"/>
              <a:gd name="T4" fmla="*/ 84 w 176"/>
              <a:gd name="T5" fmla="*/ 152 h 192"/>
              <a:gd name="T6" fmla="*/ 71 w 176"/>
              <a:gd name="T7" fmla="*/ 147 h 192"/>
              <a:gd name="T8" fmla="*/ 64 w 176"/>
              <a:gd name="T9" fmla="*/ 130 h 192"/>
              <a:gd name="T10" fmla="*/ 73 w 176"/>
              <a:gd name="T11" fmla="*/ 137 h 192"/>
              <a:gd name="T12" fmla="*/ 82 w 176"/>
              <a:gd name="T13" fmla="*/ 144 h 192"/>
              <a:gd name="T14" fmla="*/ 94 w 176"/>
              <a:gd name="T15" fmla="*/ 145 h 192"/>
              <a:gd name="T16" fmla="*/ 103 w 176"/>
              <a:gd name="T17" fmla="*/ 140 h 192"/>
              <a:gd name="T18" fmla="*/ 102 w 176"/>
              <a:gd name="T19" fmla="*/ 129 h 192"/>
              <a:gd name="T20" fmla="*/ 92 w 176"/>
              <a:gd name="T21" fmla="*/ 124 h 192"/>
              <a:gd name="T22" fmla="*/ 78 w 176"/>
              <a:gd name="T23" fmla="*/ 120 h 192"/>
              <a:gd name="T24" fmla="*/ 67 w 176"/>
              <a:gd name="T25" fmla="*/ 113 h 192"/>
              <a:gd name="T26" fmla="*/ 68 w 176"/>
              <a:gd name="T27" fmla="*/ 98 h 192"/>
              <a:gd name="T28" fmla="*/ 80 w 176"/>
              <a:gd name="T29" fmla="*/ 89 h 192"/>
              <a:gd name="T30" fmla="*/ 84 w 176"/>
              <a:gd name="T31" fmla="*/ 80 h 192"/>
              <a:gd name="T32" fmla="*/ 92 w 176"/>
              <a:gd name="T33" fmla="*/ 88 h 192"/>
              <a:gd name="T34" fmla="*/ 103 w 176"/>
              <a:gd name="T35" fmla="*/ 93 h 192"/>
              <a:gd name="T36" fmla="*/ 109 w 176"/>
              <a:gd name="T37" fmla="*/ 107 h 192"/>
              <a:gd name="T38" fmla="*/ 97 w 176"/>
              <a:gd name="T39" fmla="*/ 98 h 192"/>
              <a:gd name="T40" fmla="*/ 82 w 176"/>
              <a:gd name="T41" fmla="*/ 95 h 192"/>
              <a:gd name="T42" fmla="*/ 75 w 176"/>
              <a:gd name="T43" fmla="*/ 100 h 192"/>
              <a:gd name="T44" fmla="*/ 75 w 176"/>
              <a:gd name="T45" fmla="*/ 110 h 192"/>
              <a:gd name="T46" fmla="*/ 86 w 176"/>
              <a:gd name="T47" fmla="*/ 115 h 192"/>
              <a:gd name="T48" fmla="*/ 100 w 176"/>
              <a:gd name="T49" fmla="*/ 118 h 192"/>
              <a:gd name="T50" fmla="*/ 110 w 176"/>
              <a:gd name="T51" fmla="*/ 126 h 192"/>
              <a:gd name="T52" fmla="*/ 110 w 176"/>
              <a:gd name="T53" fmla="*/ 142 h 192"/>
              <a:gd name="T54" fmla="*/ 107 w 176"/>
              <a:gd name="T55" fmla="*/ 56 h 192"/>
              <a:gd name="T56" fmla="*/ 69 w 176"/>
              <a:gd name="T57" fmla="*/ 56 h 192"/>
              <a:gd name="T58" fmla="*/ 43 w 176"/>
              <a:gd name="T59" fmla="*/ 184 h 192"/>
              <a:gd name="T60" fmla="*/ 133 w 176"/>
              <a:gd name="T61" fmla="*/ 184 h 192"/>
              <a:gd name="T62" fmla="*/ 107 w 176"/>
              <a:gd name="T63" fmla="*/ 56 h 192"/>
              <a:gd name="T64" fmla="*/ 107 w 176"/>
              <a:gd name="T65" fmla="*/ 8 h 192"/>
              <a:gd name="T66" fmla="*/ 97 w 176"/>
              <a:gd name="T67" fmla="*/ 12 h 192"/>
              <a:gd name="T68" fmla="*/ 79 w 176"/>
              <a:gd name="T69" fmla="*/ 12 h 192"/>
              <a:gd name="T70" fmla="*/ 69 w 176"/>
              <a:gd name="T71" fmla="*/ 8 h 192"/>
              <a:gd name="T72" fmla="*/ 63 w 176"/>
              <a:gd name="T73" fmla="*/ 41 h 192"/>
              <a:gd name="T74" fmla="*/ 88 w 176"/>
              <a:gd name="T75" fmla="*/ 48 h 192"/>
              <a:gd name="T76" fmla="*/ 113 w 176"/>
              <a:gd name="T77" fmla="*/ 41 h 192"/>
              <a:gd name="T78" fmla="*/ 169 w 176"/>
              <a:gd name="T79" fmla="*/ 126 h 192"/>
              <a:gd name="T80" fmla="*/ 133 w 176"/>
              <a:gd name="T81" fmla="*/ 192 h 192"/>
              <a:gd name="T82" fmla="*/ 43 w 176"/>
              <a:gd name="T83" fmla="*/ 192 h 192"/>
              <a:gd name="T84" fmla="*/ 7 w 176"/>
              <a:gd name="T85" fmla="*/ 126 h 192"/>
              <a:gd name="T86" fmla="*/ 60 w 176"/>
              <a:gd name="T87" fmla="*/ 52 h 192"/>
              <a:gd name="T88" fmla="*/ 52 w 176"/>
              <a:gd name="T89" fmla="*/ 39 h 192"/>
              <a:gd name="T90" fmla="*/ 54 w 176"/>
              <a:gd name="T91" fmla="*/ 2 h 192"/>
              <a:gd name="T92" fmla="*/ 72 w 176"/>
              <a:gd name="T93" fmla="*/ 0 h 192"/>
              <a:gd name="T94" fmla="*/ 82 w 176"/>
              <a:gd name="T95" fmla="*/ 4 h 192"/>
              <a:gd name="T96" fmla="*/ 94 w 176"/>
              <a:gd name="T97" fmla="*/ 4 h 192"/>
              <a:gd name="T98" fmla="*/ 104 w 176"/>
              <a:gd name="T99" fmla="*/ 0 h 192"/>
              <a:gd name="T100" fmla="*/ 122 w 176"/>
              <a:gd name="T101" fmla="*/ 2 h 192"/>
              <a:gd name="T102" fmla="*/ 124 w 176"/>
              <a:gd name="T103" fmla="*/ 39 h 192"/>
              <a:gd name="T104" fmla="*/ 116 w 176"/>
              <a:gd name="T105" fmla="*/ 52 h 192"/>
              <a:gd name="T106" fmla="*/ 169 w 176"/>
              <a:gd name="T107" fmla="*/ 126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76" h="192">
                <a:moveTo>
                  <a:pt x="104" y="148"/>
                </a:moveTo>
                <a:cubicBezTo>
                  <a:pt x="102" y="149"/>
                  <a:pt x="100" y="150"/>
                  <a:pt x="97" y="151"/>
                </a:cubicBezTo>
                <a:cubicBezTo>
                  <a:pt x="95" y="151"/>
                  <a:pt x="94" y="152"/>
                  <a:pt x="92" y="152"/>
                </a:cubicBezTo>
                <a:cubicBezTo>
                  <a:pt x="92" y="160"/>
                  <a:pt x="92" y="160"/>
                  <a:pt x="92" y="160"/>
                </a:cubicBezTo>
                <a:cubicBezTo>
                  <a:pt x="84" y="160"/>
                  <a:pt x="84" y="160"/>
                  <a:pt x="84" y="160"/>
                </a:cubicBezTo>
                <a:cubicBezTo>
                  <a:pt x="84" y="152"/>
                  <a:pt x="84" y="152"/>
                  <a:pt x="84" y="152"/>
                </a:cubicBezTo>
                <a:cubicBezTo>
                  <a:pt x="82" y="151"/>
                  <a:pt x="81" y="151"/>
                  <a:pt x="79" y="151"/>
                </a:cubicBezTo>
                <a:cubicBezTo>
                  <a:pt x="76" y="150"/>
                  <a:pt x="74" y="149"/>
                  <a:pt x="71" y="147"/>
                </a:cubicBezTo>
                <a:cubicBezTo>
                  <a:pt x="69" y="145"/>
                  <a:pt x="67" y="143"/>
                  <a:pt x="66" y="140"/>
                </a:cubicBezTo>
                <a:cubicBezTo>
                  <a:pt x="65" y="137"/>
                  <a:pt x="64" y="134"/>
                  <a:pt x="64" y="130"/>
                </a:cubicBezTo>
                <a:cubicBezTo>
                  <a:pt x="72" y="130"/>
                  <a:pt x="72" y="130"/>
                  <a:pt x="72" y="130"/>
                </a:cubicBezTo>
                <a:cubicBezTo>
                  <a:pt x="72" y="133"/>
                  <a:pt x="72" y="135"/>
                  <a:pt x="73" y="137"/>
                </a:cubicBezTo>
                <a:cubicBezTo>
                  <a:pt x="74" y="139"/>
                  <a:pt x="75" y="140"/>
                  <a:pt x="77" y="142"/>
                </a:cubicBezTo>
                <a:cubicBezTo>
                  <a:pt x="78" y="143"/>
                  <a:pt x="80" y="144"/>
                  <a:pt x="82" y="144"/>
                </a:cubicBezTo>
                <a:cubicBezTo>
                  <a:pt x="85" y="145"/>
                  <a:pt x="87" y="145"/>
                  <a:pt x="89" y="145"/>
                </a:cubicBezTo>
                <a:cubicBezTo>
                  <a:pt x="91" y="145"/>
                  <a:pt x="92" y="145"/>
                  <a:pt x="94" y="145"/>
                </a:cubicBezTo>
                <a:cubicBezTo>
                  <a:pt x="96" y="144"/>
                  <a:pt x="98" y="144"/>
                  <a:pt x="99" y="143"/>
                </a:cubicBezTo>
                <a:cubicBezTo>
                  <a:pt x="101" y="142"/>
                  <a:pt x="102" y="141"/>
                  <a:pt x="103" y="140"/>
                </a:cubicBezTo>
                <a:cubicBezTo>
                  <a:pt x="104" y="138"/>
                  <a:pt x="104" y="136"/>
                  <a:pt x="104" y="134"/>
                </a:cubicBezTo>
                <a:cubicBezTo>
                  <a:pt x="104" y="132"/>
                  <a:pt x="103" y="130"/>
                  <a:pt x="102" y="129"/>
                </a:cubicBezTo>
                <a:cubicBezTo>
                  <a:pt x="101" y="128"/>
                  <a:pt x="100" y="127"/>
                  <a:pt x="98" y="126"/>
                </a:cubicBezTo>
                <a:cubicBezTo>
                  <a:pt x="96" y="125"/>
                  <a:pt x="94" y="124"/>
                  <a:pt x="92" y="124"/>
                </a:cubicBezTo>
                <a:cubicBezTo>
                  <a:pt x="85" y="122"/>
                  <a:pt x="85" y="122"/>
                  <a:pt x="85" y="122"/>
                </a:cubicBezTo>
                <a:cubicBezTo>
                  <a:pt x="83" y="122"/>
                  <a:pt x="80" y="121"/>
                  <a:pt x="78" y="120"/>
                </a:cubicBezTo>
                <a:cubicBezTo>
                  <a:pt x="76" y="120"/>
                  <a:pt x="74" y="119"/>
                  <a:pt x="72" y="117"/>
                </a:cubicBezTo>
                <a:cubicBezTo>
                  <a:pt x="70" y="116"/>
                  <a:pt x="69" y="115"/>
                  <a:pt x="67" y="113"/>
                </a:cubicBezTo>
                <a:cubicBezTo>
                  <a:pt x="66" y="111"/>
                  <a:pt x="66" y="109"/>
                  <a:pt x="66" y="106"/>
                </a:cubicBezTo>
                <a:cubicBezTo>
                  <a:pt x="66" y="103"/>
                  <a:pt x="66" y="100"/>
                  <a:pt x="68" y="98"/>
                </a:cubicBezTo>
                <a:cubicBezTo>
                  <a:pt x="69" y="96"/>
                  <a:pt x="71" y="94"/>
                  <a:pt x="73" y="92"/>
                </a:cubicBezTo>
                <a:cubicBezTo>
                  <a:pt x="75" y="91"/>
                  <a:pt x="77" y="90"/>
                  <a:pt x="80" y="89"/>
                </a:cubicBezTo>
                <a:cubicBezTo>
                  <a:pt x="81" y="89"/>
                  <a:pt x="82" y="88"/>
                  <a:pt x="84" y="88"/>
                </a:cubicBezTo>
                <a:cubicBezTo>
                  <a:pt x="84" y="80"/>
                  <a:pt x="84" y="80"/>
                  <a:pt x="84" y="80"/>
                </a:cubicBezTo>
                <a:cubicBezTo>
                  <a:pt x="92" y="80"/>
                  <a:pt x="92" y="80"/>
                  <a:pt x="92" y="80"/>
                </a:cubicBezTo>
                <a:cubicBezTo>
                  <a:pt x="92" y="88"/>
                  <a:pt x="92" y="88"/>
                  <a:pt x="92" y="88"/>
                </a:cubicBezTo>
                <a:cubicBezTo>
                  <a:pt x="93" y="89"/>
                  <a:pt x="95" y="89"/>
                  <a:pt x="96" y="89"/>
                </a:cubicBezTo>
                <a:cubicBezTo>
                  <a:pt x="99" y="90"/>
                  <a:pt x="101" y="91"/>
                  <a:pt x="103" y="93"/>
                </a:cubicBezTo>
                <a:cubicBezTo>
                  <a:pt x="105" y="94"/>
                  <a:pt x="106" y="96"/>
                  <a:pt x="108" y="99"/>
                </a:cubicBezTo>
                <a:cubicBezTo>
                  <a:pt x="109" y="101"/>
                  <a:pt x="109" y="104"/>
                  <a:pt x="109" y="107"/>
                </a:cubicBezTo>
                <a:cubicBezTo>
                  <a:pt x="102" y="107"/>
                  <a:pt x="102" y="107"/>
                  <a:pt x="102" y="107"/>
                </a:cubicBezTo>
                <a:cubicBezTo>
                  <a:pt x="101" y="103"/>
                  <a:pt x="100" y="100"/>
                  <a:pt x="97" y="98"/>
                </a:cubicBezTo>
                <a:cubicBezTo>
                  <a:pt x="95" y="96"/>
                  <a:pt x="91" y="95"/>
                  <a:pt x="87" y="95"/>
                </a:cubicBezTo>
                <a:cubicBezTo>
                  <a:pt x="85" y="95"/>
                  <a:pt x="84" y="95"/>
                  <a:pt x="82" y="95"/>
                </a:cubicBezTo>
                <a:cubicBezTo>
                  <a:pt x="81" y="96"/>
                  <a:pt x="79" y="96"/>
                  <a:pt x="78" y="97"/>
                </a:cubicBezTo>
                <a:cubicBezTo>
                  <a:pt x="77" y="98"/>
                  <a:pt x="76" y="99"/>
                  <a:pt x="75" y="100"/>
                </a:cubicBezTo>
                <a:cubicBezTo>
                  <a:pt x="74" y="102"/>
                  <a:pt x="74" y="103"/>
                  <a:pt x="74" y="105"/>
                </a:cubicBezTo>
                <a:cubicBezTo>
                  <a:pt x="74" y="107"/>
                  <a:pt x="74" y="109"/>
                  <a:pt x="75" y="110"/>
                </a:cubicBezTo>
                <a:cubicBezTo>
                  <a:pt x="77" y="111"/>
                  <a:pt x="78" y="112"/>
                  <a:pt x="80" y="113"/>
                </a:cubicBezTo>
                <a:cubicBezTo>
                  <a:pt x="82" y="114"/>
                  <a:pt x="84" y="114"/>
                  <a:pt x="86" y="115"/>
                </a:cubicBezTo>
                <a:cubicBezTo>
                  <a:pt x="88" y="115"/>
                  <a:pt x="91" y="116"/>
                  <a:pt x="93" y="116"/>
                </a:cubicBezTo>
                <a:cubicBezTo>
                  <a:pt x="95" y="117"/>
                  <a:pt x="98" y="117"/>
                  <a:pt x="100" y="118"/>
                </a:cubicBezTo>
                <a:cubicBezTo>
                  <a:pt x="102" y="119"/>
                  <a:pt x="104" y="120"/>
                  <a:pt x="106" y="121"/>
                </a:cubicBezTo>
                <a:cubicBezTo>
                  <a:pt x="108" y="123"/>
                  <a:pt x="109" y="124"/>
                  <a:pt x="110" y="126"/>
                </a:cubicBezTo>
                <a:cubicBezTo>
                  <a:pt x="111" y="128"/>
                  <a:pt x="112" y="131"/>
                  <a:pt x="112" y="134"/>
                </a:cubicBezTo>
                <a:cubicBezTo>
                  <a:pt x="112" y="137"/>
                  <a:pt x="111" y="140"/>
                  <a:pt x="110" y="142"/>
                </a:cubicBezTo>
                <a:cubicBezTo>
                  <a:pt x="108" y="144"/>
                  <a:pt x="107" y="146"/>
                  <a:pt x="104" y="148"/>
                </a:cubicBezTo>
                <a:close/>
                <a:moveTo>
                  <a:pt x="107" y="56"/>
                </a:moveTo>
                <a:cubicBezTo>
                  <a:pt x="88" y="56"/>
                  <a:pt x="88" y="56"/>
                  <a:pt x="88" y="56"/>
                </a:cubicBezTo>
                <a:cubicBezTo>
                  <a:pt x="69" y="56"/>
                  <a:pt x="69" y="56"/>
                  <a:pt x="69" y="56"/>
                </a:cubicBezTo>
                <a:cubicBezTo>
                  <a:pt x="47" y="71"/>
                  <a:pt x="26" y="101"/>
                  <a:pt x="14" y="129"/>
                </a:cubicBezTo>
                <a:cubicBezTo>
                  <a:pt x="3" y="157"/>
                  <a:pt x="17" y="184"/>
                  <a:pt x="43" y="184"/>
                </a:cubicBezTo>
                <a:cubicBezTo>
                  <a:pt x="88" y="184"/>
                  <a:pt x="88" y="184"/>
                  <a:pt x="88" y="184"/>
                </a:cubicBezTo>
                <a:cubicBezTo>
                  <a:pt x="133" y="184"/>
                  <a:pt x="133" y="184"/>
                  <a:pt x="133" y="184"/>
                </a:cubicBezTo>
                <a:cubicBezTo>
                  <a:pt x="159" y="184"/>
                  <a:pt x="173" y="157"/>
                  <a:pt x="162" y="129"/>
                </a:cubicBezTo>
                <a:cubicBezTo>
                  <a:pt x="150" y="101"/>
                  <a:pt x="129" y="71"/>
                  <a:pt x="107" y="56"/>
                </a:cubicBezTo>
                <a:close/>
                <a:moveTo>
                  <a:pt x="120" y="10"/>
                </a:moveTo>
                <a:cubicBezTo>
                  <a:pt x="118" y="9"/>
                  <a:pt x="111" y="8"/>
                  <a:pt x="107" y="8"/>
                </a:cubicBezTo>
                <a:cubicBezTo>
                  <a:pt x="107" y="8"/>
                  <a:pt x="106" y="8"/>
                  <a:pt x="106" y="8"/>
                </a:cubicBezTo>
                <a:cubicBezTo>
                  <a:pt x="103" y="9"/>
                  <a:pt x="100" y="11"/>
                  <a:pt x="97" y="12"/>
                </a:cubicBezTo>
                <a:cubicBezTo>
                  <a:pt x="94" y="13"/>
                  <a:pt x="91" y="13"/>
                  <a:pt x="88" y="14"/>
                </a:cubicBezTo>
                <a:cubicBezTo>
                  <a:pt x="85" y="13"/>
                  <a:pt x="82" y="13"/>
                  <a:pt x="79" y="12"/>
                </a:cubicBezTo>
                <a:cubicBezTo>
                  <a:pt x="76" y="11"/>
                  <a:pt x="73" y="9"/>
                  <a:pt x="70" y="8"/>
                </a:cubicBezTo>
                <a:cubicBezTo>
                  <a:pt x="70" y="8"/>
                  <a:pt x="69" y="8"/>
                  <a:pt x="69" y="8"/>
                </a:cubicBezTo>
                <a:cubicBezTo>
                  <a:pt x="65" y="8"/>
                  <a:pt x="58" y="9"/>
                  <a:pt x="56" y="10"/>
                </a:cubicBezTo>
                <a:cubicBezTo>
                  <a:pt x="42" y="12"/>
                  <a:pt x="52" y="24"/>
                  <a:pt x="63" y="41"/>
                </a:cubicBezTo>
                <a:cubicBezTo>
                  <a:pt x="67" y="48"/>
                  <a:pt x="67" y="48"/>
                  <a:pt x="67" y="48"/>
                </a:cubicBezTo>
                <a:cubicBezTo>
                  <a:pt x="88" y="48"/>
                  <a:pt x="88" y="48"/>
                  <a:pt x="88" y="48"/>
                </a:cubicBezTo>
                <a:cubicBezTo>
                  <a:pt x="109" y="48"/>
                  <a:pt x="109" y="48"/>
                  <a:pt x="109" y="48"/>
                </a:cubicBezTo>
                <a:cubicBezTo>
                  <a:pt x="113" y="41"/>
                  <a:pt x="113" y="41"/>
                  <a:pt x="113" y="41"/>
                </a:cubicBezTo>
                <a:cubicBezTo>
                  <a:pt x="124" y="24"/>
                  <a:pt x="134" y="12"/>
                  <a:pt x="120" y="10"/>
                </a:cubicBezTo>
                <a:close/>
                <a:moveTo>
                  <a:pt x="169" y="126"/>
                </a:moveTo>
                <a:cubicBezTo>
                  <a:pt x="176" y="143"/>
                  <a:pt x="175" y="161"/>
                  <a:pt x="166" y="174"/>
                </a:cubicBezTo>
                <a:cubicBezTo>
                  <a:pt x="159" y="186"/>
                  <a:pt x="147" y="192"/>
                  <a:pt x="133" y="192"/>
                </a:cubicBezTo>
                <a:cubicBezTo>
                  <a:pt x="88" y="192"/>
                  <a:pt x="88" y="192"/>
                  <a:pt x="88" y="192"/>
                </a:cubicBezTo>
                <a:cubicBezTo>
                  <a:pt x="43" y="192"/>
                  <a:pt x="43" y="192"/>
                  <a:pt x="43" y="192"/>
                </a:cubicBezTo>
                <a:cubicBezTo>
                  <a:pt x="29" y="192"/>
                  <a:pt x="17" y="186"/>
                  <a:pt x="10" y="174"/>
                </a:cubicBezTo>
                <a:cubicBezTo>
                  <a:pt x="1" y="161"/>
                  <a:pt x="0" y="143"/>
                  <a:pt x="7" y="126"/>
                </a:cubicBezTo>
                <a:cubicBezTo>
                  <a:pt x="20" y="96"/>
                  <a:pt x="40" y="68"/>
                  <a:pt x="60" y="52"/>
                </a:cubicBezTo>
                <a:cubicBezTo>
                  <a:pt x="60" y="52"/>
                  <a:pt x="60" y="52"/>
                  <a:pt x="60" y="52"/>
                </a:cubicBezTo>
                <a:cubicBezTo>
                  <a:pt x="56" y="46"/>
                  <a:pt x="56" y="46"/>
                  <a:pt x="56" y="46"/>
                </a:cubicBezTo>
                <a:cubicBezTo>
                  <a:pt x="55" y="43"/>
                  <a:pt x="53" y="41"/>
                  <a:pt x="52" y="39"/>
                </a:cubicBezTo>
                <a:cubicBezTo>
                  <a:pt x="44" y="27"/>
                  <a:pt x="39" y="18"/>
                  <a:pt x="42" y="10"/>
                </a:cubicBezTo>
                <a:cubicBezTo>
                  <a:pt x="44" y="6"/>
                  <a:pt x="48" y="3"/>
                  <a:pt x="54" y="2"/>
                </a:cubicBezTo>
                <a:cubicBezTo>
                  <a:pt x="56" y="2"/>
                  <a:pt x="64" y="0"/>
                  <a:pt x="69" y="0"/>
                </a:cubicBezTo>
                <a:cubicBezTo>
                  <a:pt x="70" y="0"/>
                  <a:pt x="71" y="0"/>
                  <a:pt x="72" y="0"/>
                </a:cubicBezTo>
                <a:cubicBezTo>
                  <a:pt x="75" y="1"/>
                  <a:pt x="77" y="2"/>
                  <a:pt x="80" y="3"/>
                </a:cubicBezTo>
                <a:cubicBezTo>
                  <a:pt x="81" y="4"/>
                  <a:pt x="81" y="4"/>
                  <a:pt x="82" y="4"/>
                </a:cubicBezTo>
                <a:cubicBezTo>
                  <a:pt x="84" y="5"/>
                  <a:pt x="86" y="5"/>
                  <a:pt x="88" y="6"/>
                </a:cubicBezTo>
                <a:cubicBezTo>
                  <a:pt x="90" y="5"/>
                  <a:pt x="92" y="5"/>
                  <a:pt x="94" y="4"/>
                </a:cubicBezTo>
                <a:cubicBezTo>
                  <a:pt x="95" y="4"/>
                  <a:pt x="95" y="4"/>
                  <a:pt x="96" y="3"/>
                </a:cubicBezTo>
                <a:cubicBezTo>
                  <a:pt x="99" y="2"/>
                  <a:pt x="101" y="1"/>
                  <a:pt x="104" y="0"/>
                </a:cubicBezTo>
                <a:cubicBezTo>
                  <a:pt x="105" y="0"/>
                  <a:pt x="106" y="0"/>
                  <a:pt x="107" y="0"/>
                </a:cubicBezTo>
                <a:cubicBezTo>
                  <a:pt x="112" y="0"/>
                  <a:pt x="120" y="2"/>
                  <a:pt x="122" y="2"/>
                </a:cubicBezTo>
                <a:cubicBezTo>
                  <a:pt x="128" y="3"/>
                  <a:pt x="132" y="6"/>
                  <a:pt x="134" y="10"/>
                </a:cubicBezTo>
                <a:cubicBezTo>
                  <a:pt x="137" y="18"/>
                  <a:pt x="132" y="27"/>
                  <a:pt x="124" y="39"/>
                </a:cubicBezTo>
                <a:cubicBezTo>
                  <a:pt x="123" y="41"/>
                  <a:pt x="121" y="43"/>
                  <a:pt x="120" y="46"/>
                </a:cubicBezTo>
                <a:cubicBezTo>
                  <a:pt x="116" y="52"/>
                  <a:pt x="116" y="52"/>
                  <a:pt x="116" y="52"/>
                </a:cubicBezTo>
                <a:cubicBezTo>
                  <a:pt x="116" y="52"/>
                  <a:pt x="116" y="52"/>
                  <a:pt x="116" y="52"/>
                </a:cubicBezTo>
                <a:cubicBezTo>
                  <a:pt x="136" y="68"/>
                  <a:pt x="156" y="96"/>
                  <a:pt x="169" y="12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8" name="Freeform 209">
            <a:extLst>
              <a:ext uri="{FF2B5EF4-FFF2-40B4-BE49-F238E27FC236}">
                <a16:creationId xmlns="" xmlns:a16="http://schemas.microsoft.com/office/drawing/2014/main" id="{747407B6-4C95-4CCB-B259-544BEA9E3E47}"/>
              </a:ext>
            </a:extLst>
          </p:cNvPr>
          <p:cNvSpPr>
            <a:spLocks noEditPoints="1"/>
          </p:cNvSpPr>
          <p:nvPr/>
        </p:nvSpPr>
        <p:spPr bwMode="auto">
          <a:xfrm>
            <a:off x="3985283" y="3160641"/>
            <a:ext cx="297784" cy="260327"/>
          </a:xfrm>
          <a:custGeom>
            <a:avLst/>
            <a:gdLst>
              <a:gd name="T0" fmla="*/ 59 w 64"/>
              <a:gd name="T1" fmla="*/ 38 h 56"/>
              <a:gd name="T2" fmla="*/ 36 w 64"/>
              <a:gd name="T3" fmla="*/ 26 h 56"/>
              <a:gd name="T4" fmla="*/ 38 w 64"/>
              <a:gd name="T5" fmla="*/ 22 h 56"/>
              <a:gd name="T6" fmla="*/ 44 w 64"/>
              <a:gd name="T7" fmla="*/ 12 h 56"/>
              <a:gd name="T8" fmla="*/ 32 w 64"/>
              <a:gd name="T9" fmla="*/ 0 h 56"/>
              <a:gd name="T10" fmla="*/ 20 w 64"/>
              <a:gd name="T11" fmla="*/ 12 h 56"/>
              <a:gd name="T12" fmla="*/ 24 w 64"/>
              <a:gd name="T13" fmla="*/ 16 h 56"/>
              <a:gd name="T14" fmla="*/ 28 w 64"/>
              <a:gd name="T15" fmla="*/ 12 h 56"/>
              <a:gd name="T16" fmla="*/ 32 w 64"/>
              <a:gd name="T17" fmla="*/ 8 h 56"/>
              <a:gd name="T18" fmla="*/ 36 w 64"/>
              <a:gd name="T19" fmla="*/ 12 h 56"/>
              <a:gd name="T20" fmla="*/ 34 w 64"/>
              <a:gd name="T21" fmla="*/ 15 h 56"/>
              <a:gd name="T22" fmla="*/ 28 w 64"/>
              <a:gd name="T23" fmla="*/ 26 h 56"/>
              <a:gd name="T24" fmla="*/ 5 w 64"/>
              <a:gd name="T25" fmla="*/ 38 h 56"/>
              <a:gd name="T26" fmla="*/ 0 w 64"/>
              <a:gd name="T27" fmla="*/ 48 h 56"/>
              <a:gd name="T28" fmla="*/ 8 w 64"/>
              <a:gd name="T29" fmla="*/ 56 h 56"/>
              <a:gd name="T30" fmla="*/ 56 w 64"/>
              <a:gd name="T31" fmla="*/ 56 h 56"/>
              <a:gd name="T32" fmla="*/ 64 w 64"/>
              <a:gd name="T33" fmla="*/ 48 h 56"/>
              <a:gd name="T34" fmla="*/ 59 w 64"/>
              <a:gd name="T35" fmla="*/ 38 h 56"/>
              <a:gd name="T36" fmla="*/ 8 w 64"/>
              <a:gd name="T37" fmla="*/ 48 h 56"/>
              <a:gd name="T38" fmla="*/ 9 w 64"/>
              <a:gd name="T39" fmla="*/ 45 h 56"/>
              <a:gd name="T40" fmla="*/ 32 w 64"/>
              <a:gd name="T41" fmla="*/ 33 h 56"/>
              <a:gd name="T42" fmla="*/ 54 w 64"/>
              <a:gd name="T43" fmla="*/ 45 h 56"/>
              <a:gd name="T44" fmla="*/ 56 w 64"/>
              <a:gd name="T45" fmla="*/ 48 h 56"/>
              <a:gd name="T46" fmla="*/ 8 w 64"/>
              <a:gd name="T47" fmla="*/ 48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64" h="56">
                <a:moveTo>
                  <a:pt x="59" y="38"/>
                </a:moveTo>
                <a:cubicBezTo>
                  <a:pt x="36" y="26"/>
                  <a:pt x="36" y="26"/>
                  <a:pt x="36" y="26"/>
                </a:cubicBezTo>
                <a:cubicBezTo>
                  <a:pt x="36" y="24"/>
                  <a:pt x="37" y="23"/>
                  <a:pt x="38" y="22"/>
                </a:cubicBezTo>
                <a:cubicBezTo>
                  <a:pt x="42" y="20"/>
                  <a:pt x="44" y="16"/>
                  <a:pt x="44" y="12"/>
                </a:cubicBezTo>
                <a:cubicBezTo>
                  <a:pt x="44" y="5"/>
                  <a:pt x="39" y="0"/>
                  <a:pt x="32" y="0"/>
                </a:cubicBezTo>
                <a:cubicBezTo>
                  <a:pt x="25" y="0"/>
                  <a:pt x="20" y="5"/>
                  <a:pt x="20" y="12"/>
                </a:cubicBezTo>
                <a:cubicBezTo>
                  <a:pt x="20" y="14"/>
                  <a:pt x="22" y="16"/>
                  <a:pt x="24" y="16"/>
                </a:cubicBezTo>
                <a:cubicBezTo>
                  <a:pt x="26" y="16"/>
                  <a:pt x="28" y="14"/>
                  <a:pt x="28" y="12"/>
                </a:cubicBezTo>
                <a:cubicBezTo>
                  <a:pt x="28" y="10"/>
                  <a:pt x="30" y="8"/>
                  <a:pt x="32" y="8"/>
                </a:cubicBezTo>
                <a:cubicBezTo>
                  <a:pt x="34" y="8"/>
                  <a:pt x="36" y="10"/>
                  <a:pt x="36" y="12"/>
                </a:cubicBezTo>
                <a:cubicBezTo>
                  <a:pt x="36" y="13"/>
                  <a:pt x="35" y="15"/>
                  <a:pt x="34" y="15"/>
                </a:cubicBezTo>
                <a:cubicBezTo>
                  <a:pt x="30" y="18"/>
                  <a:pt x="28" y="21"/>
                  <a:pt x="28" y="26"/>
                </a:cubicBezTo>
                <a:cubicBezTo>
                  <a:pt x="5" y="38"/>
                  <a:pt x="5" y="38"/>
                  <a:pt x="5" y="38"/>
                </a:cubicBezTo>
                <a:cubicBezTo>
                  <a:pt x="2" y="40"/>
                  <a:pt x="0" y="44"/>
                  <a:pt x="0" y="48"/>
                </a:cubicBezTo>
                <a:cubicBezTo>
                  <a:pt x="0" y="52"/>
                  <a:pt x="4" y="56"/>
                  <a:pt x="8" y="56"/>
                </a:cubicBezTo>
                <a:cubicBezTo>
                  <a:pt x="56" y="56"/>
                  <a:pt x="56" y="56"/>
                  <a:pt x="56" y="56"/>
                </a:cubicBezTo>
                <a:cubicBezTo>
                  <a:pt x="60" y="56"/>
                  <a:pt x="64" y="52"/>
                  <a:pt x="64" y="48"/>
                </a:cubicBezTo>
                <a:cubicBezTo>
                  <a:pt x="64" y="44"/>
                  <a:pt x="62" y="40"/>
                  <a:pt x="59" y="38"/>
                </a:cubicBezTo>
                <a:close/>
                <a:moveTo>
                  <a:pt x="8" y="48"/>
                </a:moveTo>
                <a:cubicBezTo>
                  <a:pt x="8" y="47"/>
                  <a:pt x="9" y="46"/>
                  <a:pt x="9" y="45"/>
                </a:cubicBezTo>
                <a:cubicBezTo>
                  <a:pt x="32" y="33"/>
                  <a:pt x="32" y="33"/>
                  <a:pt x="32" y="33"/>
                </a:cubicBezTo>
                <a:cubicBezTo>
                  <a:pt x="54" y="45"/>
                  <a:pt x="54" y="45"/>
                  <a:pt x="54" y="45"/>
                </a:cubicBezTo>
                <a:cubicBezTo>
                  <a:pt x="55" y="46"/>
                  <a:pt x="56" y="47"/>
                  <a:pt x="56" y="48"/>
                </a:cubicBezTo>
                <a:lnTo>
                  <a:pt x="8" y="4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49" name="Group 48">
            <a:extLst>
              <a:ext uri="{FF2B5EF4-FFF2-40B4-BE49-F238E27FC236}">
                <a16:creationId xmlns="" xmlns:a16="http://schemas.microsoft.com/office/drawing/2014/main" id="{CE05639D-D843-4AF7-8D83-E2BB8DA80020}"/>
              </a:ext>
            </a:extLst>
          </p:cNvPr>
          <p:cNvGrpSpPr/>
          <p:nvPr/>
        </p:nvGrpSpPr>
        <p:grpSpPr>
          <a:xfrm>
            <a:off x="3163642" y="3827159"/>
            <a:ext cx="323536" cy="323536"/>
            <a:chOff x="7716838" y="4857750"/>
            <a:chExt cx="569913" cy="569912"/>
          </a:xfrm>
          <a:solidFill>
            <a:schemeClr val="tx1"/>
          </a:solidFill>
        </p:grpSpPr>
        <p:sp>
          <p:nvSpPr>
            <p:cNvPr id="50" name="Freeform 5">
              <a:extLst>
                <a:ext uri="{FF2B5EF4-FFF2-40B4-BE49-F238E27FC236}">
                  <a16:creationId xmlns="" xmlns:a16="http://schemas.microsoft.com/office/drawing/2014/main" id="{15247C20-88C4-4E56-B808-A17F26392AF8}"/>
                </a:ext>
              </a:extLst>
            </p:cNvPr>
            <p:cNvSpPr>
              <a:spLocks/>
            </p:cNvSpPr>
            <p:nvPr/>
          </p:nvSpPr>
          <p:spPr bwMode="auto">
            <a:xfrm>
              <a:off x="7716838" y="5238750"/>
              <a:ext cx="382588" cy="188912"/>
            </a:xfrm>
            <a:custGeom>
              <a:avLst/>
              <a:gdLst>
                <a:gd name="T0" fmla="*/ 164 w 164"/>
                <a:gd name="T1" fmla="*/ 81 h 81"/>
                <a:gd name="T2" fmla="*/ 0 w 164"/>
                <a:gd name="T3" fmla="*/ 81 h 81"/>
                <a:gd name="T4" fmla="*/ 0 w 164"/>
                <a:gd name="T5" fmla="*/ 59 h 81"/>
                <a:gd name="T6" fmla="*/ 20 w 164"/>
                <a:gd name="T7" fmla="*/ 32 h 81"/>
                <a:gd name="T8" fmla="*/ 56 w 164"/>
                <a:gd name="T9" fmla="*/ 19 h 81"/>
                <a:gd name="T10" fmla="*/ 56 w 164"/>
                <a:gd name="T11" fmla="*/ 2 h 81"/>
                <a:gd name="T12" fmla="*/ 68 w 164"/>
                <a:gd name="T13" fmla="*/ 2 h 81"/>
                <a:gd name="T14" fmla="*/ 68 w 164"/>
                <a:gd name="T15" fmla="*/ 27 h 81"/>
                <a:gd name="T16" fmla="*/ 24 w 164"/>
                <a:gd name="T17" fmla="*/ 43 h 81"/>
                <a:gd name="T18" fmla="*/ 12 w 164"/>
                <a:gd name="T19" fmla="*/ 59 h 81"/>
                <a:gd name="T20" fmla="*/ 12 w 164"/>
                <a:gd name="T21" fmla="*/ 69 h 81"/>
                <a:gd name="T22" fmla="*/ 152 w 164"/>
                <a:gd name="T23" fmla="*/ 69 h 81"/>
                <a:gd name="T24" fmla="*/ 152 w 164"/>
                <a:gd name="T25" fmla="*/ 59 h 81"/>
                <a:gd name="T26" fmla="*/ 140 w 164"/>
                <a:gd name="T27" fmla="*/ 43 h 81"/>
                <a:gd name="T28" fmla="*/ 96 w 164"/>
                <a:gd name="T29" fmla="*/ 27 h 81"/>
                <a:gd name="T30" fmla="*/ 96 w 164"/>
                <a:gd name="T31" fmla="*/ 0 h 81"/>
                <a:gd name="T32" fmla="*/ 108 w 164"/>
                <a:gd name="T33" fmla="*/ 0 h 81"/>
                <a:gd name="T34" fmla="*/ 108 w 164"/>
                <a:gd name="T35" fmla="*/ 19 h 81"/>
                <a:gd name="T36" fmla="*/ 144 w 164"/>
                <a:gd name="T37" fmla="*/ 32 h 81"/>
                <a:gd name="T38" fmla="*/ 164 w 164"/>
                <a:gd name="T39" fmla="*/ 59 h 81"/>
                <a:gd name="T40" fmla="*/ 164 w 164"/>
                <a:gd name="T41" fmla="*/ 81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64" h="81">
                  <a:moveTo>
                    <a:pt x="164" y="81"/>
                  </a:moveTo>
                  <a:cubicBezTo>
                    <a:pt x="0" y="81"/>
                    <a:pt x="0" y="81"/>
                    <a:pt x="0" y="81"/>
                  </a:cubicBezTo>
                  <a:cubicBezTo>
                    <a:pt x="0" y="59"/>
                    <a:pt x="0" y="59"/>
                    <a:pt x="0" y="59"/>
                  </a:cubicBezTo>
                  <a:cubicBezTo>
                    <a:pt x="0" y="46"/>
                    <a:pt x="8" y="36"/>
                    <a:pt x="20" y="32"/>
                  </a:cubicBezTo>
                  <a:cubicBezTo>
                    <a:pt x="56" y="19"/>
                    <a:pt x="56" y="19"/>
                    <a:pt x="56" y="19"/>
                  </a:cubicBezTo>
                  <a:cubicBezTo>
                    <a:pt x="56" y="2"/>
                    <a:pt x="56" y="2"/>
                    <a:pt x="56" y="2"/>
                  </a:cubicBezTo>
                  <a:cubicBezTo>
                    <a:pt x="68" y="2"/>
                    <a:pt x="68" y="2"/>
                    <a:pt x="68" y="2"/>
                  </a:cubicBezTo>
                  <a:cubicBezTo>
                    <a:pt x="68" y="27"/>
                    <a:pt x="68" y="27"/>
                    <a:pt x="68" y="27"/>
                  </a:cubicBezTo>
                  <a:cubicBezTo>
                    <a:pt x="24" y="43"/>
                    <a:pt x="24" y="43"/>
                    <a:pt x="24" y="43"/>
                  </a:cubicBezTo>
                  <a:cubicBezTo>
                    <a:pt x="16" y="46"/>
                    <a:pt x="12" y="52"/>
                    <a:pt x="12" y="59"/>
                  </a:cubicBezTo>
                  <a:cubicBezTo>
                    <a:pt x="12" y="69"/>
                    <a:pt x="12" y="69"/>
                    <a:pt x="12" y="69"/>
                  </a:cubicBezTo>
                  <a:cubicBezTo>
                    <a:pt x="152" y="69"/>
                    <a:pt x="152" y="69"/>
                    <a:pt x="152" y="69"/>
                  </a:cubicBezTo>
                  <a:cubicBezTo>
                    <a:pt x="152" y="59"/>
                    <a:pt x="152" y="59"/>
                    <a:pt x="152" y="59"/>
                  </a:cubicBezTo>
                  <a:cubicBezTo>
                    <a:pt x="152" y="52"/>
                    <a:pt x="147" y="46"/>
                    <a:pt x="140" y="43"/>
                  </a:cubicBezTo>
                  <a:cubicBezTo>
                    <a:pt x="96" y="27"/>
                    <a:pt x="96" y="27"/>
                    <a:pt x="96" y="27"/>
                  </a:cubicBezTo>
                  <a:cubicBezTo>
                    <a:pt x="96" y="0"/>
                    <a:pt x="96" y="0"/>
                    <a:pt x="96" y="0"/>
                  </a:cubicBezTo>
                  <a:cubicBezTo>
                    <a:pt x="108" y="0"/>
                    <a:pt x="108" y="0"/>
                    <a:pt x="108" y="0"/>
                  </a:cubicBezTo>
                  <a:cubicBezTo>
                    <a:pt x="108" y="19"/>
                    <a:pt x="108" y="19"/>
                    <a:pt x="108" y="19"/>
                  </a:cubicBezTo>
                  <a:cubicBezTo>
                    <a:pt x="144" y="32"/>
                    <a:pt x="144" y="32"/>
                    <a:pt x="144" y="32"/>
                  </a:cubicBezTo>
                  <a:cubicBezTo>
                    <a:pt x="156" y="36"/>
                    <a:pt x="164" y="47"/>
                    <a:pt x="164" y="59"/>
                  </a:cubicBezTo>
                  <a:lnTo>
                    <a:pt x="164" y="8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" name="Freeform 6">
              <a:extLst>
                <a:ext uri="{FF2B5EF4-FFF2-40B4-BE49-F238E27FC236}">
                  <a16:creationId xmlns="" xmlns:a16="http://schemas.microsoft.com/office/drawing/2014/main" id="{810AFDB1-2130-4136-B34B-BA978162DC5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99388" y="5019675"/>
              <a:ext cx="211138" cy="249237"/>
            </a:xfrm>
            <a:custGeom>
              <a:avLst/>
              <a:gdLst>
                <a:gd name="T0" fmla="*/ 46 w 91"/>
                <a:gd name="T1" fmla="*/ 107 h 107"/>
                <a:gd name="T2" fmla="*/ 0 w 91"/>
                <a:gd name="T3" fmla="*/ 53 h 107"/>
                <a:gd name="T4" fmla="*/ 46 w 91"/>
                <a:gd name="T5" fmla="*/ 0 h 107"/>
                <a:gd name="T6" fmla="*/ 91 w 91"/>
                <a:gd name="T7" fmla="*/ 53 h 107"/>
                <a:gd name="T8" fmla="*/ 46 w 91"/>
                <a:gd name="T9" fmla="*/ 107 h 107"/>
                <a:gd name="T10" fmla="*/ 46 w 91"/>
                <a:gd name="T11" fmla="*/ 12 h 107"/>
                <a:gd name="T12" fmla="*/ 12 w 91"/>
                <a:gd name="T13" fmla="*/ 53 h 107"/>
                <a:gd name="T14" fmla="*/ 46 w 91"/>
                <a:gd name="T15" fmla="*/ 95 h 107"/>
                <a:gd name="T16" fmla="*/ 79 w 91"/>
                <a:gd name="T17" fmla="*/ 53 h 107"/>
                <a:gd name="T18" fmla="*/ 46 w 91"/>
                <a:gd name="T19" fmla="*/ 12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1" h="107">
                  <a:moveTo>
                    <a:pt x="46" y="107"/>
                  </a:moveTo>
                  <a:cubicBezTo>
                    <a:pt x="20" y="107"/>
                    <a:pt x="0" y="83"/>
                    <a:pt x="0" y="53"/>
                  </a:cubicBezTo>
                  <a:cubicBezTo>
                    <a:pt x="0" y="24"/>
                    <a:pt x="20" y="0"/>
                    <a:pt x="46" y="0"/>
                  </a:cubicBezTo>
                  <a:cubicBezTo>
                    <a:pt x="71" y="0"/>
                    <a:pt x="91" y="24"/>
                    <a:pt x="91" y="53"/>
                  </a:cubicBezTo>
                  <a:cubicBezTo>
                    <a:pt x="91" y="83"/>
                    <a:pt x="71" y="107"/>
                    <a:pt x="46" y="107"/>
                  </a:cubicBezTo>
                  <a:close/>
                  <a:moveTo>
                    <a:pt x="46" y="12"/>
                  </a:moveTo>
                  <a:cubicBezTo>
                    <a:pt x="27" y="12"/>
                    <a:pt x="12" y="30"/>
                    <a:pt x="12" y="53"/>
                  </a:cubicBezTo>
                  <a:cubicBezTo>
                    <a:pt x="12" y="76"/>
                    <a:pt x="27" y="95"/>
                    <a:pt x="46" y="95"/>
                  </a:cubicBezTo>
                  <a:cubicBezTo>
                    <a:pt x="64" y="95"/>
                    <a:pt x="79" y="76"/>
                    <a:pt x="79" y="53"/>
                  </a:cubicBezTo>
                  <a:cubicBezTo>
                    <a:pt x="79" y="30"/>
                    <a:pt x="64" y="12"/>
                    <a:pt x="46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" name="Freeform 7">
              <a:extLst>
                <a:ext uri="{FF2B5EF4-FFF2-40B4-BE49-F238E27FC236}">
                  <a16:creationId xmlns="" xmlns:a16="http://schemas.microsoft.com/office/drawing/2014/main" id="{B5D60A38-27FC-49B5-A99D-228B7E42E0C7}"/>
                </a:ext>
              </a:extLst>
            </p:cNvPr>
            <p:cNvSpPr>
              <a:spLocks/>
            </p:cNvSpPr>
            <p:nvPr/>
          </p:nvSpPr>
          <p:spPr bwMode="auto">
            <a:xfrm>
              <a:off x="7808913" y="5068888"/>
              <a:ext cx="190500" cy="80962"/>
            </a:xfrm>
            <a:custGeom>
              <a:avLst/>
              <a:gdLst>
                <a:gd name="T0" fmla="*/ 71 w 82"/>
                <a:gd name="T1" fmla="*/ 35 h 35"/>
                <a:gd name="T2" fmla="*/ 47 w 82"/>
                <a:gd name="T3" fmla="*/ 23 h 35"/>
                <a:gd name="T4" fmla="*/ 18 w 82"/>
                <a:gd name="T5" fmla="*/ 34 h 35"/>
                <a:gd name="T6" fmla="*/ 0 w 82"/>
                <a:gd name="T7" fmla="*/ 30 h 35"/>
                <a:gd name="T8" fmla="*/ 5 w 82"/>
                <a:gd name="T9" fmla="*/ 19 h 35"/>
                <a:gd name="T10" fmla="*/ 18 w 82"/>
                <a:gd name="T11" fmla="*/ 22 h 35"/>
                <a:gd name="T12" fmla="*/ 42 w 82"/>
                <a:gd name="T13" fmla="*/ 10 h 35"/>
                <a:gd name="T14" fmla="*/ 48 w 82"/>
                <a:gd name="T15" fmla="*/ 0 h 35"/>
                <a:gd name="T16" fmla="*/ 53 w 82"/>
                <a:gd name="T17" fmla="*/ 10 h 35"/>
                <a:gd name="T18" fmla="*/ 76 w 82"/>
                <a:gd name="T19" fmla="*/ 22 h 35"/>
                <a:gd name="T20" fmla="*/ 79 w 82"/>
                <a:gd name="T21" fmla="*/ 22 h 35"/>
                <a:gd name="T22" fmla="*/ 81 w 82"/>
                <a:gd name="T23" fmla="*/ 22 h 35"/>
                <a:gd name="T24" fmla="*/ 82 w 82"/>
                <a:gd name="T25" fmla="*/ 34 h 35"/>
                <a:gd name="T26" fmla="*/ 80 w 82"/>
                <a:gd name="T27" fmla="*/ 34 h 35"/>
                <a:gd name="T28" fmla="*/ 79 w 82"/>
                <a:gd name="T29" fmla="*/ 34 h 35"/>
                <a:gd name="T30" fmla="*/ 71 w 82"/>
                <a:gd name="T31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2" h="35">
                  <a:moveTo>
                    <a:pt x="71" y="35"/>
                  </a:moveTo>
                  <a:cubicBezTo>
                    <a:pt x="61" y="35"/>
                    <a:pt x="54" y="31"/>
                    <a:pt x="47" y="23"/>
                  </a:cubicBezTo>
                  <a:cubicBezTo>
                    <a:pt x="40" y="30"/>
                    <a:pt x="28" y="34"/>
                    <a:pt x="18" y="34"/>
                  </a:cubicBezTo>
                  <a:cubicBezTo>
                    <a:pt x="11" y="34"/>
                    <a:pt x="5" y="33"/>
                    <a:pt x="0" y="30"/>
                  </a:cubicBezTo>
                  <a:cubicBezTo>
                    <a:pt x="5" y="19"/>
                    <a:pt x="5" y="19"/>
                    <a:pt x="5" y="19"/>
                  </a:cubicBezTo>
                  <a:cubicBezTo>
                    <a:pt x="9" y="21"/>
                    <a:pt x="13" y="22"/>
                    <a:pt x="18" y="22"/>
                  </a:cubicBezTo>
                  <a:cubicBezTo>
                    <a:pt x="27" y="22"/>
                    <a:pt x="39" y="17"/>
                    <a:pt x="42" y="1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3" y="10"/>
                    <a:pt x="53" y="10"/>
                    <a:pt x="53" y="10"/>
                  </a:cubicBezTo>
                  <a:cubicBezTo>
                    <a:pt x="59" y="21"/>
                    <a:pt x="66" y="25"/>
                    <a:pt x="76" y="22"/>
                  </a:cubicBezTo>
                  <a:cubicBezTo>
                    <a:pt x="77" y="22"/>
                    <a:pt x="78" y="22"/>
                    <a:pt x="79" y="22"/>
                  </a:cubicBezTo>
                  <a:cubicBezTo>
                    <a:pt x="80" y="22"/>
                    <a:pt x="80" y="22"/>
                    <a:pt x="81" y="22"/>
                  </a:cubicBezTo>
                  <a:cubicBezTo>
                    <a:pt x="82" y="34"/>
                    <a:pt x="82" y="34"/>
                    <a:pt x="82" y="34"/>
                  </a:cubicBezTo>
                  <a:cubicBezTo>
                    <a:pt x="81" y="34"/>
                    <a:pt x="81" y="34"/>
                    <a:pt x="80" y="34"/>
                  </a:cubicBezTo>
                  <a:cubicBezTo>
                    <a:pt x="80" y="34"/>
                    <a:pt x="79" y="34"/>
                    <a:pt x="79" y="34"/>
                  </a:cubicBezTo>
                  <a:cubicBezTo>
                    <a:pt x="76" y="35"/>
                    <a:pt x="73" y="35"/>
                    <a:pt x="71" y="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8">
              <a:extLst>
                <a:ext uri="{FF2B5EF4-FFF2-40B4-BE49-F238E27FC236}">
                  <a16:creationId xmlns="" xmlns:a16="http://schemas.microsoft.com/office/drawing/2014/main" id="{928843A6-1C88-440A-8E2F-AF76CE0FA70E}"/>
                </a:ext>
              </a:extLst>
            </p:cNvPr>
            <p:cNvSpPr>
              <a:spLocks/>
            </p:cNvSpPr>
            <p:nvPr/>
          </p:nvSpPr>
          <p:spPr bwMode="auto">
            <a:xfrm>
              <a:off x="7904163" y="4857750"/>
              <a:ext cx="382588" cy="350837"/>
            </a:xfrm>
            <a:custGeom>
              <a:avLst/>
              <a:gdLst>
                <a:gd name="T0" fmla="*/ 117 w 241"/>
                <a:gd name="T1" fmla="*/ 221 h 221"/>
                <a:gd name="T2" fmla="*/ 117 w 241"/>
                <a:gd name="T3" fmla="*/ 147 h 221"/>
                <a:gd name="T4" fmla="*/ 97 w 241"/>
                <a:gd name="T5" fmla="*/ 147 h 221"/>
                <a:gd name="T6" fmla="*/ 97 w 241"/>
                <a:gd name="T7" fmla="*/ 130 h 221"/>
                <a:gd name="T8" fmla="*/ 135 w 241"/>
                <a:gd name="T9" fmla="*/ 130 h 221"/>
                <a:gd name="T10" fmla="*/ 135 w 241"/>
                <a:gd name="T11" fmla="*/ 174 h 221"/>
                <a:gd name="T12" fmla="*/ 175 w 241"/>
                <a:gd name="T13" fmla="*/ 130 h 221"/>
                <a:gd name="T14" fmla="*/ 223 w 241"/>
                <a:gd name="T15" fmla="*/ 130 h 221"/>
                <a:gd name="T16" fmla="*/ 223 w 241"/>
                <a:gd name="T17" fmla="*/ 18 h 221"/>
                <a:gd name="T18" fmla="*/ 17 w 241"/>
                <a:gd name="T19" fmla="*/ 18 h 221"/>
                <a:gd name="T20" fmla="*/ 17 w 241"/>
                <a:gd name="T21" fmla="*/ 68 h 221"/>
                <a:gd name="T22" fmla="*/ 0 w 241"/>
                <a:gd name="T23" fmla="*/ 68 h 221"/>
                <a:gd name="T24" fmla="*/ 0 w 241"/>
                <a:gd name="T25" fmla="*/ 0 h 221"/>
                <a:gd name="T26" fmla="*/ 241 w 241"/>
                <a:gd name="T27" fmla="*/ 0 h 221"/>
                <a:gd name="T28" fmla="*/ 241 w 241"/>
                <a:gd name="T29" fmla="*/ 147 h 221"/>
                <a:gd name="T30" fmla="*/ 183 w 241"/>
                <a:gd name="T31" fmla="*/ 147 h 221"/>
                <a:gd name="T32" fmla="*/ 117 w 241"/>
                <a:gd name="T33" fmla="*/ 221 h 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41" h="221">
                  <a:moveTo>
                    <a:pt x="117" y="221"/>
                  </a:moveTo>
                  <a:lnTo>
                    <a:pt x="117" y="147"/>
                  </a:lnTo>
                  <a:lnTo>
                    <a:pt x="97" y="147"/>
                  </a:lnTo>
                  <a:lnTo>
                    <a:pt x="97" y="130"/>
                  </a:lnTo>
                  <a:lnTo>
                    <a:pt x="135" y="130"/>
                  </a:lnTo>
                  <a:lnTo>
                    <a:pt x="135" y="174"/>
                  </a:lnTo>
                  <a:lnTo>
                    <a:pt x="175" y="130"/>
                  </a:lnTo>
                  <a:lnTo>
                    <a:pt x="223" y="130"/>
                  </a:lnTo>
                  <a:lnTo>
                    <a:pt x="223" y="18"/>
                  </a:lnTo>
                  <a:lnTo>
                    <a:pt x="17" y="18"/>
                  </a:lnTo>
                  <a:lnTo>
                    <a:pt x="17" y="68"/>
                  </a:lnTo>
                  <a:lnTo>
                    <a:pt x="0" y="68"/>
                  </a:lnTo>
                  <a:lnTo>
                    <a:pt x="0" y="0"/>
                  </a:lnTo>
                  <a:lnTo>
                    <a:pt x="241" y="0"/>
                  </a:lnTo>
                  <a:lnTo>
                    <a:pt x="241" y="147"/>
                  </a:lnTo>
                  <a:lnTo>
                    <a:pt x="183" y="147"/>
                  </a:lnTo>
                  <a:lnTo>
                    <a:pt x="117" y="22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9">
              <a:extLst>
                <a:ext uri="{FF2B5EF4-FFF2-40B4-BE49-F238E27FC236}">
                  <a16:creationId xmlns="" xmlns:a16="http://schemas.microsoft.com/office/drawing/2014/main" id="{A355F4A4-8DC6-42AD-86A2-05D888DDA63D}"/>
                </a:ext>
              </a:extLst>
            </p:cNvPr>
            <p:cNvSpPr>
              <a:spLocks/>
            </p:cNvSpPr>
            <p:nvPr/>
          </p:nvSpPr>
          <p:spPr bwMode="auto">
            <a:xfrm>
              <a:off x="8018463" y="4965700"/>
              <a:ext cx="25400" cy="25400"/>
            </a:xfrm>
            <a:custGeom>
              <a:avLst/>
              <a:gdLst>
                <a:gd name="T0" fmla="*/ 16 w 16"/>
                <a:gd name="T1" fmla="*/ 0 h 16"/>
                <a:gd name="T2" fmla="*/ 0 w 16"/>
                <a:gd name="T3" fmla="*/ 0 h 16"/>
                <a:gd name="T4" fmla="*/ 0 w 16"/>
                <a:gd name="T5" fmla="*/ 16 h 16"/>
                <a:gd name="T6" fmla="*/ 16 w 16"/>
                <a:gd name="T7" fmla="*/ 16 h 16"/>
                <a:gd name="T8" fmla="*/ 16 w 16"/>
                <a:gd name="T9" fmla="*/ 0 h 16"/>
                <a:gd name="T10" fmla="*/ 16 w 16"/>
                <a:gd name="T1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" h="16">
                  <a:moveTo>
                    <a:pt x="16" y="0"/>
                  </a:moveTo>
                  <a:lnTo>
                    <a:pt x="0" y="0"/>
                  </a:lnTo>
                  <a:lnTo>
                    <a:pt x="0" y="16"/>
                  </a:lnTo>
                  <a:lnTo>
                    <a:pt x="16" y="16"/>
                  </a:lnTo>
                  <a:lnTo>
                    <a:pt x="16" y="0"/>
                  </a:lnTo>
                  <a:lnTo>
                    <a:pt x="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10">
              <a:extLst>
                <a:ext uri="{FF2B5EF4-FFF2-40B4-BE49-F238E27FC236}">
                  <a16:creationId xmlns="" xmlns:a16="http://schemas.microsoft.com/office/drawing/2014/main" id="{C451E23E-10E6-49CD-8BAF-28F66A7F2A13}"/>
                </a:ext>
              </a:extLst>
            </p:cNvPr>
            <p:cNvSpPr>
              <a:spLocks/>
            </p:cNvSpPr>
            <p:nvPr/>
          </p:nvSpPr>
          <p:spPr bwMode="auto">
            <a:xfrm>
              <a:off x="8094663" y="4965700"/>
              <a:ext cx="25400" cy="25400"/>
            </a:xfrm>
            <a:custGeom>
              <a:avLst/>
              <a:gdLst>
                <a:gd name="T0" fmla="*/ 16 w 16"/>
                <a:gd name="T1" fmla="*/ 0 h 16"/>
                <a:gd name="T2" fmla="*/ 0 w 16"/>
                <a:gd name="T3" fmla="*/ 0 h 16"/>
                <a:gd name="T4" fmla="*/ 0 w 16"/>
                <a:gd name="T5" fmla="*/ 16 h 16"/>
                <a:gd name="T6" fmla="*/ 16 w 16"/>
                <a:gd name="T7" fmla="*/ 16 h 16"/>
                <a:gd name="T8" fmla="*/ 16 w 16"/>
                <a:gd name="T9" fmla="*/ 0 h 16"/>
                <a:gd name="T10" fmla="*/ 16 w 16"/>
                <a:gd name="T1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" h="16">
                  <a:moveTo>
                    <a:pt x="16" y="0"/>
                  </a:moveTo>
                  <a:lnTo>
                    <a:pt x="0" y="0"/>
                  </a:lnTo>
                  <a:lnTo>
                    <a:pt x="0" y="16"/>
                  </a:lnTo>
                  <a:lnTo>
                    <a:pt x="16" y="16"/>
                  </a:lnTo>
                  <a:lnTo>
                    <a:pt x="16" y="0"/>
                  </a:lnTo>
                  <a:lnTo>
                    <a:pt x="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" name="Freeform 11">
              <a:extLst>
                <a:ext uri="{FF2B5EF4-FFF2-40B4-BE49-F238E27FC236}">
                  <a16:creationId xmlns="" xmlns:a16="http://schemas.microsoft.com/office/drawing/2014/main" id="{F12F6BB6-852D-4E7C-8E7A-4446D6A8791F}"/>
                </a:ext>
              </a:extLst>
            </p:cNvPr>
            <p:cNvSpPr>
              <a:spLocks/>
            </p:cNvSpPr>
            <p:nvPr/>
          </p:nvSpPr>
          <p:spPr bwMode="auto">
            <a:xfrm>
              <a:off x="8172450" y="4965700"/>
              <a:ext cx="25400" cy="25400"/>
            </a:xfrm>
            <a:custGeom>
              <a:avLst/>
              <a:gdLst>
                <a:gd name="T0" fmla="*/ 16 w 16"/>
                <a:gd name="T1" fmla="*/ 0 h 16"/>
                <a:gd name="T2" fmla="*/ 0 w 16"/>
                <a:gd name="T3" fmla="*/ 0 h 16"/>
                <a:gd name="T4" fmla="*/ 0 w 16"/>
                <a:gd name="T5" fmla="*/ 16 h 16"/>
                <a:gd name="T6" fmla="*/ 16 w 16"/>
                <a:gd name="T7" fmla="*/ 16 h 16"/>
                <a:gd name="T8" fmla="*/ 16 w 16"/>
                <a:gd name="T9" fmla="*/ 0 h 16"/>
                <a:gd name="T10" fmla="*/ 16 w 16"/>
                <a:gd name="T1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" h="16">
                  <a:moveTo>
                    <a:pt x="16" y="0"/>
                  </a:moveTo>
                  <a:lnTo>
                    <a:pt x="0" y="0"/>
                  </a:lnTo>
                  <a:lnTo>
                    <a:pt x="0" y="16"/>
                  </a:lnTo>
                  <a:lnTo>
                    <a:pt x="16" y="16"/>
                  </a:lnTo>
                  <a:lnTo>
                    <a:pt x="16" y="0"/>
                  </a:lnTo>
                  <a:lnTo>
                    <a:pt x="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7" name="Freeform 228">
            <a:extLst>
              <a:ext uri="{FF2B5EF4-FFF2-40B4-BE49-F238E27FC236}">
                <a16:creationId xmlns="" xmlns:a16="http://schemas.microsoft.com/office/drawing/2014/main" id="{BF4AD166-18D0-42E8-A883-D31B4023DD73}"/>
              </a:ext>
            </a:extLst>
          </p:cNvPr>
          <p:cNvSpPr>
            <a:spLocks noEditPoints="1"/>
          </p:cNvSpPr>
          <p:nvPr/>
        </p:nvSpPr>
        <p:spPr bwMode="auto">
          <a:xfrm rot="2700000">
            <a:off x="4836837" y="3791734"/>
            <a:ext cx="214145" cy="394384"/>
          </a:xfrm>
          <a:custGeom>
            <a:avLst/>
            <a:gdLst>
              <a:gd name="T0" fmla="*/ 482 w 579"/>
              <a:gd name="T1" fmla="*/ 367 h 1073"/>
              <a:gd name="T2" fmla="*/ 482 w 579"/>
              <a:gd name="T3" fmla="*/ 148 h 1073"/>
              <a:gd name="T4" fmla="*/ 525 w 579"/>
              <a:gd name="T5" fmla="*/ 79 h 1073"/>
              <a:gd name="T6" fmla="*/ 447 w 579"/>
              <a:gd name="T7" fmla="*/ 0 h 1073"/>
              <a:gd name="T8" fmla="*/ 132 w 579"/>
              <a:gd name="T9" fmla="*/ 0 h 1073"/>
              <a:gd name="T10" fmla="*/ 54 w 579"/>
              <a:gd name="T11" fmla="*/ 79 h 1073"/>
              <a:gd name="T12" fmla="*/ 96 w 579"/>
              <a:gd name="T13" fmla="*/ 148 h 1073"/>
              <a:gd name="T14" fmla="*/ 96 w 579"/>
              <a:gd name="T15" fmla="*/ 367 h 1073"/>
              <a:gd name="T16" fmla="*/ 0 w 579"/>
              <a:gd name="T17" fmla="*/ 583 h 1073"/>
              <a:gd name="T18" fmla="*/ 0 w 579"/>
              <a:gd name="T19" fmla="*/ 612 h 1073"/>
              <a:gd name="T20" fmla="*/ 224 w 579"/>
              <a:gd name="T21" fmla="*/ 612 h 1073"/>
              <a:gd name="T22" fmla="*/ 224 w 579"/>
              <a:gd name="T23" fmla="*/ 923 h 1073"/>
              <a:gd name="T24" fmla="*/ 289 w 579"/>
              <a:gd name="T25" fmla="*/ 1073 h 1073"/>
              <a:gd name="T26" fmla="*/ 355 w 579"/>
              <a:gd name="T27" fmla="*/ 923 h 1073"/>
              <a:gd name="T28" fmla="*/ 355 w 579"/>
              <a:gd name="T29" fmla="*/ 612 h 1073"/>
              <a:gd name="T30" fmla="*/ 579 w 579"/>
              <a:gd name="T31" fmla="*/ 612 h 1073"/>
              <a:gd name="T32" fmla="*/ 579 w 579"/>
              <a:gd name="T33" fmla="*/ 583 h 1073"/>
              <a:gd name="T34" fmla="*/ 482 w 579"/>
              <a:gd name="T35" fmla="*/ 367 h 1073"/>
              <a:gd name="T36" fmla="*/ 132 w 579"/>
              <a:gd name="T37" fmla="*/ 58 h 1073"/>
              <a:gd name="T38" fmla="*/ 447 w 579"/>
              <a:gd name="T39" fmla="*/ 58 h 1073"/>
              <a:gd name="T40" fmla="*/ 467 w 579"/>
              <a:gd name="T41" fmla="*/ 79 h 1073"/>
              <a:gd name="T42" fmla="*/ 449 w 579"/>
              <a:gd name="T43" fmla="*/ 99 h 1073"/>
              <a:gd name="T44" fmla="*/ 436 w 579"/>
              <a:gd name="T45" fmla="*/ 101 h 1073"/>
              <a:gd name="T46" fmla="*/ 143 w 579"/>
              <a:gd name="T47" fmla="*/ 101 h 1073"/>
              <a:gd name="T48" fmla="*/ 129 w 579"/>
              <a:gd name="T49" fmla="*/ 99 h 1073"/>
              <a:gd name="T50" fmla="*/ 111 w 579"/>
              <a:gd name="T51" fmla="*/ 79 h 1073"/>
              <a:gd name="T52" fmla="*/ 132 w 579"/>
              <a:gd name="T53" fmla="*/ 58 h 1073"/>
              <a:gd name="T54" fmla="*/ 424 w 579"/>
              <a:gd name="T55" fmla="*/ 370 h 1073"/>
              <a:gd name="T56" fmla="*/ 154 w 579"/>
              <a:gd name="T57" fmla="*/ 370 h 1073"/>
              <a:gd name="T58" fmla="*/ 154 w 579"/>
              <a:gd name="T59" fmla="*/ 130 h 1073"/>
              <a:gd name="T60" fmla="*/ 424 w 579"/>
              <a:gd name="T61" fmla="*/ 130 h 1073"/>
              <a:gd name="T62" fmla="*/ 424 w 579"/>
              <a:gd name="T63" fmla="*/ 370 h 1073"/>
              <a:gd name="T64" fmla="*/ 297 w 579"/>
              <a:gd name="T65" fmla="*/ 911 h 1073"/>
              <a:gd name="T66" fmla="*/ 289 w 579"/>
              <a:gd name="T67" fmla="*/ 928 h 1073"/>
              <a:gd name="T68" fmla="*/ 282 w 579"/>
              <a:gd name="T69" fmla="*/ 911 h 1073"/>
              <a:gd name="T70" fmla="*/ 282 w 579"/>
              <a:gd name="T71" fmla="*/ 612 h 1073"/>
              <a:gd name="T72" fmla="*/ 297 w 579"/>
              <a:gd name="T73" fmla="*/ 612 h 1073"/>
              <a:gd name="T74" fmla="*/ 297 w 579"/>
              <a:gd name="T75" fmla="*/ 911 h 1073"/>
              <a:gd name="T76" fmla="*/ 355 w 579"/>
              <a:gd name="T77" fmla="*/ 554 h 1073"/>
              <a:gd name="T78" fmla="*/ 224 w 579"/>
              <a:gd name="T79" fmla="*/ 554 h 1073"/>
              <a:gd name="T80" fmla="*/ 59 w 579"/>
              <a:gd name="T81" fmla="*/ 554 h 1073"/>
              <a:gd name="T82" fmla="*/ 144 w 579"/>
              <a:gd name="T83" fmla="*/ 403 h 1073"/>
              <a:gd name="T84" fmla="*/ 149 w 579"/>
              <a:gd name="T85" fmla="*/ 399 h 1073"/>
              <a:gd name="T86" fmla="*/ 430 w 579"/>
              <a:gd name="T87" fmla="*/ 399 h 1073"/>
              <a:gd name="T88" fmla="*/ 435 w 579"/>
              <a:gd name="T89" fmla="*/ 403 h 1073"/>
              <a:gd name="T90" fmla="*/ 519 w 579"/>
              <a:gd name="T91" fmla="*/ 554 h 1073"/>
              <a:gd name="T92" fmla="*/ 355 w 579"/>
              <a:gd name="T93" fmla="*/ 554 h 10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79" h="1073">
                <a:moveTo>
                  <a:pt x="482" y="367"/>
                </a:moveTo>
                <a:cubicBezTo>
                  <a:pt x="482" y="148"/>
                  <a:pt x="482" y="148"/>
                  <a:pt x="482" y="148"/>
                </a:cubicBezTo>
                <a:cubicBezTo>
                  <a:pt x="508" y="135"/>
                  <a:pt x="525" y="109"/>
                  <a:pt x="525" y="79"/>
                </a:cubicBezTo>
                <a:cubicBezTo>
                  <a:pt x="525" y="35"/>
                  <a:pt x="490" y="0"/>
                  <a:pt x="447" y="0"/>
                </a:cubicBezTo>
                <a:cubicBezTo>
                  <a:pt x="132" y="0"/>
                  <a:pt x="132" y="0"/>
                  <a:pt x="132" y="0"/>
                </a:cubicBezTo>
                <a:cubicBezTo>
                  <a:pt x="89" y="0"/>
                  <a:pt x="54" y="35"/>
                  <a:pt x="54" y="79"/>
                </a:cubicBezTo>
                <a:cubicBezTo>
                  <a:pt x="54" y="109"/>
                  <a:pt x="71" y="135"/>
                  <a:pt x="96" y="148"/>
                </a:cubicBezTo>
                <a:cubicBezTo>
                  <a:pt x="96" y="367"/>
                  <a:pt x="96" y="367"/>
                  <a:pt x="96" y="367"/>
                </a:cubicBezTo>
                <a:cubicBezTo>
                  <a:pt x="35" y="422"/>
                  <a:pt x="0" y="500"/>
                  <a:pt x="0" y="583"/>
                </a:cubicBezTo>
                <a:cubicBezTo>
                  <a:pt x="0" y="612"/>
                  <a:pt x="0" y="612"/>
                  <a:pt x="0" y="612"/>
                </a:cubicBezTo>
                <a:cubicBezTo>
                  <a:pt x="224" y="612"/>
                  <a:pt x="224" y="612"/>
                  <a:pt x="224" y="612"/>
                </a:cubicBezTo>
                <a:cubicBezTo>
                  <a:pt x="224" y="923"/>
                  <a:pt x="224" y="923"/>
                  <a:pt x="224" y="923"/>
                </a:cubicBezTo>
                <a:cubicBezTo>
                  <a:pt x="289" y="1073"/>
                  <a:pt x="289" y="1073"/>
                  <a:pt x="289" y="1073"/>
                </a:cubicBezTo>
                <a:cubicBezTo>
                  <a:pt x="355" y="923"/>
                  <a:pt x="355" y="923"/>
                  <a:pt x="355" y="923"/>
                </a:cubicBezTo>
                <a:cubicBezTo>
                  <a:pt x="355" y="612"/>
                  <a:pt x="355" y="612"/>
                  <a:pt x="355" y="612"/>
                </a:cubicBezTo>
                <a:cubicBezTo>
                  <a:pt x="579" y="612"/>
                  <a:pt x="579" y="612"/>
                  <a:pt x="579" y="612"/>
                </a:cubicBezTo>
                <a:cubicBezTo>
                  <a:pt x="579" y="583"/>
                  <a:pt x="579" y="583"/>
                  <a:pt x="579" y="583"/>
                </a:cubicBezTo>
                <a:cubicBezTo>
                  <a:pt x="579" y="500"/>
                  <a:pt x="544" y="422"/>
                  <a:pt x="482" y="367"/>
                </a:cubicBezTo>
                <a:close/>
                <a:moveTo>
                  <a:pt x="132" y="58"/>
                </a:moveTo>
                <a:cubicBezTo>
                  <a:pt x="447" y="58"/>
                  <a:pt x="447" y="58"/>
                  <a:pt x="447" y="58"/>
                </a:cubicBezTo>
                <a:cubicBezTo>
                  <a:pt x="458" y="58"/>
                  <a:pt x="467" y="67"/>
                  <a:pt x="467" y="79"/>
                </a:cubicBezTo>
                <a:cubicBezTo>
                  <a:pt x="467" y="89"/>
                  <a:pt x="459" y="97"/>
                  <a:pt x="449" y="99"/>
                </a:cubicBezTo>
                <a:cubicBezTo>
                  <a:pt x="436" y="101"/>
                  <a:pt x="436" y="101"/>
                  <a:pt x="436" y="101"/>
                </a:cubicBezTo>
                <a:cubicBezTo>
                  <a:pt x="143" y="101"/>
                  <a:pt x="143" y="101"/>
                  <a:pt x="143" y="101"/>
                </a:cubicBezTo>
                <a:cubicBezTo>
                  <a:pt x="129" y="99"/>
                  <a:pt x="129" y="99"/>
                  <a:pt x="129" y="99"/>
                </a:cubicBezTo>
                <a:cubicBezTo>
                  <a:pt x="119" y="97"/>
                  <a:pt x="111" y="89"/>
                  <a:pt x="111" y="79"/>
                </a:cubicBezTo>
                <a:cubicBezTo>
                  <a:pt x="111" y="67"/>
                  <a:pt x="121" y="58"/>
                  <a:pt x="132" y="58"/>
                </a:cubicBezTo>
                <a:close/>
                <a:moveTo>
                  <a:pt x="424" y="370"/>
                </a:moveTo>
                <a:cubicBezTo>
                  <a:pt x="154" y="370"/>
                  <a:pt x="154" y="370"/>
                  <a:pt x="154" y="370"/>
                </a:cubicBezTo>
                <a:cubicBezTo>
                  <a:pt x="154" y="130"/>
                  <a:pt x="154" y="130"/>
                  <a:pt x="154" y="130"/>
                </a:cubicBezTo>
                <a:cubicBezTo>
                  <a:pt x="424" y="130"/>
                  <a:pt x="424" y="130"/>
                  <a:pt x="424" y="130"/>
                </a:cubicBezTo>
                <a:lnTo>
                  <a:pt x="424" y="370"/>
                </a:lnTo>
                <a:close/>
                <a:moveTo>
                  <a:pt x="297" y="911"/>
                </a:moveTo>
                <a:cubicBezTo>
                  <a:pt x="289" y="928"/>
                  <a:pt x="289" y="928"/>
                  <a:pt x="289" y="928"/>
                </a:cubicBezTo>
                <a:cubicBezTo>
                  <a:pt x="282" y="911"/>
                  <a:pt x="282" y="911"/>
                  <a:pt x="282" y="911"/>
                </a:cubicBezTo>
                <a:cubicBezTo>
                  <a:pt x="282" y="612"/>
                  <a:pt x="282" y="612"/>
                  <a:pt x="282" y="612"/>
                </a:cubicBezTo>
                <a:cubicBezTo>
                  <a:pt x="297" y="612"/>
                  <a:pt x="297" y="612"/>
                  <a:pt x="297" y="612"/>
                </a:cubicBezTo>
                <a:lnTo>
                  <a:pt x="297" y="911"/>
                </a:lnTo>
                <a:close/>
                <a:moveTo>
                  <a:pt x="355" y="554"/>
                </a:moveTo>
                <a:cubicBezTo>
                  <a:pt x="224" y="554"/>
                  <a:pt x="224" y="554"/>
                  <a:pt x="224" y="554"/>
                </a:cubicBezTo>
                <a:cubicBezTo>
                  <a:pt x="59" y="554"/>
                  <a:pt x="59" y="554"/>
                  <a:pt x="59" y="554"/>
                </a:cubicBezTo>
                <a:cubicBezTo>
                  <a:pt x="67" y="495"/>
                  <a:pt x="97" y="441"/>
                  <a:pt x="144" y="403"/>
                </a:cubicBezTo>
                <a:cubicBezTo>
                  <a:pt x="149" y="399"/>
                  <a:pt x="149" y="399"/>
                  <a:pt x="149" y="399"/>
                </a:cubicBezTo>
                <a:cubicBezTo>
                  <a:pt x="430" y="399"/>
                  <a:pt x="430" y="399"/>
                  <a:pt x="430" y="399"/>
                </a:cubicBezTo>
                <a:cubicBezTo>
                  <a:pt x="435" y="403"/>
                  <a:pt x="435" y="403"/>
                  <a:pt x="435" y="403"/>
                </a:cubicBezTo>
                <a:cubicBezTo>
                  <a:pt x="482" y="441"/>
                  <a:pt x="512" y="495"/>
                  <a:pt x="519" y="554"/>
                </a:cubicBezTo>
                <a:lnTo>
                  <a:pt x="355" y="55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58" name="Group 57">
            <a:extLst>
              <a:ext uri="{FF2B5EF4-FFF2-40B4-BE49-F238E27FC236}">
                <a16:creationId xmlns="" xmlns:a16="http://schemas.microsoft.com/office/drawing/2014/main" id="{FE723B38-9606-4B53-B2D5-7BB28715AD35}"/>
              </a:ext>
            </a:extLst>
          </p:cNvPr>
          <p:cNvGrpSpPr/>
          <p:nvPr/>
        </p:nvGrpSpPr>
        <p:grpSpPr>
          <a:xfrm rot="2700000">
            <a:off x="4005327" y="3764387"/>
            <a:ext cx="257696" cy="449078"/>
            <a:chOff x="4732338" y="4783138"/>
            <a:chExt cx="703263" cy="1225550"/>
          </a:xfrm>
          <a:solidFill>
            <a:schemeClr val="tx1"/>
          </a:solidFill>
        </p:grpSpPr>
        <p:sp>
          <p:nvSpPr>
            <p:cNvPr id="59" name="Freeform 30">
              <a:extLst>
                <a:ext uri="{FF2B5EF4-FFF2-40B4-BE49-F238E27FC236}">
                  <a16:creationId xmlns="" xmlns:a16="http://schemas.microsoft.com/office/drawing/2014/main" id="{FAAEF534-23FD-4498-A7B9-2D598C04303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732338" y="4783138"/>
              <a:ext cx="703263" cy="1173163"/>
            </a:xfrm>
            <a:custGeom>
              <a:avLst/>
              <a:gdLst>
                <a:gd name="T0" fmla="*/ 50 w 184"/>
                <a:gd name="T1" fmla="*/ 310 h 310"/>
                <a:gd name="T2" fmla="*/ 32 w 184"/>
                <a:gd name="T3" fmla="*/ 282 h 310"/>
                <a:gd name="T4" fmla="*/ 10 w 184"/>
                <a:gd name="T5" fmla="*/ 199 h 310"/>
                <a:gd name="T6" fmla="*/ 39 w 184"/>
                <a:gd name="T7" fmla="*/ 171 h 310"/>
                <a:gd name="T8" fmla="*/ 30 w 184"/>
                <a:gd name="T9" fmla="*/ 116 h 310"/>
                <a:gd name="T10" fmla="*/ 36 w 184"/>
                <a:gd name="T11" fmla="*/ 73 h 310"/>
                <a:gd name="T12" fmla="*/ 36 w 184"/>
                <a:gd name="T13" fmla="*/ 72 h 310"/>
                <a:gd name="T14" fmla="*/ 92 w 184"/>
                <a:gd name="T15" fmla="*/ 0 h 310"/>
                <a:gd name="T16" fmla="*/ 148 w 184"/>
                <a:gd name="T17" fmla="*/ 72 h 310"/>
                <a:gd name="T18" fmla="*/ 148 w 184"/>
                <a:gd name="T19" fmla="*/ 73 h 310"/>
                <a:gd name="T20" fmla="*/ 155 w 184"/>
                <a:gd name="T21" fmla="*/ 116 h 310"/>
                <a:gd name="T22" fmla="*/ 145 w 184"/>
                <a:gd name="T23" fmla="*/ 171 h 310"/>
                <a:gd name="T24" fmla="*/ 174 w 184"/>
                <a:gd name="T25" fmla="*/ 199 h 310"/>
                <a:gd name="T26" fmla="*/ 153 w 184"/>
                <a:gd name="T27" fmla="*/ 282 h 310"/>
                <a:gd name="T28" fmla="*/ 134 w 184"/>
                <a:gd name="T29" fmla="*/ 310 h 310"/>
                <a:gd name="T30" fmla="*/ 134 w 184"/>
                <a:gd name="T31" fmla="*/ 276 h 310"/>
                <a:gd name="T32" fmla="*/ 118 w 184"/>
                <a:gd name="T33" fmla="*/ 239 h 310"/>
                <a:gd name="T34" fmla="*/ 118 w 184"/>
                <a:gd name="T35" fmla="*/ 240 h 310"/>
                <a:gd name="T36" fmla="*/ 115 w 184"/>
                <a:gd name="T37" fmla="*/ 246 h 310"/>
                <a:gd name="T38" fmla="*/ 108 w 184"/>
                <a:gd name="T39" fmla="*/ 245 h 310"/>
                <a:gd name="T40" fmla="*/ 76 w 184"/>
                <a:gd name="T41" fmla="*/ 245 h 310"/>
                <a:gd name="T42" fmla="*/ 69 w 184"/>
                <a:gd name="T43" fmla="*/ 246 h 310"/>
                <a:gd name="T44" fmla="*/ 66 w 184"/>
                <a:gd name="T45" fmla="*/ 240 h 310"/>
                <a:gd name="T46" fmla="*/ 66 w 184"/>
                <a:gd name="T47" fmla="*/ 239 h 310"/>
                <a:gd name="T48" fmla="*/ 50 w 184"/>
                <a:gd name="T49" fmla="*/ 276 h 310"/>
                <a:gd name="T50" fmla="*/ 50 w 184"/>
                <a:gd name="T51" fmla="*/ 310 h 310"/>
                <a:gd name="T52" fmla="*/ 55 w 184"/>
                <a:gd name="T53" fmla="*/ 79 h 310"/>
                <a:gd name="T54" fmla="*/ 50 w 184"/>
                <a:gd name="T55" fmla="*/ 116 h 310"/>
                <a:gd name="T56" fmla="*/ 61 w 184"/>
                <a:gd name="T57" fmla="*/ 174 h 310"/>
                <a:gd name="T58" fmla="*/ 64 w 184"/>
                <a:gd name="T59" fmla="*/ 184 h 310"/>
                <a:gd name="T60" fmla="*/ 54 w 184"/>
                <a:gd name="T61" fmla="*/ 187 h 310"/>
                <a:gd name="T62" fmla="*/ 29 w 184"/>
                <a:gd name="T63" fmla="*/ 205 h 310"/>
                <a:gd name="T64" fmla="*/ 36 w 184"/>
                <a:gd name="T65" fmla="*/ 247 h 310"/>
                <a:gd name="T66" fmla="*/ 65 w 184"/>
                <a:gd name="T67" fmla="*/ 215 h 310"/>
                <a:gd name="T68" fmla="*/ 74 w 184"/>
                <a:gd name="T69" fmla="*/ 209 h 310"/>
                <a:gd name="T70" fmla="*/ 79 w 184"/>
                <a:gd name="T71" fmla="*/ 219 h 310"/>
                <a:gd name="T72" fmla="*/ 82 w 184"/>
                <a:gd name="T73" fmla="*/ 225 h 310"/>
                <a:gd name="T74" fmla="*/ 103 w 184"/>
                <a:gd name="T75" fmla="*/ 225 h 310"/>
                <a:gd name="T76" fmla="*/ 105 w 184"/>
                <a:gd name="T77" fmla="*/ 219 h 310"/>
                <a:gd name="T78" fmla="*/ 110 w 184"/>
                <a:gd name="T79" fmla="*/ 209 h 310"/>
                <a:gd name="T80" fmla="*/ 120 w 184"/>
                <a:gd name="T81" fmla="*/ 215 h 310"/>
                <a:gd name="T82" fmla="*/ 148 w 184"/>
                <a:gd name="T83" fmla="*/ 247 h 310"/>
                <a:gd name="T84" fmla="*/ 155 w 184"/>
                <a:gd name="T85" fmla="*/ 205 h 310"/>
                <a:gd name="T86" fmla="*/ 130 w 184"/>
                <a:gd name="T87" fmla="*/ 187 h 310"/>
                <a:gd name="T88" fmla="*/ 120 w 184"/>
                <a:gd name="T89" fmla="*/ 184 h 310"/>
                <a:gd name="T90" fmla="*/ 123 w 184"/>
                <a:gd name="T91" fmla="*/ 174 h 310"/>
                <a:gd name="T92" fmla="*/ 135 w 184"/>
                <a:gd name="T93" fmla="*/ 116 h 310"/>
                <a:gd name="T94" fmla="*/ 129 w 184"/>
                <a:gd name="T95" fmla="*/ 79 h 310"/>
                <a:gd name="T96" fmla="*/ 92 w 184"/>
                <a:gd name="T97" fmla="*/ 21 h 310"/>
                <a:gd name="T98" fmla="*/ 55 w 184"/>
                <a:gd name="T99" fmla="*/ 79 h 3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84" h="310">
                  <a:moveTo>
                    <a:pt x="50" y="310"/>
                  </a:moveTo>
                  <a:cubicBezTo>
                    <a:pt x="32" y="282"/>
                    <a:pt x="32" y="282"/>
                    <a:pt x="32" y="282"/>
                  </a:cubicBezTo>
                  <a:cubicBezTo>
                    <a:pt x="28" y="276"/>
                    <a:pt x="0" y="230"/>
                    <a:pt x="10" y="199"/>
                  </a:cubicBezTo>
                  <a:cubicBezTo>
                    <a:pt x="14" y="187"/>
                    <a:pt x="24" y="178"/>
                    <a:pt x="39" y="171"/>
                  </a:cubicBezTo>
                  <a:cubicBezTo>
                    <a:pt x="33" y="151"/>
                    <a:pt x="30" y="132"/>
                    <a:pt x="30" y="116"/>
                  </a:cubicBezTo>
                  <a:cubicBezTo>
                    <a:pt x="30" y="102"/>
                    <a:pt x="32" y="87"/>
                    <a:pt x="36" y="73"/>
                  </a:cubicBezTo>
                  <a:cubicBezTo>
                    <a:pt x="36" y="72"/>
                    <a:pt x="36" y="72"/>
                    <a:pt x="36" y="72"/>
                  </a:cubicBezTo>
                  <a:cubicBezTo>
                    <a:pt x="50" y="35"/>
                    <a:pt x="77" y="0"/>
                    <a:pt x="92" y="0"/>
                  </a:cubicBezTo>
                  <a:cubicBezTo>
                    <a:pt x="107" y="0"/>
                    <a:pt x="134" y="35"/>
                    <a:pt x="148" y="72"/>
                  </a:cubicBezTo>
                  <a:cubicBezTo>
                    <a:pt x="148" y="73"/>
                    <a:pt x="148" y="73"/>
                    <a:pt x="148" y="73"/>
                  </a:cubicBezTo>
                  <a:cubicBezTo>
                    <a:pt x="152" y="87"/>
                    <a:pt x="155" y="102"/>
                    <a:pt x="155" y="116"/>
                  </a:cubicBezTo>
                  <a:cubicBezTo>
                    <a:pt x="155" y="132"/>
                    <a:pt x="152" y="151"/>
                    <a:pt x="145" y="171"/>
                  </a:cubicBezTo>
                  <a:cubicBezTo>
                    <a:pt x="160" y="178"/>
                    <a:pt x="170" y="187"/>
                    <a:pt x="174" y="199"/>
                  </a:cubicBezTo>
                  <a:cubicBezTo>
                    <a:pt x="184" y="230"/>
                    <a:pt x="156" y="276"/>
                    <a:pt x="153" y="282"/>
                  </a:cubicBezTo>
                  <a:cubicBezTo>
                    <a:pt x="134" y="310"/>
                    <a:pt x="134" y="310"/>
                    <a:pt x="134" y="310"/>
                  </a:cubicBezTo>
                  <a:cubicBezTo>
                    <a:pt x="134" y="276"/>
                    <a:pt x="134" y="276"/>
                    <a:pt x="134" y="276"/>
                  </a:cubicBezTo>
                  <a:cubicBezTo>
                    <a:pt x="134" y="262"/>
                    <a:pt x="128" y="248"/>
                    <a:pt x="118" y="239"/>
                  </a:cubicBezTo>
                  <a:cubicBezTo>
                    <a:pt x="118" y="239"/>
                    <a:pt x="118" y="239"/>
                    <a:pt x="118" y="240"/>
                  </a:cubicBezTo>
                  <a:cubicBezTo>
                    <a:pt x="115" y="246"/>
                    <a:pt x="115" y="246"/>
                    <a:pt x="115" y="246"/>
                  </a:cubicBezTo>
                  <a:cubicBezTo>
                    <a:pt x="108" y="245"/>
                    <a:pt x="108" y="245"/>
                    <a:pt x="108" y="245"/>
                  </a:cubicBezTo>
                  <a:cubicBezTo>
                    <a:pt x="98" y="245"/>
                    <a:pt x="87" y="245"/>
                    <a:pt x="76" y="245"/>
                  </a:cubicBezTo>
                  <a:cubicBezTo>
                    <a:pt x="69" y="246"/>
                    <a:pt x="69" y="246"/>
                    <a:pt x="69" y="246"/>
                  </a:cubicBezTo>
                  <a:cubicBezTo>
                    <a:pt x="66" y="240"/>
                    <a:pt x="66" y="240"/>
                    <a:pt x="66" y="240"/>
                  </a:cubicBezTo>
                  <a:cubicBezTo>
                    <a:pt x="66" y="239"/>
                    <a:pt x="66" y="239"/>
                    <a:pt x="66" y="239"/>
                  </a:cubicBezTo>
                  <a:cubicBezTo>
                    <a:pt x="56" y="249"/>
                    <a:pt x="50" y="262"/>
                    <a:pt x="50" y="276"/>
                  </a:cubicBezTo>
                  <a:lnTo>
                    <a:pt x="50" y="310"/>
                  </a:lnTo>
                  <a:close/>
                  <a:moveTo>
                    <a:pt x="55" y="79"/>
                  </a:moveTo>
                  <a:cubicBezTo>
                    <a:pt x="52" y="91"/>
                    <a:pt x="50" y="104"/>
                    <a:pt x="50" y="116"/>
                  </a:cubicBezTo>
                  <a:cubicBezTo>
                    <a:pt x="50" y="132"/>
                    <a:pt x="53" y="152"/>
                    <a:pt x="61" y="174"/>
                  </a:cubicBezTo>
                  <a:cubicBezTo>
                    <a:pt x="64" y="184"/>
                    <a:pt x="64" y="184"/>
                    <a:pt x="64" y="184"/>
                  </a:cubicBezTo>
                  <a:cubicBezTo>
                    <a:pt x="54" y="187"/>
                    <a:pt x="54" y="187"/>
                    <a:pt x="54" y="187"/>
                  </a:cubicBezTo>
                  <a:cubicBezTo>
                    <a:pt x="45" y="190"/>
                    <a:pt x="33" y="196"/>
                    <a:pt x="29" y="205"/>
                  </a:cubicBezTo>
                  <a:cubicBezTo>
                    <a:pt x="26" y="216"/>
                    <a:pt x="30" y="233"/>
                    <a:pt x="36" y="247"/>
                  </a:cubicBezTo>
                  <a:cubicBezTo>
                    <a:pt x="42" y="234"/>
                    <a:pt x="52" y="223"/>
                    <a:pt x="65" y="215"/>
                  </a:cubicBezTo>
                  <a:cubicBezTo>
                    <a:pt x="74" y="209"/>
                    <a:pt x="74" y="209"/>
                    <a:pt x="74" y="209"/>
                  </a:cubicBezTo>
                  <a:cubicBezTo>
                    <a:pt x="79" y="219"/>
                    <a:pt x="79" y="219"/>
                    <a:pt x="79" y="219"/>
                  </a:cubicBezTo>
                  <a:cubicBezTo>
                    <a:pt x="80" y="221"/>
                    <a:pt x="81" y="223"/>
                    <a:pt x="82" y="225"/>
                  </a:cubicBezTo>
                  <a:cubicBezTo>
                    <a:pt x="89" y="225"/>
                    <a:pt x="96" y="225"/>
                    <a:pt x="103" y="225"/>
                  </a:cubicBezTo>
                  <a:cubicBezTo>
                    <a:pt x="104" y="223"/>
                    <a:pt x="105" y="221"/>
                    <a:pt x="105" y="219"/>
                  </a:cubicBezTo>
                  <a:cubicBezTo>
                    <a:pt x="110" y="209"/>
                    <a:pt x="110" y="209"/>
                    <a:pt x="110" y="209"/>
                  </a:cubicBezTo>
                  <a:cubicBezTo>
                    <a:pt x="120" y="215"/>
                    <a:pt x="120" y="215"/>
                    <a:pt x="120" y="215"/>
                  </a:cubicBezTo>
                  <a:cubicBezTo>
                    <a:pt x="133" y="223"/>
                    <a:pt x="142" y="234"/>
                    <a:pt x="148" y="247"/>
                  </a:cubicBezTo>
                  <a:cubicBezTo>
                    <a:pt x="154" y="233"/>
                    <a:pt x="159" y="216"/>
                    <a:pt x="155" y="205"/>
                  </a:cubicBezTo>
                  <a:cubicBezTo>
                    <a:pt x="152" y="196"/>
                    <a:pt x="140" y="190"/>
                    <a:pt x="130" y="187"/>
                  </a:cubicBezTo>
                  <a:cubicBezTo>
                    <a:pt x="120" y="184"/>
                    <a:pt x="120" y="184"/>
                    <a:pt x="120" y="184"/>
                  </a:cubicBezTo>
                  <a:cubicBezTo>
                    <a:pt x="123" y="174"/>
                    <a:pt x="123" y="174"/>
                    <a:pt x="123" y="174"/>
                  </a:cubicBezTo>
                  <a:cubicBezTo>
                    <a:pt x="131" y="152"/>
                    <a:pt x="135" y="132"/>
                    <a:pt x="135" y="116"/>
                  </a:cubicBezTo>
                  <a:cubicBezTo>
                    <a:pt x="135" y="104"/>
                    <a:pt x="133" y="91"/>
                    <a:pt x="129" y="79"/>
                  </a:cubicBezTo>
                  <a:cubicBezTo>
                    <a:pt x="117" y="47"/>
                    <a:pt x="99" y="26"/>
                    <a:pt x="92" y="21"/>
                  </a:cubicBezTo>
                  <a:cubicBezTo>
                    <a:pt x="85" y="26"/>
                    <a:pt x="67" y="47"/>
                    <a:pt x="55" y="7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" name="Freeform 31">
              <a:extLst>
                <a:ext uri="{FF2B5EF4-FFF2-40B4-BE49-F238E27FC236}">
                  <a16:creationId xmlns="" xmlns:a16="http://schemas.microsoft.com/office/drawing/2014/main" id="{3E05A0A5-DA67-4AD4-BA43-53287F9EDA2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60938" y="5127626"/>
              <a:ext cx="244475" cy="241300"/>
            </a:xfrm>
            <a:custGeom>
              <a:avLst/>
              <a:gdLst>
                <a:gd name="T0" fmla="*/ 32 w 64"/>
                <a:gd name="T1" fmla="*/ 64 h 64"/>
                <a:gd name="T2" fmla="*/ 0 w 64"/>
                <a:gd name="T3" fmla="*/ 32 h 64"/>
                <a:gd name="T4" fmla="*/ 32 w 64"/>
                <a:gd name="T5" fmla="*/ 0 h 64"/>
                <a:gd name="T6" fmla="*/ 64 w 64"/>
                <a:gd name="T7" fmla="*/ 32 h 64"/>
                <a:gd name="T8" fmla="*/ 32 w 64"/>
                <a:gd name="T9" fmla="*/ 64 h 64"/>
                <a:gd name="T10" fmla="*/ 32 w 64"/>
                <a:gd name="T11" fmla="*/ 12 h 64"/>
                <a:gd name="T12" fmla="*/ 12 w 64"/>
                <a:gd name="T13" fmla="*/ 32 h 64"/>
                <a:gd name="T14" fmla="*/ 32 w 64"/>
                <a:gd name="T15" fmla="*/ 52 h 64"/>
                <a:gd name="T16" fmla="*/ 52 w 64"/>
                <a:gd name="T17" fmla="*/ 32 h 64"/>
                <a:gd name="T18" fmla="*/ 32 w 64"/>
                <a:gd name="T19" fmla="*/ 12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4" h="64">
                  <a:moveTo>
                    <a:pt x="32" y="64"/>
                  </a:moveTo>
                  <a:cubicBezTo>
                    <a:pt x="14" y="64"/>
                    <a:pt x="0" y="50"/>
                    <a:pt x="0" y="32"/>
                  </a:cubicBezTo>
                  <a:cubicBezTo>
                    <a:pt x="0" y="14"/>
                    <a:pt x="14" y="0"/>
                    <a:pt x="32" y="0"/>
                  </a:cubicBezTo>
                  <a:cubicBezTo>
                    <a:pt x="50" y="0"/>
                    <a:pt x="64" y="14"/>
                    <a:pt x="64" y="32"/>
                  </a:cubicBezTo>
                  <a:cubicBezTo>
                    <a:pt x="64" y="50"/>
                    <a:pt x="50" y="64"/>
                    <a:pt x="32" y="64"/>
                  </a:cubicBezTo>
                  <a:close/>
                  <a:moveTo>
                    <a:pt x="32" y="12"/>
                  </a:moveTo>
                  <a:cubicBezTo>
                    <a:pt x="21" y="12"/>
                    <a:pt x="12" y="21"/>
                    <a:pt x="12" y="32"/>
                  </a:cubicBezTo>
                  <a:cubicBezTo>
                    <a:pt x="12" y="43"/>
                    <a:pt x="21" y="52"/>
                    <a:pt x="32" y="52"/>
                  </a:cubicBezTo>
                  <a:cubicBezTo>
                    <a:pt x="43" y="52"/>
                    <a:pt x="52" y="43"/>
                    <a:pt x="52" y="32"/>
                  </a:cubicBezTo>
                  <a:cubicBezTo>
                    <a:pt x="52" y="21"/>
                    <a:pt x="43" y="12"/>
                    <a:pt x="3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1" name="Freeform 32">
              <a:extLst>
                <a:ext uri="{FF2B5EF4-FFF2-40B4-BE49-F238E27FC236}">
                  <a16:creationId xmlns="" xmlns:a16="http://schemas.microsoft.com/office/drawing/2014/main" id="{78DF5402-EE88-4A9E-9317-7D972BE9B4C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73638" y="5649913"/>
              <a:ext cx="225425" cy="358775"/>
            </a:xfrm>
            <a:custGeom>
              <a:avLst/>
              <a:gdLst>
                <a:gd name="T0" fmla="*/ 29 w 59"/>
                <a:gd name="T1" fmla="*/ 95 h 95"/>
                <a:gd name="T2" fmla="*/ 24 w 59"/>
                <a:gd name="T3" fmla="*/ 85 h 95"/>
                <a:gd name="T4" fmla="*/ 0 w 59"/>
                <a:gd name="T5" fmla="*/ 26 h 95"/>
                <a:gd name="T6" fmla="*/ 29 w 59"/>
                <a:gd name="T7" fmla="*/ 0 h 95"/>
                <a:gd name="T8" fmla="*/ 59 w 59"/>
                <a:gd name="T9" fmla="*/ 26 h 95"/>
                <a:gd name="T10" fmla="*/ 34 w 59"/>
                <a:gd name="T11" fmla="*/ 85 h 95"/>
                <a:gd name="T12" fmla="*/ 29 w 59"/>
                <a:gd name="T13" fmla="*/ 95 h 95"/>
                <a:gd name="T14" fmla="*/ 29 w 59"/>
                <a:gd name="T15" fmla="*/ 12 h 95"/>
                <a:gd name="T16" fmla="*/ 12 w 59"/>
                <a:gd name="T17" fmla="*/ 26 h 95"/>
                <a:gd name="T18" fmla="*/ 29 w 59"/>
                <a:gd name="T19" fmla="*/ 69 h 95"/>
                <a:gd name="T20" fmla="*/ 47 w 59"/>
                <a:gd name="T21" fmla="*/ 26 h 95"/>
                <a:gd name="T22" fmla="*/ 29 w 59"/>
                <a:gd name="T23" fmla="*/ 12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9" h="95">
                  <a:moveTo>
                    <a:pt x="29" y="95"/>
                  </a:moveTo>
                  <a:cubicBezTo>
                    <a:pt x="24" y="85"/>
                    <a:pt x="24" y="85"/>
                    <a:pt x="24" y="85"/>
                  </a:cubicBezTo>
                  <a:cubicBezTo>
                    <a:pt x="20" y="77"/>
                    <a:pt x="0" y="38"/>
                    <a:pt x="0" y="26"/>
                  </a:cubicBezTo>
                  <a:cubicBezTo>
                    <a:pt x="0" y="12"/>
                    <a:pt x="13" y="0"/>
                    <a:pt x="29" y="0"/>
                  </a:cubicBezTo>
                  <a:cubicBezTo>
                    <a:pt x="45" y="0"/>
                    <a:pt x="59" y="12"/>
                    <a:pt x="59" y="26"/>
                  </a:cubicBezTo>
                  <a:cubicBezTo>
                    <a:pt x="59" y="38"/>
                    <a:pt x="39" y="77"/>
                    <a:pt x="34" y="85"/>
                  </a:cubicBezTo>
                  <a:lnTo>
                    <a:pt x="29" y="95"/>
                  </a:lnTo>
                  <a:close/>
                  <a:moveTo>
                    <a:pt x="29" y="12"/>
                  </a:moveTo>
                  <a:cubicBezTo>
                    <a:pt x="19" y="12"/>
                    <a:pt x="12" y="18"/>
                    <a:pt x="12" y="26"/>
                  </a:cubicBezTo>
                  <a:cubicBezTo>
                    <a:pt x="12" y="31"/>
                    <a:pt x="20" y="50"/>
                    <a:pt x="29" y="69"/>
                  </a:cubicBezTo>
                  <a:cubicBezTo>
                    <a:pt x="38" y="50"/>
                    <a:pt x="47" y="31"/>
                    <a:pt x="47" y="26"/>
                  </a:cubicBezTo>
                  <a:cubicBezTo>
                    <a:pt x="47" y="18"/>
                    <a:pt x="39" y="12"/>
                    <a:pt x="29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62" name="Freeform 199">
            <a:extLst>
              <a:ext uri="{FF2B5EF4-FFF2-40B4-BE49-F238E27FC236}">
                <a16:creationId xmlns="" xmlns:a16="http://schemas.microsoft.com/office/drawing/2014/main" id="{8808B0E3-641E-4219-9951-CD7D6449F06B}"/>
              </a:ext>
            </a:extLst>
          </p:cNvPr>
          <p:cNvSpPr>
            <a:spLocks noEditPoints="1"/>
          </p:cNvSpPr>
          <p:nvPr/>
        </p:nvSpPr>
        <p:spPr bwMode="auto">
          <a:xfrm>
            <a:off x="6426315" y="3863456"/>
            <a:ext cx="334587" cy="250941"/>
          </a:xfrm>
          <a:custGeom>
            <a:avLst/>
            <a:gdLst>
              <a:gd name="T0" fmla="*/ 96 w 112"/>
              <a:gd name="T1" fmla="*/ 0 h 84"/>
              <a:gd name="T2" fmla="*/ 16 w 112"/>
              <a:gd name="T3" fmla="*/ 0 h 84"/>
              <a:gd name="T4" fmla="*/ 0 w 112"/>
              <a:gd name="T5" fmla="*/ 16 h 84"/>
              <a:gd name="T6" fmla="*/ 0 w 112"/>
              <a:gd name="T7" fmla="*/ 68 h 84"/>
              <a:gd name="T8" fmla="*/ 16 w 112"/>
              <a:gd name="T9" fmla="*/ 84 h 84"/>
              <a:gd name="T10" fmla="*/ 96 w 112"/>
              <a:gd name="T11" fmla="*/ 84 h 84"/>
              <a:gd name="T12" fmla="*/ 112 w 112"/>
              <a:gd name="T13" fmla="*/ 68 h 84"/>
              <a:gd name="T14" fmla="*/ 112 w 112"/>
              <a:gd name="T15" fmla="*/ 16 h 84"/>
              <a:gd name="T16" fmla="*/ 96 w 112"/>
              <a:gd name="T17" fmla="*/ 0 h 84"/>
              <a:gd name="T18" fmla="*/ 104 w 112"/>
              <a:gd name="T19" fmla="*/ 16 h 84"/>
              <a:gd name="T20" fmla="*/ 104 w 112"/>
              <a:gd name="T21" fmla="*/ 68 h 84"/>
              <a:gd name="T22" fmla="*/ 104 w 112"/>
              <a:gd name="T23" fmla="*/ 69 h 84"/>
              <a:gd name="T24" fmla="*/ 71 w 112"/>
              <a:gd name="T25" fmla="*/ 38 h 84"/>
              <a:gd name="T26" fmla="*/ 104 w 112"/>
              <a:gd name="T27" fmla="*/ 14 h 84"/>
              <a:gd name="T28" fmla="*/ 104 w 112"/>
              <a:gd name="T29" fmla="*/ 16 h 84"/>
              <a:gd name="T30" fmla="*/ 96 w 112"/>
              <a:gd name="T31" fmla="*/ 8 h 84"/>
              <a:gd name="T32" fmla="*/ 98 w 112"/>
              <a:gd name="T33" fmla="*/ 8 h 84"/>
              <a:gd name="T34" fmla="*/ 55 w 112"/>
              <a:gd name="T35" fmla="*/ 41 h 84"/>
              <a:gd name="T36" fmla="*/ 13 w 112"/>
              <a:gd name="T37" fmla="*/ 9 h 84"/>
              <a:gd name="T38" fmla="*/ 16 w 112"/>
              <a:gd name="T39" fmla="*/ 8 h 84"/>
              <a:gd name="T40" fmla="*/ 96 w 112"/>
              <a:gd name="T41" fmla="*/ 8 h 84"/>
              <a:gd name="T42" fmla="*/ 8 w 112"/>
              <a:gd name="T43" fmla="*/ 69 h 84"/>
              <a:gd name="T44" fmla="*/ 8 w 112"/>
              <a:gd name="T45" fmla="*/ 68 h 84"/>
              <a:gd name="T46" fmla="*/ 8 w 112"/>
              <a:gd name="T47" fmla="*/ 16 h 84"/>
              <a:gd name="T48" fmla="*/ 8 w 112"/>
              <a:gd name="T49" fmla="*/ 15 h 84"/>
              <a:gd name="T50" fmla="*/ 40 w 112"/>
              <a:gd name="T51" fmla="*/ 39 h 84"/>
              <a:gd name="T52" fmla="*/ 8 w 112"/>
              <a:gd name="T53" fmla="*/ 69 h 84"/>
              <a:gd name="T54" fmla="*/ 16 w 112"/>
              <a:gd name="T55" fmla="*/ 76 h 84"/>
              <a:gd name="T56" fmla="*/ 13 w 112"/>
              <a:gd name="T57" fmla="*/ 75 h 84"/>
              <a:gd name="T58" fmla="*/ 47 w 112"/>
              <a:gd name="T59" fmla="*/ 43 h 84"/>
              <a:gd name="T60" fmla="*/ 49 w 112"/>
              <a:gd name="T61" fmla="*/ 45 h 84"/>
              <a:gd name="T62" fmla="*/ 49 w 112"/>
              <a:gd name="T63" fmla="*/ 45 h 84"/>
              <a:gd name="T64" fmla="*/ 55 w 112"/>
              <a:gd name="T65" fmla="*/ 48 h 84"/>
              <a:gd name="T66" fmla="*/ 61 w 112"/>
              <a:gd name="T67" fmla="*/ 45 h 84"/>
              <a:gd name="T68" fmla="*/ 62 w 112"/>
              <a:gd name="T69" fmla="*/ 45 h 84"/>
              <a:gd name="T70" fmla="*/ 65 w 112"/>
              <a:gd name="T71" fmla="*/ 43 h 84"/>
              <a:gd name="T72" fmla="*/ 99 w 112"/>
              <a:gd name="T73" fmla="*/ 75 h 84"/>
              <a:gd name="T74" fmla="*/ 96 w 112"/>
              <a:gd name="T75" fmla="*/ 76 h 84"/>
              <a:gd name="T76" fmla="*/ 16 w 112"/>
              <a:gd name="T77" fmla="*/ 76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12" h="84">
                <a:moveTo>
                  <a:pt x="96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68"/>
                  <a:pt x="0" y="68"/>
                  <a:pt x="0" y="68"/>
                </a:cubicBezTo>
                <a:cubicBezTo>
                  <a:pt x="0" y="77"/>
                  <a:pt x="7" y="84"/>
                  <a:pt x="16" y="84"/>
                </a:cubicBezTo>
                <a:cubicBezTo>
                  <a:pt x="96" y="84"/>
                  <a:pt x="96" y="84"/>
                  <a:pt x="96" y="84"/>
                </a:cubicBezTo>
                <a:cubicBezTo>
                  <a:pt x="105" y="84"/>
                  <a:pt x="112" y="77"/>
                  <a:pt x="112" y="68"/>
                </a:cubicBezTo>
                <a:cubicBezTo>
                  <a:pt x="112" y="16"/>
                  <a:pt x="112" y="16"/>
                  <a:pt x="112" y="16"/>
                </a:cubicBezTo>
                <a:cubicBezTo>
                  <a:pt x="112" y="7"/>
                  <a:pt x="105" y="0"/>
                  <a:pt x="96" y="0"/>
                </a:cubicBezTo>
                <a:close/>
                <a:moveTo>
                  <a:pt x="104" y="16"/>
                </a:moveTo>
                <a:cubicBezTo>
                  <a:pt x="104" y="68"/>
                  <a:pt x="104" y="68"/>
                  <a:pt x="104" y="68"/>
                </a:cubicBezTo>
                <a:cubicBezTo>
                  <a:pt x="104" y="68"/>
                  <a:pt x="104" y="69"/>
                  <a:pt x="104" y="69"/>
                </a:cubicBezTo>
                <a:cubicBezTo>
                  <a:pt x="71" y="38"/>
                  <a:pt x="71" y="38"/>
                  <a:pt x="71" y="38"/>
                </a:cubicBezTo>
                <a:cubicBezTo>
                  <a:pt x="104" y="14"/>
                  <a:pt x="104" y="14"/>
                  <a:pt x="104" y="14"/>
                </a:cubicBezTo>
                <a:cubicBezTo>
                  <a:pt x="104" y="14"/>
                  <a:pt x="104" y="15"/>
                  <a:pt x="104" y="16"/>
                </a:cubicBezTo>
                <a:close/>
                <a:moveTo>
                  <a:pt x="96" y="8"/>
                </a:moveTo>
                <a:cubicBezTo>
                  <a:pt x="97" y="8"/>
                  <a:pt x="98" y="8"/>
                  <a:pt x="98" y="8"/>
                </a:cubicBezTo>
                <a:cubicBezTo>
                  <a:pt x="55" y="41"/>
                  <a:pt x="55" y="41"/>
                  <a:pt x="55" y="41"/>
                </a:cubicBezTo>
                <a:cubicBezTo>
                  <a:pt x="13" y="9"/>
                  <a:pt x="13" y="9"/>
                  <a:pt x="13" y="9"/>
                </a:cubicBezTo>
                <a:cubicBezTo>
                  <a:pt x="14" y="8"/>
                  <a:pt x="15" y="8"/>
                  <a:pt x="16" y="8"/>
                </a:cubicBezTo>
                <a:lnTo>
                  <a:pt x="96" y="8"/>
                </a:lnTo>
                <a:close/>
                <a:moveTo>
                  <a:pt x="8" y="69"/>
                </a:moveTo>
                <a:cubicBezTo>
                  <a:pt x="8" y="69"/>
                  <a:pt x="8" y="68"/>
                  <a:pt x="8" y="68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5"/>
                  <a:pt x="8" y="15"/>
                  <a:pt x="8" y="15"/>
                </a:cubicBezTo>
                <a:cubicBezTo>
                  <a:pt x="40" y="39"/>
                  <a:pt x="40" y="39"/>
                  <a:pt x="40" y="39"/>
                </a:cubicBezTo>
                <a:lnTo>
                  <a:pt x="8" y="69"/>
                </a:lnTo>
                <a:close/>
                <a:moveTo>
                  <a:pt x="16" y="76"/>
                </a:moveTo>
                <a:cubicBezTo>
                  <a:pt x="15" y="76"/>
                  <a:pt x="13" y="76"/>
                  <a:pt x="13" y="75"/>
                </a:cubicBezTo>
                <a:cubicBezTo>
                  <a:pt x="47" y="43"/>
                  <a:pt x="47" y="43"/>
                  <a:pt x="47" y="43"/>
                </a:cubicBezTo>
                <a:cubicBezTo>
                  <a:pt x="49" y="45"/>
                  <a:pt x="49" y="45"/>
                  <a:pt x="49" y="45"/>
                </a:cubicBezTo>
                <a:cubicBezTo>
                  <a:pt x="49" y="45"/>
                  <a:pt x="49" y="45"/>
                  <a:pt x="49" y="45"/>
                </a:cubicBezTo>
                <a:cubicBezTo>
                  <a:pt x="51" y="47"/>
                  <a:pt x="53" y="48"/>
                  <a:pt x="55" y="48"/>
                </a:cubicBezTo>
                <a:cubicBezTo>
                  <a:pt x="58" y="48"/>
                  <a:pt x="60" y="47"/>
                  <a:pt x="61" y="45"/>
                </a:cubicBezTo>
                <a:cubicBezTo>
                  <a:pt x="62" y="45"/>
                  <a:pt x="62" y="45"/>
                  <a:pt x="62" y="45"/>
                </a:cubicBezTo>
                <a:cubicBezTo>
                  <a:pt x="65" y="43"/>
                  <a:pt x="65" y="43"/>
                  <a:pt x="65" y="43"/>
                </a:cubicBezTo>
                <a:cubicBezTo>
                  <a:pt x="99" y="75"/>
                  <a:pt x="99" y="75"/>
                  <a:pt x="99" y="75"/>
                </a:cubicBezTo>
                <a:cubicBezTo>
                  <a:pt x="99" y="76"/>
                  <a:pt x="97" y="76"/>
                  <a:pt x="96" y="76"/>
                </a:cubicBezTo>
                <a:lnTo>
                  <a:pt x="16" y="7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63" name="Group 62">
            <a:extLst>
              <a:ext uri="{FF2B5EF4-FFF2-40B4-BE49-F238E27FC236}">
                <a16:creationId xmlns="" xmlns:a16="http://schemas.microsoft.com/office/drawing/2014/main" id="{81E76B56-D663-4AC4-9A56-4C3EE9623FCD}"/>
              </a:ext>
            </a:extLst>
          </p:cNvPr>
          <p:cNvGrpSpPr/>
          <p:nvPr/>
        </p:nvGrpSpPr>
        <p:grpSpPr>
          <a:xfrm>
            <a:off x="5613542" y="3844467"/>
            <a:ext cx="331842" cy="288917"/>
            <a:chOff x="1482726" y="3625850"/>
            <a:chExt cx="319088" cy="277813"/>
          </a:xfrm>
          <a:solidFill>
            <a:schemeClr val="tx1"/>
          </a:solidFill>
        </p:grpSpPr>
        <p:sp>
          <p:nvSpPr>
            <p:cNvPr id="64" name="Freeform 143">
              <a:extLst>
                <a:ext uri="{FF2B5EF4-FFF2-40B4-BE49-F238E27FC236}">
                  <a16:creationId xmlns="" xmlns:a16="http://schemas.microsoft.com/office/drawing/2014/main" id="{5529BE23-0345-425E-8330-10729D7349A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82726" y="3625850"/>
              <a:ext cx="319088" cy="277813"/>
            </a:xfrm>
            <a:custGeom>
              <a:avLst/>
              <a:gdLst>
                <a:gd name="T0" fmla="*/ 108 w 120"/>
                <a:gd name="T1" fmla="*/ 0 h 104"/>
                <a:gd name="T2" fmla="*/ 12 w 120"/>
                <a:gd name="T3" fmla="*/ 0 h 104"/>
                <a:gd name="T4" fmla="*/ 0 w 120"/>
                <a:gd name="T5" fmla="*/ 12 h 104"/>
                <a:gd name="T6" fmla="*/ 0 w 120"/>
                <a:gd name="T7" fmla="*/ 16 h 104"/>
                <a:gd name="T8" fmla="*/ 8 w 120"/>
                <a:gd name="T9" fmla="*/ 27 h 104"/>
                <a:gd name="T10" fmla="*/ 8 w 120"/>
                <a:gd name="T11" fmla="*/ 96 h 104"/>
                <a:gd name="T12" fmla="*/ 16 w 120"/>
                <a:gd name="T13" fmla="*/ 104 h 104"/>
                <a:gd name="T14" fmla="*/ 104 w 120"/>
                <a:gd name="T15" fmla="*/ 104 h 104"/>
                <a:gd name="T16" fmla="*/ 112 w 120"/>
                <a:gd name="T17" fmla="*/ 96 h 104"/>
                <a:gd name="T18" fmla="*/ 112 w 120"/>
                <a:gd name="T19" fmla="*/ 27 h 104"/>
                <a:gd name="T20" fmla="*/ 120 w 120"/>
                <a:gd name="T21" fmla="*/ 16 h 104"/>
                <a:gd name="T22" fmla="*/ 120 w 120"/>
                <a:gd name="T23" fmla="*/ 12 h 104"/>
                <a:gd name="T24" fmla="*/ 108 w 120"/>
                <a:gd name="T25" fmla="*/ 0 h 104"/>
                <a:gd name="T26" fmla="*/ 8 w 120"/>
                <a:gd name="T27" fmla="*/ 12 h 104"/>
                <a:gd name="T28" fmla="*/ 12 w 120"/>
                <a:gd name="T29" fmla="*/ 8 h 104"/>
                <a:gd name="T30" fmla="*/ 108 w 120"/>
                <a:gd name="T31" fmla="*/ 8 h 104"/>
                <a:gd name="T32" fmla="*/ 112 w 120"/>
                <a:gd name="T33" fmla="*/ 12 h 104"/>
                <a:gd name="T34" fmla="*/ 112 w 120"/>
                <a:gd name="T35" fmla="*/ 16 h 104"/>
                <a:gd name="T36" fmla="*/ 108 w 120"/>
                <a:gd name="T37" fmla="*/ 20 h 104"/>
                <a:gd name="T38" fmla="*/ 108 w 120"/>
                <a:gd name="T39" fmla="*/ 20 h 104"/>
                <a:gd name="T40" fmla="*/ 12 w 120"/>
                <a:gd name="T41" fmla="*/ 20 h 104"/>
                <a:gd name="T42" fmla="*/ 12 w 120"/>
                <a:gd name="T43" fmla="*/ 20 h 104"/>
                <a:gd name="T44" fmla="*/ 8 w 120"/>
                <a:gd name="T45" fmla="*/ 16 h 104"/>
                <a:gd name="T46" fmla="*/ 8 w 120"/>
                <a:gd name="T47" fmla="*/ 12 h 104"/>
                <a:gd name="T48" fmla="*/ 16 w 120"/>
                <a:gd name="T49" fmla="*/ 96 h 104"/>
                <a:gd name="T50" fmla="*/ 16 w 120"/>
                <a:gd name="T51" fmla="*/ 28 h 104"/>
                <a:gd name="T52" fmla="*/ 104 w 120"/>
                <a:gd name="T53" fmla="*/ 28 h 104"/>
                <a:gd name="T54" fmla="*/ 104 w 120"/>
                <a:gd name="T55" fmla="*/ 96 h 104"/>
                <a:gd name="T56" fmla="*/ 16 w 120"/>
                <a:gd name="T57" fmla="*/ 96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20" h="104">
                  <a:moveTo>
                    <a:pt x="108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21"/>
                    <a:pt x="3" y="26"/>
                    <a:pt x="8" y="27"/>
                  </a:cubicBezTo>
                  <a:cubicBezTo>
                    <a:pt x="8" y="96"/>
                    <a:pt x="8" y="96"/>
                    <a:pt x="8" y="96"/>
                  </a:cubicBezTo>
                  <a:cubicBezTo>
                    <a:pt x="8" y="100"/>
                    <a:pt x="12" y="104"/>
                    <a:pt x="16" y="104"/>
                  </a:cubicBezTo>
                  <a:cubicBezTo>
                    <a:pt x="104" y="104"/>
                    <a:pt x="104" y="104"/>
                    <a:pt x="104" y="104"/>
                  </a:cubicBezTo>
                  <a:cubicBezTo>
                    <a:pt x="108" y="104"/>
                    <a:pt x="112" y="100"/>
                    <a:pt x="112" y="96"/>
                  </a:cubicBezTo>
                  <a:cubicBezTo>
                    <a:pt x="112" y="27"/>
                    <a:pt x="112" y="27"/>
                    <a:pt x="112" y="27"/>
                  </a:cubicBezTo>
                  <a:cubicBezTo>
                    <a:pt x="117" y="26"/>
                    <a:pt x="120" y="21"/>
                    <a:pt x="120" y="16"/>
                  </a:cubicBezTo>
                  <a:cubicBezTo>
                    <a:pt x="120" y="12"/>
                    <a:pt x="120" y="12"/>
                    <a:pt x="120" y="12"/>
                  </a:cubicBezTo>
                  <a:cubicBezTo>
                    <a:pt x="120" y="5"/>
                    <a:pt x="115" y="0"/>
                    <a:pt x="108" y="0"/>
                  </a:cubicBezTo>
                  <a:close/>
                  <a:moveTo>
                    <a:pt x="8" y="12"/>
                  </a:moveTo>
                  <a:cubicBezTo>
                    <a:pt x="8" y="10"/>
                    <a:pt x="10" y="8"/>
                    <a:pt x="12" y="8"/>
                  </a:cubicBezTo>
                  <a:cubicBezTo>
                    <a:pt x="108" y="8"/>
                    <a:pt x="108" y="8"/>
                    <a:pt x="108" y="8"/>
                  </a:cubicBezTo>
                  <a:cubicBezTo>
                    <a:pt x="110" y="8"/>
                    <a:pt x="112" y="10"/>
                    <a:pt x="112" y="12"/>
                  </a:cubicBezTo>
                  <a:cubicBezTo>
                    <a:pt x="112" y="16"/>
                    <a:pt x="112" y="16"/>
                    <a:pt x="112" y="16"/>
                  </a:cubicBezTo>
                  <a:cubicBezTo>
                    <a:pt x="112" y="18"/>
                    <a:pt x="110" y="20"/>
                    <a:pt x="108" y="20"/>
                  </a:cubicBezTo>
                  <a:cubicBezTo>
                    <a:pt x="108" y="20"/>
                    <a:pt x="108" y="20"/>
                    <a:pt x="108" y="20"/>
                  </a:cubicBezTo>
                  <a:cubicBezTo>
                    <a:pt x="12" y="20"/>
                    <a:pt x="12" y="20"/>
                    <a:pt x="12" y="20"/>
                  </a:cubicBezTo>
                  <a:cubicBezTo>
                    <a:pt x="12" y="20"/>
                    <a:pt x="12" y="20"/>
                    <a:pt x="12" y="20"/>
                  </a:cubicBezTo>
                  <a:cubicBezTo>
                    <a:pt x="10" y="20"/>
                    <a:pt x="8" y="18"/>
                    <a:pt x="8" y="16"/>
                  </a:cubicBezTo>
                  <a:lnTo>
                    <a:pt x="8" y="12"/>
                  </a:lnTo>
                  <a:close/>
                  <a:moveTo>
                    <a:pt x="16" y="96"/>
                  </a:moveTo>
                  <a:cubicBezTo>
                    <a:pt x="16" y="28"/>
                    <a:pt x="16" y="28"/>
                    <a:pt x="16" y="28"/>
                  </a:cubicBezTo>
                  <a:cubicBezTo>
                    <a:pt x="104" y="28"/>
                    <a:pt x="104" y="28"/>
                    <a:pt x="104" y="28"/>
                  </a:cubicBezTo>
                  <a:cubicBezTo>
                    <a:pt x="104" y="96"/>
                    <a:pt x="104" y="96"/>
                    <a:pt x="104" y="96"/>
                  </a:cubicBezTo>
                  <a:lnTo>
                    <a:pt x="16" y="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" name="Freeform 144">
              <a:extLst>
                <a:ext uri="{FF2B5EF4-FFF2-40B4-BE49-F238E27FC236}">
                  <a16:creationId xmlns="" xmlns:a16="http://schemas.microsoft.com/office/drawing/2014/main" id="{4C6E5051-55C0-4C31-8B5B-D2DDFF1C6C34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0201" y="3732213"/>
              <a:ext cx="84138" cy="22225"/>
            </a:xfrm>
            <a:custGeom>
              <a:avLst/>
              <a:gdLst>
                <a:gd name="T0" fmla="*/ 28 w 32"/>
                <a:gd name="T1" fmla="*/ 0 h 8"/>
                <a:gd name="T2" fmla="*/ 4 w 32"/>
                <a:gd name="T3" fmla="*/ 0 h 8"/>
                <a:gd name="T4" fmla="*/ 0 w 32"/>
                <a:gd name="T5" fmla="*/ 4 h 8"/>
                <a:gd name="T6" fmla="*/ 4 w 32"/>
                <a:gd name="T7" fmla="*/ 8 h 8"/>
                <a:gd name="T8" fmla="*/ 28 w 32"/>
                <a:gd name="T9" fmla="*/ 8 h 8"/>
                <a:gd name="T10" fmla="*/ 32 w 32"/>
                <a:gd name="T11" fmla="*/ 4 h 8"/>
                <a:gd name="T12" fmla="*/ 28 w 32"/>
                <a:gd name="T13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8">
                  <a:moveTo>
                    <a:pt x="28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cubicBezTo>
                    <a:pt x="28" y="8"/>
                    <a:pt x="28" y="8"/>
                    <a:pt x="28" y="8"/>
                  </a:cubicBezTo>
                  <a:cubicBezTo>
                    <a:pt x="30" y="8"/>
                    <a:pt x="32" y="6"/>
                    <a:pt x="32" y="4"/>
                  </a:cubicBezTo>
                  <a:cubicBezTo>
                    <a:pt x="32" y="2"/>
                    <a:pt x="30" y="0"/>
                    <a:pt x="2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="" xmlns:a16="http://schemas.microsoft.com/office/drawing/2014/main" id="{DF63D826-3FBB-455C-9B91-2262A1950E1E}"/>
              </a:ext>
            </a:extLst>
          </p:cNvPr>
          <p:cNvGrpSpPr/>
          <p:nvPr/>
        </p:nvGrpSpPr>
        <p:grpSpPr>
          <a:xfrm>
            <a:off x="7284468" y="3843305"/>
            <a:ext cx="301668" cy="291243"/>
            <a:chOff x="4064000" y="5461000"/>
            <a:chExt cx="735013" cy="709613"/>
          </a:xfrm>
          <a:solidFill>
            <a:schemeClr val="tx1"/>
          </a:solidFill>
        </p:grpSpPr>
        <p:sp>
          <p:nvSpPr>
            <p:cNvPr id="67" name="Freeform 20">
              <a:extLst>
                <a:ext uri="{FF2B5EF4-FFF2-40B4-BE49-F238E27FC236}">
                  <a16:creationId xmlns="" xmlns:a16="http://schemas.microsoft.com/office/drawing/2014/main" id="{1EE720C5-7291-4A18-98C2-0CB0182C20B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064000" y="5461000"/>
              <a:ext cx="708025" cy="709613"/>
            </a:xfrm>
            <a:custGeom>
              <a:avLst/>
              <a:gdLst>
                <a:gd name="T0" fmla="*/ 142 w 186"/>
                <a:gd name="T1" fmla="*/ 155 h 186"/>
                <a:gd name="T2" fmla="*/ 125 w 186"/>
                <a:gd name="T3" fmla="*/ 165 h 186"/>
                <a:gd name="T4" fmla="*/ 131 w 186"/>
                <a:gd name="T5" fmla="*/ 156 h 186"/>
                <a:gd name="T6" fmla="*/ 121 w 186"/>
                <a:gd name="T7" fmla="*/ 157 h 186"/>
                <a:gd name="T8" fmla="*/ 114 w 186"/>
                <a:gd name="T9" fmla="*/ 156 h 186"/>
                <a:gd name="T10" fmla="*/ 93 w 186"/>
                <a:gd name="T11" fmla="*/ 172 h 186"/>
                <a:gd name="T12" fmla="*/ 60 w 186"/>
                <a:gd name="T13" fmla="*/ 131 h 186"/>
                <a:gd name="T14" fmla="*/ 76 w 186"/>
                <a:gd name="T15" fmla="*/ 131 h 186"/>
                <a:gd name="T16" fmla="*/ 72 w 186"/>
                <a:gd name="T17" fmla="*/ 120 h 186"/>
                <a:gd name="T18" fmla="*/ 71 w 186"/>
                <a:gd name="T19" fmla="*/ 117 h 186"/>
                <a:gd name="T20" fmla="*/ 57 w 186"/>
                <a:gd name="T21" fmla="*/ 117 h 186"/>
                <a:gd name="T22" fmla="*/ 56 w 186"/>
                <a:gd name="T23" fmla="*/ 93 h 186"/>
                <a:gd name="T24" fmla="*/ 57 w 186"/>
                <a:gd name="T25" fmla="*/ 72 h 186"/>
                <a:gd name="T26" fmla="*/ 81 w 186"/>
                <a:gd name="T27" fmla="*/ 72 h 186"/>
                <a:gd name="T28" fmla="*/ 98 w 186"/>
                <a:gd name="T29" fmla="*/ 58 h 186"/>
                <a:gd name="T30" fmla="*/ 60 w 186"/>
                <a:gd name="T31" fmla="*/ 58 h 186"/>
                <a:gd name="T32" fmla="*/ 93 w 186"/>
                <a:gd name="T33" fmla="*/ 14 h 186"/>
                <a:gd name="T34" fmla="*/ 125 w 186"/>
                <a:gd name="T35" fmla="*/ 53 h 186"/>
                <a:gd name="T36" fmla="*/ 140 w 186"/>
                <a:gd name="T37" fmla="*/ 56 h 186"/>
                <a:gd name="T38" fmla="*/ 125 w 186"/>
                <a:gd name="T39" fmla="*/ 21 h 186"/>
                <a:gd name="T40" fmla="*/ 164 w 186"/>
                <a:gd name="T41" fmla="*/ 58 h 186"/>
                <a:gd name="T42" fmla="*/ 145 w 186"/>
                <a:gd name="T43" fmla="*/ 58 h 186"/>
                <a:gd name="T44" fmla="*/ 162 w 186"/>
                <a:gd name="T45" fmla="*/ 72 h 186"/>
                <a:gd name="T46" fmla="*/ 169 w 186"/>
                <a:gd name="T47" fmla="*/ 72 h 186"/>
                <a:gd name="T48" fmla="*/ 172 w 186"/>
                <a:gd name="T49" fmla="*/ 93 h 186"/>
                <a:gd name="T50" fmla="*/ 172 w 186"/>
                <a:gd name="T51" fmla="*/ 94 h 186"/>
                <a:gd name="T52" fmla="*/ 170 w 186"/>
                <a:gd name="T53" fmla="*/ 123 h 186"/>
                <a:gd name="T54" fmla="*/ 178 w 186"/>
                <a:gd name="T55" fmla="*/ 131 h 186"/>
                <a:gd name="T56" fmla="*/ 178 w 186"/>
                <a:gd name="T57" fmla="*/ 131 h 186"/>
                <a:gd name="T58" fmla="*/ 179 w 186"/>
                <a:gd name="T59" fmla="*/ 131 h 186"/>
                <a:gd name="T60" fmla="*/ 179 w 186"/>
                <a:gd name="T61" fmla="*/ 128 h 186"/>
                <a:gd name="T62" fmla="*/ 186 w 186"/>
                <a:gd name="T63" fmla="*/ 93 h 186"/>
                <a:gd name="T64" fmla="*/ 93 w 186"/>
                <a:gd name="T65" fmla="*/ 0 h 186"/>
                <a:gd name="T66" fmla="*/ 0 w 186"/>
                <a:gd name="T67" fmla="*/ 93 h 186"/>
                <a:gd name="T68" fmla="*/ 93 w 186"/>
                <a:gd name="T69" fmla="*/ 186 h 186"/>
                <a:gd name="T70" fmla="*/ 151 w 186"/>
                <a:gd name="T71" fmla="*/ 166 h 186"/>
                <a:gd name="T72" fmla="*/ 142 w 186"/>
                <a:gd name="T73" fmla="*/ 155 h 186"/>
                <a:gd name="T74" fmla="*/ 61 w 186"/>
                <a:gd name="T75" fmla="*/ 21 h 186"/>
                <a:gd name="T76" fmla="*/ 45 w 186"/>
                <a:gd name="T77" fmla="*/ 58 h 186"/>
                <a:gd name="T78" fmla="*/ 22 w 186"/>
                <a:gd name="T79" fmla="*/ 58 h 186"/>
                <a:gd name="T80" fmla="*/ 61 w 186"/>
                <a:gd name="T81" fmla="*/ 21 h 186"/>
                <a:gd name="T82" fmla="*/ 14 w 186"/>
                <a:gd name="T83" fmla="*/ 93 h 186"/>
                <a:gd name="T84" fmla="*/ 17 w 186"/>
                <a:gd name="T85" fmla="*/ 72 h 186"/>
                <a:gd name="T86" fmla="*/ 43 w 186"/>
                <a:gd name="T87" fmla="*/ 72 h 186"/>
                <a:gd name="T88" fmla="*/ 42 w 186"/>
                <a:gd name="T89" fmla="*/ 93 h 186"/>
                <a:gd name="T90" fmla="*/ 43 w 186"/>
                <a:gd name="T91" fmla="*/ 117 h 186"/>
                <a:gd name="T92" fmla="*/ 17 w 186"/>
                <a:gd name="T93" fmla="*/ 117 h 186"/>
                <a:gd name="T94" fmla="*/ 14 w 186"/>
                <a:gd name="T95" fmla="*/ 93 h 186"/>
                <a:gd name="T96" fmla="*/ 23 w 186"/>
                <a:gd name="T97" fmla="*/ 131 h 186"/>
                <a:gd name="T98" fmla="*/ 46 w 186"/>
                <a:gd name="T99" fmla="*/ 131 h 186"/>
                <a:gd name="T100" fmla="*/ 61 w 186"/>
                <a:gd name="T101" fmla="*/ 165 h 186"/>
                <a:gd name="T102" fmla="*/ 23 w 186"/>
                <a:gd name="T103" fmla="*/ 131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86" h="186">
                  <a:moveTo>
                    <a:pt x="142" y="155"/>
                  </a:moveTo>
                  <a:cubicBezTo>
                    <a:pt x="137" y="159"/>
                    <a:pt x="131" y="163"/>
                    <a:pt x="125" y="165"/>
                  </a:cubicBezTo>
                  <a:cubicBezTo>
                    <a:pt x="127" y="162"/>
                    <a:pt x="129" y="159"/>
                    <a:pt x="131" y="156"/>
                  </a:cubicBezTo>
                  <a:cubicBezTo>
                    <a:pt x="128" y="157"/>
                    <a:pt x="124" y="157"/>
                    <a:pt x="121" y="157"/>
                  </a:cubicBezTo>
                  <a:cubicBezTo>
                    <a:pt x="119" y="157"/>
                    <a:pt x="117" y="157"/>
                    <a:pt x="114" y="156"/>
                  </a:cubicBezTo>
                  <a:cubicBezTo>
                    <a:pt x="108" y="166"/>
                    <a:pt x="100" y="172"/>
                    <a:pt x="93" y="172"/>
                  </a:cubicBezTo>
                  <a:cubicBezTo>
                    <a:pt x="81" y="172"/>
                    <a:pt x="67" y="156"/>
                    <a:pt x="60" y="131"/>
                  </a:cubicBezTo>
                  <a:cubicBezTo>
                    <a:pt x="76" y="131"/>
                    <a:pt x="76" y="131"/>
                    <a:pt x="76" y="131"/>
                  </a:cubicBezTo>
                  <a:cubicBezTo>
                    <a:pt x="74" y="127"/>
                    <a:pt x="73" y="124"/>
                    <a:pt x="72" y="120"/>
                  </a:cubicBezTo>
                  <a:cubicBezTo>
                    <a:pt x="71" y="119"/>
                    <a:pt x="71" y="118"/>
                    <a:pt x="71" y="117"/>
                  </a:cubicBezTo>
                  <a:cubicBezTo>
                    <a:pt x="57" y="117"/>
                    <a:pt x="57" y="117"/>
                    <a:pt x="57" y="117"/>
                  </a:cubicBezTo>
                  <a:cubicBezTo>
                    <a:pt x="56" y="109"/>
                    <a:pt x="56" y="101"/>
                    <a:pt x="56" y="93"/>
                  </a:cubicBezTo>
                  <a:cubicBezTo>
                    <a:pt x="56" y="86"/>
                    <a:pt x="56" y="79"/>
                    <a:pt x="57" y="72"/>
                  </a:cubicBezTo>
                  <a:cubicBezTo>
                    <a:pt x="81" y="72"/>
                    <a:pt x="81" y="72"/>
                    <a:pt x="81" y="72"/>
                  </a:cubicBezTo>
                  <a:cubicBezTo>
                    <a:pt x="85" y="66"/>
                    <a:pt x="91" y="62"/>
                    <a:pt x="98" y="58"/>
                  </a:cubicBezTo>
                  <a:cubicBezTo>
                    <a:pt x="60" y="58"/>
                    <a:pt x="60" y="58"/>
                    <a:pt x="60" y="58"/>
                  </a:cubicBezTo>
                  <a:cubicBezTo>
                    <a:pt x="66" y="32"/>
                    <a:pt x="80" y="14"/>
                    <a:pt x="93" y="14"/>
                  </a:cubicBezTo>
                  <a:cubicBezTo>
                    <a:pt x="105" y="14"/>
                    <a:pt x="118" y="29"/>
                    <a:pt x="125" y="53"/>
                  </a:cubicBezTo>
                  <a:cubicBezTo>
                    <a:pt x="130" y="53"/>
                    <a:pt x="135" y="54"/>
                    <a:pt x="140" y="56"/>
                  </a:cubicBezTo>
                  <a:cubicBezTo>
                    <a:pt x="137" y="42"/>
                    <a:pt x="132" y="30"/>
                    <a:pt x="125" y="21"/>
                  </a:cubicBezTo>
                  <a:cubicBezTo>
                    <a:pt x="142" y="28"/>
                    <a:pt x="156" y="42"/>
                    <a:pt x="164" y="58"/>
                  </a:cubicBezTo>
                  <a:cubicBezTo>
                    <a:pt x="145" y="58"/>
                    <a:pt x="145" y="58"/>
                    <a:pt x="145" y="58"/>
                  </a:cubicBezTo>
                  <a:cubicBezTo>
                    <a:pt x="151" y="62"/>
                    <a:pt x="157" y="66"/>
                    <a:pt x="162" y="72"/>
                  </a:cubicBezTo>
                  <a:cubicBezTo>
                    <a:pt x="169" y="72"/>
                    <a:pt x="169" y="72"/>
                    <a:pt x="169" y="72"/>
                  </a:cubicBezTo>
                  <a:cubicBezTo>
                    <a:pt x="171" y="79"/>
                    <a:pt x="172" y="86"/>
                    <a:pt x="172" y="93"/>
                  </a:cubicBezTo>
                  <a:cubicBezTo>
                    <a:pt x="172" y="93"/>
                    <a:pt x="172" y="94"/>
                    <a:pt x="172" y="94"/>
                  </a:cubicBezTo>
                  <a:cubicBezTo>
                    <a:pt x="174" y="104"/>
                    <a:pt x="173" y="113"/>
                    <a:pt x="170" y="123"/>
                  </a:cubicBezTo>
                  <a:cubicBezTo>
                    <a:pt x="178" y="131"/>
                    <a:pt x="178" y="131"/>
                    <a:pt x="178" y="131"/>
                  </a:cubicBezTo>
                  <a:cubicBezTo>
                    <a:pt x="178" y="131"/>
                    <a:pt x="178" y="131"/>
                    <a:pt x="178" y="131"/>
                  </a:cubicBezTo>
                  <a:cubicBezTo>
                    <a:pt x="179" y="131"/>
                    <a:pt x="179" y="131"/>
                    <a:pt x="179" y="131"/>
                  </a:cubicBezTo>
                  <a:cubicBezTo>
                    <a:pt x="179" y="128"/>
                    <a:pt x="179" y="128"/>
                    <a:pt x="179" y="128"/>
                  </a:cubicBezTo>
                  <a:cubicBezTo>
                    <a:pt x="184" y="117"/>
                    <a:pt x="186" y="106"/>
                    <a:pt x="186" y="93"/>
                  </a:cubicBezTo>
                  <a:cubicBezTo>
                    <a:pt x="186" y="42"/>
                    <a:pt x="144" y="0"/>
                    <a:pt x="93" y="0"/>
                  </a:cubicBezTo>
                  <a:cubicBezTo>
                    <a:pt x="42" y="0"/>
                    <a:pt x="0" y="42"/>
                    <a:pt x="0" y="93"/>
                  </a:cubicBezTo>
                  <a:cubicBezTo>
                    <a:pt x="0" y="144"/>
                    <a:pt x="42" y="186"/>
                    <a:pt x="93" y="186"/>
                  </a:cubicBezTo>
                  <a:cubicBezTo>
                    <a:pt x="115" y="186"/>
                    <a:pt x="135" y="178"/>
                    <a:pt x="151" y="166"/>
                  </a:cubicBezTo>
                  <a:lnTo>
                    <a:pt x="142" y="155"/>
                  </a:lnTo>
                  <a:close/>
                  <a:moveTo>
                    <a:pt x="61" y="21"/>
                  </a:moveTo>
                  <a:cubicBezTo>
                    <a:pt x="54" y="31"/>
                    <a:pt x="49" y="44"/>
                    <a:pt x="45" y="58"/>
                  </a:cubicBezTo>
                  <a:cubicBezTo>
                    <a:pt x="22" y="58"/>
                    <a:pt x="22" y="58"/>
                    <a:pt x="22" y="58"/>
                  </a:cubicBezTo>
                  <a:cubicBezTo>
                    <a:pt x="30" y="42"/>
                    <a:pt x="44" y="28"/>
                    <a:pt x="61" y="21"/>
                  </a:cubicBezTo>
                  <a:close/>
                  <a:moveTo>
                    <a:pt x="14" y="93"/>
                  </a:moveTo>
                  <a:cubicBezTo>
                    <a:pt x="14" y="86"/>
                    <a:pt x="15" y="79"/>
                    <a:pt x="17" y="72"/>
                  </a:cubicBezTo>
                  <a:cubicBezTo>
                    <a:pt x="43" y="72"/>
                    <a:pt x="43" y="72"/>
                    <a:pt x="43" y="72"/>
                  </a:cubicBezTo>
                  <a:cubicBezTo>
                    <a:pt x="42" y="79"/>
                    <a:pt x="42" y="86"/>
                    <a:pt x="42" y="93"/>
                  </a:cubicBezTo>
                  <a:cubicBezTo>
                    <a:pt x="42" y="101"/>
                    <a:pt x="42" y="109"/>
                    <a:pt x="43" y="117"/>
                  </a:cubicBezTo>
                  <a:cubicBezTo>
                    <a:pt x="17" y="117"/>
                    <a:pt x="17" y="117"/>
                    <a:pt x="17" y="117"/>
                  </a:cubicBezTo>
                  <a:cubicBezTo>
                    <a:pt x="15" y="109"/>
                    <a:pt x="14" y="101"/>
                    <a:pt x="14" y="93"/>
                  </a:cubicBezTo>
                  <a:close/>
                  <a:moveTo>
                    <a:pt x="23" y="131"/>
                  </a:moveTo>
                  <a:cubicBezTo>
                    <a:pt x="46" y="131"/>
                    <a:pt x="46" y="131"/>
                    <a:pt x="46" y="131"/>
                  </a:cubicBezTo>
                  <a:cubicBezTo>
                    <a:pt x="49" y="144"/>
                    <a:pt x="54" y="156"/>
                    <a:pt x="61" y="165"/>
                  </a:cubicBezTo>
                  <a:cubicBezTo>
                    <a:pt x="45" y="158"/>
                    <a:pt x="32" y="146"/>
                    <a:pt x="23" y="13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" name="Freeform 21">
              <a:extLst>
                <a:ext uri="{FF2B5EF4-FFF2-40B4-BE49-F238E27FC236}">
                  <a16:creationId xmlns="" xmlns:a16="http://schemas.microsoft.com/office/drawing/2014/main" id="{9A564116-FD85-406E-8A64-F4376DF482F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52925" y="5691188"/>
              <a:ext cx="446088" cy="446088"/>
            </a:xfrm>
            <a:custGeom>
              <a:avLst/>
              <a:gdLst>
                <a:gd name="T0" fmla="*/ 116 w 117"/>
                <a:gd name="T1" fmla="*/ 103 h 117"/>
                <a:gd name="T2" fmla="*/ 81 w 117"/>
                <a:gd name="T3" fmla="*/ 65 h 117"/>
                <a:gd name="T4" fmla="*/ 80 w 117"/>
                <a:gd name="T5" fmla="*/ 65 h 117"/>
                <a:gd name="T6" fmla="*/ 84 w 117"/>
                <a:gd name="T7" fmla="*/ 33 h 117"/>
                <a:gd name="T8" fmla="*/ 33 w 117"/>
                <a:gd name="T9" fmla="*/ 6 h 117"/>
                <a:gd name="T10" fmla="*/ 7 w 117"/>
                <a:gd name="T11" fmla="*/ 57 h 117"/>
                <a:gd name="T12" fmla="*/ 57 w 117"/>
                <a:gd name="T13" fmla="*/ 83 h 117"/>
                <a:gd name="T14" fmla="*/ 67 w 117"/>
                <a:gd name="T15" fmla="*/ 79 h 117"/>
                <a:gd name="T16" fmla="*/ 101 w 117"/>
                <a:gd name="T17" fmla="*/ 116 h 117"/>
                <a:gd name="T18" fmla="*/ 106 w 117"/>
                <a:gd name="T19" fmla="*/ 115 h 117"/>
                <a:gd name="T20" fmla="*/ 114 w 117"/>
                <a:gd name="T21" fmla="*/ 108 h 117"/>
                <a:gd name="T22" fmla="*/ 116 w 117"/>
                <a:gd name="T23" fmla="*/ 103 h 117"/>
                <a:gd name="T24" fmla="*/ 17 w 117"/>
                <a:gd name="T25" fmla="*/ 54 h 117"/>
                <a:gd name="T26" fmla="*/ 36 w 117"/>
                <a:gd name="T27" fmla="*/ 17 h 117"/>
                <a:gd name="T28" fmla="*/ 73 w 117"/>
                <a:gd name="T29" fmla="*/ 36 h 117"/>
                <a:gd name="T30" fmla="*/ 54 w 117"/>
                <a:gd name="T31" fmla="*/ 73 h 117"/>
                <a:gd name="T32" fmla="*/ 17 w 117"/>
                <a:gd name="T33" fmla="*/ 54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7" h="117">
                  <a:moveTo>
                    <a:pt x="116" y="103"/>
                  </a:moveTo>
                  <a:cubicBezTo>
                    <a:pt x="81" y="65"/>
                    <a:pt x="81" y="65"/>
                    <a:pt x="81" y="65"/>
                  </a:cubicBezTo>
                  <a:cubicBezTo>
                    <a:pt x="81" y="65"/>
                    <a:pt x="80" y="65"/>
                    <a:pt x="80" y="65"/>
                  </a:cubicBezTo>
                  <a:cubicBezTo>
                    <a:pt x="86" y="55"/>
                    <a:pt x="87" y="44"/>
                    <a:pt x="84" y="33"/>
                  </a:cubicBezTo>
                  <a:cubicBezTo>
                    <a:pt x="77" y="11"/>
                    <a:pt x="54" y="0"/>
                    <a:pt x="33" y="6"/>
                  </a:cubicBezTo>
                  <a:cubicBezTo>
                    <a:pt x="12" y="13"/>
                    <a:pt x="0" y="36"/>
                    <a:pt x="7" y="57"/>
                  </a:cubicBezTo>
                  <a:cubicBezTo>
                    <a:pt x="13" y="78"/>
                    <a:pt x="36" y="90"/>
                    <a:pt x="57" y="83"/>
                  </a:cubicBezTo>
                  <a:cubicBezTo>
                    <a:pt x="61" y="82"/>
                    <a:pt x="64" y="81"/>
                    <a:pt x="67" y="79"/>
                  </a:cubicBezTo>
                  <a:cubicBezTo>
                    <a:pt x="101" y="116"/>
                    <a:pt x="101" y="116"/>
                    <a:pt x="101" y="116"/>
                  </a:cubicBezTo>
                  <a:cubicBezTo>
                    <a:pt x="102" y="117"/>
                    <a:pt x="104" y="117"/>
                    <a:pt x="106" y="115"/>
                  </a:cubicBezTo>
                  <a:cubicBezTo>
                    <a:pt x="114" y="108"/>
                    <a:pt x="114" y="108"/>
                    <a:pt x="114" y="108"/>
                  </a:cubicBezTo>
                  <a:cubicBezTo>
                    <a:pt x="116" y="106"/>
                    <a:pt x="117" y="104"/>
                    <a:pt x="116" y="103"/>
                  </a:cubicBezTo>
                  <a:close/>
                  <a:moveTo>
                    <a:pt x="17" y="54"/>
                  </a:moveTo>
                  <a:cubicBezTo>
                    <a:pt x="12" y="38"/>
                    <a:pt x="21" y="22"/>
                    <a:pt x="36" y="17"/>
                  </a:cubicBezTo>
                  <a:cubicBezTo>
                    <a:pt x="52" y="12"/>
                    <a:pt x="69" y="20"/>
                    <a:pt x="73" y="36"/>
                  </a:cubicBezTo>
                  <a:cubicBezTo>
                    <a:pt x="78" y="52"/>
                    <a:pt x="70" y="68"/>
                    <a:pt x="54" y="73"/>
                  </a:cubicBezTo>
                  <a:cubicBezTo>
                    <a:pt x="39" y="78"/>
                    <a:pt x="22" y="69"/>
                    <a:pt x="17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9" name="Freeform 22">
              <a:extLst>
                <a:ext uri="{FF2B5EF4-FFF2-40B4-BE49-F238E27FC236}">
                  <a16:creationId xmlns="" xmlns:a16="http://schemas.microsoft.com/office/drawing/2014/main" id="{E40E83D0-75DA-40E4-B5D3-DF9B2145F46F}"/>
                </a:ext>
              </a:extLst>
            </p:cNvPr>
            <p:cNvSpPr>
              <a:spLocks/>
            </p:cNvSpPr>
            <p:nvPr/>
          </p:nvSpPr>
          <p:spPr bwMode="auto">
            <a:xfrm>
              <a:off x="4433888" y="5754688"/>
              <a:ext cx="190500" cy="141288"/>
            </a:xfrm>
            <a:custGeom>
              <a:avLst/>
              <a:gdLst>
                <a:gd name="T0" fmla="*/ 10 w 50"/>
                <a:gd name="T1" fmla="*/ 16 h 37"/>
                <a:gd name="T2" fmla="*/ 48 w 50"/>
                <a:gd name="T3" fmla="*/ 36 h 37"/>
                <a:gd name="T4" fmla="*/ 48 w 50"/>
                <a:gd name="T5" fmla="*/ 37 h 37"/>
                <a:gd name="T6" fmla="*/ 49 w 50"/>
                <a:gd name="T7" fmla="*/ 20 h 37"/>
                <a:gd name="T8" fmla="*/ 17 w 50"/>
                <a:gd name="T9" fmla="*/ 4 h 37"/>
                <a:gd name="T10" fmla="*/ 0 w 50"/>
                <a:gd name="T11" fmla="*/ 21 h 37"/>
                <a:gd name="T12" fmla="*/ 10 w 50"/>
                <a:gd name="T13" fmla="*/ 16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37">
                  <a:moveTo>
                    <a:pt x="10" y="16"/>
                  </a:moveTo>
                  <a:cubicBezTo>
                    <a:pt x="26" y="11"/>
                    <a:pt x="43" y="20"/>
                    <a:pt x="48" y="36"/>
                  </a:cubicBezTo>
                  <a:cubicBezTo>
                    <a:pt x="48" y="36"/>
                    <a:pt x="48" y="36"/>
                    <a:pt x="48" y="37"/>
                  </a:cubicBezTo>
                  <a:cubicBezTo>
                    <a:pt x="50" y="32"/>
                    <a:pt x="50" y="26"/>
                    <a:pt x="49" y="20"/>
                  </a:cubicBezTo>
                  <a:cubicBezTo>
                    <a:pt x="45" y="7"/>
                    <a:pt x="30" y="0"/>
                    <a:pt x="17" y="4"/>
                  </a:cubicBezTo>
                  <a:cubicBezTo>
                    <a:pt x="8" y="6"/>
                    <a:pt x="2" y="13"/>
                    <a:pt x="0" y="21"/>
                  </a:cubicBezTo>
                  <a:cubicBezTo>
                    <a:pt x="3" y="19"/>
                    <a:pt x="6" y="17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="" xmlns:a16="http://schemas.microsoft.com/office/drawing/2014/main" id="{4D448BC8-ED89-46CC-8EBD-3F92453C571A}"/>
              </a:ext>
            </a:extLst>
          </p:cNvPr>
          <p:cNvGrpSpPr/>
          <p:nvPr/>
        </p:nvGrpSpPr>
        <p:grpSpPr>
          <a:xfrm>
            <a:off x="8073000" y="3817166"/>
            <a:ext cx="323891" cy="343521"/>
            <a:chOff x="7404100" y="3633788"/>
            <a:chExt cx="628651" cy="666751"/>
          </a:xfrm>
          <a:solidFill>
            <a:schemeClr val="tx1"/>
          </a:solidFill>
        </p:grpSpPr>
        <p:sp>
          <p:nvSpPr>
            <p:cNvPr id="71" name="Freeform 20">
              <a:extLst>
                <a:ext uri="{FF2B5EF4-FFF2-40B4-BE49-F238E27FC236}">
                  <a16:creationId xmlns="" xmlns:a16="http://schemas.microsoft.com/office/drawing/2014/main" id="{1E92FD33-23AF-410D-8298-F12C015E0B5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04100" y="3870326"/>
              <a:ext cx="427038" cy="430213"/>
            </a:xfrm>
            <a:custGeom>
              <a:avLst/>
              <a:gdLst>
                <a:gd name="T0" fmla="*/ 115 w 136"/>
                <a:gd name="T1" fmla="*/ 94 h 137"/>
                <a:gd name="T2" fmla="*/ 119 w 136"/>
                <a:gd name="T3" fmla="*/ 83 h 137"/>
                <a:gd name="T4" fmla="*/ 136 w 136"/>
                <a:gd name="T5" fmla="*/ 77 h 137"/>
                <a:gd name="T6" fmla="*/ 136 w 136"/>
                <a:gd name="T7" fmla="*/ 68 h 137"/>
                <a:gd name="T8" fmla="*/ 136 w 136"/>
                <a:gd name="T9" fmla="*/ 60 h 137"/>
                <a:gd name="T10" fmla="*/ 119 w 136"/>
                <a:gd name="T11" fmla="*/ 54 h 137"/>
                <a:gd name="T12" fmla="*/ 115 w 136"/>
                <a:gd name="T13" fmla="*/ 43 h 137"/>
                <a:gd name="T14" fmla="*/ 122 w 136"/>
                <a:gd name="T15" fmla="*/ 27 h 137"/>
                <a:gd name="T16" fmla="*/ 110 w 136"/>
                <a:gd name="T17" fmla="*/ 14 h 137"/>
                <a:gd name="T18" fmla="*/ 94 w 136"/>
                <a:gd name="T19" fmla="*/ 22 h 137"/>
                <a:gd name="T20" fmla="*/ 83 w 136"/>
                <a:gd name="T21" fmla="*/ 18 h 137"/>
                <a:gd name="T22" fmla="*/ 77 w 136"/>
                <a:gd name="T23" fmla="*/ 1 h 137"/>
                <a:gd name="T24" fmla="*/ 68 w 136"/>
                <a:gd name="T25" fmla="*/ 0 h 137"/>
                <a:gd name="T26" fmla="*/ 59 w 136"/>
                <a:gd name="T27" fmla="*/ 1 h 137"/>
                <a:gd name="T28" fmla="*/ 53 w 136"/>
                <a:gd name="T29" fmla="*/ 18 h 137"/>
                <a:gd name="T30" fmla="*/ 43 w 136"/>
                <a:gd name="T31" fmla="*/ 22 h 137"/>
                <a:gd name="T32" fmla="*/ 26 w 136"/>
                <a:gd name="T33" fmla="*/ 14 h 137"/>
                <a:gd name="T34" fmla="*/ 14 w 136"/>
                <a:gd name="T35" fmla="*/ 27 h 137"/>
                <a:gd name="T36" fmla="*/ 22 w 136"/>
                <a:gd name="T37" fmla="*/ 43 h 137"/>
                <a:gd name="T38" fmla="*/ 17 w 136"/>
                <a:gd name="T39" fmla="*/ 54 h 137"/>
                <a:gd name="T40" fmla="*/ 0 w 136"/>
                <a:gd name="T41" fmla="*/ 60 h 137"/>
                <a:gd name="T42" fmla="*/ 0 w 136"/>
                <a:gd name="T43" fmla="*/ 68 h 137"/>
                <a:gd name="T44" fmla="*/ 0 w 136"/>
                <a:gd name="T45" fmla="*/ 77 h 137"/>
                <a:gd name="T46" fmla="*/ 17 w 136"/>
                <a:gd name="T47" fmla="*/ 83 h 137"/>
                <a:gd name="T48" fmla="*/ 22 w 136"/>
                <a:gd name="T49" fmla="*/ 94 h 137"/>
                <a:gd name="T50" fmla="*/ 14 w 136"/>
                <a:gd name="T51" fmla="*/ 110 h 137"/>
                <a:gd name="T52" fmla="*/ 26 w 136"/>
                <a:gd name="T53" fmla="*/ 123 h 137"/>
                <a:gd name="T54" fmla="*/ 43 w 136"/>
                <a:gd name="T55" fmla="*/ 115 h 137"/>
                <a:gd name="T56" fmla="*/ 53 w 136"/>
                <a:gd name="T57" fmla="*/ 119 h 137"/>
                <a:gd name="T58" fmla="*/ 59 w 136"/>
                <a:gd name="T59" fmla="*/ 136 h 137"/>
                <a:gd name="T60" fmla="*/ 68 w 136"/>
                <a:gd name="T61" fmla="*/ 137 h 137"/>
                <a:gd name="T62" fmla="*/ 77 w 136"/>
                <a:gd name="T63" fmla="*/ 136 h 137"/>
                <a:gd name="T64" fmla="*/ 83 w 136"/>
                <a:gd name="T65" fmla="*/ 119 h 137"/>
                <a:gd name="T66" fmla="*/ 94 w 136"/>
                <a:gd name="T67" fmla="*/ 115 h 137"/>
                <a:gd name="T68" fmla="*/ 110 w 136"/>
                <a:gd name="T69" fmla="*/ 123 h 137"/>
                <a:gd name="T70" fmla="*/ 122 w 136"/>
                <a:gd name="T71" fmla="*/ 110 h 137"/>
                <a:gd name="T72" fmla="*/ 115 w 136"/>
                <a:gd name="T73" fmla="*/ 94 h 137"/>
                <a:gd name="T74" fmla="*/ 68 w 136"/>
                <a:gd name="T75" fmla="*/ 92 h 137"/>
                <a:gd name="T76" fmla="*/ 44 w 136"/>
                <a:gd name="T77" fmla="*/ 68 h 137"/>
                <a:gd name="T78" fmla="*/ 68 w 136"/>
                <a:gd name="T79" fmla="*/ 45 h 137"/>
                <a:gd name="T80" fmla="*/ 92 w 136"/>
                <a:gd name="T81" fmla="*/ 68 h 137"/>
                <a:gd name="T82" fmla="*/ 68 w 136"/>
                <a:gd name="T83" fmla="*/ 92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36" h="137">
                  <a:moveTo>
                    <a:pt x="115" y="94"/>
                  </a:moveTo>
                  <a:cubicBezTo>
                    <a:pt x="116" y="91"/>
                    <a:pt x="118" y="87"/>
                    <a:pt x="119" y="83"/>
                  </a:cubicBezTo>
                  <a:cubicBezTo>
                    <a:pt x="136" y="77"/>
                    <a:pt x="136" y="77"/>
                    <a:pt x="136" y="77"/>
                  </a:cubicBezTo>
                  <a:cubicBezTo>
                    <a:pt x="136" y="74"/>
                    <a:pt x="136" y="71"/>
                    <a:pt x="136" y="68"/>
                  </a:cubicBezTo>
                  <a:cubicBezTo>
                    <a:pt x="136" y="65"/>
                    <a:pt x="136" y="63"/>
                    <a:pt x="136" y="60"/>
                  </a:cubicBezTo>
                  <a:cubicBezTo>
                    <a:pt x="119" y="54"/>
                    <a:pt x="119" y="54"/>
                    <a:pt x="119" y="54"/>
                  </a:cubicBezTo>
                  <a:cubicBezTo>
                    <a:pt x="118" y="50"/>
                    <a:pt x="116" y="46"/>
                    <a:pt x="115" y="43"/>
                  </a:cubicBezTo>
                  <a:cubicBezTo>
                    <a:pt x="122" y="27"/>
                    <a:pt x="122" y="27"/>
                    <a:pt x="122" y="27"/>
                  </a:cubicBezTo>
                  <a:cubicBezTo>
                    <a:pt x="119" y="22"/>
                    <a:pt x="115" y="18"/>
                    <a:pt x="110" y="14"/>
                  </a:cubicBezTo>
                  <a:cubicBezTo>
                    <a:pt x="94" y="22"/>
                    <a:pt x="94" y="22"/>
                    <a:pt x="94" y="22"/>
                  </a:cubicBezTo>
                  <a:cubicBezTo>
                    <a:pt x="90" y="20"/>
                    <a:pt x="87" y="19"/>
                    <a:pt x="83" y="18"/>
                  </a:cubicBezTo>
                  <a:cubicBezTo>
                    <a:pt x="77" y="1"/>
                    <a:pt x="77" y="1"/>
                    <a:pt x="77" y="1"/>
                  </a:cubicBezTo>
                  <a:cubicBezTo>
                    <a:pt x="74" y="0"/>
                    <a:pt x="71" y="0"/>
                    <a:pt x="68" y="0"/>
                  </a:cubicBezTo>
                  <a:cubicBezTo>
                    <a:pt x="65" y="0"/>
                    <a:pt x="62" y="0"/>
                    <a:pt x="59" y="1"/>
                  </a:cubicBezTo>
                  <a:cubicBezTo>
                    <a:pt x="53" y="18"/>
                    <a:pt x="53" y="18"/>
                    <a:pt x="53" y="18"/>
                  </a:cubicBezTo>
                  <a:cubicBezTo>
                    <a:pt x="50" y="19"/>
                    <a:pt x="46" y="20"/>
                    <a:pt x="43" y="22"/>
                  </a:cubicBezTo>
                  <a:cubicBezTo>
                    <a:pt x="26" y="14"/>
                    <a:pt x="26" y="14"/>
                    <a:pt x="26" y="14"/>
                  </a:cubicBezTo>
                  <a:cubicBezTo>
                    <a:pt x="22" y="18"/>
                    <a:pt x="18" y="22"/>
                    <a:pt x="14" y="27"/>
                  </a:cubicBezTo>
                  <a:cubicBezTo>
                    <a:pt x="22" y="43"/>
                    <a:pt x="22" y="43"/>
                    <a:pt x="22" y="43"/>
                  </a:cubicBezTo>
                  <a:cubicBezTo>
                    <a:pt x="20" y="46"/>
                    <a:pt x="18" y="50"/>
                    <a:pt x="17" y="54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3"/>
                    <a:pt x="0" y="65"/>
                    <a:pt x="0" y="68"/>
                  </a:cubicBezTo>
                  <a:cubicBezTo>
                    <a:pt x="0" y="71"/>
                    <a:pt x="0" y="74"/>
                    <a:pt x="0" y="77"/>
                  </a:cubicBezTo>
                  <a:cubicBezTo>
                    <a:pt x="17" y="83"/>
                    <a:pt x="17" y="83"/>
                    <a:pt x="17" y="83"/>
                  </a:cubicBezTo>
                  <a:cubicBezTo>
                    <a:pt x="18" y="87"/>
                    <a:pt x="20" y="91"/>
                    <a:pt x="22" y="94"/>
                  </a:cubicBezTo>
                  <a:cubicBezTo>
                    <a:pt x="14" y="110"/>
                    <a:pt x="14" y="110"/>
                    <a:pt x="14" y="110"/>
                  </a:cubicBezTo>
                  <a:cubicBezTo>
                    <a:pt x="18" y="115"/>
                    <a:pt x="22" y="119"/>
                    <a:pt x="26" y="123"/>
                  </a:cubicBezTo>
                  <a:cubicBezTo>
                    <a:pt x="43" y="115"/>
                    <a:pt x="43" y="115"/>
                    <a:pt x="43" y="115"/>
                  </a:cubicBezTo>
                  <a:cubicBezTo>
                    <a:pt x="46" y="117"/>
                    <a:pt x="50" y="118"/>
                    <a:pt x="53" y="119"/>
                  </a:cubicBezTo>
                  <a:cubicBezTo>
                    <a:pt x="59" y="136"/>
                    <a:pt x="59" y="136"/>
                    <a:pt x="59" y="136"/>
                  </a:cubicBezTo>
                  <a:cubicBezTo>
                    <a:pt x="62" y="137"/>
                    <a:pt x="65" y="137"/>
                    <a:pt x="68" y="137"/>
                  </a:cubicBezTo>
                  <a:cubicBezTo>
                    <a:pt x="71" y="137"/>
                    <a:pt x="74" y="137"/>
                    <a:pt x="77" y="136"/>
                  </a:cubicBezTo>
                  <a:cubicBezTo>
                    <a:pt x="83" y="119"/>
                    <a:pt x="83" y="119"/>
                    <a:pt x="83" y="119"/>
                  </a:cubicBezTo>
                  <a:cubicBezTo>
                    <a:pt x="87" y="118"/>
                    <a:pt x="90" y="117"/>
                    <a:pt x="94" y="115"/>
                  </a:cubicBezTo>
                  <a:cubicBezTo>
                    <a:pt x="110" y="123"/>
                    <a:pt x="110" y="123"/>
                    <a:pt x="110" y="123"/>
                  </a:cubicBezTo>
                  <a:cubicBezTo>
                    <a:pt x="115" y="119"/>
                    <a:pt x="119" y="115"/>
                    <a:pt x="122" y="110"/>
                  </a:cubicBezTo>
                  <a:lnTo>
                    <a:pt x="115" y="94"/>
                  </a:lnTo>
                  <a:close/>
                  <a:moveTo>
                    <a:pt x="68" y="92"/>
                  </a:moveTo>
                  <a:cubicBezTo>
                    <a:pt x="55" y="92"/>
                    <a:pt x="44" y="82"/>
                    <a:pt x="44" y="68"/>
                  </a:cubicBezTo>
                  <a:cubicBezTo>
                    <a:pt x="44" y="55"/>
                    <a:pt x="55" y="45"/>
                    <a:pt x="68" y="45"/>
                  </a:cubicBezTo>
                  <a:cubicBezTo>
                    <a:pt x="81" y="45"/>
                    <a:pt x="92" y="55"/>
                    <a:pt x="92" y="68"/>
                  </a:cubicBezTo>
                  <a:cubicBezTo>
                    <a:pt x="92" y="82"/>
                    <a:pt x="81" y="92"/>
                    <a:pt x="68" y="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" name="Freeform 21">
              <a:extLst>
                <a:ext uri="{FF2B5EF4-FFF2-40B4-BE49-F238E27FC236}">
                  <a16:creationId xmlns="" xmlns:a16="http://schemas.microsoft.com/office/drawing/2014/main" id="{A9055745-57EA-47AF-BF85-C2D5494554C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08888" y="3633788"/>
              <a:ext cx="282575" cy="282575"/>
            </a:xfrm>
            <a:custGeom>
              <a:avLst/>
              <a:gdLst>
                <a:gd name="T0" fmla="*/ 4 w 90"/>
                <a:gd name="T1" fmla="*/ 67 h 90"/>
                <a:gd name="T2" fmla="*/ 16 w 90"/>
                <a:gd name="T3" fmla="*/ 67 h 90"/>
                <a:gd name="T4" fmla="*/ 22 w 90"/>
                <a:gd name="T5" fmla="*/ 73 h 90"/>
                <a:gd name="T6" fmla="*/ 21 w 90"/>
                <a:gd name="T7" fmla="*/ 85 h 90"/>
                <a:gd name="T8" fmla="*/ 26 w 90"/>
                <a:gd name="T9" fmla="*/ 88 h 90"/>
                <a:gd name="T10" fmla="*/ 32 w 90"/>
                <a:gd name="T11" fmla="*/ 90 h 90"/>
                <a:gd name="T12" fmla="*/ 40 w 90"/>
                <a:gd name="T13" fmla="*/ 81 h 90"/>
                <a:gd name="T14" fmla="*/ 48 w 90"/>
                <a:gd name="T15" fmla="*/ 81 h 90"/>
                <a:gd name="T16" fmla="*/ 56 w 90"/>
                <a:gd name="T17" fmla="*/ 90 h 90"/>
                <a:gd name="T18" fmla="*/ 67 w 90"/>
                <a:gd name="T19" fmla="*/ 86 h 90"/>
                <a:gd name="T20" fmla="*/ 67 w 90"/>
                <a:gd name="T21" fmla="*/ 74 h 90"/>
                <a:gd name="T22" fmla="*/ 73 w 90"/>
                <a:gd name="T23" fmla="*/ 68 h 90"/>
                <a:gd name="T24" fmla="*/ 85 w 90"/>
                <a:gd name="T25" fmla="*/ 69 h 90"/>
                <a:gd name="T26" fmla="*/ 87 w 90"/>
                <a:gd name="T27" fmla="*/ 64 h 90"/>
                <a:gd name="T28" fmla="*/ 89 w 90"/>
                <a:gd name="T29" fmla="*/ 58 h 90"/>
                <a:gd name="T30" fmla="*/ 81 w 90"/>
                <a:gd name="T31" fmla="*/ 50 h 90"/>
                <a:gd name="T32" fmla="*/ 81 w 90"/>
                <a:gd name="T33" fmla="*/ 42 h 90"/>
                <a:gd name="T34" fmla="*/ 90 w 90"/>
                <a:gd name="T35" fmla="*/ 34 h 90"/>
                <a:gd name="T36" fmla="*/ 86 w 90"/>
                <a:gd name="T37" fmla="*/ 23 h 90"/>
                <a:gd name="T38" fmla="*/ 73 w 90"/>
                <a:gd name="T39" fmla="*/ 23 h 90"/>
                <a:gd name="T40" fmla="*/ 68 w 90"/>
                <a:gd name="T41" fmla="*/ 17 h 90"/>
                <a:gd name="T42" fmla="*/ 69 w 90"/>
                <a:gd name="T43" fmla="*/ 5 h 90"/>
                <a:gd name="T44" fmla="*/ 63 w 90"/>
                <a:gd name="T45" fmla="*/ 3 h 90"/>
                <a:gd name="T46" fmla="*/ 58 w 90"/>
                <a:gd name="T47" fmla="*/ 0 h 90"/>
                <a:gd name="T48" fmla="*/ 49 w 90"/>
                <a:gd name="T49" fmla="*/ 9 h 90"/>
                <a:gd name="T50" fmla="*/ 41 w 90"/>
                <a:gd name="T51" fmla="*/ 9 h 90"/>
                <a:gd name="T52" fmla="*/ 33 w 90"/>
                <a:gd name="T53" fmla="*/ 0 h 90"/>
                <a:gd name="T54" fmla="*/ 22 w 90"/>
                <a:gd name="T55" fmla="*/ 4 h 90"/>
                <a:gd name="T56" fmla="*/ 23 w 90"/>
                <a:gd name="T57" fmla="*/ 17 h 90"/>
                <a:gd name="T58" fmla="*/ 17 w 90"/>
                <a:gd name="T59" fmla="*/ 22 h 90"/>
                <a:gd name="T60" fmla="*/ 5 w 90"/>
                <a:gd name="T61" fmla="*/ 21 h 90"/>
                <a:gd name="T62" fmla="*/ 2 w 90"/>
                <a:gd name="T63" fmla="*/ 27 h 90"/>
                <a:gd name="T64" fmla="*/ 0 w 90"/>
                <a:gd name="T65" fmla="*/ 32 h 90"/>
                <a:gd name="T66" fmla="*/ 9 w 90"/>
                <a:gd name="T67" fmla="*/ 40 h 90"/>
                <a:gd name="T68" fmla="*/ 9 w 90"/>
                <a:gd name="T69" fmla="*/ 48 h 90"/>
                <a:gd name="T70" fmla="*/ 0 w 90"/>
                <a:gd name="T71" fmla="*/ 56 h 90"/>
                <a:gd name="T72" fmla="*/ 4 w 90"/>
                <a:gd name="T73" fmla="*/ 67 h 90"/>
                <a:gd name="T74" fmla="*/ 30 w 90"/>
                <a:gd name="T75" fmla="*/ 39 h 90"/>
                <a:gd name="T76" fmla="*/ 51 w 90"/>
                <a:gd name="T77" fmla="*/ 30 h 90"/>
                <a:gd name="T78" fmla="*/ 60 w 90"/>
                <a:gd name="T79" fmla="*/ 52 h 90"/>
                <a:gd name="T80" fmla="*/ 38 w 90"/>
                <a:gd name="T81" fmla="*/ 60 h 90"/>
                <a:gd name="T82" fmla="*/ 30 w 90"/>
                <a:gd name="T83" fmla="*/ 39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90" h="90">
                  <a:moveTo>
                    <a:pt x="4" y="67"/>
                  </a:moveTo>
                  <a:cubicBezTo>
                    <a:pt x="16" y="67"/>
                    <a:pt x="16" y="67"/>
                    <a:pt x="16" y="67"/>
                  </a:cubicBezTo>
                  <a:cubicBezTo>
                    <a:pt x="18" y="69"/>
                    <a:pt x="20" y="71"/>
                    <a:pt x="22" y="73"/>
                  </a:cubicBezTo>
                  <a:cubicBezTo>
                    <a:pt x="21" y="85"/>
                    <a:pt x="21" y="85"/>
                    <a:pt x="21" y="85"/>
                  </a:cubicBezTo>
                  <a:cubicBezTo>
                    <a:pt x="23" y="86"/>
                    <a:pt x="25" y="87"/>
                    <a:pt x="26" y="88"/>
                  </a:cubicBezTo>
                  <a:cubicBezTo>
                    <a:pt x="28" y="88"/>
                    <a:pt x="30" y="89"/>
                    <a:pt x="32" y="90"/>
                  </a:cubicBezTo>
                  <a:cubicBezTo>
                    <a:pt x="40" y="81"/>
                    <a:pt x="40" y="81"/>
                    <a:pt x="40" y="81"/>
                  </a:cubicBezTo>
                  <a:cubicBezTo>
                    <a:pt x="43" y="81"/>
                    <a:pt x="46" y="81"/>
                    <a:pt x="48" y="81"/>
                  </a:cubicBezTo>
                  <a:cubicBezTo>
                    <a:pt x="56" y="90"/>
                    <a:pt x="56" y="90"/>
                    <a:pt x="56" y="90"/>
                  </a:cubicBezTo>
                  <a:cubicBezTo>
                    <a:pt x="60" y="89"/>
                    <a:pt x="64" y="88"/>
                    <a:pt x="67" y="86"/>
                  </a:cubicBezTo>
                  <a:cubicBezTo>
                    <a:pt x="67" y="74"/>
                    <a:pt x="67" y="74"/>
                    <a:pt x="67" y="74"/>
                  </a:cubicBezTo>
                  <a:cubicBezTo>
                    <a:pt x="69" y="72"/>
                    <a:pt x="71" y="70"/>
                    <a:pt x="73" y="68"/>
                  </a:cubicBezTo>
                  <a:cubicBezTo>
                    <a:pt x="85" y="69"/>
                    <a:pt x="85" y="69"/>
                    <a:pt x="85" y="69"/>
                  </a:cubicBezTo>
                  <a:cubicBezTo>
                    <a:pt x="86" y="67"/>
                    <a:pt x="87" y="65"/>
                    <a:pt x="87" y="64"/>
                  </a:cubicBezTo>
                  <a:cubicBezTo>
                    <a:pt x="88" y="62"/>
                    <a:pt x="89" y="60"/>
                    <a:pt x="89" y="58"/>
                  </a:cubicBezTo>
                  <a:cubicBezTo>
                    <a:pt x="81" y="50"/>
                    <a:pt x="81" y="50"/>
                    <a:pt x="81" y="50"/>
                  </a:cubicBezTo>
                  <a:cubicBezTo>
                    <a:pt x="81" y="47"/>
                    <a:pt x="81" y="44"/>
                    <a:pt x="81" y="42"/>
                  </a:cubicBezTo>
                  <a:cubicBezTo>
                    <a:pt x="90" y="34"/>
                    <a:pt x="90" y="34"/>
                    <a:pt x="90" y="34"/>
                  </a:cubicBezTo>
                  <a:cubicBezTo>
                    <a:pt x="89" y="30"/>
                    <a:pt x="87" y="26"/>
                    <a:pt x="86" y="23"/>
                  </a:cubicBezTo>
                  <a:cubicBezTo>
                    <a:pt x="73" y="23"/>
                    <a:pt x="73" y="23"/>
                    <a:pt x="73" y="23"/>
                  </a:cubicBezTo>
                  <a:cubicBezTo>
                    <a:pt x="72" y="21"/>
                    <a:pt x="70" y="19"/>
                    <a:pt x="68" y="17"/>
                  </a:cubicBezTo>
                  <a:cubicBezTo>
                    <a:pt x="69" y="5"/>
                    <a:pt x="69" y="5"/>
                    <a:pt x="69" y="5"/>
                  </a:cubicBezTo>
                  <a:cubicBezTo>
                    <a:pt x="67" y="4"/>
                    <a:pt x="65" y="3"/>
                    <a:pt x="63" y="3"/>
                  </a:cubicBezTo>
                  <a:cubicBezTo>
                    <a:pt x="62" y="2"/>
                    <a:pt x="60" y="1"/>
                    <a:pt x="58" y="0"/>
                  </a:cubicBezTo>
                  <a:cubicBezTo>
                    <a:pt x="49" y="9"/>
                    <a:pt x="49" y="9"/>
                    <a:pt x="49" y="9"/>
                  </a:cubicBezTo>
                  <a:cubicBezTo>
                    <a:pt x="47" y="9"/>
                    <a:pt x="44" y="9"/>
                    <a:pt x="41" y="9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0" y="1"/>
                    <a:pt x="26" y="3"/>
                    <a:pt x="22" y="4"/>
                  </a:cubicBezTo>
                  <a:cubicBezTo>
                    <a:pt x="23" y="17"/>
                    <a:pt x="23" y="17"/>
                    <a:pt x="23" y="17"/>
                  </a:cubicBezTo>
                  <a:cubicBezTo>
                    <a:pt x="21" y="18"/>
                    <a:pt x="19" y="20"/>
                    <a:pt x="17" y="22"/>
                  </a:cubicBezTo>
                  <a:cubicBezTo>
                    <a:pt x="5" y="21"/>
                    <a:pt x="5" y="21"/>
                    <a:pt x="5" y="21"/>
                  </a:cubicBezTo>
                  <a:cubicBezTo>
                    <a:pt x="4" y="23"/>
                    <a:pt x="3" y="25"/>
                    <a:pt x="2" y="27"/>
                  </a:cubicBezTo>
                  <a:cubicBezTo>
                    <a:pt x="2" y="28"/>
                    <a:pt x="1" y="30"/>
                    <a:pt x="0" y="32"/>
                  </a:cubicBezTo>
                  <a:cubicBezTo>
                    <a:pt x="9" y="40"/>
                    <a:pt x="9" y="40"/>
                    <a:pt x="9" y="40"/>
                  </a:cubicBezTo>
                  <a:cubicBezTo>
                    <a:pt x="9" y="43"/>
                    <a:pt x="9" y="46"/>
                    <a:pt x="9" y="48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1" y="60"/>
                    <a:pt x="2" y="64"/>
                    <a:pt x="4" y="67"/>
                  </a:cubicBezTo>
                  <a:close/>
                  <a:moveTo>
                    <a:pt x="30" y="39"/>
                  </a:moveTo>
                  <a:cubicBezTo>
                    <a:pt x="34" y="30"/>
                    <a:pt x="43" y="27"/>
                    <a:pt x="51" y="30"/>
                  </a:cubicBezTo>
                  <a:cubicBezTo>
                    <a:pt x="60" y="34"/>
                    <a:pt x="63" y="43"/>
                    <a:pt x="60" y="52"/>
                  </a:cubicBezTo>
                  <a:cubicBezTo>
                    <a:pt x="56" y="60"/>
                    <a:pt x="47" y="63"/>
                    <a:pt x="38" y="60"/>
                  </a:cubicBezTo>
                  <a:cubicBezTo>
                    <a:pt x="30" y="56"/>
                    <a:pt x="26" y="47"/>
                    <a:pt x="30" y="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" name="Freeform 22">
              <a:extLst>
                <a:ext uri="{FF2B5EF4-FFF2-40B4-BE49-F238E27FC236}">
                  <a16:creationId xmlns="" xmlns:a16="http://schemas.microsoft.com/office/drawing/2014/main" id="{BABD85B5-5A87-409A-A8E8-8477C639A5C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05738" y="3832226"/>
              <a:ext cx="227013" cy="228600"/>
            </a:xfrm>
            <a:custGeom>
              <a:avLst/>
              <a:gdLst>
                <a:gd name="T0" fmla="*/ 63 w 72"/>
                <a:gd name="T1" fmla="*/ 44 h 73"/>
                <a:gd name="T2" fmla="*/ 72 w 72"/>
                <a:gd name="T3" fmla="*/ 41 h 73"/>
                <a:gd name="T4" fmla="*/ 72 w 72"/>
                <a:gd name="T5" fmla="*/ 36 h 73"/>
                <a:gd name="T6" fmla="*/ 72 w 72"/>
                <a:gd name="T7" fmla="*/ 31 h 73"/>
                <a:gd name="T8" fmla="*/ 63 w 72"/>
                <a:gd name="T9" fmla="*/ 28 h 73"/>
                <a:gd name="T10" fmla="*/ 60 w 72"/>
                <a:gd name="T11" fmla="*/ 23 h 73"/>
                <a:gd name="T12" fmla="*/ 64 w 72"/>
                <a:gd name="T13" fmla="*/ 14 h 73"/>
                <a:gd name="T14" fmla="*/ 58 w 72"/>
                <a:gd name="T15" fmla="*/ 8 h 73"/>
                <a:gd name="T16" fmla="*/ 49 w 72"/>
                <a:gd name="T17" fmla="*/ 12 h 73"/>
                <a:gd name="T18" fmla="*/ 43 w 72"/>
                <a:gd name="T19" fmla="*/ 10 h 73"/>
                <a:gd name="T20" fmla="*/ 40 w 72"/>
                <a:gd name="T21" fmla="*/ 1 h 73"/>
                <a:gd name="T22" fmla="*/ 35 w 72"/>
                <a:gd name="T23" fmla="*/ 0 h 73"/>
                <a:gd name="T24" fmla="*/ 31 w 72"/>
                <a:gd name="T25" fmla="*/ 1 h 73"/>
                <a:gd name="T26" fmla="*/ 28 w 72"/>
                <a:gd name="T27" fmla="*/ 10 h 73"/>
                <a:gd name="T28" fmla="*/ 22 w 72"/>
                <a:gd name="T29" fmla="*/ 12 h 73"/>
                <a:gd name="T30" fmla="*/ 13 w 72"/>
                <a:gd name="T31" fmla="*/ 8 h 73"/>
                <a:gd name="T32" fmla="*/ 7 w 72"/>
                <a:gd name="T33" fmla="*/ 15 h 73"/>
                <a:gd name="T34" fmla="*/ 11 w 72"/>
                <a:gd name="T35" fmla="*/ 24 h 73"/>
                <a:gd name="T36" fmla="*/ 9 w 72"/>
                <a:gd name="T37" fmla="*/ 29 h 73"/>
                <a:gd name="T38" fmla="*/ 0 w 72"/>
                <a:gd name="T39" fmla="*/ 33 h 73"/>
                <a:gd name="T40" fmla="*/ 0 w 72"/>
                <a:gd name="T41" fmla="*/ 37 h 73"/>
                <a:gd name="T42" fmla="*/ 0 w 72"/>
                <a:gd name="T43" fmla="*/ 42 h 73"/>
                <a:gd name="T44" fmla="*/ 9 w 72"/>
                <a:gd name="T45" fmla="*/ 45 h 73"/>
                <a:gd name="T46" fmla="*/ 12 w 72"/>
                <a:gd name="T47" fmla="*/ 51 h 73"/>
                <a:gd name="T48" fmla="*/ 8 w 72"/>
                <a:gd name="T49" fmla="*/ 59 h 73"/>
                <a:gd name="T50" fmla="*/ 15 w 72"/>
                <a:gd name="T51" fmla="*/ 66 h 73"/>
                <a:gd name="T52" fmla="*/ 23 w 72"/>
                <a:gd name="T53" fmla="*/ 62 h 73"/>
                <a:gd name="T54" fmla="*/ 29 w 72"/>
                <a:gd name="T55" fmla="*/ 64 h 73"/>
                <a:gd name="T56" fmla="*/ 32 w 72"/>
                <a:gd name="T57" fmla="*/ 73 h 73"/>
                <a:gd name="T58" fmla="*/ 37 w 72"/>
                <a:gd name="T59" fmla="*/ 73 h 73"/>
                <a:gd name="T60" fmla="*/ 41 w 72"/>
                <a:gd name="T61" fmla="*/ 72 h 73"/>
                <a:gd name="T62" fmla="*/ 44 w 72"/>
                <a:gd name="T63" fmla="*/ 63 h 73"/>
                <a:gd name="T64" fmla="*/ 50 w 72"/>
                <a:gd name="T65" fmla="*/ 61 h 73"/>
                <a:gd name="T66" fmla="*/ 59 w 72"/>
                <a:gd name="T67" fmla="*/ 65 h 73"/>
                <a:gd name="T68" fmla="*/ 65 w 72"/>
                <a:gd name="T69" fmla="*/ 58 h 73"/>
                <a:gd name="T70" fmla="*/ 61 w 72"/>
                <a:gd name="T71" fmla="*/ 50 h 73"/>
                <a:gd name="T72" fmla="*/ 63 w 72"/>
                <a:gd name="T73" fmla="*/ 44 h 73"/>
                <a:gd name="T74" fmla="*/ 36 w 72"/>
                <a:gd name="T75" fmla="*/ 49 h 73"/>
                <a:gd name="T76" fmla="*/ 23 w 72"/>
                <a:gd name="T77" fmla="*/ 37 h 73"/>
                <a:gd name="T78" fmla="*/ 36 w 72"/>
                <a:gd name="T79" fmla="*/ 24 h 73"/>
                <a:gd name="T80" fmla="*/ 49 w 72"/>
                <a:gd name="T81" fmla="*/ 36 h 73"/>
                <a:gd name="T82" fmla="*/ 36 w 72"/>
                <a:gd name="T83" fmla="*/ 49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2" h="73">
                  <a:moveTo>
                    <a:pt x="63" y="44"/>
                  </a:moveTo>
                  <a:cubicBezTo>
                    <a:pt x="72" y="41"/>
                    <a:pt x="72" y="41"/>
                    <a:pt x="72" y="41"/>
                  </a:cubicBezTo>
                  <a:cubicBezTo>
                    <a:pt x="72" y="39"/>
                    <a:pt x="72" y="37"/>
                    <a:pt x="72" y="36"/>
                  </a:cubicBezTo>
                  <a:cubicBezTo>
                    <a:pt x="72" y="34"/>
                    <a:pt x="72" y="33"/>
                    <a:pt x="72" y="31"/>
                  </a:cubicBezTo>
                  <a:cubicBezTo>
                    <a:pt x="63" y="28"/>
                    <a:pt x="63" y="28"/>
                    <a:pt x="63" y="28"/>
                  </a:cubicBezTo>
                  <a:cubicBezTo>
                    <a:pt x="62" y="26"/>
                    <a:pt x="61" y="24"/>
                    <a:pt x="60" y="23"/>
                  </a:cubicBezTo>
                  <a:cubicBezTo>
                    <a:pt x="64" y="14"/>
                    <a:pt x="64" y="14"/>
                    <a:pt x="64" y="14"/>
                  </a:cubicBezTo>
                  <a:cubicBezTo>
                    <a:pt x="62" y="12"/>
                    <a:pt x="60" y="9"/>
                    <a:pt x="58" y="8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7" y="11"/>
                    <a:pt x="45" y="10"/>
                    <a:pt x="43" y="10"/>
                  </a:cubicBezTo>
                  <a:cubicBezTo>
                    <a:pt x="40" y="1"/>
                    <a:pt x="40" y="1"/>
                    <a:pt x="40" y="1"/>
                  </a:cubicBezTo>
                  <a:cubicBezTo>
                    <a:pt x="38" y="0"/>
                    <a:pt x="37" y="0"/>
                    <a:pt x="35" y="0"/>
                  </a:cubicBezTo>
                  <a:cubicBezTo>
                    <a:pt x="34" y="0"/>
                    <a:pt x="32" y="1"/>
                    <a:pt x="31" y="1"/>
                  </a:cubicBezTo>
                  <a:cubicBezTo>
                    <a:pt x="28" y="10"/>
                    <a:pt x="28" y="10"/>
                    <a:pt x="28" y="10"/>
                  </a:cubicBezTo>
                  <a:cubicBezTo>
                    <a:pt x="26" y="10"/>
                    <a:pt x="24" y="11"/>
                    <a:pt x="22" y="12"/>
                  </a:cubicBezTo>
                  <a:cubicBezTo>
                    <a:pt x="13" y="8"/>
                    <a:pt x="13" y="8"/>
                    <a:pt x="13" y="8"/>
                  </a:cubicBezTo>
                  <a:cubicBezTo>
                    <a:pt x="11" y="10"/>
                    <a:pt x="9" y="13"/>
                    <a:pt x="7" y="15"/>
                  </a:cubicBezTo>
                  <a:cubicBezTo>
                    <a:pt x="11" y="24"/>
                    <a:pt x="11" y="24"/>
                    <a:pt x="11" y="24"/>
                  </a:cubicBezTo>
                  <a:cubicBezTo>
                    <a:pt x="10" y="25"/>
                    <a:pt x="10" y="27"/>
                    <a:pt x="9" y="29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4"/>
                    <a:pt x="0" y="36"/>
                    <a:pt x="0" y="37"/>
                  </a:cubicBezTo>
                  <a:cubicBezTo>
                    <a:pt x="0" y="39"/>
                    <a:pt x="0" y="41"/>
                    <a:pt x="0" y="42"/>
                  </a:cubicBezTo>
                  <a:cubicBezTo>
                    <a:pt x="9" y="45"/>
                    <a:pt x="9" y="45"/>
                    <a:pt x="9" y="45"/>
                  </a:cubicBezTo>
                  <a:cubicBezTo>
                    <a:pt x="10" y="47"/>
                    <a:pt x="11" y="49"/>
                    <a:pt x="12" y="51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10" y="62"/>
                    <a:pt x="12" y="64"/>
                    <a:pt x="15" y="66"/>
                  </a:cubicBezTo>
                  <a:cubicBezTo>
                    <a:pt x="23" y="62"/>
                    <a:pt x="23" y="62"/>
                    <a:pt x="23" y="62"/>
                  </a:cubicBezTo>
                  <a:cubicBezTo>
                    <a:pt x="25" y="62"/>
                    <a:pt x="27" y="63"/>
                    <a:pt x="29" y="64"/>
                  </a:cubicBezTo>
                  <a:cubicBezTo>
                    <a:pt x="32" y="73"/>
                    <a:pt x="32" y="73"/>
                    <a:pt x="32" y="73"/>
                  </a:cubicBezTo>
                  <a:cubicBezTo>
                    <a:pt x="34" y="73"/>
                    <a:pt x="35" y="73"/>
                    <a:pt x="37" y="73"/>
                  </a:cubicBezTo>
                  <a:cubicBezTo>
                    <a:pt x="38" y="73"/>
                    <a:pt x="40" y="73"/>
                    <a:pt x="41" y="72"/>
                  </a:cubicBezTo>
                  <a:cubicBezTo>
                    <a:pt x="44" y="63"/>
                    <a:pt x="44" y="63"/>
                    <a:pt x="44" y="63"/>
                  </a:cubicBezTo>
                  <a:cubicBezTo>
                    <a:pt x="46" y="63"/>
                    <a:pt x="48" y="62"/>
                    <a:pt x="50" y="61"/>
                  </a:cubicBezTo>
                  <a:cubicBezTo>
                    <a:pt x="59" y="65"/>
                    <a:pt x="59" y="65"/>
                    <a:pt x="59" y="65"/>
                  </a:cubicBezTo>
                  <a:cubicBezTo>
                    <a:pt x="61" y="63"/>
                    <a:pt x="63" y="61"/>
                    <a:pt x="65" y="58"/>
                  </a:cubicBezTo>
                  <a:cubicBezTo>
                    <a:pt x="61" y="50"/>
                    <a:pt x="61" y="50"/>
                    <a:pt x="61" y="50"/>
                  </a:cubicBezTo>
                  <a:cubicBezTo>
                    <a:pt x="62" y="48"/>
                    <a:pt x="63" y="46"/>
                    <a:pt x="63" y="44"/>
                  </a:cubicBezTo>
                  <a:close/>
                  <a:moveTo>
                    <a:pt x="36" y="49"/>
                  </a:moveTo>
                  <a:cubicBezTo>
                    <a:pt x="29" y="49"/>
                    <a:pt x="24" y="44"/>
                    <a:pt x="23" y="37"/>
                  </a:cubicBezTo>
                  <a:cubicBezTo>
                    <a:pt x="23" y="30"/>
                    <a:pt x="29" y="24"/>
                    <a:pt x="36" y="24"/>
                  </a:cubicBezTo>
                  <a:cubicBezTo>
                    <a:pt x="43" y="24"/>
                    <a:pt x="49" y="29"/>
                    <a:pt x="49" y="36"/>
                  </a:cubicBezTo>
                  <a:cubicBezTo>
                    <a:pt x="49" y="43"/>
                    <a:pt x="43" y="49"/>
                    <a:pt x="36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="" xmlns:a16="http://schemas.microsoft.com/office/drawing/2014/main" id="{225AACF5-E3F7-4245-8BEE-77615279E712}"/>
              </a:ext>
            </a:extLst>
          </p:cNvPr>
          <p:cNvGrpSpPr/>
          <p:nvPr/>
        </p:nvGrpSpPr>
        <p:grpSpPr>
          <a:xfrm>
            <a:off x="8817249" y="3814235"/>
            <a:ext cx="293818" cy="349383"/>
            <a:chOff x="4922838" y="1303338"/>
            <a:chExt cx="554037" cy="658812"/>
          </a:xfrm>
          <a:solidFill>
            <a:schemeClr val="tx1"/>
          </a:solidFill>
        </p:grpSpPr>
        <p:sp>
          <p:nvSpPr>
            <p:cNvPr id="75" name="Freeform 5">
              <a:extLst>
                <a:ext uri="{FF2B5EF4-FFF2-40B4-BE49-F238E27FC236}">
                  <a16:creationId xmlns="" xmlns:a16="http://schemas.microsoft.com/office/drawing/2014/main" id="{262BD2F9-10D4-425E-B6D7-0063D28F1D08}"/>
                </a:ext>
              </a:extLst>
            </p:cNvPr>
            <p:cNvSpPr>
              <a:spLocks/>
            </p:cNvSpPr>
            <p:nvPr/>
          </p:nvSpPr>
          <p:spPr bwMode="auto">
            <a:xfrm>
              <a:off x="4922838" y="1751013"/>
              <a:ext cx="554037" cy="211137"/>
            </a:xfrm>
            <a:custGeom>
              <a:avLst/>
              <a:gdLst>
                <a:gd name="T0" fmla="*/ 164 w 183"/>
                <a:gd name="T1" fmla="*/ 0 h 70"/>
                <a:gd name="T2" fmla="*/ 19 w 183"/>
                <a:gd name="T3" fmla="*/ 0 h 70"/>
                <a:gd name="T4" fmla="*/ 0 w 183"/>
                <a:gd name="T5" fmla="*/ 19 h 70"/>
                <a:gd name="T6" fmla="*/ 0 w 183"/>
                <a:gd name="T7" fmla="*/ 50 h 70"/>
                <a:gd name="T8" fmla="*/ 19 w 183"/>
                <a:gd name="T9" fmla="*/ 70 h 70"/>
                <a:gd name="T10" fmla="*/ 164 w 183"/>
                <a:gd name="T11" fmla="*/ 70 h 70"/>
                <a:gd name="T12" fmla="*/ 183 w 183"/>
                <a:gd name="T13" fmla="*/ 50 h 70"/>
                <a:gd name="T14" fmla="*/ 183 w 183"/>
                <a:gd name="T15" fmla="*/ 19 h 70"/>
                <a:gd name="T16" fmla="*/ 164 w 183"/>
                <a:gd name="T17" fmla="*/ 0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3" h="70">
                  <a:moveTo>
                    <a:pt x="164" y="0"/>
                  </a:moveTo>
                  <a:cubicBezTo>
                    <a:pt x="19" y="0"/>
                    <a:pt x="19" y="0"/>
                    <a:pt x="19" y="0"/>
                  </a:cubicBezTo>
                  <a:cubicBezTo>
                    <a:pt x="8" y="0"/>
                    <a:pt x="0" y="9"/>
                    <a:pt x="0" y="19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61"/>
                    <a:pt x="8" y="70"/>
                    <a:pt x="19" y="70"/>
                  </a:cubicBezTo>
                  <a:cubicBezTo>
                    <a:pt x="164" y="70"/>
                    <a:pt x="164" y="70"/>
                    <a:pt x="164" y="70"/>
                  </a:cubicBezTo>
                  <a:cubicBezTo>
                    <a:pt x="175" y="70"/>
                    <a:pt x="183" y="61"/>
                    <a:pt x="183" y="50"/>
                  </a:cubicBezTo>
                  <a:cubicBezTo>
                    <a:pt x="183" y="19"/>
                    <a:pt x="183" y="19"/>
                    <a:pt x="183" y="19"/>
                  </a:cubicBezTo>
                  <a:cubicBezTo>
                    <a:pt x="183" y="9"/>
                    <a:pt x="175" y="0"/>
                    <a:pt x="16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" name="Freeform 6">
              <a:extLst>
                <a:ext uri="{FF2B5EF4-FFF2-40B4-BE49-F238E27FC236}">
                  <a16:creationId xmlns="" xmlns:a16="http://schemas.microsoft.com/office/drawing/2014/main" id="{76E9C217-97E9-4062-9D0A-18163F9F272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103813" y="1303338"/>
              <a:ext cx="190500" cy="190500"/>
            </a:xfrm>
            <a:custGeom>
              <a:avLst/>
              <a:gdLst>
                <a:gd name="T0" fmla="*/ 32 w 63"/>
                <a:gd name="T1" fmla="*/ 63 h 63"/>
                <a:gd name="T2" fmla="*/ 63 w 63"/>
                <a:gd name="T3" fmla="*/ 32 h 63"/>
                <a:gd name="T4" fmla="*/ 32 w 63"/>
                <a:gd name="T5" fmla="*/ 0 h 63"/>
                <a:gd name="T6" fmla="*/ 0 w 63"/>
                <a:gd name="T7" fmla="*/ 32 h 63"/>
                <a:gd name="T8" fmla="*/ 32 w 63"/>
                <a:gd name="T9" fmla="*/ 63 h 63"/>
                <a:gd name="T10" fmla="*/ 29 w 63"/>
                <a:gd name="T11" fmla="*/ 9 h 63"/>
                <a:gd name="T12" fmla="*/ 34 w 63"/>
                <a:gd name="T13" fmla="*/ 13 h 63"/>
                <a:gd name="T14" fmla="*/ 29 w 63"/>
                <a:gd name="T15" fmla="*/ 18 h 63"/>
                <a:gd name="T16" fmla="*/ 18 w 63"/>
                <a:gd name="T17" fmla="*/ 29 h 63"/>
                <a:gd name="T18" fmla="*/ 13 w 63"/>
                <a:gd name="T19" fmla="*/ 34 h 63"/>
                <a:gd name="T20" fmla="*/ 8 w 63"/>
                <a:gd name="T21" fmla="*/ 29 h 63"/>
                <a:gd name="T22" fmla="*/ 29 w 63"/>
                <a:gd name="T23" fmla="*/ 9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3" h="63">
                  <a:moveTo>
                    <a:pt x="32" y="63"/>
                  </a:moveTo>
                  <a:cubicBezTo>
                    <a:pt x="49" y="63"/>
                    <a:pt x="63" y="49"/>
                    <a:pt x="63" y="32"/>
                  </a:cubicBezTo>
                  <a:cubicBezTo>
                    <a:pt x="63" y="14"/>
                    <a:pt x="49" y="0"/>
                    <a:pt x="32" y="0"/>
                  </a:cubicBezTo>
                  <a:cubicBezTo>
                    <a:pt x="14" y="0"/>
                    <a:pt x="0" y="14"/>
                    <a:pt x="0" y="32"/>
                  </a:cubicBezTo>
                  <a:cubicBezTo>
                    <a:pt x="0" y="49"/>
                    <a:pt x="14" y="63"/>
                    <a:pt x="32" y="63"/>
                  </a:cubicBezTo>
                  <a:close/>
                  <a:moveTo>
                    <a:pt x="29" y="9"/>
                  </a:moveTo>
                  <a:cubicBezTo>
                    <a:pt x="31" y="9"/>
                    <a:pt x="34" y="11"/>
                    <a:pt x="34" y="13"/>
                  </a:cubicBezTo>
                  <a:cubicBezTo>
                    <a:pt x="34" y="16"/>
                    <a:pt x="31" y="18"/>
                    <a:pt x="29" y="18"/>
                  </a:cubicBezTo>
                  <a:cubicBezTo>
                    <a:pt x="23" y="18"/>
                    <a:pt x="18" y="23"/>
                    <a:pt x="18" y="29"/>
                  </a:cubicBezTo>
                  <a:cubicBezTo>
                    <a:pt x="18" y="32"/>
                    <a:pt x="16" y="34"/>
                    <a:pt x="13" y="34"/>
                  </a:cubicBezTo>
                  <a:cubicBezTo>
                    <a:pt x="10" y="34"/>
                    <a:pt x="8" y="32"/>
                    <a:pt x="8" y="29"/>
                  </a:cubicBezTo>
                  <a:cubicBezTo>
                    <a:pt x="8" y="18"/>
                    <a:pt x="18" y="9"/>
                    <a:pt x="29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" name="Freeform 7">
              <a:extLst>
                <a:ext uri="{FF2B5EF4-FFF2-40B4-BE49-F238E27FC236}">
                  <a16:creationId xmlns="" xmlns:a16="http://schemas.microsoft.com/office/drawing/2014/main" id="{ABBCA133-24F0-4206-83F4-FFAF146E9B54}"/>
                </a:ext>
              </a:extLst>
            </p:cNvPr>
            <p:cNvSpPr>
              <a:spLocks/>
            </p:cNvSpPr>
            <p:nvPr/>
          </p:nvSpPr>
          <p:spPr bwMode="auto">
            <a:xfrm>
              <a:off x="5073650" y="1514475"/>
              <a:ext cx="252412" cy="209550"/>
            </a:xfrm>
            <a:custGeom>
              <a:avLst/>
              <a:gdLst>
                <a:gd name="T0" fmla="*/ 11 w 83"/>
                <a:gd name="T1" fmla="*/ 69 h 69"/>
                <a:gd name="T2" fmla="*/ 72 w 83"/>
                <a:gd name="T3" fmla="*/ 69 h 69"/>
                <a:gd name="T4" fmla="*/ 83 w 83"/>
                <a:gd name="T5" fmla="*/ 58 h 69"/>
                <a:gd name="T6" fmla="*/ 72 w 83"/>
                <a:gd name="T7" fmla="*/ 47 h 69"/>
                <a:gd name="T8" fmla="*/ 71 w 83"/>
                <a:gd name="T9" fmla="*/ 47 h 69"/>
                <a:gd name="T10" fmla="*/ 72 w 83"/>
                <a:gd name="T11" fmla="*/ 42 h 69"/>
                <a:gd name="T12" fmla="*/ 62 w 83"/>
                <a:gd name="T13" fmla="*/ 32 h 69"/>
                <a:gd name="T14" fmla="*/ 53 w 83"/>
                <a:gd name="T15" fmla="*/ 32 h 69"/>
                <a:gd name="T16" fmla="*/ 53 w 83"/>
                <a:gd name="T17" fmla="*/ 0 h 69"/>
                <a:gd name="T18" fmla="*/ 30 w 83"/>
                <a:gd name="T19" fmla="*/ 0 h 69"/>
                <a:gd name="T20" fmla="*/ 30 w 83"/>
                <a:gd name="T21" fmla="*/ 32 h 69"/>
                <a:gd name="T22" fmla="*/ 21 w 83"/>
                <a:gd name="T23" fmla="*/ 32 h 69"/>
                <a:gd name="T24" fmla="*/ 11 w 83"/>
                <a:gd name="T25" fmla="*/ 42 h 69"/>
                <a:gd name="T26" fmla="*/ 12 w 83"/>
                <a:gd name="T27" fmla="*/ 47 h 69"/>
                <a:gd name="T28" fmla="*/ 11 w 83"/>
                <a:gd name="T29" fmla="*/ 47 h 69"/>
                <a:gd name="T30" fmla="*/ 0 w 83"/>
                <a:gd name="T31" fmla="*/ 58 h 69"/>
                <a:gd name="T32" fmla="*/ 11 w 83"/>
                <a:gd name="T33" fmla="*/ 6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3" h="69">
                  <a:moveTo>
                    <a:pt x="11" y="69"/>
                  </a:moveTo>
                  <a:cubicBezTo>
                    <a:pt x="72" y="69"/>
                    <a:pt x="72" y="69"/>
                    <a:pt x="72" y="69"/>
                  </a:cubicBezTo>
                  <a:cubicBezTo>
                    <a:pt x="78" y="69"/>
                    <a:pt x="83" y="64"/>
                    <a:pt x="83" y="58"/>
                  </a:cubicBezTo>
                  <a:cubicBezTo>
                    <a:pt x="83" y="52"/>
                    <a:pt x="78" y="47"/>
                    <a:pt x="72" y="47"/>
                  </a:cubicBezTo>
                  <a:cubicBezTo>
                    <a:pt x="71" y="47"/>
                    <a:pt x="71" y="47"/>
                    <a:pt x="71" y="47"/>
                  </a:cubicBezTo>
                  <a:cubicBezTo>
                    <a:pt x="72" y="46"/>
                    <a:pt x="72" y="44"/>
                    <a:pt x="72" y="42"/>
                  </a:cubicBezTo>
                  <a:cubicBezTo>
                    <a:pt x="72" y="37"/>
                    <a:pt x="68" y="32"/>
                    <a:pt x="62" y="32"/>
                  </a:cubicBezTo>
                  <a:cubicBezTo>
                    <a:pt x="53" y="32"/>
                    <a:pt x="53" y="32"/>
                    <a:pt x="53" y="32"/>
                  </a:cubicBezTo>
                  <a:cubicBezTo>
                    <a:pt x="53" y="0"/>
                    <a:pt x="53" y="0"/>
                    <a:pt x="53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0" y="32"/>
                    <a:pt x="30" y="32"/>
                    <a:pt x="30" y="32"/>
                  </a:cubicBezTo>
                  <a:cubicBezTo>
                    <a:pt x="21" y="32"/>
                    <a:pt x="21" y="32"/>
                    <a:pt x="21" y="32"/>
                  </a:cubicBezTo>
                  <a:cubicBezTo>
                    <a:pt x="15" y="32"/>
                    <a:pt x="11" y="37"/>
                    <a:pt x="11" y="42"/>
                  </a:cubicBezTo>
                  <a:cubicBezTo>
                    <a:pt x="11" y="44"/>
                    <a:pt x="12" y="46"/>
                    <a:pt x="12" y="47"/>
                  </a:cubicBezTo>
                  <a:cubicBezTo>
                    <a:pt x="11" y="47"/>
                    <a:pt x="11" y="47"/>
                    <a:pt x="11" y="47"/>
                  </a:cubicBezTo>
                  <a:cubicBezTo>
                    <a:pt x="5" y="47"/>
                    <a:pt x="0" y="52"/>
                    <a:pt x="0" y="58"/>
                  </a:cubicBezTo>
                  <a:cubicBezTo>
                    <a:pt x="0" y="64"/>
                    <a:pt x="5" y="69"/>
                    <a:pt x="11" y="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="" xmlns:a16="http://schemas.microsoft.com/office/drawing/2014/main" id="{CFC6C5BC-4A6F-47BE-93CD-8AF781F84A1F}"/>
              </a:ext>
            </a:extLst>
          </p:cNvPr>
          <p:cNvGrpSpPr/>
          <p:nvPr/>
        </p:nvGrpSpPr>
        <p:grpSpPr>
          <a:xfrm rot="21036247">
            <a:off x="10411004" y="3859173"/>
            <a:ext cx="409325" cy="259508"/>
            <a:chOff x="7726363" y="1603045"/>
            <a:chExt cx="876914" cy="555955"/>
          </a:xfrm>
          <a:solidFill>
            <a:schemeClr val="tx1"/>
          </a:solidFill>
        </p:grpSpPr>
        <p:grpSp>
          <p:nvGrpSpPr>
            <p:cNvPr id="79" name="Group 78">
              <a:extLst>
                <a:ext uri="{FF2B5EF4-FFF2-40B4-BE49-F238E27FC236}">
                  <a16:creationId xmlns="" xmlns:a16="http://schemas.microsoft.com/office/drawing/2014/main" id="{2F240563-3744-4036-97F3-331FA8EA5D8F}"/>
                </a:ext>
              </a:extLst>
            </p:cNvPr>
            <p:cNvGrpSpPr/>
            <p:nvPr/>
          </p:nvGrpSpPr>
          <p:grpSpPr>
            <a:xfrm>
              <a:off x="7726363" y="1666875"/>
              <a:ext cx="492125" cy="492125"/>
              <a:chOff x="7726363" y="1666875"/>
              <a:chExt cx="492125" cy="492125"/>
            </a:xfrm>
            <a:grpFill/>
          </p:grpSpPr>
          <p:sp>
            <p:nvSpPr>
              <p:cNvPr id="84" name="Freeform 10">
                <a:extLst>
                  <a:ext uri="{FF2B5EF4-FFF2-40B4-BE49-F238E27FC236}">
                    <a16:creationId xmlns="" xmlns:a16="http://schemas.microsoft.com/office/drawing/2014/main" id="{B9FD3B96-7C44-48B5-AFCA-47EC4D51F0E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726363" y="1666875"/>
                <a:ext cx="492125" cy="492125"/>
              </a:xfrm>
              <a:custGeom>
                <a:avLst/>
                <a:gdLst>
                  <a:gd name="T0" fmla="*/ 109 w 128"/>
                  <a:gd name="T1" fmla="*/ 48 h 128"/>
                  <a:gd name="T2" fmla="*/ 114 w 128"/>
                  <a:gd name="T3" fmla="*/ 33 h 128"/>
                  <a:gd name="T4" fmla="*/ 105 w 128"/>
                  <a:gd name="T5" fmla="*/ 15 h 128"/>
                  <a:gd name="T6" fmla="*/ 95 w 128"/>
                  <a:gd name="T7" fmla="*/ 14 h 128"/>
                  <a:gd name="T8" fmla="*/ 80 w 128"/>
                  <a:gd name="T9" fmla="*/ 19 h 128"/>
                  <a:gd name="T10" fmla="*/ 69 w 128"/>
                  <a:gd name="T11" fmla="*/ 0 h 128"/>
                  <a:gd name="T12" fmla="*/ 51 w 128"/>
                  <a:gd name="T13" fmla="*/ 6 h 128"/>
                  <a:gd name="T14" fmla="*/ 43 w 128"/>
                  <a:gd name="T15" fmla="*/ 21 h 128"/>
                  <a:gd name="T16" fmla="*/ 28 w 128"/>
                  <a:gd name="T17" fmla="*/ 13 h 128"/>
                  <a:gd name="T18" fmla="*/ 15 w 128"/>
                  <a:gd name="T19" fmla="*/ 23 h 128"/>
                  <a:gd name="T20" fmla="*/ 21 w 128"/>
                  <a:gd name="T21" fmla="*/ 43 h 128"/>
                  <a:gd name="T22" fmla="*/ 6 w 128"/>
                  <a:gd name="T23" fmla="*/ 51 h 128"/>
                  <a:gd name="T24" fmla="*/ 0 w 128"/>
                  <a:gd name="T25" fmla="*/ 69 h 128"/>
                  <a:gd name="T26" fmla="*/ 19 w 128"/>
                  <a:gd name="T27" fmla="*/ 80 h 128"/>
                  <a:gd name="T28" fmla="*/ 14 w 128"/>
                  <a:gd name="T29" fmla="*/ 95 h 128"/>
                  <a:gd name="T30" fmla="*/ 23 w 128"/>
                  <a:gd name="T31" fmla="*/ 113 h 128"/>
                  <a:gd name="T32" fmla="*/ 33 w 128"/>
                  <a:gd name="T33" fmla="*/ 114 h 128"/>
                  <a:gd name="T34" fmla="*/ 48 w 128"/>
                  <a:gd name="T35" fmla="*/ 109 h 128"/>
                  <a:gd name="T36" fmla="*/ 59 w 128"/>
                  <a:gd name="T37" fmla="*/ 128 h 128"/>
                  <a:gd name="T38" fmla="*/ 77 w 128"/>
                  <a:gd name="T39" fmla="*/ 122 h 128"/>
                  <a:gd name="T40" fmla="*/ 85 w 128"/>
                  <a:gd name="T41" fmla="*/ 107 h 128"/>
                  <a:gd name="T42" fmla="*/ 100 w 128"/>
                  <a:gd name="T43" fmla="*/ 115 h 128"/>
                  <a:gd name="T44" fmla="*/ 113 w 128"/>
                  <a:gd name="T45" fmla="*/ 105 h 128"/>
                  <a:gd name="T46" fmla="*/ 107 w 128"/>
                  <a:gd name="T47" fmla="*/ 85 h 128"/>
                  <a:gd name="T48" fmla="*/ 122 w 128"/>
                  <a:gd name="T49" fmla="*/ 77 h 128"/>
                  <a:gd name="T50" fmla="*/ 128 w 128"/>
                  <a:gd name="T51" fmla="*/ 59 h 128"/>
                  <a:gd name="T52" fmla="*/ 108 w 128"/>
                  <a:gd name="T53" fmla="*/ 72 h 128"/>
                  <a:gd name="T54" fmla="*/ 100 w 128"/>
                  <a:gd name="T55" fmla="*/ 81 h 128"/>
                  <a:gd name="T56" fmla="*/ 107 w 128"/>
                  <a:gd name="T57" fmla="*/ 100 h 128"/>
                  <a:gd name="T58" fmla="*/ 89 w 128"/>
                  <a:gd name="T59" fmla="*/ 101 h 128"/>
                  <a:gd name="T60" fmla="*/ 81 w 128"/>
                  <a:gd name="T61" fmla="*/ 100 h 128"/>
                  <a:gd name="T62" fmla="*/ 72 w 128"/>
                  <a:gd name="T63" fmla="*/ 108 h 128"/>
                  <a:gd name="T64" fmla="*/ 59 w 128"/>
                  <a:gd name="T65" fmla="*/ 120 h 128"/>
                  <a:gd name="T66" fmla="*/ 51 w 128"/>
                  <a:gd name="T67" fmla="*/ 102 h 128"/>
                  <a:gd name="T68" fmla="*/ 43 w 128"/>
                  <a:gd name="T69" fmla="*/ 99 h 128"/>
                  <a:gd name="T70" fmla="*/ 28 w 128"/>
                  <a:gd name="T71" fmla="*/ 107 h 128"/>
                  <a:gd name="T72" fmla="*/ 27 w 128"/>
                  <a:gd name="T73" fmla="*/ 89 h 128"/>
                  <a:gd name="T74" fmla="*/ 26 w 128"/>
                  <a:gd name="T75" fmla="*/ 77 h 128"/>
                  <a:gd name="T76" fmla="*/ 8 w 128"/>
                  <a:gd name="T77" fmla="*/ 69 h 128"/>
                  <a:gd name="T78" fmla="*/ 20 w 128"/>
                  <a:gd name="T79" fmla="*/ 56 h 128"/>
                  <a:gd name="T80" fmla="*/ 28 w 128"/>
                  <a:gd name="T81" fmla="*/ 47 h 128"/>
                  <a:gd name="T82" fmla="*/ 21 w 128"/>
                  <a:gd name="T83" fmla="*/ 28 h 128"/>
                  <a:gd name="T84" fmla="*/ 39 w 128"/>
                  <a:gd name="T85" fmla="*/ 27 h 128"/>
                  <a:gd name="T86" fmla="*/ 47 w 128"/>
                  <a:gd name="T87" fmla="*/ 28 h 128"/>
                  <a:gd name="T88" fmla="*/ 56 w 128"/>
                  <a:gd name="T89" fmla="*/ 20 h 128"/>
                  <a:gd name="T90" fmla="*/ 69 w 128"/>
                  <a:gd name="T91" fmla="*/ 8 h 128"/>
                  <a:gd name="T92" fmla="*/ 77 w 128"/>
                  <a:gd name="T93" fmla="*/ 26 h 128"/>
                  <a:gd name="T94" fmla="*/ 85 w 128"/>
                  <a:gd name="T95" fmla="*/ 29 h 128"/>
                  <a:gd name="T96" fmla="*/ 100 w 128"/>
                  <a:gd name="T97" fmla="*/ 21 h 128"/>
                  <a:gd name="T98" fmla="*/ 101 w 128"/>
                  <a:gd name="T99" fmla="*/ 39 h 128"/>
                  <a:gd name="T100" fmla="*/ 102 w 128"/>
                  <a:gd name="T101" fmla="*/ 51 h 128"/>
                  <a:gd name="T102" fmla="*/ 120 w 128"/>
                  <a:gd name="T103" fmla="*/ 59 h 128"/>
                  <a:gd name="T104" fmla="*/ 108 w 128"/>
                  <a:gd name="T105" fmla="*/ 72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28" h="128">
                    <a:moveTo>
                      <a:pt x="122" y="51"/>
                    </a:moveTo>
                    <a:cubicBezTo>
                      <a:pt x="109" y="48"/>
                      <a:pt x="109" y="48"/>
                      <a:pt x="109" y="48"/>
                    </a:cubicBezTo>
                    <a:cubicBezTo>
                      <a:pt x="109" y="46"/>
                      <a:pt x="108" y="45"/>
                      <a:pt x="107" y="43"/>
                    </a:cubicBezTo>
                    <a:cubicBezTo>
                      <a:pt x="114" y="33"/>
                      <a:pt x="114" y="33"/>
                      <a:pt x="114" y="33"/>
                    </a:cubicBezTo>
                    <a:cubicBezTo>
                      <a:pt x="116" y="30"/>
                      <a:pt x="116" y="25"/>
                      <a:pt x="113" y="23"/>
                    </a:cubicBezTo>
                    <a:cubicBezTo>
                      <a:pt x="105" y="15"/>
                      <a:pt x="105" y="15"/>
                      <a:pt x="105" y="15"/>
                    </a:cubicBezTo>
                    <a:cubicBezTo>
                      <a:pt x="104" y="13"/>
                      <a:pt x="102" y="13"/>
                      <a:pt x="100" y="13"/>
                    </a:cubicBezTo>
                    <a:cubicBezTo>
                      <a:pt x="98" y="13"/>
                      <a:pt x="97" y="13"/>
                      <a:pt x="95" y="14"/>
                    </a:cubicBezTo>
                    <a:cubicBezTo>
                      <a:pt x="85" y="21"/>
                      <a:pt x="85" y="21"/>
                      <a:pt x="85" y="21"/>
                    </a:cubicBezTo>
                    <a:cubicBezTo>
                      <a:pt x="83" y="20"/>
                      <a:pt x="82" y="19"/>
                      <a:pt x="80" y="19"/>
                    </a:cubicBezTo>
                    <a:cubicBezTo>
                      <a:pt x="77" y="6"/>
                      <a:pt x="77" y="6"/>
                      <a:pt x="77" y="6"/>
                    </a:cubicBezTo>
                    <a:cubicBezTo>
                      <a:pt x="77" y="3"/>
                      <a:pt x="73" y="0"/>
                      <a:pt x="69" y="0"/>
                    </a:cubicBezTo>
                    <a:cubicBezTo>
                      <a:pt x="59" y="0"/>
                      <a:pt x="59" y="0"/>
                      <a:pt x="59" y="0"/>
                    </a:cubicBezTo>
                    <a:cubicBezTo>
                      <a:pt x="55" y="0"/>
                      <a:pt x="51" y="3"/>
                      <a:pt x="51" y="6"/>
                    </a:cubicBezTo>
                    <a:cubicBezTo>
                      <a:pt x="48" y="19"/>
                      <a:pt x="48" y="19"/>
                      <a:pt x="48" y="19"/>
                    </a:cubicBezTo>
                    <a:cubicBezTo>
                      <a:pt x="46" y="19"/>
                      <a:pt x="45" y="20"/>
                      <a:pt x="43" y="21"/>
                    </a:cubicBezTo>
                    <a:cubicBezTo>
                      <a:pt x="33" y="14"/>
                      <a:pt x="33" y="14"/>
                      <a:pt x="33" y="14"/>
                    </a:cubicBezTo>
                    <a:cubicBezTo>
                      <a:pt x="31" y="13"/>
                      <a:pt x="30" y="13"/>
                      <a:pt x="28" y="13"/>
                    </a:cubicBezTo>
                    <a:cubicBezTo>
                      <a:pt x="26" y="13"/>
                      <a:pt x="24" y="13"/>
                      <a:pt x="23" y="15"/>
                    </a:cubicBezTo>
                    <a:cubicBezTo>
                      <a:pt x="15" y="23"/>
                      <a:pt x="15" y="23"/>
                      <a:pt x="15" y="23"/>
                    </a:cubicBezTo>
                    <a:cubicBezTo>
                      <a:pt x="12" y="25"/>
                      <a:pt x="12" y="30"/>
                      <a:pt x="14" y="33"/>
                    </a:cubicBezTo>
                    <a:cubicBezTo>
                      <a:pt x="21" y="43"/>
                      <a:pt x="21" y="43"/>
                      <a:pt x="21" y="43"/>
                    </a:cubicBezTo>
                    <a:cubicBezTo>
                      <a:pt x="20" y="45"/>
                      <a:pt x="19" y="46"/>
                      <a:pt x="19" y="48"/>
                    </a:cubicBezTo>
                    <a:cubicBezTo>
                      <a:pt x="6" y="51"/>
                      <a:pt x="6" y="51"/>
                      <a:pt x="6" y="51"/>
                    </a:cubicBezTo>
                    <a:cubicBezTo>
                      <a:pt x="3" y="51"/>
                      <a:pt x="0" y="55"/>
                      <a:pt x="0" y="59"/>
                    </a:cubicBezTo>
                    <a:cubicBezTo>
                      <a:pt x="0" y="69"/>
                      <a:pt x="0" y="69"/>
                      <a:pt x="0" y="69"/>
                    </a:cubicBezTo>
                    <a:cubicBezTo>
                      <a:pt x="0" y="73"/>
                      <a:pt x="3" y="77"/>
                      <a:pt x="6" y="77"/>
                    </a:cubicBezTo>
                    <a:cubicBezTo>
                      <a:pt x="19" y="80"/>
                      <a:pt x="19" y="80"/>
                      <a:pt x="19" y="80"/>
                    </a:cubicBezTo>
                    <a:cubicBezTo>
                      <a:pt x="19" y="82"/>
                      <a:pt x="20" y="83"/>
                      <a:pt x="21" y="85"/>
                    </a:cubicBezTo>
                    <a:cubicBezTo>
                      <a:pt x="14" y="95"/>
                      <a:pt x="14" y="95"/>
                      <a:pt x="14" y="95"/>
                    </a:cubicBezTo>
                    <a:cubicBezTo>
                      <a:pt x="12" y="98"/>
                      <a:pt x="12" y="103"/>
                      <a:pt x="15" y="105"/>
                    </a:cubicBezTo>
                    <a:cubicBezTo>
                      <a:pt x="23" y="113"/>
                      <a:pt x="23" y="113"/>
                      <a:pt x="23" y="113"/>
                    </a:cubicBezTo>
                    <a:cubicBezTo>
                      <a:pt x="24" y="115"/>
                      <a:pt x="26" y="115"/>
                      <a:pt x="28" y="115"/>
                    </a:cubicBezTo>
                    <a:cubicBezTo>
                      <a:pt x="30" y="115"/>
                      <a:pt x="31" y="115"/>
                      <a:pt x="33" y="114"/>
                    </a:cubicBezTo>
                    <a:cubicBezTo>
                      <a:pt x="43" y="107"/>
                      <a:pt x="43" y="107"/>
                      <a:pt x="43" y="107"/>
                    </a:cubicBezTo>
                    <a:cubicBezTo>
                      <a:pt x="45" y="108"/>
                      <a:pt x="46" y="109"/>
                      <a:pt x="48" y="109"/>
                    </a:cubicBezTo>
                    <a:cubicBezTo>
                      <a:pt x="51" y="122"/>
                      <a:pt x="51" y="122"/>
                      <a:pt x="51" y="122"/>
                    </a:cubicBezTo>
                    <a:cubicBezTo>
                      <a:pt x="51" y="125"/>
                      <a:pt x="55" y="128"/>
                      <a:pt x="59" y="128"/>
                    </a:cubicBezTo>
                    <a:cubicBezTo>
                      <a:pt x="69" y="128"/>
                      <a:pt x="69" y="128"/>
                      <a:pt x="69" y="128"/>
                    </a:cubicBezTo>
                    <a:cubicBezTo>
                      <a:pt x="73" y="128"/>
                      <a:pt x="77" y="125"/>
                      <a:pt x="77" y="122"/>
                    </a:cubicBezTo>
                    <a:cubicBezTo>
                      <a:pt x="80" y="109"/>
                      <a:pt x="80" y="109"/>
                      <a:pt x="80" y="109"/>
                    </a:cubicBezTo>
                    <a:cubicBezTo>
                      <a:pt x="82" y="109"/>
                      <a:pt x="83" y="108"/>
                      <a:pt x="85" y="107"/>
                    </a:cubicBezTo>
                    <a:cubicBezTo>
                      <a:pt x="95" y="114"/>
                      <a:pt x="95" y="114"/>
                      <a:pt x="95" y="114"/>
                    </a:cubicBezTo>
                    <a:cubicBezTo>
                      <a:pt x="97" y="115"/>
                      <a:pt x="98" y="115"/>
                      <a:pt x="100" y="115"/>
                    </a:cubicBezTo>
                    <a:cubicBezTo>
                      <a:pt x="102" y="115"/>
                      <a:pt x="104" y="115"/>
                      <a:pt x="105" y="113"/>
                    </a:cubicBezTo>
                    <a:cubicBezTo>
                      <a:pt x="113" y="105"/>
                      <a:pt x="113" y="105"/>
                      <a:pt x="113" y="105"/>
                    </a:cubicBezTo>
                    <a:cubicBezTo>
                      <a:pt x="116" y="103"/>
                      <a:pt x="116" y="98"/>
                      <a:pt x="114" y="95"/>
                    </a:cubicBezTo>
                    <a:cubicBezTo>
                      <a:pt x="107" y="85"/>
                      <a:pt x="107" y="85"/>
                      <a:pt x="107" y="85"/>
                    </a:cubicBezTo>
                    <a:cubicBezTo>
                      <a:pt x="108" y="83"/>
                      <a:pt x="109" y="82"/>
                      <a:pt x="109" y="80"/>
                    </a:cubicBezTo>
                    <a:cubicBezTo>
                      <a:pt x="122" y="77"/>
                      <a:pt x="122" y="77"/>
                      <a:pt x="122" y="77"/>
                    </a:cubicBezTo>
                    <a:cubicBezTo>
                      <a:pt x="125" y="77"/>
                      <a:pt x="128" y="73"/>
                      <a:pt x="128" y="69"/>
                    </a:cubicBezTo>
                    <a:cubicBezTo>
                      <a:pt x="128" y="59"/>
                      <a:pt x="128" y="59"/>
                      <a:pt x="128" y="59"/>
                    </a:cubicBezTo>
                    <a:cubicBezTo>
                      <a:pt x="128" y="55"/>
                      <a:pt x="125" y="51"/>
                      <a:pt x="122" y="51"/>
                    </a:cubicBezTo>
                    <a:close/>
                    <a:moveTo>
                      <a:pt x="108" y="72"/>
                    </a:moveTo>
                    <a:cubicBezTo>
                      <a:pt x="105" y="72"/>
                      <a:pt x="103" y="74"/>
                      <a:pt x="102" y="77"/>
                    </a:cubicBezTo>
                    <a:cubicBezTo>
                      <a:pt x="101" y="79"/>
                      <a:pt x="101" y="80"/>
                      <a:pt x="100" y="81"/>
                    </a:cubicBezTo>
                    <a:cubicBezTo>
                      <a:pt x="99" y="84"/>
                      <a:pt x="99" y="87"/>
                      <a:pt x="101" y="89"/>
                    </a:cubicBezTo>
                    <a:cubicBezTo>
                      <a:pt x="107" y="100"/>
                      <a:pt x="107" y="100"/>
                      <a:pt x="107" y="100"/>
                    </a:cubicBezTo>
                    <a:cubicBezTo>
                      <a:pt x="100" y="107"/>
                      <a:pt x="100" y="107"/>
                      <a:pt x="100" y="107"/>
                    </a:cubicBezTo>
                    <a:cubicBezTo>
                      <a:pt x="89" y="101"/>
                      <a:pt x="89" y="101"/>
                      <a:pt x="89" y="101"/>
                    </a:cubicBezTo>
                    <a:cubicBezTo>
                      <a:pt x="88" y="100"/>
                      <a:pt x="86" y="99"/>
                      <a:pt x="85" y="99"/>
                    </a:cubicBezTo>
                    <a:cubicBezTo>
                      <a:pt x="84" y="99"/>
                      <a:pt x="83" y="99"/>
                      <a:pt x="81" y="100"/>
                    </a:cubicBezTo>
                    <a:cubicBezTo>
                      <a:pt x="80" y="101"/>
                      <a:pt x="79" y="101"/>
                      <a:pt x="77" y="102"/>
                    </a:cubicBezTo>
                    <a:cubicBezTo>
                      <a:pt x="74" y="103"/>
                      <a:pt x="72" y="105"/>
                      <a:pt x="72" y="108"/>
                    </a:cubicBezTo>
                    <a:cubicBezTo>
                      <a:pt x="69" y="120"/>
                      <a:pt x="69" y="120"/>
                      <a:pt x="69" y="120"/>
                    </a:cubicBezTo>
                    <a:cubicBezTo>
                      <a:pt x="59" y="120"/>
                      <a:pt x="59" y="120"/>
                      <a:pt x="59" y="120"/>
                    </a:cubicBezTo>
                    <a:cubicBezTo>
                      <a:pt x="56" y="108"/>
                      <a:pt x="56" y="108"/>
                      <a:pt x="56" y="108"/>
                    </a:cubicBezTo>
                    <a:cubicBezTo>
                      <a:pt x="56" y="105"/>
                      <a:pt x="54" y="103"/>
                      <a:pt x="51" y="102"/>
                    </a:cubicBezTo>
                    <a:cubicBezTo>
                      <a:pt x="49" y="101"/>
                      <a:pt x="48" y="101"/>
                      <a:pt x="47" y="100"/>
                    </a:cubicBezTo>
                    <a:cubicBezTo>
                      <a:pt x="45" y="99"/>
                      <a:pt x="44" y="99"/>
                      <a:pt x="43" y="99"/>
                    </a:cubicBezTo>
                    <a:cubicBezTo>
                      <a:pt x="42" y="99"/>
                      <a:pt x="40" y="100"/>
                      <a:pt x="39" y="101"/>
                    </a:cubicBezTo>
                    <a:cubicBezTo>
                      <a:pt x="28" y="107"/>
                      <a:pt x="28" y="107"/>
                      <a:pt x="28" y="107"/>
                    </a:cubicBezTo>
                    <a:cubicBezTo>
                      <a:pt x="21" y="100"/>
                      <a:pt x="21" y="100"/>
                      <a:pt x="21" y="100"/>
                    </a:cubicBezTo>
                    <a:cubicBezTo>
                      <a:pt x="27" y="89"/>
                      <a:pt x="27" y="89"/>
                      <a:pt x="27" y="89"/>
                    </a:cubicBezTo>
                    <a:cubicBezTo>
                      <a:pt x="29" y="87"/>
                      <a:pt x="29" y="84"/>
                      <a:pt x="28" y="81"/>
                    </a:cubicBezTo>
                    <a:cubicBezTo>
                      <a:pt x="27" y="80"/>
                      <a:pt x="27" y="79"/>
                      <a:pt x="26" y="77"/>
                    </a:cubicBezTo>
                    <a:cubicBezTo>
                      <a:pt x="25" y="74"/>
                      <a:pt x="23" y="72"/>
                      <a:pt x="20" y="72"/>
                    </a:cubicBezTo>
                    <a:cubicBezTo>
                      <a:pt x="8" y="69"/>
                      <a:pt x="8" y="69"/>
                      <a:pt x="8" y="69"/>
                    </a:cubicBezTo>
                    <a:cubicBezTo>
                      <a:pt x="8" y="59"/>
                      <a:pt x="8" y="59"/>
                      <a:pt x="8" y="59"/>
                    </a:cubicBezTo>
                    <a:cubicBezTo>
                      <a:pt x="20" y="56"/>
                      <a:pt x="20" y="56"/>
                      <a:pt x="20" y="56"/>
                    </a:cubicBezTo>
                    <a:cubicBezTo>
                      <a:pt x="23" y="56"/>
                      <a:pt x="25" y="54"/>
                      <a:pt x="26" y="51"/>
                    </a:cubicBezTo>
                    <a:cubicBezTo>
                      <a:pt x="27" y="49"/>
                      <a:pt x="27" y="48"/>
                      <a:pt x="28" y="47"/>
                    </a:cubicBezTo>
                    <a:cubicBezTo>
                      <a:pt x="29" y="44"/>
                      <a:pt x="29" y="41"/>
                      <a:pt x="27" y="39"/>
                    </a:cubicBezTo>
                    <a:cubicBezTo>
                      <a:pt x="21" y="28"/>
                      <a:pt x="21" y="28"/>
                      <a:pt x="21" y="28"/>
                    </a:cubicBezTo>
                    <a:cubicBezTo>
                      <a:pt x="28" y="21"/>
                      <a:pt x="28" y="21"/>
                      <a:pt x="28" y="21"/>
                    </a:cubicBezTo>
                    <a:cubicBezTo>
                      <a:pt x="39" y="27"/>
                      <a:pt x="39" y="27"/>
                      <a:pt x="39" y="27"/>
                    </a:cubicBezTo>
                    <a:cubicBezTo>
                      <a:pt x="40" y="28"/>
                      <a:pt x="42" y="29"/>
                      <a:pt x="43" y="29"/>
                    </a:cubicBezTo>
                    <a:cubicBezTo>
                      <a:pt x="44" y="29"/>
                      <a:pt x="45" y="29"/>
                      <a:pt x="47" y="28"/>
                    </a:cubicBezTo>
                    <a:cubicBezTo>
                      <a:pt x="48" y="27"/>
                      <a:pt x="49" y="27"/>
                      <a:pt x="51" y="26"/>
                    </a:cubicBezTo>
                    <a:cubicBezTo>
                      <a:pt x="54" y="25"/>
                      <a:pt x="56" y="23"/>
                      <a:pt x="56" y="20"/>
                    </a:cubicBezTo>
                    <a:cubicBezTo>
                      <a:pt x="59" y="8"/>
                      <a:pt x="59" y="8"/>
                      <a:pt x="59" y="8"/>
                    </a:cubicBezTo>
                    <a:cubicBezTo>
                      <a:pt x="69" y="8"/>
                      <a:pt x="69" y="8"/>
                      <a:pt x="69" y="8"/>
                    </a:cubicBezTo>
                    <a:cubicBezTo>
                      <a:pt x="72" y="20"/>
                      <a:pt x="72" y="20"/>
                      <a:pt x="72" y="20"/>
                    </a:cubicBezTo>
                    <a:cubicBezTo>
                      <a:pt x="72" y="23"/>
                      <a:pt x="74" y="25"/>
                      <a:pt x="77" y="26"/>
                    </a:cubicBezTo>
                    <a:cubicBezTo>
                      <a:pt x="79" y="27"/>
                      <a:pt x="80" y="27"/>
                      <a:pt x="81" y="28"/>
                    </a:cubicBezTo>
                    <a:cubicBezTo>
                      <a:pt x="83" y="29"/>
                      <a:pt x="84" y="29"/>
                      <a:pt x="85" y="29"/>
                    </a:cubicBezTo>
                    <a:cubicBezTo>
                      <a:pt x="86" y="29"/>
                      <a:pt x="88" y="28"/>
                      <a:pt x="89" y="27"/>
                    </a:cubicBezTo>
                    <a:cubicBezTo>
                      <a:pt x="100" y="21"/>
                      <a:pt x="100" y="21"/>
                      <a:pt x="100" y="21"/>
                    </a:cubicBezTo>
                    <a:cubicBezTo>
                      <a:pt x="107" y="28"/>
                      <a:pt x="107" y="28"/>
                      <a:pt x="107" y="28"/>
                    </a:cubicBezTo>
                    <a:cubicBezTo>
                      <a:pt x="101" y="39"/>
                      <a:pt x="101" y="39"/>
                      <a:pt x="101" y="39"/>
                    </a:cubicBezTo>
                    <a:cubicBezTo>
                      <a:pt x="99" y="41"/>
                      <a:pt x="99" y="44"/>
                      <a:pt x="100" y="47"/>
                    </a:cubicBezTo>
                    <a:cubicBezTo>
                      <a:pt x="101" y="48"/>
                      <a:pt x="101" y="49"/>
                      <a:pt x="102" y="51"/>
                    </a:cubicBezTo>
                    <a:cubicBezTo>
                      <a:pt x="103" y="54"/>
                      <a:pt x="105" y="56"/>
                      <a:pt x="108" y="56"/>
                    </a:cubicBezTo>
                    <a:cubicBezTo>
                      <a:pt x="120" y="59"/>
                      <a:pt x="120" y="59"/>
                      <a:pt x="120" y="59"/>
                    </a:cubicBezTo>
                    <a:cubicBezTo>
                      <a:pt x="120" y="69"/>
                      <a:pt x="120" y="69"/>
                      <a:pt x="120" y="69"/>
                    </a:cubicBezTo>
                    <a:lnTo>
                      <a:pt x="108" y="7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5" name="Freeform 11">
                <a:extLst>
                  <a:ext uri="{FF2B5EF4-FFF2-40B4-BE49-F238E27FC236}">
                    <a16:creationId xmlns="" xmlns:a16="http://schemas.microsoft.com/office/drawing/2014/main" id="{2EC8E01D-9F39-48D5-B894-5DAC8F08D89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866063" y="1806575"/>
                <a:ext cx="214313" cy="214313"/>
              </a:xfrm>
              <a:custGeom>
                <a:avLst/>
                <a:gdLst>
                  <a:gd name="T0" fmla="*/ 28 w 56"/>
                  <a:gd name="T1" fmla="*/ 0 h 56"/>
                  <a:gd name="T2" fmla="*/ 0 w 56"/>
                  <a:gd name="T3" fmla="*/ 28 h 56"/>
                  <a:gd name="T4" fmla="*/ 28 w 56"/>
                  <a:gd name="T5" fmla="*/ 56 h 56"/>
                  <a:gd name="T6" fmla="*/ 56 w 56"/>
                  <a:gd name="T7" fmla="*/ 28 h 56"/>
                  <a:gd name="T8" fmla="*/ 28 w 56"/>
                  <a:gd name="T9" fmla="*/ 0 h 56"/>
                  <a:gd name="T10" fmla="*/ 28 w 56"/>
                  <a:gd name="T11" fmla="*/ 53 h 56"/>
                  <a:gd name="T12" fmla="*/ 4 w 56"/>
                  <a:gd name="T13" fmla="*/ 28 h 56"/>
                  <a:gd name="T14" fmla="*/ 28 w 56"/>
                  <a:gd name="T15" fmla="*/ 4 h 56"/>
                  <a:gd name="T16" fmla="*/ 53 w 56"/>
                  <a:gd name="T17" fmla="*/ 28 h 56"/>
                  <a:gd name="T18" fmla="*/ 28 w 56"/>
                  <a:gd name="T19" fmla="*/ 53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6" h="56">
                    <a:moveTo>
                      <a:pt x="28" y="0"/>
                    </a:moveTo>
                    <a:cubicBezTo>
                      <a:pt x="13" y="0"/>
                      <a:pt x="0" y="13"/>
                      <a:pt x="0" y="28"/>
                    </a:cubicBezTo>
                    <a:cubicBezTo>
                      <a:pt x="0" y="43"/>
                      <a:pt x="13" y="56"/>
                      <a:pt x="28" y="56"/>
                    </a:cubicBezTo>
                    <a:cubicBezTo>
                      <a:pt x="43" y="56"/>
                      <a:pt x="56" y="43"/>
                      <a:pt x="56" y="28"/>
                    </a:cubicBezTo>
                    <a:cubicBezTo>
                      <a:pt x="56" y="13"/>
                      <a:pt x="43" y="0"/>
                      <a:pt x="28" y="0"/>
                    </a:cubicBezTo>
                    <a:close/>
                    <a:moveTo>
                      <a:pt x="28" y="53"/>
                    </a:moveTo>
                    <a:cubicBezTo>
                      <a:pt x="14" y="53"/>
                      <a:pt x="4" y="42"/>
                      <a:pt x="4" y="28"/>
                    </a:cubicBezTo>
                    <a:cubicBezTo>
                      <a:pt x="4" y="14"/>
                      <a:pt x="14" y="4"/>
                      <a:pt x="28" y="4"/>
                    </a:cubicBezTo>
                    <a:cubicBezTo>
                      <a:pt x="42" y="4"/>
                      <a:pt x="53" y="14"/>
                      <a:pt x="53" y="28"/>
                    </a:cubicBezTo>
                    <a:cubicBezTo>
                      <a:pt x="53" y="42"/>
                      <a:pt x="42" y="53"/>
                      <a:pt x="28" y="5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6" name="Freeform 12">
                <a:extLst>
                  <a:ext uri="{FF2B5EF4-FFF2-40B4-BE49-F238E27FC236}">
                    <a16:creationId xmlns="" xmlns:a16="http://schemas.microsoft.com/office/drawing/2014/main" id="{42AC580F-4764-4170-8FE7-CCC7AE02A67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912101" y="1852613"/>
                <a:ext cx="122238" cy="122238"/>
              </a:xfrm>
              <a:custGeom>
                <a:avLst/>
                <a:gdLst>
                  <a:gd name="T0" fmla="*/ 16 w 32"/>
                  <a:gd name="T1" fmla="*/ 0 h 32"/>
                  <a:gd name="T2" fmla="*/ 0 w 32"/>
                  <a:gd name="T3" fmla="*/ 16 h 32"/>
                  <a:gd name="T4" fmla="*/ 16 w 32"/>
                  <a:gd name="T5" fmla="*/ 32 h 32"/>
                  <a:gd name="T6" fmla="*/ 32 w 32"/>
                  <a:gd name="T7" fmla="*/ 16 h 32"/>
                  <a:gd name="T8" fmla="*/ 16 w 32"/>
                  <a:gd name="T9" fmla="*/ 0 h 32"/>
                  <a:gd name="T10" fmla="*/ 16 w 32"/>
                  <a:gd name="T11" fmla="*/ 28 h 32"/>
                  <a:gd name="T12" fmla="*/ 4 w 32"/>
                  <a:gd name="T13" fmla="*/ 16 h 32"/>
                  <a:gd name="T14" fmla="*/ 16 w 32"/>
                  <a:gd name="T15" fmla="*/ 4 h 32"/>
                  <a:gd name="T16" fmla="*/ 28 w 32"/>
                  <a:gd name="T17" fmla="*/ 16 h 32"/>
                  <a:gd name="T18" fmla="*/ 16 w 32"/>
                  <a:gd name="T19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2" h="32">
                    <a:moveTo>
                      <a:pt x="16" y="0"/>
                    </a:moveTo>
                    <a:cubicBezTo>
                      <a:pt x="7" y="0"/>
                      <a:pt x="0" y="7"/>
                      <a:pt x="0" y="16"/>
                    </a:cubicBezTo>
                    <a:cubicBezTo>
                      <a:pt x="0" y="25"/>
                      <a:pt x="7" y="32"/>
                      <a:pt x="16" y="32"/>
                    </a:cubicBezTo>
                    <a:cubicBezTo>
                      <a:pt x="25" y="32"/>
                      <a:pt x="32" y="25"/>
                      <a:pt x="32" y="16"/>
                    </a:cubicBezTo>
                    <a:cubicBezTo>
                      <a:pt x="32" y="7"/>
                      <a:pt x="25" y="0"/>
                      <a:pt x="16" y="0"/>
                    </a:cubicBezTo>
                    <a:close/>
                    <a:moveTo>
                      <a:pt x="16" y="28"/>
                    </a:moveTo>
                    <a:cubicBezTo>
                      <a:pt x="9" y="28"/>
                      <a:pt x="4" y="23"/>
                      <a:pt x="4" y="16"/>
                    </a:cubicBezTo>
                    <a:cubicBezTo>
                      <a:pt x="4" y="9"/>
                      <a:pt x="9" y="4"/>
                      <a:pt x="16" y="4"/>
                    </a:cubicBezTo>
                    <a:cubicBezTo>
                      <a:pt x="23" y="4"/>
                      <a:pt x="28" y="9"/>
                      <a:pt x="28" y="16"/>
                    </a:cubicBezTo>
                    <a:cubicBezTo>
                      <a:pt x="28" y="23"/>
                      <a:pt x="23" y="28"/>
                      <a:pt x="16" y="2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grpSp>
          <p:nvGrpSpPr>
            <p:cNvPr id="80" name="Group 79">
              <a:extLst>
                <a:ext uri="{FF2B5EF4-FFF2-40B4-BE49-F238E27FC236}">
                  <a16:creationId xmlns="" xmlns:a16="http://schemas.microsoft.com/office/drawing/2014/main" id="{CE506A68-F58F-41D7-BB6A-90BA5CAFC2A6}"/>
                </a:ext>
              </a:extLst>
            </p:cNvPr>
            <p:cNvGrpSpPr/>
            <p:nvPr/>
          </p:nvGrpSpPr>
          <p:grpSpPr>
            <a:xfrm>
              <a:off x="8191089" y="1603045"/>
              <a:ext cx="412188" cy="412188"/>
              <a:chOff x="7726363" y="1666875"/>
              <a:chExt cx="492125" cy="492125"/>
            </a:xfrm>
            <a:grpFill/>
          </p:grpSpPr>
          <p:sp>
            <p:nvSpPr>
              <p:cNvPr id="81" name="Freeform 10">
                <a:extLst>
                  <a:ext uri="{FF2B5EF4-FFF2-40B4-BE49-F238E27FC236}">
                    <a16:creationId xmlns="" xmlns:a16="http://schemas.microsoft.com/office/drawing/2014/main" id="{2A73E198-D8A3-4CC9-A5E3-176BF01B209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726363" y="1666875"/>
                <a:ext cx="492125" cy="492125"/>
              </a:xfrm>
              <a:custGeom>
                <a:avLst/>
                <a:gdLst>
                  <a:gd name="T0" fmla="*/ 109 w 128"/>
                  <a:gd name="T1" fmla="*/ 48 h 128"/>
                  <a:gd name="T2" fmla="*/ 114 w 128"/>
                  <a:gd name="T3" fmla="*/ 33 h 128"/>
                  <a:gd name="T4" fmla="*/ 105 w 128"/>
                  <a:gd name="T5" fmla="*/ 15 h 128"/>
                  <a:gd name="T6" fmla="*/ 95 w 128"/>
                  <a:gd name="T7" fmla="*/ 14 h 128"/>
                  <a:gd name="T8" fmla="*/ 80 w 128"/>
                  <a:gd name="T9" fmla="*/ 19 h 128"/>
                  <a:gd name="T10" fmla="*/ 69 w 128"/>
                  <a:gd name="T11" fmla="*/ 0 h 128"/>
                  <a:gd name="T12" fmla="*/ 51 w 128"/>
                  <a:gd name="T13" fmla="*/ 6 h 128"/>
                  <a:gd name="T14" fmla="*/ 43 w 128"/>
                  <a:gd name="T15" fmla="*/ 21 h 128"/>
                  <a:gd name="T16" fmla="*/ 28 w 128"/>
                  <a:gd name="T17" fmla="*/ 13 h 128"/>
                  <a:gd name="T18" fmla="*/ 15 w 128"/>
                  <a:gd name="T19" fmla="*/ 23 h 128"/>
                  <a:gd name="T20" fmla="*/ 21 w 128"/>
                  <a:gd name="T21" fmla="*/ 43 h 128"/>
                  <a:gd name="T22" fmla="*/ 6 w 128"/>
                  <a:gd name="T23" fmla="*/ 51 h 128"/>
                  <a:gd name="T24" fmla="*/ 0 w 128"/>
                  <a:gd name="T25" fmla="*/ 69 h 128"/>
                  <a:gd name="T26" fmla="*/ 19 w 128"/>
                  <a:gd name="T27" fmla="*/ 80 h 128"/>
                  <a:gd name="T28" fmla="*/ 14 w 128"/>
                  <a:gd name="T29" fmla="*/ 95 h 128"/>
                  <a:gd name="T30" fmla="*/ 23 w 128"/>
                  <a:gd name="T31" fmla="*/ 113 h 128"/>
                  <a:gd name="T32" fmla="*/ 33 w 128"/>
                  <a:gd name="T33" fmla="*/ 114 h 128"/>
                  <a:gd name="T34" fmla="*/ 48 w 128"/>
                  <a:gd name="T35" fmla="*/ 109 h 128"/>
                  <a:gd name="T36" fmla="*/ 59 w 128"/>
                  <a:gd name="T37" fmla="*/ 128 h 128"/>
                  <a:gd name="T38" fmla="*/ 77 w 128"/>
                  <a:gd name="T39" fmla="*/ 122 h 128"/>
                  <a:gd name="T40" fmla="*/ 85 w 128"/>
                  <a:gd name="T41" fmla="*/ 107 h 128"/>
                  <a:gd name="T42" fmla="*/ 100 w 128"/>
                  <a:gd name="T43" fmla="*/ 115 h 128"/>
                  <a:gd name="T44" fmla="*/ 113 w 128"/>
                  <a:gd name="T45" fmla="*/ 105 h 128"/>
                  <a:gd name="T46" fmla="*/ 107 w 128"/>
                  <a:gd name="T47" fmla="*/ 85 h 128"/>
                  <a:gd name="T48" fmla="*/ 122 w 128"/>
                  <a:gd name="T49" fmla="*/ 77 h 128"/>
                  <a:gd name="T50" fmla="*/ 128 w 128"/>
                  <a:gd name="T51" fmla="*/ 59 h 128"/>
                  <a:gd name="T52" fmla="*/ 108 w 128"/>
                  <a:gd name="T53" fmla="*/ 72 h 128"/>
                  <a:gd name="T54" fmla="*/ 100 w 128"/>
                  <a:gd name="T55" fmla="*/ 81 h 128"/>
                  <a:gd name="T56" fmla="*/ 107 w 128"/>
                  <a:gd name="T57" fmla="*/ 100 h 128"/>
                  <a:gd name="T58" fmla="*/ 89 w 128"/>
                  <a:gd name="T59" fmla="*/ 101 h 128"/>
                  <a:gd name="T60" fmla="*/ 81 w 128"/>
                  <a:gd name="T61" fmla="*/ 100 h 128"/>
                  <a:gd name="T62" fmla="*/ 72 w 128"/>
                  <a:gd name="T63" fmla="*/ 108 h 128"/>
                  <a:gd name="T64" fmla="*/ 59 w 128"/>
                  <a:gd name="T65" fmla="*/ 120 h 128"/>
                  <a:gd name="T66" fmla="*/ 51 w 128"/>
                  <a:gd name="T67" fmla="*/ 102 h 128"/>
                  <a:gd name="T68" fmla="*/ 43 w 128"/>
                  <a:gd name="T69" fmla="*/ 99 h 128"/>
                  <a:gd name="T70" fmla="*/ 28 w 128"/>
                  <a:gd name="T71" fmla="*/ 107 h 128"/>
                  <a:gd name="T72" fmla="*/ 27 w 128"/>
                  <a:gd name="T73" fmla="*/ 89 h 128"/>
                  <a:gd name="T74" fmla="*/ 26 w 128"/>
                  <a:gd name="T75" fmla="*/ 77 h 128"/>
                  <a:gd name="T76" fmla="*/ 8 w 128"/>
                  <a:gd name="T77" fmla="*/ 69 h 128"/>
                  <a:gd name="T78" fmla="*/ 20 w 128"/>
                  <a:gd name="T79" fmla="*/ 56 h 128"/>
                  <a:gd name="T80" fmla="*/ 28 w 128"/>
                  <a:gd name="T81" fmla="*/ 47 h 128"/>
                  <a:gd name="T82" fmla="*/ 21 w 128"/>
                  <a:gd name="T83" fmla="*/ 28 h 128"/>
                  <a:gd name="T84" fmla="*/ 39 w 128"/>
                  <a:gd name="T85" fmla="*/ 27 h 128"/>
                  <a:gd name="T86" fmla="*/ 47 w 128"/>
                  <a:gd name="T87" fmla="*/ 28 h 128"/>
                  <a:gd name="T88" fmla="*/ 56 w 128"/>
                  <a:gd name="T89" fmla="*/ 20 h 128"/>
                  <a:gd name="T90" fmla="*/ 69 w 128"/>
                  <a:gd name="T91" fmla="*/ 8 h 128"/>
                  <a:gd name="T92" fmla="*/ 77 w 128"/>
                  <a:gd name="T93" fmla="*/ 26 h 128"/>
                  <a:gd name="T94" fmla="*/ 85 w 128"/>
                  <a:gd name="T95" fmla="*/ 29 h 128"/>
                  <a:gd name="T96" fmla="*/ 100 w 128"/>
                  <a:gd name="T97" fmla="*/ 21 h 128"/>
                  <a:gd name="T98" fmla="*/ 101 w 128"/>
                  <a:gd name="T99" fmla="*/ 39 h 128"/>
                  <a:gd name="T100" fmla="*/ 102 w 128"/>
                  <a:gd name="T101" fmla="*/ 51 h 128"/>
                  <a:gd name="T102" fmla="*/ 120 w 128"/>
                  <a:gd name="T103" fmla="*/ 59 h 128"/>
                  <a:gd name="T104" fmla="*/ 108 w 128"/>
                  <a:gd name="T105" fmla="*/ 72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28" h="128">
                    <a:moveTo>
                      <a:pt x="122" y="51"/>
                    </a:moveTo>
                    <a:cubicBezTo>
                      <a:pt x="109" y="48"/>
                      <a:pt x="109" y="48"/>
                      <a:pt x="109" y="48"/>
                    </a:cubicBezTo>
                    <a:cubicBezTo>
                      <a:pt x="109" y="46"/>
                      <a:pt x="108" y="45"/>
                      <a:pt x="107" y="43"/>
                    </a:cubicBezTo>
                    <a:cubicBezTo>
                      <a:pt x="114" y="33"/>
                      <a:pt x="114" y="33"/>
                      <a:pt x="114" y="33"/>
                    </a:cubicBezTo>
                    <a:cubicBezTo>
                      <a:pt x="116" y="30"/>
                      <a:pt x="116" y="25"/>
                      <a:pt x="113" y="23"/>
                    </a:cubicBezTo>
                    <a:cubicBezTo>
                      <a:pt x="105" y="15"/>
                      <a:pt x="105" y="15"/>
                      <a:pt x="105" y="15"/>
                    </a:cubicBezTo>
                    <a:cubicBezTo>
                      <a:pt x="104" y="13"/>
                      <a:pt x="102" y="13"/>
                      <a:pt x="100" y="13"/>
                    </a:cubicBezTo>
                    <a:cubicBezTo>
                      <a:pt x="98" y="13"/>
                      <a:pt x="97" y="13"/>
                      <a:pt x="95" y="14"/>
                    </a:cubicBezTo>
                    <a:cubicBezTo>
                      <a:pt x="85" y="21"/>
                      <a:pt x="85" y="21"/>
                      <a:pt x="85" y="21"/>
                    </a:cubicBezTo>
                    <a:cubicBezTo>
                      <a:pt x="83" y="20"/>
                      <a:pt x="82" y="19"/>
                      <a:pt x="80" y="19"/>
                    </a:cubicBezTo>
                    <a:cubicBezTo>
                      <a:pt x="77" y="6"/>
                      <a:pt x="77" y="6"/>
                      <a:pt x="77" y="6"/>
                    </a:cubicBezTo>
                    <a:cubicBezTo>
                      <a:pt x="77" y="3"/>
                      <a:pt x="73" y="0"/>
                      <a:pt x="69" y="0"/>
                    </a:cubicBezTo>
                    <a:cubicBezTo>
                      <a:pt x="59" y="0"/>
                      <a:pt x="59" y="0"/>
                      <a:pt x="59" y="0"/>
                    </a:cubicBezTo>
                    <a:cubicBezTo>
                      <a:pt x="55" y="0"/>
                      <a:pt x="51" y="3"/>
                      <a:pt x="51" y="6"/>
                    </a:cubicBezTo>
                    <a:cubicBezTo>
                      <a:pt x="48" y="19"/>
                      <a:pt x="48" y="19"/>
                      <a:pt x="48" y="19"/>
                    </a:cubicBezTo>
                    <a:cubicBezTo>
                      <a:pt x="46" y="19"/>
                      <a:pt x="45" y="20"/>
                      <a:pt x="43" y="21"/>
                    </a:cubicBezTo>
                    <a:cubicBezTo>
                      <a:pt x="33" y="14"/>
                      <a:pt x="33" y="14"/>
                      <a:pt x="33" y="14"/>
                    </a:cubicBezTo>
                    <a:cubicBezTo>
                      <a:pt x="31" y="13"/>
                      <a:pt x="30" y="13"/>
                      <a:pt x="28" y="13"/>
                    </a:cubicBezTo>
                    <a:cubicBezTo>
                      <a:pt x="26" y="13"/>
                      <a:pt x="24" y="13"/>
                      <a:pt x="23" y="15"/>
                    </a:cubicBezTo>
                    <a:cubicBezTo>
                      <a:pt x="15" y="23"/>
                      <a:pt x="15" y="23"/>
                      <a:pt x="15" y="23"/>
                    </a:cubicBezTo>
                    <a:cubicBezTo>
                      <a:pt x="12" y="25"/>
                      <a:pt x="12" y="30"/>
                      <a:pt x="14" y="33"/>
                    </a:cubicBezTo>
                    <a:cubicBezTo>
                      <a:pt x="21" y="43"/>
                      <a:pt x="21" y="43"/>
                      <a:pt x="21" y="43"/>
                    </a:cubicBezTo>
                    <a:cubicBezTo>
                      <a:pt x="20" y="45"/>
                      <a:pt x="19" y="46"/>
                      <a:pt x="19" y="48"/>
                    </a:cubicBezTo>
                    <a:cubicBezTo>
                      <a:pt x="6" y="51"/>
                      <a:pt x="6" y="51"/>
                      <a:pt x="6" y="51"/>
                    </a:cubicBezTo>
                    <a:cubicBezTo>
                      <a:pt x="3" y="51"/>
                      <a:pt x="0" y="55"/>
                      <a:pt x="0" y="59"/>
                    </a:cubicBezTo>
                    <a:cubicBezTo>
                      <a:pt x="0" y="69"/>
                      <a:pt x="0" y="69"/>
                      <a:pt x="0" y="69"/>
                    </a:cubicBezTo>
                    <a:cubicBezTo>
                      <a:pt x="0" y="73"/>
                      <a:pt x="3" y="77"/>
                      <a:pt x="6" y="77"/>
                    </a:cubicBezTo>
                    <a:cubicBezTo>
                      <a:pt x="19" y="80"/>
                      <a:pt x="19" y="80"/>
                      <a:pt x="19" y="80"/>
                    </a:cubicBezTo>
                    <a:cubicBezTo>
                      <a:pt x="19" y="82"/>
                      <a:pt x="20" y="83"/>
                      <a:pt x="21" y="85"/>
                    </a:cubicBezTo>
                    <a:cubicBezTo>
                      <a:pt x="14" y="95"/>
                      <a:pt x="14" y="95"/>
                      <a:pt x="14" y="95"/>
                    </a:cubicBezTo>
                    <a:cubicBezTo>
                      <a:pt x="12" y="98"/>
                      <a:pt x="12" y="103"/>
                      <a:pt x="15" y="105"/>
                    </a:cubicBezTo>
                    <a:cubicBezTo>
                      <a:pt x="23" y="113"/>
                      <a:pt x="23" y="113"/>
                      <a:pt x="23" y="113"/>
                    </a:cubicBezTo>
                    <a:cubicBezTo>
                      <a:pt x="24" y="115"/>
                      <a:pt x="26" y="115"/>
                      <a:pt x="28" y="115"/>
                    </a:cubicBezTo>
                    <a:cubicBezTo>
                      <a:pt x="30" y="115"/>
                      <a:pt x="31" y="115"/>
                      <a:pt x="33" y="114"/>
                    </a:cubicBezTo>
                    <a:cubicBezTo>
                      <a:pt x="43" y="107"/>
                      <a:pt x="43" y="107"/>
                      <a:pt x="43" y="107"/>
                    </a:cubicBezTo>
                    <a:cubicBezTo>
                      <a:pt x="45" y="108"/>
                      <a:pt x="46" y="109"/>
                      <a:pt x="48" y="109"/>
                    </a:cubicBezTo>
                    <a:cubicBezTo>
                      <a:pt x="51" y="122"/>
                      <a:pt x="51" y="122"/>
                      <a:pt x="51" y="122"/>
                    </a:cubicBezTo>
                    <a:cubicBezTo>
                      <a:pt x="51" y="125"/>
                      <a:pt x="55" y="128"/>
                      <a:pt x="59" y="128"/>
                    </a:cubicBezTo>
                    <a:cubicBezTo>
                      <a:pt x="69" y="128"/>
                      <a:pt x="69" y="128"/>
                      <a:pt x="69" y="128"/>
                    </a:cubicBezTo>
                    <a:cubicBezTo>
                      <a:pt x="73" y="128"/>
                      <a:pt x="77" y="125"/>
                      <a:pt x="77" y="122"/>
                    </a:cubicBezTo>
                    <a:cubicBezTo>
                      <a:pt x="80" y="109"/>
                      <a:pt x="80" y="109"/>
                      <a:pt x="80" y="109"/>
                    </a:cubicBezTo>
                    <a:cubicBezTo>
                      <a:pt x="82" y="109"/>
                      <a:pt x="83" y="108"/>
                      <a:pt x="85" y="107"/>
                    </a:cubicBezTo>
                    <a:cubicBezTo>
                      <a:pt x="95" y="114"/>
                      <a:pt x="95" y="114"/>
                      <a:pt x="95" y="114"/>
                    </a:cubicBezTo>
                    <a:cubicBezTo>
                      <a:pt x="97" y="115"/>
                      <a:pt x="98" y="115"/>
                      <a:pt x="100" y="115"/>
                    </a:cubicBezTo>
                    <a:cubicBezTo>
                      <a:pt x="102" y="115"/>
                      <a:pt x="104" y="115"/>
                      <a:pt x="105" y="113"/>
                    </a:cubicBezTo>
                    <a:cubicBezTo>
                      <a:pt x="113" y="105"/>
                      <a:pt x="113" y="105"/>
                      <a:pt x="113" y="105"/>
                    </a:cubicBezTo>
                    <a:cubicBezTo>
                      <a:pt x="116" y="103"/>
                      <a:pt x="116" y="98"/>
                      <a:pt x="114" y="95"/>
                    </a:cubicBezTo>
                    <a:cubicBezTo>
                      <a:pt x="107" y="85"/>
                      <a:pt x="107" y="85"/>
                      <a:pt x="107" y="85"/>
                    </a:cubicBezTo>
                    <a:cubicBezTo>
                      <a:pt x="108" y="83"/>
                      <a:pt x="109" y="82"/>
                      <a:pt x="109" y="80"/>
                    </a:cubicBezTo>
                    <a:cubicBezTo>
                      <a:pt x="122" y="77"/>
                      <a:pt x="122" y="77"/>
                      <a:pt x="122" y="77"/>
                    </a:cubicBezTo>
                    <a:cubicBezTo>
                      <a:pt x="125" y="77"/>
                      <a:pt x="128" y="73"/>
                      <a:pt x="128" y="69"/>
                    </a:cubicBezTo>
                    <a:cubicBezTo>
                      <a:pt x="128" y="59"/>
                      <a:pt x="128" y="59"/>
                      <a:pt x="128" y="59"/>
                    </a:cubicBezTo>
                    <a:cubicBezTo>
                      <a:pt x="128" y="55"/>
                      <a:pt x="125" y="51"/>
                      <a:pt x="122" y="51"/>
                    </a:cubicBezTo>
                    <a:close/>
                    <a:moveTo>
                      <a:pt x="108" y="72"/>
                    </a:moveTo>
                    <a:cubicBezTo>
                      <a:pt x="105" y="72"/>
                      <a:pt x="103" y="74"/>
                      <a:pt x="102" y="77"/>
                    </a:cubicBezTo>
                    <a:cubicBezTo>
                      <a:pt x="101" y="79"/>
                      <a:pt x="101" y="80"/>
                      <a:pt x="100" y="81"/>
                    </a:cubicBezTo>
                    <a:cubicBezTo>
                      <a:pt x="99" y="84"/>
                      <a:pt x="99" y="87"/>
                      <a:pt x="101" y="89"/>
                    </a:cubicBezTo>
                    <a:cubicBezTo>
                      <a:pt x="107" y="100"/>
                      <a:pt x="107" y="100"/>
                      <a:pt x="107" y="100"/>
                    </a:cubicBezTo>
                    <a:cubicBezTo>
                      <a:pt x="100" y="107"/>
                      <a:pt x="100" y="107"/>
                      <a:pt x="100" y="107"/>
                    </a:cubicBezTo>
                    <a:cubicBezTo>
                      <a:pt x="89" y="101"/>
                      <a:pt x="89" y="101"/>
                      <a:pt x="89" y="101"/>
                    </a:cubicBezTo>
                    <a:cubicBezTo>
                      <a:pt x="88" y="100"/>
                      <a:pt x="86" y="99"/>
                      <a:pt x="85" y="99"/>
                    </a:cubicBezTo>
                    <a:cubicBezTo>
                      <a:pt x="84" y="99"/>
                      <a:pt x="83" y="99"/>
                      <a:pt x="81" y="100"/>
                    </a:cubicBezTo>
                    <a:cubicBezTo>
                      <a:pt x="80" y="101"/>
                      <a:pt x="79" y="101"/>
                      <a:pt x="77" y="102"/>
                    </a:cubicBezTo>
                    <a:cubicBezTo>
                      <a:pt x="74" y="103"/>
                      <a:pt x="72" y="105"/>
                      <a:pt x="72" y="108"/>
                    </a:cubicBezTo>
                    <a:cubicBezTo>
                      <a:pt x="69" y="120"/>
                      <a:pt x="69" y="120"/>
                      <a:pt x="69" y="120"/>
                    </a:cubicBezTo>
                    <a:cubicBezTo>
                      <a:pt x="59" y="120"/>
                      <a:pt x="59" y="120"/>
                      <a:pt x="59" y="120"/>
                    </a:cubicBezTo>
                    <a:cubicBezTo>
                      <a:pt x="56" y="108"/>
                      <a:pt x="56" y="108"/>
                      <a:pt x="56" y="108"/>
                    </a:cubicBezTo>
                    <a:cubicBezTo>
                      <a:pt x="56" y="105"/>
                      <a:pt x="54" y="103"/>
                      <a:pt x="51" y="102"/>
                    </a:cubicBezTo>
                    <a:cubicBezTo>
                      <a:pt x="49" y="101"/>
                      <a:pt x="48" y="101"/>
                      <a:pt x="47" y="100"/>
                    </a:cubicBezTo>
                    <a:cubicBezTo>
                      <a:pt x="45" y="99"/>
                      <a:pt x="44" y="99"/>
                      <a:pt x="43" y="99"/>
                    </a:cubicBezTo>
                    <a:cubicBezTo>
                      <a:pt x="42" y="99"/>
                      <a:pt x="40" y="100"/>
                      <a:pt x="39" y="101"/>
                    </a:cubicBezTo>
                    <a:cubicBezTo>
                      <a:pt x="28" y="107"/>
                      <a:pt x="28" y="107"/>
                      <a:pt x="28" y="107"/>
                    </a:cubicBezTo>
                    <a:cubicBezTo>
                      <a:pt x="21" y="100"/>
                      <a:pt x="21" y="100"/>
                      <a:pt x="21" y="100"/>
                    </a:cubicBezTo>
                    <a:cubicBezTo>
                      <a:pt x="27" y="89"/>
                      <a:pt x="27" y="89"/>
                      <a:pt x="27" y="89"/>
                    </a:cubicBezTo>
                    <a:cubicBezTo>
                      <a:pt x="29" y="87"/>
                      <a:pt x="29" y="84"/>
                      <a:pt x="28" y="81"/>
                    </a:cubicBezTo>
                    <a:cubicBezTo>
                      <a:pt x="27" y="80"/>
                      <a:pt x="27" y="79"/>
                      <a:pt x="26" y="77"/>
                    </a:cubicBezTo>
                    <a:cubicBezTo>
                      <a:pt x="25" y="74"/>
                      <a:pt x="23" y="72"/>
                      <a:pt x="20" y="72"/>
                    </a:cubicBezTo>
                    <a:cubicBezTo>
                      <a:pt x="8" y="69"/>
                      <a:pt x="8" y="69"/>
                      <a:pt x="8" y="69"/>
                    </a:cubicBezTo>
                    <a:cubicBezTo>
                      <a:pt x="8" y="59"/>
                      <a:pt x="8" y="59"/>
                      <a:pt x="8" y="59"/>
                    </a:cubicBezTo>
                    <a:cubicBezTo>
                      <a:pt x="20" y="56"/>
                      <a:pt x="20" y="56"/>
                      <a:pt x="20" y="56"/>
                    </a:cubicBezTo>
                    <a:cubicBezTo>
                      <a:pt x="23" y="56"/>
                      <a:pt x="25" y="54"/>
                      <a:pt x="26" y="51"/>
                    </a:cubicBezTo>
                    <a:cubicBezTo>
                      <a:pt x="27" y="49"/>
                      <a:pt x="27" y="48"/>
                      <a:pt x="28" y="47"/>
                    </a:cubicBezTo>
                    <a:cubicBezTo>
                      <a:pt x="29" y="44"/>
                      <a:pt x="29" y="41"/>
                      <a:pt x="27" y="39"/>
                    </a:cubicBezTo>
                    <a:cubicBezTo>
                      <a:pt x="21" y="28"/>
                      <a:pt x="21" y="28"/>
                      <a:pt x="21" y="28"/>
                    </a:cubicBezTo>
                    <a:cubicBezTo>
                      <a:pt x="28" y="21"/>
                      <a:pt x="28" y="21"/>
                      <a:pt x="28" y="21"/>
                    </a:cubicBezTo>
                    <a:cubicBezTo>
                      <a:pt x="39" y="27"/>
                      <a:pt x="39" y="27"/>
                      <a:pt x="39" y="27"/>
                    </a:cubicBezTo>
                    <a:cubicBezTo>
                      <a:pt x="40" y="28"/>
                      <a:pt x="42" y="29"/>
                      <a:pt x="43" y="29"/>
                    </a:cubicBezTo>
                    <a:cubicBezTo>
                      <a:pt x="44" y="29"/>
                      <a:pt x="45" y="29"/>
                      <a:pt x="47" y="28"/>
                    </a:cubicBezTo>
                    <a:cubicBezTo>
                      <a:pt x="48" y="27"/>
                      <a:pt x="49" y="27"/>
                      <a:pt x="51" y="26"/>
                    </a:cubicBezTo>
                    <a:cubicBezTo>
                      <a:pt x="54" y="25"/>
                      <a:pt x="56" y="23"/>
                      <a:pt x="56" y="20"/>
                    </a:cubicBezTo>
                    <a:cubicBezTo>
                      <a:pt x="59" y="8"/>
                      <a:pt x="59" y="8"/>
                      <a:pt x="59" y="8"/>
                    </a:cubicBezTo>
                    <a:cubicBezTo>
                      <a:pt x="69" y="8"/>
                      <a:pt x="69" y="8"/>
                      <a:pt x="69" y="8"/>
                    </a:cubicBezTo>
                    <a:cubicBezTo>
                      <a:pt x="72" y="20"/>
                      <a:pt x="72" y="20"/>
                      <a:pt x="72" y="20"/>
                    </a:cubicBezTo>
                    <a:cubicBezTo>
                      <a:pt x="72" y="23"/>
                      <a:pt x="74" y="25"/>
                      <a:pt x="77" y="26"/>
                    </a:cubicBezTo>
                    <a:cubicBezTo>
                      <a:pt x="79" y="27"/>
                      <a:pt x="80" y="27"/>
                      <a:pt x="81" y="28"/>
                    </a:cubicBezTo>
                    <a:cubicBezTo>
                      <a:pt x="83" y="29"/>
                      <a:pt x="84" y="29"/>
                      <a:pt x="85" y="29"/>
                    </a:cubicBezTo>
                    <a:cubicBezTo>
                      <a:pt x="86" y="29"/>
                      <a:pt x="88" y="28"/>
                      <a:pt x="89" y="27"/>
                    </a:cubicBezTo>
                    <a:cubicBezTo>
                      <a:pt x="100" y="21"/>
                      <a:pt x="100" y="21"/>
                      <a:pt x="100" y="21"/>
                    </a:cubicBezTo>
                    <a:cubicBezTo>
                      <a:pt x="107" y="28"/>
                      <a:pt x="107" y="28"/>
                      <a:pt x="107" y="28"/>
                    </a:cubicBezTo>
                    <a:cubicBezTo>
                      <a:pt x="101" y="39"/>
                      <a:pt x="101" y="39"/>
                      <a:pt x="101" y="39"/>
                    </a:cubicBezTo>
                    <a:cubicBezTo>
                      <a:pt x="99" y="41"/>
                      <a:pt x="99" y="44"/>
                      <a:pt x="100" y="47"/>
                    </a:cubicBezTo>
                    <a:cubicBezTo>
                      <a:pt x="101" y="48"/>
                      <a:pt x="101" y="49"/>
                      <a:pt x="102" y="51"/>
                    </a:cubicBezTo>
                    <a:cubicBezTo>
                      <a:pt x="103" y="54"/>
                      <a:pt x="105" y="56"/>
                      <a:pt x="108" y="56"/>
                    </a:cubicBezTo>
                    <a:cubicBezTo>
                      <a:pt x="120" y="59"/>
                      <a:pt x="120" y="59"/>
                      <a:pt x="120" y="59"/>
                    </a:cubicBezTo>
                    <a:cubicBezTo>
                      <a:pt x="120" y="69"/>
                      <a:pt x="120" y="69"/>
                      <a:pt x="120" y="69"/>
                    </a:cubicBezTo>
                    <a:lnTo>
                      <a:pt x="108" y="7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2" name="Freeform 11">
                <a:extLst>
                  <a:ext uri="{FF2B5EF4-FFF2-40B4-BE49-F238E27FC236}">
                    <a16:creationId xmlns="" xmlns:a16="http://schemas.microsoft.com/office/drawing/2014/main" id="{3A1EAA86-5220-4359-BE64-B1827963E59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866063" y="1806575"/>
                <a:ext cx="214313" cy="214313"/>
              </a:xfrm>
              <a:custGeom>
                <a:avLst/>
                <a:gdLst>
                  <a:gd name="T0" fmla="*/ 28 w 56"/>
                  <a:gd name="T1" fmla="*/ 0 h 56"/>
                  <a:gd name="T2" fmla="*/ 0 w 56"/>
                  <a:gd name="T3" fmla="*/ 28 h 56"/>
                  <a:gd name="T4" fmla="*/ 28 w 56"/>
                  <a:gd name="T5" fmla="*/ 56 h 56"/>
                  <a:gd name="T6" fmla="*/ 56 w 56"/>
                  <a:gd name="T7" fmla="*/ 28 h 56"/>
                  <a:gd name="T8" fmla="*/ 28 w 56"/>
                  <a:gd name="T9" fmla="*/ 0 h 56"/>
                  <a:gd name="T10" fmla="*/ 28 w 56"/>
                  <a:gd name="T11" fmla="*/ 53 h 56"/>
                  <a:gd name="T12" fmla="*/ 4 w 56"/>
                  <a:gd name="T13" fmla="*/ 28 h 56"/>
                  <a:gd name="T14" fmla="*/ 28 w 56"/>
                  <a:gd name="T15" fmla="*/ 4 h 56"/>
                  <a:gd name="T16" fmla="*/ 53 w 56"/>
                  <a:gd name="T17" fmla="*/ 28 h 56"/>
                  <a:gd name="T18" fmla="*/ 28 w 56"/>
                  <a:gd name="T19" fmla="*/ 53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6" h="56">
                    <a:moveTo>
                      <a:pt x="28" y="0"/>
                    </a:moveTo>
                    <a:cubicBezTo>
                      <a:pt x="13" y="0"/>
                      <a:pt x="0" y="13"/>
                      <a:pt x="0" y="28"/>
                    </a:cubicBezTo>
                    <a:cubicBezTo>
                      <a:pt x="0" y="43"/>
                      <a:pt x="13" y="56"/>
                      <a:pt x="28" y="56"/>
                    </a:cubicBezTo>
                    <a:cubicBezTo>
                      <a:pt x="43" y="56"/>
                      <a:pt x="56" y="43"/>
                      <a:pt x="56" y="28"/>
                    </a:cubicBezTo>
                    <a:cubicBezTo>
                      <a:pt x="56" y="13"/>
                      <a:pt x="43" y="0"/>
                      <a:pt x="28" y="0"/>
                    </a:cubicBezTo>
                    <a:close/>
                    <a:moveTo>
                      <a:pt x="28" y="53"/>
                    </a:moveTo>
                    <a:cubicBezTo>
                      <a:pt x="14" y="53"/>
                      <a:pt x="4" y="42"/>
                      <a:pt x="4" y="28"/>
                    </a:cubicBezTo>
                    <a:cubicBezTo>
                      <a:pt x="4" y="14"/>
                      <a:pt x="14" y="4"/>
                      <a:pt x="28" y="4"/>
                    </a:cubicBezTo>
                    <a:cubicBezTo>
                      <a:pt x="42" y="4"/>
                      <a:pt x="53" y="14"/>
                      <a:pt x="53" y="28"/>
                    </a:cubicBezTo>
                    <a:cubicBezTo>
                      <a:pt x="53" y="42"/>
                      <a:pt x="42" y="53"/>
                      <a:pt x="28" y="5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3" name="Freeform 12">
                <a:extLst>
                  <a:ext uri="{FF2B5EF4-FFF2-40B4-BE49-F238E27FC236}">
                    <a16:creationId xmlns="" xmlns:a16="http://schemas.microsoft.com/office/drawing/2014/main" id="{F7C5541D-69C6-4195-A2B1-7B5EECF70CF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912101" y="1852613"/>
                <a:ext cx="122238" cy="122238"/>
              </a:xfrm>
              <a:custGeom>
                <a:avLst/>
                <a:gdLst>
                  <a:gd name="T0" fmla="*/ 16 w 32"/>
                  <a:gd name="T1" fmla="*/ 0 h 32"/>
                  <a:gd name="T2" fmla="*/ 0 w 32"/>
                  <a:gd name="T3" fmla="*/ 16 h 32"/>
                  <a:gd name="T4" fmla="*/ 16 w 32"/>
                  <a:gd name="T5" fmla="*/ 32 h 32"/>
                  <a:gd name="T6" fmla="*/ 32 w 32"/>
                  <a:gd name="T7" fmla="*/ 16 h 32"/>
                  <a:gd name="T8" fmla="*/ 16 w 32"/>
                  <a:gd name="T9" fmla="*/ 0 h 32"/>
                  <a:gd name="T10" fmla="*/ 16 w 32"/>
                  <a:gd name="T11" fmla="*/ 28 h 32"/>
                  <a:gd name="T12" fmla="*/ 4 w 32"/>
                  <a:gd name="T13" fmla="*/ 16 h 32"/>
                  <a:gd name="T14" fmla="*/ 16 w 32"/>
                  <a:gd name="T15" fmla="*/ 4 h 32"/>
                  <a:gd name="T16" fmla="*/ 28 w 32"/>
                  <a:gd name="T17" fmla="*/ 16 h 32"/>
                  <a:gd name="T18" fmla="*/ 16 w 32"/>
                  <a:gd name="T19" fmla="*/ 2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2" h="32">
                    <a:moveTo>
                      <a:pt x="16" y="0"/>
                    </a:moveTo>
                    <a:cubicBezTo>
                      <a:pt x="7" y="0"/>
                      <a:pt x="0" y="7"/>
                      <a:pt x="0" y="16"/>
                    </a:cubicBezTo>
                    <a:cubicBezTo>
                      <a:pt x="0" y="25"/>
                      <a:pt x="7" y="32"/>
                      <a:pt x="16" y="32"/>
                    </a:cubicBezTo>
                    <a:cubicBezTo>
                      <a:pt x="25" y="32"/>
                      <a:pt x="32" y="25"/>
                      <a:pt x="32" y="16"/>
                    </a:cubicBezTo>
                    <a:cubicBezTo>
                      <a:pt x="32" y="7"/>
                      <a:pt x="25" y="0"/>
                      <a:pt x="16" y="0"/>
                    </a:cubicBezTo>
                    <a:close/>
                    <a:moveTo>
                      <a:pt x="16" y="28"/>
                    </a:moveTo>
                    <a:cubicBezTo>
                      <a:pt x="9" y="28"/>
                      <a:pt x="4" y="23"/>
                      <a:pt x="4" y="16"/>
                    </a:cubicBezTo>
                    <a:cubicBezTo>
                      <a:pt x="4" y="9"/>
                      <a:pt x="9" y="4"/>
                      <a:pt x="16" y="4"/>
                    </a:cubicBezTo>
                    <a:cubicBezTo>
                      <a:pt x="23" y="4"/>
                      <a:pt x="28" y="9"/>
                      <a:pt x="28" y="16"/>
                    </a:cubicBezTo>
                    <a:cubicBezTo>
                      <a:pt x="28" y="23"/>
                      <a:pt x="23" y="28"/>
                      <a:pt x="16" y="2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87" name="Group 86">
            <a:extLst>
              <a:ext uri="{FF2B5EF4-FFF2-40B4-BE49-F238E27FC236}">
                <a16:creationId xmlns="" xmlns:a16="http://schemas.microsoft.com/office/drawing/2014/main" id="{7235184B-BC11-45C7-88A9-4F371614BC91}"/>
              </a:ext>
            </a:extLst>
          </p:cNvPr>
          <p:cNvGrpSpPr/>
          <p:nvPr/>
        </p:nvGrpSpPr>
        <p:grpSpPr>
          <a:xfrm>
            <a:off x="9617083" y="3838395"/>
            <a:ext cx="306061" cy="301064"/>
            <a:chOff x="2347912" y="1022351"/>
            <a:chExt cx="777876" cy="765174"/>
          </a:xfrm>
          <a:solidFill>
            <a:schemeClr val="tx1"/>
          </a:solidFill>
        </p:grpSpPr>
        <p:sp>
          <p:nvSpPr>
            <p:cNvPr id="88" name="Freeform 20">
              <a:extLst>
                <a:ext uri="{FF2B5EF4-FFF2-40B4-BE49-F238E27FC236}">
                  <a16:creationId xmlns="" xmlns:a16="http://schemas.microsoft.com/office/drawing/2014/main" id="{AFABC108-865A-4220-807A-0DA5C7569CA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347912" y="1033463"/>
              <a:ext cx="777876" cy="754062"/>
            </a:xfrm>
            <a:custGeom>
              <a:avLst/>
              <a:gdLst>
                <a:gd name="T0" fmla="*/ 41 w 204"/>
                <a:gd name="T1" fmla="*/ 198 h 198"/>
                <a:gd name="T2" fmla="*/ 24 w 204"/>
                <a:gd name="T3" fmla="*/ 192 h 198"/>
                <a:gd name="T4" fmla="*/ 42 w 204"/>
                <a:gd name="T5" fmla="*/ 174 h 198"/>
                <a:gd name="T6" fmla="*/ 27 w 204"/>
                <a:gd name="T7" fmla="*/ 160 h 198"/>
                <a:gd name="T8" fmla="*/ 9 w 204"/>
                <a:gd name="T9" fmla="*/ 178 h 198"/>
                <a:gd name="T10" fmla="*/ 14 w 204"/>
                <a:gd name="T11" fmla="*/ 135 h 198"/>
                <a:gd name="T12" fmla="*/ 52 w 204"/>
                <a:gd name="T13" fmla="*/ 126 h 198"/>
                <a:gd name="T14" fmla="*/ 138 w 204"/>
                <a:gd name="T15" fmla="*/ 11 h 198"/>
                <a:gd name="T16" fmla="*/ 178 w 204"/>
                <a:gd name="T17" fmla="*/ 3 h 198"/>
                <a:gd name="T18" fmla="*/ 180 w 204"/>
                <a:gd name="T19" fmla="*/ 9 h 198"/>
                <a:gd name="T20" fmla="*/ 163 w 204"/>
                <a:gd name="T21" fmla="*/ 39 h 198"/>
                <a:gd name="T22" fmla="*/ 192 w 204"/>
                <a:gd name="T23" fmla="*/ 22 h 198"/>
                <a:gd name="T24" fmla="*/ 198 w 204"/>
                <a:gd name="T25" fmla="*/ 23 h 198"/>
                <a:gd name="T26" fmla="*/ 164 w 204"/>
                <a:gd name="T27" fmla="*/ 74 h 198"/>
                <a:gd name="T28" fmla="*/ 75 w 204"/>
                <a:gd name="T29" fmla="*/ 149 h 198"/>
                <a:gd name="T30" fmla="*/ 41 w 204"/>
                <a:gd name="T31" fmla="*/ 198 h 198"/>
                <a:gd name="T32" fmla="*/ 61 w 204"/>
                <a:gd name="T33" fmla="*/ 182 h 198"/>
                <a:gd name="T34" fmla="*/ 68 w 204"/>
                <a:gd name="T35" fmla="*/ 145 h 198"/>
                <a:gd name="T36" fmla="*/ 152 w 204"/>
                <a:gd name="T37" fmla="*/ 64 h 198"/>
                <a:gd name="T38" fmla="*/ 185 w 204"/>
                <a:gd name="T39" fmla="*/ 58 h 198"/>
                <a:gd name="T40" fmla="*/ 182 w 204"/>
                <a:gd name="T41" fmla="*/ 46 h 198"/>
                <a:gd name="T42" fmla="*/ 159 w 204"/>
                <a:gd name="T43" fmla="*/ 47 h 198"/>
                <a:gd name="T44" fmla="*/ 155 w 204"/>
                <a:gd name="T45" fmla="*/ 22 h 198"/>
                <a:gd name="T46" fmla="*/ 169 w 204"/>
                <a:gd name="T47" fmla="*/ 8 h 198"/>
                <a:gd name="T48" fmla="*/ 143 w 204"/>
                <a:gd name="T49" fmla="*/ 16 h 198"/>
                <a:gd name="T50" fmla="*/ 136 w 204"/>
                <a:gd name="T51" fmla="*/ 53 h 198"/>
                <a:gd name="T52" fmla="*/ 52 w 204"/>
                <a:gd name="T53" fmla="*/ 134 h 198"/>
                <a:gd name="T54" fmla="*/ 19 w 204"/>
                <a:gd name="T55" fmla="*/ 140 h 198"/>
                <a:gd name="T56" fmla="*/ 22 w 204"/>
                <a:gd name="T57" fmla="*/ 153 h 198"/>
                <a:gd name="T58" fmla="*/ 46 w 204"/>
                <a:gd name="T59" fmla="*/ 152 h 198"/>
                <a:gd name="T60" fmla="*/ 50 w 204"/>
                <a:gd name="T61" fmla="*/ 176 h 198"/>
                <a:gd name="T62" fmla="*/ 36 w 204"/>
                <a:gd name="T63" fmla="*/ 19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204" h="198">
                  <a:moveTo>
                    <a:pt x="41" y="198"/>
                  </a:moveTo>
                  <a:cubicBezTo>
                    <a:pt x="41" y="198"/>
                    <a:pt x="41" y="198"/>
                    <a:pt x="41" y="198"/>
                  </a:cubicBezTo>
                  <a:cubicBezTo>
                    <a:pt x="36" y="198"/>
                    <a:pt x="31" y="197"/>
                    <a:pt x="26" y="195"/>
                  </a:cubicBezTo>
                  <a:cubicBezTo>
                    <a:pt x="25" y="195"/>
                    <a:pt x="24" y="194"/>
                    <a:pt x="24" y="192"/>
                  </a:cubicBezTo>
                  <a:cubicBezTo>
                    <a:pt x="24" y="191"/>
                    <a:pt x="24" y="189"/>
                    <a:pt x="25" y="189"/>
                  </a:cubicBezTo>
                  <a:cubicBezTo>
                    <a:pt x="42" y="174"/>
                    <a:pt x="42" y="174"/>
                    <a:pt x="42" y="174"/>
                  </a:cubicBezTo>
                  <a:cubicBezTo>
                    <a:pt x="42" y="160"/>
                    <a:pt x="42" y="160"/>
                    <a:pt x="42" y="160"/>
                  </a:cubicBezTo>
                  <a:cubicBezTo>
                    <a:pt x="27" y="160"/>
                    <a:pt x="27" y="160"/>
                    <a:pt x="27" y="160"/>
                  </a:cubicBezTo>
                  <a:cubicBezTo>
                    <a:pt x="12" y="177"/>
                    <a:pt x="12" y="177"/>
                    <a:pt x="12" y="177"/>
                  </a:cubicBezTo>
                  <a:cubicBezTo>
                    <a:pt x="11" y="178"/>
                    <a:pt x="10" y="178"/>
                    <a:pt x="9" y="178"/>
                  </a:cubicBezTo>
                  <a:cubicBezTo>
                    <a:pt x="7" y="178"/>
                    <a:pt x="6" y="177"/>
                    <a:pt x="6" y="175"/>
                  </a:cubicBezTo>
                  <a:cubicBezTo>
                    <a:pt x="0" y="161"/>
                    <a:pt x="3" y="145"/>
                    <a:pt x="14" y="135"/>
                  </a:cubicBezTo>
                  <a:cubicBezTo>
                    <a:pt x="21" y="127"/>
                    <a:pt x="30" y="124"/>
                    <a:pt x="40" y="124"/>
                  </a:cubicBezTo>
                  <a:cubicBezTo>
                    <a:pt x="44" y="124"/>
                    <a:pt x="48" y="124"/>
                    <a:pt x="52" y="126"/>
                  </a:cubicBezTo>
                  <a:cubicBezTo>
                    <a:pt x="129" y="49"/>
                    <a:pt x="129" y="49"/>
                    <a:pt x="129" y="49"/>
                  </a:cubicBezTo>
                  <a:cubicBezTo>
                    <a:pt x="124" y="36"/>
                    <a:pt x="127" y="21"/>
                    <a:pt x="138" y="11"/>
                  </a:cubicBezTo>
                  <a:cubicBezTo>
                    <a:pt x="145" y="4"/>
                    <a:pt x="154" y="0"/>
                    <a:pt x="164" y="0"/>
                  </a:cubicBezTo>
                  <a:cubicBezTo>
                    <a:pt x="169" y="0"/>
                    <a:pt x="174" y="1"/>
                    <a:pt x="178" y="3"/>
                  </a:cubicBezTo>
                  <a:cubicBezTo>
                    <a:pt x="180" y="3"/>
                    <a:pt x="181" y="4"/>
                    <a:pt x="181" y="6"/>
                  </a:cubicBezTo>
                  <a:cubicBezTo>
                    <a:pt x="181" y="7"/>
                    <a:pt x="181" y="8"/>
                    <a:pt x="180" y="9"/>
                  </a:cubicBezTo>
                  <a:cubicBezTo>
                    <a:pt x="163" y="24"/>
                    <a:pt x="163" y="24"/>
                    <a:pt x="163" y="24"/>
                  </a:cubicBezTo>
                  <a:cubicBezTo>
                    <a:pt x="163" y="39"/>
                    <a:pt x="163" y="39"/>
                    <a:pt x="163" y="39"/>
                  </a:cubicBezTo>
                  <a:cubicBezTo>
                    <a:pt x="177" y="39"/>
                    <a:pt x="177" y="39"/>
                    <a:pt x="177" y="39"/>
                  </a:cubicBezTo>
                  <a:cubicBezTo>
                    <a:pt x="192" y="22"/>
                    <a:pt x="192" y="22"/>
                    <a:pt x="192" y="22"/>
                  </a:cubicBezTo>
                  <a:cubicBezTo>
                    <a:pt x="192" y="21"/>
                    <a:pt x="194" y="21"/>
                    <a:pt x="195" y="21"/>
                  </a:cubicBezTo>
                  <a:cubicBezTo>
                    <a:pt x="197" y="21"/>
                    <a:pt x="198" y="22"/>
                    <a:pt x="198" y="23"/>
                  </a:cubicBezTo>
                  <a:cubicBezTo>
                    <a:pt x="204" y="37"/>
                    <a:pt x="201" y="53"/>
                    <a:pt x="190" y="63"/>
                  </a:cubicBezTo>
                  <a:cubicBezTo>
                    <a:pt x="183" y="71"/>
                    <a:pt x="174" y="74"/>
                    <a:pt x="164" y="74"/>
                  </a:cubicBezTo>
                  <a:cubicBezTo>
                    <a:pt x="160" y="74"/>
                    <a:pt x="156" y="74"/>
                    <a:pt x="152" y="72"/>
                  </a:cubicBezTo>
                  <a:cubicBezTo>
                    <a:pt x="75" y="149"/>
                    <a:pt x="75" y="149"/>
                    <a:pt x="75" y="149"/>
                  </a:cubicBezTo>
                  <a:cubicBezTo>
                    <a:pt x="80" y="162"/>
                    <a:pt x="77" y="177"/>
                    <a:pt x="67" y="187"/>
                  </a:cubicBezTo>
                  <a:cubicBezTo>
                    <a:pt x="60" y="194"/>
                    <a:pt x="50" y="198"/>
                    <a:pt x="41" y="198"/>
                  </a:cubicBezTo>
                  <a:close/>
                  <a:moveTo>
                    <a:pt x="36" y="190"/>
                  </a:moveTo>
                  <a:cubicBezTo>
                    <a:pt x="45" y="191"/>
                    <a:pt x="54" y="188"/>
                    <a:pt x="61" y="182"/>
                  </a:cubicBezTo>
                  <a:cubicBezTo>
                    <a:pt x="69" y="173"/>
                    <a:pt x="72" y="161"/>
                    <a:pt x="67" y="149"/>
                  </a:cubicBezTo>
                  <a:cubicBezTo>
                    <a:pt x="66" y="148"/>
                    <a:pt x="67" y="146"/>
                    <a:pt x="68" y="145"/>
                  </a:cubicBezTo>
                  <a:cubicBezTo>
                    <a:pt x="148" y="65"/>
                    <a:pt x="148" y="65"/>
                    <a:pt x="148" y="65"/>
                  </a:cubicBezTo>
                  <a:cubicBezTo>
                    <a:pt x="149" y="64"/>
                    <a:pt x="151" y="63"/>
                    <a:pt x="152" y="64"/>
                  </a:cubicBezTo>
                  <a:cubicBezTo>
                    <a:pt x="156" y="66"/>
                    <a:pt x="160" y="66"/>
                    <a:pt x="164" y="66"/>
                  </a:cubicBezTo>
                  <a:cubicBezTo>
                    <a:pt x="172" y="66"/>
                    <a:pt x="179" y="63"/>
                    <a:pt x="185" y="58"/>
                  </a:cubicBezTo>
                  <a:cubicBezTo>
                    <a:pt x="191" y="51"/>
                    <a:pt x="194" y="42"/>
                    <a:pt x="193" y="33"/>
                  </a:cubicBezTo>
                  <a:cubicBezTo>
                    <a:pt x="182" y="46"/>
                    <a:pt x="182" y="46"/>
                    <a:pt x="182" y="46"/>
                  </a:cubicBezTo>
                  <a:cubicBezTo>
                    <a:pt x="181" y="47"/>
                    <a:pt x="180" y="47"/>
                    <a:pt x="179" y="47"/>
                  </a:cubicBezTo>
                  <a:cubicBezTo>
                    <a:pt x="159" y="47"/>
                    <a:pt x="159" y="47"/>
                    <a:pt x="159" y="47"/>
                  </a:cubicBezTo>
                  <a:cubicBezTo>
                    <a:pt x="157" y="47"/>
                    <a:pt x="155" y="46"/>
                    <a:pt x="155" y="43"/>
                  </a:cubicBezTo>
                  <a:cubicBezTo>
                    <a:pt x="155" y="22"/>
                    <a:pt x="155" y="22"/>
                    <a:pt x="155" y="22"/>
                  </a:cubicBezTo>
                  <a:cubicBezTo>
                    <a:pt x="155" y="21"/>
                    <a:pt x="155" y="20"/>
                    <a:pt x="156" y="19"/>
                  </a:cubicBezTo>
                  <a:cubicBezTo>
                    <a:pt x="169" y="8"/>
                    <a:pt x="169" y="8"/>
                    <a:pt x="169" y="8"/>
                  </a:cubicBezTo>
                  <a:cubicBezTo>
                    <a:pt x="167" y="8"/>
                    <a:pt x="166" y="8"/>
                    <a:pt x="164" y="8"/>
                  </a:cubicBezTo>
                  <a:cubicBezTo>
                    <a:pt x="156" y="8"/>
                    <a:pt x="149" y="11"/>
                    <a:pt x="143" y="16"/>
                  </a:cubicBezTo>
                  <a:cubicBezTo>
                    <a:pt x="135" y="25"/>
                    <a:pt x="132" y="37"/>
                    <a:pt x="137" y="49"/>
                  </a:cubicBezTo>
                  <a:cubicBezTo>
                    <a:pt x="138" y="50"/>
                    <a:pt x="137" y="52"/>
                    <a:pt x="136" y="53"/>
                  </a:cubicBezTo>
                  <a:cubicBezTo>
                    <a:pt x="56" y="133"/>
                    <a:pt x="56" y="133"/>
                    <a:pt x="56" y="133"/>
                  </a:cubicBezTo>
                  <a:cubicBezTo>
                    <a:pt x="55" y="134"/>
                    <a:pt x="53" y="135"/>
                    <a:pt x="52" y="134"/>
                  </a:cubicBezTo>
                  <a:cubicBezTo>
                    <a:pt x="48" y="132"/>
                    <a:pt x="44" y="132"/>
                    <a:pt x="40" y="132"/>
                  </a:cubicBezTo>
                  <a:cubicBezTo>
                    <a:pt x="32" y="132"/>
                    <a:pt x="25" y="135"/>
                    <a:pt x="19" y="140"/>
                  </a:cubicBezTo>
                  <a:cubicBezTo>
                    <a:pt x="12" y="147"/>
                    <a:pt x="10" y="157"/>
                    <a:pt x="11" y="166"/>
                  </a:cubicBezTo>
                  <a:cubicBezTo>
                    <a:pt x="22" y="153"/>
                    <a:pt x="22" y="153"/>
                    <a:pt x="22" y="153"/>
                  </a:cubicBezTo>
                  <a:cubicBezTo>
                    <a:pt x="23" y="152"/>
                    <a:pt x="24" y="152"/>
                    <a:pt x="25" y="152"/>
                  </a:cubicBezTo>
                  <a:cubicBezTo>
                    <a:pt x="46" y="152"/>
                    <a:pt x="46" y="152"/>
                    <a:pt x="46" y="152"/>
                  </a:cubicBezTo>
                  <a:cubicBezTo>
                    <a:pt x="49" y="152"/>
                    <a:pt x="50" y="154"/>
                    <a:pt x="50" y="156"/>
                  </a:cubicBezTo>
                  <a:cubicBezTo>
                    <a:pt x="50" y="176"/>
                    <a:pt x="50" y="176"/>
                    <a:pt x="50" y="176"/>
                  </a:cubicBezTo>
                  <a:cubicBezTo>
                    <a:pt x="50" y="177"/>
                    <a:pt x="50" y="178"/>
                    <a:pt x="49" y="179"/>
                  </a:cubicBezTo>
                  <a:lnTo>
                    <a:pt x="36" y="19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" name="Freeform 21">
              <a:extLst>
                <a:ext uri="{FF2B5EF4-FFF2-40B4-BE49-F238E27FC236}">
                  <a16:creationId xmlns="" xmlns:a16="http://schemas.microsoft.com/office/drawing/2014/main" id="{E7AD74F1-3B06-446C-9E38-25931D7DA8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7912" y="1022351"/>
              <a:ext cx="400050" cy="400050"/>
            </a:xfrm>
            <a:custGeom>
              <a:avLst/>
              <a:gdLst>
                <a:gd name="T0" fmla="*/ 81 w 105"/>
                <a:gd name="T1" fmla="*/ 105 h 105"/>
                <a:gd name="T2" fmla="*/ 52 w 105"/>
                <a:gd name="T3" fmla="*/ 76 h 105"/>
                <a:gd name="T4" fmla="*/ 14 w 105"/>
                <a:gd name="T5" fmla="*/ 67 h 105"/>
                <a:gd name="T6" fmla="*/ 6 w 105"/>
                <a:gd name="T7" fmla="*/ 26 h 105"/>
                <a:gd name="T8" fmla="*/ 9 w 105"/>
                <a:gd name="T9" fmla="*/ 24 h 105"/>
                <a:gd name="T10" fmla="*/ 12 w 105"/>
                <a:gd name="T11" fmla="*/ 25 h 105"/>
                <a:gd name="T12" fmla="*/ 27 w 105"/>
                <a:gd name="T13" fmla="*/ 42 h 105"/>
                <a:gd name="T14" fmla="*/ 42 w 105"/>
                <a:gd name="T15" fmla="*/ 42 h 105"/>
                <a:gd name="T16" fmla="*/ 42 w 105"/>
                <a:gd name="T17" fmla="*/ 27 h 105"/>
                <a:gd name="T18" fmla="*/ 25 w 105"/>
                <a:gd name="T19" fmla="*/ 12 h 105"/>
                <a:gd name="T20" fmla="*/ 24 w 105"/>
                <a:gd name="T21" fmla="*/ 9 h 105"/>
                <a:gd name="T22" fmla="*/ 26 w 105"/>
                <a:gd name="T23" fmla="*/ 6 h 105"/>
                <a:gd name="T24" fmla="*/ 66 w 105"/>
                <a:gd name="T25" fmla="*/ 14 h 105"/>
                <a:gd name="T26" fmla="*/ 75 w 105"/>
                <a:gd name="T27" fmla="*/ 52 h 105"/>
                <a:gd name="T28" fmla="*/ 105 w 105"/>
                <a:gd name="T29" fmla="*/ 81 h 105"/>
                <a:gd name="T30" fmla="*/ 99 w 105"/>
                <a:gd name="T31" fmla="*/ 87 h 105"/>
                <a:gd name="T32" fmla="*/ 68 w 105"/>
                <a:gd name="T33" fmla="*/ 56 h 105"/>
                <a:gd name="T34" fmla="*/ 67 w 105"/>
                <a:gd name="T35" fmla="*/ 52 h 105"/>
                <a:gd name="T36" fmla="*/ 61 w 105"/>
                <a:gd name="T37" fmla="*/ 19 h 105"/>
                <a:gd name="T38" fmla="*/ 36 w 105"/>
                <a:gd name="T39" fmla="*/ 11 h 105"/>
                <a:gd name="T40" fmla="*/ 49 w 105"/>
                <a:gd name="T41" fmla="*/ 22 h 105"/>
                <a:gd name="T42" fmla="*/ 50 w 105"/>
                <a:gd name="T43" fmla="*/ 25 h 105"/>
                <a:gd name="T44" fmla="*/ 50 w 105"/>
                <a:gd name="T45" fmla="*/ 46 h 105"/>
                <a:gd name="T46" fmla="*/ 46 w 105"/>
                <a:gd name="T47" fmla="*/ 50 h 105"/>
                <a:gd name="T48" fmla="*/ 25 w 105"/>
                <a:gd name="T49" fmla="*/ 50 h 105"/>
                <a:gd name="T50" fmla="*/ 22 w 105"/>
                <a:gd name="T51" fmla="*/ 49 h 105"/>
                <a:gd name="T52" fmla="*/ 11 w 105"/>
                <a:gd name="T53" fmla="*/ 36 h 105"/>
                <a:gd name="T54" fmla="*/ 19 w 105"/>
                <a:gd name="T55" fmla="*/ 61 h 105"/>
                <a:gd name="T56" fmla="*/ 52 w 105"/>
                <a:gd name="T57" fmla="*/ 67 h 105"/>
                <a:gd name="T58" fmla="*/ 56 w 105"/>
                <a:gd name="T59" fmla="*/ 68 h 105"/>
                <a:gd name="T60" fmla="*/ 87 w 105"/>
                <a:gd name="T61" fmla="*/ 99 h 105"/>
                <a:gd name="T62" fmla="*/ 81 w 105"/>
                <a:gd name="T63" fmla="*/ 105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05" h="105">
                  <a:moveTo>
                    <a:pt x="81" y="105"/>
                  </a:moveTo>
                  <a:cubicBezTo>
                    <a:pt x="52" y="76"/>
                    <a:pt x="52" y="76"/>
                    <a:pt x="52" y="76"/>
                  </a:cubicBezTo>
                  <a:cubicBezTo>
                    <a:pt x="39" y="80"/>
                    <a:pt x="24" y="77"/>
                    <a:pt x="14" y="67"/>
                  </a:cubicBezTo>
                  <a:cubicBezTo>
                    <a:pt x="3" y="56"/>
                    <a:pt x="0" y="40"/>
                    <a:pt x="6" y="26"/>
                  </a:cubicBezTo>
                  <a:cubicBezTo>
                    <a:pt x="6" y="25"/>
                    <a:pt x="7" y="24"/>
                    <a:pt x="9" y="24"/>
                  </a:cubicBezTo>
                  <a:cubicBezTo>
                    <a:pt x="10" y="24"/>
                    <a:pt x="12" y="24"/>
                    <a:pt x="12" y="25"/>
                  </a:cubicBezTo>
                  <a:cubicBezTo>
                    <a:pt x="27" y="42"/>
                    <a:pt x="27" y="42"/>
                    <a:pt x="27" y="42"/>
                  </a:cubicBezTo>
                  <a:cubicBezTo>
                    <a:pt x="42" y="42"/>
                    <a:pt x="42" y="42"/>
                    <a:pt x="42" y="42"/>
                  </a:cubicBezTo>
                  <a:cubicBezTo>
                    <a:pt x="42" y="27"/>
                    <a:pt x="42" y="27"/>
                    <a:pt x="42" y="27"/>
                  </a:cubicBezTo>
                  <a:cubicBezTo>
                    <a:pt x="25" y="12"/>
                    <a:pt x="25" y="12"/>
                    <a:pt x="25" y="12"/>
                  </a:cubicBezTo>
                  <a:cubicBezTo>
                    <a:pt x="24" y="12"/>
                    <a:pt x="24" y="10"/>
                    <a:pt x="24" y="9"/>
                  </a:cubicBezTo>
                  <a:cubicBezTo>
                    <a:pt x="24" y="7"/>
                    <a:pt x="25" y="6"/>
                    <a:pt x="26" y="6"/>
                  </a:cubicBezTo>
                  <a:cubicBezTo>
                    <a:pt x="40" y="0"/>
                    <a:pt x="56" y="3"/>
                    <a:pt x="66" y="14"/>
                  </a:cubicBezTo>
                  <a:cubicBezTo>
                    <a:pt x="77" y="24"/>
                    <a:pt x="80" y="39"/>
                    <a:pt x="75" y="52"/>
                  </a:cubicBezTo>
                  <a:cubicBezTo>
                    <a:pt x="105" y="81"/>
                    <a:pt x="105" y="81"/>
                    <a:pt x="105" y="81"/>
                  </a:cubicBezTo>
                  <a:cubicBezTo>
                    <a:pt x="99" y="87"/>
                    <a:pt x="99" y="87"/>
                    <a:pt x="99" y="87"/>
                  </a:cubicBezTo>
                  <a:cubicBezTo>
                    <a:pt x="68" y="56"/>
                    <a:pt x="68" y="56"/>
                    <a:pt x="68" y="56"/>
                  </a:cubicBezTo>
                  <a:cubicBezTo>
                    <a:pt x="67" y="55"/>
                    <a:pt x="66" y="53"/>
                    <a:pt x="67" y="52"/>
                  </a:cubicBezTo>
                  <a:cubicBezTo>
                    <a:pt x="72" y="40"/>
                    <a:pt x="69" y="28"/>
                    <a:pt x="61" y="19"/>
                  </a:cubicBezTo>
                  <a:cubicBezTo>
                    <a:pt x="54" y="13"/>
                    <a:pt x="45" y="10"/>
                    <a:pt x="36" y="11"/>
                  </a:cubicBezTo>
                  <a:cubicBezTo>
                    <a:pt x="49" y="22"/>
                    <a:pt x="49" y="22"/>
                    <a:pt x="49" y="22"/>
                  </a:cubicBezTo>
                  <a:cubicBezTo>
                    <a:pt x="50" y="23"/>
                    <a:pt x="50" y="24"/>
                    <a:pt x="50" y="25"/>
                  </a:cubicBezTo>
                  <a:cubicBezTo>
                    <a:pt x="50" y="46"/>
                    <a:pt x="50" y="46"/>
                    <a:pt x="50" y="46"/>
                  </a:cubicBezTo>
                  <a:cubicBezTo>
                    <a:pt x="50" y="49"/>
                    <a:pt x="49" y="50"/>
                    <a:pt x="46" y="50"/>
                  </a:cubicBezTo>
                  <a:cubicBezTo>
                    <a:pt x="25" y="50"/>
                    <a:pt x="25" y="50"/>
                    <a:pt x="25" y="50"/>
                  </a:cubicBezTo>
                  <a:cubicBezTo>
                    <a:pt x="24" y="50"/>
                    <a:pt x="23" y="50"/>
                    <a:pt x="22" y="49"/>
                  </a:cubicBezTo>
                  <a:cubicBezTo>
                    <a:pt x="11" y="36"/>
                    <a:pt x="11" y="36"/>
                    <a:pt x="11" y="36"/>
                  </a:cubicBezTo>
                  <a:cubicBezTo>
                    <a:pt x="10" y="45"/>
                    <a:pt x="13" y="54"/>
                    <a:pt x="19" y="61"/>
                  </a:cubicBezTo>
                  <a:cubicBezTo>
                    <a:pt x="28" y="70"/>
                    <a:pt x="40" y="72"/>
                    <a:pt x="52" y="67"/>
                  </a:cubicBezTo>
                  <a:cubicBezTo>
                    <a:pt x="53" y="67"/>
                    <a:pt x="55" y="67"/>
                    <a:pt x="56" y="68"/>
                  </a:cubicBezTo>
                  <a:cubicBezTo>
                    <a:pt x="87" y="99"/>
                    <a:pt x="87" y="99"/>
                    <a:pt x="87" y="99"/>
                  </a:cubicBezTo>
                  <a:lnTo>
                    <a:pt x="81" y="10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" name="Freeform 22">
              <a:extLst>
                <a:ext uri="{FF2B5EF4-FFF2-40B4-BE49-F238E27FC236}">
                  <a16:creationId xmlns="" xmlns:a16="http://schemas.microsoft.com/office/drawing/2014/main" id="{7D32057C-CC33-4D42-AB06-94903D6432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725738" y="1400175"/>
              <a:ext cx="400050" cy="387350"/>
            </a:xfrm>
            <a:custGeom>
              <a:avLst/>
              <a:gdLst>
                <a:gd name="T0" fmla="*/ 65 w 105"/>
                <a:gd name="T1" fmla="*/ 102 h 102"/>
                <a:gd name="T2" fmla="*/ 39 w 105"/>
                <a:gd name="T3" fmla="*/ 91 h 102"/>
                <a:gd name="T4" fmla="*/ 30 w 105"/>
                <a:gd name="T5" fmla="*/ 53 h 102"/>
                <a:gd name="T6" fmla="*/ 0 w 105"/>
                <a:gd name="T7" fmla="*/ 24 h 102"/>
                <a:gd name="T8" fmla="*/ 6 w 105"/>
                <a:gd name="T9" fmla="*/ 18 h 102"/>
                <a:gd name="T10" fmla="*/ 37 w 105"/>
                <a:gd name="T11" fmla="*/ 49 h 102"/>
                <a:gd name="T12" fmla="*/ 38 w 105"/>
                <a:gd name="T13" fmla="*/ 53 h 102"/>
                <a:gd name="T14" fmla="*/ 44 w 105"/>
                <a:gd name="T15" fmla="*/ 86 h 102"/>
                <a:gd name="T16" fmla="*/ 70 w 105"/>
                <a:gd name="T17" fmla="*/ 94 h 102"/>
                <a:gd name="T18" fmla="*/ 57 w 105"/>
                <a:gd name="T19" fmla="*/ 83 h 102"/>
                <a:gd name="T20" fmla="*/ 56 w 105"/>
                <a:gd name="T21" fmla="*/ 80 h 102"/>
                <a:gd name="T22" fmla="*/ 56 w 105"/>
                <a:gd name="T23" fmla="*/ 60 h 102"/>
                <a:gd name="T24" fmla="*/ 60 w 105"/>
                <a:gd name="T25" fmla="*/ 56 h 102"/>
                <a:gd name="T26" fmla="*/ 80 w 105"/>
                <a:gd name="T27" fmla="*/ 56 h 102"/>
                <a:gd name="T28" fmla="*/ 83 w 105"/>
                <a:gd name="T29" fmla="*/ 57 h 102"/>
                <a:gd name="T30" fmla="*/ 94 w 105"/>
                <a:gd name="T31" fmla="*/ 70 h 102"/>
                <a:gd name="T32" fmla="*/ 86 w 105"/>
                <a:gd name="T33" fmla="*/ 44 h 102"/>
                <a:gd name="T34" fmla="*/ 53 w 105"/>
                <a:gd name="T35" fmla="*/ 38 h 102"/>
                <a:gd name="T36" fmla="*/ 49 w 105"/>
                <a:gd name="T37" fmla="*/ 37 h 102"/>
                <a:gd name="T38" fmla="*/ 18 w 105"/>
                <a:gd name="T39" fmla="*/ 6 h 102"/>
                <a:gd name="T40" fmla="*/ 24 w 105"/>
                <a:gd name="T41" fmla="*/ 0 h 102"/>
                <a:gd name="T42" fmla="*/ 53 w 105"/>
                <a:gd name="T43" fmla="*/ 30 h 102"/>
                <a:gd name="T44" fmla="*/ 91 w 105"/>
                <a:gd name="T45" fmla="*/ 39 h 102"/>
                <a:gd name="T46" fmla="*/ 99 w 105"/>
                <a:gd name="T47" fmla="*/ 79 h 102"/>
                <a:gd name="T48" fmla="*/ 96 w 105"/>
                <a:gd name="T49" fmla="*/ 82 h 102"/>
                <a:gd name="T50" fmla="*/ 93 w 105"/>
                <a:gd name="T51" fmla="*/ 81 h 102"/>
                <a:gd name="T52" fmla="*/ 78 w 105"/>
                <a:gd name="T53" fmla="*/ 64 h 102"/>
                <a:gd name="T54" fmla="*/ 64 w 105"/>
                <a:gd name="T55" fmla="*/ 64 h 102"/>
                <a:gd name="T56" fmla="*/ 64 w 105"/>
                <a:gd name="T57" fmla="*/ 78 h 102"/>
                <a:gd name="T58" fmla="*/ 81 w 105"/>
                <a:gd name="T59" fmla="*/ 93 h 102"/>
                <a:gd name="T60" fmla="*/ 82 w 105"/>
                <a:gd name="T61" fmla="*/ 96 h 102"/>
                <a:gd name="T62" fmla="*/ 80 w 105"/>
                <a:gd name="T63" fmla="*/ 99 h 102"/>
                <a:gd name="T64" fmla="*/ 65 w 105"/>
                <a:gd name="T65" fmla="*/ 102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05" h="102">
                  <a:moveTo>
                    <a:pt x="65" y="102"/>
                  </a:moveTo>
                  <a:cubicBezTo>
                    <a:pt x="55" y="102"/>
                    <a:pt x="46" y="98"/>
                    <a:pt x="39" y="91"/>
                  </a:cubicBezTo>
                  <a:cubicBezTo>
                    <a:pt x="28" y="81"/>
                    <a:pt x="25" y="66"/>
                    <a:pt x="30" y="53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37" y="49"/>
                    <a:pt x="37" y="49"/>
                    <a:pt x="37" y="49"/>
                  </a:cubicBezTo>
                  <a:cubicBezTo>
                    <a:pt x="38" y="50"/>
                    <a:pt x="39" y="52"/>
                    <a:pt x="38" y="53"/>
                  </a:cubicBezTo>
                  <a:cubicBezTo>
                    <a:pt x="33" y="65"/>
                    <a:pt x="36" y="77"/>
                    <a:pt x="44" y="86"/>
                  </a:cubicBezTo>
                  <a:cubicBezTo>
                    <a:pt x="51" y="93"/>
                    <a:pt x="61" y="95"/>
                    <a:pt x="70" y="94"/>
                  </a:cubicBezTo>
                  <a:cubicBezTo>
                    <a:pt x="57" y="83"/>
                    <a:pt x="57" y="83"/>
                    <a:pt x="57" y="83"/>
                  </a:cubicBezTo>
                  <a:cubicBezTo>
                    <a:pt x="56" y="82"/>
                    <a:pt x="56" y="81"/>
                    <a:pt x="56" y="80"/>
                  </a:cubicBezTo>
                  <a:cubicBezTo>
                    <a:pt x="56" y="60"/>
                    <a:pt x="56" y="60"/>
                    <a:pt x="56" y="60"/>
                  </a:cubicBezTo>
                  <a:cubicBezTo>
                    <a:pt x="56" y="58"/>
                    <a:pt x="58" y="56"/>
                    <a:pt x="60" y="56"/>
                  </a:cubicBezTo>
                  <a:cubicBezTo>
                    <a:pt x="80" y="56"/>
                    <a:pt x="80" y="56"/>
                    <a:pt x="80" y="56"/>
                  </a:cubicBezTo>
                  <a:cubicBezTo>
                    <a:pt x="81" y="56"/>
                    <a:pt x="82" y="56"/>
                    <a:pt x="83" y="57"/>
                  </a:cubicBezTo>
                  <a:cubicBezTo>
                    <a:pt x="94" y="70"/>
                    <a:pt x="94" y="70"/>
                    <a:pt x="94" y="70"/>
                  </a:cubicBezTo>
                  <a:cubicBezTo>
                    <a:pt x="95" y="61"/>
                    <a:pt x="93" y="51"/>
                    <a:pt x="86" y="44"/>
                  </a:cubicBezTo>
                  <a:cubicBezTo>
                    <a:pt x="77" y="36"/>
                    <a:pt x="65" y="33"/>
                    <a:pt x="53" y="38"/>
                  </a:cubicBezTo>
                  <a:cubicBezTo>
                    <a:pt x="52" y="39"/>
                    <a:pt x="50" y="38"/>
                    <a:pt x="49" y="37"/>
                  </a:cubicBezTo>
                  <a:cubicBezTo>
                    <a:pt x="18" y="6"/>
                    <a:pt x="18" y="6"/>
                    <a:pt x="18" y="6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53" y="30"/>
                    <a:pt x="53" y="30"/>
                    <a:pt x="53" y="30"/>
                  </a:cubicBezTo>
                  <a:cubicBezTo>
                    <a:pt x="66" y="25"/>
                    <a:pt x="81" y="28"/>
                    <a:pt x="91" y="39"/>
                  </a:cubicBezTo>
                  <a:cubicBezTo>
                    <a:pt x="102" y="49"/>
                    <a:pt x="105" y="65"/>
                    <a:pt x="99" y="79"/>
                  </a:cubicBezTo>
                  <a:cubicBezTo>
                    <a:pt x="99" y="81"/>
                    <a:pt x="98" y="82"/>
                    <a:pt x="96" y="82"/>
                  </a:cubicBezTo>
                  <a:cubicBezTo>
                    <a:pt x="95" y="82"/>
                    <a:pt x="94" y="82"/>
                    <a:pt x="93" y="81"/>
                  </a:cubicBezTo>
                  <a:cubicBezTo>
                    <a:pt x="78" y="64"/>
                    <a:pt x="78" y="64"/>
                    <a:pt x="78" y="64"/>
                  </a:cubicBezTo>
                  <a:cubicBezTo>
                    <a:pt x="64" y="64"/>
                    <a:pt x="64" y="64"/>
                    <a:pt x="64" y="64"/>
                  </a:cubicBezTo>
                  <a:cubicBezTo>
                    <a:pt x="64" y="78"/>
                    <a:pt x="64" y="78"/>
                    <a:pt x="64" y="78"/>
                  </a:cubicBezTo>
                  <a:cubicBezTo>
                    <a:pt x="81" y="93"/>
                    <a:pt x="81" y="93"/>
                    <a:pt x="81" y="93"/>
                  </a:cubicBezTo>
                  <a:cubicBezTo>
                    <a:pt x="82" y="94"/>
                    <a:pt x="82" y="95"/>
                    <a:pt x="82" y="96"/>
                  </a:cubicBezTo>
                  <a:cubicBezTo>
                    <a:pt x="82" y="98"/>
                    <a:pt x="81" y="99"/>
                    <a:pt x="80" y="99"/>
                  </a:cubicBezTo>
                  <a:cubicBezTo>
                    <a:pt x="75" y="101"/>
                    <a:pt x="70" y="102"/>
                    <a:pt x="65" y="10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1" name="Group 90">
            <a:extLst>
              <a:ext uri="{FF2B5EF4-FFF2-40B4-BE49-F238E27FC236}">
                <a16:creationId xmlns="" xmlns:a16="http://schemas.microsoft.com/office/drawing/2014/main" id="{570C0C6D-1DDD-408F-8ECD-F685709CD9A3}"/>
              </a:ext>
            </a:extLst>
          </p:cNvPr>
          <p:cNvGrpSpPr/>
          <p:nvPr/>
        </p:nvGrpSpPr>
        <p:grpSpPr>
          <a:xfrm>
            <a:off x="1643615" y="4486370"/>
            <a:ext cx="354833" cy="248996"/>
            <a:chOff x="5730876" y="4662488"/>
            <a:chExt cx="1931988" cy="1355725"/>
          </a:xfrm>
          <a:solidFill>
            <a:schemeClr val="tx1"/>
          </a:solidFill>
        </p:grpSpPr>
        <p:sp>
          <p:nvSpPr>
            <p:cNvPr id="92" name="Freeform 9">
              <a:extLst>
                <a:ext uri="{FF2B5EF4-FFF2-40B4-BE49-F238E27FC236}">
                  <a16:creationId xmlns="" xmlns:a16="http://schemas.microsoft.com/office/drawing/2014/main" id="{52609E6C-2A5B-49B0-BDAD-3A5E2BFC66A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730876" y="4662488"/>
              <a:ext cx="1931988" cy="1355725"/>
            </a:xfrm>
            <a:custGeom>
              <a:avLst/>
              <a:gdLst>
                <a:gd name="T0" fmla="*/ 1712 w 1759"/>
                <a:gd name="T1" fmla="*/ 863 h 1235"/>
                <a:gd name="T2" fmla="*/ 1593 w 1759"/>
                <a:gd name="T3" fmla="*/ 409 h 1235"/>
                <a:gd name="T4" fmla="*/ 1477 w 1759"/>
                <a:gd name="T5" fmla="*/ 206 h 1235"/>
                <a:gd name="T6" fmla="*/ 1408 w 1759"/>
                <a:gd name="T7" fmla="*/ 175 h 1235"/>
                <a:gd name="T8" fmla="*/ 969 w 1759"/>
                <a:gd name="T9" fmla="*/ 174 h 1235"/>
                <a:gd name="T10" fmla="*/ 957 w 1759"/>
                <a:gd name="T11" fmla="*/ 61 h 1235"/>
                <a:gd name="T12" fmla="*/ 62 w 1759"/>
                <a:gd name="T13" fmla="*/ 0 h 1235"/>
                <a:gd name="T14" fmla="*/ 1 w 1759"/>
                <a:gd name="T15" fmla="*/ 643 h 1235"/>
                <a:gd name="T16" fmla="*/ 93 w 1759"/>
                <a:gd name="T17" fmla="*/ 1043 h 1235"/>
                <a:gd name="T18" fmla="*/ 423 w 1759"/>
                <a:gd name="T19" fmla="*/ 1235 h 1235"/>
                <a:gd name="T20" fmla="*/ 1085 w 1759"/>
                <a:gd name="T21" fmla="*/ 1043 h 1235"/>
                <a:gd name="T22" fmla="*/ 1544 w 1759"/>
                <a:gd name="T23" fmla="*/ 1043 h 1235"/>
                <a:gd name="T24" fmla="*/ 1759 w 1759"/>
                <a:gd name="T25" fmla="*/ 1033 h 1235"/>
                <a:gd name="T26" fmla="*/ 1749 w 1759"/>
                <a:gd name="T27" fmla="*/ 863 h 1235"/>
                <a:gd name="T28" fmla="*/ 1629 w 1759"/>
                <a:gd name="T29" fmla="*/ 642 h 1235"/>
                <a:gd name="T30" fmla="*/ 1300 w 1759"/>
                <a:gd name="T31" fmla="*/ 256 h 1235"/>
                <a:gd name="T32" fmla="*/ 1413 w 1759"/>
                <a:gd name="T33" fmla="*/ 257 h 1235"/>
                <a:gd name="T34" fmla="*/ 969 w 1759"/>
                <a:gd name="T35" fmla="*/ 255 h 1235"/>
                <a:gd name="T36" fmla="*/ 1259 w 1759"/>
                <a:gd name="T37" fmla="*/ 642 h 1235"/>
                <a:gd name="T38" fmla="*/ 958 w 1759"/>
                <a:gd name="T39" fmla="*/ 266 h 1235"/>
                <a:gd name="T40" fmla="*/ 876 w 1759"/>
                <a:gd name="T41" fmla="*/ 81 h 1235"/>
                <a:gd name="T42" fmla="*/ 163 w 1759"/>
                <a:gd name="T43" fmla="*/ 604 h 1235"/>
                <a:gd name="T44" fmla="*/ 81 w 1759"/>
                <a:gd name="T45" fmla="*/ 81 h 1235"/>
                <a:gd name="T46" fmla="*/ 423 w 1759"/>
                <a:gd name="T47" fmla="*/ 1160 h 1235"/>
                <a:gd name="T48" fmla="*/ 423 w 1759"/>
                <a:gd name="T49" fmla="*/ 844 h 1235"/>
                <a:gd name="T50" fmla="*/ 423 w 1759"/>
                <a:gd name="T51" fmla="*/ 1160 h 1235"/>
                <a:gd name="T52" fmla="*/ 192 w 1759"/>
                <a:gd name="T53" fmla="*/ 962 h 1235"/>
                <a:gd name="T54" fmla="*/ 82 w 1759"/>
                <a:gd name="T55" fmla="*/ 951 h 1235"/>
                <a:gd name="T56" fmla="*/ 957 w 1759"/>
                <a:gd name="T57" fmla="*/ 684 h 1235"/>
                <a:gd name="T58" fmla="*/ 958 w 1759"/>
                <a:gd name="T59" fmla="*/ 682 h 1235"/>
                <a:gd name="T60" fmla="*/ 1631 w 1759"/>
                <a:gd name="T61" fmla="*/ 863 h 1235"/>
                <a:gd name="T62" fmla="*/ 1584 w 1759"/>
                <a:gd name="T63" fmla="*/ 873 h 1235"/>
                <a:gd name="T64" fmla="*/ 1547 w 1759"/>
                <a:gd name="T65" fmla="*/ 962 h 1235"/>
                <a:gd name="T66" fmla="*/ 1082 w 1759"/>
                <a:gd name="T67" fmla="*/ 962 h 1235"/>
                <a:gd name="T68" fmla="*/ 425 w 1759"/>
                <a:gd name="T69" fmla="*/ 766 h 1235"/>
                <a:gd name="T70" fmla="*/ 1156 w 1759"/>
                <a:gd name="T71" fmla="*/ 1002 h 1235"/>
                <a:gd name="T72" fmla="*/ 1473 w 1759"/>
                <a:gd name="T73" fmla="*/ 1002 h 1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759" h="1235">
                  <a:moveTo>
                    <a:pt x="1749" y="863"/>
                  </a:moveTo>
                  <a:cubicBezTo>
                    <a:pt x="1712" y="863"/>
                    <a:pt x="1712" y="863"/>
                    <a:pt x="1712" y="863"/>
                  </a:cubicBezTo>
                  <a:cubicBezTo>
                    <a:pt x="1712" y="638"/>
                    <a:pt x="1712" y="638"/>
                    <a:pt x="1712" y="638"/>
                  </a:cubicBezTo>
                  <a:cubicBezTo>
                    <a:pt x="1712" y="625"/>
                    <a:pt x="1712" y="619"/>
                    <a:pt x="1593" y="409"/>
                  </a:cubicBezTo>
                  <a:cubicBezTo>
                    <a:pt x="1537" y="310"/>
                    <a:pt x="1480" y="211"/>
                    <a:pt x="1479" y="210"/>
                  </a:cubicBezTo>
                  <a:cubicBezTo>
                    <a:pt x="1477" y="206"/>
                    <a:pt x="1477" y="206"/>
                    <a:pt x="1477" y="206"/>
                  </a:cubicBezTo>
                  <a:cubicBezTo>
                    <a:pt x="1473" y="202"/>
                    <a:pt x="1473" y="202"/>
                    <a:pt x="1473" y="202"/>
                  </a:cubicBezTo>
                  <a:cubicBezTo>
                    <a:pt x="1455" y="185"/>
                    <a:pt x="1432" y="175"/>
                    <a:pt x="1408" y="175"/>
                  </a:cubicBezTo>
                  <a:cubicBezTo>
                    <a:pt x="969" y="174"/>
                    <a:pt x="969" y="174"/>
                    <a:pt x="969" y="174"/>
                  </a:cubicBezTo>
                  <a:cubicBezTo>
                    <a:pt x="969" y="174"/>
                    <a:pt x="969" y="174"/>
                    <a:pt x="969" y="174"/>
                  </a:cubicBezTo>
                  <a:cubicBezTo>
                    <a:pt x="965" y="174"/>
                    <a:pt x="961" y="174"/>
                    <a:pt x="957" y="175"/>
                  </a:cubicBezTo>
                  <a:cubicBezTo>
                    <a:pt x="957" y="61"/>
                    <a:pt x="957" y="61"/>
                    <a:pt x="957" y="61"/>
                  </a:cubicBezTo>
                  <a:cubicBezTo>
                    <a:pt x="957" y="28"/>
                    <a:pt x="930" y="0"/>
                    <a:pt x="896" y="0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28" y="0"/>
                    <a:pt x="0" y="28"/>
                    <a:pt x="0" y="61"/>
                  </a:cubicBezTo>
                  <a:cubicBezTo>
                    <a:pt x="1" y="643"/>
                    <a:pt x="1" y="643"/>
                    <a:pt x="1" y="643"/>
                  </a:cubicBezTo>
                  <a:cubicBezTo>
                    <a:pt x="1" y="951"/>
                    <a:pt x="1" y="951"/>
                    <a:pt x="1" y="951"/>
                  </a:cubicBezTo>
                  <a:cubicBezTo>
                    <a:pt x="1" y="1001"/>
                    <a:pt x="42" y="1043"/>
                    <a:pt x="93" y="1043"/>
                  </a:cubicBezTo>
                  <a:cubicBezTo>
                    <a:pt x="193" y="1043"/>
                    <a:pt x="193" y="1043"/>
                    <a:pt x="193" y="1043"/>
                  </a:cubicBezTo>
                  <a:cubicBezTo>
                    <a:pt x="213" y="1152"/>
                    <a:pt x="308" y="1235"/>
                    <a:pt x="423" y="1235"/>
                  </a:cubicBezTo>
                  <a:cubicBezTo>
                    <a:pt x="538" y="1235"/>
                    <a:pt x="634" y="1152"/>
                    <a:pt x="653" y="1043"/>
                  </a:cubicBezTo>
                  <a:cubicBezTo>
                    <a:pt x="1085" y="1043"/>
                    <a:pt x="1085" y="1043"/>
                    <a:pt x="1085" y="1043"/>
                  </a:cubicBezTo>
                  <a:cubicBezTo>
                    <a:pt x="1104" y="1152"/>
                    <a:pt x="1200" y="1235"/>
                    <a:pt x="1315" y="1235"/>
                  </a:cubicBezTo>
                  <a:cubicBezTo>
                    <a:pt x="1429" y="1235"/>
                    <a:pt x="1525" y="1152"/>
                    <a:pt x="1544" y="1043"/>
                  </a:cubicBezTo>
                  <a:cubicBezTo>
                    <a:pt x="1701" y="1043"/>
                    <a:pt x="1717" y="1042"/>
                    <a:pt x="1749" y="1042"/>
                  </a:cubicBezTo>
                  <a:cubicBezTo>
                    <a:pt x="1754" y="1042"/>
                    <a:pt x="1759" y="1038"/>
                    <a:pt x="1759" y="1033"/>
                  </a:cubicBezTo>
                  <a:cubicBezTo>
                    <a:pt x="1759" y="873"/>
                    <a:pt x="1759" y="873"/>
                    <a:pt x="1759" y="873"/>
                  </a:cubicBezTo>
                  <a:cubicBezTo>
                    <a:pt x="1759" y="868"/>
                    <a:pt x="1754" y="863"/>
                    <a:pt x="1749" y="863"/>
                  </a:cubicBezTo>
                  <a:close/>
                  <a:moveTo>
                    <a:pt x="1413" y="257"/>
                  </a:moveTo>
                  <a:cubicBezTo>
                    <a:pt x="1488" y="388"/>
                    <a:pt x="1605" y="593"/>
                    <a:pt x="1629" y="642"/>
                  </a:cubicBezTo>
                  <a:cubicBezTo>
                    <a:pt x="1300" y="642"/>
                    <a:pt x="1300" y="642"/>
                    <a:pt x="1300" y="642"/>
                  </a:cubicBezTo>
                  <a:cubicBezTo>
                    <a:pt x="1300" y="256"/>
                    <a:pt x="1300" y="256"/>
                    <a:pt x="1300" y="256"/>
                  </a:cubicBezTo>
                  <a:cubicBezTo>
                    <a:pt x="1408" y="256"/>
                    <a:pt x="1408" y="256"/>
                    <a:pt x="1408" y="256"/>
                  </a:cubicBezTo>
                  <a:cubicBezTo>
                    <a:pt x="1410" y="256"/>
                    <a:pt x="1411" y="256"/>
                    <a:pt x="1413" y="257"/>
                  </a:cubicBezTo>
                  <a:close/>
                  <a:moveTo>
                    <a:pt x="961" y="258"/>
                  </a:moveTo>
                  <a:cubicBezTo>
                    <a:pt x="963" y="256"/>
                    <a:pt x="966" y="255"/>
                    <a:pt x="969" y="255"/>
                  </a:cubicBezTo>
                  <a:cubicBezTo>
                    <a:pt x="1259" y="256"/>
                    <a:pt x="1259" y="256"/>
                    <a:pt x="1259" y="256"/>
                  </a:cubicBezTo>
                  <a:cubicBezTo>
                    <a:pt x="1259" y="642"/>
                    <a:pt x="1259" y="642"/>
                    <a:pt x="1259" y="642"/>
                  </a:cubicBezTo>
                  <a:cubicBezTo>
                    <a:pt x="958" y="642"/>
                    <a:pt x="958" y="642"/>
                    <a:pt x="958" y="642"/>
                  </a:cubicBezTo>
                  <a:cubicBezTo>
                    <a:pt x="958" y="266"/>
                    <a:pt x="958" y="266"/>
                    <a:pt x="958" y="266"/>
                  </a:cubicBezTo>
                  <a:cubicBezTo>
                    <a:pt x="958" y="263"/>
                    <a:pt x="959" y="260"/>
                    <a:pt x="961" y="258"/>
                  </a:cubicBezTo>
                  <a:close/>
                  <a:moveTo>
                    <a:pt x="876" y="81"/>
                  </a:moveTo>
                  <a:cubicBezTo>
                    <a:pt x="876" y="604"/>
                    <a:pt x="876" y="604"/>
                    <a:pt x="876" y="604"/>
                  </a:cubicBezTo>
                  <a:cubicBezTo>
                    <a:pt x="163" y="604"/>
                    <a:pt x="163" y="604"/>
                    <a:pt x="163" y="604"/>
                  </a:cubicBezTo>
                  <a:cubicBezTo>
                    <a:pt x="82" y="604"/>
                    <a:pt x="82" y="604"/>
                    <a:pt x="82" y="604"/>
                  </a:cubicBezTo>
                  <a:cubicBezTo>
                    <a:pt x="81" y="81"/>
                    <a:pt x="81" y="81"/>
                    <a:pt x="81" y="81"/>
                  </a:cubicBezTo>
                  <a:lnTo>
                    <a:pt x="876" y="81"/>
                  </a:lnTo>
                  <a:close/>
                  <a:moveTo>
                    <a:pt x="423" y="1160"/>
                  </a:moveTo>
                  <a:cubicBezTo>
                    <a:pt x="336" y="1160"/>
                    <a:pt x="265" y="1089"/>
                    <a:pt x="265" y="1002"/>
                  </a:cubicBezTo>
                  <a:cubicBezTo>
                    <a:pt x="265" y="915"/>
                    <a:pt x="336" y="844"/>
                    <a:pt x="423" y="844"/>
                  </a:cubicBezTo>
                  <a:cubicBezTo>
                    <a:pt x="511" y="844"/>
                    <a:pt x="582" y="915"/>
                    <a:pt x="582" y="1002"/>
                  </a:cubicBezTo>
                  <a:cubicBezTo>
                    <a:pt x="582" y="1089"/>
                    <a:pt x="511" y="1160"/>
                    <a:pt x="423" y="1160"/>
                  </a:cubicBezTo>
                  <a:close/>
                  <a:moveTo>
                    <a:pt x="425" y="766"/>
                  </a:moveTo>
                  <a:cubicBezTo>
                    <a:pt x="308" y="766"/>
                    <a:pt x="211" y="851"/>
                    <a:pt x="192" y="962"/>
                  </a:cubicBezTo>
                  <a:cubicBezTo>
                    <a:pt x="93" y="962"/>
                    <a:pt x="93" y="962"/>
                    <a:pt x="93" y="962"/>
                  </a:cubicBezTo>
                  <a:cubicBezTo>
                    <a:pt x="87" y="962"/>
                    <a:pt x="82" y="957"/>
                    <a:pt x="82" y="951"/>
                  </a:cubicBezTo>
                  <a:cubicBezTo>
                    <a:pt x="82" y="684"/>
                    <a:pt x="82" y="684"/>
                    <a:pt x="82" y="684"/>
                  </a:cubicBezTo>
                  <a:cubicBezTo>
                    <a:pt x="957" y="684"/>
                    <a:pt x="957" y="684"/>
                    <a:pt x="957" y="684"/>
                  </a:cubicBezTo>
                  <a:cubicBezTo>
                    <a:pt x="958" y="684"/>
                    <a:pt x="958" y="684"/>
                    <a:pt x="958" y="684"/>
                  </a:cubicBezTo>
                  <a:cubicBezTo>
                    <a:pt x="958" y="682"/>
                    <a:pt x="958" y="682"/>
                    <a:pt x="958" y="682"/>
                  </a:cubicBezTo>
                  <a:cubicBezTo>
                    <a:pt x="1631" y="682"/>
                    <a:pt x="1631" y="682"/>
                    <a:pt x="1631" y="682"/>
                  </a:cubicBezTo>
                  <a:cubicBezTo>
                    <a:pt x="1631" y="863"/>
                    <a:pt x="1631" y="863"/>
                    <a:pt x="1631" y="863"/>
                  </a:cubicBezTo>
                  <a:cubicBezTo>
                    <a:pt x="1594" y="863"/>
                    <a:pt x="1594" y="863"/>
                    <a:pt x="1594" y="863"/>
                  </a:cubicBezTo>
                  <a:cubicBezTo>
                    <a:pt x="1589" y="863"/>
                    <a:pt x="1584" y="868"/>
                    <a:pt x="1584" y="873"/>
                  </a:cubicBezTo>
                  <a:cubicBezTo>
                    <a:pt x="1584" y="962"/>
                    <a:pt x="1584" y="962"/>
                    <a:pt x="1584" y="962"/>
                  </a:cubicBezTo>
                  <a:cubicBezTo>
                    <a:pt x="1547" y="962"/>
                    <a:pt x="1547" y="962"/>
                    <a:pt x="1547" y="962"/>
                  </a:cubicBezTo>
                  <a:cubicBezTo>
                    <a:pt x="1528" y="851"/>
                    <a:pt x="1431" y="766"/>
                    <a:pt x="1315" y="766"/>
                  </a:cubicBezTo>
                  <a:cubicBezTo>
                    <a:pt x="1198" y="766"/>
                    <a:pt x="1101" y="851"/>
                    <a:pt x="1082" y="962"/>
                  </a:cubicBezTo>
                  <a:cubicBezTo>
                    <a:pt x="658" y="962"/>
                    <a:pt x="658" y="962"/>
                    <a:pt x="658" y="962"/>
                  </a:cubicBezTo>
                  <a:cubicBezTo>
                    <a:pt x="638" y="851"/>
                    <a:pt x="541" y="766"/>
                    <a:pt x="425" y="766"/>
                  </a:cubicBezTo>
                  <a:close/>
                  <a:moveTo>
                    <a:pt x="1315" y="1160"/>
                  </a:moveTo>
                  <a:cubicBezTo>
                    <a:pt x="1227" y="1160"/>
                    <a:pt x="1156" y="1089"/>
                    <a:pt x="1156" y="1002"/>
                  </a:cubicBezTo>
                  <a:cubicBezTo>
                    <a:pt x="1156" y="915"/>
                    <a:pt x="1227" y="844"/>
                    <a:pt x="1315" y="844"/>
                  </a:cubicBezTo>
                  <a:cubicBezTo>
                    <a:pt x="1402" y="844"/>
                    <a:pt x="1473" y="915"/>
                    <a:pt x="1473" y="1002"/>
                  </a:cubicBezTo>
                  <a:cubicBezTo>
                    <a:pt x="1473" y="1089"/>
                    <a:pt x="1402" y="1160"/>
                    <a:pt x="1315" y="11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" name="Oval 10">
              <a:extLst>
                <a:ext uri="{FF2B5EF4-FFF2-40B4-BE49-F238E27FC236}">
                  <a16:creationId xmlns="" xmlns:a16="http://schemas.microsoft.com/office/drawing/2014/main" id="{91E47C48-CD82-4688-BD15-12F4325F8F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70726" y="5662613"/>
              <a:ext cx="207963" cy="2063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" name="Oval 11">
              <a:extLst>
                <a:ext uri="{FF2B5EF4-FFF2-40B4-BE49-F238E27FC236}">
                  <a16:creationId xmlns="" xmlns:a16="http://schemas.microsoft.com/office/drawing/2014/main" id="{0BA40045-3B6F-4254-B56A-6BD5A10C50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92826" y="5662613"/>
              <a:ext cx="206375" cy="2063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95" name="Freeform 12">
            <a:extLst>
              <a:ext uri="{FF2B5EF4-FFF2-40B4-BE49-F238E27FC236}">
                <a16:creationId xmlns="" xmlns:a16="http://schemas.microsoft.com/office/drawing/2014/main" id="{34F99435-E5DB-4D72-8AA8-9A33411510D7}"/>
              </a:ext>
            </a:extLst>
          </p:cNvPr>
          <p:cNvSpPr>
            <a:spLocks noEditPoints="1"/>
          </p:cNvSpPr>
          <p:nvPr/>
        </p:nvSpPr>
        <p:spPr bwMode="auto">
          <a:xfrm>
            <a:off x="2384897" y="4452939"/>
            <a:ext cx="322976" cy="315858"/>
          </a:xfrm>
          <a:custGeom>
            <a:avLst/>
            <a:gdLst>
              <a:gd name="T0" fmla="*/ 2384 w 2506"/>
              <a:gd name="T1" fmla="*/ 122 h 2453"/>
              <a:gd name="T2" fmla="*/ 2190 w 2506"/>
              <a:gd name="T3" fmla="*/ 0 h 2453"/>
              <a:gd name="T4" fmla="*/ 1389 w 2506"/>
              <a:gd name="T5" fmla="*/ 432 h 2453"/>
              <a:gd name="T6" fmla="*/ 1145 w 2506"/>
              <a:gd name="T7" fmla="*/ 382 h 2453"/>
              <a:gd name="T8" fmla="*/ 220 w 2506"/>
              <a:gd name="T9" fmla="*/ 477 h 2453"/>
              <a:gd name="T10" fmla="*/ 0 w 2506"/>
              <a:gd name="T11" fmla="*/ 819 h 2453"/>
              <a:gd name="T12" fmla="*/ 104 w 2506"/>
              <a:gd name="T13" fmla="*/ 1388 h 2453"/>
              <a:gd name="T14" fmla="*/ 434 w 2506"/>
              <a:gd name="T15" fmla="*/ 1654 h 2453"/>
              <a:gd name="T16" fmla="*/ 833 w 2506"/>
              <a:gd name="T17" fmla="*/ 2453 h 2453"/>
              <a:gd name="T18" fmla="*/ 1168 w 2506"/>
              <a:gd name="T19" fmla="*/ 2358 h 2453"/>
              <a:gd name="T20" fmla="*/ 1305 w 2506"/>
              <a:gd name="T21" fmla="*/ 2109 h 2453"/>
              <a:gd name="T22" fmla="*/ 1274 w 2506"/>
              <a:gd name="T23" fmla="*/ 1904 h 2453"/>
              <a:gd name="T24" fmla="*/ 1312 w 2506"/>
              <a:gd name="T25" fmla="*/ 1739 h 2453"/>
              <a:gd name="T26" fmla="*/ 1237 w 2506"/>
              <a:gd name="T27" fmla="*/ 1618 h 2453"/>
              <a:gd name="T28" fmla="*/ 1389 w 2506"/>
              <a:gd name="T29" fmla="*/ 1606 h 2453"/>
              <a:gd name="T30" fmla="*/ 2190 w 2506"/>
              <a:gd name="T31" fmla="*/ 2051 h 2453"/>
              <a:gd name="T32" fmla="*/ 2384 w 2506"/>
              <a:gd name="T33" fmla="*/ 1928 h 2453"/>
              <a:gd name="T34" fmla="*/ 2506 w 2506"/>
              <a:gd name="T35" fmla="*/ 1017 h 2453"/>
              <a:gd name="T36" fmla="*/ 833 w 2506"/>
              <a:gd name="T37" fmla="*/ 2318 h 2453"/>
              <a:gd name="T38" fmla="*/ 556 w 2506"/>
              <a:gd name="T39" fmla="*/ 1592 h 2453"/>
              <a:gd name="T40" fmla="*/ 1176 w 2506"/>
              <a:gd name="T41" fmla="*/ 2149 h 2453"/>
              <a:gd name="T42" fmla="*/ 1128 w 2506"/>
              <a:gd name="T43" fmla="*/ 2229 h 2453"/>
              <a:gd name="T44" fmla="*/ 833 w 2506"/>
              <a:gd name="T45" fmla="*/ 2318 h 2453"/>
              <a:gd name="T46" fmla="*/ 136 w 2506"/>
              <a:gd name="T47" fmla="*/ 819 h 2453"/>
              <a:gd name="T48" fmla="*/ 147 w 2506"/>
              <a:gd name="T49" fmla="*/ 1253 h 2453"/>
              <a:gd name="T50" fmla="*/ 219 w 2506"/>
              <a:gd name="T51" fmla="*/ 1264 h 2453"/>
              <a:gd name="T52" fmla="*/ 476 w 2506"/>
              <a:gd name="T53" fmla="*/ 517 h 2453"/>
              <a:gd name="T54" fmla="*/ 1140 w 2506"/>
              <a:gd name="T55" fmla="*/ 1521 h 2453"/>
              <a:gd name="T56" fmla="*/ 476 w 2506"/>
              <a:gd name="T57" fmla="*/ 1521 h 2453"/>
              <a:gd name="T58" fmla="*/ 1090 w 2506"/>
              <a:gd name="T59" fmla="*/ 1638 h 2453"/>
              <a:gd name="T60" fmla="*/ 1148 w 2506"/>
              <a:gd name="T61" fmla="*/ 1823 h 2453"/>
              <a:gd name="T62" fmla="*/ 1212 w 2506"/>
              <a:gd name="T63" fmla="*/ 567 h 2453"/>
              <a:gd name="T64" fmla="*/ 2132 w 2506"/>
              <a:gd name="T65" fmla="*/ 201 h 2453"/>
              <a:gd name="T66" fmla="*/ 1421 w 2506"/>
              <a:gd name="T67" fmla="*/ 1471 h 2453"/>
              <a:gd name="T68" fmla="*/ 1212 w 2506"/>
              <a:gd name="T69" fmla="*/ 567 h 2453"/>
              <a:gd name="T70" fmla="*/ 2248 w 2506"/>
              <a:gd name="T71" fmla="*/ 135 h 2453"/>
              <a:gd name="T72" fmla="*/ 2203 w 2506"/>
              <a:gd name="T73" fmla="*/ 1915 h 2453"/>
              <a:gd name="T74" fmla="*/ 2319 w 2506"/>
              <a:gd name="T75" fmla="*/ 1169 h 2453"/>
              <a:gd name="T76" fmla="*/ 2371 w 2506"/>
              <a:gd name="T77" fmla="*/ 1017 h 2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506" h="2453">
                <a:moveTo>
                  <a:pt x="2384" y="735"/>
                </a:moveTo>
                <a:cubicBezTo>
                  <a:pt x="2384" y="122"/>
                  <a:pt x="2384" y="122"/>
                  <a:pt x="2384" y="122"/>
                </a:cubicBezTo>
                <a:cubicBezTo>
                  <a:pt x="2384" y="54"/>
                  <a:pt x="2329" y="0"/>
                  <a:pt x="2261" y="0"/>
                </a:cubicBezTo>
                <a:cubicBezTo>
                  <a:pt x="2190" y="0"/>
                  <a:pt x="2190" y="0"/>
                  <a:pt x="2190" y="0"/>
                </a:cubicBezTo>
                <a:cubicBezTo>
                  <a:pt x="2138" y="0"/>
                  <a:pt x="2094" y="32"/>
                  <a:pt x="2076" y="78"/>
                </a:cubicBezTo>
                <a:cubicBezTo>
                  <a:pt x="1389" y="432"/>
                  <a:pt x="1389" y="432"/>
                  <a:pt x="1389" y="432"/>
                </a:cubicBezTo>
                <a:cubicBezTo>
                  <a:pt x="1248" y="432"/>
                  <a:pt x="1248" y="432"/>
                  <a:pt x="1248" y="432"/>
                </a:cubicBezTo>
                <a:cubicBezTo>
                  <a:pt x="1224" y="401"/>
                  <a:pt x="1186" y="382"/>
                  <a:pt x="1145" y="382"/>
                </a:cubicBezTo>
                <a:cubicBezTo>
                  <a:pt x="476" y="382"/>
                  <a:pt x="476" y="382"/>
                  <a:pt x="476" y="382"/>
                </a:cubicBezTo>
                <a:cubicBezTo>
                  <a:pt x="382" y="382"/>
                  <a:pt x="291" y="416"/>
                  <a:pt x="220" y="477"/>
                </a:cubicBezTo>
                <a:cubicBezTo>
                  <a:pt x="166" y="523"/>
                  <a:pt x="126" y="583"/>
                  <a:pt x="104" y="650"/>
                </a:cubicBezTo>
                <a:cubicBezTo>
                  <a:pt x="42" y="682"/>
                  <a:pt x="0" y="746"/>
                  <a:pt x="0" y="819"/>
                </a:cubicBezTo>
                <a:cubicBezTo>
                  <a:pt x="0" y="1219"/>
                  <a:pt x="0" y="1219"/>
                  <a:pt x="0" y="1219"/>
                </a:cubicBezTo>
                <a:cubicBezTo>
                  <a:pt x="0" y="1293"/>
                  <a:pt x="42" y="1357"/>
                  <a:pt x="104" y="1388"/>
                </a:cubicBezTo>
                <a:cubicBezTo>
                  <a:pt x="126" y="1455"/>
                  <a:pt x="166" y="1515"/>
                  <a:pt x="220" y="1561"/>
                </a:cubicBezTo>
                <a:cubicBezTo>
                  <a:pt x="280" y="1613"/>
                  <a:pt x="355" y="1646"/>
                  <a:pt x="434" y="1654"/>
                </a:cubicBezTo>
                <a:cubicBezTo>
                  <a:pt x="642" y="2317"/>
                  <a:pt x="642" y="2317"/>
                  <a:pt x="642" y="2317"/>
                </a:cubicBezTo>
                <a:cubicBezTo>
                  <a:pt x="668" y="2398"/>
                  <a:pt x="744" y="2453"/>
                  <a:pt x="833" y="2453"/>
                </a:cubicBezTo>
                <a:cubicBezTo>
                  <a:pt x="855" y="2453"/>
                  <a:pt x="876" y="2450"/>
                  <a:pt x="897" y="2443"/>
                </a:cubicBezTo>
                <a:cubicBezTo>
                  <a:pt x="1168" y="2358"/>
                  <a:pt x="1168" y="2358"/>
                  <a:pt x="1168" y="2358"/>
                </a:cubicBezTo>
                <a:cubicBezTo>
                  <a:pt x="1219" y="2342"/>
                  <a:pt x="1262" y="2308"/>
                  <a:pt x="1288" y="2263"/>
                </a:cubicBezTo>
                <a:cubicBezTo>
                  <a:pt x="1315" y="2216"/>
                  <a:pt x="1321" y="2160"/>
                  <a:pt x="1305" y="2109"/>
                </a:cubicBezTo>
                <a:cubicBezTo>
                  <a:pt x="1246" y="1921"/>
                  <a:pt x="1246" y="1921"/>
                  <a:pt x="1246" y="1921"/>
                </a:cubicBezTo>
                <a:cubicBezTo>
                  <a:pt x="1274" y="1904"/>
                  <a:pt x="1274" y="1904"/>
                  <a:pt x="1274" y="1904"/>
                </a:cubicBezTo>
                <a:cubicBezTo>
                  <a:pt x="1330" y="1869"/>
                  <a:pt x="1347" y="1795"/>
                  <a:pt x="1313" y="1739"/>
                </a:cubicBezTo>
                <a:cubicBezTo>
                  <a:pt x="1312" y="1739"/>
                  <a:pt x="1312" y="1739"/>
                  <a:pt x="1312" y="1739"/>
                </a:cubicBezTo>
                <a:cubicBezTo>
                  <a:pt x="1312" y="1739"/>
                  <a:pt x="1312" y="1739"/>
                  <a:pt x="1312" y="1739"/>
                </a:cubicBezTo>
                <a:cubicBezTo>
                  <a:pt x="1237" y="1618"/>
                  <a:pt x="1237" y="1618"/>
                  <a:pt x="1237" y="1618"/>
                </a:cubicBezTo>
                <a:cubicBezTo>
                  <a:pt x="1241" y="1614"/>
                  <a:pt x="1244" y="1611"/>
                  <a:pt x="1248" y="1606"/>
                </a:cubicBezTo>
                <a:cubicBezTo>
                  <a:pt x="1389" y="1606"/>
                  <a:pt x="1389" y="1606"/>
                  <a:pt x="1389" y="1606"/>
                </a:cubicBezTo>
                <a:cubicBezTo>
                  <a:pt x="2072" y="1958"/>
                  <a:pt x="2072" y="1958"/>
                  <a:pt x="2072" y="1958"/>
                </a:cubicBezTo>
                <a:cubicBezTo>
                  <a:pt x="2085" y="2011"/>
                  <a:pt x="2133" y="2051"/>
                  <a:pt x="2190" y="2051"/>
                </a:cubicBezTo>
                <a:cubicBezTo>
                  <a:pt x="2261" y="2051"/>
                  <a:pt x="2261" y="2051"/>
                  <a:pt x="2261" y="2051"/>
                </a:cubicBezTo>
                <a:cubicBezTo>
                  <a:pt x="2329" y="2051"/>
                  <a:pt x="2384" y="1996"/>
                  <a:pt x="2384" y="1928"/>
                </a:cubicBezTo>
                <a:cubicBezTo>
                  <a:pt x="2384" y="1299"/>
                  <a:pt x="2384" y="1299"/>
                  <a:pt x="2384" y="1299"/>
                </a:cubicBezTo>
                <a:cubicBezTo>
                  <a:pt x="2461" y="1226"/>
                  <a:pt x="2506" y="1124"/>
                  <a:pt x="2506" y="1017"/>
                </a:cubicBezTo>
                <a:cubicBezTo>
                  <a:pt x="2506" y="909"/>
                  <a:pt x="2461" y="807"/>
                  <a:pt x="2384" y="735"/>
                </a:cubicBezTo>
                <a:close/>
                <a:moveTo>
                  <a:pt x="833" y="2318"/>
                </a:moveTo>
                <a:cubicBezTo>
                  <a:pt x="804" y="2318"/>
                  <a:pt x="779" y="2301"/>
                  <a:pt x="771" y="2276"/>
                </a:cubicBezTo>
                <a:cubicBezTo>
                  <a:pt x="556" y="1592"/>
                  <a:pt x="556" y="1592"/>
                  <a:pt x="556" y="1592"/>
                </a:cubicBezTo>
                <a:cubicBezTo>
                  <a:pt x="1001" y="1592"/>
                  <a:pt x="1001" y="1592"/>
                  <a:pt x="1001" y="1592"/>
                </a:cubicBezTo>
                <a:cubicBezTo>
                  <a:pt x="1176" y="2149"/>
                  <a:pt x="1176" y="2149"/>
                  <a:pt x="1176" y="2149"/>
                </a:cubicBezTo>
                <a:cubicBezTo>
                  <a:pt x="1181" y="2164"/>
                  <a:pt x="1179" y="2181"/>
                  <a:pt x="1170" y="2196"/>
                </a:cubicBezTo>
                <a:cubicBezTo>
                  <a:pt x="1161" y="2212"/>
                  <a:pt x="1146" y="2223"/>
                  <a:pt x="1128" y="2229"/>
                </a:cubicBezTo>
                <a:cubicBezTo>
                  <a:pt x="856" y="2314"/>
                  <a:pt x="856" y="2314"/>
                  <a:pt x="856" y="2314"/>
                </a:cubicBezTo>
                <a:cubicBezTo>
                  <a:pt x="849" y="2317"/>
                  <a:pt x="841" y="2318"/>
                  <a:pt x="833" y="2318"/>
                </a:cubicBezTo>
                <a:close/>
                <a:moveTo>
                  <a:pt x="136" y="1219"/>
                </a:moveTo>
                <a:cubicBezTo>
                  <a:pt x="136" y="819"/>
                  <a:pt x="136" y="819"/>
                  <a:pt x="136" y="819"/>
                </a:cubicBezTo>
                <a:cubicBezTo>
                  <a:pt x="136" y="806"/>
                  <a:pt x="140" y="795"/>
                  <a:pt x="147" y="785"/>
                </a:cubicBezTo>
                <a:cubicBezTo>
                  <a:pt x="147" y="1253"/>
                  <a:pt x="147" y="1253"/>
                  <a:pt x="147" y="1253"/>
                </a:cubicBezTo>
                <a:cubicBezTo>
                  <a:pt x="140" y="1244"/>
                  <a:pt x="136" y="1232"/>
                  <a:pt x="136" y="1219"/>
                </a:cubicBezTo>
                <a:close/>
                <a:moveTo>
                  <a:pt x="219" y="1264"/>
                </a:moveTo>
                <a:cubicBezTo>
                  <a:pt x="219" y="774"/>
                  <a:pt x="219" y="774"/>
                  <a:pt x="219" y="774"/>
                </a:cubicBezTo>
                <a:cubicBezTo>
                  <a:pt x="219" y="632"/>
                  <a:pt x="334" y="517"/>
                  <a:pt x="476" y="517"/>
                </a:cubicBezTo>
                <a:cubicBezTo>
                  <a:pt x="1140" y="517"/>
                  <a:pt x="1140" y="517"/>
                  <a:pt x="1140" y="517"/>
                </a:cubicBezTo>
                <a:cubicBezTo>
                  <a:pt x="1140" y="1521"/>
                  <a:pt x="1140" y="1521"/>
                  <a:pt x="1140" y="1521"/>
                </a:cubicBezTo>
                <a:cubicBezTo>
                  <a:pt x="1054" y="1521"/>
                  <a:pt x="1054" y="1521"/>
                  <a:pt x="1054" y="1521"/>
                </a:cubicBezTo>
                <a:cubicBezTo>
                  <a:pt x="476" y="1521"/>
                  <a:pt x="476" y="1521"/>
                  <a:pt x="476" y="1521"/>
                </a:cubicBezTo>
                <a:cubicBezTo>
                  <a:pt x="334" y="1521"/>
                  <a:pt x="219" y="1406"/>
                  <a:pt x="219" y="1264"/>
                </a:cubicBezTo>
                <a:close/>
                <a:moveTo>
                  <a:pt x="1090" y="1638"/>
                </a:moveTo>
                <a:cubicBezTo>
                  <a:pt x="1189" y="1797"/>
                  <a:pt x="1189" y="1797"/>
                  <a:pt x="1189" y="1797"/>
                </a:cubicBezTo>
                <a:cubicBezTo>
                  <a:pt x="1148" y="1823"/>
                  <a:pt x="1148" y="1823"/>
                  <a:pt x="1148" y="1823"/>
                </a:cubicBezTo>
                <a:lnTo>
                  <a:pt x="1090" y="1638"/>
                </a:lnTo>
                <a:close/>
                <a:moveTo>
                  <a:pt x="1212" y="567"/>
                </a:moveTo>
                <a:cubicBezTo>
                  <a:pt x="1421" y="567"/>
                  <a:pt x="1421" y="567"/>
                  <a:pt x="1421" y="567"/>
                </a:cubicBezTo>
                <a:cubicBezTo>
                  <a:pt x="2132" y="201"/>
                  <a:pt x="2132" y="201"/>
                  <a:pt x="2132" y="201"/>
                </a:cubicBezTo>
                <a:cubicBezTo>
                  <a:pt x="2132" y="1837"/>
                  <a:pt x="2132" y="1837"/>
                  <a:pt x="2132" y="1837"/>
                </a:cubicBezTo>
                <a:cubicBezTo>
                  <a:pt x="1421" y="1471"/>
                  <a:pt x="1421" y="1471"/>
                  <a:pt x="1421" y="1471"/>
                </a:cubicBezTo>
                <a:cubicBezTo>
                  <a:pt x="1212" y="1471"/>
                  <a:pt x="1212" y="1471"/>
                  <a:pt x="1212" y="1471"/>
                </a:cubicBezTo>
                <a:lnTo>
                  <a:pt x="1212" y="567"/>
                </a:lnTo>
                <a:close/>
                <a:moveTo>
                  <a:pt x="2203" y="135"/>
                </a:moveTo>
                <a:cubicBezTo>
                  <a:pt x="2248" y="135"/>
                  <a:pt x="2248" y="135"/>
                  <a:pt x="2248" y="135"/>
                </a:cubicBezTo>
                <a:cubicBezTo>
                  <a:pt x="2248" y="1915"/>
                  <a:pt x="2248" y="1915"/>
                  <a:pt x="2248" y="1915"/>
                </a:cubicBezTo>
                <a:cubicBezTo>
                  <a:pt x="2203" y="1915"/>
                  <a:pt x="2203" y="1915"/>
                  <a:pt x="2203" y="1915"/>
                </a:cubicBezTo>
                <a:lnTo>
                  <a:pt x="2203" y="135"/>
                </a:lnTo>
                <a:close/>
                <a:moveTo>
                  <a:pt x="2319" y="1169"/>
                </a:moveTo>
                <a:cubicBezTo>
                  <a:pt x="2319" y="865"/>
                  <a:pt x="2319" y="865"/>
                  <a:pt x="2319" y="865"/>
                </a:cubicBezTo>
                <a:cubicBezTo>
                  <a:pt x="2352" y="907"/>
                  <a:pt x="2371" y="960"/>
                  <a:pt x="2371" y="1017"/>
                </a:cubicBezTo>
                <a:cubicBezTo>
                  <a:pt x="2371" y="1074"/>
                  <a:pt x="2352" y="1126"/>
                  <a:pt x="2319" y="116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6" name="Freeform 81">
            <a:extLst>
              <a:ext uri="{FF2B5EF4-FFF2-40B4-BE49-F238E27FC236}">
                <a16:creationId xmlns="" xmlns:a16="http://schemas.microsoft.com/office/drawing/2014/main" id="{797A4102-AC4B-47ED-B5DB-84C7FDE117B8}"/>
              </a:ext>
            </a:extLst>
          </p:cNvPr>
          <p:cNvSpPr>
            <a:spLocks/>
          </p:cNvSpPr>
          <p:nvPr/>
        </p:nvSpPr>
        <p:spPr bwMode="auto">
          <a:xfrm>
            <a:off x="3168406" y="4458426"/>
            <a:ext cx="314008" cy="304883"/>
          </a:xfrm>
          <a:custGeom>
            <a:avLst/>
            <a:gdLst>
              <a:gd name="T0" fmla="*/ 94 w 97"/>
              <a:gd name="T1" fmla="*/ 16 h 94"/>
              <a:gd name="T2" fmla="*/ 81 w 97"/>
              <a:gd name="T3" fmla="*/ 27 h 94"/>
              <a:gd name="T4" fmla="*/ 73 w 97"/>
              <a:gd name="T5" fmla="*/ 12 h 94"/>
              <a:gd name="T6" fmla="*/ 82 w 97"/>
              <a:gd name="T7" fmla="*/ 2 h 94"/>
              <a:gd name="T8" fmla="*/ 77 w 97"/>
              <a:gd name="T9" fmla="*/ 2 h 94"/>
              <a:gd name="T10" fmla="*/ 64 w 97"/>
              <a:gd name="T11" fmla="*/ 5 h 94"/>
              <a:gd name="T12" fmla="*/ 61 w 97"/>
              <a:gd name="T13" fmla="*/ 14 h 94"/>
              <a:gd name="T14" fmla="*/ 63 w 97"/>
              <a:gd name="T15" fmla="*/ 27 h 94"/>
              <a:gd name="T16" fmla="*/ 52 w 97"/>
              <a:gd name="T17" fmla="*/ 42 h 94"/>
              <a:gd name="T18" fmla="*/ 43 w 97"/>
              <a:gd name="T19" fmla="*/ 39 h 94"/>
              <a:gd name="T20" fmla="*/ 35 w 97"/>
              <a:gd name="T21" fmla="*/ 33 h 94"/>
              <a:gd name="T22" fmla="*/ 34 w 97"/>
              <a:gd name="T23" fmla="*/ 31 h 94"/>
              <a:gd name="T24" fmla="*/ 33 w 97"/>
              <a:gd name="T25" fmla="*/ 27 h 94"/>
              <a:gd name="T26" fmla="*/ 31 w 97"/>
              <a:gd name="T27" fmla="*/ 23 h 94"/>
              <a:gd name="T28" fmla="*/ 47 w 97"/>
              <a:gd name="T29" fmla="*/ 17 h 94"/>
              <a:gd name="T30" fmla="*/ 45 w 97"/>
              <a:gd name="T31" fmla="*/ 12 h 94"/>
              <a:gd name="T32" fmla="*/ 44 w 97"/>
              <a:gd name="T33" fmla="*/ 10 h 94"/>
              <a:gd name="T34" fmla="*/ 11 w 97"/>
              <a:gd name="T35" fmla="*/ 23 h 94"/>
              <a:gd name="T36" fmla="*/ 11 w 97"/>
              <a:gd name="T37" fmla="*/ 24 h 94"/>
              <a:gd name="T38" fmla="*/ 9 w 97"/>
              <a:gd name="T39" fmla="*/ 33 h 94"/>
              <a:gd name="T40" fmla="*/ 0 w 97"/>
              <a:gd name="T41" fmla="*/ 38 h 94"/>
              <a:gd name="T42" fmla="*/ 17 w 97"/>
              <a:gd name="T43" fmla="*/ 41 h 94"/>
              <a:gd name="T44" fmla="*/ 16 w 97"/>
              <a:gd name="T45" fmla="*/ 36 h 94"/>
              <a:gd name="T46" fmla="*/ 24 w 97"/>
              <a:gd name="T47" fmla="*/ 37 h 94"/>
              <a:gd name="T48" fmla="*/ 27 w 97"/>
              <a:gd name="T49" fmla="*/ 39 h 94"/>
              <a:gd name="T50" fmla="*/ 29 w 97"/>
              <a:gd name="T51" fmla="*/ 39 h 94"/>
              <a:gd name="T52" fmla="*/ 36 w 97"/>
              <a:gd name="T53" fmla="*/ 49 h 94"/>
              <a:gd name="T54" fmla="*/ 15 w 97"/>
              <a:gd name="T55" fmla="*/ 84 h 94"/>
              <a:gd name="T56" fmla="*/ 23 w 97"/>
              <a:gd name="T57" fmla="*/ 93 h 94"/>
              <a:gd name="T58" fmla="*/ 77 w 97"/>
              <a:gd name="T59" fmla="*/ 89 h 94"/>
              <a:gd name="T60" fmla="*/ 85 w 97"/>
              <a:gd name="T61" fmla="*/ 81 h 94"/>
              <a:gd name="T62" fmla="*/ 59 w 97"/>
              <a:gd name="T63" fmla="*/ 53 h 94"/>
              <a:gd name="T64" fmla="*/ 69 w 97"/>
              <a:gd name="T65" fmla="*/ 42 h 94"/>
              <a:gd name="T66" fmla="*/ 77 w 97"/>
              <a:gd name="T67" fmla="*/ 38 h 94"/>
              <a:gd name="T68" fmla="*/ 96 w 97"/>
              <a:gd name="T69" fmla="*/ 28 h 94"/>
              <a:gd name="T70" fmla="*/ 97 w 97"/>
              <a:gd name="T71" fmla="*/ 17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97" h="94">
                <a:moveTo>
                  <a:pt x="96" y="16"/>
                </a:moveTo>
                <a:cubicBezTo>
                  <a:pt x="95" y="16"/>
                  <a:pt x="94" y="16"/>
                  <a:pt x="94" y="16"/>
                </a:cubicBezTo>
                <a:cubicBezTo>
                  <a:pt x="94" y="16"/>
                  <a:pt x="94" y="16"/>
                  <a:pt x="87" y="27"/>
                </a:cubicBezTo>
                <a:cubicBezTo>
                  <a:pt x="87" y="27"/>
                  <a:pt x="87" y="27"/>
                  <a:pt x="81" y="27"/>
                </a:cubicBezTo>
                <a:cubicBezTo>
                  <a:pt x="81" y="27"/>
                  <a:pt x="81" y="27"/>
                  <a:pt x="73" y="19"/>
                </a:cubicBezTo>
                <a:cubicBezTo>
                  <a:pt x="73" y="19"/>
                  <a:pt x="73" y="19"/>
                  <a:pt x="73" y="12"/>
                </a:cubicBezTo>
                <a:cubicBezTo>
                  <a:pt x="73" y="12"/>
                  <a:pt x="73" y="12"/>
                  <a:pt x="83" y="4"/>
                </a:cubicBezTo>
                <a:cubicBezTo>
                  <a:pt x="83" y="3"/>
                  <a:pt x="83" y="2"/>
                  <a:pt x="82" y="2"/>
                </a:cubicBezTo>
                <a:cubicBezTo>
                  <a:pt x="82" y="2"/>
                  <a:pt x="82" y="2"/>
                  <a:pt x="81" y="2"/>
                </a:cubicBezTo>
                <a:cubicBezTo>
                  <a:pt x="81" y="2"/>
                  <a:pt x="79" y="2"/>
                  <a:pt x="77" y="2"/>
                </a:cubicBezTo>
                <a:cubicBezTo>
                  <a:pt x="77" y="1"/>
                  <a:pt x="76" y="1"/>
                  <a:pt x="75" y="1"/>
                </a:cubicBezTo>
                <a:cubicBezTo>
                  <a:pt x="69" y="0"/>
                  <a:pt x="66" y="3"/>
                  <a:pt x="64" y="5"/>
                </a:cubicBezTo>
                <a:cubicBezTo>
                  <a:pt x="62" y="8"/>
                  <a:pt x="61" y="10"/>
                  <a:pt x="61" y="10"/>
                </a:cubicBezTo>
                <a:cubicBezTo>
                  <a:pt x="61" y="10"/>
                  <a:pt x="61" y="11"/>
                  <a:pt x="61" y="14"/>
                </a:cubicBezTo>
                <a:cubicBezTo>
                  <a:pt x="61" y="18"/>
                  <a:pt x="61" y="23"/>
                  <a:pt x="62" y="26"/>
                </a:cubicBezTo>
                <a:cubicBezTo>
                  <a:pt x="63" y="27"/>
                  <a:pt x="63" y="27"/>
                  <a:pt x="63" y="27"/>
                </a:cubicBezTo>
                <a:cubicBezTo>
                  <a:pt x="62" y="30"/>
                  <a:pt x="59" y="35"/>
                  <a:pt x="59" y="35"/>
                </a:cubicBezTo>
                <a:cubicBezTo>
                  <a:pt x="59" y="35"/>
                  <a:pt x="59" y="35"/>
                  <a:pt x="52" y="42"/>
                </a:cubicBezTo>
                <a:cubicBezTo>
                  <a:pt x="52" y="42"/>
                  <a:pt x="52" y="42"/>
                  <a:pt x="50" y="45"/>
                </a:cubicBezTo>
                <a:cubicBezTo>
                  <a:pt x="50" y="45"/>
                  <a:pt x="50" y="45"/>
                  <a:pt x="43" y="39"/>
                </a:cubicBezTo>
                <a:cubicBezTo>
                  <a:pt x="43" y="40"/>
                  <a:pt x="42" y="41"/>
                  <a:pt x="42" y="41"/>
                </a:cubicBezTo>
                <a:cubicBezTo>
                  <a:pt x="42" y="41"/>
                  <a:pt x="42" y="41"/>
                  <a:pt x="35" y="33"/>
                </a:cubicBezTo>
                <a:cubicBezTo>
                  <a:pt x="35" y="33"/>
                  <a:pt x="35" y="33"/>
                  <a:pt x="35" y="33"/>
                </a:cubicBezTo>
                <a:cubicBezTo>
                  <a:pt x="35" y="33"/>
                  <a:pt x="35" y="33"/>
                  <a:pt x="34" y="31"/>
                </a:cubicBezTo>
                <a:cubicBezTo>
                  <a:pt x="34" y="31"/>
                  <a:pt x="34" y="31"/>
                  <a:pt x="31" y="29"/>
                </a:cubicBezTo>
                <a:cubicBezTo>
                  <a:pt x="31" y="29"/>
                  <a:pt x="31" y="29"/>
                  <a:pt x="33" y="27"/>
                </a:cubicBezTo>
                <a:cubicBezTo>
                  <a:pt x="33" y="27"/>
                  <a:pt x="33" y="27"/>
                  <a:pt x="31" y="26"/>
                </a:cubicBezTo>
                <a:cubicBezTo>
                  <a:pt x="31" y="25"/>
                  <a:pt x="31" y="24"/>
                  <a:pt x="31" y="23"/>
                </a:cubicBezTo>
                <a:cubicBezTo>
                  <a:pt x="32" y="22"/>
                  <a:pt x="39" y="20"/>
                  <a:pt x="45" y="18"/>
                </a:cubicBezTo>
                <a:cubicBezTo>
                  <a:pt x="45" y="18"/>
                  <a:pt x="45" y="18"/>
                  <a:pt x="47" y="17"/>
                </a:cubicBezTo>
                <a:cubicBezTo>
                  <a:pt x="47" y="17"/>
                  <a:pt x="47" y="17"/>
                  <a:pt x="46" y="15"/>
                </a:cubicBezTo>
                <a:cubicBezTo>
                  <a:pt x="46" y="15"/>
                  <a:pt x="46" y="15"/>
                  <a:pt x="45" y="12"/>
                </a:cubicBezTo>
                <a:cubicBezTo>
                  <a:pt x="45" y="12"/>
                  <a:pt x="45" y="12"/>
                  <a:pt x="44" y="11"/>
                </a:cubicBezTo>
                <a:cubicBezTo>
                  <a:pt x="44" y="11"/>
                  <a:pt x="44" y="11"/>
                  <a:pt x="44" y="10"/>
                </a:cubicBezTo>
                <a:cubicBezTo>
                  <a:pt x="43" y="10"/>
                  <a:pt x="38" y="10"/>
                  <a:pt x="32" y="11"/>
                </a:cubicBezTo>
                <a:cubicBezTo>
                  <a:pt x="23" y="13"/>
                  <a:pt x="17" y="17"/>
                  <a:pt x="11" y="23"/>
                </a:cubicBezTo>
                <a:cubicBezTo>
                  <a:pt x="11" y="23"/>
                  <a:pt x="11" y="23"/>
                  <a:pt x="11" y="23"/>
                </a:cubicBezTo>
                <a:cubicBezTo>
                  <a:pt x="11" y="23"/>
                  <a:pt x="11" y="23"/>
                  <a:pt x="11" y="24"/>
                </a:cubicBezTo>
                <a:cubicBezTo>
                  <a:pt x="11" y="27"/>
                  <a:pt x="11" y="29"/>
                  <a:pt x="11" y="30"/>
                </a:cubicBezTo>
                <a:cubicBezTo>
                  <a:pt x="11" y="31"/>
                  <a:pt x="11" y="33"/>
                  <a:pt x="9" y="33"/>
                </a:cubicBezTo>
                <a:cubicBezTo>
                  <a:pt x="9" y="33"/>
                  <a:pt x="9" y="33"/>
                  <a:pt x="6" y="31"/>
                </a:cubicBezTo>
                <a:cubicBezTo>
                  <a:pt x="6" y="31"/>
                  <a:pt x="6" y="31"/>
                  <a:pt x="0" y="38"/>
                </a:cubicBezTo>
                <a:cubicBezTo>
                  <a:pt x="0" y="38"/>
                  <a:pt x="0" y="38"/>
                  <a:pt x="10" y="48"/>
                </a:cubicBezTo>
                <a:cubicBezTo>
                  <a:pt x="10" y="48"/>
                  <a:pt x="10" y="48"/>
                  <a:pt x="17" y="41"/>
                </a:cubicBezTo>
                <a:cubicBezTo>
                  <a:pt x="17" y="41"/>
                  <a:pt x="17" y="41"/>
                  <a:pt x="13" y="37"/>
                </a:cubicBezTo>
                <a:cubicBezTo>
                  <a:pt x="14" y="37"/>
                  <a:pt x="15" y="37"/>
                  <a:pt x="16" y="36"/>
                </a:cubicBezTo>
                <a:cubicBezTo>
                  <a:pt x="17" y="35"/>
                  <a:pt x="21" y="35"/>
                  <a:pt x="23" y="36"/>
                </a:cubicBezTo>
                <a:cubicBezTo>
                  <a:pt x="23" y="36"/>
                  <a:pt x="23" y="36"/>
                  <a:pt x="24" y="37"/>
                </a:cubicBezTo>
                <a:cubicBezTo>
                  <a:pt x="24" y="37"/>
                  <a:pt x="24" y="37"/>
                  <a:pt x="25" y="36"/>
                </a:cubicBezTo>
                <a:cubicBezTo>
                  <a:pt x="25" y="36"/>
                  <a:pt x="25" y="36"/>
                  <a:pt x="27" y="39"/>
                </a:cubicBezTo>
                <a:cubicBezTo>
                  <a:pt x="27" y="39"/>
                  <a:pt x="27" y="39"/>
                  <a:pt x="29" y="40"/>
                </a:cubicBezTo>
                <a:cubicBezTo>
                  <a:pt x="29" y="40"/>
                  <a:pt x="29" y="40"/>
                  <a:pt x="29" y="39"/>
                </a:cubicBezTo>
                <a:cubicBezTo>
                  <a:pt x="29" y="39"/>
                  <a:pt x="29" y="39"/>
                  <a:pt x="37" y="47"/>
                </a:cubicBezTo>
                <a:cubicBezTo>
                  <a:pt x="36" y="48"/>
                  <a:pt x="36" y="48"/>
                  <a:pt x="36" y="49"/>
                </a:cubicBezTo>
                <a:cubicBezTo>
                  <a:pt x="36" y="49"/>
                  <a:pt x="36" y="49"/>
                  <a:pt x="42" y="55"/>
                </a:cubicBezTo>
                <a:cubicBezTo>
                  <a:pt x="42" y="55"/>
                  <a:pt x="42" y="55"/>
                  <a:pt x="15" y="84"/>
                </a:cubicBezTo>
                <a:cubicBezTo>
                  <a:pt x="13" y="86"/>
                  <a:pt x="14" y="89"/>
                  <a:pt x="17" y="91"/>
                </a:cubicBezTo>
                <a:cubicBezTo>
                  <a:pt x="19" y="93"/>
                  <a:pt x="22" y="94"/>
                  <a:pt x="23" y="93"/>
                </a:cubicBezTo>
                <a:cubicBezTo>
                  <a:pt x="23" y="93"/>
                  <a:pt x="23" y="93"/>
                  <a:pt x="50" y="63"/>
                </a:cubicBezTo>
                <a:cubicBezTo>
                  <a:pt x="50" y="63"/>
                  <a:pt x="50" y="63"/>
                  <a:pt x="77" y="89"/>
                </a:cubicBezTo>
                <a:cubicBezTo>
                  <a:pt x="79" y="91"/>
                  <a:pt x="82" y="90"/>
                  <a:pt x="84" y="88"/>
                </a:cubicBezTo>
                <a:cubicBezTo>
                  <a:pt x="86" y="85"/>
                  <a:pt x="87" y="82"/>
                  <a:pt x="85" y="81"/>
                </a:cubicBezTo>
                <a:cubicBezTo>
                  <a:pt x="85" y="81"/>
                  <a:pt x="85" y="81"/>
                  <a:pt x="58" y="54"/>
                </a:cubicBezTo>
                <a:cubicBezTo>
                  <a:pt x="58" y="54"/>
                  <a:pt x="58" y="54"/>
                  <a:pt x="59" y="53"/>
                </a:cubicBezTo>
                <a:cubicBezTo>
                  <a:pt x="59" y="53"/>
                  <a:pt x="59" y="53"/>
                  <a:pt x="59" y="52"/>
                </a:cubicBezTo>
                <a:cubicBezTo>
                  <a:pt x="59" y="52"/>
                  <a:pt x="65" y="45"/>
                  <a:pt x="69" y="42"/>
                </a:cubicBezTo>
                <a:cubicBezTo>
                  <a:pt x="71" y="40"/>
                  <a:pt x="73" y="39"/>
                  <a:pt x="74" y="38"/>
                </a:cubicBezTo>
                <a:cubicBezTo>
                  <a:pt x="75" y="38"/>
                  <a:pt x="77" y="38"/>
                  <a:pt x="77" y="38"/>
                </a:cubicBezTo>
                <a:cubicBezTo>
                  <a:pt x="77" y="38"/>
                  <a:pt x="83" y="39"/>
                  <a:pt x="83" y="39"/>
                </a:cubicBezTo>
                <a:cubicBezTo>
                  <a:pt x="92" y="39"/>
                  <a:pt x="96" y="28"/>
                  <a:pt x="96" y="28"/>
                </a:cubicBezTo>
                <a:cubicBezTo>
                  <a:pt x="96" y="28"/>
                  <a:pt x="96" y="27"/>
                  <a:pt x="97" y="21"/>
                </a:cubicBezTo>
                <a:cubicBezTo>
                  <a:pt x="97" y="19"/>
                  <a:pt x="97" y="18"/>
                  <a:pt x="97" y="17"/>
                </a:cubicBezTo>
                <a:cubicBezTo>
                  <a:pt x="96" y="16"/>
                  <a:pt x="96" y="16"/>
                  <a:pt x="96" y="1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7" name="Freeform 9">
            <a:extLst>
              <a:ext uri="{FF2B5EF4-FFF2-40B4-BE49-F238E27FC236}">
                <a16:creationId xmlns="" xmlns:a16="http://schemas.microsoft.com/office/drawing/2014/main" id="{2C40DDA7-C12B-4ABA-A6F2-AD0BB66981B3}"/>
              </a:ext>
            </a:extLst>
          </p:cNvPr>
          <p:cNvSpPr>
            <a:spLocks noEditPoints="1"/>
          </p:cNvSpPr>
          <p:nvPr/>
        </p:nvSpPr>
        <p:spPr bwMode="auto">
          <a:xfrm>
            <a:off x="4774900" y="4441857"/>
            <a:ext cx="338021" cy="338022"/>
          </a:xfrm>
          <a:custGeom>
            <a:avLst/>
            <a:gdLst>
              <a:gd name="T0" fmla="*/ 64 w 128"/>
              <a:gd name="T1" fmla="*/ 0 h 128"/>
              <a:gd name="T2" fmla="*/ 0 w 128"/>
              <a:gd name="T3" fmla="*/ 64 h 128"/>
              <a:gd name="T4" fmla="*/ 64 w 128"/>
              <a:gd name="T5" fmla="*/ 128 h 128"/>
              <a:gd name="T6" fmla="*/ 128 w 128"/>
              <a:gd name="T7" fmla="*/ 64 h 128"/>
              <a:gd name="T8" fmla="*/ 64 w 128"/>
              <a:gd name="T9" fmla="*/ 0 h 128"/>
              <a:gd name="T10" fmla="*/ 118 w 128"/>
              <a:gd name="T11" fmla="*/ 48 h 128"/>
              <a:gd name="T12" fmla="*/ 97 w 128"/>
              <a:gd name="T13" fmla="*/ 33 h 128"/>
              <a:gd name="T14" fmla="*/ 82 w 128"/>
              <a:gd name="T15" fmla="*/ 11 h 128"/>
              <a:gd name="T16" fmla="*/ 118 w 128"/>
              <a:gd name="T17" fmla="*/ 48 h 128"/>
              <a:gd name="T18" fmla="*/ 96 w 128"/>
              <a:gd name="T19" fmla="*/ 64 h 128"/>
              <a:gd name="T20" fmla="*/ 94 w 128"/>
              <a:gd name="T21" fmla="*/ 81 h 128"/>
              <a:gd name="T22" fmla="*/ 65 w 128"/>
              <a:gd name="T23" fmla="*/ 75 h 128"/>
              <a:gd name="T24" fmla="*/ 36 w 128"/>
              <a:gd name="T25" fmla="*/ 81 h 128"/>
              <a:gd name="T26" fmla="*/ 34 w 128"/>
              <a:gd name="T27" fmla="*/ 64 h 128"/>
              <a:gd name="T28" fmla="*/ 39 w 128"/>
              <a:gd name="T29" fmla="*/ 39 h 128"/>
              <a:gd name="T30" fmla="*/ 65 w 128"/>
              <a:gd name="T31" fmla="*/ 33 h 128"/>
              <a:gd name="T32" fmla="*/ 91 w 128"/>
              <a:gd name="T33" fmla="*/ 39 h 128"/>
              <a:gd name="T34" fmla="*/ 96 w 128"/>
              <a:gd name="T35" fmla="*/ 64 h 128"/>
              <a:gd name="T36" fmla="*/ 65 w 128"/>
              <a:gd name="T37" fmla="*/ 8 h 128"/>
              <a:gd name="T38" fmla="*/ 68 w 128"/>
              <a:gd name="T39" fmla="*/ 8 h 128"/>
              <a:gd name="T40" fmla="*/ 87 w 128"/>
              <a:gd name="T41" fmla="*/ 29 h 128"/>
              <a:gd name="T42" fmla="*/ 65 w 128"/>
              <a:gd name="T43" fmla="*/ 26 h 128"/>
              <a:gd name="T44" fmla="*/ 45 w 128"/>
              <a:gd name="T45" fmla="*/ 29 h 128"/>
              <a:gd name="T46" fmla="*/ 65 w 128"/>
              <a:gd name="T47" fmla="*/ 8 h 128"/>
              <a:gd name="T48" fmla="*/ 50 w 128"/>
              <a:gd name="T49" fmla="*/ 10 h 128"/>
              <a:gd name="T50" fmla="*/ 34 w 128"/>
              <a:gd name="T51" fmla="*/ 33 h 128"/>
              <a:gd name="T52" fmla="*/ 10 w 128"/>
              <a:gd name="T53" fmla="*/ 51 h 128"/>
              <a:gd name="T54" fmla="*/ 50 w 128"/>
              <a:gd name="T55" fmla="*/ 10 h 128"/>
              <a:gd name="T56" fmla="*/ 16 w 128"/>
              <a:gd name="T57" fmla="*/ 93 h 128"/>
              <a:gd name="T58" fmla="*/ 8 w 128"/>
              <a:gd name="T59" fmla="*/ 65 h 128"/>
              <a:gd name="T60" fmla="*/ 30 w 128"/>
              <a:gd name="T61" fmla="*/ 44 h 128"/>
              <a:gd name="T62" fmla="*/ 27 w 128"/>
              <a:gd name="T63" fmla="*/ 64 h 128"/>
              <a:gd name="T64" fmla="*/ 29 w 128"/>
              <a:gd name="T65" fmla="*/ 84 h 128"/>
              <a:gd name="T66" fmla="*/ 16 w 128"/>
              <a:gd name="T67" fmla="*/ 93 h 128"/>
              <a:gd name="T68" fmla="*/ 20 w 128"/>
              <a:gd name="T69" fmla="*/ 99 h 128"/>
              <a:gd name="T70" fmla="*/ 32 w 128"/>
              <a:gd name="T71" fmla="*/ 91 h 128"/>
              <a:gd name="T72" fmla="*/ 50 w 128"/>
              <a:gd name="T73" fmla="*/ 119 h 128"/>
              <a:gd name="T74" fmla="*/ 20 w 128"/>
              <a:gd name="T75" fmla="*/ 99 h 128"/>
              <a:gd name="T76" fmla="*/ 68 w 128"/>
              <a:gd name="T77" fmla="*/ 121 h 128"/>
              <a:gd name="T78" fmla="*/ 65 w 128"/>
              <a:gd name="T79" fmla="*/ 121 h 128"/>
              <a:gd name="T80" fmla="*/ 39 w 128"/>
              <a:gd name="T81" fmla="*/ 88 h 128"/>
              <a:gd name="T82" fmla="*/ 65 w 128"/>
              <a:gd name="T83" fmla="*/ 83 h 128"/>
              <a:gd name="T84" fmla="*/ 92 w 128"/>
              <a:gd name="T85" fmla="*/ 88 h 128"/>
              <a:gd name="T86" fmla="*/ 68 w 128"/>
              <a:gd name="T87" fmla="*/ 121 h 128"/>
              <a:gd name="T88" fmla="*/ 82 w 128"/>
              <a:gd name="T89" fmla="*/ 118 h 128"/>
              <a:gd name="T90" fmla="*/ 99 w 128"/>
              <a:gd name="T91" fmla="*/ 91 h 128"/>
              <a:gd name="T92" fmla="*/ 109 w 128"/>
              <a:gd name="T93" fmla="*/ 98 h 128"/>
              <a:gd name="T94" fmla="*/ 82 w 128"/>
              <a:gd name="T95" fmla="*/ 118 h 128"/>
              <a:gd name="T96" fmla="*/ 101 w 128"/>
              <a:gd name="T97" fmla="*/ 84 h 128"/>
              <a:gd name="T98" fmla="*/ 104 w 128"/>
              <a:gd name="T99" fmla="*/ 64 h 128"/>
              <a:gd name="T100" fmla="*/ 101 w 128"/>
              <a:gd name="T101" fmla="*/ 44 h 128"/>
              <a:gd name="T102" fmla="*/ 121 w 128"/>
              <a:gd name="T103" fmla="*/ 62 h 128"/>
              <a:gd name="T104" fmla="*/ 121 w 128"/>
              <a:gd name="T105" fmla="*/ 64 h 128"/>
              <a:gd name="T106" fmla="*/ 114 w 128"/>
              <a:gd name="T107" fmla="*/ 92 h 128"/>
              <a:gd name="T108" fmla="*/ 101 w 128"/>
              <a:gd name="T109" fmla="*/ 84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28" h="128">
                <a:moveTo>
                  <a:pt x="64" y="0"/>
                </a:moveTo>
                <a:cubicBezTo>
                  <a:pt x="29" y="0"/>
                  <a:pt x="0" y="29"/>
                  <a:pt x="0" y="64"/>
                </a:cubicBezTo>
                <a:cubicBezTo>
                  <a:pt x="0" y="100"/>
                  <a:pt x="29" y="128"/>
                  <a:pt x="64" y="128"/>
                </a:cubicBezTo>
                <a:cubicBezTo>
                  <a:pt x="100" y="128"/>
                  <a:pt x="128" y="100"/>
                  <a:pt x="128" y="64"/>
                </a:cubicBezTo>
                <a:cubicBezTo>
                  <a:pt x="128" y="29"/>
                  <a:pt x="100" y="0"/>
                  <a:pt x="64" y="0"/>
                </a:cubicBezTo>
                <a:close/>
                <a:moveTo>
                  <a:pt x="118" y="48"/>
                </a:moveTo>
                <a:cubicBezTo>
                  <a:pt x="112" y="42"/>
                  <a:pt x="105" y="37"/>
                  <a:pt x="97" y="33"/>
                </a:cubicBezTo>
                <a:cubicBezTo>
                  <a:pt x="93" y="25"/>
                  <a:pt x="88" y="17"/>
                  <a:pt x="82" y="11"/>
                </a:cubicBezTo>
                <a:cubicBezTo>
                  <a:pt x="99" y="17"/>
                  <a:pt x="113" y="30"/>
                  <a:pt x="118" y="48"/>
                </a:cubicBezTo>
                <a:close/>
                <a:moveTo>
                  <a:pt x="96" y="64"/>
                </a:moveTo>
                <a:cubicBezTo>
                  <a:pt x="96" y="70"/>
                  <a:pt x="96" y="76"/>
                  <a:pt x="94" y="81"/>
                </a:cubicBezTo>
                <a:cubicBezTo>
                  <a:pt x="85" y="77"/>
                  <a:pt x="76" y="75"/>
                  <a:pt x="65" y="75"/>
                </a:cubicBezTo>
                <a:cubicBezTo>
                  <a:pt x="55" y="75"/>
                  <a:pt x="45" y="77"/>
                  <a:pt x="36" y="81"/>
                </a:cubicBezTo>
                <a:cubicBezTo>
                  <a:pt x="35" y="76"/>
                  <a:pt x="34" y="70"/>
                  <a:pt x="34" y="64"/>
                </a:cubicBezTo>
                <a:cubicBezTo>
                  <a:pt x="34" y="55"/>
                  <a:pt x="36" y="47"/>
                  <a:pt x="39" y="39"/>
                </a:cubicBezTo>
                <a:cubicBezTo>
                  <a:pt x="47" y="35"/>
                  <a:pt x="56" y="33"/>
                  <a:pt x="65" y="33"/>
                </a:cubicBezTo>
                <a:cubicBezTo>
                  <a:pt x="75" y="33"/>
                  <a:pt x="83" y="35"/>
                  <a:pt x="91" y="39"/>
                </a:cubicBezTo>
                <a:cubicBezTo>
                  <a:pt x="95" y="47"/>
                  <a:pt x="96" y="55"/>
                  <a:pt x="96" y="64"/>
                </a:cubicBezTo>
                <a:close/>
                <a:moveTo>
                  <a:pt x="65" y="8"/>
                </a:moveTo>
                <a:cubicBezTo>
                  <a:pt x="66" y="8"/>
                  <a:pt x="67" y="8"/>
                  <a:pt x="68" y="8"/>
                </a:cubicBezTo>
                <a:cubicBezTo>
                  <a:pt x="75" y="14"/>
                  <a:pt x="82" y="21"/>
                  <a:pt x="87" y="29"/>
                </a:cubicBezTo>
                <a:cubicBezTo>
                  <a:pt x="80" y="27"/>
                  <a:pt x="73" y="26"/>
                  <a:pt x="65" y="26"/>
                </a:cubicBezTo>
                <a:cubicBezTo>
                  <a:pt x="58" y="26"/>
                  <a:pt x="51" y="27"/>
                  <a:pt x="45" y="29"/>
                </a:cubicBezTo>
                <a:cubicBezTo>
                  <a:pt x="50" y="20"/>
                  <a:pt x="57" y="13"/>
                  <a:pt x="65" y="8"/>
                </a:cubicBezTo>
                <a:close/>
                <a:moveTo>
                  <a:pt x="50" y="10"/>
                </a:moveTo>
                <a:cubicBezTo>
                  <a:pt x="43" y="16"/>
                  <a:pt x="38" y="24"/>
                  <a:pt x="34" y="33"/>
                </a:cubicBezTo>
                <a:cubicBezTo>
                  <a:pt x="25" y="37"/>
                  <a:pt x="16" y="43"/>
                  <a:pt x="10" y="51"/>
                </a:cubicBezTo>
                <a:cubicBezTo>
                  <a:pt x="15" y="31"/>
                  <a:pt x="30" y="15"/>
                  <a:pt x="50" y="10"/>
                </a:cubicBezTo>
                <a:close/>
                <a:moveTo>
                  <a:pt x="16" y="93"/>
                </a:moveTo>
                <a:cubicBezTo>
                  <a:pt x="11" y="85"/>
                  <a:pt x="8" y="75"/>
                  <a:pt x="8" y="65"/>
                </a:cubicBezTo>
                <a:cubicBezTo>
                  <a:pt x="13" y="57"/>
                  <a:pt x="21" y="49"/>
                  <a:pt x="30" y="44"/>
                </a:cubicBezTo>
                <a:cubicBezTo>
                  <a:pt x="28" y="50"/>
                  <a:pt x="27" y="57"/>
                  <a:pt x="27" y="64"/>
                </a:cubicBezTo>
                <a:cubicBezTo>
                  <a:pt x="27" y="71"/>
                  <a:pt x="28" y="78"/>
                  <a:pt x="29" y="84"/>
                </a:cubicBezTo>
                <a:cubicBezTo>
                  <a:pt x="25" y="87"/>
                  <a:pt x="20" y="90"/>
                  <a:pt x="16" y="93"/>
                </a:cubicBezTo>
                <a:close/>
                <a:moveTo>
                  <a:pt x="20" y="99"/>
                </a:moveTo>
                <a:cubicBezTo>
                  <a:pt x="24" y="96"/>
                  <a:pt x="28" y="94"/>
                  <a:pt x="32" y="91"/>
                </a:cubicBezTo>
                <a:cubicBezTo>
                  <a:pt x="36" y="102"/>
                  <a:pt x="42" y="111"/>
                  <a:pt x="50" y="119"/>
                </a:cubicBezTo>
                <a:cubicBezTo>
                  <a:pt x="38" y="116"/>
                  <a:pt x="28" y="109"/>
                  <a:pt x="20" y="99"/>
                </a:cubicBezTo>
                <a:close/>
                <a:moveTo>
                  <a:pt x="68" y="121"/>
                </a:moveTo>
                <a:cubicBezTo>
                  <a:pt x="67" y="121"/>
                  <a:pt x="66" y="121"/>
                  <a:pt x="65" y="121"/>
                </a:cubicBezTo>
                <a:cubicBezTo>
                  <a:pt x="53" y="113"/>
                  <a:pt x="44" y="102"/>
                  <a:pt x="39" y="88"/>
                </a:cubicBezTo>
                <a:cubicBezTo>
                  <a:pt x="47" y="85"/>
                  <a:pt x="56" y="83"/>
                  <a:pt x="65" y="83"/>
                </a:cubicBezTo>
                <a:cubicBezTo>
                  <a:pt x="75" y="83"/>
                  <a:pt x="84" y="85"/>
                  <a:pt x="92" y="88"/>
                </a:cubicBezTo>
                <a:cubicBezTo>
                  <a:pt x="87" y="101"/>
                  <a:pt x="79" y="113"/>
                  <a:pt x="68" y="121"/>
                </a:cubicBezTo>
                <a:close/>
                <a:moveTo>
                  <a:pt x="82" y="118"/>
                </a:moveTo>
                <a:cubicBezTo>
                  <a:pt x="89" y="110"/>
                  <a:pt x="95" y="101"/>
                  <a:pt x="99" y="91"/>
                </a:cubicBezTo>
                <a:cubicBezTo>
                  <a:pt x="103" y="93"/>
                  <a:pt x="106" y="96"/>
                  <a:pt x="109" y="98"/>
                </a:cubicBezTo>
                <a:cubicBezTo>
                  <a:pt x="103" y="107"/>
                  <a:pt x="93" y="114"/>
                  <a:pt x="82" y="118"/>
                </a:cubicBezTo>
                <a:close/>
                <a:moveTo>
                  <a:pt x="101" y="84"/>
                </a:moveTo>
                <a:cubicBezTo>
                  <a:pt x="103" y="78"/>
                  <a:pt x="104" y="71"/>
                  <a:pt x="104" y="64"/>
                </a:cubicBezTo>
                <a:cubicBezTo>
                  <a:pt x="104" y="57"/>
                  <a:pt x="103" y="50"/>
                  <a:pt x="101" y="44"/>
                </a:cubicBezTo>
                <a:cubicBezTo>
                  <a:pt x="109" y="48"/>
                  <a:pt x="116" y="55"/>
                  <a:pt x="121" y="62"/>
                </a:cubicBezTo>
                <a:cubicBezTo>
                  <a:pt x="121" y="63"/>
                  <a:pt x="121" y="64"/>
                  <a:pt x="121" y="64"/>
                </a:cubicBezTo>
                <a:cubicBezTo>
                  <a:pt x="121" y="75"/>
                  <a:pt x="118" y="84"/>
                  <a:pt x="114" y="92"/>
                </a:cubicBezTo>
                <a:cubicBezTo>
                  <a:pt x="110" y="89"/>
                  <a:pt x="106" y="86"/>
                  <a:pt x="101" y="8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98" name="Group 97">
            <a:extLst>
              <a:ext uri="{FF2B5EF4-FFF2-40B4-BE49-F238E27FC236}">
                <a16:creationId xmlns="" xmlns:a16="http://schemas.microsoft.com/office/drawing/2014/main" id="{5F265E56-A4EB-4FAB-9D4E-A1069A2EFDAD}"/>
              </a:ext>
            </a:extLst>
          </p:cNvPr>
          <p:cNvGrpSpPr/>
          <p:nvPr/>
        </p:nvGrpSpPr>
        <p:grpSpPr>
          <a:xfrm>
            <a:off x="3998849" y="4432766"/>
            <a:ext cx="270652" cy="356203"/>
            <a:chOff x="5081588" y="1744663"/>
            <a:chExt cx="552450" cy="727075"/>
          </a:xfrm>
          <a:solidFill>
            <a:schemeClr val="tx1"/>
          </a:solidFill>
        </p:grpSpPr>
        <p:sp>
          <p:nvSpPr>
            <p:cNvPr id="99" name="Freeform 65">
              <a:extLst>
                <a:ext uri="{FF2B5EF4-FFF2-40B4-BE49-F238E27FC236}">
                  <a16:creationId xmlns="" xmlns:a16="http://schemas.microsoft.com/office/drawing/2014/main" id="{B800A90E-624B-4BA5-9932-4C4B9918EB6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81588" y="1744663"/>
              <a:ext cx="552450" cy="727075"/>
            </a:xfrm>
            <a:custGeom>
              <a:avLst/>
              <a:gdLst>
                <a:gd name="T0" fmla="*/ 884 w 971"/>
                <a:gd name="T1" fmla="*/ 207 h 1283"/>
                <a:gd name="T2" fmla="*/ 715 w 971"/>
                <a:gd name="T3" fmla="*/ 207 h 1283"/>
                <a:gd name="T4" fmla="*/ 715 w 971"/>
                <a:gd name="T5" fmla="*/ 192 h 1283"/>
                <a:gd name="T6" fmla="*/ 673 w 971"/>
                <a:gd name="T7" fmla="*/ 150 h 1283"/>
                <a:gd name="T8" fmla="*/ 578 w 971"/>
                <a:gd name="T9" fmla="*/ 150 h 1283"/>
                <a:gd name="T10" fmla="*/ 589 w 971"/>
                <a:gd name="T11" fmla="*/ 103 h 1283"/>
                <a:gd name="T12" fmla="*/ 485 w 971"/>
                <a:gd name="T13" fmla="*/ 0 h 1283"/>
                <a:gd name="T14" fmla="*/ 382 w 971"/>
                <a:gd name="T15" fmla="*/ 103 h 1283"/>
                <a:gd name="T16" fmla="*/ 393 w 971"/>
                <a:gd name="T17" fmla="*/ 150 h 1283"/>
                <a:gd name="T18" fmla="*/ 297 w 971"/>
                <a:gd name="T19" fmla="*/ 150 h 1283"/>
                <a:gd name="T20" fmla="*/ 255 w 971"/>
                <a:gd name="T21" fmla="*/ 192 h 1283"/>
                <a:gd name="T22" fmla="*/ 255 w 971"/>
                <a:gd name="T23" fmla="*/ 207 h 1283"/>
                <a:gd name="T24" fmla="*/ 87 w 971"/>
                <a:gd name="T25" fmla="*/ 207 h 1283"/>
                <a:gd name="T26" fmla="*/ 0 w 971"/>
                <a:gd name="T27" fmla="*/ 294 h 1283"/>
                <a:gd name="T28" fmla="*/ 0 w 971"/>
                <a:gd name="T29" fmla="*/ 1196 h 1283"/>
                <a:gd name="T30" fmla="*/ 87 w 971"/>
                <a:gd name="T31" fmla="*/ 1283 h 1283"/>
                <a:gd name="T32" fmla="*/ 884 w 971"/>
                <a:gd name="T33" fmla="*/ 1283 h 1283"/>
                <a:gd name="T34" fmla="*/ 971 w 971"/>
                <a:gd name="T35" fmla="*/ 1196 h 1283"/>
                <a:gd name="T36" fmla="*/ 971 w 971"/>
                <a:gd name="T37" fmla="*/ 294 h 1283"/>
                <a:gd name="T38" fmla="*/ 884 w 971"/>
                <a:gd name="T39" fmla="*/ 207 h 1283"/>
                <a:gd name="T40" fmla="*/ 485 w 971"/>
                <a:gd name="T41" fmla="*/ 59 h 1283"/>
                <a:gd name="T42" fmla="*/ 530 w 971"/>
                <a:gd name="T43" fmla="*/ 103 h 1283"/>
                <a:gd name="T44" fmla="*/ 485 w 971"/>
                <a:gd name="T45" fmla="*/ 148 h 1283"/>
                <a:gd name="T46" fmla="*/ 441 w 971"/>
                <a:gd name="T47" fmla="*/ 103 h 1283"/>
                <a:gd name="T48" fmla="*/ 485 w 971"/>
                <a:gd name="T49" fmla="*/ 59 h 1283"/>
                <a:gd name="T50" fmla="*/ 825 w 971"/>
                <a:gd name="T51" fmla="*/ 921 h 1283"/>
                <a:gd name="T52" fmla="*/ 659 w 971"/>
                <a:gd name="T53" fmla="*/ 921 h 1283"/>
                <a:gd name="T54" fmla="*/ 659 w 971"/>
                <a:gd name="T55" fmla="*/ 1087 h 1283"/>
                <a:gd name="T56" fmla="*/ 146 w 971"/>
                <a:gd name="T57" fmla="*/ 1087 h 1283"/>
                <a:gd name="T58" fmla="*/ 146 w 971"/>
                <a:gd name="T59" fmla="*/ 275 h 1283"/>
                <a:gd name="T60" fmla="*/ 255 w 971"/>
                <a:gd name="T61" fmla="*/ 275 h 1283"/>
                <a:gd name="T62" fmla="*/ 255 w 971"/>
                <a:gd name="T63" fmla="*/ 290 h 1283"/>
                <a:gd name="T64" fmla="*/ 297 w 971"/>
                <a:gd name="T65" fmla="*/ 332 h 1283"/>
                <a:gd name="T66" fmla="*/ 673 w 971"/>
                <a:gd name="T67" fmla="*/ 332 h 1283"/>
                <a:gd name="T68" fmla="*/ 715 w 971"/>
                <a:gd name="T69" fmla="*/ 290 h 1283"/>
                <a:gd name="T70" fmla="*/ 715 w 971"/>
                <a:gd name="T71" fmla="*/ 275 h 1283"/>
                <a:gd name="T72" fmla="*/ 825 w 971"/>
                <a:gd name="T73" fmla="*/ 275 h 1283"/>
                <a:gd name="T74" fmla="*/ 825 w 971"/>
                <a:gd name="T75" fmla="*/ 921 h 1283"/>
                <a:gd name="T76" fmla="*/ 802 w 971"/>
                <a:gd name="T77" fmla="*/ 953 h 1283"/>
                <a:gd name="T78" fmla="*/ 691 w 971"/>
                <a:gd name="T79" fmla="*/ 1065 h 1283"/>
                <a:gd name="T80" fmla="*/ 691 w 971"/>
                <a:gd name="T81" fmla="*/ 953 h 1283"/>
                <a:gd name="T82" fmla="*/ 802 w 971"/>
                <a:gd name="T83" fmla="*/ 953 h 1283"/>
                <a:gd name="T84" fmla="*/ 903 w 971"/>
                <a:gd name="T85" fmla="*/ 1196 h 1283"/>
                <a:gd name="T86" fmla="*/ 884 w 971"/>
                <a:gd name="T87" fmla="*/ 1215 h 1283"/>
                <a:gd name="T88" fmla="*/ 87 w 971"/>
                <a:gd name="T89" fmla="*/ 1215 h 1283"/>
                <a:gd name="T90" fmla="*/ 68 w 971"/>
                <a:gd name="T91" fmla="*/ 1196 h 1283"/>
                <a:gd name="T92" fmla="*/ 68 w 971"/>
                <a:gd name="T93" fmla="*/ 294 h 1283"/>
                <a:gd name="T94" fmla="*/ 87 w 971"/>
                <a:gd name="T95" fmla="*/ 275 h 1283"/>
                <a:gd name="T96" fmla="*/ 114 w 971"/>
                <a:gd name="T97" fmla="*/ 275 h 1283"/>
                <a:gd name="T98" fmla="*/ 114 w 971"/>
                <a:gd name="T99" fmla="*/ 1120 h 1283"/>
                <a:gd name="T100" fmla="*/ 681 w 971"/>
                <a:gd name="T101" fmla="*/ 1120 h 1283"/>
                <a:gd name="T102" fmla="*/ 686 w 971"/>
                <a:gd name="T103" fmla="*/ 1115 h 1283"/>
                <a:gd name="T104" fmla="*/ 852 w 971"/>
                <a:gd name="T105" fmla="*/ 948 h 1283"/>
                <a:gd name="T106" fmla="*/ 857 w 971"/>
                <a:gd name="T107" fmla="*/ 943 h 1283"/>
                <a:gd name="T108" fmla="*/ 857 w 971"/>
                <a:gd name="T109" fmla="*/ 275 h 1283"/>
                <a:gd name="T110" fmla="*/ 884 w 971"/>
                <a:gd name="T111" fmla="*/ 275 h 1283"/>
                <a:gd name="T112" fmla="*/ 903 w 971"/>
                <a:gd name="T113" fmla="*/ 294 h 1283"/>
                <a:gd name="T114" fmla="*/ 903 w 971"/>
                <a:gd name="T115" fmla="*/ 1196 h 1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971" h="1283">
                  <a:moveTo>
                    <a:pt x="884" y="207"/>
                  </a:moveTo>
                  <a:cubicBezTo>
                    <a:pt x="715" y="207"/>
                    <a:pt x="715" y="207"/>
                    <a:pt x="715" y="207"/>
                  </a:cubicBezTo>
                  <a:cubicBezTo>
                    <a:pt x="715" y="192"/>
                    <a:pt x="715" y="192"/>
                    <a:pt x="715" y="192"/>
                  </a:cubicBezTo>
                  <a:cubicBezTo>
                    <a:pt x="715" y="169"/>
                    <a:pt x="696" y="150"/>
                    <a:pt x="673" y="150"/>
                  </a:cubicBezTo>
                  <a:cubicBezTo>
                    <a:pt x="578" y="150"/>
                    <a:pt x="578" y="150"/>
                    <a:pt x="578" y="150"/>
                  </a:cubicBezTo>
                  <a:cubicBezTo>
                    <a:pt x="585" y="136"/>
                    <a:pt x="589" y="120"/>
                    <a:pt x="589" y="103"/>
                  </a:cubicBezTo>
                  <a:cubicBezTo>
                    <a:pt x="589" y="46"/>
                    <a:pt x="542" y="0"/>
                    <a:pt x="485" y="0"/>
                  </a:cubicBezTo>
                  <a:cubicBezTo>
                    <a:pt x="428" y="0"/>
                    <a:pt x="382" y="46"/>
                    <a:pt x="382" y="103"/>
                  </a:cubicBezTo>
                  <a:cubicBezTo>
                    <a:pt x="382" y="120"/>
                    <a:pt x="386" y="136"/>
                    <a:pt x="393" y="150"/>
                  </a:cubicBezTo>
                  <a:cubicBezTo>
                    <a:pt x="297" y="150"/>
                    <a:pt x="297" y="150"/>
                    <a:pt x="297" y="150"/>
                  </a:cubicBezTo>
                  <a:cubicBezTo>
                    <a:pt x="274" y="150"/>
                    <a:pt x="255" y="169"/>
                    <a:pt x="255" y="192"/>
                  </a:cubicBezTo>
                  <a:cubicBezTo>
                    <a:pt x="255" y="207"/>
                    <a:pt x="255" y="207"/>
                    <a:pt x="255" y="207"/>
                  </a:cubicBezTo>
                  <a:cubicBezTo>
                    <a:pt x="87" y="207"/>
                    <a:pt x="87" y="207"/>
                    <a:pt x="87" y="207"/>
                  </a:cubicBezTo>
                  <a:cubicBezTo>
                    <a:pt x="39" y="207"/>
                    <a:pt x="0" y="246"/>
                    <a:pt x="0" y="294"/>
                  </a:cubicBezTo>
                  <a:cubicBezTo>
                    <a:pt x="0" y="1196"/>
                    <a:pt x="0" y="1196"/>
                    <a:pt x="0" y="1196"/>
                  </a:cubicBezTo>
                  <a:cubicBezTo>
                    <a:pt x="0" y="1244"/>
                    <a:pt x="39" y="1283"/>
                    <a:pt x="87" y="1283"/>
                  </a:cubicBezTo>
                  <a:cubicBezTo>
                    <a:pt x="884" y="1283"/>
                    <a:pt x="884" y="1283"/>
                    <a:pt x="884" y="1283"/>
                  </a:cubicBezTo>
                  <a:cubicBezTo>
                    <a:pt x="932" y="1283"/>
                    <a:pt x="971" y="1244"/>
                    <a:pt x="971" y="1196"/>
                  </a:cubicBezTo>
                  <a:cubicBezTo>
                    <a:pt x="971" y="294"/>
                    <a:pt x="971" y="294"/>
                    <a:pt x="971" y="294"/>
                  </a:cubicBezTo>
                  <a:cubicBezTo>
                    <a:pt x="971" y="246"/>
                    <a:pt x="932" y="207"/>
                    <a:pt x="884" y="207"/>
                  </a:cubicBezTo>
                  <a:close/>
                  <a:moveTo>
                    <a:pt x="485" y="59"/>
                  </a:moveTo>
                  <a:cubicBezTo>
                    <a:pt x="510" y="59"/>
                    <a:pt x="530" y="79"/>
                    <a:pt x="530" y="103"/>
                  </a:cubicBezTo>
                  <a:cubicBezTo>
                    <a:pt x="530" y="128"/>
                    <a:pt x="510" y="148"/>
                    <a:pt x="485" y="148"/>
                  </a:cubicBezTo>
                  <a:cubicBezTo>
                    <a:pt x="461" y="148"/>
                    <a:pt x="441" y="128"/>
                    <a:pt x="441" y="103"/>
                  </a:cubicBezTo>
                  <a:cubicBezTo>
                    <a:pt x="441" y="79"/>
                    <a:pt x="461" y="59"/>
                    <a:pt x="485" y="59"/>
                  </a:cubicBezTo>
                  <a:close/>
                  <a:moveTo>
                    <a:pt x="825" y="921"/>
                  </a:moveTo>
                  <a:cubicBezTo>
                    <a:pt x="659" y="921"/>
                    <a:pt x="659" y="921"/>
                    <a:pt x="659" y="921"/>
                  </a:cubicBezTo>
                  <a:cubicBezTo>
                    <a:pt x="659" y="1087"/>
                    <a:pt x="659" y="1087"/>
                    <a:pt x="659" y="1087"/>
                  </a:cubicBezTo>
                  <a:cubicBezTo>
                    <a:pt x="146" y="1087"/>
                    <a:pt x="146" y="1087"/>
                    <a:pt x="146" y="1087"/>
                  </a:cubicBezTo>
                  <a:cubicBezTo>
                    <a:pt x="146" y="275"/>
                    <a:pt x="146" y="275"/>
                    <a:pt x="146" y="275"/>
                  </a:cubicBezTo>
                  <a:cubicBezTo>
                    <a:pt x="255" y="275"/>
                    <a:pt x="255" y="275"/>
                    <a:pt x="255" y="275"/>
                  </a:cubicBezTo>
                  <a:cubicBezTo>
                    <a:pt x="255" y="290"/>
                    <a:pt x="255" y="290"/>
                    <a:pt x="255" y="290"/>
                  </a:cubicBezTo>
                  <a:cubicBezTo>
                    <a:pt x="255" y="313"/>
                    <a:pt x="274" y="332"/>
                    <a:pt x="297" y="332"/>
                  </a:cubicBezTo>
                  <a:cubicBezTo>
                    <a:pt x="673" y="332"/>
                    <a:pt x="673" y="332"/>
                    <a:pt x="673" y="332"/>
                  </a:cubicBezTo>
                  <a:cubicBezTo>
                    <a:pt x="696" y="332"/>
                    <a:pt x="715" y="313"/>
                    <a:pt x="715" y="290"/>
                  </a:cubicBezTo>
                  <a:cubicBezTo>
                    <a:pt x="715" y="275"/>
                    <a:pt x="715" y="275"/>
                    <a:pt x="715" y="275"/>
                  </a:cubicBezTo>
                  <a:cubicBezTo>
                    <a:pt x="825" y="275"/>
                    <a:pt x="825" y="275"/>
                    <a:pt x="825" y="275"/>
                  </a:cubicBezTo>
                  <a:lnTo>
                    <a:pt x="825" y="921"/>
                  </a:lnTo>
                  <a:close/>
                  <a:moveTo>
                    <a:pt x="802" y="953"/>
                  </a:moveTo>
                  <a:cubicBezTo>
                    <a:pt x="770" y="985"/>
                    <a:pt x="726" y="1029"/>
                    <a:pt x="691" y="1065"/>
                  </a:cubicBezTo>
                  <a:cubicBezTo>
                    <a:pt x="691" y="953"/>
                    <a:pt x="691" y="953"/>
                    <a:pt x="691" y="953"/>
                  </a:cubicBezTo>
                  <a:lnTo>
                    <a:pt x="802" y="953"/>
                  </a:lnTo>
                  <a:close/>
                  <a:moveTo>
                    <a:pt x="903" y="1196"/>
                  </a:moveTo>
                  <a:cubicBezTo>
                    <a:pt x="903" y="1207"/>
                    <a:pt x="894" y="1215"/>
                    <a:pt x="884" y="1215"/>
                  </a:cubicBezTo>
                  <a:cubicBezTo>
                    <a:pt x="87" y="1215"/>
                    <a:pt x="87" y="1215"/>
                    <a:pt x="87" y="1215"/>
                  </a:cubicBezTo>
                  <a:cubicBezTo>
                    <a:pt x="76" y="1215"/>
                    <a:pt x="68" y="1207"/>
                    <a:pt x="68" y="1196"/>
                  </a:cubicBezTo>
                  <a:cubicBezTo>
                    <a:pt x="68" y="294"/>
                    <a:pt x="68" y="294"/>
                    <a:pt x="68" y="294"/>
                  </a:cubicBezTo>
                  <a:cubicBezTo>
                    <a:pt x="68" y="284"/>
                    <a:pt x="76" y="275"/>
                    <a:pt x="87" y="275"/>
                  </a:cubicBezTo>
                  <a:cubicBezTo>
                    <a:pt x="114" y="275"/>
                    <a:pt x="114" y="275"/>
                    <a:pt x="114" y="275"/>
                  </a:cubicBezTo>
                  <a:cubicBezTo>
                    <a:pt x="114" y="1120"/>
                    <a:pt x="114" y="1120"/>
                    <a:pt x="114" y="1120"/>
                  </a:cubicBezTo>
                  <a:cubicBezTo>
                    <a:pt x="681" y="1120"/>
                    <a:pt x="681" y="1120"/>
                    <a:pt x="681" y="1120"/>
                  </a:cubicBezTo>
                  <a:cubicBezTo>
                    <a:pt x="686" y="1115"/>
                    <a:pt x="686" y="1115"/>
                    <a:pt x="686" y="1115"/>
                  </a:cubicBezTo>
                  <a:cubicBezTo>
                    <a:pt x="732" y="1069"/>
                    <a:pt x="818" y="983"/>
                    <a:pt x="852" y="948"/>
                  </a:cubicBezTo>
                  <a:cubicBezTo>
                    <a:pt x="857" y="943"/>
                    <a:pt x="857" y="943"/>
                    <a:pt x="857" y="943"/>
                  </a:cubicBezTo>
                  <a:cubicBezTo>
                    <a:pt x="857" y="275"/>
                    <a:pt x="857" y="275"/>
                    <a:pt x="857" y="275"/>
                  </a:cubicBezTo>
                  <a:cubicBezTo>
                    <a:pt x="884" y="275"/>
                    <a:pt x="884" y="275"/>
                    <a:pt x="884" y="275"/>
                  </a:cubicBezTo>
                  <a:cubicBezTo>
                    <a:pt x="894" y="275"/>
                    <a:pt x="903" y="284"/>
                    <a:pt x="903" y="294"/>
                  </a:cubicBezTo>
                  <a:lnTo>
                    <a:pt x="903" y="11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0" name="Rectangle 66">
              <a:extLst>
                <a:ext uri="{FF2B5EF4-FFF2-40B4-BE49-F238E27FC236}">
                  <a16:creationId xmlns="" xmlns:a16="http://schemas.microsoft.com/office/drawing/2014/main" id="{EF54A0F3-A653-4EAA-B340-1B3D7CA2F9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08588" y="2003426"/>
              <a:ext cx="298450" cy="1746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1" name="Rectangle 67">
              <a:extLst>
                <a:ext uri="{FF2B5EF4-FFF2-40B4-BE49-F238E27FC236}">
                  <a16:creationId xmlns="" xmlns:a16="http://schemas.microsoft.com/office/drawing/2014/main" id="{69A7B1DA-06FC-4DC8-B796-664CB0D432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08588" y="2081213"/>
              <a:ext cx="298450" cy="1746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2" name="Rectangle 68">
              <a:extLst>
                <a:ext uri="{FF2B5EF4-FFF2-40B4-BE49-F238E27FC236}">
                  <a16:creationId xmlns="" xmlns:a16="http://schemas.microsoft.com/office/drawing/2014/main" id="{B1E2871C-6714-4960-BF52-776F0C6EA70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08588" y="2154238"/>
              <a:ext cx="298450" cy="1746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03" name="Group 102">
            <a:extLst>
              <a:ext uri="{FF2B5EF4-FFF2-40B4-BE49-F238E27FC236}">
                <a16:creationId xmlns="" xmlns:a16="http://schemas.microsoft.com/office/drawing/2014/main" id="{5B7C7DB8-C138-4C51-862C-AB54A3C0E741}"/>
              </a:ext>
            </a:extLst>
          </p:cNvPr>
          <p:cNvGrpSpPr/>
          <p:nvPr/>
        </p:nvGrpSpPr>
        <p:grpSpPr>
          <a:xfrm>
            <a:off x="6438254" y="4435703"/>
            <a:ext cx="310709" cy="350330"/>
            <a:chOff x="6775450" y="3722688"/>
            <a:chExt cx="473075" cy="533400"/>
          </a:xfrm>
          <a:solidFill>
            <a:schemeClr val="tx1"/>
          </a:solidFill>
        </p:grpSpPr>
        <p:sp>
          <p:nvSpPr>
            <p:cNvPr id="104" name="Freeform 174">
              <a:extLst>
                <a:ext uri="{FF2B5EF4-FFF2-40B4-BE49-F238E27FC236}">
                  <a16:creationId xmlns="" xmlns:a16="http://schemas.microsoft.com/office/drawing/2014/main" id="{284031E0-E6BB-4621-B68B-0C10EB71FAE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5450" y="3827463"/>
              <a:ext cx="473075" cy="428625"/>
            </a:xfrm>
            <a:custGeom>
              <a:avLst/>
              <a:gdLst>
                <a:gd name="T0" fmla="*/ 119 w 126"/>
                <a:gd name="T1" fmla="*/ 51 h 114"/>
                <a:gd name="T2" fmla="*/ 118 w 126"/>
                <a:gd name="T3" fmla="*/ 51 h 114"/>
                <a:gd name="T4" fmla="*/ 114 w 126"/>
                <a:gd name="T5" fmla="*/ 40 h 114"/>
                <a:gd name="T6" fmla="*/ 88 w 126"/>
                <a:gd name="T7" fmla="*/ 49 h 114"/>
                <a:gd name="T8" fmla="*/ 48 w 126"/>
                <a:gd name="T9" fmla="*/ 13 h 114"/>
                <a:gd name="T10" fmla="*/ 29 w 126"/>
                <a:gd name="T11" fmla="*/ 2 h 114"/>
                <a:gd name="T12" fmla="*/ 23 w 126"/>
                <a:gd name="T13" fmla="*/ 5 h 114"/>
                <a:gd name="T14" fmla="*/ 23 w 126"/>
                <a:gd name="T15" fmla="*/ 27 h 114"/>
                <a:gd name="T16" fmla="*/ 11 w 126"/>
                <a:gd name="T17" fmla="*/ 46 h 114"/>
                <a:gd name="T18" fmla="*/ 6 w 126"/>
                <a:gd name="T19" fmla="*/ 46 h 114"/>
                <a:gd name="T20" fmla="*/ 0 w 126"/>
                <a:gd name="T21" fmla="*/ 52 h 114"/>
                <a:gd name="T22" fmla="*/ 0 w 126"/>
                <a:gd name="T23" fmla="*/ 64 h 114"/>
                <a:gd name="T24" fmla="*/ 6 w 126"/>
                <a:gd name="T25" fmla="*/ 70 h 114"/>
                <a:gd name="T26" fmla="*/ 11 w 126"/>
                <a:gd name="T27" fmla="*/ 70 h 114"/>
                <a:gd name="T28" fmla="*/ 37 w 126"/>
                <a:gd name="T29" fmla="*/ 98 h 114"/>
                <a:gd name="T30" fmla="*/ 37 w 126"/>
                <a:gd name="T31" fmla="*/ 99 h 114"/>
                <a:gd name="T32" fmla="*/ 37 w 126"/>
                <a:gd name="T33" fmla="*/ 107 h 114"/>
                <a:gd name="T34" fmla="*/ 43 w 126"/>
                <a:gd name="T35" fmla="*/ 114 h 114"/>
                <a:gd name="T36" fmla="*/ 50 w 126"/>
                <a:gd name="T37" fmla="*/ 114 h 114"/>
                <a:gd name="T38" fmla="*/ 56 w 126"/>
                <a:gd name="T39" fmla="*/ 107 h 114"/>
                <a:gd name="T40" fmla="*/ 56 w 126"/>
                <a:gd name="T41" fmla="*/ 104 h 114"/>
                <a:gd name="T42" fmla="*/ 64 w 126"/>
                <a:gd name="T43" fmla="*/ 104 h 114"/>
                <a:gd name="T44" fmla="*/ 70 w 126"/>
                <a:gd name="T45" fmla="*/ 104 h 114"/>
                <a:gd name="T46" fmla="*/ 70 w 126"/>
                <a:gd name="T47" fmla="*/ 107 h 114"/>
                <a:gd name="T48" fmla="*/ 76 w 126"/>
                <a:gd name="T49" fmla="*/ 114 h 114"/>
                <a:gd name="T50" fmla="*/ 83 w 126"/>
                <a:gd name="T51" fmla="*/ 114 h 114"/>
                <a:gd name="T52" fmla="*/ 90 w 126"/>
                <a:gd name="T53" fmla="*/ 107 h 114"/>
                <a:gd name="T54" fmla="*/ 90 w 126"/>
                <a:gd name="T55" fmla="*/ 99 h 114"/>
                <a:gd name="T56" fmla="*/ 90 w 126"/>
                <a:gd name="T57" fmla="*/ 99 h 114"/>
                <a:gd name="T58" fmla="*/ 118 w 126"/>
                <a:gd name="T59" fmla="*/ 64 h 114"/>
                <a:gd name="T60" fmla="*/ 119 w 126"/>
                <a:gd name="T61" fmla="*/ 65 h 114"/>
                <a:gd name="T62" fmla="*/ 126 w 126"/>
                <a:gd name="T63" fmla="*/ 58 h 114"/>
                <a:gd name="T64" fmla="*/ 119 w 126"/>
                <a:gd name="T65" fmla="*/ 51 h 114"/>
                <a:gd name="T66" fmla="*/ 29 w 126"/>
                <a:gd name="T67" fmla="*/ 48 h 114"/>
                <a:gd name="T68" fmla="*/ 23 w 126"/>
                <a:gd name="T69" fmla="*/ 42 h 114"/>
                <a:gd name="T70" fmla="*/ 29 w 126"/>
                <a:gd name="T71" fmla="*/ 36 h 114"/>
                <a:gd name="T72" fmla="*/ 35 w 126"/>
                <a:gd name="T73" fmla="*/ 42 h 114"/>
                <a:gd name="T74" fmla="*/ 29 w 126"/>
                <a:gd name="T75" fmla="*/ 4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26" h="114">
                  <a:moveTo>
                    <a:pt x="119" y="51"/>
                  </a:moveTo>
                  <a:cubicBezTo>
                    <a:pt x="119" y="51"/>
                    <a:pt x="118" y="51"/>
                    <a:pt x="118" y="51"/>
                  </a:cubicBezTo>
                  <a:cubicBezTo>
                    <a:pt x="117" y="47"/>
                    <a:pt x="116" y="43"/>
                    <a:pt x="114" y="40"/>
                  </a:cubicBezTo>
                  <a:cubicBezTo>
                    <a:pt x="107" y="45"/>
                    <a:pt x="98" y="49"/>
                    <a:pt x="88" y="49"/>
                  </a:cubicBezTo>
                  <a:cubicBezTo>
                    <a:pt x="67" y="49"/>
                    <a:pt x="50" y="33"/>
                    <a:pt x="48" y="13"/>
                  </a:cubicBezTo>
                  <a:cubicBezTo>
                    <a:pt x="29" y="2"/>
                    <a:pt x="29" y="2"/>
                    <a:pt x="29" y="2"/>
                  </a:cubicBezTo>
                  <a:cubicBezTo>
                    <a:pt x="26" y="0"/>
                    <a:pt x="23" y="1"/>
                    <a:pt x="23" y="5"/>
                  </a:cubicBezTo>
                  <a:cubicBezTo>
                    <a:pt x="23" y="27"/>
                    <a:pt x="23" y="27"/>
                    <a:pt x="23" y="27"/>
                  </a:cubicBezTo>
                  <a:cubicBezTo>
                    <a:pt x="17" y="32"/>
                    <a:pt x="13" y="39"/>
                    <a:pt x="11" y="46"/>
                  </a:cubicBezTo>
                  <a:cubicBezTo>
                    <a:pt x="6" y="46"/>
                    <a:pt x="6" y="46"/>
                    <a:pt x="6" y="46"/>
                  </a:cubicBezTo>
                  <a:cubicBezTo>
                    <a:pt x="3" y="46"/>
                    <a:pt x="0" y="49"/>
                    <a:pt x="0" y="52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67"/>
                    <a:pt x="3" y="70"/>
                    <a:pt x="6" y="70"/>
                  </a:cubicBezTo>
                  <a:cubicBezTo>
                    <a:pt x="11" y="70"/>
                    <a:pt x="11" y="70"/>
                    <a:pt x="11" y="70"/>
                  </a:cubicBezTo>
                  <a:cubicBezTo>
                    <a:pt x="15" y="82"/>
                    <a:pt x="24" y="92"/>
                    <a:pt x="37" y="98"/>
                  </a:cubicBezTo>
                  <a:cubicBezTo>
                    <a:pt x="37" y="99"/>
                    <a:pt x="37" y="99"/>
                    <a:pt x="37" y="99"/>
                  </a:cubicBezTo>
                  <a:cubicBezTo>
                    <a:pt x="37" y="107"/>
                    <a:pt x="37" y="107"/>
                    <a:pt x="37" y="107"/>
                  </a:cubicBezTo>
                  <a:cubicBezTo>
                    <a:pt x="37" y="111"/>
                    <a:pt x="40" y="114"/>
                    <a:pt x="43" y="114"/>
                  </a:cubicBezTo>
                  <a:cubicBezTo>
                    <a:pt x="50" y="114"/>
                    <a:pt x="50" y="114"/>
                    <a:pt x="50" y="114"/>
                  </a:cubicBezTo>
                  <a:cubicBezTo>
                    <a:pt x="54" y="114"/>
                    <a:pt x="56" y="111"/>
                    <a:pt x="56" y="107"/>
                  </a:cubicBezTo>
                  <a:cubicBezTo>
                    <a:pt x="56" y="104"/>
                    <a:pt x="56" y="104"/>
                    <a:pt x="56" y="104"/>
                  </a:cubicBezTo>
                  <a:cubicBezTo>
                    <a:pt x="59" y="104"/>
                    <a:pt x="61" y="104"/>
                    <a:pt x="64" y="104"/>
                  </a:cubicBezTo>
                  <a:cubicBezTo>
                    <a:pt x="66" y="104"/>
                    <a:pt x="68" y="104"/>
                    <a:pt x="70" y="104"/>
                  </a:cubicBezTo>
                  <a:cubicBezTo>
                    <a:pt x="70" y="107"/>
                    <a:pt x="70" y="107"/>
                    <a:pt x="70" y="107"/>
                  </a:cubicBezTo>
                  <a:cubicBezTo>
                    <a:pt x="70" y="111"/>
                    <a:pt x="73" y="114"/>
                    <a:pt x="76" y="114"/>
                  </a:cubicBezTo>
                  <a:cubicBezTo>
                    <a:pt x="83" y="114"/>
                    <a:pt x="83" y="114"/>
                    <a:pt x="83" y="114"/>
                  </a:cubicBezTo>
                  <a:cubicBezTo>
                    <a:pt x="87" y="114"/>
                    <a:pt x="90" y="111"/>
                    <a:pt x="90" y="107"/>
                  </a:cubicBezTo>
                  <a:cubicBezTo>
                    <a:pt x="90" y="99"/>
                    <a:pt x="90" y="99"/>
                    <a:pt x="90" y="99"/>
                  </a:cubicBezTo>
                  <a:cubicBezTo>
                    <a:pt x="90" y="99"/>
                    <a:pt x="90" y="99"/>
                    <a:pt x="90" y="99"/>
                  </a:cubicBezTo>
                  <a:cubicBezTo>
                    <a:pt x="105" y="92"/>
                    <a:pt x="115" y="79"/>
                    <a:pt x="118" y="64"/>
                  </a:cubicBezTo>
                  <a:cubicBezTo>
                    <a:pt x="118" y="65"/>
                    <a:pt x="119" y="65"/>
                    <a:pt x="119" y="65"/>
                  </a:cubicBezTo>
                  <a:cubicBezTo>
                    <a:pt x="123" y="65"/>
                    <a:pt x="126" y="62"/>
                    <a:pt x="126" y="58"/>
                  </a:cubicBezTo>
                  <a:cubicBezTo>
                    <a:pt x="126" y="54"/>
                    <a:pt x="123" y="51"/>
                    <a:pt x="119" y="51"/>
                  </a:cubicBezTo>
                  <a:close/>
                  <a:moveTo>
                    <a:pt x="29" y="48"/>
                  </a:moveTo>
                  <a:cubicBezTo>
                    <a:pt x="25" y="48"/>
                    <a:pt x="23" y="45"/>
                    <a:pt x="23" y="42"/>
                  </a:cubicBezTo>
                  <a:cubicBezTo>
                    <a:pt x="23" y="38"/>
                    <a:pt x="25" y="36"/>
                    <a:pt x="29" y="36"/>
                  </a:cubicBezTo>
                  <a:cubicBezTo>
                    <a:pt x="32" y="36"/>
                    <a:pt x="35" y="38"/>
                    <a:pt x="35" y="42"/>
                  </a:cubicBezTo>
                  <a:cubicBezTo>
                    <a:pt x="35" y="45"/>
                    <a:pt x="32" y="48"/>
                    <a:pt x="29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5" name="Freeform 175">
              <a:extLst>
                <a:ext uri="{FF2B5EF4-FFF2-40B4-BE49-F238E27FC236}">
                  <a16:creationId xmlns="" xmlns:a16="http://schemas.microsoft.com/office/drawing/2014/main" id="{C02596B3-37C9-4897-8D16-D8783644F45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70713" y="3722688"/>
              <a:ext cx="269875" cy="274638"/>
            </a:xfrm>
            <a:custGeom>
              <a:avLst/>
              <a:gdLst>
                <a:gd name="T0" fmla="*/ 36 w 72"/>
                <a:gd name="T1" fmla="*/ 73 h 73"/>
                <a:gd name="T2" fmla="*/ 72 w 72"/>
                <a:gd name="T3" fmla="*/ 37 h 73"/>
                <a:gd name="T4" fmla="*/ 36 w 72"/>
                <a:gd name="T5" fmla="*/ 0 h 73"/>
                <a:gd name="T6" fmla="*/ 0 w 72"/>
                <a:gd name="T7" fmla="*/ 37 h 73"/>
                <a:gd name="T8" fmla="*/ 36 w 72"/>
                <a:gd name="T9" fmla="*/ 73 h 73"/>
                <a:gd name="T10" fmla="*/ 34 w 72"/>
                <a:gd name="T11" fmla="*/ 38 h 73"/>
                <a:gd name="T12" fmla="*/ 25 w 72"/>
                <a:gd name="T13" fmla="*/ 28 h 73"/>
                <a:gd name="T14" fmla="*/ 34 w 72"/>
                <a:gd name="T15" fmla="*/ 19 h 73"/>
                <a:gd name="T16" fmla="*/ 34 w 72"/>
                <a:gd name="T17" fmla="*/ 14 h 73"/>
                <a:gd name="T18" fmla="*/ 39 w 72"/>
                <a:gd name="T19" fmla="*/ 14 h 73"/>
                <a:gd name="T20" fmla="*/ 39 w 72"/>
                <a:gd name="T21" fmla="*/ 19 h 73"/>
                <a:gd name="T22" fmla="*/ 47 w 72"/>
                <a:gd name="T23" fmla="*/ 20 h 73"/>
                <a:gd name="T24" fmla="*/ 45 w 72"/>
                <a:gd name="T25" fmla="*/ 26 h 73"/>
                <a:gd name="T26" fmla="*/ 37 w 72"/>
                <a:gd name="T27" fmla="*/ 24 h 73"/>
                <a:gd name="T28" fmla="*/ 33 w 72"/>
                <a:gd name="T29" fmla="*/ 27 h 73"/>
                <a:gd name="T30" fmla="*/ 39 w 72"/>
                <a:gd name="T31" fmla="*/ 32 h 73"/>
                <a:gd name="T32" fmla="*/ 48 w 72"/>
                <a:gd name="T33" fmla="*/ 42 h 73"/>
                <a:gd name="T34" fmla="*/ 39 w 72"/>
                <a:gd name="T35" fmla="*/ 52 h 73"/>
                <a:gd name="T36" fmla="*/ 39 w 72"/>
                <a:gd name="T37" fmla="*/ 57 h 73"/>
                <a:gd name="T38" fmla="*/ 33 w 72"/>
                <a:gd name="T39" fmla="*/ 57 h 73"/>
                <a:gd name="T40" fmla="*/ 33 w 72"/>
                <a:gd name="T41" fmla="*/ 52 h 73"/>
                <a:gd name="T42" fmla="*/ 24 w 72"/>
                <a:gd name="T43" fmla="*/ 50 h 73"/>
                <a:gd name="T44" fmla="*/ 26 w 72"/>
                <a:gd name="T45" fmla="*/ 44 h 73"/>
                <a:gd name="T46" fmla="*/ 35 w 72"/>
                <a:gd name="T47" fmla="*/ 46 h 73"/>
                <a:gd name="T48" fmla="*/ 40 w 72"/>
                <a:gd name="T49" fmla="*/ 43 h 73"/>
                <a:gd name="T50" fmla="*/ 34 w 72"/>
                <a:gd name="T51" fmla="*/ 38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2" h="73">
                  <a:moveTo>
                    <a:pt x="36" y="73"/>
                  </a:moveTo>
                  <a:cubicBezTo>
                    <a:pt x="56" y="73"/>
                    <a:pt x="72" y="57"/>
                    <a:pt x="72" y="37"/>
                  </a:cubicBezTo>
                  <a:cubicBezTo>
                    <a:pt x="72" y="17"/>
                    <a:pt x="56" y="0"/>
                    <a:pt x="36" y="0"/>
                  </a:cubicBezTo>
                  <a:cubicBezTo>
                    <a:pt x="16" y="0"/>
                    <a:pt x="0" y="17"/>
                    <a:pt x="0" y="37"/>
                  </a:cubicBezTo>
                  <a:cubicBezTo>
                    <a:pt x="0" y="57"/>
                    <a:pt x="16" y="73"/>
                    <a:pt x="36" y="73"/>
                  </a:cubicBezTo>
                  <a:close/>
                  <a:moveTo>
                    <a:pt x="34" y="38"/>
                  </a:moveTo>
                  <a:cubicBezTo>
                    <a:pt x="28" y="36"/>
                    <a:pt x="25" y="34"/>
                    <a:pt x="25" y="28"/>
                  </a:cubicBezTo>
                  <a:cubicBezTo>
                    <a:pt x="25" y="24"/>
                    <a:pt x="28" y="20"/>
                    <a:pt x="34" y="19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9" y="14"/>
                    <a:pt x="39" y="14"/>
                    <a:pt x="39" y="14"/>
                  </a:cubicBezTo>
                  <a:cubicBezTo>
                    <a:pt x="39" y="19"/>
                    <a:pt x="39" y="19"/>
                    <a:pt x="39" y="19"/>
                  </a:cubicBezTo>
                  <a:cubicBezTo>
                    <a:pt x="42" y="19"/>
                    <a:pt x="45" y="19"/>
                    <a:pt x="47" y="20"/>
                  </a:cubicBezTo>
                  <a:cubicBezTo>
                    <a:pt x="45" y="26"/>
                    <a:pt x="45" y="26"/>
                    <a:pt x="45" y="26"/>
                  </a:cubicBezTo>
                  <a:cubicBezTo>
                    <a:pt x="44" y="26"/>
                    <a:pt x="41" y="24"/>
                    <a:pt x="37" y="24"/>
                  </a:cubicBezTo>
                  <a:cubicBezTo>
                    <a:pt x="34" y="24"/>
                    <a:pt x="33" y="26"/>
                    <a:pt x="33" y="27"/>
                  </a:cubicBezTo>
                  <a:cubicBezTo>
                    <a:pt x="33" y="29"/>
                    <a:pt x="35" y="30"/>
                    <a:pt x="39" y="32"/>
                  </a:cubicBezTo>
                  <a:cubicBezTo>
                    <a:pt x="46" y="34"/>
                    <a:pt x="48" y="37"/>
                    <a:pt x="48" y="42"/>
                  </a:cubicBezTo>
                  <a:cubicBezTo>
                    <a:pt x="48" y="47"/>
                    <a:pt x="45" y="51"/>
                    <a:pt x="39" y="52"/>
                  </a:cubicBezTo>
                  <a:cubicBezTo>
                    <a:pt x="39" y="57"/>
                    <a:pt x="39" y="57"/>
                    <a:pt x="39" y="57"/>
                  </a:cubicBezTo>
                  <a:cubicBezTo>
                    <a:pt x="33" y="57"/>
                    <a:pt x="33" y="57"/>
                    <a:pt x="33" y="57"/>
                  </a:cubicBezTo>
                  <a:cubicBezTo>
                    <a:pt x="33" y="52"/>
                    <a:pt x="33" y="52"/>
                    <a:pt x="33" y="52"/>
                  </a:cubicBezTo>
                  <a:cubicBezTo>
                    <a:pt x="30" y="52"/>
                    <a:pt x="26" y="51"/>
                    <a:pt x="24" y="50"/>
                  </a:cubicBezTo>
                  <a:cubicBezTo>
                    <a:pt x="26" y="44"/>
                    <a:pt x="26" y="44"/>
                    <a:pt x="26" y="44"/>
                  </a:cubicBezTo>
                  <a:cubicBezTo>
                    <a:pt x="28" y="45"/>
                    <a:pt x="31" y="46"/>
                    <a:pt x="35" y="46"/>
                  </a:cubicBezTo>
                  <a:cubicBezTo>
                    <a:pt x="38" y="46"/>
                    <a:pt x="40" y="45"/>
                    <a:pt x="40" y="43"/>
                  </a:cubicBezTo>
                  <a:cubicBezTo>
                    <a:pt x="40" y="41"/>
                    <a:pt x="38" y="39"/>
                    <a:pt x="34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06" name="Freeform 49">
            <a:extLst>
              <a:ext uri="{FF2B5EF4-FFF2-40B4-BE49-F238E27FC236}">
                <a16:creationId xmlns="" xmlns:a16="http://schemas.microsoft.com/office/drawing/2014/main" id="{2433285E-4C12-4A29-9AC7-BA45C28335A3}"/>
              </a:ext>
            </a:extLst>
          </p:cNvPr>
          <p:cNvSpPr>
            <a:spLocks noEditPoints="1"/>
          </p:cNvSpPr>
          <p:nvPr/>
        </p:nvSpPr>
        <p:spPr bwMode="auto">
          <a:xfrm>
            <a:off x="5611597" y="4472717"/>
            <a:ext cx="335733" cy="276302"/>
          </a:xfrm>
          <a:custGeom>
            <a:avLst/>
            <a:gdLst>
              <a:gd name="T0" fmla="*/ 123 w 136"/>
              <a:gd name="T1" fmla="*/ 22 h 112"/>
              <a:gd name="T2" fmla="*/ 92 w 136"/>
              <a:gd name="T3" fmla="*/ 22 h 112"/>
              <a:gd name="T4" fmla="*/ 92 w 136"/>
              <a:gd name="T5" fmla="*/ 14 h 112"/>
              <a:gd name="T6" fmla="*/ 79 w 136"/>
              <a:gd name="T7" fmla="*/ 0 h 112"/>
              <a:gd name="T8" fmla="*/ 57 w 136"/>
              <a:gd name="T9" fmla="*/ 0 h 112"/>
              <a:gd name="T10" fmla="*/ 44 w 136"/>
              <a:gd name="T11" fmla="*/ 14 h 112"/>
              <a:gd name="T12" fmla="*/ 44 w 136"/>
              <a:gd name="T13" fmla="*/ 22 h 112"/>
              <a:gd name="T14" fmla="*/ 12 w 136"/>
              <a:gd name="T15" fmla="*/ 22 h 112"/>
              <a:gd name="T16" fmla="*/ 0 w 136"/>
              <a:gd name="T17" fmla="*/ 34 h 112"/>
              <a:gd name="T18" fmla="*/ 0 w 136"/>
              <a:gd name="T19" fmla="*/ 99 h 112"/>
              <a:gd name="T20" fmla="*/ 12 w 136"/>
              <a:gd name="T21" fmla="*/ 112 h 112"/>
              <a:gd name="T22" fmla="*/ 123 w 136"/>
              <a:gd name="T23" fmla="*/ 112 h 112"/>
              <a:gd name="T24" fmla="*/ 136 w 136"/>
              <a:gd name="T25" fmla="*/ 99 h 112"/>
              <a:gd name="T26" fmla="*/ 136 w 136"/>
              <a:gd name="T27" fmla="*/ 34 h 112"/>
              <a:gd name="T28" fmla="*/ 123 w 136"/>
              <a:gd name="T29" fmla="*/ 22 h 112"/>
              <a:gd name="T30" fmla="*/ 22 w 136"/>
              <a:gd name="T31" fmla="*/ 104 h 112"/>
              <a:gd name="T32" fmla="*/ 22 w 136"/>
              <a:gd name="T33" fmla="*/ 29 h 112"/>
              <a:gd name="T34" fmla="*/ 39 w 136"/>
              <a:gd name="T35" fmla="*/ 29 h 112"/>
              <a:gd name="T36" fmla="*/ 39 w 136"/>
              <a:gd name="T37" fmla="*/ 104 h 112"/>
              <a:gd name="T38" fmla="*/ 22 w 136"/>
              <a:gd name="T39" fmla="*/ 104 h 112"/>
              <a:gd name="T40" fmla="*/ 83 w 136"/>
              <a:gd name="T41" fmla="*/ 22 h 112"/>
              <a:gd name="T42" fmla="*/ 52 w 136"/>
              <a:gd name="T43" fmla="*/ 22 h 112"/>
              <a:gd name="T44" fmla="*/ 52 w 136"/>
              <a:gd name="T45" fmla="*/ 14 h 112"/>
              <a:gd name="T46" fmla="*/ 57 w 136"/>
              <a:gd name="T47" fmla="*/ 9 h 112"/>
              <a:gd name="T48" fmla="*/ 79 w 136"/>
              <a:gd name="T49" fmla="*/ 9 h 112"/>
              <a:gd name="T50" fmla="*/ 83 w 136"/>
              <a:gd name="T51" fmla="*/ 14 h 112"/>
              <a:gd name="T52" fmla="*/ 83 w 136"/>
              <a:gd name="T53" fmla="*/ 22 h 112"/>
              <a:gd name="T54" fmla="*/ 96 w 136"/>
              <a:gd name="T55" fmla="*/ 104 h 112"/>
              <a:gd name="T56" fmla="*/ 96 w 136"/>
              <a:gd name="T57" fmla="*/ 29 h 112"/>
              <a:gd name="T58" fmla="*/ 114 w 136"/>
              <a:gd name="T59" fmla="*/ 29 h 112"/>
              <a:gd name="T60" fmla="*/ 114 w 136"/>
              <a:gd name="T61" fmla="*/ 104 h 112"/>
              <a:gd name="T62" fmla="*/ 96 w 136"/>
              <a:gd name="T63" fmla="*/ 10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6" h="112">
                <a:moveTo>
                  <a:pt x="123" y="22"/>
                </a:moveTo>
                <a:cubicBezTo>
                  <a:pt x="92" y="22"/>
                  <a:pt x="92" y="22"/>
                  <a:pt x="92" y="22"/>
                </a:cubicBezTo>
                <a:cubicBezTo>
                  <a:pt x="92" y="14"/>
                  <a:pt x="92" y="14"/>
                  <a:pt x="92" y="14"/>
                </a:cubicBezTo>
                <a:cubicBezTo>
                  <a:pt x="92" y="6"/>
                  <a:pt x="86" y="0"/>
                  <a:pt x="79" y="0"/>
                </a:cubicBezTo>
                <a:cubicBezTo>
                  <a:pt x="57" y="0"/>
                  <a:pt x="57" y="0"/>
                  <a:pt x="57" y="0"/>
                </a:cubicBezTo>
                <a:cubicBezTo>
                  <a:pt x="50" y="0"/>
                  <a:pt x="44" y="6"/>
                  <a:pt x="44" y="14"/>
                </a:cubicBezTo>
                <a:cubicBezTo>
                  <a:pt x="44" y="22"/>
                  <a:pt x="44" y="22"/>
                  <a:pt x="44" y="22"/>
                </a:cubicBezTo>
                <a:cubicBezTo>
                  <a:pt x="12" y="22"/>
                  <a:pt x="12" y="22"/>
                  <a:pt x="12" y="22"/>
                </a:cubicBezTo>
                <a:cubicBezTo>
                  <a:pt x="5" y="22"/>
                  <a:pt x="0" y="27"/>
                  <a:pt x="0" y="34"/>
                </a:cubicBezTo>
                <a:cubicBezTo>
                  <a:pt x="0" y="99"/>
                  <a:pt x="0" y="99"/>
                  <a:pt x="0" y="99"/>
                </a:cubicBezTo>
                <a:cubicBezTo>
                  <a:pt x="0" y="106"/>
                  <a:pt x="5" y="112"/>
                  <a:pt x="12" y="112"/>
                </a:cubicBezTo>
                <a:cubicBezTo>
                  <a:pt x="123" y="112"/>
                  <a:pt x="123" y="112"/>
                  <a:pt x="123" y="112"/>
                </a:cubicBezTo>
                <a:cubicBezTo>
                  <a:pt x="130" y="112"/>
                  <a:pt x="136" y="106"/>
                  <a:pt x="136" y="99"/>
                </a:cubicBezTo>
                <a:cubicBezTo>
                  <a:pt x="136" y="34"/>
                  <a:pt x="136" y="34"/>
                  <a:pt x="136" y="34"/>
                </a:cubicBezTo>
                <a:cubicBezTo>
                  <a:pt x="136" y="27"/>
                  <a:pt x="130" y="22"/>
                  <a:pt x="123" y="22"/>
                </a:cubicBezTo>
                <a:close/>
                <a:moveTo>
                  <a:pt x="22" y="104"/>
                </a:moveTo>
                <a:cubicBezTo>
                  <a:pt x="22" y="29"/>
                  <a:pt x="22" y="29"/>
                  <a:pt x="22" y="29"/>
                </a:cubicBezTo>
                <a:cubicBezTo>
                  <a:pt x="39" y="29"/>
                  <a:pt x="39" y="29"/>
                  <a:pt x="39" y="29"/>
                </a:cubicBezTo>
                <a:cubicBezTo>
                  <a:pt x="39" y="104"/>
                  <a:pt x="39" y="104"/>
                  <a:pt x="39" y="104"/>
                </a:cubicBezTo>
                <a:lnTo>
                  <a:pt x="22" y="104"/>
                </a:lnTo>
                <a:close/>
                <a:moveTo>
                  <a:pt x="83" y="22"/>
                </a:moveTo>
                <a:cubicBezTo>
                  <a:pt x="52" y="22"/>
                  <a:pt x="52" y="22"/>
                  <a:pt x="52" y="22"/>
                </a:cubicBezTo>
                <a:cubicBezTo>
                  <a:pt x="52" y="14"/>
                  <a:pt x="52" y="14"/>
                  <a:pt x="52" y="14"/>
                </a:cubicBezTo>
                <a:cubicBezTo>
                  <a:pt x="52" y="11"/>
                  <a:pt x="54" y="9"/>
                  <a:pt x="57" y="9"/>
                </a:cubicBezTo>
                <a:cubicBezTo>
                  <a:pt x="79" y="9"/>
                  <a:pt x="79" y="9"/>
                  <a:pt x="79" y="9"/>
                </a:cubicBezTo>
                <a:cubicBezTo>
                  <a:pt x="81" y="9"/>
                  <a:pt x="83" y="11"/>
                  <a:pt x="83" y="14"/>
                </a:cubicBezTo>
                <a:lnTo>
                  <a:pt x="83" y="22"/>
                </a:lnTo>
                <a:close/>
                <a:moveTo>
                  <a:pt x="96" y="104"/>
                </a:moveTo>
                <a:cubicBezTo>
                  <a:pt x="96" y="29"/>
                  <a:pt x="96" y="29"/>
                  <a:pt x="96" y="29"/>
                </a:cubicBezTo>
                <a:cubicBezTo>
                  <a:pt x="114" y="29"/>
                  <a:pt x="114" y="29"/>
                  <a:pt x="114" y="29"/>
                </a:cubicBezTo>
                <a:cubicBezTo>
                  <a:pt x="114" y="104"/>
                  <a:pt x="114" y="104"/>
                  <a:pt x="114" y="104"/>
                </a:cubicBezTo>
                <a:lnTo>
                  <a:pt x="96" y="10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07" name="Group 106">
            <a:extLst>
              <a:ext uri="{FF2B5EF4-FFF2-40B4-BE49-F238E27FC236}">
                <a16:creationId xmlns="" xmlns:a16="http://schemas.microsoft.com/office/drawing/2014/main" id="{1B72FB71-E2E6-44F1-9A0A-F5666EA46C3F}"/>
              </a:ext>
            </a:extLst>
          </p:cNvPr>
          <p:cNvGrpSpPr/>
          <p:nvPr/>
        </p:nvGrpSpPr>
        <p:grpSpPr>
          <a:xfrm>
            <a:off x="7256119" y="4475592"/>
            <a:ext cx="358365" cy="270553"/>
            <a:chOff x="9344026" y="4991101"/>
            <a:chExt cx="239713" cy="180975"/>
          </a:xfrm>
          <a:solidFill>
            <a:schemeClr val="tx1"/>
          </a:solidFill>
        </p:grpSpPr>
        <p:sp>
          <p:nvSpPr>
            <p:cNvPr id="108" name="Freeform 271">
              <a:extLst>
                <a:ext uri="{FF2B5EF4-FFF2-40B4-BE49-F238E27FC236}">
                  <a16:creationId xmlns="" xmlns:a16="http://schemas.microsoft.com/office/drawing/2014/main" id="{1AFEF61D-6D0B-4CD6-97A6-E4EA751A42AA}"/>
                </a:ext>
              </a:extLst>
            </p:cNvPr>
            <p:cNvSpPr>
              <a:spLocks/>
            </p:cNvSpPr>
            <p:nvPr/>
          </p:nvSpPr>
          <p:spPr bwMode="auto">
            <a:xfrm>
              <a:off x="9344026" y="5141913"/>
              <a:ext cx="239713" cy="30163"/>
            </a:xfrm>
            <a:custGeom>
              <a:avLst/>
              <a:gdLst>
                <a:gd name="T0" fmla="*/ 60 w 64"/>
                <a:gd name="T1" fmla="*/ 0 h 8"/>
                <a:gd name="T2" fmla="*/ 4 w 64"/>
                <a:gd name="T3" fmla="*/ 0 h 8"/>
                <a:gd name="T4" fmla="*/ 0 w 64"/>
                <a:gd name="T5" fmla="*/ 4 h 8"/>
                <a:gd name="T6" fmla="*/ 4 w 64"/>
                <a:gd name="T7" fmla="*/ 8 h 8"/>
                <a:gd name="T8" fmla="*/ 60 w 64"/>
                <a:gd name="T9" fmla="*/ 8 h 8"/>
                <a:gd name="T10" fmla="*/ 64 w 64"/>
                <a:gd name="T11" fmla="*/ 4 h 8"/>
                <a:gd name="T12" fmla="*/ 60 w 64"/>
                <a:gd name="T13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" h="8">
                  <a:moveTo>
                    <a:pt x="60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cubicBezTo>
                    <a:pt x="60" y="8"/>
                    <a:pt x="60" y="8"/>
                    <a:pt x="60" y="8"/>
                  </a:cubicBezTo>
                  <a:cubicBezTo>
                    <a:pt x="62" y="8"/>
                    <a:pt x="64" y="6"/>
                    <a:pt x="64" y="4"/>
                  </a:cubicBezTo>
                  <a:cubicBezTo>
                    <a:pt x="64" y="2"/>
                    <a:pt x="62" y="0"/>
                    <a:pt x="6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9" name="Freeform 272">
              <a:extLst>
                <a:ext uri="{FF2B5EF4-FFF2-40B4-BE49-F238E27FC236}">
                  <a16:creationId xmlns="" xmlns:a16="http://schemas.microsoft.com/office/drawing/2014/main" id="{15D323DF-EE54-4568-9ABA-8C0ADDF0439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88476" y="4991101"/>
              <a:ext cx="195263" cy="134938"/>
            </a:xfrm>
            <a:custGeom>
              <a:avLst/>
              <a:gdLst>
                <a:gd name="T0" fmla="*/ 8 w 52"/>
                <a:gd name="T1" fmla="*/ 36 h 36"/>
                <a:gd name="T2" fmla="*/ 32 w 52"/>
                <a:gd name="T3" fmla="*/ 36 h 36"/>
                <a:gd name="T4" fmla="*/ 40 w 52"/>
                <a:gd name="T5" fmla="*/ 28 h 36"/>
                <a:gd name="T6" fmla="*/ 52 w 52"/>
                <a:gd name="T7" fmla="*/ 16 h 36"/>
                <a:gd name="T8" fmla="*/ 40 w 52"/>
                <a:gd name="T9" fmla="*/ 4 h 36"/>
                <a:gd name="T10" fmla="*/ 40 w 52"/>
                <a:gd name="T11" fmla="*/ 0 h 36"/>
                <a:gd name="T12" fmla="*/ 0 w 52"/>
                <a:gd name="T13" fmla="*/ 0 h 36"/>
                <a:gd name="T14" fmla="*/ 0 w 52"/>
                <a:gd name="T15" fmla="*/ 28 h 36"/>
                <a:gd name="T16" fmla="*/ 8 w 52"/>
                <a:gd name="T17" fmla="*/ 36 h 36"/>
                <a:gd name="T18" fmla="*/ 48 w 52"/>
                <a:gd name="T19" fmla="*/ 16 h 36"/>
                <a:gd name="T20" fmla="*/ 40 w 52"/>
                <a:gd name="T21" fmla="*/ 24 h 36"/>
                <a:gd name="T22" fmla="*/ 40 w 52"/>
                <a:gd name="T23" fmla="*/ 8 h 36"/>
                <a:gd name="T24" fmla="*/ 48 w 52"/>
                <a:gd name="T25" fmla="*/ 16 h 36"/>
                <a:gd name="T26" fmla="*/ 4 w 52"/>
                <a:gd name="T27" fmla="*/ 4 h 36"/>
                <a:gd name="T28" fmla="*/ 8 w 52"/>
                <a:gd name="T29" fmla="*/ 4 h 36"/>
                <a:gd name="T30" fmla="*/ 8 w 52"/>
                <a:gd name="T31" fmla="*/ 32 h 36"/>
                <a:gd name="T32" fmla="*/ 4 w 52"/>
                <a:gd name="T33" fmla="*/ 28 h 36"/>
                <a:gd name="T34" fmla="*/ 4 w 52"/>
                <a:gd name="T35" fmla="*/ 4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2" h="36">
                  <a:moveTo>
                    <a:pt x="8" y="36"/>
                  </a:moveTo>
                  <a:cubicBezTo>
                    <a:pt x="32" y="36"/>
                    <a:pt x="32" y="36"/>
                    <a:pt x="32" y="36"/>
                  </a:cubicBezTo>
                  <a:cubicBezTo>
                    <a:pt x="36" y="36"/>
                    <a:pt x="40" y="32"/>
                    <a:pt x="40" y="28"/>
                  </a:cubicBezTo>
                  <a:cubicBezTo>
                    <a:pt x="47" y="28"/>
                    <a:pt x="52" y="23"/>
                    <a:pt x="52" y="16"/>
                  </a:cubicBezTo>
                  <a:cubicBezTo>
                    <a:pt x="52" y="9"/>
                    <a:pt x="47" y="4"/>
                    <a:pt x="40" y="4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32"/>
                    <a:pt x="4" y="36"/>
                    <a:pt x="8" y="36"/>
                  </a:cubicBezTo>
                  <a:close/>
                  <a:moveTo>
                    <a:pt x="48" y="16"/>
                  </a:moveTo>
                  <a:cubicBezTo>
                    <a:pt x="48" y="20"/>
                    <a:pt x="44" y="24"/>
                    <a:pt x="40" y="24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44" y="8"/>
                    <a:pt x="48" y="12"/>
                    <a:pt x="48" y="16"/>
                  </a:cubicBezTo>
                  <a:close/>
                  <a:moveTo>
                    <a:pt x="4" y="4"/>
                  </a:moveTo>
                  <a:cubicBezTo>
                    <a:pt x="8" y="4"/>
                    <a:pt x="8" y="4"/>
                    <a:pt x="8" y="4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6" y="32"/>
                    <a:pt x="4" y="30"/>
                    <a:pt x="4" y="28"/>
                  </a:cubicBezTo>
                  <a:lnTo>
                    <a:pt x="4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="" xmlns:a16="http://schemas.microsoft.com/office/drawing/2014/main" id="{DAB4F460-26A1-4A91-A799-8F7C27642727}"/>
              </a:ext>
            </a:extLst>
          </p:cNvPr>
          <p:cNvGrpSpPr/>
          <p:nvPr/>
        </p:nvGrpSpPr>
        <p:grpSpPr>
          <a:xfrm>
            <a:off x="8775758" y="4396196"/>
            <a:ext cx="376801" cy="429343"/>
            <a:chOff x="8196263" y="4981575"/>
            <a:chExt cx="796925" cy="908050"/>
          </a:xfrm>
          <a:solidFill>
            <a:schemeClr val="tx1"/>
          </a:solidFill>
        </p:grpSpPr>
        <p:sp>
          <p:nvSpPr>
            <p:cNvPr id="111" name="Freeform 5">
              <a:extLst>
                <a:ext uri="{FF2B5EF4-FFF2-40B4-BE49-F238E27FC236}">
                  <a16:creationId xmlns="" xmlns:a16="http://schemas.microsoft.com/office/drawing/2014/main" id="{DDA26BDA-3E3E-48A1-86E2-C702C716300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96263" y="4981575"/>
              <a:ext cx="796925" cy="908050"/>
            </a:xfrm>
            <a:custGeom>
              <a:avLst/>
              <a:gdLst>
                <a:gd name="T0" fmla="*/ 666 w 907"/>
                <a:gd name="T1" fmla="*/ 33 h 1034"/>
                <a:gd name="T2" fmla="*/ 236 w 907"/>
                <a:gd name="T3" fmla="*/ 68 h 1034"/>
                <a:gd name="T4" fmla="*/ 77 w 907"/>
                <a:gd name="T5" fmla="*/ 272 h 1034"/>
                <a:gd name="T6" fmla="*/ 78 w 907"/>
                <a:gd name="T7" fmla="*/ 399 h 1034"/>
                <a:gd name="T8" fmla="*/ 81 w 907"/>
                <a:gd name="T9" fmla="*/ 411 h 1034"/>
                <a:gd name="T10" fmla="*/ 44 w 907"/>
                <a:gd name="T11" fmla="*/ 468 h 1034"/>
                <a:gd name="T12" fmla="*/ 16 w 907"/>
                <a:gd name="T13" fmla="*/ 509 h 1034"/>
                <a:gd name="T14" fmla="*/ 16 w 907"/>
                <a:gd name="T15" fmla="*/ 510 h 1034"/>
                <a:gd name="T16" fmla="*/ 42 w 907"/>
                <a:gd name="T17" fmla="*/ 624 h 1034"/>
                <a:gd name="T18" fmla="*/ 57 w 907"/>
                <a:gd name="T19" fmla="*/ 677 h 1034"/>
                <a:gd name="T20" fmla="*/ 86 w 907"/>
                <a:gd name="T21" fmla="*/ 749 h 1034"/>
                <a:gd name="T22" fmla="*/ 85 w 907"/>
                <a:gd name="T23" fmla="*/ 800 h 1034"/>
                <a:gd name="T24" fmla="*/ 195 w 907"/>
                <a:gd name="T25" fmla="*/ 892 h 1034"/>
                <a:gd name="T26" fmla="*/ 281 w 907"/>
                <a:gd name="T27" fmla="*/ 958 h 1034"/>
                <a:gd name="T28" fmla="*/ 713 w 907"/>
                <a:gd name="T29" fmla="*/ 1034 h 1034"/>
                <a:gd name="T30" fmla="*/ 791 w 907"/>
                <a:gd name="T31" fmla="*/ 940 h 1034"/>
                <a:gd name="T32" fmla="*/ 766 w 907"/>
                <a:gd name="T33" fmla="*/ 735 h 1034"/>
                <a:gd name="T34" fmla="*/ 896 w 907"/>
                <a:gd name="T35" fmla="*/ 481 h 1034"/>
                <a:gd name="T36" fmla="*/ 814 w 907"/>
                <a:gd name="T37" fmla="*/ 136 h 1034"/>
                <a:gd name="T38" fmla="*/ 723 w 907"/>
                <a:gd name="T39" fmla="*/ 699 h 1034"/>
                <a:gd name="T40" fmla="*/ 736 w 907"/>
                <a:gd name="T41" fmla="*/ 949 h 1034"/>
                <a:gd name="T42" fmla="*/ 713 w 907"/>
                <a:gd name="T43" fmla="*/ 978 h 1034"/>
                <a:gd name="T44" fmla="*/ 337 w 907"/>
                <a:gd name="T45" fmla="*/ 955 h 1034"/>
                <a:gd name="T46" fmla="*/ 300 w 907"/>
                <a:gd name="T47" fmla="*/ 814 h 1034"/>
                <a:gd name="T48" fmla="*/ 195 w 907"/>
                <a:gd name="T49" fmla="*/ 837 h 1034"/>
                <a:gd name="T50" fmla="*/ 116 w 907"/>
                <a:gd name="T51" fmla="*/ 697 h 1034"/>
                <a:gd name="T52" fmla="*/ 126 w 907"/>
                <a:gd name="T53" fmla="*/ 655 h 1034"/>
                <a:gd name="T54" fmla="*/ 99 w 907"/>
                <a:gd name="T55" fmla="*/ 640 h 1034"/>
                <a:gd name="T56" fmla="*/ 108 w 907"/>
                <a:gd name="T57" fmla="*/ 598 h 1034"/>
                <a:gd name="T58" fmla="*/ 75 w 907"/>
                <a:gd name="T59" fmla="*/ 579 h 1034"/>
                <a:gd name="T60" fmla="*/ 63 w 907"/>
                <a:gd name="T61" fmla="*/ 539 h 1034"/>
                <a:gd name="T62" fmla="*/ 128 w 907"/>
                <a:gd name="T63" fmla="*/ 440 h 1034"/>
                <a:gd name="T64" fmla="*/ 132 w 907"/>
                <a:gd name="T65" fmla="*/ 387 h 1034"/>
                <a:gd name="T66" fmla="*/ 131 w 907"/>
                <a:gd name="T67" fmla="*/ 286 h 1034"/>
                <a:gd name="T68" fmla="*/ 841 w 907"/>
                <a:gd name="T69" fmla="*/ 473 h 10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907" h="1034">
                  <a:moveTo>
                    <a:pt x="814" y="136"/>
                  </a:moveTo>
                  <a:cubicBezTo>
                    <a:pt x="775" y="91"/>
                    <a:pt x="726" y="56"/>
                    <a:pt x="666" y="33"/>
                  </a:cubicBezTo>
                  <a:cubicBezTo>
                    <a:pt x="613" y="11"/>
                    <a:pt x="552" y="0"/>
                    <a:pt x="490" y="0"/>
                  </a:cubicBezTo>
                  <a:cubicBezTo>
                    <a:pt x="399" y="0"/>
                    <a:pt x="308" y="24"/>
                    <a:pt x="236" y="68"/>
                  </a:cubicBezTo>
                  <a:cubicBezTo>
                    <a:pt x="196" y="92"/>
                    <a:pt x="163" y="120"/>
                    <a:pt x="137" y="153"/>
                  </a:cubicBezTo>
                  <a:cubicBezTo>
                    <a:pt x="108" y="189"/>
                    <a:pt x="88" y="229"/>
                    <a:pt x="77" y="272"/>
                  </a:cubicBezTo>
                  <a:cubicBezTo>
                    <a:pt x="68" y="310"/>
                    <a:pt x="67" y="352"/>
                    <a:pt x="75" y="387"/>
                  </a:cubicBezTo>
                  <a:cubicBezTo>
                    <a:pt x="78" y="399"/>
                    <a:pt x="78" y="399"/>
                    <a:pt x="78" y="399"/>
                  </a:cubicBezTo>
                  <a:cubicBezTo>
                    <a:pt x="78" y="403"/>
                    <a:pt x="79" y="406"/>
                    <a:pt x="80" y="409"/>
                  </a:cubicBezTo>
                  <a:cubicBezTo>
                    <a:pt x="80" y="410"/>
                    <a:pt x="80" y="410"/>
                    <a:pt x="81" y="411"/>
                  </a:cubicBezTo>
                  <a:cubicBezTo>
                    <a:pt x="78" y="416"/>
                    <a:pt x="78" y="416"/>
                    <a:pt x="78" y="416"/>
                  </a:cubicBezTo>
                  <a:cubicBezTo>
                    <a:pt x="70" y="433"/>
                    <a:pt x="58" y="450"/>
                    <a:pt x="44" y="468"/>
                  </a:cubicBezTo>
                  <a:cubicBezTo>
                    <a:pt x="35" y="481"/>
                    <a:pt x="25" y="494"/>
                    <a:pt x="16" y="509"/>
                  </a:cubicBezTo>
                  <a:cubicBezTo>
                    <a:pt x="16" y="509"/>
                    <a:pt x="16" y="509"/>
                    <a:pt x="16" y="509"/>
                  </a:cubicBezTo>
                  <a:cubicBezTo>
                    <a:pt x="16" y="509"/>
                    <a:pt x="16" y="509"/>
                    <a:pt x="16" y="509"/>
                  </a:cubicBezTo>
                  <a:cubicBezTo>
                    <a:pt x="16" y="510"/>
                    <a:pt x="16" y="510"/>
                    <a:pt x="16" y="510"/>
                  </a:cubicBezTo>
                  <a:cubicBezTo>
                    <a:pt x="3" y="530"/>
                    <a:pt x="0" y="555"/>
                    <a:pt x="7" y="578"/>
                  </a:cubicBezTo>
                  <a:cubicBezTo>
                    <a:pt x="12" y="597"/>
                    <a:pt x="25" y="613"/>
                    <a:pt x="42" y="624"/>
                  </a:cubicBezTo>
                  <a:cubicBezTo>
                    <a:pt x="40" y="638"/>
                    <a:pt x="43" y="652"/>
                    <a:pt x="49" y="665"/>
                  </a:cubicBezTo>
                  <a:cubicBezTo>
                    <a:pt x="51" y="669"/>
                    <a:pt x="54" y="674"/>
                    <a:pt x="57" y="677"/>
                  </a:cubicBezTo>
                  <a:cubicBezTo>
                    <a:pt x="55" y="696"/>
                    <a:pt x="60" y="714"/>
                    <a:pt x="71" y="730"/>
                  </a:cubicBezTo>
                  <a:cubicBezTo>
                    <a:pt x="86" y="749"/>
                    <a:pt x="86" y="749"/>
                    <a:pt x="86" y="749"/>
                  </a:cubicBezTo>
                  <a:cubicBezTo>
                    <a:pt x="86" y="752"/>
                    <a:pt x="86" y="755"/>
                    <a:pt x="85" y="758"/>
                  </a:cubicBezTo>
                  <a:cubicBezTo>
                    <a:pt x="85" y="770"/>
                    <a:pt x="84" y="785"/>
                    <a:pt x="85" y="800"/>
                  </a:cubicBezTo>
                  <a:cubicBezTo>
                    <a:pt x="88" y="825"/>
                    <a:pt x="97" y="845"/>
                    <a:pt x="112" y="860"/>
                  </a:cubicBezTo>
                  <a:cubicBezTo>
                    <a:pt x="132" y="881"/>
                    <a:pt x="160" y="892"/>
                    <a:pt x="195" y="892"/>
                  </a:cubicBezTo>
                  <a:cubicBezTo>
                    <a:pt x="218" y="892"/>
                    <a:pt x="244" y="888"/>
                    <a:pt x="276" y="879"/>
                  </a:cubicBezTo>
                  <a:cubicBezTo>
                    <a:pt x="278" y="899"/>
                    <a:pt x="280" y="925"/>
                    <a:pt x="281" y="958"/>
                  </a:cubicBezTo>
                  <a:cubicBezTo>
                    <a:pt x="283" y="1000"/>
                    <a:pt x="318" y="1034"/>
                    <a:pt x="361" y="1034"/>
                  </a:cubicBezTo>
                  <a:cubicBezTo>
                    <a:pt x="713" y="1034"/>
                    <a:pt x="713" y="1034"/>
                    <a:pt x="713" y="1034"/>
                  </a:cubicBezTo>
                  <a:cubicBezTo>
                    <a:pt x="736" y="1034"/>
                    <a:pt x="759" y="1023"/>
                    <a:pt x="774" y="1005"/>
                  </a:cubicBezTo>
                  <a:cubicBezTo>
                    <a:pt x="789" y="987"/>
                    <a:pt x="795" y="963"/>
                    <a:pt x="791" y="940"/>
                  </a:cubicBezTo>
                  <a:cubicBezTo>
                    <a:pt x="759" y="759"/>
                    <a:pt x="759" y="759"/>
                    <a:pt x="759" y="759"/>
                  </a:cubicBezTo>
                  <a:cubicBezTo>
                    <a:pt x="758" y="751"/>
                    <a:pt x="760" y="742"/>
                    <a:pt x="766" y="735"/>
                  </a:cubicBezTo>
                  <a:cubicBezTo>
                    <a:pt x="792" y="704"/>
                    <a:pt x="821" y="668"/>
                    <a:pt x="845" y="625"/>
                  </a:cubicBezTo>
                  <a:cubicBezTo>
                    <a:pt x="872" y="578"/>
                    <a:pt x="888" y="531"/>
                    <a:pt x="896" y="481"/>
                  </a:cubicBezTo>
                  <a:cubicBezTo>
                    <a:pt x="907" y="410"/>
                    <a:pt x="905" y="344"/>
                    <a:pt x="890" y="285"/>
                  </a:cubicBezTo>
                  <a:cubicBezTo>
                    <a:pt x="876" y="228"/>
                    <a:pt x="850" y="178"/>
                    <a:pt x="814" y="136"/>
                  </a:cubicBezTo>
                  <a:close/>
                  <a:moveTo>
                    <a:pt x="841" y="473"/>
                  </a:moveTo>
                  <a:cubicBezTo>
                    <a:pt x="826" y="567"/>
                    <a:pt x="777" y="635"/>
                    <a:pt x="723" y="699"/>
                  </a:cubicBezTo>
                  <a:cubicBezTo>
                    <a:pt x="707" y="718"/>
                    <a:pt x="700" y="744"/>
                    <a:pt x="704" y="769"/>
                  </a:cubicBezTo>
                  <a:cubicBezTo>
                    <a:pt x="736" y="949"/>
                    <a:pt x="736" y="949"/>
                    <a:pt x="736" y="949"/>
                  </a:cubicBezTo>
                  <a:cubicBezTo>
                    <a:pt x="738" y="956"/>
                    <a:pt x="736" y="964"/>
                    <a:pt x="731" y="969"/>
                  </a:cubicBezTo>
                  <a:cubicBezTo>
                    <a:pt x="727" y="975"/>
                    <a:pt x="720" y="978"/>
                    <a:pt x="713" y="978"/>
                  </a:cubicBezTo>
                  <a:cubicBezTo>
                    <a:pt x="361" y="978"/>
                    <a:pt x="361" y="978"/>
                    <a:pt x="361" y="978"/>
                  </a:cubicBezTo>
                  <a:cubicBezTo>
                    <a:pt x="348" y="978"/>
                    <a:pt x="337" y="968"/>
                    <a:pt x="337" y="955"/>
                  </a:cubicBezTo>
                  <a:cubicBezTo>
                    <a:pt x="334" y="894"/>
                    <a:pt x="330" y="856"/>
                    <a:pt x="328" y="835"/>
                  </a:cubicBezTo>
                  <a:cubicBezTo>
                    <a:pt x="327" y="825"/>
                    <a:pt x="314" y="814"/>
                    <a:pt x="300" y="814"/>
                  </a:cubicBezTo>
                  <a:cubicBezTo>
                    <a:pt x="297" y="814"/>
                    <a:pt x="295" y="815"/>
                    <a:pt x="292" y="816"/>
                  </a:cubicBezTo>
                  <a:cubicBezTo>
                    <a:pt x="249" y="830"/>
                    <a:pt x="217" y="837"/>
                    <a:pt x="195" y="837"/>
                  </a:cubicBezTo>
                  <a:cubicBezTo>
                    <a:pt x="109" y="837"/>
                    <a:pt x="154" y="748"/>
                    <a:pt x="137" y="725"/>
                  </a:cubicBezTo>
                  <a:cubicBezTo>
                    <a:pt x="116" y="697"/>
                    <a:pt x="116" y="697"/>
                    <a:pt x="116" y="697"/>
                  </a:cubicBezTo>
                  <a:cubicBezTo>
                    <a:pt x="111" y="689"/>
                    <a:pt x="111" y="680"/>
                    <a:pt x="115" y="672"/>
                  </a:cubicBezTo>
                  <a:cubicBezTo>
                    <a:pt x="126" y="655"/>
                    <a:pt x="126" y="655"/>
                    <a:pt x="126" y="655"/>
                  </a:cubicBezTo>
                  <a:cubicBezTo>
                    <a:pt x="112" y="652"/>
                    <a:pt x="112" y="652"/>
                    <a:pt x="112" y="652"/>
                  </a:cubicBezTo>
                  <a:cubicBezTo>
                    <a:pt x="107" y="650"/>
                    <a:pt x="102" y="646"/>
                    <a:pt x="99" y="640"/>
                  </a:cubicBezTo>
                  <a:cubicBezTo>
                    <a:pt x="96" y="635"/>
                    <a:pt x="96" y="629"/>
                    <a:pt x="98" y="623"/>
                  </a:cubicBezTo>
                  <a:cubicBezTo>
                    <a:pt x="108" y="598"/>
                    <a:pt x="108" y="598"/>
                    <a:pt x="108" y="598"/>
                  </a:cubicBezTo>
                  <a:cubicBezTo>
                    <a:pt x="109" y="596"/>
                    <a:pt x="108" y="593"/>
                    <a:pt x="106" y="592"/>
                  </a:cubicBezTo>
                  <a:cubicBezTo>
                    <a:pt x="75" y="579"/>
                    <a:pt x="75" y="579"/>
                    <a:pt x="75" y="579"/>
                  </a:cubicBezTo>
                  <a:cubicBezTo>
                    <a:pt x="68" y="575"/>
                    <a:pt x="62" y="569"/>
                    <a:pt x="60" y="562"/>
                  </a:cubicBezTo>
                  <a:cubicBezTo>
                    <a:pt x="58" y="554"/>
                    <a:pt x="59" y="546"/>
                    <a:pt x="63" y="539"/>
                  </a:cubicBezTo>
                  <a:cubicBezTo>
                    <a:pt x="63" y="538"/>
                    <a:pt x="63" y="538"/>
                    <a:pt x="63" y="538"/>
                  </a:cubicBezTo>
                  <a:cubicBezTo>
                    <a:pt x="84" y="505"/>
                    <a:pt x="111" y="475"/>
                    <a:pt x="128" y="440"/>
                  </a:cubicBezTo>
                  <a:cubicBezTo>
                    <a:pt x="136" y="425"/>
                    <a:pt x="136" y="425"/>
                    <a:pt x="136" y="425"/>
                  </a:cubicBezTo>
                  <a:cubicBezTo>
                    <a:pt x="141" y="415"/>
                    <a:pt x="134" y="398"/>
                    <a:pt x="132" y="387"/>
                  </a:cubicBezTo>
                  <a:cubicBezTo>
                    <a:pt x="129" y="375"/>
                    <a:pt x="129" y="375"/>
                    <a:pt x="129" y="375"/>
                  </a:cubicBezTo>
                  <a:cubicBezTo>
                    <a:pt x="123" y="347"/>
                    <a:pt x="124" y="313"/>
                    <a:pt x="131" y="286"/>
                  </a:cubicBezTo>
                  <a:cubicBezTo>
                    <a:pt x="168" y="139"/>
                    <a:pt x="330" y="56"/>
                    <a:pt x="490" y="56"/>
                  </a:cubicBezTo>
                  <a:cubicBezTo>
                    <a:pt x="689" y="56"/>
                    <a:pt x="885" y="183"/>
                    <a:pt x="841" y="47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2" name="Freeform 6">
              <a:extLst>
                <a:ext uri="{FF2B5EF4-FFF2-40B4-BE49-F238E27FC236}">
                  <a16:creationId xmlns="" xmlns:a16="http://schemas.microsoft.com/office/drawing/2014/main" id="{9F3CF38E-55DA-4C72-82CE-0ADA4C09798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96313" y="5100638"/>
              <a:ext cx="296863" cy="295275"/>
            </a:xfrm>
            <a:custGeom>
              <a:avLst/>
              <a:gdLst>
                <a:gd name="T0" fmla="*/ 192 w 337"/>
                <a:gd name="T1" fmla="*/ 36 h 336"/>
                <a:gd name="T2" fmla="*/ 234 w 337"/>
                <a:gd name="T3" fmla="*/ 68 h 336"/>
                <a:gd name="T4" fmla="*/ 253 w 337"/>
                <a:gd name="T5" fmla="*/ 54 h 336"/>
                <a:gd name="T6" fmla="*/ 279 w 337"/>
                <a:gd name="T7" fmla="*/ 74 h 336"/>
                <a:gd name="T8" fmla="*/ 268 w 337"/>
                <a:gd name="T9" fmla="*/ 102 h 336"/>
                <a:gd name="T10" fmla="*/ 301 w 337"/>
                <a:gd name="T11" fmla="*/ 144 h 336"/>
                <a:gd name="T12" fmla="*/ 313 w 337"/>
                <a:gd name="T13" fmla="*/ 180 h 336"/>
                <a:gd name="T14" fmla="*/ 286 w 337"/>
                <a:gd name="T15" fmla="*/ 192 h 336"/>
                <a:gd name="T16" fmla="*/ 279 w 337"/>
                <a:gd name="T17" fmla="*/ 244 h 336"/>
                <a:gd name="T18" fmla="*/ 262 w 337"/>
                <a:gd name="T19" fmla="*/ 278 h 336"/>
                <a:gd name="T20" fmla="*/ 245 w 337"/>
                <a:gd name="T21" fmla="*/ 278 h 336"/>
                <a:gd name="T22" fmla="*/ 192 w 337"/>
                <a:gd name="T23" fmla="*/ 286 h 336"/>
                <a:gd name="T24" fmla="*/ 180 w 337"/>
                <a:gd name="T25" fmla="*/ 312 h 336"/>
                <a:gd name="T26" fmla="*/ 144 w 337"/>
                <a:gd name="T27" fmla="*/ 300 h 336"/>
                <a:gd name="T28" fmla="*/ 102 w 337"/>
                <a:gd name="T29" fmla="*/ 268 h 336"/>
                <a:gd name="T30" fmla="*/ 84 w 337"/>
                <a:gd name="T31" fmla="*/ 282 h 336"/>
                <a:gd name="T32" fmla="*/ 58 w 337"/>
                <a:gd name="T33" fmla="*/ 261 h 336"/>
                <a:gd name="T34" fmla="*/ 69 w 337"/>
                <a:gd name="T35" fmla="*/ 234 h 336"/>
                <a:gd name="T36" fmla="*/ 36 w 337"/>
                <a:gd name="T37" fmla="*/ 192 h 336"/>
                <a:gd name="T38" fmla="*/ 24 w 337"/>
                <a:gd name="T39" fmla="*/ 156 h 336"/>
                <a:gd name="T40" fmla="*/ 51 w 337"/>
                <a:gd name="T41" fmla="*/ 144 h 336"/>
                <a:gd name="T42" fmla="*/ 58 w 337"/>
                <a:gd name="T43" fmla="*/ 91 h 336"/>
                <a:gd name="T44" fmla="*/ 75 w 337"/>
                <a:gd name="T45" fmla="*/ 57 h 336"/>
                <a:gd name="T46" fmla="*/ 92 w 337"/>
                <a:gd name="T47" fmla="*/ 57 h 336"/>
                <a:gd name="T48" fmla="*/ 144 w 337"/>
                <a:gd name="T49" fmla="*/ 50 h 336"/>
                <a:gd name="T50" fmla="*/ 156 w 337"/>
                <a:gd name="T51" fmla="*/ 24 h 336"/>
                <a:gd name="T52" fmla="*/ 180 w 337"/>
                <a:gd name="T53" fmla="*/ 0 h 336"/>
                <a:gd name="T54" fmla="*/ 121 w 337"/>
                <a:gd name="T55" fmla="*/ 32 h 336"/>
                <a:gd name="T56" fmla="*/ 84 w 337"/>
                <a:gd name="T57" fmla="*/ 30 h 336"/>
                <a:gd name="T58" fmla="*/ 41 w 337"/>
                <a:gd name="T59" fmla="*/ 57 h 336"/>
                <a:gd name="T60" fmla="*/ 39 w 337"/>
                <a:gd name="T61" fmla="*/ 106 h 336"/>
                <a:gd name="T62" fmla="*/ 0 w 337"/>
                <a:gd name="T63" fmla="*/ 156 h 336"/>
                <a:gd name="T64" fmla="*/ 33 w 337"/>
                <a:gd name="T65" fmla="*/ 216 h 336"/>
                <a:gd name="T66" fmla="*/ 31 w 337"/>
                <a:gd name="T67" fmla="*/ 253 h 336"/>
                <a:gd name="T68" fmla="*/ 58 w 337"/>
                <a:gd name="T69" fmla="*/ 295 h 336"/>
                <a:gd name="T70" fmla="*/ 106 w 337"/>
                <a:gd name="T71" fmla="*/ 298 h 336"/>
                <a:gd name="T72" fmla="*/ 156 w 337"/>
                <a:gd name="T73" fmla="*/ 336 h 336"/>
                <a:gd name="T74" fmla="*/ 216 w 337"/>
                <a:gd name="T75" fmla="*/ 304 h 336"/>
                <a:gd name="T76" fmla="*/ 253 w 337"/>
                <a:gd name="T77" fmla="*/ 306 h 336"/>
                <a:gd name="T78" fmla="*/ 296 w 337"/>
                <a:gd name="T79" fmla="*/ 278 h 336"/>
                <a:gd name="T80" fmla="*/ 298 w 337"/>
                <a:gd name="T81" fmla="*/ 230 h 336"/>
                <a:gd name="T82" fmla="*/ 337 w 337"/>
                <a:gd name="T83" fmla="*/ 180 h 336"/>
                <a:gd name="T84" fmla="*/ 304 w 337"/>
                <a:gd name="T85" fmla="*/ 120 h 336"/>
                <a:gd name="T86" fmla="*/ 306 w 337"/>
                <a:gd name="T87" fmla="*/ 83 h 336"/>
                <a:gd name="T88" fmla="*/ 279 w 337"/>
                <a:gd name="T89" fmla="*/ 40 h 336"/>
                <a:gd name="T90" fmla="*/ 231 w 337"/>
                <a:gd name="T91" fmla="*/ 38 h 336"/>
                <a:gd name="T92" fmla="*/ 180 w 337"/>
                <a:gd name="T93" fmla="*/ 0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337" h="336">
                  <a:moveTo>
                    <a:pt x="180" y="24"/>
                  </a:moveTo>
                  <a:cubicBezTo>
                    <a:pt x="187" y="24"/>
                    <a:pt x="192" y="29"/>
                    <a:pt x="192" y="36"/>
                  </a:cubicBezTo>
                  <a:cubicBezTo>
                    <a:pt x="192" y="50"/>
                    <a:pt x="192" y="50"/>
                    <a:pt x="192" y="50"/>
                  </a:cubicBezTo>
                  <a:cubicBezTo>
                    <a:pt x="208" y="53"/>
                    <a:pt x="222" y="60"/>
                    <a:pt x="234" y="68"/>
                  </a:cubicBezTo>
                  <a:cubicBezTo>
                    <a:pt x="245" y="57"/>
                    <a:pt x="245" y="57"/>
                    <a:pt x="245" y="57"/>
                  </a:cubicBezTo>
                  <a:cubicBezTo>
                    <a:pt x="247" y="55"/>
                    <a:pt x="250" y="54"/>
                    <a:pt x="253" y="54"/>
                  </a:cubicBezTo>
                  <a:cubicBezTo>
                    <a:pt x="256" y="54"/>
                    <a:pt x="260" y="55"/>
                    <a:pt x="262" y="57"/>
                  </a:cubicBezTo>
                  <a:cubicBezTo>
                    <a:pt x="279" y="74"/>
                    <a:pt x="279" y="74"/>
                    <a:pt x="279" y="74"/>
                  </a:cubicBezTo>
                  <a:cubicBezTo>
                    <a:pt x="284" y="79"/>
                    <a:pt x="284" y="87"/>
                    <a:pt x="279" y="91"/>
                  </a:cubicBezTo>
                  <a:cubicBezTo>
                    <a:pt x="268" y="102"/>
                    <a:pt x="268" y="102"/>
                    <a:pt x="268" y="102"/>
                  </a:cubicBezTo>
                  <a:cubicBezTo>
                    <a:pt x="277" y="114"/>
                    <a:pt x="283" y="129"/>
                    <a:pt x="286" y="144"/>
                  </a:cubicBezTo>
                  <a:cubicBezTo>
                    <a:pt x="301" y="144"/>
                    <a:pt x="301" y="144"/>
                    <a:pt x="301" y="144"/>
                  </a:cubicBezTo>
                  <a:cubicBezTo>
                    <a:pt x="307" y="144"/>
                    <a:pt x="313" y="149"/>
                    <a:pt x="313" y="156"/>
                  </a:cubicBezTo>
                  <a:cubicBezTo>
                    <a:pt x="313" y="180"/>
                    <a:pt x="313" y="180"/>
                    <a:pt x="313" y="180"/>
                  </a:cubicBezTo>
                  <a:cubicBezTo>
                    <a:pt x="313" y="187"/>
                    <a:pt x="307" y="192"/>
                    <a:pt x="301" y="192"/>
                  </a:cubicBezTo>
                  <a:cubicBezTo>
                    <a:pt x="286" y="192"/>
                    <a:pt x="286" y="192"/>
                    <a:pt x="286" y="192"/>
                  </a:cubicBezTo>
                  <a:cubicBezTo>
                    <a:pt x="283" y="207"/>
                    <a:pt x="277" y="221"/>
                    <a:pt x="268" y="234"/>
                  </a:cubicBezTo>
                  <a:cubicBezTo>
                    <a:pt x="279" y="244"/>
                    <a:pt x="279" y="244"/>
                    <a:pt x="279" y="244"/>
                  </a:cubicBezTo>
                  <a:cubicBezTo>
                    <a:pt x="284" y="249"/>
                    <a:pt x="284" y="257"/>
                    <a:pt x="279" y="261"/>
                  </a:cubicBezTo>
                  <a:cubicBezTo>
                    <a:pt x="262" y="278"/>
                    <a:pt x="262" y="278"/>
                    <a:pt x="262" y="278"/>
                  </a:cubicBezTo>
                  <a:cubicBezTo>
                    <a:pt x="260" y="281"/>
                    <a:pt x="256" y="282"/>
                    <a:pt x="253" y="282"/>
                  </a:cubicBezTo>
                  <a:cubicBezTo>
                    <a:pt x="250" y="282"/>
                    <a:pt x="247" y="281"/>
                    <a:pt x="245" y="278"/>
                  </a:cubicBezTo>
                  <a:cubicBezTo>
                    <a:pt x="234" y="268"/>
                    <a:pt x="234" y="268"/>
                    <a:pt x="234" y="268"/>
                  </a:cubicBezTo>
                  <a:cubicBezTo>
                    <a:pt x="222" y="276"/>
                    <a:pt x="208" y="282"/>
                    <a:pt x="192" y="286"/>
                  </a:cubicBezTo>
                  <a:cubicBezTo>
                    <a:pt x="192" y="300"/>
                    <a:pt x="192" y="300"/>
                    <a:pt x="192" y="300"/>
                  </a:cubicBezTo>
                  <a:cubicBezTo>
                    <a:pt x="192" y="307"/>
                    <a:pt x="187" y="312"/>
                    <a:pt x="180" y="312"/>
                  </a:cubicBezTo>
                  <a:cubicBezTo>
                    <a:pt x="156" y="312"/>
                    <a:pt x="156" y="312"/>
                    <a:pt x="156" y="312"/>
                  </a:cubicBezTo>
                  <a:cubicBezTo>
                    <a:pt x="150" y="312"/>
                    <a:pt x="144" y="307"/>
                    <a:pt x="144" y="300"/>
                  </a:cubicBezTo>
                  <a:cubicBezTo>
                    <a:pt x="144" y="286"/>
                    <a:pt x="144" y="286"/>
                    <a:pt x="144" y="286"/>
                  </a:cubicBezTo>
                  <a:cubicBezTo>
                    <a:pt x="129" y="282"/>
                    <a:pt x="115" y="276"/>
                    <a:pt x="102" y="268"/>
                  </a:cubicBezTo>
                  <a:cubicBezTo>
                    <a:pt x="92" y="278"/>
                    <a:pt x="92" y="278"/>
                    <a:pt x="92" y="278"/>
                  </a:cubicBezTo>
                  <a:cubicBezTo>
                    <a:pt x="90" y="281"/>
                    <a:pt x="87" y="282"/>
                    <a:pt x="84" y="282"/>
                  </a:cubicBezTo>
                  <a:cubicBezTo>
                    <a:pt x="80" y="282"/>
                    <a:pt x="77" y="281"/>
                    <a:pt x="75" y="278"/>
                  </a:cubicBezTo>
                  <a:cubicBezTo>
                    <a:pt x="58" y="261"/>
                    <a:pt x="58" y="261"/>
                    <a:pt x="58" y="261"/>
                  </a:cubicBezTo>
                  <a:cubicBezTo>
                    <a:pt x="53" y="257"/>
                    <a:pt x="53" y="249"/>
                    <a:pt x="58" y="244"/>
                  </a:cubicBezTo>
                  <a:cubicBezTo>
                    <a:pt x="69" y="234"/>
                    <a:pt x="69" y="234"/>
                    <a:pt x="69" y="234"/>
                  </a:cubicBezTo>
                  <a:cubicBezTo>
                    <a:pt x="60" y="221"/>
                    <a:pt x="54" y="207"/>
                    <a:pt x="51" y="192"/>
                  </a:cubicBezTo>
                  <a:cubicBezTo>
                    <a:pt x="36" y="192"/>
                    <a:pt x="36" y="192"/>
                    <a:pt x="36" y="192"/>
                  </a:cubicBezTo>
                  <a:cubicBezTo>
                    <a:pt x="30" y="192"/>
                    <a:pt x="24" y="187"/>
                    <a:pt x="24" y="180"/>
                  </a:cubicBezTo>
                  <a:cubicBezTo>
                    <a:pt x="24" y="156"/>
                    <a:pt x="24" y="156"/>
                    <a:pt x="24" y="156"/>
                  </a:cubicBezTo>
                  <a:cubicBezTo>
                    <a:pt x="24" y="149"/>
                    <a:pt x="30" y="144"/>
                    <a:pt x="36" y="144"/>
                  </a:cubicBezTo>
                  <a:cubicBezTo>
                    <a:pt x="51" y="144"/>
                    <a:pt x="51" y="144"/>
                    <a:pt x="51" y="144"/>
                  </a:cubicBezTo>
                  <a:cubicBezTo>
                    <a:pt x="54" y="129"/>
                    <a:pt x="60" y="114"/>
                    <a:pt x="69" y="102"/>
                  </a:cubicBezTo>
                  <a:cubicBezTo>
                    <a:pt x="58" y="91"/>
                    <a:pt x="58" y="91"/>
                    <a:pt x="58" y="91"/>
                  </a:cubicBezTo>
                  <a:cubicBezTo>
                    <a:pt x="53" y="87"/>
                    <a:pt x="53" y="79"/>
                    <a:pt x="58" y="74"/>
                  </a:cubicBezTo>
                  <a:cubicBezTo>
                    <a:pt x="75" y="57"/>
                    <a:pt x="75" y="57"/>
                    <a:pt x="75" y="57"/>
                  </a:cubicBezTo>
                  <a:cubicBezTo>
                    <a:pt x="77" y="55"/>
                    <a:pt x="80" y="54"/>
                    <a:pt x="84" y="54"/>
                  </a:cubicBezTo>
                  <a:cubicBezTo>
                    <a:pt x="87" y="54"/>
                    <a:pt x="90" y="55"/>
                    <a:pt x="92" y="57"/>
                  </a:cubicBezTo>
                  <a:cubicBezTo>
                    <a:pt x="102" y="68"/>
                    <a:pt x="102" y="68"/>
                    <a:pt x="102" y="68"/>
                  </a:cubicBezTo>
                  <a:cubicBezTo>
                    <a:pt x="115" y="60"/>
                    <a:pt x="129" y="53"/>
                    <a:pt x="144" y="50"/>
                  </a:cubicBezTo>
                  <a:cubicBezTo>
                    <a:pt x="144" y="36"/>
                    <a:pt x="144" y="36"/>
                    <a:pt x="144" y="36"/>
                  </a:cubicBezTo>
                  <a:cubicBezTo>
                    <a:pt x="144" y="29"/>
                    <a:pt x="150" y="24"/>
                    <a:pt x="156" y="24"/>
                  </a:cubicBezTo>
                  <a:cubicBezTo>
                    <a:pt x="180" y="24"/>
                    <a:pt x="180" y="24"/>
                    <a:pt x="180" y="24"/>
                  </a:cubicBezTo>
                  <a:moveTo>
                    <a:pt x="180" y="0"/>
                  </a:moveTo>
                  <a:cubicBezTo>
                    <a:pt x="156" y="0"/>
                    <a:pt x="156" y="0"/>
                    <a:pt x="156" y="0"/>
                  </a:cubicBezTo>
                  <a:cubicBezTo>
                    <a:pt x="138" y="0"/>
                    <a:pt x="123" y="14"/>
                    <a:pt x="121" y="32"/>
                  </a:cubicBezTo>
                  <a:cubicBezTo>
                    <a:pt x="116" y="34"/>
                    <a:pt x="111" y="36"/>
                    <a:pt x="106" y="38"/>
                  </a:cubicBezTo>
                  <a:cubicBezTo>
                    <a:pt x="100" y="33"/>
                    <a:pt x="92" y="30"/>
                    <a:pt x="84" y="30"/>
                  </a:cubicBezTo>
                  <a:cubicBezTo>
                    <a:pt x="74" y="30"/>
                    <a:pt x="65" y="34"/>
                    <a:pt x="58" y="40"/>
                  </a:cubicBezTo>
                  <a:cubicBezTo>
                    <a:pt x="41" y="57"/>
                    <a:pt x="41" y="57"/>
                    <a:pt x="41" y="57"/>
                  </a:cubicBezTo>
                  <a:cubicBezTo>
                    <a:pt x="34" y="64"/>
                    <a:pt x="31" y="73"/>
                    <a:pt x="31" y="83"/>
                  </a:cubicBezTo>
                  <a:cubicBezTo>
                    <a:pt x="31" y="91"/>
                    <a:pt x="33" y="99"/>
                    <a:pt x="39" y="106"/>
                  </a:cubicBezTo>
                  <a:cubicBezTo>
                    <a:pt x="36" y="110"/>
                    <a:pt x="34" y="115"/>
                    <a:pt x="33" y="120"/>
                  </a:cubicBezTo>
                  <a:cubicBezTo>
                    <a:pt x="15" y="122"/>
                    <a:pt x="0" y="137"/>
                    <a:pt x="0" y="156"/>
                  </a:cubicBezTo>
                  <a:cubicBezTo>
                    <a:pt x="0" y="180"/>
                    <a:pt x="0" y="180"/>
                    <a:pt x="0" y="180"/>
                  </a:cubicBezTo>
                  <a:cubicBezTo>
                    <a:pt x="0" y="199"/>
                    <a:pt x="15" y="214"/>
                    <a:pt x="33" y="216"/>
                  </a:cubicBezTo>
                  <a:cubicBezTo>
                    <a:pt x="34" y="221"/>
                    <a:pt x="36" y="225"/>
                    <a:pt x="39" y="230"/>
                  </a:cubicBezTo>
                  <a:cubicBezTo>
                    <a:pt x="33" y="236"/>
                    <a:pt x="31" y="244"/>
                    <a:pt x="31" y="253"/>
                  </a:cubicBezTo>
                  <a:cubicBezTo>
                    <a:pt x="31" y="262"/>
                    <a:pt x="34" y="271"/>
                    <a:pt x="41" y="278"/>
                  </a:cubicBezTo>
                  <a:cubicBezTo>
                    <a:pt x="58" y="295"/>
                    <a:pt x="58" y="295"/>
                    <a:pt x="58" y="295"/>
                  </a:cubicBezTo>
                  <a:cubicBezTo>
                    <a:pt x="65" y="302"/>
                    <a:pt x="74" y="306"/>
                    <a:pt x="84" y="306"/>
                  </a:cubicBezTo>
                  <a:cubicBezTo>
                    <a:pt x="92" y="306"/>
                    <a:pt x="100" y="303"/>
                    <a:pt x="106" y="298"/>
                  </a:cubicBezTo>
                  <a:cubicBezTo>
                    <a:pt x="111" y="300"/>
                    <a:pt x="116" y="302"/>
                    <a:pt x="121" y="304"/>
                  </a:cubicBezTo>
                  <a:cubicBezTo>
                    <a:pt x="123" y="322"/>
                    <a:pt x="138" y="336"/>
                    <a:pt x="156" y="336"/>
                  </a:cubicBezTo>
                  <a:cubicBezTo>
                    <a:pt x="180" y="336"/>
                    <a:pt x="180" y="336"/>
                    <a:pt x="180" y="336"/>
                  </a:cubicBezTo>
                  <a:cubicBezTo>
                    <a:pt x="199" y="336"/>
                    <a:pt x="214" y="322"/>
                    <a:pt x="216" y="304"/>
                  </a:cubicBezTo>
                  <a:cubicBezTo>
                    <a:pt x="221" y="302"/>
                    <a:pt x="226" y="300"/>
                    <a:pt x="231" y="298"/>
                  </a:cubicBezTo>
                  <a:cubicBezTo>
                    <a:pt x="237" y="303"/>
                    <a:pt x="245" y="306"/>
                    <a:pt x="253" y="306"/>
                  </a:cubicBezTo>
                  <a:cubicBezTo>
                    <a:pt x="263" y="306"/>
                    <a:pt x="272" y="302"/>
                    <a:pt x="279" y="295"/>
                  </a:cubicBezTo>
                  <a:cubicBezTo>
                    <a:pt x="296" y="278"/>
                    <a:pt x="296" y="278"/>
                    <a:pt x="296" y="278"/>
                  </a:cubicBezTo>
                  <a:cubicBezTo>
                    <a:pt x="303" y="271"/>
                    <a:pt x="306" y="262"/>
                    <a:pt x="306" y="253"/>
                  </a:cubicBezTo>
                  <a:cubicBezTo>
                    <a:pt x="306" y="244"/>
                    <a:pt x="304" y="236"/>
                    <a:pt x="298" y="230"/>
                  </a:cubicBezTo>
                  <a:cubicBezTo>
                    <a:pt x="301" y="225"/>
                    <a:pt x="303" y="221"/>
                    <a:pt x="304" y="216"/>
                  </a:cubicBezTo>
                  <a:cubicBezTo>
                    <a:pt x="322" y="214"/>
                    <a:pt x="337" y="199"/>
                    <a:pt x="337" y="180"/>
                  </a:cubicBezTo>
                  <a:cubicBezTo>
                    <a:pt x="337" y="156"/>
                    <a:pt x="337" y="156"/>
                    <a:pt x="337" y="156"/>
                  </a:cubicBezTo>
                  <a:cubicBezTo>
                    <a:pt x="337" y="137"/>
                    <a:pt x="322" y="122"/>
                    <a:pt x="304" y="120"/>
                  </a:cubicBezTo>
                  <a:cubicBezTo>
                    <a:pt x="303" y="115"/>
                    <a:pt x="301" y="110"/>
                    <a:pt x="298" y="106"/>
                  </a:cubicBezTo>
                  <a:cubicBezTo>
                    <a:pt x="304" y="99"/>
                    <a:pt x="306" y="91"/>
                    <a:pt x="306" y="83"/>
                  </a:cubicBezTo>
                  <a:cubicBezTo>
                    <a:pt x="306" y="73"/>
                    <a:pt x="303" y="64"/>
                    <a:pt x="296" y="57"/>
                  </a:cubicBezTo>
                  <a:cubicBezTo>
                    <a:pt x="279" y="40"/>
                    <a:pt x="279" y="40"/>
                    <a:pt x="279" y="40"/>
                  </a:cubicBezTo>
                  <a:cubicBezTo>
                    <a:pt x="272" y="34"/>
                    <a:pt x="263" y="30"/>
                    <a:pt x="253" y="30"/>
                  </a:cubicBezTo>
                  <a:cubicBezTo>
                    <a:pt x="245" y="30"/>
                    <a:pt x="237" y="33"/>
                    <a:pt x="231" y="38"/>
                  </a:cubicBezTo>
                  <a:cubicBezTo>
                    <a:pt x="226" y="36"/>
                    <a:pt x="221" y="34"/>
                    <a:pt x="216" y="32"/>
                  </a:cubicBezTo>
                  <a:cubicBezTo>
                    <a:pt x="214" y="14"/>
                    <a:pt x="199" y="0"/>
                    <a:pt x="18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3" name="Freeform 7">
              <a:extLst>
                <a:ext uri="{FF2B5EF4-FFF2-40B4-BE49-F238E27FC236}">
                  <a16:creationId xmlns="" xmlns:a16="http://schemas.microsoft.com/office/drawing/2014/main" id="{2CF44C9E-BCBF-41A4-800E-29D4198AE55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75688" y="5180013"/>
              <a:ext cx="138113" cy="136525"/>
            </a:xfrm>
            <a:custGeom>
              <a:avLst/>
              <a:gdLst>
                <a:gd name="T0" fmla="*/ 78 w 157"/>
                <a:gd name="T1" fmla="*/ 156 h 156"/>
                <a:gd name="T2" fmla="*/ 0 w 157"/>
                <a:gd name="T3" fmla="*/ 78 h 156"/>
                <a:gd name="T4" fmla="*/ 78 w 157"/>
                <a:gd name="T5" fmla="*/ 0 h 156"/>
                <a:gd name="T6" fmla="*/ 157 w 157"/>
                <a:gd name="T7" fmla="*/ 78 h 156"/>
                <a:gd name="T8" fmla="*/ 78 w 157"/>
                <a:gd name="T9" fmla="*/ 156 h 156"/>
                <a:gd name="T10" fmla="*/ 78 w 157"/>
                <a:gd name="T11" fmla="*/ 12 h 156"/>
                <a:gd name="T12" fmla="*/ 12 w 157"/>
                <a:gd name="T13" fmla="*/ 78 h 156"/>
                <a:gd name="T14" fmla="*/ 78 w 157"/>
                <a:gd name="T15" fmla="*/ 144 h 156"/>
                <a:gd name="T16" fmla="*/ 145 w 157"/>
                <a:gd name="T17" fmla="*/ 78 h 156"/>
                <a:gd name="T18" fmla="*/ 78 w 157"/>
                <a:gd name="T19" fmla="*/ 12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7" h="156">
                  <a:moveTo>
                    <a:pt x="78" y="156"/>
                  </a:moveTo>
                  <a:cubicBezTo>
                    <a:pt x="35" y="156"/>
                    <a:pt x="0" y="121"/>
                    <a:pt x="0" y="78"/>
                  </a:cubicBezTo>
                  <a:cubicBezTo>
                    <a:pt x="0" y="35"/>
                    <a:pt x="35" y="0"/>
                    <a:pt x="78" y="0"/>
                  </a:cubicBezTo>
                  <a:cubicBezTo>
                    <a:pt x="122" y="0"/>
                    <a:pt x="157" y="35"/>
                    <a:pt x="157" y="78"/>
                  </a:cubicBezTo>
                  <a:cubicBezTo>
                    <a:pt x="157" y="121"/>
                    <a:pt x="122" y="156"/>
                    <a:pt x="78" y="156"/>
                  </a:cubicBezTo>
                  <a:close/>
                  <a:moveTo>
                    <a:pt x="78" y="12"/>
                  </a:moveTo>
                  <a:cubicBezTo>
                    <a:pt x="42" y="12"/>
                    <a:pt x="12" y="41"/>
                    <a:pt x="12" y="78"/>
                  </a:cubicBezTo>
                  <a:cubicBezTo>
                    <a:pt x="12" y="114"/>
                    <a:pt x="42" y="144"/>
                    <a:pt x="78" y="144"/>
                  </a:cubicBezTo>
                  <a:cubicBezTo>
                    <a:pt x="115" y="144"/>
                    <a:pt x="145" y="114"/>
                    <a:pt x="145" y="78"/>
                  </a:cubicBezTo>
                  <a:cubicBezTo>
                    <a:pt x="145" y="41"/>
                    <a:pt x="115" y="12"/>
                    <a:pt x="78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4" name="Freeform 8">
              <a:extLst>
                <a:ext uri="{FF2B5EF4-FFF2-40B4-BE49-F238E27FC236}">
                  <a16:creationId xmlns="" xmlns:a16="http://schemas.microsoft.com/office/drawing/2014/main" id="{B27F3DCE-7002-431F-AD70-88DA2B6B168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07438" y="5211763"/>
              <a:ext cx="74613" cy="73025"/>
            </a:xfrm>
            <a:custGeom>
              <a:avLst/>
              <a:gdLst>
                <a:gd name="T0" fmla="*/ 42 w 85"/>
                <a:gd name="T1" fmla="*/ 84 h 84"/>
                <a:gd name="T2" fmla="*/ 0 w 85"/>
                <a:gd name="T3" fmla="*/ 42 h 84"/>
                <a:gd name="T4" fmla="*/ 42 w 85"/>
                <a:gd name="T5" fmla="*/ 0 h 84"/>
                <a:gd name="T6" fmla="*/ 85 w 85"/>
                <a:gd name="T7" fmla="*/ 42 h 84"/>
                <a:gd name="T8" fmla="*/ 42 w 85"/>
                <a:gd name="T9" fmla="*/ 84 h 84"/>
                <a:gd name="T10" fmla="*/ 42 w 85"/>
                <a:gd name="T11" fmla="*/ 12 h 84"/>
                <a:gd name="T12" fmla="*/ 12 w 85"/>
                <a:gd name="T13" fmla="*/ 42 h 84"/>
                <a:gd name="T14" fmla="*/ 42 w 85"/>
                <a:gd name="T15" fmla="*/ 72 h 84"/>
                <a:gd name="T16" fmla="*/ 73 w 85"/>
                <a:gd name="T17" fmla="*/ 42 h 84"/>
                <a:gd name="T18" fmla="*/ 42 w 85"/>
                <a:gd name="T19" fmla="*/ 12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5" h="84">
                  <a:moveTo>
                    <a:pt x="42" y="84"/>
                  </a:moveTo>
                  <a:cubicBezTo>
                    <a:pt x="19" y="84"/>
                    <a:pt x="0" y="65"/>
                    <a:pt x="0" y="42"/>
                  </a:cubicBezTo>
                  <a:cubicBezTo>
                    <a:pt x="0" y="19"/>
                    <a:pt x="19" y="0"/>
                    <a:pt x="42" y="0"/>
                  </a:cubicBezTo>
                  <a:cubicBezTo>
                    <a:pt x="66" y="0"/>
                    <a:pt x="85" y="19"/>
                    <a:pt x="85" y="42"/>
                  </a:cubicBezTo>
                  <a:cubicBezTo>
                    <a:pt x="85" y="65"/>
                    <a:pt x="66" y="84"/>
                    <a:pt x="42" y="84"/>
                  </a:cubicBezTo>
                  <a:close/>
                  <a:moveTo>
                    <a:pt x="42" y="12"/>
                  </a:moveTo>
                  <a:cubicBezTo>
                    <a:pt x="26" y="12"/>
                    <a:pt x="12" y="25"/>
                    <a:pt x="12" y="42"/>
                  </a:cubicBezTo>
                  <a:cubicBezTo>
                    <a:pt x="12" y="58"/>
                    <a:pt x="26" y="72"/>
                    <a:pt x="42" y="72"/>
                  </a:cubicBezTo>
                  <a:cubicBezTo>
                    <a:pt x="59" y="72"/>
                    <a:pt x="73" y="58"/>
                    <a:pt x="73" y="42"/>
                  </a:cubicBezTo>
                  <a:cubicBezTo>
                    <a:pt x="73" y="25"/>
                    <a:pt x="59" y="12"/>
                    <a:pt x="4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5" name="Freeform 9">
              <a:extLst>
                <a:ext uri="{FF2B5EF4-FFF2-40B4-BE49-F238E27FC236}">
                  <a16:creationId xmlns="" xmlns:a16="http://schemas.microsoft.com/office/drawing/2014/main" id="{89F9BCB1-B3D4-442B-8D11-1EEE98EF5E4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16926" y="5081588"/>
              <a:ext cx="187325" cy="187325"/>
            </a:xfrm>
            <a:custGeom>
              <a:avLst/>
              <a:gdLst>
                <a:gd name="T0" fmla="*/ 121 w 213"/>
                <a:gd name="T1" fmla="*/ 23 h 213"/>
                <a:gd name="T2" fmla="*/ 148 w 213"/>
                <a:gd name="T3" fmla="*/ 44 h 213"/>
                <a:gd name="T4" fmla="*/ 160 w 213"/>
                <a:gd name="T5" fmla="*/ 35 h 213"/>
                <a:gd name="T6" fmla="*/ 176 w 213"/>
                <a:gd name="T7" fmla="*/ 48 h 213"/>
                <a:gd name="T8" fmla="*/ 170 w 213"/>
                <a:gd name="T9" fmla="*/ 65 h 213"/>
                <a:gd name="T10" fmla="*/ 190 w 213"/>
                <a:gd name="T11" fmla="*/ 92 h 213"/>
                <a:gd name="T12" fmla="*/ 198 w 213"/>
                <a:gd name="T13" fmla="*/ 115 h 213"/>
                <a:gd name="T14" fmla="*/ 181 w 213"/>
                <a:gd name="T15" fmla="*/ 122 h 213"/>
                <a:gd name="T16" fmla="*/ 176 w 213"/>
                <a:gd name="T17" fmla="*/ 155 h 213"/>
                <a:gd name="T18" fmla="*/ 165 w 213"/>
                <a:gd name="T19" fmla="*/ 177 h 213"/>
                <a:gd name="T20" fmla="*/ 155 w 213"/>
                <a:gd name="T21" fmla="*/ 177 h 213"/>
                <a:gd name="T22" fmla="*/ 121 w 213"/>
                <a:gd name="T23" fmla="*/ 182 h 213"/>
                <a:gd name="T24" fmla="*/ 114 w 213"/>
                <a:gd name="T25" fmla="*/ 198 h 213"/>
                <a:gd name="T26" fmla="*/ 91 w 213"/>
                <a:gd name="T27" fmla="*/ 191 h 213"/>
                <a:gd name="T28" fmla="*/ 64 w 213"/>
                <a:gd name="T29" fmla="*/ 170 h 213"/>
                <a:gd name="T30" fmla="*/ 52 w 213"/>
                <a:gd name="T31" fmla="*/ 179 h 213"/>
                <a:gd name="T32" fmla="*/ 36 w 213"/>
                <a:gd name="T33" fmla="*/ 166 h 213"/>
                <a:gd name="T34" fmla="*/ 43 w 213"/>
                <a:gd name="T35" fmla="*/ 149 h 213"/>
                <a:gd name="T36" fmla="*/ 22 w 213"/>
                <a:gd name="T37" fmla="*/ 122 h 213"/>
                <a:gd name="T38" fmla="*/ 15 w 213"/>
                <a:gd name="T39" fmla="*/ 99 h 213"/>
                <a:gd name="T40" fmla="*/ 32 w 213"/>
                <a:gd name="T41" fmla="*/ 92 h 213"/>
                <a:gd name="T42" fmla="*/ 36 w 213"/>
                <a:gd name="T43" fmla="*/ 59 h 213"/>
                <a:gd name="T44" fmla="*/ 47 w 213"/>
                <a:gd name="T45" fmla="*/ 37 h 213"/>
                <a:gd name="T46" fmla="*/ 58 w 213"/>
                <a:gd name="T47" fmla="*/ 37 h 213"/>
                <a:gd name="T48" fmla="*/ 91 w 213"/>
                <a:gd name="T49" fmla="*/ 32 h 213"/>
                <a:gd name="T50" fmla="*/ 99 w 213"/>
                <a:gd name="T51" fmla="*/ 16 h 213"/>
                <a:gd name="T52" fmla="*/ 114 w 213"/>
                <a:gd name="T53" fmla="*/ 0 h 213"/>
                <a:gd name="T54" fmla="*/ 76 w 213"/>
                <a:gd name="T55" fmla="*/ 21 h 213"/>
                <a:gd name="T56" fmla="*/ 52 w 213"/>
                <a:gd name="T57" fmla="*/ 20 h 213"/>
                <a:gd name="T58" fmla="*/ 25 w 213"/>
                <a:gd name="T59" fmla="*/ 37 h 213"/>
                <a:gd name="T60" fmla="*/ 24 w 213"/>
                <a:gd name="T61" fmla="*/ 68 h 213"/>
                <a:gd name="T62" fmla="*/ 0 w 213"/>
                <a:gd name="T63" fmla="*/ 99 h 213"/>
                <a:gd name="T64" fmla="*/ 20 w 213"/>
                <a:gd name="T65" fmla="*/ 137 h 213"/>
                <a:gd name="T66" fmla="*/ 19 w 213"/>
                <a:gd name="T67" fmla="*/ 161 h 213"/>
                <a:gd name="T68" fmla="*/ 36 w 213"/>
                <a:gd name="T69" fmla="*/ 188 h 213"/>
                <a:gd name="T70" fmla="*/ 67 w 213"/>
                <a:gd name="T71" fmla="*/ 189 h 213"/>
                <a:gd name="T72" fmla="*/ 99 w 213"/>
                <a:gd name="T73" fmla="*/ 213 h 213"/>
                <a:gd name="T74" fmla="*/ 137 w 213"/>
                <a:gd name="T75" fmla="*/ 193 h 213"/>
                <a:gd name="T76" fmla="*/ 160 w 213"/>
                <a:gd name="T77" fmla="*/ 194 h 213"/>
                <a:gd name="T78" fmla="*/ 187 w 213"/>
                <a:gd name="T79" fmla="*/ 177 h 213"/>
                <a:gd name="T80" fmla="*/ 188 w 213"/>
                <a:gd name="T81" fmla="*/ 146 h 213"/>
                <a:gd name="T82" fmla="*/ 213 w 213"/>
                <a:gd name="T83" fmla="*/ 115 h 213"/>
                <a:gd name="T84" fmla="*/ 192 w 213"/>
                <a:gd name="T85" fmla="*/ 77 h 213"/>
                <a:gd name="T86" fmla="*/ 194 w 213"/>
                <a:gd name="T87" fmla="*/ 53 h 213"/>
                <a:gd name="T88" fmla="*/ 176 w 213"/>
                <a:gd name="T89" fmla="*/ 26 h 213"/>
                <a:gd name="T90" fmla="*/ 146 w 213"/>
                <a:gd name="T91" fmla="*/ 25 h 213"/>
                <a:gd name="T92" fmla="*/ 114 w 213"/>
                <a:gd name="T93" fmla="*/ 0 h 2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13" h="213">
                  <a:moveTo>
                    <a:pt x="114" y="16"/>
                  </a:moveTo>
                  <a:cubicBezTo>
                    <a:pt x="118" y="16"/>
                    <a:pt x="121" y="19"/>
                    <a:pt x="121" y="23"/>
                  </a:cubicBezTo>
                  <a:cubicBezTo>
                    <a:pt x="121" y="32"/>
                    <a:pt x="121" y="32"/>
                    <a:pt x="121" y="32"/>
                  </a:cubicBezTo>
                  <a:cubicBezTo>
                    <a:pt x="131" y="34"/>
                    <a:pt x="140" y="38"/>
                    <a:pt x="148" y="44"/>
                  </a:cubicBezTo>
                  <a:cubicBezTo>
                    <a:pt x="155" y="37"/>
                    <a:pt x="155" y="37"/>
                    <a:pt x="155" y="37"/>
                  </a:cubicBezTo>
                  <a:cubicBezTo>
                    <a:pt x="156" y="35"/>
                    <a:pt x="158" y="35"/>
                    <a:pt x="160" y="35"/>
                  </a:cubicBezTo>
                  <a:cubicBezTo>
                    <a:pt x="162" y="35"/>
                    <a:pt x="164" y="35"/>
                    <a:pt x="165" y="37"/>
                  </a:cubicBezTo>
                  <a:cubicBezTo>
                    <a:pt x="176" y="48"/>
                    <a:pt x="176" y="48"/>
                    <a:pt x="176" y="48"/>
                  </a:cubicBezTo>
                  <a:cubicBezTo>
                    <a:pt x="179" y="51"/>
                    <a:pt x="179" y="56"/>
                    <a:pt x="176" y="59"/>
                  </a:cubicBezTo>
                  <a:cubicBezTo>
                    <a:pt x="170" y="65"/>
                    <a:pt x="170" y="65"/>
                    <a:pt x="170" y="65"/>
                  </a:cubicBezTo>
                  <a:cubicBezTo>
                    <a:pt x="175" y="73"/>
                    <a:pt x="179" y="82"/>
                    <a:pt x="181" y="92"/>
                  </a:cubicBezTo>
                  <a:cubicBezTo>
                    <a:pt x="190" y="92"/>
                    <a:pt x="190" y="92"/>
                    <a:pt x="190" y="92"/>
                  </a:cubicBezTo>
                  <a:cubicBezTo>
                    <a:pt x="194" y="92"/>
                    <a:pt x="198" y="95"/>
                    <a:pt x="198" y="99"/>
                  </a:cubicBezTo>
                  <a:cubicBezTo>
                    <a:pt x="198" y="115"/>
                    <a:pt x="198" y="115"/>
                    <a:pt x="198" y="115"/>
                  </a:cubicBezTo>
                  <a:cubicBezTo>
                    <a:pt x="198" y="119"/>
                    <a:pt x="194" y="122"/>
                    <a:pt x="190" y="122"/>
                  </a:cubicBezTo>
                  <a:cubicBezTo>
                    <a:pt x="181" y="122"/>
                    <a:pt x="181" y="122"/>
                    <a:pt x="181" y="122"/>
                  </a:cubicBezTo>
                  <a:cubicBezTo>
                    <a:pt x="179" y="132"/>
                    <a:pt x="175" y="141"/>
                    <a:pt x="170" y="149"/>
                  </a:cubicBezTo>
                  <a:cubicBezTo>
                    <a:pt x="176" y="155"/>
                    <a:pt x="176" y="155"/>
                    <a:pt x="176" y="155"/>
                  </a:cubicBezTo>
                  <a:cubicBezTo>
                    <a:pt x="179" y="158"/>
                    <a:pt x="179" y="163"/>
                    <a:pt x="176" y="166"/>
                  </a:cubicBezTo>
                  <a:cubicBezTo>
                    <a:pt x="165" y="177"/>
                    <a:pt x="165" y="177"/>
                    <a:pt x="165" y="177"/>
                  </a:cubicBezTo>
                  <a:cubicBezTo>
                    <a:pt x="164" y="178"/>
                    <a:pt x="162" y="179"/>
                    <a:pt x="160" y="179"/>
                  </a:cubicBezTo>
                  <a:cubicBezTo>
                    <a:pt x="158" y="179"/>
                    <a:pt x="156" y="178"/>
                    <a:pt x="155" y="177"/>
                  </a:cubicBezTo>
                  <a:cubicBezTo>
                    <a:pt x="148" y="170"/>
                    <a:pt x="148" y="170"/>
                    <a:pt x="148" y="170"/>
                  </a:cubicBezTo>
                  <a:cubicBezTo>
                    <a:pt x="140" y="176"/>
                    <a:pt x="131" y="180"/>
                    <a:pt x="121" y="182"/>
                  </a:cubicBezTo>
                  <a:cubicBezTo>
                    <a:pt x="121" y="191"/>
                    <a:pt x="121" y="191"/>
                    <a:pt x="121" y="191"/>
                  </a:cubicBezTo>
                  <a:cubicBezTo>
                    <a:pt x="121" y="195"/>
                    <a:pt x="118" y="198"/>
                    <a:pt x="114" y="198"/>
                  </a:cubicBezTo>
                  <a:cubicBezTo>
                    <a:pt x="99" y="198"/>
                    <a:pt x="99" y="198"/>
                    <a:pt x="99" y="198"/>
                  </a:cubicBezTo>
                  <a:cubicBezTo>
                    <a:pt x="94" y="198"/>
                    <a:pt x="91" y="195"/>
                    <a:pt x="91" y="191"/>
                  </a:cubicBezTo>
                  <a:cubicBezTo>
                    <a:pt x="91" y="182"/>
                    <a:pt x="91" y="182"/>
                    <a:pt x="91" y="182"/>
                  </a:cubicBezTo>
                  <a:cubicBezTo>
                    <a:pt x="81" y="180"/>
                    <a:pt x="72" y="176"/>
                    <a:pt x="64" y="170"/>
                  </a:cubicBezTo>
                  <a:cubicBezTo>
                    <a:pt x="58" y="177"/>
                    <a:pt x="58" y="177"/>
                    <a:pt x="58" y="177"/>
                  </a:cubicBezTo>
                  <a:cubicBezTo>
                    <a:pt x="56" y="178"/>
                    <a:pt x="54" y="179"/>
                    <a:pt x="52" y="179"/>
                  </a:cubicBezTo>
                  <a:cubicBezTo>
                    <a:pt x="50" y="179"/>
                    <a:pt x="48" y="178"/>
                    <a:pt x="47" y="177"/>
                  </a:cubicBezTo>
                  <a:cubicBezTo>
                    <a:pt x="36" y="166"/>
                    <a:pt x="36" y="166"/>
                    <a:pt x="36" y="166"/>
                  </a:cubicBezTo>
                  <a:cubicBezTo>
                    <a:pt x="33" y="163"/>
                    <a:pt x="33" y="158"/>
                    <a:pt x="36" y="155"/>
                  </a:cubicBezTo>
                  <a:cubicBezTo>
                    <a:pt x="43" y="149"/>
                    <a:pt x="43" y="149"/>
                    <a:pt x="43" y="149"/>
                  </a:cubicBezTo>
                  <a:cubicBezTo>
                    <a:pt x="38" y="141"/>
                    <a:pt x="34" y="132"/>
                    <a:pt x="32" y="122"/>
                  </a:cubicBezTo>
                  <a:cubicBezTo>
                    <a:pt x="22" y="122"/>
                    <a:pt x="22" y="122"/>
                    <a:pt x="22" y="122"/>
                  </a:cubicBezTo>
                  <a:cubicBezTo>
                    <a:pt x="18" y="122"/>
                    <a:pt x="15" y="119"/>
                    <a:pt x="15" y="115"/>
                  </a:cubicBezTo>
                  <a:cubicBezTo>
                    <a:pt x="15" y="99"/>
                    <a:pt x="15" y="99"/>
                    <a:pt x="15" y="99"/>
                  </a:cubicBezTo>
                  <a:cubicBezTo>
                    <a:pt x="15" y="95"/>
                    <a:pt x="18" y="92"/>
                    <a:pt x="22" y="92"/>
                  </a:cubicBezTo>
                  <a:cubicBezTo>
                    <a:pt x="32" y="92"/>
                    <a:pt x="32" y="92"/>
                    <a:pt x="32" y="92"/>
                  </a:cubicBezTo>
                  <a:cubicBezTo>
                    <a:pt x="34" y="82"/>
                    <a:pt x="38" y="73"/>
                    <a:pt x="43" y="65"/>
                  </a:cubicBezTo>
                  <a:cubicBezTo>
                    <a:pt x="36" y="59"/>
                    <a:pt x="36" y="59"/>
                    <a:pt x="36" y="59"/>
                  </a:cubicBezTo>
                  <a:cubicBezTo>
                    <a:pt x="33" y="56"/>
                    <a:pt x="33" y="51"/>
                    <a:pt x="36" y="48"/>
                  </a:cubicBezTo>
                  <a:cubicBezTo>
                    <a:pt x="47" y="37"/>
                    <a:pt x="47" y="37"/>
                    <a:pt x="47" y="37"/>
                  </a:cubicBezTo>
                  <a:cubicBezTo>
                    <a:pt x="48" y="35"/>
                    <a:pt x="50" y="35"/>
                    <a:pt x="52" y="35"/>
                  </a:cubicBezTo>
                  <a:cubicBezTo>
                    <a:pt x="54" y="35"/>
                    <a:pt x="56" y="35"/>
                    <a:pt x="58" y="37"/>
                  </a:cubicBezTo>
                  <a:cubicBezTo>
                    <a:pt x="64" y="44"/>
                    <a:pt x="64" y="44"/>
                    <a:pt x="64" y="44"/>
                  </a:cubicBezTo>
                  <a:cubicBezTo>
                    <a:pt x="72" y="38"/>
                    <a:pt x="81" y="34"/>
                    <a:pt x="91" y="32"/>
                  </a:cubicBezTo>
                  <a:cubicBezTo>
                    <a:pt x="91" y="23"/>
                    <a:pt x="91" y="23"/>
                    <a:pt x="91" y="23"/>
                  </a:cubicBezTo>
                  <a:cubicBezTo>
                    <a:pt x="91" y="19"/>
                    <a:pt x="94" y="16"/>
                    <a:pt x="99" y="16"/>
                  </a:cubicBezTo>
                  <a:cubicBezTo>
                    <a:pt x="114" y="16"/>
                    <a:pt x="114" y="16"/>
                    <a:pt x="114" y="16"/>
                  </a:cubicBezTo>
                  <a:moveTo>
                    <a:pt x="114" y="0"/>
                  </a:moveTo>
                  <a:cubicBezTo>
                    <a:pt x="99" y="0"/>
                    <a:pt x="99" y="0"/>
                    <a:pt x="99" y="0"/>
                  </a:cubicBezTo>
                  <a:cubicBezTo>
                    <a:pt x="87" y="0"/>
                    <a:pt x="77" y="9"/>
                    <a:pt x="76" y="21"/>
                  </a:cubicBezTo>
                  <a:cubicBezTo>
                    <a:pt x="73" y="22"/>
                    <a:pt x="70" y="23"/>
                    <a:pt x="67" y="25"/>
                  </a:cubicBezTo>
                  <a:cubicBezTo>
                    <a:pt x="63" y="21"/>
                    <a:pt x="58" y="20"/>
                    <a:pt x="52" y="20"/>
                  </a:cubicBezTo>
                  <a:cubicBezTo>
                    <a:pt x="46" y="20"/>
                    <a:pt x="41" y="22"/>
                    <a:pt x="36" y="26"/>
                  </a:cubicBezTo>
                  <a:cubicBezTo>
                    <a:pt x="25" y="37"/>
                    <a:pt x="25" y="37"/>
                    <a:pt x="25" y="37"/>
                  </a:cubicBezTo>
                  <a:cubicBezTo>
                    <a:pt x="21" y="41"/>
                    <a:pt x="19" y="47"/>
                    <a:pt x="19" y="53"/>
                  </a:cubicBezTo>
                  <a:cubicBezTo>
                    <a:pt x="19" y="58"/>
                    <a:pt x="21" y="64"/>
                    <a:pt x="24" y="68"/>
                  </a:cubicBezTo>
                  <a:cubicBezTo>
                    <a:pt x="23" y="71"/>
                    <a:pt x="21" y="74"/>
                    <a:pt x="20" y="77"/>
                  </a:cubicBezTo>
                  <a:cubicBezTo>
                    <a:pt x="9" y="78"/>
                    <a:pt x="0" y="88"/>
                    <a:pt x="0" y="99"/>
                  </a:cubicBezTo>
                  <a:cubicBezTo>
                    <a:pt x="0" y="115"/>
                    <a:pt x="0" y="115"/>
                    <a:pt x="0" y="115"/>
                  </a:cubicBezTo>
                  <a:cubicBezTo>
                    <a:pt x="0" y="126"/>
                    <a:pt x="9" y="136"/>
                    <a:pt x="20" y="137"/>
                  </a:cubicBezTo>
                  <a:cubicBezTo>
                    <a:pt x="21" y="140"/>
                    <a:pt x="23" y="143"/>
                    <a:pt x="24" y="146"/>
                  </a:cubicBezTo>
                  <a:cubicBezTo>
                    <a:pt x="21" y="150"/>
                    <a:pt x="19" y="155"/>
                    <a:pt x="19" y="161"/>
                  </a:cubicBezTo>
                  <a:cubicBezTo>
                    <a:pt x="19" y="167"/>
                    <a:pt x="21" y="173"/>
                    <a:pt x="25" y="177"/>
                  </a:cubicBezTo>
                  <a:cubicBezTo>
                    <a:pt x="36" y="188"/>
                    <a:pt x="36" y="188"/>
                    <a:pt x="36" y="188"/>
                  </a:cubicBezTo>
                  <a:cubicBezTo>
                    <a:pt x="41" y="192"/>
                    <a:pt x="46" y="194"/>
                    <a:pt x="52" y="194"/>
                  </a:cubicBezTo>
                  <a:cubicBezTo>
                    <a:pt x="58" y="194"/>
                    <a:pt x="63" y="193"/>
                    <a:pt x="67" y="189"/>
                  </a:cubicBezTo>
                  <a:cubicBezTo>
                    <a:pt x="70" y="191"/>
                    <a:pt x="73" y="192"/>
                    <a:pt x="76" y="193"/>
                  </a:cubicBezTo>
                  <a:cubicBezTo>
                    <a:pt x="77" y="205"/>
                    <a:pt x="87" y="213"/>
                    <a:pt x="99" y="213"/>
                  </a:cubicBezTo>
                  <a:cubicBezTo>
                    <a:pt x="114" y="213"/>
                    <a:pt x="114" y="213"/>
                    <a:pt x="114" y="213"/>
                  </a:cubicBezTo>
                  <a:cubicBezTo>
                    <a:pt x="126" y="213"/>
                    <a:pt x="135" y="205"/>
                    <a:pt x="137" y="193"/>
                  </a:cubicBezTo>
                  <a:cubicBezTo>
                    <a:pt x="140" y="192"/>
                    <a:pt x="143" y="191"/>
                    <a:pt x="146" y="189"/>
                  </a:cubicBezTo>
                  <a:cubicBezTo>
                    <a:pt x="150" y="193"/>
                    <a:pt x="155" y="194"/>
                    <a:pt x="160" y="194"/>
                  </a:cubicBezTo>
                  <a:cubicBezTo>
                    <a:pt x="166" y="194"/>
                    <a:pt x="172" y="192"/>
                    <a:pt x="176" y="188"/>
                  </a:cubicBezTo>
                  <a:cubicBezTo>
                    <a:pt x="187" y="177"/>
                    <a:pt x="187" y="177"/>
                    <a:pt x="187" y="177"/>
                  </a:cubicBezTo>
                  <a:cubicBezTo>
                    <a:pt x="191" y="173"/>
                    <a:pt x="194" y="167"/>
                    <a:pt x="194" y="161"/>
                  </a:cubicBezTo>
                  <a:cubicBezTo>
                    <a:pt x="194" y="155"/>
                    <a:pt x="192" y="150"/>
                    <a:pt x="188" y="146"/>
                  </a:cubicBezTo>
                  <a:cubicBezTo>
                    <a:pt x="190" y="143"/>
                    <a:pt x="191" y="140"/>
                    <a:pt x="192" y="137"/>
                  </a:cubicBezTo>
                  <a:cubicBezTo>
                    <a:pt x="204" y="136"/>
                    <a:pt x="213" y="126"/>
                    <a:pt x="213" y="115"/>
                  </a:cubicBezTo>
                  <a:cubicBezTo>
                    <a:pt x="213" y="99"/>
                    <a:pt x="213" y="99"/>
                    <a:pt x="213" y="99"/>
                  </a:cubicBezTo>
                  <a:cubicBezTo>
                    <a:pt x="213" y="88"/>
                    <a:pt x="204" y="78"/>
                    <a:pt x="192" y="77"/>
                  </a:cubicBezTo>
                  <a:cubicBezTo>
                    <a:pt x="191" y="74"/>
                    <a:pt x="190" y="71"/>
                    <a:pt x="188" y="68"/>
                  </a:cubicBezTo>
                  <a:cubicBezTo>
                    <a:pt x="192" y="64"/>
                    <a:pt x="194" y="58"/>
                    <a:pt x="194" y="53"/>
                  </a:cubicBezTo>
                  <a:cubicBezTo>
                    <a:pt x="194" y="47"/>
                    <a:pt x="191" y="41"/>
                    <a:pt x="187" y="37"/>
                  </a:cubicBezTo>
                  <a:cubicBezTo>
                    <a:pt x="176" y="26"/>
                    <a:pt x="176" y="26"/>
                    <a:pt x="176" y="26"/>
                  </a:cubicBezTo>
                  <a:cubicBezTo>
                    <a:pt x="172" y="22"/>
                    <a:pt x="166" y="20"/>
                    <a:pt x="160" y="20"/>
                  </a:cubicBezTo>
                  <a:cubicBezTo>
                    <a:pt x="155" y="20"/>
                    <a:pt x="150" y="21"/>
                    <a:pt x="146" y="25"/>
                  </a:cubicBezTo>
                  <a:cubicBezTo>
                    <a:pt x="143" y="23"/>
                    <a:pt x="140" y="22"/>
                    <a:pt x="137" y="21"/>
                  </a:cubicBezTo>
                  <a:cubicBezTo>
                    <a:pt x="135" y="9"/>
                    <a:pt x="126" y="0"/>
                    <a:pt x="1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6" name="Freeform 10">
              <a:extLst>
                <a:ext uri="{FF2B5EF4-FFF2-40B4-BE49-F238E27FC236}">
                  <a16:creationId xmlns="" xmlns:a16="http://schemas.microsoft.com/office/drawing/2014/main" id="{6B776C70-B2AA-468F-8631-C5B5D55AA56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67726" y="5132388"/>
              <a:ext cx="87313" cy="85725"/>
            </a:xfrm>
            <a:custGeom>
              <a:avLst/>
              <a:gdLst>
                <a:gd name="T0" fmla="*/ 49 w 99"/>
                <a:gd name="T1" fmla="*/ 99 h 99"/>
                <a:gd name="T2" fmla="*/ 0 w 99"/>
                <a:gd name="T3" fmla="*/ 50 h 99"/>
                <a:gd name="T4" fmla="*/ 49 w 99"/>
                <a:gd name="T5" fmla="*/ 0 h 99"/>
                <a:gd name="T6" fmla="*/ 99 w 99"/>
                <a:gd name="T7" fmla="*/ 50 h 99"/>
                <a:gd name="T8" fmla="*/ 49 w 99"/>
                <a:gd name="T9" fmla="*/ 99 h 99"/>
                <a:gd name="T10" fmla="*/ 49 w 99"/>
                <a:gd name="T11" fmla="*/ 8 h 99"/>
                <a:gd name="T12" fmla="*/ 7 w 99"/>
                <a:gd name="T13" fmla="*/ 50 h 99"/>
                <a:gd name="T14" fmla="*/ 49 w 99"/>
                <a:gd name="T15" fmla="*/ 92 h 99"/>
                <a:gd name="T16" fmla="*/ 91 w 99"/>
                <a:gd name="T17" fmla="*/ 50 h 99"/>
                <a:gd name="T18" fmla="*/ 49 w 99"/>
                <a:gd name="T19" fmla="*/ 8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9" h="99">
                  <a:moveTo>
                    <a:pt x="49" y="99"/>
                  </a:moveTo>
                  <a:cubicBezTo>
                    <a:pt x="22" y="99"/>
                    <a:pt x="0" y="77"/>
                    <a:pt x="0" y="50"/>
                  </a:cubicBezTo>
                  <a:cubicBezTo>
                    <a:pt x="0" y="23"/>
                    <a:pt x="22" y="0"/>
                    <a:pt x="49" y="0"/>
                  </a:cubicBezTo>
                  <a:cubicBezTo>
                    <a:pt x="76" y="0"/>
                    <a:pt x="99" y="23"/>
                    <a:pt x="99" y="50"/>
                  </a:cubicBezTo>
                  <a:cubicBezTo>
                    <a:pt x="99" y="77"/>
                    <a:pt x="76" y="99"/>
                    <a:pt x="49" y="99"/>
                  </a:cubicBezTo>
                  <a:close/>
                  <a:moveTo>
                    <a:pt x="49" y="8"/>
                  </a:moveTo>
                  <a:cubicBezTo>
                    <a:pt x="26" y="8"/>
                    <a:pt x="7" y="27"/>
                    <a:pt x="7" y="50"/>
                  </a:cubicBezTo>
                  <a:cubicBezTo>
                    <a:pt x="7" y="73"/>
                    <a:pt x="26" y="92"/>
                    <a:pt x="49" y="92"/>
                  </a:cubicBezTo>
                  <a:cubicBezTo>
                    <a:pt x="72" y="92"/>
                    <a:pt x="91" y="73"/>
                    <a:pt x="91" y="50"/>
                  </a:cubicBezTo>
                  <a:cubicBezTo>
                    <a:pt x="91" y="27"/>
                    <a:pt x="72" y="8"/>
                    <a:pt x="49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11">
              <a:extLst>
                <a:ext uri="{FF2B5EF4-FFF2-40B4-BE49-F238E27FC236}">
                  <a16:creationId xmlns="" xmlns:a16="http://schemas.microsoft.com/office/drawing/2014/main" id="{EC1CBFE1-72A6-4140-9078-B3697D7B9F8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88363" y="5151438"/>
              <a:ext cx="46038" cy="47625"/>
            </a:xfrm>
            <a:custGeom>
              <a:avLst/>
              <a:gdLst>
                <a:gd name="T0" fmla="*/ 26 w 53"/>
                <a:gd name="T1" fmla="*/ 54 h 54"/>
                <a:gd name="T2" fmla="*/ 0 w 53"/>
                <a:gd name="T3" fmla="*/ 27 h 54"/>
                <a:gd name="T4" fmla="*/ 26 w 53"/>
                <a:gd name="T5" fmla="*/ 0 h 54"/>
                <a:gd name="T6" fmla="*/ 53 w 53"/>
                <a:gd name="T7" fmla="*/ 27 h 54"/>
                <a:gd name="T8" fmla="*/ 26 w 53"/>
                <a:gd name="T9" fmla="*/ 54 h 54"/>
                <a:gd name="T10" fmla="*/ 26 w 53"/>
                <a:gd name="T11" fmla="*/ 8 h 54"/>
                <a:gd name="T12" fmla="*/ 7 w 53"/>
                <a:gd name="T13" fmla="*/ 27 h 54"/>
                <a:gd name="T14" fmla="*/ 26 w 53"/>
                <a:gd name="T15" fmla="*/ 46 h 54"/>
                <a:gd name="T16" fmla="*/ 45 w 53"/>
                <a:gd name="T17" fmla="*/ 27 h 54"/>
                <a:gd name="T18" fmla="*/ 26 w 53"/>
                <a:gd name="T19" fmla="*/ 8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3" h="54">
                  <a:moveTo>
                    <a:pt x="26" y="54"/>
                  </a:moveTo>
                  <a:cubicBezTo>
                    <a:pt x="12" y="54"/>
                    <a:pt x="0" y="42"/>
                    <a:pt x="0" y="27"/>
                  </a:cubicBezTo>
                  <a:cubicBezTo>
                    <a:pt x="0" y="12"/>
                    <a:pt x="12" y="0"/>
                    <a:pt x="26" y="0"/>
                  </a:cubicBezTo>
                  <a:cubicBezTo>
                    <a:pt x="41" y="0"/>
                    <a:pt x="53" y="12"/>
                    <a:pt x="53" y="27"/>
                  </a:cubicBezTo>
                  <a:cubicBezTo>
                    <a:pt x="53" y="42"/>
                    <a:pt x="41" y="54"/>
                    <a:pt x="26" y="54"/>
                  </a:cubicBezTo>
                  <a:close/>
                  <a:moveTo>
                    <a:pt x="26" y="8"/>
                  </a:moveTo>
                  <a:cubicBezTo>
                    <a:pt x="16" y="8"/>
                    <a:pt x="7" y="16"/>
                    <a:pt x="7" y="27"/>
                  </a:cubicBezTo>
                  <a:cubicBezTo>
                    <a:pt x="7" y="37"/>
                    <a:pt x="16" y="46"/>
                    <a:pt x="26" y="46"/>
                  </a:cubicBezTo>
                  <a:cubicBezTo>
                    <a:pt x="37" y="46"/>
                    <a:pt x="45" y="37"/>
                    <a:pt x="45" y="27"/>
                  </a:cubicBezTo>
                  <a:cubicBezTo>
                    <a:pt x="45" y="16"/>
                    <a:pt x="37" y="8"/>
                    <a:pt x="26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18" name="Group 117">
            <a:extLst>
              <a:ext uri="{FF2B5EF4-FFF2-40B4-BE49-F238E27FC236}">
                <a16:creationId xmlns="" xmlns:a16="http://schemas.microsoft.com/office/drawing/2014/main" id="{0E95EE6D-33F0-4C46-AF6E-F540975106C9}"/>
              </a:ext>
            </a:extLst>
          </p:cNvPr>
          <p:cNvGrpSpPr/>
          <p:nvPr/>
        </p:nvGrpSpPr>
        <p:grpSpPr>
          <a:xfrm>
            <a:off x="8088398" y="4411504"/>
            <a:ext cx="293097" cy="398728"/>
            <a:chOff x="7523163" y="1893888"/>
            <a:chExt cx="801688" cy="1090612"/>
          </a:xfrm>
          <a:solidFill>
            <a:schemeClr val="tx1"/>
          </a:solidFill>
        </p:grpSpPr>
        <p:sp>
          <p:nvSpPr>
            <p:cNvPr id="119" name="Freeform 17">
              <a:extLst>
                <a:ext uri="{FF2B5EF4-FFF2-40B4-BE49-F238E27FC236}">
                  <a16:creationId xmlns="" xmlns:a16="http://schemas.microsoft.com/office/drawing/2014/main" id="{E9BA52DE-0134-4B64-9594-234D7B61D930}"/>
                </a:ext>
              </a:extLst>
            </p:cNvPr>
            <p:cNvSpPr>
              <a:spLocks/>
            </p:cNvSpPr>
            <p:nvPr/>
          </p:nvSpPr>
          <p:spPr bwMode="auto">
            <a:xfrm>
              <a:off x="7823201" y="2260600"/>
              <a:ext cx="247650" cy="60325"/>
            </a:xfrm>
            <a:custGeom>
              <a:avLst/>
              <a:gdLst>
                <a:gd name="T0" fmla="*/ 58 w 65"/>
                <a:gd name="T1" fmla="*/ 0 h 16"/>
                <a:gd name="T2" fmla="*/ 7 w 65"/>
                <a:gd name="T3" fmla="*/ 0 h 16"/>
                <a:gd name="T4" fmla="*/ 0 w 65"/>
                <a:gd name="T5" fmla="*/ 8 h 16"/>
                <a:gd name="T6" fmla="*/ 7 w 65"/>
                <a:gd name="T7" fmla="*/ 16 h 16"/>
                <a:gd name="T8" fmla="*/ 58 w 65"/>
                <a:gd name="T9" fmla="*/ 16 h 16"/>
                <a:gd name="T10" fmla="*/ 65 w 65"/>
                <a:gd name="T11" fmla="*/ 8 h 16"/>
                <a:gd name="T12" fmla="*/ 58 w 65"/>
                <a:gd name="T1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5" h="16">
                  <a:moveTo>
                    <a:pt x="58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4"/>
                    <a:pt x="0" y="8"/>
                  </a:cubicBezTo>
                  <a:cubicBezTo>
                    <a:pt x="0" y="12"/>
                    <a:pt x="3" y="16"/>
                    <a:pt x="7" y="16"/>
                  </a:cubicBezTo>
                  <a:cubicBezTo>
                    <a:pt x="58" y="16"/>
                    <a:pt x="58" y="16"/>
                    <a:pt x="58" y="16"/>
                  </a:cubicBezTo>
                  <a:cubicBezTo>
                    <a:pt x="62" y="16"/>
                    <a:pt x="65" y="12"/>
                    <a:pt x="65" y="8"/>
                  </a:cubicBezTo>
                  <a:cubicBezTo>
                    <a:pt x="65" y="4"/>
                    <a:pt x="62" y="0"/>
                    <a:pt x="5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0" name="Freeform 18">
              <a:extLst>
                <a:ext uri="{FF2B5EF4-FFF2-40B4-BE49-F238E27FC236}">
                  <a16:creationId xmlns="" xmlns:a16="http://schemas.microsoft.com/office/drawing/2014/main" id="{9C95225C-94A5-407E-825B-C74D4616BAA1}"/>
                </a:ext>
              </a:extLst>
            </p:cNvPr>
            <p:cNvSpPr>
              <a:spLocks/>
            </p:cNvSpPr>
            <p:nvPr/>
          </p:nvSpPr>
          <p:spPr bwMode="auto">
            <a:xfrm>
              <a:off x="7823201" y="2427288"/>
              <a:ext cx="247650" cy="60325"/>
            </a:xfrm>
            <a:custGeom>
              <a:avLst/>
              <a:gdLst>
                <a:gd name="T0" fmla="*/ 65 w 65"/>
                <a:gd name="T1" fmla="*/ 8 h 16"/>
                <a:gd name="T2" fmla="*/ 58 w 65"/>
                <a:gd name="T3" fmla="*/ 0 h 16"/>
                <a:gd name="T4" fmla="*/ 7 w 65"/>
                <a:gd name="T5" fmla="*/ 0 h 16"/>
                <a:gd name="T6" fmla="*/ 0 w 65"/>
                <a:gd name="T7" fmla="*/ 8 h 16"/>
                <a:gd name="T8" fmla="*/ 7 w 65"/>
                <a:gd name="T9" fmla="*/ 16 h 16"/>
                <a:gd name="T10" fmla="*/ 58 w 65"/>
                <a:gd name="T11" fmla="*/ 16 h 16"/>
                <a:gd name="T12" fmla="*/ 65 w 65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5" h="16">
                  <a:moveTo>
                    <a:pt x="65" y="8"/>
                  </a:moveTo>
                  <a:cubicBezTo>
                    <a:pt x="65" y="4"/>
                    <a:pt x="62" y="0"/>
                    <a:pt x="58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4"/>
                    <a:pt x="0" y="8"/>
                  </a:cubicBezTo>
                  <a:cubicBezTo>
                    <a:pt x="0" y="12"/>
                    <a:pt x="3" y="16"/>
                    <a:pt x="7" y="16"/>
                  </a:cubicBezTo>
                  <a:cubicBezTo>
                    <a:pt x="58" y="16"/>
                    <a:pt x="58" y="16"/>
                    <a:pt x="58" y="16"/>
                  </a:cubicBezTo>
                  <a:cubicBezTo>
                    <a:pt x="62" y="16"/>
                    <a:pt x="65" y="12"/>
                    <a:pt x="65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1" name="Freeform 19">
              <a:extLst>
                <a:ext uri="{FF2B5EF4-FFF2-40B4-BE49-F238E27FC236}">
                  <a16:creationId xmlns="" xmlns:a16="http://schemas.microsoft.com/office/drawing/2014/main" id="{2ACB8F6F-4D02-4A5D-9D90-405BAC37FEB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94613" y="2238375"/>
              <a:ext cx="103188" cy="104775"/>
            </a:xfrm>
            <a:custGeom>
              <a:avLst/>
              <a:gdLst>
                <a:gd name="T0" fmla="*/ 65 w 65"/>
                <a:gd name="T1" fmla="*/ 0 h 66"/>
                <a:gd name="T2" fmla="*/ 0 w 65"/>
                <a:gd name="T3" fmla="*/ 0 h 66"/>
                <a:gd name="T4" fmla="*/ 0 w 65"/>
                <a:gd name="T5" fmla="*/ 66 h 66"/>
                <a:gd name="T6" fmla="*/ 65 w 65"/>
                <a:gd name="T7" fmla="*/ 66 h 66"/>
                <a:gd name="T8" fmla="*/ 65 w 65"/>
                <a:gd name="T9" fmla="*/ 0 h 66"/>
                <a:gd name="T10" fmla="*/ 48 w 65"/>
                <a:gd name="T11" fmla="*/ 50 h 66"/>
                <a:gd name="T12" fmla="*/ 17 w 65"/>
                <a:gd name="T13" fmla="*/ 50 h 66"/>
                <a:gd name="T14" fmla="*/ 17 w 65"/>
                <a:gd name="T15" fmla="*/ 19 h 66"/>
                <a:gd name="T16" fmla="*/ 48 w 65"/>
                <a:gd name="T17" fmla="*/ 19 h 66"/>
                <a:gd name="T18" fmla="*/ 48 w 65"/>
                <a:gd name="T19" fmla="*/ 50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5" h="66">
                  <a:moveTo>
                    <a:pt x="65" y="0"/>
                  </a:moveTo>
                  <a:lnTo>
                    <a:pt x="0" y="0"/>
                  </a:lnTo>
                  <a:lnTo>
                    <a:pt x="0" y="66"/>
                  </a:lnTo>
                  <a:lnTo>
                    <a:pt x="65" y="66"/>
                  </a:lnTo>
                  <a:lnTo>
                    <a:pt x="65" y="0"/>
                  </a:lnTo>
                  <a:close/>
                  <a:moveTo>
                    <a:pt x="48" y="50"/>
                  </a:moveTo>
                  <a:lnTo>
                    <a:pt x="17" y="50"/>
                  </a:lnTo>
                  <a:lnTo>
                    <a:pt x="17" y="19"/>
                  </a:lnTo>
                  <a:lnTo>
                    <a:pt x="48" y="19"/>
                  </a:lnTo>
                  <a:lnTo>
                    <a:pt x="48" y="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2" name="Freeform 20">
              <a:extLst>
                <a:ext uri="{FF2B5EF4-FFF2-40B4-BE49-F238E27FC236}">
                  <a16:creationId xmlns="" xmlns:a16="http://schemas.microsoft.com/office/drawing/2014/main" id="{50E68636-F773-43C3-8466-4B59EB2C733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94613" y="2405063"/>
              <a:ext cx="103188" cy="104775"/>
            </a:xfrm>
            <a:custGeom>
              <a:avLst/>
              <a:gdLst>
                <a:gd name="T0" fmla="*/ 65 w 65"/>
                <a:gd name="T1" fmla="*/ 0 h 66"/>
                <a:gd name="T2" fmla="*/ 0 w 65"/>
                <a:gd name="T3" fmla="*/ 0 h 66"/>
                <a:gd name="T4" fmla="*/ 0 w 65"/>
                <a:gd name="T5" fmla="*/ 66 h 66"/>
                <a:gd name="T6" fmla="*/ 65 w 65"/>
                <a:gd name="T7" fmla="*/ 66 h 66"/>
                <a:gd name="T8" fmla="*/ 65 w 65"/>
                <a:gd name="T9" fmla="*/ 0 h 66"/>
                <a:gd name="T10" fmla="*/ 48 w 65"/>
                <a:gd name="T11" fmla="*/ 47 h 66"/>
                <a:gd name="T12" fmla="*/ 17 w 65"/>
                <a:gd name="T13" fmla="*/ 47 h 66"/>
                <a:gd name="T14" fmla="*/ 17 w 65"/>
                <a:gd name="T15" fmla="*/ 16 h 66"/>
                <a:gd name="T16" fmla="*/ 48 w 65"/>
                <a:gd name="T17" fmla="*/ 16 h 66"/>
                <a:gd name="T18" fmla="*/ 48 w 65"/>
                <a:gd name="T19" fmla="*/ 47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5" h="66">
                  <a:moveTo>
                    <a:pt x="65" y="0"/>
                  </a:moveTo>
                  <a:lnTo>
                    <a:pt x="0" y="0"/>
                  </a:lnTo>
                  <a:lnTo>
                    <a:pt x="0" y="66"/>
                  </a:lnTo>
                  <a:lnTo>
                    <a:pt x="65" y="66"/>
                  </a:lnTo>
                  <a:lnTo>
                    <a:pt x="65" y="0"/>
                  </a:lnTo>
                  <a:close/>
                  <a:moveTo>
                    <a:pt x="48" y="47"/>
                  </a:moveTo>
                  <a:lnTo>
                    <a:pt x="17" y="47"/>
                  </a:lnTo>
                  <a:lnTo>
                    <a:pt x="17" y="16"/>
                  </a:lnTo>
                  <a:lnTo>
                    <a:pt x="48" y="16"/>
                  </a:lnTo>
                  <a:lnTo>
                    <a:pt x="48" y="4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3" name="Freeform 21">
              <a:extLst>
                <a:ext uri="{FF2B5EF4-FFF2-40B4-BE49-F238E27FC236}">
                  <a16:creationId xmlns="" xmlns:a16="http://schemas.microsoft.com/office/drawing/2014/main" id="{4297E00D-51EE-4A54-A4CC-20D3CD64897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94613" y="2571750"/>
              <a:ext cx="103188" cy="104775"/>
            </a:xfrm>
            <a:custGeom>
              <a:avLst/>
              <a:gdLst>
                <a:gd name="T0" fmla="*/ 0 w 65"/>
                <a:gd name="T1" fmla="*/ 66 h 66"/>
                <a:gd name="T2" fmla="*/ 65 w 65"/>
                <a:gd name="T3" fmla="*/ 66 h 66"/>
                <a:gd name="T4" fmla="*/ 65 w 65"/>
                <a:gd name="T5" fmla="*/ 0 h 66"/>
                <a:gd name="T6" fmla="*/ 0 w 65"/>
                <a:gd name="T7" fmla="*/ 0 h 66"/>
                <a:gd name="T8" fmla="*/ 0 w 65"/>
                <a:gd name="T9" fmla="*/ 66 h 66"/>
                <a:gd name="T10" fmla="*/ 17 w 65"/>
                <a:gd name="T11" fmla="*/ 16 h 66"/>
                <a:gd name="T12" fmla="*/ 48 w 65"/>
                <a:gd name="T13" fmla="*/ 16 h 66"/>
                <a:gd name="T14" fmla="*/ 48 w 65"/>
                <a:gd name="T15" fmla="*/ 47 h 66"/>
                <a:gd name="T16" fmla="*/ 17 w 65"/>
                <a:gd name="T17" fmla="*/ 47 h 66"/>
                <a:gd name="T18" fmla="*/ 17 w 65"/>
                <a:gd name="T19" fmla="*/ 1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5" h="66">
                  <a:moveTo>
                    <a:pt x="0" y="66"/>
                  </a:moveTo>
                  <a:lnTo>
                    <a:pt x="65" y="66"/>
                  </a:lnTo>
                  <a:lnTo>
                    <a:pt x="65" y="0"/>
                  </a:lnTo>
                  <a:lnTo>
                    <a:pt x="0" y="0"/>
                  </a:lnTo>
                  <a:lnTo>
                    <a:pt x="0" y="66"/>
                  </a:lnTo>
                  <a:close/>
                  <a:moveTo>
                    <a:pt x="17" y="16"/>
                  </a:moveTo>
                  <a:lnTo>
                    <a:pt x="48" y="16"/>
                  </a:lnTo>
                  <a:lnTo>
                    <a:pt x="48" y="47"/>
                  </a:lnTo>
                  <a:lnTo>
                    <a:pt x="17" y="47"/>
                  </a:lnTo>
                  <a:lnTo>
                    <a:pt x="17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4" name="Freeform 22">
              <a:extLst>
                <a:ext uri="{FF2B5EF4-FFF2-40B4-BE49-F238E27FC236}">
                  <a16:creationId xmlns="" xmlns:a16="http://schemas.microsoft.com/office/drawing/2014/main" id="{0C2916B4-E3CC-4579-BD9C-917DCAD3AB3E}"/>
                </a:ext>
              </a:extLst>
            </p:cNvPr>
            <p:cNvSpPr>
              <a:spLocks/>
            </p:cNvSpPr>
            <p:nvPr/>
          </p:nvSpPr>
          <p:spPr bwMode="auto">
            <a:xfrm>
              <a:off x="7823201" y="2593975"/>
              <a:ext cx="201613" cy="57150"/>
            </a:xfrm>
            <a:custGeom>
              <a:avLst/>
              <a:gdLst>
                <a:gd name="T0" fmla="*/ 0 w 53"/>
                <a:gd name="T1" fmla="*/ 8 h 15"/>
                <a:gd name="T2" fmla="*/ 7 w 53"/>
                <a:gd name="T3" fmla="*/ 15 h 15"/>
                <a:gd name="T4" fmla="*/ 35 w 53"/>
                <a:gd name="T5" fmla="*/ 15 h 15"/>
                <a:gd name="T6" fmla="*/ 53 w 53"/>
                <a:gd name="T7" fmla="*/ 0 h 15"/>
                <a:gd name="T8" fmla="*/ 7 w 53"/>
                <a:gd name="T9" fmla="*/ 0 h 15"/>
                <a:gd name="T10" fmla="*/ 0 w 53"/>
                <a:gd name="T11" fmla="*/ 8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3" h="15">
                  <a:moveTo>
                    <a:pt x="0" y="8"/>
                  </a:moveTo>
                  <a:cubicBezTo>
                    <a:pt x="0" y="12"/>
                    <a:pt x="3" y="15"/>
                    <a:pt x="7" y="15"/>
                  </a:cubicBezTo>
                  <a:cubicBezTo>
                    <a:pt x="35" y="15"/>
                    <a:pt x="35" y="15"/>
                    <a:pt x="35" y="15"/>
                  </a:cubicBezTo>
                  <a:cubicBezTo>
                    <a:pt x="40" y="9"/>
                    <a:pt x="46" y="4"/>
                    <a:pt x="53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5" name="Freeform 23">
              <a:extLst>
                <a:ext uri="{FF2B5EF4-FFF2-40B4-BE49-F238E27FC236}">
                  <a16:creationId xmlns="" xmlns:a16="http://schemas.microsoft.com/office/drawing/2014/main" id="{A4C86C18-4A6F-4719-BBA0-973A54A418D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23163" y="1893888"/>
              <a:ext cx="719138" cy="1006475"/>
            </a:xfrm>
            <a:custGeom>
              <a:avLst/>
              <a:gdLst>
                <a:gd name="T0" fmla="*/ 48 w 189"/>
                <a:gd name="T1" fmla="*/ 244 h 266"/>
                <a:gd name="T2" fmla="*/ 22 w 189"/>
                <a:gd name="T3" fmla="*/ 218 h 266"/>
                <a:gd name="T4" fmla="*/ 22 w 189"/>
                <a:gd name="T5" fmla="*/ 80 h 266"/>
                <a:gd name="T6" fmla="*/ 48 w 189"/>
                <a:gd name="T7" fmla="*/ 54 h 266"/>
                <a:gd name="T8" fmla="*/ 57 w 189"/>
                <a:gd name="T9" fmla="*/ 54 h 266"/>
                <a:gd name="T10" fmla="*/ 69 w 189"/>
                <a:gd name="T11" fmla="*/ 63 h 266"/>
                <a:gd name="T12" fmla="*/ 121 w 189"/>
                <a:gd name="T13" fmla="*/ 63 h 266"/>
                <a:gd name="T14" fmla="*/ 133 w 189"/>
                <a:gd name="T15" fmla="*/ 54 h 266"/>
                <a:gd name="T16" fmla="*/ 141 w 189"/>
                <a:gd name="T17" fmla="*/ 54 h 266"/>
                <a:gd name="T18" fmla="*/ 167 w 189"/>
                <a:gd name="T19" fmla="*/ 80 h 266"/>
                <a:gd name="T20" fmla="*/ 167 w 189"/>
                <a:gd name="T21" fmla="*/ 178 h 266"/>
                <a:gd name="T22" fmla="*/ 189 w 189"/>
                <a:gd name="T23" fmla="*/ 184 h 266"/>
                <a:gd name="T24" fmla="*/ 189 w 189"/>
                <a:gd name="T25" fmla="*/ 80 h 266"/>
                <a:gd name="T26" fmla="*/ 141 w 189"/>
                <a:gd name="T27" fmla="*/ 32 h 266"/>
                <a:gd name="T28" fmla="*/ 133 w 189"/>
                <a:gd name="T29" fmla="*/ 32 h 266"/>
                <a:gd name="T30" fmla="*/ 121 w 189"/>
                <a:gd name="T31" fmla="*/ 22 h 266"/>
                <a:gd name="T32" fmla="*/ 117 w 189"/>
                <a:gd name="T33" fmla="*/ 22 h 266"/>
                <a:gd name="T34" fmla="*/ 95 w 189"/>
                <a:gd name="T35" fmla="*/ 0 h 266"/>
                <a:gd name="T36" fmla="*/ 72 w 189"/>
                <a:gd name="T37" fmla="*/ 22 h 266"/>
                <a:gd name="T38" fmla="*/ 69 w 189"/>
                <a:gd name="T39" fmla="*/ 22 h 266"/>
                <a:gd name="T40" fmla="*/ 56 w 189"/>
                <a:gd name="T41" fmla="*/ 32 h 266"/>
                <a:gd name="T42" fmla="*/ 48 w 189"/>
                <a:gd name="T43" fmla="*/ 32 h 266"/>
                <a:gd name="T44" fmla="*/ 0 w 189"/>
                <a:gd name="T45" fmla="*/ 80 h 266"/>
                <a:gd name="T46" fmla="*/ 0 w 189"/>
                <a:gd name="T47" fmla="*/ 218 h 266"/>
                <a:gd name="T48" fmla="*/ 48 w 189"/>
                <a:gd name="T49" fmla="*/ 266 h 266"/>
                <a:gd name="T50" fmla="*/ 107 w 189"/>
                <a:gd name="T51" fmla="*/ 266 h 266"/>
                <a:gd name="T52" fmla="*/ 101 w 189"/>
                <a:gd name="T53" fmla="*/ 244 h 266"/>
                <a:gd name="T54" fmla="*/ 48 w 189"/>
                <a:gd name="T55" fmla="*/ 244 h 266"/>
                <a:gd name="T56" fmla="*/ 95 w 189"/>
                <a:gd name="T57" fmla="*/ 14 h 266"/>
                <a:gd name="T58" fmla="*/ 103 w 189"/>
                <a:gd name="T59" fmla="*/ 22 h 266"/>
                <a:gd name="T60" fmla="*/ 86 w 189"/>
                <a:gd name="T61" fmla="*/ 22 h 266"/>
                <a:gd name="T62" fmla="*/ 95 w 189"/>
                <a:gd name="T63" fmla="*/ 14 h 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89" h="266">
                  <a:moveTo>
                    <a:pt x="48" y="244"/>
                  </a:moveTo>
                  <a:cubicBezTo>
                    <a:pt x="34" y="244"/>
                    <a:pt x="22" y="232"/>
                    <a:pt x="22" y="218"/>
                  </a:cubicBezTo>
                  <a:cubicBezTo>
                    <a:pt x="22" y="80"/>
                    <a:pt x="22" y="80"/>
                    <a:pt x="22" y="80"/>
                  </a:cubicBezTo>
                  <a:cubicBezTo>
                    <a:pt x="22" y="65"/>
                    <a:pt x="34" y="54"/>
                    <a:pt x="48" y="54"/>
                  </a:cubicBezTo>
                  <a:cubicBezTo>
                    <a:pt x="57" y="54"/>
                    <a:pt x="57" y="54"/>
                    <a:pt x="57" y="54"/>
                  </a:cubicBezTo>
                  <a:cubicBezTo>
                    <a:pt x="58" y="59"/>
                    <a:pt x="63" y="63"/>
                    <a:pt x="69" y="63"/>
                  </a:cubicBezTo>
                  <a:cubicBezTo>
                    <a:pt x="121" y="63"/>
                    <a:pt x="121" y="63"/>
                    <a:pt x="121" y="63"/>
                  </a:cubicBezTo>
                  <a:cubicBezTo>
                    <a:pt x="126" y="63"/>
                    <a:pt x="131" y="59"/>
                    <a:pt x="133" y="54"/>
                  </a:cubicBezTo>
                  <a:cubicBezTo>
                    <a:pt x="141" y="54"/>
                    <a:pt x="141" y="54"/>
                    <a:pt x="141" y="54"/>
                  </a:cubicBezTo>
                  <a:cubicBezTo>
                    <a:pt x="155" y="54"/>
                    <a:pt x="167" y="65"/>
                    <a:pt x="167" y="80"/>
                  </a:cubicBezTo>
                  <a:cubicBezTo>
                    <a:pt x="167" y="178"/>
                    <a:pt x="167" y="178"/>
                    <a:pt x="167" y="178"/>
                  </a:cubicBezTo>
                  <a:cubicBezTo>
                    <a:pt x="175" y="179"/>
                    <a:pt x="182" y="181"/>
                    <a:pt x="189" y="184"/>
                  </a:cubicBezTo>
                  <a:cubicBezTo>
                    <a:pt x="189" y="80"/>
                    <a:pt x="189" y="80"/>
                    <a:pt x="189" y="80"/>
                  </a:cubicBezTo>
                  <a:cubicBezTo>
                    <a:pt x="189" y="53"/>
                    <a:pt x="167" y="32"/>
                    <a:pt x="141" y="32"/>
                  </a:cubicBezTo>
                  <a:cubicBezTo>
                    <a:pt x="133" y="32"/>
                    <a:pt x="133" y="32"/>
                    <a:pt x="133" y="32"/>
                  </a:cubicBezTo>
                  <a:cubicBezTo>
                    <a:pt x="131" y="26"/>
                    <a:pt x="126" y="22"/>
                    <a:pt x="121" y="22"/>
                  </a:cubicBezTo>
                  <a:cubicBezTo>
                    <a:pt x="117" y="22"/>
                    <a:pt x="117" y="22"/>
                    <a:pt x="117" y="22"/>
                  </a:cubicBezTo>
                  <a:cubicBezTo>
                    <a:pt x="117" y="10"/>
                    <a:pt x="107" y="0"/>
                    <a:pt x="95" y="0"/>
                  </a:cubicBezTo>
                  <a:cubicBezTo>
                    <a:pt x="82" y="0"/>
                    <a:pt x="72" y="10"/>
                    <a:pt x="72" y="22"/>
                  </a:cubicBezTo>
                  <a:cubicBezTo>
                    <a:pt x="69" y="22"/>
                    <a:pt x="69" y="22"/>
                    <a:pt x="69" y="22"/>
                  </a:cubicBezTo>
                  <a:cubicBezTo>
                    <a:pt x="63" y="22"/>
                    <a:pt x="58" y="26"/>
                    <a:pt x="56" y="32"/>
                  </a:cubicBezTo>
                  <a:cubicBezTo>
                    <a:pt x="48" y="32"/>
                    <a:pt x="48" y="32"/>
                    <a:pt x="48" y="32"/>
                  </a:cubicBezTo>
                  <a:cubicBezTo>
                    <a:pt x="22" y="32"/>
                    <a:pt x="0" y="53"/>
                    <a:pt x="0" y="80"/>
                  </a:cubicBezTo>
                  <a:cubicBezTo>
                    <a:pt x="0" y="218"/>
                    <a:pt x="0" y="218"/>
                    <a:pt x="0" y="218"/>
                  </a:cubicBezTo>
                  <a:cubicBezTo>
                    <a:pt x="0" y="244"/>
                    <a:pt x="22" y="266"/>
                    <a:pt x="48" y="266"/>
                  </a:cubicBezTo>
                  <a:cubicBezTo>
                    <a:pt x="107" y="266"/>
                    <a:pt x="107" y="266"/>
                    <a:pt x="107" y="266"/>
                  </a:cubicBezTo>
                  <a:cubicBezTo>
                    <a:pt x="104" y="259"/>
                    <a:pt x="102" y="252"/>
                    <a:pt x="101" y="244"/>
                  </a:cubicBezTo>
                  <a:lnTo>
                    <a:pt x="48" y="244"/>
                  </a:lnTo>
                  <a:close/>
                  <a:moveTo>
                    <a:pt x="95" y="14"/>
                  </a:moveTo>
                  <a:cubicBezTo>
                    <a:pt x="99" y="14"/>
                    <a:pt x="103" y="17"/>
                    <a:pt x="103" y="22"/>
                  </a:cubicBezTo>
                  <a:cubicBezTo>
                    <a:pt x="86" y="22"/>
                    <a:pt x="86" y="22"/>
                    <a:pt x="86" y="22"/>
                  </a:cubicBezTo>
                  <a:cubicBezTo>
                    <a:pt x="86" y="17"/>
                    <a:pt x="90" y="14"/>
                    <a:pt x="95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6" name="Freeform 24">
              <a:extLst>
                <a:ext uri="{FF2B5EF4-FFF2-40B4-BE49-F238E27FC236}">
                  <a16:creationId xmlns="" xmlns:a16="http://schemas.microsoft.com/office/drawing/2014/main" id="{6E928A78-E9FF-41C1-8410-1EFB1210099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48613" y="2605088"/>
              <a:ext cx="376238" cy="379412"/>
            </a:xfrm>
            <a:custGeom>
              <a:avLst/>
              <a:gdLst>
                <a:gd name="T0" fmla="*/ 49 w 99"/>
                <a:gd name="T1" fmla="*/ 0 h 100"/>
                <a:gd name="T2" fmla="*/ 0 w 99"/>
                <a:gd name="T3" fmla="*/ 50 h 100"/>
                <a:gd name="T4" fmla="*/ 49 w 99"/>
                <a:gd name="T5" fmla="*/ 100 h 100"/>
                <a:gd name="T6" fmla="*/ 99 w 99"/>
                <a:gd name="T7" fmla="*/ 50 h 100"/>
                <a:gd name="T8" fmla="*/ 49 w 99"/>
                <a:gd name="T9" fmla="*/ 0 h 100"/>
                <a:gd name="T10" fmla="*/ 45 w 99"/>
                <a:gd name="T11" fmla="*/ 77 h 100"/>
                <a:gd name="T12" fmla="*/ 37 w 99"/>
                <a:gd name="T13" fmla="*/ 77 h 100"/>
                <a:gd name="T14" fmla="*/ 23 w 99"/>
                <a:gd name="T15" fmla="*/ 49 h 100"/>
                <a:gd name="T16" fmla="*/ 31 w 99"/>
                <a:gd name="T17" fmla="*/ 44 h 100"/>
                <a:gd name="T18" fmla="*/ 39 w 99"/>
                <a:gd name="T19" fmla="*/ 62 h 100"/>
                <a:gd name="T20" fmla="*/ 60 w 99"/>
                <a:gd name="T21" fmla="*/ 23 h 100"/>
                <a:gd name="T22" fmla="*/ 75 w 99"/>
                <a:gd name="T23" fmla="*/ 23 h 100"/>
                <a:gd name="T24" fmla="*/ 45 w 99"/>
                <a:gd name="T25" fmla="*/ 77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9" h="100">
                  <a:moveTo>
                    <a:pt x="49" y="0"/>
                  </a:moveTo>
                  <a:cubicBezTo>
                    <a:pt x="22" y="0"/>
                    <a:pt x="0" y="23"/>
                    <a:pt x="0" y="50"/>
                  </a:cubicBezTo>
                  <a:cubicBezTo>
                    <a:pt x="0" y="77"/>
                    <a:pt x="22" y="100"/>
                    <a:pt x="49" y="100"/>
                  </a:cubicBezTo>
                  <a:cubicBezTo>
                    <a:pt x="76" y="100"/>
                    <a:pt x="99" y="77"/>
                    <a:pt x="99" y="50"/>
                  </a:cubicBezTo>
                  <a:cubicBezTo>
                    <a:pt x="99" y="23"/>
                    <a:pt x="76" y="0"/>
                    <a:pt x="49" y="0"/>
                  </a:cubicBezTo>
                  <a:close/>
                  <a:moveTo>
                    <a:pt x="45" y="77"/>
                  </a:moveTo>
                  <a:cubicBezTo>
                    <a:pt x="37" y="77"/>
                    <a:pt x="37" y="77"/>
                    <a:pt x="37" y="77"/>
                  </a:cubicBezTo>
                  <a:cubicBezTo>
                    <a:pt x="23" y="49"/>
                    <a:pt x="23" y="49"/>
                    <a:pt x="23" y="49"/>
                  </a:cubicBezTo>
                  <a:cubicBezTo>
                    <a:pt x="31" y="44"/>
                    <a:pt x="31" y="44"/>
                    <a:pt x="31" y="44"/>
                  </a:cubicBezTo>
                  <a:cubicBezTo>
                    <a:pt x="39" y="62"/>
                    <a:pt x="39" y="62"/>
                    <a:pt x="39" y="62"/>
                  </a:cubicBezTo>
                  <a:cubicBezTo>
                    <a:pt x="60" y="23"/>
                    <a:pt x="60" y="23"/>
                    <a:pt x="60" y="23"/>
                  </a:cubicBezTo>
                  <a:cubicBezTo>
                    <a:pt x="75" y="23"/>
                    <a:pt x="75" y="23"/>
                    <a:pt x="75" y="23"/>
                  </a:cubicBezTo>
                  <a:lnTo>
                    <a:pt x="45" y="7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27" name="Freeform 5">
            <a:extLst>
              <a:ext uri="{FF2B5EF4-FFF2-40B4-BE49-F238E27FC236}">
                <a16:creationId xmlns="" xmlns:a16="http://schemas.microsoft.com/office/drawing/2014/main" id="{0CE4DA75-4EB1-4A81-9A98-6062BEEA9BC2}"/>
              </a:ext>
            </a:extLst>
          </p:cNvPr>
          <p:cNvSpPr>
            <a:spLocks noEditPoints="1"/>
          </p:cNvSpPr>
          <p:nvPr/>
        </p:nvSpPr>
        <p:spPr bwMode="auto">
          <a:xfrm>
            <a:off x="9619579" y="4428642"/>
            <a:ext cx="301069" cy="364453"/>
          </a:xfrm>
          <a:custGeom>
            <a:avLst/>
            <a:gdLst>
              <a:gd name="T0" fmla="*/ 791 w 812"/>
              <a:gd name="T1" fmla="*/ 578 h 983"/>
              <a:gd name="T2" fmla="*/ 697 w 812"/>
              <a:gd name="T3" fmla="*/ 481 h 983"/>
              <a:gd name="T4" fmla="*/ 543 w 812"/>
              <a:gd name="T5" fmla="*/ 441 h 983"/>
              <a:gd name="T6" fmla="*/ 504 w 812"/>
              <a:gd name="T7" fmla="*/ 400 h 983"/>
              <a:gd name="T8" fmla="*/ 541 w 812"/>
              <a:gd name="T9" fmla="*/ 311 h 983"/>
              <a:gd name="T10" fmla="*/ 543 w 812"/>
              <a:gd name="T11" fmla="*/ 311 h 983"/>
              <a:gd name="T12" fmla="*/ 571 w 812"/>
              <a:gd name="T13" fmla="*/ 222 h 983"/>
              <a:gd name="T14" fmla="*/ 584 w 812"/>
              <a:gd name="T15" fmla="*/ 153 h 983"/>
              <a:gd name="T16" fmla="*/ 524 w 812"/>
              <a:gd name="T17" fmla="*/ 34 h 983"/>
              <a:gd name="T18" fmla="*/ 486 w 812"/>
              <a:gd name="T19" fmla="*/ 16 h 983"/>
              <a:gd name="T20" fmla="*/ 371 w 812"/>
              <a:gd name="T21" fmla="*/ 0 h 983"/>
              <a:gd name="T22" fmla="*/ 315 w 812"/>
              <a:gd name="T23" fmla="*/ 29 h 983"/>
              <a:gd name="T24" fmla="*/ 256 w 812"/>
              <a:gd name="T25" fmla="*/ 49 h 983"/>
              <a:gd name="T26" fmla="*/ 227 w 812"/>
              <a:gd name="T27" fmla="*/ 128 h 983"/>
              <a:gd name="T28" fmla="*/ 237 w 812"/>
              <a:gd name="T29" fmla="*/ 227 h 983"/>
              <a:gd name="T30" fmla="*/ 261 w 812"/>
              <a:gd name="T31" fmla="*/ 311 h 983"/>
              <a:gd name="T32" fmla="*/ 262 w 812"/>
              <a:gd name="T33" fmla="*/ 311 h 983"/>
              <a:gd name="T34" fmla="*/ 280 w 812"/>
              <a:gd name="T35" fmla="*/ 352 h 983"/>
              <a:gd name="T36" fmla="*/ 286 w 812"/>
              <a:gd name="T37" fmla="*/ 420 h 983"/>
              <a:gd name="T38" fmla="*/ 190 w 812"/>
              <a:gd name="T39" fmla="*/ 462 h 983"/>
              <a:gd name="T40" fmla="*/ 41 w 812"/>
              <a:gd name="T41" fmla="*/ 534 h 983"/>
              <a:gd name="T42" fmla="*/ 21 w 812"/>
              <a:gd name="T43" fmla="*/ 579 h 983"/>
              <a:gd name="T44" fmla="*/ 60 w 812"/>
              <a:gd name="T45" fmla="*/ 924 h 983"/>
              <a:gd name="T46" fmla="*/ 406 w 812"/>
              <a:gd name="T47" fmla="*/ 983 h 983"/>
              <a:gd name="T48" fmla="*/ 753 w 812"/>
              <a:gd name="T49" fmla="*/ 924 h 983"/>
              <a:gd name="T50" fmla="*/ 791 w 812"/>
              <a:gd name="T51" fmla="*/ 579 h 983"/>
              <a:gd name="T52" fmla="*/ 410 w 812"/>
              <a:gd name="T53" fmla="*/ 542 h 983"/>
              <a:gd name="T54" fmla="*/ 526 w 812"/>
              <a:gd name="T55" fmla="*/ 464 h 983"/>
              <a:gd name="T56" fmla="*/ 342 w 812"/>
              <a:gd name="T57" fmla="*/ 589 h 983"/>
              <a:gd name="T58" fmla="*/ 308 w 812"/>
              <a:gd name="T59" fmla="*/ 437 h 983"/>
              <a:gd name="T60" fmla="*/ 402 w 812"/>
              <a:gd name="T61" fmla="*/ 542 h 983"/>
              <a:gd name="T62" fmla="*/ 755 w 812"/>
              <a:gd name="T63" fmla="*/ 857 h 983"/>
              <a:gd name="T64" fmla="*/ 406 w 812"/>
              <a:gd name="T65" fmla="*/ 928 h 983"/>
              <a:gd name="T66" fmla="*/ 58 w 812"/>
              <a:gd name="T67" fmla="*/ 857 h 983"/>
              <a:gd name="T68" fmla="*/ 73 w 812"/>
              <a:gd name="T69" fmla="*/ 595 h 983"/>
              <a:gd name="T70" fmla="*/ 135 w 812"/>
              <a:gd name="T71" fmla="*/ 532 h 983"/>
              <a:gd name="T72" fmla="*/ 272 w 812"/>
              <a:gd name="T73" fmla="*/ 499 h 983"/>
              <a:gd name="T74" fmla="*/ 332 w 812"/>
              <a:gd name="T75" fmla="*/ 633 h 983"/>
              <a:gd name="T76" fmla="*/ 378 w 812"/>
              <a:gd name="T77" fmla="*/ 597 h 983"/>
              <a:gd name="T78" fmla="*/ 327 w 812"/>
              <a:gd name="T79" fmla="*/ 840 h 983"/>
              <a:gd name="T80" fmla="*/ 486 w 812"/>
              <a:gd name="T81" fmla="*/ 840 h 983"/>
              <a:gd name="T82" fmla="*/ 435 w 812"/>
              <a:gd name="T83" fmla="*/ 597 h 983"/>
              <a:gd name="T84" fmla="*/ 481 w 812"/>
              <a:gd name="T85" fmla="*/ 633 h 983"/>
              <a:gd name="T86" fmla="*/ 541 w 812"/>
              <a:gd name="T87" fmla="*/ 499 h 983"/>
              <a:gd name="T88" fmla="*/ 677 w 812"/>
              <a:gd name="T89" fmla="*/ 532 h 983"/>
              <a:gd name="T90" fmla="*/ 739 w 812"/>
              <a:gd name="T91" fmla="*/ 595 h 983"/>
              <a:gd name="T92" fmla="*/ 755 w 812"/>
              <a:gd name="T93" fmla="*/ 857 h 9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812" h="983">
                <a:moveTo>
                  <a:pt x="791" y="579"/>
                </a:moveTo>
                <a:cubicBezTo>
                  <a:pt x="791" y="578"/>
                  <a:pt x="791" y="578"/>
                  <a:pt x="791" y="578"/>
                </a:cubicBezTo>
                <a:cubicBezTo>
                  <a:pt x="790" y="570"/>
                  <a:pt x="786" y="553"/>
                  <a:pt x="772" y="534"/>
                </a:cubicBezTo>
                <a:cubicBezTo>
                  <a:pt x="756" y="511"/>
                  <a:pt x="730" y="494"/>
                  <a:pt x="697" y="481"/>
                </a:cubicBezTo>
                <a:cubicBezTo>
                  <a:pt x="674" y="471"/>
                  <a:pt x="647" y="467"/>
                  <a:pt x="622" y="462"/>
                </a:cubicBezTo>
                <a:cubicBezTo>
                  <a:pt x="595" y="457"/>
                  <a:pt x="567" y="452"/>
                  <a:pt x="543" y="441"/>
                </a:cubicBezTo>
                <a:cubicBezTo>
                  <a:pt x="521" y="418"/>
                  <a:pt x="521" y="418"/>
                  <a:pt x="521" y="418"/>
                </a:cubicBezTo>
                <a:cubicBezTo>
                  <a:pt x="504" y="400"/>
                  <a:pt x="504" y="400"/>
                  <a:pt x="504" y="400"/>
                </a:cubicBezTo>
                <a:cubicBezTo>
                  <a:pt x="512" y="384"/>
                  <a:pt x="520" y="367"/>
                  <a:pt x="528" y="347"/>
                </a:cubicBezTo>
                <a:cubicBezTo>
                  <a:pt x="533" y="336"/>
                  <a:pt x="537" y="324"/>
                  <a:pt x="541" y="311"/>
                </a:cubicBezTo>
                <a:cubicBezTo>
                  <a:pt x="542" y="311"/>
                  <a:pt x="542" y="311"/>
                  <a:pt x="542" y="311"/>
                </a:cubicBezTo>
                <a:cubicBezTo>
                  <a:pt x="542" y="311"/>
                  <a:pt x="542" y="311"/>
                  <a:pt x="543" y="311"/>
                </a:cubicBezTo>
                <a:cubicBezTo>
                  <a:pt x="551" y="311"/>
                  <a:pt x="565" y="296"/>
                  <a:pt x="566" y="287"/>
                </a:cubicBezTo>
                <a:cubicBezTo>
                  <a:pt x="571" y="222"/>
                  <a:pt x="571" y="222"/>
                  <a:pt x="571" y="222"/>
                </a:cubicBezTo>
                <a:cubicBezTo>
                  <a:pt x="572" y="216"/>
                  <a:pt x="569" y="210"/>
                  <a:pt x="564" y="206"/>
                </a:cubicBezTo>
                <a:cubicBezTo>
                  <a:pt x="584" y="153"/>
                  <a:pt x="584" y="153"/>
                  <a:pt x="584" y="153"/>
                </a:cubicBezTo>
                <a:cubicBezTo>
                  <a:pt x="589" y="141"/>
                  <a:pt x="587" y="128"/>
                  <a:pt x="580" y="117"/>
                </a:cubicBezTo>
                <a:cubicBezTo>
                  <a:pt x="524" y="34"/>
                  <a:pt x="524" y="34"/>
                  <a:pt x="524" y="34"/>
                </a:cubicBezTo>
                <a:cubicBezTo>
                  <a:pt x="518" y="25"/>
                  <a:pt x="508" y="19"/>
                  <a:pt x="497" y="18"/>
                </a:cubicBezTo>
                <a:cubicBezTo>
                  <a:pt x="486" y="16"/>
                  <a:pt x="486" y="16"/>
                  <a:pt x="486" y="16"/>
                </a:cubicBezTo>
                <a:cubicBezTo>
                  <a:pt x="455" y="12"/>
                  <a:pt x="404" y="4"/>
                  <a:pt x="377" y="0"/>
                </a:cubicBezTo>
                <a:cubicBezTo>
                  <a:pt x="375" y="0"/>
                  <a:pt x="373" y="0"/>
                  <a:pt x="371" y="0"/>
                </a:cubicBezTo>
                <a:cubicBezTo>
                  <a:pt x="363" y="0"/>
                  <a:pt x="356" y="2"/>
                  <a:pt x="350" y="6"/>
                </a:cubicBezTo>
                <a:cubicBezTo>
                  <a:pt x="315" y="29"/>
                  <a:pt x="315" y="29"/>
                  <a:pt x="315" y="29"/>
                </a:cubicBezTo>
                <a:cubicBezTo>
                  <a:pt x="291" y="28"/>
                  <a:pt x="291" y="28"/>
                  <a:pt x="291" y="28"/>
                </a:cubicBezTo>
                <a:cubicBezTo>
                  <a:pt x="276" y="28"/>
                  <a:pt x="263" y="36"/>
                  <a:pt x="256" y="49"/>
                </a:cubicBezTo>
                <a:cubicBezTo>
                  <a:pt x="247" y="66"/>
                  <a:pt x="235" y="93"/>
                  <a:pt x="230" y="103"/>
                </a:cubicBezTo>
                <a:cubicBezTo>
                  <a:pt x="226" y="111"/>
                  <a:pt x="225" y="120"/>
                  <a:pt x="227" y="128"/>
                </a:cubicBezTo>
                <a:cubicBezTo>
                  <a:pt x="229" y="142"/>
                  <a:pt x="235" y="170"/>
                  <a:pt x="243" y="212"/>
                </a:cubicBezTo>
                <a:cubicBezTo>
                  <a:pt x="239" y="216"/>
                  <a:pt x="236" y="221"/>
                  <a:pt x="237" y="227"/>
                </a:cubicBezTo>
                <a:cubicBezTo>
                  <a:pt x="242" y="292"/>
                  <a:pt x="242" y="292"/>
                  <a:pt x="242" y="292"/>
                </a:cubicBezTo>
                <a:cubicBezTo>
                  <a:pt x="243" y="304"/>
                  <a:pt x="257" y="311"/>
                  <a:pt x="261" y="311"/>
                </a:cubicBezTo>
                <a:cubicBezTo>
                  <a:pt x="262" y="311"/>
                  <a:pt x="262" y="311"/>
                  <a:pt x="262" y="311"/>
                </a:cubicBezTo>
                <a:cubicBezTo>
                  <a:pt x="262" y="311"/>
                  <a:pt x="262" y="311"/>
                  <a:pt x="262" y="311"/>
                </a:cubicBezTo>
                <a:cubicBezTo>
                  <a:pt x="263" y="310"/>
                  <a:pt x="264" y="310"/>
                  <a:pt x="265" y="310"/>
                </a:cubicBezTo>
                <a:cubicBezTo>
                  <a:pt x="269" y="324"/>
                  <a:pt x="274" y="338"/>
                  <a:pt x="280" y="352"/>
                </a:cubicBezTo>
                <a:cubicBezTo>
                  <a:pt x="287" y="370"/>
                  <a:pt x="294" y="386"/>
                  <a:pt x="302" y="400"/>
                </a:cubicBezTo>
                <a:cubicBezTo>
                  <a:pt x="286" y="420"/>
                  <a:pt x="286" y="420"/>
                  <a:pt x="286" y="420"/>
                </a:cubicBezTo>
                <a:cubicBezTo>
                  <a:pt x="269" y="441"/>
                  <a:pt x="269" y="441"/>
                  <a:pt x="269" y="441"/>
                </a:cubicBezTo>
                <a:cubicBezTo>
                  <a:pt x="245" y="452"/>
                  <a:pt x="217" y="457"/>
                  <a:pt x="190" y="462"/>
                </a:cubicBezTo>
                <a:cubicBezTo>
                  <a:pt x="165" y="467"/>
                  <a:pt x="139" y="471"/>
                  <a:pt x="115" y="481"/>
                </a:cubicBezTo>
                <a:cubicBezTo>
                  <a:pt x="82" y="494"/>
                  <a:pt x="57" y="512"/>
                  <a:pt x="41" y="534"/>
                </a:cubicBezTo>
                <a:cubicBezTo>
                  <a:pt x="26" y="553"/>
                  <a:pt x="23" y="570"/>
                  <a:pt x="21" y="578"/>
                </a:cubicBezTo>
                <a:cubicBezTo>
                  <a:pt x="21" y="578"/>
                  <a:pt x="21" y="578"/>
                  <a:pt x="21" y="579"/>
                </a:cubicBezTo>
                <a:cubicBezTo>
                  <a:pt x="13" y="605"/>
                  <a:pt x="3" y="749"/>
                  <a:pt x="1" y="844"/>
                </a:cubicBezTo>
                <a:cubicBezTo>
                  <a:pt x="0" y="869"/>
                  <a:pt x="7" y="901"/>
                  <a:pt x="60" y="924"/>
                </a:cubicBezTo>
                <a:cubicBezTo>
                  <a:pt x="115" y="949"/>
                  <a:pt x="190" y="966"/>
                  <a:pt x="283" y="975"/>
                </a:cubicBezTo>
                <a:cubicBezTo>
                  <a:pt x="353" y="982"/>
                  <a:pt x="406" y="983"/>
                  <a:pt x="406" y="983"/>
                </a:cubicBezTo>
                <a:cubicBezTo>
                  <a:pt x="408" y="983"/>
                  <a:pt x="612" y="982"/>
                  <a:pt x="752" y="925"/>
                </a:cubicBezTo>
                <a:cubicBezTo>
                  <a:pt x="753" y="924"/>
                  <a:pt x="753" y="924"/>
                  <a:pt x="753" y="924"/>
                </a:cubicBezTo>
                <a:cubicBezTo>
                  <a:pt x="806" y="901"/>
                  <a:pt x="812" y="869"/>
                  <a:pt x="812" y="844"/>
                </a:cubicBezTo>
                <a:cubicBezTo>
                  <a:pt x="809" y="749"/>
                  <a:pt x="799" y="605"/>
                  <a:pt x="791" y="579"/>
                </a:cubicBezTo>
                <a:close/>
                <a:moveTo>
                  <a:pt x="470" y="589"/>
                </a:moveTo>
                <a:cubicBezTo>
                  <a:pt x="410" y="542"/>
                  <a:pt x="410" y="542"/>
                  <a:pt x="410" y="542"/>
                </a:cubicBezTo>
                <a:cubicBezTo>
                  <a:pt x="501" y="437"/>
                  <a:pt x="501" y="437"/>
                  <a:pt x="501" y="437"/>
                </a:cubicBezTo>
                <a:cubicBezTo>
                  <a:pt x="526" y="464"/>
                  <a:pt x="526" y="464"/>
                  <a:pt x="526" y="464"/>
                </a:cubicBezTo>
                <a:lnTo>
                  <a:pt x="470" y="589"/>
                </a:lnTo>
                <a:close/>
                <a:moveTo>
                  <a:pt x="342" y="589"/>
                </a:moveTo>
                <a:cubicBezTo>
                  <a:pt x="286" y="464"/>
                  <a:pt x="286" y="464"/>
                  <a:pt x="286" y="464"/>
                </a:cubicBezTo>
                <a:cubicBezTo>
                  <a:pt x="308" y="437"/>
                  <a:pt x="308" y="437"/>
                  <a:pt x="308" y="437"/>
                </a:cubicBezTo>
                <a:cubicBezTo>
                  <a:pt x="308" y="437"/>
                  <a:pt x="308" y="437"/>
                  <a:pt x="308" y="437"/>
                </a:cubicBezTo>
                <a:cubicBezTo>
                  <a:pt x="402" y="542"/>
                  <a:pt x="402" y="542"/>
                  <a:pt x="402" y="542"/>
                </a:cubicBezTo>
                <a:lnTo>
                  <a:pt x="342" y="589"/>
                </a:lnTo>
                <a:close/>
                <a:moveTo>
                  <a:pt x="755" y="857"/>
                </a:moveTo>
                <a:cubicBezTo>
                  <a:pt x="753" y="860"/>
                  <a:pt x="748" y="867"/>
                  <a:pt x="731" y="874"/>
                </a:cubicBezTo>
                <a:cubicBezTo>
                  <a:pt x="602" y="926"/>
                  <a:pt x="410" y="928"/>
                  <a:pt x="406" y="928"/>
                </a:cubicBezTo>
                <a:cubicBezTo>
                  <a:pt x="402" y="928"/>
                  <a:pt x="201" y="926"/>
                  <a:pt x="82" y="874"/>
                </a:cubicBezTo>
                <a:cubicBezTo>
                  <a:pt x="65" y="867"/>
                  <a:pt x="59" y="860"/>
                  <a:pt x="58" y="857"/>
                </a:cubicBezTo>
                <a:cubicBezTo>
                  <a:pt x="56" y="854"/>
                  <a:pt x="56" y="851"/>
                  <a:pt x="56" y="845"/>
                </a:cubicBezTo>
                <a:cubicBezTo>
                  <a:pt x="58" y="736"/>
                  <a:pt x="69" y="611"/>
                  <a:pt x="73" y="595"/>
                </a:cubicBezTo>
                <a:cubicBezTo>
                  <a:pt x="74" y="593"/>
                  <a:pt x="75" y="591"/>
                  <a:pt x="75" y="589"/>
                </a:cubicBezTo>
                <a:cubicBezTo>
                  <a:pt x="83" y="552"/>
                  <a:pt x="121" y="537"/>
                  <a:pt x="135" y="532"/>
                </a:cubicBezTo>
                <a:cubicBezTo>
                  <a:pt x="154" y="524"/>
                  <a:pt x="177" y="520"/>
                  <a:pt x="201" y="516"/>
                </a:cubicBezTo>
                <a:cubicBezTo>
                  <a:pt x="224" y="511"/>
                  <a:pt x="248" y="507"/>
                  <a:pt x="272" y="499"/>
                </a:cubicBezTo>
                <a:cubicBezTo>
                  <a:pt x="317" y="601"/>
                  <a:pt x="317" y="601"/>
                  <a:pt x="317" y="601"/>
                </a:cubicBezTo>
                <a:cubicBezTo>
                  <a:pt x="332" y="633"/>
                  <a:pt x="332" y="633"/>
                  <a:pt x="332" y="633"/>
                </a:cubicBezTo>
                <a:cubicBezTo>
                  <a:pt x="359" y="611"/>
                  <a:pt x="359" y="611"/>
                  <a:pt x="359" y="611"/>
                </a:cubicBezTo>
                <a:cubicBezTo>
                  <a:pt x="378" y="597"/>
                  <a:pt x="378" y="597"/>
                  <a:pt x="378" y="597"/>
                </a:cubicBezTo>
                <a:cubicBezTo>
                  <a:pt x="379" y="599"/>
                  <a:pt x="379" y="599"/>
                  <a:pt x="379" y="599"/>
                </a:cubicBezTo>
                <a:cubicBezTo>
                  <a:pt x="327" y="840"/>
                  <a:pt x="327" y="840"/>
                  <a:pt x="327" y="840"/>
                </a:cubicBezTo>
                <a:cubicBezTo>
                  <a:pt x="406" y="914"/>
                  <a:pt x="406" y="914"/>
                  <a:pt x="406" y="914"/>
                </a:cubicBezTo>
                <a:cubicBezTo>
                  <a:pt x="486" y="840"/>
                  <a:pt x="486" y="840"/>
                  <a:pt x="486" y="840"/>
                </a:cubicBezTo>
                <a:cubicBezTo>
                  <a:pt x="434" y="598"/>
                  <a:pt x="434" y="598"/>
                  <a:pt x="434" y="598"/>
                </a:cubicBezTo>
                <a:cubicBezTo>
                  <a:pt x="435" y="597"/>
                  <a:pt x="435" y="597"/>
                  <a:pt x="435" y="597"/>
                </a:cubicBezTo>
                <a:cubicBezTo>
                  <a:pt x="453" y="611"/>
                  <a:pt x="453" y="611"/>
                  <a:pt x="453" y="611"/>
                </a:cubicBezTo>
                <a:cubicBezTo>
                  <a:pt x="481" y="633"/>
                  <a:pt x="481" y="633"/>
                  <a:pt x="481" y="633"/>
                </a:cubicBezTo>
                <a:cubicBezTo>
                  <a:pt x="495" y="601"/>
                  <a:pt x="495" y="601"/>
                  <a:pt x="495" y="601"/>
                </a:cubicBezTo>
                <a:cubicBezTo>
                  <a:pt x="541" y="499"/>
                  <a:pt x="541" y="499"/>
                  <a:pt x="541" y="499"/>
                </a:cubicBezTo>
                <a:cubicBezTo>
                  <a:pt x="564" y="507"/>
                  <a:pt x="588" y="511"/>
                  <a:pt x="612" y="516"/>
                </a:cubicBezTo>
                <a:cubicBezTo>
                  <a:pt x="636" y="520"/>
                  <a:pt x="658" y="524"/>
                  <a:pt x="677" y="532"/>
                </a:cubicBezTo>
                <a:cubicBezTo>
                  <a:pt x="692" y="537"/>
                  <a:pt x="730" y="552"/>
                  <a:pt x="738" y="589"/>
                </a:cubicBezTo>
                <a:cubicBezTo>
                  <a:pt x="738" y="591"/>
                  <a:pt x="738" y="593"/>
                  <a:pt x="739" y="595"/>
                </a:cubicBezTo>
                <a:cubicBezTo>
                  <a:pt x="743" y="611"/>
                  <a:pt x="754" y="736"/>
                  <a:pt x="757" y="845"/>
                </a:cubicBezTo>
                <a:cubicBezTo>
                  <a:pt x="757" y="851"/>
                  <a:pt x="757" y="854"/>
                  <a:pt x="755" y="857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28" name="Group 127">
            <a:extLst>
              <a:ext uri="{FF2B5EF4-FFF2-40B4-BE49-F238E27FC236}">
                <a16:creationId xmlns="" xmlns:a16="http://schemas.microsoft.com/office/drawing/2014/main" id="{EDA37CD1-951B-4A2D-9FDC-1CB84254F6F9}"/>
              </a:ext>
            </a:extLst>
          </p:cNvPr>
          <p:cNvGrpSpPr/>
          <p:nvPr/>
        </p:nvGrpSpPr>
        <p:grpSpPr>
          <a:xfrm>
            <a:off x="10413291" y="4380264"/>
            <a:ext cx="404750" cy="461207"/>
            <a:chOff x="4616451" y="1741488"/>
            <a:chExt cx="2959100" cy="3371850"/>
          </a:xfrm>
          <a:solidFill>
            <a:schemeClr val="tx1"/>
          </a:solidFill>
        </p:grpSpPr>
        <p:sp>
          <p:nvSpPr>
            <p:cNvPr id="129" name="Freeform 5">
              <a:extLst>
                <a:ext uri="{FF2B5EF4-FFF2-40B4-BE49-F238E27FC236}">
                  <a16:creationId xmlns="" xmlns:a16="http://schemas.microsoft.com/office/drawing/2014/main" id="{DFBF3918-79A4-4D67-A1E4-E1F0E50625B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616451" y="1741488"/>
              <a:ext cx="2959100" cy="3371850"/>
            </a:xfrm>
            <a:custGeom>
              <a:avLst/>
              <a:gdLst>
                <a:gd name="T0" fmla="*/ 578 w 786"/>
                <a:gd name="T1" fmla="*/ 28 h 896"/>
                <a:gd name="T2" fmla="*/ 205 w 786"/>
                <a:gd name="T3" fmla="*/ 59 h 896"/>
                <a:gd name="T4" fmla="*/ 67 w 786"/>
                <a:gd name="T5" fmla="*/ 236 h 896"/>
                <a:gd name="T6" fmla="*/ 68 w 786"/>
                <a:gd name="T7" fmla="*/ 346 h 896"/>
                <a:gd name="T8" fmla="*/ 70 w 786"/>
                <a:gd name="T9" fmla="*/ 356 h 896"/>
                <a:gd name="T10" fmla="*/ 39 w 786"/>
                <a:gd name="T11" fmla="*/ 406 h 896"/>
                <a:gd name="T12" fmla="*/ 14 w 786"/>
                <a:gd name="T13" fmla="*/ 441 h 896"/>
                <a:gd name="T14" fmla="*/ 14 w 786"/>
                <a:gd name="T15" fmla="*/ 442 h 896"/>
                <a:gd name="T16" fmla="*/ 36 w 786"/>
                <a:gd name="T17" fmla="*/ 540 h 896"/>
                <a:gd name="T18" fmla="*/ 50 w 786"/>
                <a:gd name="T19" fmla="*/ 587 h 896"/>
                <a:gd name="T20" fmla="*/ 75 w 786"/>
                <a:gd name="T21" fmla="*/ 649 h 896"/>
                <a:gd name="T22" fmla="*/ 74 w 786"/>
                <a:gd name="T23" fmla="*/ 694 h 896"/>
                <a:gd name="T24" fmla="*/ 169 w 786"/>
                <a:gd name="T25" fmla="*/ 773 h 896"/>
                <a:gd name="T26" fmla="*/ 244 w 786"/>
                <a:gd name="T27" fmla="*/ 830 h 896"/>
                <a:gd name="T28" fmla="*/ 618 w 786"/>
                <a:gd name="T29" fmla="*/ 896 h 896"/>
                <a:gd name="T30" fmla="*/ 686 w 786"/>
                <a:gd name="T31" fmla="*/ 814 h 896"/>
                <a:gd name="T32" fmla="*/ 664 w 786"/>
                <a:gd name="T33" fmla="*/ 637 h 896"/>
                <a:gd name="T34" fmla="*/ 777 w 786"/>
                <a:gd name="T35" fmla="*/ 417 h 896"/>
                <a:gd name="T36" fmla="*/ 706 w 786"/>
                <a:gd name="T37" fmla="*/ 118 h 896"/>
                <a:gd name="T38" fmla="*/ 627 w 786"/>
                <a:gd name="T39" fmla="*/ 606 h 896"/>
                <a:gd name="T40" fmla="*/ 639 w 786"/>
                <a:gd name="T41" fmla="*/ 823 h 896"/>
                <a:gd name="T42" fmla="*/ 618 w 786"/>
                <a:gd name="T43" fmla="*/ 847 h 896"/>
                <a:gd name="T44" fmla="*/ 292 w 786"/>
                <a:gd name="T45" fmla="*/ 827 h 896"/>
                <a:gd name="T46" fmla="*/ 260 w 786"/>
                <a:gd name="T47" fmla="*/ 706 h 896"/>
                <a:gd name="T48" fmla="*/ 169 w 786"/>
                <a:gd name="T49" fmla="*/ 725 h 896"/>
                <a:gd name="T50" fmla="*/ 101 w 786"/>
                <a:gd name="T51" fmla="*/ 604 h 896"/>
                <a:gd name="T52" fmla="*/ 110 w 786"/>
                <a:gd name="T53" fmla="*/ 568 h 896"/>
                <a:gd name="T54" fmla="*/ 86 w 786"/>
                <a:gd name="T55" fmla="*/ 555 h 896"/>
                <a:gd name="T56" fmla="*/ 94 w 786"/>
                <a:gd name="T57" fmla="*/ 519 h 896"/>
                <a:gd name="T58" fmla="*/ 65 w 786"/>
                <a:gd name="T59" fmla="*/ 501 h 896"/>
                <a:gd name="T60" fmla="*/ 55 w 786"/>
                <a:gd name="T61" fmla="*/ 467 h 896"/>
                <a:gd name="T62" fmla="*/ 112 w 786"/>
                <a:gd name="T63" fmla="*/ 381 h 896"/>
                <a:gd name="T64" fmla="*/ 115 w 786"/>
                <a:gd name="T65" fmla="*/ 335 h 896"/>
                <a:gd name="T66" fmla="*/ 114 w 786"/>
                <a:gd name="T67" fmla="*/ 248 h 896"/>
                <a:gd name="T68" fmla="*/ 729 w 786"/>
                <a:gd name="T69" fmla="*/ 410 h 8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86" h="896">
                  <a:moveTo>
                    <a:pt x="706" y="118"/>
                  </a:moveTo>
                  <a:cubicBezTo>
                    <a:pt x="672" y="79"/>
                    <a:pt x="629" y="49"/>
                    <a:pt x="578" y="28"/>
                  </a:cubicBezTo>
                  <a:cubicBezTo>
                    <a:pt x="531" y="10"/>
                    <a:pt x="478" y="0"/>
                    <a:pt x="425" y="0"/>
                  </a:cubicBezTo>
                  <a:cubicBezTo>
                    <a:pt x="346" y="0"/>
                    <a:pt x="268" y="21"/>
                    <a:pt x="205" y="59"/>
                  </a:cubicBezTo>
                  <a:cubicBezTo>
                    <a:pt x="171" y="79"/>
                    <a:pt x="142" y="104"/>
                    <a:pt x="119" y="133"/>
                  </a:cubicBezTo>
                  <a:cubicBezTo>
                    <a:pt x="94" y="164"/>
                    <a:pt x="77" y="198"/>
                    <a:pt x="67" y="236"/>
                  </a:cubicBezTo>
                  <a:cubicBezTo>
                    <a:pt x="59" y="268"/>
                    <a:pt x="58" y="305"/>
                    <a:pt x="65" y="335"/>
                  </a:cubicBezTo>
                  <a:cubicBezTo>
                    <a:pt x="68" y="346"/>
                    <a:pt x="68" y="346"/>
                    <a:pt x="68" y="346"/>
                  </a:cubicBezTo>
                  <a:cubicBezTo>
                    <a:pt x="68" y="349"/>
                    <a:pt x="69" y="352"/>
                    <a:pt x="70" y="354"/>
                  </a:cubicBezTo>
                  <a:cubicBezTo>
                    <a:pt x="70" y="355"/>
                    <a:pt x="70" y="356"/>
                    <a:pt x="70" y="356"/>
                  </a:cubicBezTo>
                  <a:cubicBezTo>
                    <a:pt x="68" y="360"/>
                    <a:pt x="68" y="360"/>
                    <a:pt x="68" y="360"/>
                  </a:cubicBezTo>
                  <a:cubicBezTo>
                    <a:pt x="61" y="375"/>
                    <a:pt x="50" y="390"/>
                    <a:pt x="39" y="406"/>
                  </a:cubicBezTo>
                  <a:cubicBezTo>
                    <a:pt x="31" y="417"/>
                    <a:pt x="22" y="428"/>
                    <a:pt x="14" y="441"/>
                  </a:cubicBezTo>
                  <a:cubicBezTo>
                    <a:pt x="14" y="441"/>
                    <a:pt x="14" y="441"/>
                    <a:pt x="14" y="441"/>
                  </a:cubicBezTo>
                  <a:cubicBezTo>
                    <a:pt x="14" y="441"/>
                    <a:pt x="14" y="441"/>
                    <a:pt x="14" y="441"/>
                  </a:cubicBezTo>
                  <a:cubicBezTo>
                    <a:pt x="14" y="442"/>
                    <a:pt x="14" y="442"/>
                    <a:pt x="14" y="442"/>
                  </a:cubicBezTo>
                  <a:cubicBezTo>
                    <a:pt x="3" y="459"/>
                    <a:pt x="0" y="481"/>
                    <a:pt x="6" y="501"/>
                  </a:cubicBezTo>
                  <a:cubicBezTo>
                    <a:pt x="11" y="517"/>
                    <a:pt x="22" y="531"/>
                    <a:pt x="36" y="540"/>
                  </a:cubicBezTo>
                  <a:cubicBezTo>
                    <a:pt x="35" y="553"/>
                    <a:pt x="37" y="565"/>
                    <a:pt x="43" y="576"/>
                  </a:cubicBezTo>
                  <a:cubicBezTo>
                    <a:pt x="45" y="580"/>
                    <a:pt x="47" y="584"/>
                    <a:pt x="50" y="587"/>
                  </a:cubicBezTo>
                  <a:cubicBezTo>
                    <a:pt x="48" y="603"/>
                    <a:pt x="52" y="619"/>
                    <a:pt x="62" y="632"/>
                  </a:cubicBezTo>
                  <a:cubicBezTo>
                    <a:pt x="75" y="649"/>
                    <a:pt x="75" y="649"/>
                    <a:pt x="75" y="649"/>
                  </a:cubicBezTo>
                  <a:cubicBezTo>
                    <a:pt x="75" y="652"/>
                    <a:pt x="75" y="654"/>
                    <a:pt x="74" y="657"/>
                  </a:cubicBezTo>
                  <a:cubicBezTo>
                    <a:pt x="74" y="667"/>
                    <a:pt x="73" y="680"/>
                    <a:pt x="74" y="694"/>
                  </a:cubicBezTo>
                  <a:cubicBezTo>
                    <a:pt x="77" y="715"/>
                    <a:pt x="85" y="732"/>
                    <a:pt x="97" y="746"/>
                  </a:cubicBezTo>
                  <a:cubicBezTo>
                    <a:pt x="114" y="764"/>
                    <a:pt x="139" y="773"/>
                    <a:pt x="169" y="773"/>
                  </a:cubicBezTo>
                  <a:cubicBezTo>
                    <a:pt x="189" y="773"/>
                    <a:pt x="212" y="769"/>
                    <a:pt x="240" y="761"/>
                  </a:cubicBezTo>
                  <a:cubicBezTo>
                    <a:pt x="241" y="779"/>
                    <a:pt x="243" y="801"/>
                    <a:pt x="244" y="830"/>
                  </a:cubicBezTo>
                  <a:cubicBezTo>
                    <a:pt x="246" y="867"/>
                    <a:pt x="276" y="896"/>
                    <a:pt x="313" y="896"/>
                  </a:cubicBezTo>
                  <a:cubicBezTo>
                    <a:pt x="618" y="896"/>
                    <a:pt x="618" y="896"/>
                    <a:pt x="618" y="896"/>
                  </a:cubicBezTo>
                  <a:cubicBezTo>
                    <a:pt x="638" y="896"/>
                    <a:pt x="658" y="887"/>
                    <a:pt x="671" y="871"/>
                  </a:cubicBezTo>
                  <a:cubicBezTo>
                    <a:pt x="684" y="855"/>
                    <a:pt x="690" y="834"/>
                    <a:pt x="686" y="814"/>
                  </a:cubicBezTo>
                  <a:cubicBezTo>
                    <a:pt x="658" y="658"/>
                    <a:pt x="658" y="658"/>
                    <a:pt x="658" y="658"/>
                  </a:cubicBezTo>
                  <a:cubicBezTo>
                    <a:pt x="657" y="650"/>
                    <a:pt x="659" y="643"/>
                    <a:pt x="664" y="637"/>
                  </a:cubicBezTo>
                  <a:cubicBezTo>
                    <a:pt x="686" y="610"/>
                    <a:pt x="712" y="578"/>
                    <a:pt x="733" y="541"/>
                  </a:cubicBezTo>
                  <a:cubicBezTo>
                    <a:pt x="756" y="501"/>
                    <a:pt x="770" y="460"/>
                    <a:pt x="777" y="417"/>
                  </a:cubicBezTo>
                  <a:cubicBezTo>
                    <a:pt x="786" y="355"/>
                    <a:pt x="784" y="298"/>
                    <a:pt x="772" y="247"/>
                  </a:cubicBezTo>
                  <a:cubicBezTo>
                    <a:pt x="759" y="198"/>
                    <a:pt x="737" y="154"/>
                    <a:pt x="706" y="118"/>
                  </a:cubicBezTo>
                  <a:close/>
                  <a:moveTo>
                    <a:pt x="729" y="410"/>
                  </a:moveTo>
                  <a:cubicBezTo>
                    <a:pt x="717" y="491"/>
                    <a:pt x="674" y="550"/>
                    <a:pt x="627" y="606"/>
                  </a:cubicBezTo>
                  <a:cubicBezTo>
                    <a:pt x="613" y="622"/>
                    <a:pt x="607" y="645"/>
                    <a:pt x="611" y="666"/>
                  </a:cubicBezTo>
                  <a:cubicBezTo>
                    <a:pt x="639" y="823"/>
                    <a:pt x="639" y="823"/>
                    <a:pt x="639" y="823"/>
                  </a:cubicBezTo>
                  <a:cubicBezTo>
                    <a:pt x="640" y="829"/>
                    <a:pt x="638" y="835"/>
                    <a:pt x="634" y="840"/>
                  </a:cubicBezTo>
                  <a:cubicBezTo>
                    <a:pt x="630" y="845"/>
                    <a:pt x="624" y="847"/>
                    <a:pt x="618" y="847"/>
                  </a:cubicBezTo>
                  <a:cubicBezTo>
                    <a:pt x="313" y="847"/>
                    <a:pt x="313" y="847"/>
                    <a:pt x="313" y="847"/>
                  </a:cubicBezTo>
                  <a:cubicBezTo>
                    <a:pt x="302" y="847"/>
                    <a:pt x="293" y="839"/>
                    <a:pt x="292" y="827"/>
                  </a:cubicBezTo>
                  <a:cubicBezTo>
                    <a:pt x="290" y="774"/>
                    <a:pt x="286" y="742"/>
                    <a:pt x="284" y="724"/>
                  </a:cubicBezTo>
                  <a:cubicBezTo>
                    <a:pt x="284" y="715"/>
                    <a:pt x="272" y="706"/>
                    <a:pt x="260" y="706"/>
                  </a:cubicBezTo>
                  <a:cubicBezTo>
                    <a:pt x="258" y="706"/>
                    <a:pt x="256" y="706"/>
                    <a:pt x="254" y="707"/>
                  </a:cubicBezTo>
                  <a:cubicBezTo>
                    <a:pt x="216" y="720"/>
                    <a:pt x="189" y="725"/>
                    <a:pt x="169" y="725"/>
                  </a:cubicBezTo>
                  <a:cubicBezTo>
                    <a:pt x="95" y="725"/>
                    <a:pt x="134" y="648"/>
                    <a:pt x="120" y="629"/>
                  </a:cubicBezTo>
                  <a:cubicBezTo>
                    <a:pt x="101" y="604"/>
                    <a:pt x="101" y="604"/>
                    <a:pt x="101" y="604"/>
                  </a:cubicBezTo>
                  <a:cubicBezTo>
                    <a:pt x="96" y="597"/>
                    <a:pt x="96" y="589"/>
                    <a:pt x="100" y="583"/>
                  </a:cubicBezTo>
                  <a:cubicBezTo>
                    <a:pt x="110" y="568"/>
                    <a:pt x="110" y="568"/>
                    <a:pt x="110" y="568"/>
                  </a:cubicBezTo>
                  <a:cubicBezTo>
                    <a:pt x="98" y="565"/>
                    <a:pt x="98" y="565"/>
                    <a:pt x="98" y="565"/>
                  </a:cubicBezTo>
                  <a:cubicBezTo>
                    <a:pt x="93" y="563"/>
                    <a:pt x="89" y="560"/>
                    <a:pt x="86" y="555"/>
                  </a:cubicBezTo>
                  <a:cubicBezTo>
                    <a:pt x="84" y="550"/>
                    <a:pt x="84" y="545"/>
                    <a:pt x="86" y="540"/>
                  </a:cubicBezTo>
                  <a:cubicBezTo>
                    <a:pt x="94" y="519"/>
                    <a:pt x="94" y="519"/>
                    <a:pt x="94" y="519"/>
                  </a:cubicBezTo>
                  <a:cubicBezTo>
                    <a:pt x="95" y="517"/>
                    <a:pt x="94" y="514"/>
                    <a:pt x="92" y="513"/>
                  </a:cubicBezTo>
                  <a:cubicBezTo>
                    <a:pt x="65" y="501"/>
                    <a:pt x="65" y="501"/>
                    <a:pt x="65" y="501"/>
                  </a:cubicBezTo>
                  <a:cubicBezTo>
                    <a:pt x="59" y="499"/>
                    <a:pt x="54" y="493"/>
                    <a:pt x="52" y="487"/>
                  </a:cubicBezTo>
                  <a:cubicBezTo>
                    <a:pt x="50" y="480"/>
                    <a:pt x="51" y="473"/>
                    <a:pt x="55" y="467"/>
                  </a:cubicBezTo>
                  <a:cubicBezTo>
                    <a:pt x="55" y="466"/>
                    <a:pt x="55" y="466"/>
                    <a:pt x="55" y="466"/>
                  </a:cubicBezTo>
                  <a:cubicBezTo>
                    <a:pt x="73" y="438"/>
                    <a:pt x="97" y="412"/>
                    <a:pt x="112" y="381"/>
                  </a:cubicBezTo>
                  <a:cubicBezTo>
                    <a:pt x="118" y="368"/>
                    <a:pt x="118" y="368"/>
                    <a:pt x="118" y="368"/>
                  </a:cubicBezTo>
                  <a:cubicBezTo>
                    <a:pt x="122" y="359"/>
                    <a:pt x="117" y="345"/>
                    <a:pt x="115" y="335"/>
                  </a:cubicBezTo>
                  <a:cubicBezTo>
                    <a:pt x="112" y="325"/>
                    <a:pt x="112" y="325"/>
                    <a:pt x="112" y="325"/>
                  </a:cubicBezTo>
                  <a:cubicBezTo>
                    <a:pt x="107" y="301"/>
                    <a:pt x="108" y="271"/>
                    <a:pt x="114" y="248"/>
                  </a:cubicBezTo>
                  <a:cubicBezTo>
                    <a:pt x="146" y="120"/>
                    <a:pt x="286" y="48"/>
                    <a:pt x="425" y="48"/>
                  </a:cubicBezTo>
                  <a:cubicBezTo>
                    <a:pt x="597" y="48"/>
                    <a:pt x="767" y="158"/>
                    <a:pt x="729" y="4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0" name="Freeform 6">
              <a:extLst>
                <a:ext uri="{FF2B5EF4-FFF2-40B4-BE49-F238E27FC236}">
                  <a16:creationId xmlns="" xmlns:a16="http://schemas.microsoft.com/office/drawing/2014/main" id="{31CF9888-82AB-4240-9C54-7D9EDFB0623C}"/>
                </a:ext>
              </a:extLst>
            </p:cNvPr>
            <p:cNvSpPr>
              <a:spLocks/>
            </p:cNvSpPr>
            <p:nvPr/>
          </p:nvSpPr>
          <p:spPr bwMode="auto">
            <a:xfrm>
              <a:off x="5184776" y="2062163"/>
              <a:ext cx="2085975" cy="1700213"/>
            </a:xfrm>
            <a:custGeom>
              <a:avLst/>
              <a:gdLst>
                <a:gd name="T0" fmla="*/ 367 w 554"/>
                <a:gd name="T1" fmla="*/ 21 h 452"/>
                <a:gd name="T2" fmla="*/ 325 w 554"/>
                <a:gd name="T3" fmla="*/ 5 h 452"/>
                <a:gd name="T4" fmla="*/ 298 w 554"/>
                <a:gd name="T5" fmla="*/ 11 h 452"/>
                <a:gd name="T6" fmla="*/ 267 w 554"/>
                <a:gd name="T7" fmla="*/ 0 h 452"/>
                <a:gd name="T8" fmla="*/ 243 w 554"/>
                <a:gd name="T9" fmla="*/ 7 h 452"/>
                <a:gd name="T10" fmla="*/ 223 w 554"/>
                <a:gd name="T11" fmla="*/ 5 h 452"/>
                <a:gd name="T12" fmla="*/ 168 w 554"/>
                <a:gd name="T13" fmla="*/ 24 h 452"/>
                <a:gd name="T14" fmla="*/ 163 w 554"/>
                <a:gd name="T15" fmla="*/ 24 h 452"/>
                <a:gd name="T16" fmla="*/ 96 w 554"/>
                <a:gd name="T17" fmla="*/ 54 h 452"/>
                <a:gd name="T18" fmla="*/ 38 w 554"/>
                <a:gd name="T19" fmla="*/ 123 h 452"/>
                <a:gd name="T20" fmla="*/ 15 w 554"/>
                <a:gd name="T21" fmla="*/ 156 h 452"/>
                <a:gd name="T22" fmla="*/ 15 w 554"/>
                <a:gd name="T23" fmla="*/ 161 h 452"/>
                <a:gd name="T24" fmla="*/ 0 w 554"/>
                <a:gd name="T25" fmla="*/ 210 h 452"/>
                <a:gd name="T26" fmla="*/ 39 w 554"/>
                <a:gd name="T27" fmla="*/ 282 h 452"/>
                <a:gd name="T28" fmla="*/ 103 w 554"/>
                <a:gd name="T29" fmla="*/ 327 h 452"/>
                <a:gd name="T30" fmla="*/ 135 w 554"/>
                <a:gd name="T31" fmla="*/ 319 h 452"/>
                <a:gd name="T32" fmla="*/ 177 w 554"/>
                <a:gd name="T33" fmla="*/ 344 h 452"/>
                <a:gd name="T34" fmla="*/ 260 w 554"/>
                <a:gd name="T35" fmla="*/ 403 h 452"/>
                <a:gd name="T36" fmla="*/ 296 w 554"/>
                <a:gd name="T37" fmla="*/ 395 h 452"/>
                <a:gd name="T38" fmla="*/ 391 w 554"/>
                <a:gd name="T39" fmla="*/ 452 h 452"/>
                <a:gd name="T40" fmla="*/ 492 w 554"/>
                <a:gd name="T41" fmla="*/ 382 h 452"/>
                <a:gd name="T42" fmla="*/ 549 w 554"/>
                <a:gd name="T43" fmla="*/ 287 h 452"/>
                <a:gd name="T44" fmla="*/ 547 w 554"/>
                <a:gd name="T45" fmla="*/ 267 h 452"/>
                <a:gd name="T46" fmla="*/ 554 w 554"/>
                <a:gd name="T47" fmla="*/ 235 h 452"/>
                <a:gd name="T48" fmla="*/ 536 w 554"/>
                <a:gd name="T49" fmla="*/ 185 h 452"/>
                <a:gd name="T50" fmla="*/ 537 w 554"/>
                <a:gd name="T51" fmla="*/ 174 h 452"/>
                <a:gd name="T52" fmla="*/ 493 w 554"/>
                <a:gd name="T53" fmla="*/ 106 h 452"/>
                <a:gd name="T54" fmla="*/ 367 w 554"/>
                <a:gd name="T55" fmla="*/ 21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54" h="452">
                  <a:moveTo>
                    <a:pt x="367" y="21"/>
                  </a:moveTo>
                  <a:cubicBezTo>
                    <a:pt x="356" y="11"/>
                    <a:pt x="341" y="5"/>
                    <a:pt x="325" y="5"/>
                  </a:cubicBezTo>
                  <a:cubicBezTo>
                    <a:pt x="315" y="5"/>
                    <a:pt x="306" y="7"/>
                    <a:pt x="298" y="11"/>
                  </a:cubicBezTo>
                  <a:cubicBezTo>
                    <a:pt x="289" y="4"/>
                    <a:pt x="279" y="0"/>
                    <a:pt x="267" y="0"/>
                  </a:cubicBezTo>
                  <a:cubicBezTo>
                    <a:pt x="258" y="0"/>
                    <a:pt x="250" y="3"/>
                    <a:pt x="243" y="7"/>
                  </a:cubicBezTo>
                  <a:cubicBezTo>
                    <a:pt x="237" y="5"/>
                    <a:pt x="230" y="5"/>
                    <a:pt x="223" y="5"/>
                  </a:cubicBezTo>
                  <a:cubicBezTo>
                    <a:pt x="203" y="5"/>
                    <a:pt x="183" y="12"/>
                    <a:pt x="168" y="24"/>
                  </a:cubicBezTo>
                  <a:cubicBezTo>
                    <a:pt x="166" y="24"/>
                    <a:pt x="165" y="24"/>
                    <a:pt x="163" y="24"/>
                  </a:cubicBezTo>
                  <a:cubicBezTo>
                    <a:pt x="136" y="24"/>
                    <a:pt x="112" y="36"/>
                    <a:pt x="96" y="54"/>
                  </a:cubicBezTo>
                  <a:cubicBezTo>
                    <a:pt x="63" y="60"/>
                    <a:pt x="38" y="89"/>
                    <a:pt x="38" y="123"/>
                  </a:cubicBezTo>
                  <a:cubicBezTo>
                    <a:pt x="24" y="128"/>
                    <a:pt x="15" y="141"/>
                    <a:pt x="15" y="156"/>
                  </a:cubicBezTo>
                  <a:cubicBezTo>
                    <a:pt x="15" y="158"/>
                    <a:pt x="15" y="159"/>
                    <a:pt x="15" y="161"/>
                  </a:cubicBezTo>
                  <a:cubicBezTo>
                    <a:pt x="6" y="175"/>
                    <a:pt x="0" y="192"/>
                    <a:pt x="0" y="210"/>
                  </a:cubicBezTo>
                  <a:cubicBezTo>
                    <a:pt x="0" y="240"/>
                    <a:pt x="16" y="266"/>
                    <a:pt x="39" y="282"/>
                  </a:cubicBezTo>
                  <a:cubicBezTo>
                    <a:pt x="48" y="308"/>
                    <a:pt x="74" y="327"/>
                    <a:pt x="103" y="327"/>
                  </a:cubicBezTo>
                  <a:cubicBezTo>
                    <a:pt x="115" y="327"/>
                    <a:pt x="126" y="324"/>
                    <a:pt x="135" y="319"/>
                  </a:cubicBezTo>
                  <a:cubicBezTo>
                    <a:pt x="145" y="332"/>
                    <a:pt x="160" y="341"/>
                    <a:pt x="177" y="344"/>
                  </a:cubicBezTo>
                  <a:cubicBezTo>
                    <a:pt x="189" y="378"/>
                    <a:pt x="222" y="403"/>
                    <a:pt x="260" y="403"/>
                  </a:cubicBezTo>
                  <a:cubicBezTo>
                    <a:pt x="273" y="403"/>
                    <a:pt x="285" y="400"/>
                    <a:pt x="296" y="395"/>
                  </a:cubicBezTo>
                  <a:cubicBezTo>
                    <a:pt x="314" y="429"/>
                    <a:pt x="350" y="452"/>
                    <a:pt x="391" y="452"/>
                  </a:cubicBezTo>
                  <a:cubicBezTo>
                    <a:pt x="437" y="452"/>
                    <a:pt x="477" y="423"/>
                    <a:pt x="492" y="382"/>
                  </a:cubicBezTo>
                  <a:cubicBezTo>
                    <a:pt x="526" y="364"/>
                    <a:pt x="549" y="328"/>
                    <a:pt x="549" y="287"/>
                  </a:cubicBezTo>
                  <a:cubicBezTo>
                    <a:pt x="549" y="280"/>
                    <a:pt x="548" y="274"/>
                    <a:pt x="547" y="267"/>
                  </a:cubicBezTo>
                  <a:cubicBezTo>
                    <a:pt x="552" y="257"/>
                    <a:pt x="554" y="246"/>
                    <a:pt x="554" y="235"/>
                  </a:cubicBezTo>
                  <a:cubicBezTo>
                    <a:pt x="554" y="216"/>
                    <a:pt x="547" y="199"/>
                    <a:pt x="536" y="185"/>
                  </a:cubicBezTo>
                  <a:cubicBezTo>
                    <a:pt x="536" y="182"/>
                    <a:pt x="537" y="178"/>
                    <a:pt x="537" y="174"/>
                  </a:cubicBezTo>
                  <a:cubicBezTo>
                    <a:pt x="537" y="144"/>
                    <a:pt x="519" y="118"/>
                    <a:pt x="493" y="106"/>
                  </a:cubicBezTo>
                  <a:cubicBezTo>
                    <a:pt x="472" y="57"/>
                    <a:pt x="423" y="22"/>
                    <a:pt x="367" y="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31" name="Group 130">
            <a:extLst>
              <a:ext uri="{FF2B5EF4-FFF2-40B4-BE49-F238E27FC236}">
                <a16:creationId xmlns="" xmlns:a16="http://schemas.microsoft.com/office/drawing/2014/main" id="{CCD7DBA6-C833-4037-8872-A152747EF8D3}"/>
              </a:ext>
            </a:extLst>
          </p:cNvPr>
          <p:cNvGrpSpPr/>
          <p:nvPr/>
        </p:nvGrpSpPr>
        <p:grpSpPr>
          <a:xfrm>
            <a:off x="1694442" y="5038699"/>
            <a:ext cx="253178" cy="293153"/>
            <a:chOff x="4937125" y="1749425"/>
            <a:chExt cx="392113" cy="454025"/>
          </a:xfrm>
          <a:solidFill>
            <a:schemeClr val="tx1"/>
          </a:solidFill>
        </p:grpSpPr>
        <p:sp>
          <p:nvSpPr>
            <p:cNvPr id="132" name="Freeform 58">
              <a:extLst>
                <a:ext uri="{FF2B5EF4-FFF2-40B4-BE49-F238E27FC236}">
                  <a16:creationId xmlns="" xmlns:a16="http://schemas.microsoft.com/office/drawing/2014/main" id="{0BC0C813-13FE-4725-ACFC-116B9E7F24F8}"/>
                </a:ext>
              </a:extLst>
            </p:cNvPr>
            <p:cNvSpPr>
              <a:spLocks/>
            </p:cNvSpPr>
            <p:nvPr/>
          </p:nvSpPr>
          <p:spPr bwMode="auto">
            <a:xfrm>
              <a:off x="5016500" y="2016125"/>
              <a:ext cx="79375" cy="19050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3" name="Freeform 59">
              <a:extLst>
                <a:ext uri="{FF2B5EF4-FFF2-40B4-BE49-F238E27FC236}">
                  <a16:creationId xmlns="" xmlns:a16="http://schemas.microsoft.com/office/drawing/2014/main" id="{4C22C609-16B7-4791-AAB6-B4D7456B348F}"/>
                </a:ext>
              </a:extLst>
            </p:cNvPr>
            <p:cNvSpPr>
              <a:spLocks/>
            </p:cNvSpPr>
            <p:nvPr/>
          </p:nvSpPr>
          <p:spPr bwMode="auto">
            <a:xfrm>
              <a:off x="5046663" y="1952625"/>
              <a:ext cx="84138" cy="19050"/>
            </a:xfrm>
            <a:custGeom>
              <a:avLst/>
              <a:gdLst>
                <a:gd name="T0" fmla="*/ 15 w 17"/>
                <a:gd name="T1" fmla="*/ 4 h 4"/>
                <a:gd name="T2" fmla="*/ 2 w 17"/>
                <a:gd name="T3" fmla="*/ 4 h 4"/>
                <a:gd name="T4" fmla="*/ 0 w 17"/>
                <a:gd name="T5" fmla="*/ 2 h 4"/>
                <a:gd name="T6" fmla="*/ 2 w 17"/>
                <a:gd name="T7" fmla="*/ 0 h 4"/>
                <a:gd name="T8" fmla="*/ 15 w 17"/>
                <a:gd name="T9" fmla="*/ 0 h 4"/>
                <a:gd name="T10" fmla="*/ 17 w 17"/>
                <a:gd name="T11" fmla="*/ 2 h 4"/>
                <a:gd name="T12" fmla="*/ 15 w 17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4">
                  <a:moveTo>
                    <a:pt x="15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4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6" y="0"/>
                    <a:pt x="17" y="1"/>
                    <a:pt x="17" y="2"/>
                  </a:cubicBezTo>
                  <a:cubicBezTo>
                    <a:pt x="17" y="4"/>
                    <a:pt x="16" y="4"/>
                    <a:pt x="15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4" name="Freeform 60">
              <a:extLst>
                <a:ext uri="{FF2B5EF4-FFF2-40B4-BE49-F238E27FC236}">
                  <a16:creationId xmlns="" xmlns:a16="http://schemas.microsoft.com/office/drawing/2014/main" id="{0A38E5EE-F32F-444C-B516-96D7C5292EF5}"/>
                </a:ext>
              </a:extLst>
            </p:cNvPr>
            <p:cNvSpPr>
              <a:spLocks/>
            </p:cNvSpPr>
            <p:nvPr/>
          </p:nvSpPr>
          <p:spPr bwMode="auto">
            <a:xfrm>
              <a:off x="4976813" y="2055813"/>
              <a:ext cx="307975" cy="117475"/>
            </a:xfrm>
            <a:custGeom>
              <a:avLst/>
              <a:gdLst>
                <a:gd name="T0" fmla="*/ 61 w 62"/>
                <a:gd name="T1" fmla="*/ 16 h 24"/>
                <a:gd name="T2" fmla="*/ 52 w 62"/>
                <a:gd name="T3" fmla="*/ 0 h 24"/>
                <a:gd name="T4" fmla="*/ 10 w 62"/>
                <a:gd name="T5" fmla="*/ 0 h 24"/>
                <a:gd name="T6" fmla="*/ 7 w 62"/>
                <a:gd name="T7" fmla="*/ 4 h 24"/>
                <a:gd name="T8" fmla="*/ 15 w 62"/>
                <a:gd name="T9" fmla="*/ 4 h 24"/>
                <a:gd name="T10" fmla="*/ 17 w 62"/>
                <a:gd name="T11" fmla="*/ 6 h 24"/>
                <a:gd name="T12" fmla="*/ 15 w 62"/>
                <a:gd name="T13" fmla="*/ 8 h 24"/>
                <a:gd name="T14" fmla="*/ 5 w 62"/>
                <a:gd name="T15" fmla="*/ 8 h 24"/>
                <a:gd name="T16" fmla="*/ 1 w 62"/>
                <a:gd name="T17" fmla="*/ 16 h 24"/>
                <a:gd name="T18" fmla="*/ 9 w 62"/>
                <a:gd name="T19" fmla="*/ 16 h 24"/>
                <a:gd name="T20" fmla="*/ 11 w 62"/>
                <a:gd name="T21" fmla="*/ 18 h 24"/>
                <a:gd name="T22" fmla="*/ 9 w 62"/>
                <a:gd name="T23" fmla="*/ 20 h 24"/>
                <a:gd name="T24" fmla="*/ 0 w 62"/>
                <a:gd name="T25" fmla="*/ 20 h 24"/>
                <a:gd name="T26" fmla="*/ 0 w 62"/>
                <a:gd name="T27" fmla="*/ 21 h 24"/>
                <a:gd name="T28" fmla="*/ 9 w 62"/>
                <a:gd name="T29" fmla="*/ 24 h 24"/>
                <a:gd name="T30" fmla="*/ 52 w 62"/>
                <a:gd name="T31" fmla="*/ 24 h 24"/>
                <a:gd name="T32" fmla="*/ 61 w 62"/>
                <a:gd name="T33" fmla="*/ 21 h 24"/>
                <a:gd name="T34" fmla="*/ 62 w 62"/>
                <a:gd name="T35" fmla="*/ 20 h 24"/>
                <a:gd name="T36" fmla="*/ 61 w 62"/>
                <a:gd name="T3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2" h="24">
                  <a:moveTo>
                    <a:pt x="61" y="16"/>
                  </a:moveTo>
                  <a:cubicBezTo>
                    <a:pt x="52" y="0"/>
                    <a:pt x="52" y="0"/>
                    <a:pt x="5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9" y="1"/>
                    <a:pt x="8" y="3"/>
                    <a:pt x="7" y="4"/>
                  </a:cubicBezTo>
                  <a:cubicBezTo>
                    <a:pt x="15" y="4"/>
                    <a:pt x="15" y="4"/>
                    <a:pt x="15" y="4"/>
                  </a:cubicBezTo>
                  <a:cubicBezTo>
                    <a:pt x="16" y="4"/>
                    <a:pt x="17" y="5"/>
                    <a:pt x="17" y="6"/>
                  </a:cubicBezTo>
                  <a:cubicBezTo>
                    <a:pt x="17" y="7"/>
                    <a:pt x="16" y="8"/>
                    <a:pt x="15" y="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3" y="12"/>
                    <a:pt x="1" y="16"/>
                    <a:pt x="1" y="16"/>
                  </a:cubicBezTo>
                  <a:cubicBezTo>
                    <a:pt x="9" y="16"/>
                    <a:pt x="9" y="16"/>
                    <a:pt x="9" y="16"/>
                  </a:cubicBezTo>
                  <a:cubicBezTo>
                    <a:pt x="10" y="16"/>
                    <a:pt x="11" y="17"/>
                    <a:pt x="11" y="18"/>
                  </a:cubicBezTo>
                  <a:cubicBezTo>
                    <a:pt x="11" y="19"/>
                    <a:pt x="10" y="20"/>
                    <a:pt x="9" y="20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1" y="23"/>
                    <a:pt x="4" y="24"/>
                    <a:pt x="9" y="24"/>
                  </a:cubicBezTo>
                  <a:cubicBezTo>
                    <a:pt x="52" y="24"/>
                    <a:pt x="52" y="24"/>
                    <a:pt x="52" y="24"/>
                  </a:cubicBezTo>
                  <a:cubicBezTo>
                    <a:pt x="57" y="24"/>
                    <a:pt x="60" y="23"/>
                    <a:pt x="61" y="21"/>
                  </a:cubicBezTo>
                  <a:cubicBezTo>
                    <a:pt x="62" y="21"/>
                    <a:pt x="62" y="20"/>
                    <a:pt x="62" y="20"/>
                  </a:cubicBezTo>
                  <a:cubicBezTo>
                    <a:pt x="62" y="18"/>
                    <a:pt x="61" y="17"/>
                    <a:pt x="61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5" name="Freeform 61">
              <a:extLst>
                <a:ext uri="{FF2B5EF4-FFF2-40B4-BE49-F238E27FC236}">
                  <a16:creationId xmlns="" xmlns:a16="http://schemas.microsoft.com/office/drawing/2014/main" id="{A94969F4-BA9A-4CB6-9A76-B5E6CC70F7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37125" y="1749425"/>
              <a:ext cx="392113" cy="454025"/>
            </a:xfrm>
            <a:custGeom>
              <a:avLst/>
              <a:gdLst>
                <a:gd name="T0" fmla="*/ 63 w 79"/>
                <a:gd name="T1" fmla="*/ 92 h 92"/>
                <a:gd name="T2" fmla="*/ 15 w 79"/>
                <a:gd name="T3" fmla="*/ 92 h 92"/>
                <a:gd name="T4" fmla="*/ 2 w 79"/>
                <a:gd name="T5" fmla="*/ 87 h 92"/>
                <a:gd name="T6" fmla="*/ 3 w 79"/>
                <a:gd name="T7" fmla="*/ 78 h 92"/>
                <a:gd name="T8" fmla="*/ 28 w 79"/>
                <a:gd name="T9" fmla="*/ 31 h 92"/>
                <a:gd name="T10" fmla="*/ 28 w 79"/>
                <a:gd name="T11" fmla="*/ 10 h 92"/>
                <a:gd name="T12" fmla="*/ 27 w 79"/>
                <a:gd name="T13" fmla="*/ 10 h 92"/>
                <a:gd name="T14" fmla="*/ 23 w 79"/>
                <a:gd name="T15" fmla="*/ 9 h 92"/>
                <a:gd name="T16" fmla="*/ 23 w 79"/>
                <a:gd name="T17" fmla="*/ 8 h 92"/>
                <a:gd name="T18" fmla="*/ 22 w 79"/>
                <a:gd name="T19" fmla="*/ 2 h 92"/>
                <a:gd name="T20" fmla="*/ 24 w 79"/>
                <a:gd name="T21" fmla="*/ 0 h 92"/>
                <a:gd name="T22" fmla="*/ 54 w 79"/>
                <a:gd name="T23" fmla="*/ 0 h 92"/>
                <a:gd name="T24" fmla="*/ 56 w 79"/>
                <a:gd name="T25" fmla="*/ 2 h 92"/>
                <a:gd name="T26" fmla="*/ 55 w 79"/>
                <a:gd name="T27" fmla="*/ 8 h 92"/>
                <a:gd name="T28" fmla="*/ 55 w 79"/>
                <a:gd name="T29" fmla="*/ 9 h 92"/>
                <a:gd name="T30" fmla="*/ 51 w 79"/>
                <a:gd name="T31" fmla="*/ 10 h 92"/>
                <a:gd name="T32" fmla="*/ 50 w 79"/>
                <a:gd name="T33" fmla="*/ 10 h 92"/>
                <a:gd name="T34" fmla="*/ 50 w 79"/>
                <a:gd name="T35" fmla="*/ 12 h 92"/>
                <a:gd name="T36" fmla="*/ 50 w 79"/>
                <a:gd name="T37" fmla="*/ 31 h 92"/>
                <a:gd name="T38" fmla="*/ 76 w 79"/>
                <a:gd name="T39" fmla="*/ 78 h 92"/>
                <a:gd name="T40" fmla="*/ 76 w 79"/>
                <a:gd name="T41" fmla="*/ 87 h 92"/>
                <a:gd name="T42" fmla="*/ 63 w 79"/>
                <a:gd name="T43" fmla="*/ 92 h 92"/>
                <a:gd name="T44" fmla="*/ 26 w 79"/>
                <a:gd name="T45" fmla="*/ 6 h 92"/>
                <a:gd name="T46" fmla="*/ 27 w 79"/>
                <a:gd name="T47" fmla="*/ 6 h 92"/>
                <a:gd name="T48" fmla="*/ 32 w 79"/>
                <a:gd name="T49" fmla="*/ 10 h 92"/>
                <a:gd name="T50" fmla="*/ 32 w 79"/>
                <a:gd name="T51" fmla="*/ 32 h 92"/>
                <a:gd name="T52" fmla="*/ 32 w 79"/>
                <a:gd name="T53" fmla="*/ 33 h 92"/>
                <a:gd name="T54" fmla="*/ 6 w 79"/>
                <a:gd name="T55" fmla="*/ 80 h 92"/>
                <a:gd name="T56" fmla="*/ 5 w 79"/>
                <a:gd name="T57" fmla="*/ 85 h 92"/>
                <a:gd name="T58" fmla="*/ 15 w 79"/>
                <a:gd name="T59" fmla="*/ 88 h 92"/>
                <a:gd name="T60" fmla="*/ 63 w 79"/>
                <a:gd name="T61" fmla="*/ 88 h 92"/>
                <a:gd name="T62" fmla="*/ 73 w 79"/>
                <a:gd name="T63" fmla="*/ 85 h 92"/>
                <a:gd name="T64" fmla="*/ 72 w 79"/>
                <a:gd name="T65" fmla="*/ 80 h 92"/>
                <a:gd name="T66" fmla="*/ 47 w 79"/>
                <a:gd name="T67" fmla="*/ 33 h 92"/>
                <a:gd name="T68" fmla="*/ 46 w 79"/>
                <a:gd name="T69" fmla="*/ 32 h 92"/>
                <a:gd name="T70" fmla="*/ 46 w 79"/>
                <a:gd name="T71" fmla="*/ 10 h 92"/>
                <a:gd name="T72" fmla="*/ 51 w 79"/>
                <a:gd name="T73" fmla="*/ 6 h 92"/>
                <a:gd name="T74" fmla="*/ 52 w 79"/>
                <a:gd name="T75" fmla="*/ 6 h 92"/>
                <a:gd name="T76" fmla="*/ 52 w 79"/>
                <a:gd name="T77" fmla="*/ 4 h 92"/>
                <a:gd name="T78" fmla="*/ 26 w 79"/>
                <a:gd name="T79" fmla="*/ 4 h 92"/>
                <a:gd name="T80" fmla="*/ 26 w 79"/>
                <a:gd name="T81" fmla="*/ 6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9" h="92">
                  <a:moveTo>
                    <a:pt x="63" y="92"/>
                  </a:moveTo>
                  <a:cubicBezTo>
                    <a:pt x="15" y="92"/>
                    <a:pt x="15" y="92"/>
                    <a:pt x="15" y="92"/>
                  </a:cubicBezTo>
                  <a:cubicBezTo>
                    <a:pt x="8" y="92"/>
                    <a:pt x="4" y="90"/>
                    <a:pt x="2" y="87"/>
                  </a:cubicBezTo>
                  <a:cubicBezTo>
                    <a:pt x="0" y="83"/>
                    <a:pt x="2" y="78"/>
                    <a:pt x="3" y="78"/>
                  </a:cubicBezTo>
                  <a:cubicBezTo>
                    <a:pt x="28" y="31"/>
                    <a:pt x="28" y="31"/>
                    <a:pt x="28" y="31"/>
                  </a:cubicBezTo>
                  <a:cubicBezTo>
                    <a:pt x="28" y="10"/>
                    <a:pt x="28" y="10"/>
                    <a:pt x="28" y="10"/>
                  </a:cubicBezTo>
                  <a:cubicBezTo>
                    <a:pt x="28" y="10"/>
                    <a:pt x="27" y="10"/>
                    <a:pt x="27" y="10"/>
                  </a:cubicBezTo>
                  <a:cubicBezTo>
                    <a:pt x="26" y="10"/>
                    <a:pt x="24" y="10"/>
                    <a:pt x="23" y="9"/>
                  </a:cubicBezTo>
                  <a:cubicBezTo>
                    <a:pt x="23" y="9"/>
                    <a:pt x="23" y="8"/>
                    <a:pt x="23" y="8"/>
                  </a:cubicBezTo>
                  <a:cubicBezTo>
                    <a:pt x="22" y="6"/>
                    <a:pt x="22" y="2"/>
                    <a:pt x="22" y="2"/>
                  </a:cubicBezTo>
                  <a:cubicBezTo>
                    <a:pt x="22" y="1"/>
                    <a:pt x="23" y="0"/>
                    <a:pt x="24" y="0"/>
                  </a:cubicBezTo>
                  <a:cubicBezTo>
                    <a:pt x="54" y="0"/>
                    <a:pt x="54" y="0"/>
                    <a:pt x="54" y="0"/>
                  </a:cubicBezTo>
                  <a:cubicBezTo>
                    <a:pt x="55" y="0"/>
                    <a:pt x="56" y="1"/>
                    <a:pt x="56" y="2"/>
                  </a:cubicBezTo>
                  <a:cubicBezTo>
                    <a:pt x="56" y="2"/>
                    <a:pt x="56" y="6"/>
                    <a:pt x="55" y="8"/>
                  </a:cubicBezTo>
                  <a:cubicBezTo>
                    <a:pt x="55" y="8"/>
                    <a:pt x="55" y="8"/>
                    <a:pt x="55" y="9"/>
                  </a:cubicBezTo>
                  <a:cubicBezTo>
                    <a:pt x="54" y="10"/>
                    <a:pt x="53" y="10"/>
                    <a:pt x="51" y="10"/>
                  </a:cubicBezTo>
                  <a:cubicBezTo>
                    <a:pt x="51" y="10"/>
                    <a:pt x="50" y="10"/>
                    <a:pt x="50" y="10"/>
                  </a:cubicBezTo>
                  <a:cubicBezTo>
                    <a:pt x="50" y="12"/>
                    <a:pt x="50" y="12"/>
                    <a:pt x="50" y="12"/>
                  </a:cubicBezTo>
                  <a:cubicBezTo>
                    <a:pt x="50" y="31"/>
                    <a:pt x="50" y="31"/>
                    <a:pt x="50" y="31"/>
                  </a:cubicBezTo>
                  <a:cubicBezTo>
                    <a:pt x="76" y="78"/>
                    <a:pt x="76" y="78"/>
                    <a:pt x="76" y="78"/>
                  </a:cubicBezTo>
                  <a:cubicBezTo>
                    <a:pt x="76" y="78"/>
                    <a:pt x="79" y="83"/>
                    <a:pt x="76" y="87"/>
                  </a:cubicBezTo>
                  <a:cubicBezTo>
                    <a:pt x="74" y="90"/>
                    <a:pt x="70" y="92"/>
                    <a:pt x="63" y="92"/>
                  </a:cubicBezTo>
                  <a:close/>
                  <a:moveTo>
                    <a:pt x="26" y="6"/>
                  </a:moveTo>
                  <a:cubicBezTo>
                    <a:pt x="27" y="6"/>
                    <a:pt x="27" y="6"/>
                    <a:pt x="27" y="6"/>
                  </a:cubicBezTo>
                  <a:cubicBezTo>
                    <a:pt x="29" y="6"/>
                    <a:pt x="31" y="7"/>
                    <a:pt x="32" y="10"/>
                  </a:cubicBezTo>
                  <a:cubicBezTo>
                    <a:pt x="32" y="32"/>
                    <a:pt x="32" y="32"/>
                    <a:pt x="32" y="32"/>
                  </a:cubicBezTo>
                  <a:cubicBezTo>
                    <a:pt x="32" y="32"/>
                    <a:pt x="32" y="33"/>
                    <a:pt x="32" y="33"/>
                  </a:cubicBezTo>
                  <a:cubicBezTo>
                    <a:pt x="6" y="80"/>
                    <a:pt x="6" y="80"/>
                    <a:pt x="6" y="80"/>
                  </a:cubicBezTo>
                  <a:cubicBezTo>
                    <a:pt x="6" y="80"/>
                    <a:pt x="4" y="83"/>
                    <a:pt x="5" y="85"/>
                  </a:cubicBezTo>
                  <a:cubicBezTo>
                    <a:pt x="7" y="87"/>
                    <a:pt x="10" y="88"/>
                    <a:pt x="15" y="88"/>
                  </a:cubicBezTo>
                  <a:cubicBezTo>
                    <a:pt x="63" y="88"/>
                    <a:pt x="63" y="88"/>
                    <a:pt x="63" y="88"/>
                  </a:cubicBezTo>
                  <a:cubicBezTo>
                    <a:pt x="68" y="88"/>
                    <a:pt x="72" y="87"/>
                    <a:pt x="73" y="85"/>
                  </a:cubicBezTo>
                  <a:cubicBezTo>
                    <a:pt x="74" y="83"/>
                    <a:pt x="72" y="80"/>
                    <a:pt x="72" y="80"/>
                  </a:cubicBezTo>
                  <a:cubicBezTo>
                    <a:pt x="47" y="33"/>
                    <a:pt x="47" y="33"/>
                    <a:pt x="47" y="33"/>
                  </a:cubicBezTo>
                  <a:cubicBezTo>
                    <a:pt x="46" y="33"/>
                    <a:pt x="46" y="32"/>
                    <a:pt x="46" y="32"/>
                  </a:cubicBezTo>
                  <a:cubicBezTo>
                    <a:pt x="46" y="10"/>
                    <a:pt x="46" y="10"/>
                    <a:pt x="46" y="10"/>
                  </a:cubicBezTo>
                  <a:cubicBezTo>
                    <a:pt x="47" y="7"/>
                    <a:pt x="49" y="6"/>
                    <a:pt x="51" y="6"/>
                  </a:cubicBezTo>
                  <a:cubicBezTo>
                    <a:pt x="51" y="6"/>
                    <a:pt x="52" y="6"/>
                    <a:pt x="52" y="6"/>
                  </a:cubicBezTo>
                  <a:cubicBezTo>
                    <a:pt x="52" y="5"/>
                    <a:pt x="52" y="5"/>
                    <a:pt x="52" y="4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5"/>
                    <a:pt x="26" y="5"/>
                    <a:pt x="26" y="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36" name="Group 135">
            <a:extLst>
              <a:ext uri="{FF2B5EF4-FFF2-40B4-BE49-F238E27FC236}">
                <a16:creationId xmlns="" xmlns:a16="http://schemas.microsoft.com/office/drawing/2014/main" id="{CB9088F0-E674-45A8-B274-82CAEDFC5544}"/>
              </a:ext>
            </a:extLst>
          </p:cNvPr>
          <p:cNvGrpSpPr/>
          <p:nvPr/>
        </p:nvGrpSpPr>
        <p:grpSpPr>
          <a:xfrm>
            <a:off x="3953970" y="5022622"/>
            <a:ext cx="360411" cy="325306"/>
            <a:chOff x="3355975" y="954088"/>
            <a:chExt cx="733426" cy="661987"/>
          </a:xfrm>
          <a:solidFill>
            <a:schemeClr val="tx1"/>
          </a:solidFill>
        </p:grpSpPr>
        <p:sp>
          <p:nvSpPr>
            <p:cNvPr id="137" name="Rectangle 6">
              <a:extLst>
                <a:ext uri="{FF2B5EF4-FFF2-40B4-BE49-F238E27FC236}">
                  <a16:creationId xmlns="" xmlns:a16="http://schemas.microsoft.com/office/drawing/2014/main" id="{F06F2DB4-8C78-4D22-AF33-46EC033904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76625" y="1155700"/>
              <a:ext cx="293688" cy="190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8" name="Rectangle 7">
              <a:extLst>
                <a:ext uri="{FF2B5EF4-FFF2-40B4-BE49-F238E27FC236}">
                  <a16:creationId xmlns="" xmlns:a16="http://schemas.microsoft.com/office/drawing/2014/main" id="{66506D30-41F0-4158-8AAE-5817DEE33C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76625" y="1238250"/>
              <a:ext cx="236538" cy="206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9" name="Rectangle 8">
              <a:extLst>
                <a:ext uri="{FF2B5EF4-FFF2-40B4-BE49-F238E27FC236}">
                  <a16:creationId xmlns="" xmlns:a16="http://schemas.microsoft.com/office/drawing/2014/main" id="{3B6AADE4-2A22-4740-82F9-FEEB9C0B9D2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76625" y="1325563"/>
              <a:ext cx="173038" cy="206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grpSp>
          <p:nvGrpSpPr>
            <p:cNvPr id="140" name="Group 139">
              <a:extLst>
                <a:ext uri="{FF2B5EF4-FFF2-40B4-BE49-F238E27FC236}">
                  <a16:creationId xmlns="" xmlns:a16="http://schemas.microsoft.com/office/drawing/2014/main" id="{8261E4CD-58FE-4F25-8DA8-BD388841BA2D}"/>
                </a:ext>
              </a:extLst>
            </p:cNvPr>
            <p:cNvGrpSpPr/>
            <p:nvPr/>
          </p:nvGrpSpPr>
          <p:grpSpPr>
            <a:xfrm>
              <a:off x="3355975" y="954088"/>
              <a:ext cx="733426" cy="661987"/>
              <a:chOff x="3355975" y="954088"/>
              <a:chExt cx="733426" cy="661987"/>
            </a:xfrm>
            <a:grpFill/>
          </p:grpSpPr>
          <p:sp>
            <p:nvSpPr>
              <p:cNvPr id="141" name="Freeform 5">
                <a:extLst>
                  <a:ext uri="{FF2B5EF4-FFF2-40B4-BE49-F238E27FC236}">
                    <a16:creationId xmlns="" xmlns:a16="http://schemas.microsoft.com/office/drawing/2014/main" id="{98B558A2-2449-4347-901C-5A894BD22F1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355975" y="954088"/>
                <a:ext cx="534988" cy="661987"/>
              </a:xfrm>
              <a:custGeom>
                <a:avLst/>
                <a:gdLst>
                  <a:gd name="T0" fmla="*/ 312 w 337"/>
                  <a:gd name="T1" fmla="*/ 392 h 417"/>
                  <a:gd name="T2" fmla="*/ 25 w 337"/>
                  <a:gd name="T3" fmla="*/ 392 h 417"/>
                  <a:gd name="T4" fmla="*/ 25 w 337"/>
                  <a:gd name="T5" fmla="*/ 101 h 417"/>
                  <a:gd name="T6" fmla="*/ 100 w 337"/>
                  <a:gd name="T7" fmla="*/ 101 h 417"/>
                  <a:gd name="T8" fmla="*/ 100 w 337"/>
                  <a:gd name="T9" fmla="*/ 26 h 417"/>
                  <a:gd name="T10" fmla="*/ 312 w 337"/>
                  <a:gd name="T11" fmla="*/ 26 h 417"/>
                  <a:gd name="T12" fmla="*/ 312 w 337"/>
                  <a:gd name="T13" fmla="*/ 134 h 417"/>
                  <a:gd name="T14" fmla="*/ 337 w 337"/>
                  <a:gd name="T15" fmla="*/ 108 h 417"/>
                  <a:gd name="T16" fmla="*/ 337 w 337"/>
                  <a:gd name="T17" fmla="*/ 0 h 417"/>
                  <a:gd name="T18" fmla="*/ 89 w 337"/>
                  <a:gd name="T19" fmla="*/ 0 h 417"/>
                  <a:gd name="T20" fmla="*/ 0 w 337"/>
                  <a:gd name="T21" fmla="*/ 89 h 417"/>
                  <a:gd name="T22" fmla="*/ 0 w 337"/>
                  <a:gd name="T23" fmla="*/ 417 h 417"/>
                  <a:gd name="T24" fmla="*/ 337 w 337"/>
                  <a:gd name="T25" fmla="*/ 417 h 417"/>
                  <a:gd name="T26" fmla="*/ 337 w 337"/>
                  <a:gd name="T27" fmla="*/ 286 h 417"/>
                  <a:gd name="T28" fmla="*/ 312 w 337"/>
                  <a:gd name="T29" fmla="*/ 312 h 417"/>
                  <a:gd name="T30" fmla="*/ 312 w 337"/>
                  <a:gd name="T31" fmla="*/ 392 h 417"/>
                  <a:gd name="T32" fmla="*/ 37 w 337"/>
                  <a:gd name="T33" fmla="*/ 88 h 417"/>
                  <a:gd name="T34" fmla="*/ 88 w 337"/>
                  <a:gd name="T35" fmla="*/ 37 h 417"/>
                  <a:gd name="T36" fmla="*/ 88 w 337"/>
                  <a:gd name="T37" fmla="*/ 88 h 417"/>
                  <a:gd name="T38" fmla="*/ 37 w 337"/>
                  <a:gd name="T39" fmla="*/ 88 h 4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337" h="417">
                    <a:moveTo>
                      <a:pt x="312" y="392"/>
                    </a:moveTo>
                    <a:lnTo>
                      <a:pt x="25" y="392"/>
                    </a:lnTo>
                    <a:lnTo>
                      <a:pt x="25" y="101"/>
                    </a:lnTo>
                    <a:lnTo>
                      <a:pt x="100" y="101"/>
                    </a:lnTo>
                    <a:lnTo>
                      <a:pt x="100" y="26"/>
                    </a:lnTo>
                    <a:lnTo>
                      <a:pt x="312" y="26"/>
                    </a:lnTo>
                    <a:lnTo>
                      <a:pt x="312" y="134"/>
                    </a:lnTo>
                    <a:lnTo>
                      <a:pt x="337" y="108"/>
                    </a:lnTo>
                    <a:lnTo>
                      <a:pt x="337" y="0"/>
                    </a:lnTo>
                    <a:lnTo>
                      <a:pt x="89" y="0"/>
                    </a:lnTo>
                    <a:lnTo>
                      <a:pt x="0" y="89"/>
                    </a:lnTo>
                    <a:lnTo>
                      <a:pt x="0" y="417"/>
                    </a:lnTo>
                    <a:lnTo>
                      <a:pt x="337" y="417"/>
                    </a:lnTo>
                    <a:lnTo>
                      <a:pt x="337" y="286"/>
                    </a:lnTo>
                    <a:lnTo>
                      <a:pt x="312" y="312"/>
                    </a:lnTo>
                    <a:lnTo>
                      <a:pt x="312" y="392"/>
                    </a:lnTo>
                    <a:close/>
                    <a:moveTo>
                      <a:pt x="37" y="88"/>
                    </a:moveTo>
                    <a:lnTo>
                      <a:pt x="88" y="37"/>
                    </a:lnTo>
                    <a:lnTo>
                      <a:pt x="88" y="88"/>
                    </a:lnTo>
                    <a:lnTo>
                      <a:pt x="37" y="8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42" name="Freeform 9">
                <a:extLst>
                  <a:ext uri="{FF2B5EF4-FFF2-40B4-BE49-F238E27FC236}">
                    <a16:creationId xmlns="" xmlns:a16="http://schemas.microsoft.com/office/drawing/2014/main" id="{52DA8F7E-4A1D-42C5-8597-A354F3E0DEE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659188" y="1069975"/>
                <a:ext cx="430213" cy="430212"/>
              </a:xfrm>
              <a:custGeom>
                <a:avLst/>
                <a:gdLst>
                  <a:gd name="T0" fmla="*/ 146 w 271"/>
                  <a:gd name="T1" fmla="*/ 35 h 271"/>
                  <a:gd name="T2" fmla="*/ 121 w 271"/>
                  <a:gd name="T3" fmla="*/ 61 h 271"/>
                  <a:gd name="T4" fmla="*/ 26 w 271"/>
                  <a:gd name="T5" fmla="*/ 156 h 271"/>
                  <a:gd name="T6" fmla="*/ 0 w 271"/>
                  <a:gd name="T7" fmla="*/ 271 h 271"/>
                  <a:gd name="T8" fmla="*/ 115 w 271"/>
                  <a:gd name="T9" fmla="*/ 245 h 271"/>
                  <a:gd name="T10" fmla="*/ 121 w 271"/>
                  <a:gd name="T11" fmla="*/ 239 h 271"/>
                  <a:gd name="T12" fmla="*/ 146 w 271"/>
                  <a:gd name="T13" fmla="*/ 213 h 271"/>
                  <a:gd name="T14" fmla="*/ 271 w 271"/>
                  <a:gd name="T15" fmla="*/ 89 h 271"/>
                  <a:gd name="T16" fmla="*/ 182 w 271"/>
                  <a:gd name="T17" fmla="*/ 0 h 271"/>
                  <a:gd name="T18" fmla="*/ 146 w 271"/>
                  <a:gd name="T19" fmla="*/ 35 h 271"/>
                  <a:gd name="T20" fmla="*/ 226 w 271"/>
                  <a:gd name="T21" fmla="*/ 68 h 271"/>
                  <a:gd name="T22" fmla="*/ 87 w 271"/>
                  <a:gd name="T23" fmla="*/ 207 h 271"/>
                  <a:gd name="T24" fmla="*/ 67 w 271"/>
                  <a:gd name="T25" fmla="*/ 187 h 271"/>
                  <a:gd name="T26" fmla="*/ 206 w 271"/>
                  <a:gd name="T27" fmla="*/ 48 h 271"/>
                  <a:gd name="T28" fmla="*/ 226 w 271"/>
                  <a:gd name="T29" fmla="*/ 68 h 271"/>
                  <a:gd name="T30" fmla="*/ 61 w 271"/>
                  <a:gd name="T31" fmla="*/ 181 h 271"/>
                  <a:gd name="T32" fmla="*/ 43 w 271"/>
                  <a:gd name="T33" fmla="*/ 163 h 271"/>
                  <a:gd name="T34" fmla="*/ 182 w 271"/>
                  <a:gd name="T35" fmla="*/ 24 h 271"/>
                  <a:gd name="T36" fmla="*/ 199 w 271"/>
                  <a:gd name="T37" fmla="*/ 42 h 271"/>
                  <a:gd name="T38" fmla="*/ 61 w 271"/>
                  <a:gd name="T39" fmla="*/ 181 h 271"/>
                  <a:gd name="T40" fmla="*/ 55 w 271"/>
                  <a:gd name="T41" fmla="*/ 187 h 271"/>
                  <a:gd name="T42" fmla="*/ 55 w 271"/>
                  <a:gd name="T43" fmla="*/ 187 h 271"/>
                  <a:gd name="T44" fmla="*/ 87 w 271"/>
                  <a:gd name="T45" fmla="*/ 219 h 271"/>
                  <a:gd name="T46" fmla="*/ 87 w 271"/>
                  <a:gd name="T47" fmla="*/ 219 h 271"/>
                  <a:gd name="T48" fmla="*/ 98 w 271"/>
                  <a:gd name="T49" fmla="*/ 230 h 271"/>
                  <a:gd name="T50" fmla="*/ 56 w 271"/>
                  <a:gd name="T51" fmla="*/ 240 h 271"/>
                  <a:gd name="T52" fmla="*/ 30 w 271"/>
                  <a:gd name="T53" fmla="*/ 215 h 271"/>
                  <a:gd name="T54" fmla="*/ 40 w 271"/>
                  <a:gd name="T55" fmla="*/ 172 h 271"/>
                  <a:gd name="T56" fmla="*/ 55 w 271"/>
                  <a:gd name="T57" fmla="*/ 187 h 271"/>
                  <a:gd name="T58" fmla="*/ 107 w 271"/>
                  <a:gd name="T59" fmla="*/ 227 h 271"/>
                  <a:gd name="T60" fmla="*/ 93 w 271"/>
                  <a:gd name="T61" fmla="*/ 213 h 271"/>
                  <a:gd name="T62" fmla="*/ 232 w 271"/>
                  <a:gd name="T63" fmla="*/ 75 h 271"/>
                  <a:gd name="T64" fmla="*/ 246 w 271"/>
                  <a:gd name="T65" fmla="*/ 89 h 271"/>
                  <a:gd name="T66" fmla="*/ 107 w 271"/>
                  <a:gd name="T67" fmla="*/ 227 h 2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271" h="271">
                    <a:moveTo>
                      <a:pt x="146" y="35"/>
                    </a:moveTo>
                    <a:lnTo>
                      <a:pt x="121" y="61"/>
                    </a:lnTo>
                    <a:lnTo>
                      <a:pt x="26" y="156"/>
                    </a:lnTo>
                    <a:lnTo>
                      <a:pt x="0" y="271"/>
                    </a:lnTo>
                    <a:lnTo>
                      <a:pt x="115" y="245"/>
                    </a:lnTo>
                    <a:lnTo>
                      <a:pt x="121" y="239"/>
                    </a:lnTo>
                    <a:lnTo>
                      <a:pt x="146" y="213"/>
                    </a:lnTo>
                    <a:lnTo>
                      <a:pt x="271" y="89"/>
                    </a:lnTo>
                    <a:lnTo>
                      <a:pt x="182" y="0"/>
                    </a:lnTo>
                    <a:lnTo>
                      <a:pt x="146" y="35"/>
                    </a:lnTo>
                    <a:close/>
                    <a:moveTo>
                      <a:pt x="226" y="68"/>
                    </a:moveTo>
                    <a:lnTo>
                      <a:pt x="87" y="207"/>
                    </a:lnTo>
                    <a:lnTo>
                      <a:pt x="67" y="187"/>
                    </a:lnTo>
                    <a:lnTo>
                      <a:pt x="206" y="48"/>
                    </a:lnTo>
                    <a:lnTo>
                      <a:pt x="226" y="68"/>
                    </a:lnTo>
                    <a:close/>
                    <a:moveTo>
                      <a:pt x="61" y="181"/>
                    </a:moveTo>
                    <a:lnTo>
                      <a:pt x="43" y="163"/>
                    </a:lnTo>
                    <a:lnTo>
                      <a:pt x="182" y="24"/>
                    </a:lnTo>
                    <a:lnTo>
                      <a:pt x="199" y="42"/>
                    </a:lnTo>
                    <a:lnTo>
                      <a:pt x="61" y="181"/>
                    </a:lnTo>
                    <a:close/>
                    <a:moveTo>
                      <a:pt x="55" y="187"/>
                    </a:moveTo>
                    <a:lnTo>
                      <a:pt x="55" y="187"/>
                    </a:lnTo>
                    <a:lnTo>
                      <a:pt x="87" y="219"/>
                    </a:lnTo>
                    <a:lnTo>
                      <a:pt x="87" y="219"/>
                    </a:lnTo>
                    <a:lnTo>
                      <a:pt x="98" y="230"/>
                    </a:lnTo>
                    <a:lnTo>
                      <a:pt x="56" y="240"/>
                    </a:lnTo>
                    <a:lnTo>
                      <a:pt x="30" y="215"/>
                    </a:lnTo>
                    <a:lnTo>
                      <a:pt x="40" y="172"/>
                    </a:lnTo>
                    <a:lnTo>
                      <a:pt x="55" y="187"/>
                    </a:lnTo>
                    <a:close/>
                    <a:moveTo>
                      <a:pt x="107" y="227"/>
                    </a:moveTo>
                    <a:lnTo>
                      <a:pt x="93" y="213"/>
                    </a:lnTo>
                    <a:lnTo>
                      <a:pt x="232" y="75"/>
                    </a:lnTo>
                    <a:lnTo>
                      <a:pt x="246" y="89"/>
                    </a:lnTo>
                    <a:lnTo>
                      <a:pt x="107" y="22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143" name="Group 142">
            <a:extLst>
              <a:ext uri="{FF2B5EF4-FFF2-40B4-BE49-F238E27FC236}">
                <a16:creationId xmlns="" xmlns:a16="http://schemas.microsoft.com/office/drawing/2014/main" id="{36A42E8F-204F-4FEB-A5FC-BF09E92B4B73}"/>
              </a:ext>
            </a:extLst>
          </p:cNvPr>
          <p:cNvGrpSpPr/>
          <p:nvPr/>
        </p:nvGrpSpPr>
        <p:grpSpPr>
          <a:xfrm>
            <a:off x="3178146" y="5051066"/>
            <a:ext cx="294528" cy="268418"/>
            <a:chOff x="8205788" y="-103188"/>
            <a:chExt cx="1343025" cy="1223964"/>
          </a:xfrm>
          <a:solidFill>
            <a:schemeClr val="tx1"/>
          </a:solidFill>
        </p:grpSpPr>
        <p:sp>
          <p:nvSpPr>
            <p:cNvPr id="144" name="Rectangle 12">
              <a:extLst>
                <a:ext uri="{FF2B5EF4-FFF2-40B4-BE49-F238E27FC236}">
                  <a16:creationId xmlns="" xmlns:a16="http://schemas.microsoft.com/office/drawing/2014/main" id="{88497B0A-59F6-4D16-9675-61F9B75CF48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288338" y="868363"/>
              <a:ext cx="252413" cy="2524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5" name="Rectangle 13">
              <a:extLst>
                <a:ext uri="{FF2B5EF4-FFF2-40B4-BE49-F238E27FC236}">
                  <a16:creationId xmlns="" xmlns:a16="http://schemas.microsoft.com/office/drawing/2014/main" id="{9A0CFF63-151F-4DBE-92AA-1889CD73A0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624888" y="698500"/>
              <a:ext cx="252413" cy="42227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6" name="Rectangle 14">
              <a:extLst>
                <a:ext uri="{FF2B5EF4-FFF2-40B4-BE49-F238E27FC236}">
                  <a16:creationId xmlns="" xmlns:a16="http://schemas.microsoft.com/office/drawing/2014/main" id="{9132BCF4-29F9-400F-B599-6185CFAA4F9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961438" y="530225"/>
              <a:ext cx="252413" cy="5905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7" name="Rectangle 15">
              <a:extLst>
                <a:ext uri="{FF2B5EF4-FFF2-40B4-BE49-F238E27FC236}">
                  <a16:creationId xmlns="" xmlns:a16="http://schemas.microsoft.com/office/drawing/2014/main" id="{76DABCBA-238C-42E4-9203-7A6C5D832D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7988" y="361950"/>
              <a:ext cx="250825" cy="7588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8" name="Freeform 16">
              <a:extLst>
                <a:ext uri="{FF2B5EF4-FFF2-40B4-BE49-F238E27FC236}">
                  <a16:creationId xmlns="" xmlns:a16="http://schemas.microsoft.com/office/drawing/2014/main" id="{A3792933-E3D6-4586-BDE4-6119FF8A91E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05788" y="-103188"/>
              <a:ext cx="1343025" cy="801688"/>
            </a:xfrm>
            <a:custGeom>
              <a:avLst/>
              <a:gdLst>
                <a:gd name="T0" fmla="*/ 727 w 846"/>
                <a:gd name="T1" fmla="*/ 120 h 505"/>
                <a:gd name="T2" fmla="*/ 569 w 846"/>
                <a:gd name="T3" fmla="*/ 120 h 505"/>
                <a:gd name="T4" fmla="*/ 370 w 846"/>
                <a:gd name="T5" fmla="*/ 266 h 505"/>
                <a:gd name="T6" fmla="*/ 264 w 846"/>
                <a:gd name="T7" fmla="*/ 213 h 505"/>
                <a:gd name="T8" fmla="*/ 0 w 846"/>
                <a:gd name="T9" fmla="*/ 439 h 505"/>
                <a:gd name="T10" fmla="*/ 0 w 846"/>
                <a:gd name="T11" fmla="*/ 505 h 505"/>
                <a:gd name="T12" fmla="*/ 264 w 846"/>
                <a:gd name="T13" fmla="*/ 279 h 505"/>
                <a:gd name="T14" fmla="*/ 370 w 846"/>
                <a:gd name="T15" fmla="*/ 333 h 505"/>
                <a:gd name="T16" fmla="*/ 595 w 846"/>
                <a:gd name="T17" fmla="*/ 173 h 505"/>
                <a:gd name="T18" fmla="*/ 754 w 846"/>
                <a:gd name="T19" fmla="*/ 173 h 505"/>
                <a:gd name="T20" fmla="*/ 846 w 846"/>
                <a:gd name="T21" fmla="*/ 80 h 505"/>
                <a:gd name="T22" fmla="*/ 846 w 846"/>
                <a:gd name="T23" fmla="*/ 0 h 505"/>
                <a:gd name="T24" fmla="*/ 727 w 846"/>
                <a:gd name="T25" fmla="*/ 120 h 5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46" h="505">
                  <a:moveTo>
                    <a:pt x="727" y="120"/>
                  </a:moveTo>
                  <a:lnTo>
                    <a:pt x="569" y="120"/>
                  </a:lnTo>
                  <a:lnTo>
                    <a:pt x="370" y="266"/>
                  </a:lnTo>
                  <a:lnTo>
                    <a:pt x="264" y="213"/>
                  </a:lnTo>
                  <a:lnTo>
                    <a:pt x="0" y="439"/>
                  </a:lnTo>
                  <a:lnTo>
                    <a:pt x="0" y="505"/>
                  </a:lnTo>
                  <a:lnTo>
                    <a:pt x="264" y="279"/>
                  </a:lnTo>
                  <a:lnTo>
                    <a:pt x="370" y="333"/>
                  </a:lnTo>
                  <a:lnTo>
                    <a:pt x="595" y="173"/>
                  </a:lnTo>
                  <a:lnTo>
                    <a:pt x="754" y="173"/>
                  </a:lnTo>
                  <a:lnTo>
                    <a:pt x="846" y="80"/>
                  </a:lnTo>
                  <a:lnTo>
                    <a:pt x="846" y="0"/>
                  </a:lnTo>
                  <a:lnTo>
                    <a:pt x="727" y="1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49" name="Group 148">
            <a:extLst>
              <a:ext uri="{FF2B5EF4-FFF2-40B4-BE49-F238E27FC236}">
                <a16:creationId xmlns="" xmlns:a16="http://schemas.microsoft.com/office/drawing/2014/main" id="{2097F759-F392-4118-A2F5-316ED0AB958F}"/>
              </a:ext>
            </a:extLst>
          </p:cNvPr>
          <p:cNvGrpSpPr/>
          <p:nvPr/>
        </p:nvGrpSpPr>
        <p:grpSpPr>
          <a:xfrm>
            <a:off x="2383456" y="5051479"/>
            <a:ext cx="325857" cy="267592"/>
            <a:chOff x="3188335" y="2400396"/>
            <a:chExt cx="479426" cy="393701"/>
          </a:xfrm>
          <a:solidFill>
            <a:schemeClr val="tx1"/>
          </a:solidFill>
          <a:effectLst/>
        </p:grpSpPr>
        <p:sp>
          <p:nvSpPr>
            <p:cNvPr id="150" name="Freeform 47">
              <a:extLst>
                <a:ext uri="{FF2B5EF4-FFF2-40B4-BE49-F238E27FC236}">
                  <a16:creationId xmlns="" xmlns:a16="http://schemas.microsoft.com/office/drawing/2014/main" id="{C2674C86-B55B-4360-AEFE-5F59996E8DA2}"/>
                </a:ext>
              </a:extLst>
            </p:cNvPr>
            <p:cNvSpPr>
              <a:spLocks/>
            </p:cNvSpPr>
            <p:nvPr/>
          </p:nvSpPr>
          <p:spPr bwMode="auto">
            <a:xfrm>
              <a:off x="3221673" y="2424209"/>
              <a:ext cx="374650" cy="369888"/>
            </a:xfrm>
            <a:custGeom>
              <a:avLst/>
              <a:gdLst>
                <a:gd name="T0" fmla="*/ 0 w 152"/>
                <a:gd name="T1" fmla="*/ 55 h 149"/>
                <a:gd name="T2" fmla="*/ 46 w 152"/>
                <a:gd name="T3" fmla="*/ 59 h 149"/>
                <a:gd name="T4" fmla="*/ 46 w 152"/>
                <a:gd name="T5" fmla="*/ 60 h 149"/>
                <a:gd name="T6" fmla="*/ 55 w 152"/>
                <a:gd name="T7" fmla="*/ 74 h 149"/>
                <a:gd name="T8" fmla="*/ 20 w 152"/>
                <a:gd name="T9" fmla="*/ 138 h 149"/>
                <a:gd name="T10" fmla="*/ 19 w 152"/>
                <a:gd name="T11" fmla="*/ 138 h 149"/>
                <a:gd name="T12" fmla="*/ 14 w 152"/>
                <a:gd name="T13" fmla="*/ 143 h 149"/>
                <a:gd name="T14" fmla="*/ 19 w 152"/>
                <a:gd name="T15" fmla="*/ 149 h 149"/>
                <a:gd name="T16" fmla="*/ 29 w 152"/>
                <a:gd name="T17" fmla="*/ 149 h 149"/>
                <a:gd name="T18" fmla="*/ 35 w 152"/>
                <a:gd name="T19" fmla="*/ 143 h 149"/>
                <a:gd name="T20" fmla="*/ 30 w 152"/>
                <a:gd name="T21" fmla="*/ 138 h 149"/>
                <a:gd name="T22" fmla="*/ 67 w 152"/>
                <a:gd name="T23" fmla="*/ 75 h 149"/>
                <a:gd name="T24" fmla="*/ 68 w 152"/>
                <a:gd name="T25" fmla="*/ 75 h 149"/>
                <a:gd name="T26" fmla="*/ 97 w 152"/>
                <a:gd name="T27" fmla="*/ 139 h 149"/>
                <a:gd name="T28" fmla="*/ 93 w 152"/>
                <a:gd name="T29" fmla="*/ 144 h 149"/>
                <a:gd name="T30" fmla="*/ 99 w 152"/>
                <a:gd name="T31" fmla="*/ 149 h 149"/>
                <a:gd name="T32" fmla="*/ 109 w 152"/>
                <a:gd name="T33" fmla="*/ 149 h 149"/>
                <a:gd name="T34" fmla="*/ 115 w 152"/>
                <a:gd name="T35" fmla="*/ 144 h 149"/>
                <a:gd name="T36" fmla="*/ 110 w 152"/>
                <a:gd name="T37" fmla="*/ 138 h 149"/>
                <a:gd name="T38" fmla="*/ 79 w 152"/>
                <a:gd name="T39" fmla="*/ 73 h 149"/>
                <a:gd name="T40" fmla="*/ 86 w 152"/>
                <a:gd name="T41" fmla="*/ 63 h 149"/>
                <a:gd name="T42" fmla="*/ 152 w 152"/>
                <a:gd name="T43" fmla="*/ 69 h 149"/>
                <a:gd name="T44" fmla="*/ 152 w 152"/>
                <a:gd name="T45" fmla="*/ 0 h 149"/>
                <a:gd name="T46" fmla="*/ 0 w 152"/>
                <a:gd name="T47" fmla="*/ 26 h 149"/>
                <a:gd name="T48" fmla="*/ 0 w 152"/>
                <a:gd name="T49" fmla="*/ 55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2" h="149">
                  <a:moveTo>
                    <a:pt x="0" y="55"/>
                  </a:moveTo>
                  <a:cubicBezTo>
                    <a:pt x="46" y="59"/>
                    <a:pt x="46" y="59"/>
                    <a:pt x="46" y="59"/>
                  </a:cubicBezTo>
                  <a:cubicBezTo>
                    <a:pt x="46" y="60"/>
                    <a:pt x="46" y="60"/>
                    <a:pt x="46" y="60"/>
                  </a:cubicBezTo>
                  <a:cubicBezTo>
                    <a:pt x="46" y="66"/>
                    <a:pt x="50" y="72"/>
                    <a:pt x="55" y="74"/>
                  </a:cubicBezTo>
                  <a:cubicBezTo>
                    <a:pt x="41" y="100"/>
                    <a:pt x="24" y="129"/>
                    <a:pt x="20" y="138"/>
                  </a:cubicBezTo>
                  <a:cubicBezTo>
                    <a:pt x="19" y="138"/>
                    <a:pt x="19" y="138"/>
                    <a:pt x="19" y="138"/>
                  </a:cubicBezTo>
                  <a:cubicBezTo>
                    <a:pt x="16" y="138"/>
                    <a:pt x="14" y="140"/>
                    <a:pt x="14" y="143"/>
                  </a:cubicBezTo>
                  <a:cubicBezTo>
                    <a:pt x="14" y="146"/>
                    <a:pt x="16" y="149"/>
                    <a:pt x="19" y="149"/>
                  </a:cubicBezTo>
                  <a:cubicBezTo>
                    <a:pt x="29" y="149"/>
                    <a:pt x="29" y="149"/>
                    <a:pt x="29" y="149"/>
                  </a:cubicBezTo>
                  <a:cubicBezTo>
                    <a:pt x="32" y="149"/>
                    <a:pt x="35" y="146"/>
                    <a:pt x="35" y="143"/>
                  </a:cubicBezTo>
                  <a:cubicBezTo>
                    <a:pt x="35" y="141"/>
                    <a:pt x="33" y="139"/>
                    <a:pt x="30" y="138"/>
                  </a:cubicBezTo>
                  <a:cubicBezTo>
                    <a:pt x="67" y="75"/>
                    <a:pt x="67" y="75"/>
                    <a:pt x="67" y="75"/>
                  </a:cubicBezTo>
                  <a:cubicBezTo>
                    <a:pt x="68" y="75"/>
                    <a:pt x="68" y="75"/>
                    <a:pt x="68" y="75"/>
                  </a:cubicBezTo>
                  <a:cubicBezTo>
                    <a:pt x="97" y="139"/>
                    <a:pt x="97" y="139"/>
                    <a:pt x="97" y="139"/>
                  </a:cubicBezTo>
                  <a:cubicBezTo>
                    <a:pt x="95" y="140"/>
                    <a:pt x="93" y="141"/>
                    <a:pt x="93" y="144"/>
                  </a:cubicBezTo>
                  <a:cubicBezTo>
                    <a:pt x="93" y="146"/>
                    <a:pt x="96" y="149"/>
                    <a:pt x="99" y="149"/>
                  </a:cubicBezTo>
                  <a:cubicBezTo>
                    <a:pt x="109" y="149"/>
                    <a:pt x="109" y="149"/>
                    <a:pt x="109" y="149"/>
                  </a:cubicBezTo>
                  <a:cubicBezTo>
                    <a:pt x="112" y="149"/>
                    <a:pt x="115" y="146"/>
                    <a:pt x="115" y="144"/>
                  </a:cubicBezTo>
                  <a:cubicBezTo>
                    <a:pt x="115" y="141"/>
                    <a:pt x="113" y="139"/>
                    <a:pt x="110" y="138"/>
                  </a:cubicBezTo>
                  <a:cubicBezTo>
                    <a:pt x="79" y="73"/>
                    <a:pt x="79" y="73"/>
                    <a:pt x="79" y="73"/>
                  </a:cubicBezTo>
                  <a:cubicBezTo>
                    <a:pt x="82" y="71"/>
                    <a:pt x="85" y="67"/>
                    <a:pt x="86" y="63"/>
                  </a:cubicBezTo>
                  <a:cubicBezTo>
                    <a:pt x="152" y="69"/>
                    <a:pt x="152" y="69"/>
                    <a:pt x="152" y="69"/>
                  </a:cubicBezTo>
                  <a:cubicBezTo>
                    <a:pt x="152" y="0"/>
                    <a:pt x="152" y="0"/>
                    <a:pt x="152" y="0"/>
                  </a:cubicBezTo>
                  <a:cubicBezTo>
                    <a:pt x="0" y="26"/>
                    <a:pt x="0" y="26"/>
                    <a:pt x="0" y="26"/>
                  </a:cubicBezTo>
                  <a:lnTo>
                    <a:pt x="0" y="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1" name="Freeform 48">
              <a:extLst>
                <a:ext uri="{FF2B5EF4-FFF2-40B4-BE49-F238E27FC236}">
                  <a16:creationId xmlns="" xmlns:a16="http://schemas.microsoft.com/office/drawing/2014/main" id="{72E3EE12-1B54-4658-955F-A2EB70CB5BF8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9023" y="2400396"/>
              <a:ext cx="58738" cy="219075"/>
            </a:xfrm>
            <a:custGeom>
              <a:avLst/>
              <a:gdLst>
                <a:gd name="T0" fmla="*/ 12 w 24"/>
                <a:gd name="T1" fmla="*/ 0 h 89"/>
                <a:gd name="T2" fmla="*/ 0 w 24"/>
                <a:gd name="T3" fmla="*/ 12 h 89"/>
                <a:gd name="T4" fmla="*/ 0 w 24"/>
                <a:gd name="T5" fmla="*/ 77 h 89"/>
                <a:gd name="T6" fmla="*/ 12 w 24"/>
                <a:gd name="T7" fmla="*/ 89 h 89"/>
                <a:gd name="T8" fmla="*/ 24 w 24"/>
                <a:gd name="T9" fmla="*/ 77 h 89"/>
                <a:gd name="T10" fmla="*/ 24 w 24"/>
                <a:gd name="T11" fmla="*/ 12 h 89"/>
                <a:gd name="T12" fmla="*/ 12 w 24"/>
                <a:gd name="T13" fmla="*/ 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89">
                  <a:moveTo>
                    <a:pt x="12" y="0"/>
                  </a:moveTo>
                  <a:cubicBezTo>
                    <a:pt x="6" y="0"/>
                    <a:pt x="0" y="6"/>
                    <a:pt x="0" y="12"/>
                  </a:cubicBezTo>
                  <a:cubicBezTo>
                    <a:pt x="0" y="77"/>
                    <a:pt x="0" y="77"/>
                    <a:pt x="0" y="77"/>
                  </a:cubicBezTo>
                  <a:cubicBezTo>
                    <a:pt x="0" y="84"/>
                    <a:pt x="6" y="89"/>
                    <a:pt x="12" y="89"/>
                  </a:cubicBezTo>
                  <a:cubicBezTo>
                    <a:pt x="19" y="89"/>
                    <a:pt x="24" y="84"/>
                    <a:pt x="24" y="77"/>
                  </a:cubicBezTo>
                  <a:cubicBezTo>
                    <a:pt x="24" y="12"/>
                    <a:pt x="24" y="12"/>
                    <a:pt x="24" y="12"/>
                  </a:cubicBezTo>
                  <a:cubicBezTo>
                    <a:pt x="24" y="6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2" name="Freeform 49">
              <a:extLst>
                <a:ext uri="{FF2B5EF4-FFF2-40B4-BE49-F238E27FC236}">
                  <a16:creationId xmlns="" xmlns:a16="http://schemas.microsoft.com/office/drawing/2014/main" id="{03DA5DE0-25D0-4C51-BDF1-EB286203FBB0}"/>
                </a:ext>
              </a:extLst>
            </p:cNvPr>
            <p:cNvSpPr>
              <a:spLocks/>
            </p:cNvSpPr>
            <p:nvPr/>
          </p:nvSpPr>
          <p:spPr bwMode="auto">
            <a:xfrm>
              <a:off x="3188335" y="2486121"/>
              <a:ext cx="20638" cy="79375"/>
            </a:xfrm>
            <a:custGeom>
              <a:avLst/>
              <a:gdLst>
                <a:gd name="T0" fmla="*/ 4 w 8"/>
                <a:gd name="T1" fmla="*/ 0 h 32"/>
                <a:gd name="T2" fmla="*/ 0 w 8"/>
                <a:gd name="T3" fmla="*/ 4 h 32"/>
                <a:gd name="T4" fmla="*/ 0 w 8"/>
                <a:gd name="T5" fmla="*/ 28 h 32"/>
                <a:gd name="T6" fmla="*/ 4 w 8"/>
                <a:gd name="T7" fmla="*/ 32 h 32"/>
                <a:gd name="T8" fmla="*/ 8 w 8"/>
                <a:gd name="T9" fmla="*/ 28 h 32"/>
                <a:gd name="T10" fmla="*/ 8 w 8"/>
                <a:gd name="T11" fmla="*/ 4 h 32"/>
                <a:gd name="T12" fmla="*/ 4 w 8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32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30"/>
                    <a:pt x="2" y="32"/>
                    <a:pt x="4" y="32"/>
                  </a:cubicBezTo>
                  <a:cubicBezTo>
                    <a:pt x="7" y="32"/>
                    <a:pt x="8" y="30"/>
                    <a:pt x="8" y="28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7" y="0"/>
                    <a:pt x="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53" name="Group 152">
            <a:extLst>
              <a:ext uri="{FF2B5EF4-FFF2-40B4-BE49-F238E27FC236}">
                <a16:creationId xmlns="" xmlns:a16="http://schemas.microsoft.com/office/drawing/2014/main" id="{AA00E9E7-DBCC-45FD-9845-AD67B48CE7EE}"/>
              </a:ext>
            </a:extLst>
          </p:cNvPr>
          <p:cNvGrpSpPr/>
          <p:nvPr/>
        </p:nvGrpSpPr>
        <p:grpSpPr>
          <a:xfrm>
            <a:off x="4781986" y="5023351"/>
            <a:ext cx="323847" cy="323847"/>
            <a:chOff x="1928427" y="-1529876"/>
            <a:chExt cx="1960563" cy="1960563"/>
          </a:xfrm>
          <a:solidFill>
            <a:schemeClr val="tx1"/>
          </a:solidFill>
        </p:grpSpPr>
        <p:sp>
          <p:nvSpPr>
            <p:cNvPr id="154" name="Freeform 19">
              <a:extLst>
                <a:ext uri="{FF2B5EF4-FFF2-40B4-BE49-F238E27FC236}">
                  <a16:creationId xmlns="" xmlns:a16="http://schemas.microsoft.com/office/drawing/2014/main" id="{82BB9AF1-5C3E-4C5E-9BBC-3BF5A7E405B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00014" y="-256700"/>
              <a:ext cx="265113" cy="260350"/>
            </a:xfrm>
            <a:custGeom>
              <a:avLst/>
              <a:gdLst>
                <a:gd name="T0" fmla="*/ 78 w 156"/>
                <a:gd name="T1" fmla="*/ 0 h 154"/>
                <a:gd name="T2" fmla="*/ 0 w 156"/>
                <a:gd name="T3" fmla="*/ 77 h 154"/>
                <a:gd name="T4" fmla="*/ 78 w 156"/>
                <a:gd name="T5" fmla="*/ 154 h 154"/>
                <a:gd name="T6" fmla="*/ 156 w 156"/>
                <a:gd name="T7" fmla="*/ 77 h 154"/>
                <a:gd name="T8" fmla="*/ 78 w 156"/>
                <a:gd name="T9" fmla="*/ 0 h 154"/>
                <a:gd name="T10" fmla="*/ 78 w 156"/>
                <a:gd name="T11" fmla="*/ 116 h 154"/>
                <a:gd name="T12" fmla="*/ 39 w 156"/>
                <a:gd name="T13" fmla="*/ 77 h 154"/>
                <a:gd name="T14" fmla="*/ 78 w 156"/>
                <a:gd name="T15" fmla="*/ 39 h 154"/>
                <a:gd name="T16" fmla="*/ 117 w 156"/>
                <a:gd name="T17" fmla="*/ 77 h 154"/>
                <a:gd name="T18" fmla="*/ 78 w 156"/>
                <a:gd name="T19" fmla="*/ 116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6" h="154">
                  <a:moveTo>
                    <a:pt x="78" y="0"/>
                  </a:moveTo>
                  <a:cubicBezTo>
                    <a:pt x="35" y="0"/>
                    <a:pt x="0" y="35"/>
                    <a:pt x="0" y="77"/>
                  </a:cubicBezTo>
                  <a:cubicBezTo>
                    <a:pt x="0" y="120"/>
                    <a:pt x="35" y="154"/>
                    <a:pt x="78" y="154"/>
                  </a:cubicBezTo>
                  <a:cubicBezTo>
                    <a:pt x="121" y="154"/>
                    <a:pt x="156" y="120"/>
                    <a:pt x="156" y="77"/>
                  </a:cubicBezTo>
                  <a:cubicBezTo>
                    <a:pt x="156" y="35"/>
                    <a:pt x="121" y="0"/>
                    <a:pt x="78" y="0"/>
                  </a:cubicBezTo>
                  <a:close/>
                  <a:moveTo>
                    <a:pt x="78" y="116"/>
                  </a:moveTo>
                  <a:cubicBezTo>
                    <a:pt x="56" y="116"/>
                    <a:pt x="39" y="98"/>
                    <a:pt x="39" y="77"/>
                  </a:cubicBezTo>
                  <a:cubicBezTo>
                    <a:pt x="39" y="56"/>
                    <a:pt x="56" y="39"/>
                    <a:pt x="78" y="39"/>
                  </a:cubicBezTo>
                  <a:cubicBezTo>
                    <a:pt x="99" y="39"/>
                    <a:pt x="117" y="56"/>
                    <a:pt x="117" y="77"/>
                  </a:cubicBezTo>
                  <a:cubicBezTo>
                    <a:pt x="117" y="98"/>
                    <a:pt x="99" y="116"/>
                    <a:pt x="78" y="1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5" name="Freeform 20">
              <a:extLst>
                <a:ext uri="{FF2B5EF4-FFF2-40B4-BE49-F238E27FC236}">
                  <a16:creationId xmlns="" xmlns:a16="http://schemas.microsoft.com/office/drawing/2014/main" id="{643C263F-4A79-400C-BE9F-7A5CADC6C7E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350702" y="-256700"/>
              <a:ext cx="263525" cy="260350"/>
            </a:xfrm>
            <a:custGeom>
              <a:avLst/>
              <a:gdLst>
                <a:gd name="T0" fmla="*/ 78 w 155"/>
                <a:gd name="T1" fmla="*/ 0 h 154"/>
                <a:gd name="T2" fmla="*/ 0 w 155"/>
                <a:gd name="T3" fmla="*/ 77 h 154"/>
                <a:gd name="T4" fmla="*/ 78 w 155"/>
                <a:gd name="T5" fmla="*/ 154 h 154"/>
                <a:gd name="T6" fmla="*/ 155 w 155"/>
                <a:gd name="T7" fmla="*/ 77 h 154"/>
                <a:gd name="T8" fmla="*/ 78 w 155"/>
                <a:gd name="T9" fmla="*/ 0 h 154"/>
                <a:gd name="T10" fmla="*/ 78 w 155"/>
                <a:gd name="T11" fmla="*/ 116 h 154"/>
                <a:gd name="T12" fmla="*/ 39 w 155"/>
                <a:gd name="T13" fmla="*/ 77 h 154"/>
                <a:gd name="T14" fmla="*/ 78 w 155"/>
                <a:gd name="T15" fmla="*/ 39 h 154"/>
                <a:gd name="T16" fmla="*/ 117 w 155"/>
                <a:gd name="T17" fmla="*/ 77 h 154"/>
                <a:gd name="T18" fmla="*/ 78 w 155"/>
                <a:gd name="T19" fmla="*/ 116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5" h="154">
                  <a:moveTo>
                    <a:pt x="78" y="0"/>
                  </a:moveTo>
                  <a:cubicBezTo>
                    <a:pt x="35" y="0"/>
                    <a:pt x="0" y="35"/>
                    <a:pt x="0" y="77"/>
                  </a:cubicBezTo>
                  <a:cubicBezTo>
                    <a:pt x="0" y="120"/>
                    <a:pt x="35" y="154"/>
                    <a:pt x="78" y="154"/>
                  </a:cubicBezTo>
                  <a:cubicBezTo>
                    <a:pt x="121" y="154"/>
                    <a:pt x="155" y="120"/>
                    <a:pt x="155" y="77"/>
                  </a:cubicBezTo>
                  <a:cubicBezTo>
                    <a:pt x="155" y="35"/>
                    <a:pt x="121" y="0"/>
                    <a:pt x="78" y="0"/>
                  </a:cubicBezTo>
                  <a:close/>
                  <a:moveTo>
                    <a:pt x="78" y="116"/>
                  </a:moveTo>
                  <a:cubicBezTo>
                    <a:pt x="56" y="116"/>
                    <a:pt x="39" y="98"/>
                    <a:pt x="39" y="77"/>
                  </a:cubicBezTo>
                  <a:cubicBezTo>
                    <a:pt x="39" y="56"/>
                    <a:pt x="56" y="39"/>
                    <a:pt x="78" y="39"/>
                  </a:cubicBezTo>
                  <a:cubicBezTo>
                    <a:pt x="99" y="39"/>
                    <a:pt x="117" y="56"/>
                    <a:pt x="117" y="77"/>
                  </a:cubicBezTo>
                  <a:cubicBezTo>
                    <a:pt x="117" y="98"/>
                    <a:pt x="99" y="116"/>
                    <a:pt x="78" y="1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6" name="Freeform 21">
              <a:extLst>
                <a:ext uri="{FF2B5EF4-FFF2-40B4-BE49-F238E27FC236}">
                  <a16:creationId xmlns="" xmlns:a16="http://schemas.microsoft.com/office/drawing/2014/main" id="{BC7AD0B6-E37F-4E6B-BC81-871FE5204F8B}"/>
                </a:ext>
              </a:extLst>
            </p:cNvPr>
            <p:cNvSpPr>
              <a:spLocks/>
            </p:cNvSpPr>
            <p:nvPr/>
          </p:nvSpPr>
          <p:spPr bwMode="auto">
            <a:xfrm>
              <a:off x="2711064" y="-288450"/>
              <a:ext cx="393700" cy="65088"/>
            </a:xfrm>
            <a:custGeom>
              <a:avLst/>
              <a:gdLst>
                <a:gd name="T0" fmla="*/ 213 w 232"/>
                <a:gd name="T1" fmla="*/ 0 h 38"/>
                <a:gd name="T2" fmla="*/ 20 w 232"/>
                <a:gd name="T3" fmla="*/ 0 h 38"/>
                <a:gd name="T4" fmla="*/ 0 w 232"/>
                <a:gd name="T5" fmla="*/ 19 h 38"/>
                <a:gd name="T6" fmla="*/ 20 w 232"/>
                <a:gd name="T7" fmla="*/ 38 h 38"/>
                <a:gd name="T8" fmla="*/ 213 w 232"/>
                <a:gd name="T9" fmla="*/ 38 h 38"/>
                <a:gd name="T10" fmla="*/ 232 w 232"/>
                <a:gd name="T11" fmla="*/ 19 h 38"/>
                <a:gd name="T12" fmla="*/ 213 w 232"/>
                <a:gd name="T13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2" h="38">
                  <a:moveTo>
                    <a:pt x="213" y="0"/>
                  </a:moveTo>
                  <a:cubicBezTo>
                    <a:pt x="20" y="0"/>
                    <a:pt x="20" y="0"/>
                    <a:pt x="20" y="0"/>
                  </a:cubicBezTo>
                  <a:cubicBezTo>
                    <a:pt x="9" y="0"/>
                    <a:pt x="0" y="8"/>
                    <a:pt x="0" y="19"/>
                  </a:cubicBezTo>
                  <a:cubicBezTo>
                    <a:pt x="0" y="30"/>
                    <a:pt x="9" y="38"/>
                    <a:pt x="20" y="38"/>
                  </a:cubicBezTo>
                  <a:cubicBezTo>
                    <a:pt x="213" y="38"/>
                    <a:pt x="213" y="38"/>
                    <a:pt x="213" y="38"/>
                  </a:cubicBezTo>
                  <a:cubicBezTo>
                    <a:pt x="223" y="38"/>
                    <a:pt x="232" y="30"/>
                    <a:pt x="232" y="19"/>
                  </a:cubicBezTo>
                  <a:cubicBezTo>
                    <a:pt x="232" y="8"/>
                    <a:pt x="223" y="0"/>
                    <a:pt x="21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7" name="Freeform 22">
              <a:extLst>
                <a:ext uri="{FF2B5EF4-FFF2-40B4-BE49-F238E27FC236}">
                  <a16:creationId xmlns="" xmlns:a16="http://schemas.microsoft.com/office/drawing/2014/main" id="{3FD562D7-4D2C-4D84-A21B-B51E6973BF5C}"/>
                </a:ext>
              </a:extLst>
            </p:cNvPr>
            <p:cNvSpPr>
              <a:spLocks/>
            </p:cNvSpPr>
            <p:nvPr/>
          </p:nvSpPr>
          <p:spPr bwMode="auto">
            <a:xfrm>
              <a:off x="2711064" y="-158275"/>
              <a:ext cx="393700" cy="66675"/>
            </a:xfrm>
            <a:custGeom>
              <a:avLst/>
              <a:gdLst>
                <a:gd name="T0" fmla="*/ 213 w 232"/>
                <a:gd name="T1" fmla="*/ 0 h 39"/>
                <a:gd name="T2" fmla="*/ 20 w 232"/>
                <a:gd name="T3" fmla="*/ 0 h 39"/>
                <a:gd name="T4" fmla="*/ 0 w 232"/>
                <a:gd name="T5" fmla="*/ 19 h 39"/>
                <a:gd name="T6" fmla="*/ 20 w 232"/>
                <a:gd name="T7" fmla="*/ 39 h 39"/>
                <a:gd name="T8" fmla="*/ 213 w 232"/>
                <a:gd name="T9" fmla="*/ 39 h 39"/>
                <a:gd name="T10" fmla="*/ 232 w 232"/>
                <a:gd name="T11" fmla="*/ 19 h 39"/>
                <a:gd name="T12" fmla="*/ 213 w 232"/>
                <a:gd name="T1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2" h="39">
                  <a:moveTo>
                    <a:pt x="213" y="0"/>
                  </a:moveTo>
                  <a:cubicBezTo>
                    <a:pt x="20" y="0"/>
                    <a:pt x="20" y="0"/>
                    <a:pt x="20" y="0"/>
                  </a:cubicBezTo>
                  <a:cubicBezTo>
                    <a:pt x="9" y="0"/>
                    <a:pt x="0" y="9"/>
                    <a:pt x="0" y="19"/>
                  </a:cubicBezTo>
                  <a:cubicBezTo>
                    <a:pt x="0" y="30"/>
                    <a:pt x="9" y="39"/>
                    <a:pt x="20" y="39"/>
                  </a:cubicBezTo>
                  <a:cubicBezTo>
                    <a:pt x="213" y="39"/>
                    <a:pt x="213" y="39"/>
                    <a:pt x="213" y="39"/>
                  </a:cubicBezTo>
                  <a:cubicBezTo>
                    <a:pt x="223" y="39"/>
                    <a:pt x="232" y="30"/>
                    <a:pt x="232" y="19"/>
                  </a:cubicBezTo>
                  <a:cubicBezTo>
                    <a:pt x="232" y="9"/>
                    <a:pt x="223" y="0"/>
                    <a:pt x="21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8" name="Freeform 23">
              <a:extLst>
                <a:ext uri="{FF2B5EF4-FFF2-40B4-BE49-F238E27FC236}">
                  <a16:creationId xmlns="" xmlns:a16="http://schemas.microsoft.com/office/drawing/2014/main" id="{E6A9A10E-E572-4D3C-9EE2-4175A7378774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8964" y="-842488"/>
              <a:ext cx="260350" cy="260350"/>
            </a:xfrm>
            <a:custGeom>
              <a:avLst/>
              <a:gdLst>
                <a:gd name="T0" fmla="*/ 135 w 154"/>
                <a:gd name="T1" fmla="*/ 0 h 154"/>
                <a:gd name="T2" fmla="*/ 0 w 154"/>
                <a:gd name="T3" fmla="*/ 135 h 154"/>
                <a:gd name="T4" fmla="*/ 19 w 154"/>
                <a:gd name="T5" fmla="*/ 154 h 154"/>
                <a:gd name="T6" fmla="*/ 38 w 154"/>
                <a:gd name="T7" fmla="*/ 135 h 154"/>
                <a:gd name="T8" fmla="*/ 135 w 154"/>
                <a:gd name="T9" fmla="*/ 38 h 154"/>
                <a:gd name="T10" fmla="*/ 154 w 154"/>
                <a:gd name="T11" fmla="*/ 19 h 154"/>
                <a:gd name="T12" fmla="*/ 135 w 154"/>
                <a:gd name="T13" fmla="*/ 0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4" h="154">
                  <a:moveTo>
                    <a:pt x="135" y="0"/>
                  </a:moveTo>
                  <a:cubicBezTo>
                    <a:pt x="60" y="0"/>
                    <a:pt x="0" y="60"/>
                    <a:pt x="0" y="135"/>
                  </a:cubicBezTo>
                  <a:cubicBezTo>
                    <a:pt x="0" y="145"/>
                    <a:pt x="8" y="154"/>
                    <a:pt x="19" y="154"/>
                  </a:cubicBezTo>
                  <a:cubicBezTo>
                    <a:pt x="30" y="154"/>
                    <a:pt x="38" y="145"/>
                    <a:pt x="38" y="135"/>
                  </a:cubicBezTo>
                  <a:cubicBezTo>
                    <a:pt x="38" y="81"/>
                    <a:pt x="82" y="38"/>
                    <a:pt x="135" y="38"/>
                  </a:cubicBezTo>
                  <a:cubicBezTo>
                    <a:pt x="145" y="38"/>
                    <a:pt x="154" y="30"/>
                    <a:pt x="154" y="19"/>
                  </a:cubicBezTo>
                  <a:cubicBezTo>
                    <a:pt x="154" y="8"/>
                    <a:pt x="145" y="0"/>
                    <a:pt x="13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9" name="Freeform 24">
              <a:extLst>
                <a:ext uri="{FF2B5EF4-FFF2-40B4-BE49-F238E27FC236}">
                  <a16:creationId xmlns="" xmlns:a16="http://schemas.microsoft.com/office/drawing/2014/main" id="{48BB8327-0204-437E-BDD9-EEF5D6B5155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928427" y="-1529876"/>
              <a:ext cx="1960563" cy="1960563"/>
            </a:xfrm>
            <a:custGeom>
              <a:avLst/>
              <a:gdLst>
                <a:gd name="T0" fmla="*/ 1081 w 1159"/>
                <a:gd name="T1" fmla="*/ 316 h 1159"/>
                <a:gd name="T2" fmla="*/ 1081 w 1159"/>
                <a:gd name="T3" fmla="*/ 154 h 1159"/>
                <a:gd name="T4" fmla="*/ 927 w 1159"/>
                <a:gd name="T5" fmla="*/ 0 h 1159"/>
                <a:gd name="T6" fmla="*/ 232 w 1159"/>
                <a:gd name="T7" fmla="*/ 0 h 1159"/>
                <a:gd name="T8" fmla="*/ 77 w 1159"/>
                <a:gd name="T9" fmla="*/ 154 h 1159"/>
                <a:gd name="T10" fmla="*/ 77 w 1159"/>
                <a:gd name="T11" fmla="*/ 316 h 1159"/>
                <a:gd name="T12" fmla="*/ 0 w 1159"/>
                <a:gd name="T13" fmla="*/ 425 h 1159"/>
                <a:gd name="T14" fmla="*/ 0 w 1159"/>
                <a:gd name="T15" fmla="*/ 618 h 1159"/>
                <a:gd name="T16" fmla="*/ 77 w 1159"/>
                <a:gd name="T17" fmla="*/ 727 h 1159"/>
                <a:gd name="T18" fmla="*/ 77 w 1159"/>
                <a:gd name="T19" fmla="*/ 978 h 1159"/>
                <a:gd name="T20" fmla="*/ 251 w 1159"/>
                <a:gd name="T21" fmla="*/ 1159 h 1159"/>
                <a:gd name="T22" fmla="*/ 413 w 1159"/>
                <a:gd name="T23" fmla="*/ 1042 h 1159"/>
                <a:gd name="T24" fmla="*/ 746 w 1159"/>
                <a:gd name="T25" fmla="*/ 1042 h 1159"/>
                <a:gd name="T26" fmla="*/ 908 w 1159"/>
                <a:gd name="T27" fmla="*/ 1159 h 1159"/>
                <a:gd name="T28" fmla="*/ 1081 w 1159"/>
                <a:gd name="T29" fmla="*/ 978 h 1159"/>
                <a:gd name="T30" fmla="*/ 1081 w 1159"/>
                <a:gd name="T31" fmla="*/ 727 h 1159"/>
                <a:gd name="T32" fmla="*/ 1159 w 1159"/>
                <a:gd name="T33" fmla="*/ 618 h 1159"/>
                <a:gd name="T34" fmla="*/ 1159 w 1159"/>
                <a:gd name="T35" fmla="*/ 425 h 1159"/>
                <a:gd name="T36" fmla="*/ 1081 w 1159"/>
                <a:gd name="T37" fmla="*/ 316 h 1159"/>
                <a:gd name="T38" fmla="*/ 1081 w 1159"/>
                <a:gd name="T39" fmla="*/ 618 h 1159"/>
                <a:gd name="T40" fmla="*/ 1043 w 1159"/>
                <a:gd name="T41" fmla="*/ 657 h 1159"/>
                <a:gd name="T42" fmla="*/ 1004 w 1159"/>
                <a:gd name="T43" fmla="*/ 657 h 1159"/>
                <a:gd name="T44" fmla="*/ 1004 w 1159"/>
                <a:gd name="T45" fmla="*/ 978 h 1159"/>
                <a:gd name="T46" fmla="*/ 908 w 1159"/>
                <a:gd name="T47" fmla="*/ 1081 h 1159"/>
                <a:gd name="T48" fmla="*/ 811 w 1159"/>
                <a:gd name="T49" fmla="*/ 978 h 1159"/>
                <a:gd name="T50" fmla="*/ 811 w 1159"/>
                <a:gd name="T51" fmla="*/ 965 h 1159"/>
                <a:gd name="T52" fmla="*/ 347 w 1159"/>
                <a:gd name="T53" fmla="*/ 965 h 1159"/>
                <a:gd name="T54" fmla="*/ 347 w 1159"/>
                <a:gd name="T55" fmla="*/ 978 h 1159"/>
                <a:gd name="T56" fmla="*/ 251 w 1159"/>
                <a:gd name="T57" fmla="*/ 1081 h 1159"/>
                <a:gd name="T58" fmla="*/ 155 w 1159"/>
                <a:gd name="T59" fmla="*/ 978 h 1159"/>
                <a:gd name="T60" fmla="*/ 155 w 1159"/>
                <a:gd name="T61" fmla="*/ 657 h 1159"/>
                <a:gd name="T62" fmla="*/ 116 w 1159"/>
                <a:gd name="T63" fmla="*/ 657 h 1159"/>
                <a:gd name="T64" fmla="*/ 77 w 1159"/>
                <a:gd name="T65" fmla="*/ 618 h 1159"/>
                <a:gd name="T66" fmla="*/ 77 w 1159"/>
                <a:gd name="T67" fmla="*/ 425 h 1159"/>
                <a:gd name="T68" fmla="*/ 116 w 1159"/>
                <a:gd name="T69" fmla="*/ 386 h 1159"/>
                <a:gd name="T70" fmla="*/ 154 w 1159"/>
                <a:gd name="T71" fmla="*/ 386 h 1159"/>
                <a:gd name="T72" fmla="*/ 154 w 1159"/>
                <a:gd name="T73" fmla="*/ 270 h 1159"/>
                <a:gd name="T74" fmla="*/ 270 w 1159"/>
                <a:gd name="T75" fmla="*/ 155 h 1159"/>
                <a:gd name="T76" fmla="*/ 888 w 1159"/>
                <a:gd name="T77" fmla="*/ 155 h 1159"/>
                <a:gd name="T78" fmla="*/ 1004 w 1159"/>
                <a:gd name="T79" fmla="*/ 270 h 1159"/>
                <a:gd name="T80" fmla="*/ 1004 w 1159"/>
                <a:gd name="T81" fmla="*/ 386 h 1159"/>
                <a:gd name="T82" fmla="*/ 1043 w 1159"/>
                <a:gd name="T83" fmla="*/ 386 h 1159"/>
                <a:gd name="T84" fmla="*/ 1081 w 1159"/>
                <a:gd name="T85" fmla="*/ 425 h 1159"/>
                <a:gd name="T86" fmla="*/ 1081 w 1159"/>
                <a:gd name="T87" fmla="*/ 618 h 1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59" h="1159">
                  <a:moveTo>
                    <a:pt x="1081" y="316"/>
                  </a:moveTo>
                  <a:cubicBezTo>
                    <a:pt x="1081" y="154"/>
                    <a:pt x="1081" y="154"/>
                    <a:pt x="1081" y="154"/>
                  </a:cubicBezTo>
                  <a:cubicBezTo>
                    <a:pt x="1081" y="69"/>
                    <a:pt x="1012" y="0"/>
                    <a:pt x="927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147" y="0"/>
                    <a:pt x="77" y="69"/>
                    <a:pt x="77" y="154"/>
                  </a:cubicBezTo>
                  <a:cubicBezTo>
                    <a:pt x="77" y="316"/>
                    <a:pt x="77" y="316"/>
                    <a:pt x="77" y="316"/>
                  </a:cubicBezTo>
                  <a:cubicBezTo>
                    <a:pt x="32" y="332"/>
                    <a:pt x="0" y="374"/>
                    <a:pt x="0" y="425"/>
                  </a:cubicBezTo>
                  <a:cubicBezTo>
                    <a:pt x="0" y="618"/>
                    <a:pt x="0" y="618"/>
                    <a:pt x="0" y="618"/>
                  </a:cubicBezTo>
                  <a:cubicBezTo>
                    <a:pt x="0" y="668"/>
                    <a:pt x="32" y="711"/>
                    <a:pt x="77" y="727"/>
                  </a:cubicBezTo>
                  <a:cubicBezTo>
                    <a:pt x="77" y="978"/>
                    <a:pt x="77" y="978"/>
                    <a:pt x="77" y="978"/>
                  </a:cubicBezTo>
                  <a:cubicBezTo>
                    <a:pt x="77" y="1078"/>
                    <a:pt x="155" y="1159"/>
                    <a:pt x="251" y="1159"/>
                  </a:cubicBezTo>
                  <a:cubicBezTo>
                    <a:pt x="325" y="1159"/>
                    <a:pt x="388" y="1110"/>
                    <a:pt x="413" y="1042"/>
                  </a:cubicBezTo>
                  <a:cubicBezTo>
                    <a:pt x="746" y="1042"/>
                    <a:pt x="746" y="1042"/>
                    <a:pt x="746" y="1042"/>
                  </a:cubicBezTo>
                  <a:cubicBezTo>
                    <a:pt x="771" y="1110"/>
                    <a:pt x="834" y="1159"/>
                    <a:pt x="908" y="1159"/>
                  </a:cubicBezTo>
                  <a:cubicBezTo>
                    <a:pt x="1003" y="1159"/>
                    <a:pt x="1081" y="1078"/>
                    <a:pt x="1081" y="978"/>
                  </a:cubicBezTo>
                  <a:cubicBezTo>
                    <a:pt x="1081" y="727"/>
                    <a:pt x="1081" y="727"/>
                    <a:pt x="1081" y="727"/>
                  </a:cubicBezTo>
                  <a:cubicBezTo>
                    <a:pt x="1126" y="711"/>
                    <a:pt x="1159" y="668"/>
                    <a:pt x="1159" y="618"/>
                  </a:cubicBezTo>
                  <a:cubicBezTo>
                    <a:pt x="1159" y="425"/>
                    <a:pt x="1159" y="425"/>
                    <a:pt x="1159" y="425"/>
                  </a:cubicBezTo>
                  <a:cubicBezTo>
                    <a:pt x="1159" y="374"/>
                    <a:pt x="1126" y="332"/>
                    <a:pt x="1081" y="316"/>
                  </a:cubicBezTo>
                  <a:close/>
                  <a:moveTo>
                    <a:pt x="1081" y="618"/>
                  </a:moveTo>
                  <a:cubicBezTo>
                    <a:pt x="1081" y="639"/>
                    <a:pt x="1064" y="657"/>
                    <a:pt x="1043" y="657"/>
                  </a:cubicBezTo>
                  <a:cubicBezTo>
                    <a:pt x="1004" y="657"/>
                    <a:pt x="1004" y="657"/>
                    <a:pt x="1004" y="657"/>
                  </a:cubicBezTo>
                  <a:cubicBezTo>
                    <a:pt x="1004" y="978"/>
                    <a:pt x="1004" y="978"/>
                    <a:pt x="1004" y="978"/>
                  </a:cubicBezTo>
                  <a:cubicBezTo>
                    <a:pt x="1004" y="1035"/>
                    <a:pt x="961" y="1081"/>
                    <a:pt x="908" y="1081"/>
                  </a:cubicBezTo>
                  <a:cubicBezTo>
                    <a:pt x="855" y="1081"/>
                    <a:pt x="811" y="1035"/>
                    <a:pt x="811" y="978"/>
                  </a:cubicBezTo>
                  <a:cubicBezTo>
                    <a:pt x="811" y="965"/>
                    <a:pt x="811" y="965"/>
                    <a:pt x="811" y="965"/>
                  </a:cubicBezTo>
                  <a:cubicBezTo>
                    <a:pt x="347" y="965"/>
                    <a:pt x="347" y="965"/>
                    <a:pt x="347" y="965"/>
                  </a:cubicBezTo>
                  <a:cubicBezTo>
                    <a:pt x="347" y="978"/>
                    <a:pt x="347" y="978"/>
                    <a:pt x="347" y="978"/>
                  </a:cubicBezTo>
                  <a:cubicBezTo>
                    <a:pt x="347" y="1035"/>
                    <a:pt x="304" y="1081"/>
                    <a:pt x="251" y="1081"/>
                  </a:cubicBezTo>
                  <a:cubicBezTo>
                    <a:pt x="198" y="1081"/>
                    <a:pt x="155" y="1035"/>
                    <a:pt x="155" y="978"/>
                  </a:cubicBezTo>
                  <a:cubicBezTo>
                    <a:pt x="155" y="657"/>
                    <a:pt x="155" y="657"/>
                    <a:pt x="155" y="657"/>
                  </a:cubicBezTo>
                  <a:cubicBezTo>
                    <a:pt x="116" y="657"/>
                    <a:pt x="116" y="657"/>
                    <a:pt x="116" y="657"/>
                  </a:cubicBezTo>
                  <a:cubicBezTo>
                    <a:pt x="94" y="657"/>
                    <a:pt x="77" y="639"/>
                    <a:pt x="77" y="618"/>
                  </a:cubicBezTo>
                  <a:cubicBezTo>
                    <a:pt x="77" y="425"/>
                    <a:pt x="77" y="425"/>
                    <a:pt x="77" y="425"/>
                  </a:cubicBezTo>
                  <a:cubicBezTo>
                    <a:pt x="77" y="403"/>
                    <a:pt x="94" y="386"/>
                    <a:pt x="116" y="386"/>
                  </a:cubicBezTo>
                  <a:cubicBezTo>
                    <a:pt x="154" y="386"/>
                    <a:pt x="154" y="386"/>
                    <a:pt x="154" y="386"/>
                  </a:cubicBezTo>
                  <a:cubicBezTo>
                    <a:pt x="154" y="270"/>
                    <a:pt x="154" y="270"/>
                    <a:pt x="154" y="270"/>
                  </a:cubicBezTo>
                  <a:cubicBezTo>
                    <a:pt x="154" y="193"/>
                    <a:pt x="193" y="155"/>
                    <a:pt x="270" y="155"/>
                  </a:cubicBezTo>
                  <a:cubicBezTo>
                    <a:pt x="348" y="155"/>
                    <a:pt x="811" y="155"/>
                    <a:pt x="888" y="155"/>
                  </a:cubicBezTo>
                  <a:cubicBezTo>
                    <a:pt x="965" y="155"/>
                    <a:pt x="1004" y="193"/>
                    <a:pt x="1004" y="270"/>
                  </a:cubicBezTo>
                  <a:cubicBezTo>
                    <a:pt x="1004" y="386"/>
                    <a:pt x="1004" y="386"/>
                    <a:pt x="1004" y="386"/>
                  </a:cubicBezTo>
                  <a:cubicBezTo>
                    <a:pt x="1043" y="386"/>
                    <a:pt x="1043" y="386"/>
                    <a:pt x="1043" y="386"/>
                  </a:cubicBezTo>
                  <a:cubicBezTo>
                    <a:pt x="1064" y="386"/>
                    <a:pt x="1081" y="403"/>
                    <a:pt x="1081" y="425"/>
                  </a:cubicBezTo>
                  <a:lnTo>
                    <a:pt x="1081" y="6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0" name="Freeform 25">
              <a:extLst>
                <a:ext uri="{FF2B5EF4-FFF2-40B4-BE49-F238E27FC236}">
                  <a16:creationId xmlns="" xmlns:a16="http://schemas.microsoft.com/office/drawing/2014/main" id="{025D65DE-8A76-4BB1-A38A-03CB02B42C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287202" y="-975838"/>
              <a:ext cx="1241425" cy="588963"/>
            </a:xfrm>
            <a:custGeom>
              <a:avLst/>
              <a:gdLst>
                <a:gd name="T0" fmla="*/ 638 w 734"/>
                <a:gd name="T1" fmla="*/ 0 h 348"/>
                <a:gd name="T2" fmla="*/ 97 w 734"/>
                <a:gd name="T3" fmla="*/ 0 h 348"/>
                <a:gd name="T4" fmla="*/ 0 w 734"/>
                <a:gd name="T5" fmla="*/ 97 h 348"/>
                <a:gd name="T6" fmla="*/ 0 w 734"/>
                <a:gd name="T7" fmla="*/ 251 h 348"/>
                <a:gd name="T8" fmla="*/ 97 w 734"/>
                <a:gd name="T9" fmla="*/ 348 h 348"/>
                <a:gd name="T10" fmla="*/ 638 w 734"/>
                <a:gd name="T11" fmla="*/ 348 h 348"/>
                <a:gd name="T12" fmla="*/ 734 w 734"/>
                <a:gd name="T13" fmla="*/ 251 h 348"/>
                <a:gd name="T14" fmla="*/ 734 w 734"/>
                <a:gd name="T15" fmla="*/ 97 h 348"/>
                <a:gd name="T16" fmla="*/ 638 w 734"/>
                <a:gd name="T17" fmla="*/ 0 h 348"/>
                <a:gd name="T18" fmla="*/ 696 w 734"/>
                <a:gd name="T19" fmla="*/ 251 h 348"/>
                <a:gd name="T20" fmla="*/ 638 w 734"/>
                <a:gd name="T21" fmla="*/ 309 h 348"/>
                <a:gd name="T22" fmla="*/ 97 w 734"/>
                <a:gd name="T23" fmla="*/ 309 h 348"/>
                <a:gd name="T24" fmla="*/ 39 w 734"/>
                <a:gd name="T25" fmla="*/ 251 h 348"/>
                <a:gd name="T26" fmla="*/ 39 w 734"/>
                <a:gd name="T27" fmla="*/ 97 h 348"/>
                <a:gd name="T28" fmla="*/ 97 w 734"/>
                <a:gd name="T29" fmla="*/ 39 h 348"/>
                <a:gd name="T30" fmla="*/ 638 w 734"/>
                <a:gd name="T31" fmla="*/ 39 h 348"/>
                <a:gd name="T32" fmla="*/ 696 w 734"/>
                <a:gd name="T33" fmla="*/ 97 h 348"/>
                <a:gd name="T34" fmla="*/ 696 w 734"/>
                <a:gd name="T35" fmla="*/ 251 h 3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34" h="348">
                  <a:moveTo>
                    <a:pt x="638" y="0"/>
                  </a:moveTo>
                  <a:cubicBezTo>
                    <a:pt x="97" y="0"/>
                    <a:pt x="97" y="0"/>
                    <a:pt x="97" y="0"/>
                  </a:cubicBezTo>
                  <a:cubicBezTo>
                    <a:pt x="44" y="0"/>
                    <a:pt x="0" y="44"/>
                    <a:pt x="0" y="97"/>
                  </a:cubicBezTo>
                  <a:cubicBezTo>
                    <a:pt x="0" y="251"/>
                    <a:pt x="0" y="251"/>
                    <a:pt x="0" y="251"/>
                  </a:cubicBezTo>
                  <a:cubicBezTo>
                    <a:pt x="0" y="305"/>
                    <a:pt x="44" y="348"/>
                    <a:pt x="97" y="348"/>
                  </a:cubicBezTo>
                  <a:cubicBezTo>
                    <a:pt x="638" y="348"/>
                    <a:pt x="638" y="348"/>
                    <a:pt x="638" y="348"/>
                  </a:cubicBezTo>
                  <a:cubicBezTo>
                    <a:pt x="691" y="348"/>
                    <a:pt x="734" y="305"/>
                    <a:pt x="734" y="251"/>
                  </a:cubicBezTo>
                  <a:cubicBezTo>
                    <a:pt x="734" y="97"/>
                    <a:pt x="734" y="97"/>
                    <a:pt x="734" y="97"/>
                  </a:cubicBezTo>
                  <a:cubicBezTo>
                    <a:pt x="734" y="44"/>
                    <a:pt x="691" y="0"/>
                    <a:pt x="638" y="0"/>
                  </a:cubicBezTo>
                  <a:close/>
                  <a:moveTo>
                    <a:pt x="696" y="251"/>
                  </a:moveTo>
                  <a:cubicBezTo>
                    <a:pt x="696" y="283"/>
                    <a:pt x="670" y="309"/>
                    <a:pt x="638" y="309"/>
                  </a:cubicBezTo>
                  <a:cubicBezTo>
                    <a:pt x="97" y="309"/>
                    <a:pt x="97" y="309"/>
                    <a:pt x="97" y="309"/>
                  </a:cubicBezTo>
                  <a:cubicBezTo>
                    <a:pt x="65" y="309"/>
                    <a:pt x="39" y="283"/>
                    <a:pt x="39" y="251"/>
                  </a:cubicBezTo>
                  <a:cubicBezTo>
                    <a:pt x="39" y="97"/>
                    <a:pt x="39" y="97"/>
                    <a:pt x="39" y="97"/>
                  </a:cubicBezTo>
                  <a:cubicBezTo>
                    <a:pt x="39" y="65"/>
                    <a:pt x="65" y="39"/>
                    <a:pt x="97" y="39"/>
                  </a:cubicBezTo>
                  <a:cubicBezTo>
                    <a:pt x="638" y="39"/>
                    <a:pt x="638" y="39"/>
                    <a:pt x="638" y="39"/>
                  </a:cubicBezTo>
                  <a:cubicBezTo>
                    <a:pt x="670" y="39"/>
                    <a:pt x="696" y="65"/>
                    <a:pt x="696" y="97"/>
                  </a:cubicBezTo>
                  <a:lnTo>
                    <a:pt x="696" y="2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1" name="Group 160">
            <a:extLst>
              <a:ext uri="{FF2B5EF4-FFF2-40B4-BE49-F238E27FC236}">
                <a16:creationId xmlns="" xmlns:a16="http://schemas.microsoft.com/office/drawing/2014/main" id="{4C28A03F-6D01-48D0-B66E-FD669306B5DE}"/>
              </a:ext>
            </a:extLst>
          </p:cNvPr>
          <p:cNvGrpSpPr/>
          <p:nvPr/>
        </p:nvGrpSpPr>
        <p:grpSpPr>
          <a:xfrm>
            <a:off x="5623048" y="5002658"/>
            <a:ext cx="312830" cy="365234"/>
            <a:chOff x="3254375" y="804863"/>
            <a:chExt cx="625475" cy="730250"/>
          </a:xfrm>
          <a:solidFill>
            <a:schemeClr val="tx1"/>
          </a:solidFill>
        </p:grpSpPr>
        <p:sp>
          <p:nvSpPr>
            <p:cNvPr id="162" name="Freeform 30">
              <a:extLst>
                <a:ext uri="{FF2B5EF4-FFF2-40B4-BE49-F238E27FC236}">
                  <a16:creationId xmlns="" xmlns:a16="http://schemas.microsoft.com/office/drawing/2014/main" id="{5BF04771-3F36-41C6-9889-7BE65F96A2B9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4375" y="1208088"/>
              <a:ext cx="625475" cy="327025"/>
            </a:xfrm>
            <a:custGeom>
              <a:avLst/>
              <a:gdLst>
                <a:gd name="T0" fmla="*/ 124 w 164"/>
                <a:gd name="T1" fmla="*/ 0 h 86"/>
                <a:gd name="T2" fmla="*/ 108 w 164"/>
                <a:gd name="T3" fmla="*/ 0 h 86"/>
                <a:gd name="T4" fmla="*/ 95 w 164"/>
                <a:gd name="T5" fmla="*/ 44 h 86"/>
                <a:gd name="T6" fmla="*/ 84 w 164"/>
                <a:gd name="T7" fmla="*/ 21 h 86"/>
                <a:gd name="T8" fmla="*/ 95 w 164"/>
                <a:gd name="T9" fmla="*/ 8 h 86"/>
                <a:gd name="T10" fmla="*/ 94 w 164"/>
                <a:gd name="T11" fmla="*/ 6 h 86"/>
                <a:gd name="T12" fmla="*/ 81 w 164"/>
                <a:gd name="T13" fmla="*/ 7 h 86"/>
                <a:gd name="T14" fmla="*/ 69 w 164"/>
                <a:gd name="T15" fmla="*/ 6 h 86"/>
                <a:gd name="T16" fmla="*/ 68 w 164"/>
                <a:gd name="T17" fmla="*/ 7 h 86"/>
                <a:gd name="T18" fmla="*/ 80 w 164"/>
                <a:gd name="T19" fmla="*/ 22 h 86"/>
                <a:gd name="T20" fmla="*/ 70 w 164"/>
                <a:gd name="T21" fmla="*/ 45 h 86"/>
                <a:gd name="T22" fmla="*/ 57 w 164"/>
                <a:gd name="T23" fmla="*/ 0 h 86"/>
                <a:gd name="T24" fmla="*/ 40 w 164"/>
                <a:gd name="T25" fmla="*/ 0 h 86"/>
                <a:gd name="T26" fmla="*/ 0 w 164"/>
                <a:gd name="T27" fmla="*/ 40 h 86"/>
                <a:gd name="T28" fmla="*/ 0 w 164"/>
                <a:gd name="T29" fmla="*/ 86 h 86"/>
                <a:gd name="T30" fmla="*/ 164 w 164"/>
                <a:gd name="T31" fmla="*/ 86 h 86"/>
                <a:gd name="T32" fmla="*/ 164 w 164"/>
                <a:gd name="T33" fmla="*/ 40 h 86"/>
                <a:gd name="T34" fmla="*/ 124 w 164"/>
                <a:gd name="T35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64" h="86">
                  <a:moveTo>
                    <a:pt x="124" y="0"/>
                  </a:moveTo>
                  <a:cubicBezTo>
                    <a:pt x="108" y="0"/>
                    <a:pt x="108" y="0"/>
                    <a:pt x="108" y="0"/>
                  </a:cubicBezTo>
                  <a:cubicBezTo>
                    <a:pt x="95" y="44"/>
                    <a:pt x="95" y="44"/>
                    <a:pt x="95" y="44"/>
                  </a:cubicBezTo>
                  <a:cubicBezTo>
                    <a:pt x="84" y="21"/>
                    <a:pt x="84" y="21"/>
                    <a:pt x="84" y="21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4" y="6"/>
                    <a:pt x="94" y="6"/>
                    <a:pt x="94" y="6"/>
                  </a:cubicBezTo>
                  <a:cubicBezTo>
                    <a:pt x="90" y="7"/>
                    <a:pt x="86" y="7"/>
                    <a:pt x="81" y="7"/>
                  </a:cubicBezTo>
                  <a:cubicBezTo>
                    <a:pt x="77" y="7"/>
                    <a:pt x="73" y="7"/>
                    <a:pt x="69" y="6"/>
                  </a:cubicBezTo>
                  <a:cubicBezTo>
                    <a:pt x="68" y="7"/>
                    <a:pt x="68" y="7"/>
                    <a:pt x="68" y="7"/>
                  </a:cubicBezTo>
                  <a:cubicBezTo>
                    <a:pt x="80" y="22"/>
                    <a:pt x="80" y="22"/>
                    <a:pt x="80" y="22"/>
                  </a:cubicBezTo>
                  <a:cubicBezTo>
                    <a:pt x="70" y="45"/>
                    <a:pt x="70" y="45"/>
                    <a:pt x="70" y="45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164" y="86"/>
                    <a:pt x="164" y="86"/>
                    <a:pt x="164" y="86"/>
                  </a:cubicBezTo>
                  <a:cubicBezTo>
                    <a:pt x="164" y="40"/>
                    <a:pt x="164" y="40"/>
                    <a:pt x="164" y="40"/>
                  </a:cubicBezTo>
                  <a:cubicBezTo>
                    <a:pt x="164" y="18"/>
                    <a:pt x="147" y="0"/>
                    <a:pt x="12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3" name="Freeform 31">
              <a:extLst>
                <a:ext uri="{FF2B5EF4-FFF2-40B4-BE49-F238E27FC236}">
                  <a16:creationId xmlns="" xmlns:a16="http://schemas.microsoft.com/office/drawing/2014/main" id="{A5A35F39-C170-45AE-8786-E1E2799C183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379788" y="804863"/>
              <a:ext cx="377825" cy="403225"/>
            </a:xfrm>
            <a:custGeom>
              <a:avLst/>
              <a:gdLst>
                <a:gd name="T0" fmla="*/ 91 w 99"/>
                <a:gd name="T1" fmla="*/ 38 h 106"/>
                <a:gd name="T2" fmla="*/ 49 w 99"/>
                <a:gd name="T3" fmla="*/ 0 h 106"/>
                <a:gd name="T4" fmla="*/ 8 w 99"/>
                <a:gd name="T5" fmla="*/ 38 h 106"/>
                <a:gd name="T6" fmla="*/ 0 w 99"/>
                <a:gd name="T7" fmla="*/ 53 h 106"/>
                <a:gd name="T8" fmla="*/ 11 w 99"/>
                <a:gd name="T9" fmla="*/ 68 h 106"/>
                <a:gd name="T10" fmla="*/ 12 w 99"/>
                <a:gd name="T11" fmla="*/ 68 h 106"/>
                <a:gd name="T12" fmla="*/ 49 w 99"/>
                <a:gd name="T13" fmla="*/ 106 h 106"/>
                <a:gd name="T14" fmla="*/ 87 w 99"/>
                <a:gd name="T15" fmla="*/ 68 h 106"/>
                <a:gd name="T16" fmla="*/ 88 w 99"/>
                <a:gd name="T17" fmla="*/ 68 h 106"/>
                <a:gd name="T18" fmla="*/ 99 w 99"/>
                <a:gd name="T19" fmla="*/ 53 h 106"/>
                <a:gd name="T20" fmla="*/ 91 w 99"/>
                <a:gd name="T21" fmla="*/ 38 h 106"/>
                <a:gd name="T22" fmla="*/ 76 w 99"/>
                <a:gd name="T23" fmla="*/ 44 h 106"/>
                <a:gd name="T24" fmla="*/ 71 w 99"/>
                <a:gd name="T25" fmla="*/ 44 h 106"/>
                <a:gd name="T26" fmla="*/ 71 w 99"/>
                <a:gd name="T27" fmla="*/ 49 h 106"/>
                <a:gd name="T28" fmla="*/ 75 w 99"/>
                <a:gd name="T29" fmla="*/ 51 h 106"/>
                <a:gd name="T30" fmla="*/ 76 w 99"/>
                <a:gd name="T31" fmla="*/ 53 h 106"/>
                <a:gd name="T32" fmla="*/ 71 w 99"/>
                <a:gd name="T33" fmla="*/ 62 h 106"/>
                <a:gd name="T34" fmla="*/ 68 w 99"/>
                <a:gd name="T35" fmla="*/ 62 h 106"/>
                <a:gd name="T36" fmla="*/ 65 w 99"/>
                <a:gd name="T37" fmla="*/ 59 h 106"/>
                <a:gd name="T38" fmla="*/ 60 w 99"/>
                <a:gd name="T39" fmla="*/ 63 h 106"/>
                <a:gd name="T40" fmla="*/ 62 w 99"/>
                <a:gd name="T41" fmla="*/ 67 h 106"/>
                <a:gd name="T42" fmla="*/ 61 w 99"/>
                <a:gd name="T43" fmla="*/ 69 h 106"/>
                <a:gd name="T44" fmla="*/ 52 w 99"/>
                <a:gd name="T45" fmla="*/ 72 h 106"/>
                <a:gd name="T46" fmla="*/ 49 w 99"/>
                <a:gd name="T47" fmla="*/ 70 h 106"/>
                <a:gd name="T48" fmla="*/ 49 w 99"/>
                <a:gd name="T49" fmla="*/ 66 h 106"/>
                <a:gd name="T50" fmla="*/ 43 w 99"/>
                <a:gd name="T51" fmla="*/ 65 h 106"/>
                <a:gd name="T52" fmla="*/ 42 w 99"/>
                <a:gd name="T53" fmla="*/ 69 h 106"/>
                <a:gd name="T54" fmla="*/ 40 w 99"/>
                <a:gd name="T55" fmla="*/ 70 h 106"/>
                <a:gd name="T56" fmla="*/ 31 w 99"/>
                <a:gd name="T57" fmla="*/ 65 h 106"/>
                <a:gd name="T58" fmla="*/ 31 w 99"/>
                <a:gd name="T59" fmla="*/ 62 h 106"/>
                <a:gd name="T60" fmla="*/ 34 w 99"/>
                <a:gd name="T61" fmla="*/ 59 h 106"/>
                <a:gd name="T62" fmla="*/ 30 w 99"/>
                <a:gd name="T63" fmla="*/ 55 h 106"/>
                <a:gd name="T64" fmla="*/ 26 w 99"/>
                <a:gd name="T65" fmla="*/ 57 h 106"/>
                <a:gd name="T66" fmla="*/ 24 w 99"/>
                <a:gd name="T67" fmla="*/ 55 h 106"/>
                <a:gd name="T68" fmla="*/ 21 w 99"/>
                <a:gd name="T69" fmla="*/ 46 h 106"/>
                <a:gd name="T70" fmla="*/ 23 w 99"/>
                <a:gd name="T71" fmla="*/ 44 h 106"/>
                <a:gd name="T72" fmla="*/ 27 w 99"/>
                <a:gd name="T73" fmla="*/ 44 h 106"/>
                <a:gd name="T74" fmla="*/ 28 w 99"/>
                <a:gd name="T75" fmla="*/ 38 h 106"/>
                <a:gd name="T76" fmla="*/ 24 w 99"/>
                <a:gd name="T77" fmla="*/ 37 h 106"/>
                <a:gd name="T78" fmla="*/ 23 w 99"/>
                <a:gd name="T79" fmla="*/ 34 h 106"/>
                <a:gd name="T80" fmla="*/ 28 w 99"/>
                <a:gd name="T81" fmla="*/ 26 h 106"/>
                <a:gd name="T82" fmla="*/ 31 w 99"/>
                <a:gd name="T83" fmla="*/ 25 h 106"/>
                <a:gd name="T84" fmla="*/ 34 w 99"/>
                <a:gd name="T85" fmla="*/ 28 h 106"/>
                <a:gd name="T86" fmla="*/ 38 w 99"/>
                <a:gd name="T87" fmla="*/ 25 h 106"/>
                <a:gd name="T88" fmla="*/ 36 w 99"/>
                <a:gd name="T89" fmla="*/ 21 h 106"/>
                <a:gd name="T90" fmla="*/ 37 w 99"/>
                <a:gd name="T91" fmla="*/ 18 h 106"/>
                <a:gd name="T92" fmla="*/ 47 w 99"/>
                <a:gd name="T93" fmla="*/ 16 h 106"/>
                <a:gd name="T94" fmla="*/ 49 w 99"/>
                <a:gd name="T95" fmla="*/ 17 h 106"/>
                <a:gd name="T96" fmla="*/ 49 w 99"/>
                <a:gd name="T97" fmla="*/ 22 h 106"/>
                <a:gd name="T98" fmla="*/ 55 w 99"/>
                <a:gd name="T99" fmla="*/ 22 h 106"/>
                <a:gd name="T100" fmla="*/ 56 w 99"/>
                <a:gd name="T101" fmla="*/ 18 h 106"/>
                <a:gd name="T102" fmla="*/ 59 w 99"/>
                <a:gd name="T103" fmla="*/ 17 h 106"/>
                <a:gd name="T104" fmla="*/ 67 w 99"/>
                <a:gd name="T105" fmla="*/ 22 h 106"/>
                <a:gd name="T106" fmla="*/ 68 w 99"/>
                <a:gd name="T107" fmla="*/ 25 h 106"/>
                <a:gd name="T108" fmla="*/ 65 w 99"/>
                <a:gd name="T109" fmla="*/ 28 h 106"/>
                <a:gd name="T110" fmla="*/ 68 w 99"/>
                <a:gd name="T111" fmla="*/ 33 h 106"/>
                <a:gd name="T112" fmla="*/ 72 w 99"/>
                <a:gd name="T113" fmla="*/ 31 h 106"/>
                <a:gd name="T114" fmla="*/ 75 w 99"/>
                <a:gd name="T115" fmla="*/ 32 h 106"/>
                <a:gd name="T116" fmla="*/ 77 w 99"/>
                <a:gd name="T117" fmla="*/ 41 h 106"/>
                <a:gd name="T118" fmla="*/ 76 w 99"/>
                <a:gd name="T119" fmla="*/ 44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9" h="106">
                  <a:moveTo>
                    <a:pt x="91" y="38"/>
                  </a:moveTo>
                  <a:cubicBezTo>
                    <a:pt x="89" y="12"/>
                    <a:pt x="71" y="0"/>
                    <a:pt x="49" y="0"/>
                  </a:cubicBezTo>
                  <a:cubicBezTo>
                    <a:pt x="27" y="0"/>
                    <a:pt x="10" y="12"/>
                    <a:pt x="8" y="38"/>
                  </a:cubicBezTo>
                  <a:cubicBezTo>
                    <a:pt x="3" y="40"/>
                    <a:pt x="0" y="46"/>
                    <a:pt x="0" y="53"/>
                  </a:cubicBezTo>
                  <a:cubicBezTo>
                    <a:pt x="0" y="61"/>
                    <a:pt x="5" y="68"/>
                    <a:pt x="11" y="68"/>
                  </a:cubicBezTo>
                  <a:cubicBezTo>
                    <a:pt x="11" y="68"/>
                    <a:pt x="12" y="68"/>
                    <a:pt x="12" y="68"/>
                  </a:cubicBezTo>
                  <a:cubicBezTo>
                    <a:pt x="19" y="88"/>
                    <a:pt x="33" y="106"/>
                    <a:pt x="49" y="106"/>
                  </a:cubicBezTo>
                  <a:cubicBezTo>
                    <a:pt x="66" y="106"/>
                    <a:pt x="80" y="88"/>
                    <a:pt x="87" y="68"/>
                  </a:cubicBezTo>
                  <a:cubicBezTo>
                    <a:pt x="87" y="68"/>
                    <a:pt x="87" y="68"/>
                    <a:pt x="88" y="68"/>
                  </a:cubicBezTo>
                  <a:cubicBezTo>
                    <a:pt x="94" y="68"/>
                    <a:pt x="99" y="61"/>
                    <a:pt x="99" y="53"/>
                  </a:cubicBezTo>
                  <a:cubicBezTo>
                    <a:pt x="99" y="46"/>
                    <a:pt x="95" y="40"/>
                    <a:pt x="91" y="38"/>
                  </a:cubicBezTo>
                  <a:close/>
                  <a:moveTo>
                    <a:pt x="76" y="44"/>
                  </a:moveTo>
                  <a:cubicBezTo>
                    <a:pt x="71" y="44"/>
                    <a:pt x="71" y="44"/>
                    <a:pt x="71" y="44"/>
                  </a:cubicBezTo>
                  <a:cubicBezTo>
                    <a:pt x="71" y="46"/>
                    <a:pt x="71" y="48"/>
                    <a:pt x="71" y="49"/>
                  </a:cubicBezTo>
                  <a:cubicBezTo>
                    <a:pt x="75" y="51"/>
                    <a:pt x="75" y="51"/>
                    <a:pt x="75" y="51"/>
                  </a:cubicBezTo>
                  <a:cubicBezTo>
                    <a:pt x="76" y="51"/>
                    <a:pt x="76" y="52"/>
                    <a:pt x="76" y="53"/>
                  </a:cubicBezTo>
                  <a:cubicBezTo>
                    <a:pt x="74" y="56"/>
                    <a:pt x="73" y="59"/>
                    <a:pt x="71" y="62"/>
                  </a:cubicBezTo>
                  <a:cubicBezTo>
                    <a:pt x="70" y="63"/>
                    <a:pt x="69" y="63"/>
                    <a:pt x="68" y="62"/>
                  </a:cubicBezTo>
                  <a:cubicBezTo>
                    <a:pt x="65" y="59"/>
                    <a:pt x="65" y="59"/>
                    <a:pt x="65" y="59"/>
                  </a:cubicBezTo>
                  <a:cubicBezTo>
                    <a:pt x="64" y="61"/>
                    <a:pt x="62" y="62"/>
                    <a:pt x="60" y="63"/>
                  </a:cubicBezTo>
                  <a:cubicBezTo>
                    <a:pt x="62" y="67"/>
                    <a:pt x="62" y="67"/>
                    <a:pt x="62" y="67"/>
                  </a:cubicBezTo>
                  <a:cubicBezTo>
                    <a:pt x="63" y="67"/>
                    <a:pt x="62" y="69"/>
                    <a:pt x="61" y="69"/>
                  </a:cubicBezTo>
                  <a:cubicBezTo>
                    <a:pt x="58" y="71"/>
                    <a:pt x="55" y="71"/>
                    <a:pt x="52" y="72"/>
                  </a:cubicBezTo>
                  <a:cubicBezTo>
                    <a:pt x="50" y="72"/>
                    <a:pt x="49" y="71"/>
                    <a:pt x="49" y="70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7" y="66"/>
                    <a:pt x="45" y="66"/>
                    <a:pt x="43" y="65"/>
                  </a:cubicBezTo>
                  <a:cubicBezTo>
                    <a:pt x="42" y="69"/>
                    <a:pt x="42" y="69"/>
                    <a:pt x="42" y="69"/>
                  </a:cubicBezTo>
                  <a:cubicBezTo>
                    <a:pt x="42" y="70"/>
                    <a:pt x="41" y="71"/>
                    <a:pt x="40" y="70"/>
                  </a:cubicBezTo>
                  <a:cubicBezTo>
                    <a:pt x="37" y="69"/>
                    <a:pt x="34" y="67"/>
                    <a:pt x="31" y="65"/>
                  </a:cubicBezTo>
                  <a:cubicBezTo>
                    <a:pt x="30" y="64"/>
                    <a:pt x="30" y="63"/>
                    <a:pt x="31" y="62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8"/>
                    <a:pt x="31" y="56"/>
                    <a:pt x="30" y="55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26" y="57"/>
                    <a:pt x="24" y="57"/>
                    <a:pt x="24" y="55"/>
                  </a:cubicBezTo>
                  <a:cubicBezTo>
                    <a:pt x="22" y="53"/>
                    <a:pt x="22" y="49"/>
                    <a:pt x="21" y="46"/>
                  </a:cubicBezTo>
                  <a:cubicBezTo>
                    <a:pt x="21" y="45"/>
                    <a:pt x="22" y="44"/>
                    <a:pt x="23" y="44"/>
                  </a:cubicBezTo>
                  <a:cubicBezTo>
                    <a:pt x="27" y="44"/>
                    <a:pt x="27" y="44"/>
                    <a:pt x="27" y="44"/>
                  </a:cubicBezTo>
                  <a:cubicBezTo>
                    <a:pt x="27" y="42"/>
                    <a:pt x="27" y="40"/>
                    <a:pt x="28" y="38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3" y="37"/>
                    <a:pt x="22" y="35"/>
                    <a:pt x="23" y="34"/>
                  </a:cubicBezTo>
                  <a:cubicBezTo>
                    <a:pt x="24" y="31"/>
                    <a:pt x="26" y="28"/>
                    <a:pt x="28" y="26"/>
                  </a:cubicBezTo>
                  <a:cubicBezTo>
                    <a:pt x="29" y="25"/>
                    <a:pt x="30" y="24"/>
                    <a:pt x="31" y="25"/>
                  </a:cubicBezTo>
                  <a:cubicBezTo>
                    <a:pt x="34" y="28"/>
                    <a:pt x="34" y="28"/>
                    <a:pt x="34" y="28"/>
                  </a:cubicBezTo>
                  <a:cubicBezTo>
                    <a:pt x="35" y="27"/>
                    <a:pt x="36" y="25"/>
                    <a:pt x="38" y="25"/>
                  </a:cubicBezTo>
                  <a:cubicBezTo>
                    <a:pt x="36" y="21"/>
                    <a:pt x="36" y="21"/>
                    <a:pt x="36" y="21"/>
                  </a:cubicBezTo>
                  <a:cubicBezTo>
                    <a:pt x="36" y="20"/>
                    <a:pt x="36" y="19"/>
                    <a:pt x="37" y="18"/>
                  </a:cubicBezTo>
                  <a:cubicBezTo>
                    <a:pt x="40" y="17"/>
                    <a:pt x="44" y="16"/>
                    <a:pt x="47" y="16"/>
                  </a:cubicBezTo>
                  <a:cubicBezTo>
                    <a:pt x="48" y="16"/>
                    <a:pt x="49" y="16"/>
                    <a:pt x="49" y="17"/>
                  </a:cubicBezTo>
                  <a:cubicBezTo>
                    <a:pt x="49" y="22"/>
                    <a:pt x="49" y="22"/>
                    <a:pt x="49" y="22"/>
                  </a:cubicBezTo>
                  <a:cubicBezTo>
                    <a:pt x="51" y="22"/>
                    <a:pt x="53" y="22"/>
                    <a:pt x="55" y="22"/>
                  </a:cubicBezTo>
                  <a:cubicBezTo>
                    <a:pt x="56" y="18"/>
                    <a:pt x="56" y="18"/>
                    <a:pt x="56" y="18"/>
                  </a:cubicBezTo>
                  <a:cubicBezTo>
                    <a:pt x="56" y="17"/>
                    <a:pt x="58" y="17"/>
                    <a:pt x="59" y="17"/>
                  </a:cubicBezTo>
                  <a:cubicBezTo>
                    <a:pt x="62" y="19"/>
                    <a:pt x="65" y="20"/>
                    <a:pt x="67" y="22"/>
                  </a:cubicBezTo>
                  <a:cubicBezTo>
                    <a:pt x="68" y="23"/>
                    <a:pt x="69" y="24"/>
                    <a:pt x="68" y="25"/>
                  </a:cubicBezTo>
                  <a:cubicBezTo>
                    <a:pt x="65" y="28"/>
                    <a:pt x="65" y="28"/>
                    <a:pt x="65" y="28"/>
                  </a:cubicBezTo>
                  <a:cubicBezTo>
                    <a:pt x="66" y="29"/>
                    <a:pt x="67" y="31"/>
                    <a:pt x="68" y="33"/>
                  </a:cubicBezTo>
                  <a:cubicBezTo>
                    <a:pt x="72" y="31"/>
                    <a:pt x="72" y="31"/>
                    <a:pt x="72" y="31"/>
                  </a:cubicBezTo>
                  <a:cubicBezTo>
                    <a:pt x="73" y="30"/>
                    <a:pt x="74" y="31"/>
                    <a:pt x="75" y="32"/>
                  </a:cubicBezTo>
                  <a:cubicBezTo>
                    <a:pt x="76" y="35"/>
                    <a:pt x="77" y="38"/>
                    <a:pt x="77" y="41"/>
                  </a:cubicBezTo>
                  <a:cubicBezTo>
                    <a:pt x="77" y="43"/>
                    <a:pt x="77" y="44"/>
                    <a:pt x="76" y="4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4" name="Oval 32">
              <a:extLst>
                <a:ext uri="{FF2B5EF4-FFF2-40B4-BE49-F238E27FC236}">
                  <a16:creationId xmlns="" xmlns:a16="http://schemas.microsoft.com/office/drawing/2014/main" id="{1AC8D0D9-7078-4825-B4D6-2CA382C1A73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21075" y="927101"/>
              <a:ext cx="92075" cy="920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65" name="Freeform 165">
            <a:extLst>
              <a:ext uri="{FF2B5EF4-FFF2-40B4-BE49-F238E27FC236}">
                <a16:creationId xmlns="" xmlns:a16="http://schemas.microsoft.com/office/drawing/2014/main" id="{27E5DF80-78CB-4BAD-B263-020E9A0B1F8D}"/>
              </a:ext>
            </a:extLst>
          </p:cNvPr>
          <p:cNvSpPr>
            <a:spLocks noEditPoints="1"/>
          </p:cNvSpPr>
          <p:nvPr/>
        </p:nvSpPr>
        <p:spPr bwMode="auto">
          <a:xfrm>
            <a:off x="7297373" y="5046433"/>
            <a:ext cx="275858" cy="277684"/>
          </a:xfrm>
          <a:custGeom>
            <a:avLst/>
            <a:gdLst>
              <a:gd name="T0" fmla="*/ 76 w 151"/>
              <a:gd name="T1" fmla="*/ 0 h 152"/>
              <a:gd name="T2" fmla="*/ 9 w 151"/>
              <a:gd name="T3" fmla="*/ 142 h 152"/>
              <a:gd name="T4" fmla="*/ 0 w 151"/>
              <a:gd name="T5" fmla="*/ 152 h 152"/>
              <a:gd name="T6" fmla="*/ 151 w 151"/>
              <a:gd name="T7" fmla="*/ 38 h 152"/>
              <a:gd name="T8" fmla="*/ 57 w 151"/>
              <a:gd name="T9" fmla="*/ 142 h 152"/>
              <a:gd name="T10" fmla="*/ 28 w 151"/>
              <a:gd name="T11" fmla="*/ 123 h 152"/>
              <a:gd name="T12" fmla="*/ 57 w 151"/>
              <a:gd name="T13" fmla="*/ 142 h 152"/>
              <a:gd name="T14" fmla="*/ 19 w 151"/>
              <a:gd name="T15" fmla="*/ 104 h 152"/>
              <a:gd name="T16" fmla="*/ 66 w 151"/>
              <a:gd name="T17" fmla="*/ 95 h 152"/>
              <a:gd name="T18" fmla="*/ 66 w 151"/>
              <a:gd name="T19" fmla="*/ 85 h 152"/>
              <a:gd name="T20" fmla="*/ 19 w 151"/>
              <a:gd name="T21" fmla="*/ 76 h 152"/>
              <a:gd name="T22" fmla="*/ 66 w 151"/>
              <a:gd name="T23" fmla="*/ 85 h 152"/>
              <a:gd name="T24" fmla="*/ 19 w 151"/>
              <a:gd name="T25" fmla="*/ 66 h 152"/>
              <a:gd name="T26" fmla="*/ 66 w 151"/>
              <a:gd name="T27" fmla="*/ 57 h 152"/>
              <a:gd name="T28" fmla="*/ 66 w 151"/>
              <a:gd name="T29" fmla="*/ 47 h 152"/>
              <a:gd name="T30" fmla="*/ 19 w 151"/>
              <a:gd name="T31" fmla="*/ 38 h 152"/>
              <a:gd name="T32" fmla="*/ 66 w 151"/>
              <a:gd name="T33" fmla="*/ 47 h 152"/>
              <a:gd name="T34" fmla="*/ 19 w 151"/>
              <a:gd name="T35" fmla="*/ 29 h 152"/>
              <a:gd name="T36" fmla="*/ 66 w 151"/>
              <a:gd name="T37" fmla="*/ 19 h 152"/>
              <a:gd name="T38" fmla="*/ 113 w 151"/>
              <a:gd name="T39" fmla="*/ 133 h 152"/>
              <a:gd name="T40" fmla="*/ 95 w 151"/>
              <a:gd name="T41" fmla="*/ 114 h 152"/>
              <a:gd name="T42" fmla="*/ 113 w 151"/>
              <a:gd name="T43" fmla="*/ 133 h 152"/>
              <a:gd name="T44" fmla="*/ 95 w 151"/>
              <a:gd name="T45" fmla="*/ 104 h 152"/>
              <a:gd name="T46" fmla="*/ 113 w 151"/>
              <a:gd name="T47" fmla="*/ 85 h 152"/>
              <a:gd name="T48" fmla="*/ 113 w 151"/>
              <a:gd name="T49" fmla="*/ 76 h 152"/>
              <a:gd name="T50" fmla="*/ 95 w 151"/>
              <a:gd name="T51" fmla="*/ 57 h 152"/>
              <a:gd name="T52" fmla="*/ 113 w 151"/>
              <a:gd name="T53" fmla="*/ 76 h 152"/>
              <a:gd name="T54" fmla="*/ 123 w 151"/>
              <a:gd name="T55" fmla="*/ 133 h 152"/>
              <a:gd name="T56" fmla="*/ 142 w 151"/>
              <a:gd name="T57" fmla="*/ 114 h 152"/>
              <a:gd name="T58" fmla="*/ 142 w 151"/>
              <a:gd name="T59" fmla="*/ 104 h 152"/>
              <a:gd name="T60" fmla="*/ 123 w 151"/>
              <a:gd name="T61" fmla="*/ 85 h 152"/>
              <a:gd name="T62" fmla="*/ 142 w 151"/>
              <a:gd name="T63" fmla="*/ 104 h 152"/>
              <a:gd name="T64" fmla="*/ 123 w 151"/>
              <a:gd name="T65" fmla="*/ 76 h 152"/>
              <a:gd name="T66" fmla="*/ 142 w 151"/>
              <a:gd name="T67" fmla="*/ 57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51" h="152">
                <a:moveTo>
                  <a:pt x="76" y="38"/>
                </a:moveTo>
                <a:lnTo>
                  <a:pt x="76" y="0"/>
                </a:lnTo>
                <a:lnTo>
                  <a:pt x="9" y="0"/>
                </a:lnTo>
                <a:lnTo>
                  <a:pt x="9" y="142"/>
                </a:lnTo>
                <a:lnTo>
                  <a:pt x="0" y="142"/>
                </a:lnTo>
                <a:lnTo>
                  <a:pt x="0" y="152"/>
                </a:lnTo>
                <a:lnTo>
                  <a:pt x="151" y="152"/>
                </a:lnTo>
                <a:lnTo>
                  <a:pt x="151" y="38"/>
                </a:lnTo>
                <a:lnTo>
                  <a:pt x="76" y="38"/>
                </a:lnTo>
                <a:close/>
                <a:moveTo>
                  <a:pt x="57" y="142"/>
                </a:moveTo>
                <a:lnTo>
                  <a:pt x="28" y="142"/>
                </a:lnTo>
                <a:lnTo>
                  <a:pt x="28" y="123"/>
                </a:lnTo>
                <a:lnTo>
                  <a:pt x="57" y="123"/>
                </a:lnTo>
                <a:lnTo>
                  <a:pt x="57" y="142"/>
                </a:lnTo>
                <a:close/>
                <a:moveTo>
                  <a:pt x="66" y="104"/>
                </a:moveTo>
                <a:lnTo>
                  <a:pt x="19" y="104"/>
                </a:lnTo>
                <a:lnTo>
                  <a:pt x="19" y="95"/>
                </a:lnTo>
                <a:lnTo>
                  <a:pt x="66" y="95"/>
                </a:lnTo>
                <a:lnTo>
                  <a:pt x="66" y="104"/>
                </a:lnTo>
                <a:close/>
                <a:moveTo>
                  <a:pt x="66" y="85"/>
                </a:moveTo>
                <a:lnTo>
                  <a:pt x="19" y="85"/>
                </a:lnTo>
                <a:lnTo>
                  <a:pt x="19" y="76"/>
                </a:lnTo>
                <a:lnTo>
                  <a:pt x="66" y="76"/>
                </a:lnTo>
                <a:lnTo>
                  <a:pt x="66" y="85"/>
                </a:lnTo>
                <a:close/>
                <a:moveTo>
                  <a:pt x="66" y="66"/>
                </a:moveTo>
                <a:lnTo>
                  <a:pt x="19" y="66"/>
                </a:lnTo>
                <a:lnTo>
                  <a:pt x="19" y="57"/>
                </a:lnTo>
                <a:lnTo>
                  <a:pt x="66" y="57"/>
                </a:lnTo>
                <a:lnTo>
                  <a:pt x="66" y="66"/>
                </a:lnTo>
                <a:close/>
                <a:moveTo>
                  <a:pt x="66" y="47"/>
                </a:moveTo>
                <a:lnTo>
                  <a:pt x="19" y="47"/>
                </a:lnTo>
                <a:lnTo>
                  <a:pt x="19" y="38"/>
                </a:lnTo>
                <a:lnTo>
                  <a:pt x="66" y="38"/>
                </a:lnTo>
                <a:lnTo>
                  <a:pt x="66" y="47"/>
                </a:lnTo>
                <a:close/>
                <a:moveTo>
                  <a:pt x="66" y="29"/>
                </a:moveTo>
                <a:lnTo>
                  <a:pt x="19" y="29"/>
                </a:lnTo>
                <a:lnTo>
                  <a:pt x="19" y="19"/>
                </a:lnTo>
                <a:lnTo>
                  <a:pt x="66" y="19"/>
                </a:lnTo>
                <a:lnTo>
                  <a:pt x="66" y="29"/>
                </a:lnTo>
                <a:close/>
                <a:moveTo>
                  <a:pt x="113" y="133"/>
                </a:moveTo>
                <a:lnTo>
                  <a:pt x="95" y="133"/>
                </a:lnTo>
                <a:lnTo>
                  <a:pt x="95" y="114"/>
                </a:lnTo>
                <a:lnTo>
                  <a:pt x="113" y="114"/>
                </a:lnTo>
                <a:lnTo>
                  <a:pt x="113" y="133"/>
                </a:lnTo>
                <a:close/>
                <a:moveTo>
                  <a:pt x="113" y="104"/>
                </a:moveTo>
                <a:lnTo>
                  <a:pt x="95" y="104"/>
                </a:lnTo>
                <a:lnTo>
                  <a:pt x="95" y="85"/>
                </a:lnTo>
                <a:lnTo>
                  <a:pt x="113" y="85"/>
                </a:lnTo>
                <a:lnTo>
                  <a:pt x="113" y="104"/>
                </a:lnTo>
                <a:close/>
                <a:moveTo>
                  <a:pt x="113" y="76"/>
                </a:moveTo>
                <a:lnTo>
                  <a:pt x="95" y="76"/>
                </a:lnTo>
                <a:lnTo>
                  <a:pt x="95" y="57"/>
                </a:lnTo>
                <a:lnTo>
                  <a:pt x="113" y="57"/>
                </a:lnTo>
                <a:lnTo>
                  <a:pt x="113" y="76"/>
                </a:lnTo>
                <a:close/>
                <a:moveTo>
                  <a:pt x="142" y="133"/>
                </a:moveTo>
                <a:lnTo>
                  <a:pt x="123" y="133"/>
                </a:lnTo>
                <a:lnTo>
                  <a:pt x="123" y="114"/>
                </a:lnTo>
                <a:lnTo>
                  <a:pt x="142" y="114"/>
                </a:lnTo>
                <a:lnTo>
                  <a:pt x="142" y="133"/>
                </a:lnTo>
                <a:close/>
                <a:moveTo>
                  <a:pt x="142" y="104"/>
                </a:moveTo>
                <a:lnTo>
                  <a:pt x="123" y="104"/>
                </a:lnTo>
                <a:lnTo>
                  <a:pt x="123" y="85"/>
                </a:lnTo>
                <a:lnTo>
                  <a:pt x="142" y="85"/>
                </a:lnTo>
                <a:lnTo>
                  <a:pt x="142" y="104"/>
                </a:lnTo>
                <a:close/>
                <a:moveTo>
                  <a:pt x="142" y="76"/>
                </a:moveTo>
                <a:lnTo>
                  <a:pt x="123" y="76"/>
                </a:lnTo>
                <a:lnTo>
                  <a:pt x="123" y="57"/>
                </a:lnTo>
                <a:lnTo>
                  <a:pt x="142" y="57"/>
                </a:lnTo>
                <a:lnTo>
                  <a:pt x="142" y="7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66" name="Group 165">
            <a:extLst>
              <a:ext uri="{FF2B5EF4-FFF2-40B4-BE49-F238E27FC236}">
                <a16:creationId xmlns="" xmlns:a16="http://schemas.microsoft.com/office/drawing/2014/main" id="{5679FDEB-FC97-4908-AB48-55E3A5270165}"/>
              </a:ext>
            </a:extLst>
          </p:cNvPr>
          <p:cNvGrpSpPr/>
          <p:nvPr/>
        </p:nvGrpSpPr>
        <p:grpSpPr>
          <a:xfrm>
            <a:off x="6337352" y="5071982"/>
            <a:ext cx="512512" cy="226585"/>
            <a:chOff x="2865438" y="5287963"/>
            <a:chExt cx="754062" cy="333375"/>
          </a:xfrm>
          <a:solidFill>
            <a:schemeClr val="tx1"/>
          </a:solidFill>
        </p:grpSpPr>
        <p:sp>
          <p:nvSpPr>
            <p:cNvPr id="167" name="Freeform 31">
              <a:extLst>
                <a:ext uri="{FF2B5EF4-FFF2-40B4-BE49-F238E27FC236}">
                  <a16:creationId xmlns="" xmlns:a16="http://schemas.microsoft.com/office/drawing/2014/main" id="{2C67A248-EDF5-4EE3-86E0-4C5150DA6894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3413" y="5508626"/>
              <a:ext cx="92075" cy="93663"/>
            </a:xfrm>
            <a:custGeom>
              <a:avLst/>
              <a:gdLst>
                <a:gd name="T0" fmla="*/ 23 w 24"/>
                <a:gd name="T1" fmla="*/ 7 h 24"/>
                <a:gd name="T2" fmla="*/ 24 w 24"/>
                <a:gd name="T3" fmla="*/ 3 h 24"/>
                <a:gd name="T4" fmla="*/ 22 w 24"/>
                <a:gd name="T5" fmla="*/ 1 h 24"/>
                <a:gd name="T6" fmla="*/ 20 w 24"/>
                <a:gd name="T7" fmla="*/ 0 h 24"/>
                <a:gd name="T8" fmla="*/ 16 w 24"/>
                <a:gd name="T9" fmla="*/ 2 h 24"/>
                <a:gd name="T10" fmla="*/ 0 w 24"/>
                <a:gd name="T11" fmla="*/ 22 h 24"/>
                <a:gd name="T12" fmla="*/ 8 w 24"/>
                <a:gd name="T13" fmla="*/ 24 h 24"/>
                <a:gd name="T14" fmla="*/ 8 w 24"/>
                <a:gd name="T15" fmla="*/ 24 h 24"/>
                <a:gd name="T16" fmla="*/ 21 w 24"/>
                <a:gd name="T17" fmla="*/ 9 h 24"/>
                <a:gd name="T18" fmla="*/ 23 w 24"/>
                <a:gd name="T19" fmla="*/ 7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23" y="7"/>
                  </a:moveTo>
                  <a:cubicBezTo>
                    <a:pt x="23" y="6"/>
                    <a:pt x="24" y="5"/>
                    <a:pt x="24" y="3"/>
                  </a:cubicBezTo>
                  <a:cubicBezTo>
                    <a:pt x="23" y="2"/>
                    <a:pt x="23" y="2"/>
                    <a:pt x="22" y="1"/>
                  </a:cubicBezTo>
                  <a:cubicBezTo>
                    <a:pt x="22" y="0"/>
                    <a:pt x="21" y="0"/>
                    <a:pt x="20" y="0"/>
                  </a:cubicBezTo>
                  <a:cubicBezTo>
                    <a:pt x="18" y="0"/>
                    <a:pt x="17" y="1"/>
                    <a:pt x="16" y="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3" y="23"/>
                    <a:pt x="5" y="23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21" y="9"/>
                    <a:pt x="21" y="9"/>
                    <a:pt x="21" y="9"/>
                  </a:cubicBezTo>
                  <a:cubicBezTo>
                    <a:pt x="21" y="8"/>
                    <a:pt x="22" y="7"/>
                    <a:pt x="23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168" name="Freeform 32">
              <a:extLst>
                <a:ext uri="{FF2B5EF4-FFF2-40B4-BE49-F238E27FC236}">
                  <a16:creationId xmlns="" xmlns:a16="http://schemas.microsoft.com/office/drawing/2014/main" id="{52E70DEB-05E5-4251-B8FF-E6C3F660C103}"/>
                </a:ext>
              </a:extLst>
            </p:cNvPr>
            <p:cNvSpPr>
              <a:spLocks/>
            </p:cNvSpPr>
            <p:nvPr/>
          </p:nvSpPr>
          <p:spPr bwMode="auto">
            <a:xfrm>
              <a:off x="3127375" y="5505451"/>
              <a:ext cx="80962" cy="80963"/>
            </a:xfrm>
            <a:custGeom>
              <a:avLst/>
              <a:gdLst>
                <a:gd name="T0" fmla="*/ 21 w 21"/>
                <a:gd name="T1" fmla="*/ 4 h 21"/>
                <a:gd name="T2" fmla="*/ 19 w 21"/>
                <a:gd name="T3" fmla="*/ 1 h 21"/>
                <a:gd name="T4" fmla="*/ 17 w 21"/>
                <a:gd name="T5" fmla="*/ 0 h 21"/>
                <a:gd name="T6" fmla="*/ 13 w 21"/>
                <a:gd name="T7" fmla="*/ 2 h 21"/>
                <a:gd name="T8" fmla="*/ 0 w 21"/>
                <a:gd name="T9" fmla="*/ 18 h 21"/>
                <a:gd name="T10" fmla="*/ 8 w 21"/>
                <a:gd name="T11" fmla="*/ 21 h 21"/>
                <a:gd name="T12" fmla="*/ 20 w 21"/>
                <a:gd name="T13" fmla="*/ 7 h 21"/>
                <a:gd name="T14" fmla="*/ 21 w 21"/>
                <a:gd name="T15" fmla="*/ 4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" h="21">
                  <a:moveTo>
                    <a:pt x="21" y="4"/>
                  </a:moveTo>
                  <a:cubicBezTo>
                    <a:pt x="21" y="2"/>
                    <a:pt x="20" y="1"/>
                    <a:pt x="19" y="1"/>
                  </a:cubicBezTo>
                  <a:cubicBezTo>
                    <a:pt x="19" y="0"/>
                    <a:pt x="18" y="0"/>
                    <a:pt x="17" y="0"/>
                  </a:cubicBezTo>
                  <a:cubicBezTo>
                    <a:pt x="16" y="0"/>
                    <a:pt x="14" y="1"/>
                    <a:pt x="13" y="2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3" y="19"/>
                    <a:pt x="5" y="20"/>
                    <a:pt x="8" y="21"/>
                  </a:cubicBezTo>
                  <a:cubicBezTo>
                    <a:pt x="20" y="7"/>
                    <a:pt x="20" y="7"/>
                    <a:pt x="20" y="7"/>
                  </a:cubicBezTo>
                  <a:cubicBezTo>
                    <a:pt x="21" y="6"/>
                    <a:pt x="21" y="5"/>
                    <a:pt x="21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169" name="Freeform 33">
              <a:extLst>
                <a:ext uri="{FF2B5EF4-FFF2-40B4-BE49-F238E27FC236}">
                  <a16:creationId xmlns="" xmlns:a16="http://schemas.microsoft.com/office/drawing/2014/main" id="{2DEEB475-F08A-4236-BF14-CE6F4BC86CF4}"/>
                </a:ext>
              </a:extLst>
            </p:cNvPr>
            <p:cNvSpPr>
              <a:spLocks/>
            </p:cNvSpPr>
            <p:nvPr/>
          </p:nvSpPr>
          <p:spPr bwMode="auto">
            <a:xfrm>
              <a:off x="3219450" y="5548313"/>
              <a:ext cx="73025" cy="69850"/>
            </a:xfrm>
            <a:custGeom>
              <a:avLst/>
              <a:gdLst>
                <a:gd name="T0" fmla="*/ 14 w 19"/>
                <a:gd name="T1" fmla="*/ 0 h 18"/>
                <a:gd name="T2" fmla="*/ 13 w 19"/>
                <a:gd name="T3" fmla="*/ 0 h 18"/>
                <a:gd name="T4" fmla="*/ 0 w 19"/>
                <a:gd name="T5" fmla="*/ 16 h 18"/>
                <a:gd name="T6" fmla="*/ 9 w 19"/>
                <a:gd name="T7" fmla="*/ 18 h 18"/>
                <a:gd name="T8" fmla="*/ 17 w 19"/>
                <a:gd name="T9" fmla="*/ 8 h 18"/>
                <a:gd name="T10" fmla="*/ 17 w 19"/>
                <a:gd name="T11" fmla="*/ 7 h 18"/>
                <a:gd name="T12" fmla="*/ 18 w 19"/>
                <a:gd name="T13" fmla="*/ 6 h 18"/>
                <a:gd name="T14" fmla="*/ 17 w 19"/>
                <a:gd name="T15" fmla="*/ 1 h 18"/>
                <a:gd name="T16" fmla="*/ 14 w 19"/>
                <a:gd name="T1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" h="18">
                  <a:moveTo>
                    <a:pt x="14" y="0"/>
                  </a:moveTo>
                  <a:cubicBezTo>
                    <a:pt x="14" y="0"/>
                    <a:pt x="13" y="0"/>
                    <a:pt x="13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3" y="16"/>
                    <a:pt x="6" y="17"/>
                    <a:pt x="9" y="18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17" y="7"/>
                    <a:pt x="17" y="7"/>
                    <a:pt x="17" y="7"/>
                  </a:cubicBezTo>
                  <a:cubicBezTo>
                    <a:pt x="18" y="6"/>
                    <a:pt x="18" y="6"/>
                    <a:pt x="18" y="6"/>
                  </a:cubicBezTo>
                  <a:cubicBezTo>
                    <a:pt x="19" y="5"/>
                    <a:pt x="19" y="2"/>
                    <a:pt x="17" y="1"/>
                  </a:cubicBezTo>
                  <a:cubicBezTo>
                    <a:pt x="16" y="0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170" name="Freeform 34">
              <a:extLst>
                <a:ext uri="{FF2B5EF4-FFF2-40B4-BE49-F238E27FC236}">
                  <a16:creationId xmlns="" xmlns:a16="http://schemas.microsoft.com/office/drawing/2014/main" id="{2678166A-378E-40C1-89E3-BD6A33F537A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94038" y="5529263"/>
              <a:ext cx="41275" cy="38100"/>
            </a:xfrm>
            <a:custGeom>
              <a:avLst/>
              <a:gdLst>
                <a:gd name="T0" fmla="*/ 9 w 11"/>
                <a:gd name="T1" fmla="*/ 1 h 10"/>
                <a:gd name="T2" fmla="*/ 6 w 11"/>
                <a:gd name="T3" fmla="*/ 0 h 10"/>
                <a:gd name="T4" fmla="*/ 6 w 11"/>
                <a:gd name="T5" fmla="*/ 0 h 10"/>
                <a:gd name="T6" fmla="*/ 0 w 11"/>
                <a:gd name="T7" fmla="*/ 7 h 10"/>
                <a:gd name="T8" fmla="*/ 5 w 11"/>
                <a:gd name="T9" fmla="*/ 10 h 10"/>
                <a:gd name="T10" fmla="*/ 10 w 11"/>
                <a:gd name="T11" fmla="*/ 4 h 10"/>
                <a:gd name="T12" fmla="*/ 9 w 11"/>
                <a:gd name="T13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0">
                  <a:moveTo>
                    <a:pt x="9" y="1"/>
                  </a:moveTo>
                  <a:cubicBezTo>
                    <a:pt x="8" y="0"/>
                    <a:pt x="7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2" y="8"/>
                    <a:pt x="3" y="9"/>
                    <a:pt x="5" y="10"/>
                  </a:cubicBezTo>
                  <a:cubicBezTo>
                    <a:pt x="10" y="4"/>
                    <a:pt x="10" y="4"/>
                    <a:pt x="10" y="4"/>
                  </a:cubicBezTo>
                  <a:cubicBezTo>
                    <a:pt x="11" y="4"/>
                    <a:pt x="10" y="2"/>
                    <a:pt x="9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171" name="Freeform 35">
              <a:extLst>
                <a:ext uri="{FF2B5EF4-FFF2-40B4-BE49-F238E27FC236}">
                  <a16:creationId xmlns="" xmlns:a16="http://schemas.microsoft.com/office/drawing/2014/main" id="{B51D7428-AEFD-4A91-8B5E-BD939C2F8D7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8663" y="5602288"/>
              <a:ext cx="15875" cy="19050"/>
            </a:xfrm>
            <a:custGeom>
              <a:avLst/>
              <a:gdLst>
                <a:gd name="T0" fmla="*/ 0 w 4"/>
                <a:gd name="T1" fmla="*/ 5 h 5"/>
                <a:gd name="T2" fmla="*/ 0 w 4"/>
                <a:gd name="T3" fmla="*/ 5 h 5"/>
                <a:gd name="T4" fmla="*/ 4 w 4"/>
                <a:gd name="T5" fmla="*/ 4 h 5"/>
                <a:gd name="T6" fmla="*/ 4 w 4"/>
                <a:gd name="T7" fmla="*/ 0 h 5"/>
                <a:gd name="T8" fmla="*/ 0 w 4"/>
                <a:gd name="T9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5">
                  <a:moveTo>
                    <a:pt x="0" y="5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2" y="5"/>
                    <a:pt x="4" y="4"/>
                    <a:pt x="4" y="4"/>
                  </a:cubicBezTo>
                  <a:cubicBezTo>
                    <a:pt x="4" y="0"/>
                    <a:pt x="4" y="0"/>
                    <a:pt x="4" y="0"/>
                  </a:cubicBezTo>
                  <a:lnTo>
                    <a:pt x="0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172" name="Freeform 36">
              <a:extLst>
                <a:ext uri="{FF2B5EF4-FFF2-40B4-BE49-F238E27FC236}">
                  <a16:creationId xmlns="" xmlns:a16="http://schemas.microsoft.com/office/drawing/2014/main" id="{79E458A9-BF07-49A4-827B-C95CFD96B03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0238" y="5294313"/>
              <a:ext cx="449262" cy="254000"/>
            </a:xfrm>
            <a:custGeom>
              <a:avLst/>
              <a:gdLst>
                <a:gd name="T0" fmla="*/ 117 w 118"/>
                <a:gd name="T1" fmla="*/ 9 h 65"/>
                <a:gd name="T2" fmla="*/ 101 w 118"/>
                <a:gd name="T3" fmla="*/ 0 h 65"/>
                <a:gd name="T4" fmla="*/ 85 w 118"/>
                <a:gd name="T5" fmla="*/ 10 h 65"/>
                <a:gd name="T6" fmla="*/ 85 w 118"/>
                <a:gd name="T7" fmla="*/ 13 h 65"/>
                <a:gd name="T8" fmla="*/ 63 w 118"/>
                <a:gd name="T9" fmla="*/ 21 h 65"/>
                <a:gd name="T10" fmla="*/ 62 w 118"/>
                <a:gd name="T11" fmla="*/ 20 h 65"/>
                <a:gd name="T12" fmla="*/ 36 w 118"/>
                <a:gd name="T13" fmla="*/ 7 h 65"/>
                <a:gd name="T14" fmla="*/ 36 w 118"/>
                <a:gd name="T15" fmla="*/ 7 h 65"/>
                <a:gd name="T16" fmla="*/ 30 w 118"/>
                <a:gd name="T17" fmla="*/ 5 h 65"/>
                <a:gd name="T18" fmla="*/ 25 w 118"/>
                <a:gd name="T19" fmla="*/ 7 h 65"/>
                <a:gd name="T20" fmla="*/ 25 w 118"/>
                <a:gd name="T21" fmla="*/ 7 h 65"/>
                <a:gd name="T22" fmla="*/ 7 w 118"/>
                <a:gd name="T23" fmla="*/ 17 h 65"/>
                <a:gd name="T24" fmla="*/ 3 w 118"/>
                <a:gd name="T25" fmla="*/ 29 h 65"/>
                <a:gd name="T26" fmla="*/ 2 w 118"/>
                <a:gd name="T27" fmla="*/ 39 h 65"/>
                <a:gd name="T28" fmla="*/ 3 w 118"/>
                <a:gd name="T29" fmla="*/ 40 h 65"/>
                <a:gd name="T30" fmla="*/ 8 w 118"/>
                <a:gd name="T31" fmla="*/ 38 h 65"/>
                <a:gd name="T32" fmla="*/ 21 w 118"/>
                <a:gd name="T33" fmla="*/ 20 h 65"/>
                <a:gd name="T34" fmla="*/ 22 w 118"/>
                <a:gd name="T35" fmla="*/ 18 h 65"/>
                <a:gd name="T36" fmla="*/ 24 w 118"/>
                <a:gd name="T37" fmla="*/ 19 h 65"/>
                <a:gd name="T38" fmla="*/ 28 w 118"/>
                <a:gd name="T39" fmla="*/ 21 h 65"/>
                <a:gd name="T40" fmla="*/ 34 w 118"/>
                <a:gd name="T41" fmla="*/ 24 h 65"/>
                <a:gd name="T42" fmla="*/ 34 w 118"/>
                <a:gd name="T43" fmla="*/ 24 h 65"/>
                <a:gd name="T44" fmla="*/ 46 w 118"/>
                <a:gd name="T45" fmla="*/ 34 h 65"/>
                <a:gd name="T46" fmla="*/ 58 w 118"/>
                <a:gd name="T47" fmla="*/ 46 h 65"/>
                <a:gd name="T48" fmla="*/ 58 w 118"/>
                <a:gd name="T49" fmla="*/ 46 h 65"/>
                <a:gd name="T50" fmla="*/ 58 w 118"/>
                <a:gd name="T51" fmla="*/ 46 h 65"/>
                <a:gd name="T52" fmla="*/ 59 w 118"/>
                <a:gd name="T53" fmla="*/ 65 h 65"/>
                <a:gd name="T54" fmla="*/ 86 w 118"/>
                <a:gd name="T55" fmla="*/ 52 h 65"/>
                <a:gd name="T56" fmla="*/ 102 w 118"/>
                <a:gd name="T57" fmla="*/ 58 h 65"/>
                <a:gd name="T58" fmla="*/ 118 w 118"/>
                <a:gd name="T59" fmla="*/ 49 h 65"/>
                <a:gd name="T60" fmla="*/ 117 w 118"/>
                <a:gd name="T61" fmla="*/ 9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8" h="65">
                  <a:moveTo>
                    <a:pt x="117" y="9"/>
                  </a:moveTo>
                  <a:cubicBezTo>
                    <a:pt x="117" y="4"/>
                    <a:pt x="110" y="0"/>
                    <a:pt x="101" y="0"/>
                  </a:cubicBezTo>
                  <a:cubicBezTo>
                    <a:pt x="92" y="0"/>
                    <a:pt x="85" y="5"/>
                    <a:pt x="85" y="10"/>
                  </a:cubicBezTo>
                  <a:cubicBezTo>
                    <a:pt x="85" y="13"/>
                    <a:pt x="85" y="13"/>
                    <a:pt x="85" y="13"/>
                  </a:cubicBezTo>
                  <a:cubicBezTo>
                    <a:pt x="63" y="21"/>
                    <a:pt x="63" y="21"/>
                    <a:pt x="63" y="21"/>
                  </a:cubicBezTo>
                  <a:cubicBezTo>
                    <a:pt x="62" y="20"/>
                    <a:pt x="62" y="20"/>
                    <a:pt x="62" y="20"/>
                  </a:cubicBezTo>
                  <a:cubicBezTo>
                    <a:pt x="60" y="18"/>
                    <a:pt x="45" y="11"/>
                    <a:pt x="36" y="7"/>
                  </a:cubicBezTo>
                  <a:cubicBezTo>
                    <a:pt x="36" y="7"/>
                    <a:pt x="36" y="7"/>
                    <a:pt x="36" y="7"/>
                  </a:cubicBezTo>
                  <a:cubicBezTo>
                    <a:pt x="34" y="6"/>
                    <a:pt x="32" y="5"/>
                    <a:pt x="30" y="5"/>
                  </a:cubicBezTo>
                  <a:cubicBezTo>
                    <a:pt x="27" y="5"/>
                    <a:pt x="25" y="7"/>
                    <a:pt x="25" y="7"/>
                  </a:cubicBezTo>
                  <a:cubicBezTo>
                    <a:pt x="25" y="7"/>
                    <a:pt x="25" y="7"/>
                    <a:pt x="25" y="7"/>
                  </a:cubicBezTo>
                  <a:cubicBezTo>
                    <a:pt x="7" y="17"/>
                    <a:pt x="7" y="17"/>
                    <a:pt x="7" y="17"/>
                  </a:cubicBezTo>
                  <a:cubicBezTo>
                    <a:pt x="3" y="29"/>
                    <a:pt x="3" y="29"/>
                    <a:pt x="3" y="29"/>
                  </a:cubicBezTo>
                  <a:cubicBezTo>
                    <a:pt x="0" y="37"/>
                    <a:pt x="1" y="39"/>
                    <a:pt x="2" y="39"/>
                  </a:cubicBezTo>
                  <a:cubicBezTo>
                    <a:pt x="2" y="39"/>
                    <a:pt x="2" y="40"/>
                    <a:pt x="3" y="40"/>
                  </a:cubicBezTo>
                  <a:cubicBezTo>
                    <a:pt x="5" y="40"/>
                    <a:pt x="7" y="39"/>
                    <a:pt x="8" y="38"/>
                  </a:cubicBezTo>
                  <a:cubicBezTo>
                    <a:pt x="16" y="33"/>
                    <a:pt x="21" y="20"/>
                    <a:pt x="21" y="20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4" y="19"/>
                    <a:pt x="24" y="19"/>
                    <a:pt x="24" y="19"/>
                  </a:cubicBezTo>
                  <a:cubicBezTo>
                    <a:pt x="25" y="20"/>
                    <a:pt x="26" y="20"/>
                    <a:pt x="28" y="21"/>
                  </a:cubicBezTo>
                  <a:cubicBezTo>
                    <a:pt x="30" y="22"/>
                    <a:pt x="33" y="23"/>
                    <a:pt x="34" y="24"/>
                  </a:cubicBezTo>
                  <a:cubicBezTo>
                    <a:pt x="34" y="24"/>
                    <a:pt x="34" y="24"/>
                    <a:pt x="34" y="24"/>
                  </a:cubicBezTo>
                  <a:cubicBezTo>
                    <a:pt x="38" y="28"/>
                    <a:pt x="42" y="31"/>
                    <a:pt x="46" y="34"/>
                  </a:cubicBezTo>
                  <a:cubicBezTo>
                    <a:pt x="51" y="38"/>
                    <a:pt x="56" y="41"/>
                    <a:pt x="58" y="46"/>
                  </a:cubicBezTo>
                  <a:cubicBezTo>
                    <a:pt x="58" y="46"/>
                    <a:pt x="58" y="46"/>
                    <a:pt x="58" y="46"/>
                  </a:cubicBezTo>
                  <a:cubicBezTo>
                    <a:pt x="58" y="46"/>
                    <a:pt x="58" y="46"/>
                    <a:pt x="58" y="46"/>
                  </a:cubicBezTo>
                  <a:cubicBezTo>
                    <a:pt x="59" y="54"/>
                    <a:pt x="59" y="61"/>
                    <a:pt x="59" y="65"/>
                  </a:cubicBezTo>
                  <a:cubicBezTo>
                    <a:pt x="86" y="52"/>
                    <a:pt x="86" y="52"/>
                    <a:pt x="86" y="52"/>
                  </a:cubicBezTo>
                  <a:cubicBezTo>
                    <a:pt x="88" y="56"/>
                    <a:pt x="94" y="58"/>
                    <a:pt x="102" y="58"/>
                  </a:cubicBezTo>
                  <a:cubicBezTo>
                    <a:pt x="111" y="58"/>
                    <a:pt x="118" y="54"/>
                    <a:pt x="118" y="49"/>
                  </a:cubicBezTo>
                  <a:lnTo>
                    <a:pt x="117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173" name="Freeform 37">
              <a:extLst>
                <a:ext uri="{FF2B5EF4-FFF2-40B4-BE49-F238E27FC236}">
                  <a16:creationId xmlns="" xmlns:a16="http://schemas.microsoft.com/office/drawing/2014/main" id="{684C058F-9E22-47AE-AD06-68E35F33E79D}"/>
                </a:ext>
              </a:extLst>
            </p:cNvPr>
            <p:cNvSpPr>
              <a:spLocks/>
            </p:cNvSpPr>
            <p:nvPr/>
          </p:nvSpPr>
          <p:spPr bwMode="auto">
            <a:xfrm>
              <a:off x="2865438" y="5287963"/>
              <a:ext cx="517525" cy="327025"/>
            </a:xfrm>
            <a:custGeom>
              <a:avLst/>
              <a:gdLst>
                <a:gd name="T0" fmla="*/ 123 w 136"/>
                <a:gd name="T1" fmla="*/ 38 h 84"/>
                <a:gd name="T2" fmla="*/ 112 w 136"/>
                <a:gd name="T3" fmla="*/ 29 h 84"/>
                <a:gd name="T4" fmla="*/ 107 w 136"/>
                <a:gd name="T5" fmla="*/ 26 h 84"/>
                <a:gd name="T6" fmla="*/ 104 w 136"/>
                <a:gd name="T7" fmla="*/ 25 h 84"/>
                <a:gd name="T8" fmla="*/ 90 w 136"/>
                <a:gd name="T9" fmla="*/ 43 h 84"/>
                <a:gd name="T10" fmla="*/ 90 w 136"/>
                <a:gd name="T11" fmla="*/ 43 h 84"/>
                <a:gd name="T12" fmla="*/ 83 w 136"/>
                <a:gd name="T13" fmla="*/ 45 h 84"/>
                <a:gd name="T14" fmla="*/ 79 w 136"/>
                <a:gd name="T15" fmla="*/ 43 h 84"/>
                <a:gd name="T16" fmla="*/ 80 w 136"/>
                <a:gd name="T17" fmla="*/ 30 h 84"/>
                <a:gd name="T18" fmla="*/ 84 w 136"/>
                <a:gd name="T19" fmla="*/ 17 h 84"/>
                <a:gd name="T20" fmla="*/ 95 w 136"/>
                <a:gd name="T21" fmla="*/ 10 h 84"/>
                <a:gd name="T22" fmla="*/ 87 w 136"/>
                <a:gd name="T23" fmla="*/ 8 h 84"/>
                <a:gd name="T24" fmla="*/ 57 w 136"/>
                <a:gd name="T25" fmla="*/ 19 h 84"/>
                <a:gd name="T26" fmla="*/ 57 w 136"/>
                <a:gd name="T27" fmla="*/ 20 h 84"/>
                <a:gd name="T28" fmla="*/ 32 w 136"/>
                <a:gd name="T29" fmla="*/ 9 h 84"/>
                <a:gd name="T30" fmla="*/ 16 w 136"/>
                <a:gd name="T31" fmla="*/ 0 h 84"/>
                <a:gd name="T32" fmla="*/ 0 w 136"/>
                <a:gd name="T33" fmla="*/ 10 h 84"/>
                <a:gd name="T34" fmla="*/ 0 w 136"/>
                <a:gd name="T35" fmla="*/ 49 h 84"/>
                <a:gd name="T36" fmla="*/ 17 w 136"/>
                <a:gd name="T37" fmla="*/ 58 h 84"/>
                <a:gd name="T38" fmla="*/ 33 w 136"/>
                <a:gd name="T39" fmla="*/ 51 h 84"/>
                <a:gd name="T40" fmla="*/ 57 w 136"/>
                <a:gd name="T41" fmla="*/ 62 h 84"/>
                <a:gd name="T42" fmla="*/ 57 w 136"/>
                <a:gd name="T43" fmla="*/ 63 h 84"/>
                <a:gd name="T44" fmla="*/ 58 w 136"/>
                <a:gd name="T45" fmla="*/ 66 h 84"/>
                <a:gd name="T46" fmla="*/ 63 w 136"/>
                <a:gd name="T47" fmla="*/ 60 h 84"/>
                <a:gd name="T48" fmla="*/ 66 w 136"/>
                <a:gd name="T49" fmla="*/ 58 h 84"/>
                <a:gd name="T50" fmla="*/ 71 w 136"/>
                <a:gd name="T51" fmla="*/ 60 h 84"/>
                <a:gd name="T52" fmla="*/ 73 w 136"/>
                <a:gd name="T53" fmla="*/ 62 h 84"/>
                <a:gd name="T54" fmla="*/ 79 w 136"/>
                <a:gd name="T55" fmla="*/ 55 h 84"/>
                <a:gd name="T56" fmla="*/ 86 w 136"/>
                <a:gd name="T57" fmla="*/ 52 h 84"/>
                <a:gd name="T58" fmla="*/ 91 w 136"/>
                <a:gd name="T59" fmla="*/ 54 h 84"/>
                <a:gd name="T60" fmla="*/ 93 w 136"/>
                <a:gd name="T61" fmla="*/ 57 h 84"/>
                <a:gd name="T62" fmla="*/ 94 w 136"/>
                <a:gd name="T63" fmla="*/ 57 h 84"/>
                <a:gd name="T64" fmla="*/ 101 w 136"/>
                <a:gd name="T65" fmla="*/ 53 h 84"/>
                <a:gd name="T66" fmla="*/ 106 w 136"/>
                <a:gd name="T67" fmla="*/ 55 h 84"/>
                <a:gd name="T68" fmla="*/ 108 w 136"/>
                <a:gd name="T69" fmla="*/ 60 h 84"/>
                <a:gd name="T70" fmla="*/ 108 w 136"/>
                <a:gd name="T71" fmla="*/ 63 h 84"/>
                <a:gd name="T72" fmla="*/ 113 w 136"/>
                <a:gd name="T73" fmla="*/ 65 h 84"/>
                <a:gd name="T74" fmla="*/ 114 w 136"/>
                <a:gd name="T75" fmla="*/ 76 h 84"/>
                <a:gd name="T76" fmla="*/ 113 w 136"/>
                <a:gd name="T77" fmla="*/ 78 h 84"/>
                <a:gd name="T78" fmla="*/ 113 w 136"/>
                <a:gd name="T79" fmla="*/ 84 h 84"/>
                <a:gd name="T80" fmla="*/ 114 w 136"/>
                <a:gd name="T81" fmla="*/ 84 h 84"/>
                <a:gd name="T82" fmla="*/ 119 w 136"/>
                <a:gd name="T83" fmla="*/ 80 h 84"/>
                <a:gd name="T84" fmla="*/ 119 w 136"/>
                <a:gd name="T85" fmla="*/ 64 h 84"/>
                <a:gd name="T86" fmla="*/ 118 w 136"/>
                <a:gd name="T87" fmla="*/ 62 h 84"/>
                <a:gd name="T88" fmla="*/ 106 w 136"/>
                <a:gd name="T89" fmla="*/ 50 h 84"/>
                <a:gd name="T90" fmla="*/ 108 w 136"/>
                <a:gd name="T91" fmla="*/ 48 h 84"/>
                <a:gd name="T92" fmla="*/ 121 w 136"/>
                <a:gd name="T93" fmla="*/ 61 h 84"/>
                <a:gd name="T94" fmla="*/ 122 w 136"/>
                <a:gd name="T95" fmla="*/ 63 h 84"/>
                <a:gd name="T96" fmla="*/ 122 w 136"/>
                <a:gd name="T97" fmla="*/ 79 h 84"/>
                <a:gd name="T98" fmla="*/ 123 w 136"/>
                <a:gd name="T99" fmla="*/ 79 h 84"/>
                <a:gd name="T100" fmla="*/ 128 w 136"/>
                <a:gd name="T101" fmla="*/ 76 h 84"/>
                <a:gd name="T102" fmla="*/ 128 w 136"/>
                <a:gd name="T103" fmla="*/ 66 h 84"/>
                <a:gd name="T104" fmla="*/ 127 w 136"/>
                <a:gd name="T105" fmla="*/ 53 h 84"/>
                <a:gd name="T106" fmla="*/ 111 w 136"/>
                <a:gd name="T107" fmla="*/ 38 h 84"/>
                <a:gd name="T108" fmla="*/ 113 w 136"/>
                <a:gd name="T109" fmla="*/ 36 h 84"/>
                <a:gd name="T110" fmla="*/ 129 w 136"/>
                <a:gd name="T111" fmla="*/ 52 h 84"/>
                <a:gd name="T112" fmla="*/ 131 w 136"/>
                <a:gd name="T113" fmla="*/ 66 h 84"/>
                <a:gd name="T114" fmla="*/ 131 w 136"/>
                <a:gd name="T115" fmla="*/ 75 h 84"/>
                <a:gd name="T116" fmla="*/ 131 w 136"/>
                <a:gd name="T117" fmla="*/ 75 h 84"/>
                <a:gd name="T118" fmla="*/ 135 w 136"/>
                <a:gd name="T119" fmla="*/ 74 h 84"/>
                <a:gd name="T120" fmla="*/ 135 w 136"/>
                <a:gd name="T121" fmla="*/ 73 h 84"/>
                <a:gd name="T122" fmla="*/ 134 w 136"/>
                <a:gd name="T123" fmla="*/ 49 h 84"/>
                <a:gd name="T124" fmla="*/ 123 w 136"/>
                <a:gd name="T125" fmla="*/ 38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36" h="84">
                  <a:moveTo>
                    <a:pt x="123" y="38"/>
                  </a:moveTo>
                  <a:cubicBezTo>
                    <a:pt x="120" y="35"/>
                    <a:pt x="115" y="32"/>
                    <a:pt x="112" y="29"/>
                  </a:cubicBezTo>
                  <a:cubicBezTo>
                    <a:pt x="111" y="28"/>
                    <a:pt x="109" y="27"/>
                    <a:pt x="107" y="26"/>
                  </a:cubicBezTo>
                  <a:cubicBezTo>
                    <a:pt x="106" y="26"/>
                    <a:pt x="105" y="26"/>
                    <a:pt x="104" y="25"/>
                  </a:cubicBezTo>
                  <a:cubicBezTo>
                    <a:pt x="102" y="29"/>
                    <a:pt x="97" y="39"/>
                    <a:pt x="90" y="43"/>
                  </a:cubicBezTo>
                  <a:cubicBezTo>
                    <a:pt x="90" y="43"/>
                    <a:pt x="90" y="43"/>
                    <a:pt x="90" y="43"/>
                  </a:cubicBezTo>
                  <a:cubicBezTo>
                    <a:pt x="89" y="43"/>
                    <a:pt x="86" y="45"/>
                    <a:pt x="83" y="45"/>
                  </a:cubicBezTo>
                  <a:cubicBezTo>
                    <a:pt x="81" y="45"/>
                    <a:pt x="79" y="44"/>
                    <a:pt x="79" y="43"/>
                  </a:cubicBezTo>
                  <a:cubicBezTo>
                    <a:pt x="77" y="41"/>
                    <a:pt x="77" y="37"/>
                    <a:pt x="80" y="30"/>
                  </a:cubicBezTo>
                  <a:cubicBezTo>
                    <a:pt x="84" y="17"/>
                    <a:pt x="84" y="17"/>
                    <a:pt x="84" y="17"/>
                  </a:cubicBezTo>
                  <a:cubicBezTo>
                    <a:pt x="95" y="10"/>
                    <a:pt x="95" y="10"/>
                    <a:pt x="95" y="10"/>
                  </a:cubicBezTo>
                  <a:cubicBezTo>
                    <a:pt x="93" y="9"/>
                    <a:pt x="90" y="8"/>
                    <a:pt x="87" y="8"/>
                  </a:cubicBezTo>
                  <a:cubicBezTo>
                    <a:pt x="74" y="9"/>
                    <a:pt x="57" y="19"/>
                    <a:pt x="57" y="19"/>
                  </a:cubicBezTo>
                  <a:cubicBezTo>
                    <a:pt x="57" y="20"/>
                    <a:pt x="57" y="20"/>
                    <a:pt x="57" y="20"/>
                  </a:cubicBezTo>
                  <a:cubicBezTo>
                    <a:pt x="32" y="9"/>
                    <a:pt x="32" y="9"/>
                    <a:pt x="32" y="9"/>
                  </a:cubicBezTo>
                  <a:cubicBezTo>
                    <a:pt x="32" y="4"/>
                    <a:pt x="25" y="0"/>
                    <a:pt x="16" y="0"/>
                  </a:cubicBezTo>
                  <a:cubicBezTo>
                    <a:pt x="7" y="1"/>
                    <a:pt x="0" y="5"/>
                    <a:pt x="0" y="10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55"/>
                    <a:pt x="8" y="59"/>
                    <a:pt x="17" y="58"/>
                  </a:cubicBezTo>
                  <a:cubicBezTo>
                    <a:pt x="25" y="58"/>
                    <a:pt x="31" y="55"/>
                    <a:pt x="33" y="51"/>
                  </a:cubicBezTo>
                  <a:cubicBezTo>
                    <a:pt x="57" y="62"/>
                    <a:pt x="57" y="62"/>
                    <a:pt x="57" y="62"/>
                  </a:cubicBezTo>
                  <a:cubicBezTo>
                    <a:pt x="57" y="63"/>
                    <a:pt x="57" y="63"/>
                    <a:pt x="57" y="63"/>
                  </a:cubicBezTo>
                  <a:cubicBezTo>
                    <a:pt x="57" y="64"/>
                    <a:pt x="57" y="65"/>
                    <a:pt x="58" y="66"/>
                  </a:cubicBezTo>
                  <a:cubicBezTo>
                    <a:pt x="63" y="60"/>
                    <a:pt x="63" y="60"/>
                    <a:pt x="63" y="60"/>
                  </a:cubicBezTo>
                  <a:cubicBezTo>
                    <a:pt x="63" y="59"/>
                    <a:pt x="65" y="58"/>
                    <a:pt x="66" y="58"/>
                  </a:cubicBezTo>
                  <a:cubicBezTo>
                    <a:pt x="68" y="58"/>
                    <a:pt x="70" y="59"/>
                    <a:pt x="71" y="60"/>
                  </a:cubicBezTo>
                  <a:cubicBezTo>
                    <a:pt x="72" y="61"/>
                    <a:pt x="73" y="62"/>
                    <a:pt x="73" y="62"/>
                  </a:cubicBezTo>
                  <a:cubicBezTo>
                    <a:pt x="79" y="55"/>
                    <a:pt x="79" y="55"/>
                    <a:pt x="79" y="55"/>
                  </a:cubicBezTo>
                  <a:cubicBezTo>
                    <a:pt x="81" y="53"/>
                    <a:pt x="83" y="52"/>
                    <a:pt x="86" y="52"/>
                  </a:cubicBezTo>
                  <a:cubicBezTo>
                    <a:pt x="88" y="52"/>
                    <a:pt x="90" y="53"/>
                    <a:pt x="91" y="54"/>
                  </a:cubicBezTo>
                  <a:cubicBezTo>
                    <a:pt x="92" y="55"/>
                    <a:pt x="93" y="56"/>
                    <a:pt x="93" y="57"/>
                  </a:cubicBezTo>
                  <a:cubicBezTo>
                    <a:pt x="94" y="57"/>
                    <a:pt x="94" y="57"/>
                    <a:pt x="94" y="57"/>
                  </a:cubicBezTo>
                  <a:cubicBezTo>
                    <a:pt x="96" y="54"/>
                    <a:pt x="98" y="53"/>
                    <a:pt x="101" y="53"/>
                  </a:cubicBezTo>
                  <a:cubicBezTo>
                    <a:pt x="103" y="53"/>
                    <a:pt x="104" y="54"/>
                    <a:pt x="106" y="55"/>
                  </a:cubicBezTo>
                  <a:cubicBezTo>
                    <a:pt x="107" y="56"/>
                    <a:pt x="108" y="58"/>
                    <a:pt x="108" y="60"/>
                  </a:cubicBezTo>
                  <a:cubicBezTo>
                    <a:pt x="109" y="61"/>
                    <a:pt x="108" y="62"/>
                    <a:pt x="108" y="63"/>
                  </a:cubicBezTo>
                  <a:cubicBezTo>
                    <a:pt x="110" y="63"/>
                    <a:pt x="111" y="64"/>
                    <a:pt x="113" y="65"/>
                  </a:cubicBezTo>
                  <a:cubicBezTo>
                    <a:pt x="116" y="68"/>
                    <a:pt x="117" y="73"/>
                    <a:pt x="114" y="76"/>
                  </a:cubicBezTo>
                  <a:cubicBezTo>
                    <a:pt x="113" y="78"/>
                    <a:pt x="113" y="78"/>
                    <a:pt x="113" y="78"/>
                  </a:cubicBezTo>
                  <a:cubicBezTo>
                    <a:pt x="113" y="84"/>
                    <a:pt x="113" y="84"/>
                    <a:pt x="113" y="84"/>
                  </a:cubicBezTo>
                  <a:cubicBezTo>
                    <a:pt x="113" y="84"/>
                    <a:pt x="113" y="84"/>
                    <a:pt x="114" y="84"/>
                  </a:cubicBezTo>
                  <a:cubicBezTo>
                    <a:pt x="117" y="84"/>
                    <a:pt x="119" y="81"/>
                    <a:pt x="119" y="80"/>
                  </a:cubicBezTo>
                  <a:cubicBezTo>
                    <a:pt x="119" y="78"/>
                    <a:pt x="120" y="69"/>
                    <a:pt x="119" y="64"/>
                  </a:cubicBezTo>
                  <a:cubicBezTo>
                    <a:pt x="119" y="63"/>
                    <a:pt x="118" y="63"/>
                    <a:pt x="118" y="62"/>
                  </a:cubicBezTo>
                  <a:cubicBezTo>
                    <a:pt x="117" y="59"/>
                    <a:pt x="109" y="53"/>
                    <a:pt x="106" y="50"/>
                  </a:cubicBezTo>
                  <a:cubicBezTo>
                    <a:pt x="108" y="48"/>
                    <a:pt x="108" y="48"/>
                    <a:pt x="108" y="48"/>
                  </a:cubicBezTo>
                  <a:cubicBezTo>
                    <a:pt x="109" y="49"/>
                    <a:pt x="119" y="56"/>
                    <a:pt x="121" y="61"/>
                  </a:cubicBezTo>
                  <a:cubicBezTo>
                    <a:pt x="121" y="62"/>
                    <a:pt x="121" y="62"/>
                    <a:pt x="122" y="63"/>
                  </a:cubicBezTo>
                  <a:cubicBezTo>
                    <a:pt x="123" y="68"/>
                    <a:pt x="122" y="76"/>
                    <a:pt x="122" y="79"/>
                  </a:cubicBezTo>
                  <a:cubicBezTo>
                    <a:pt x="123" y="79"/>
                    <a:pt x="123" y="79"/>
                    <a:pt x="123" y="79"/>
                  </a:cubicBezTo>
                  <a:cubicBezTo>
                    <a:pt x="127" y="79"/>
                    <a:pt x="128" y="77"/>
                    <a:pt x="128" y="76"/>
                  </a:cubicBezTo>
                  <a:cubicBezTo>
                    <a:pt x="128" y="76"/>
                    <a:pt x="128" y="71"/>
                    <a:pt x="128" y="66"/>
                  </a:cubicBezTo>
                  <a:cubicBezTo>
                    <a:pt x="128" y="58"/>
                    <a:pt x="127" y="54"/>
                    <a:pt x="127" y="53"/>
                  </a:cubicBezTo>
                  <a:cubicBezTo>
                    <a:pt x="125" y="49"/>
                    <a:pt x="115" y="41"/>
                    <a:pt x="111" y="38"/>
                  </a:cubicBezTo>
                  <a:cubicBezTo>
                    <a:pt x="113" y="36"/>
                    <a:pt x="113" y="36"/>
                    <a:pt x="113" y="36"/>
                  </a:cubicBezTo>
                  <a:cubicBezTo>
                    <a:pt x="113" y="36"/>
                    <a:pt x="127" y="46"/>
                    <a:pt x="129" y="52"/>
                  </a:cubicBezTo>
                  <a:cubicBezTo>
                    <a:pt x="130" y="54"/>
                    <a:pt x="131" y="59"/>
                    <a:pt x="131" y="66"/>
                  </a:cubicBezTo>
                  <a:cubicBezTo>
                    <a:pt x="131" y="70"/>
                    <a:pt x="131" y="74"/>
                    <a:pt x="131" y="75"/>
                  </a:cubicBezTo>
                  <a:cubicBezTo>
                    <a:pt x="131" y="75"/>
                    <a:pt x="131" y="75"/>
                    <a:pt x="131" y="75"/>
                  </a:cubicBezTo>
                  <a:cubicBezTo>
                    <a:pt x="133" y="75"/>
                    <a:pt x="134" y="75"/>
                    <a:pt x="135" y="74"/>
                  </a:cubicBezTo>
                  <a:cubicBezTo>
                    <a:pt x="135" y="73"/>
                    <a:pt x="135" y="73"/>
                    <a:pt x="135" y="73"/>
                  </a:cubicBezTo>
                  <a:cubicBezTo>
                    <a:pt x="135" y="73"/>
                    <a:pt x="136" y="63"/>
                    <a:pt x="134" y="49"/>
                  </a:cubicBezTo>
                  <a:cubicBezTo>
                    <a:pt x="133" y="45"/>
                    <a:pt x="128" y="42"/>
                    <a:pt x="123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</p:grpSp>
      <p:sp>
        <p:nvSpPr>
          <p:cNvPr id="174" name="Freeform 19">
            <a:extLst>
              <a:ext uri="{FF2B5EF4-FFF2-40B4-BE49-F238E27FC236}">
                <a16:creationId xmlns="" xmlns:a16="http://schemas.microsoft.com/office/drawing/2014/main" id="{41F4770C-09FD-4520-9D9F-D82B120A9359}"/>
              </a:ext>
            </a:extLst>
          </p:cNvPr>
          <p:cNvSpPr>
            <a:spLocks noEditPoints="1"/>
          </p:cNvSpPr>
          <p:nvPr/>
        </p:nvSpPr>
        <p:spPr bwMode="auto">
          <a:xfrm>
            <a:off x="8065930" y="5009453"/>
            <a:ext cx="338033" cy="351645"/>
          </a:xfrm>
          <a:custGeom>
            <a:avLst/>
            <a:gdLst>
              <a:gd name="T0" fmla="*/ 121 w 123"/>
              <a:gd name="T1" fmla="*/ 42 h 128"/>
              <a:gd name="T2" fmla="*/ 86 w 123"/>
              <a:gd name="T3" fmla="*/ 34 h 128"/>
              <a:gd name="T4" fmla="*/ 86 w 123"/>
              <a:gd name="T5" fmla="*/ 24 h 128"/>
              <a:gd name="T6" fmla="*/ 38 w 123"/>
              <a:gd name="T7" fmla="*/ 24 h 128"/>
              <a:gd name="T8" fmla="*/ 37 w 123"/>
              <a:gd name="T9" fmla="*/ 34 h 128"/>
              <a:gd name="T10" fmla="*/ 3 w 123"/>
              <a:gd name="T11" fmla="*/ 42 h 128"/>
              <a:gd name="T12" fmla="*/ 0 w 123"/>
              <a:gd name="T13" fmla="*/ 56 h 128"/>
              <a:gd name="T14" fmla="*/ 6 w 123"/>
              <a:gd name="T15" fmla="*/ 91 h 128"/>
              <a:gd name="T16" fmla="*/ 15 w 123"/>
              <a:gd name="T17" fmla="*/ 119 h 128"/>
              <a:gd name="T18" fmla="*/ 27 w 123"/>
              <a:gd name="T19" fmla="*/ 119 h 128"/>
              <a:gd name="T20" fmla="*/ 36 w 123"/>
              <a:gd name="T21" fmla="*/ 91 h 128"/>
              <a:gd name="T22" fmla="*/ 42 w 123"/>
              <a:gd name="T23" fmla="*/ 90 h 128"/>
              <a:gd name="T24" fmla="*/ 54 w 123"/>
              <a:gd name="T25" fmla="*/ 128 h 128"/>
              <a:gd name="T26" fmla="*/ 70 w 123"/>
              <a:gd name="T27" fmla="*/ 128 h 128"/>
              <a:gd name="T28" fmla="*/ 82 w 123"/>
              <a:gd name="T29" fmla="*/ 90 h 128"/>
              <a:gd name="T30" fmla="*/ 88 w 123"/>
              <a:gd name="T31" fmla="*/ 91 h 128"/>
              <a:gd name="T32" fmla="*/ 97 w 123"/>
              <a:gd name="T33" fmla="*/ 119 h 128"/>
              <a:gd name="T34" fmla="*/ 109 w 123"/>
              <a:gd name="T35" fmla="*/ 119 h 128"/>
              <a:gd name="T36" fmla="*/ 118 w 123"/>
              <a:gd name="T37" fmla="*/ 91 h 128"/>
              <a:gd name="T38" fmla="*/ 123 w 123"/>
              <a:gd name="T39" fmla="*/ 56 h 128"/>
              <a:gd name="T40" fmla="*/ 18 w 123"/>
              <a:gd name="T41" fmla="*/ 86 h 128"/>
              <a:gd name="T42" fmla="*/ 15 w 123"/>
              <a:gd name="T43" fmla="*/ 113 h 128"/>
              <a:gd name="T44" fmla="*/ 12 w 123"/>
              <a:gd name="T45" fmla="*/ 86 h 128"/>
              <a:gd name="T46" fmla="*/ 6 w 123"/>
              <a:gd name="T47" fmla="*/ 56 h 128"/>
              <a:gd name="T48" fmla="*/ 9 w 123"/>
              <a:gd name="T49" fmla="*/ 42 h 128"/>
              <a:gd name="T50" fmla="*/ 33 w 123"/>
              <a:gd name="T51" fmla="*/ 42 h 128"/>
              <a:gd name="T52" fmla="*/ 34 w 123"/>
              <a:gd name="T53" fmla="*/ 52 h 128"/>
              <a:gd name="T54" fmla="*/ 35 w 123"/>
              <a:gd name="T55" fmla="*/ 83 h 128"/>
              <a:gd name="T56" fmla="*/ 30 w 123"/>
              <a:gd name="T57" fmla="*/ 110 h 128"/>
              <a:gd name="T58" fmla="*/ 24 w 123"/>
              <a:gd name="T59" fmla="*/ 110 h 128"/>
              <a:gd name="T60" fmla="*/ 58 w 123"/>
              <a:gd name="T61" fmla="*/ 83 h 128"/>
              <a:gd name="T62" fmla="*/ 54 w 123"/>
              <a:gd name="T63" fmla="*/ 120 h 128"/>
              <a:gd name="T64" fmla="*/ 50 w 123"/>
              <a:gd name="T65" fmla="*/ 84 h 128"/>
              <a:gd name="T66" fmla="*/ 42 w 123"/>
              <a:gd name="T67" fmla="*/ 56 h 128"/>
              <a:gd name="T68" fmla="*/ 42 w 123"/>
              <a:gd name="T69" fmla="*/ 44 h 128"/>
              <a:gd name="T70" fmla="*/ 46 w 123"/>
              <a:gd name="T71" fmla="*/ 24 h 128"/>
              <a:gd name="T72" fmla="*/ 78 w 123"/>
              <a:gd name="T73" fmla="*/ 24 h 128"/>
              <a:gd name="T74" fmla="*/ 82 w 123"/>
              <a:gd name="T75" fmla="*/ 44 h 128"/>
              <a:gd name="T76" fmla="*/ 82 w 123"/>
              <a:gd name="T77" fmla="*/ 76 h 128"/>
              <a:gd name="T78" fmla="*/ 74 w 123"/>
              <a:gd name="T79" fmla="*/ 116 h 128"/>
              <a:gd name="T80" fmla="*/ 66 w 123"/>
              <a:gd name="T81" fmla="*/ 116 h 128"/>
              <a:gd name="T82" fmla="*/ 58 w 123"/>
              <a:gd name="T83" fmla="*/ 83 h 128"/>
              <a:gd name="T84" fmla="*/ 100 w 123"/>
              <a:gd name="T85" fmla="*/ 110 h 128"/>
              <a:gd name="T86" fmla="*/ 94 w 123"/>
              <a:gd name="T87" fmla="*/ 110 h 128"/>
              <a:gd name="T88" fmla="*/ 88 w 123"/>
              <a:gd name="T89" fmla="*/ 83 h 128"/>
              <a:gd name="T90" fmla="*/ 90 w 123"/>
              <a:gd name="T91" fmla="*/ 52 h 128"/>
              <a:gd name="T92" fmla="*/ 91 w 123"/>
              <a:gd name="T93" fmla="*/ 42 h 128"/>
              <a:gd name="T94" fmla="*/ 115 w 123"/>
              <a:gd name="T95" fmla="*/ 42 h 128"/>
              <a:gd name="T96" fmla="*/ 118 w 123"/>
              <a:gd name="T97" fmla="*/ 56 h 128"/>
              <a:gd name="T98" fmla="*/ 112 w 123"/>
              <a:gd name="T99" fmla="*/ 86 h 128"/>
              <a:gd name="T100" fmla="*/ 109 w 123"/>
              <a:gd name="T101" fmla="*/ 113 h 128"/>
              <a:gd name="T102" fmla="*/ 106 w 123"/>
              <a:gd name="T103" fmla="*/ 8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3" h="128">
                <a:moveTo>
                  <a:pt x="119" y="48"/>
                </a:moveTo>
                <a:cubicBezTo>
                  <a:pt x="120" y="46"/>
                  <a:pt x="121" y="44"/>
                  <a:pt x="121" y="42"/>
                </a:cubicBezTo>
                <a:cubicBezTo>
                  <a:pt x="121" y="32"/>
                  <a:pt x="112" y="24"/>
                  <a:pt x="103" y="24"/>
                </a:cubicBezTo>
                <a:cubicBezTo>
                  <a:pt x="95" y="24"/>
                  <a:pt x="89" y="28"/>
                  <a:pt x="86" y="34"/>
                </a:cubicBezTo>
                <a:cubicBezTo>
                  <a:pt x="86" y="33"/>
                  <a:pt x="85" y="32"/>
                  <a:pt x="84" y="32"/>
                </a:cubicBezTo>
                <a:cubicBezTo>
                  <a:pt x="85" y="29"/>
                  <a:pt x="86" y="26"/>
                  <a:pt x="86" y="24"/>
                </a:cubicBezTo>
                <a:cubicBezTo>
                  <a:pt x="86" y="10"/>
                  <a:pt x="75" y="0"/>
                  <a:pt x="62" y="0"/>
                </a:cubicBezTo>
                <a:cubicBezTo>
                  <a:pt x="49" y="0"/>
                  <a:pt x="38" y="10"/>
                  <a:pt x="38" y="24"/>
                </a:cubicBezTo>
                <a:cubicBezTo>
                  <a:pt x="38" y="26"/>
                  <a:pt x="38" y="29"/>
                  <a:pt x="39" y="32"/>
                </a:cubicBezTo>
                <a:cubicBezTo>
                  <a:pt x="38" y="32"/>
                  <a:pt x="38" y="33"/>
                  <a:pt x="37" y="34"/>
                </a:cubicBezTo>
                <a:cubicBezTo>
                  <a:pt x="34" y="28"/>
                  <a:pt x="28" y="24"/>
                  <a:pt x="21" y="24"/>
                </a:cubicBezTo>
                <a:cubicBezTo>
                  <a:pt x="11" y="24"/>
                  <a:pt x="3" y="32"/>
                  <a:pt x="3" y="42"/>
                </a:cubicBezTo>
                <a:cubicBezTo>
                  <a:pt x="3" y="44"/>
                  <a:pt x="3" y="46"/>
                  <a:pt x="4" y="48"/>
                </a:cubicBezTo>
                <a:cubicBezTo>
                  <a:pt x="2" y="50"/>
                  <a:pt x="0" y="53"/>
                  <a:pt x="0" y="56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5"/>
                  <a:pt x="2" y="89"/>
                  <a:pt x="6" y="91"/>
                </a:cubicBezTo>
                <a:cubicBezTo>
                  <a:pt x="6" y="110"/>
                  <a:pt x="6" y="110"/>
                  <a:pt x="6" y="110"/>
                </a:cubicBezTo>
                <a:cubicBezTo>
                  <a:pt x="6" y="115"/>
                  <a:pt x="10" y="119"/>
                  <a:pt x="15" y="119"/>
                </a:cubicBezTo>
                <a:cubicBezTo>
                  <a:pt x="17" y="119"/>
                  <a:pt x="19" y="118"/>
                  <a:pt x="21" y="117"/>
                </a:cubicBezTo>
                <a:cubicBezTo>
                  <a:pt x="22" y="118"/>
                  <a:pt x="25" y="119"/>
                  <a:pt x="27" y="119"/>
                </a:cubicBezTo>
                <a:cubicBezTo>
                  <a:pt x="32" y="119"/>
                  <a:pt x="36" y="115"/>
                  <a:pt x="36" y="110"/>
                </a:cubicBezTo>
                <a:cubicBezTo>
                  <a:pt x="36" y="91"/>
                  <a:pt x="36" y="91"/>
                  <a:pt x="36" y="91"/>
                </a:cubicBezTo>
                <a:cubicBezTo>
                  <a:pt x="37" y="90"/>
                  <a:pt x="38" y="89"/>
                  <a:pt x="39" y="88"/>
                </a:cubicBezTo>
                <a:cubicBezTo>
                  <a:pt x="40" y="88"/>
                  <a:pt x="41" y="89"/>
                  <a:pt x="42" y="90"/>
                </a:cubicBezTo>
                <a:cubicBezTo>
                  <a:pt x="42" y="116"/>
                  <a:pt x="42" y="116"/>
                  <a:pt x="42" y="116"/>
                </a:cubicBezTo>
                <a:cubicBezTo>
                  <a:pt x="42" y="122"/>
                  <a:pt x="47" y="128"/>
                  <a:pt x="54" y="128"/>
                </a:cubicBezTo>
                <a:cubicBezTo>
                  <a:pt x="57" y="128"/>
                  <a:pt x="60" y="127"/>
                  <a:pt x="62" y="125"/>
                </a:cubicBezTo>
                <a:cubicBezTo>
                  <a:pt x="64" y="127"/>
                  <a:pt x="67" y="128"/>
                  <a:pt x="70" y="128"/>
                </a:cubicBezTo>
                <a:cubicBezTo>
                  <a:pt x="76" y="128"/>
                  <a:pt x="82" y="122"/>
                  <a:pt x="82" y="116"/>
                </a:cubicBezTo>
                <a:cubicBezTo>
                  <a:pt x="82" y="90"/>
                  <a:pt x="82" y="90"/>
                  <a:pt x="82" y="90"/>
                </a:cubicBezTo>
                <a:cubicBezTo>
                  <a:pt x="83" y="89"/>
                  <a:pt x="84" y="88"/>
                  <a:pt x="84" y="88"/>
                </a:cubicBezTo>
                <a:cubicBezTo>
                  <a:pt x="85" y="89"/>
                  <a:pt x="86" y="90"/>
                  <a:pt x="88" y="91"/>
                </a:cubicBezTo>
                <a:cubicBezTo>
                  <a:pt x="88" y="110"/>
                  <a:pt x="88" y="110"/>
                  <a:pt x="88" y="110"/>
                </a:cubicBezTo>
                <a:cubicBezTo>
                  <a:pt x="88" y="115"/>
                  <a:pt x="92" y="119"/>
                  <a:pt x="97" y="119"/>
                </a:cubicBezTo>
                <a:cubicBezTo>
                  <a:pt x="99" y="119"/>
                  <a:pt x="101" y="118"/>
                  <a:pt x="103" y="117"/>
                </a:cubicBezTo>
                <a:cubicBezTo>
                  <a:pt x="104" y="118"/>
                  <a:pt x="106" y="119"/>
                  <a:pt x="109" y="119"/>
                </a:cubicBezTo>
                <a:cubicBezTo>
                  <a:pt x="114" y="119"/>
                  <a:pt x="118" y="115"/>
                  <a:pt x="118" y="110"/>
                </a:cubicBezTo>
                <a:cubicBezTo>
                  <a:pt x="118" y="91"/>
                  <a:pt x="118" y="91"/>
                  <a:pt x="118" y="91"/>
                </a:cubicBezTo>
                <a:cubicBezTo>
                  <a:pt x="121" y="89"/>
                  <a:pt x="123" y="85"/>
                  <a:pt x="123" y="80"/>
                </a:cubicBezTo>
                <a:cubicBezTo>
                  <a:pt x="123" y="56"/>
                  <a:pt x="123" y="56"/>
                  <a:pt x="123" y="56"/>
                </a:cubicBezTo>
                <a:cubicBezTo>
                  <a:pt x="123" y="53"/>
                  <a:pt x="122" y="50"/>
                  <a:pt x="119" y="48"/>
                </a:cubicBezTo>
                <a:close/>
                <a:moveTo>
                  <a:pt x="18" y="86"/>
                </a:moveTo>
                <a:cubicBezTo>
                  <a:pt x="18" y="110"/>
                  <a:pt x="18" y="110"/>
                  <a:pt x="18" y="110"/>
                </a:cubicBezTo>
                <a:cubicBezTo>
                  <a:pt x="18" y="112"/>
                  <a:pt x="17" y="113"/>
                  <a:pt x="15" y="113"/>
                </a:cubicBezTo>
                <a:cubicBezTo>
                  <a:pt x="13" y="113"/>
                  <a:pt x="12" y="112"/>
                  <a:pt x="12" y="110"/>
                </a:cubicBezTo>
                <a:cubicBezTo>
                  <a:pt x="12" y="86"/>
                  <a:pt x="12" y="86"/>
                  <a:pt x="12" y="86"/>
                </a:cubicBezTo>
                <a:cubicBezTo>
                  <a:pt x="9" y="86"/>
                  <a:pt x="6" y="84"/>
                  <a:pt x="6" y="80"/>
                </a:cubicBezTo>
                <a:cubicBezTo>
                  <a:pt x="6" y="56"/>
                  <a:pt x="6" y="56"/>
                  <a:pt x="6" y="56"/>
                </a:cubicBezTo>
                <a:cubicBezTo>
                  <a:pt x="6" y="53"/>
                  <a:pt x="9" y="51"/>
                  <a:pt x="12" y="51"/>
                </a:cubicBezTo>
                <a:cubicBezTo>
                  <a:pt x="12" y="51"/>
                  <a:pt x="9" y="48"/>
                  <a:pt x="9" y="42"/>
                </a:cubicBezTo>
                <a:cubicBezTo>
                  <a:pt x="9" y="35"/>
                  <a:pt x="14" y="30"/>
                  <a:pt x="21" y="30"/>
                </a:cubicBezTo>
                <a:cubicBezTo>
                  <a:pt x="27" y="30"/>
                  <a:pt x="33" y="35"/>
                  <a:pt x="33" y="42"/>
                </a:cubicBezTo>
                <a:cubicBezTo>
                  <a:pt x="33" y="48"/>
                  <a:pt x="30" y="51"/>
                  <a:pt x="30" y="51"/>
                </a:cubicBezTo>
                <a:cubicBezTo>
                  <a:pt x="31" y="51"/>
                  <a:pt x="33" y="51"/>
                  <a:pt x="34" y="52"/>
                </a:cubicBezTo>
                <a:cubicBezTo>
                  <a:pt x="34" y="76"/>
                  <a:pt x="34" y="76"/>
                  <a:pt x="34" y="76"/>
                </a:cubicBezTo>
                <a:cubicBezTo>
                  <a:pt x="34" y="78"/>
                  <a:pt x="34" y="80"/>
                  <a:pt x="35" y="83"/>
                </a:cubicBezTo>
                <a:cubicBezTo>
                  <a:pt x="34" y="85"/>
                  <a:pt x="32" y="86"/>
                  <a:pt x="30" y="86"/>
                </a:cubicBezTo>
                <a:cubicBezTo>
                  <a:pt x="30" y="110"/>
                  <a:pt x="30" y="110"/>
                  <a:pt x="30" y="110"/>
                </a:cubicBezTo>
                <a:cubicBezTo>
                  <a:pt x="30" y="112"/>
                  <a:pt x="28" y="113"/>
                  <a:pt x="27" y="113"/>
                </a:cubicBezTo>
                <a:cubicBezTo>
                  <a:pt x="25" y="113"/>
                  <a:pt x="24" y="112"/>
                  <a:pt x="24" y="110"/>
                </a:cubicBezTo>
                <a:cubicBezTo>
                  <a:pt x="24" y="86"/>
                  <a:pt x="24" y="86"/>
                  <a:pt x="24" y="86"/>
                </a:cubicBezTo>
                <a:moveTo>
                  <a:pt x="58" y="83"/>
                </a:moveTo>
                <a:cubicBezTo>
                  <a:pt x="58" y="116"/>
                  <a:pt x="58" y="116"/>
                  <a:pt x="58" y="116"/>
                </a:cubicBezTo>
                <a:cubicBezTo>
                  <a:pt x="58" y="118"/>
                  <a:pt x="56" y="120"/>
                  <a:pt x="54" y="120"/>
                </a:cubicBezTo>
                <a:cubicBezTo>
                  <a:pt x="52" y="120"/>
                  <a:pt x="50" y="118"/>
                  <a:pt x="50" y="116"/>
                </a:cubicBezTo>
                <a:cubicBezTo>
                  <a:pt x="50" y="84"/>
                  <a:pt x="50" y="84"/>
                  <a:pt x="50" y="84"/>
                </a:cubicBezTo>
                <a:cubicBezTo>
                  <a:pt x="45" y="84"/>
                  <a:pt x="42" y="80"/>
                  <a:pt x="42" y="76"/>
                </a:cubicBezTo>
                <a:cubicBezTo>
                  <a:pt x="42" y="56"/>
                  <a:pt x="42" y="56"/>
                  <a:pt x="42" y="56"/>
                </a:cubicBezTo>
                <a:cubicBezTo>
                  <a:pt x="42" y="56"/>
                  <a:pt x="42" y="56"/>
                  <a:pt x="42" y="56"/>
                </a:cubicBezTo>
                <a:cubicBezTo>
                  <a:pt x="42" y="44"/>
                  <a:pt x="42" y="44"/>
                  <a:pt x="42" y="44"/>
                </a:cubicBezTo>
                <a:cubicBezTo>
                  <a:pt x="42" y="39"/>
                  <a:pt x="45" y="36"/>
                  <a:pt x="50" y="36"/>
                </a:cubicBezTo>
                <a:cubicBezTo>
                  <a:pt x="50" y="36"/>
                  <a:pt x="46" y="33"/>
                  <a:pt x="46" y="24"/>
                </a:cubicBezTo>
                <a:cubicBezTo>
                  <a:pt x="46" y="15"/>
                  <a:pt x="53" y="8"/>
                  <a:pt x="62" y="8"/>
                </a:cubicBezTo>
                <a:cubicBezTo>
                  <a:pt x="71" y="8"/>
                  <a:pt x="78" y="15"/>
                  <a:pt x="78" y="24"/>
                </a:cubicBezTo>
                <a:cubicBezTo>
                  <a:pt x="78" y="32"/>
                  <a:pt x="74" y="36"/>
                  <a:pt x="74" y="36"/>
                </a:cubicBezTo>
                <a:cubicBezTo>
                  <a:pt x="78" y="36"/>
                  <a:pt x="82" y="39"/>
                  <a:pt x="82" y="44"/>
                </a:cubicBezTo>
                <a:cubicBezTo>
                  <a:pt x="82" y="56"/>
                  <a:pt x="82" y="56"/>
                  <a:pt x="82" y="56"/>
                </a:cubicBezTo>
                <a:cubicBezTo>
                  <a:pt x="82" y="76"/>
                  <a:pt x="82" y="76"/>
                  <a:pt x="82" y="76"/>
                </a:cubicBezTo>
                <a:cubicBezTo>
                  <a:pt x="82" y="80"/>
                  <a:pt x="78" y="84"/>
                  <a:pt x="74" y="84"/>
                </a:cubicBezTo>
                <a:cubicBezTo>
                  <a:pt x="74" y="116"/>
                  <a:pt x="74" y="116"/>
                  <a:pt x="74" y="116"/>
                </a:cubicBezTo>
                <a:cubicBezTo>
                  <a:pt x="74" y="118"/>
                  <a:pt x="72" y="120"/>
                  <a:pt x="70" y="120"/>
                </a:cubicBezTo>
                <a:cubicBezTo>
                  <a:pt x="68" y="120"/>
                  <a:pt x="66" y="118"/>
                  <a:pt x="66" y="116"/>
                </a:cubicBezTo>
                <a:cubicBezTo>
                  <a:pt x="66" y="83"/>
                  <a:pt x="66" y="83"/>
                  <a:pt x="66" y="83"/>
                </a:cubicBezTo>
                <a:lnTo>
                  <a:pt x="58" y="83"/>
                </a:lnTo>
                <a:close/>
                <a:moveTo>
                  <a:pt x="100" y="86"/>
                </a:moveTo>
                <a:cubicBezTo>
                  <a:pt x="100" y="110"/>
                  <a:pt x="100" y="110"/>
                  <a:pt x="100" y="110"/>
                </a:cubicBezTo>
                <a:cubicBezTo>
                  <a:pt x="100" y="112"/>
                  <a:pt x="98" y="113"/>
                  <a:pt x="97" y="113"/>
                </a:cubicBezTo>
                <a:cubicBezTo>
                  <a:pt x="95" y="113"/>
                  <a:pt x="94" y="112"/>
                  <a:pt x="94" y="110"/>
                </a:cubicBezTo>
                <a:cubicBezTo>
                  <a:pt x="94" y="86"/>
                  <a:pt x="94" y="86"/>
                  <a:pt x="94" y="86"/>
                </a:cubicBezTo>
                <a:cubicBezTo>
                  <a:pt x="91" y="86"/>
                  <a:pt x="89" y="85"/>
                  <a:pt x="88" y="83"/>
                </a:cubicBezTo>
                <a:cubicBezTo>
                  <a:pt x="89" y="80"/>
                  <a:pt x="90" y="78"/>
                  <a:pt x="90" y="76"/>
                </a:cubicBezTo>
                <a:cubicBezTo>
                  <a:pt x="90" y="52"/>
                  <a:pt x="90" y="52"/>
                  <a:pt x="90" y="52"/>
                </a:cubicBezTo>
                <a:cubicBezTo>
                  <a:pt x="91" y="51"/>
                  <a:pt x="92" y="51"/>
                  <a:pt x="94" y="51"/>
                </a:cubicBezTo>
                <a:cubicBezTo>
                  <a:pt x="94" y="51"/>
                  <a:pt x="91" y="48"/>
                  <a:pt x="91" y="42"/>
                </a:cubicBezTo>
                <a:cubicBezTo>
                  <a:pt x="91" y="35"/>
                  <a:pt x="96" y="30"/>
                  <a:pt x="103" y="30"/>
                </a:cubicBezTo>
                <a:cubicBezTo>
                  <a:pt x="109" y="30"/>
                  <a:pt x="115" y="35"/>
                  <a:pt x="115" y="42"/>
                </a:cubicBezTo>
                <a:cubicBezTo>
                  <a:pt x="115" y="48"/>
                  <a:pt x="112" y="51"/>
                  <a:pt x="112" y="51"/>
                </a:cubicBezTo>
                <a:cubicBezTo>
                  <a:pt x="115" y="51"/>
                  <a:pt x="118" y="53"/>
                  <a:pt x="118" y="56"/>
                </a:cubicBezTo>
                <a:cubicBezTo>
                  <a:pt x="118" y="80"/>
                  <a:pt x="118" y="80"/>
                  <a:pt x="118" y="80"/>
                </a:cubicBezTo>
                <a:cubicBezTo>
                  <a:pt x="118" y="84"/>
                  <a:pt x="115" y="86"/>
                  <a:pt x="112" y="86"/>
                </a:cubicBezTo>
                <a:cubicBezTo>
                  <a:pt x="112" y="110"/>
                  <a:pt x="112" y="110"/>
                  <a:pt x="112" y="110"/>
                </a:cubicBezTo>
                <a:cubicBezTo>
                  <a:pt x="112" y="112"/>
                  <a:pt x="110" y="113"/>
                  <a:pt x="109" y="113"/>
                </a:cubicBezTo>
                <a:cubicBezTo>
                  <a:pt x="107" y="113"/>
                  <a:pt x="106" y="112"/>
                  <a:pt x="106" y="110"/>
                </a:cubicBezTo>
                <a:cubicBezTo>
                  <a:pt x="106" y="86"/>
                  <a:pt x="106" y="86"/>
                  <a:pt x="106" y="86"/>
                </a:cubicBezTo>
                <a:lnTo>
                  <a:pt x="100" y="8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75" name="Group 174">
            <a:extLst>
              <a:ext uri="{FF2B5EF4-FFF2-40B4-BE49-F238E27FC236}">
                <a16:creationId xmlns="" xmlns:a16="http://schemas.microsoft.com/office/drawing/2014/main" id="{62835C92-6358-4C2E-A7FC-392D5D5B8DCD}"/>
              </a:ext>
            </a:extLst>
          </p:cNvPr>
          <p:cNvGrpSpPr/>
          <p:nvPr/>
        </p:nvGrpSpPr>
        <p:grpSpPr>
          <a:xfrm>
            <a:off x="8767400" y="5058170"/>
            <a:ext cx="393517" cy="254209"/>
            <a:chOff x="1554163" y="3055938"/>
            <a:chExt cx="1049337" cy="677862"/>
          </a:xfrm>
          <a:solidFill>
            <a:schemeClr val="tx1"/>
          </a:solidFill>
        </p:grpSpPr>
        <p:sp>
          <p:nvSpPr>
            <p:cNvPr id="176" name="Freeform 5">
              <a:extLst>
                <a:ext uri="{FF2B5EF4-FFF2-40B4-BE49-F238E27FC236}">
                  <a16:creationId xmlns="" xmlns:a16="http://schemas.microsoft.com/office/drawing/2014/main" id="{9C2FCCAC-7F6F-44B8-97F7-36884D48D431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163" y="3482975"/>
              <a:ext cx="500062" cy="250825"/>
            </a:xfrm>
            <a:custGeom>
              <a:avLst/>
              <a:gdLst>
                <a:gd name="T0" fmla="*/ 114 w 132"/>
                <a:gd name="T1" fmla="*/ 9 h 66"/>
                <a:gd name="T2" fmla="*/ 100 w 132"/>
                <a:gd name="T3" fmla="*/ 0 h 66"/>
                <a:gd name="T4" fmla="*/ 32 w 132"/>
                <a:gd name="T5" fmla="*/ 0 h 66"/>
                <a:gd name="T6" fmla="*/ 18 w 132"/>
                <a:gd name="T7" fmla="*/ 9 h 66"/>
                <a:gd name="T8" fmla="*/ 2 w 132"/>
                <a:gd name="T9" fmla="*/ 57 h 66"/>
                <a:gd name="T10" fmla="*/ 8 w 132"/>
                <a:gd name="T11" fmla="*/ 66 h 66"/>
                <a:gd name="T12" fmla="*/ 124 w 132"/>
                <a:gd name="T13" fmla="*/ 66 h 66"/>
                <a:gd name="T14" fmla="*/ 130 w 132"/>
                <a:gd name="T15" fmla="*/ 57 h 66"/>
                <a:gd name="T16" fmla="*/ 114 w 132"/>
                <a:gd name="T17" fmla="*/ 9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2" h="66">
                  <a:moveTo>
                    <a:pt x="114" y="9"/>
                  </a:moveTo>
                  <a:cubicBezTo>
                    <a:pt x="112" y="4"/>
                    <a:pt x="106" y="0"/>
                    <a:pt x="100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6" y="0"/>
                    <a:pt x="20" y="4"/>
                    <a:pt x="18" y="9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0" y="62"/>
                    <a:pt x="3" y="66"/>
                    <a:pt x="8" y="66"/>
                  </a:cubicBezTo>
                  <a:cubicBezTo>
                    <a:pt x="124" y="66"/>
                    <a:pt x="124" y="66"/>
                    <a:pt x="124" y="66"/>
                  </a:cubicBezTo>
                  <a:cubicBezTo>
                    <a:pt x="129" y="66"/>
                    <a:pt x="132" y="62"/>
                    <a:pt x="130" y="57"/>
                  </a:cubicBezTo>
                  <a:lnTo>
                    <a:pt x="114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7" name="Freeform 6">
              <a:extLst>
                <a:ext uri="{FF2B5EF4-FFF2-40B4-BE49-F238E27FC236}">
                  <a16:creationId xmlns="" xmlns:a16="http://schemas.microsoft.com/office/drawing/2014/main" id="{7C6FFA97-C5DA-490E-AE35-2A6C7CAF5D1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3438" y="3482975"/>
              <a:ext cx="500062" cy="250825"/>
            </a:xfrm>
            <a:custGeom>
              <a:avLst/>
              <a:gdLst>
                <a:gd name="T0" fmla="*/ 131 w 132"/>
                <a:gd name="T1" fmla="*/ 57 h 66"/>
                <a:gd name="T2" fmla="*/ 114 w 132"/>
                <a:gd name="T3" fmla="*/ 9 h 66"/>
                <a:gd name="T4" fmla="*/ 101 w 132"/>
                <a:gd name="T5" fmla="*/ 0 h 66"/>
                <a:gd name="T6" fmla="*/ 32 w 132"/>
                <a:gd name="T7" fmla="*/ 0 h 66"/>
                <a:gd name="T8" fmla="*/ 19 w 132"/>
                <a:gd name="T9" fmla="*/ 9 h 66"/>
                <a:gd name="T10" fmla="*/ 2 w 132"/>
                <a:gd name="T11" fmla="*/ 57 h 66"/>
                <a:gd name="T12" fmla="*/ 8 w 132"/>
                <a:gd name="T13" fmla="*/ 66 h 66"/>
                <a:gd name="T14" fmla="*/ 124 w 132"/>
                <a:gd name="T15" fmla="*/ 66 h 66"/>
                <a:gd name="T16" fmla="*/ 131 w 132"/>
                <a:gd name="T17" fmla="*/ 57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2" h="66">
                  <a:moveTo>
                    <a:pt x="131" y="57"/>
                  </a:moveTo>
                  <a:cubicBezTo>
                    <a:pt x="114" y="9"/>
                    <a:pt x="114" y="9"/>
                    <a:pt x="114" y="9"/>
                  </a:cubicBezTo>
                  <a:cubicBezTo>
                    <a:pt x="112" y="4"/>
                    <a:pt x="106" y="0"/>
                    <a:pt x="101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6" y="0"/>
                    <a:pt x="20" y="4"/>
                    <a:pt x="19" y="9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0" y="62"/>
                    <a:pt x="3" y="66"/>
                    <a:pt x="8" y="66"/>
                  </a:cubicBezTo>
                  <a:cubicBezTo>
                    <a:pt x="124" y="66"/>
                    <a:pt x="124" y="66"/>
                    <a:pt x="124" y="66"/>
                  </a:cubicBezTo>
                  <a:cubicBezTo>
                    <a:pt x="129" y="66"/>
                    <a:pt x="132" y="62"/>
                    <a:pt x="131" y="5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8" name="Freeform 7">
              <a:extLst>
                <a:ext uri="{FF2B5EF4-FFF2-40B4-BE49-F238E27FC236}">
                  <a16:creationId xmlns="" xmlns:a16="http://schemas.microsoft.com/office/drawing/2014/main" id="{ADAFFD57-470C-4D1C-B7B8-6DF62F6EBA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7213" y="3181350"/>
              <a:ext cx="503237" cy="252412"/>
            </a:xfrm>
            <a:custGeom>
              <a:avLst/>
              <a:gdLst>
                <a:gd name="T0" fmla="*/ 9 w 133"/>
                <a:gd name="T1" fmla="*/ 66 h 66"/>
                <a:gd name="T2" fmla="*/ 124 w 133"/>
                <a:gd name="T3" fmla="*/ 66 h 66"/>
                <a:gd name="T4" fmla="*/ 131 w 133"/>
                <a:gd name="T5" fmla="*/ 57 h 66"/>
                <a:gd name="T6" fmla="*/ 114 w 133"/>
                <a:gd name="T7" fmla="*/ 9 h 66"/>
                <a:gd name="T8" fmla="*/ 101 w 133"/>
                <a:gd name="T9" fmla="*/ 0 h 66"/>
                <a:gd name="T10" fmla="*/ 32 w 133"/>
                <a:gd name="T11" fmla="*/ 0 h 66"/>
                <a:gd name="T12" fmla="*/ 19 w 133"/>
                <a:gd name="T13" fmla="*/ 9 h 66"/>
                <a:gd name="T14" fmla="*/ 2 w 133"/>
                <a:gd name="T15" fmla="*/ 57 h 66"/>
                <a:gd name="T16" fmla="*/ 9 w 133"/>
                <a:gd name="T17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3" h="66">
                  <a:moveTo>
                    <a:pt x="9" y="66"/>
                  </a:moveTo>
                  <a:cubicBezTo>
                    <a:pt x="124" y="66"/>
                    <a:pt x="124" y="66"/>
                    <a:pt x="124" y="66"/>
                  </a:cubicBezTo>
                  <a:cubicBezTo>
                    <a:pt x="130" y="66"/>
                    <a:pt x="133" y="62"/>
                    <a:pt x="131" y="57"/>
                  </a:cubicBezTo>
                  <a:cubicBezTo>
                    <a:pt x="114" y="9"/>
                    <a:pt x="114" y="9"/>
                    <a:pt x="114" y="9"/>
                  </a:cubicBezTo>
                  <a:cubicBezTo>
                    <a:pt x="112" y="4"/>
                    <a:pt x="107" y="0"/>
                    <a:pt x="101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7" y="0"/>
                    <a:pt x="21" y="4"/>
                    <a:pt x="19" y="9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0" y="62"/>
                    <a:pt x="3" y="66"/>
                    <a:pt x="9" y="6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9" name="Freeform 8">
              <a:extLst>
                <a:ext uri="{FF2B5EF4-FFF2-40B4-BE49-F238E27FC236}">
                  <a16:creationId xmlns="" xmlns:a16="http://schemas.microsoft.com/office/drawing/2014/main" id="{59781AED-5BA9-488B-BF71-85D25BCCE5C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8388" y="3148013"/>
              <a:ext cx="219075" cy="217487"/>
            </a:xfrm>
            <a:custGeom>
              <a:avLst/>
              <a:gdLst>
                <a:gd name="T0" fmla="*/ 45 w 138"/>
                <a:gd name="T1" fmla="*/ 91 h 137"/>
                <a:gd name="T2" fmla="*/ 69 w 138"/>
                <a:gd name="T3" fmla="*/ 137 h 137"/>
                <a:gd name="T4" fmla="*/ 93 w 138"/>
                <a:gd name="T5" fmla="*/ 91 h 137"/>
                <a:gd name="T6" fmla="*/ 138 w 138"/>
                <a:gd name="T7" fmla="*/ 67 h 137"/>
                <a:gd name="T8" fmla="*/ 93 w 138"/>
                <a:gd name="T9" fmla="*/ 43 h 137"/>
                <a:gd name="T10" fmla="*/ 69 w 138"/>
                <a:gd name="T11" fmla="*/ 0 h 137"/>
                <a:gd name="T12" fmla="*/ 45 w 138"/>
                <a:gd name="T13" fmla="*/ 43 h 137"/>
                <a:gd name="T14" fmla="*/ 0 w 138"/>
                <a:gd name="T15" fmla="*/ 67 h 137"/>
                <a:gd name="T16" fmla="*/ 45 w 138"/>
                <a:gd name="T17" fmla="*/ 91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8" h="137">
                  <a:moveTo>
                    <a:pt x="45" y="91"/>
                  </a:moveTo>
                  <a:lnTo>
                    <a:pt x="69" y="137"/>
                  </a:lnTo>
                  <a:lnTo>
                    <a:pt x="93" y="91"/>
                  </a:lnTo>
                  <a:lnTo>
                    <a:pt x="138" y="67"/>
                  </a:lnTo>
                  <a:lnTo>
                    <a:pt x="93" y="43"/>
                  </a:lnTo>
                  <a:lnTo>
                    <a:pt x="69" y="0"/>
                  </a:lnTo>
                  <a:lnTo>
                    <a:pt x="45" y="43"/>
                  </a:lnTo>
                  <a:lnTo>
                    <a:pt x="0" y="67"/>
                  </a:lnTo>
                  <a:lnTo>
                    <a:pt x="45" y="9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0" name="Freeform 9">
              <a:extLst>
                <a:ext uri="{FF2B5EF4-FFF2-40B4-BE49-F238E27FC236}">
                  <a16:creationId xmlns="" xmlns:a16="http://schemas.microsoft.com/office/drawing/2014/main" id="{CF570292-CCC3-4C73-B5CE-F6165F93E04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6950" y="3055938"/>
              <a:ext cx="128587" cy="133350"/>
            </a:xfrm>
            <a:custGeom>
              <a:avLst/>
              <a:gdLst>
                <a:gd name="T0" fmla="*/ 40 w 81"/>
                <a:gd name="T1" fmla="*/ 84 h 84"/>
                <a:gd name="T2" fmla="*/ 54 w 81"/>
                <a:gd name="T3" fmla="*/ 58 h 84"/>
                <a:gd name="T4" fmla="*/ 81 w 81"/>
                <a:gd name="T5" fmla="*/ 43 h 84"/>
                <a:gd name="T6" fmla="*/ 54 w 81"/>
                <a:gd name="T7" fmla="*/ 29 h 84"/>
                <a:gd name="T8" fmla="*/ 40 w 81"/>
                <a:gd name="T9" fmla="*/ 0 h 84"/>
                <a:gd name="T10" fmla="*/ 26 w 81"/>
                <a:gd name="T11" fmla="*/ 29 h 84"/>
                <a:gd name="T12" fmla="*/ 0 w 81"/>
                <a:gd name="T13" fmla="*/ 43 h 84"/>
                <a:gd name="T14" fmla="*/ 26 w 81"/>
                <a:gd name="T15" fmla="*/ 58 h 84"/>
                <a:gd name="T16" fmla="*/ 40 w 81"/>
                <a:gd name="T17" fmla="*/ 8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1" h="84">
                  <a:moveTo>
                    <a:pt x="40" y="84"/>
                  </a:moveTo>
                  <a:lnTo>
                    <a:pt x="54" y="58"/>
                  </a:lnTo>
                  <a:lnTo>
                    <a:pt x="81" y="43"/>
                  </a:lnTo>
                  <a:lnTo>
                    <a:pt x="54" y="29"/>
                  </a:lnTo>
                  <a:lnTo>
                    <a:pt x="40" y="0"/>
                  </a:lnTo>
                  <a:lnTo>
                    <a:pt x="26" y="29"/>
                  </a:lnTo>
                  <a:lnTo>
                    <a:pt x="0" y="43"/>
                  </a:lnTo>
                  <a:lnTo>
                    <a:pt x="26" y="58"/>
                  </a:lnTo>
                  <a:lnTo>
                    <a:pt x="40" y="8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1" name="Group 180">
            <a:extLst>
              <a:ext uri="{FF2B5EF4-FFF2-40B4-BE49-F238E27FC236}">
                <a16:creationId xmlns="" xmlns:a16="http://schemas.microsoft.com/office/drawing/2014/main" id="{B188BAFB-5FCF-46B8-80A4-FA404CE9BD7A}"/>
              </a:ext>
            </a:extLst>
          </p:cNvPr>
          <p:cNvGrpSpPr/>
          <p:nvPr/>
        </p:nvGrpSpPr>
        <p:grpSpPr>
          <a:xfrm>
            <a:off x="10418567" y="4988822"/>
            <a:ext cx="394198" cy="392906"/>
            <a:chOff x="6416675" y="5076825"/>
            <a:chExt cx="484187" cy="482600"/>
          </a:xfrm>
          <a:solidFill>
            <a:schemeClr val="tx1"/>
          </a:solidFill>
        </p:grpSpPr>
        <p:sp>
          <p:nvSpPr>
            <p:cNvPr id="182" name="Freeform 353">
              <a:extLst>
                <a:ext uri="{FF2B5EF4-FFF2-40B4-BE49-F238E27FC236}">
                  <a16:creationId xmlns="" xmlns:a16="http://schemas.microsoft.com/office/drawing/2014/main" id="{BCD89ECC-1616-48C4-802A-992F262FBD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416675" y="5257800"/>
              <a:ext cx="484187" cy="301625"/>
            </a:xfrm>
            <a:custGeom>
              <a:avLst/>
              <a:gdLst>
                <a:gd name="T0" fmla="*/ 107 w 129"/>
                <a:gd name="T1" fmla="*/ 36 h 80"/>
                <a:gd name="T2" fmla="*/ 126 w 129"/>
                <a:gd name="T3" fmla="*/ 24 h 80"/>
                <a:gd name="T4" fmla="*/ 122 w 129"/>
                <a:gd name="T5" fmla="*/ 16 h 80"/>
                <a:gd name="T6" fmla="*/ 64 w 129"/>
                <a:gd name="T7" fmla="*/ 0 h 80"/>
                <a:gd name="T8" fmla="*/ 10 w 129"/>
                <a:gd name="T9" fmla="*/ 36 h 80"/>
                <a:gd name="T10" fmla="*/ 2 w 129"/>
                <a:gd name="T11" fmla="*/ 51 h 80"/>
                <a:gd name="T12" fmla="*/ 16 w 129"/>
                <a:gd name="T13" fmla="*/ 70 h 80"/>
                <a:gd name="T14" fmla="*/ 102 w 129"/>
                <a:gd name="T15" fmla="*/ 80 h 80"/>
                <a:gd name="T16" fmla="*/ 112 w 129"/>
                <a:gd name="T17" fmla="*/ 67 h 80"/>
                <a:gd name="T18" fmla="*/ 128 w 129"/>
                <a:gd name="T19" fmla="*/ 46 h 80"/>
                <a:gd name="T20" fmla="*/ 103 w 129"/>
                <a:gd name="T21" fmla="*/ 36 h 80"/>
                <a:gd name="T22" fmla="*/ 103 w 129"/>
                <a:gd name="T23" fmla="*/ 35 h 80"/>
                <a:gd name="T24" fmla="*/ 64 w 129"/>
                <a:gd name="T25" fmla="*/ 4 h 80"/>
                <a:gd name="T26" fmla="*/ 97 w 129"/>
                <a:gd name="T27" fmla="*/ 29 h 80"/>
                <a:gd name="T28" fmla="*/ 29 w 129"/>
                <a:gd name="T29" fmla="*/ 36 h 80"/>
                <a:gd name="T30" fmla="*/ 64 w 129"/>
                <a:gd name="T31" fmla="*/ 4 h 80"/>
                <a:gd name="T32" fmla="*/ 64 w 129"/>
                <a:gd name="T33" fmla="*/ 24 h 80"/>
                <a:gd name="T34" fmla="*/ 41 w 129"/>
                <a:gd name="T35" fmla="*/ 36 h 80"/>
                <a:gd name="T36" fmla="*/ 86 w 129"/>
                <a:gd name="T37" fmla="*/ 35 h 80"/>
                <a:gd name="T38" fmla="*/ 82 w 129"/>
                <a:gd name="T39" fmla="*/ 36 h 80"/>
                <a:gd name="T40" fmla="*/ 55 w 129"/>
                <a:gd name="T41" fmla="*/ 36 h 80"/>
                <a:gd name="T42" fmla="*/ 64 w 129"/>
                <a:gd name="T43" fmla="*/ 28 h 80"/>
                <a:gd name="T44" fmla="*/ 73 w 129"/>
                <a:gd name="T45" fmla="*/ 36 h 80"/>
                <a:gd name="T46" fmla="*/ 64 w 129"/>
                <a:gd name="T47" fmla="*/ 16 h 80"/>
                <a:gd name="T48" fmla="*/ 33 w 129"/>
                <a:gd name="T49" fmla="*/ 36 h 80"/>
                <a:gd name="T50" fmla="*/ 93 w 129"/>
                <a:gd name="T51" fmla="*/ 31 h 80"/>
                <a:gd name="T52" fmla="*/ 64 w 129"/>
                <a:gd name="T53" fmla="*/ 16 h 80"/>
                <a:gd name="T54" fmla="*/ 104 w 129"/>
                <a:gd name="T55" fmla="*/ 70 h 80"/>
                <a:gd name="T56" fmla="*/ 26 w 129"/>
                <a:gd name="T57" fmla="*/ 72 h 80"/>
                <a:gd name="T58" fmla="*/ 24 w 129"/>
                <a:gd name="T59" fmla="*/ 64 h 80"/>
                <a:gd name="T60" fmla="*/ 10 w 129"/>
                <a:gd name="T61" fmla="*/ 44 h 80"/>
                <a:gd name="T62" fmla="*/ 24 w 129"/>
                <a:gd name="T63" fmla="*/ 44 h 80"/>
                <a:gd name="T64" fmla="*/ 32 w 129"/>
                <a:gd name="T65" fmla="*/ 44 h 80"/>
                <a:gd name="T66" fmla="*/ 40 w 129"/>
                <a:gd name="T67" fmla="*/ 44 h 80"/>
                <a:gd name="T68" fmla="*/ 48 w 129"/>
                <a:gd name="T69" fmla="*/ 44 h 80"/>
                <a:gd name="T70" fmla="*/ 76 w 129"/>
                <a:gd name="T71" fmla="*/ 44 h 80"/>
                <a:gd name="T72" fmla="*/ 84 w 129"/>
                <a:gd name="T73" fmla="*/ 44 h 80"/>
                <a:gd name="T74" fmla="*/ 92 w 129"/>
                <a:gd name="T75" fmla="*/ 44 h 80"/>
                <a:gd name="T76" fmla="*/ 100 w 129"/>
                <a:gd name="T77" fmla="*/ 44 h 80"/>
                <a:gd name="T78" fmla="*/ 108 w 129"/>
                <a:gd name="T79" fmla="*/ 44 h 80"/>
                <a:gd name="T80" fmla="*/ 120 w 129"/>
                <a:gd name="T81" fmla="*/ 4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29" h="80">
                  <a:moveTo>
                    <a:pt x="118" y="36"/>
                  </a:moveTo>
                  <a:cubicBezTo>
                    <a:pt x="107" y="36"/>
                    <a:pt x="107" y="36"/>
                    <a:pt x="107" y="36"/>
                  </a:cubicBezTo>
                  <a:cubicBezTo>
                    <a:pt x="107" y="35"/>
                    <a:pt x="107" y="34"/>
                    <a:pt x="107" y="33"/>
                  </a:cubicBezTo>
                  <a:cubicBezTo>
                    <a:pt x="126" y="24"/>
                    <a:pt x="126" y="24"/>
                    <a:pt x="126" y="24"/>
                  </a:cubicBezTo>
                  <a:cubicBezTo>
                    <a:pt x="128" y="23"/>
                    <a:pt x="129" y="20"/>
                    <a:pt x="128" y="18"/>
                  </a:cubicBezTo>
                  <a:cubicBezTo>
                    <a:pt x="127" y="16"/>
                    <a:pt x="124" y="15"/>
                    <a:pt x="122" y="16"/>
                  </a:cubicBezTo>
                  <a:cubicBezTo>
                    <a:pt x="104" y="26"/>
                    <a:pt x="104" y="26"/>
                    <a:pt x="104" y="26"/>
                  </a:cubicBezTo>
                  <a:cubicBezTo>
                    <a:pt x="97" y="11"/>
                    <a:pt x="82" y="0"/>
                    <a:pt x="64" y="0"/>
                  </a:cubicBezTo>
                  <a:cubicBezTo>
                    <a:pt x="42" y="0"/>
                    <a:pt x="25" y="16"/>
                    <a:pt x="21" y="36"/>
                  </a:cubicBezTo>
                  <a:cubicBezTo>
                    <a:pt x="10" y="36"/>
                    <a:pt x="10" y="36"/>
                    <a:pt x="10" y="36"/>
                  </a:cubicBezTo>
                  <a:cubicBezTo>
                    <a:pt x="4" y="36"/>
                    <a:pt x="0" y="40"/>
                    <a:pt x="0" y="46"/>
                  </a:cubicBezTo>
                  <a:cubicBezTo>
                    <a:pt x="0" y="48"/>
                    <a:pt x="1" y="50"/>
                    <a:pt x="2" y="51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6" y="70"/>
                    <a:pt x="16" y="70"/>
                    <a:pt x="16" y="70"/>
                  </a:cubicBezTo>
                  <a:cubicBezTo>
                    <a:pt x="16" y="76"/>
                    <a:pt x="20" y="80"/>
                    <a:pt x="26" y="80"/>
                  </a:cubicBezTo>
                  <a:cubicBezTo>
                    <a:pt x="102" y="80"/>
                    <a:pt x="102" y="80"/>
                    <a:pt x="102" y="80"/>
                  </a:cubicBezTo>
                  <a:cubicBezTo>
                    <a:pt x="108" y="80"/>
                    <a:pt x="112" y="76"/>
                    <a:pt x="112" y="70"/>
                  </a:cubicBezTo>
                  <a:cubicBezTo>
                    <a:pt x="112" y="67"/>
                    <a:pt x="112" y="67"/>
                    <a:pt x="112" y="67"/>
                  </a:cubicBezTo>
                  <a:cubicBezTo>
                    <a:pt x="126" y="51"/>
                    <a:pt x="126" y="51"/>
                    <a:pt x="126" y="51"/>
                  </a:cubicBezTo>
                  <a:cubicBezTo>
                    <a:pt x="127" y="50"/>
                    <a:pt x="128" y="48"/>
                    <a:pt x="128" y="46"/>
                  </a:cubicBezTo>
                  <a:cubicBezTo>
                    <a:pt x="128" y="40"/>
                    <a:pt x="124" y="36"/>
                    <a:pt x="118" y="36"/>
                  </a:cubicBezTo>
                  <a:close/>
                  <a:moveTo>
                    <a:pt x="103" y="36"/>
                  </a:moveTo>
                  <a:cubicBezTo>
                    <a:pt x="101" y="36"/>
                    <a:pt x="101" y="36"/>
                    <a:pt x="101" y="36"/>
                  </a:cubicBezTo>
                  <a:cubicBezTo>
                    <a:pt x="103" y="35"/>
                    <a:pt x="103" y="35"/>
                    <a:pt x="103" y="35"/>
                  </a:cubicBezTo>
                  <a:cubicBezTo>
                    <a:pt x="103" y="35"/>
                    <a:pt x="103" y="36"/>
                    <a:pt x="103" y="36"/>
                  </a:cubicBezTo>
                  <a:close/>
                  <a:moveTo>
                    <a:pt x="64" y="4"/>
                  </a:moveTo>
                  <a:cubicBezTo>
                    <a:pt x="80" y="4"/>
                    <a:pt x="94" y="14"/>
                    <a:pt x="100" y="27"/>
                  </a:cubicBezTo>
                  <a:cubicBezTo>
                    <a:pt x="97" y="29"/>
                    <a:pt x="97" y="29"/>
                    <a:pt x="97" y="29"/>
                  </a:cubicBezTo>
                  <a:cubicBezTo>
                    <a:pt x="91" y="17"/>
                    <a:pt x="79" y="8"/>
                    <a:pt x="64" y="8"/>
                  </a:cubicBezTo>
                  <a:cubicBezTo>
                    <a:pt x="47" y="8"/>
                    <a:pt x="33" y="20"/>
                    <a:pt x="29" y="36"/>
                  </a:cubicBezTo>
                  <a:cubicBezTo>
                    <a:pt x="25" y="36"/>
                    <a:pt x="25" y="36"/>
                    <a:pt x="25" y="36"/>
                  </a:cubicBezTo>
                  <a:cubicBezTo>
                    <a:pt x="29" y="18"/>
                    <a:pt x="45" y="4"/>
                    <a:pt x="64" y="4"/>
                  </a:cubicBezTo>
                  <a:close/>
                  <a:moveTo>
                    <a:pt x="82" y="36"/>
                  </a:moveTo>
                  <a:cubicBezTo>
                    <a:pt x="79" y="29"/>
                    <a:pt x="72" y="24"/>
                    <a:pt x="64" y="24"/>
                  </a:cubicBezTo>
                  <a:cubicBezTo>
                    <a:pt x="56" y="24"/>
                    <a:pt x="49" y="29"/>
                    <a:pt x="46" y="36"/>
                  </a:cubicBezTo>
                  <a:cubicBezTo>
                    <a:pt x="41" y="36"/>
                    <a:pt x="41" y="36"/>
                    <a:pt x="41" y="36"/>
                  </a:cubicBezTo>
                  <a:cubicBezTo>
                    <a:pt x="45" y="27"/>
                    <a:pt x="54" y="20"/>
                    <a:pt x="64" y="20"/>
                  </a:cubicBezTo>
                  <a:cubicBezTo>
                    <a:pt x="74" y="20"/>
                    <a:pt x="82" y="26"/>
                    <a:pt x="86" y="35"/>
                  </a:cubicBezTo>
                  <a:cubicBezTo>
                    <a:pt x="83" y="36"/>
                    <a:pt x="83" y="36"/>
                    <a:pt x="83" y="36"/>
                  </a:cubicBezTo>
                  <a:lnTo>
                    <a:pt x="82" y="36"/>
                  </a:lnTo>
                  <a:close/>
                  <a:moveTo>
                    <a:pt x="64" y="32"/>
                  </a:moveTo>
                  <a:cubicBezTo>
                    <a:pt x="60" y="32"/>
                    <a:pt x="57" y="34"/>
                    <a:pt x="55" y="36"/>
                  </a:cubicBezTo>
                  <a:cubicBezTo>
                    <a:pt x="50" y="36"/>
                    <a:pt x="50" y="36"/>
                    <a:pt x="50" y="36"/>
                  </a:cubicBezTo>
                  <a:cubicBezTo>
                    <a:pt x="53" y="31"/>
                    <a:pt x="58" y="28"/>
                    <a:pt x="64" y="28"/>
                  </a:cubicBezTo>
                  <a:cubicBezTo>
                    <a:pt x="70" y="28"/>
                    <a:pt x="75" y="31"/>
                    <a:pt x="78" y="36"/>
                  </a:cubicBezTo>
                  <a:cubicBezTo>
                    <a:pt x="73" y="36"/>
                    <a:pt x="73" y="36"/>
                    <a:pt x="73" y="36"/>
                  </a:cubicBezTo>
                  <a:cubicBezTo>
                    <a:pt x="71" y="34"/>
                    <a:pt x="68" y="32"/>
                    <a:pt x="64" y="32"/>
                  </a:cubicBezTo>
                  <a:close/>
                  <a:moveTo>
                    <a:pt x="64" y="16"/>
                  </a:moveTo>
                  <a:cubicBezTo>
                    <a:pt x="51" y="16"/>
                    <a:pt x="41" y="24"/>
                    <a:pt x="37" y="36"/>
                  </a:cubicBezTo>
                  <a:cubicBezTo>
                    <a:pt x="33" y="36"/>
                    <a:pt x="33" y="36"/>
                    <a:pt x="33" y="36"/>
                  </a:cubicBezTo>
                  <a:cubicBezTo>
                    <a:pt x="37" y="22"/>
                    <a:pt x="49" y="12"/>
                    <a:pt x="64" y="12"/>
                  </a:cubicBezTo>
                  <a:cubicBezTo>
                    <a:pt x="77" y="12"/>
                    <a:pt x="88" y="20"/>
                    <a:pt x="93" y="31"/>
                  </a:cubicBezTo>
                  <a:cubicBezTo>
                    <a:pt x="90" y="33"/>
                    <a:pt x="90" y="33"/>
                    <a:pt x="90" y="33"/>
                  </a:cubicBezTo>
                  <a:cubicBezTo>
                    <a:pt x="85" y="23"/>
                    <a:pt x="75" y="16"/>
                    <a:pt x="64" y="16"/>
                  </a:cubicBezTo>
                  <a:close/>
                  <a:moveTo>
                    <a:pt x="104" y="64"/>
                  </a:moveTo>
                  <a:cubicBezTo>
                    <a:pt x="104" y="70"/>
                    <a:pt x="104" y="70"/>
                    <a:pt x="104" y="70"/>
                  </a:cubicBezTo>
                  <a:cubicBezTo>
                    <a:pt x="104" y="71"/>
                    <a:pt x="103" y="72"/>
                    <a:pt x="102" y="72"/>
                  </a:cubicBezTo>
                  <a:cubicBezTo>
                    <a:pt x="26" y="72"/>
                    <a:pt x="26" y="72"/>
                    <a:pt x="26" y="72"/>
                  </a:cubicBezTo>
                  <a:cubicBezTo>
                    <a:pt x="25" y="72"/>
                    <a:pt x="24" y="71"/>
                    <a:pt x="24" y="70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8" y="46"/>
                    <a:pt x="8" y="46"/>
                    <a:pt x="8" y="46"/>
                  </a:cubicBezTo>
                  <a:cubicBezTo>
                    <a:pt x="8" y="45"/>
                    <a:pt x="9" y="44"/>
                    <a:pt x="10" y="44"/>
                  </a:cubicBezTo>
                  <a:cubicBezTo>
                    <a:pt x="20" y="44"/>
                    <a:pt x="20" y="44"/>
                    <a:pt x="20" y="44"/>
                  </a:cubicBezTo>
                  <a:cubicBezTo>
                    <a:pt x="24" y="44"/>
                    <a:pt x="24" y="44"/>
                    <a:pt x="24" y="44"/>
                  </a:cubicBezTo>
                  <a:cubicBezTo>
                    <a:pt x="28" y="44"/>
                    <a:pt x="28" y="44"/>
                    <a:pt x="28" y="44"/>
                  </a:cubicBezTo>
                  <a:cubicBezTo>
                    <a:pt x="32" y="44"/>
                    <a:pt x="32" y="44"/>
                    <a:pt x="32" y="44"/>
                  </a:cubicBezTo>
                  <a:cubicBezTo>
                    <a:pt x="36" y="44"/>
                    <a:pt x="36" y="44"/>
                    <a:pt x="36" y="44"/>
                  </a:cubicBezTo>
                  <a:cubicBezTo>
                    <a:pt x="40" y="44"/>
                    <a:pt x="40" y="44"/>
                    <a:pt x="40" y="44"/>
                  </a:cubicBezTo>
                  <a:cubicBezTo>
                    <a:pt x="44" y="44"/>
                    <a:pt x="44" y="44"/>
                    <a:pt x="44" y="44"/>
                  </a:cubicBezTo>
                  <a:cubicBezTo>
                    <a:pt x="48" y="44"/>
                    <a:pt x="48" y="44"/>
                    <a:pt x="48" y="44"/>
                  </a:cubicBezTo>
                  <a:cubicBezTo>
                    <a:pt x="52" y="44"/>
                    <a:pt x="52" y="44"/>
                    <a:pt x="52" y="44"/>
                  </a:cubicBezTo>
                  <a:cubicBezTo>
                    <a:pt x="76" y="44"/>
                    <a:pt x="76" y="44"/>
                    <a:pt x="76" y="44"/>
                  </a:cubicBezTo>
                  <a:cubicBezTo>
                    <a:pt x="80" y="44"/>
                    <a:pt x="80" y="44"/>
                    <a:pt x="80" y="44"/>
                  </a:cubicBezTo>
                  <a:cubicBezTo>
                    <a:pt x="84" y="44"/>
                    <a:pt x="84" y="44"/>
                    <a:pt x="84" y="44"/>
                  </a:cubicBezTo>
                  <a:cubicBezTo>
                    <a:pt x="88" y="44"/>
                    <a:pt x="88" y="44"/>
                    <a:pt x="88" y="44"/>
                  </a:cubicBezTo>
                  <a:cubicBezTo>
                    <a:pt x="92" y="44"/>
                    <a:pt x="92" y="44"/>
                    <a:pt x="92" y="44"/>
                  </a:cubicBezTo>
                  <a:cubicBezTo>
                    <a:pt x="96" y="44"/>
                    <a:pt x="96" y="44"/>
                    <a:pt x="96" y="44"/>
                  </a:cubicBezTo>
                  <a:cubicBezTo>
                    <a:pt x="100" y="44"/>
                    <a:pt x="100" y="44"/>
                    <a:pt x="100" y="44"/>
                  </a:cubicBezTo>
                  <a:cubicBezTo>
                    <a:pt x="104" y="44"/>
                    <a:pt x="104" y="44"/>
                    <a:pt x="104" y="44"/>
                  </a:cubicBezTo>
                  <a:cubicBezTo>
                    <a:pt x="108" y="44"/>
                    <a:pt x="108" y="44"/>
                    <a:pt x="108" y="44"/>
                  </a:cubicBezTo>
                  <a:cubicBezTo>
                    <a:pt x="118" y="44"/>
                    <a:pt x="118" y="44"/>
                    <a:pt x="118" y="44"/>
                  </a:cubicBezTo>
                  <a:cubicBezTo>
                    <a:pt x="119" y="44"/>
                    <a:pt x="120" y="45"/>
                    <a:pt x="120" y="46"/>
                  </a:cubicBezTo>
                  <a:lnTo>
                    <a:pt x="104" y="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3" name="Freeform 354">
              <a:extLst>
                <a:ext uri="{FF2B5EF4-FFF2-40B4-BE49-F238E27FC236}">
                  <a16:creationId xmlns="" xmlns:a16="http://schemas.microsoft.com/office/drawing/2014/main" id="{1F0A1E59-4406-4D64-9100-F8CCA9A40CEC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9388" y="5145088"/>
              <a:ext cx="41275" cy="112712"/>
            </a:xfrm>
            <a:custGeom>
              <a:avLst/>
              <a:gdLst>
                <a:gd name="T0" fmla="*/ 2 w 11"/>
                <a:gd name="T1" fmla="*/ 29 h 30"/>
                <a:gd name="T2" fmla="*/ 2 w 11"/>
                <a:gd name="T3" fmla="*/ 29 h 30"/>
                <a:gd name="T4" fmla="*/ 2 w 11"/>
                <a:gd name="T5" fmla="*/ 29 h 30"/>
                <a:gd name="T6" fmla="*/ 4 w 11"/>
                <a:gd name="T7" fmla="*/ 30 h 30"/>
                <a:gd name="T8" fmla="*/ 6 w 11"/>
                <a:gd name="T9" fmla="*/ 28 h 30"/>
                <a:gd name="T10" fmla="*/ 6 w 11"/>
                <a:gd name="T11" fmla="*/ 27 h 30"/>
                <a:gd name="T12" fmla="*/ 6 w 11"/>
                <a:gd name="T13" fmla="*/ 27 h 30"/>
                <a:gd name="T14" fmla="*/ 7 w 11"/>
                <a:gd name="T15" fmla="*/ 16 h 30"/>
                <a:gd name="T16" fmla="*/ 9 w 11"/>
                <a:gd name="T17" fmla="*/ 1 h 30"/>
                <a:gd name="T18" fmla="*/ 7 w 11"/>
                <a:gd name="T19" fmla="*/ 0 h 30"/>
                <a:gd name="T20" fmla="*/ 5 w 11"/>
                <a:gd name="T21" fmla="*/ 2 h 30"/>
                <a:gd name="T22" fmla="*/ 5 w 11"/>
                <a:gd name="T23" fmla="*/ 3 h 30"/>
                <a:gd name="T24" fmla="*/ 5 w 11"/>
                <a:gd name="T25" fmla="*/ 3 h 30"/>
                <a:gd name="T26" fmla="*/ 5 w 11"/>
                <a:gd name="T27" fmla="*/ 3 h 30"/>
                <a:gd name="T28" fmla="*/ 5 w 11"/>
                <a:gd name="T29" fmla="*/ 3 h 30"/>
                <a:gd name="T30" fmla="*/ 4 w 11"/>
                <a:gd name="T31" fmla="*/ 14 h 30"/>
                <a:gd name="T32" fmla="*/ 2 w 11"/>
                <a:gd name="T33" fmla="*/ 29 h 30"/>
                <a:gd name="T34" fmla="*/ 2 w 11"/>
                <a:gd name="T35" fmla="*/ 29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" h="30">
                  <a:moveTo>
                    <a:pt x="2" y="29"/>
                  </a:moveTo>
                  <a:cubicBezTo>
                    <a:pt x="2" y="29"/>
                    <a:pt x="2" y="29"/>
                    <a:pt x="2" y="29"/>
                  </a:cubicBezTo>
                  <a:cubicBezTo>
                    <a:pt x="2" y="29"/>
                    <a:pt x="2" y="29"/>
                    <a:pt x="2" y="29"/>
                  </a:cubicBezTo>
                  <a:cubicBezTo>
                    <a:pt x="2" y="30"/>
                    <a:pt x="3" y="30"/>
                    <a:pt x="4" y="30"/>
                  </a:cubicBezTo>
                  <a:cubicBezTo>
                    <a:pt x="5" y="30"/>
                    <a:pt x="6" y="29"/>
                    <a:pt x="6" y="28"/>
                  </a:cubicBezTo>
                  <a:cubicBezTo>
                    <a:pt x="6" y="28"/>
                    <a:pt x="6" y="28"/>
                    <a:pt x="6" y="27"/>
                  </a:cubicBezTo>
                  <a:cubicBezTo>
                    <a:pt x="6" y="27"/>
                    <a:pt x="6" y="27"/>
                    <a:pt x="6" y="27"/>
                  </a:cubicBezTo>
                  <a:cubicBezTo>
                    <a:pt x="4" y="24"/>
                    <a:pt x="6" y="20"/>
                    <a:pt x="7" y="16"/>
                  </a:cubicBezTo>
                  <a:cubicBezTo>
                    <a:pt x="9" y="11"/>
                    <a:pt x="11" y="6"/>
                    <a:pt x="9" y="1"/>
                  </a:cubicBezTo>
                  <a:cubicBezTo>
                    <a:pt x="9" y="1"/>
                    <a:pt x="8" y="0"/>
                    <a:pt x="7" y="0"/>
                  </a:cubicBezTo>
                  <a:cubicBezTo>
                    <a:pt x="6" y="0"/>
                    <a:pt x="5" y="1"/>
                    <a:pt x="5" y="2"/>
                  </a:cubicBezTo>
                  <a:cubicBezTo>
                    <a:pt x="5" y="2"/>
                    <a:pt x="5" y="2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7" y="6"/>
                    <a:pt x="5" y="10"/>
                    <a:pt x="4" y="14"/>
                  </a:cubicBezTo>
                  <a:cubicBezTo>
                    <a:pt x="2" y="19"/>
                    <a:pt x="0" y="24"/>
                    <a:pt x="2" y="29"/>
                  </a:cubicBezTo>
                  <a:cubicBezTo>
                    <a:pt x="2" y="29"/>
                    <a:pt x="2" y="29"/>
                    <a:pt x="2" y="2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4" name="Freeform 355">
              <a:extLst>
                <a:ext uri="{FF2B5EF4-FFF2-40B4-BE49-F238E27FC236}">
                  <a16:creationId xmlns="" xmlns:a16="http://schemas.microsoft.com/office/drawing/2014/main" id="{9772D5FD-7E23-42FC-B6FF-FE22FA834761}"/>
                </a:ext>
              </a:extLst>
            </p:cNvPr>
            <p:cNvSpPr>
              <a:spLocks/>
            </p:cNvSpPr>
            <p:nvPr/>
          </p:nvSpPr>
          <p:spPr bwMode="auto">
            <a:xfrm>
              <a:off x="6708775" y="5141913"/>
              <a:ext cx="46037" cy="112712"/>
            </a:xfrm>
            <a:custGeom>
              <a:avLst/>
              <a:gdLst>
                <a:gd name="T0" fmla="*/ 3 w 12"/>
                <a:gd name="T1" fmla="*/ 29 h 30"/>
                <a:gd name="T2" fmla="*/ 3 w 12"/>
                <a:gd name="T3" fmla="*/ 29 h 30"/>
                <a:gd name="T4" fmla="*/ 3 w 12"/>
                <a:gd name="T5" fmla="*/ 29 h 30"/>
                <a:gd name="T6" fmla="*/ 4 w 12"/>
                <a:gd name="T7" fmla="*/ 30 h 30"/>
                <a:gd name="T8" fmla="*/ 6 w 12"/>
                <a:gd name="T9" fmla="*/ 28 h 30"/>
                <a:gd name="T10" fmla="*/ 6 w 12"/>
                <a:gd name="T11" fmla="*/ 28 h 30"/>
                <a:gd name="T12" fmla="*/ 6 w 12"/>
                <a:gd name="T13" fmla="*/ 28 h 30"/>
                <a:gd name="T14" fmla="*/ 8 w 12"/>
                <a:gd name="T15" fmla="*/ 16 h 30"/>
                <a:gd name="T16" fmla="*/ 10 w 12"/>
                <a:gd name="T17" fmla="*/ 2 h 30"/>
                <a:gd name="T18" fmla="*/ 8 w 12"/>
                <a:gd name="T19" fmla="*/ 0 h 30"/>
                <a:gd name="T20" fmla="*/ 6 w 12"/>
                <a:gd name="T21" fmla="*/ 2 h 30"/>
                <a:gd name="T22" fmla="*/ 6 w 12"/>
                <a:gd name="T23" fmla="*/ 3 h 30"/>
                <a:gd name="T24" fmla="*/ 6 w 12"/>
                <a:gd name="T25" fmla="*/ 3 h 30"/>
                <a:gd name="T26" fmla="*/ 6 w 12"/>
                <a:gd name="T27" fmla="*/ 3 h 30"/>
                <a:gd name="T28" fmla="*/ 6 w 12"/>
                <a:gd name="T29" fmla="*/ 3 h 30"/>
                <a:gd name="T30" fmla="*/ 4 w 12"/>
                <a:gd name="T31" fmla="*/ 15 h 30"/>
                <a:gd name="T32" fmla="*/ 3 w 12"/>
                <a:gd name="T33" fmla="*/ 29 h 30"/>
                <a:gd name="T34" fmla="*/ 3 w 12"/>
                <a:gd name="T35" fmla="*/ 29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2" h="30">
                  <a:moveTo>
                    <a:pt x="3" y="29"/>
                  </a:moveTo>
                  <a:cubicBezTo>
                    <a:pt x="3" y="29"/>
                    <a:pt x="3" y="29"/>
                    <a:pt x="3" y="29"/>
                  </a:cubicBezTo>
                  <a:cubicBezTo>
                    <a:pt x="3" y="29"/>
                    <a:pt x="3" y="29"/>
                    <a:pt x="3" y="29"/>
                  </a:cubicBezTo>
                  <a:cubicBezTo>
                    <a:pt x="3" y="30"/>
                    <a:pt x="4" y="30"/>
                    <a:pt x="4" y="30"/>
                  </a:cubicBezTo>
                  <a:cubicBezTo>
                    <a:pt x="6" y="30"/>
                    <a:pt x="6" y="30"/>
                    <a:pt x="6" y="28"/>
                  </a:cubicBezTo>
                  <a:cubicBezTo>
                    <a:pt x="6" y="28"/>
                    <a:pt x="6" y="28"/>
                    <a:pt x="6" y="28"/>
                  </a:cubicBezTo>
                  <a:cubicBezTo>
                    <a:pt x="6" y="28"/>
                    <a:pt x="6" y="28"/>
                    <a:pt x="6" y="28"/>
                  </a:cubicBezTo>
                  <a:cubicBezTo>
                    <a:pt x="5" y="24"/>
                    <a:pt x="6" y="20"/>
                    <a:pt x="8" y="16"/>
                  </a:cubicBezTo>
                  <a:cubicBezTo>
                    <a:pt x="10" y="12"/>
                    <a:pt x="12" y="7"/>
                    <a:pt x="10" y="2"/>
                  </a:cubicBezTo>
                  <a:cubicBezTo>
                    <a:pt x="9" y="1"/>
                    <a:pt x="9" y="0"/>
                    <a:pt x="8" y="0"/>
                  </a:cubicBezTo>
                  <a:cubicBezTo>
                    <a:pt x="7" y="0"/>
                    <a:pt x="6" y="1"/>
                    <a:pt x="6" y="2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8" y="7"/>
                    <a:pt x="6" y="11"/>
                    <a:pt x="4" y="15"/>
                  </a:cubicBezTo>
                  <a:cubicBezTo>
                    <a:pt x="3" y="19"/>
                    <a:pt x="0" y="24"/>
                    <a:pt x="3" y="29"/>
                  </a:cubicBezTo>
                  <a:cubicBezTo>
                    <a:pt x="3" y="29"/>
                    <a:pt x="3" y="29"/>
                    <a:pt x="3" y="2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5" name="Freeform 356">
              <a:extLst>
                <a:ext uri="{FF2B5EF4-FFF2-40B4-BE49-F238E27FC236}">
                  <a16:creationId xmlns="" xmlns:a16="http://schemas.microsoft.com/office/drawing/2014/main" id="{BB064855-FE27-4253-ACDA-3E626D6D9C42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4163" y="5076825"/>
              <a:ext cx="41275" cy="112712"/>
            </a:xfrm>
            <a:custGeom>
              <a:avLst/>
              <a:gdLst>
                <a:gd name="T0" fmla="*/ 2 w 11"/>
                <a:gd name="T1" fmla="*/ 29 h 30"/>
                <a:gd name="T2" fmla="*/ 2 w 11"/>
                <a:gd name="T3" fmla="*/ 29 h 30"/>
                <a:gd name="T4" fmla="*/ 2 w 11"/>
                <a:gd name="T5" fmla="*/ 29 h 30"/>
                <a:gd name="T6" fmla="*/ 4 w 11"/>
                <a:gd name="T7" fmla="*/ 30 h 30"/>
                <a:gd name="T8" fmla="*/ 6 w 11"/>
                <a:gd name="T9" fmla="*/ 28 h 30"/>
                <a:gd name="T10" fmla="*/ 6 w 11"/>
                <a:gd name="T11" fmla="*/ 28 h 30"/>
                <a:gd name="T12" fmla="*/ 6 w 11"/>
                <a:gd name="T13" fmla="*/ 28 h 30"/>
                <a:gd name="T14" fmla="*/ 8 w 11"/>
                <a:gd name="T15" fmla="*/ 16 h 30"/>
                <a:gd name="T16" fmla="*/ 9 w 11"/>
                <a:gd name="T17" fmla="*/ 1 h 30"/>
                <a:gd name="T18" fmla="*/ 7 w 11"/>
                <a:gd name="T19" fmla="*/ 0 h 30"/>
                <a:gd name="T20" fmla="*/ 5 w 11"/>
                <a:gd name="T21" fmla="*/ 2 h 30"/>
                <a:gd name="T22" fmla="*/ 6 w 11"/>
                <a:gd name="T23" fmla="*/ 3 h 30"/>
                <a:gd name="T24" fmla="*/ 6 w 11"/>
                <a:gd name="T25" fmla="*/ 3 h 30"/>
                <a:gd name="T26" fmla="*/ 6 w 11"/>
                <a:gd name="T27" fmla="*/ 3 h 30"/>
                <a:gd name="T28" fmla="*/ 6 w 11"/>
                <a:gd name="T29" fmla="*/ 3 h 30"/>
                <a:gd name="T30" fmla="*/ 4 w 11"/>
                <a:gd name="T31" fmla="*/ 14 h 30"/>
                <a:gd name="T32" fmla="*/ 2 w 11"/>
                <a:gd name="T33" fmla="*/ 29 h 30"/>
                <a:gd name="T34" fmla="*/ 2 w 11"/>
                <a:gd name="T35" fmla="*/ 29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" h="30">
                  <a:moveTo>
                    <a:pt x="2" y="29"/>
                  </a:moveTo>
                  <a:cubicBezTo>
                    <a:pt x="2" y="29"/>
                    <a:pt x="2" y="29"/>
                    <a:pt x="2" y="29"/>
                  </a:cubicBezTo>
                  <a:cubicBezTo>
                    <a:pt x="2" y="29"/>
                    <a:pt x="2" y="29"/>
                    <a:pt x="2" y="29"/>
                  </a:cubicBezTo>
                  <a:cubicBezTo>
                    <a:pt x="2" y="30"/>
                    <a:pt x="3" y="30"/>
                    <a:pt x="4" y="30"/>
                  </a:cubicBezTo>
                  <a:cubicBezTo>
                    <a:pt x="5" y="30"/>
                    <a:pt x="6" y="29"/>
                    <a:pt x="6" y="28"/>
                  </a:cubicBezTo>
                  <a:cubicBezTo>
                    <a:pt x="6" y="28"/>
                    <a:pt x="6" y="28"/>
                    <a:pt x="6" y="28"/>
                  </a:cubicBezTo>
                  <a:cubicBezTo>
                    <a:pt x="6" y="28"/>
                    <a:pt x="6" y="28"/>
                    <a:pt x="6" y="28"/>
                  </a:cubicBezTo>
                  <a:cubicBezTo>
                    <a:pt x="4" y="24"/>
                    <a:pt x="6" y="20"/>
                    <a:pt x="8" y="16"/>
                  </a:cubicBezTo>
                  <a:cubicBezTo>
                    <a:pt x="9" y="11"/>
                    <a:pt x="11" y="6"/>
                    <a:pt x="9" y="1"/>
                  </a:cubicBezTo>
                  <a:cubicBezTo>
                    <a:pt x="9" y="1"/>
                    <a:pt x="8" y="0"/>
                    <a:pt x="7" y="0"/>
                  </a:cubicBezTo>
                  <a:cubicBezTo>
                    <a:pt x="6" y="0"/>
                    <a:pt x="5" y="1"/>
                    <a:pt x="5" y="2"/>
                  </a:cubicBezTo>
                  <a:cubicBezTo>
                    <a:pt x="5" y="2"/>
                    <a:pt x="5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7" y="7"/>
                    <a:pt x="6" y="10"/>
                    <a:pt x="4" y="14"/>
                  </a:cubicBezTo>
                  <a:cubicBezTo>
                    <a:pt x="2" y="19"/>
                    <a:pt x="0" y="24"/>
                    <a:pt x="2" y="29"/>
                  </a:cubicBezTo>
                  <a:cubicBezTo>
                    <a:pt x="2" y="29"/>
                    <a:pt x="2" y="29"/>
                    <a:pt x="2" y="2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6" name="Group 185">
            <a:extLst>
              <a:ext uri="{FF2B5EF4-FFF2-40B4-BE49-F238E27FC236}">
                <a16:creationId xmlns="" xmlns:a16="http://schemas.microsoft.com/office/drawing/2014/main" id="{AF0E33C6-0DC3-44EC-AA08-71750F20AB65}"/>
              </a:ext>
            </a:extLst>
          </p:cNvPr>
          <p:cNvGrpSpPr/>
          <p:nvPr/>
        </p:nvGrpSpPr>
        <p:grpSpPr>
          <a:xfrm rot="20700000">
            <a:off x="9567345" y="5068938"/>
            <a:ext cx="405539" cy="232673"/>
            <a:chOff x="7779638" y="1072086"/>
            <a:chExt cx="436722" cy="250564"/>
          </a:xfrm>
          <a:solidFill>
            <a:schemeClr val="tx1"/>
          </a:solidFill>
        </p:grpSpPr>
        <p:sp>
          <p:nvSpPr>
            <p:cNvPr id="187" name="Freeform 16">
              <a:extLst>
                <a:ext uri="{FF2B5EF4-FFF2-40B4-BE49-F238E27FC236}">
                  <a16:creationId xmlns="" xmlns:a16="http://schemas.microsoft.com/office/drawing/2014/main" id="{EDA6363E-7CE9-4849-BB89-CBDB8A627974}"/>
                </a:ext>
              </a:extLst>
            </p:cNvPr>
            <p:cNvSpPr>
              <a:spLocks/>
            </p:cNvSpPr>
            <p:nvPr/>
          </p:nvSpPr>
          <p:spPr bwMode="auto">
            <a:xfrm>
              <a:off x="7829045" y="1124140"/>
              <a:ext cx="117342" cy="146456"/>
            </a:xfrm>
            <a:custGeom>
              <a:avLst/>
              <a:gdLst>
                <a:gd name="T0" fmla="*/ 40 w 56"/>
                <a:gd name="T1" fmla="*/ 35 h 70"/>
                <a:gd name="T2" fmla="*/ 56 w 56"/>
                <a:gd name="T3" fmla="*/ 0 h 70"/>
                <a:gd name="T4" fmla="*/ 20 w 56"/>
                <a:gd name="T5" fmla="*/ 0 h 70"/>
                <a:gd name="T6" fmla="*/ 0 w 56"/>
                <a:gd name="T7" fmla="*/ 19 h 70"/>
                <a:gd name="T8" fmla="*/ 0 w 56"/>
                <a:gd name="T9" fmla="*/ 51 h 70"/>
                <a:gd name="T10" fmla="*/ 20 w 56"/>
                <a:gd name="T11" fmla="*/ 70 h 70"/>
                <a:gd name="T12" fmla="*/ 56 w 56"/>
                <a:gd name="T13" fmla="*/ 70 h 70"/>
                <a:gd name="T14" fmla="*/ 40 w 56"/>
                <a:gd name="T15" fmla="*/ 35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6" h="70">
                  <a:moveTo>
                    <a:pt x="40" y="35"/>
                  </a:moveTo>
                  <a:cubicBezTo>
                    <a:pt x="40" y="21"/>
                    <a:pt x="46" y="8"/>
                    <a:pt x="56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8" y="10"/>
                    <a:pt x="10" y="17"/>
                    <a:pt x="0" y="19"/>
                  </a:cubicBezTo>
                  <a:cubicBezTo>
                    <a:pt x="0" y="51"/>
                    <a:pt x="0" y="51"/>
                    <a:pt x="0" y="51"/>
                  </a:cubicBezTo>
                  <a:cubicBezTo>
                    <a:pt x="10" y="52"/>
                    <a:pt x="18" y="60"/>
                    <a:pt x="20" y="70"/>
                  </a:cubicBezTo>
                  <a:cubicBezTo>
                    <a:pt x="56" y="70"/>
                    <a:pt x="56" y="70"/>
                    <a:pt x="56" y="70"/>
                  </a:cubicBezTo>
                  <a:cubicBezTo>
                    <a:pt x="46" y="62"/>
                    <a:pt x="40" y="49"/>
                    <a:pt x="40" y="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8" name="Freeform 17">
              <a:extLst>
                <a:ext uri="{FF2B5EF4-FFF2-40B4-BE49-F238E27FC236}">
                  <a16:creationId xmlns="" xmlns:a16="http://schemas.microsoft.com/office/drawing/2014/main" id="{22351EF7-C174-412F-BF53-93E90E922DB5}"/>
                </a:ext>
              </a:extLst>
            </p:cNvPr>
            <p:cNvSpPr>
              <a:spLocks/>
            </p:cNvSpPr>
            <p:nvPr/>
          </p:nvSpPr>
          <p:spPr bwMode="auto">
            <a:xfrm>
              <a:off x="8049611" y="1124140"/>
              <a:ext cx="114695" cy="146456"/>
            </a:xfrm>
            <a:custGeom>
              <a:avLst/>
              <a:gdLst>
                <a:gd name="T0" fmla="*/ 35 w 55"/>
                <a:gd name="T1" fmla="*/ 0 h 70"/>
                <a:gd name="T2" fmla="*/ 0 w 55"/>
                <a:gd name="T3" fmla="*/ 0 h 70"/>
                <a:gd name="T4" fmla="*/ 15 w 55"/>
                <a:gd name="T5" fmla="*/ 35 h 70"/>
                <a:gd name="T6" fmla="*/ 0 w 55"/>
                <a:gd name="T7" fmla="*/ 70 h 70"/>
                <a:gd name="T8" fmla="*/ 35 w 55"/>
                <a:gd name="T9" fmla="*/ 70 h 70"/>
                <a:gd name="T10" fmla="*/ 55 w 55"/>
                <a:gd name="T11" fmla="*/ 51 h 70"/>
                <a:gd name="T12" fmla="*/ 55 w 55"/>
                <a:gd name="T13" fmla="*/ 19 h 70"/>
                <a:gd name="T14" fmla="*/ 35 w 55"/>
                <a:gd name="T15" fmla="*/ 0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5" h="70">
                  <a:moveTo>
                    <a:pt x="35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9" y="8"/>
                    <a:pt x="15" y="21"/>
                    <a:pt x="15" y="35"/>
                  </a:cubicBezTo>
                  <a:cubicBezTo>
                    <a:pt x="15" y="49"/>
                    <a:pt x="9" y="62"/>
                    <a:pt x="0" y="70"/>
                  </a:cubicBezTo>
                  <a:cubicBezTo>
                    <a:pt x="35" y="70"/>
                    <a:pt x="35" y="70"/>
                    <a:pt x="35" y="70"/>
                  </a:cubicBezTo>
                  <a:cubicBezTo>
                    <a:pt x="37" y="60"/>
                    <a:pt x="45" y="52"/>
                    <a:pt x="55" y="51"/>
                  </a:cubicBezTo>
                  <a:cubicBezTo>
                    <a:pt x="55" y="19"/>
                    <a:pt x="55" y="19"/>
                    <a:pt x="55" y="19"/>
                  </a:cubicBezTo>
                  <a:cubicBezTo>
                    <a:pt x="45" y="17"/>
                    <a:pt x="37" y="10"/>
                    <a:pt x="3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9" name="Freeform 18">
              <a:extLst>
                <a:ext uri="{FF2B5EF4-FFF2-40B4-BE49-F238E27FC236}">
                  <a16:creationId xmlns="" xmlns:a16="http://schemas.microsoft.com/office/drawing/2014/main" id="{37BCC02D-E1F4-4FB9-82E7-5B69B683B95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32270" y="1124140"/>
              <a:ext cx="129693" cy="146456"/>
            </a:xfrm>
            <a:custGeom>
              <a:avLst/>
              <a:gdLst>
                <a:gd name="T0" fmla="*/ 31 w 62"/>
                <a:gd name="T1" fmla="*/ 0 h 70"/>
                <a:gd name="T2" fmla="*/ 0 w 62"/>
                <a:gd name="T3" fmla="*/ 35 h 70"/>
                <a:gd name="T4" fmla="*/ 31 w 62"/>
                <a:gd name="T5" fmla="*/ 70 h 70"/>
                <a:gd name="T6" fmla="*/ 62 w 62"/>
                <a:gd name="T7" fmla="*/ 35 h 70"/>
                <a:gd name="T8" fmla="*/ 31 w 62"/>
                <a:gd name="T9" fmla="*/ 0 h 70"/>
                <a:gd name="T10" fmla="*/ 34 w 62"/>
                <a:gd name="T11" fmla="*/ 54 h 70"/>
                <a:gd name="T12" fmla="*/ 34 w 62"/>
                <a:gd name="T13" fmla="*/ 61 h 70"/>
                <a:gd name="T14" fmla="*/ 28 w 62"/>
                <a:gd name="T15" fmla="*/ 61 h 70"/>
                <a:gd name="T16" fmla="*/ 28 w 62"/>
                <a:gd name="T17" fmla="*/ 55 h 70"/>
                <a:gd name="T18" fmla="*/ 17 w 62"/>
                <a:gd name="T19" fmla="*/ 52 h 70"/>
                <a:gd name="T20" fmla="*/ 19 w 62"/>
                <a:gd name="T21" fmla="*/ 45 h 70"/>
                <a:gd name="T22" fmla="*/ 29 w 62"/>
                <a:gd name="T23" fmla="*/ 47 h 70"/>
                <a:gd name="T24" fmla="*/ 36 w 62"/>
                <a:gd name="T25" fmla="*/ 43 h 70"/>
                <a:gd name="T26" fmla="*/ 29 w 62"/>
                <a:gd name="T27" fmla="*/ 38 h 70"/>
                <a:gd name="T28" fmla="*/ 18 w 62"/>
                <a:gd name="T29" fmla="*/ 26 h 70"/>
                <a:gd name="T30" fmla="*/ 28 w 62"/>
                <a:gd name="T31" fmla="*/ 15 h 70"/>
                <a:gd name="T32" fmla="*/ 28 w 62"/>
                <a:gd name="T33" fmla="*/ 9 h 70"/>
                <a:gd name="T34" fmla="*/ 34 w 62"/>
                <a:gd name="T35" fmla="*/ 9 h 70"/>
                <a:gd name="T36" fmla="*/ 34 w 62"/>
                <a:gd name="T37" fmla="*/ 15 h 70"/>
                <a:gd name="T38" fmla="*/ 44 w 62"/>
                <a:gd name="T39" fmla="*/ 17 h 70"/>
                <a:gd name="T40" fmla="*/ 42 w 62"/>
                <a:gd name="T41" fmla="*/ 24 h 70"/>
                <a:gd name="T42" fmla="*/ 33 w 62"/>
                <a:gd name="T43" fmla="*/ 22 h 70"/>
                <a:gd name="T44" fmla="*/ 27 w 62"/>
                <a:gd name="T45" fmla="*/ 25 h 70"/>
                <a:gd name="T46" fmla="*/ 35 w 62"/>
                <a:gd name="T47" fmla="*/ 31 h 70"/>
                <a:gd name="T48" fmla="*/ 45 w 62"/>
                <a:gd name="T49" fmla="*/ 43 h 70"/>
                <a:gd name="T50" fmla="*/ 34 w 62"/>
                <a:gd name="T51" fmla="*/ 54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2" h="70">
                  <a:moveTo>
                    <a:pt x="31" y="0"/>
                  </a:moveTo>
                  <a:cubicBezTo>
                    <a:pt x="14" y="0"/>
                    <a:pt x="0" y="15"/>
                    <a:pt x="0" y="35"/>
                  </a:cubicBezTo>
                  <a:cubicBezTo>
                    <a:pt x="0" y="54"/>
                    <a:pt x="14" y="70"/>
                    <a:pt x="31" y="70"/>
                  </a:cubicBezTo>
                  <a:cubicBezTo>
                    <a:pt x="48" y="70"/>
                    <a:pt x="62" y="54"/>
                    <a:pt x="62" y="35"/>
                  </a:cubicBezTo>
                  <a:cubicBezTo>
                    <a:pt x="62" y="15"/>
                    <a:pt x="48" y="0"/>
                    <a:pt x="31" y="0"/>
                  </a:cubicBezTo>
                  <a:close/>
                  <a:moveTo>
                    <a:pt x="34" y="54"/>
                  </a:moveTo>
                  <a:cubicBezTo>
                    <a:pt x="34" y="61"/>
                    <a:pt x="34" y="61"/>
                    <a:pt x="34" y="61"/>
                  </a:cubicBezTo>
                  <a:cubicBezTo>
                    <a:pt x="28" y="61"/>
                    <a:pt x="28" y="61"/>
                    <a:pt x="28" y="61"/>
                  </a:cubicBezTo>
                  <a:cubicBezTo>
                    <a:pt x="28" y="55"/>
                    <a:pt x="28" y="55"/>
                    <a:pt x="28" y="55"/>
                  </a:cubicBezTo>
                  <a:cubicBezTo>
                    <a:pt x="24" y="54"/>
                    <a:pt x="20" y="53"/>
                    <a:pt x="17" y="52"/>
                  </a:cubicBezTo>
                  <a:cubicBezTo>
                    <a:pt x="19" y="45"/>
                    <a:pt x="19" y="45"/>
                    <a:pt x="19" y="45"/>
                  </a:cubicBezTo>
                  <a:cubicBezTo>
                    <a:pt x="22" y="46"/>
                    <a:pt x="25" y="47"/>
                    <a:pt x="29" y="47"/>
                  </a:cubicBezTo>
                  <a:cubicBezTo>
                    <a:pt x="33" y="47"/>
                    <a:pt x="36" y="46"/>
                    <a:pt x="36" y="43"/>
                  </a:cubicBezTo>
                  <a:cubicBezTo>
                    <a:pt x="36" y="41"/>
                    <a:pt x="34" y="40"/>
                    <a:pt x="29" y="38"/>
                  </a:cubicBezTo>
                  <a:cubicBezTo>
                    <a:pt x="22" y="36"/>
                    <a:pt x="18" y="33"/>
                    <a:pt x="18" y="26"/>
                  </a:cubicBezTo>
                  <a:cubicBezTo>
                    <a:pt x="18" y="21"/>
                    <a:pt x="21" y="16"/>
                    <a:pt x="28" y="15"/>
                  </a:cubicBezTo>
                  <a:cubicBezTo>
                    <a:pt x="28" y="9"/>
                    <a:pt x="28" y="9"/>
                    <a:pt x="28" y="9"/>
                  </a:cubicBezTo>
                  <a:cubicBezTo>
                    <a:pt x="34" y="9"/>
                    <a:pt x="34" y="9"/>
                    <a:pt x="34" y="9"/>
                  </a:cubicBezTo>
                  <a:cubicBezTo>
                    <a:pt x="34" y="15"/>
                    <a:pt x="34" y="15"/>
                    <a:pt x="34" y="15"/>
                  </a:cubicBezTo>
                  <a:cubicBezTo>
                    <a:pt x="38" y="15"/>
                    <a:pt x="41" y="16"/>
                    <a:pt x="44" y="17"/>
                  </a:cubicBezTo>
                  <a:cubicBezTo>
                    <a:pt x="42" y="24"/>
                    <a:pt x="42" y="24"/>
                    <a:pt x="42" y="24"/>
                  </a:cubicBezTo>
                  <a:cubicBezTo>
                    <a:pt x="40" y="23"/>
                    <a:pt x="37" y="22"/>
                    <a:pt x="33" y="22"/>
                  </a:cubicBezTo>
                  <a:cubicBezTo>
                    <a:pt x="28" y="22"/>
                    <a:pt x="27" y="24"/>
                    <a:pt x="27" y="25"/>
                  </a:cubicBezTo>
                  <a:cubicBezTo>
                    <a:pt x="27" y="27"/>
                    <a:pt x="29" y="29"/>
                    <a:pt x="35" y="31"/>
                  </a:cubicBezTo>
                  <a:cubicBezTo>
                    <a:pt x="42" y="33"/>
                    <a:pt x="45" y="37"/>
                    <a:pt x="45" y="43"/>
                  </a:cubicBezTo>
                  <a:cubicBezTo>
                    <a:pt x="45" y="48"/>
                    <a:pt x="41" y="53"/>
                    <a:pt x="34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0" name="Freeform 19">
              <a:extLst>
                <a:ext uri="{FF2B5EF4-FFF2-40B4-BE49-F238E27FC236}">
                  <a16:creationId xmlns="" xmlns:a16="http://schemas.microsoft.com/office/drawing/2014/main" id="{4DFDFF43-9FBB-4C53-B9E3-8C4D19EBC0B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79638" y="1072086"/>
              <a:ext cx="436722" cy="250564"/>
            </a:xfrm>
            <a:custGeom>
              <a:avLst/>
              <a:gdLst>
                <a:gd name="T0" fmla="*/ 192 w 209"/>
                <a:gd name="T1" fmla="*/ 0 h 120"/>
                <a:gd name="T2" fmla="*/ 16 w 209"/>
                <a:gd name="T3" fmla="*/ 0 h 120"/>
                <a:gd name="T4" fmla="*/ 0 w 209"/>
                <a:gd name="T5" fmla="*/ 17 h 120"/>
                <a:gd name="T6" fmla="*/ 0 w 209"/>
                <a:gd name="T7" fmla="*/ 103 h 120"/>
                <a:gd name="T8" fmla="*/ 16 w 209"/>
                <a:gd name="T9" fmla="*/ 120 h 120"/>
                <a:gd name="T10" fmla="*/ 192 w 209"/>
                <a:gd name="T11" fmla="*/ 120 h 120"/>
                <a:gd name="T12" fmla="*/ 209 w 209"/>
                <a:gd name="T13" fmla="*/ 103 h 120"/>
                <a:gd name="T14" fmla="*/ 209 w 209"/>
                <a:gd name="T15" fmla="*/ 17 h 120"/>
                <a:gd name="T16" fmla="*/ 192 w 209"/>
                <a:gd name="T17" fmla="*/ 0 h 120"/>
                <a:gd name="T18" fmla="*/ 194 w 209"/>
                <a:gd name="T19" fmla="*/ 84 h 120"/>
                <a:gd name="T20" fmla="*/ 189 w 209"/>
                <a:gd name="T21" fmla="*/ 84 h 120"/>
                <a:gd name="T22" fmla="*/ 173 w 209"/>
                <a:gd name="T23" fmla="*/ 100 h 120"/>
                <a:gd name="T24" fmla="*/ 173 w 209"/>
                <a:gd name="T25" fmla="*/ 105 h 120"/>
                <a:gd name="T26" fmla="*/ 35 w 209"/>
                <a:gd name="T27" fmla="*/ 105 h 120"/>
                <a:gd name="T28" fmla="*/ 35 w 209"/>
                <a:gd name="T29" fmla="*/ 100 h 120"/>
                <a:gd name="T30" fmla="*/ 19 w 209"/>
                <a:gd name="T31" fmla="*/ 84 h 120"/>
                <a:gd name="T32" fmla="*/ 15 w 209"/>
                <a:gd name="T33" fmla="*/ 84 h 120"/>
                <a:gd name="T34" fmla="*/ 15 w 209"/>
                <a:gd name="T35" fmla="*/ 35 h 120"/>
                <a:gd name="T36" fmla="*/ 19 w 209"/>
                <a:gd name="T37" fmla="*/ 35 h 120"/>
                <a:gd name="T38" fmla="*/ 35 w 209"/>
                <a:gd name="T39" fmla="*/ 20 h 120"/>
                <a:gd name="T40" fmla="*/ 35 w 209"/>
                <a:gd name="T41" fmla="*/ 15 h 120"/>
                <a:gd name="T42" fmla="*/ 173 w 209"/>
                <a:gd name="T43" fmla="*/ 15 h 120"/>
                <a:gd name="T44" fmla="*/ 173 w 209"/>
                <a:gd name="T45" fmla="*/ 20 h 120"/>
                <a:gd name="T46" fmla="*/ 189 w 209"/>
                <a:gd name="T47" fmla="*/ 35 h 120"/>
                <a:gd name="T48" fmla="*/ 194 w 209"/>
                <a:gd name="T49" fmla="*/ 35 h 120"/>
                <a:gd name="T50" fmla="*/ 194 w 209"/>
                <a:gd name="T51" fmla="*/ 84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09" h="120">
                  <a:moveTo>
                    <a:pt x="192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8"/>
                    <a:pt x="0" y="17"/>
                  </a:cubicBezTo>
                  <a:cubicBezTo>
                    <a:pt x="0" y="103"/>
                    <a:pt x="0" y="103"/>
                    <a:pt x="0" y="103"/>
                  </a:cubicBezTo>
                  <a:cubicBezTo>
                    <a:pt x="0" y="112"/>
                    <a:pt x="7" y="120"/>
                    <a:pt x="16" y="120"/>
                  </a:cubicBezTo>
                  <a:cubicBezTo>
                    <a:pt x="192" y="120"/>
                    <a:pt x="192" y="120"/>
                    <a:pt x="192" y="120"/>
                  </a:cubicBezTo>
                  <a:cubicBezTo>
                    <a:pt x="201" y="120"/>
                    <a:pt x="209" y="112"/>
                    <a:pt x="209" y="103"/>
                  </a:cubicBezTo>
                  <a:cubicBezTo>
                    <a:pt x="209" y="17"/>
                    <a:pt x="209" y="17"/>
                    <a:pt x="209" y="17"/>
                  </a:cubicBezTo>
                  <a:cubicBezTo>
                    <a:pt x="209" y="8"/>
                    <a:pt x="201" y="0"/>
                    <a:pt x="192" y="0"/>
                  </a:cubicBezTo>
                  <a:close/>
                  <a:moveTo>
                    <a:pt x="194" y="84"/>
                  </a:moveTo>
                  <a:cubicBezTo>
                    <a:pt x="189" y="84"/>
                    <a:pt x="189" y="84"/>
                    <a:pt x="189" y="84"/>
                  </a:cubicBezTo>
                  <a:cubicBezTo>
                    <a:pt x="180" y="84"/>
                    <a:pt x="173" y="91"/>
                    <a:pt x="173" y="100"/>
                  </a:cubicBezTo>
                  <a:cubicBezTo>
                    <a:pt x="173" y="105"/>
                    <a:pt x="173" y="105"/>
                    <a:pt x="173" y="105"/>
                  </a:cubicBezTo>
                  <a:cubicBezTo>
                    <a:pt x="35" y="105"/>
                    <a:pt x="35" y="105"/>
                    <a:pt x="35" y="105"/>
                  </a:cubicBezTo>
                  <a:cubicBezTo>
                    <a:pt x="35" y="100"/>
                    <a:pt x="35" y="100"/>
                    <a:pt x="35" y="100"/>
                  </a:cubicBezTo>
                  <a:cubicBezTo>
                    <a:pt x="35" y="91"/>
                    <a:pt x="28" y="84"/>
                    <a:pt x="19" y="84"/>
                  </a:cubicBezTo>
                  <a:cubicBezTo>
                    <a:pt x="15" y="84"/>
                    <a:pt x="15" y="84"/>
                    <a:pt x="15" y="84"/>
                  </a:cubicBezTo>
                  <a:cubicBezTo>
                    <a:pt x="15" y="35"/>
                    <a:pt x="15" y="35"/>
                    <a:pt x="15" y="35"/>
                  </a:cubicBezTo>
                  <a:cubicBezTo>
                    <a:pt x="19" y="35"/>
                    <a:pt x="19" y="35"/>
                    <a:pt x="19" y="35"/>
                  </a:cubicBezTo>
                  <a:cubicBezTo>
                    <a:pt x="28" y="35"/>
                    <a:pt x="35" y="29"/>
                    <a:pt x="35" y="20"/>
                  </a:cubicBezTo>
                  <a:cubicBezTo>
                    <a:pt x="35" y="15"/>
                    <a:pt x="35" y="15"/>
                    <a:pt x="35" y="15"/>
                  </a:cubicBezTo>
                  <a:cubicBezTo>
                    <a:pt x="173" y="15"/>
                    <a:pt x="173" y="15"/>
                    <a:pt x="173" y="15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3" y="29"/>
                    <a:pt x="180" y="35"/>
                    <a:pt x="189" y="35"/>
                  </a:cubicBezTo>
                  <a:cubicBezTo>
                    <a:pt x="194" y="35"/>
                    <a:pt x="194" y="35"/>
                    <a:pt x="194" y="35"/>
                  </a:cubicBezTo>
                  <a:lnTo>
                    <a:pt x="194" y="8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91" name="Freeform 98">
            <a:extLst>
              <a:ext uri="{FF2B5EF4-FFF2-40B4-BE49-F238E27FC236}">
                <a16:creationId xmlns="" xmlns:a16="http://schemas.microsoft.com/office/drawing/2014/main" id="{BD2457E1-9D26-499C-9A64-993ABAC0723C}"/>
              </a:ext>
            </a:extLst>
          </p:cNvPr>
          <p:cNvSpPr>
            <a:spLocks/>
          </p:cNvSpPr>
          <p:nvPr/>
        </p:nvSpPr>
        <p:spPr bwMode="auto">
          <a:xfrm>
            <a:off x="1599081" y="1918771"/>
            <a:ext cx="259172" cy="259172"/>
          </a:xfrm>
          <a:custGeom>
            <a:avLst/>
            <a:gdLst>
              <a:gd name="T0" fmla="*/ 21 w 66"/>
              <a:gd name="T1" fmla="*/ 66 h 66"/>
              <a:gd name="T2" fmla="*/ 49 w 66"/>
              <a:gd name="T3" fmla="*/ 66 h 66"/>
              <a:gd name="T4" fmla="*/ 63 w 66"/>
              <a:gd name="T5" fmla="*/ 29 h 66"/>
              <a:gd name="T6" fmla="*/ 55 w 66"/>
              <a:gd name="T7" fmla="*/ 26 h 66"/>
              <a:gd name="T8" fmla="*/ 51 w 66"/>
              <a:gd name="T9" fmla="*/ 33 h 66"/>
              <a:gd name="T10" fmla="*/ 49 w 66"/>
              <a:gd name="T11" fmla="*/ 30 h 66"/>
              <a:gd name="T12" fmla="*/ 52 w 66"/>
              <a:gd name="T13" fmla="*/ 10 h 66"/>
              <a:gd name="T14" fmla="*/ 43 w 66"/>
              <a:gd name="T15" fmla="*/ 9 h 66"/>
              <a:gd name="T16" fmla="*/ 40 w 66"/>
              <a:gd name="T17" fmla="*/ 28 h 66"/>
              <a:gd name="T18" fmla="*/ 36 w 66"/>
              <a:gd name="T19" fmla="*/ 26 h 66"/>
              <a:gd name="T20" fmla="*/ 36 w 66"/>
              <a:gd name="T21" fmla="*/ 6 h 66"/>
              <a:gd name="T22" fmla="*/ 26 w 66"/>
              <a:gd name="T23" fmla="*/ 6 h 66"/>
              <a:gd name="T24" fmla="*/ 27 w 66"/>
              <a:gd name="T25" fmla="*/ 29 h 66"/>
              <a:gd name="T26" fmla="*/ 23 w 66"/>
              <a:gd name="T27" fmla="*/ 29 h 66"/>
              <a:gd name="T28" fmla="*/ 17 w 66"/>
              <a:gd name="T29" fmla="*/ 14 h 66"/>
              <a:gd name="T30" fmla="*/ 9 w 66"/>
              <a:gd name="T31" fmla="*/ 17 h 66"/>
              <a:gd name="T32" fmla="*/ 17 w 66"/>
              <a:gd name="T33" fmla="*/ 36 h 66"/>
              <a:gd name="T34" fmla="*/ 16 w 66"/>
              <a:gd name="T35" fmla="*/ 43 h 66"/>
              <a:gd name="T36" fmla="*/ 7 w 66"/>
              <a:gd name="T37" fmla="*/ 36 h 66"/>
              <a:gd name="T38" fmla="*/ 1 w 66"/>
              <a:gd name="T39" fmla="*/ 40 h 66"/>
              <a:gd name="T40" fmla="*/ 14 w 66"/>
              <a:gd name="T41" fmla="*/ 57 h 66"/>
              <a:gd name="T42" fmla="*/ 21 w 66"/>
              <a:gd name="T43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6" h="66">
                <a:moveTo>
                  <a:pt x="21" y="66"/>
                </a:moveTo>
                <a:cubicBezTo>
                  <a:pt x="49" y="66"/>
                  <a:pt x="49" y="66"/>
                  <a:pt x="49" y="66"/>
                </a:cubicBezTo>
                <a:cubicBezTo>
                  <a:pt x="49" y="66"/>
                  <a:pt x="60" y="38"/>
                  <a:pt x="63" y="29"/>
                </a:cubicBezTo>
                <a:cubicBezTo>
                  <a:pt x="66" y="20"/>
                  <a:pt x="58" y="18"/>
                  <a:pt x="55" y="26"/>
                </a:cubicBezTo>
                <a:cubicBezTo>
                  <a:pt x="53" y="32"/>
                  <a:pt x="51" y="33"/>
                  <a:pt x="51" y="33"/>
                </a:cubicBezTo>
                <a:cubicBezTo>
                  <a:pt x="51" y="33"/>
                  <a:pt x="48" y="33"/>
                  <a:pt x="49" y="30"/>
                </a:cubicBezTo>
                <a:cubicBezTo>
                  <a:pt x="49" y="25"/>
                  <a:pt x="50" y="19"/>
                  <a:pt x="52" y="10"/>
                </a:cubicBezTo>
                <a:cubicBezTo>
                  <a:pt x="53" y="5"/>
                  <a:pt x="44" y="4"/>
                  <a:pt x="43" y="9"/>
                </a:cubicBezTo>
                <a:cubicBezTo>
                  <a:pt x="43" y="13"/>
                  <a:pt x="41" y="25"/>
                  <a:pt x="40" y="28"/>
                </a:cubicBezTo>
                <a:cubicBezTo>
                  <a:pt x="40" y="31"/>
                  <a:pt x="37" y="33"/>
                  <a:pt x="36" y="26"/>
                </a:cubicBezTo>
                <a:cubicBezTo>
                  <a:pt x="36" y="22"/>
                  <a:pt x="36" y="15"/>
                  <a:pt x="36" y="6"/>
                </a:cubicBezTo>
                <a:cubicBezTo>
                  <a:pt x="36" y="0"/>
                  <a:pt x="26" y="1"/>
                  <a:pt x="26" y="6"/>
                </a:cubicBezTo>
                <a:cubicBezTo>
                  <a:pt x="26" y="10"/>
                  <a:pt x="27" y="26"/>
                  <a:pt x="27" y="29"/>
                </a:cubicBezTo>
                <a:cubicBezTo>
                  <a:pt x="27" y="32"/>
                  <a:pt x="25" y="33"/>
                  <a:pt x="23" y="29"/>
                </a:cubicBezTo>
                <a:cubicBezTo>
                  <a:pt x="21" y="24"/>
                  <a:pt x="19" y="19"/>
                  <a:pt x="17" y="14"/>
                </a:cubicBezTo>
                <a:cubicBezTo>
                  <a:pt x="15" y="8"/>
                  <a:pt x="7" y="12"/>
                  <a:pt x="9" y="17"/>
                </a:cubicBezTo>
                <a:cubicBezTo>
                  <a:pt x="10" y="21"/>
                  <a:pt x="14" y="30"/>
                  <a:pt x="17" y="36"/>
                </a:cubicBezTo>
                <a:cubicBezTo>
                  <a:pt x="18" y="40"/>
                  <a:pt x="20" y="47"/>
                  <a:pt x="16" y="43"/>
                </a:cubicBezTo>
                <a:cubicBezTo>
                  <a:pt x="12" y="41"/>
                  <a:pt x="11" y="38"/>
                  <a:pt x="7" y="36"/>
                </a:cubicBezTo>
                <a:cubicBezTo>
                  <a:pt x="4" y="33"/>
                  <a:pt x="0" y="39"/>
                  <a:pt x="1" y="40"/>
                </a:cubicBezTo>
                <a:cubicBezTo>
                  <a:pt x="5" y="44"/>
                  <a:pt x="10" y="51"/>
                  <a:pt x="14" y="57"/>
                </a:cubicBezTo>
                <a:cubicBezTo>
                  <a:pt x="17" y="61"/>
                  <a:pt x="21" y="66"/>
                  <a:pt x="21" y="6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92" name="Group 191">
            <a:extLst>
              <a:ext uri="{FF2B5EF4-FFF2-40B4-BE49-F238E27FC236}">
                <a16:creationId xmlns="" xmlns:a16="http://schemas.microsoft.com/office/drawing/2014/main" id="{0780BDBA-0670-4C0D-9894-F69B000FE3F6}"/>
              </a:ext>
            </a:extLst>
          </p:cNvPr>
          <p:cNvGrpSpPr/>
          <p:nvPr/>
        </p:nvGrpSpPr>
        <p:grpSpPr>
          <a:xfrm>
            <a:off x="2259417" y="1906619"/>
            <a:ext cx="412654" cy="283475"/>
            <a:chOff x="9902825" y="4503738"/>
            <a:chExt cx="365125" cy="250825"/>
          </a:xfrm>
          <a:solidFill>
            <a:schemeClr val="tx1"/>
          </a:solidFill>
          <a:effectLst/>
        </p:grpSpPr>
        <p:sp>
          <p:nvSpPr>
            <p:cNvPr id="193" name="Freeform 119">
              <a:extLst>
                <a:ext uri="{FF2B5EF4-FFF2-40B4-BE49-F238E27FC236}">
                  <a16:creationId xmlns="" xmlns:a16="http://schemas.microsoft.com/office/drawing/2014/main" id="{DA11D296-8DA1-4A02-8E3C-8A6967750D49}"/>
                </a:ext>
              </a:extLst>
            </p:cNvPr>
            <p:cNvSpPr>
              <a:spLocks/>
            </p:cNvSpPr>
            <p:nvPr/>
          </p:nvSpPr>
          <p:spPr bwMode="auto">
            <a:xfrm>
              <a:off x="9948863" y="4549776"/>
              <a:ext cx="107950" cy="95250"/>
            </a:xfrm>
            <a:custGeom>
              <a:avLst/>
              <a:gdLst>
                <a:gd name="T0" fmla="*/ 18 w 19"/>
                <a:gd name="T1" fmla="*/ 17 h 17"/>
                <a:gd name="T2" fmla="*/ 18 w 19"/>
                <a:gd name="T3" fmla="*/ 14 h 17"/>
                <a:gd name="T4" fmla="*/ 14 w 19"/>
                <a:gd name="T5" fmla="*/ 12 h 17"/>
                <a:gd name="T6" fmla="*/ 12 w 19"/>
                <a:gd name="T7" fmla="*/ 11 h 17"/>
                <a:gd name="T8" fmla="*/ 12 w 19"/>
                <a:gd name="T9" fmla="*/ 9 h 17"/>
                <a:gd name="T10" fmla="*/ 12 w 19"/>
                <a:gd name="T11" fmla="*/ 7 h 17"/>
                <a:gd name="T12" fmla="*/ 13 w 19"/>
                <a:gd name="T13" fmla="*/ 6 h 17"/>
                <a:gd name="T14" fmla="*/ 13 w 19"/>
                <a:gd name="T15" fmla="*/ 5 h 17"/>
                <a:gd name="T16" fmla="*/ 13 w 19"/>
                <a:gd name="T17" fmla="*/ 3 h 17"/>
                <a:gd name="T18" fmla="*/ 9 w 19"/>
                <a:gd name="T19" fmla="*/ 0 h 17"/>
                <a:gd name="T20" fmla="*/ 6 w 19"/>
                <a:gd name="T21" fmla="*/ 3 h 17"/>
                <a:gd name="T22" fmla="*/ 6 w 19"/>
                <a:gd name="T23" fmla="*/ 5 h 17"/>
                <a:gd name="T24" fmla="*/ 5 w 19"/>
                <a:gd name="T25" fmla="*/ 6 h 17"/>
                <a:gd name="T26" fmla="*/ 6 w 19"/>
                <a:gd name="T27" fmla="*/ 7 h 17"/>
                <a:gd name="T28" fmla="*/ 7 w 19"/>
                <a:gd name="T29" fmla="*/ 9 h 17"/>
                <a:gd name="T30" fmla="*/ 7 w 19"/>
                <a:gd name="T31" fmla="*/ 11 h 17"/>
                <a:gd name="T32" fmla="*/ 5 w 19"/>
                <a:gd name="T33" fmla="*/ 12 h 17"/>
                <a:gd name="T34" fmla="*/ 0 w 19"/>
                <a:gd name="T35" fmla="*/ 14 h 17"/>
                <a:gd name="T36" fmla="*/ 0 w 19"/>
                <a:gd name="T37" fmla="*/ 17 h 17"/>
                <a:gd name="T38" fmla="*/ 18 w 19"/>
                <a:gd name="T39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9" h="17">
                  <a:moveTo>
                    <a:pt x="18" y="17"/>
                  </a:moveTo>
                  <a:cubicBezTo>
                    <a:pt x="18" y="17"/>
                    <a:pt x="19" y="15"/>
                    <a:pt x="18" y="14"/>
                  </a:cubicBezTo>
                  <a:cubicBezTo>
                    <a:pt x="18" y="14"/>
                    <a:pt x="16" y="13"/>
                    <a:pt x="14" y="12"/>
                  </a:cubicBezTo>
                  <a:cubicBezTo>
                    <a:pt x="12" y="11"/>
                    <a:pt x="12" y="11"/>
                    <a:pt x="12" y="11"/>
                  </a:cubicBezTo>
                  <a:cubicBezTo>
                    <a:pt x="12" y="9"/>
                    <a:pt x="12" y="9"/>
                    <a:pt x="12" y="9"/>
                  </a:cubicBezTo>
                  <a:cubicBezTo>
                    <a:pt x="12" y="9"/>
                    <a:pt x="12" y="9"/>
                    <a:pt x="12" y="7"/>
                  </a:cubicBezTo>
                  <a:cubicBezTo>
                    <a:pt x="13" y="7"/>
                    <a:pt x="13" y="7"/>
                    <a:pt x="13" y="6"/>
                  </a:cubicBezTo>
                  <a:cubicBezTo>
                    <a:pt x="13" y="6"/>
                    <a:pt x="13" y="5"/>
                    <a:pt x="13" y="5"/>
                  </a:cubicBezTo>
                  <a:cubicBezTo>
                    <a:pt x="13" y="4"/>
                    <a:pt x="13" y="3"/>
                    <a:pt x="13" y="3"/>
                  </a:cubicBezTo>
                  <a:cubicBezTo>
                    <a:pt x="13" y="1"/>
                    <a:pt x="11" y="0"/>
                    <a:pt x="9" y="0"/>
                  </a:cubicBezTo>
                  <a:cubicBezTo>
                    <a:pt x="7" y="0"/>
                    <a:pt x="6" y="1"/>
                    <a:pt x="6" y="3"/>
                  </a:cubicBezTo>
                  <a:cubicBezTo>
                    <a:pt x="6" y="3"/>
                    <a:pt x="6" y="4"/>
                    <a:pt x="6" y="5"/>
                  </a:cubicBezTo>
                  <a:cubicBezTo>
                    <a:pt x="5" y="5"/>
                    <a:pt x="5" y="6"/>
                    <a:pt x="5" y="6"/>
                  </a:cubicBezTo>
                  <a:cubicBezTo>
                    <a:pt x="5" y="7"/>
                    <a:pt x="6" y="7"/>
                    <a:pt x="6" y="7"/>
                  </a:cubicBezTo>
                  <a:cubicBezTo>
                    <a:pt x="6" y="9"/>
                    <a:pt x="7" y="9"/>
                    <a:pt x="7" y="9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7" y="11"/>
                    <a:pt x="6" y="11"/>
                    <a:pt x="5" y="12"/>
                  </a:cubicBezTo>
                  <a:cubicBezTo>
                    <a:pt x="3" y="13"/>
                    <a:pt x="1" y="14"/>
                    <a:pt x="0" y="14"/>
                  </a:cubicBezTo>
                  <a:cubicBezTo>
                    <a:pt x="0" y="15"/>
                    <a:pt x="0" y="17"/>
                    <a:pt x="0" y="17"/>
                  </a:cubicBezTo>
                  <a:lnTo>
                    <a:pt x="18" y="1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4" name="Rectangle 120">
              <a:extLst>
                <a:ext uri="{FF2B5EF4-FFF2-40B4-BE49-F238E27FC236}">
                  <a16:creationId xmlns="" xmlns:a16="http://schemas.microsoft.com/office/drawing/2014/main" id="{BF9B3394-E560-44CC-91B1-988E3EE175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85388" y="4549776"/>
              <a:ext cx="90487" cy="222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5" name="Rectangle 121">
              <a:extLst>
                <a:ext uri="{FF2B5EF4-FFF2-40B4-BE49-F238E27FC236}">
                  <a16:creationId xmlns="" xmlns:a16="http://schemas.microsoft.com/office/drawing/2014/main" id="{1060E4FE-9D8A-4258-8796-DCEA279BA7A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85388" y="4594226"/>
              <a:ext cx="136525" cy="238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6" name="Rectangle 122">
              <a:extLst>
                <a:ext uri="{FF2B5EF4-FFF2-40B4-BE49-F238E27FC236}">
                  <a16:creationId xmlns="" xmlns:a16="http://schemas.microsoft.com/office/drawing/2014/main" id="{6463E010-1F21-4B23-A313-B85476C847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85388" y="4640263"/>
              <a:ext cx="114300" cy="222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7" name="Freeform 123">
              <a:extLst>
                <a:ext uri="{FF2B5EF4-FFF2-40B4-BE49-F238E27FC236}">
                  <a16:creationId xmlns="" xmlns:a16="http://schemas.microsoft.com/office/drawing/2014/main" id="{F9249902-B751-4B77-BCB5-695E0C57EDC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902825" y="4503738"/>
              <a:ext cx="365125" cy="250825"/>
            </a:xfrm>
            <a:custGeom>
              <a:avLst/>
              <a:gdLst>
                <a:gd name="T0" fmla="*/ 0 w 64"/>
                <a:gd name="T1" fmla="*/ 0 h 44"/>
                <a:gd name="T2" fmla="*/ 0 w 64"/>
                <a:gd name="T3" fmla="*/ 44 h 44"/>
                <a:gd name="T4" fmla="*/ 64 w 64"/>
                <a:gd name="T5" fmla="*/ 44 h 44"/>
                <a:gd name="T6" fmla="*/ 64 w 64"/>
                <a:gd name="T7" fmla="*/ 0 h 44"/>
                <a:gd name="T8" fmla="*/ 0 w 64"/>
                <a:gd name="T9" fmla="*/ 0 h 44"/>
                <a:gd name="T10" fmla="*/ 60 w 64"/>
                <a:gd name="T11" fmla="*/ 40 h 44"/>
                <a:gd name="T12" fmla="*/ 52 w 64"/>
                <a:gd name="T13" fmla="*/ 40 h 44"/>
                <a:gd name="T14" fmla="*/ 52 w 64"/>
                <a:gd name="T15" fmla="*/ 38 h 44"/>
                <a:gd name="T16" fmla="*/ 46 w 64"/>
                <a:gd name="T17" fmla="*/ 32 h 44"/>
                <a:gd name="T18" fmla="*/ 40 w 64"/>
                <a:gd name="T19" fmla="*/ 38 h 44"/>
                <a:gd name="T20" fmla="*/ 40 w 64"/>
                <a:gd name="T21" fmla="*/ 40 h 44"/>
                <a:gd name="T22" fmla="*/ 24 w 64"/>
                <a:gd name="T23" fmla="*/ 40 h 44"/>
                <a:gd name="T24" fmla="*/ 24 w 64"/>
                <a:gd name="T25" fmla="*/ 38 h 44"/>
                <a:gd name="T26" fmla="*/ 18 w 64"/>
                <a:gd name="T27" fmla="*/ 32 h 44"/>
                <a:gd name="T28" fmla="*/ 12 w 64"/>
                <a:gd name="T29" fmla="*/ 38 h 44"/>
                <a:gd name="T30" fmla="*/ 12 w 64"/>
                <a:gd name="T31" fmla="*/ 40 h 44"/>
                <a:gd name="T32" fmla="*/ 4 w 64"/>
                <a:gd name="T33" fmla="*/ 40 h 44"/>
                <a:gd name="T34" fmla="*/ 4 w 64"/>
                <a:gd name="T35" fmla="*/ 4 h 44"/>
                <a:gd name="T36" fmla="*/ 60 w 64"/>
                <a:gd name="T37" fmla="*/ 4 h 44"/>
                <a:gd name="T38" fmla="*/ 60 w 64"/>
                <a:gd name="T39" fmla="*/ 40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4" h="44">
                  <a:moveTo>
                    <a:pt x="0" y="0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64" y="44"/>
                    <a:pt x="64" y="44"/>
                    <a:pt x="64" y="44"/>
                  </a:cubicBezTo>
                  <a:cubicBezTo>
                    <a:pt x="64" y="0"/>
                    <a:pt x="64" y="0"/>
                    <a:pt x="64" y="0"/>
                  </a:cubicBezTo>
                  <a:lnTo>
                    <a:pt x="0" y="0"/>
                  </a:lnTo>
                  <a:close/>
                  <a:moveTo>
                    <a:pt x="60" y="40"/>
                  </a:moveTo>
                  <a:cubicBezTo>
                    <a:pt x="52" y="40"/>
                    <a:pt x="52" y="40"/>
                    <a:pt x="52" y="40"/>
                  </a:cubicBezTo>
                  <a:cubicBezTo>
                    <a:pt x="52" y="39"/>
                    <a:pt x="52" y="39"/>
                    <a:pt x="52" y="38"/>
                  </a:cubicBezTo>
                  <a:cubicBezTo>
                    <a:pt x="52" y="35"/>
                    <a:pt x="49" y="32"/>
                    <a:pt x="46" y="32"/>
                  </a:cubicBezTo>
                  <a:cubicBezTo>
                    <a:pt x="43" y="32"/>
                    <a:pt x="40" y="35"/>
                    <a:pt x="40" y="38"/>
                  </a:cubicBezTo>
                  <a:cubicBezTo>
                    <a:pt x="40" y="39"/>
                    <a:pt x="40" y="39"/>
                    <a:pt x="40" y="40"/>
                  </a:cubicBezTo>
                  <a:cubicBezTo>
                    <a:pt x="24" y="40"/>
                    <a:pt x="24" y="40"/>
                    <a:pt x="24" y="40"/>
                  </a:cubicBezTo>
                  <a:cubicBezTo>
                    <a:pt x="24" y="39"/>
                    <a:pt x="24" y="39"/>
                    <a:pt x="24" y="38"/>
                  </a:cubicBezTo>
                  <a:cubicBezTo>
                    <a:pt x="24" y="35"/>
                    <a:pt x="21" y="32"/>
                    <a:pt x="18" y="32"/>
                  </a:cubicBezTo>
                  <a:cubicBezTo>
                    <a:pt x="15" y="32"/>
                    <a:pt x="12" y="35"/>
                    <a:pt x="12" y="38"/>
                  </a:cubicBezTo>
                  <a:cubicBezTo>
                    <a:pt x="12" y="39"/>
                    <a:pt x="12" y="39"/>
                    <a:pt x="12" y="40"/>
                  </a:cubicBezTo>
                  <a:cubicBezTo>
                    <a:pt x="4" y="40"/>
                    <a:pt x="4" y="40"/>
                    <a:pt x="4" y="40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60" y="4"/>
                    <a:pt x="60" y="4"/>
                    <a:pt x="60" y="4"/>
                  </a:cubicBezTo>
                  <a:lnTo>
                    <a:pt x="6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98" name="Group 197">
            <a:extLst>
              <a:ext uri="{FF2B5EF4-FFF2-40B4-BE49-F238E27FC236}">
                <a16:creationId xmlns="" xmlns:a16="http://schemas.microsoft.com/office/drawing/2014/main" id="{185848F7-FDF7-4CD3-B5B7-EC1279DF5EA3}"/>
              </a:ext>
            </a:extLst>
          </p:cNvPr>
          <p:cNvGrpSpPr/>
          <p:nvPr/>
        </p:nvGrpSpPr>
        <p:grpSpPr>
          <a:xfrm>
            <a:off x="5649365" y="1914929"/>
            <a:ext cx="201432" cy="266854"/>
            <a:chOff x="6351" y="0"/>
            <a:chExt cx="371475" cy="492125"/>
          </a:xfrm>
          <a:solidFill>
            <a:schemeClr val="tx1"/>
          </a:solidFill>
        </p:grpSpPr>
        <p:sp>
          <p:nvSpPr>
            <p:cNvPr id="199" name="Freeform 23">
              <a:extLst>
                <a:ext uri="{FF2B5EF4-FFF2-40B4-BE49-F238E27FC236}">
                  <a16:creationId xmlns="" xmlns:a16="http://schemas.microsoft.com/office/drawing/2014/main" id="{84614D3C-9EFA-47FE-9FA5-EF3650950C2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8426" y="88900"/>
              <a:ext cx="185738" cy="184150"/>
            </a:xfrm>
            <a:custGeom>
              <a:avLst/>
              <a:gdLst>
                <a:gd name="T0" fmla="*/ 24 w 48"/>
                <a:gd name="T1" fmla="*/ 48 h 48"/>
                <a:gd name="T2" fmla="*/ 48 w 48"/>
                <a:gd name="T3" fmla="*/ 24 h 48"/>
                <a:gd name="T4" fmla="*/ 24 w 48"/>
                <a:gd name="T5" fmla="*/ 0 h 48"/>
                <a:gd name="T6" fmla="*/ 0 w 48"/>
                <a:gd name="T7" fmla="*/ 24 h 48"/>
                <a:gd name="T8" fmla="*/ 24 w 48"/>
                <a:gd name="T9" fmla="*/ 48 h 48"/>
                <a:gd name="T10" fmla="*/ 24 w 48"/>
                <a:gd name="T11" fmla="*/ 4 h 48"/>
                <a:gd name="T12" fmla="*/ 44 w 48"/>
                <a:gd name="T13" fmla="*/ 24 h 48"/>
                <a:gd name="T14" fmla="*/ 24 w 48"/>
                <a:gd name="T15" fmla="*/ 44 h 48"/>
                <a:gd name="T16" fmla="*/ 4 w 48"/>
                <a:gd name="T17" fmla="*/ 24 h 48"/>
                <a:gd name="T18" fmla="*/ 24 w 48"/>
                <a:gd name="T19" fmla="*/ 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8" h="48">
                  <a:moveTo>
                    <a:pt x="24" y="48"/>
                  </a:moveTo>
                  <a:cubicBezTo>
                    <a:pt x="37" y="48"/>
                    <a:pt x="48" y="37"/>
                    <a:pt x="48" y="24"/>
                  </a:cubicBezTo>
                  <a:cubicBezTo>
                    <a:pt x="48" y="11"/>
                    <a:pt x="37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0" y="37"/>
                    <a:pt x="11" y="48"/>
                    <a:pt x="24" y="48"/>
                  </a:cubicBezTo>
                  <a:close/>
                  <a:moveTo>
                    <a:pt x="24" y="4"/>
                  </a:moveTo>
                  <a:cubicBezTo>
                    <a:pt x="35" y="4"/>
                    <a:pt x="44" y="13"/>
                    <a:pt x="44" y="24"/>
                  </a:cubicBezTo>
                  <a:cubicBezTo>
                    <a:pt x="44" y="35"/>
                    <a:pt x="35" y="44"/>
                    <a:pt x="24" y="44"/>
                  </a:cubicBezTo>
                  <a:cubicBezTo>
                    <a:pt x="13" y="44"/>
                    <a:pt x="4" y="35"/>
                    <a:pt x="4" y="24"/>
                  </a:cubicBezTo>
                  <a:cubicBezTo>
                    <a:pt x="4" y="13"/>
                    <a:pt x="13" y="4"/>
                    <a:pt x="2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0" name="Freeform 24">
              <a:extLst>
                <a:ext uri="{FF2B5EF4-FFF2-40B4-BE49-F238E27FC236}">
                  <a16:creationId xmlns="" xmlns:a16="http://schemas.microsoft.com/office/drawing/2014/main" id="{67FA4B1E-0B21-405D-A986-2CD7EA835BE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51" y="0"/>
              <a:ext cx="371475" cy="492125"/>
            </a:xfrm>
            <a:custGeom>
              <a:avLst/>
              <a:gdLst>
                <a:gd name="T0" fmla="*/ 48 w 96"/>
                <a:gd name="T1" fmla="*/ 0 h 128"/>
                <a:gd name="T2" fmla="*/ 0 w 96"/>
                <a:gd name="T3" fmla="*/ 48 h 128"/>
                <a:gd name="T4" fmla="*/ 41 w 96"/>
                <a:gd name="T5" fmla="*/ 125 h 128"/>
                <a:gd name="T6" fmla="*/ 48 w 96"/>
                <a:gd name="T7" fmla="*/ 128 h 128"/>
                <a:gd name="T8" fmla="*/ 48 w 96"/>
                <a:gd name="T9" fmla="*/ 128 h 128"/>
                <a:gd name="T10" fmla="*/ 54 w 96"/>
                <a:gd name="T11" fmla="*/ 125 h 128"/>
                <a:gd name="T12" fmla="*/ 96 w 96"/>
                <a:gd name="T13" fmla="*/ 48 h 128"/>
                <a:gd name="T14" fmla="*/ 48 w 96"/>
                <a:gd name="T15" fmla="*/ 0 h 128"/>
                <a:gd name="T16" fmla="*/ 48 w 96"/>
                <a:gd name="T17" fmla="*/ 120 h 128"/>
                <a:gd name="T18" fmla="*/ 48 w 96"/>
                <a:gd name="T19" fmla="*/ 120 h 128"/>
                <a:gd name="T20" fmla="*/ 47 w 96"/>
                <a:gd name="T21" fmla="*/ 119 h 128"/>
                <a:gd name="T22" fmla="*/ 8 w 96"/>
                <a:gd name="T23" fmla="*/ 48 h 128"/>
                <a:gd name="T24" fmla="*/ 48 w 96"/>
                <a:gd name="T25" fmla="*/ 8 h 128"/>
                <a:gd name="T26" fmla="*/ 88 w 96"/>
                <a:gd name="T27" fmla="*/ 48 h 128"/>
                <a:gd name="T28" fmla="*/ 48 w 96"/>
                <a:gd name="T29" fmla="*/ 1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96" h="128">
                  <a:moveTo>
                    <a:pt x="48" y="0"/>
                  </a:moveTo>
                  <a:cubicBezTo>
                    <a:pt x="22" y="0"/>
                    <a:pt x="0" y="21"/>
                    <a:pt x="0" y="48"/>
                  </a:cubicBezTo>
                  <a:cubicBezTo>
                    <a:pt x="0" y="76"/>
                    <a:pt x="24" y="105"/>
                    <a:pt x="41" y="125"/>
                  </a:cubicBezTo>
                  <a:cubicBezTo>
                    <a:pt x="42" y="125"/>
                    <a:pt x="44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52" y="128"/>
                    <a:pt x="54" y="125"/>
                    <a:pt x="54" y="125"/>
                  </a:cubicBezTo>
                  <a:cubicBezTo>
                    <a:pt x="72" y="105"/>
                    <a:pt x="96" y="76"/>
                    <a:pt x="96" y="48"/>
                  </a:cubicBezTo>
                  <a:cubicBezTo>
                    <a:pt x="96" y="21"/>
                    <a:pt x="74" y="0"/>
                    <a:pt x="48" y="0"/>
                  </a:cubicBezTo>
                  <a:close/>
                  <a:moveTo>
                    <a:pt x="48" y="120"/>
                  </a:moveTo>
                  <a:cubicBezTo>
                    <a:pt x="48" y="120"/>
                    <a:pt x="48" y="120"/>
                    <a:pt x="48" y="120"/>
                  </a:cubicBezTo>
                  <a:cubicBezTo>
                    <a:pt x="48" y="120"/>
                    <a:pt x="48" y="120"/>
                    <a:pt x="47" y="119"/>
                  </a:cubicBezTo>
                  <a:cubicBezTo>
                    <a:pt x="33" y="103"/>
                    <a:pt x="8" y="74"/>
                    <a:pt x="8" y="48"/>
                  </a:cubicBezTo>
                  <a:cubicBezTo>
                    <a:pt x="8" y="26"/>
                    <a:pt x="26" y="8"/>
                    <a:pt x="48" y="8"/>
                  </a:cubicBezTo>
                  <a:cubicBezTo>
                    <a:pt x="70" y="8"/>
                    <a:pt x="88" y="26"/>
                    <a:pt x="88" y="48"/>
                  </a:cubicBezTo>
                  <a:cubicBezTo>
                    <a:pt x="88" y="74"/>
                    <a:pt x="63" y="103"/>
                    <a:pt x="48" y="1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01" name="Freeform 28">
            <a:extLst>
              <a:ext uri="{FF2B5EF4-FFF2-40B4-BE49-F238E27FC236}">
                <a16:creationId xmlns="" xmlns:a16="http://schemas.microsoft.com/office/drawing/2014/main" id="{B013149A-44CC-42B4-B8A4-F312DF6D290F}"/>
              </a:ext>
            </a:extLst>
          </p:cNvPr>
          <p:cNvSpPr>
            <a:spLocks noEditPoints="1"/>
          </p:cNvSpPr>
          <p:nvPr/>
        </p:nvSpPr>
        <p:spPr bwMode="auto">
          <a:xfrm>
            <a:off x="10403610" y="1912241"/>
            <a:ext cx="275107" cy="272232"/>
          </a:xfrm>
          <a:custGeom>
            <a:avLst/>
            <a:gdLst>
              <a:gd name="T0" fmla="*/ 1291 w 1334"/>
              <a:gd name="T1" fmla="*/ 1169 h 1320"/>
              <a:gd name="T2" fmla="*/ 908 w 1334"/>
              <a:gd name="T3" fmla="*/ 1017 h 1320"/>
              <a:gd name="T4" fmla="*/ 1065 w 1334"/>
              <a:gd name="T5" fmla="*/ 679 h 1320"/>
              <a:gd name="T6" fmla="*/ 960 w 1334"/>
              <a:gd name="T7" fmla="*/ 141 h 1320"/>
              <a:gd name="T8" fmla="*/ 667 w 1334"/>
              <a:gd name="T9" fmla="*/ 0 h 1320"/>
              <a:gd name="T10" fmla="*/ 374 w 1334"/>
              <a:gd name="T11" fmla="*/ 141 h 1320"/>
              <a:gd name="T12" fmla="*/ 269 w 1334"/>
              <a:gd name="T13" fmla="*/ 679 h 1320"/>
              <a:gd name="T14" fmla="*/ 426 w 1334"/>
              <a:gd name="T15" fmla="*/ 1017 h 1320"/>
              <a:gd name="T16" fmla="*/ 44 w 1334"/>
              <a:gd name="T17" fmla="*/ 1169 h 1320"/>
              <a:gd name="T18" fmla="*/ 11 w 1334"/>
              <a:gd name="T19" fmla="*/ 1262 h 1320"/>
              <a:gd name="T20" fmla="*/ 90 w 1334"/>
              <a:gd name="T21" fmla="*/ 1320 h 1320"/>
              <a:gd name="T22" fmla="*/ 1245 w 1334"/>
              <a:gd name="T23" fmla="*/ 1320 h 1320"/>
              <a:gd name="T24" fmla="*/ 1324 w 1334"/>
              <a:gd name="T25" fmla="*/ 1262 h 1320"/>
              <a:gd name="T26" fmla="*/ 1291 w 1334"/>
              <a:gd name="T27" fmla="*/ 1169 h 1320"/>
              <a:gd name="T28" fmla="*/ 843 w 1334"/>
              <a:gd name="T29" fmla="*/ 965 h 1320"/>
              <a:gd name="T30" fmla="*/ 830 w 1334"/>
              <a:gd name="T31" fmla="*/ 983 h 1320"/>
              <a:gd name="T32" fmla="*/ 505 w 1334"/>
              <a:gd name="T33" fmla="*/ 983 h 1320"/>
              <a:gd name="T34" fmla="*/ 491 w 1334"/>
              <a:gd name="T35" fmla="*/ 965 h 1320"/>
              <a:gd name="T36" fmla="*/ 344 w 1334"/>
              <a:gd name="T37" fmla="*/ 444 h 1320"/>
              <a:gd name="T38" fmla="*/ 667 w 1334"/>
              <a:gd name="T39" fmla="*/ 83 h 1320"/>
              <a:gd name="T40" fmla="*/ 991 w 1334"/>
              <a:gd name="T41" fmla="*/ 444 h 1320"/>
              <a:gd name="T42" fmla="*/ 843 w 1334"/>
              <a:gd name="T43" fmla="*/ 965 h 1320"/>
              <a:gd name="T44" fmla="*/ 90 w 1334"/>
              <a:gd name="T45" fmla="*/ 1238 h 1320"/>
              <a:gd name="T46" fmla="*/ 444 w 1334"/>
              <a:gd name="T47" fmla="*/ 1097 h 1320"/>
              <a:gd name="T48" fmla="*/ 546 w 1334"/>
              <a:gd name="T49" fmla="*/ 1075 h 1320"/>
              <a:gd name="T50" fmla="*/ 667 w 1334"/>
              <a:gd name="T51" fmla="*/ 1114 h 1320"/>
              <a:gd name="T52" fmla="*/ 788 w 1334"/>
              <a:gd name="T53" fmla="*/ 1075 h 1320"/>
              <a:gd name="T54" fmla="*/ 891 w 1334"/>
              <a:gd name="T55" fmla="*/ 1097 h 1320"/>
              <a:gd name="T56" fmla="*/ 1245 w 1334"/>
              <a:gd name="T57" fmla="*/ 1238 h 1320"/>
              <a:gd name="T58" fmla="*/ 90 w 1334"/>
              <a:gd name="T59" fmla="*/ 1238 h 13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334" h="1320">
                <a:moveTo>
                  <a:pt x="1291" y="1169"/>
                </a:moveTo>
                <a:cubicBezTo>
                  <a:pt x="1282" y="1164"/>
                  <a:pt x="1132" y="1065"/>
                  <a:pt x="908" y="1017"/>
                </a:cubicBezTo>
                <a:cubicBezTo>
                  <a:pt x="990" y="912"/>
                  <a:pt x="1043" y="773"/>
                  <a:pt x="1065" y="679"/>
                </a:cubicBezTo>
                <a:cubicBezTo>
                  <a:pt x="1096" y="550"/>
                  <a:pt x="1084" y="298"/>
                  <a:pt x="960" y="141"/>
                </a:cubicBezTo>
                <a:cubicBezTo>
                  <a:pt x="888" y="49"/>
                  <a:pt x="786" y="0"/>
                  <a:pt x="667" y="0"/>
                </a:cubicBezTo>
                <a:cubicBezTo>
                  <a:pt x="548" y="0"/>
                  <a:pt x="446" y="49"/>
                  <a:pt x="374" y="141"/>
                </a:cubicBezTo>
                <a:cubicBezTo>
                  <a:pt x="250" y="298"/>
                  <a:pt x="238" y="550"/>
                  <a:pt x="269" y="679"/>
                </a:cubicBezTo>
                <a:cubicBezTo>
                  <a:pt x="292" y="773"/>
                  <a:pt x="344" y="912"/>
                  <a:pt x="426" y="1017"/>
                </a:cubicBezTo>
                <a:cubicBezTo>
                  <a:pt x="203" y="1065"/>
                  <a:pt x="52" y="1164"/>
                  <a:pt x="44" y="1169"/>
                </a:cubicBezTo>
                <a:cubicBezTo>
                  <a:pt x="13" y="1189"/>
                  <a:pt x="0" y="1227"/>
                  <a:pt x="11" y="1262"/>
                </a:cubicBezTo>
                <a:cubicBezTo>
                  <a:pt x="21" y="1297"/>
                  <a:pt x="53" y="1320"/>
                  <a:pt x="90" y="1320"/>
                </a:cubicBezTo>
                <a:cubicBezTo>
                  <a:pt x="1245" y="1320"/>
                  <a:pt x="1245" y="1320"/>
                  <a:pt x="1245" y="1320"/>
                </a:cubicBezTo>
                <a:cubicBezTo>
                  <a:pt x="1281" y="1320"/>
                  <a:pt x="1313" y="1297"/>
                  <a:pt x="1324" y="1262"/>
                </a:cubicBezTo>
                <a:cubicBezTo>
                  <a:pt x="1334" y="1227"/>
                  <a:pt x="1321" y="1189"/>
                  <a:pt x="1291" y="1169"/>
                </a:cubicBezTo>
                <a:close/>
                <a:moveTo>
                  <a:pt x="843" y="965"/>
                </a:moveTo>
                <a:cubicBezTo>
                  <a:pt x="830" y="983"/>
                  <a:pt x="830" y="983"/>
                  <a:pt x="830" y="983"/>
                </a:cubicBezTo>
                <a:cubicBezTo>
                  <a:pt x="731" y="1096"/>
                  <a:pt x="603" y="1096"/>
                  <a:pt x="505" y="983"/>
                </a:cubicBezTo>
                <a:cubicBezTo>
                  <a:pt x="491" y="965"/>
                  <a:pt x="491" y="965"/>
                  <a:pt x="491" y="965"/>
                </a:cubicBezTo>
                <a:cubicBezTo>
                  <a:pt x="376" y="820"/>
                  <a:pt x="319" y="627"/>
                  <a:pt x="344" y="444"/>
                </a:cubicBezTo>
                <a:cubicBezTo>
                  <a:pt x="366" y="267"/>
                  <a:pt x="467" y="83"/>
                  <a:pt x="667" y="83"/>
                </a:cubicBezTo>
                <a:cubicBezTo>
                  <a:pt x="867" y="83"/>
                  <a:pt x="968" y="267"/>
                  <a:pt x="991" y="444"/>
                </a:cubicBezTo>
                <a:cubicBezTo>
                  <a:pt x="1015" y="627"/>
                  <a:pt x="958" y="820"/>
                  <a:pt x="843" y="965"/>
                </a:cubicBezTo>
                <a:close/>
                <a:moveTo>
                  <a:pt x="90" y="1238"/>
                </a:moveTo>
                <a:cubicBezTo>
                  <a:pt x="95" y="1234"/>
                  <a:pt x="235" y="1142"/>
                  <a:pt x="444" y="1097"/>
                </a:cubicBezTo>
                <a:cubicBezTo>
                  <a:pt x="546" y="1075"/>
                  <a:pt x="546" y="1075"/>
                  <a:pt x="546" y="1075"/>
                </a:cubicBezTo>
                <a:cubicBezTo>
                  <a:pt x="583" y="1099"/>
                  <a:pt x="623" y="1114"/>
                  <a:pt x="667" y="1114"/>
                </a:cubicBezTo>
                <a:cubicBezTo>
                  <a:pt x="711" y="1114"/>
                  <a:pt x="752" y="1099"/>
                  <a:pt x="788" y="1075"/>
                </a:cubicBezTo>
                <a:cubicBezTo>
                  <a:pt x="891" y="1097"/>
                  <a:pt x="891" y="1097"/>
                  <a:pt x="891" y="1097"/>
                </a:cubicBezTo>
                <a:cubicBezTo>
                  <a:pt x="1098" y="1142"/>
                  <a:pt x="1237" y="1233"/>
                  <a:pt x="1245" y="1238"/>
                </a:cubicBezTo>
                <a:lnTo>
                  <a:pt x="90" y="123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02" name="Group 201">
            <a:extLst>
              <a:ext uri="{FF2B5EF4-FFF2-40B4-BE49-F238E27FC236}">
                <a16:creationId xmlns="" xmlns:a16="http://schemas.microsoft.com/office/drawing/2014/main" id="{AFB838E0-2034-4B62-A2CD-F3B33560D7D4}"/>
              </a:ext>
            </a:extLst>
          </p:cNvPr>
          <p:cNvGrpSpPr/>
          <p:nvPr/>
        </p:nvGrpSpPr>
        <p:grpSpPr>
          <a:xfrm>
            <a:off x="7316055" y="1897874"/>
            <a:ext cx="331445" cy="300967"/>
            <a:chOff x="10598151" y="1660526"/>
            <a:chExt cx="414338" cy="376238"/>
          </a:xfrm>
          <a:solidFill>
            <a:schemeClr val="tx1"/>
          </a:solidFill>
        </p:grpSpPr>
        <p:sp>
          <p:nvSpPr>
            <p:cNvPr id="203" name="Freeform 6">
              <a:extLst>
                <a:ext uri="{FF2B5EF4-FFF2-40B4-BE49-F238E27FC236}">
                  <a16:creationId xmlns="" xmlns:a16="http://schemas.microsoft.com/office/drawing/2014/main" id="{F610ED10-D48D-455D-A0AF-1B7C9521E88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598151" y="1660526"/>
              <a:ext cx="414338" cy="376238"/>
            </a:xfrm>
            <a:custGeom>
              <a:avLst/>
              <a:gdLst>
                <a:gd name="T0" fmla="*/ 86 w 110"/>
                <a:gd name="T1" fmla="*/ 98 h 98"/>
                <a:gd name="T2" fmla="*/ 84 w 110"/>
                <a:gd name="T3" fmla="*/ 98 h 98"/>
                <a:gd name="T4" fmla="*/ 71 w 110"/>
                <a:gd name="T5" fmla="*/ 90 h 98"/>
                <a:gd name="T6" fmla="*/ 52 w 110"/>
                <a:gd name="T7" fmla="*/ 92 h 98"/>
                <a:gd name="T8" fmla="*/ 0 w 110"/>
                <a:gd name="T9" fmla="*/ 46 h 98"/>
                <a:gd name="T10" fmla="*/ 52 w 110"/>
                <a:gd name="T11" fmla="*/ 0 h 98"/>
                <a:gd name="T12" fmla="*/ 110 w 110"/>
                <a:gd name="T13" fmla="*/ 46 h 98"/>
                <a:gd name="T14" fmla="*/ 90 w 110"/>
                <a:gd name="T15" fmla="*/ 81 h 98"/>
                <a:gd name="T16" fmla="*/ 90 w 110"/>
                <a:gd name="T17" fmla="*/ 93 h 98"/>
                <a:gd name="T18" fmla="*/ 90 w 110"/>
                <a:gd name="T19" fmla="*/ 94 h 98"/>
                <a:gd name="T20" fmla="*/ 86 w 110"/>
                <a:gd name="T21" fmla="*/ 98 h 98"/>
                <a:gd name="T22" fmla="*/ 86 w 110"/>
                <a:gd name="T23" fmla="*/ 98 h 98"/>
                <a:gd name="T24" fmla="*/ 71 w 110"/>
                <a:gd name="T25" fmla="*/ 81 h 98"/>
                <a:gd name="T26" fmla="*/ 73 w 110"/>
                <a:gd name="T27" fmla="*/ 82 h 98"/>
                <a:gd name="T28" fmla="*/ 82 w 110"/>
                <a:gd name="T29" fmla="*/ 87 h 98"/>
                <a:gd name="T30" fmla="*/ 82 w 110"/>
                <a:gd name="T31" fmla="*/ 79 h 98"/>
                <a:gd name="T32" fmla="*/ 84 w 110"/>
                <a:gd name="T33" fmla="*/ 76 h 98"/>
                <a:gd name="T34" fmla="*/ 102 w 110"/>
                <a:gd name="T35" fmla="*/ 46 h 98"/>
                <a:gd name="T36" fmla="*/ 52 w 110"/>
                <a:gd name="T37" fmla="*/ 8 h 98"/>
                <a:gd name="T38" fmla="*/ 8 w 110"/>
                <a:gd name="T39" fmla="*/ 46 h 98"/>
                <a:gd name="T40" fmla="*/ 52 w 110"/>
                <a:gd name="T41" fmla="*/ 84 h 98"/>
                <a:gd name="T42" fmla="*/ 70 w 110"/>
                <a:gd name="T43" fmla="*/ 82 h 98"/>
                <a:gd name="T44" fmla="*/ 71 w 110"/>
                <a:gd name="T45" fmla="*/ 8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0" h="98">
                  <a:moveTo>
                    <a:pt x="86" y="98"/>
                  </a:moveTo>
                  <a:cubicBezTo>
                    <a:pt x="85" y="98"/>
                    <a:pt x="85" y="98"/>
                    <a:pt x="84" y="98"/>
                  </a:cubicBezTo>
                  <a:cubicBezTo>
                    <a:pt x="71" y="90"/>
                    <a:pt x="71" y="90"/>
                    <a:pt x="71" y="90"/>
                  </a:cubicBezTo>
                  <a:cubicBezTo>
                    <a:pt x="65" y="91"/>
                    <a:pt x="59" y="92"/>
                    <a:pt x="52" y="92"/>
                  </a:cubicBezTo>
                  <a:cubicBezTo>
                    <a:pt x="21" y="92"/>
                    <a:pt x="0" y="73"/>
                    <a:pt x="0" y="46"/>
                  </a:cubicBezTo>
                  <a:cubicBezTo>
                    <a:pt x="0" y="19"/>
                    <a:pt x="22" y="0"/>
                    <a:pt x="52" y="0"/>
                  </a:cubicBezTo>
                  <a:cubicBezTo>
                    <a:pt x="85" y="0"/>
                    <a:pt x="110" y="20"/>
                    <a:pt x="110" y="46"/>
                  </a:cubicBezTo>
                  <a:cubicBezTo>
                    <a:pt x="110" y="60"/>
                    <a:pt x="103" y="72"/>
                    <a:pt x="90" y="81"/>
                  </a:cubicBezTo>
                  <a:cubicBezTo>
                    <a:pt x="90" y="93"/>
                    <a:pt x="90" y="93"/>
                    <a:pt x="90" y="93"/>
                  </a:cubicBezTo>
                  <a:cubicBezTo>
                    <a:pt x="90" y="94"/>
                    <a:pt x="90" y="94"/>
                    <a:pt x="90" y="94"/>
                  </a:cubicBezTo>
                  <a:cubicBezTo>
                    <a:pt x="90" y="96"/>
                    <a:pt x="88" y="98"/>
                    <a:pt x="86" y="98"/>
                  </a:cubicBezTo>
                  <a:cubicBezTo>
                    <a:pt x="86" y="98"/>
                    <a:pt x="86" y="98"/>
                    <a:pt x="86" y="98"/>
                  </a:cubicBezTo>
                  <a:close/>
                  <a:moveTo>
                    <a:pt x="71" y="81"/>
                  </a:moveTo>
                  <a:cubicBezTo>
                    <a:pt x="72" y="81"/>
                    <a:pt x="73" y="82"/>
                    <a:pt x="73" y="82"/>
                  </a:cubicBezTo>
                  <a:cubicBezTo>
                    <a:pt x="82" y="87"/>
                    <a:pt x="82" y="87"/>
                    <a:pt x="82" y="87"/>
                  </a:cubicBezTo>
                  <a:cubicBezTo>
                    <a:pt x="82" y="79"/>
                    <a:pt x="82" y="79"/>
                    <a:pt x="82" y="79"/>
                  </a:cubicBezTo>
                  <a:cubicBezTo>
                    <a:pt x="82" y="78"/>
                    <a:pt x="83" y="76"/>
                    <a:pt x="84" y="76"/>
                  </a:cubicBezTo>
                  <a:cubicBezTo>
                    <a:pt x="96" y="68"/>
                    <a:pt x="102" y="58"/>
                    <a:pt x="102" y="46"/>
                  </a:cubicBezTo>
                  <a:cubicBezTo>
                    <a:pt x="102" y="25"/>
                    <a:pt x="80" y="8"/>
                    <a:pt x="52" y="8"/>
                  </a:cubicBezTo>
                  <a:cubicBezTo>
                    <a:pt x="26" y="8"/>
                    <a:pt x="8" y="24"/>
                    <a:pt x="8" y="46"/>
                  </a:cubicBezTo>
                  <a:cubicBezTo>
                    <a:pt x="8" y="68"/>
                    <a:pt x="26" y="84"/>
                    <a:pt x="52" y="84"/>
                  </a:cubicBezTo>
                  <a:cubicBezTo>
                    <a:pt x="58" y="84"/>
                    <a:pt x="64" y="83"/>
                    <a:pt x="70" y="82"/>
                  </a:cubicBezTo>
                  <a:cubicBezTo>
                    <a:pt x="70" y="82"/>
                    <a:pt x="71" y="81"/>
                    <a:pt x="71" y="8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4" name="Freeform 7">
              <a:extLst>
                <a:ext uri="{FF2B5EF4-FFF2-40B4-BE49-F238E27FC236}">
                  <a16:creationId xmlns="" xmlns:a16="http://schemas.microsoft.com/office/drawing/2014/main" id="{98915994-3172-4FBE-B669-A48C0313254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680701" y="1806576"/>
              <a:ext cx="65088" cy="68263"/>
            </a:xfrm>
            <a:custGeom>
              <a:avLst/>
              <a:gdLst>
                <a:gd name="T0" fmla="*/ 9 w 17"/>
                <a:gd name="T1" fmla="*/ 18 h 18"/>
                <a:gd name="T2" fmla="*/ 0 w 17"/>
                <a:gd name="T3" fmla="*/ 9 h 18"/>
                <a:gd name="T4" fmla="*/ 9 w 17"/>
                <a:gd name="T5" fmla="*/ 0 h 18"/>
                <a:gd name="T6" fmla="*/ 17 w 17"/>
                <a:gd name="T7" fmla="*/ 9 h 18"/>
                <a:gd name="T8" fmla="*/ 9 w 17"/>
                <a:gd name="T9" fmla="*/ 18 h 18"/>
                <a:gd name="T10" fmla="*/ 9 w 17"/>
                <a:gd name="T11" fmla="*/ 4 h 18"/>
                <a:gd name="T12" fmla="*/ 4 w 17"/>
                <a:gd name="T13" fmla="*/ 9 h 18"/>
                <a:gd name="T14" fmla="*/ 9 w 17"/>
                <a:gd name="T15" fmla="*/ 14 h 18"/>
                <a:gd name="T16" fmla="*/ 13 w 17"/>
                <a:gd name="T17" fmla="*/ 9 h 18"/>
                <a:gd name="T18" fmla="*/ 9 w 17"/>
                <a:gd name="T19" fmla="*/ 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8">
                  <a:moveTo>
                    <a:pt x="9" y="18"/>
                  </a:moveTo>
                  <a:cubicBezTo>
                    <a:pt x="4" y="18"/>
                    <a:pt x="0" y="14"/>
                    <a:pt x="0" y="9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13" y="0"/>
                    <a:pt x="17" y="4"/>
                    <a:pt x="17" y="9"/>
                  </a:cubicBezTo>
                  <a:cubicBezTo>
                    <a:pt x="17" y="14"/>
                    <a:pt x="13" y="18"/>
                    <a:pt x="9" y="18"/>
                  </a:cubicBezTo>
                  <a:close/>
                  <a:moveTo>
                    <a:pt x="9" y="4"/>
                  </a:moveTo>
                  <a:cubicBezTo>
                    <a:pt x="6" y="4"/>
                    <a:pt x="4" y="6"/>
                    <a:pt x="4" y="9"/>
                  </a:cubicBezTo>
                  <a:cubicBezTo>
                    <a:pt x="4" y="12"/>
                    <a:pt x="6" y="14"/>
                    <a:pt x="9" y="14"/>
                  </a:cubicBezTo>
                  <a:cubicBezTo>
                    <a:pt x="11" y="14"/>
                    <a:pt x="13" y="12"/>
                    <a:pt x="13" y="9"/>
                  </a:cubicBezTo>
                  <a:cubicBezTo>
                    <a:pt x="13" y="6"/>
                    <a:pt x="11" y="4"/>
                    <a:pt x="9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5" name="Freeform 8">
              <a:extLst>
                <a:ext uri="{FF2B5EF4-FFF2-40B4-BE49-F238E27FC236}">
                  <a16:creationId xmlns="" xmlns:a16="http://schemas.microsoft.com/office/drawing/2014/main" id="{2584ACA6-0084-47DF-BF29-18BBA174F29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768013" y="1806576"/>
              <a:ext cx="68263" cy="68263"/>
            </a:xfrm>
            <a:custGeom>
              <a:avLst/>
              <a:gdLst>
                <a:gd name="T0" fmla="*/ 9 w 18"/>
                <a:gd name="T1" fmla="*/ 18 h 18"/>
                <a:gd name="T2" fmla="*/ 0 w 18"/>
                <a:gd name="T3" fmla="*/ 9 h 18"/>
                <a:gd name="T4" fmla="*/ 9 w 18"/>
                <a:gd name="T5" fmla="*/ 0 h 18"/>
                <a:gd name="T6" fmla="*/ 18 w 18"/>
                <a:gd name="T7" fmla="*/ 9 h 18"/>
                <a:gd name="T8" fmla="*/ 9 w 18"/>
                <a:gd name="T9" fmla="*/ 18 h 18"/>
                <a:gd name="T10" fmla="*/ 9 w 18"/>
                <a:gd name="T11" fmla="*/ 4 h 18"/>
                <a:gd name="T12" fmla="*/ 4 w 18"/>
                <a:gd name="T13" fmla="*/ 9 h 18"/>
                <a:gd name="T14" fmla="*/ 9 w 18"/>
                <a:gd name="T15" fmla="*/ 14 h 18"/>
                <a:gd name="T16" fmla="*/ 14 w 18"/>
                <a:gd name="T17" fmla="*/ 9 h 18"/>
                <a:gd name="T18" fmla="*/ 9 w 18"/>
                <a:gd name="T19" fmla="*/ 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" h="18">
                  <a:moveTo>
                    <a:pt x="9" y="18"/>
                  </a:moveTo>
                  <a:cubicBezTo>
                    <a:pt x="4" y="18"/>
                    <a:pt x="0" y="14"/>
                    <a:pt x="0" y="9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14" y="0"/>
                    <a:pt x="18" y="4"/>
                    <a:pt x="18" y="9"/>
                  </a:cubicBezTo>
                  <a:cubicBezTo>
                    <a:pt x="18" y="14"/>
                    <a:pt x="14" y="18"/>
                    <a:pt x="9" y="18"/>
                  </a:cubicBezTo>
                  <a:close/>
                  <a:moveTo>
                    <a:pt x="9" y="4"/>
                  </a:moveTo>
                  <a:cubicBezTo>
                    <a:pt x="6" y="4"/>
                    <a:pt x="4" y="6"/>
                    <a:pt x="4" y="9"/>
                  </a:cubicBezTo>
                  <a:cubicBezTo>
                    <a:pt x="4" y="12"/>
                    <a:pt x="6" y="14"/>
                    <a:pt x="9" y="14"/>
                  </a:cubicBezTo>
                  <a:cubicBezTo>
                    <a:pt x="11" y="14"/>
                    <a:pt x="14" y="12"/>
                    <a:pt x="14" y="9"/>
                  </a:cubicBezTo>
                  <a:cubicBezTo>
                    <a:pt x="14" y="6"/>
                    <a:pt x="11" y="4"/>
                    <a:pt x="9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6" name="Freeform 9">
              <a:extLst>
                <a:ext uri="{FF2B5EF4-FFF2-40B4-BE49-F238E27FC236}">
                  <a16:creationId xmlns="" xmlns:a16="http://schemas.microsoft.com/office/drawing/2014/main" id="{C8A183FE-1BAE-4D46-A603-B7822BB801E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855326" y="1806576"/>
              <a:ext cx="66675" cy="68263"/>
            </a:xfrm>
            <a:custGeom>
              <a:avLst/>
              <a:gdLst>
                <a:gd name="T0" fmla="*/ 9 w 18"/>
                <a:gd name="T1" fmla="*/ 18 h 18"/>
                <a:gd name="T2" fmla="*/ 0 w 18"/>
                <a:gd name="T3" fmla="*/ 9 h 18"/>
                <a:gd name="T4" fmla="*/ 9 w 18"/>
                <a:gd name="T5" fmla="*/ 0 h 18"/>
                <a:gd name="T6" fmla="*/ 18 w 18"/>
                <a:gd name="T7" fmla="*/ 9 h 18"/>
                <a:gd name="T8" fmla="*/ 9 w 18"/>
                <a:gd name="T9" fmla="*/ 18 h 18"/>
                <a:gd name="T10" fmla="*/ 9 w 18"/>
                <a:gd name="T11" fmla="*/ 4 h 18"/>
                <a:gd name="T12" fmla="*/ 4 w 18"/>
                <a:gd name="T13" fmla="*/ 9 h 18"/>
                <a:gd name="T14" fmla="*/ 9 w 18"/>
                <a:gd name="T15" fmla="*/ 14 h 18"/>
                <a:gd name="T16" fmla="*/ 14 w 18"/>
                <a:gd name="T17" fmla="*/ 9 h 18"/>
                <a:gd name="T18" fmla="*/ 9 w 18"/>
                <a:gd name="T19" fmla="*/ 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" h="18">
                  <a:moveTo>
                    <a:pt x="9" y="18"/>
                  </a:moveTo>
                  <a:cubicBezTo>
                    <a:pt x="4" y="18"/>
                    <a:pt x="0" y="14"/>
                    <a:pt x="0" y="9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14" y="0"/>
                    <a:pt x="18" y="4"/>
                    <a:pt x="18" y="9"/>
                  </a:cubicBezTo>
                  <a:cubicBezTo>
                    <a:pt x="18" y="14"/>
                    <a:pt x="14" y="18"/>
                    <a:pt x="9" y="18"/>
                  </a:cubicBezTo>
                  <a:close/>
                  <a:moveTo>
                    <a:pt x="9" y="4"/>
                  </a:moveTo>
                  <a:cubicBezTo>
                    <a:pt x="6" y="4"/>
                    <a:pt x="4" y="6"/>
                    <a:pt x="4" y="9"/>
                  </a:cubicBezTo>
                  <a:cubicBezTo>
                    <a:pt x="4" y="12"/>
                    <a:pt x="6" y="14"/>
                    <a:pt x="9" y="14"/>
                  </a:cubicBezTo>
                  <a:cubicBezTo>
                    <a:pt x="11" y="14"/>
                    <a:pt x="14" y="12"/>
                    <a:pt x="14" y="9"/>
                  </a:cubicBezTo>
                  <a:cubicBezTo>
                    <a:pt x="14" y="6"/>
                    <a:pt x="11" y="4"/>
                    <a:pt x="9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07" name="Freeform 33">
            <a:extLst>
              <a:ext uri="{FF2B5EF4-FFF2-40B4-BE49-F238E27FC236}">
                <a16:creationId xmlns="" xmlns:a16="http://schemas.microsoft.com/office/drawing/2014/main" id="{755003CE-53CD-43F4-B5AA-14C0BFB9E7A0}"/>
              </a:ext>
            </a:extLst>
          </p:cNvPr>
          <p:cNvSpPr>
            <a:spLocks noEditPoints="1"/>
          </p:cNvSpPr>
          <p:nvPr/>
        </p:nvSpPr>
        <p:spPr bwMode="auto">
          <a:xfrm rot="21545399">
            <a:off x="8137065" y="1896401"/>
            <a:ext cx="325083" cy="303912"/>
          </a:xfrm>
          <a:custGeom>
            <a:avLst/>
            <a:gdLst>
              <a:gd name="T0" fmla="*/ 159 w 282"/>
              <a:gd name="T1" fmla="*/ 0 h 264"/>
              <a:gd name="T2" fmla="*/ 0 w 282"/>
              <a:gd name="T3" fmla="*/ 176 h 264"/>
              <a:gd name="T4" fmla="*/ 53 w 282"/>
              <a:gd name="T5" fmla="*/ 176 h 264"/>
              <a:gd name="T6" fmla="*/ 106 w 282"/>
              <a:gd name="T7" fmla="*/ 194 h 264"/>
              <a:gd name="T8" fmla="*/ 159 w 282"/>
              <a:gd name="T9" fmla="*/ 264 h 264"/>
              <a:gd name="T10" fmla="*/ 282 w 282"/>
              <a:gd name="T11" fmla="*/ 124 h 264"/>
              <a:gd name="T12" fmla="*/ 159 w 282"/>
              <a:gd name="T13" fmla="*/ 0 h 264"/>
              <a:gd name="T14" fmla="*/ 71 w 282"/>
              <a:gd name="T15" fmla="*/ 128 h 264"/>
              <a:gd name="T16" fmla="*/ 49 w 282"/>
              <a:gd name="T17" fmla="*/ 106 h 264"/>
              <a:gd name="T18" fmla="*/ 71 w 282"/>
              <a:gd name="T19" fmla="*/ 84 h 264"/>
              <a:gd name="T20" fmla="*/ 93 w 282"/>
              <a:gd name="T21" fmla="*/ 106 h 264"/>
              <a:gd name="T22" fmla="*/ 71 w 282"/>
              <a:gd name="T23" fmla="*/ 128 h 264"/>
              <a:gd name="T24" fmla="*/ 110 w 282"/>
              <a:gd name="T25" fmla="*/ 62 h 264"/>
              <a:gd name="T26" fmla="*/ 132 w 282"/>
              <a:gd name="T27" fmla="*/ 40 h 264"/>
              <a:gd name="T28" fmla="*/ 154 w 282"/>
              <a:gd name="T29" fmla="*/ 62 h 264"/>
              <a:gd name="T30" fmla="*/ 132 w 282"/>
              <a:gd name="T31" fmla="*/ 84 h 264"/>
              <a:gd name="T32" fmla="*/ 110 w 282"/>
              <a:gd name="T33" fmla="*/ 62 h 264"/>
              <a:gd name="T34" fmla="*/ 167 w 282"/>
              <a:gd name="T35" fmla="*/ 216 h 264"/>
              <a:gd name="T36" fmla="*/ 137 w 282"/>
              <a:gd name="T37" fmla="*/ 185 h 264"/>
              <a:gd name="T38" fmla="*/ 167 w 282"/>
              <a:gd name="T39" fmla="*/ 154 h 264"/>
              <a:gd name="T40" fmla="*/ 198 w 282"/>
              <a:gd name="T41" fmla="*/ 185 h 264"/>
              <a:gd name="T42" fmla="*/ 167 w 282"/>
              <a:gd name="T43" fmla="*/ 216 h 264"/>
              <a:gd name="T44" fmla="*/ 220 w 282"/>
              <a:gd name="T45" fmla="*/ 163 h 264"/>
              <a:gd name="T46" fmla="*/ 207 w 282"/>
              <a:gd name="T47" fmla="*/ 150 h 264"/>
              <a:gd name="T48" fmla="*/ 220 w 282"/>
              <a:gd name="T49" fmla="*/ 137 h 264"/>
              <a:gd name="T50" fmla="*/ 233 w 282"/>
              <a:gd name="T51" fmla="*/ 150 h 264"/>
              <a:gd name="T52" fmla="*/ 220 w 282"/>
              <a:gd name="T53" fmla="*/ 163 h 264"/>
              <a:gd name="T54" fmla="*/ 203 w 282"/>
              <a:gd name="T55" fmla="*/ 110 h 264"/>
              <a:gd name="T56" fmla="*/ 172 w 282"/>
              <a:gd name="T57" fmla="*/ 80 h 264"/>
              <a:gd name="T58" fmla="*/ 203 w 282"/>
              <a:gd name="T59" fmla="*/ 49 h 264"/>
              <a:gd name="T60" fmla="*/ 233 w 282"/>
              <a:gd name="T61" fmla="*/ 80 h 264"/>
              <a:gd name="T62" fmla="*/ 203 w 282"/>
              <a:gd name="T63" fmla="*/ 11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82" h="264">
                <a:moveTo>
                  <a:pt x="159" y="0"/>
                </a:moveTo>
                <a:cubicBezTo>
                  <a:pt x="53" y="0"/>
                  <a:pt x="0" y="106"/>
                  <a:pt x="0" y="176"/>
                </a:cubicBezTo>
                <a:cubicBezTo>
                  <a:pt x="0" y="194"/>
                  <a:pt x="35" y="229"/>
                  <a:pt x="53" y="176"/>
                </a:cubicBezTo>
                <a:cubicBezTo>
                  <a:pt x="61" y="153"/>
                  <a:pt x="106" y="159"/>
                  <a:pt x="106" y="194"/>
                </a:cubicBezTo>
                <a:cubicBezTo>
                  <a:pt x="106" y="233"/>
                  <a:pt x="123" y="264"/>
                  <a:pt x="159" y="264"/>
                </a:cubicBezTo>
                <a:cubicBezTo>
                  <a:pt x="264" y="264"/>
                  <a:pt x="282" y="176"/>
                  <a:pt x="282" y="124"/>
                </a:cubicBezTo>
                <a:cubicBezTo>
                  <a:pt x="282" y="71"/>
                  <a:pt x="264" y="0"/>
                  <a:pt x="159" y="0"/>
                </a:cubicBezTo>
                <a:close/>
                <a:moveTo>
                  <a:pt x="71" y="128"/>
                </a:moveTo>
                <a:cubicBezTo>
                  <a:pt x="58" y="128"/>
                  <a:pt x="49" y="118"/>
                  <a:pt x="49" y="106"/>
                </a:cubicBezTo>
                <a:cubicBezTo>
                  <a:pt x="49" y="94"/>
                  <a:pt x="58" y="84"/>
                  <a:pt x="71" y="84"/>
                </a:cubicBezTo>
                <a:cubicBezTo>
                  <a:pt x="83" y="84"/>
                  <a:pt x="93" y="94"/>
                  <a:pt x="93" y="106"/>
                </a:cubicBezTo>
                <a:cubicBezTo>
                  <a:pt x="93" y="118"/>
                  <a:pt x="83" y="128"/>
                  <a:pt x="71" y="128"/>
                </a:cubicBezTo>
                <a:close/>
                <a:moveTo>
                  <a:pt x="110" y="62"/>
                </a:moveTo>
                <a:cubicBezTo>
                  <a:pt x="110" y="50"/>
                  <a:pt x="120" y="40"/>
                  <a:pt x="132" y="40"/>
                </a:cubicBezTo>
                <a:cubicBezTo>
                  <a:pt x="144" y="40"/>
                  <a:pt x="154" y="50"/>
                  <a:pt x="154" y="62"/>
                </a:cubicBezTo>
                <a:cubicBezTo>
                  <a:pt x="154" y="74"/>
                  <a:pt x="144" y="84"/>
                  <a:pt x="132" y="84"/>
                </a:cubicBezTo>
                <a:cubicBezTo>
                  <a:pt x="120" y="84"/>
                  <a:pt x="110" y="74"/>
                  <a:pt x="110" y="62"/>
                </a:cubicBezTo>
                <a:close/>
                <a:moveTo>
                  <a:pt x="167" y="216"/>
                </a:moveTo>
                <a:cubicBezTo>
                  <a:pt x="150" y="216"/>
                  <a:pt x="137" y="202"/>
                  <a:pt x="137" y="185"/>
                </a:cubicBezTo>
                <a:cubicBezTo>
                  <a:pt x="137" y="168"/>
                  <a:pt x="150" y="154"/>
                  <a:pt x="167" y="154"/>
                </a:cubicBezTo>
                <a:cubicBezTo>
                  <a:pt x="184" y="154"/>
                  <a:pt x="198" y="168"/>
                  <a:pt x="198" y="185"/>
                </a:cubicBezTo>
                <a:cubicBezTo>
                  <a:pt x="198" y="202"/>
                  <a:pt x="184" y="216"/>
                  <a:pt x="167" y="216"/>
                </a:cubicBezTo>
                <a:close/>
                <a:moveTo>
                  <a:pt x="220" y="163"/>
                </a:moveTo>
                <a:cubicBezTo>
                  <a:pt x="213" y="163"/>
                  <a:pt x="207" y="157"/>
                  <a:pt x="207" y="150"/>
                </a:cubicBezTo>
                <a:cubicBezTo>
                  <a:pt x="207" y="143"/>
                  <a:pt x="213" y="137"/>
                  <a:pt x="220" y="137"/>
                </a:cubicBezTo>
                <a:cubicBezTo>
                  <a:pt x="227" y="137"/>
                  <a:pt x="233" y="143"/>
                  <a:pt x="233" y="150"/>
                </a:cubicBezTo>
                <a:cubicBezTo>
                  <a:pt x="233" y="157"/>
                  <a:pt x="227" y="163"/>
                  <a:pt x="220" y="163"/>
                </a:cubicBezTo>
                <a:close/>
                <a:moveTo>
                  <a:pt x="203" y="110"/>
                </a:moveTo>
                <a:cubicBezTo>
                  <a:pt x="186" y="110"/>
                  <a:pt x="172" y="97"/>
                  <a:pt x="172" y="80"/>
                </a:cubicBezTo>
                <a:cubicBezTo>
                  <a:pt x="172" y="63"/>
                  <a:pt x="186" y="49"/>
                  <a:pt x="203" y="49"/>
                </a:cubicBezTo>
                <a:cubicBezTo>
                  <a:pt x="220" y="49"/>
                  <a:pt x="233" y="63"/>
                  <a:pt x="233" y="80"/>
                </a:cubicBezTo>
                <a:cubicBezTo>
                  <a:pt x="233" y="97"/>
                  <a:pt x="220" y="110"/>
                  <a:pt x="203" y="11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08" name="Group 207">
            <a:extLst>
              <a:ext uri="{FF2B5EF4-FFF2-40B4-BE49-F238E27FC236}">
                <a16:creationId xmlns="" xmlns:a16="http://schemas.microsoft.com/office/drawing/2014/main" id="{7E0FE469-32EA-4C3C-AE6C-83AB696637EF}"/>
              </a:ext>
            </a:extLst>
          </p:cNvPr>
          <p:cNvGrpSpPr/>
          <p:nvPr/>
        </p:nvGrpSpPr>
        <p:grpSpPr>
          <a:xfrm rot="21545399">
            <a:off x="4763495" y="2572305"/>
            <a:ext cx="347257" cy="235744"/>
            <a:chOff x="3221038" y="1938338"/>
            <a:chExt cx="563562" cy="382588"/>
          </a:xfrm>
          <a:solidFill>
            <a:schemeClr val="tx1"/>
          </a:solidFill>
        </p:grpSpPr>
        <p:sp>
          <p:nvSpPr>
            <p:cNvPr id="209" name="Freeform 5">
              <a:extLst>
                <a:ext uri="{FF2B5EF4-FFF2-40B4-BE49-F238E27FC236}">
                  <a16:creationId xmlns="" xmlns:a16="http://schemas.microsoft.com/office/drawing/2014/main" id="{3DEE4BEA-CCBE-4765-B2C4-D77C1F241497}"/>
                </a:ext>
              </a:extLst>
            </p:cNvPr>
            <p:cNvSpPr>
              <a:spLocks/>
            </p:cNvSpPr>
            <p:nvPr/>
          </p:nvSpPr>
          <p:spPr bwMode="auto">
            <a:xfrm>
              <a:off x="3221038" y="2011363"/>
              <a:ext cx="306387" cy="263525"/>
            </a:xfrm>
            <a:custGeom>
              <a:avLst/>
              <a:gdLst>
                <a:gd name="T0" fmla="*/ 0 w 114"/>
                <a:gd name="T1" fmla="*/ 43 h 99"/>
                <a:gd name="T2" fmla="*/ 57 w 114"/>
                <a:gd name="T3" fmla="*/ 0 h 99"/>
                <a:gd name="T4" fmla="*/ 114 w 114"/>
                <a:gd name="T5" fmla="*/ 43 h 99"/>
                <a:gd name="T6" fmla="*/ 57 w 114"/>
                <a:gd name="T7" fmla="*/ 86 h 99"/>
                <a:gd name="T8" fmla="*/ 33 w 114"/>
                <a:gd name="T9" fmla="*/ 82 h 99"/>
                <a:gd name="T10" fmla="*/ 7 w 114"/>
                <a:gd name="T11" fmla="*/ 99 h 99"/>
                <a:gd name="T12" fmla="*/ 5 w 114"/>
                <a:gd name="T13" fmla="*/ 98 h 99"/>
                <a:gd name="T14" fmla="*/ 18 w 114"/>
                <a:gd name="T15" fmla="*/ 74 h 99"/>
                <a:gd name="T16" fmla="*/ 0 w 114"/>
                <a:gd name="T17" fmla="*/ 43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4" h="99">
                  <a:moveTo>
                    <a:pt x="0" y="43"/>
                  </a:moveTo>
                  <a:cubicBezTo>
                    <a:pt x="0" y="19"/>
                    <a:pt x="25" y="0"/>
                    <a:pt x="57" y="0"/>
                  </a:cubicBezTo>
                  <a:cubicBezTo>
                    <a:pt x="88" y="0"/>
                    <a:pt x="114" y="19"/>
                    <a:pt x="114" y="43"/>
                  </a:cubicBezTo>
                  <a:cubicBezTo>
                    <a:pt x="114" y="66"/>
                    <a:pt x="88" y="86"/>
                    <a:pt x="57" y="86"/>
                  </a:cubicBezTo>
                  <a:cubicBezTo>
                    <a:pt x="49" y="86"/>
                    <a:pt x="41" y="84"/>
                    <a:pt x="33" y="82"/>
                  </a:cubicBezTo>
                  <a:cubicBezTo>
                    <a:pt x="7" y="99"/>
                    <a:pt x="7" y="99"/>
                    <a:pt x="7" y="99"/>
                  </a:cubicBezTo>
                  <a:cubicBezTo>
                    <a:pt x="5" y="98"/>
                    <a:pt x="5" y="98"/>
                    <a:pt x="5" y="98"/>
                  </a:cubicBezTo>
                  <a:cubicBezTo>
                    <a:pt x="18" y="74"/>
                    <a:pt x="18" y="74"/>
                    <a:pt x="18" y="74"/>
                  </a:cubicBezTo>
                  <a:cubicBezTo>
                    <a:pt x="6" y="66"/>
                    <a:pt x="0" y="55"/>
                    <a:pt x="0" y="4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0" name="Freeform 6">
              <a:extLst>
                <a:ext uri="{FF2B5EF4-FFF2-40B4-BE49-F238E27FC236}">
                  <a16:creationId xmlns="" xmlns:a16="http://schemas.microsoft.com/office/drawing/2014/main" id="{1349EB70-DC0E-4958-B423-AB7E955D6CDD}"/>
                </a:ext>
              </a:extLst>
            </p:cNvPr>
            <p:cNvSpPr>
              <a:spLocks/>
            </p:cNvSpPr>
            <p:nvPr/>
          </p:nvSpPr>
          <p:spPr bwMode="auto">
            <a:xfrm>
              <a:off x="3398838" y="1938338"/>
              <a:ext cx="385762" cy="382588"/>
            </a:xfrm>
            <a:custGeom>
              <a:avLst/>
              <a:gdLst>
                <a:gd name="T0" fmla="*/ 63 w 144"/>
                <a:gd name="T1" fmla="*/ 113 h 143"/>
                <a:gd name="T2" fmla="*/ 93 w 144"/>
                <a:gd name="T3" fmla="*/ 108 h 143"/>
                <a:gd name="T4" fmla="*/ 96 w 144"/>
                <a:gd name="T5" fmla="*/ 107 h 143"/>
                <a:gd name="T6" fmla="*/ 114 w 144"/>
                <a:gd name="T7" fmla="*/ 119 h 143"/>
                <a:gd name="T8" fmla="*/ 105 w 144"/>
                <a:gd name="T9" fmla="*/ 102 h 143"/>
                <a:gd name="T10" fmla="*/ 110 w 144"/>
                <a:gd name="T11" fmla="*/ 99 h 143"/>
                <a:gd name="T12" fmla="*/ 132 w 144"/>
                <a:gd name="T13" fmla="*/ 62 h 143"/>
                <a:gd name="T14" fmla="*/ 63 w 144"/>
                <a:gd name="T15" fmla="*/ 12 h 143"/>
                <a:gd name="T16" fmla="*/ 16 w 144"/>
                <a:gd name="T17" fmla="*/ 26 h 143"/>
                <a:gd name="T18" fmla="*/ 0 w 144"/>
                <a:gd name="T19" fmla="*/ 22 h 143"/>
                <a:gd name="T20" fmla="*/ 63 w 144"/>
                <a:gd name="T21" fmla="*/ 0 h 143"/>
                <a:gd name="T22" fmla="*/ 144 w 144"/>
                <a:gd name="T23" fmla="*/ 62 h 143"/>
                <a:gd name="T24" fmla="*/ 121 w 144"/>
                <a:gd name="T25" fmla="*/ 106 h 143"/>
                <a:gd name="T26" fmla="*/ 137 w 144"/>
                <a:gd name="T27" fmla="*/ 143 h 143"/>
                <a:gd name="T28" fmla="*/ 94 w 144"/>
                <a:gd name="T29" fmla="*/ 120 h 143"/>
                <a:gd name="T30" fmla="*/ 63 w 144"/>
                <a:gd name="T31" fmla="*/ 125 h 143"/>
                <a:gd name="T32" fmla="*/ 16 w 144"/>
                <a:gd name="T33" fmla="*/ 114 h 143"/>
                <a:gd name="T34" fmla="*/ 30 w 144"/>
                <a:gd name="T35" fmla="*/ 107 h 143"/>
                <a:gd name="T36" fmla="*/ 63 w 144"/>
                <a:gd name="T37" fmla="*/ 113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44" h="143">
                  <a:moveTo>
                    <a:pt x="63" y="113"/>
                  </a:moveTo>
                  <a:cubicBezTo>
                    <a:pt x="74" y="113"/>
                    <a:pt x="84" y="111"/>
                    <a:pt x="93" y="108"/>
                  </a:cubicBezTo>
                  <a:cubicBezTo>
                    <a:pt x="96" y="107"/>
                    <a:pt x="96" y="107"/>
                    <a:pt x="96" y="107"/>
                  </a:cubicBezTo>
                  <a:cubicBezTo>
                    <a:pt x="114" y="119"/>
                    <a:pt x="114" y="119"/>
                    <a:pt x="114" y="119"/>
                  </a:cubicBezTo>
                  <a:cubicBezTo>
                    <a:pt x="105" y="102"/>
                    <a:pt x="105" y="102"/>
                    <a:pt x="105" y="102"/>
                  </a:cubicBezTo>
                  <a:cubicBezTo>
                    <a:pt x="110" y="99"/>
                    <a:pt x="110" y="99"/>
                    <a:pt x="110" y="99"/>
                  </a:cubicBezTo>
                  <a:cubicBezTo>
                    <a:pt x="124" y="90"/>
                    <a:pt x="132" y="76"/>
                    <a:pt x="132" y="62"/>
                  </a:cubicBezTo>
                  <a:cubicBezTo>
                    <a:pt x="132" y="35"/>
                    <a:pt x="101" y="12"/>
                    <a:pt x="63" y="12"/>
                  </a:cubicBezTo>
                  <a:cubicBezTo>
                    <a:pt x="45" y="12"/>
                    <a:pt x="28" y="17"/>
                    <a:pt x="16" y="26"/>
                  </a:cubicBezTo>
                  <a:cubicBezTo>
                    <a:pt x="11" y="24"/>
                    <a:pt x="6" y="23"/>
                    <a:pt x="0" y="22"/>
                  </a:cubicBezTo>
                  <a:cubicBezTo>
                    <a:pt x="15" y="9"/>
                    <a:pt x="38" y="0"/>
                    <a:pt x="63" y="0"/>
                  </a:cubicBezTo>
                  <a:cubicBezTo>
                    <a:pt x="108" y="0"/>
                    <a:pt x="144" y="28"/>
                    <a:pt x="144" y="62"/>
                  </a:cubicBezTo>
                  <a:cubicBezTo>
                    <a:pt x="144" y="79"/>
                    <a:pt x="136" y="95"/>
                    <a:pt x="121" y="106"/>
                  </a:cubicBezTo>
                  <a:cubicBezTo>
                    <a:pt x="137" y="143"/>
                    <a:pt x="137" y="143"/>
                    <a:pt x="137" y="143"/>
                  </a:cubicBezTo>
                  <a:cubicBezTo>
                    <a:pt x="94" y="120"/>
                    <a:pt x="94" y="120"/>
                    <a:pt x="94" y="120"/>
                  </a:cubicBezTo>
                  <a:cubicBezTo>
                    <a:pt x="84" y="123"/>
                    <a:pt x="74" y="125"/>
                    <a:pt x="63" y="125"/>
                  </a:cubicBezTo>
                  <a:cubicBezTo>
                    <a:pt x="45" y="125"/>
                    <a:pt x="29" y="121"/>
                    <a:pt x="16" y="114"/>
                  </a:cubicBezTo>
                  <a:cubicBezTo>
                    <a:pt x="21" y="112"/>
                    <a:pt x="26" y="109"/>
                    <a:pt x="30" y="107"/>
                  </a:cubicBezTo>
                  <a:cubicBezTo>
                    <a:pt x="40" y="111"/>
                    <a:pt x="51" y="113"/>
                    <a:pt x="63" y="1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11" name="Freeform 13">
            <a:extLst>
              <a:ext uri="{FF2B5EF4-FFF2-40B4-BE49-F238E27FC236}">
                <a16:creationId xmlns="" xmlns:a16="http://schemas.microsoft.com/office/drawing/2014/main" id="{D3CA4EC3-D01C-47BD-9276-B689A175B419}"/>
              </a:ext>
            </a:extLst>
          </p:cNvPr>
          <p:cNvSpPr>
            <a:spLocks noEditPoints="1"/>
          </p:cNvSpPr>
          <p:nvPr/>
        </p:nvSpPr>
        <p:spPr bwMode="auto">
          <a:xfrm>
            <a:off x="3968154" y="2565301"/>
            <a:ext cx="313842" cy="249752"/>
          </a:xfrm>
          <a:custGeom>
            <a:avLst/>
            <a:gdLst>
              <a:gd name="T0" fmla="*/ 2178 w 2402"/>
              <a:gd name="T1" fmla="*/ 192 h 1914"/>
              <a:gd name="T2" fmla="*/ 1040 w 2402"/>
              <a:gd name="T3" fmla="*/ 192 h 1914"/>
              <a:gd name="T4" fmla="*/ 818 w 2402"/>
              <a:gd name="T5" fmla="*/ 0 h 1914"/>
              <a:gd name="T6" fmla="*/ 224 w 2402"/>
              <a:gd name="T7" fmla="*/ 0 h 1914"/>
              <a:gd name="T8" fmla="*/ 0 w 2402"/>
              <a:gd name="T9" fmla="*/ 224 h 1914"/>
              <a:gd name="T10" fmla="*/ 0 w 2402"/>
              <a:gd name="T11" fmla="*/ 290 h 1914"/>
              <a:gd name="T12" fmla="*/ 0 w 2402"/>
              <a:gd name="T13" fmla="*/ 567 h 1914"/>
              <a:gd name="T14" fmla="*/ 0 w 2402"/>
              <a:gd name="T15" fmla="*/ 1663 h 1914"/>
              <a:gd name="T16" fmla="*/ 251 w 2402"/>
              <a:gd name="T17" fmla="*/ 1914 h 1914"/>
              <a:gd name="T18" fmla="*/ 944 w 2402"/>
              <a:gd name="T19" fmla="*/ 1914 h 1914"/>
              <a:gd name="T20" fmla="*/ 2151 w 2402"/>
              <a:gd name="T21" fmla="*/ 1914 h 1914"/>
              <a:gd name="T22" fmla="*/ 2402 w 2402"/>
              <a:gd name="T23" fmla="*/ 1663 h 1914"/>
              <a:gd name="T24" fmla="*/ 2402 w 2402"/>
              <a:gd name="T25" fmla="*/ 1445 h 1914"/>
              <a:gd name="T26" fmla="*/ 2402 w 2402"/>
              <a:gd name="T27" fmla="*/ 1045 h 1914"/>
              <a:gd name="T28" fmla="*/ 2402 w 2402"/>
              <a:gd name="T29" fmla="*/ 415 h 1914"/>
              <a:gd name="T30" fmla="*/ 2178 w 2402"/>
              <a:gd name="T31" fmla="*/ 192 h 1914"/>
              <a:gd name="T32" fmla="*/ 2151 w 2402"/>
              <a:gd name="T33" fmla="*/ 1780 h 1914"/>
              <a:gd name="T34" fmla="*/ 251 w 2402"/>
              <a:gd name="T35" fmla="*/ 1780 h 1914"/>
              <a:gd name="T36" fmla="*/ 134 w 2402"/>
              <a:gd name="T37" fmla="*/ 1663 h 1914"/>
              <a:gd name="T38" fmla="*/ 134 w 2402"/>
              <a:gd name="T39" fmla="*/ 602 h 1914"/>
              <a:gd name="T40" fmla="*/ 1789 w 2402"/>
              <a:gd name="T41" fmla="*/ 602 h 1914"/>
              <a:gd name="T42" fmla="*/ 1789 w 2402"/>
              <a:gd name="T43" fmla="*/ 1081 h 1914"/>
              <a:gd name="T44" fmla="*/ 2268 w 2402"/>
              <a:gd name="T45" fmla="*/ 1081 h 1914"/>
              <a:gd name="T46" fmla="*/ 2268 w 2402"/>
              <a:gd name="T47" fmla="*/ 1445 h 1914"/>
              <a:gd name="T48" fmla="*/ 2268 w 2402"/>
              <a:gd name="T49" fmla="*/ 1663 h 1914"/>
              <a:gd name="T50" fmla="*/ 2151 w 2402"/>
              <a:gd name="T51" fmla="*/ 1780 h 1914"/>
              <a:gd name="T52" fmla="*/ 224 w 2402"/>
              <a:gd name="T53" fmla="*/ 134 h 1914"/>
              <a:gd name="T54" fmla="*/ 818 w 2402"/>
              <a:gd name="T55" fmla="*/ 134 h 1914"/>
              <a:gd name="T56" fmla="*/ 908 w 2402"/>
              <a:gd name="T57" fmla="*/ 224 h 1914"/>
              <a:gd name="T58" fmla="*/ 908 w 2402"/>
              <a:gd name="T59" fmla="*/ 325 h 1914"/>
              <a:gd name="T60" fmla="*/ 2178 w 2402"/>
              <a:gd name="T61" fmla="*/ 325 h 1914"/>
              <a:gd name="T62" fmla="*/ 2268 w 2402"/>
              <a:gd name="T63" fmla="*/ 415 h 1914"/>
              <a:gd name="T64" fmla="*/ 2268 w 2402"/>
              <a:gd name="T65" fmla="*/ 965 h 1914"/>
              <a:gd name="T66" fmla="*/ 2195 w 2402"/>
              <a:gd name="T67" fmla="*/ 891 h 1914"/>
              <a:gd name="T68" fmla="*/ 2195 w 2402"/>
              <a:gd name="T69" fmla="*/ 402 h 1914"/>
              <a:gd name="T70" fmla="*/ 207 w 2402"/>
              <a:gd name="T71" fmla="*/ 402 h 1914"/>
              <a:gd name="T72" fmla="*/ 207 w 2402"/>
              <a:gd name="T73" fmla="*/ 531 h 1914"/>
              <a:gd name="T74" fmla="*/ 134 w 2402"/>
              <a:gd name="T75" fmla="*/ 531 h 1914"/>
              <a:gd name="T76" fmla="*/ 134 w 2402"/>
              <a:gd name="T77" fmla="*/ 224 h 1914"/>
              <a:gd name="T78" fmla="*/ 224 w 2402"/>
              <a:gd name="T79" fmla="*/ 134 h 1914"/>
              <a:gd name="T80" fmla="*/ 2125 w 2402"/>
              <a:gd name="T81" fmla="*/ 820 h 1914"/>
              <a:gd name="T82" fmla="*/ 1839 w 2402"/>
              <a:gd name="T83" fmla="*/ 531 h 1914"/>
              <a:gd name="T84" fmla="*/ 277 w 2402"/>
              <a:gd name="T85" fmla="*/ 531 h 1914"/>
              <a:gd name="T86" fmla="*/ 277 w 2402"/>
              <a:gd name="T87" fmla="*/ 472 h 1914"/>
              <a:gd name="T88" fmla="*/ 2125 w 2402"/>
              <a:gd name="T89" fmla="*/ 472 h 1914"/>
              <a:gd name="T90" fmla="*/ 2125 w 2402"/>
              <a:gd name="T91" fmla="*/ 820 h 1914"/>
              <a:gd name="T92" fmla="*/ 1860 w 2402"/>
              <a:gd name="T93" fmla="*/ 652 h 1914"/>
              <a:gd name="T94" fmla="*/ 2214 w 2402"/>
              <a:gd name="T95" fmla="*/ 1010 h 1914"/>
              <a:gd name="T96" fmla="*/ 1860 w 2402"/>
              <a:gd name="T97" fmla="*/ 1010 h 1914"/>
              <a:gd name="T98" fmla="*/ 1860 w 2402"/>
              <a:gd name="T99" fmla="*/ 652 h 19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2402" h="1914">
                <a:moveTo>
                  <a:pt x="2178" y="192"/>
                </a:moveTo>
                <a:cubicBezTo>
                  <a:pt x="1040" y="192"/>
                  <a:pt x="1040" y="192"/>
                  <a:pt x="1040" y="192"/>
                </a:cubicBezTo>
                <a:cubicBezTo>
                  <a:pt x="1024" y="84"/>
                  <a:pt x="931" y="0"/>
                  <a:pt x="818" y="0"/>
                </a:cubicBezTo>
                <a:cubicBezTo>
                  <a:pt x="224" y="0"/>
                  <a:pt x="224" y="0"/>
                  <a:pt x="224" y="0"/>
                </a:cubicBezTo>
                <a:cubicBezTo>
                  <a:pt x="101" y="0"/>
                  <a:pt x="0" y="100"/>
                  <a:pt x="0" y="224"/>
                </a:cubicBezTo>
                <a:cubicBezTo>
                  <a:pt x="0" y="290"/>
                  <a:pt x="0" y="290"/>
                  <a:pt x="0" y="290"/>
                </a:cubicBezTo>
                <a:cubicBezTo>
                  <a:pt x="0" y="567"/>
                  <a:pt x="0" y="567"/>
                  <a:pt x="0" y="567"/>
                </a:cubicBezTo>
                <a:cubicBezTo>
                  <a:pt x="0" y="1663"/>
                  <a:pt x="0" y="1663"/>
                  <a:pt x="0" y="1663"/>
                </a:cubicBezTo>
                <a:cubicBezTo>
                  <a:pt x="0" y="1801"/>
                  <a:pt x="113" y="1914"/>
                  <a:pt x="251" y="1914"/>
                </a:cubicBezTo>
                <a:cubicBezTo>
                  <a:pt x="944" y="1914"/>
                  <a:pt x="944" y="1914"/>
                  <a:pt x="944" y="1914"/>
                </a:cubicBezTo>
                <a:cubicBezTo>
                  <a:pt x="2151" y="1914"/>
                  <a:pt x="2151" y="1914"/>
                  <a:pt x="2151" y="1914"/>
                </a:cubicBezTo>
                <a:cubicBezTo>
                  <a:pt x="2289" y="1914"/>
                  <a:pt x="2402" y="1801"/>
                  <a:pt x="2402" y="1663"/>
                </a:cubicBezTo>
                <a:cubicBezTo>
                  <a:pt x="2402" y="1445"/>
                  <a:pt x="2402" y="1445"/>
                  <a:pt x="2402" y="1445"/>
                </a:cubicBezTo>
                <a:cubicBezTo>
                  <a:pt x="2402" y="1045"/>
                  <a:pt x="2402" y="1045"/>
                  <a:pt x="2402" y="1045"/>
                </a:cubicBezTo>
                <a:cubicBezTo>
                  <a:pt x="2402" y="415"/>
                  <a:pt x="2402" y="415"/>
                  <a:pt x="2402" y="415"/>
                </a:cubicBezTo>
                <a:cubicBezTo>
                  <a:pt x="2402" y="292"/>
                  <a:pt x="2301" y="192"/>
                  <a:pt x="2178" y="192"/>
                </a:cubicBezTo>
                <a:close/>
                <a:moveTo>
                  <a:pt x="2151" y="1780"/>
                </a:moveTo>
                <a:cubicBezTo>
                  <a:pt x="251" y="1780"/>
                  <a:pt x="251" y="1780"/>
                  <a:pt x="251" y="1780"/>
                </a:cubicBezTo>
                <a:cubicBezTo>
                  <a:pt x="186" y="1780"/>
                  <a:pt x="134" y="1727"/>
                  <a:pt x="134" y="1663"/>
                </a:cubicBezTo>
                <a:cubicBezTo>
                  <a:pt x="134" y="602"/>
                  <a:pt x="134" y="602"/>
                  <a:pt x="134" y="602"/>
                </a:cubicBezTo>
                <a:cubicBezTo>
                  <a:pt x="1789" y="602"/>
                  <a:pt x="1789" y="602"/>
                  <a:pt x="1789" y="602"/>
                </a:cubicBezTo>
                <a:cubicBezTo>
                  <a:pt x="1789" y="1081"/>
                  <a:pt x="1789" y="1081"/>
                  <a:pt x="1789" y="1081"/>
                </a:cubicBezTo>
                <a:cubicBezTo>
                  <a:pt x="2268" y="1081"/>
                  <a:pt x="2268" y="1081"/>
                  <a:pt x="2268" y="1081"/>
                </a:cubicBezTo>
                <a:cubicBezTo>
                  <a:pt x="2268" y="1445"/>
                  <a:pt x="2268" y="1445"/>
                  <a:pt x="2268" y="1445"/>
                </a:cubicBezTo>
                <a:cubicBezTo>
                  <a:pt x="2268" y="1663"/>
                  <a:pt x="2268" y="1663"/>
                  <a:pt x="2268" y="1663"/>
                </a:cubicBezTo>
                <a:cubicBezTo>
                  <a:pt x="2268" y="1727"/>
                  <a:pt x="2216" y="1780"/>
                  <a:pt x="2151" y="1780"/>
                </a:cubicBezTo>
                <a:close/>
                <a:moveTo>
                  <a:pt x="224" y="134"/>
                </a:moveTo>
                <a:cubicBezTo>
                  <a:pt x="818" y="134"/>
                  <a:pt x="818" y="134"/>
                  <a:pt x="818" y="134"/>
                </a:cubicBezTo>
                <a:cubicBezTo>
                  <a:pt x="868" y="134"/>
                  <a:pt x="908" y="174"/>
                  <a:pt x="908" y="224"/>
                </a:cubicBezTo>
                <a:cubicBezTo>
                  <a:pt x="908" y="325"/>
                  <a:pt x="908" y="325"/>
                  <a:pt x="908" y="325"/>
                </a:cubicBezTo>
                <a:cubicBezTo>
                  <a:pt x="2178" y="325"/>
                  <a:pt x="2178" y="325"/>
                  <a:pt x="2178" y="325"/>
                </a:cubicBezTo>
                <a:cubicBezTo>
                  <a:pt x="2228" y="325"/>
                  <a:pt x="2268" y="366"/>
                  <a:pt x="2268" y="415"/>
                </a:cubicBezTo>
                <a:cubicBezTo>
                  <a:pt x="2268" y="965"/>
                  <a:pt x="2268" y="965"/>
                  <a:pt x="2268" y="965"/>
                </a:cubicBezTo>
                <a:cubicBezTo>
                  <a:pt x="2195" y="891"/>
                  <a:pt x="2195" y="891"/>
                  <a:pt x="2195" y="891"/>
                </a:cubicBezTo>
                <a:cubicBezTo>
                  <a:pt x="2195" y="402"/>
                  <a:pt x="2195" y="402"/>
                  <a:pt x="2195" y="402"/>
                </a:cubicBezTo>
                <a:cubicBezTo>
                  <a:pt x="207" y="402"/>
                  <a:pt x="207" y="402"/>
                  <a:pt x="207" y="402"/>
                </a:cubicBezTo>
                <a:cubicBezTo>
                  <a:pt x="207" y="531"/>
                  <a:pt x="207" y="531"/>
                  <a:pt x="207" y="531"/>
                </a:cubicBezTo>
                <a:cubicBezTo>
                  <a:pt x="134" y="531"/>
                  <a:pt x="134" y="531"/>
                  <a:pt x="134" y="531"/>
                </a:cubicBezTo>
                <a:cubicBezTo>
                  <a:pt x="134" y="224"/>
                  <a:pt x="134" y="224"/>
                  <a:pt x="134" y="224"/>
                </a:cubicBezTo>
                <a:cubicBezTo>
                  <a:pt x="134" y="174"/>
                  <a:pt x="174" y="134"/>
                  <a:pt x="224" y="134"/>
                </a:cubicBezTo>
                <a:close/>
                <a:moveTo>
                  <a:pt x="2125" y="820"/>
                </a:moveTo>
                <a:cubicBezTo>
                  <a:pt x="1839" y="531"/>
                  <a:pt x="1839" y="531"/>
                  <a:pt x="1839" y="531"/>
                </a:cubicBezTo>
                <a:cubicBezTo>
                  <a:pt x="277" y="531"/>
                  <a:pt x="277" y="531"/>
                  <a:pt x="277" y="531"/>
                </a:cubicBezTo>
                <a:cubicBezTo>
                  <a:pt x="277" y="472"/>
                  <a:pt x="277" y="472"/>
                  <a:pt x="277" y="472"/>
                </a:cubicBezTo>
                <a:cubicBezTo>
                  <a:pt x="2125" y="472"/>
                  <a:pt x="2125" y="472"/>
                  <a:pt x="2125" y="472"/>
                </a:cubicBezTo>
                <a:lnTo>
                  <a:pt x="2125" y="820"/>
                </a:lnTo>
                <a:close/>
                <a:moveTo>
                  <a:pt x="1860" y="652"/>
                </a:moveTo>
                <a:cubicBezTo>
                  <a:pt x="2214" y="1010"/>
                  <a:pt x="2214" y="1010"/>
                  <a:pt x="2214" y="1010"/>
                </a:cubicBezTo>
                <a:cubicBezTo>
                  <a:pt x="1860" y="1010"/>
                  <a:pt x="1860" y="1010"/>
                  <a:pt x="1860" y="1010"/>
                </a:cubicBezTo>
                <a:lnTo>
                  <a:pt x="1860" y="65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12" name="Group 211">
            <a:extLst>
              <a:ext uri="{FF2B5EF4-FFF2-40B4-BE49-F238E27FC236}">
                <a16:creationId xmlns="" xmlns:a16="http://schemas.microsoft.com/office/drawing/2014/main" id="{65356124-6CA3-4F28-931A-E01EA9DF6C8D}"/>
              </a:ext>
            </a:extLst>
          </p:cNvPr>
          <p:cNvGrpSpPr/>
          <p:nvPr/>
        </p:nvGrpSpPr>
        <p:grpSpPr>
          <a:xfrm>
            <a:off x="9700960" y="1954749"/>
            <a:ext cx="276797" cy="187217"/>
            <a:chOff x="10460038" y="1689100"/>
            <a:chExt cx="927100" cy="627063"/>
          </a:xfrm>
          <a:solidFill>
            <a:schemeClr val="tx1"/>
          </a:solidFill>
        </p:grpSpPr>
        <p:sp>
          <p:nvSpPr>
            <p:cNvPr id="213" name="Freeform 19">
              <a:extLst>
                <a:ext uri="{FF2B5EF4-FFF2-40B4-BE49-F238E27FC236}">
                  <a16:creationId xmlns="" xmlns:a16="http://schemas.microsoft.com/office/drawing/2014/main" id="{9249A5CB-BE93-4439-84A1-10D406FF1E1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460038" y="1689100"/>
              <a:ext cx="927100" cy="627063"/>
            </a:xfrm>
            <a:custGeom>
              <a:avLst/>
              <a:gdLst>
                <a:gd name="T0" fmla="*/ 222 w 244"/>
                <a:gd name="T1" fmla="*/ 164 h 164"/>
                <a:gd name="T2" fmla="*/ 22 w 244"/>
                <a:gd name="T3" fmla="*/ 164 h 164"/>
                <a:gd name="T4" fmla="*/ 0 w 244"/>
                <a:gd name="T5" fmla="*/ 142 h 164"/>
                <a:gd name="T6" fmla="*/ 0 w 244"/>
                <a:gd name="T7" fmla="*/ 22 h 164"/>
                <a:gd name="T8" fmla="*/ 22 w 244"/>
                <a:gd name="T9" fmla="*/ 0 h 164"/>
                <a:gd name="T10" fmla="*/ 222 w 244"/>
                <a:gd name="T11" fmla="*/ 0 h 164"/>
                <a:gd name="T12" fmla="*/ 244 w 244"/>
                <a:gd name="T13" fmla="*/ 22 h 164"/>
                <a:gd name="T14" fmla="*/ 244 w 244"/>
                <a:gd name="T15" fmla="*/ 142 h 164"/>
                <a:gd name="T16" fmla="*/ 222 w 244"/>
                <a:gd name="T17" fmla="*/ 164 h 164"/>
                <a:gd name="T18" fmla="*/ 22 w 244"/>
                <a:gd name="T19" fmla="*/ 12 h 164"/>
                <a:gd name="T20" fmla="*/ 12 w 244"/>
                <a:gd name="T21" fmla="*/ 22 h 164"/>
                <a:gd name="T22" fmla="*/ 12 w 244"/>
                <a:gd name="T23" fmla="*/ 142 h 164"/>
                <a:gd name="T24" fmla="*/ 22 w 244"/>
                <a:gd name="T25" fmla="*/ 152 h 164"/>
                <a:gd name="T26" fmla="*/ 222 w 244"/>
                <a:gd name="T27" fmla="*/ 152 h 164"/>
                <a:gd name="T28" fmla="*/ 232 w 244"/>
                <a:gd name="T29" fmla="*/ 142 h 164"/>
                <a:gd name="T30" fmla="*/ 232 w 244"/>
                <a:gd name="T31" fmla="*/ 22 h 164"/>
                <a:gd name="T32" fmla="*/ 222 w 244"/>
                <a:gd name="T33" fmla="*/ 12 h 164"/>
                <a:gd name="T34" fmla="*/ 22 w 244"/>
                <a:gd name="T35" fmla="*/ 12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44" h="164">
                  <a:moveTo>
                    <a:pt x="222" y="164"/>
                  </a:moveTo>
                  <a:cubicBezTo>
                    <a:pt x="22" y="164"/>
                    <a:pt x="22" y="164"/>
                    <a:pt x="22" y="164"/>
                  </a:cubicBezTo>
                  <a:cubicBezTo>
                    <a:pt x="10" y="164"/>
                    <a:pt x="0" y="154"/>
                    <a:pt x="0" y="14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0" y="0"/>
                    <a:pt x="22" y="0"/>
                  </a:cubicBezTo>
                  <a:cubicBezTo>
                    <a:pt x="222" y="0"/>
                    <a:pt x="222" y="0"/>
                    <a:pt x="222" y="0"/>
                  </a:cubicBezTo>
                  <a:cubicBezTo>
                    <a:pt x="234" y="0"/>
                    <a:pt x="244" y="10"/>
                    <a:pt x="244" y="22"/>
                  </a:cubicBezTo>
                  <a:cubicBezTo>
                    <a:pt x="244" y="142"/>
                    <a:pt x="244" y="142"/>
                    <a:pt x="244" y="142"/>
                  </a:cubicBezTo>
                  <a:cubicBezTo>
                    <a:pt x="244" y="154"/>
                    <a:pt x="234" y="164"/>
                    <a:pt x="222" y="164"/>
                  </a:cubicBezTo>
                  <a:close/>
                  <a:moveTo>
                    <a:pt x="22" y="12"/>
                  </a:moveTo>
                  <a:cubicBezTo>
                    <a:pt x="17" y="12"/>
                    <a:pt x="12" y="17"/>
                    <a:pt x="12" y="22"/>
                  </a:cubicBezTo>
                  <a:cubicBezTo>
                    <a:pt x="12" y="142"/>
                    <a:pt x="12" y="142"/>
                    <a:pt x="12" y="142"/>
                  </a:cubicBezTo>
                  <a:cubicBezTo>
                    <a:pt x="12" y="147"/>
                    <a:pt x="17" y="152"/>
                    <a:pt x="22" y="152"/>
                  </a:cubicBezTo>
                  <a:cubicBezTo>
                    <a:pt x="222" y="152"/>
                    <a:pt x="222" y="152"/>
                    <a:pt x="222" y="152"/>
                  </a:cubicBezTo>
                  <a:cubicBezTo>
                    <a:pt x="227" y="152"/>
                    <a:pt x="232" y="147"/>
                    <a:pt x="232" y="142"/>
                  </a:cubicBezTo>
                  <a:cubicBezTo>
                    <a:pt x="232" y="22"/>
                    <a:pt x="232" y="22"/>
                    <a:pt x="232" y="22"/>
                  </a:cubicBezTo>
                  <a:cubicBezTo>
                    <a:pt x="232" y="17"/>
                    <a:pt x="227" y="12"/>
                    <a:pt x="222" y="12"/>
                  </a:cubicBezTo>
                  <a:lnTo>
                    <a:pt x="22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4" name="Freeform 20">
              <a:extLst>
                <a:ext uri="{FF2B5EF4-FFF2-40B4-BE49-F238E27FC236}">
                  <a16:creationId xmlns="" xmlns:a16="http://schemas.microsoft.com/office/drawing/2014/main" id="{5F5B916B-A5F8-42E2-B11D-26330D515196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77513" y="1838325"/>
              <a:ext cx="692150" cy="263525"/>
            </a:xfrm>
            <a:custGeom>
              <a:avLst/>
              <a:gdLst>
                <a:gd name="T0" fmla="*/ 91 w 182"/>
                <a:gd name="T1" fmla="*/ 69 h 69"/>
                <a:gd name="T2" fmla="*/ 88 w 182"/>
                <a:gd name="T3" fmla="*/ 68 h 69"/>
                <a:gd name="T4" fmla="*/ 4 w 182"/>
                <a:gd name="T5" fmla="*/ 12 h 69"/>
                <a:gd name="T6" fmla="*/ 2 w 182"/>
                <a:gd name="T7" fmla="*/ 4 h 69"/>
                <a:gd name="T8" fmla="*/ 10 w 182"/>
                <a:gd name="T9" fmla="*/ 2 h 69"/>
                <a:gd name="T10" fmla="*/ 91 w 182"/>
                <a:gd name="T11" fmla="*/ 56 h 69"/>
                <a:gd name="T12" fmla="*/ 172 w 182"/>
                <a:gd name="T13" fmla="*/ 2 h 69"/>
                <a:gd name="T14" fmla="*/ 180 w 182"/>
                <a:gd name="T15" fmla="*/ 4 h 69"/>
                <a:gd name="T16" fmla="*/ 178 w 182"/>
                <a:gd name="T17" fmla="*/ 12 h 69"/>
                <a:gd name="T18" fmla="*/ 94 w 182"/>
                <a:gd name="T19" fmla="*/ 68 h 69"/>
                <a:gd name="T20" fmla="*/ 91 w 182"/>
                <a:gd name="T21" fmla="*/ 6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82" h="69">
                  <a:moveTo>
                    <a:pt x="91" y="69"/>
                  </a:moveTo>
                  <a:cubicBezTo>
                    <a:pt x="90" y="69"/>
                    <a:pt x="89" y="69"/>
                    <a:pt x="88" y="68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1" y="10"/>
                    <a:pt x="0" y="6"/>
                    <a:pt x="2" y="4"/>
                  </a:cubicBezTo>
                  <a:cubicBezTo>
                    <a:pt x="4" y="1"/>
                    <a:pt x="8" y="0"/>
                    <a:pt x="10" y="2"/>
                  </a:cubicBezTo>
                  <a:cubicBezTo>
                    <a:pt x="91" y="56"/>
                    <a:pt x="91" y="56"/>
                    <a:pt x="91" y="56"/>
                  </a:cubicBezTo>
                  <a:cubicBezTo>
                    <a:pt x="172" y="2"/>
                    <a:pt x="172" y="2"/>
                    <a:pt x="172" y="2"/>
                  </a:cubicBezTo>
                  <a:cubicBezTo>
                    <a:pt x="174" y="0"/>
                    <a:pt x="178" y="1"/>
                    <a:pt x="180" y="4"/>
                  </a:cubicBezTo>
                  <a:cubicBezTo>
                    <a:pt x="182" y="6"/>
                    <a:pt x="181" y="10"/>
                    <a:pt x="178" y="12"/>
                  </a:cubicBezTo>
                  <a:cubicBezTo>
                    <a:pt x="94" y="68"/>
                    <a:pt x="94" y="68"/>
                    <a:pt x="94" y="68"/>
                  </a:cubicBezTo>
                  <a:cubicBezTo>
                    <a:pt x="93" y="69"/>
                    <a:pt x="92" y="69"/>
                    <a:pt x="91" y="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5" name="Freeform 21">
              <a:extLst>
                <a:ext uri="{FF2B5EF4-FFF2-40B4-BE49-F238E27FC236}">
                  <a16:creationId xmlns="" xmlns:a16="http://schemas.microsoft.com/office/drawing/2014/main" id="{2E7633BD-F4D9-4F69-A54B-96F8525A4E2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77513" y="2036763"/>
              <a:ext cx="190500" cy="141288"/>
            </a:xfrm>
            <a:custGeom>
              <a:avLst/>
              <a:gdLst>
                <a:gd name="T0" fmla="*/ 7 w 50"/>
                <a:gd name="T1" fmla="*/ 37 h 37"/>
                <a:gd name="T2" fmla="*/ 2 w 50"/>
                <a:gd name="T3" fmla="*/ 34 h 37"/>
                <a:gd name="T4" fmla="*/ 4 w 50"/>
                <a:gd name="T5" fmla="*/ 26 h 37"/>
                <a:gd name="T6" fmla="*/ 40 w 50"/>
                <a:gd name="T7" fmla="*/ 2 h 37"/>
                <a:gd name="T8" fmla="*/ 48 w 50"/>
                <a:gd name="T9" fmla="*/ 4 h 37"/>
                <a:gd name="T10" fmla="*/ 46 w 50"/>
                <a:gd name="T11" fmla="*/ 12 h 37"/>
                <a:gd name="T12" fmla="*/ 10 w 50"/>
                <a:gd name="T13" fmla="*/ 36 h 37"/>
                <a:gd name="T14" fmla="*/ 7 w 50"/>
                <a:gd name="T15" fmla="*/ 37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37">
                  <a:moveTo>
                    <a:pt x="7" y="37"/>
                  </a:moveTo>
                  <a:cubicBezTo>
                    <a:pt x="5" y="37"/>
                    <a:pt x="3" y="36"/>
                    <a:pt x="2" y="34"/>
                  </a:cubicBezTo>
                  <a:cubicBezTo>
                    <a:pt x="0" y="32"/>
                    <a:pt x="1" y="28"/>
                    <a:pt x="4" y="26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2" y="0"/>
                    <a:pt x="46" y="1"/>
                    <a:pt x="48" y="4"/>
                  </a:cubicBezTo>
                  <a:cubicBezTo>
                    <a:pt x="50" y="6"/>
                    <a:pt x="49" y="10"/>
                    <a:pt x="46" y="12"/>
                  </a:cubicBezTo>
                  <a:cubicBezTo>
                    <a:pt x="10" y="36"/>
                    <a:pt x="10" y="36"/>
                    <a:pt x="10" y="36"/>
                  </a:cubicBezTo>
                  <a:cubicBezTo>
                    <a:pt x="9" y="37"/>
                    <a:pt x="8" y="37"/>
                    <a:pt x="7" y="3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6" name="Freeform 22">
              <a:extLst>
                <a:ext uri="{FF2B5EF4-FFF2-40B4-BE49-F238E27FC236}">
                  <a16:creationId xmlns="" xmlns:a16="http://schemas.microsoft.com/office/drawing/2014/main" id="{38451F8F-9585-4F0A-A98C-0821E889C7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79163" y="2036763"/>
              <a:ext cx="190500" cy="141288"/>
            </a:xfrm>
            <a:custGeom>
              <a:avLst/>
              <a:gdLst>
                <a:gd name="T0" fmla="*/ 43 w 50"/>
                <a:gd name="T1" fmla="*/ 37 h 37"/>
                <a:gd name="T2" fmla="*/ 40 w 50"/>
                <a:gd name="T3" fmla="*/ 36 h 37"/>
                <a:gd name="T4" fmla="*/ 4 w 50"/>
                <a:gd name="T5" fmla="*/ 12 h 37"/>
                <a:gd name="T6" fmla="*/ 2 w 50"/>
                <a:gd name="T7" fmla="*/ 4 h 37"/>
                <a:gd name="T8" fmla="*/ 10 w 50"/>
                <a:gd name="T9" fmla="*/ 2 h 37"/>
                <a:gd name="T10" fmla="*/ 46 w 50"/>
                <a:gd name="T11" fmla="*/ 26 h 37"/>
                <a:gd name="T12" fmla="*/ 48 w 50"/>
                <a:gd name="T13" fmla="*/ 34 h 37"/>
                <a:gd name="T14" fmla="*/ 43 w 50"/>
                <a:gd name="T15" fmla="*/ 37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37">
                  <a:moveTo>
                    <a:pt x="43" y="37"/>
                  </a:moveTo>
                  <a:cubicBezTo>
                    <a:pt x="42" y="37"/>
                    <a:pt x="41" y="37"/>
                    <a:pt x="40" y="36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1" y="10"/>
                    <a:pt x="0" y="6"/>
                    <a:pt x="2" y="4"/>
                  </a:cubicBezTo>
                  <a:cubicBezTo>
                    <a:pt x="4" y="1"/>
                    <a:pt x="8" y="0"/>
                    <a:pt x="10" y="2"/>
                  </a:cubicBezTo>
                  <a:cubicBezTo>
                    <a:pt x="46" y="26"/>
                    <a:pt x="46" y="26"/>
                    <a:pt x="46" y="26"/>
                  </a:cubicBezTo>
                  <a:cubicBezTo>
                    <a:pt x="49" y="28"/>
                    <a:pt x="50" y="32"/>
                    <a:pt x="48" y="34"/>
                  </a:cubicBezTo>
                  <a:cubicBezTo>
                    <a:pt x="47" y="36"/>
                    <a:pt x="45" y="37"/>
                    <a:pt x="43" y="3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17" name="Group 216">
            <a:extLst>
              <a:ext uri="{FF2B5EF4-FFF2-40B4-BE49-F238E27FC236}">
                <a16:creationId xmlns="" xmlns:a16="http://schemas.microsoft.com/office/drawing/2014/main" id="{C205D375-5FF7-42F2-AB5F-C2DBA3BDE84B}"/>
              </a:ext>
            </a:extLst>
          </p:cNvPr>
          <p:cNvGrpSpPr/>
          <p:nvPr/>
        </p:nvGrpSpPr>
        <p:grpSpPr>
          <a:xfrm>
            <a:off x="6469732" y="1911425"/>
            <a:ext cx="273865" cy="273866"/>
            <a:chOff x="5618163" y="3438525"/>
            <a:chExt cx="927099" cy="927101"/>
          </a:xfrm>
          <a:solidFill>
            <a:schemeClr val="tx1"/>
          </a:solidFill>
        </p:grpSpPr>
        <p:sp>
          <p:nvSpPr>
            <p:cNvPr id="218" name="Freeform 18">
              <a:extLst>
                <a:ext uri="{FF2B5EF4-FFF2-40B4-BE49-F238E27FC236}">
                  <a16:creationId xmlns="" xmlns:a16="http://schemas.microsoft.com/office/drawing/2014/main" id="{43D00DDB-28A3-444B-90C0-0EA27E8B2C8F}"/>
                </a:ext>
              </a:extLst>
            </p:cNvPr>
            <p:cNvSpPr>
              <a:spLocks/>
            </p:cNvSpPr>
            <p:nvPr/>
          </p:nvSpPr>
          <p:spPr bwMode="auto">
            <a:xfrm>
              <a:off x="5618163" y="3770313"/>
              <a:ext cx="600075" cy="595313"/>
            </a:xfrm>
            <a:custGeom>
              <a:avLst/>
              <a:gdLst>
                <a:gd name="T0" fmla="*/ 7 w 143"/>
                <a:gd name="T1" fmla="*/ 142 h 142"/>
                <a:gd name="T2" fmla="*/ 3 w 143"/>
                <a:gd name="T3" fmla="*/ 140 h 142"/>
                <a:gd name="T4" fmla="*/ 3 w 143"/>
                <a:gd name="T5" fmla="*/ 132 h 142"/>
                <a:gd name="T6" fmla="*/ 132 w 143"/>
                <a:gd name="T7" fmla="*/ 2 h 142"/>
                <a:gd name="T8" fmla="*/ 141 w 143"/>
                <a:gd name="T9" fmla="*/ 2 h 142"/>
                <a:gd name="T10" fmla="*/ 141 w 143"/>
                <a:gd name="T11" fmla="*/ 11 h 142"/>
                <a:gd name="T12" fmla="*/ 11 w 143"/>
                <a:gd name="T13" fmla="*/ 140 h 142"/>
                <a:gd name="T14" fmla="*/ 7 w 143"/>
                <a:gd name="T15" fmla="*/ 14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3" h="142">
                  <a:moveTo>
                    <a:pt x="7" y="142"/>
                  </a:moveTo>
                  <a:cubicBezTo>
                    <a:pt x="5" y="142"/>
                    <a:pt x="4" y="141"/>
                    <a:pt x="3" y="140"/>
                  </a:cubicBezTo>
                  <a:cubicBezTo>
                    <a:pt x="0" y="138"/>
                    <a:pt x="0" y="134"/>
                    <a:pt x="3" y="132"/>
                  </a:cubicBezTo>
                  <a:cubicBezTo>
                    <a:pt x="132" y="2"/>
                    <a:pt x="132" y="2"/>
                    <a:pt x="132" y="2"/>
                  </a:cubicBezTo>
                  <a:cubicBezTo>
                    <a:pt x="135" y="0"/>
                    <a:pt x="138" y="0"/>
                    <a:pt x="141" y="2"/>
                  </a:cubicBezTo>
                  <a:cubicBezTo>
                    <a:pt x="143" y="5"/>
                    <a:pt x="143" y="8"/>
                    <a:pt x="141" y="11"/>
                  </a:cubicBezTo>
                  <a:cubicBezTo>
                    <a:pt x="11" y="140"/>
                    <a:pt x="11" y="140"/>
                    <a:pt x="11" y="140"/>
                  </a:cubicBezTo>
                  <a:cubicBezTo>
                    <a:pt x="10" y="141"/>
                    <a:pt x="9" y="142"/>
                    <a:pt x="7" y="14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9" name="Freeform 19">
              <a:extLst>
                <a:ext uri="{FF2B5EF4-FFF2-40B4-BE49-F238E27FC236}">
                  <a16:creationId xmlns="" xmlns:a16="http://schemas.microsoft.com/office/drawing/2014/main" id="{C4E3DE18-6C14-4821-9F37-9533E9101A6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91225" y="3438525"/>
              <a:ext cx="554037" cy="558800"/>
            </a:xfrm>
            <a:custGeom>
              <a:avLst/>
              <a:gdLst>
                <a:gd name="T0" fmla="*/ 66 w 132"/>
                <a:gd name="T1" fmla="*/ 133 h 133"/>
                <a:gd name="T2" fmla="*/ 65 w 132"/>
                <a:gd name="T3" fmla="*/ 133 h 133"/>
                <a:gd name="T4" fmla="*/ 60 w 132"/>
                <a:gd name="T5" fmla="*/ 128 h 133"/>
                <a:gd name="T6" fmla="*/ 53 w 132"/>
                <a:gd name="T7" fmla="*/ 80 h 133"/>
                <a:gd name="T8" fmla="*/ 5 w 132"/>
                <a:gd name="T9" fmla="*/ 73 h 133"/>
                <a:gd name="T10" fmla="*/ 0 w 132"/>
                <a:gd name="T11" fmla="*/ 68 h 133"/>
                <a:gd name="T12" fmla="*/ 4 w 132"/>
                <a:gd name="T13" fmla="*/ 61 h 133"/>
                <a:gd name="T14" fmla="*/ 47 w 132"/>
                <a:gd name="T15" fmla="*/ 43 h 133"/>
                <a:gd name="T16" fmla="*/ 40 w 132"/>
                <a:gd name="T17" fmla="*/ 8 h 133"/>
                <a:gd name="T18" fmla="*/ 43 w 132"/>
                <a:gd name="T19" fmla="*/ 2 h 133"/>
                <a:gd name="T20" fmla="*/ 50 w 132"/>
                <a:gd name="T21" fmla="*/ 3 h 133"/>
                <a:gd name="T22" fmla="*/ 75 w 132"/>
                <a:gd name="T23" fmla="*/ 28 h 133"/>
                <a:gd name="T24" fmla="*/ 116 w 132"/>
                <a:gd name="T25" fmla="*/ 10 h 133"/>
                <a:gd name="T26" fmla="*/ 122 w 132"/>
                <a:gd name="T27" fmla="*/ 11 h 133"/>
                <a:gd name="T28" fmla="*/ 123 w 132"/>
                <a:gd name="T29" fmla="*/ 17 h 133"/>
                <a:gd name="T30" fmla="*/ 105 w 132"/>
                <a:gd name="T31" fmla="*/ 58 h 133"/>
                <a:gd name="T32" fmla="*/ 130 w 132"/>
                <a:gd name="T33" fmla="*/ 82 h 133"/>
                <a:gd name="T34" fmla="*/ 132 w 132"/>
                <a:gd name="T35" fmla="*/ 87 h 133"/>
                <a:gd name="T36" fmla="*/ 126 w 132"/>
                <a:gd name="T37" fmla="*/ 93 h 133"/>
                <a:gd name="T38" fmla="*/ 126 w 132"/>
                <a:gd name="T39" fmla="*/ 93 h 133"/>
                <a:gd name="T40" fmla="*/ 125 w 132"/>
                <a:gd name="T41" fmla="*/ 93 h 133"/>
                <a:gd name="T42" fmla="*/ 90 w 132"/>
                <a:gd name="T43" fmla="*/ 89 h 133"/>
                <a:gd name="T44" fmla="*/ 71 w 132"/>
                <a:gd name="T45" fmla="*/ 129 h 133"/>
                <a:gd name="T46" fmla="*/ 66 w 132"/>
                <a:gd name="T47" fmla="*/ 133 h 133"/>
                <a:gd name="T48" fmla="*/ 28 w 132"/>
                <a:gd name="T49" fmla="*/ 64 h 133"/>
                <a:gd name="T50" fmla="*/ 59 w 132"/>
                <a:gd name="T51" fmla="*/ 69 h 133"/>
                <a:gd name="T52" fmla="*/ 64 w 132"/>
                <a:gd name="T53" fmla="*/ 74 h 133"/>
                <a:gd name="T54" fmla="*/ 69 w 132"/>
                <a:gd name="T55" fmla="*/ 106 h 133"/>
                <a:gd name="T56" fmla="*/ 81 w 132"/>
                <a:gd name="T57" fmla="*/ 81 h 133"/>
                <a:gd name="T58" fmla="*/ 87 w 132"/>
                <a:gd name="T59" fmla="*/ 77 h 133"/>
                <a:gd name="T60" fmla="*/ 110 w 132"/>
                <a:gd name="T61" fmla="*/ 79 h 133"/>
                <a:gd name="T62" fmla="*/ 94 w 132"/>
                <a:gd name="T63" fmla="*/ 63 h 133"/>
                <a:gd name="T64" fmla="*/ 93 w 132"/>
                <a:gd name="T65" fmla="*/ 57 h 133"/>
                <a:gd name="T66" fmla="*/ 106 w 132"/>
                <a:gd name="T67" fmla="*/ 27 h 133"/>
                <a:gd name="T68" fmla="*/ 76 w 132"/>
                <a:gd name="T69" fmla="*/ 40 h 133"/>
                <a:gd name="T70" fmla="*/ 70 w 132"/>
                <a:gd name="T71" fmla="*/ 39 h 133"/>
                <a:gd name="T72" fmla="*/ 56 w 132"/>
                <a:gd name="T73" fmla="*/ 25 h 133"/>
                <a:gd name="T74" fmla="*/ 60 w 132"/>
                <a:gd name="T75" fmla="*/ 46 h 133"/>
                <a:gd name="T76" fmla="*/ 56 w 132"/>
                <a:gd name="T77" fmla="*/ 53 h 133"/>
                <a:gd name="T78" fmla="*/ 28 w 132"/>
                <a:gd name="T79" fmla="*/ 64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32" h="133">
                  <a:moveTo>
                    <a:pt x="66" y="133"/>
                  </a:moveTo>
                  <a:cubicBezTo>
                    <a:pt x="66" y="133"/>
                    <a:pt x="65" y="133"/>
                    <a:pt x="65" y="133"/>
                  </a:cubicBezTo>
                  <a:cubicBezTo>
                    <a:pt x="63" y="133"/>
                    <a:pt x="60" y="131"/>
                    <a:pt x="60" y="128"/>
                  </a:cubicBezTo>
                  <a:cubicBezTo>
                    <a:pt x="53" y="80"/>
                    <a:pt x="53" y="80"/>
                    <a:pt x="53" y="80"/>
                  </a:cubicBezTo>
                  <a:cubicBezTo>
                    <a:pt x="5" y="73"/>
                    <a:pt x="5" y="73"/>
                    <a:pt x="5" y="73"/>
                  </a:cubicBezTo>
                  <a:cubicBezTo>
                    <a:pt x="2" y="73"/>
                    <a:pt x="0" y="70"/>
                    <a:pt x="0" y="68"/>
                  </a:cubicBezTo>
                  <a:cubicBezTo>
                    <a:pt x="0" y="65"/>
                    <a:pt x="1" y="62"/>
                    <a:pt x="4" y="61"/>
                  </a:cubicBezTo>
                  <a:cubicBezTo>
                    <a:pt x="47" y="43"/>
                    <a:pt x="47" y="43"/>
                    <a:pt x="47" y="43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40" y="6"/>
                    <a:pt x="41" y="3"/>
                    <a:pt x="43" y="2"/>
                  </a:cubicBezTo>
                  <a:cubicBezTo>
                    <a:pt x="46" y="0"/>
                    <a:pt x="48" y="1"/>
                    <a:pt x="50" y="3"/>
                  </a:cubicBezTo>
                  <a:cubicBezTo>
                    <a:pt x="75" y="28"/>
                    <a:pt x="75" y="28"/>
                    <a:pt x="75" y="28"/>
                  </a:cubicBezTo>
                  <a:cubicBezTo>
                    <a:pt x="116" y="10"/>
                    <a:pt x="116" y="10"/>
                    <a:pt x="116" y="10"/>
                  </a:cubicBezTo>
                  <a:cubicBezTo>
                    <a:pt x="118" y="9"/>
                    <a:pt x="120" y="9"/>
                    <a:pt x="122" y="11"/>
                  </a:cubicBezTo>
                  <a:cubicBezTo>
                    <a:pt x="124" y="13"/>
                    <a:pt x="124" y="15"/>
                    <a:pt x="123" y="17"/>
                  </a:cubicBezTo>
                  <a:cubicBezTo>
                    <a:pt x="105" y="58"/>
                    <a:pt x="105" y="58"/>
                    <a:pt x="105" y="58"/>
                  </a:cubicBezTo>
                  <a:cubicBezTo>
                    <a:pt x="130" y="82"/>
                    <a:pt x="130" y="82"/>
                    <a:pt x="130" y="82"/>
                  </a:cubicBezTo>
                  <a:cubicBezTo>
                    <a:pt x="131" y="83"/>
                    <a:pt x="132" y="85"/>
                    <a:pt x="132" y="87"/>
                  </a:cubicBezTo>
                  <a:cubicBezTo>
                    <a:pt x="132" y="90"/>
                    <a:pt x="129" y="93"/>
                    <a:pt x="126" y="93"/>
                  </a:cubicBezTo>
                  <a:cubicBezTo>
                    <a:pt x="126" y="93"/>
                    <a:pt x="126" y="93"/>
                    <a:pt x="126" y="93"/>
                  </a:cubicBezTo>
                  <a:cubicBezTo>
                    <a:pt x="126" y="93"/>
                    <a:pt x="126" y="93"/>
                    <a:pt x="125" y="93"/>
                  </a:cubicBezTo>
                  <a:cubicBezTo>
                    <a:pt x="90" y="89"/>
                    <a:pt x="90" y="89"/>
                    <a:pt x="90" y="89"/>
                  </a:cubicBezTo>
                  <a:cubicBezTo>
                    <a:pt x="71" y="129"/>
                    <a:pt x="71" y="129"/>
                    <a:pt x="71" y="129"/>
                  </a:cubicBezTo>
                  <a:cubicBezTo>
                    <a:pt x="70" y="132"/>
                    <a:pt x="68" y="133"/>
                    <a:pt x="66" y="133"/>
                  </a:cubicBezTo>
                  <a:close/>
                  <a:moveTo>
                    <a:pt x="28" y="64"/>
                  </a:moveTo>
                  <a:cubicBezTo>
                    <a:pt x="59" y="69"/>
                    <a:pt x="59" y="69"/>
                    <a:pt x="59" y="69"/>
                  </a:cubicBezTo>
                  <a:cubicBezTo>
                    <a:pt x="62" y="69"/>
                    <a:pt x="64" y="72"/>
                    <a:pt x="64" y="74"/>
                  </a:cubicBezTo>
                  <a:cubicBezTo>
                    <a:pt x="69" y="106"/>
                    <a:pt x="69" y="106"/>
                    <a:pt x="69" y="106"/>
                  </a:cubicBezTo>
                  <a:cubicBezTo>
                    <a:pt x="81" y="81"/>
                    <a:pt x="81" y="81"/>
                    <a:pt x="81" y="81"/>
                  </a:cubicBezTo>
                  <a:cubicBezTo>
                    <a:pt x="82" y="78"/>
                    <a:pt x="84" y="77"/>
                    <a:pt x="87" y="77"/>
                  </a:cubicBezTo>
                  <a:cubicBezTo>
                    <a:pt x="110" y="79"/>
                    <a:pt x="110" y="79"/>
                    <a:pt x="110" y="79"/>
                  </a:cubicBezTo>
                  <a:cubicBezTo>
                    <a:pt x="94" y="63"/>
                    <a:pt x="94" y="63"/>
                    <a:pt x="94" y="63"/>
                  </a:cubicBezTo>
                  <a:cubicBezTo>
                    <a:pt x="92" y="61"/>
                    <a:pt x="92" y="59"/>
                    <a:pt x="93" y="57"/>
                  </a:cubicBezTo>
                  <a:cubicBezTo>
                    <a:pt x="106" y="27"/>
                    <a:pt x="106" y="27"/>
                    <a:pt x="106" y="27"/>
                  </a:cubicBezTo>
                  <a:cubicBezTo>
                    <a:pt x="76" y="40"/>
                    <a:pt x="76" y="40"/>
                    <a:pt x="76" y="40"/>
                  </a:cubicBezTo>
                  <a:cubicBezTo>
                    <a:pt x="74" y="41"/>
                    <a:pt x="72" y="41"/>
                    <a:pt x="70" y="39"/>
                  </a:cubicBezTo>
                  <a:cubicBezTo>
                    <a:pt x="56" y="25"/>
                    <a:pt x="56" y="25"/>
                    <a:pt x="56" y="25"/>
                  </a:cubicBezTo>
                  <a:cubicBezTo>
                    <a:pt x="60" y="46"/>
                    <a:pt x="60" y="46"/>
                    <a:pt x="60" y="46"/>
                  </a:cubicBezTo>
                  <a:cubicBezTo>
                    <a:pt x="60" y="49"/>
                    <a:pt x="59" y="51"/>
                    <a:pt x="56" y="53"/>
                  </a:cubicBezTo>
                  <a:lnTo>
                    <a:pt x="28" y="6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0" name="Freeform 20">
              <a:extLst>
                <a:ext uri="{FF2B5EF4-FFF2-40B4-BE49-F238E27FC236}">
                  <a16:creationId xmlns="" xmlns:a16="http://schemas.microsoft.com/office/drawing/2014/main" id="{FF564DA6-F0D4-461F-8E5B-943AA6149774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4263" y="3724275"/>
              <a:ext cx="100012" cy="100013"/>
            </a:xfrm>
            <a:custGeom>
              <a:avLst/>
              <a:gdLst>
                <a:gd name="T0" fmla="*/ 6 w 24"/>
                <a:gd name="T1" fmla="*/ 24 h 24"/>
                <a:gd name="T2" fmla="*/ 2 w 24"/>
                <a:gd name="T3" fmla="*/ 22 h 24"/>
                <a:gd name="T4" fmla="*/ 2 w 24"/>
                <a:gd name="T5" fmla="*/ 13 h 24"/>
                <a:gd name="T6" fmla="*/ 13 w 24"/>
                <a:gd name="T7" fmla="*/ 3 h 24"/>
                <a:gd name="T8" fmla="*/ 21 w 24"/>
                <a:gd name="T9" fmla="*/ 3 h 24"/>
                <a:gd name="T10" fmla="*/ 21 w 24"/>
                <a:gd name="T11" fmla="*/ 11 h 24"/>
                <a:gd name="T12" fmla="*/ 11 w 24"/>
                <a:gd name="T13" fmla="*/ 22 h 24"/>
                <a:gd name="T14" fmla="*/ 6 w 24"/>
                <a:gd name="T15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" h="24">
                  <a:moveTo>
                    <a:pt x="6" y="24"/>
                  </a:moveTo>
                  <a:cubicBezTo>
                    <a:pt x="5" y="24"/>
                    <a:pt x="3" y="23"/>
                    <a:pt x="2" y="22"/>
                  </a:cubicBezTo>
                  <a:cubicBezTo>
                    <a:pt x="0" y="19"/>
                    <a:pt x="0" y="16"/>
                    <a:pt x="2" y="1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5" y="0"/>
                    <a:pt x="19" y="0"/>
                    <a:pt x="21" y="3"/>
                  </a:cubicBezTo>
                  <a:cubicBezTo>
                    <a:pt x="24" y="5"/>
                    <a:pt x="24" y="9"/>
                    <a:pt x="21" y="11"/>
                  </a:cubicBezTo>
                  <a:cubicBezTo>
                    <a:pt x="11" y="22"/>
                    <a:pt x="11" y="22"/>
                    <a:pt x="11" y="22"/>
                  </a:cubicBezTo>
                  <a:cubicBezTo>
                    <a:pt x="10" y="23"/>
                    <a:pt x="8" y="24"/>
                    <a:pt x="6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21" name="Group 220">
            <a:extLst>
              <a:ext uri="{FF2B5EF4-FFF2-40B4-BE49-F238E27FC236}">
                <a16:creationId xmlns="" xmlns:a16="http://schemas.microsoft.com/office/drawing/2014/main" id="{4A8C8F47-8A74-40F2-B398-A03474900142}"/>
              </a:ext>
            </a:extLst>
          </p:cNvPr>
          <p:cNvGrpSpPr/>
          <p:nvPr/>
        </p:nvGrpSpPr>
        <p:grpSpPr>
          <a:xfrm>
            <a:off x="6435035" y="2518548"/>
            <a:ext cx="343259" cy="343259"/>
            <a:chOff x="1827213" y="333375"/>
            <a:chExt cx="490537" cy="490538"/>
          </a:xfrm>
          <a:solidFill>
            <a:schemeClr val="tx1"/>
          </a:solidFill>
        </p:grpSpPr>
        <p:sp>
          <p:nvSpPr>
            <p:cNvPr id="222" name="Freeform 5">
              <a:extLst>
                <a:ext uri="{FF2B5EF4-FFF2-40B4-BE49-F238E27FC236}">
                  <a16:creationId xmlns="" xmlns:a16="http://schemas.microsoft.com/office/drawing/2014/main" id="{41AA0AAA-8F02-46BE-AEDF-B56C1EF79FF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27213" y="333375"/>
              <a:ext cx="490537" cy="490538"/>
            </a:xfrm>
            <a:custGeom>
              <a:avLst/>
              <a:gdLst>
                <a:gd name="T0" fmla="*/ 64 w 128"/>
                <a:gd name="T1" fmla="*/ 0 h 128"/>
                <a:gd name="T2" fmla="*/ 0 w 128"/>
                <a:gd name="T3" fmla="*/ 64 h 128"/>
                <a:gd name="T4" fmla="*/ 64 w 128"/>
                <a:gd name="T5" fmla="*/ 128 h 128"/>
                <a:gd name="T6" fmla="*/ 128 w 128"/>
                <a:gd name="T7" fmla="*/ 64 h 128"/>
                <a:gd name="T8" fmla="*/ 64 w 128"/>
                <a:gd name="T9" fmla="*/ 0 h 128"/>
                <a:gd name="T10" fmla="*/ 70 w 128"/>
                <a:gd name="T11" fmla="*/ 120 h 128"/>
                <a:gd name="T12" fmla="*/ 70 w 128"/>
                <a:gd name="T13" fmla="*/ 107 h 128"/>
                <a:gd name="T14" fmla="*/ 67 w 128"/>
                <a:gd name="T15" fmla="*/ 107 h 128"/>
                <a:gd name="T16" fmla="*/ 67 w 128"/>
                <a:gd name="T17" fmla="*/ 94 h 128"/>
                <a:gd name="T18" fmla="*/ 64 w 128"/>
                <a:gd name="T19" fmla="*/ 95 h 128"/>
                <a:gd name="T20" fmla="*/ 62 w 128"/>
                <a:gd name="T21" fmla="*/ 94 h 128"/>
                <a:gd name="T22" fmla="*/ 62 w 128"/>
                <a:gd name="T23" fmla="*/ 107 h 128"/>
                <a:gd name="T24" fmla="*/ 59 w 128"/>
                <a:gd name="T25" fmla="*/ 107 h 128"/>
                <a:gd name="T26" fmla="*/ 59 w 128"/>
                <a:gd name="T27" fmla="*/ 120 h 128"/>
                <a:gd name="T28" fmla="*/ 8 w 128"/>
                <a:gd name="T29" fmla="*/ 70 h 128"/>
                <a:gd name="T30" fmla="*/ 22 w 128"/>
                <a:gd name="T31" fmla="*/ 70 h 128"/>
                <a:gd name="T32" fmla="*/ 22 w 128"/>
                <a:gd name="T33" fmla="*/ 66 h 128"/>
                <a:gd name="T34" fmla="*/ 34 w 128"/>
                <a:gd name="T35" fmla="*/ 66 h 128"/>
                <a:gd name="T36" fmla="*/ 34 w 128"/>
                <a:gd name="T37" fmla="*/ 64 h 128"/>
                <a:gd name="T38" fmla="*/ 34 w 128"/>
                <a:gd name="T39" fmla="*/ 62 h 128"/>
                <a:gd name="T40" fmla="*/ 22 w 128"/>
                <a:gd name="T41" fmla="*/ 62 h 128"/>
                <a:gd name="T42" fmla="*/ 22 w 128"/>
                <a:gd name="T43" fmla="*/ 58 h 128"/>
                <a:gd name="T44" fmla="*/ 8 w 128"/>
                <a:gd name="T45" fmla="*/ 58 h 128"/>
                <a:gd name="T46" fmla="*/ 59 w 128"/>
                <a:gd name="T47" fmla="*/ 8 h 128"/>
                <a:gd name="T48" fmla="*/ 59 w 128"/>
                <a:gd name="T49" fmla="*/ 22 h 128"/>
                <a:gd name="T50" fmla="*/ 62 w 128"/>
                <a:gd name="T51" fmla="*/ 21 h 128"/>
                <a:gd name="T52" fmla="*/ 62 w 128"/>
                <a:gd name="T53" fmla="*/ 34 h 128"/>
                <a:gd name="T54" fmla="*/ 64 w 128"/>
                <a:gd name="T55" fmla="*/ 34 h 128"/>
                <a:gd name="T56" fmla="*/ 67 w 128"/>
                <a:gd name="T57" fmla="*/ 34 h 128"/>
                <a:gd name="T58" fmla="*/ 67 w 128"/>
                <a:gd name="T59" fmla="*/ 21 h 128"/>
                <a:gd name="T60" fmla="*/ 70 w 128"/>
                <a:gd name="T61" fmla="*/ 22 h 128"/>
                <a:gd name="T62" fmla="*/ 70 w 128"/>
                <a:gd name="T63" fmla="*/ 8 h 128"/>
                <a:gd name="T64" fmla="*/ 121 w 128"/>
                <a:gd name="T65" fmla="*/ 58 h 128"/>
                <a:gd name="T66" fmla="*/ 107 w 128"/>
                <a:gd name="T67" fmla="*/ 58 h 128"/>
                <a:gd name="T68" fmla="*/ 107 w 128"/>
                <a:gd name="T69" fmla="*/ 62 h 128"/>
                <a:gd name="T70" fmla="*/ 95 w 128"/>
                <a:gd name="T71" fmla="*/ 62 h 128"/>
                <a:gd name="T72" fmla="*/ 95 w 128"/>
                <a:gd name="T73" fmla="*/ 64 h 128"/>
                <a:gd name="T74" fmla="*/ 95 w 128"/>
                <a:gd name="T75" fmla="*/ 66 h 128"/>
                <a:gd name="T76" fmla="*/ 107 w 128"/>
                <a:gd name="T77" fmla="*/ 66 h 128"/>
                <a:gd name="T78" fmla="*/ 107 w 128"/>
                <a:gd name="T79" fmla="*/ 70 h 128"/>
                <a:gd name="T80" fmla="*/ 121 w 128"/>
                <a:gd name="T81" fmla="*/ 70 h 128"/>
                <a:gd name="T82" fmla="*/ 70 w 128"/>
                <a:gd name="T83" fmla="*/ 1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28" h="128">
                  <a:moveTo>
                    <a:pt x="64" y="0"/>
                  </a:moveTo>
                  <a:cubicBezTo>
                    <a:pt x="29" y="0"/>
                    <a:pt x="0" y="29"/>
                    <a:pt x="0" y="64"/>
                  </a:cubicBezTo>
                  <a:cubicBezTo>
                    <a:pt x="0" y="99"/>
                    <a:pt x="29" y="128"/>
                    <a:pt x="64" y="128"/>
                  </a:cubicBezTo>
                  <a:cubicBezTo>
                    <a:pt x="100" y="128"/>
                    <a:pt x="128" y="99"/>
                    <a:pt x="128" y="64"/>
                  </a:cubicBezTo>
                  <a:cubicBezTo>
                    <a:pt x="128" y="29"/>
                    <a:pt x="100" y="0"/>
                    <a:pt x="64" y="0"/>
                  </a:cubicBezTo>
                  <a:close/>
                  <a:moveTo>
                    <a:pt x="70" y="120"/>
                  </a:moveTo>
                  <a:cubicBezTo>
                    <a:pt x="70" y="107"/>
                    <a:pt x="70" y="107"/>
                    <a:pt x="70" y="107"/>
                  </a:cubicBezTo>
                  <a:cubicBezTo>
                    <a:pt x="69" y="107"/>
                    <a:pt x="68" y="107"/>
                    <a:pt x="67" y="107"/>
                  </a:cubicBezTo>
                  <a:cubicBezTo>
                    <a:pt x="67" y="94"/>
                    <a:pt x="67" y="94"/>
                    <a:pt x="67" y="94"/>
                  </a:cubicBezTo>
                  <a:cubicBezTo>
                    <a:pt x="66" y="94"/>
                    <a:pt x="65" y="95"/>
                    <a:pt x="64" y="95"/>
                  </a:cubicBezTo>
                  <a:cubicBezTo>
                    <a:pt x="64" y="95"/>
                    <a:pt x="63" y="94"/>
                    <a:pt x="62" y="94"/>
                  </a:cubicBezTo>
                  <a:cubicBezTo>
                    <a:pt x="62" y="107"/>
                    <a:pt x="62" y="107"/>
                    <a:pt x="62" y="107"/>
                  </a:cubicBezTo>
                  <a:cubicBezTo>
                    <a:pt x="61" y="107"/>
                    <a:pt x="60" y="107"/>
                    <a:pt x="59" y="107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32" y="118"/>
                    <a:pt x="11" y="96"/>
                    <a:pt x="8" y="70"/>
                  </a:cubicBezTo>
                  <a:cubicBezTo>
                    <a:pt x="22" y="70"/>
                    <a:pt x="22" y="70"/>
                    <a:pt x="22" y="70"/>
                  </a:cubicBezTo>
                  <a:cubicBezTo>
                    <a:pt x="22" y="69"/>
                    <a:pt x="22" y="67"/>
                    <a:pt x="22" y="66"/>
                  </a:cubicBezTo>
                  <a:cubicBezTo>
                    <a:pt x="34" y="66"/>
                    <a:pt x="34" y="66"/>
                    <a:pt x="34" y="66"/>
                  </a:cubicBezTo>
                  <a:cubicBezTo>
                    <a:pt x="34" y="66"/>
                    <a:pt x="34" y="65"/>
                    <a:pt x="34" y="64"/>
                  </a:cubicBezTo>
                  <a:cubicBezTo>
                    <a:pt x="34" y="63"/>
                    <a:pt x="34" y="63"/>
                    <a:pt x="34" y="62"/>
                  </a:cubicBezTo>
                  <a:cubicBezTo>
                    <a:pt x="22" y="62"/>
                    <a:pt x="22" y="62"/>
                    <a:pt x="22" y="62"/>
                  </a:cubicBezTo>
                  <a:cubicBezTo>
                    <a:pt x="22" y="61"/>
                    <a:pt x="22" y="60"/>
                    <a:pt x="22" y="58"/>
                  </a:cubicBezTo>
                  <a:cubicBezTo>
                    <a:pt x="8" y="58"/>
                    <a:pt x="8" y="58"/>
                    <a:pt x="8" y="58"/>
                  </a:cubicBezTo>
                  <a:cubicBezTo>
                    <a:pt x="11" y="32"/>
                    <a:pt x="32" y="11"/>
                    <a:pt x="59" y="8"/>
                  </a:cubicBezTo>
                  <a:cubicBezTo>
                    <a:pt x="59" y="22"/>
                    <a:pt x="59" y="22"/>
                    <a:pt x="59" y="22"/>
                  </a:cubicBezTo>
                  <a:cubicBezTo>
                    <a:pt x="60" y="21"/>
                    <a:pt x="61" y="21"/>
                    <a:pt x="62" y="21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63" y="34"/>
                    <a:pt x="64" y="34"/>
                    <a:pt x="64" y="34"/>
                  </a:cubicBezTo>
                  <a:cubicBezTo>
                    <a:pt x="65" y="34"/>
                    <a:pt x="66" y="34"/>
                    <a:pt x="67" y="34"/>
                  </a:cubicBezTo>
                  <a:cubicBezTo>
                    <a:pt x="67" y="21"/>
                    <a:pt x="67" y="21"/>
                    <a:pt x="67" y="21"/>
                  </a:cubicBezTo>
                  <a:cubicBezTo>
                    <a:pt x="68" y="21"/>
                    <a:pt x="69" y="21"/>
                    <a:pt x="70" y="22"/>
                  </a:cubicBezTo>
                  <a:cubicBezTo>
                    <a:pt x="70" y="8"/>
                    <a:pt x="70" y="8"/>
                    <a:pt x="70" y="8"/>
                  </a:cubicBezTo>
                  <a:cubicBezTo>
                    <a:pt x="97" y="11"/>
                    <a:pt x="118" y="32"/>
                    <a:pt x="121" y="58"/>
                  </a:cubicBezTo>
                  <a:cubicBezTo>
                    <a:pt x="107" y="58"/>
                    <a:pt x="107" y="58"/>
                    <a:pt x="107" y="58"/>
                  </a:cubicBezTo>
                  <a:cubicBezTo>
                    <a:pt x="107" y="60"/>
                    <a:pt x="107" y="61"/>
                    <a:pt x="107" y="62"/>
                  </a:cubicBezTo>
                  <a:cubicBezTo>
                    <a:pt x="95" y="62"/>
                    <a:pt x="95" y="62"/>
                    <a:pt x="95" y="62"/>
                  </a:cubicBezTo>
                  <a:cubicBezTo>
                    <a:pt x="95" y="63"/>
                    <a:pt x="95" y="63"/>
                    <a:pt x="95" y="64"/>
                  </a:cubicBezTo>
                  <a:cubicBezTo>
                    <a:pt x="95" y="65"/>
                    <a:pt x="95" y="66"/>
                    <a:pt x="95" y="66"/>
                  </a:cubicBezTo>
                  <a:cubicBezTo>
                    <a:pt x="107" y="66"/>
                    <a:pt x="107" y="66"/>
                    <a:pt x="107" y="66"/>
                  </a:cubicBezTo>
                  <a:cubicBezTo>
                    <a:pt x="107" y="67"/>
                    <a:pt x="107" y="69"/>
                    <a:pt x="107" y="70"/>
                  </a:cubicBezTo>
                  <a:cubicBezTo>
                    <a:pt x="121" y="70"/>
                    <a:pt x="121" y="70"/>
                    <a:pt x="121" y="70"/>
                  </a:cubicBezTo>
                  <a:cubicBezTo>
                    <a:pt x="118" y="96"/>
                    <a:pt x="97" y="118"/>
                    <a:pt x="70" y="1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3" name="Freeform 6">
              <a:extLst>
                <a:ext uri="{FF2B5EF4-FFF2-40B4-BE49-F238E27FC236}">
                  <a16:creationId xmlns="" xmlns:a16="http://schemas.microsoft.com/office/drawing/2014/main" id="{F301E08B-3485-44EA-A621-817646180A55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1200" y="509588"/>
              <a:ext cx="187325" cy="169863"/>
            </a:xfrm>
            <a:custGeom>
              <a:avLst/>
              <a:gdLst>
                <a:gd name="T0" fmla="*/ 28 w 49"/>
                <a:gd name="T1" fmla="*/ 28 h 44"/>
                <a:gd name="T2" fmla="*/ 28 w 49"/>
                <a:gd name="T3" fmla="*/ 26 h 44"/>
                <a:gd name="T4" fmla="*/ 35 w 49"/>
                <a:gd name="T5" fmla="*/ 11 h 44"/>
                <a:gd name="T6" fmla="*/ 24 w 49"/>
                <a:gd name="T7" fmla="*/ 0 h 44"/>
                <a:gd name="T8" fmla="*/ 14 w 49"/>
                <a:gd name="T9" fmla="*/ 11 h 44"/>
                <a:gd name="T10" fmla="*/ 21 w 49"/>
                <a:gd name="T11" fmla="*/ 26 h 44"/>
                <a:gd name="T12" fmla="*/ 21 w 49"/>
                <a:gd name="T13" fmla="*/ 28 h 44"/>
                <a:gd name="T14" fmla="*/ 0 w 49"/>
                <a:gd name="T15" fmla="*/ 39 h 44"/>
                <a:gd name="T16" fmla="*/ 24 w 49"/>
                <a:gd name="T17" fmla="*/ 44 h 44"/>
                <a:gd name="T18" fmla="*/ 49 w 49"/>
                <a:gd name="T19" fmla="*/ 39 h 44"/>
                <a:gd name="T20" fmla="*/ 28 w 49"/>
                <a:gd name="T21" fmla="*/ 2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9" h="44">
                  <a:moveTo>
                    <a:pt x="28" y="28"/>
                  </a:moveTo>
                  <a:cubicBezTo>
                    <a:pt x="28" y="26"/>
                    <a:pt x="28" y="26"/>
                    <a:pt x="28" y="26"/>
                  </a:cubicBezTo>
                  <a:cubicBezTo>
                    <a:pt x="32" y="23"/>
                    <a:pt x="35" y="16"/>
                    <a:pt x="35" y="11"/>
                  </a:cubicBezTo>
                  <a:cubicBezTo>
                    <a:pt x="35" y="3"/>
                    <a:pt x="29" y="0"/>
                    <a:pt x="24" y="0"/>
                  </a:cubicBezTo>
                  <a:cubicBezTo>
                    <a:pt x="21" y="0"/>
                    <a:pt x="14" y="3"/>
                    <a:pt x="14" y="11"/>
                  </a:cubicBezTo>
                  <a:cubicBezTo>
                    <a:pt x="14" y="16"/>
                    <a:pt x="17" y="23"/>
                    <a:pt x="21" y="26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11" y="28"/>
                    <a:pt x="3" y="33"/>
                    <a:pt x="0" y="39"/>
                  </a:cubicBezTo>
                  <a:cubicBezTo>
                    <a:pt x="7" y="42"/>
                    <a:pt x="15" y="44"/>
                    <a:pt x="24" y="44"/>
                  </a:cubicBezTo>
                  <a:cubicBezTo>
                    <a:pt x="34" y="44"/>
                    <a:pt x="42" y="42"/>
                    <a:pt x="49" y="39"/>
                  </a:cubicBezTo>
                  <a:cubicBezTo>
                    <a:pt x="46" y="33"/>
                    <a:pt x="38" y="28"/>
                    <a:pt x="28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4" name="Freeform 7">
              <a:extLst>
                <a:ext uri="{FF2B5EF4-FFF2-40B4-BE49-F238E27FC236}">
                  <a16:creationId xmlns="" xmlns:a16="http://schemas.microsoft.com/office/drawing/2014/main" id="{40976EF8-91F4-4D0A-8038-2935F2BCDA8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3438" y="506413"/>
              <a:ext cx="114300" cy="141288"/>
            </a:xfrm>
            <a:custGeom>
              <a:avLst/>
              <a:gdLst>
                <a:gd name="T0" fmla="*/ 13 w 30"/>
                <a:gd name="T1" fmla="*/ 23 h 37"/>
                <a:gd name="T2" fmla="*/ 13 w 30"/>
                <a:gd name="T3" fmla="*/ 22 h 37"/>
                <a:gd name="T4" fmla="*/ 19 w 30"/>
                <a:gd name="T5" fmla="*/ 9 h 37"/>
                <a:gd name="T6" fmla="*/ 10 w 30"/>
                <a:gd name="T7" fmla="*/ 0 h 37"/>
                <a:gd name="T8" fmla="*/ 3 w 30"/>
                <a:gd name="T9" fmla="*/ 4 h 37"/>
                <a:gd name="T10" fmla="*/ 6 w 30"/>
                <a:gd name="T11" fmla="*/ 12 h 37"/>
                <a:gd name="T12" fmla="*/ 4 w 30"/>
                <a:gd name="T13" fmla="*/ 19 h 37"/>
                <a:gd name="T14" fmla="*/ 7 w 30"/>
                <a:gd name="T15" fmla="*/ 22 h 37"/>
                <a:gd name="T16" fmla="*/ 7 w 30"/>
                <a:gd name="T17" fmla="*/ 23 h 37"/>
                <a:gd name="T18" fmla="*/ 2 w 30"/>
                <a:gd name="T19" fmla="*/ 24 h 37"/>
                <a:gd name="T20" fmla="*/ 0 w 30"/>
                <a:gd name="T21" fmla="*/ 27 h 37"/>
                <a:gd name="T22" fmla="*/ 17 w 30"/>
                <a:gd name="T23" fmla="*/ 37 h 37"/>
                <a:gd name="T24" fmla="*/ 30 w 30"/>
                <a:gd name="T25" fmla="*/ 33 h 37"/>
                <a:gd name="T26" fmla="*/ 13 w 30"/>
                <a:gd name="T27" fmla="*/ 23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0" h="37">
                  <a:moveTo>
                    <a:pt x="13" y="23"/>
                  </a:moveTo>
                  <a:cubicBezTo>
                    <a:pt x="13" y="22"/>
                    <a:pt x="13" y="22"/>
                    <a:pt x="13" y="22"/>
                  </a:cubicBezTo>
                  <a:cubicBezTo>
                    <a:pt x="17" y="20"/>
                    <a:pt x="19" y="14"/>
                    <a:pt x="19" y="9"/>
                  </a:cubicBezTo>
                  <a:cubicBezTo>
                    <a:pt x="19" y="3"/>
                    <a:pt x="14" y="0"/>
                    <a:pt x="10" y="0"/>
                  </a:cubicBezTo>
                  <a:cubicBezTo>
                    <a:pt x="8" y="0"/>
                    <a:pt x="5" y="1"/>
                    <a:pt x="3" y="4"/>
                  </a:cubicBezTo>
                  <a:cubicBezTo>
                    <a:pt x="5" y="6"/>
                    <a:pt x="6" y="8"/>
                    <a:pt x="6" y="12"/>
                  </a:cubicBezTo>
                  <a:cubicBezTo>
                    <a:pt x="6" y="14"/>
                    <a:pt x="5" y="16"/>
                    <a:pt x="4" y="19"/>
                  </a:cubicBezTo>
                  <a:cubicBezTo>
                    <a:pt x="5" y="20"/>
                    <a:pt x="6" y="21"/>
                    <a:pt x="7" y="22"/>
                  </a:cubicBezTo>
                  <a:cubicBezTo>
                    <a:pt x="7" y="23"/>
                    <a:pt x="7" y="23"/>
                    <a:pt x="7" y="23"/>
                  </a:cubicBezTo>
                  <a:cubicBezTo>
                    <a:pt x="5" y="23"/>
                    <a:pt x="3" y="24"/>
                    <a:pt x="2" y="24"/>
                  </a:cubicBezTo>
                  <a:cubicBezTo>
                    <a:pt x="1" y="25"/>
                    <a:pt x="0" y="26"/>
                    <a:pt x="0" y="27"/>
                  </a:cubicBezTo>
                  <a:cubicBezTo>
                    <a:pt x="8" y="28"/>
                    <a:pt x="14" y="32"/>
                    <a:pt x="17" y="37"/>
                  </a:cubicBezTo>
                  <a:cubicBezTo>
                    <a:pt x="22" y="36"/>
                    <a:pt x="27" y="35"/>
                    <a:pt x="30" y="33"/>
                  </a:cubicBezTo>
                  <a:cubicBezTo>
                    <a:pt x="28" y="28"/>
                    <a:pt x="22" y="24"/>
                    <a:pt x="13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5" name="Freeform 8">
              <a:extLst>
                <a:ext uri="{FF2B5EF4-FFF2-40B4-BE49-F238E27FC236}">
                  <a16:creationId xmlns="" xmlns:a16="http://schemas.microsoft.com/office/drawing/2014/main" id="{896E5BC4-4C19-4ACE-84BD-F1AD58A3789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1988" y="506413"/>
              <a:ext cx="114300" cy="141288"/>
            </a:xfrm>
            <a:custGeom>
              <a:avLst/>
              <a:gdLst>
                <a:gd name="T0" fmla="*/ 30 w 30"/>
                <a:gd name="T1" fmla="*/ 27 h 37"/>
                <a:gd name="T2" fmla="*/ 28 w 30"/>
                <a:gd name="T3" fmla="*/ 24 h 37"/>
                <a:gd name="T4" fmla="*/ 23 w 30"/>
                <a:gd name="T5" fmla="*/ 23 h 37"/>
                <a:gd name="T6" fmla="*/ 23 w 30"/>
                <a:gd name="T7" fmla="*/ 22 h 37"/>
                <a:gd name="T8" fmla="*/ 26 w 30"/>
                <a:gd name="T9" fmla="*/ 19 h 37"/>
                <a:gd name="T10" fmla="*/ 24 w 30"/>
                <a:gd name="T11" fmla="*/ 12 h 37"/>
                <a:gd name="T12" fmla="*/ 27 w 30"/>
                <a:gd name="T13" fmla="*/ 4 h 37"/>
                <a:gd name="T14" fmla="*/ 20 w 30"/>
                <a:gd name="T15" fmla="*/ 0 h 37"/>
                <a:gd name="T16" fmla="*/ 11 w 30"/>
                <a:gd name="T17" fmla="*/ 9 h 37"/>
                <a:gd name="T18" fmla="*/ 17 w 30"/>
                <a:gd name="T19" fmla="*/ 22 h 37"/>
                <a:gd name="T20" fmla="*/ 17 w 30"/>
                <a:gd name="T21" fmla="*/ 23 h 37"/>
                <a:gd name="T22" fmla="*/ 0 w 30"/>
                <a:gd name="T23" fmla="*/ 33 h 37"/>
                <a:gd name="T24" fmla="*/ 13 w 30"/>
                <a:gd name="T25" fmla="*/ 37 h 37"/>
                <a:gd name="T26" fmla="*/ 30 w 30"/>
                <a:gd name="T27" fmla="*/ 27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0" h="37">
                  <a:moveTo>
                    <a:pt x="30" y="27"/>
                  </a:moveTo>
                  <a:cubicBezTo>
                    <a:pt x="30" y="26"/>
                    <a:pt x="29" y="25"/>
                    <a:pt x="28" y="24"/>
                  </a:cubicBezTo>
                  <a:cubicBezTo>
                    <a:pt x="27" y="24"/>
                    <a:pt x="25" y="23"/>
                    <a:pt x="23" y="23"/>
                  </a:cubicBezTo>
                  <a:cubicBezTo>
                    <a:pt x="23" y="22"/>
                    <a:pt x="23" y="22"/>
                    <a:pt x="23" y="22"/>
                  </a:cubicBezTo>
                  <a:cubicBezTo>
                    <a:pt x="24" y="21"/>
                    <a:pt x="25" y="20"/>
                    <a:pt x="26" y="19"/>
                  </a:cubicBezTo>
                  <a:cubicBezTo>
                    <a:pt x="25" y="16"/>
                    <a:pt x="24" y="14"/>
                    <a:pt x="24" y="12"/>
                  </a:cubicBezTo>
                  <a:cubicBezTo>
                    <a:pt x="24" y="8"/>
                    <a:pt x="25" y="6"/>
                    <a:pt x="27" y="4"/>
                  </a:cubicBezTo>
                  <a:cubicBezTo>
                    <a:pt x="25" y="1"/>
                    <a:pt x="22" y="0"/>
                    <a:pt x="20" y="0"/>
                  </a:cubicBezTo>
                  <a:cubicBezTo>
                    <a:pt x="16" y="0"/>
                    <a:pt x="11" y="3"/>
                    <a:pt x="11" y="9"/>
                  </a:cubicBezTo>
                  <a:cubicBezTo>
                    <a:pt x="11" y="14"/>
                    <a:pt x="13" y="20"/>
                    <a:pt x="17" y="22"/>
                  </a:cubicBezTo>
                  <a:cubicBezTo>
                    <a:pt x="17" y="23"/>
                    <a:pt x="17" y="23"/>
                    <a:pt x="17" y="23"/>
                  </a:cubicBezTo>
                  <a:cubicBezTo>
                    <a:pt x="8" y="24"/>
                    <a:pt x="2" y="28"/>
                    <a:pt x="0" y="33"/>
                  </a:cubicBezTo>
                  <a:cubicBezTo>
                    <a:pt x="3" y="35"/>
                    <a:pt x="8" y="36"/>
                    <a:pt x="13" y="37"/>
                  </a:cubicBezTo>
                  <a:cubicBezTo>
                    <a:pt x="16" y="32"/>
                    <a:pt x="22" y="28"/>
                    <a:pt x="30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26" name="Group 225">
            <a:extLst>
              <a:ext uri="{FF2B5EF4-FFF2-40B4-BE49-F238E27FC236}">
                <a16:creationId xmlns="" xmlns:a16="http://schemas.microsoft.com/office/drawing/2014/main" id="{9ED200C5-0E92-4E5E-82BC-6F3E3387AD3D}"/>
              </a:ext>
            </a:extLst>
          </p:cNvPr>
          <p:cNvGrpSpPr/>
          <p:nvPr/>
        </p:nvGrpSpPr>
        <p:grpSpPr>
          <a:xfrm>
            <a:off x="8984526" y="2522644"/>
            <a:ext cx="218550" cy="335067"/>
            <a:chOff x="5438775" y="339726"/>
            <a:chExt cx="550863" cy="844549"/>
          </a:xfrm>
          <a:solidFill>
            <a:schemeClr val="tx1"/>
          </a:solidFill>
        </p:grpSpPr>
        <p:sp>
          <p:nvSpPr>
            <p:cNvPr id="227" name="Freeform 5">
              <a:extLst>
                <a:ext uri="{FF2B5EF4-FFF2-40B4-BE49-F238E27FC236}">
                  <a16:creationId xmlns="" xmlns:a16="http://schemas.microsoft.com/office/drawing/2014/main" id="{A976C074-D84A-4BB6-A78B-58D7B6F86DBF}"/>
                </a:ext>
              </a:extLst>
            </p:cNvPr>
            <p:cNvSpPr>
              <a:spLocks/>
            </p:cNvSpPr>
            <p:nvPr/>
          </p:nvSpPr>
          <p:spPr bwMode="auto">
            <a:xfrm>
              <a:off x="5438775" y="339726"/>
              <a:ext cx="550863" cy="623887"/>
            </a:xfrm>
            <a:custGeom>
              <a:avLst/>
              <a:gdLst>
                <a:gd name="T0" fmla="*/ 72 w 144"/>
                <a:gd name="T1" fmla="*/ 0 h 164"/>
                <a:gd name="T2" fmla="*/ 0 w 144"/>
                <a:gd name="T3" fmla="*/ 71 h 164"/>
                <a:gd name="T4" fmla="*/ 13 w 144"/>
                <a:gd name="T5" fmla="*/ 112 h 164"/>
                <a:gd name="T6" fmla="*/ 19 w 144"/>
                <a:gd name="T7" fmla="*/ 125 h 164"/>
                <a:gd name="T8" fmla="*/ 25 w 144"/>
                <a:gd name="T9" fmla="*/ 137 h 164"/>
                <a:gd name="T10" fmla="*/ 33 w 144"/>
                <a:gd name="T11" fmla="*/ 163 h 164"/>
                <a:gd name="T12" fmla="*/ 33 w 144"/>
                <a:gd name="T13" fmla="*/ 164 h 164"/>
                <a:gd name="T14" fmla="*/ 47 w 144"/>
                <a:gd name="T15" fmla="*/ 164 h 164"/>
                <a:gd name="T16" fmla="*/ 46 w 144"/>
                <a:gd name="T17" fmla="*/ 159 h 164"/>
                <a:gd name="T18" fmla="*/ 37 w 144"/>
                <a:gd name="T19" fmla="*/ 133 h 164"/>
                <a:gd name="T20" fmla="*/ 31 w 144"/>
                <a:gd name="T21" fmla="*/ 119 h 164"/>
                <a:gd name="T22" fmla="*/ 25 w 144"/>
                <a:gd name="T23" fmla="*/ 106 h 164"/>
                <a:gd name="T24" fmla="*/ 25 w 144"/>
                <a:gd name="T25" fmla="*/ 106 h 164"/>
                <a:gd name="T26" fmla="*/ 14 w 144"/>
                <a:gd name="T27" fmla="*/ 71 h 164"/>
                <a:gd name="T28" fmla="*/ 72 w 144"/>
                <a:gd name="T29" fmla="*/ 13 h 164"/>
                <a:gd name="T30" fmla="*/ 131 w 144"/>
                <a:gd name="T31" fmla="*/ 71 h 164"/>
                <a:gd name="T32" fmla="*/ 120 w 144"/>
                <a:gd name="T33" fmla="*/ 107 h 164"/>
                <a:gd name="T34" fmla="*/ 113 w 144"/>
                <a:gd name="T35" fmla="*/ 119 h 164"/>
                <a:gd name="T36" fmla="*/ 107 w 144"/>
                <a:gd name="T37" fmla="*/ 133 h 164"/>
                <a:gd name="T38" fmla="*/ 99 w 144"/>
                <a:gd name="T39" fmla="*/ 159 h 164"/>
                <a:gd name="T40" fmla="*/ 97 w 144"/>
                <a:gd name="T41" fmla="*/ 164 h 164"/>
                <a:gd name="T42" fmla="*/ 111 w 144"/>
                <a:gd name="T43" fmla="*/ 164 h 164"/>
                <a:gd name="T44" fmla="*/ 112 w 144"/>
                <a:gd name="T45" fmla="*/ 163 h 164"/>
                <a:gd name="T46" fmla="*/ 120 w 144"/>
                <a:gd name="T47" fmla="*/ 137 h 164"/>
                <a:gd name="T48" fmla="*/ 125 w 144"/>
                <a:gd name="T49" fmla="*/ 125 h 164"/>
                <a:gd name="T50" fmla="*/ 131 w 144"/>
                <a:gd name="T51" fmla="*/ 113 h 164"/>
                <a:gd name="T52" fmla="*/ 144 w 144"/>
                <a:gd name="T53" fmla="*/ 71 h 164"/>
                <a:gd name="T54" fmla="*/ 72 w 144"/>
                <a:gd name="T55" fmla="*/ 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44" h="164">
                  <a:moveTo>
                    <a:pt x="72" y="0"/>
                  </a:moveTo>
                  <a:cubicBezTo>
                    <a:pt x="33" y="0"/>
                    <a:pt x="0" y="32"/>
                    <a:pt x="0" y="71"/>
                  </a:cubicBezTo>
                  <a:cubicBezTo>
                    <a:pt x="0" y="87"/>
                    <a:pt x="7" y="101"/>
                    <a:pt x="13" y="112"/>
                  </a:cubicBezTo>
                  <a:cubicBezTo>
                    <a:pt x="13" y="113"/>
                    <a:pt x="17" y="121"/>
                    <a:pt x="19" y="125"/>
                  </a:cubicBezTo>
                  <a:cubicBezTo>
                    <a:pt x="21" y="129"/>
                    <a:pt x="23" y="133"/>
                    <a:pt x="25" y="137"/>
                  </a:cubicBezTo>
                  <a:cubicBezTo>
                    <a:pt x="28" y="145"/>
                    <a:pt x="30" y="154"/>
                    <a:pt x="33" y="163"/>
                  </a:cubicBezTo>
                  <a:cubicBezTo>
                    <a:pt x="33" y="163"/>
                    <a:pt x="33" y="164"/>
                    <a:pt x="33" y="164"/>
                  </a:cubicBezTo>
                  <a:cubicBezTo>
                    <a:pt x="47" y="164"/>
                    <a:pt x="47" y="164"/>
                    <a:pt x="47" y="164"/>
                  </a:cubicBezTo>
                  <a:cubicBezTo>
                    <a:pt x="47" y="163"/>
                    <a:pt x="46" y="161"/>
                    <a:pt x="46" y="159"/>
                  </a:cubicBezTo>
                  <a:cubicBezTo>
                    <a:pt x="43" y="150"/>
                    <a:pt x="40" y="141"/>
                    <a:pt x="37" y="133"/>
                  </a:cubicBezTo>
                  <a:cubicBezTo>
                    <a:pt x="35" y="128"/>
                    <a:pt x="33" y="123"/>
                    <a:pt x="31" y="119"/>
                  </a:cubicBezTo>
                  <a:cubicBezTo>
                    <a:pt x="29" y="115"/>
                    <a:pt x="25" y="106"/>
                    <a:pt x="25" y="106"/>
                  </a:cubicBezTo>
                  <a:cubicBezTo>
                    <a:pt x="25" y="106"/>
                    <a:pt x="25" y="106"/>
                    <a:pt x="25" y="106"/>
                  </a:cubicBezTo>
                  <a:cubicBezTo>
                    <a:pt x="18" y="93"/>
                    <a:pt x="14" y="83"/>
                    <a:pt x="14" y="71"/>
                  </a:cubicBezTo>
                  <a:cubicBezTo>
                    <a:pt x="14" y="39"/>
                    <a:pt x="40" y="13"/>
                    <a:pt x="72" y="13"/>
                  </a:cubicBezTo>
                  <a:cubicBezTo>
                    <a:pt x="104" y="13"/>
                    <a:pt x="131" y="39"/>
                    <a:pt x="131" y="71"/>
                  </a:cubicBezTo>
                  <a:cubicBezTo>
                    <a:pt x="131" y="84"/>
                    <a:pt x="126" y="94"/>
                    <a:pt x="120" y="107"/>
                  </a:cubicBezTo>
                  <a:cubicBezTo>
                    <a:pt x="119" y="107"/>
                    <a:pt x="115" y="115"/>
                    <a:pt x="113" y="119"/>
                  </a:cubicBezTo>
                  <a:cubicBezTo>
                    <a:pt x="111" y="123"/>
                    <a:pt x="109" y="127"/>
                    <a:pt x="107" y="133"/>
                  </a:cubicBezTo>
                  <a:cubicBezTo>
                    <a:pt x="104" y="141"/>
                    <a:pt x="101" y="150"/>
                    <a:pt x="99" y="159"/>
                  </a:cubicBezTo>
                  <a:cubicBezTo>
                    <a:pt x="98" y="161"/>
                    <a:pt x="98" y="163"/>
                    <a:pt x="97" y="164"/>
                  </a:cubicBezTo>
                  <a:cubicBezTo>
                    <a:pt x="111" y="164"/>
                    <a:pt x="111" y="164"/>
                    <a:pt x="111" y="164"/>
                  </a:cubicBezTo>
                  <a:cubicBezTo>
                    <a:pt x="111" y="164"/>
                    <a:pt x="111" y="163"/>
                    <a:pt x="112" y="163"/>
                  </a:cubicBezTo>
                  <a:cubicBezTo>
                    <a:pt x="114" y="154"/>
                    <a:pt x="117" y="146"/>
                    <a:pt x="120" y="137"/>
                  </a:cubicBezTo>
                  <a:cubicBezTo>
                    <a:pt x="122" y="133"/>
                    <a:pt x="123" y="129"/>
                    <a:pt x="125" y="125"/>
                  </a:cubicBezTo>
                  <a:cubicBezTo>
                    <a:pt x="127" y="121"/>
                    <a:pt x="131" y="113"/>
                    <a:pt x="131" y="113"/>
                  </a:cubicBezTo>
                  <a:cubicBezTo>
                    <a:pt x="139" y="99"/>
                    <a:pt x="144" y="86"/>
                    <a:pt x="144" y="71"/>
                  </a:cubicBezTo>
                  <a:cubicBezTo>
                    <a:pt x="144" y="32"/>
                    <a:pt x="112" y="0"/>
                    <a:pt x="7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8" name="Freeform 6">
              <a:extLst>
                <a:ext uri="{FF2B5EF4-FFF2-40B4-BE49-F238E27FC236}">
                  <a16:creationId xmlns="" xmlns:a16="http://schemas.microsoft.com/office/drawing/2014/main" id="{DA4D1BA1-84AE-4BCC-8344-314809CB54A3}"/>
                </a:ext>
              </a:extLst>
            </p:cNvPr>
            <p:cNvSpPr>
              <a:spLocks/>
            </p:cNvSpPr>
            <p:nvPr/>
          </p:nvSpPr>
          <p:spPr bwMode="auto">
            <a:xfrm>
              <a:off x="5564188" y="1050925"/>
              <a:ext cx="298450" cy="133350"/>
            </a:xfrm>
            <a:custGeom>
              <a:avLst/>
              <a:gdLst>
                <a:gd name="T0" fmla="*/ 0 w 78"/>
                <a:gd name="T1" fmla="*/ 6 h 35"/>
                <a:gd name="T2" fmla="*/ 15 w 78"/>
                <a:gd name="T3" fmla="*/ 20 h 35"/>
                <a:gd name="T4" fmla="*/ 19 w 78"/>
                <a:gd name="T5" fmla="*/ 20 h 35"/>
                <a:gd name="T6" fmla="*/ 19 w 78"/>
                <a:gd name="T7" fmla="*/ 21 h 35"/>
                <a:gd name="T8" fmla="*/ 33 w 78"/>
                <a:gd name="T9" fmla="*/ 35 h 35"/>
                <a:gd name="T10" fmla="*/ 46 w 78"/>
                <a:gd name="T11" fmla="*/ 35 h 35"/>
                <a:gd name="T12" fmla="*/ 60 w 78"/>
                <a:gd name="T13" fmla="*/ 21 h 35"/>
                <a:gd name="T14" fmla="*/ 60 w 78"/>
                <a:gd name="T15" fmla="*/ 20 h 35"/>
                <a:gd name="T16" fmla="*/ 64 w 78"/>
                <a:gd name="T17" fmla="*/ 20 h 35"/>
                <a:gd name="T18" fmla="*/ 78 w 78"/>
                <a:gd name="T19" fmla="*/ 6 h 35"/>
                <a:gd name="T20" fmla="*/ 78 w 78"/>
                <a:gd name="T21" fmla="*/ 0 h 35"/>
                <a:gd name="T22" fmla="*/ 0 w 78"/>
                <a:gd name="T23" fmla="*/ 0 h 35"/>
                <a:gd name="T24" fmla="*/ 0 w 78"/>
                <a:gd name="T25" fmla="*/ 6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8" h="35">
                  <a:moveTo>
                    <a:pt x="0" y="6"/>
                  </a:moveTo>
                  <a:cubicBezTo>
                    <a:pt x="0" y="14"/>
                    <a:pt x="7" y="20"/>
                    <a:pt x="15" y="20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9" y="21"/>
                    <a:pt x="19" y="21"/>
                    <a:pt x="19" y="21"/>
                  </a:cubicBezTo>
                  <a:cubicBezTo>
                    <a:pt x="19" y="29"/>
                    <a:pt x="25" y="35"/>
                    <a:pt x="33" y="35"/>
                  </a:cubicBezTo>
                  <a:cubicBezTo>
                    <a:pt x="46" y="35"/>
                    <a:pt x="46" y="35"/>
                    <a:pt x="46" y="35"/>
                  </a:cubicBezTo>
                  <a:cubicBezTo>
                    <a:pt x="53" y="35"/>
                    <a:pt x="60" y="29"/>
                    <a:pt x="60" y="21"/>
                  </a:cubicBezTo>
                  <a:cubicBezTo>
                    <a:pt x="60" y="20"/>
                    <a:pt x="60" y="20"/>
                    <a:pt x="60" y="20"/>
                  </a:cubicBezTo>
                  <a:cubicBezTo>
                    <a:pt x="64" y="20"/>
                    <a:pt x="64" y="20"/>
                    <a:pt x="64" y="20"/>
                  </a:cubicBezTo>
                  <a:cubicBezTo>
                    <a:pt x="72" y="20"/>
                    <a:pt x="78" y="14"/>
                    <a:pt x="78" y="6"/>
                  </a:cubicBezTo>
                  <a:cubicBezTo>
                    <a:pt x="78" y="0"/>
                    <a:pt x="78" y="0"/>
                    <a:pt x="78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9" name="Rectangle 7">
              <a:extLst>
                <a:ext uri="{FF2B5EF4-FFF2-40B4-BE49-F238E27FC236}">
                  <a16:creationId xmlns="" xmlns:a16="http://schemas.microsoft.com/office/drawing/2014/main" id="{183BCBF7-5FA5-456B-9041-79CBBE7E53A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64188" y="993775"/>
              <a:ext cx="298450" cy="3016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0" name="Freeform 8">
              <a:extLst>
                <a:ext uri="{FF2B5EF4-FFF2-40B4-BE49-F238E27FC236}">
                  <a16:creationId xmlns="" xmlns:a16="http://schemas.microsoft.com/office/drawing/2014/main" id="{9DBEA707-6C39-45F8-8250-8E60CAD8F5D4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3075" y="658813"/>
              <a:ext cx="325438" cy="304800"/>
            </a:xfrm>
            <a:custGeom>
              <a:avLst/>
              <a:gdLst>
                <a:gd name="T0" fmla="*/ 57 w 85"/>
                <a:gd name="T1" fmla="*/ 80 h 80"/>
                <a:gd name="T2" fmla="*/ 83 w 85"/>
                <a:gd name="T3" fmla="*/ 9 h 80"/>
                <a:gd name="T4" fmla="*/ 85 w 85"/>
                <a:gd name="T5" fmla="*/ 3 h 80"/>
                <a:gd name="T6" fmla="*/ 80 w 85"/>
                <a:gd name="T7" fmla="*/ 0 h 80"/>
                <a:gd name="T8" fmla="*/ 80 w 85"/>
                <a:gd name="T9" fmla="*/ 0 h 80"/>
                <a:gd name="T10" fmla="*/ 71 w 85"/>
                <a:gd name="T11" fmla="*/ 8 h 80"/>
                <a:gd name="T12" fmla="*/ 67 w 85"/>
                <a:gd name="T13" fmla="*/ 12 h 80"/>
                <a:gd name="T14" fmla="*/ 64 w 85"/>
                <a:gd name="T15" fmla="*/ 8 h 80"/>
                <a:gd name="T16" fmla="*/ 55 w 85"/>
                <a:gd name="T17" fmla="*/ 0 h 80"/>
                <a:gd name="T18" fmla="*/ 46 w 85"/>
                <a:gd name="T19" fmla="*/ 8 h 80"/>
                <a:gd name="T20" fmla="*/ 42 w 85"/>
                <a:gd name="T21" fmla="*/ 12 h 80"/>
                <a:gd name="T22" fmla="*/ 39 w 85"/>
                <a:gd name="T23" fmla="*/ 8 h 80"/>
                <a:gd name="T24" fmla="*/ 30 w 85"/>
                <a:gd name="T25" fmla="*/ 0 h 80"/>
                <a:gd name="T26" fmla="*/ 21 w 85"/>
                <a:gd name="T27" fmla="*/ 8 h 80"/>
                <a:gd name="T28" fmla="*/ 17 w 85"/>
                <a:gd name="T29" fmla="*/ 12 h 80"/>
                <a:gd name="T30" fmla="*/ 14 w 85"/>
                <a:gd name="T31" fmla="*/ 8 h 80"/>
                <a:gd name="T32" fmla="*/ 5 w 85"/>
                <a:gd name="T33" fmla="*/ 0 h 80"/>
                <a:gd name="T34" fmla="*/ 4 w 85"/>
                <a:gd name="T35" fmla="*/ 0 h 80"/>
                <a:gd name="T36" fmla="*/ 0 w 85"/>
                <a:gd name="T37" fmla="*/ 3 h 80"/>
                <a:gd name="T38" fmla="*/ 2 w 85"/>
                <a:gd name="T39" fmla="*/ 10 h 80"/>
                <a:gd name="T40" fmla="*/ 29 w 85"/>
                <a:gd name="T41" fmla="*/ 80 h 80"/>
                <a:gd name="T42" fmla="*/ 35 w 85"/>
                <a:gd name="T43" fmla="*/ 80 h 80"/>
                <a:gd name="T44" fmla="*/ 10 w 85"/>
                <a:gd name="T45" fmla="*/ 13 h 80"/>
                <a:gd name="T46" fmla="*/ 17 w 85"/>
                <a:gd name="T47" fmla="*/ 18 h 80"/>
                <a:gd name="T48" fmla="*/ 26 w 85"/>
                <a:gd name="T49" fmla="*/ 11 h 80"/>
                <a:gd name="T50" fmla="*/ 30 w 85"/>
                <a:gd name="T51" fmla="*/ 6 h 80"/>
                <a:gd name="T52" fmla="*/ 33 w 85"/>
                <a:gd name="T53" fmla="*/ 11 h 80"/>
                <a:gd name="T54" fmla="*/ 42 w 85"/>
                <a:gd name="T55" fmla="*/ 18 h 80"/>
                <a:gd name="T56" fmla="*/ 51 w 85"/>
                <a:gd name="T57" fmla="*/ 11 h 80"/>
                <a:gd name="T58" fmla="*/ 55 w 85"/>
                <a:gd name="T59" fmla="*/ 6 h 80"/>
                <a:gd name="T60" fmla="*/ 58 w 85"/>
                <a:gd name="T61" fmla="*/ 11 h 80"/>
                <a:gd name="T62" fmla="*/ 67 w 85"/>
                <a:gd name="T63" fmla="*/ 18 h 80"/>
                <a:gd name="T64" fmla="*/ 75 w 85"/>
                <a:gd name="T65" fmla="*/ 13 h 80"/>
                <a:gd name="T66" fmla="*/ 50 w 85"/>
                <a:gd name="T67" fmla="*/ 80 h 80"/>
                <a:gd name="T68" fmla="*/ 57 w 85"/>
                <a:gd name="T69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85" h="80">
                  <a:moveTo>
                    <a:pt x="57" y="80"/>
                  </a:moveTo>
                  <a:cubicBezTo>
                    <a:pt x="83" y="9"/>
                    <a:pt x="83" y="9"/>
                    <a:pt x="83" y="9"/>
                  </a:cubicBezTo>
                  <a:cubicBezTo>
                    <a:pt x="85" y="3"/>
                    <a:pt x="85" y="3"/>
                    <a:pt x="85" y="3"/>
                  </a:cubicBezTo>
                  <a:cubicBezTo>
                    <a:pt x="84" y="1"/>
                    <a:pt x="82" y="0"/>
                    <a:pt x="80" y="0"/>
                  </a:cubicBezTo>
                  <a:cubicBezTo>
                    <a:pt x="80" y="0"/>
                    <a:pt x="80" y="0"/>
                    <a:pt x="80" y="0"/>
                  </a:cubicBezTo>
                  <a:cubicBezTo>
                    <a:pt x="75" y="0"/>
                    <a:pt x="72" y="5"/>
                    <a:pt x="71" y="8"/>
                  </a:cubicBezTo>
                  <a:cubicBezTo>
                    <a:pt x="69" y="11"/>
                    <a:pt x="68" y="12"/>
                    <a:pt x="67" y="12"/>
                  </a:cubicBezTo>
                  <a:cubicBezTo>
                    <a:pt x="66" y="12"/>
                    <a:pt x="65" y="11"/>
                    <a:pt x="64" y="8"/>
                  </a:cubicBezTo>
                  <a:cubicBezTo>
                    <a:pt x="62" y="5"/>
                    <a:pt x="60" y="0"/>
                    <a:pt x="55" y="0"/>
                  </a:cubicBezTo>
                  <a:cubicBezTo>
                    <a:pt x="50" y="0"/>
                    <a:pt x="47" y="5"/>
                    <a:pt x="46" y="8"/>
                  </a:cubicBezTo>
                  <a:cubicBezTo>
                    <a:pt x="44" y="11"/>
                    <a:pt x="43" y="12"/>
                    <a:pt x="42" y="12"/>
                  </a:cubicBezTo>
                  <a:cubicBezTo>
                    <a:pt x="41" y="12"/>
                    <a:pt x="40" y="11"/>
                    <a:pt x="39" y="8"/>
                  </a:cubicBezTo>
                  <a:cubicBezTo>
                    <a:pt x="37" y="5"/>
                    <a:pt x="35" y="0"/>
                    <a:pt x="30" y="0"/>
                  </a:cubicBezTo>
                  <a:cubicBezTo>
                    <a:pt x="25" y="0"/>
                    <a:pt x="22" y="5"/>
                    <a:pt x="21" y="8"/>
                  </a:cubicBezTo>
                  <a:cubicBezTo>
                    <a:pt x="19" y="11"/>
                    <a:pt x="18" y="12"/>
                    <a:pt x="17" y="12"/>
                  </a:cubicBezTo>
                  <a:cubicBezTo>
                    <a:pt x="16" y="12"/>
                    <a:pt x="15" y="11"/>
                    <a:pt x="14" y="8"/>
                  </a:cubicBezTo>
                  <a:cubicBezTo>
                    <a:pt x="12" y="5"/>
                    <a:pt x="10" y="0"/>
                    <a:pt x="5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1"/>
                    <a:pt x="0" y="3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9" y="80"/>
                    <a:pt x="29" y="80"/>
                    <a:pt x="29" y="80"/>
                  </a:cubicBezTo>
                  <a:cubicBezTo>
                    <a:pt x="35" y="80"/>
                    <a:pt x="35" y="80"/>
                    <a:pt x="35" y="80"/>
                  </a:cubicBezTo>
                  <a:cubicBezTo>
                    <a:pt x="10" y="13"/>
                    <a:pt x="10" y="13"/>
                    <a:pt x="10" y="13"/>
                  </a:cubicBezTo>
                  <a:cubicBezTo>
                    <a:pt x="11" y="16"/>
                    <a:pt x="14" y="18"/>
                    <a:pt x="17" y="18"/>
                  </a:cubicBezTo>
                  <a:cubicBezTo>
                    <a:pt x="22" y="18"/>
                    <a:pt x="25" y="14"/>
                    <a:pt x="26" y="11"/>
                  </a:cubicBezTo>
                  <a:cubicBezTo>
                    <a:pt x="28" y="8"/>
                    <a:pt x="29" y="6"/>
                    <a:pt x="30" y="6"/>
                  </a:cubicBezTo>
                  <a:cubicBezTo>
                    <a:pt x="31" y="6"/>
                    <a:pt x="32" y="8"/>
                    <a:pt x="33" y="11"/>
                  </a:cubicBezTo>
                  <a:cubicBezTo>
                    <a:pt x="35" y="14"/>
                    <a:pt x="37" y="18"/>
                    <a:pt x="42" y="18"/>
                  </a:cubicBezTo>
                  <a:cubicBezTo>
                    <a:pt x="47" y="18"/>
                    <a:pt x="49" y="14"/>
                    <a:pt x="51" y="11"/>
                  </a:cubicBezTo>
                  <a:cubicBezTo>
                    <a:pt x="53" y="8"/>
                    <a:pt x="53" y="6"/>
                    <a:pt x="55" y="6"/>
                  </a:cubicBezTo>
                  <a:cubicBezTo>
                    <a:pt x="56" y="6"/>
                    <a:pt x="57" y="8"/>
                    <a:pt x="58" y="11"/>
                  </a:cubicBezTo>
                  <a:cubicBezTo>
                    <a:pt x="60" y="14"/>
                    <a:pt x="62" y="18"/>
                    <a:pt x="67" y="18"/>
                  </a:cubicBezTo>
                  <a:cubicBezTo>
                    <a:pt x="71" y="18"/>
                    <a:pt x="73" y="15"/>
                    <a:pt x="75" y="13"/>
                  </a:cubicBezTo>
                  <a:cubicBezTo>
                    <a:pt x="50" y="80"/>
                    <a:pt x="50" y="80"/>
                    <a:pt x="50" y="80"/>
                  </a:cubicBezTo>
                  <a:lnTo>
                    <a:pt x="57" y="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31" name="Freeform 120">
            <a:extLst>
              <a:ext uri="{FF2B5EF4-FFF2-40B4-BE49-F238E27FC236}">
                <a16:creationId xmlns="" xmlns:a16="http://schemas.microsoft.com/office/drawing/2014/main" id="{C47AE5BE-4CE3-4C0C-8BE3-6DD8A4D40172}"/>
              </a:ext>
            </a:extLst>
          </p:cNvPr>
          <p:cNvSpPr>
            <a:spLocks noEditPoints="1"/>
          </p:cNvSpPr>
          <p:nvPr/>
        </p:nvSpPr>
        <p:spPr bwMode="auto">
          <a:xfrm>
            <a:off x="1577512" y="2557918"/>
            <a:ext cx="302309" cy="264521"/>
          </a:xfrm>
          <a:custGeom>
            <a:avLst/>
            <a:gdLst>
              <a:gd name="T0" fmla="*/ 52 w 64"/>
              <a:gd name="T1" fmla="*/ 4 h 56"/>
              <a:gd name="T2" fmla="*/ 52 w 64"/>
              <a:gd name="T3" fmla="*/ 8 h 56"/>
              <a:gd name="T4" fmla="*/ 8 w 64"/>
              <a:gd name="T5" fmla="*/ 20 h 56"/>
              <a:gd name="T6" fmla="*/ 0 w 64"/>
              <a:gd name="T7" fmla="*/ 16 h 56"/>
              <a:gd name="T8" fmla="*/ 0 w 64"/>
              <a:gd name="T9" fmla="*/ 40 h 56"/>
              <a:gd name="T10" fmla="*/ 8 w 64"/>
              <a:gd name="T11" fmla="*/ 36 h 56"/>
              <a:gd name="T12" fmla="*/ 13 w 64"/>
              <a:gd name="T13" fmla="*/ 37 h 56"/>
              <a:gd name="T14" fmla="*/ 11 w 64"/>
              <a:gd name="T15" fmla="*/ 42 h 56"/>
              <a:gd name="T16" fmla="*/ 16 w 64"/>
              <a:gd name="T17" fmla="*/ 50 h 56"/>
              <a:gd name="T18" fmla="*/ 28 w 64"/>
              <a:gd name="T19" fmla="*/ 53 h 56"/>
              <a:gd name="T20" fmla="*/ 29 w 64"/>
              <a:gd name="T21" fmla="*/ 53 h 56"/>
              <a:gd name="T22" fmla="*/ 35 w 64"/>
              <a:gd name="T23" fmla="*/ 48 h 56"/>
              <a:gd name="T24" fmla="*/ 36 w 64"/>
              <a:gd name="T25" fmla="*/ 44 h 56"/>
              <a:gd name="T26" fmla="*/ 52 w 64"/>
              <a:gd name="T27" fmla="*/ 48 h 56"/>
              <a:gd name="T28" fmla="*/ 52 w 64"/>
              <a:gd name="T29" fmla="*/ 52 h 56"/>
              <a:gd name="T30" fmla="*/ 64 w 64"/>
              <a:gd name="T31" fmla="*/ 56 h 56"/>
              <a:gd name="T32" fmla="*/ 64 w 64"/>
              <a:gd name="T33" fmla="*/ 0 h 56"/>
              <a:gd name="T34" fmla="*/ 52 w 64"/>
              <a:gd name="T35" fmla="*/ 4 h 56"/>
              <a:gd name="T36" fmla="*/ 31 w 64"/>
              <a:gd name="T37" fmla="*/ 47 h 56"/>
              <a:gd name="T38" fmla="*/ 29 w 64"/>
              <a:gd name="T39" fmla="*/ 49 h 56"/>
              <a:gd name="T40" fmla="*/ 17 w 64"/>
              <a:gd name="T41" fmla="*/ 46 h 56"/>
              <a:gd name="T42" fmla="*/ 15 w 64"/>
              <a:gd name="T43" fmla="*/ 43 h 56"/>
              <a:gd name="T44" fmla="*/ 17 w 64"/>
              <a:gd name="T45" fmla="*/ 38 h 56"/>
              <a:gd name="T46" fmla="*/ 32 w 64"/>
              <a:gd name="T47" fmla="*/ 43 h 56"/>
              <a:gd name="T48" fmla="*/ 31 w 64"/>
              <a:gd name="T49" fmla="*/ 47 h 56"/>
              <a:gd name="T50" fmla="*/ 52 w 64"/>
              <a:gd name="T51" fmla="*/ 28 h 56"/>
              <a:gd name="T52" fmla="*/ 8 w 64"/>
              <a:gd name="T53" fmla="*/ 28 h 56"/>
              <a:gd name="T54" fmla="*/ 8 w 64"/>
              <a:gd name="T55" fmla="*/ 24 h 56"/>
              <a:gd name="T56" fmla="*/ 52 w 64"/>
              <a:gd name="T57" fmla="*/ 12 h 56"/>
              <a:gd name="T58" fmla="*/ 52 w 64"/>
              <a:gd name="T59" fmla="*/ 28 h 56"/>
              <a:gd name="T60" fmla="*/ 60 w 64"/>
              <a:gd name="T61" fmla="*/ 28 h 56"/>
              <a:gd name="T62" fmla="*/ 56 w 64"/>
              <a:gd name="T63" fmla="*/ 28 h 56"/>
              <a:gd name="T64" fmla="*/ 56 w 64"/>
              <a:gd name="T65" fmla="*/ 8 h 56"/>
              <a:gd name="T66" fmla="*/ 60 w 64"/>
              <a:gd name="T67" fmla="*/ 8 h 56"/>
              <a:gd name="T68" fmla="*/ 60 w 64"/>
              <a:gd name="T69" fmla="*/ 28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4" h="56">
                <a:moveTo>
                  <a:pt x="52" y="4"/>
                </a:moveTo>
                <a:cubicBezTo>
                  <a:pt x="52" y="8"/>
                  <a:pt x="52" y="8"/>
                  <a:pt x="52" y="8"/>
                </a:cubicBezTo>
                <a:cubicBezTo>
                  <a:pt x="8" y="20"/>
                  <a:pt x="8" y="20"/>
                  <a:pt x="8" y="20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40"/>
                  <a:pt x="0" y="40"/>
                  <a:pt x="0" y="40"/>
                </a:cubicBezTo>
                <a:cubicBezTo>
                  <a:pt x="8" y="36"/>
                  <a:pt x="8" y="36"/>
                  <a:pt x="8" y="36"/>
                </a:cubicBezTo>
                <a:cubicBezTo>
                  <a:pt x="13" y="37"/>
                  <a:pt x="13" y="37"/>
                  <a:pt x="13" y="37"/>
                </a:cubicBezTo>
                <a:cubicBezTo>
                  <a:pt x="11" y="42"/>
                  <a:pt x="11" y="42"/>
                  <a:pt x="11" y="42"/>
                </a:cubicBezTo>
                <a:cubicBezTo>
                  <a:pt x="11" y="46"/>
                  <a:pt x="13" y="49"/>
                  <a:pt x="16" y="50"/>
                </a:cubicBezTo>
                <a:cubicBezTo>
                  <a:pt x="28" y="53"/>
                  <a:pt x="28" y="53"/>
                  <a:pt x="28" y="53"/>
                </a:cubicBezTo>
                <a:cubicBezTo>
                  <a:pt x="28" y="53"/>
                  <a:pt x="29" y="53"/>
                  <a:pt x="29" y="53"/>
                </a:cubicBezTo>
                <a:cubicBezTo>
                  <a:pt x="32" y="53"/>
                  <a:pt x="34" y="51"/>
                  <a:pt x="35" y="48"/>
                </a:cubicBezTo>
                <a:cubicBezTo>
                  <a:pt x="36" y="44"/>
                  <a:pt x="36" y="44"/>
                  <a:pt x="36" y="44"/>
                </a:cubicBezTo>
                <a:cubicBezTo>
                  <a:pt x="52" y="48"/>
                  <a:pt x="52" y="48"/>
                  <a:pt x="52" y="48"/>
                </a:cubicBezTo>
                <a:cubicBezTo>
                  <a:pt x="52" y="52"/>
                  <a:pt x="52" y="52"/>
                  <a:pt x="52" y="52"/>
                </a:cubicBezTo>
                <a:cubicBezTo>
                  <a:pt x="64" y="56"/>
                  <a:pt x="64" y="56"/>
                  <a:pt x="64" y="56"/>
                </a:cubicBezTo>
                <a:cubicBezTo>
                  <a:pt x="64" y="0"/>
                  <a:pt x="64" y="0"/>
                  <a:pt x="64" y="0"/>
                </a:cubicBezTo>
                <a:lnTo>
                  <a:pt x="52" y="4"/>
                </a:lnTo>
                <a:close/>
                <a:moveTo>
                  <a:pt x="31" y="47"/>
                </a:moveTo>
                <a:cubicBezTo>
                  <a:pt x="31" y="48"/>
                  <a:pt x="30" y="49"/>
                  <a:pt x="29" y="49"/>
                </a:cubicBezTo>
                <a:cubicBezTo>
                  <a:pt x="17" y="46"/>
                  <a:pt x="17" y="46"/>
                  <a:pt x="17" y="46"/>
                </a:cubicBezTo>
                <a:cubicBezTo>
                  <a:pt x="16" y="45"/>
                  <a:pt x="15" y="44"/>
                  <a:pt x="15" y="43"/>
                </a:cubicBezTo>
                <a:cubicBezTo>
                  <a:pt x="17" y="38"/>
                  <a:pt x="17" y="38"/>
                  <a:pt x="17" y="38"/>
                </a:cubicBezTo>
                <a:cubicBezTo>
                  <a:pt x="32" y="43"/>
                  <a:pt x="32" y="43"/>
                  <a:pt x="32" y="43"/>
                </a:cubicBezTo>
                <a:lnTo>
                  <a:pt x="31" y="47"/>
                </a:lnTo>
                <a:close/>
                <a:moveTo>
                  <a:pt x="52" y="28"/>
                </a:moveTo>
                <a:cubicBezTo>
                  <a:pt x="8" y="28"/>
                  <a:pt x="8" y="28"/>
                  <a:pt x="8" y="28"/>
                </a:cubicBezTo>
                <a:cubicBezTo>
                  <a:pt x="8" y="24"/>
                  <a:pt x="8" y="24"/>
                  <a:pt x="8" y="24"/>
                </a:cubicBezTo>
                <a:cubicBezTo>
                  <a:pt x="52" y="12"/>
                  <a:pt x="52" y="12"/>
                  <a:pt x="52" y="12"/>
                </a:cubicBezTo>
                <a:lnTo>
                  <a:pt x="52" y="28"/>
                </a:lnTo>
                <a:close/>
                <a:moveTo>
                  <a:pt x="60" y="28"/>
                </a:moveTo>
                <a:cubicBezTo>
                  <a:pt x="56" y="28"/>
                  <a:pt x="56" y="28"/>
                  <a:pt x="56" y="28"/>
                </a:cubicBezTo>
                <a:cubicBezTo>
                  <a:pt x="56" y="8"/>
                  <a:pt x="56" y="8"/>
                  <a:pt x="56" y="8"/>
                </a:cubicBezTo>
                <a:cubicBezTo>
                  <a:pt x="60" y="8"/>
                  <a:pt x="60" y="8"/>
                  <a:pt x="60" y="8"/>
                </a:cubicBezTo>
                <a:lnTo>
                  <a:pt x="60" y="2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2" name="Freeform 153">
            <a:extLst>
              <a:ext uri="{FF2B5EF4-FFF2-40B4-BE49-F238E27FC236}">
                <a16:creationId xmlns="" xmlns:a16="http://schemas.microsoft.com/office/drawing/2014/main" id="{A3752996-8C33-47F8-9FC1-FA12C2FA04E4}"/>
              </a:ext>
            </a:extLst>
          </p:cNvPr>
          <p:cNvSpPr>
            <a:spLocks/>
          </p:cNvSpPr>
          <p:nvPr/>
        </p:nvSpPr>
        <p:spPr bwMode="auto">
          <a:xfrm>
            <a:off x="3988751" y="1912034"/>
            <a:ext cx="272647" cy="272646"/>
          </a:xfrm>
          <a:custGeom>
            <a:avLst/>
            <a:gdLst>
              <a:gd name="T0" fmla="*/ 50 w 62"/>
              <a:gd name="T1" fmla="*/ 49 h 62"/>
              <a:gd name="T2" fmla="*/ 44 w 62"/>
              <a:gd name="T3" fmla="*/ 54 h 62"/>
              <a:gd name="T4" fmla="*/ 24 w 62"/>
              <a:gd name="T5" fmla="*/ 54 h 62"/>
              <a:gd name="T6" fmla="*/ 21 w 62"/>
              <a:gd name="T7" fmla="*/ 50 h 62"/>
              <a:gd name="T8" fmla="*/ 24 w 62"/>
              <a:gd name="T9" fmla="*/ 42 h 62"/>
              <a:gd name="T10" fmla="*/ 56 w 62"/>
              <a:gd name="T11" fmla="*/ 42 h 62"/>
              <a:gd name="T12" fmla="*/ 62 w 62"/>
              <a:gd name="T13" fmla="*/ 14 h 62"/>
              <a:gd name="T14" fmla="*/ 11 w 62"/>
              <a:gd name="T15" fmla="*/ 7 h 62"/>
              <a:gd name="T16" fmla="*/ 7 w 62"/>
              <a:gd name="T17" fmla="*/ 5 h 62"/>
              <a:gd name="T18" fmla="*/ 7 w 62"/>
              <a:gd name="T19" fmla="*/ 4 h 62"/>
              <a:gd name="T20" fmla="*/ 4 w 62"/>
              <a:gd name="T21" fmla="*/ 0 h 62"/>
              <a:gd name="T22" fmla="*/ 0 w 62"/>
              <a:gd name="T23" fmla="*/ 4 h 62"/>
              <a:gd name="T24" fmla="*/ 4 w 62"/>
              <a:gd name="T25" fmla="*/ 8 h 62"/>
              <a:gd name="T26" fmla="*/ 4 w 62"/>
              <a:gd name="T27" fmla="*/ 8 h 62"/>
              <a:gd name="T28" fmla="*/ 9 w 62"/>
              <a:gd name="T29" fmla="*/ 11 h 62"/>
              <a:gd name="T30" fmla="*/ 17 w 62"/>
              <a:gd name="T31" fmla="*/ 42 h 62"/>
              <a:gd name="T32" fmla="*/ 19 w 62"/>
              <a:gd name="T33" fmla="*/ 42 h 62"/>
              <a:gd name="T34" fmla="*/ 17 w 62"/>
              <a:gd name="T35" fmla="*/ 49 h 62"/>
              <a:gd name="T36" fmla="*/ 17 w 62"/>
              <a:gd name="T37" fmla="*/ 49 h 62"/>
              <a:gd name="T38" fmla="*/ 10 w 62"/>
              <a:gd name="T39" fmla="*/ 55 h 62"/>
              <a:gd name="T40" fmla="*/ 17 w 62"/>
              <a:gd name="T41" fmla="*/ 62 h 62"/>
              <a:gd name="T42" fmla="*/ 23 w 62"/>
              <a:gd name="T43" fmla="*/ 58 h 62"/>
              <a:gd name="T44" fmla="*/ 44 w 62"/>
              <a:gd name="T45" fmla="*/ 58 h 62"/>
              <a:gd name="T46" fmla="*/ 50 w 62"/>
              <a:gd name="T47" fmla="*/ 62 h 62"/>
              <a:gd name="T48" fmla="*/ 57 w 62"/>
              <a:gd name="T49" fmla="*/ 55 h 62"/>
              <a:gd name="T50" fmla="*/ 50 w 62"/>
              <a:gd name="T51" fmla="*/ 49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2" h="62">
                <a:moveTo>
                  <a:pt x="50" y="49"/>
                </a:moveTo>
                <a:cubicBezTo>
                  <a:pt x="47" y="49"/>
                  <a:pt x="45" y="51"/>
                  <a:pt x="44" y="54"/>
                </a:cubicBezTo>
                <a:cubicBezTo>
                  <a:pt x="24" y="54"/>
                  <a:pt x="24" y="54"/>
                  <a:pt x="24" y="54"/>
                </a:cubicBezTo>
                <a:cubicBezTo>
                  <a:pt x="23" y="52"/>
                  <a:pt x="22" y="51"/>
                  <a:pt x="21" y="50"/>
                </a:cubicBezTo>
                <a:cubicBezTo>
                  <a:pt x="24" y="42"/>
                  <a:pt x="24" y="42"/>
                  <a:pt x="24" y="42"/>
                </a:cubicBezTo>
                <a:cubicBezTo>
                  <a:pt x="56" y="42"/>
                  <a:pt x="56" y="42"/>
                  <a:pt x="56" y="42"/>
                </a:cubicBezTo>
                <a:cubicBezTo>
                  <a:pt x="62" y="14"/>
                  <a:pt x="62" y="14"/>
                  <a:pt x="62" y="14"/>
                </a:cubicBezTo>
                <a:cubicBezTo>
                  <a:pt x="11" y="7"/>
                  <a:pt x="11" y="7"/>
                  <a:pt x="11" y="7"/>
                </a:cubicBezTo>
                <a:cubicBezTo>
                  <a:pt x="7" y="5"/>
                  <a:pt x="7" y="5"/>
                  <a:pt x="7" y="5"/>
                </a:cubicBezTo>
                <a:cubicBezTo>
                  <a:pt x="7" y="4"/>
                  <a:pt x="7" y="4"/>
                  <a:pt x="7" y="4"/>
                </a:cubicBezTo>
                <a:cubicBezTo>
                  <a:pt x="7" y="2"/>
                  <a:pt x="6" y="0"/>
                  <a:pt x="4" y="0"/>
                </a:cubicBezTo>
                <a:cubicBezTo>
                  <a:pt x="1" y="0"/>
                  <a:pt x="0" y="2"/>
                  <a:pt x="0" y="4"/>
                </a:cubicBezTo>
                <a:cubicBezTo>
                  <a:pt x="0" y="6"/>
                  <a:pt x="1" y="8"/>
                  <a:pt x="4" y="8"/>
                </a:cubicBezTo>
                <a:cubicBezTo>
                  <a:pt x="4" y="8"/>
                  <a:pt x="4" y="8"/>
                  <a:pt x="4" y="8"/>
                </a:cubicBezTo>
                <a:cubicBezTo>
                  <a:pt x="9" y="11"/>
                  <a:pt x="9" y="11"/>
                  <a:pt x="9" y="11"/>
                </a:cubicBezTo>
                <a:cubicBezTo>
                  <a:pt x="17" y="42"/>
                  <a:pt x="17" y="42"/>
                  <a:pt x="17" y="42"/>
                </a:cubicBezTo>
                <a:cubicBezTo>
                  <a:pt x="19" y="42"/>
                  <a:pt x="19" y="42"/>
                  <a:pt x="19" y="42"/>
                </a:cubicBezTo>
                <a:cubicBezTo>
                  <a:pt x="17" y="49"/>
                  <a:pt x="17" y="49"/>
                  <a:pt x="17" y="49"/>
                </a:cubicBezTo>
                <a:cubicBezTo>
                  <a:pt x="17" y="49"/>
                  <a:pt x="17" y="49"/>
                  <a:pt x="17" y="49"/>
                </a:cubicBezTo>
                <a:cubicBezTo>
                  <a:pt x="13" y="49"/>
                  <a:pt x="10" y="52"/>
                  <a:pt x="10" y="55"/>
                </a:cubicBezTo>
                <a:cubicBezTo>
                  <a:pt x="10" y="59"/>
                  <a:pt x="13" y="62"/>
                  <a:pt x="17" y="62"/>
                </a:cubicBezTo>
                <a:cubicBezTo>
                  <a:pt x="20" y="62"/>
                  <a:pt x="22" y="60"/>
                  <a:pt x="23" y="58"/>
                </a:cubicBezTo>
                <a:cubicBezTo>
                  <a:pt x="44" y="58"/>
                  <a:pt x="44" y="58"/>
                  <a:pt x="44" y="58"/>
                </a:cubicBezTo>
                <a:cubicBezTo>
                  <a:pt x="45" y="60"/>
                  <a:pt x="47" y="62"/>
                  <a:pt x="50" y="62"/>
                </a:cubicBezTo>
                <a:cubicBezTo>
                  <a:pt x="54" y="62"/>
                  <a:pt x="57" y="59"/>
                  <a:pt x="57" y="55"/>
                </a:cubicBezTo>
                <a:cubicBezTo>
                  <a:pt x="57" y="52"/>
                  <a:pt x="54" y="49"/>
                  <a:pt x="50" y="4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3" name="Freeform 386">
            <a:extLst>
              <a:ext uri="{FF2B5EF4-FFF2-40B4-BE49-F238E27FC236}">
                <a16:creationId xmlns="" xmlns:a16="http://schemas.microsoft.com/office/drawing/2014/main" id="{D7FEAD8C-1E91-4976-8998-2FCD0E353620}"/>
              </a:ext>
            </a:extLst>
          </p:cNvPr>
          <p:cNvSpPr>
            <a:spLocks noEditPoints="1"/>
          </p:cNvSpPr>
          <p:nvPr/>
        </p:nvSpPr>
        <p:spPr bwMode="auto">
          <a:xfrm>
            <a:off x="4809774" y="1912041"/>
            <a:ext cx="254697" cy="272634"/>
          </a:xfrm>
          <a:custGeom>
            <a:avLst/>
            <a:gdLst>
              <a:gd name="T0" fmla="*/ 56 w 60"/>
              <a:gd name="T1" fmla="*/ 0 h 64"/>
              <a:gd name="T2" fmla="*/ 8 w 60"/>
              <a:gd name="T3" fmla="*/ 0 h 64"/>
              <a:gd name="T4" fmla="*/ 4 w 60"/>
              <a:gd name="T5" fmla="*/ 4 h 64"/>
              <a:gd name="T6" fmla="*/ 4 w 60"/>
              <a:gd name="T7" fmla="*/ 12 h 64"/>
              <a:gd name="T8" fmla="*/ 10 w 60"/>
              <a:gd name="T9" fmla="*/ 12 h 64"/>
              <a:gd name="T10" fmla="*/ 12 w 60"/>
              <a:gd name="T11" fmla="*/ 14 h 64"/>
              <a:gd name="T12" fmla="*/ 10 w 60"/>
              <a:gd name="T13" fmla="*/ 16 h 64"/>
              <a:gd name="T14" fmla="*/ 2 w 60"/>
              <a:gd name="T15" fmla="*/ 16 h 64"/>
              <a:gd name="T16" fmla="*/ 0 w 60"/>
              <a:gd name="T17" fmla="*/ 18 h 64"/>
              <a:gd name="T18" fmla="*/ 2 w 60"/>
              <a:gd name="T19" fmla="*/ 20 h 64"/>
              <a:gd name="T20" fmla="*/ 4 w 60"/>
              <a:gd name="T21" fmla="*/ 20 h 64"/>
              <a:gd name="T22" fmla="*/ 4 w 60"/>
              <a:gd name="T23" fmla="*/ 28 h 64"/>
              <a:gd name="T24" fmla="*/ 10 w 60"/>
              <a:gd name="T25" fmla="*/ 28 h 64"/>
              <a:gd name="T26" fmla="*/ 12 w 60"/>
              <a:gd name="T27" fmla="*/ 30 h 64"/>
              <a:gd name="T28" fmla="*/ 10 w 60"/>
              <a:gd name="T29" fmla="*/ 32 h 64"/>
              <a:gd name="T30" fmla="*/ 2 w 60"/>
              <a:gd name="T31" fmla="*/ 32 h 64"/>
              <a:gd name="T32" fmla="*/ 0 w 60"/>
              <a:gd name="T33" fmla="*/ 34 h 64"/>
              <a:gd name="T34" fmla="*/ 2 w 60"/>
              <a:gd name="T35" fmla="*/ 36 h 64"/>
              <a:gd name="T36" fmla="*/ 4 w 60"/>
              <a:gd name="T37" fmla="*/ 36 h 64"/>
              <a:gd name="T38" fmla="*/ 4 w 60"/>
              <a:gd name="T39" fmla="*/ 44 h 64"/>
              <a:gd name="T40" fmla="*/ 10 w 60"/>
              <a:gd name="T41" fmla="*/ 44 h 64"/>
              <a:gd name="T42" fmla="*/ 12 w 60"/>
              <a:gd name="T43" fmla="*/ 46 h 64"/>
              <a:gd name="T44" fmla="*/ 10 w 60"/>
              <a:gd name="T45" fmla="*/ 48 h 64"/>
              <a:gd name="T46" fmla="*/ 2 w 60"/>
              <a:gd name="T47" fmla="*/ 48 h 64"/>
              <a:gd name="T48" fmla="*/ 0 w 60"/>
              <a:gd name="T49" fmla="*/ 50 h 64"/>
              <a:gd name="T50" fmla="*/ 2 w 60"/>
              <a:gd name="T51" fmla="*/ 52 h 64"/>
              <a:gd name="T52" fmla="*/ 4 w 60"/>
              <a:gd name="T53" fmla="*/ 52 h 64"/>
              <a:gd name="T54" fmla="*/ 4 w 60"/>
              <a:gd name="T55" fmla="*/ 60 h 64"/>
              <a:gd name="T56" fmla="*/ 8 w 60"/>
              <a:gd name="T57" fmla="*/ 64 h 64"/>
              <a:gd name="T58" fmla="*/ 56 w 60"/>
              <a:gd name="T59" fmla="*/ 64 h 64"/>
              <a:gd name="T60" fmla="*/ 60 w 60"/>
              <a:gd name="T61" fmla="*/ 60 h 64"/>
              <a:gd name="T62" fmla="*/ 60 w 60"/>
              <a:gd name="T63" fmla="*/ 4 h 64"/>
              <a:gd name="T64" fmla="*/ 56 w 60"/>
              <a:gd name="T65" fmla="*/ 0 h 64"/>
              <a:gd name="T66" fmla="*/ 48 w 60"/>
              <a:gd name="T67" fmla="*/ 28 h 64"/>
              <a:gd name="T68" fmla="*/ 24 w 60"/>
              <a:gd name="T69" fmla="*/ 28 h 64"/>
              <a:gd name="T70" fmla="*/ 24 w 60"/>
              <a:gd name="T71" fmla="*/ 12 h 64"/>
              <a:gd name="T72" fmla="*/ 48 w 60"/>
              <a:gd name="T73" fmla="*/ 12 h 64"/>
              <a:gd name="T74" fmla="*/ 48 w 60"/>
              <a:gd name="T75" fmla="*/ 2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0" h="64">
                <a:moveTo>
                  <a:pt x="56" y="0"/>
                </a:moveTo>
                <a:cubicBezTo>
                  <a:pt x="8" y="0"/>
                  <a:pt x="8" y="0"/>
                  <a:pt x="8" y="0"/>
                </a:cubicBezTo>
                <a:cubicBezTo>
                  <a:pt x="6" y="0"/>
                  <a:pt x="4" y="2"/>
                  <a:pt x="4" y="4"/>
                </a:cubicBezTo>
                <a:cubicBezTo>
                  <a:pt x="4" y="12"/>
                  <a:pt x="4" y="12"/>
                  <a:pt x="4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1" y="12"/>
                  <a:pt x="12" y="13"/>
                  <a:pt x="12" y="14"/>
                </a:cubicBezTo>
                <a:cubicBezTo>
                  <a:pt x="12" y="15"/>
                  <a:pt x="11" y="16"/>
                  <a:pt x="10" y="16"/>
                </a:cubicBezTo>
                <a:cubicBezTo>
                  <a:pt x="2" y="16"/>
                  <a:pt x="2" y="16"/>
                  <a:pt x="2" y="16"/>
                </a:cubicBezTo>
                <a:cubicBezTo>
                  <a:pt x="1" y="16"/>
                  <a:pt x="0" y="17"/>
                  <a:pt x="0" y="18"/>
                </a:cubicBezTo>
                <a:cubicBezTo>
                  <a:pt x="0" y="19"/>
                  <a:pt x="1" y="20"/>
                  <a:pt x="2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4" y="28"/>
                  <a:pt x="4" y="28"/>
                  <a:pt x="4" y="28"/>
                </a:cubicBezTo>
                <a:cubicBezTo>
                  <a:pt x="10" y="28"/>
                  <a:pt x="10" y="28"/>
                  <a:pt x="10" y="28"/>
                </a:cubicBezTo>
                <a:cubicBezTo>
                  <a:pt x="11" y="28"/>
                  <a:pt x="12" y="29"/>
                  <a:pt x="12" y="30"/>
                </a:cubicBezTo>
                <a:cubicBezTo>
                  <a:pt x="12" y="31"/>
                  <a:pt x="11" y="32"/>
                  <a:pt x="10" y="32"/>
                </a:cubicBezTo>
                <a:cubicBezTo>
                  <a:pt x="2" y="32"/>
                  <a:pt x="2" y="32"/>
                  <a:pt x="2" y="32"/>
                </a:cubicBezTo>
                <a:cubicBezTo>
                  <a:pt x="1" y="32"/>
                  <a:pt x="0" y="33"/>
                  <a:pt x="0" y="34"/>
                </a:cubicBezTo>
                <a:cubicBezTo>
                  <a:pt x="0" y="35"/>
                  <a:pt x="1" y="36"/>
                  <a:pt x="2" y="36"/>
                </a:cubicBezTo>
                <a:cubicBezTo>
                  <a:pt x="4" y="36"/>
                  <a:pt x="4" y="36"/>
                  <a:pt x="4" y="36"/>
                </a:cubicBezTo>
                <a:cubicBezTo>
                  <a:pt x="4" y="44"/>
                  <a:pt x="4" y="44"/>
                  <a:pt x="4" y="44"/>
                </a:cubicBezTo>
                <a:cubicBezTo>
                  <a:pt x="10" y="44"/>
                  <a:pt x="10" y="44"/>
                  <a:pt x="10" y="44"/>
                </a:cubicBezTo>
                <a:cubicBezTo>
                  <a:pt x="11" y="44"/>
                  <a:pt x="12" y="45"/>
                  <a:pt x="12" y="46"/>
                </a:cubicBezTo>
                <a:cubicBezTo>
                  <a:pt x="12" y="47"/>
                  <a:pt x="11" y="48"/>
                  <a:pt x="10" y="48"/>
                </a:cubicBezTo>
                <a:cubicBezTo>
                  <a:pt x="2" y="48"/>
                  <a:pt x="2" y="48"/>
                  <a:pt x="2" y="48"/>
                </a:cubicBezTo>
                <a:cubicBezTo>
                  <a:pt x="1" y="48"/>
                  <a:pt x="0" y="49"/>
                  <a:pt x="0" y="50"/>
                </a:cubicBezTo>
                <a:cubicBezTo>
                  <a:pt x="0" y="51"/>
                  <a:pt x="1" y="52"/>
                  <a:pt x="2" y="52"/>
                </a:cubicBezTo>
                <a:cubicBezTo>
                  <a:pt x="4" y="52"/>
                  <a:pt x="4" y="52"/>
                  <a:pt x="4" y="52"/>
                </a:cubicBezTo>
                <a:cubicBezTo>
                  <a:pt x="4" y="60"/>
                  <a:pt x="4" y="60"/>
                  <a:pt x="4" y="60"/>
                </a:cubicBezTo>
                <a:cubicBezTo>
                  <a:pt x="4" y="62"/>
                  <a:pt x="6" y="64"/>
                  <a:pt x="8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58" y="64"/>
                  <a:pt x="60" y="62"/>
                  <a:pt x="60" y="60"/>
                </a:cubicBezTo>
                <a:cubicBezTo>
                  <a:pt x="60" y="4"/>
                  <a:pt x="60" y="4"/>
                  <a:pt x="60" y="4"/>
                </a:cubicBezTo>
                <a:cubicBezTo>
                  <a:pt x="60" y="2"/>
                  <a:pt x="58" y="0"/>
                  <a:pt x="56" y="0"/>
                </a:cubicBezTo>
                <a:close/>
                <a:moveTo>
                  <a:pt x="48" y="28"/>
                </a:moveTo>
                <a:cubicBezTo>
                  <a:pt x="24" y="28"/>
                  <a:pt x="24" y="28"/>
                  <a:pt x="24" y="28"/>
                </a:cubicBezTo>
                <a:cubicBezTo>
                  <a:pt x="24" y="12"/>
                  <a:pt x="24" y="12"/>
                  <a:pt x="24" y="12"/>
                </a:cubicBezTo>
                <a:cubicBezTo>
                  <a:pt x="48" y="12"/>
                  <a:pt x="48" y="12"/>
                  <a:pt x="48" y="12"/>
                </a:cubicBezTo>
                <a:lnTo>
                  <a:pt x="48" y="2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34" name="Group 233">
            <a:extLst>
              <a:ext uri="{FF2B5EF4-FFF2-40B4-BE49-F238E27FC236}">
                <a16:creationId xmlns="" xmlns:a16="http://schemas.microsoft.com/office/drawing/2014/main" id="{CD3A2A09-571E-4E07-87C1-EC4E52764671}"/>
              </a:ext>
            </a:extLst>
          </p:cNvPr>
          <p:cNvGrpSpPr/>
          <p:nvPr/>
        </p:nvGrpSpPr>
        <p:grpSpPr>
          <a:xfrm>
            <a:off x="8157614" y="2539187"/>
            <a:ext cx="283981" cy="301980"/>
            <a:chOff x="4535488" y="4030663"/>
            <a:chExt cx="225425" cy="239713"/>
          </a:xfrm>
          <a:solidFill>
            <a:schemeClr val="tx1"/>
          </a:solidFill>
        </p:grpSpPr>
        <p:sp>
          <p:nvSpPr>
            <p:cNvPr id="235" name="Rectangle 431">
              <a:extLst>
                <a:ext uri="{FF2B5EF4-FFF2-40B4-BE49-F238E27FC236}">
                  <a16:creationId xmlns="" xmlns:a16="http://schemas.microsoft.com/office/drawing/2014/main" id="{972B07ED-37F7-474B-BF0E-AB6426271BD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49776" y="4179888"/>
              <a:ext cx="90488" cy="904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6" name="Rectangle 432">
              <a:extLst>
                <a:ext uri="{FF2B5EF4-FFF2-40B4-BE49-F238E27FC236}">
                  <a16:creationId xmlns="" xmlns:a16="http://schemas.microsoft.com/office/drawing/2014/main" id="{B9DCB885-DF4C-4613-9409-1D3F458B9B4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56138" y="4179888"/>
              <a:ext cx="88900" cy="904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7" name="Freeform 433">
              <a:extLst>
                <a:ext uri="{FF2B5EF4-FFF2-40B4-BE49-F238E27FC236}">
                  <a16:creationId xmlns="" xmlns:a16="http://schemas.microsoft.com/office/drawing/2014/main" id="{CD148461-0EC6-44A2-B3CF-1C66E9785F9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35488" y="4030663"/>
              <a:ext cx="225425" cy="134938"/>
            </a:xfrm>
            <a:custGeom>
              <a:avLst/>
              <a:gdLst>
                <a:gd name="T0" fmla="*/ 36 w 60"/>
                <a:gd name="T1" fmla="*/ 20 h 36"/>
                <a:gd name="T2" fmla="*/ 36 w 60"/>
                <a:gd name="T3" fmla="*/ 20 h 36"/>
                <a:gd name="T4" fmla="*/ 52 w 60"/>
                <a:gd name="T5" fmla="*/ 10 h 36"/>
                <a:gd name="T6" fmla="*/ 42 w 60"/>
                <a:gd name="T7" fmla="*/ 0 h 36"/>
                <a:gd name="T8" fmla="*/ 32 w 60"/>
                <a:gd name="T9" fmla="*/ 16 h 36"/>
                <a:gd name="T10" fmla="*/ 32 w 60"/>
                <a:gd name="T11" fmla="*/ 16 h 36"/>
                <a:gd name="T12" fmla="*/ 28 w 60"/>
                <a:gd name="T13" fmla="*/ 16 h 36"/>
                <a:gd name="T14" fmla="*/ 28 w 60"/>
                <a:gd name="T15" fmla="*/ 16 h 36"/>
                <a:gd name="T16" fmla="*/ 18 w 60"/>
                <a:gd name="T17" fmla="*/ 0 h 36"/>
                <a:gd name="T18" fmla="*/ 8 w 60"/>
                <a:gd name="T19" fmla="*/ 10 h 36"/>
                <a:gd name="T20" fmla="*/ 24 w 60"/>
                <a:gd name="T21" fmla="*/ 20 h 36"/>
                <a:gd name="T22" fmla="*/ 24 w 60"/>
                <a:gd name="T23" fmla="*/ 20 h 36"/>
                <a:gd name="T24" fmla="*/ 0 w 60"/>
                <a:gd name="T25" fmla="*/ 20 h 36"/>
                <a:gd name="T26" fmla="*/ 0 w 60"/>
                <a:gd name="T27" fmla="*/ 36 h 36"/>
                <a:gd name="T28" fmla="*/ 28 w 60"/>
                <a:gd name="T29" fmla="*/ 36 h 36"/>
                <a:gd name="T30" fmla="*/ 28 w 60"/>
                <a:gd name="T31" fmla="*/ 20 h 36"/>
                <a:gd name="T32" fmla="*/ 32 w 60"/>
                <a:gd name="T33" fmla="*/ 20 h 36"/>
                <a:gd name="T34" fmla="*/ 32 w 60"/>
                <a:gd name="T35" fmla="*/ 36 h 36"/>
                <a:gd name="T36" fmla="*/ 60 w 60"/>
                <a:gd name="T37" fmla="*/ 36 h 36"/>
                <a:gd name="T38" fmla="*/ 60 w 60"/>
                <a:gd name="T39" fmla="*/ 20 h 36"/>
                <a:gd name="T40" fmla="*/ 36 w 60"/>
                <a:gd name="T41" fmla="*/ 20 h 36"/>
                <a:gd name="T42" fmla="*/ 12 w 60"/>
                <a:gd name="T43" fmla="*/ 10 h 36"/>
                <a:gd name="T44" fmla="*/ 18 w 60"/>
                <a:gd name="T45" fmla="*/ 4 h 36"/>
                <a:gd name="T46" fmla="*/ 24 w 60"/>
                <a:gd name="T47" fmla="*/ 16 h 36"/>
                <a:gd name="T48" fmla="*/ 12 w 60"/>
                <a:gd name="T49" fmla="*/ 10 h 36"/>
                <a:gd name="T50" fmla="*/ 42 w 60"/>
                <a:gd name="T51" fmla="*/ 4 h 36"/>
                <a:gd name="T52" fmla="*/ 48 w 60"/>
                <a:gd name="T53" fmla="*/ 10 h 36"/>
                <a:gd name="T54" fmla="*/ 36 w 60"/>
                <a:gd name="T55" fmla="*/ 16 h 36"/>
                <a:gd name="T56" fmla="*/ 42 w 60"/>
                <a:gd name="T57" fmla="*/ 4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0" h="36">
                  <a:moveTo>
                    <a:pt x="36" y="20"/>
                  </a:moveTo>
                  <a:cubicBezTo>
                    <a:pt x="36" y="20"/>
                    <a:pt x="36" y="20"/>
                    <a:pt x="36" y="20"/>
                  </a:cubicBezTo>
                  <a:cubicBezTo>
                    <a:pt x="42" y="19"/>
                    <a:pt x="52" y="17"/>
                    <a:pt x="52" y="10"/>
                  </a:cubicBezTo>
                  <a:cubicBezTo>
                    <a:pt x="52" y="5"/>
                    <a:pt x="47" y="0"/>
                    <a:pt x="42" y="0"/>
                  </a:cubicBezTo>
                  <a:cubicBezTo>
                    <a:pt x="37" y="0"/>
                    <a:pt x="33" y="4"/>
                    <a:pt x="32" y="16"/>
                  </a:cubicBezTo>
                  <a:cubicBezTo>
                    <a:pt x="32" y="16"/>
                    <a:pt x="32" y="16"/>
                    <a:pt x="32" y="16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27" y="4"/>
                    <a:pt x="23" y="0"/>
                    <a:pt x="18" y="0"/>
                  </a:cubicBezTo>
                  <a:cubicBezTo>
                    <a:pt x="13" y="0"/>
                    <a:pt x="8" y="5"/>
                    <a:pt x="8" y="10"/>
                  </a:cubicBezTo>
                  <a:cubicBezTo>
                    <a:pt x="8" y="17"/>
                    <a:pt x="18" y="19"/>
                    <a:pt x="24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28" y="36"/>
                    <a:pt x="28" y="36"/>
                    <a:pt x="28" y="36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32" y="20"/>
                    <a:pt x="32" y="20"/>
                    <a:pt x="32" y="20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60" y="36"/>
                    <a:pt x="60" y="36"/>
                    <a:pt x="60" y="36"/>
                  </a:cubicBezTo>
                  <a:cubicBezTo>
                    <a:pt x="60" y="20"/>
                    <a:pt x="60" y="20"/>
                    <a:pt x="60" y="20"/>
                  </a:cubicBezTo>
                  <a:lnTo>
                    <a:pt x="36" y="20"/>
                  </a:lnTo>
                  <a:close/>
                  <a:moveTo>
                    <a:pt x="12" y="10"/>
                  </a:moveTo>
                  <a:cubicBezTo>
                    <a:pt x="12" y="7"/>
                    <a:pt x="15" y="4"/>
                    <a:pt x="18" y="4"/>
                  </a:cubicBezTo>
                  <a:cubicBezTo>
                    <a:pt x="21" y="4"/>
                    <a:pt x="23" y="8"/>
                    <a:pt x="24" y="16"/>
                  </a:cubicBezTo>
                  <a:cubicBezTo>
                    <a:pt x="18" y="15"/>
                    <a:pt x="12" y="13"/>
                    <a:pt x="12" y="10"/>
                  </a:cubicBezTo>
                  <a:close/>
                  <a:moveTo>
                    <a:pt x="42" y="4"/>
                  </a:moveTo>
                  <a:cubicBezTo>
                    <a:pt x="45" y="4"/>
                    <a:pt x="48" y="7"/>
                    <a:pt x="48" y="10"/>
                  </a:cubicBezTo>
                  <a:cubicBezTo>
                    <a:pt x="48" y="13"/>
                    <a:pt x="42" y="15"/>
                    <a:pt x="36" y="16"/>
                  </a:cubicBezTo>
                  <a:cubicBezTo>
                    <a:pt x="37" y="8"/>
                    <a:pt x="39" y="4"/>
                    <a:pt x="4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38" name="Group 237">
            <a:extLst>
              <a:ext uri="{FF2B5EF4-FFF2-40B4-BE49-F238E27FC236}">
                <a16:creationId xmlns="" xmlns:a16="http://schemas.microsoft.com/office/drawing/2014/main" id="{D1C85973-05A7-4E10-B95C-FCA09C85E70C}"/>
              </a:ext>
            </a:extLst>
          </p:cNvPr>
          <p:cNvGrpSpPr/>
          <p:nvPr/>
        </p:nvGrpSpPr>
        <p:grpSpPr>
          <a:xfrm>
            <a:off x="2352975" y="2501391"/>
            <a:ext cx="225539" cy="377573"/>
            <a:chOff x="7375525" y="1689100"/>
            <a:chExt cx="569913" cy="954088"/>
          </a:xfrm>
          <a:solidFill>
            <a:schemeClr val="tx1"/>
          </a:solidFill>
        </p:grpSpPr>
        <p:grpSp>
          <p:nvGrpSpPr>
            <p:cNvPr id="239" name="Group 238">
              <a:extLst>
                <a:ext uri="{FF2B5EF4-FFF2-40B4-BE49-F238E27FC236}">
                  <a16:creationId xmlns="" xmlns:a16="http://schemas.microsoft.com/office/drawing/2014/main" id="{CB613839-C2EA-4A53-90A5-DFF2C01BB477}"/>
                </a:ext>
              </a:extLst>
            </p:cNvPr>
            <p:cNvGrpSpPr/>
            <p:nvPr/>
          </p:nvGrpSpPr>
          <p:grpSpPr>
            <a:xfrm>
              <a:off x="7443788" y="1689100"/>
              <a:ext cx="427038" cy="901701"/>
              <a:chOff x="7443788" y="1689100"/>
              <a:chExt cx="427038" cy="901701"/>
            </a:xfrm>
            <a:grpFill/>
          </p:grpSpPr>
          <p:sp>
            <p:nvSpPr>
              <p:cNvPr id="241" name="Freeform 28">
                <a:extLst>
                  <a:ext uri="{FF2B5EF4-FFF2-40B4-BE49-F238E27FC236}">
                    <a16:creationId xmlns="" xmlns:a16="http://schemas.microsoft.com/office/drawing/2014/main" id="{C5613CE7-A19B-4408-A10D-4AF739120C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443788" y="2436813"/>
                <a:ext cx="427038" cy="153988"/>
              </a:xfrm>
              <a:custGeom>
                <a:avLst/>
                <a:gdLst>
                  <a:gd name="T0" fmla="*/ 22 w 166"/>
                  <a:gd name="T1" fmla="*/ 60 h 60"/>
                  <a:gd name="T2" fmla="*/ 1 w 166"/>
                  <a:gd name="T3" fmla="*/ 54 h 60"/>
                  <a:gd name="T4" fmla="*/ 0 w 166"/>
                  <a:gd name="T5" fmla="*/ 52 h 60"/>
                  <a:gd name="T6" fmla="*/ 2 w 166"/>
                  <a:gd name="T7" fmla="*/ 45 h 60"/>
                  <a:gd name="T8" fmla="*/ 26 w 166"/>
                  <a:gd name="T9" fmla="*/ 0 h 60"/>
                  <a:gd name="T10" fmla="*/ 139 w 166"/>
                  <a:gd name="T11" fmla="*/ 0 h 60"/>
                  <a:gd name="T12" fmla="*/ 164 w 166"/>
                  <a:gd name="T13" fmla="*/ 45 h 60"/>
                  <a:gd name="T14" fmla="*/ 166 w 166"/>
                  <a:gd name="T15" fmla="*/ 52 h 60"/>
                  <a:gd name="T16" fmla="*/ 165 w 166"/>
                  <a:gd name="T17" fmla="*/ 54 h 60"/>
                  <a:gd name="T18" fmla="*/ 143 w 166"/>
                  <a:gd name="T19" fmla="*/ 60 h 60"/>
                  <a:gd name="T20" fmla="*/ 22 w 166"/>
                  <a:gd name="T21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66" h="60">
                    <a:moveTo>
                      <a:pt x="22" y="60"/>
                    </a:moveTo>
                    <a:cubicBezTo>
                      <a:pt x="9" y="60"/>
                      <a:pt x="2" y="57"/>
                      <a:pt x="1" y="54"/>
                    </a:cubicBezTo>
                    <a:cubicBezTo>
                      <a:pt x="0" y="54"/>
                      <a:pt x="0" y="53"/>
                      <a:pt x="0" y="52"/>
                    </a:cubicBezTo>
                    <a:cubicBezTo>
                      <a:pt x="0" y="49"/>
                      <a:pt x="1" y="46"/>
                      <a:pt x="2" y="45"/>
                    </a:cubicBezTo>
                    <a:cubicBezTo>
                      <a:pt x="26" y="0"/>
                      <a:pt x="26" y="0"/>
                      <a:pt x="26" y="0"/>
                    </a:cubicBezTo>
                    <a:cubicBezTo>
                      <a:pt x="139" y="0"/>
                      <a:pt x="139" y="0"/>
                      <a:pt x="139" y="0"/>
                    </a:cubicBezTo>
                    <a:cubicBezTo>
                      <a:pt x="164" y="45"/>
                      <a:pt x="164" y="45"/>
                      <a:pt x="164" y="45"/>
                    </a:cubicBezTo>
                    <a:cubicBezTo>
                      <a:pt x="164" y="46"/>
                      <a:pt x="166" y="49"/>
                      <a:pt x="166" y="52"/>
                    </a:cubicBezTo>
                    <a:cubicBezTo>
                      <a:pt x="166" y="53"/>
                      <a:pt x="165" y="54"/>
                      <a:pt x="165" y="54"/>
                    </a:cubicBezTo>
                    <a:cubicBezTo>
                      <a:pt x="164" y="57"/>
                      <a:pt x="157" y="60"/>
                      <a:pt x="143" y="60"/>
                    </a:cubicBezTo>
                    <a:lnTo>
                      <a:pt x="22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2" name="Oval 29">
                <a:extLst>
                  <a:ext uri="{FF2B5EF4-FFF2-40B4-BE49-F238E27FC236}">
                    <a16:creationId xmlns="" xmlns:a16="http://schemas.microsoft.com/office/drawing/2014/main" id="{DACF9E5D-0024-4DED-A84C-9FB63D102C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580313" y="1870075"/>
                <a:ext cx="74613" cy="74613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3" name="Oval 30">
                <a:extLst>
                  <a:ext uri="{FF2B5EF4-FFF2-40B4-BE49-F238E27FC236}">
                    <a16:creationId xmlns="" xmlns:a16="http://schemas.microsoft.com/office/drawing/2014/main" id="{4D3207A8-EF8C-457F-BDCE-817259EBB2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646988" y="1744663"/>
                <a:ext cx="115888" cy="115888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4" name="Oval 31">
                <a:extLst>
                  <a:ext uri="{FF2B5EF4-FFF2-40B4-BE49-F238E27FC236}">
                    <a16:creationId xmlns="" xmlns:a16="http://schemas.microsoft.com/office/drawing/2014/main" id="{3D1B1E5A-9815-4C09-B8D2-4CC21AFA37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596188" y="1689100"/>
                <a:ext cx="50800" cy="508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sp>
          <p:nvSpPr>
            <p:cNvPr id="240" name="Freeform 32">
              <a:extLst>
                <a:ext uri="{FF2B5EF4-FFF2-40B4-BE49-F238E27FC236}">
                  <a16:creationId xmlns="" xmlns:a16="http://schemas.microsoft.com/office/drawing/2014/main" id="{AE2C42FE-2AA3-4A5E-8981-D2F4D3667D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75525" y="1985963"/>
              <a:ext cx="569913" cy="657225"/>
            </a:xfrm>
            <a:custGeom>
              <a:avLst/>
              <a:gdLst>
                <a:gd name="T0" fmla="*/ 177 w 222"/>
                <a:gd name="T1" fmla="*/ 258 h 258"/>
                <a:gd name="T2" fmla="*/ 45 w 222"/>
                <a:gd name="T3" fmla="*/ 258 h 258"/>
                <a:gd name="T4" fmla="*/ 7 w 222"/>
                <a:gd name="T5" fmla="*/ 244 h 258"/>
                <a:gd name="T6" fmla="*/ 8 w 222"/>
                <a:gd name="T7" fmla="*/ 218 h 258"/>
                <a:gd name="T8" fmla="*/ 79 w 222"/>
                <a:gd name="T9" fmla="*/ 88 h 258"/>
                <a:gd name="T10" fmla="*/ 79 w 222"/>
                <a:gd name="T11" fmla="*/ 30 h 258"/>
                <a:gd name="T12" fmla="*/ 76 w 222"/>
                <a:gd name="T13" fmla="*/ 29 h 258"/>
                <a:gd name="T14" fmla="*/ 67 w 222"/>
                <a:gd name="T15" fmla="*/ 25 h 258"/>
                <a:gd name="T16" fmla="*/ 65 w 222"/>
                <a:gd name="T17" fmla="*/ 23 h 258"/>
                <a:gd name="T18" fmla="*/ 63 w 222"/>
                <a:gd name="T19" fmla="*/ 6 h 258"/>
                <a:gd name="T20" fmla="*/ 69 w 222"/>
                <a:gd name="T21" fmla="*/ 0 h 258"/>
                <a:gd name="T22" fmla="*/ 153 w 222"/>
                <a:gd name="T23" fmla="*/ 0 h 258"/>
                <a:gd name="T24" fmla="*/ 159 w 222"/>
                <a:gd name="T25" fmla="*/ 6 h 258"/>
                <a:gd name="T26" fmla="*/ 157 w 222"/>
                <a:gd name="T27" fmla="*/ 23 h 258"/>
                <a:gd name="T28" fmla="*/ 155 w 222"/>
                <a:gd name="T29" fmla="*/ 25 h 258"/>
                <a:gd name="T30" fmla="*/ 146 w 222"/>
                <a:gd name="T31" fmla="*/ 29 h 258"/>
                <a:gd name="T32" fmla="*/ 143 w 222"/>
                <a:gd name="T33" fmla="*/ 30 h 258"/>
                <a:gd name="T34" fmla="*/ 143 w 222"/>
                <a:gd name="T35" fmla="*/ 88 h 258"/>
                <a:gd name="T36" fmla="*/ 214 w 222"/>
                <a:gd name="T37" fmla="*/ 218 h 258"/>
                <a:gd name="T38" fmla="*/ 215 w 222"/>
                <a:gd name="T39" fmla="*/ 244 h 258"/>
                <a:gd name="T40" fmla="*/ 177 w 222"/>
                <a:gd name="T41" fmla="*/ 258 h 258"/>
                <a:gd name="T42" fmla="*/ 76 w 222"/>
                <a:gd name="T43" fmla="*/ 17 h 258"/>
                <a:gd name="T44" fmla="*/ 79 w 222"/>
                <a:gd name="T45" fmla="*/ 17 h 258"/>
                <a:gd name="T46" fmla="*/ 91 w 222"/>
                <a:gd name="T47" fmla="*/ 28 h 258"/>
                <a:gd name="T48" fmla="*/ 91 w 222"/>
                <a:gd name="T49" fmla="*/ 29 h 258"/>
                <a:gd name="T50" fmla="*/ 91 w 222"/>
                <a:gd name="T51" fmla="*/ 90 h 258"/>
                <a:gd name="T52" fmla="*/ 90 w 222"/>
                <a:gd name="T53" fmla="*/ 93 h 258"/>
                <a:gd name="T54" fmla="*/ 19 w 222"/>
                <a:gd name="T55" fmla="*/ 224 h 258"/>
                <a:gd name="T56" fmla="*/ 17 w 222"/>
                <a:gd name="T57" fmla="*/ 238 h 258"/>
                <a:gd name="T58" fmla="*/ 45 w 222"/>
                <a:gd name="T59" fmla="*/ 246 h 258"/>
                <a:gd name="T60" fmla="*/ 177 w 222"/>
                <a:gd name="T61" fmla="*/ 246 h 258"/>
                <a:gd name="T62" fmla="*/ 205 w 222"/>
                <a:gd name="T63" fmla="*/ 238 h 258"/>
                <a:gd name="T64" fmla="*/ 203 w 222"/>
                <a:gd name="T65" fmla="*/ 224 h 258"/>
                <a:gd name="T66" fmla="*/ 132 w 222"/>
                <a:gd name="T67" fmla="*/ 93 h 258"/>
                <a:gd name="T68" fmla="*/ 131 w 222"/>
                <a:gd name="T69" fmla="*/ 90 h 258"/>
                <a:gd name="T70" fmla="*/ 131 w 222"/>
                <a:gd name="T71" fmla="*/ 29 h 258"/>
                <a:gd name="T72" fmla="*/ 131 w 222"/>
                <a:gd name="T73" fmla="*/ 28 h 258"/>
                <a:gd name="T74" fmla="*/ 144 w 222"/>
                <a:gd name="T75" fmla="*/ 17 h 258"/>
                <a:gd name="T76" fmla="*/ 146 w 222"/>
                <a:gd name="T77" fmla="*/ 17 h 258"/>
                <a:gd name="T78" fmla="*/ 147 w 222"/>
                <a:gd name="T79" fmla="*/ 12 h 258"/>
                <a:gd name="T80" fmla="*/ 75 w 222"/>
                <a:gd name="T81" fmla="*/ 12 h 258"/>
                <a:gd name="T82" fmla="*/ 76 w 222"/>
                <a:gd name="T83" fmla="*/ 17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222" h="258">
                  <a:moveTo>
                    <a:pt x="177" y="258"/>
                  </a:moveTo>
                  <a:cubicBezTo>
                    <a:pt x="45" y="258"/>
                    <a:pt x="45" y="258"/>
                    <a:pt x="45" y="258"/>
                  </a:cubicBezTo>
                  <a:cubicBezTo>
                    <a:pt x="25" y="258"/>
                    <a:pt x="12" y="253"/>
                    <a:pt x="7" y="244"/>
                  </a:cubicBezTo>
                  <a:cubicBezTo>
                    <a:pt x="0" y="232"/>
                    <a:pt x="8" y="219"/>
                    <a:pt x="8" y="218"/>
                  </a:cubicBezTo>
                  <a:cubicBezTo>
                    <a:pt x="79" y="88"/>
                    <a:pt x="79" y="88"/>
                    <a:pt x="79" y="88"/>
                  </a:cubicBezTo>
                  <a:cubicBezTo>
                    <a:pt x="79" y="30"/>
                    <a:pt x="79" y="30"/>
                    <a:pt x="79" y="30"/>
                  </a:cubicBezTo>
                  <a:cubicBezTo>
                    <a:pt x="78" y="30"/>
                    <a:pt x="77" y="29"/>
                    <a:pt x="76" y="29"/>
                  </a:cubicBezTo>
                  <a:cubicBezTo>
                    <a:pt x="73" y="29"/>
                    <a:pt x="70" y="28"/>
                    <a:pt x="67" y="25"/>
                  </a:cubicBezTo>
                  <a:cubicBezTo>
                    <a:pt x="66" y="25"/>
                    <a:pt x="65" y="24"/>
                    <a:pt x="65" y="23"/>
                  </a:cubicBezTo>
                  <a:cubicBezTo>
                    <a:pt x="63" y="17"/>
                    <a:pt x="63" y="8"/>
                    <a:pt x="63" y="6"/>
                  </a:cubicBezTo>
                  <a:cubicBezTo>
                    <a:pt x="63" y="3"/>
                    <a:pt x="65" y="0"/>
                    <a:pt x="69" y="0"/>
                  </a:cubicBezTo>
                  <a:cubicBezTo>
                    <a:pt x="153" y="0"/>
                    <a:pt x="153" y="0"/>
                    <a:pt x="153" y="0"/>
                  </a:cubicBezTo>
                  <a:cubicBezTo>
                    <a:pt x="157" y="0"/>
                    <a:pt x="159" y="3"/>
                    <a:pt x="159" y="6"/>
                  </a:cubicBezTo>
                  <a:cubicBezTo>
                    <a:pt x="159" y="8"/>
                    <a:pt x="159" y="17"/>
                    <a:pt x="157" y="23"/>
                  </a:cubicBezTo>
                  <a:cubicBezTo>
                    <a:pt x="157" y="24"/>
                    <a:pt x="156" y="24"/>
                    <a:pt x="155" y="25"/>
                  </a:cubicBezTo>
                  <a:cubicBezTo>
                    <a:pt x="152" y="28"/>
                    <a:pt x="149" y="29"/>
                    <a:pt x="146" y="29"/>
                  </a:cubicBezTo>
                  <a:cubicBezTo>
                    <a:pt x="145" y="29"/>
                    <a:pt x="144" y="30"/>
                    <a:pt x="143" y="30"/>
                  </a:cubicBezTo>
                  <a:cubicBezTo>
                    <a:pt x="143" y="88"/>
                    <a:pt x="143" y="88"/>
                    <a:pt x="143" y="88"/>
                  </a:cubicBezTo>
                  <a:cubicBezTo>
                    <a:pt x="214" y="218"/>
                    <a:pt x="214" y="218"/>
                    <a:pt x="214" y="218"/>
                  </a:cubicBezTo>
                  <a:cubicBezTo>
                    <a:pt x="214" y="219"/>
                    <a:pt x="222" y="232"/>
                    <a:pt x="215" y="244"/>
                  </a:cubicBezTo>
                  <a:cubicBezTo>
                    <a:pt x="210" y="253"/>
                    <a:pt x="197" y="258"/>
                    <a:pt x="177" y="258"/>
                  </a:cubicBezTo>
                  <a:close/>
                  <a:moveTo>
                    <a:pt x="76" y="17"/>
                  </a:moveTo>
                  <a:cubicBezTo>
                    <a:pt x="77" y="17"/>
                    <a:pt x="78" y="17"/>
                    <a:pt x="79" y="17"/>
                  </a:cubicBezTo>
                  <a:cubicBezTo>
                    <a:pt x="82" y="18"/>
                    <a:pt x="90" y="19"/>
                    <a:pt x="91" y="28"/>
                  </a:cubicBezTo>
                  <a:cubicBezTo>
                    <a:pt x="91" y="29"/>
                    <a:pt x="91" y="29"/>
                    <a:pt x="91" y="29"/>
                  </a:cubicBezTo>
                  <a:cubicBezTo>
                    <a:pt x="91" y="90"/>
                    <a:pt x="91" y="90"/>
                    <a:pt x="91" y="90"/>
                  </a:cubicBezTo>
                  <a:cubicBezTo>
                    <a:pt x="91" y="91"/>
                    <a:pt x="91" y="92"/>
                    <a:pt x="90" y="93"/>
                  </a:cubicBezTo>
                  <a:cubicBezTo>
                    <a:pt x="19" y="224"/>
                    <a:pt x="19" y="224"/>
                    <a:pt x="19" y="224"/>
                  </a:cubicBezTo>
                  <a:cubicBezTo>
                    <a:pt x="19" y="224"/>
                    <a:pt x="14" y="232"/>
                    <a:pt x="17" y="238"/>
                  </a:cubicBezTo>
                  <a:cubicBezTo>
                    <a:pt x="20" y="243"/>
                    <a:pt x="30" y="246"/>
                    <a:pt x="45" y="246"/>
                  </a:cubicBezTo>
                  <a:cubicBezTo>
                    <a:pt x="177" y="246"/>
                    <a:pt x="177" y="246"/>
                    <a:pt x="177" y="246"/>
                  </a:cubicBezTo>
                  <a:cubicBezTo>
                    <a:pt x="192" y="246"/>
                    <a:pt x="202" y="243"/>
                    <a:pt x="205" y="238"/>
                  </a:cubicBezTo>
                  <a:cubicBezTo>
                    <a:pt x="208" y="232"/>
                    <a:pt x="203" y="224"/>
                    <a:pt x="203" y="224"/>
                  </a:cubicBezTo>
                  <a:cubicBezTo>
                    <a:pt x="132" y="93"/>
                    <a:pt x="132" y="93"/>
                    <a:pt x="132" y="93"/>
                  </a:cubicBezTo>
                  <a:cubicBezTo>
                    <a:pt x="131" y="92"/>
                    <a:pt x="131" y="91"/>
                    <a:pt x="131" y="90"/>
                  </a:cubicBezTo>
                  <a:cubicBezTo>
                    <a:pt x="131" y="29"/>
                    <a:pt x="131" y="29"/>
                    <a:pt x="131" y="29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32" y="19"/>
                    <a:pt x="140" y="18"/>
                    <a:pt x="144" y="17"/>
                  </a:cubicBezTo>
                  <a:cubicBezTo>
                    <a:pt x="144" y="17"/>
                    <a:pt x="145" y="17"/>
                    <a:pt x="146" y="17"/>
                  </a:cubicBezTo>
                  <a:cubicBezTo>
                    <a:pt x="147" y="15"/>
                    <a:pt x="147" y="14"/>
                    <a:pt x="147" y="12"/>
                  </a:cubicBezTo>
                  <a:cubicBezTo>
                    <a:pt x="75" y="12"/>
                    <a:pt x="75" y="12"/>
                    <a:pt x="75" y="12"/>
                  </a:cubicBezTo>
                  <a:cubicBezTo>
                    <a:pt x="75" y="14"/>
                    <a:pt x="75" y="15"/>
                    <a:pt x="76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45" name="Group 244">
            <a:extLst>
              <a:ext uri="{FF2B5EF4-FFF2-40B4-BE49-F238E27FC236}">
                <a16:creationId xmlns="" xmlns:a16="http://schemas.microsoft.com/office/drawing/2014/main" id="{2BFCF2E4-F0C5-493C-81FC-ED424B6CBBE5}"/>
              </a:ext>
            </a:extLst>
          </p:cNvPr>
          <p:cNvGrpSpPr/>
          <p:nvPr/>
        </p:nvGrpSpPr>
        <p:grpSpPr>
          <a:xfrm rot="468924">
            <a:off x="10391999" y="2490380"/>
            <a:ext cx="298328" cy="399595"/>
            <a:chOff x="7029451" y="3441701"/>
            <a:chExt cx="692150" cy="927099"/>
          </a:xfrm>
          <a:solidFill>
            <a:schemeClr val="tx1"/>
          </a:solidFill>
        </p:grpSpPr>
        <p:sp>
          <p:nvSpPr>
            <p:cNvPr id="246" name="Freeform 15">
              <a:extLst>
                <a:ext uri="{FF2B5EF4-FFF2-40B4-BE49-F238E27FC236}">
                  <a16:creationId xmlns="" xmlns:a16="http://schemas.microsoft.com/office/drawing/2014/main" id="{B1B7461E-BF69-484E-A37F-724B08B0A63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29451" y="3681413"/>
              <a:ext cx="630238" cy="687387"/>
            </a:xfrm>
            <a:custGeom>
              <a:avLst/>
              <a:gdLst>
                <a:gd name="T0" fmla="*/ 152 w 165"/>
                <a:gd name="T1" fmla="*/ 110 h 181"/>
                <a:gd name="T2" fmla="*/ 125 w 165"/>
                <a:gd name="T3" fmla="*/ 85 h 181"/>
                <a:gd name="T4" fmla="*/ 125 w 165"/>
                <a:gd name="T5" fmla="*/ 82 h 181"/>
                <a:gd name="T6" fmla="*/ 100 w 165"/>
                <a:gd name="T7" fmla="*/ 98 h 181"/>
                <a:gd name="T8" fmla="*/ 95 w 165"/>
                <a:gd name="T9" fmla="*/ 101 h 181"/>
                <a:gd name="T10" fmla="*/ 94 w 165"/>
                <a:gd name="T11" fmla="*/ 94 h 181"/>
                <a:gd name="T12" fmla="*/ 96 w 165"/>
                <a:gd name="T13" fmla="*/ 49 h 181"/>
                <a:gd name="T14" fmla="*/ 109 w 165"/>
                <a:gd name="T15" fmla="*/ 38 h 181"/>
                <a:gd name="T16" fmla="*/ 110 w 165"/>
                <a:gd name="T17" fmla="*/ 38 h 181"/>
                <a:gd name="T18" fmla="*/ 110 w 165"/>
                <a:gd name="T19" fmla="*/ 36 h 181"/>
                <a:gd name="T20" fmla="*/ 113 w 165"/>
                <a:gd name="T21" fmla="*/ 16 h 181"/>
                <a:gd name="T22" fmla="*/ 115 w 165"/>
                <a:gd name="T23" fmla="*/ 11 h 181"/>
                <a:gd name="T24" fmla="*/ 115 w 165"/>
                <a:gd name="T25" fmla="*/ 12 h 181"/>
                <a:gd name="T26" fmla="*/ 118 w 165"/>
                <a:gd name="T27" fmla="*/ 8 h 181"/>
                <a:gd name="T28" fmla="*/ 120 w 165"/>
                <a:gd name="T29" fmla="*/ 6 h 181"/>
                <a:gd name="T30" fmla="*/ 38 w 165"/>
                <a:gd name="T31" fmla="*/ 32 h 181"/>
                <a:gd name="T32" fmla="*/ 31 w 165"/>
                <a:gd name="T33" fmla="*/ 150 h 181"/>
                <a:gd name="T34" fmla="*/ 150 w 165"/>
                <a:gd name="T35" fmla="*/ 144 h 181"/>
                <a:gd name="T36" fmla="*/ 160 w 165"/>
                <a:gd name="T37" fmla="*/ 131 h 181"/>
                <a:gd name="T38" fmla="*/ 152 w 165"/>
                <a:gd name="T39" fmla="*/ 110 h 181"/>
                <a:gd name="T40" fmla="*/ 53 w 165"/>
                <a:gd name="T41" fmla="*/ 118 h 181"/>
                <a:gd name="T42" fmla="*/ 35 w 165"/>
                <a:gd name="T43" fmla="*/ 118 h 181"/>
                <a:gd name="T44" fmla="*/ 35 w 165"/>
                <a:gd name="T45" fmla="*/ 100 h 181"/>
                <a:gd name="T46" fmla="*/ 53 w 165"/>
                <a:gd name="T47" fmla="*/ 100 h 181"/>
                <a:gd name="T48" fmla="*/ 53 w 165"/>
                <a:gd name="T49" fmla="*/ 118 h 181"/>
                <a:gd name="T50" fmla="*/ 41 w 165"/>
                <a:gd name="T51" fmla="*/ 76 h 181"/>
                <a:gd name="T52" fmla="*/ 41 w 165"/>
                <a:gd name="T53" fmla="*/ 58 h 181"/>
                <a:gd name="T54" fmla="*/ 59 w 165"/>
                <a:gd name="T55" fmla="*/ 58 h 181"/>
                <a:gd name="T56" fmla="*/ 59 w 165"/>
                <a:gd name="T57" fmla="*/ 76 h 181"/>
                <a:gd name="T58" fmla="*/ 41 w 165"/>
                <a:gd name="T59" fmla="*/ 76 h 181"/>
                <a:gd name="T60" fmla="*/ 84 w 165"/>
                <a:gd name="T61" fmla="*/ 147 h 181"/>
                <a:gd name="T62" fmla="*/ 66 w 165"/>
                <a:gd name="T63" fmla="*/ 147 h 181"/>
                <a:gd name="T64" fmla="*/ 66 w 165"/>
                <a:gd name="T65" fmla="*/ 129 h 181"/>
                <a:gd name="T66" fmla="*/ 84 w 165"/>
                <a:gd name="T67" fmla="*/ 129 h 181"/>
                <a:gd name="T68" fmla="*/ 84 w 165"/>
                <a:gd name="T69" fmla="*/ 147 h 181"/>
                <a:gd name="T70" fmla="*/ 71 w 165"/>
                <a:gd name="T71" fmla="*/ 46 h 181"/>
                <a:gd name="T72" fmla="*/ 71 w 165"/>
                <a:gd name="T73" fmla="*/ 28 h 181"/>
                <a:gd name="T74" fmla="*/ 89 w 165"/>
                <a:gd name="T75" fmla="*/ 28 h 181"/>
                <a:gd name="T76" fmla="*/ 89 w 165"/>
                <a:gd name="T77" fmla="*/ 46 h 181"/>
                <a:gd name="T78" fmla="*/ 71 w 165"/>
                <a:gd name="T79" fmla="*/ 46 h 181"/>
                <a:gd name="T80" fmla="*/ 125 w 165"/>
                <a:gd name="T81" fmla="*/ 147 h 181"/>
                <a:gd name="T82" fmla="*/ 107 w 165"/>
                <a:gd name="T83" fmla="*/ 147 h 181"/>
                <a:gd name="T84" fmla="*/ 107 w 165"/>
                <a:gd name="T85" fmla="*/ 129 h 181"/>
                <a:gd name="T86" fmla="*/ 125 w 165"/>
                <a:gd name="T87" fmla="*/ 129 h 181"/>
                <a:gd name="T88" fmla="*/ 125 w 165"/>
                <a:gd name="T89" fmla="*/ 147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65" h="181">
                  <a:moveTo>
                    <a:pt x="152" y="110"/>
                  </a:moveTo>
                  <a:cubicBezTo>
                    <a:pt x="152" y="110"/>
                    <a:pt x="125" y="101"/>
                    <a:pt x="125" y="85"/>
                  </a:cubicBezTo>
                  <a:cubicBezTo>
                    <a:pt x="125" y="84"/>
                    <a:pt x="125" y="83"/>
                    <a:pt x="125" y="82"/>
                  </a:cubicBezTo>
                  <a:cubicBezTo>
                    <a:pt x="115" y="89"/>
                    <a:pt x="104" y="96"/>
                    <a:pt x="100" y="98"/>
                  </a:cubicBezTo>
                  <a:cubicBezTo>
                    <a:pt x="95" y="101"/>
                    <a:pt x="95" y="101"/>
                    <a:pt x="95" y="101"/>
                  </a:cubicBezTo>
                  <a:cubicBezTo>
                    <a:pt x="94" y="94"/>
                    <a:pt x="94" y="94"/>
                    <a:pt x="94" y="94"/>
                  </a:cubicBezTo>
                  <a:cubicBezTo>
                    <a:pt x="93" y="89"/>
                    <a:pt x="90" y="59"/>
                    <a:pt x="96" y="49"/>
                  </a:cubicBezTo>
                  <a:cubicBezTo>
                    <a:pt x="99" y="44"/>
                    <a:pt x="103" y="40"/>
                    <a:pt x="109" y="38"/>
                  </a:cubicBezTo>
                  <a:cubicBezTo>
                    <a:pt x="109" y="38"/>
                    <a:pt x="110" y="38"/>
                    <a:pt x="110" y="38"/>
                  </a:cubicBezTo>
                  <a:cubicBezTo>
                    <a:pt x="110" y="36"/>
                    <a:pt x="110" y="36"/>
                    <a:pt x="110" y="36"/>
                  </a:cubicBezTo>
                  <a:cubicBezTo>
                    <a:pt x="110" y="31"/>
                    <a:pt x="110" y="22"/>
                    <a:pt x="113" y="16"/>
                  </a:cubicBezTo>
                  <a:cubicBezTo>
                    <a:pt x="115" y="11"/>
                    <a:pt x="115" y="11"/>
                    <a:pt x="115" y="11"/>
                  </a:cubicBezTo>
                  <a:cubicBezTo>
                    <a:pt x="115" y="12"/>
                    <a:pt x="115" y="12"/>
                    <a:pt x="115" y="12"/>
                  </a:cubicBezTo>
                  <a:cubicBezTo>
                    <a:pt x="118" y="8"/>
                    <a:pt x="118" y="8"/>
                    <a:pt x="118" y="8"/>
                  </a:cubicBezTo>
                  <a:cubicBezTo>
                    <a:pt x="118" y="7"/>
                    <a:pt x="119" y="7"/>
                    <a:pt x="120" y="6"/>
                  </a:cubicBezTo>
                  <a:cubicBezTo>
                    <a:pt x="92" y="0"/>
                    <a:pt x="61" y="9"/>
                    <a:pt x="38" y="32"/>
                  </a:cubicBezTo>
                  <a:cubicBezTo>
                    <a:pt x="3" y="66"/>
                    <a:pt x="0" y="119"/>
                    <a:pt x="31" y="150"/>
                  </a:cubicBezTo>
                  <a:cubicBezTo>
                    <a:pt x="62" y="181"/>
                    <a:pt x="115" y="178"/>
                    <a:pt x="150" y="144"/>
                  </a:cubicBezTo>
                  <a:cubicBezTo>
                    <a:pt x="158" y="135"/>
                    <a:pt x="160" y="131"/>
                    <a:pt x="160" y="131"/>
                  </a:cubicBezTo>
                  <a:cubicBezTo>
                    <a:pt x="165" y="123"/>
                    <a:pt x="161" y="114"/>
                    <a:pt x="152" y="110"/>
                  </a:cubicBezTo>
                  <a:close/>
                  <a:moveTo>
                    <a:pt x="53" y="118"/>
                  </a:moveTo>
                  <a:cubicBezTo>
                    <a:pt x="48" y="123"/>
                    <a:pt x="40" y="123"/>
                    <a:pt x="35" y="118"/>
                  </a:cubicBezTo>
                  <a:cubicBezTo>
                    <a:pt x="30" y="113"/>
                    <a:pt x="30" y="105"/>
                    <a:pt x="35" y="100"/>
                  </a:cubicBezTo>
                  <a:cubicBezTo>
                    <a:pt x="40" y="95"/>
                    <a:pt x="48" y="95"/>
                    <a:pt x="53" y="100"/>
                  </a:cubicBezTo>
                  <a:cubicBezTo>
                    <a:pt x="58" y="105"/>
                    <a:pt x="58" y="113"/>
                    <a:pt x="53" y="118"/>
                  </a:cubicBezTo>
                  <a:close/>
                  <a:moveTo>
                    <a:pt x="41" y="76"/>
                  </a:moveTo>
                  <a:cubicBezTo>
                    <a:pt x="36" y="71"/>
                    <a:pt x="36" y="63"/>
                    <a:pt x="41" y="58"/>
                  </a:cubicBezTo>
                  <a:cubicBezTo>
                    <a:pt x="46" y="53"/>
                    <a:pt x="54" y="53"/>
                    <a:pt x="59" y="58"/>
                  </a:cubicBezTo>
                  <a:cubicBezTo>
                    <a:pt x="64" y="63"/>
                    <a:pt x="64" y="71"/>
                    <a:pt x="59" y="76"/>
                  </a:cubicBezTo>
                  <a:cubicBezTo>
                    <a:pt x="54" y="81"/>
                    <a:pt x="46" y="81"/>
                    <a:pt x="41" y="76"/>
                  </a:cubicBezTo>
                  <a:close/>
                  <a:moveTo>
                    <a:pt x="84" y="147"/>
                  </a:moveTo>
                  <a:cubicBezTo>
                    <a:pt x="79" y="152"/>
                    <a:pt x="71" y="152"/>
                    <a:pt x="66" y="147"/>
                  </a:cubicBezTo>
                  <a:cubicBezTo>
                    <a:pt x="61" y="142"/>
                    <a:pt x="61" y="134"/>
                    <a:pt x="66" y="129"/>
                  </a:cubicBezTo>
                  <a:cubicBezTo>
                    <a:pt x="71" y="124"/>
                    <a:pt x="79" y="124"/>
                    <a:pt x="84" y="129"/>
                  </a:cubicBezTo>
                  <a:cubicBezTo>
                    <a:pt x="89" y="134"/>
                    <a:pt x="89" y="142"/>
                    <a:pt x="84" y="147"/>
                  </a:cubicBezTo>
                  <a:close/>
                  <a:moveTo>
                    <a:pt x="71" y="46"/>
                  </a:moveTo>
                  <a:cubicBezTo>
                    <a:pt x="66" y="41"/>
                    <a:pt x="66" y="33"/>
                    <a:pt x="71" y="28"/>
                  </a:cubicBezTo>
                  <a:cubicBezTo>
                    <a:pt x="76" y="23"/>
                    <a:pt x="84" y="23"/>
                    <a:pt x="89" y="28"/>
                  </a:cubicBezTo>
                  <a:cubicBezTo>
                    <a:pt x="94" y="33"/>
                    <a:pt x="94" y="41"/>
                    <a:pt x="89" y="46"/>
                  </a:cubicBezTo>
                  <a:cubicBezTo>
                    <a:pt x="84" y="51"/>
                    <a:pt x="76" y="51"/>
                    <a:pt x="71" y="46"/>
                  </a:cubicBezTo>
                  <a:close/>
                  <a:moveTo>
                    <a:pt x="125" y="147"/>
                  </a:moveTo>
                  <a:cubicBezTo>
                    <a:pt x="120" y="152"/>
                    <a:pt x="112" y="152"/>
                    <a:pt x="107" y="147"/>
                  </a:cubicBezTo>
                  <a:cubicBezTo>
                    <a:pt x="102" y="142"/>
                    <a:pt x="102" y="134"/>
                    <a:pt x="107" y="129"/>
                  </a:cubicBezTo>
                  <a:cubicBezTo>
                    <a:pt x="112" y="124"/>
                    <a:pt x="120" y="124"/>
                    <a:pt x="125" y="129"/>
                  </a:cubicBezTo>
                  <a:cubicBezTo>
                    <a:pt x="130" y="134"/>
                    <a:pt x="130" y="142"/>
                    <a:pt x="125" y="14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7" name="Freeform 16">
              <a:extLst>
                <a:ext uri="{FF2B5EF4-FFF2-40B4-BE49-F238E27FC236}">
                  <a16:creationId xmlns="" xmlns:a16="http://schemas.microsoft.com/office/drawing/2014/main" id="{1583D956-696C-49FC-8642-1C929A8019A4}"/>
                </a:ext>
              </a:extLst>
            </p:cNvPr>
            <p:cNvSpPr>
              <a:spLocks/>
            </p:cNvSpPr>
            <p:nvPr/>
          </p:nvSpPr>
          <p:spPr bwMode="auto">
            <a:xfrm>
              <a:off x="7556501" y="3784600"/>
              <a:ext cx="122238" cy="147637"/>
            </a:xfrm>
            <a:custGeom>
              <a:avLst/>
              <a:gdLst>
                <a:gd name="T0" fmla="*/ 20 w 32"/>
                <a:gd name="T1" fmla="*/ 0 h 39"/>
                <a:gd name="T2" fmla="*/ 20 w 32"/>
                <a:gd name="T3" fmla="*/ 2 h 39"/>
                <a:gd name="T4" fmla="*/ 18 w 32"/>
                <a:gd name="T5" fmla="*/ 6 h 39"/>
                <a:gd name="T6" fmla="*/ 18 w 32"/>
                <a:gd name="T7" fmla="*/ 6 h 39"/>
                <a:gd name="T8" fmla="*/ 16 w 32"/>
                <a:gd name="T9" fmla="*/ 10 h 39"/>
                <a:gd name="T10" fmla="*/ 1 w 32"/>
                <a:gd name="T11" fmla="*/ 25 h 39"/>
                <a:gd name="T12" fmla="*/ 0 w 32"/>
                <a:gd name="T13" fmla="*/ 25 h 39"/>
                <a:gd name="T14" fmla="*/ 0 w 32"/>
                <a:gd name="T15" fmla="*/ 39 h 39"/>
                <a:gd name="T16" fmla="*/ 19 w 32"/>
                <a:gd name="T17" fmla="*/ 31 h 39"/>
                <a:gd name="T18" fmla="*/ 28 w 32"/>
                <a:gd name="T19" fmla="*/ 10 h 39"/>
                <a:gd name="T20" fmla="*/ 20 w 32"/>
                <a:gd name="T21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39">
                  <a:moveTo>
                    <a:pt x="20" y="0"/>
                  </a:moveTo>
                  <a:cubicBezTo>
                    <a:pt x="20" y="1"/>
                    <a:pt x="20" y="2"/>
                    <a:pt x="20" y="2"/>
                  </a:cubicBezTo>
                  <a:cubicBezTo>
                    <a:pt x="18" y="6"/>
                    <a:pt x="18" y="6"/>
                    <a:pt x="18" y="6"/>
                  </a:cubicBezTo>
                  <a:cubicBezTo>
                    <a:pt x="18" y="6"/>
                    <a:pt x="18" y="6"/>
                    <a:pt x="18" y="6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2" y="16"/>
                    <a:pt x="6" y="22"/>
                    <a:pt x="1" y="25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1" y="30"/>
                    <a:pt x="2" y="34"/>
                    <a:pt x="0" y="39"/>
                  </a:cubicBezTo>
                  <a:cubicBezTo>
                    <a:pt x="9" y="34"/>
                    <a:pt x="19" y="31"/>
                    <a:pt x="19" y="31"/>
                  </a:cubicBezTo>
                  <a:cubicBezTo>
                    <a:pt x="28" y="28"/>
                    <a:pt x="32" y="19"/>
                    <a:pt x="28" y="10"/>
                  </a:cubicBezTo>
                  <a:cubicBezTo>
                    <a:pt x="28" y="10"/>
                    <a:pt x="26" y="7"/>
                    <a:pt x="2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8" name="Freeform 17">
              <a:extLst>
                <a:ext uri="{FF2B5EF4-FFF2-40B4-BE49-F238E27FC236}">
                  <a16:creationId xmlns="" xmlns:a16="http://schemas.microsoft.com/office/drawing/2014/main" id="{B760A48B-77E8-484A-8B71-88E9EEE9DC53}"/>
                </a:ext>
              </a:extLst>
            </p:cNvPr>
            <p:cNvSpPr>
              <a:spLocks/>
            </p:cNvSpPr>
            <p:nvPr/>
          </p:nvSpPr>
          <p:spPr bwMode="auto">
            <a:xfrm>
              <a:off x="7389813" y="3829050"/>
              <a:ext cx="163513" cy="214312"/>
            </a:xfrm>
            <a:custGeom>
              <a:avLst/>
              <a:gdLst>
                <a:gd name="T0" fmla="*/ 30 w 43"/>
                <a:gd name="T1" fmla="*/ 5 h 56"/>
                <a:gd name="T2" fmla="*/ 5 w 43"/>
                <a:gd name="T3" fmla="*/ 13 h 56"/>
                <a:gd name="T4" fmla="*/ 4 w 43"/>
                <a:gd name="T5" fmla="*/ 56 h 56"/>
                <a:gd name="T6" fmla="*/ 38 w 43"/>
                <a:gd name="T7" fmla="*/ 30 h 56"/>
                <a:gd name="T8" fmla="*/ 30 w 43"/>
                <a:gd name="T9" fmla="*/ 5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56">
                  <a:moveTo>
                    <a:pt x="30" y="5"/>
                  </a:moveTo>
                  <a:cubicBezTo>
                    <a:pt x="21" y="0"/>
                    <a:pt x="10" y="4"/>
                    <a:pt x="5" y="13"/>
                  </a:cubicBezTo>
                  <a:cubicBezTo>
                    <a:pt x="0" y="22"/>
                    <a:pt x="4" y="56"/>
                    <a:pt x="4" y="56"/>
                  </a:cubicBezTo>
                  <a:cubicBezTo>
                    <a:pt x="4" y="56"/>
                    <a:pt x="34" y="39"/>
                    <a:pt x="38" y="30"/>
                  </a:cubicBezTo>
                  <a:cubicBezTo>
                    <a:pt x="43" y="21"/>
                    <a:pt x="40" y="10"/>
                    <a:pt x="30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9" name="Freeform 18">
              <a:extLst>
                <a:ext uri="{FF2B5EF4-FFF2-40B4-BE49-F238E27FC236}">
                  <a16:creationId xmlns="" xmlns:a16="http://schemas.microsoft.com/office/drawing/2014/main" id="{C8D81379-34DC-4C5B-8372-D9B05F382638}"/>
                </a:ext>
              </a:extLst>
            </p:cNvPr>
            <p:cNvSpPr>
              <a:spLocks/>
            </p:cNvSpPr>
            <p:nvPr/>
          </p:nvSpPr>
          <p:spPr bwMode="auto">
            <a:xfrm>
              <a:off x="7491413" y="3441701"/>
              <a:ext cx="230188" cy="346075"/>
            </a:xfrm>
            <a:custGeom>
              <a:avLst/>
              <a:gdLst>
                <a:gd name="T0" fmla="*/ 51 w 60"/>
                <a:gd name="T1" fmla="*/ 9 h 91"/>
                <a:gd name="T2" fmla="*/ 0 w 60"/>
                <a:gd name="T3" fmla="*/ 75 h 91"/>
                <a:gd name="T4" fmla="*/ 32 w 60"/>
                <a:gd name="T5" fmla="*/ 91 h 91"/>
                <a:gd name="T6" fmla="*/ 57 w 60"/>
                <a:gd name="T7" fmla="*/ 12 h 91"/>
                <a:gd name="T8" fmla="*/ 51 w 60"/>
                <a:gd name="T9" fmla="*/ 9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" h="91">
                  <a:moveTo>
                    <a:pt x="51" y="9"/>
                  </a:moveTo>
                  <a:cubicBezTo>
                    <a:pt x="51" y="9"/>
                    <a:pt x="12" y="57"/>
                    <a:pt x="0" y="75"/>
                  </a:cubicBezTo>
                  <a:cubicBezTo>
                    <a:pt x="32" y="91"/>
                    <a:pt x="32" y="91"/>
                    <a:pt x="32" y="91"/>
                  </a:cubicBezTo>
                  <a:cubicBezTo>
                    <a:pt x="40" y="71"/>
                    <a:pt x="57" y="12"/>
                    <a:pt x="57" y="12"/>
                  </a:cubicBezTo>
                  <a:cubicBezTo>
                    <a:pt x="60" y="2"/>
                    <a:pt x="57" y="0"/>
                    <a:pt x="51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0" name="Freeform 19">
              <a:extLst>
                <a:ext uri="{FF2B5EF4-FFF2-40B4-BE49-F238E27FC236}">
                  <a16:creationId xmlns="" xmlns:a16="http://schemas.microsoft.com/office/drawing/2014/main" id="{A97CBB74-3B61-40A4-BC51-D8C7906D2375}"/>
                </a:ext>
              </a:extLst>
            </p:cNvPr>
            <p:cNvSpPr>
              <a:spLocks/>
            </p:cNvSpPr>
            <p:nvPr/>
          </p:nvSpPr>
          <p:spPr bwMode="auto">
            <a:xfrm>
              <a:off x="7466013" y="3749675"/>
              <a:ext cx="136525" cy="117475"/>
            </a:xfrm>
            <a:custGeom>
              <a:avLst/>
              <a:gdLst>
                <a:gd name="T0" fmla="*/ 36 w 36"/>
                <a:gd name="T1" fmla="*/ 18 h 31"/>
                <a:gd name="T2" fmla="*/ 3 w 36"/>
                <a:gd name="T3" fmla="*/ 0 h 31"/>
                <a:gd name="T4" fmla="*/ 0 w 36"/>
                <a:gd name="T5" fmla="*/ 19 h 31"/>
                <a:gd name="T6" fmla="*/ 13 w 36"/>
                <a:gd name="T7" fmla="*/ 22 h 31"/>
                <a:gd name="T8" fmla="*/ 22 w 36"/>
                <a:gd name="T9" fmla="*/ 31 h 31"/>
                <a:gd name="T10" fmla="*/ 36 w 36"/>
                <a:gd name="T11" fmla="*/ 18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6" h="31">
                  <a:moveTo>
                    <a:pt x="36" y="18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0" y="6"/>
                    <a:pt x="0" y="15"/>
                    <a:pt x="0" y="19"/>
                  </a:cubicBezTo>
                  <a:cubicBezTo>
                    <a:pt x="4" y="19"/>
                    <a:pt x="8" y="20"/>
                    <a:pt x="13" y="22"/>
                  </a:cubicBezTo>
                  <a:cubicBezTo>
                    <a:pt x="17" y="24"/>
                    <a:pt x="20" y="27"/>
                    <a:pt x="22" y="31"/>
                  </a:cubicBezTo>
                  <a:cubicBezTo>
                    <a:pt x="26" y="28"/>
                    <a:pt x="32" y="23"/>
                    <a:pt x="36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51" name="Group 250">
            <a:extLst>
              <a:ext uri="{FF2B5EF4-FFF2-40B4-BE49-F238E27FC236}">
                <a16:creationId xmlns="" xmlns:a16="http://schemas.microsoft.com/office/drawing/2014/main" id="{2FF7B5AC-586D-474E-AEE9-C8E1D27E132F}"/>
              </a:ext>
            </a:extLst>
          </p:cNvPr>
          <p:cNvGrpSpPr/>
          <p:nvPr/>
        </p:nvGrpSpPr>
        <p:grpSpPr>
          <a:xfrm>
            <a:off x="8932676" y="1885071"/>
            <a:ext cx="322250" cy="326572"/>
            <a:chOff x="8535988" y="2424113"/>
            <a:chExt cx="828675" cy="839787"/>
          </a:xfrm>
          <a:solidFill>
            <a:schemeClr val="tx1"/>
          </a:solidFill>
        </p:grpSpPr>
        <p:sp>
          <p:nvSpPr>
            <p:cNvPr id="252" name="Rectangle 5">
              <a:extLst>
                <a:ext uri="{FF2B5EF4-FFF2-40B4-BE49-F238E27FC236}">
                  <a16:creationId xmlns="" xmlns:a16="http://schemas.microsoft.com/office/drawing/2014/main" id="{4A250F88-1C49-4112-AF67-0CE05DFFD65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704263" y="2925763"/>
              <a:ext cx="493713" cy="381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3" name="Rectangle 6">
              <a:extLst>
                <a:ext uri="{FF2B5EF4-FFF2-40B4-BE49-F238E27FC236}">
                  <a16:creationId xmlns="" xmlns:a16="http://schemas.microsoft.com/office/drawing/2014/main" id="{1CCAB046-7A6E-4640-8455-6B152AE06C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704263" y="2762250"/>
              <a:ext cx="95250" cy="1476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4" name="Rectangle 7">
              <a:extLst>
                <a:ext uri="{FF2B5EF4-FFF2-40B4-BE49-F238E27FC236}">
                  <a16:creationId xmlns="" xmlns:a16="http://schemas.microsoft.com/office/drawing/2014/main" id="{A5D1F858-C567-453B-9C4C-BDF7FB602C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36026" y="2693988"/>
              <a:ext cx="95250" cy="21590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5" name="Rectangle 8">
              <a:extLst>
                <a:ext uri="{FF2B5EF4-FFF2-40B4-BE49-F238E27FC236}">
                  <a16:creationId xmlns="" xmlns:a16="http://schemas.microsoft.com/office/drawing/2014/main" id="{EA9D5D81-BC2F-44FA-A6A9-1DE591DCAC9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969376" y="2613025"/>
              <a:ext cx="95250" cy="29686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6" name="Rectangle 9">
              <a:extLst>
                <a:ext uri="{FF2B5EF4-FFF2-40B4-BE49-F238E27FC236}">
                  <a16:creationId xmlns="" xmlns:a16="http://schemas.microsoft.com/office/drawing/2014/main" id="{8BCE4190-EFA4-4C71-85AF-A72D8F35E1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102726" y="2720975"/>
              <a:ext cx="98425" cy="18891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7" name="Freeform 10">
              <a:extLst>
                <a:ext uri="{FF2B5EF4-FFF2-40B4-BE49-F238E27FC236}">
                  <a16:creationId xmlns="" xmlns:a16="http://schemas.microsoft.com/office/drawing/2014/main" id="{66DF9E90-1838-4924-AF83-BC13B1E75D9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35988" y="2424113"/>
              <a:ext cx="828675" cy="669925"/>
            </a:xfrm>
            <a:custGeom>
              <a:avLst/>
              <a:gdLst>
                <a:gd name="T0" fmla="*/ 188 w 218"/>
                <a:gd name="T1" fmla="*/ 13 h 176"/>
                <a:gd name="T2" fmla="*/ 146 w 218"/>
                <a:gd name="T3" fmla="*/ 13 h 176"/>
                <a:gd name="T4" fmla="*/ 132 w 218"/>
                <a:gd name="T5" fmla="*/ 0 h 176"/>
                <a:gd name="T6" fmla="*/ 86 w 218"/>
                <a:gd name="T7" fmla="*/ 0 h 176"/>
                <a:gd name="T8" fmla="*/ 72 w 218"/>
                <a:gd name="T9" fmla="*/ 13 h 176"/>
                <a:gd name="T10" fmla="*/ 30 w 218"/>
                <a:gd name="T11" fmla="*/ 13 h 176"/>
                <a:gd name="T12" fmla="*/ 0 w 218"/>
                <a:gd name="T13" fmla="*/ 43 h 176"/>
                <a:gd name="T14" fmla="*/ 0 w 218"/>
                <a:gd name="T15" fmla="*/ 146 h 176"/>
                <a:gd name="T16" fmla="*/ 30 w 218"/>
                <a:gd name="T17" fmla="*/ 176 h 176"/>
                <a:gd name="T18" fmla="*/ 188 w 218"/>
                <a:gd name="T19" fmla="*/ 176 h 176"/>
                <a:gd name="T20" fmla="*/ 218 w 218"/>
                <a:gd name="T21" fmla="*/ 146 h 176"/>
                <a:gd name="T22" fmla="*/ 218 w 218"/>
                <a:gd name="T23" fmla="*/ 43 h 176"/>
                <a:gd name="T24" fmla="*/ 188 w 218"/>
                <a:gd name="T25" fmla="*/ 13 h 176"/>
                <a:gd name="T26" fmla="*/ 200 w 218"/>
                <a:gd name="T27" fmla="*/ 146 h 176"/>
                <a:gd name="T28" fmla="*/ 188 w 218"/>
                <a:gd name="T29" fmla="*/ 158 h 176"/>
                <a:gd name="T30" fmla="*/ 30 w 218"/>
                <a:gd name="T31" fmla="*/ 158 h 176"/>
                <a:gd name="T32" fmla="*/ 18 w 218"/>
                <a:gd name="T33" fmla="*/ 146 h 176"/>
                <a:gd name="T34" fmla="*/ 18 w 218"/>
                <a:gd name="T35" fmla="*/ 43 h 176"/>
                <a:gd name="T36" fmla="*/ 30 w 218"/>
                <a:gd name="T37" fmla="*/ 31 h 176"/>
                <a:gd name="T38" fmla="*/ 188 w 218"/>
                <a:gd name="T39" fmla="*/ 31 h 176"/>
                <a:gd name="T40" fmla="*/ 200 w 218"/>
                <a:gd name="T41" fmla="*/ 43 h 176"/>
                <a:gd name="T42" fmla="*/ 200 w 218"/>
                <a:gd name="T43" fmla="*/ 146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18" h="176">
                  <a:moveTo>
                    <a:pt x="188" y="13"/>
                  </a:moveTo>
                  <a:cubicBezTo>
                    <a:pt x="146" y="13"/>
                    <a:pt x="146" y="13"/>
                    <a:pt x="146" y="13"/>
                  </a:cubicBezTo>
                  <a:cubicBezTo>
                    <a:pt x="145" y="6"/>
                    <a:pt x="139" y="0"/>
                    <a:pt x="132" y="0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79" y="0"/>
                    <a:pt x="73" y="6"/>
                    <a:pt x="72" y="13"/>
                  </a:cubicBezTo>
                  <a:cubicBezTo>
                    <a:pt x="30" y="13"/>
                    <a:pt x="30" y="13"/>
                    <a:pt x="30" y="13"/>
                  </a:cubicBezTo>
                  <a:cubicBezTo>
                    <a:pt x="13" y="13"/>
                    <a:pt x="0" y="26"/>
                    <a:pt x="0" y="43"/>
                  </a:cubicBezTo>
                  <a:cubicBezTo>
                    <a:pt x="0" y="146"/>
                    <a:pt x="0" y="146"/>
                    <a:pt x="0" y="146"/>
                  </a:cubicBezTo>
                  <a:cubicBezTo>
                    <a:pt x="0" y="162"/>
                    <a:pt x="13" y="176"/>
                    <a:pt x="30" y="176"/>
                  </a:cubicBezTo>
                  <a:cubicBezTo>
                    <a:pt x="188" y="176"/>
                    <a:pt x="188" y="176"/>
                    <a:pt x="188" y="176"/>
                  </a:cubicBezTo>
                  <a:cubicBezTo>
                    <a:pt x="205" y="176"/>
                    <a:pt x="218" y="162"/>
                    <a:pt x="218" y="146"/>
                  </a:cubicBezTo>
                  <a:cubicBezTo>
                    <a:pt x="218" y="43"/>
                    <a:pt x="218" y="43"/>
                    <a:pt x="218" y="43"/>
                  </a:cubicBezTo>
                  <a:cubicBezTo>
                    <a:pt x="218" y="26"/>
                    <a:pt x="205" y="13"/>
                    <a:pt x="188" y="13"/>
                  </a:cubicBezTo>
                  <a:close/>
                  <a:moveTo>
                    <a:pt x="200" y="146"/>
                  </a:moveTo>
                  <a:cubicBezTo>
                    <a:pt x="200" y="152"/>
                    <a:pt x="195" y="158"/>
                    <a:pt x="188" y="158"/>
                  </a:cubicBezTo>
                  <a:cubicBezTo>
                    <a:pt x="30" y="158"/>
                    <a:pt x="30" y="158"/>
                    <a:pt x="30" y="158"/>
                  </a:cubicBezTo>
                  <a:cubicBezTo>
                    <a:pt x="24" y="158"/>
                    <a:pt x="18" y="152"/>
                    <a:pt x="18" y="146"/>
                  </a:cubicBezTo>
                  <a:cubicBezTo>
                    <a:pt x="18" y="43"/>
                    <a:pt x="18" y="43"/>
                    <a:pt x="18" y="43"/>
                  </a:cubicBezTo>
                  <a:cubicBezTo>
                    <a:pt x="18" y="36"/>
                    <a:pt x="24" y="31"/>
                    <a:pt x="30" y="31"/>
                  </a:cubicBezTo>
                  <a:cubicBezTo>
                    <a:pt x="188" y="31"/>
                    <a:pt x="188" y="31"/>
                    <a:pt x="188" y="31"/>
                  </a:cubicBezTo>
                  <a:cubicBezTo>
                    <a:pt x="195" y="31"/>
                    <a:pt x="200" y="36"/>
                    <a:pt x="200" y="43"/>
                  </a:cubicBezTo>
                  <a:lnTo>
                    <a:pt x="200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8" name="Freeform 11">
              <a:extLst>
                <a:ext uri="{FF2B5EF4-FFF2-40B4-BE49-F238E27FC236}">
                  <a16:creationId xmlns="" xmlns:a16="http://schemas.microsoft.com/office/drawing/2014/main" id="{AD015B58-354E-476E-B8C5-E98B91AE8CA5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0288" y="3127375"/>
              <a:ext cx="136525" cy="136525"/>
            </a:xfrm>
            <a:custGeom>
              <a:avLst/>
              <a:gdLst>
                <a:gd name="T0" fmla="*/ 2 w 36"/>
                <a:gd name="T1" fmla="*/ 22 h 36"/>
                <a:gd name="T2" fmla="*/ 6 w 36"/>
                <a:gd name="T3" fmla="*/ 35 h 36"/>
                <a:gd name="T4" fmla="*/ 10 w 36"/>
                <a:gd name="T5" fmla="*/ 36 h 36"/>
                <a:gd name="T6" fmla="*/ 18 w 36"/>
                <a:gd name="T7" fmla="*/ 31 h 36"/>
                <a:gd name="T8" fmla="*/ 36 w 36"/>
                <a:gd name="T9" fmla="*/ 0 h 36"/>
                <a:gd name="T10" fmla="*/ 15 w 36"/>
                <a:gd name="T11" fmla="*/ 0 h 36"/>
                <a:gd name="T12" fmla="*/ 2 w 36"/>
                <a:gd name="T13" fmla="*/ 2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36">
                  <a:moveTo>
                    <a:pt x="2" y="22"/>
                  </a:moveTo>
                  <a:cubicBezTo>
                    <a:pt x="0" y="26"/>
                    <a:pt x="1" y="32"/>
                    <a:pt x="6" y="35"/>
                  </a:cubicBezTo>
                  <a:cubicBezTo>
                    <a:pt x="7" y="35"/>
                    <a:pt x="9" y="36"/>
                    <a:pt x="10" y="36"/>
                  </a:cubicBezTo>
                  <a:cubicBezTo>
                    <a:pt x="14" y="36"/>
                    <a:pt x="17" y="34"/>
                    <a:pt x="18" y="31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15" y="0"/>
                    <a:pt x="15" y="0"/>
                    <a:pt x="15" y="0"/>
                  </a:cubicBezTo>
                  <a:lnTo>
                    <a:pt x="2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9" name="Freeform 12">
              <a:extLst>
                <a:ext uri="{FF2B5EF4-FFF2-40B4-BE49-F238E27FC236}">
                  <a16:creationId xmlns="" xmlns:a16="http://schemas.microsoft.com/office/drawing/2014/main" id="{D2C33A08-8F56-41DD-8A88-1E3FBBE4DD8C}"/>
                </a:ext>
              </a:extLst>
            </p:cNvPr>
            <p:cNvSpPr>
              <a:spLocks/>
            </p:cNvSpPr>
            <p:nvPr/>
          </p:nvSpPr>
          <p:spPr bwMode="auto">
            <a:xfrm>
              <a:off x="9113838" y="3127375"/>
              <a:ext cx="136525" cy="136525"/>
            </a:xfrm>
            <a:custGeom>
              <a:avLst/>
              <a:gdLst>
                <a:gd name="T0" fmla="*/ 21 w 36"/>
                <a:gd name="T1" fmla="*/ 0 h 36"/>
                <a:gd name="T2" fmla="*/ 0 w 36"/>
                <a:gd name="T3" fmla="*/ 0 h 36"/>
                <a:gd name="T4" fmla="*/ 18 w 36"/>
                <a:gd name="T5" fmla="*/ 31 h 36"/>
                <a:gd name="T6" fmla="*/ 26 w 36"/>
                <a:gd name="T7" fmla="*/ 36 h 36"/>
                <a:gd name="T8" fmla="*/ 30 w 36"/>
                <a:gd name="T9" fmla="*/ 35 h 36"/>
                <a:gd name="T10" fmla="*/ 34 w 36"/>
                <a:gd name="T11" fmla="*/ 22 h 36"/>
                <a:gd name="T12" fmla="*/ 21 w 36"/>
                <a:gd name="T13" fmla="*/ 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36">
                  <a:moveTo>
                    <a:pt x="2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19" y="34"/>
                    <a:pt x="23" y="36"/>
                    <a:pt x="26" y="36"/>
                  </a:cubicBezTo>
                  <a:cubicBezTo>
                    <a:pt x="27" y="36"/>
                    <a:pt x="29" y="35"/>
                    <a:pt x="30" y="35"/>
                  </a:cubicBezTo>
                  <a:cubicBezTo>
                    <a:pt x="35" y="32"/>
                    <a:pt x="36" y="26"/>
                    <a:pt x="34" y="22"/>
                  </a:cubicBezTo>
                  <a:lnTo>
                    <a:pt x="2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60" name="Group 259">
            <a:extLst>
              <a:ext uri="{FF2B5EF4-FFF2-40B4-BE49-F238E27FC236}">
                <a16:creationId xmlns="" xmlns:a16="http://schemas.microsoft.com/office/drawing/2014/main" id="{58CF4A97-BB06-4D4C-8290-68A7FB8FA215}"/>
              </a:ext>
            </a:extLst>
          </p:cNvPr>
          <p:cNvGrpSpPr/>
          <p:nvPr/>
        </p:nvGrpSpPr>
        <p:grpSpPr>
          <a:xfrm>
            <a:off x="7319151" y="2538927"/>
            <a:ext cx="325255" cy="302500"/>
            <a:chOff x="3338513" y="696913"/>
            <a:chExt cx="771525" cy="717550"/>
          </a:xfrm>
          <a:solidFill>
            <a:schemeClr val="tx1"/>
          </a:solidFill>
        </p:grpSpPr>
        <p:sp>
          <p:nvSpPr>
            <p:cNvPr id="261" name="Freeform 23">
              <a:extLst>
                <a:ext uri="{FF2B5EF4-FFF2-40B4-BE49-F238E27FC236}">
                  <a16:creationId xmlns="" xmlns:a16="http://schemas.microsoft.com/office/drawing/2014/main" id="{25E9F786-6035-4856-A73C-F718B41A454A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6163" y="696913"/>
              <a:ext cx="523875" cy="717550"/>
            </a:xfrm>
            <a:custGeom>
              <a:avLst/>
              <a:gdLst>
                <a:gd name="T0" fmla="*/ 115 w 125"/>
                <a:gd name="T1" fmla="*/ 63 h 171"/>
                <a:gd name="T2" fmla="*/ 69 w 125"/>
                <a:gd name="T3" fmla="*/ 63 h 171"/>
                <a:gd name="T4" fmla="*/ 85 w 125"/>
                <a:gd name="T5" fmla="*/ 32 h 171"/>
                <a:gd name="T6" fmla="*/ 74 w 125"/>
                <a:gd name="T7" fmla="*/ 0 h 171"/>
                <a:gd name="T8" fmla="*/ 61 w 125"/>
                <a:gd name="T9" fmla="*/ 21 h 171"/>
                <a:gd name="T10" fmla="*/ 37 w 125"/>
                <a:gd name="T11" fmla="*/ 53 h 171"/>
                <a:gd name="T12" fmla="*/ 0 w 125"/>
                <a:gd name="T13" fmla="*/ 70 h 171"/>
                <a:gd name="T14" fmla="*/ 0 w 125"/>
                <a:gd name="T15" fmla="*/ 71 h 171"/>
                <a:gd name="T16" fmla="*/ 0 w 125"/>
                <a:gd name="T17" fmla="*/ 148 h 171"/>
                <a:gd name="T18" fmla="*/ 26 w 125"/>
                <a:gd name="T19" fmla="*/ 155 h 171"/>
                <a:gd name="T20" fmla="*/ 76 w 125"/>
                <a:gd name="T21" fmla="*/ 171 h 171"/>
                <a:gd name="T22" fmla="*/ 91 w 125"/>
                <a:gd name="T23" fmla="*/ 147 h 171"/>
                <a:gd name="T24" fmla="*/ 103 w 125"/>
                <a:gd name="T25" fmla="*/ 121 h 171"/>
                <a:gd name="T26" fmla="*/ 107 w 125"/>
                <a:gd name="T27" fmla="*/ 91 h 171"/>
                <a:gd name="T28" fmla="*/ 115 w 125"/>
                <a:gd name="T29" fmla="*/ 63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5" h="171">
                  <a:moveTo>
                    <a:pt x="115" y="63"/>
                  </a:moveTo>
                  <a:cubicBezTo>
                    <a:pt x="105" y="57"/>
                    <a:pt x="69" y="63"/>
                    <a:pt x="69" y="63"/>
                  </a:cubicBezTo>
                  <a:cubicBezTo>
                    <a:pt x="75" y="59"/>
                    <a:pt x="85" y="38"/>
                    <a:pt x="85" y="32"/>
                  </a:cubicBezTo>
                  <a:cubicBezTo>
                    <a:pt x="86" y="19"/>
                    <a:pt x="83" y="0"/>
                    <a:pt x="74" y="0"/>
                  </a:cubicBezTo>
                  <a:cubicBezTo>
                    <a:pt x="64" y="0"/>
                    <a:pt x="62" y="16"/>
                    <a:pt x="61" y="21"/>
                  </a:cubicBezTo>
                  <a:cubicBezTo>
                    <a:pt x="59" y="35"/>
                    <a:pt x="46" y="48"/>
                    <a:pt x="37" y="53"/>
                  </a:cubicBezTo>
                  <a:cubicBezTo>
                    <a:pt x="25" y="60"/>
                    <a:pt x="16" y="66"/>
                    <a:pt x="0" y="70"/>
                  </a:cubicBezTo>
                  <a:cubicBezTo>
                    <a:pt x="0" y="70"/>
                    <a:pt x="0" y="71"/>
                    <a:pt x="0" y="71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9" y="148"/>
                    <a:pt x="18" y="150"/>
                    <a:pt x="26" y="155"/>
                  </a:cubicBezTo>
                  <a:cubicBezTo>
                    <a:pt x="43" y="164"/>
                    <a:pt x="56" y="171"/>
                    <a:pt x="76" y="171"/>
                  </a:cubicBezTo>
                  <a:cubicBezTo>
                    <a:pt x="106" y="171"/>
                    <a:pt x="103" y="148"/>
                    <a:pt x="91" y="147"/>
                  </a:cubicBezTo>
                  <a:cubicBezTo>
                    <a:pt x="115" y="148"/>
                    <a:pt x="117" y="128"/>
                    <a:pt x="103" y="121"/>
                  </a:cubicBezTo>
                  <a:cubicBezTo>
                    <a:pt x="125" y="121"/>
                    <a:pt x="122" y="93"/>
                    <a:pt x="107" y="91"/>
                  </a:cubicBezTo>
                  <a:cubicBezTo>
                    <a:pt x="124" y="92"/>
                    <a:pt x="125" y="70"/>
                    <a:pt x="115" y="6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2" name="Rectangle 24">
              <a:extLst>
                <a:ext uri="{FF2B5EF4-FFF2-40B4-BE49-F238E27FC236}">
                  <a16:creationId xmlns="" xmlns:a16="http://schemas.microsoft.com/office/drawing/2014/main" id="{B6E2C2CF-14C8-47ED-A5C4-FD8C6907AC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38513" y="960438"/>
              <a:ext cx="163513" cy="390525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63" name="Group 262">
            <a:extLst>
              <a:ext uri="{FF2B5EF4-FFF2-40B4-BE49-F238E27FC236}">
                <a16:creationId xmlns="" xmlns:a16="http://schemas.microsoft.com/office/drawing/2014/main" id="{3D811631-8E82-4A63-8589-5A03ADB11B2A}"/>
              </a:ext>
            </a:extLst>
          </p:cNvPr>
          <p:cNvGrpSpPr/>
          <p:nvPr/>
        </p:nvGrpSpPr>
        <p:grpSpPr>
          <a:xfrm>
            <a:off x="3187108" y="1931432"/>
            <a:ext cx="233849" cy="233849"/>
            <a:chOff x="4054476" y="4030663"/>
            <a:chExt cx="239712" cy="239712"/>
          </a:xfrm>
          <a:solidFill>
            <a:schemeClr val="tx1"/>
          </a:solidFill>
        </p:grpSpPr>
        <p:sp>
          <p:nvSpPr>
            <p:cNvPr id="264" name="Freeform 404">
              <a:extLst>
                <a:ext uri="{FF2B5EF4-FFF2-40B4-BE49-F238E27FC236}">
                  <a16:creationId xmlns="" xmlns:a16="http://schemas.microsoft.com/office/drawing/2014/main" id="{C8245460-F09B-4A3D-8F7E-5B12474FEFD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4030663"/>
              <a:ext cx="60325" cy="58738"/>
            </a:xfrm>
            <a:custGeom>
              <a:avLst/>
              <a:gdLst>
                <a:gd name="T0" fmla="*/ 14 w 16"/>
                <a:gd name="T1" fmla="*/ 0 h 16"/>
                <a:gd name="T2" fmla="*/ 2 w 16"/>
                <a:gd name="T3" fmla="*/ 0 h 16"/>
                <a:gd name="T4" fmla="*/ 0 w 16"/>
                <a:gd name="T5" fmla="*/ 2 h 16"/>
                <a:gd name="T6" fmla="*/ 0 w 16"/>
                <a:gd name="T7" fmla="*/ 14 h 16"/>
                <a:gd name="T8" fmla="*/ 2 w 16"/>
                <a:gd name="T9" fmla="*/ 16 h 16"/>
                <a:gd name="T10" fmla="*/ 14 w 16"/>
                <a:gd name="T11" fmla="*/ 16 h 16"/>
                <a:gd name="T12" fmla="*/ 16 w 16"/>
                <a:gd name="T13" fmla="*/ 14 h 16"/>
                <a:gd name="T14" fmla="*/ 16 w 16"/>
                <a:gd name="T15" fmla="*/ 2 h 16"/>
                <a:gd name="T16" fmla="*/ 14 w 1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5" y="16"/>
                    <a:pt x="16" y="15"/>
                    <a:pt x="16" y="14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5" name="Freeform 405">
              <a:extLst>
                <a:ext uri="{FF2B5EF4-FFF2-40B4-BE49-F238E27FC236}">
                  <a16:creationId xmlns="" xmlns:a16="http://schemas.microsoft.com/office/drawing/2014/main" id="{445731DE-B7DD-4DA4-B6EA-8F24BFF34E96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4119563"/>
              <a:ext cx="60325" cy="60325"/>
            </a:xfrm>
            <a:custGeom>
              <a:avLst/>
              <a:gdLst>
                <a:gd name="T0" fmla="*/ 14 w 16"/>
                <a:gd name="T1" fmla="*/ 0 h 16"/>
                <a:gd name="T2" fmla="*/ 2 w 16"/>
                <a:gd name="T3" fmla="*/ 0 h 16"/>
                <a:gd name="T4" fmla="*/ 0 w 16"/>
                <a:gd name="T5" fmla="*/ 2 h 16"/>
                <a:gd name="T6" fmla="*/ 0 w 16"/>
                <a:gd name="T7" fmla="*/ 14 h 16"/>
                <a:gd name="T8" fmla="*/ 2 w 16"/>
                <a:gd name="T9" fmla="*/ 16 h 16"/>
                <a:gd name="T10" fmla="*/ 14 w 16"/>
                <a:gd name="T11" fmla="*/ 16 h 16"/>
                <a:gd name="T12" fmla="*/ 16 w 16"/>
                <a:gd name="T13" fmla="*/ 14 h 16"/>
                <a:gd name="T14" fmla="*/ 16 w 16"/>
                <a:gd name="T15" fmla="*/ 2 h 16"/>
                <a:gd name="T16" fmla="*/ 14 w 1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5" y="16"/>
                    <a:pt x="16" y="15"/>
                    <a:pt x="16" y="14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6" name="Freeform 407">
              <a:extLst>
                <a:ext uri="{FF2B5EF4-FFF2-40B4-BE49-F238E27FC236}">
                  <a16:creationId xmlns="" xmlns:a16="http://schemas.microsoft.com/office/drawing/2014/main" id="{D3AAB281-9259-43F6-A3C6-0DB43C800FE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4210050"/>
              <a:ext cx="60325" cy="60325"/>
            </a:xfrm>
            <a:custGeom>
              <a:avLst/>
              <a:gdLst>
                <a:gd name="T0" fmla="*/ 14 w 16"/>
                <a:gd name="T1" fmla="*/ 0 h 16"/>
                <a:gd name="T2" fmla="*/ 2 w 16"/>
                <a:gd name="T3" fmla="*/ 0 h 16"/>
                <a:gd name="T4" fmla="*/ 0 w 16"/>
                <a:gd name="T5" fmla="*/ 2 h 16"/>
                <a:gd name="T6" fmla="*/ 0 w 16"/>
                <a:gd name="T7" fmla="*/ 14 h 16"/>
                <a:gd name="T8" fmla="*/ 2 w 16"/>
                <a:gd name="T9" fmla="*/ 16 h 16"/>
                <a:gd name="T10" fmla="*/ 14 w 16"/>
                <a:gd name="T11" fmla="*/ 16 h 16"/>
                <a:gd name="T12" fmla="*/ 16 w 16"/>
                <a:gd name="T13" fmla="*/ 14 h 16"/>
                <a:gd name="T14" fmla="*/ 16 w 16"/>
                <a:gd name="T15" fmla="*/ 2 h 16"/>
                <a:gd name="T16" fmla="*/ 14 w 1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5" y="16"/>
                    <a:pt x="16" y="15"/>
                    <a:pt x="16" y="14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5" y="0"/>
                    <a:pt x="1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7" name="Freeform 408">
              <a:extLst>
                <a:ext uri="{FF2B5EF4-FFF2-40B4-BE49-F238E27FC236}">
                  <a16:creationId xmlns="" xmlns:a16="http://schemas.microsoft.com/office/drawing/2014/main" id="{285405B1-9DFC-428F-95DC-A161FFDA7B83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4030663"/>
              <a:ext cx="149225" cy="58738"/>
            </a:xfrm>
            <a:custGeom>
              <a:avLst/>
              <a:gdLst>
                <a:gd name="T0" fmla="*/ 38 w 40"/>
                <a:gd name="T1" fmla="*/ 0 h 16"/>
                <a:gd name="T2" fmla="*/ 2 w 40"/>
                <a:gd name="T3" fmla="*/ 0 h 16"/>
                <a:gd name="T4" fmla="*/ 0 w 40"/>
                <a:gd name="T5" fmla="*/ 2 h 16"/>
                <a:gd name="T6" fmla="*/ 0 w 40"/>
                <a:gd name="T7" fmla="*/ 14 h 16"/>
                <a:gd name="T8" fmla="*/ 2 w 40"/>
                <a:gd name="T9" fmla="*/ 16 h 16"/>
                <a:gd name="T10" fmla="*/ 38 w 40"/>
                <a:gd name="T11" fmla="*/ 16 h 16"/>
                <a:gd name="T12" fmla="*/ 40 w 40"/>
                <a:gd name="T13" fmla="*/ 14 h 16"/>
                <a:gd name="T14" fmla="*/ 40 w 40"/>
                <a:gd name="T15" fmla="*/ 2 h 16"/>
                <a:gd name="T16" fmla="*/ 38 w 4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6">
                  <a:moveTo>
                    <a:pt x="3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38" y="16"/>
                    <a:pt x="38" y="16"/>
                    <a:pt x="38" y="16"/>
                  </a:cubicBezTo>
                  <a:cubicBezTo>
                    <a:pt x="39" y="16"/>
                    <a:pt x="40" y="15"/>
                    <a:pt x="40" y="1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8" name="Freeform 409">
              <a:extLst>
                <a:ext uri="{FF2B5EF4-FFF2-40B4-BE49-F238E27FC236}">
                  <a16:creationId xmlns="" xmlns:a16="http://schemas.microsoft.com/office/drawing/2014/main" id="{ADCC78FA-B2E8-4595-AB1E-6B37A14A4E82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4119563"/>
              <a:ext cx="149225" cy="60325"/>
            </a:xfrm>
            <a:custGeom>
              <a:avLst/>
              <a:gdLst>
                <a:gd name="T0" fmla="*/ 38 w 40"/>
                <a:gd name="T1" fmla="*/ 0 h 16"/>
                <a:gd name="T2" fmla="*/ 2 w 40"/>
                <a:gd name="T3" fmla="*/ 0 h 16"/>
                <a:gd name="T4" fmla="*/ 0 w 40"/>
                <a:gd name="T5" fmla="*/ 2 h 16"/>
                <a:gd name="T6" fmla="*/ 0 w 40"/>
                <a:gd name="T7" fmla="*/ 14 h 16"/>
                <a:gd name="T8" fmla="*/ 2 w 40"/>
                <a:gd name="T9" fmla="*/ 16 h 16"/>
                <a:gd name="T10" fmla="*/ 38 w 40"/>
                <a:gd name="T11" fmla="*/ 16 h 16"/>
                <a:gd name="T12" fmla="*/ 40 w 40"/>
                <a:gd name="T13" fmla="*/ 14 h 16"/>
                <a:gd name="T14" fmla="*/ 40 w 40"/>
                <a:gd name="T15" fmla="*/ 2 h 16"/>
                <a:gd name="T16" fmla="*/ 38 w 4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6">
                  <a:moveTo>
                    <a:pt x="3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38" y="16"/>
                    <a:pt x="38" y="16"/>
                    <a:pt x="38" y="16"/>
                  </a:cubicBezTo>
                  <a:cubicBezTo>
                    <a:pt x="39" y="16"/>
                    <a:pt x="40" y="15"/>
                    <a:pt x="40" y="1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9" name="Freeform 410">
              <a:extLst>
                <a:ext uri="{FF2B5EF4-FFF2-40B4-BE49-F238E27FC236}">
                  <a16:creationId xmlns="" xmlns:a16="http://schemas.microsoft.com/office/drawing/2014/main" id="{BDD6F961-CC21-4F0D-9024-B00DDA998751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4210050"/>
              <a:ext cx="149225" cy="60325"/>
            </a:xfrm>
            <a:custGeom>
              <a:avLst/>
              <a:gdLst>
                <a:gd name="T0" fmla="*/ 38 w 40"/>
                <a:gd name="T1" fmla="*/ 0 h 16"/>
                <a:gd name="T2" fmla="*/ 2 w 40"/>
                <a:gd name="T3" fmla="*/ 0 h 16"/>
                <a:gd name="T4" fmla="*/ 0 w 40"/>
                <a:gd name="T5" fmla="*/ 2 h 16"/>
                <a:gd name="T6" fmla="*/ 0 w 40"/>
                <a:gd name="T7" fmla="*/ 14 h 16"/>
                <a:gd name="T8" fmla="*/ 2 w 40"/>
                <a:gd name="T9" fmla="*/ 16 h 16"/>
                <a:gd name="T10" fmla="*/ 38 w 40"/>
                <a:gd name="T11" fmla="*/ 16 h 16"/>
                <a:gd name="T12" fmla="*/ 40 w 40"/>
                <a:gd name="T13" fmla="*/ 14 h 16"/>
                <a:gd name="T14" fmla="*/ 40 w 40"/>
                <a:gd name="T15" fmla="*/ 2 h 16"/>
                <a:gd name="T16" fmla="*/ 38 w 4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6">
                  <a:moveTo>
                    <a:pt x="3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38" y="16"/>
                    <a:pt x="38" y="16"/>
                    <a:pt x="38" y="16"/>
                  </a:cubicBezTo>
                  <a:cubicBezTo>
                    <a:pt x="39" y="16"/>
                    <a:pt x="40" y="15"/>
                    <a:pt x="40" y="1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70" name="Freeform 60">
            <a:extLst>
              <a:ext uri="{FF2B5EF4-FFF2-40B4-BE49-F238E27FC236}">
                <a16:creationId xmlns="" xmlns:a16="http://schemas.microsoft.com/office/drawing/2014/main" id="{4F51ED5D-338B-4105-8E80-8E9A584A0E2A}"/>
              </a:ext>
            </a:extLst>
          </p:cNvPr>
          <p:cNvSpPr>
            <a:spLocks noEditPoints="1"/>
          </p:cNvSpPr>
          <p:nvPr/>
        </p:nvSpPr>
        <p:spPr bwMode="auto">
          <a:xfrm>
            <a:off x="3140440" y="2526583"/>
            <a:ext cx="327188" cy="327188"/>
          </a:xfrm>
          <a:custGeom>
            <a:avLst/>
            <a:gdLst>
              <a:gd name="T0" fmla="*/ 55 w 64"/>
              <a:gd name="T1" fmla="*/ 26 h 64"/>
              <a:gd name="T2" fmla="*/ 36 w 64"/>
              <a:gd name="T3" fmla="*/ 46 h 64"/>
              <a:gd name="T4" fmla="*/ 18 w 64"/>
              <a:gd name="T5" fmla="*/ 46 h 64"/>
              <a:gd name="T6" fmla="*/ 18 w 64"/>
              <a:gd name="T7" fmla="*/ 28 h 64"/>
              <a:gd name="T8" fmla="*/ 38 w 64"/>
              <a:gd name="T9" fmla="*/ 9 h 64"/>
              <a:gd name="T10" fmla="*/ 29 w 64"/>
              <a:gd name="T11" fmla="*/ 0 h 64"/>
              <a:gd name="T12" fmla="*/ 10 w 64"/>
              <a:gd name="T13" fmla="*/ 20 h 64"/>
              <a:gd name="T14" fmla="*/ 10 w 64"/>
              <a:gd name="T15" fmla="*/ 54 h 64"/>
              <a:gd name="T16" fmla="*/ 44 w 64"/>
              <a:gd name="T17" fmla="*/ 54 h 64"/>
              <a:gd name="T18" fmla="*/ 64 w 64"/>
              <a:gd name="T19" fmla="*/ 35 h 64"/>
              <a:gd name="T20" fmla="*/ 55 w 64"/>
              <a:gd name="T21" fmla="*/ 26 h 64"/>
              <a:gd name="T22" fmla="*/ 29 w 64"/>
              <a:gd name="T23" fmla="*/ 4 h 64"/>
              <a:gd name="T24" fmla="*/ 33 w 64"/>
              <a:gd name="T25" fmla="*/ 9 h 64"/>
              <a:gd name="T26" fmla="*/ 27 w 64"/>
              <a:gd name="T27" fmla="*/ 15 h 64"/>
              <a:gd name="T28" fmla="*/ 23 w 64"/>
              <a:gd name="T29" fmla="*/ 11 h 64"/>
              <a:gd name="T30" fmla="*/ 29 w 64"/>
              <a:gd name="T31" fmla="*/ 4 h 64"/>
              <a:gd name="T32" fmla="*/ 49 w 64"/>
              <a:gd name="T33" fmla="*/ 37 h 64"/>
              <a:gd name="T34" fmla="*/ 55 w 64"/>
              <a:gd name="T35" fmla="*/ 31 h 64"/>
              <a:gd name="T36" fmla="*/ 60 w 64"/>
              <a:gd name="T37" fmla="*/ 35 h 64"/>
              <a:gd name="T38" fmla="*/ 53 w 64"/>
              <a:gd name="T39" fmla="*/ 41 h 64"/>
              <a:gd name="T40" fmla="*/ 49 w 64"/>
              <a:gd name="T41" fmla="*/ 37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64" h="64">
                <a:moveTo>
                  <a:pt x="55" y="26"/>
                </a:moveTo>
                <a:cubicBezTo>
                  <a:pt x="36" y="46"/>
                  <a:pt x="36" y="46"/>
                  <a:pt x="36" y="46"/>
                </a:cubicBezTo>
                <a:cubicBezTo>
                  <a:pt x="31" y="51"/>
                  <a:pt x="23" y="51"/>
                  <a:pt x="18" y="46"/>
                </a:cubicBezTo>
                <a:cubicBezTo>
                  <a:pt x="13" y="41"/>
                  <a:pt x="13" y="33"/>
                  <a:pt x="18" y="28"/>
                </a:cubicBezTo>
                <a:cubicBezTo>
                  <a:pt x="38" y="9"/>
                  <a:pt x="38" y="9"/>
                  <a:pt x="38" y="9"/>
                </a:cubicBezTo>
                <a:cubicBezTo>
                  <a:pt x="29" y="0"/>
                  <a:pt x="29" y="0"/>
                  <a:pt x="29" y="0"/>
                </a:cubicBezTo>
                <a:cubicBezTo>
                  <a:pt x="10" y="20"/>
                  <a:pt x="10" y="20"/>
                  <a:pt x="10" y="20"/>
                </a:cubicBezTo>
                <a:cubicBezTo>
                  <a:pt x="0" y="29"/>
                  <a:pt x="0" y="45"/>
                  <a:pt x="10" y="54"/>
                </a:cubicBezTo>
                <a:cubicBezTo>
                  <a:pt x="19" y="64"/>
                  <a:pt x="35" y="64"/>
                  <a:pt x="44" y="54"/>
                </a:cubicBezTo>
                <a:cubicBezTo>
                  <a:pt x="64" y="35"/>
                  <a:pt x="64" y="35"/>
                  <a:pt x="64" y="35"/>
                </a:cubicBezTo>
                <a:lnTo>
                  <a:pt x="55" y="26"/>
                </a:lnTo>
                <a:close/>
                <a:moveTo>
                  <a:pt x="29" y="4"/>
                </a:moveTo>
                <a:cubicBezTo>
                  <a:pt x="33" y="9"/>
                  <a:pt x="33" y="9"/>
                  <a:pt x="33" y="9"/>
                </a:cubicBezTo>
                <a:cubicBezTo>
                  <a:pt x="27" y="15"/>
                  <a:pt x="27" y="15"/>
                  <a:pt x="27" y="15"/>
                </a:cubicBezTo>
                <a:cubicBezTo>
                  <a:pt x="23" y="11"/>
                  <a:pt x="23" y="11"/>
                  <a:pt x="23" y="11"/>
                </a:cubicBezTo>
                <a:lnTo>
                  <a:pt x="29" y="4"/>
                </a:lnTo>
                <a:close/>
                <a:moveTo>
                  <a:pt x="49" y="37"/>
                </a:moveTo>
                <a:cubicBezTo>
                  <a:pt x="55" y="31"/>
                  <a:pt x="55" y="31"/>
                  <a:pt x="55" y="31"/>
                </a:cubicBezTo>
                <a:cubicBezTo>
                  <a:pt x="60" y="35"/>
                  <a:pt x="60" y="35"/>
                  <a:pt x="60" y="35"/>
                </a:cubicBezTo>
                <a:cubicBezTo>
                  <a:pt x="53" y="41"/>
                  <a:pt x="53" y="41"/>
                  <a:pt x="53" y="41"/>
                </a:cubicBezTo>
                <a:lnTo>
                  <a:pt x="49" y="37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1" name="Freeform 71">
            <a:extLst>
              <a:ext uri="{FF2B5EF4-FFF2-40B4-BE49-F238E27FC236}">
                <a16:creationId xmlns="" xmlns:a16="http://schemas.microsoft.com/office/drawing/2014/main" id="{256DFC3E-790A-4A96-A235-C49AE5C7D49A}"/>
              </a:ext>
            </a:extLst>
          </p:cNvPr>
          <p:cNvSpPr>
            <a:spLocks noEditPoints="1"/>
          </p:cNvSpPr>
          <p:nvPr/>
        </p:nvSpPr>
        <p:spPr bwMode="auto">
          <a:xfrm>
            <a:off x="5595615" y="2523662"/>
            <a:ext cx="308932" cy="333032"/>
          </a:xfrm>
          <a:custGeom>
            <a:avLst/>
            <a:gdLst>
              <a:gd name="T0" fmla="*/ 56 w 60"/>
              <a:gd name="T1" fmla="*/ 16 h 64"/>
              <a:gd name="T2" fmla="*/ 24 w 60"/>
              <a:gd name="T3" fmla="*/ 16 h 64"/>
              <a:gd name="T4" fmla="*/ 24 w 60"/>
              <a:gd name="T5" fmla="*/ 12 h 64"/>
              <a:gd name="T6" fmla="*/ 30 w 60"/>
              <a:gd name="T7" fmla="*/ 12 h 64"/>
              <a:gd name="T8" fmla="*/ 36 w 60"/>
              <a:gd name="T9" fmla="*/ 6 h 64"/>
              <a:gd name="T10" fmla="*/ 30 w 60"/>
              <a:gd name="T11" fmla="*/ 0 h 64"/>
              <a:gd name="T12" fmla="*/ 20 w 60"/>
              <a:gd name="T13" fmla="*/ 0 h 64"/>
              <a:gd name="T14" fmla="*/ 16 w 60"/>
              <a:gd name="T15" fmla="*/ 4 h 64"/>
              <a:gd name="T16" fmla="*/ 16 w 60"/>
              <a:gd name="T17" fmla="*/ 16 h 64"/>
              <a:gd name="T18" fmla="*/ 4 w 60"/>
              <a:gd name="T19" fmla="*/ 16 h 64"/>
              <a:gd name="T20" fmla="*/ 0 w 60"/>
              <a:gd name="T21" fmla="*/ 20 h 64"/>
              <a:gd name="T22" fmla="*/ 0 w 60"/>
              <a:gd name="T23" fmla="*/ 44 h 64"/>
              <a:gd name="T24" fmla="*/ 4 w 60"/>
              <a:gd name="T25" fmla="*/ 48 h 64"/>
              <a:gd name="T26" fmla="*/ 24 w 60"/>
              <a:gd name="T27" fmla="*/ 48 h 64"/>
              <a:gd name="T28" fmla="*/ 24 w 60"/>
              <a:gd name="T29" fmla="*/ 64 h 64"/>
              <a:gd name="T30" fmla="*/ 40 w 60"/>
              <a:gd name="T31" fmla="*/ 64 h 64"/>
              <a:gd name="T32" fmla="*/ 40 w 60"/>
              <a:gd name="T33" fmla="*/ 48 h 64"/>
              <a:gd name="T34" fmla="*/ 56 w 60"/>
              <a:gd name="T35" fmla="*/ 48 h 64"/>
              <a:gd name="T36" fmla="*/ 60 w 60"/>
              <a:gd name="T37" fmla="*/ 44 h 64"/>
              <a:gd name="T38" fmla="*/ 60 w 60"/>
              <a:gd name="T39" fmla="*/ 20 h 64"/>
              <a:gd name="T40" fmla="*/ 56 w 60"/>
              <a:gd name="T41" fmla="*/ 16 h 64"/>
              <a:gd name="T42" fmla="*/ 32 w 60"/>
              <a:gd name="T43" fmla="*/ 60 h 64"/>
              <a:gd name="T44" fmla="*/ 28 w 60"/>
              <a:gd name="T45" fmla="*/ 60 h 64"/>
              <a:gd name="T46" fmla="*/ 28 w 60"/>
              <a:gd name="T47" fmla="*/ 48 h 64"/>
              <a:gd name="T48" fmla="*/ 32 w 60"/>
              <a:gd name="T49" fmla="*/ 48 h 64"/>
              <a:gd name="T50" fmla="*/ 32 w 60"/>
              <a:gd name="T51" fmla="*/ 60 h 64"/>
              <a:gd name="T52" fmla="*/ 56 w 60"/>
              <a:gd name="T53" fmla="*/ 44 h 64"/>
              <a:gd name="T54" fmla="*/ 4 w 60"/>
              <a:gd name="T55" fmla="*/ 44 h 64"/>
              <a:gd name="T56" fmla="*/ 4 w 60"/>
              <a:gd name="T57" fmla="*/ 20 h 64"/>
              <a:gd name="T58" fmla="*/ 16 w 60"/>
              <a:gd name="T59" fmla="*/ 20 h 64"/>
              <a:gd name="T60" fmla="*/ 16 w 60"/>
              <a:gd name="T61" fmla="*/ 32 h 64"/>
              <a:gd name="T62" fmla="*/ 20 w 60"/>
              <a:gd name="T63" fmla="*/ 36 h 64"/>
              <a:gd name="T64" fmla="*/ 24 w 60"/>
              <a:gd name="T65" fmla="*/ 32 h 64"/>
              <a:gd name="T66" fmla="*/ 24 w 60"/>
              <a:gd name="T67" fmla="*/ 20 h 64"/>
              <a:gd name="T68" fmla="*/ 56 w 60"/>
              <a:gd name="T69" fmla="*/ 20 h 64"/>
              <a:gd name="T70" fmla="*/ 56 w 60"/>
              <a:gd name="T71" fmla="*/ 4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0" h="64">
                <a:moveTo>
                  <a:pt x="56" y="16"/>
                </a:moveTo>
                <a:cubicBezTo>
                  <a:pt x="24" y="16"/>
                  <a:pt x="24" y="16"/>
                  <a:pt x="24" y="16"/>
                </a:cubicBezTo>
                <a:cubicBezTo>
                  <a:pt x="24" y="12"/>
                  <a:pt x="24" y="12"/>
                  <a:pt x="24" y="12"/>
                </a:cubicBezTo>
                <a:cubicBezTo>
                  <a:pt x="30" y="12"/>
                  <a:pt x="30" y="12"/>
                  <a:pt x="30" y="12"/>
                </a:cubicBezTo>
                <a:cubicBezTo>
                  <a:pt x="33" y="12"/>
                  <a:pt x="36" y="9"/>
                  <a:pt x="36" y="6"/>
                </a:cubicBezTo>
                <a:cubicBezTo>
                  <a:pt x="36" y="3"/>
                  <a:pt x="33" y="0"/>
                  <a:pt x="30" y="0"/>
                </a:cubicBezTo>
                <a:cubicBezTo>
                  <a:pt x="20" y="0"/>
                  <a:pt x="20" y="0"/>
                  <a:pt x="20" y="0"/>
                </a:cubicBezTo>
                <a:cubicBezTo>
                  <a:pt x="18" y="0"/>
                  <a:pt x="16" y="2"/>
                  <a:pt x="16" y="4"/>
                </a:cubicBezTo>
                <a:cubicBezTo>
                  <a:pt x="16" y="16"/>
                  <a:pt x="16" y="16"/>
                  <a:pt x="16" y="16"/>
                </a:cubicBezTo>
                <a:cubicBezTo>
                  <a:pt x="4" y="16"/>
                  <a:pt x="4" y="16"/>
                  <a:pt x="4" y="16"/>
                </a:cubicBezTo>
                <a:cubicBezTo>
                  <a:pt x="2" y="16"/>
                  <a:pt x="0" y="18"/>
                  <a:pt x="0" y="20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6"/>
                  <a:pt x="2" y="48"/>
                  <a:pt x="4" y="48"/>
                </a:cubicBezTo>
                <a:cubicBezTo>
                  <a:pt x="24" y="48"/>
                  <a:pt x="24" y="48"/>
                  <a:pt x="24" y="48"/>
                </a:cubicBezTo>
                <a:cubicBezTo>
                  <a:pt x="24" y="64"/>
                  <a:pt x="24" y="64"/>
                  <a:pt x="24" y="64"/>
                </a:cubicBezTo>
                <a:cubicBezTo>
                  <a:pt x="40" y="64"/>
                  <a:pt x="40" y="64"/>
                  <a:pt x="40" y="64"/>
                </a:cubicBezTo>
                <a:cubicBezTo>
                  <a:pt x="40" y="48"/>
                  <a:pt x="40" y="48"/>
                  <a:pt x="40" y="48"/>
                </a:cubicBezTo>
                <a:cubicBezTo>
                  <a:pt x="56" y="48"/>
                  <a:pt x="56" y="48"/>
                  <a:pt x="56" y="48"/>
                </a:cubicBezTo>
                <a:cubicBezTo>
                  <a:pt x="58" y="48"/>
                  <a:pt x="60" y="46"/>
                  <a:pt x="60" y="44"/>
                </a:cubicBezTo>
                <a:cubicBezTo>
                  <a:pt x="60" y="20"/>
                  <a:pt x="60" y="20"/>
                  <a:pt x="60" y="20"/>
                </a:cubicBezTo>
                <a:cubicBezTo>
                  <a:pt x="60" y="18"/>
                  <a:pt x="58" y="16"/>
                  <a:pt x="56" y="16"/>
                </a:cubicBezTo>
                <a:close/>
                <a:moveTo>
                  <a:pt x="32" y="60"/>
                </a:moveTo>
                <a:cubicBezTo>
                  <a:pt x="28" y="60"/>
                  <a:pt x="28" y="60"/>
                  <a:pt x="28" y="60"/>
                </a:cubicBezTo>
                <a:cubicBezTo>
                  <a:pt x="28" y="48"/>
                  <a:pt x="28" y="48"/>
                  <a:pt x="28" y="48"/>
                </a:cubicBezTo>
                <a:cubicBezTo>
                  <a:pt x="32" y="48"/>
                  <a:pt x="32" y="48"/>
                  <a:pt x="32" y="48"/>
                </a:cubicBezTo>
                <a:lnTo>
                  <a:pt x="32" y="60"/>
                </a:lnTo>
                <a:close/>
                <a:moveTo>
                  <a:pt x="56" y="44"/>
                </a:moveTo>
                <a:cubicBezTo>
                  <a:pt x="4" y="44"/>
                  <a:pt x="4" y="44"/>
                  <a:pt x="4" y="44"/>
                </a:cubicBezTo>
                <a:cubicBezTo>
                  <a:pt x="4" y="20"/>
                  <a:pt x="4" y="20"/>
                  <a:pt x="4" y="20"/>
                </a:cubicBezTo>
                <a:cubicBezTo>
                  <a:pt x="16" y="20"/>
                  <a:pt x="16" y="20"/>
                  <a:pt x="16" y="20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34"/>
                  <a:pt x="18" y="36"/>
                  <a:pt x="20" y="36"/>
                </a:cubicBezTo>
                <a:cubicBezTo>
                  <a:pt x="22" y="36"/>
                  <a:pt x="24" y="34"/>
                  <a:pt x="24" y="32"/>
                </a:cubicBezTo>
                <a:cubicBezTo>
                  <a:pt x="24" y="20"/>
                  <a:pt x="24" y="20"/>
                  <a:pt x="24" y="20"/>
                </a:cubicBezTo>
                <a:cubicBezTo>
                  <a:pt x="56" y="20"/>
                  <a:pt x="56" y="20"/>
                  <a:pt x="56" y="20"/>
                </a:cubicBezTo>
                <a:lnTo>
                  <a:pt x="56" y="4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72" name="Group 271">
            <a:extLst>
              <a:ext uri="{FF2B5EF4-FFF2-40B4-BE49-F238E27FC236}">
                <a16:creationId xmlns="" xmlns:a16="http://schemas.microsoft.com/office/drawing/2014/main" id="{C47E16FC-50D3-4C2B-89C7-4EE1D1561927}"/>
              </a:ext>
            </a:extLst>
          </p:cNvPr>
          <p:cNvGrpSpPr/>
          <p:nvPr/>
        </p:nvGrpSpPr>
        <p:grpSpPr>
          <a:xfrm>
            <a:off x="9729525" y="2530180"/>
            <a:ext cx="219667" cy="319994"/>
            <a:chOff x="4899492" y="2743604"/>
            <a:chExt cx="274604" cy="400024"/>
          </a:xfrm>
          <a:solidFill>
            <a:schemeClr val="tx1"/>
          </a:solidFill>
        </p:grpSpPr>
        <p:sp>
          <p:nvSpPr>
            <p:cNvPr id="273" name="Freeform 98">
              <a:extLst>
                <a:ext uri="{FF2B5EF4-FFF2-40B4-BE49-F238E27FC236}">
                  <a16:creationId xmlns="" xmlns:a16="http://schemas.microsoft.com/office/drawing/2014/main" id="{97F45C9B-5351-4046-A67F-E0B1504C763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99492" y="2743604"/>
              <a:ext cx="274604" cy="400024"/>
            </a:xfrm>
            <a:custGeom>
              <a:avLst/>
              <a:gdLst>
                <a:gd name="T0" fmla="*/ 76 w 88"/>
                <a:gd name="T1" fmla="*/ 0 h 128"/>
                <a:gd name="T2" fmla="*/ 12 w 88"/>
                <a:gd name="T3" fmla="*/ 0 h 128"/>
                <a:gd name="T4" fmla="*/ 0 w 88"/>
                <a:gd name="T5" fmla="*/ 12 h 128"/>
                <a:gd name="T6" fmla="*/ 0 w 88"/>
                <a:gd name="T7" fmla="*/ 116 h 128"/>
                <a:gd name="T8" fmla="*/ 12 w 88"/>
                <a:gd name="T9" fmla="*/ 128 h 128"/>
                <a:gd name="T10" fmla="*/ 76 w 88"/>
                <a:gd name="T11" fmla="*/ 128 h 128"/>
                <a:gd name="T12" fmla="*/ 88 w 88"/>
                <a:gd name="T13" fmla="*/ 116 h 128"/>
                <a:gd name="T14" fmla="*/ 88 w 88"/>
                <a:gd name="T15" fmla="*/ 12 h 128"/>
                <a:gd name="T16" fmla="*/ 76 w 88"/>
                <a:gd name="T17" fmla="*/ 0 h 128"/>
                <a:gd name="T18" fmla="*/ 80 w 88"/>
                <a:gd name="T19" fmla="*/ 116 h 128"/>
                <a:gd name="T20" fmla="*/ 76 w 88"/>
                <a:gd name="T21" fmla="*/ 120 h 128"/>
                <a:gd name="T22" fmla="*/ 12 w 88"/>
                <a:gd name="T23" fmla="*/ 120 h 128"/>
                <a:gd name="T24" fmla="*/ 8 w 88"/>
                <a:gd name="T25" fmla="*/ 116 h 128"/>
                <a:gd name="T26" fmla="*/ 8 w 88"/>
                <a:gd name="T27" fmla="*/ 108 h 128"/>
                <a:gd name="T28" fmla="*/ 80 w 88"/>
                <a:gd name="T29" fmla="*/ 108 h 128"/>
                <a:gd name="T30" fmla="*/ 80 w 88"/>
                <a:gd name="T31" fmla="*/ 116 h 128"/>
                <a:gd name="T32" fmla="*/ 80 w 88"/>
                <a:gd name="T33" fmla="*/ 104 h 128"/>
                <a:gd name="T34" fmla="*/ 8 w 88"/>
                <a:gd name="T35" fmla="*/ 104 h 128"/>
                <a:gd name="T36" fmla="*/ 8 w 88"/>
                <a:gd name="T37" fmla="*/ 24 h 128"/>
                <a:gd name="T38" fmla="*/ 80 w 88"/>
                <a:gd name="T39" fmla="*/ 24 h 128"/>
                <a:gd name="T40" fmla="*/ 80 w 88"/>
                <a:gd name="T41" fmla="*/ 104 h 128"/>
                <a:gd name="T42" fmla="*/ 80 w 88"/>
                <a:gd name="T43" fmla="*/ 20 h 128"/>
                <a:gd name="T44" fmla="*/ 8 w 88"/>
                <a:gd name="T45" fmla="*/ 20 h 128"/>
                <a:gd name="T46" fmla="*/ 8 w 88"/>
                <a:gd name="T47" fmla="*/ 12 h 128"/>
                <a:gd name="T48" fmla="*/ 12 w 88"/>
                <a:gd name="T49" fmla="*/ 8 h 128"/>
                <a:gd name="T50" fmla="*/ 76 w 88"/>
                <a:gd name="T51" fmla="*/ 8 h 128"/>
                <a:gd name="T52" fmla="*/ 80 w 88"/>
                <a:gd name="T53" fmla="*/ 12 h 128"/>
                <a:gd name="T54" fmla="*/ 80 w 88"/>
                <a:gd name="T55" fmla="*/ 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88" h="128">
                  <a:moveTo>
                    <a:pt x="76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0" y="123"/>
                    <a:pt x="5" y="128"/>
                    <a:pt x="12" y="128"/>
                  </a:cubicBezTo>
                  <a:cubicBezTo>
                    <a:pt x="76" y="128"/>
                    <a:pt x="76" y="128"/>
                    <a:pt x="76" y="128"/>
                  </a:cubicBezTo>
                  <a:cubicBezTo>
                    <a:pt x="83" y="128"/>
                    <a:pt x="88" y="123"/>
                    <a:pt x="88" y="116"/>
                  </a:cubicBezTo>
                  <a:cubicBezTo>
                    <a:pt x="88" y="12"/>
                    <a:pt x="88" y="12"/>
                    <a:pt x="88" y="12"/>
                  </a:cubicBezTo>
                  <a:cubicBezTo>
                    <a:pt x="88" y="5"/>
                    <a:pt x="83" y="0"/>
                    <a:pt x="76" y="0"/>
                  </a:cubicBezTo>
                  <a:close/>
                  <a:moveTo>
                    <a:pt x="80" y="116"/>
                  </a:moveTo>
                  <a:cubicBezTo>
                    <a:pt x="80" y="118"/>
                    <a:pt x="78" y="120"/>
                    <a:pt x="76" y="120"/>
                  </a:cubicBezTo>
                  <a:cubicBezTo>
                    <a:pt x="12" y="120"/>
                    <a:pt x="12" y="120"/>
                    <a:pt x="12" y="120"/>
                  </a:cubicBezTo>
                  <a:cubicBezTo>
                    <a:pt x="10" y="120"/>
                    <a:pt x="8" y="118"/>
                    <a:pt x="8" y="116"/>
                  </a:cubicBezTo>
                  <a:cubicBezTo>
                    <a:pt x="8" y="108"/>
                    <a:pt x="8" y="108"/>
                    <a:pt x="8" y="108"/>
                  </a:cubicBezTo>
                  <a:cubicBezTo>
                    <a:pt x="80" y="108"/>
                    <a:pt x="80" y="108"/>
                    <a:pt x="80" y="108"/>
                  </a:cubicBezTo>
                  <a:lnTo>
                    <a:pt x="80" y="116"/>
                  </a:lnTo>
                  <a:close/>
                  <a:moveTo>
                    <a:pt x="80" y="104"/>
                  </a:moveTo>
                  <a:cubicBezTo>
                    <a:pt x="8" y="104"/>
                    <a:pt x="8" y="104"/>
                    <a:pt x="8" y="10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80" y="24"/>
                    <a:pt x="80" y="24"/>
                    <a:pt x="80" y="24"/>
                  </a:cubicBezTo>
                  <a:lnTo>
                    <a:pt x="80" y="104"/>
                  </a:lnTo>
                  <a:close/>
                  <a:moveTo>
                    <a:pt x="80" y="20"/>
                  </a:moveTo>
                  <a:cubicBezTo>
                    <a:pt x="8" y="20"/>
                    <a:pt x="8" y="20"/>
                    <a:pt x="8" y="20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76" y="8"/>
                    <a:pt x="76" y="8"/>
                    <a:pt x="76" y="8"/>
                  </a:cubicBezTo>
                  <a:cubicBezTo>
                    <a:pt x="78" y="8"/>
                    <a:pt x="80" y="10"/>
                    <a:pt x="80" y="12"/>
                  </a:cubicBezTo>
                  <a:lnTo>
                    <a:pt x="80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4" name="Freeform 99">
              <a:extLst>
                <a:ext uri="{FF2B5EF4-FFF2-40B4-BE49-F238E27FC236}">
                  <a16:creationId xmlns="" xmlns:a16="http://schemas.microsoft.com/office/drawing/2014/main" id="{DC9A2509-F05F-4BFB-9370-8E02579D7590}"/>
                </a:ext>
              </a:extLst>
            </p:cNvPr>
            <p:cNvSpPr>
              <a:spLocks/>
            </p:cNvSpPr>
            <p:nvPr/>
          </p:nvSpPr>
          <p:spPr bwMode="auto">
            <a:xfrm>
              <a:off x="5011709" y="2780570"/>
              <a:ext cx="50168" cy="13202"/>
            </a:xfrm>
            <a:custGeom>
              <a:avLst/>
              <a:gdLst>
                <a:gd name="T0" fmla="*/ 16 w 16"/>
                <a:gd name="T1" fmla="*/ 2 h 4"/>
                <a:gd name="T2" fmla="*/ 14 w 16"/>
                <a:gd name="T3" fmla="*/ 4 h 4"/>
                <a:gd name="T4" fmla="*/ 2 w 16"/>
                <a:gd name="T5" fmla="*/ 4 h 4"/>
                <a:gd name="T6" fmla="*/ 0 w 16"/>
                <a:gd name="T7" fmla="*/ 2 h 4"/>
                <a:gd name="T8" fmla="*/ 0 w 16"/>
                <a:gd name="T9" fmla="*/ 2 h 4"/>
                <a:gd name="T10" fmla="*/ 2 w 16"/>
                <a:gd name="T11" fmla="*/ 0 h 4"/>
                <a:gd name="T12" fmla="*/ 14 w 16"/>
                <a:gd name="T13" fmla="*/ 0 h 4"/>
                <a:gd name="T14" fmla="*/ 16 w 16"/>
                <a:gd name="T1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" h="4">
                  <a:moveTo>
                    <a:pt x="16" y="2"/>
                  </a:moveTo>
                  <a:cubicBezTo>
                    <a:pt x="16" y="3"/>
                    <a:pt x="15" y="4"/>
                    <a:pt x="14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5" name="Freeform 100">
              <a:extLst>
                <a:ext uri="{FF2B5EF4-FFF2-40B4-BE49-F238E27FC236}">
                  <a16:creationId xmlns="" xmlns:a16="http://schemas.microsoft.com/office/drawing/2014/main" id="{31FAFD0A-B8F7-433A-A9E6-76A2AC28962C}"/>
                </a:ext>
              </a:extLst>
            </p:cNvPr>
            <p:cNvSpPr>
              <a:spLocks/>
            </p:cNvSpPr>
            <p:nvPr/>
          </p:nvSpPr>
          <p:spPr bwMode="auto">
            <a:xfrm>
              <a:off x="5023591" y="3093459"/>
              <a:ext cx="25084" cy="11882"/>
            </a:xfrm>
            <a:custGeom>
              <a:avLst/>
              <a:gdLst>
                <a:gd name="T0" fmla="*/ 8 w 8"/>
                <a:gd name="T1" fmla="*/ 2 h 4"/>
                <a:gd name="T2" fmla="*/ 6 w 8"/>
                <a:gd name="T3" fmla="*/ 4 h 4"/>
                <a:gd name="T4" fmla="*/ 2 w 8"/>
                <a:gd name="T5" fmla="*/ 4 h 4"/>
                <a:gd name="T6" fmla="*/ 0 w 8"/>
                <a:gd name="T7" fmla="*/ 2 h 4"/>
                <a:gd name="T8" fmla="*/ 0 w 8"/>
                <a:gd name="T9" fmla="*/ 2 h 4"/>
                <a:gd name="T10" fmla="*/ 2 w 8"/>
                <a:gd name="T11" fmla="*/ 0 h 4"/>
                <a:gd name="T12" fmla="*/ 6 w 8"/>
                <a:gd name="T13" fmla="*/ 0 h 4"/>
                <a:gd name="T14" fmla="*/ 8 w 8"/>
                <a:gd name="T1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4">
                  <a:moveTo>
                    <a:pt x="8" y="2"/>
                  </a:moveTo>
                  <a:cubicBezTo>
                    <a:pt x="8" y="3"/>
                    <a:pt x="7" y="4"/>
                    <a:pt x="6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8" y="1"/>
                    <a:pt x="8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</p:spTree>
    <p:extLst>
      <p:ext uri="{BB962C8B-B14F-4D97-AF65-F5344CB8AC3E}">
        <p14:creationId xmlns:p14="http://schemas.microsoft.com/office/powerpoint/2010/main" val="9242884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="" xmlns:a16="http://schemas.microsoft.com/office/drawing/2014/main" id="{578F9157-D7F7-4010-81CE-CC0F3884AD29}"/>
              </a:ext>
            </a:extLst>
          </p:cNvPr>
          <p:cNvGrpSpPr/>
          <p:nvPr/>
        </p:nvGrpSpPr>
        <p:grpSpPr>
          <a:xfrm>
            <a:off x="3167582" y="1717827"/>
            <a:ext cx="232225" cy="333757"/>
            <a:chOff x="9132888" y="2062163"/>
            <a:chExt cx="341312" cy="490537"/>
          </a:xfrm>
          <a:solidFill>
            <a:schemeClr val="tx1"/>
          </a:solidFill>
        </p:grpSpPr>
        <p:sp>
          <p:nvSpPr>
            <p:cNvPr id="4" name="Freeform 326">
              <a:extLst>
                <a:ext uri="{FF2B5EF4-FFF2-40B4-BE49-F238E27FC236}">
                  <a16:creationId xmlns="" xmlns:a16="http://schemas.microsoft.com/office/drawing/2014/main" id="{3261555F-529D-4ABA-8E23-59DB84F4094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132888" y="2062163"/>
              <a:ext cx="341312" cy="490537"/>
            </a:xfrm>
            <a:custGeom>
              <a:avLst/>
              <a:gdLst>
                <a:gd name="T0" fmla="*/ 44 w 88"/>
                <a:gd name="T1" fmla="*/ 0 h 128"/>
                <a:gd name="T2" fmla="*/ 0 w 88"/>
                <a:gd name="T3" fmla="*/ 44 h 128"/>
                <a:gd name="T4" fmla="*/ 20 w 88"/>
                <a:gd name="T5" fmla="*/ 92 h 128"/>
                <a:gd name="T6" fmla="*/ 44 w 88"/>
                <a:gd name="T7" fmla="*/ 128 h 128"/>
                <a:gd name="T8" fmla="*/ 68 w 88"/>
                <a:gd name="T9" fmla="*/ 92 h 128"/>
                <a:gd name="T10" fmla="*/ 88 w 88"/>
                <a:gd name="T11" fmla="*/ 44 h 128"/>
                <a:gd name="T12" fmla="*/ 44 w 88"/>
                <a:gd name="T13" fmla="*/ 0 h 128"/>
                <a:gd name="T14" fmla="*/ 54 w 88"/>
                <a:gd name="T15" fmla="*/ 109 h 128"/>
                <a:gd name="T16" fmla="*/ 35 w 88"/>
                <a:gd name="T17" fmla="*/ 111 h 128"/>
                <a:gd name="T18" fmla="*/ 32 w 88"/>
                <a:gd name="T19" fmla="*/ 104 h 128"/>
                <a:gd name="T20" fmla="*/ 32 w 88"/>
                <a:gd name="T21" fmla="*/ 103 h 128"/>
                <a:gd name="T22" fmla="*/ 57 w 88"/>
                <a:gd name="T23" fmla="*/ 100 h 128"/>
                <a:gd name="T24" fmla="*/ 56 w 88"/>
                <a:gd name="T25" fmla="*/ 104 h 128"/>
                <a:gd name="T26" fmla="*/ 54 w 88"/>
                <a:gd name="T27" fmla="*/ 109 h 128"/>
                <a:gd name="T28" fmla="*/ 31 w 88"/>
                <a:gd name="T29" fmla="*/ 100 h 128"/>
                <a:gd name="T30" fmla="*/ 28 w 88"/>
                <a:gd name="T31" fmla="*/ 92 h 128"/>
                <a:gd name="T32" fmla="*/ 60 w 88"/>
                <a:gd name="T33" fmla="*/ 92 h 128"/>
                <a:gd name="T34" fmla="*/ 58 w 88"/>
                <a:gd name="T35" fmla="*/ 96 h 128"/>
                <a:gd name="T36" fmla="*/ 31 w 88"/>
                <a:gd name="T37" fmla="*/ 100 h 128"/>
                <a:gd name="T38" fmla="*/ 44 w 88"/>
                <a:gd name="T39" fmla="*/ 120 h 128"/>
                <a:gd name="T40" fmla="*/ 36 w 88"/>
                <a:gd name="T41" fmla="*/ 115 h 128"/>
                <a:gd name="T42" fmla="*/ 53 w 88"/>
                <a:gd name="T43" fmla="*/ 113 h 128"/>
                <a:gd name="T44" fmla="*/ 44 w 88"/>
                <a:gd name="T45" fmla="*/ 120 h 128"/>
                <a:gd name="T46" fmla="*/ 63 w 88"/>
                <a:gd name="T47" fmla="*/ 84 h 128"/>
                <a:gd name="T48" fmla="*/ 25 w 88"/>
                <a:gd name="T49" fmla="*/ 84 h 128"/>
                <a:gd name="T50" fmla="*/ 19 w 88"/>
                <a:gd name="T51" fmla="*/ 71 h 128"/>
                <a:gd name="T52" fmla="*/ 8 w 88"/>
                <a:gd name="T53" fmla="*/ 44 h 128"/>
                <a:gd name="T54" fmla="*/ 44 w 88"/>
                <a:gd name="T55" fmla="*/ 8 h 128"/>
                <a:gd name="T56" fmla="*/ 80 w 88"/>
                <a:gd name="T57" fmla="*/ 44 h 128"/>
                <a:gd name="T58" fmla="*/ 69 w 88"/>
                <a:gd name="T59" fmla="*/ 71 h 128"/>
                <a:gd name="T60" fmla="*/ 63 w 88"/>
                <a:gd name="T61" fmla="*/ 8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8" h="128">
                  <a:moveTo>
                    <a:pt x="44" y="0"/>
                  </a:moveTo>
                  <a:cubicBezTo>
                    <a:pt x="20" y="0"/>
                    <a:pt x="0" y="20"/>
                    <a:pt x="0" y="44"/>
                  </a:cubicBezTo>
                  <a:cubicBezTo>
                    <a:pt x="0" y="60"/>
                    <a:pt x="15" y="77"/>
                    <a:pt x="20" y="92"/>
                  </a:cubicBezTo>
                  <a:cubicBezTo>
                    <a:pt x="28" y="115"/>
                    <a:pt x="27" y="128"/>
                    <a:pt x="44" y="128"/>
                  </a:cubicBezTo>
                  <a:cubicBezTo>
                    <a:pt x="61" y="128"/>
                    <a:pt x="60" y="115"/>
                    <a:pt x="68" y="92"/>
                  </a:cubicBezTo>
                  <a:cubicBezTo>
                    <a:pt x="73" y="77"/>
                    <a:pt x="88" y="60"/>
                    <a:pt x="88" y="44"/>
                  </a:cubicBezTo>
                  <a:cubicBezTo>
                    <a:pt x="88" y="20"/>
                    <a:pt x="68" y="0"/>
                    <a:pt x="44" y="0"/>
                  </a:cubicBezTo>
                  <a:close/>
                  <a:moveTo>
                    <a:pt x="54" y="109"/>
                  </a:moveTo>
                  <a:cubicBezTo>
                    <a:pt x="35" y="111"/>
                    <a:pt x="35" y="111"/>
                    <a:pt x="35" y="111"/>
                  </a:cubicBezTo>
                  <a:cubicBezTo>
                    <a:pt x="34" y="109"/>
                    <a:pt x="33" y="107"/>
                    <a:pt x="32" y="104"/>
                  </a:cubicBezTo>
                  <a:cubicBezTo>
                    <a:pt x="32" y="104"/>
                    <a:pt x="32" y="104"/>
                    <a:pt x="32" y="103"/>
                  </a:cubicBezTo>
                  <a:cubicBezTo>
                    <a:pt x="57" y="100"/>
                    <a:pt x="57" y="100"/>
                    <a:pt x="57" y="100"/>
                  </a:cubicBezTo>
                  <a:cubicBezTo>
                    <a:pt x="57" y="102"/>
                    <a:pt x="56" y="103"/>
                    <a:pt x="56" y="104"/>
                  </a:cubicBezTo>
                  <a:cubicBezTo>
                    <a:pt x="55" y="106"/>
                    <a:pt x="55" y="107"/>
                    <a:pt x="54" y="109"/>
                  </a:cubicBezTo>
                  <a:close/>
                  <a:moveTo>
                    <a:pt x="31" y="100"/>
                  </a:moveTo>
                  <a:cubicBezTo>
                    <a:pt x="30" y="97"/>
                    <a:pt x="29" y="95"/>
                    <a:pt x="28" y="92"/>
                  </a:cubicBezTo>
                  <a:cubicBezTo>
                    <a:pt x="60" y="92"/>
                    <a:pt x="60" y="92"/>
                    <a:pt x="60" y="92"/>
                  </a:cubicBezTo>
                  <a:cubicBezTo>
                    <a:pt x="59" y="93"/>
                    <a:pt x="59" y="95"/>
                    <a:pt x="58" y="96"/>
                  </a:cubicBezTo>
                  <a:lnTo>
                    <a:pt x="31" y="100"/>
                  </a:lnTo>
                  <a:close/>
                  <a:moveTo>
                    <a:pt x="44" y="120"/>
                  </a:moveTo>
                  <a:cubicBezTo>
                    <a:pt x="40" y="120"/>
                    <a:pt x="38" y="120"/>
                    <a:pt x="36" y="115"/>
                  </a:cubicBezTo>
                  <a:cubicBezTo>
                    <a:pt x="53" y="113"/>
                    <a:pt x="53" y="113"/>
                    <a:pt x="53" y="113"/>
                  </a:cubicBezTo>
                  <a:cubicBezTo>
                    <a:pt x="51" y="119"/>
                    <a:pt x="49" y="120"/>
                    <a:pt x="44" y="120"/>
                  </a:cubicBezTo>
                  <a:close/>
                  <a:moveTo>
                    <a:pt x="63" y="84"/>
                  </a:moveTo>
                  <a:cubicBezTo>
                    <a:pt x="25" y="84"/>
                    <a:pt x="25" y="84"/>
                    <a:pt x="25" y="84"/>
                  </a:cubicBezTo>
                  <a:cubicBezTo>
                    <a:pt x="23" y="80"/>
                    <a:pt x="21" y="75"/>
                    <a:pt x="19" y="71"/>
                  </a:cubicBezTo>
                  <a:cubicBezTo>
                    <a:pt x="13" y="62"/>
                    <a:pt x="8" y="52"/>
                    <a:pt x="8" y="44"/>
                  </a:cubicBezTo>
                  <a:cubicBezTo>
                    <a:pt x="8" y="24"/>
                    <a:pt x="24" y="8"/>
                    <a:pt x="44" y="8"/>
                  </a:cubicBezTo>
                  <a:cubicBezTo>
                    <a:pt x="64" y="8"/>
                    <a:pt x="80" y="24"/>
                    <a:pt x="80" y="44"/>
                  </a:cubicBezTo>
                  <a:cubicBezTo>
                    <a:pt x="80" y="52"/>
                    <a:pt x="75" y="62"/>
                    <a:pt x="69" y="71"/>
                  </a:cubicBezTo>
                  <a:cubicBezTo>
                    <a:pt x="67" y="75"/>
                    <a:pt x="65" y="80"/>
                    <a:pt x="63" y="8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" name="Freeform 327">
              <a:extLst>
                <a:ext uri="{FF2B5EF4-FFF2-40B4-BE49-F238E27FC236}">
                  <a16:creationId xmlns="" xmlns:a16="http://schemas.microsoft.com/office/drawing/2014/main" id="{0AE04A41-0D74-4DD4-B0E8-040F7ABE2C6D}"/>
                </a:ext>
              </a:extLst>
            </p:cNvPr>
            <p:cNvSpPr>
              <a:spLocks/>
            </p:cNvSpPr>
            <p:nvPr/>
          </p:nvSpPr>
          <p:spPr bwMode="auto">
            <a:xfrm>
              <a:off x="9209088" y="2138363"/>
              <a:ext cx="101600" cy="100012"/>
            </a:xfrm>
            <a:custGeom>
              <a:avLst/>
              <a:gdLst>
                <a:gd name="T0" fmla="*/ 24 w 26"/>
                <a:gd name="T1" fmla="*/ 0 h 26"/>
                <a:gd name="T2" fmla="*/ 0 w 26"/>
                <a:gd name="T3" fmla="*/ 24 h 26"/>
                <a:gd name="T4" fmla="*/ 2 w 26"/>
                <a:gd name="T5" fmla="*/ 26 h 26"/>
                <a:gd name="T6" fmla="*/ 4 w 26"/>
                <a:gd name="T7" fmla="*/ 24 h 26"/>
                <a:gd name="T8" fmla="*/ 24 w 26"/>
                <a:gd name="T9" fmla="*/ 4 h 26"/>
                <a:gd name="T10" fmla="*/ 26 w 26"/>
                <a:gd name="T11" fmla="*/ 2 h 26"/>
                <a:gd name="T12" fmla="*/ 24 w 26"/>
                <a:gd name="T13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6">
                  <a:moveTo>
                    <a:pt x="24" y="0"/>
                  </a:moveTo>
                  <a:cubicBezTo>
                    <a:pt x="11" y="0"/>
                    <a:pt x="0" y="11"/>
                    <a:pt x="0" y="24"/>
                  </a:cubicBezTo>
                  <a:cubicBezTo>
                    <a:pt x="0" y="25"/>
                    <a:pt x="1" y="26"/>
                    <a:pt x="2" y="26"/>
                  </a:cubicBezTo>
                  <a:cubicBezTo>
                    <a:pt x="3" y="26"/>
                    <a:pt x="4" y="25"/>
                    <a:pt x="4" y="24"/>
                  </a:cubicBezTo>
                  <a:cubicBezTo>
                    <a:pt x="4" y="13"/>
                    <a:pt x="13" y="4"/>
                    <a:pt x="24" y="4"/>
                  </a:cubicBezTo>
                  <a:cubicBezTo>
                    <a:pt x="25" y="4"/>
                    <a:pt x="26" y="3"/>
                    <a:pt x="26" y="2"/>
                  </a:cubicBezTo>
                  <a:cubicBezTo>
                    <a:pt x="26" y="1"/>
                    <a:pt x="25" y="0"/>
                    <a:pt x="2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="" xmlns:a16="http://schemas.microsoft.com/office/drawing/2014/main" id="{98DC2215-CED1-422B-A76E-BEC338F7595C}"/>
              </a:ext>
            </a:extLst>
          </p:cNvPr>
          <p:cNvGrpSpPr/>
          <p:nvPr/>
        </p:nvGrpSpPr>
        <p:grpSpPr>
          <a:xfrm>
            <a:off x="8895759" y="1023582"/>
            <a:ext cx="274321" cy="382540"/>
            <a:chOff x="6924675" y="5064125"/>
            <a:chExt cx="346075" cy="482600"/>
          </a:xfrm>
          <a:solidFill>
            <a:schemeClr val="tx1"/>
          </a:solidFill>
        </p:grpSpPr>
        <p:sp>
          <p:nvSpPr>
            <p:cNvPr id="7" name="Freeform 331">
              <a:extLst>
                <a:ext uri="{FF2B5EF4-FFF2-40B4-BE49-F238E27FC236}">
                  <a16:creationId xmlns="" xmlns:a16="http://schemas.microsoft.com/office/drawing/2014/main" id="{597C7FBE-9A18-448C-83E4-7BC18CCD8A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24675" y="5064125"/>
              <a:ext cx="346075" cy="482600"/>
            </a:xfrm>
            <a:custGeom>
              <a:avLst/>
              <a:gdLst>
                <a:gd name="T0" fmla="*/ 68 w 92"/>
                <a:gd name="T1" fmla="*/ 36 h 128"/>
                <a:gd name="T2" fmla="*/ 60 w 92"/>
                <a:gd name="T3" fmla="*/ 56 h 128"/>
                <a:gd name="T4" fmla="*/ 44 w 92"/>
                <a:gd name="T5" fmla="*/ 20 h 128"/>
                <a:gd name="T6" fmla="*/ 36 w 92"/>
                <a:gd name="T7" fmla="*/ 44 h 128"/>
                <a:gd name="T8" fmla="*/ 4 w 92"/>
                <a:gd name="T9" fmla="*/ 0 h 128"/>
                <a:gd name="T10" fmla="*/ 0 w 92"/>
                <a:gd name="T11" fmla="*/ 92 h 128"/>
                <a:gd name="T12" fmla="*/ 40 w 92"/>
                <a:gd name="T13" fmla="*/ 128 h 128"/>
                <a:gd name="T14" fmla="*/ 86 w 92"/>
                <a:gd name="T15" fmla="*/ 100 h 128"/>
                <a:gd name="T16" fmla="*/ 68 w 92"/>
                <a:gd name="T17" fmla="*/ 36 h 128"/>
                <a:gd name="T18" fmla="*/ 79 w 92"/>
                <a:gd name="T19" fmla="*/ 98 h 128"/>
                <a:gd name="T20" fmla="*/ 40 w 92"/>
                <a:gd name="T21" fmla="*/ 120 h 128"/>
                <a:gd name="T22" fmla="*/ 8 w 92"/>
                <a:gd name="T23" fmla="*/ 92 h 128"/>
                <a:gd name="T24" fmla="*/ 12 w 92"/>
                <a:gd name="T25" fmla="*/ 63 h 128"/>
                <a:gd name="T26" fmla="*/ 16 w 92"/>
                <a:gd name="T27" fmla="*/ 23 h 128"/>
                <a:gd name="T28" fmla="*/ 33 w 92"/>
                <a:gd name="T29" fmla="*/ 63 h 128"/>
                <a:gd name="T30" fmla="*/ 47 w 92"/>
                <a:gd name="T31" fmla="*/ 39 h 128"/>
                <a:gd name="T32" fmla="*/ 52 w 92"/>
                <a:gd name="T33" fmla="*/ 76 h 128"/>
                <a:gd name="T34" fmla="*/ 71 w 92"/>
                <a:gd name="T35" fmla="*/ 54 h 128"/>
                <a:gd name="T36" fmla="*/ 79 w 92"/>
                <a:gd name="T37" fmla="*/ 9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92" h="128">
                  <a:moveTo>
                    <a:pt x="68" y="36"/>
                  </a:moveTo>
                  <a:cubicBezTo>
                    <a:pt x="68" y="47"/>
                    <a:pt x="60" y="56"/>
                    <a:pt x="60" y="56"/>
                  </a:cubicBezTo>
                  <a:cubicBezTo>
                    <a:pt x="60" y="36"/>
                    <a:pt x="44" y="20"/>
                    <a:pt x="44" y="20"/>
                  </a:cubicBezTo>
                  <a:cubicBezTo>
                    <a:pt x="44" y="20"/>
                    <a:pt x="44" y="32"/>
                    <a:pt x="36" y="44"/>
                  </a:cubicBezTo>
                  <a:cubicBezTo>
                    <a:pt x="28" y="16"/>
                    <a:pt x="4" y="0"/>
                    <a:pt x="4" y="0"/>
                  </a:cubicBezTo>
                  <a:cubicBezTo>
                    <a:pt x="16" y="44"/>
                    <a:pt x="0" y="60"/>
                    <a:pt x="0" y="92"/>
                  </a:cubicBezTo>
                  <a:cubicBezTo>
                    <a:pt x="0" y="110"/>
                    <a:pt x="16" y="128"/>
                    <a:pt x="40" y="128"/>
                  </a:cubicBezTo>
                  <a:cubicBezTo>
                    <a:pt x="76" y="128"/>
                    <a:pt x="83" y="115"/>
                    <a:pt x="86" y="100"/>
                  </a:cubicBezTo>
                  <a:cubicBezTo>
                    <a:pt x="92" y="80"/>
                    <a:pt x="84" y="56"/>
                    <a:pt x="68" y="36"/>
                  </a:cubicBezTo>
                  <a:close/>
                  <a:moveTo>
                    <a:pt x="79" y="98"/>
                  </a:moveTo>
                  <a:cubicBezTo>
                    <a:pt x="76" y="108"/>
                    <a:pt x="73" y="120"/>
                    <a:pt x="40" y="120"/>
                  </a:cubicBezTo>
                  <a:cubicBezTo>
                    <a:pt x="20" y="120"/>
                    <a:pt x="8" y="106"/>
                    <a:pt x="8" y="92"/>
                  </a:cubicBezTo>
                  <a:cubicBezTo>
                    <a:pt x="8" y="81"/>
                    <a:pt x="10" y="72"/>
                    <a:pt x="12" y="63"/>
                  </a:cubicBezTo>
                  <a:cubicBezTo>
                    <a:pt x="15" y="51"/>
                    <a:pt x="17" y="39"/>
                    <a:pt x="16" y="23"/>
                  </a:cubicBezTo>
                  <a:cubicBezTo>
                    <a:pt x="29" y="40"/>
                    <a:pt x="33" y="63"/>
                    <a:pt x="33" y="63"/>
                  </a:cubicBezTo>
                  <a:cubicBezTo>
                    <a:pt x="33" y="63"/>
                    <a:pt x="44" y="47"/>
                    <a:pt x="47" y="39"/>
                  </a:cubicBezTo>
                  <a:cubicBezTo>
                    <a:pt x="50" y="44"/>
                    <a:pt x="52" y="60"/>
                    <a:pt x="52" y="76"/>
                  </a:cubicBezTo>
                  <a:cubicBezTo>
                    <a:pt x="52" y="76"/>
                    <a:pt x="63" y="67"/>
                    <a:pt x="71" y="54"/>
                  </a:cubicBezTo>
                  <a:cubicBezTo>
                    <a:pt x="79" y="69"/>
                    <a:pt x="82" y="85"/>
                    <a:pt x="79" y="9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332">
              <a:extLst>
                <a:ext uri="{FF2B5EF4-FFF2-40B4-BE49-F238E27FC236}">
                  <a16:creationId xmlns="" xmlns:a16="http://schemas.microsoft.com/office/drawing/2014/main" id="{6DB8FEB7-9215-4C3D-8993-47F87778ABBD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1825" y="5272088"/>
              <a:ext cx="214313" cy="173038"/>
            </a:xfrm>
            <a:custGeom>
              <a:avLst/>
              <a:gdLst>
                <a:gd name="T0" fmla="*/ 55 w 57"/>
                <a:gd name="T1" fmla="*/ 12 h 46"/>
                <a:gd name="T2" fmla="*/ 51 w 57"/>
                <a:gd name="T3" fmla="*/ 16 h 46"/>
                <a:gd name="T4" fmla="*/ 32 w 57"/>
                <a:gd name="T5" fmla="*/ 31 h 46"/>
                <a:gd name="T6" fmla="*/ 30 w 57"/>
                <a:gd name="T7" fmla="*/ 14 h 46"/>
                <a:gd name="T8" fmla="*/ 30 w 57"/>
                <a:gd name="T9" fmla="*/ 7 h 46"/>
                <a:gd name="T10" fmla="*/ 24 w 57"/>
                <a:gd name="T11" fmla="*/ 16 h 46"/>
                <a:gd name="T12" fmla="*/ 17 w 57"/>
                <a:gd name="T13" fmla="*/ 26 h 46"/>
                <a:gd name="T14" fmla="*/ 9 w 57"/>
                <a:gd name="T15" fmla="*/ 5 h 46"/>
                <a:gd name="T16" fmla="*/ 7 w 57"/>
                <a:gd name="T17" fmla="*/ 0 h 46"/>
                <a:gd name="T18" fmla="*/ 5 w 57"/>
                <a:gd name="T19" fmla="*/ 6 h 46"/>
                <a:gd name="T20" fmla="*/ 0 w 57"/>
                <a:gd name="T21" fmla="*/ 40 h 46"/>
                <a:gd name="T22" fmla="*/ 2 w 57"/>
                <a:gd name="T23" fmla="*/ 42 h 46"/>
                <a:gd name="T24" fmla="*/ 4 w 57"/>
                <a:gd name="T25" fmla="*/ 40 h 46"/>
                <a:gd name="T26" fmla="*/ 7 w 57"/>
                <a:gd name="T27" fmla="*/ 12 h 46"/>
                <a:gd name="T28" fmla="*/ 15 w 57"/>
                <a:gd name="T29" fmla="*/ 31 h 46"/>
                <a:gd name="T30" fmla="*/ 16 w 57"/>
                <a:gd name="T31" fmla="*/ 34 h 46"/>
                <a:gd name="T32" fmla="*/ 18 w 57"/>
                <a:gd name="T33" fmla="*/ 31 h 46"/>
                <a:gd name="T34" fmla="*/ 26 w 57"/>
                <a:gd name="T35" fmla="*/ 20 h 46"/>
                <a:gd name="T36" fmla="*/ 29 w 57"/>
                <a:gd name="T37" fmla="*/ 34 h 46"/>
                <a:gd name="T38" fmla="*/ 30 w 57"/>
                <a:gd name="T39" fmla="*/ 37 h 46"/>
                <a:gd name="T40" fmla="*/ 32 w 57"/>
                <a:gd name="T41" fmla="*/ 36 h 46"/>
                <a:gd name="T42" fmla="*/ 52 w 57"/>
                <a:gd name="T43" fmla="*/ 21 h 46"/>
                <a:gd name="T44" fmla="*/ 49 w 57"/>
                <a:gd name="T45" fmla="*/ 43 h 46"/>
                <a:gd name="T46" fmla="*/ 51 w 57"/>
                <a:gd name="T47" fmla="*/ 45 h 46"/>
                <a:gd name="T48" fmla="*/ 51 w 57"/>
                <a:gd name="T49" fmla="*/ 46 h 46"/>
                <a:gd name="T50" fmla="*/ 53 w 57"/>
                <a:gd name="T51" fmla="*/ 44 h 46"/>
                <a:gd name="T52" fmla="*/ 55 w 57"/>
                <a:gd name="T53" fmla="*/ 16 h 46"/>
                <a:gd name="T54" fmla="*/ 55 w 57"/>
                <a:gd name="T55" fmla="*/ 12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7" h="46">
                  <a:moveTo>
                    <a:pt x="55" y="12"/>
                  </a:moveTo>
                  <a:cubicBezTo>
                    <a:pt x="51" y="16"/>
                    <a:pt x="51" y="16"/>
                    <a:pt x="51" y="16"/>
                  </a:cubicBezTo>
                  <a:cubicBezTo>
                    <a:pt x="47" y="21"/>
                    <a:pt x="43" y="26"/>
                    <a:pt x="32" y="31"/>
                  </a:cubicBezTo>
                  <a:cubicBezTo>
                    <a:pt x="31" y="26"/>
                    <a:pt x="30" y="21"/>
                    <a:pt x="30" y="14"/>
                  </a:cubicBezTo>
                  <a:cubicBezTo>
                    <a:pt x="30" y="7"/>
                    <a:pt x="30" y="7"/>
                    <a:pt x="30" y="7"/>
                  </a:cubicBezTo>
                  <a:cubicBezTo>
                    <a:pt x="24" y="16"/>
                    <a:pt x="24" y="16"/>
                    <a:pt x="24" y="16"/>
                  </a:cubicBezTo>
                  <a:cubicBezTo>
                    <a:pt x="21" y="20"/>
                    <a:pt x="20" y="22"/>
                    <a:pt x="17" y="26"/>
                  </a:cubicBezTo>
                  <a:cubicBezTo>
                    <a:pt x="13" y="17"/>
                    <a:pt x="11" y="11"/>
                    <a:pt x="9" y="5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2" y="13"/>
                    <a:pt x="0" y="21"/>
                    <a:pt x="0" y="40"/>
                  </a:cubicBezTo>
                  <a:cubicBezTo>
                    <a:pt x="0" y="41"/>
                    <a:pt x="0" y="42"/>
                    <a:pt x="2" y="42"/>
                  </a:cubicBezTo>
                  <a:cubicBezTo>
                    <a:pt x="3" y="42"/>
                    <a:pt x="4" y="41"/>
                    <a:pt x="4" y="40"/>
                  </a:cubicBezTo>
                  <a:cubicBezTo>
                    <a:pt x="4" y="25"/>
                    <a:pt x="5" y="18"/>
                    <a:pt x="7" y="12"/>
                  </a:cubicBezTo>
                  <a:cubicBezTo>
                    <a:pt x="9" y="17"/>
                    <a:pt x="12" y="23"/>
                    <a:pt x="15" y="31"/>
                  </a:cubicBezTo>
                  <a:cubicBezTo>
                    <a:pt x="16" y="34"/>
                    <a:pt x="16" y="34"/>
                    <a:pt x="16" y="34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22" y="27"/>
                    <a:pt x="24" y="24"/>
                    <a:pt x="26" y="20"/>
                  </a:cubicBezTo>
                  <a:cubicBezTo>
                    <a:pt x="27" y="26"/>
                    <a:pt x="28" y="30"/>
                    <a:pt x="29" y="34"/>
                  </a:cubicBezTo>
                  <a:cubicBezTo>
                    <a:pt x="30" y="37"/>
                    <a:pt x="30" y="37"/>
                    <a:pt x="30" y="37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43" y="31"/>
                    <a:pt x="48" y="26"/>
                    <a:pt x="52" y="21"/>
                  </a:cubicBezTo>
                  <a:cubicBezTo>
                    <a:pt x="53" y="29"/>
                    <a:pt x="52" y="37"/>
                    <a:pt x="49" y="43"/>
                  </a:cubicBezTo>
                  <a:cubicBezTo>
                    <a:pt x="49" y="44"/>
                    <a:pt x="49" y="45"/>
                    <a:pt x="51" y="45"/>
                  </a:cubicBezTo>
                  <a:cubicBezTo>
                    <a:pt x="51" y="45"/>
                    <a:pt x="51" y="46"/>
                    <a:pt x="51" y="46"/>
                  </a:cubicBezTo>
                  <a:cubicBezTo>
                    <a:pt x="52" y="46"/>
                    <a:pt x="53" y="45"/>
                    <a:pt x="53" y="44"/>
                  </a:cubicBezTo>
                  <a:cubicBezTo>
                    <a:pt x="56" y="37"/>
                    <a:pt x="57" y="26"/>
                    <a:pt x="55" y="16"/>
                  </a:cubicBezTo>
                  <a:lnTo>
                    <a:pt x="55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="" xmlns:a16="http://schemas.microsoft.com/office/drawing/2014/main" id="{9A708050-1283-4D71-9EB0-042047566CF2}"/>
              </a:ext>
            </a:extLst>
          </p:cNvPr>
          <p:cNvGrpSpPr/>
          <p:nvPr/>
        </p:nvGrpSpPr>
        <p:grpSpPr>
          <a:xfrm>
            <a:off x="6391179" y="1023582"/>
            <a:ext cx="383799" cy="382541"/>
            <a:chOff x="3959225" y="5064125"/>
            <a:chExt cx="484188" cy="482601"/>
          </a:xfrm>
          <a:solidFill>
            <a:schemeClr val="tx1"/>
          </a:solidFill>
        </p:grpSpPr>
        <p:sp>
          <p:nvSpPr>
            <p:cNvPr id="10" name="Freeform 333">
              <a:extLst>
                <a:ext uri="{FF2B5EF4-FFF2-40B4-BE49-F238E27FC236}">
                  <a16:creationId xmlns="" xmlns:a16="http://schemas.microsoft.com/office/drawing/2014/main" id="{5914A53B-16D9-4F71-BD68-F5F93DE8314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959225" y="5110163"/>
              <a:ext cx="442913" cy="436563"/>
            </a:xfrm>
            <a:custGeom>
              <a:avLst/>
              <a:gdLst>
                <a:gd name="T0" fmla="*/ 84 w 118"/>
                <a:gd name="T1" fmla="*/ 3 h 116"/>
                <a:gd name="T2" fmla="*/ 77 w 118"/>
                <a:gd name="T3" fmla="*/ 0 h 116"/>
                <a:gd name="T4" fmla="*/ 70 w 118"/>
                <a:gd name="T5" fmla="*/ 3 h 116"/>
                <a:gd name="T6" fmla="*/ 64 w 118"/>
                <a:gd name="T7" fmla="*/ 9 h 116"/>
                <a:gd name="T8" fmla="*/ 61 w 118"/>
                <a:gd name="T9" fmla="*/ 16 h 116"/>
                <a:gd name="T10" fmla="*/ 62 w 118"/>
                <a:gd name="T11" fmla="*/ 21 h 116"/>
                <a:gd name="T12" fmla="*/ 8 w 118"/>
                <a:gd name="T13" fmla="*/ 43 h 116"/>
                <a:gd name="T14" fmla="*/ 1 w 118"/>
                <a:gd name="T15" fmla="*/ 51 h 116"/>
                <a:gd name="T16" fmla="*/ 5 w 118"/>
                <a:gd name="T17" fmla="*/ 62 h 116"/>
                <a:gd name="T18" fmla="*/ 55 w 118"/>
                <a:gd name="T19" fmla="*/ 112 h 116"/>
                <a:gd name="T20" fmla="*/ 64 w 118"/>
                <a:gd name="T21" fmla="*/ 116 h 116"/>
                <a:gd name="T22" fmla="*/ 64 w 118"/>
                <a:gd name="T23" fmla="*/ 116 h 116"/>
                <a:gd name="T24" fmla="*/ 66 w 118"/>
                <a:gd name="T25" fmla="*/ 116 h 116"/>
                <a:gd name="T26" fmla="*/ 75 w 118"/>
                <a:gd name="T27" fmla="*/ 108 h 116"/>
                <a:gd name="T28" fmla="*/ 96 w 118"/>
                <a:gd name="T29" fmla="*/ 55 h 116"/>
                <a:gd name="T30" fmla="*/ 102 w 118"/>
                <a:gd name="T31" fmla="*/ 57 h 116"/>
                <a:gd name="T32" fmla="*/ 109 w 118"/>
                <a:gd name="T33" fmla="*/ 54 h 116"/>
                <a:gd name="T34" fmla="*/ 115 w 118"/>
                <a:gd name="T35" fmla="*/ 48 h 116"/>
                <a:gd name="T36" fmla="*/ 118 w 118"/>
                <a:gd name="T37" fmla="*/ 41 h 116"/>
                <a:gd name="T38" fmla="*/ 115 w 118"/>
                <a:gd name="T39" fmla="*/ 34 h 116"/>
                <a:gd name="T40" fmla="*/ 84 w 118"/>
                <a:gd name="T41" fmla="*/ 3 h 116"/>
                <a:gd name="T42" fmla="*/ 68 w 118"/>
                <a:gd name="T43" fmla="*/ 105 h 116"/>
                <a:gd name="T44" fmla="*/ 65 w 118"/>
                <a:gd name="T45" fmla="*/ 108 h 116"/>
                <a:gd name="T46" fmla="*/ 64 w 118"/>
                <a:gd name="T47" fmla="*/ 108 h 116"/>
                <a:gd name="T48" fmla="*/ 61 w 118"/>
                <a:gd name="T49" fmla="*/ 107 h 116"/>
                <a:gd name="T50" fmla="*/ 10 w 118"/>
                <a:gd name="T51" fmla="*/ 56 h 116"/>
                <a:gd name="T52" fmla="*/ 9 w 118"/>
                <a:gd name="T53" fmla="*/ 53 h 116"/>
                <a:gd name="T54" fmla="*/ 11 w 118"/>
                <a:gd name="T55" fmla="*/ 50 h 116"/>
                <a:gd name="T56" fmla="*/ 36 w 118"/>
                <a:gd name="T57" fmla="*/ 40 h 116"/>
                <a:gd name="T58" fmla="*/ 87 w 118"/>
                <a:gd name="T59" fmla="*/ 58 h 116"/>
                <a:gd name="T60" fmla="*/ 68 w 118"/>
                <a:gd name="T61" fmla="*/ 105 h 116"/>
                <a:gd name="T62" fmla="*/ 109 w 118"/>
                <a:gd name="T63" fmla="*/ 42 h 116"/>
                <a:gd name="T64" fmla="*/ 103 w 118"/>
                <a:gd name="T65" fmla="*/ 48 h 116"/>
                <a:gd name="T66" fmla="*/ 100 w 118"/>
                <a:gd name="T67" fmla="*/ 48 h 116"/>
                <a:gd name="T68" fmla="*/ 93 w 118"/>
                <a:gd name="T69" fmla="*/ 41 h 116"/>
                <a:gd name="T70" fmla="*/ 88 w 118"/>
                <a:gd name="T71" fmla="*/ 55 h 116"/>
                <a:gd name="T72" fmla="*/ 88 w 118"/>
                <a:gd name="T73" fmla="*/ 54 h 116"/>
                <a:gd name="T74" fmla="*/ 53 w 118"/>
                <a:gd name="T75" fmla="*/ 39 h 116"/>
                <a:gd name="T76" fmla="*/ 42 w 118"/>
                <a:gd name="T77" fmla="*/ 38 h 116"/>
                <a:gd name="T78" fmla="*/ 76 w 118"/>
                <a:gd name="T79" fmla="*/ 24 h 116"/>
                <a:gd name="T80" fmla="*/ 70 w 118"/>
                <a:gd name="T81" fmla="*/ 17 h 116"/>
                <a:gd name="T82" fmla="*/ 70 w 118"/>
                <a:gd name="T83" fmla="*/ 14 h 116"/>
                <a:gd name="T84" fmla="*/ 75 w 118"/>
                <a:gd name="T85" fmla="*/ 9 h 116"/>
                <a:gd name="T86" fmla="*/ 78 w 118"/>
                <a:gd name="T87" fmla="*/ 9 h 116"/>
                <a:gd name="T88" fmla="*/ 109 w 118"/>
                <a:gd name="T89" fmla="*/ 39 h 116"/>
                <a:gd name="T90" fmla="*/ 109 w 118"/>
                <a:gd name="T91" fmla="*/ 4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8" h="116">
                  <a:moveTo>
                    <a:pt x="84" y="3"/>
                  </a:moveTo>
                  <a:cubicBezTo>
                    <a:pt x="82" y="1"/>
                    <a:pt x="79" y="0"/>
                    <a:pt x="77" y="0"/>
                  </a:cubicBezTo>
                  <a:cubicBezTo>
                    <a:pt x="74" y="0"/>
                    <a:pt x="71" y="1"/>
                    <a:pt x="70" y="3"/>
                  </a:cubicBezTo>
                  <a:cubicBezTo>
                    <a:pt x="64" y="9"/>
                    <a:pt x="64" y="9"/>
                    <a:pt x="64" y="9"/>
                  </a:cubicBezTo>
                  <a:cubicBezTo>
                    <a:pt x="62" y="10"/>
                    <a:pt x="61" y="13"/>
                    <a:pt x="61" y="16"/>
                  </a:cubicBezTo>
                  <a:cubicBezTo>
                    <a:pt x="61" y="18"/>
                    <a:pt x="62" y="19"/>
                    <a:pt x="62" y="21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5" y="44"/>
                    <a:pt x="2" y="48"/>
                    <a:pt x="1" y="51"/>
                  </a:cubicBezTo>
                  <a:cubicBezTo>
                    <a:pt x="0" y="55"/>
                    <a:pt x="2" y="59"/>
                    <a:pt x="5" y="62"/>
                  </a:cubicBezTo>
                  <a:cubicBezTo>
                    <a:pt x="55" y="112"/>
                    <a:pt x="55" y="112"/>
                    <a:pt x="55" y="112"/>
                  </a:cubicBezTo>
                  <a:cubicBezTo>
                    <a:pt x="58" y="115"/>
                    <a:pt x="61" y="116"/>
                    <a:pt x="64" y="116"/>
                  </a:cubicBezTo>
                  <a:cubicBezTo>
                    <a:pt x="64" y="116"/>
                    <a:pt x="64" y="116"/>
                    <a:pt x="64" y="116"/>
                  </a:cubicBezTo>
                  <a:cubicBezTo>
                    <a:pt x="65" y="116"/>
                    <a:pt x="66" y="116"/>
                    <a:pt x="66" y="116"/>
                  </a:cubicBezTo>
                  <a:cubicBezTo>
                    <a:pt x="70" y="115"/>
                    <a:pt x="74" y="112"/>
                    <a:pt x="75" y="108"/>
                  </a:cubicBezTo>
                  <a:cubicBezTo>
                    <a:pt x="96" y="55"/>
                    <a:pt x="96" y="55"/>
                    <a:pt x="96" y="55"/>
                  </a:cubicBezTo>
                  <a:cubicBezTo>
                    <a:pt x="98" y="56"/>
                    <a:pt x="100" y="57"/>
                    <a:pt x="102" y="57"/>
                  </a:cubicBezTo>
                  <a:cubicBezTo>
                    <a:pt x="105" y="57"/>
                    <a:pt x="107" y="56"/>
                    <a:pt x="109" y="54"/>
                  </a:cubicBezTo>
                  <a:cubicBezTo>
                    <a:pt x="115" y="48"/>
                    <a:pt x="115" y="48"/>
                    <a:pt x="115" y="48"/>
                  </a:cubicBezTo>
                  <a:cubicBezTo>
                    <a:pt x="117" y="46"/>
                    <a:pt x="118" y="44"/>
                    <a:pt x="118" y="41"/>
                  </a:cubicBezTo>
                  <a:cubicBezTo>
                    <a:pt x="118" y="38"/>
                    <a:pt x="117" y="36"/>
                    <a:pt x="115" y="34"/>
                  </a:cubicBezTo>
                  <a:lnTo>
                    <a:pt x="84" y="3"/>
                  </a:lnTo>
                  <a:close/>
                  <a:moveTo>
                    <a:pt x="68" y="105"/>
                  </a:moveTo>
                  <a:cubicBezTo>
                    <a:pt x="67" y="107"/>
                    <a:pt x="66" y="108"/>
                    <a:pt x="65" y="108"/>
                  </a:cubicBezTo>
                  <a:cubicBezTo>
                    <a:pt x="64" y="108"/>
                    <a:pt x="64" y="108"/>
                    <a:pt x="64" y="108"/>
                  </a:cubicBezTo>
                  <a:cubicBezTo>
                    <a:pt x="63" y="108"/>
                    <a:pt x="62" y="108"/>
                    <a:pt x="61" y="107"/>
                  </a:cubicBezTo>
                  <a:cubicBezTo>
                    <a:pt x="10" y="56"/>
                    <a:pt x="10" y="56"/>
                    <a:pt x="10" y="56"/>
                  </a:cubicBezTo>
                  <a:cubicBezTo>
                    <a:pt x="9" y="56"/>
                    <a:pt x="9" y="54"/>
                    <a:pt x="9" y="53"/>
                  </a:cubicBezTo>
                  <a:cubicBezTo>
                    <a:pt x="9" y="52"/>
                    <a:pt x="10" y="51"/>
                    <a:pt x="11" y="5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53" y="46"/>
                    <a:pt x="70" y="40"/>
                    <a:pt x="87" y="58"/>
                  </a:cubicBezTo>
                  <a:lnTo>
                    <a:pt x="68" y="105"/>
                  </a:lnTo>
                  <a:close/>
                  <a:moveTo>
                    <a:pt x="109" y="42"/>
                  </a:moveTo>
                  <a:cubicBezTo>
                    <a:pt x="103" y="48"/>
                    <a:pt x="103" y="48"/>
                    <a:pt x="103" y="48"/>
                  </a:cubicBezTo>
                  <a:cubicBezTo>
                    <a:pt x="103" y="49"/>
                    <a:pt x="101" y="49"/>
                    <a:pt x="100" y="48"/>
                  </a:cubicBezTo>
                  <a:cubicBezTo>
                    <a:pt x="93" y="41"/>
                    <a:pt x="93" y="41"/>
                    <a:pt x="93" y="41"/>
                  </a:cubicBezTo>
                  <a:cubicBezTo>
                    <a:pt x="88" y="55"/>
                    <a:pt x="88" y="55"/>
                    <a:pt x="88" y="55"/>
                  </a:cubicBezTo>
                  <a:cubicBezTo>
                    <a:pt x="88" y="54"/>
                    <a:pt x="88" y="54"/>
                    <a:pt x="88" y="54"/>
                  </a:cubicBezTo>
                  <a:cubicBezTo>
                    <a:pt x="76" y="42"/>
                    <a:pt x="64" y="41"/>
                    <a:pt x="53" y="39"/>
                  </a:cubicBezTo>
                  <a:cubicBezTo>
                    <a:pt x="49" y="39"/>
                    <a:pt x="46" y="38"/>
                    <a:pt x="42" y="38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6"/>
                    <a:pt x="69" y="15"/>
                    <a:pt x="70" y="14"/>
                  </a:cubicBezTo>
                  <a:cubicBezTo>
                    <a:pt x="75" y="9"/>
                    <a:pt x="75" y="9"/>
                    <a:pt x="75" y="9"/>
                  </a:cubicBezTo>
                  <a:cubicBezTo>
                    <a:pt x="76" y="8"/>
                    <a:pt x="77" y="8"/>
                    <a:pt x="78" y="9"/>
                  </a:cubicBezTo>
                  <a:cubicBezTo>
                    <a:pt x="109" y="39"/>
                    <a:pt x="109" y="39"/>
                    <a:pt x="109" y="39"/>
                  </a:cubicBezTo>
                  <a:cubicBezTo>
                    <a:pt x="110" y="40"/>
                    <a:pt x="110" y="42"/>
                    <a:pt x="109" y="4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334">
              <a:extLst>
                <a:ext uri="{FF2B5EF4-FFF2-40B4-BE49-F238E27FC236}">
                  <a16:creationId xmlns="" xmlns:a16="http://schemas.microsoft.com/office/drawing/2014/main" id="{22AD2F52-7E85-4E97-8366-6586CA4AE5B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73538" y="5305425"/>
              <a:ext cx="74613" cy="74613"/>
            </a:xfrm>
            <a:custGeom>
              <a:avLst/>
              <a:gdLst>
                <a:gd name="T0" fmla="*/ 10 w 20"/>
                <a:gd name="T1" fmla="*/ 20 h 20"/>
                <a:gd name="T2" fmla="*/ 20 w 20"/>
                <a:gd name="T3" fmla="*/ 10 h 20"/>
                <a:gd name="T4" fmla="*/ 10 w 20"/>
                <a:gd name="T5" fmla="*/ 0 h 20"/>
                <a:gd name="T6" fmla="*/ 0 w 20"/>
                <a:gd name="T7" fmla="*/ 10 h 20"/>
                <a:gd name="T8" fmla="*/ 10 w 20"/>
                <a:gd name="T9" fmla="*/ 20 h 20"/>
                <a:gd name="T10" fmla="*/ 10 w 20"/>
                <a:gd name="T11" fmla="*/ 4 h 20"/>
                <a:gd name="T12" fmla="*/ 16 w 20"/>
                <a:gd name="T13" fmla="*/ 10 h 20"/>
                <a:gd name="T14" fmla="*/ 10 w 20"/>
                <a:gd name="T15" fmla="*/ 16 h 20"/>
                <a:gd name="T16" fmla="*/ 4 w 20"/>
                <a:gd name="T17" fmla="*/ 10 h 20"/>
                <a:gd name="T18" fmla="*/ 10 w 20"/>
                <a:gd name="T1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lose/>
                  <a:moveTo>
                    <a:pt x="10" y="4"/>
                  </a:move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Freeform 335">
              <a:extLst>
                <a:ext uri="{FF2B5EF4-FFF2-40B4-BE49-F238E27FC236}">
                  <a16:creationId xmlns="" xmlns:a16="http://schemas.microsoft.com/office/drawing/2014/main" id="{FD02D90A-C05F-46B2-8FC6-9035DD419BA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68800" y="5064125"/>
              <a:ext cx="74613" cy="76200"/>
            </a:xfrm>
            <a:custGeom>
              <a:avLst/>
              <a:gdLst>
                <a:gd name="T0" fmla="*/ 10 w 20"/>
                <a:gd name="T1" fmla="*/ 0 h 20"/>
                <a:gd name="T2" fmla="*/ 0 w 20"/>
                <a:gd name="T3" fmla="*/ 10 h 20"/>
                <a:gd name="T4" fmla="*/ 10 w 20"/>
                <a:gd name="T5" fmla="*/ 20 h 20"/>
                <a:gd name="T6" fmla="*/ 20 w 20"/>
                <a:gd name="T7" fmla="*/ 10 h 20"/>
                <a:gd name="T8" fmla="*/ 10 w 20"/>
                <a:gd name="T9" fmla="*/ 0 h 20"/>
                <a:gd name="T10" fmla="*/ 10 w 20"/>
                <a:gd name="T11" fmla="*/ 16 h 20"/>
                <a:gd name="T12" fmla="*/ 4 w 20"/>
                <a:gd name="T13" fmla="*/ 10 h 20"/>
                <a:gd name="T14" fmla="*/ 10 w 20"/>
                <a:gd name="T15" fmla="*/ 4 h 20"/>
                <a:gd name="T16" fmla="*/ 16 w 20"/>
                <a:gd name="T17" fmla="*/ 10 h 20"/>
                <a:gd name="T18" fmla="*/ 10 w 20"/>
                <a:gd name="T19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0" y="16"/>
                  </a:move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336">
              <a:extLst>
                <a:ext uri="{FF2B5EF4-FFF2-40B4-BE49-F238E27FC236}">
                  <a16:creationId xmlns="" xmlns:a16="http://schemas.microsoft.com/office/drawing/2014/main" id="{53FB9145-A2B6-4875-BF55-6A727AB8093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083050" y="5289550"/>
              <a:ext cx="60325" cy="60325"/>
            </a:xfrm>
            <a:custGeom>
              <a:avLst/>
              <a:gdLst>
                <a:gd name="T0" fmla="*/ 0 w 16"/>
                <a:gd name="T1" fmla="*/ 8 h 16"/>
                <a:gd name="T2" fmla="*/ 8 w 16"/>
                <a:gd name="T3" fmla="*/ 16 h 16"/>
                <a:gd name="T4" fmla="*/ 16 w 16"/>
                <a:gd name="T5" fmla="*/ 8 h 16"/>
                <a:gd name="T6" fmla="*/ 8 w 16"/>
                <a:gd name="T7" fmla="*/ 0 h 16"/>
                <a:gd name="T8" fmla="*/ 0 w 16"/>
                <a:gd name="T9" fmla="*/ 8 h 16"/>
                <a:gd name="T10" fmla="*/ 8 w 16"/>
                <a:gd name="T11" fmla="*/ 4 h 16"/>
                <a:gd name="T12" fmla="*/ 12 w 16"/>
                <a:gd name="T13" fmla="*/ 8 h 16"/>
                <a:gd name="T14" fmla="*/ 8 w 16"/>
                <a:gd name="T15" fmla="*/ 12 h 16"/>
                <a:gd name="T16" fmla="*/ 4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12" y="16"/>
                    <a:pt x="16" y="12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  <a:moveTo>
                    <a:pt x="8" y="4"/>
                  </a:moveTo>
                  <a:cubicBezTo>
                    <a:pt x="10" y="4"/>
                    <a:pt x="12" y="6"/>
                    <a:pt x="12" y="8"/>
                  </a:cubicBez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Oval 337">
              <a:extLst>
                <a:ext uri="{FF2B5EF4-FFF2-40B4-BE49-F238E27FC236}">
                  <a16:creationId xmlns="" xmlns:a16="http://schemas.microsoft.com/office/drawing/2014/main" id="{805D5F6C-7DE3-4C01-8CE3-D3DFE3D5965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43375" y="5395913"/>
              <a:ext cx="30163" cy="301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Oval 338">
              <a:extLst>
                <a:ext uri="{FF2B5EF4-FFF2-40B4-BE49-F238E27FC236}">
                  <a16:creationId xmlns="" xmlns:a16="http://schemas.microsoft.com/office/drawing/2014/main" id="{57A80010-CB11-4D46-B4F9-6ABF75DBCC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84675" y="5170488"/>
              <a:ext cx="30163" cy="301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="" xmlns:a16="http://schemas.microsoft.com/office/drawing/2014/main" id="{7F0BF42B-6F42-4031-84BC-5253BA875BBB}"/>
              </a:ext>
            </a:extLst>
          </p:cNvPr>
          <p:cNvGrpSpPr/>
          <p:nvPr/>
        </p:nvGrpSpPr>
        <p:grpSpPr>
          <a:xfrm>
            <a:off x="6452209" y="1694065"/>
            <a:ext cx="261738" cy="381282"/>
            <a:chOff x="7902575" y="3140075"/>
            <a:chExt cx="330200" cy="481013"/>
          </a:xfrm>
          <a:solidFill>
            <a:schemeClr val="tx1"/>
          </a:solidFill>
        </p:grpSpPr>
        <p:sp>
          <p:nvSpPr>
            <p:cNvPr id="17" name="Oval 339">
              <a:extLst>
                <a:ext uri="{FF2B5EF4-FFF2-40B4-BE49-F238E27FC236}">
                  <a16:creationId xmlns="" xmlns:a16="http://schemas.microsoft.com/office/drawing/2014/main" id="{E4CB8687-13A0-4234-BB16-3391AC44CC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37513" y="3275013"/>
              <a:ext cx="30163" cy="301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Oval 340">
              <a:extLst>
                <a:ext uri="{FF2B5EF4-FFF2-40B4-BE49-F238E27FC236}">
                  <a16:creationId xmlns="" xmlns:a16="http://schemas.microsoft.com/office/drawing/2014/main" id="{C0BB555A-C592-4F94-89CC-8C2A8B0FE0B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37513" y="3454400"/>
              <a:ext cx="30163" cy="301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Oval 341">
              <a:extLst>
                <a:ext uri="{FF2B5EF4-FFF2-40B4-BE49-F238E27FC236}">
                  <a16:creationId xmlns="" xmlns:a16="http://schemas.microsoft.com/office/drawing/2014/main" id="{9D587278-0775-43B9-A154-5769098937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47025" y="3365500"/>
              <a:ext cx="30163" cy="301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Oval 342">
              <a:extLst>
                <a:ext uri="{FF2B5EF4-FFF2-40B4-BE49-F238E27FC236}">
                  <a16:creationId xmlns="" xmlns:a16="http://schemas.microsoft.com/office/drawing/2014/main" id="{E8446FE2-253C-4812-B201-AF433B1FBC3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128000" y="3365500"/>
              <a:ext cx="30163" cy="301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" name="Freeform 343">
              <a:extLst>
                <a:ext uri="{FF2B5EF4-FFF2-40B4-BE49-F238E27FC236}">
                  <a16:creationId xmlns="" xmlns:a16="http://schemas.microsoft.com/office/drawing/2014/main" id="{15D5984D-37B3-4848-A73E-3C90AC69CC23}"/>
                </a:ext>
              </a:extLst>
            </p:cNvPr>
            <p:cNvSpPr>
              <a:spLocks/>
            </p:cNvSpPr>
            <p:nvPr/>
          </p:nvSpPr>
          <p:spPr bwMode="auto">
            <a:xfrm>
              <a:off x="7974013" y="3429000"/>
              <a:ext cx="30163" cy="30163"/>
            </a:xfrm>
            <a:custGeom>
              <a:avLst/>
              <a:gdLst>
                <a:gd name="T0" fmla="*/ 1 w 8"/>
                <a:gd name="T1" fmla="*/ 1 h 8"/>
                <a:gd name="T2" fmla="*/ 1 w 8"/>
                <a:gd name="T3" fmla="*/ 7 h 8"/>
                <a:gd name="T4" fmla="*/ 7 w 8"/>
                <a:gd name="T5" fmla="*/ 7 h 8"/>
                <a:gd name="T6" fmla="*/ 7 w 8"/>
                <a:gd name="T7" fmla="*/ 1 h 8"/>
                <a:gd name="T8" fmla="*/ 1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1" y="1"/>
                  </a:moveTo>
                  <a:cubicBezTo>
                    <a:pt x="0" y="3"/>
                    <a:pt x="0" y="5"/>
                    <a:pt x="1" y="7"/>
                  </a:cubicBezTo>
                  <a:cubicBezTo>
                    <a:pt x="3" y="8"/>
                    <a:pt x="5" y="8"/>
                    <a:pt x="7" y="7"/>
                  </a:cubicBezTo>
                  <a:cubicBezTo>
                    <a:pt x="8" y="5"/>
                    <a:pt x="8" y="3"/>
                    <a:pt x="7" y="1"/>
                  </a:cubicBezTo>
                  <a:cubicBezTo>
                    <a:pt x="5" y="0"/>
                    <a:pt x="3" y="0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" name="Freeform 344">
              <a:extLst>
                <a:ext uri="{FF2B5EF4-FFF2-40B4-BE49-F238E27FC236}">
                  <a16:creationId xmlns="" xmlns:a16="http://schemas.microsoft.com/office/drawing/2014/main" id="{D851B45C-5D23-49E6-8F4E-9744FE10B35E}"/>
                </a:ext>
              </a:extLst>
            </p:cNvPr>
            <p:cNvSpPr>
              <a:spLocks/>
            </p:cNvSpPr>
            <p:nvPr/>
          </p:nvSpPr>
          <p:spPr bwMode="auto">
            <a:xfrm>
              <a:off x="7974013" y="3300413"/>
              <a:ext cx="30163" cy="30163"/>
            </a:xfrm>
            <a:custGeom>
              <a:avLst/>
              <a:gdLst>
                <a:gd name="T0" fmla="*/ 1 w 8"/>
                <a:gd name="T1" fmla="*/ 1 h 8"/>
                <a:gd name="T2" fmla="*/ 1 w 8"/>
                <a:gd name="T3" fmla="*/ 7 h 8"/>
                <a:gd name="T4" fmla="*/ 7 w 8"/>
                <a:gd name="T5" fmla="*/ 7 h 8"/>
                <a:gd name="T6" fmla="*/ 7 w 8"/>
                <a:gd name="T7" fmla="*/ 1 h 8"/>
                <a:gd name="T8" fmla="*/ 1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1" y="1"/>
                  </a:moveTo>
                  <a:cubicBezTo>
                    <a:pt x="0" y="3"/>
                    <a:pt x="0" y="5"/>
                    <a:pt x="1" y="7"/>
                  </a:cubicBezTo>
                  <a:cubicBezTo>
                    <a:pt x="3" y="8"/>
                    <a:pt x="5" y="8"/>
                    <a:pt x="7" y="7"/>
                  </a:cubicBezTo>
                  <a:cubicBezTo>
                    <a:pt x="8" y="5"/>
                    <a:pt x="8" y="3"/>
                    <a:pt x="7" y="1"/>
                  </a:cubicBezTo>
                  <a:cubicBezTo>
                    <a:pt x="5" y="0"/>
                    <a:pt x="3" y="0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" name="Freeform 345">
              <a:extLst>
                <a:ext uri="{FF2B5EF4-FFF2-40B4-BE49-F238E27FC236}">
                  <a16:creationId xmlns="" xmlns:a16="http://schemas.microsoft.com/office/drawing/2014/main" id="{A423A961-9227-4054-B894-A9755A836BCE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1013" y="3429000"/>
              <a:ext cx="30163" cy="30163"/>
            </a:xfrm>
            <a:custGeom>
              <a:avLst/>
              <a:gdLst>
                <a:gd name="T0" fmla="*/ 1 w 8"/>
                <a:gd name="T1" fmla="*/ 1 h 8"/>
                <a:gd name="T2" fmla="*/ 1 w 8"/>
                <a:gd name="T3" fmla="*/ 7 h 8"/>
                <a:gd name="T4" fmla="*/ 7 w 8"/>
                <a:gd name="T5" fmla="*/ 7 h 8"/>
                <a:gd name="T6" fmla="*/ 7 w 8"/>
                <a:gd name="T7" fmla="*/ 1 h 8"/>
                <a:gd name="T8" fmla="*/ 1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1" y="1"/>
                  </a:moveTo>
                  <a:cubicBezTo>
                    <a:pt x="0" y="3"/>
                    <a:pt x="0" y="5"/>
                    <a:pt x="1" y="7"/>
                  </a:cubicBezTo>
                  <a:cubicBezTo>
                    <a:pt x="3" y="8"/>
                    <a:pt x="5" y="8"/>
                    <a:pt x="7" y="7"/>
                  </a:cubicBezTo>
                  <a:cubicBezTo>
                    <a:pt x="8" y="5"/>
                    <a:pt x="8" y="3"/>
                    <a:pt x="7" y="1"/>
                  </a:cubicBezTo>
                  <a:cubicBezTo>
                    <a:pt x="5" y="0"/>
                    <a:pt x="3" y="0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" name="Freeform 346">
              <a:extLst>
                <a:ext uri="{FF2B5EF4-FFF2-40B4-BE49-F238E27FC236}">
                  <a16:creationId xmlns="" xmlns:a16="http://schemas.microsoft.com/office/drawing/2014/main" id="{164B2277-B3E3-43F1-B74B-42B928A329A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02575" y="3140075"/>
              <a:ext cx="330200" cy="481013"/>
            </a:xfrm>
            <a:custGeom>
              <a:avLst/>
              <a:gdLst>
                <a:gd name="T0" fmla="*/ 80 w 88"/>
                <a:gd name="T1" fmla="*/ 56 h 128"/>
                <a:gd name="T2" fmla="*/ 79 w 88"/>
                <a:gd name="T3" fmla="*/ 56 h 128"/>
                <a:gd name="T4" fmla="*/ 70 w 88"/>
                <a:gd name="T5" fmla="*/ 38 h 128"/>
                <a:gd name="T6" fmla="*/ 64 w 88"/>
                <a:gd name="T7" fmla="*/ 7 h 128"/>
                <a:gd name="T8" fmla="*/ 56 w 88"/>
                <a:gd name="T9" fmla="*/ 0 h 128"/>
                <a:gd name="T10" fmla="*/ 24 w 88"/>
                <a:gd name="T11" fmla="*/ 0 h 128"/>
                <a:gd name="T12" fmla="*/ 17 w 88"/>
                <a:gd name="T13" fmla="*/ 7 h 128"/>
                <a:gd name="T14" fmla="*/ 11 w 88"/>
                <a:gd name="T15" fmla="*/ 37 h 128"/>
                <a:gd name="T16" fmla="*/ 0 w 88"/>
                <a:gd name="T17" fmla="*/ 64 h 128"/>
                <a:gd name="T18" fmla="*/ 10 w 88"/>
                <a:gd name="T19" fmla="*/ 91 h 128"/>
                <a:gd name="T20" fmla="*/ 16 w 88"/>
                <a:gd name="T21" fmla="*/ 121 h 128"/>
                <a:gd name="T22" fmla="*/ 24 w 88"/>
                <a:gd name="T23" fmla="*/ 128 h 128"/>
                <a:gd name="T24" fmla="*/ 56 w 88"/>
                <a:gd name="T25" fmla="*/ 128 h 128"/>
                <a:gd name="T26" fmla="*/ 64 w 88"/>
                <a:gd name="T27" fmla="*/ 121 h 128"/>
                <a:gd name="T28" fmla="*/ 70 w 88"/>
                <a:gd name="T29" fmla="*/ 91 h 128"/>
                <a:gd name="T30" fmla="*/ 79 w 88"/>
                <a:gd name="T31" fmla="*/ 72 h 128"/>
                <a:gd name="T32" fmla="*/ 80 w 88"/>
                <a:gd name="T33" fmla="*/ 72 h 128"/>
                <a:gd name="T34" fmla="*/ 88 w 88"/>
                <a:gd name="T35" fmla="*/ 64 h 128"/>
                <a:gd name="T36" fmla="*/ 80 w 88"/>
                <a:gd name="T37" fmla="*/ 56 h 128"/>
                <a:gd name="T38" fmla="*/ 24 w 88"/>
                <a:gd name="T39" fmla="*/ 8 h 128"/>
                <a:gd name="T40" fmla="*/ 56 w 88"/>
                <a:gd name="T41" fmla="*/ 8 h 128"/>
                <a:gd name="T42" fmla="*/ 60 w 88"/>
                <a:gd name="T43" fmla="*/ 30 h 128"/>
                <a:gd name="T44" fmla="*/ 40 w 88"/>
                <a:gd name="T45" fmla="*/ 24 h 128"/>
                <a:gd name="T46" fmla="*/ 20 w 88"/>
                <a:gd name="T47" fmla="*/ 30 h 128"/>
                <a:gd name="T48" fmla="*/ 24 w 88"/>
                <a:gd name="T49" fmla="*/ 8 h 128"/>
                <a:gd name="T50" fmla="*/ 56 w 88"/>
                <a:gd name="T51" fmla="*/ 120 h 128"/>
                <a:gd name="T52" fmla="*/ 24 w 88"/>
                <a:gd name="T53" fmla="*/ 120 h 128"/>
                <a:gd name="T54" fmla="*/ 20 w 88"/>
                <a:gd name="T55" fmla="*/ 98 h 128"/>
                <a:gd name="T56" fmla="*/ 40 w 88"/>
                <a:gd name="T57" fmla="*/ 104 h 128"/>
                <a:gd name="T58" fmla="*/ 60 w 88"/>
                <a:gd name="T59" fmla="*/ 98 h 128"/>
                <a:gd name="T60" fmla="*/ 56 w 88"/>
                <a:gd name="T61" fmla="*/ 120 h 128"/>
                <a:gd name="T62" fmla="*/ 40 w 88"/>
                <a:gd name="T63" fmla="*/ 96 h 128"/>
                <a:gd name="T64" fmla="*/ 8 w 88"/>
                <a:gd name="T65" fmla="*/ 64 h 128"/>
                <a:gd name="T66" fmla="*/ 40 w 88"/>
                <a:gd name="T67" fmla="*/ 32 h 128"/>
                <a:gd name="T68" fmla="*/ 72 w 88"/>
                <a:gd name="T69" fmla="*/ 64 h 128"/>
                <a:gd name="T70" fmla="*/ 40 w 88"/>
                <a:gd name="T71" fmla="*/ 96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8" h="128">
                  <a:moveTo>
                    <a:pt x="80" y="56"/>
                  </a:moveTo>
                  <a:cubicBezTo>
                    <a:pt x="80" y="56"/>
                    <a:pt x="79" y="56"/>
                    <a:pt x="79" y="56"/>
                  </a:cubicBezTo>
                  <a:cubicBezTo>
                    <a:pt x="78" y="49"/>
                    <a:pt x="75" y="43"/>
                    <a:pt x="70" y="38"/>
                  </a:cubicBezTo>
                  <a:cubicBezTo>
                    <a:pt x="64" y="7"/>
                    <a:pt x="64" y="7"/>
                    <a:pt x="64" y="7"/>
                  </a:cubicBezTo>
                  <a:cubicBezTo>
                    <a:pt x="64" y="3"/>
                    <a:pt x="60" y="0"/>
                    <a:pt x="56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1" y="0"/>
                    <a:pt x="17" y="3"/>
                    <a:pt x="17" y="7"/>
                  </a:cubicBezTo>
                  <a:cubicBezTo>
                    <a:pt x="11" y="37"/>
                    <a:pt x="11" y="37"/>
                    <a:pt x="11" y="37"/>
                  </a:cubicBezTo>
                  <a:cubicBezTo>
                    <a:pt x="4" y="44"/>
                    <a:pt x="0" y="53"/>
                    <a:pt x="0" y="64"/>
                  </a:cubicBezTo>
                  <a:cubicBezTo>
                    <a:pt x="0" y="74"/>
                    <a:pt x="4" y="84"/>
                    <a:pt x="10" y="91"/>
                  </a:cubicBezTo>
                  <a:cubicBezTo>
                    <a:pt x="16" y="121"/>
                    <a:pt x="16" y="121"/>
                    <a:pt x="16" y="121"/>
                  </a:cubicBezTo>
                  <a:cubicBezTo>
                    <a:pt x="17" y="125"/>
                    <a:pt x="20" y="128"/>
                    <a:pt x="24" y="128"/>
                  </a:cubicBezTo>
                  <a:cubicBezTo>
                    <a:pt x="56" y="128"/>
                    <a:pt x="56" y="128"/>
                    <a:pt x="56" y="128"/>
                  </a:cubicBezTo>
                  <a:cubicBezTo>
                    <a:pt x="60" y="128"/>
                    <a:pt x="63" y="125"/>
                    <a:pt x="64" y="121"/>
                  </a:cubicBezTo>
                  <a:cubicBezTo>
                    <a:pt x="70" y="91"/>
                    <a:pt x="70" y="91"/>
                    <a:pt x="70" y="91"/>
                  </a:cubicBezTo>
                  <a:cubicBezTo>
                    <a:pt x="74" y="85"/>
                    <a:pt x="78" y="79"/>
                    <a:pt x="79" y="72"/>
                  </a:cubicBezTo>
                  <a:cubicBezTo>
                    <a:pt x="79" y="72"/>
                    <a:pt x="80" y="72"/>
                    <a:pt x="80" y="72"/>
                  </a:cubicBezTo>
                  <a:cubicBezTo>
                    <a:pt x="84" y="72"/>
                    <a:pt x="88" y="68"/>
                    <a:pt x="88" y="64"/>
                  </a:cubicBezTo>
                  <a:cubicBezTo>
                    <a:pt x="88" y="60"/>
                    <a:pt x="84" y="56"/>
                    <a:pt x="80" y="56"/>
                  </a:cubicBezTo>
                  <a:close/>
                  <a:moveTo>
                    <a:pt x="24" y="8"/>
                  </a:moveTo>
                  <a:cubicBezTo>
                    <a:pt x="56" y="8"/>
                    <a:pt x="56" y="8"/>
                    <a:pt x="56" y="8"/>
                  </a:cubicBezTo>
                  <a:cubicBezTo>
                    <a:pt x="60" y="30"/>
                    <a:pt x="60" y="30"/>
                    <a:pt x="60" y="30"/>
                  </a:cubicBezTo>
                  <a:cubicBezTo>
                    <a:pt x="55" y="26"/>
                    <a:pt x="48" y="24"/>
                    <a:pt x="40" y="24"/>
                  </a:cubicBezTo>
                  <a:cubicBezTo>
                    <a:pt x="33" y="24"/>
                    <a:pt x="26" y="26"/>
                    <a:pt x="20" y="30"/>
                  </a:cubicBezTo>
                  <a:lnTo>
                    <a:pt x="24" y="8"/>
                  </a:lnTo>
                  <a:close/>
                  <a:moveTo>
                    <a:pt x="56" y="120"/>
                  </a:moveTo>
                  <a:cubicBezTo>
                    <a:pt x="24" y="120"/>
                    <a:pt x="24" y="120"/>
                    <a:pt x="24" y="120"/>
                  </a:cubicBezTo>
                  <a:cubicBezTo>
                    <a:pt x="20" y="98"/>
                    <a:pt x="20" y="98"/>
                    <a:pt x="20" y="98"/>
                  </a:cubicBezTo>
                  <a:cubicBezTo>
                    <a:pt x="26" y="102"/>
                    <a:pt x="33" y="104"/>
                    <a:pt x="40" y="104"/>
                  </a:cubicBezTo>
                  <a:cubicBezTo>
                    <a:pt x="47" y="104"/>
                    <a:pt x="54" y="102"/>
                    <a:pt x="60" y="98"/>
                  </a:cubicBezTo>
                  <a:lnTo>
                    <a:pt x="56" y="120"/>
                  </a:lnTo>
                  <a:close/>
                  <a:moveTo>
                    <a:pt x="40" y="96"/>
                  </a:moveTo>
                  <a:cubicBezTo>
                    <a:pt x="22" y="96"/>
                    <a:pt x="8" y="82"/>
                    <a:pt x="8" y="64"/>
                  </a:cubicBezTo>
                  <a:cubicBezTo>
                    <a:pt x="8" y="46"/>
                    <a:pt x="22" y="32"/>
                    <a:pt x="40" y="32"/>
                  </a:cubicBezTo>
                  <a:cubicBezTo>
                    <a:pt x="58" y="32"/>
                    <a:pt x="72" y="46"/>
                    <a:pt x="72" y="64"/>
                  </a:cubicBezTo>
                  <a:cubicBezTo>
                    <a:pt x="72" y="82"/>
                    <a:pt x="58" y="96"/>
                    <a:pt x="40" y="9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" name="Freeform 347">
              <a:extLst>
                <a:ext uri="{FF2B5EF4-FFF2-40B4-BE49-F238E27FC236}">
                  <a16:creationId xmlns="" xmlns:a16="http://schemas.microsoft.com/office/drawing/2014/main" id="{04323B70-F55E-4646-9CB6-44ABE7D1E663}"/>
                </a:ext>
              </a:extLst>
            </p:cNvPr>
            <p:cNvSpPr>
              <a:spLocks/>
            </p:cNvSpPr>
            <p:nvPr/>
          </p:nvSpPr>
          <p:spPr bwMode="auto">
            <a:xfrm>
              <a:off x="8037513" y="3305175"/>
              <a:ext cx="90488" cy="90488"/>
            </a:xfrm>
            <a:custGeom>
              <a:avLst/>
              <a:gdLst>
                <a:gd name="T0" fmla="*/ 24 w 24"/>
                <a:gd name="T1" fmla="*/ 0 h 24"/>
                <a:gd name="T2" fmla="*/ 22 w 24"/>
                <a:gd name="T3" fmla="*/ 0 h 24"/>
                <a:gd name="T4" fmla="*/ 1 w 24"/>
                <a:gd name="T5" fmla="*/ 17 h 24"/>
                <a:gd name="T6" fmla="*/ 0 w 24"/>
                <a:gd name="T7" fmla="*/ 20 h 24"/>
                <a:gd name="T8" fmla="*/ 1 w 24"/>
                <a:gd name="T9" fmla="*/ 23 h 24"/>
                <a:gd name="T10" fmla="*/ 4 w 24"/>
                <a:gd name="T11" fmla="*/ 24 h 24"/>
                <a:gd name="T12" fmla="*/ 7 w 24"/>
                <a:gd name="T13" fmla="*/ 23 h 24"/>
                <a:gd name="T14" fmla="*/ 14 w 24"/>
                <a:gd name="T15" fmla="*/ 14 h 24"/>
                <a:gd name="T16" fmla="*/ 24 w 24"/>
                <a:gd name="T17" fmla="*/ 2 h 24"/>
                <a:gd name="T18" fmla="*/ 24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24" y="0"/>
                  </a:moveTo>
                  <a:cubicBezTo>
                    <a:pt x="23" y="0"/>
                    <a:pt x="23" y="0"/>
                    <a:pt x="22" y="0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0" y="21"/>
                    <a:pt x="0" y="22"/>
                    <a:pt x="1" y="23"/>
                  </a:cubicBezTo>
                  <a:cubicBezTo>
                    <a:pt x="2" y="24"/>
                    <a:pt x="3" y="24"/>
                    <a:pt x="4" y="24"/>
                  </a:cubicBezTo>
                  <a:cubicBezTo>
                    <a:pt x="5" y="24"/>
                    <a:pt x="6" y="24"/>
                    <a:pt x="7" y="23"/>
                  </a:cubicBezTo>
                  <a:cubicBezTo>
                    <a:pt x="14" y="14"/>
                    <a:pt x="14" y="14"/>
                    <a:pt x="14" y="14"/>
                  </a:cubicBezTo>
                  <a:cubicBezTo>
                    <a:pt x="24" y="2"/>
                    <a:pt x="24" y="2"/>
                    <a:pt x="24" y="2"/>
                  </a:cubicBezTo>
                  <a:cubicBezTo>
                    <a:pt x="24" y="1"/>
                    <a:pt x="24" y="1"/>
                    <a:pt x="2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6" name="Group 25">
            <a:extLst>
              <a:ext uri="{FF2B5EF4-FFF2-40B4-BE49-F238E27FC236}">
                <a16:creationId xmlns="" xmlns:a16="http://schemas.microsoft.com/office/drawing/2014/main" id="{CC3535CA-CAF8-4643-A435-E376B7877565}"/>
              </a:ext>
            </a:extLst>
          </p:cNvPr>
          <p:cNvGrpSpPr/>
          <p:nvPr/>
        </p:nvGrpSpPr>
        <p:grpSpPr>
          <a:xfrm>
            <a:off x="5628359" y="1734533"/>
            <a:ext cx="300345" cy="300345"/>
            <a:chOff x="4926013" y="3140075"/>
            <a:chExt cx="481013" cy="481013"/>
          </a:xfrm>
          <a:solidFill>
            <a:schemeClr val="tx1"/>
          </a:solidFill>
        </p:grpSpPr>
        <p:sp>
          <p:nvSpPr>
            <p:cNvPr id="27" name="Freeform 348">
              <a:extLst>
                <a:ext uri="{FF2B5EF4-FFF2-40B4-BE49-F238E27FC236}">
                  <a16:creationId xmlns="" xmlns:a16="http://schemas.microsoft.com/office/drawing/2014/main" id="{3EF20E7B-5679-4ACA-AC6F-8B37A5C79DD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26013" y="3140075"/>
              <a:ext cx="481013" cy="481013"/>
            </a:xfrm>
            <a:custGeom>
              <a:avLst/>
              <a:gdLst>
                <a:gd name="T0" fmla="*/ 83 w 128"/>
                <a:gd name="T1" fmla="*/ 40 h 128"/>
                <a:gd name="T2" fmla="*/ 64 w 128"/>
                <a:gd name="T3" fmla="*/ 0 h 128"/>
                <a:gd name="T4" fmla="*/ 36 w 128"/>
                <a:gd name="T5" fmla="*/ 41 h 128"/>
                <a:gd name="T6" fmla="*/ 32 w 128"/>
                <a:gd name="T7" fmla="*/ 43 h 128"/>
                <a:gd name="T8" fmla="*/ 12 w 128"/>
                <a:gd name="T9" fmla="*/ 40 h 128"/>
                <a:gd name="T10" fmla="*/ 0 w 128"/>
                <a:gd name="T11" fmla="*/ 116 h 128"/>
                <a:gd name="T12" fmla="*/ 24 w 128"/>
                <a:gd name="T13" fmla="*/ 128 h 128"/>
                <a:gd name="T14" fmla="*/ 35 w 128"/>
                <a:gd name="T15" fmla="*/ 121 h 128"/>
                <a:gd name="T16" fmla="*/ 36 w 128"/>
                <a:gd name="T17" fmla="*/ 121 h 128"/>
                <a:gd name="T18" fmla="*/ 76 w 128"/>
                <a:gd name="T19" fmla="*/ 128 h 128"/>
                <a:gd name="T20" fmla="*/ 112 w 128"/>
                <a:gd name="T21" fmla="*/ 120 h 128"/>
                <a:gd name="T22" fmla="*/ 114 w 128"/>
                <a:gd name="T23" fmla="*/ 109 h 128"/>
                <a:gd name="T24" fmla="*/ 121 w 128"/>
                <a:gd name="T25" fmla="*/ 88 h 128"/>
                <a:gd name="T26" fmla="*/ 124 w 128"/>
                <a:gd name="T27" fmla="*/ 67 h 128"/>
                <a:gd name="T28" fmla="*/ 128 w 128"/>
                <a:gd name="T29" fmla="*/ 58 h 128"/>
                <a:gd name="T30" fmla="*/ 117 w 128"/>
                <a:gd name="T31" fmla="*/ 42 h 128"/>
                <a:gd name="T32" fmla="*/ 24 w 128"/>
                <a:gd name="T33" fmla="*/ 120 h 128"/>
                <a:gd name="T34" fmla="*/ 8 w 128"/>
                <a:gd name="T35" fmla="*/ 116 h 128"/>
                <a:gd name="T36" fmla="*/ 12 w 128"/>
                <a:gd name="T37" fmla="*/ 48 h 128"/>
                <a:gd name="T38" fmla="*/ 28 w 128"/>
                <a:gd name="T39" fmla="*/ 52 h 128"/>
                <a:gd name="T40" fmla="*/ 120 w 128"/>
                <a:gd name="T41" fmla="*/ 58 h 128"/>
                <a:gd name="T42" fmla="*/ 104 w 128"/>
                <a:gd name="T43" fmla="*/ 64 h 128"/>
                <a:gd name="T44" fmla="*/ 104 w 128"/>
                <a:gd name="T45" fmla="*/ 68 h 128"/>
                <a:gd name="T46" fmla="*/ 118 w 128"/>
                <a:gd name="T47" fmla="*/ 75 h 128"/>
                <a:gd name="T48" fmla="*/ 100 w 128"/>
                <a:gd name="T49" fmla="*/ 84 h 128"/>
                <a:gd name="T50" fmla="*/ 100 w 128"/>
                <a:gd name="T51" fmla="*/ 88 h 128"/>
                <a:gd name="T52" fmla="*/ 113 w 128"/>
                <a:gd name="T53" fmla="*/ 96 h 128"/>
                <a:gd name="T54" fmla="*/ 96 w 128"/>
                <a:gd name="T55" fmla="*/ 104 h 128"/>
                <a:gd name="T56" fmla="*/ 96 w 128"/>
                <a:gd name="T57" fmla="*/ 108 h 128"/>
                <a:gd name="T58" fmla="*/ 106 w 128"/>
                <a:gd name="T59" fmla="*/ 114 h 128"/>
                <a:gd name="T60" fmla="*/ 98 w 128"/>
                <a:gd name="T61" fmla="*/ 120 h 128"/>
                <a:gd name="T62" fmla="*/ 54 w 128"/>
                <a:gd name="T63" fmla="*/ 117 h 128"/>
                <a:gd name="T64" fmla="*/ 32 w 128"/>
                <a:gd name="T65" fmla="*/ 110 h 128"/>
                <a:gd name="T66" fmla="*/ 35 w 128"/>
                <a:gd name="T67" fmla="*/ 50 h 128"/>
                <a:gd name="T68" fmla="*/ 60 w 128"/>
                <a:gd name="T69" fmla="*/ 12 h 128"/>
                <a:gd name="T70" fmla="*/ 76 w 128"/>
                <a:gd name="T71" fmla="*/ 27 h 128"/>
                <a:gd name="T72" fmla="*/ 115 w 128"/>
                <a:gd name="T73" fmla="*/ 50 h 128"/>
                <a:gd name="T74" fmla="*/ 120 w 128"/>
                <a:gd name="T75" fmla="*/ 5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28" h="128">
                  <a:moveTo>
                    <a:pt x="117" y="42"/>
                  </a:moveTo>
                  <a:cubicBezTo>
                    <a:pt x="112" y="41"/>
                    <a:pt x="100" y="41"/>
                    <a:pt x="83" y="40"/>
                  </a:cubicBezTo>
                  <a:cubicBezTo>
                    <a:pt x="84" y="36"/>
                    <a:pt x="84" y="33"/>
                    <a:pt x="84" y="27"/>
                  </a:cubicBezTo>
                  <a:cubicBezTo>
                    <a:pt x="84" y="13"/>
                    <a:pt x="73" y="0"/>
                    <a:pt x="64" y="0"/>
                  </a:cubicBezTo>
                  <a:cubicBezTo>
                    <a:pt x="57" y="0"/>
                    <a:pt x="52" y="5"/>
                    <a:pt x="52" y="12"/>
                  </a:cubicBezTo>
                  <a:cubicBezTo>
                    <a:pt x="52" y="20"/>
                    <a:pt x="49" y="34"/>
                    <a:pt x="36" y="41"/>
                  </a:cubicBezTo>
                  <a:cubicBezTo>
                    <a:pt x="35" y="41"/>
                    <a:pt x="32" y="43"/>
                    <a:pt x="32" y="43"/>
                  </a:cubicBezTo>
                  <a:cubicBezTo>
                    <a:pt x="32" y="43"/>
                    <a:pt x="32" y="43"/>
                    <a:pt x="32" y="43"/>
                  </a:cubicBezTo>
                  <a:cubicBezTo>
                    <a:pt x="30" y="41"/>
                    <a:pt x="27" y="40"/>
                    <a:pt x="24" y="40"/>
                  </a:cubicBezTo>
                  <a:cubicBezTo>
                    <a:pt x="12" y="40"/>
                    <a:pt x="12" y="40"/>
                    <a:pt x="12" y="40"/>
                  </a:cubicBezTo>
                  <a:cubicBezTo>
                    <a:pt x="5" y="40"/>
                    <a:pt x="0" y="45"/>
                    <a:pt x="0" y="52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0" y="123"/>
                    <a:pt x="5" y="128"/>
                    <a:pt x="12" y="128"/>
                  </a:cubicBezTo>
                  <a:cubicBezTo>
                    <a:pt x="24" y="128"/>
                    <a:pt x="24" y="128"/>
                    <a:pt x="24" y="128"/>
                  </a:cubicBezTo>
                  <a:cubicBezTo>
                    <a:pt x="29" y="128"/>
                    <a:pt x="33" y="125"/>
                    <a:pt x="35" y="121"/>
                  </a:cubicBezTo>
                  <a:cubicBezTo>
                    <a:pt x="35" y="121"/>
                    <a:pt x="35" y="121"/>
                    <a:pt x="35" y="121"/>
                  </a:cubicBezTo>
                  <a:cubicBezTo>
                    <a:pt x="35" y="121"/>
                    <a:pt x="35" y="121"/>
                    <a:pt x="36" y="121"/>
                  </a:cubicBezTo>
                  <a:cubicBezTo>
                    <a:pt x="36" y="121"/>
                    <a:pt x="36" y="121"/>
                    <a:pt x="36" y="121"/>
                  </a:cubicBezTo>
                  <a:cubicBezTo>
                    <a:pt x="38" y="122"/>
                    <a:pt x="43" y="123"/>
                    <a:pt x="52" y="125"/>
                  </a:cubicBezTo>
                  <a:cubicBezTo>
                    <a:pt x="54" y="126"/>
                    <a:pt x="65" y="128"/>
                    <a:pt x="76" y="128"/>
                  </a:cubicBezTo>
                  <a:cubicBezTo>
                    <a:pt x="98" y="128"/>
                    <a:pt x="98" y="128"/>
                    <a:pt x="98" y="128"/>
                  </a:cubicBezTo>
                  <a:cubicBezTo>
                    <a:pt x="105" y="128"/>
                    <a:pt x="109" y="125"/>
                    <a:pt x="112" y="120"/>
                  </a:cubicBezTo>
                  <a:cubicBezTo>
                    <a:pt x="112" y="120"/>
                    <a:pt x="113" y="118"/>
                    <a:pt x="114" y="116"/>
                  </a:cubicBezTo>
                  <a:cubicBezTo>
                    <a:pt x="115" y="114"/>
                    <a:pt x="115" y="112"/>
                    <a:pt x="114" y="109"/>
                  </a:cubicBezTo>
                  <a:cubicBezTo>
                    <a:pt x="118" y="106"/>
                    <a:pt x="120" y="102"/>
                    <a:pt x="121" y="99"/>
                  </a:cubicBezTo>
                  <a:cubicBezTo>
                    <a:pt x="122" y="94"/>
                    <a:pt x="122" y="90"/>
                    <a:pt x="121" y="88"/>
                  </a:cubicBezTo>
                  <a:cubicBezTo>
                    <a:pt x="123" y="85"/>
                    <a:pt x="125" y="82"/>
                    <a:pt x="126" y="77"/>
                  </a:cubicBezTo>
                  <a:cubicBezTo>
                    <a:pt x="127" y="73"/>
                    <a:pt x="126" y="70"/>
                    <a:pt x="124" y="67"/>
                  </a:cubicBezTo>
                  <a:cubicBezTo>
                    <a:pt x="127" y="65"/>
                    <a:pt x="128" y="61"/>
                    <a:pt x="128" y="58"/>
                  </a:cubicBezTo>
                  <a:cubicBezTo>
                    <a:pt x="128" y="58"/>
                    <a:pt x="128" y="58"/>
                    <a:pt x="128" y="58"/>
                  </a:cubicBezTo>
                  <a:cubicBezTo>
                    <a:pt x="128" y="57"/>
                    <a:pt x="128" y="57"/>
                    <a:pt x="128" y="56"/>
                  </a:cubicBezTo>
                  <a:cubicBezTo>
                    <a:pt x="128" y="51"/>
                    <a:pt x="125" y="44"/>
                    <a:pt x="117" y="42"/>
                  </a:cubicBezTo>
                  <a:close/>
                  <a:moveTo>
                    <a:pt x="28" y="116"/>
                  </a:moveTo>
                  <a:cubicBezTo>
                    <a:pt x="28" y="118"/>
                    <a:pt x="26" y="120"/>
                    <a:pt x="24" y="120"/>
                  </a:cubicBezTo>
                  <a:cubicBezTo>
                    <a:pt x="12" y="120"/>
                    <a:pt x="12" y="120"/>
                    <a:pt x="12" y="120"/>
                  </a:cubicBezTo>
                  <a:cubicBezTo>
                    <a:pt x="10" y="120"/>
                    <a:pt x="8" y="118"/>
                    <a:pt x="8" y="116"/>
                  </a:cubicBezTo>
                  <a:cubicBezTo>
                    <a:pt x="8" y="52"/>
                    <a:pt x="8" y="52"/>
                    <a:pt x="8" y="52"/>
                  </a:cubicBezTo>
                  <a:cubicBezTo>
                    <a:pt x="8" y="50"/>
                    <a:pt x="10" y="48"/>
                    <a:pt x="12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26" y="48"/>
                    <a:pt x="28" y="50"/>
                    <a:pt x="28" y="52"/>
                  </a:cubicBezTo>
                  <a:lnTo>
                    <a:pt x="28" y="116"/>
                  </a:lnTo>
                  <a:close/>
                  <a:moveTo>
                    <a:pt x="120" y="58"/>
                  </a:moveTo>
                  <a:cubicBezTo>
                    <a:pt x="120" y="60"/>
                    <a:pt x="119" y="64"/>
                    <a:pt x="112" y="64"/>
                  </a:cubicBezTo>
                  <a:cubicBezTo>
                    <a:pt x="106" y="64"/>
                    <a:pt x="104" y="64"/>
                    <a:pt x="104" y="64"/>
                  </a:cubicBezTo>
                  <a:cubicBezTo>
                    <a:pt x="103" y="64"/>
                    <a:pt x="102" y="65"/>
                    <a:pt x="102" y="66"/>
                  </a:cubicBezTo>
                  <a:cubicBezTo>
                    <a:pt x="102" y="67"/>
                    <a:pt x="103" y="68"/>
                    <a:pt x="104" y="68"/>
                  </a:cubicBezTo>
                  <a:cubicBezTo>
                    <a:pt x="104" y="68"/>
                    <a:pt x="106" y="68"/>
                    <a:pt x="112" y="68"/>
                  </a:cubicBezTo>
                  <a:cubicBezTo>
                    <a:pt x="118" y="68"/>
                    <a:pt x="119" y="73"/>
                    <a:pt x="118" y="75"/>
                  </a:cubicBezTo>
                  <a:cubicBezTo>
                    <a:pt x="118" y="78"/>
                    <a:pt x="116" y="84"/>
                    <a:pt x="110" y="84"/>
                  </a:cubicBezTo>
                  <a:cubicBezTo>
                    <a:pt x="103" y="84"/>
                    <a:pt x="100" y="84"/>
                    <a:pt x="100" y="84"/>
                  </a:cubicBezTo>
                  <a:cubicBezTo>
                    <a:pt x="99" y="84"/>
                    <a:pt x="98" y="85"/>
                    <a:pt x="98" y="86"/>
                  </a:cubicBezTo>
                  <a:cubicBezTo>
                    <a:pt x="98" y="87"/>
                    <a:pt x="99" y="88"/>
                    <a:pt x="100" y="88"/>
                  </a:cubicBezTo>
                  <a:cubicBezTo>
                    <a:pt x="100" y="88"/>
                    <a:pt x="105" y="88"/>
                    <a:pt x="108" y="88"/>
                  </a:cubicBezTo>
                  <a:cubicBezTo>
                    <a:pt x="115" y="88"/>
                    <a:pt x="114" y="93"/>
                    <a:pt x="113" y="96"/>
                  </a:cubicBezTo>
                  <a:cubicBezTo>
                    <a:pt x="112" y="100"/>
                    <a:pt x="111" y="104"/>
                    <a:pt x="103" y="104"/>
                  </a:cubicBezTo>
                  <a:cubicBezTo>
                    <a:pt x="100" y="104"/>
                    <a:pt x="96" y="104"/>
                    <a:pt x="96" y="104"/>
                  </a:cubicBezTo>
                  <a:cubicBezTo>
                    <a:pt x="95" y="104"/>
                    <a:pt x="94" y="105"/>
                    <a:pt x="94" y="106"/>
                  </a:cubicBezTo>
                  <a:cubicBezTo>
                    <a:pt x="94" y="107"/>
                    <a:pt x="95" y="108"/>
                    <a:pt x="96" y="108"/>
                  </a:cubicBezTo>
                  <a:cubicBezTo>
                    <a:pt x="96" y="108"/>
                    <a:pt x="99" y="108"/>
                    <a:pt x="102" y="108"/>
                  </a:cubicBezTo>
                  <a:cubicBezTo>
                    <a:pt x="107" y="108"/>
                    <a:pt x="107" y="112"/>
                    <a:pt x="106" y="114"/>
                  </a:cubicBezTo>
                  <a:cubicBezTo>
                    <a:pt x="106" y="115"/>
                    <a:pt x="105" y="116"/>
                    <a:pt x="105" y="117"/>
                  </a:cubicBezTo>
                  <a:cubicBezTo>
                    <a:pt x="104" y="119"/>
                    <a:pt x="102" y="120"/>
                    <a:pt x="98" y="120"/>
                  </a:cubicBezTo>
                  <a:cubicBezTo>
                    <a:pt x="76" y="120"/>
                    <a:pt x="76" y="120"/>
                    <a:pt x="76" y="120"/>
                  </a:cubicBezTo>
                  <a:cubicBezTo>
                    <a:pt x="65" y="120"/>
                    <a:pt x="54" y="118"/>
                    <a:pt x="54" y="117"/>
                  </a:cubicBezTo>
                  <a:cubicBezTo>
                    <a:pt x="37" y="114"/>
                    <a:pt x="36" y="113"/>
                    <a:pt x="35" y="113"/>
                  </a:cubicBezTo>
                  <a:cubicBezTo>
                    <a:pt x="35" y="113"/>
                    <a:pt x="32" y="112"/>
                    <a:pt x="32" y="110"/>
                  </a:cubicBezTo>
                  <a:cubicBezTo>
                    <a:pt x="32" y="54"/>
                    <a:pt x="32" y="54"/>
                    <a:pt x="32" y="54"/>
                  </a:cubicBezTo>
                  <a:cubicBezTo>
                    <a:pt x="32" y="52"/>
                    <a:pt x="33" y="51"/>
                    <a:pt x="35" y="50"/>
                  </a:cubicBezTo>
                  <a:cubicBezTo>
                    <a:pt x="35" y="50"/>
                    <a:pt x="36" y="50"/>
                    <a:pt x="36" y="50"/>
                  </a:cubicBezTo>
                  <a:cubicBezTo>
                    <a:pt x="54" y="42"/>
                    <a:pt x="60" y="26"/>
                    <a:pt x="60" y="12"/>
                  </a:cubicBezTo>
                  <a:cubicBezTo>
                    <a:pt x="60" y="10"/>
                    <a:pt x="62" y="8"/>
                    <a:pt x="64" y="8"/>
                  </a:cubicBezTo>
                  <a:cubicBezTo>
                    <a:pt x="68" y="8"/>
                    <a:pt x="76" y="16"/>
                    <a:pt x="76" y="27"/>
                  </a:cubicBezTo>
                  <a:cubicBezTo>
                    <a:pt x="76" y="36"/>
                    <a:pt x="75" y="38"/>
                    <a:pt x="72" y="48"/>
                  </a:cubicBezTo>
                  <a:cubicBezTo>
                    <a:pt x="112" y="48"/>
                    <a:pt x="112" y="49"/>
                    <a:pt x="115" y="50"/>
                  </a:cubicBezTo>
                  <a:cubicBezTo>
                    <a:pt x="120" y="51"/>
                    <a:pt x="120" y="54"/>
                    <a:pt x="120" y="56"/>
                  </a:cubicBezTo>
                  <a:cubicBezTo>
                    <a:pt x="120" y="57"/>
                    <a:pt x="120" y="57"/>
                    <a:pt x="120" y="5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349">
              <a:extLst>
                <a:ext uri="{FF2B5EF4-FFF2-40B4-BE49-F238E27FC236}">
                  <a16:creationId xmlns="" xmlns:a16="http://schemas.microsoft.com/office/drawing/2014/main" id="{177D71BF-1CE4-4254-A983-0C230B13F5E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70463" y="3530600"/>
              <a:ext cx="44450" cy="44450"/>
            </a:xfrm>
            <a:custGeom>
              <a:avLst/>
              <a:gdLst>
                <a:gd name="T0" fmla="*/ 6 w 12"/>
                <a:gd name="T1" fmla="*/ 0 h 12"/>
                <a:gd name="T2" fmla="*/ 0 w 12"/>
                <a:gd name="T3" fmla="*/ 6 h 12"/>
                <a:gd name="T4" fmla="*/ 6 w 12"/>
                <a:gd name="T5" fmla="*/ 12 h 12"/>
                <a:gd name="T6" fmla="*/ 12 w 12"/>
                <a:gd name="T7" fmla="*/ 6 h 12"/>
                <a:gd name="T8" fmla="*/ 6 w 12"/>
                <a:gd name="T9" fmla="*/ 0 h 12"/>
                <a:gd name="T10" fmla="*/ 6 w 12"/>
                <a:gd name="T11" fmla="*/ 8 h 12"/>
                <a:gd name="T12" fmla="*/ 4 w 12"/>
                <a:gd name="T13" fmla="*/ 6 h 12"/>
                <a:gd name="T14" fmla="*/ 6 w 12"/>
                <a:gd name="T15" fmla="*/ 4 h 12"/>
                <a:gd name="T16" fmla="*/ 8 w 12"/>
                <a:gd name="T17" fmla="*/ 6 h 12"/>
                <a:gd name="T18" fmla="*/ 6 w 12"/>
                <a:gd name="T19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2">
                  <a:moveTo>
                    <a:pt x="6" y="0"/>
                  </a:moveTo>
                  <a:cubicBezTo>
                    <a:pt x="3" y="0"/>
                    <a:pt x="0" y="3"/>
                    <a:pt x="0" y="6"/>
                  </a:cubicBezTo>
                  <a:cubicBezTo>
                    <a:pt x="0" y="9"/>
                    <a:pt x="3" y="12"/>
                    <a:pt x="6" y="12"/>
                  </a:cubicBezTo>
                  <a:cubicBezTo>
                    <a:pt x="9" y="12"/>
                    <a:pt x="12" y="9"/>
                    <a:pt x="12" y="6"/>
                  </a:cubicBezTo>
                  <a:cubicBezTo>
                    <a:pt x="12" y="3"/>
                    <a:pt x="9" y="0"/>
                    <a:pt x="6" y="0"/>
                  </a:cubicBezTo>
                  <a:close/>
                  <a:moveTo>
                    <a:pt x="6" y="8"/>
                  </a:moveTo>
                  <a:cubicBezTo>
                    <a:pt x="5" y="8"/>
                    <a:pt x="4" y="7"/>
                    <a:pt x="4" y="6"/>
                  </a:cubicBezTo>
                  <a:cubicBezTo>
                    <a:pt x="4" y="5"/>
                    <a:pt x="5" y="4"/>
                    <a:pt x="6" y="4"/>
                  </a:cubicBezTo>
                  <a:cubicBezTo>
                    <a:pt x="7" y="4"/>
                    <a:pt x="8" y="5"/>
                    <a:pt x="8" y="6"/>
                  </a:cubicBezTo>
                  <a:cubicBezTo>
                    <a:pt x="8" y="7"/>
                    <a:pt x="7" y="8"/>
                    <a:pt x="6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9" name="Freeform 350">
            <a:extLst>
              <a:ext uri="{FF2B5EF4-FFF2-40B4-BE49-F238E27FC236}">
                <a16:creationId xmlns="" xmlns:a16="http://schemas.microsoft.com/office/drawing/2014/main" id="{EB3ABDC4-78B5-49DB-89E6-29E0EAC2BA58}"/>
              </a:ext>
            </a:extLst>
          </p:cNvPr>
          <p:cNvSpPr>
            <a:spLocks noEditPoints="1"/>
          </p:cNvSpPr>
          <p:nvPr/>
        </p:nvSpPr>
        <p:spPr bwMode="auto">
          <a:xfrm>
            <a:off x="7240251" y="1072029"/>
            <a:ext cx="381282" cy="285647"/>
          </a:xfrm>
          <a:custGeom>
            <a:avLst/>
            <a:gdLst>
              <a:gd name="T0" fmla="*/ 105 w 128"/>
              <a:gd name="T1" fmla="*/ 2 h 96"/>
              <a:gd name="T2" fmla="*/ 28 w 128"/>
              <a:gd name="T3" fmla="*/ 0 h 96"/>
              <a:gd name="T4" fmla="*/ 2 w 128"/>
              <a:gd name="T5" fmla="*/ 23 h 96"/>
              <a:gd name="T6" fmla="*/ 2 w 128"/>
              <a:gd name="T7" fmla="*/ 34 h 96"/>
              <a:gd name="T8" fmla="*/ 64 w 128"/>
              <a:gd name="T9" fmla="*/ 96 h 96"/>
              <a:gd name="T10" fmla="*/ 126 w 128"/>
              <a:gd name="T11" fmla="*/ 34 h 96"/>
              <a:gd name="T12" fmla="*/ 126 w 128"/>
              <a:gd name="T13" fmla="*/ 23 h 96"/>
              <a:gd name="T14" fmla="*/ 55 w 128"/>
              <a:gd name="T15" fmla="*/ 28 h 96"/>
              <a:gd name="T16" fmla="*/ 73 w 128"/>
              <a:gd name="T17" fmla="*/ 28 h 96"/>
              <a:gd name="T18" fmla="*/ 78 w 128"/>
              <a:gd name="T19" fmla="*/ 9 h 96"/>
              <a:gd name="T20" fmla="*/ 76 w 128"/>
              <a:gd name="T21" fmla="*/ 25 h 96"/>
              <a:gd name="T22" fmla="*/ 52 w 128"/>
              <a:gd name="T23" fmla="*/ 25 h 96"/>
              <a:gd name="T24" fmla="*/ 50 w 128"/>
              <a:gd name="T25" fmla="*/ 9 h 96"/>
              <a:gd name="T26" fmla="*/ 52 w 128"/>
              <a:gd name="T27" fmla="*/ 25 h 96"/>
              <a:gd name="T28" fmla="*/ 64 w 128"/>
              <a:gd name="T29" fmla="*/ 82 h 96"/>
              <a:gd name="T30" fmla="*/ 74 w 128"/>
              <a:gd name="T31" fmla="*/ 32 h 96"/>
              <a:gd name="T32" fmla="*/ 98 w 128"/>
              <a:gd name="T33" fmla="*/ 32 h 96"/>
              <a:gd name="T34" fmla="*/ 78 w 128"/>
              <a:gd name="T35" fmla="*/ 32 h 96"/>
              <a:gd name="T36" fmla="*/ 89 w 128"/>
              <a:gd name="T37" fmla="*/ 20 h 96"/>
              <a:gd name="T38" fmla="*/ 79 w 128"/>
              <a:gd name="T39" fmla="*/ 28 h 96"/>
              <a:gd name="T40" fmla="*/ 97 w 128"/>
              <a:gd name="T41" fmla="*/ 8 h 96"/>
              <a:gd name="T42" fmla="*/ 83 w 128"/>
              <a:gd name="T43" fmla="*/ 8 h 96"/>
              <a:gd name="T44" fmla="*/ 55 w 128"/>
              <a:gd name="T45" fmla="*/ 8 h 96"/>
              <a:gd name="T46" fmla="*/ 64 w 128"/>
              <a:gd name="T47" fmla="*/ 15 h 96"/>
              <a:gd name="T48" fmla="*/ 31 w 128"/>
              <a:gd name="T49" fmla="*/ 8 h 96"/>
              <a:gd name="T50" fmla="*/ 39 w 128"/>
              <a:gd name="T51" fmla="*/ 14 h 96"/>
              <a:gd name="T52" fmla="*/ 49 w 128"/>
              <a:gd name="T53" fmla="*/ 28 h 96"/>
              <a:gd name="T54" fmla="*/ 39 w 128"/>
              <a:gd name="T55" fmla="*/ 20 h 96"/>
              <a:gd name="T56" fmla="*/ 60 w 128"/>
              <a:gd name="T57" fmla="*/ 81 h 96"/>
              <a:gd name="T58" fmla="*/ 50 w 128"/>
              <a:gd name="T59" fmla="*/ 32 h 96"/>
              <a:gd name="T60" fmla="*/ 11 w 128"/>
              <a:gd name="T61" fmla="*/ 32 h 96"/>
              <a:gd name="T62" fmla="*/ 51 w 128"/>
              <a:gd name="T63" fmla="*/ 74 h 96"/>
              <a:gd name="T64" fmla="*/ 117 w 128"/>
              <a:gd name="T65" fmla="*/ 32 h 96"/>
              <a:gd name="T66" fmla="*/ 102 w 128"/>
              <a:gd name="T67" fmla="*/ 32 h 96"/>
              <a:gd name="T68" fmla="*/ 92 w 128"/>
              <a:gd name="T69" fmla="*/ 17 h 96"/>
              <a:gd name="T70" fmla="*/ 120 w 128"/>
              <a:gd name="T71" fmla="*/ 28 h 96"/>
              <a:gd name="T72" fmla="*/ 27 w 128"/>
              <a:gd name="T73" fmla="*/ 10 h 96"/>
              <a:gd name="T74" fmla="*/ 25 w 128"/>
              <a:gd name="T75" fmla="*/ 28 h 96"/>
              <a:gd name="T76" fmla="*/ 27 w 128"/>
              <a:gd name="T77" fmla="*/ 1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8" h="96">
                <a:moveTo>
                  <a:pt x="126" y="23"/>
                </a:moveTo>
                <a:cubicBezTo>
                  <a:pt x="105" y="2"/>
                  <a:pt x="105" y="2"/>
                  <a:pt x="105" y="2"/>
                </a:cubicBezTo>
                <a:cubicBezTo>
                  <a:pt x="104" y="1"/>
                  <a:pt x="102" y="0"/>
                  <a:pt x="100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26" y="0"/>
                  <a:pt x="24" y="1"/>
                  <a:pt x="23" y="2"/>
                </a:cubicBezTo>
                <a:cubicBezTo>
                  <a:pt x="2" y="23"/>
                  <a:pt x="2" y="23"/>
                  <a:pt x="2" y="23"/>
                </a:cubicBezTo>
                <a:cubicBezTo>
                  <a:pt x="1" y="24"/>
                  <a:pt x="0" y="26"/>
                  <a:pt x="0" y="28"/>
                </a:cubicBezTo>
                <a:cubicBezTo>
                  <a:pt x="0" y="30"/>
                  <a:pt x="1" y="32"/>
                  <a:pt x="2" y="34"/>
                </a:cubicBezTo>
                <a:cubicBezTo>
                  <a:pt x="58" y="93"/>
                  <a:pt x="58" y="93"/>
                  <a:pt x="58" y="93"/>
                </a:cubicBezTo>
                <a:cubicBezTo>
                  <a:pt x="60" y="95"/>
                  <a:pt x="62" y="96"/>
                  <a:pt x="64" y="96"/>
                </a:cubicBezTo>
                <a:cubicBezTo>
                  <a:pt x="66" y="96"/>
                  <a:pt x="68" y="95"/>
                  <a:pt x="70" y="93"/>
                </a:cubicBezTo>
                <a:cubicBezTo>
                  <a:pt x="126" y="34"/>
                  <a:pt x="126" y="34"/>
                  <a:pt x="126" y="34"/>
                </a:cubicBezTo>
                <a:cubicBezTo>
                  <a:pt x="127" y="32"/>
                  <a:pt x="128" y="30"/>
                  <a:pt x="128" y="28"/>
                </a:cubicBezTo>
                <a:cubicBezTo>
                  <a:pt x="128" y="26"/>
                  <a:pt x="127" y="24"/>
                  <a:pt x="126" y="23"/>
                </a:cubicBezTo>
                <a:close/>
                <a:moveTo>
                  <a:pt x="73" y="28"/>
                </a:moveTo>
                <a:cubicBezTo>
                  <a:pt x="55" y="28"/>
                  <a:pt x="55" y="28"/>
                  <a:pt x="55" y="28"/>
                </a:cubicBezTo>
                <a:cubicBezTo>
                  <a:pt x="64" y="21"/>
                  <a:pt x="64" y="21"/>
                  <a:pt x="64" y="21"/>
                </a:cubicBezTo>
                <a:lnTo>
                  <a:pt x="73" y="28"/>
                </a:lnTo>
                <a:close/>
                <a:moveTo>
                  <a:pt x="67" y="18"/>
                </a:moveTo>
                <a:cubicBezTo>
                  <a:pt x="78" y="9"/>
                  <a:pt x="78" y="9"/>
                  <a:pt x="78" y="9"/>
                </a:cubicBezTo>
                <a:cubicBezTo>
                  <a:pt x="86" y="17"/>
                  <a:pt x="86" y="17"/>
                  <a:pt x="86" y="17"/>
                </a:cubicBezTo>
                <a:cubicBezTo>
                  <a:pt x="76" y="25"/>
                  <a:pt x="76" y="25"/>
                  <a:pt x="76" y="25"/>
                </a:cubicBezTo>
                <a:lnTo>
                  <a:pt x="67" y="18"/>
                </a:lnTo>
                <a:close/>
                <a:moveTo>
                  <a:pt x="52" y="25"/>
                </a:moveTo>
                <a:cubicBezTo>
                  <a:pt x="42" y="17"/>
                  <a:pt x="42" y="17"/>
                  <a:pt x="42" y="17"/>
                </a:cubicBezTo>
                <a:cubicBezTo>
                  <a:pt x="50" y="9"/>
                  <a:pt x="50" y="9"/>
                  <a:pt x="50" y="9"/>
                </a:cubicBezTo>
                <a:cubicBezTo>
                  <a:pt x="61" y="18"/>
                  <a:pt x="61" y="18"/>
                  <a:pt x="61" y="18"/>
                </a:cubicBezTo>
                <a:lnTo>
                  <a:pt x="52" y="25"/>
                </a:lnTo>
                <a:close/>
                <a:moveTo>
                  <a:pt x="74" y="32"/>
                </a:moveTo>
                <a:cubicBezTo>
                  <a:pt x="64" y="82"/>
                  <a:pt x="64" y="82"/>
                  <a:pt x="64" y="82"/>
                </a:cubicBezTo>
                <a:cubicBezTo>
                  <a:pt x="54" y="32"/>
                  <a:pt x="54" y="32"/>
                  <a:pt x="54" y="32"/>
                </a:cubicBezTo>
                <a:lnTo>
                  <a:pt x="74" y="32"/>
                </a:lnTo>
                <a:close/>
                <a:moveTo>
                  <a:pt x="78" y="32"/>
                </a:moveTo>
                <a:cubicBezTo>
                  <a:pt x="98" y="32"/>
                  <a:pt x="98" y="32"/>
                  <a:pt x="98" y="32"/>
                </a:cubicBezTo>
                <a:cubicBezTo>
                  <a:pt x="68" y="81"/>
                  <a:pt x="68" y="81"/>
                  <a:pt x="68" y="81"/>
                </a:cubicBezTo>
                <a:lnTo>
                  <a:pt x="78" y="32"/>
                </a:lnTo>
                <a:close/>
                <a:moveTo>
                  <a:pt x="79" y="28"/>
                </a:moveTo>
                <a:cubicBezTo>
                  <a:pt x="89" y="20"/>
                  <a:pt x="89" y="20"/>
                  <a:pt x="89" y="20"/>
                </a:cubicBezTo>
                <a:cubicBezTo>
                  <a:pt x="97" y="28"/>
                  <a:pt x="97" y="28"/>
                  <a:pt x="97" y="28"/>
                </a:cubicBezTo>
                <a:lnTo>
                  <a:pt x="79" y="28"/>
                </a:lnTo>
                <a:close/>
                <a:moveTo>
                  <a:pt x="83" y="8"/>
                </a:moveTo>
                <a:cubicBezTo>
                  <a:pt x="97" y="8"/>
                  <a:pt x="97" y="8"/>
                  <a:pt x="97" y="8"/>
                </a:cubicBezTo>
                <a:cubicBezTo>
                  <a:pt x="89" y="14"/>
                  <a:pt x="89" y="14"/>
                  <a:pt x="89" y="14"/>
                </a:cubicBezTo>
                <a:lnTo>
                  <a:pt x="83" y="8"/>
                </a:lnTo>
                <a:close/>
                <a:moveTo>
                  <a:pt x="64" y="15"/>
                </a:moveTo>
                <a:cubicBezTo>
                  <a:pt x="55" y="8"/>
                  <a:pt x="55" y="8"/>
                  <a:pt x="55" y="8"/>
                </a:cubicBezTo>
                <a:cubicBezTo>
                  <a:pt x="73" y="8"/>
                  <a:pt x="73" y="8"/>
                  <a:pt x="73" y="8"/>
                </a:cubicBezTo>
                <a:lnTo>
                  <a:pt x="64" y="15"/>
                </a:lnTo>
                <a:close/>
                <a:moveTo>
                  <a:pt x="39" y="14"/>
                </a:moveTo>
                <a:cubicBezTo>
                  <a:pt x="31" y="8"/>
                  <a:pt x="31" y="8"/>
                  <a:pt x="31" y="8"/>
                </a:cubicBezTo>
                <a:cubicBezTo>
                  <a:pt x="45" y="8"/>
                  <a:pt x="45" y="8"/>
                  <a:pt x="45" y="8"/>
                </a:cubicBezTo>
                <a:lnTo>
                  <a:pt x="39" y="14"/>
                </a:lnTo>
                <a:close/>
                <a:moveTo>
                  <a:pt x="39" y="20"/>
                </a:moveTo>
                <a:cubicBezTo>
                  <a:pt x="49" y="28"/>
                  <a:pt x="49" y="28"/>
                  <a:pt x="49" y="28"/>
                </a:cubicBezTo>
                <a:cubicBezTo>
                  <a:pt x="31" y="28"/>
                  <a:pt x="31" y="28"/>
                  <a:pt x="31" y="28"/>
                </a:cubicBezTo>
                <a:lnTo>
                  <a:pt x="39" y="20"/>
                </a:lnTo>
                <a:close/>
                <a:moveTo>
                  <a:pt x="50" y="32"/>
                </a:moveTo>
                <a:cubicBezTo>
                  <a:pt x="60" y="81"/>
                  <a:pt x="60" y="81"/>
                  <a:pt x="60" y="81"/>
                </a:cubicBezTo>
                <a:cubicBezTo>
                  <a:pt x="30" y="32"/>
                  <a:pt x="30" y="32"/>
                  <a:pt x="30" y="32"/>
                </a:cubicBezTo>
                <a:lnTo>
                  <a:pt x="50" y="32"/>
                </a:lnTo>
                <a:close/>
                <a:moveTo>
                  <a:pt x="51" y="74"/>
                </a:moveTo>
                <a:cubicBezTo>
                  <a:pt x="11" y="32"/>
                  <a:pt x="11" y="32"/>
                  <a:pt x="11" y="32"/>
                </a:cubicBezTo>
                <a:cubicBezTo>
                  <a:pt x="26" y="32"/>
                  <a:pt x="26" y="32"/>
                  <a:pt x="26" y="32"/>
                </a:cubicBezTo>
                <a:lnTo>
                  <a:pt x="51" y="74"/>
                </a:lnTo>
                <a:close/>
                <a:moveTo>
                  <a:pt x="102" y="32"/>
                </a:moveTo>
                <a:cubicBezTo>
                  <a:pt x="117" y="32"/>
                  <a:pt x="117" y="32"/>
                  <a:pt x="117" y="32"/>
                </a:cubicBezTo>
                <a:cubicBezTo>
                  <a:pt x="77" y="74"/>
                  <a:pt x="77" y="74"/>
                  <a:pt x="77" y="74"/>
                </a:cubicBezTo>
                <a:lnTo>
                  <a:pt x="102" y="32"/>
                </a:lnTo>
                <a:close/>
                <a:moveTo>
                  <a:pt x="103" y="28"/>
                </a:moveTo>
                <a:cubicBezTo>
                  <a:pt x="92" y="17"/>
                  <a:pt x="92" y="17"/>
                  <a:pt x="92" y="17"/>
                </a:cubicBezTo>
                <a:cubicBezTo>
                  <a:pt x="101" y="10"/>
                  <a:pt x="101" y="10"/>
                  <a:pt x="101" y="10"/>
                </a:cubicBezTo>
                <a:cubicBezTo>
                  <a:pt x="120" y="28"/>
                  <a:pt x="120" y="28"/>
                  <a:pt x="120" y="28"/>
                </a:cubicBezTo>
                <a:lnTo>
                  <a:pt x="103" y="28"/>
                </a:lnTo>
                <a:close/>
                <a:moveTo>
                  <a:pt x="27" y="10"/>
                </a:moveTo>
                <a:cubicBezTo>
                  <a:pt x="36" y="17"/>
                  <a:pt x="36" y="17"/>
                  <a:pt x="36" y="17"/>
                </a:cubicBezTo>
                <a:cubicBezTo>
                  <a:pt x="25" y="28"/>
                  <a:pt x="25" y="28"/>
                  <a:pt x="25" y="28"/>
                </a:cubicBezTo>
                <a:cubicBezTo>
                  <a:pt x="8" y="28"/>
                  <a:pt x="8" y="28"/>
                  <a:pt x="8" y="28"/>
                </a:cubicBezTo>
                <a:lnTo>
                  <a:pt x="27" y="1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30" name="Group 29">
            <a:extLst>
              <a:ext uri="{FF2B5EF4-FFF2-40B4-BE49-F238E27FC236}">
                <a16:creationId xmlns="" xmlns:a16="http://schemas.microsoft.com/office/drawing/2014/main" id="{86B46415-C9E8-4552-B2FB-DC8330197E4A}"/>
              </a:ext>
            </a:extLst>
          </p:cNvPr>
          <p:cNvGrpSpPr/>
          <p:nvPr/>
        </p:nvGrpSpPr>
        <p:grpSpPr>
          <a:xfrm>
            <a:off x="3941726" y="1048120"/>
            <a:ext cx="383799" cy="333465"/>
            <a:chOff x="2303444" y="6030256"/>
            <a:chExt cx="484188" cy="420688"/>
          </a:xfrm>
          <a:solidFill>
            <a:schemeClr val="tx1"/>
          </a:solidFill>
        </p:grpSpPr>
        <p:sp>
          <p:nvSpPr>
            <p:cNvPr id="31" name="Freeform 354">
              <a:extLst>
                <a:ext uri="{FF2B5EF4-FFF2-40B4-BE49-F238E27FC236}">
                  <a16:creationId xmlns="" xmlns:a16="http://schemas.microsoft.com/office/drawing/2014/main" id="{7B9D30CC-A5FA-4413-B4C6-26E25FBB547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303444" y="6030256"/>
              <a:ext cx="484188" cy="346075"/>
            </a:xfrm>
            <a:custGeom>
              <a:avLst/>
              <a:gdLst>
                <a:gd name="T0" fmla="*/ 128 w 128"/>
                <a:gd name="T1" fmla="*/ 24 h 92"/>
                <a:gd name="T2" fmla="*/ 119 w 128"/>
                <a:gd name="T3" fmla="*/ 12 h 92"/>
                <a:gd name="T4" fmla="*/ 67 w 128"/>
                <a:gd name="T5" fmla="*/ 0 h 92"/>
                <a:gd name="T6" fmla="*/ 64 w 128"/>
                <a:gd name="T7" fmla="*/ 0 h 92"/>
                <a:gd name="T8" fmla="*/ 61 w 128"/>
                <a:gd name="T9" fmla="*/ 0 h 92"/>
                <a:gd name="T10" fmla="*/ 9 w 128"/>
                <a:gd name="T11" fmla="*/ 12 h 92"/>
                <a:gd name="T12" fmla="*/ 0 w 128"/>
                <a:gd name="T13" fmla="*/ 24 h 92"/>
                <a:gd name="T14" fmla="*/ 9 w 128"/>
                <a:gd name="T15" fmla="*/ 36 h 92"/>
                <a:gd name="T16" fmla="*/ 20 w 128"/>
                <a:gd name="T17" fmla="*/ 38 h 92"/>
                <a:gd name="T18" fmla="*/ 20 w 128"/>
                <a:gd name="T19" fmla="*/ 72 h 92"/>
                <a:gd name="T20" fmla="*/ 64 w 128"/>
                <a:gd name="T21" fmla="*/ 92 h 92"/>
                <a:gd name="T22" fmla="*/ 108 w 128"/>
                <a:gd name="T23" fmla="*/ 72 h 92"/>
                <a:gd name="T24" fmla="*/ 108 w 128"/>
                <a:gd name="T25" fmla="*/ 38 h 92"/>
                <a:gd name="T26" fmla="*/ 119 w 128"/>
                <a:gd name="T27" fmla="*/ 36 h 92"/>
                <a:gd name="T28" fmla="*/ 128 w 128"/>
                <a:gd name="T29" fmla="*/ 24 h 92"/>
                <a:gd name="T30" fmla="*/ 100 w 128"/>
                <a:gd name="T31" fmla="*/ 72 h 92"/>
                <a:gd name="T32" fmla="*/ 64 w 128"/>
                <a:gd name="T33" fmla="*/ 84 h 92"/>
                <a:gd name="T34" fmla="*/ 28 w 128"/>
                <a:gd name="T35" fmla="*/ 72 h 92"/>
                <a:gd name="T36" fmla="*/ 28 w 128"/>
                <a:gd name="T37" fmla="*/ 40 h 92"/>
                <a:gd name="T38" fmla="*/ 61 w 128"/>
                <a:gd name="T39" fmla="*/ 48 h 92"/>
                <a:gd name="T40" fmla="*/ 64 w 128"/>
                <a:gd name="T41" fmla="*/ 48 h 92"/>
                <a:gd name="T42" fmla="*/ 67 w 128"/>
                <a:gd name="T43" fmla="*/ 48 h 92"/>
                <a:gd name="T44" fmla="*/ 100 w 128"/>
                <a:gd name="T45" fmla="*/ 40 h 92"/>
                <a:gd name="T46" fmla="*/ 100 w 128"/>
                <a:gd name="T47" fmla="*/ 72 h 92"/>
                <a:gd name="T48" fmla="*/ 65 w 128"/>
                <a:gd name="T49" fmla="*/ 40 h 92"/>
                <a:gd name="T50" fmla="*/ 64 w 128"/>
                <a:gd name="T51" fmla="*/ 40 h 92"/>
                <a:gd name="T52" fmla="*/ 63 w 128"/>
                <a:gd name="T53" fmla="*/ 40 h 92"/>
                <a:gd name="T54" fmla="*/ 11 w 128"/>
                <a:gd name="T55" fmla="*/ 28 h 92"/>
                <a:gd name="T56" fmla="*/ 8 w 128"/>
                <a:gd name="T57" fmla="*/ 24 h 92"/>
                <a:gd name="T58" fmla="*/ 11 w 128"/>
                <a:gd name="T59" fmla="*/ 20 h 92"/>
                <a:gd name="T60" fmla="*/ 63 w 128"/>
                <a:gd name="T61" fmla="*/ 8 h 92"/>
                <a:gd name="T62" fmla="*/ 64 w 128"/>
                <a:gd name="T63" fmla="*/ 8 h 92"/>
                <a:gd name="T64" fmla="*/ 65 w 128"/>
                <a:gd name="T65" fmla="*/ 8 h 92"/>
                <a:gd name="T66" fmla="*/ 117 w 128"/>
                <a:gd name="T67" fmla="*/ 20 h 92"/>
                <a:gd name="T68" fmla="*/ 120 w 128"/>
                <a:gd name="T69" fmla="*/ 24 h 92"/>
                <a:gd name="T70" fmla="*/ 117 w 128"/>
                <a:gd name="T71" fmla="*/ 28 h 92"/>
                <a:gd name="T72" fmla="*/ 65 w 128"/>
                <a:gd name="T73" fmla="*/ 40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28" h="92">
                  <a:moveTo>
                    <a:pt x="128" y="24"/>
                  </a:moveTo>
                  <a:cubicBezTo>
                    <a:pt x="128" y="18"/>
                    <a:pt x="124" y="14"/>
                    <a:pt x="119" y="12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66" y="0"/>
                    <a:pt x="65" y="0"/>
                    <a:pt x="64" y="0"/>
                  </a:cubicBezTo>
                  <a:cubicBezTo>
                    <a:pt x="63" y="0"/>
                    <a:pt x="62" y="0"/>
                    <a:pt x="61" y="0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4" y="14"/>
                    <a:pt x="0" y="18"/>
                    <a:pt x="0" y="24"/>
                  </a:cubicBezTo>
                  <a:cubicBezTo>
                    <a:pt x="0" y="30"/>
                    <a:pt x="4" y="34"/>
                    <a:pt x="9" y="36"/>
                  </a:cubicBezTo>
                  <a:cubicBezTo>
                    <a:pt x="20" y="38"/>
                    <a:pt x="20" y="38"/>
                    <a:pt x="20" y="38"/>
                  </a:cubicBezTo>
                  <a:cubicBezTo>
                    <a:pt x="20" y="72"/>
                    <a:pt x="20" y="72"/>
                    <a:pt x="20" y="72"/>
                  </a:cubicBezTo>
                  <a:cubicBezTo>
                    <a:pt x="20" y="83"/>
                    <a:pt x="32" y="92"/>
                    <a:pt x="64" y="92"/>
                  </a:cubicBezTo>
                  <a:cubicBezTo>
                    <a:pt x="96" y="92"/>
                    <a:pt x="108" y="83"/>
                    <a:pt x="108" y="72"/>
                  </a:cubicBezTo>
                  <a:cubicBezTo>
                    <a:pt x="108" y="38"/>
                    <a:pt x="108" y="38"/>
                    <a:pt x="108" y="38"/>
                  </a:cubicBezTo>
                  <a:cubicBezTo>
                    <a:pt x="119" y="36"/>
                    <a:pt x="119" y="36"/>
                    <a:pt x="119" y="36"/>
                  </a:cubicBezTo>
                  <a:cubicBezTo>
                    <a:pt x="124" y="34"/>
                    <a:pt x="128" y="30"/>
                    <a:pt x="128" y="24"/>
                  </a:cubicBezTo>
                  <a:close/>
                  <a:moveTo>
                    <a:pt x="100" y="72"/>
                  </a:moveTo>
                  <a:cubicBezTo>
                    <a:pt x="100" y="76"/>
                    <a:pt x="88" y="84"/>
                    <a:pt x="64" y="84"/>
                  </a:cubicBezTo>
                  <a:cubicBezTo>
                    <a:pt x="40" y="84"/>
                    <a:pt x="28" y="76"/>
                    <a:pt x="28" y="72"/>
                  </a:cubicBezTo>
                  <a:cubicBezTo>
                    <a:pt x="28" y="40"/>
                    <a:pt x="28" y="40"/>
                    <a:pt x="28" y="40"/>
                  </a:cubicBezTo>
                  <a:cubicBezTo>
                    <a:pt x="61" y="48"/>
                    <a:pt x="61" y="48"/>
                    <a:pt x="61" y="48"/>
                  </a:cubicBezTo>
                  <a:cubicBezTo>
                    <a:pt x="62" y="48"/>
                    <a:pt x="63" y="48"/>
                    <a:pt x="64" y="48"/>
                  </a:cubicBezTo>
                  <a:cubicBezTo>
                    <a:pt x="65" y="48"/>
                    <a:pt x="66" y="48"/>
                    <a:pt x="67" y="48"/>
                  </a:cubicBezTo>
                  <a:cubicBezTo>
                    <a:pt x="100" y="40"/>
                    <a:pt x="100" y="40"/>
                    <a:pt x="100" y="40"/>
                  </a:cubicBezTo>
                  <a:lnTo>
                    <a:pt x="100" y="72"/>
                  </a:lnTo>
                  <a:close/>
                  <a:moveTo>
                    <a:pt x="65" y="40"/>
                  </a:moveTo>
                  <a:cubicBezTo>
                    <a:pt x="65" y="40"/>
                    <a:pt x="64" y="40"/>
                    <a:pt x="64" y="40"/>
                  </a:cubicBezTo>
                  <a:cubicBezTo>
                    <a:pt x="64" y="40"/>
                    <a:pt x="63" y="40"/>
                    <a:pt x="63" y="40"/>
                  </a:cubicBezTo>
                  <a:cubicBezTo>
                    <a:pt x="11" y="28"/>
                    <a:pt x="11" y="28"/>
                    <a:pt x="11" y="28"/>
                  </a:cubicBezTo>
                  <a:cubicBezTo>
                    <a:pt x="9" y="27"/>
                    <a:pt x="8" y="26"/>
                    <a:pt x="8" y="24"/>
                  </a:cubicBezTo>
                  <a:cubicBezTo>
                    <a:pt x="8" y="22"/>
                    <a:pt x="9" y="21"/>
                    <a:pt x="11" y="20"/>
                  </a:cubicBezTo>
                  <a:cubicBezTo>
                    <a:pt x="63" y="8"/>
                    <a:pt x="63" y="8"/>
                    <a:pt x="63" y="8"/>
                  </a:cubicBezTo>
                  <a:cubicBezTo>
                    <a:pt x="63" y="8"/>
                    <a:pt x="64" y="8"/>
                    <a:pt x="64" y="8"/>
                  </a:cubicBezTo>
                  <a:cubicBezTo>
                    <a:pt x="64" y="8"/>
                    <a:pt x="65" y="8"/>
                    <a:pt x="65" y="8"/>
                  </a:cubicBezTo>
                  <a:cubicBezTo>
                    <a:pt x="117" y="20"/>
                    <a:pt x="117" y="20"/>
                    <a:pt x="117" y="20"/>
                  </a:cubicBezTo>
                  <a:cubicBezTo>
                    <a:pt x="119" y="21"/>
                    <a:pt x="120" y="22"/>
                    <a:pt x="120" y="24"/>
                  </a:cubicBezTo>
                  <a:cubicBezTo>
                    <a:pt x="120" y="26"/>
                    <a:pt x="119" y="27"/>
                    <a:pt x="117" y="28"/>
                  </a:cubicBezTo>
                  <a:lnTo>
                    <a:pt x="65" y="4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55">
              <a:extLst>
                <a:ext uri="{FF2B5EF4-FFF2-40B4-BE49-F238E27FC236}">
                  <a16:creationId xmlns="" xmlns:a16="http://schemas.microsoft.com/office/drawing/2014/main" id="{EDC46288-4939-4CFB-B3F5-D709A6699F31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1594" y="6181068"/>
              <a:ext cx="30163" cy="165100"/>
            </a:xfrm>
            <a:custGeom>
              <a:avLst/>
              <a:gdLst>
                <a:gd name="T0" fmla="*/ 0 w 8"/>
                <a:gd name="T1" fmla="*/ 4 h 44"/>
                <a:gd name="T2" fmla="*/ 0 w 8"/>
                <a:gd name="T3" fmla="*/ 40 h 44"/>
                <a:gd name="T4" fmla="*/ 4 w 8"/>
                <a:gd name="T5" fmla="*/ 44 h 44"/>
                <a:gd name="T6" fmla="*/ 8 w 8"/>
                <a:gd name="T7" fmla="*/ 40 h 44"/>
                <a:gd name="T8" fmla="*/ 8 w 8"/>
                <a:gd name="T9" fmla="*/ 4 h 44"/>
                <a:gd name="T10" fmla="*/ 4 w 8"/>
                <a:gd name="T11" fmla="*/ 0 h 44"/>
                <a:gd name="T12" fmla="*/ 0 w 8"/>
                <a:gd name="T13" fmla="*/ 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4">
                  <a:moveTo>
                    <a:pt x="0" y="4"/>
                  </a:moveTo>
                  <a:cubicBezTo>
                    <a:pt x="0" y="40"/>
                    <a:pt x="0" y="40"/>
                    <a:pt x="0" y="40"/>
                  </a:cubicBezTo>
                  <a:cubicBezTo>
                    <a:pt x="0" y="42"/>
                    <a:pt x="2" y="44"/>
                    <a:pt x="4" y="44"/>
                  </a:cubicBezTo>
                  <a:cubicBezTo>
                    <a:pt x="6" y="44"/>
                    <a:pt x="8" y="42"/>
                    <a:pt x="8" y="40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" name="Oval 356">
              <a:extLst>
                <a:ext uri="{FF2B5EF4-FFF2-40B4-BE49-F238E27FC236}">
                  <a16:creationId xmlns="" xmlns:a16="http://schemas.microsoft.com/office/drawing/2014/main" id="{07FDEB6E-0D19-4281-ADD7-BF1F4D809B0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27307" y="6360456"/>
              <a:ext cx="60325" cy="90488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="" xmlns:a16="http://schemas.microsoft.com/office/drawing/2014/main" id="{640A978B-4D71-4E14-8544-A542D7CBA828}"/>
              </a:ext>
            </a:extLst>
          </p:cNvPr>
          <p:cNvGrpSpPr/>
          <p:nvPr/>
        </p:nvGrpSpPr>
        <p:grpSpPr>
          <a:xfrm>
            <a:off x="3092066" y="2304673"/>
            <a:ext cx="383257" cy="381949"/>
            <a:chOff x="8588375" y="100013"/>
            <a:chExt cx="930276" cy="927101"/>
          </a:xfrm>
          <a:solidFill>
            <a:schemeClr val="tx1"/>
          </a:solidFill>
        </p:grpSpPr>
        <p:sp>
          <p:nvSpPr>
            <p:cNvPr id="39" name="Freeform 16">
              <a:extLst>
                <a:ext uri="{FF2B5EF4-FFF2-40B4-BE49-F238E27FC236}">
                  <a16:creationId xmlns="" xmlns:a16="http://schemas.microsoft.com/office/drawing/2014/main" id="{C6940E11-C040-41E6-966E-F48C3370729C}"/>
                </a:ext>
              </a:extLst>
            </p:cNvPr>
            <p:cNvSpPr>
              <a:spLocks/>
            </p:cNvSpPr>
            <p:nvPr/>
          </p:nvSpPr>
          <p:spPr bwMode="auto">
            <a:xfrm>
              <a:off x="8921750" y="187326"/>
              <a:ext cx="509588" cy="504825"/>
            </a:xfrm>
            <a:custGeom>
              <a:avLst/>
              <a:gdLst>
                <a:gd name="T0" fmla="*/ 7 w 134"/>
                <a:gd name="T1" fmla="*/ 133 h 133"/>
                <a:gd name="T2" fmla="*/ 3 w 134"/>
                <a:gd name="T3" fmla="*/ 131 h 133"/>
                <a:gd name="T4" fmla="*/ 3 w 134"/>
                <a:gd name="T5" fmla="*/ 123 h 133"/>
                <a:gd name="T6" fmla="*/ 123 w 134"/>
                <a:gd name="T7" fmla="*/ 3 h 133"/>
                <a:gd name="T8" fmla="*/ 131 w 134"/>
                <a:gd name="T9" fmla="*/ 3 h 133"/>
                <a:gd name="T10" fmla="*/ 131 w 134"/>
                <a:gd name="T11" fmla="*/ 11 h 133"/>
                <a:gd name="T12" fmla="*/ 11 w 134"/>
                <a:gd name="T13" fmla="*/ 131 h 133"/>
                <a:gd name="T14" fmla="*/ 7 w 134"/>
                <a:gd name="T15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4" h="133">
                  <a:moveTo>
                    <a:pt x="7" y="133"/>
                  </a:moveTo>
                  <a:cubicBezTo>
                    <a:pt x="5" y="133"/>
                    <a:pt x="4" y="132"/>
                    <a:pt x="3" y="131"/>
                  </a:cubicBezTo>
                  <a:cubicBezTo>
                    <a:pt x="0" y="129"/>
                    <a:pt x="0" y="125"/>
                    <a:pt x="3" y="123"/>
                  </a:cubicBezTo>
                  <a:cubicBezTo>
                    <a:pt x="123" y="3"/>
                    <a:pt x="123" y="3"/>
                    <a:pt x="123" y="3"/>
                  </a:cubicBezTo>
                  <a:cubicBezTo>
                    <a:pt x="125" y="0"/>
                    <a:pt x="129" y="0"/>
                    <a:pt x="131" y="3"/>
                  </a:cubicBezTo>
                  <a:cubicBezTo>
                    <a:pt x="134" y="5"/>
                    <a:pt x="134" y="9"/>
                    <a:pt x="131" y="11"/>
                  </a:cubicBezTo>
                  <a:cubicBezTo>
                    <a:pt x="11" y="131"/>
                    <a:pt x="11" y="131"/>
                    <a:pt x="11" y="131"/>
                  </a:cubicBezTo>
                  <a:cubicBezTo>
                    <a:pt x="10" y="132"/>
                    <a:pt x="9" y="133"/>
                    <a:pt x="7" y="13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" name="Freeform 17">
              <a:extLst>
                <a:ext uri="{FF2B5EF4-FFF2-40B4-BE49-F238E27FC236}">
                  <a16:creationId xmlns="" xmlns:a16="http://schemas.microsoft.com/office/drawing/2014/main" id="{15A3E55B-BB7C-476C-A472-97EB76BF647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164638" y="100013"/>
              <a:ext cx="354013" cy="346075"/>
            </a:xfrm>
            <a:custGeom>
              <a:avLst/>
              <a:gdLst>
                <a:gd name="T0" fmla="*/ 41 w 93"/>
                <a:gd name="T1" fmla="*/ 91 h 91"/>
                <a:gd name="T2" fmla="*/ 15 w 93"/>
                <a:gd name="T3" fmla="*/ 78 h 91"/>
                <a:gd name="T4" fmla="*/ 3 w 93"/>
                <a:gd name="T5" fmla="*/ 46 h 91"/>
                <a:gd name="T6" fmla="*/ 61 w 93"/>
                <a:gd name="T7" fmla="*/ 0 h 91"/>
                <a:gd name="T8" fmla="*/ 67 w 93"/>
                <a:gd name="T9" fmla="*/ 1 h 91"/>
                <a:gd name="T10" fmla="*/ 69 w 93"/>
                <a:gd name="T11" fmla="*/ 6 h 91"/>
                <a:gd name="T12" fmla="*/ 69 w 93"/>
                <a:gd name="T13" fmla="*/ 24 h 91"/>
                <a:gd name="T14" fmla="*/ 87 w 93"/>
                <a:gd name="T15" fmla="*/ 24 h 91"/>
                <a:gd name="T16" fmla="*/ 92 w 93"/>
                <a:gd name="T17" fmla="*/ 26 h 91"/>
                <a:gd name="T18" fmla="*/ 93 w 93"/>
                <a:gd name="T19" fmla="*/ 32 h 91"/>
                <a:gd name="T20" fmla="*/ 41 w 93"/>
                <a:gd name="T21" fmla="*/ 91 h 91"/>
                <a:gd name="T22" fmla="*/ 57 w 93"/>
                <a:gd name="T23" fmla="*/ 15 h 91"/>
                <a:gd name="T24" fmla="*/ 15 w 93"/>
                <a:gd name="T25" fmla="*/ 48 h 91"/>
                <a:gd name="T26" fmla="*/ 23 w 93"/>
                <a:gd name="T27" fmla="*/ 70 h 91"/>
                <a:gd name="T28" fmla="*/ 41 w 93"/>
                <a:gd name="T29" fmla="*/ 79 h 91"/>
                <a:gd name="T30" fmla="*/ 78 w 93"/>
                <a:gd name="T31" fmla="*/ 36 h 91"/>
                <a:gd name="T32" fmla="*/ 63 w 93"/>
                <a:gd name="T33" fmla="*/ 36 h 91"/>
                <a:gd name="T34" fmla="*/ 57 w 93"/>
                <a:gd name="T35" fmla="*/ 30 h 91"/>
                <a:gd name="T36" fmla="*/ 57 w 93"/>
                <a:gd name="T37" fmla="*/ 15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93" h="91">
                  <a:moveTo>
                    <a:pt x="41" y="91"/>
                  </a:moveTo>
                  <a:cubicBezTo>
                    <a:pt x="32" y="91"/>
                    <a:pt x="23" y="87"/>
                    <a:pt x="15" y="78"/>
                  </a:cubicBezTo>
                  <a:cubicBezTo>
                    <a:pt x="4" y="68"/>
                    <a:pt x="0" y="57"/>
                    <a:pt x="3" y="46"/>
                  </a:cubicBezTo>
                  <a:cubicBezTo>
                    <a:pt x="9" y="18"/>
                    <a:pt x="56" y="2"/>
                    <a:pt x="61" y="0"/>
                  </a:cubicBezTo>
                  <a:cubicBezTo>
                    <a:pt x="63" y="0"/>
                    <a:pt x="65" y="0"/>
                    <a:pt x="67" y="1"/>
                  </a:cubicBezTo>
                  <a:cubicBezTo>
                    <a:pt x="68" y="2"/>
                    <a:pt x="69" y="4"/>
                    <a:pt x="69" y="6"/>
                  </a:cubicBezTo>
                  <a:cubicBezTo>
                    <a:pt x="69" y="24"/>
                    <a:pt x="69" y="24"/>
                    <a:pt x="69" y="24"/>
                  </a:cubicBezTo>
                  <a:cubicBezTo>
                    <a:pt x="87" y="24"/>
                    <a:pt x="87" y="24"/>
                    <a:pt x="87" y="24"/>
                  </a:cubicBezTo>
                  <a:cubicBezTo>
                    <a:pt x="89" y="24"/>
                    <a:pt x="91" y="25"/>
                    <a:pt x="92" y="26"/>
                  </a:cubicBezTo>
                  <a:cubicBezTo>
                    <a:pt x="93" y="28"/>
                    <a:pt x="93" y="30"/>
                    <a:pt x="93" y="32"/>
                  </a:cubicBezTo>
                  <a:cubicBezTo>
                    <a:pt x="91" y="38"/>
                    <a:pt x="72" y="91"/>
                    <a:pt x="41" y="91"/>
                  </a:cubicBezTo>
                  <a:close/>
                  <a:moveTo>
                    <a:pt x="57" y="15"/>
                  </a:moveTo>
                  <a:cubicBezTo>
                    <a:pt x="42" y="21"/>
                    <a:pt x="18" y="33"/>
                    <a:pt x="15" y="48"/>
                  </a:cubicBezTo>
                  <a:cubicBezTo>
                    <a:pt x="13" y="55"/>
                    <a:pt x="16" y="62"/>
                    <a:pt x="23" y="70"/>
                  </a:cubicBezTo>
                  <a:cubicBezTo>
                    <a:pt x="29" y="76"/>
                    <a:pt x="35" y="79"/>
                    <a:pt x="41" y="79"/>
                  </a:cubicBezTo>
                  <a:cubicBezTo>
                    <a:pt x="57" y="79"/>
                    <a:pt x="72" y="53"/>
                    <a:pt x="78" y="36"/>
                  </a:cubicBezTo>
                  <a:cubicBezTo>
                    <a:pt x="63" y="36"/>
                    <a:pt x="63" y="36"/>
                    <a:pt x="63" y="36"/>
                  </a:cubicBezTo>
                  <a:cubicBezTo>
                    <a:pt x="60" y="36"/>
                    <a:pt x="57" y="33"/>
                    <a:pt x="57" y="30"/>
                  </a:cubicBezTo>
                  <a:lnTo>
                    <a:pt x="57" y="1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" name="Freeform 18">
              <a:extLst>
                <a:ext uri="{FF2B5EF4-FFF2-40B4-BE49-F238E27FC236}">
                  <a16:creationId xmlns="" xmlns:a16="http://schemas.microsoft.com/office/drawing/2014/main" id="{388EB578-7843-47A3-9FD0-5191395AD686}"/>
                </a:ext>
              </a:extLst>
            </p:cNvPr>
            <p:cNvSpPr>
              <a:spLocks/>
            </p:cNvSpPr>
            <p:nvPr/>
          </p:nvSpPr>
          <p:spPr bwMode="auto">
            <a:xfrm>
              <a:off x="9290050" y="142876"/>
              <a:ext cx="46038" cy="185738"/>
            </a:xfrm>
            <a:custGeom>
              <a:avLst/>
              <a:gdLst>
                <a:gd name="T0" fmla="*/ 6 w 12"/>
                <a:gd name="T1" fmla="*/ 49 h 49"/>
                <a:gd name="T2" fmla="*/ 0 w 12"/>
                <a:gd name="T3" fmla="*/ 43 h 49"/>
                <a:gd name="T4" fmla="*/ 0 w 12"/>
                <a:gd name="T5" fmla="*/ 6 h 49"/>
                <a:gd name="T6" fmla="*/ 6 w 12"/>
                <a:gd name="T7" fmla="*/ 0 h 49"/>
                <a:gd name="T8" fmla="*/ 12 w 12"/>
                <a:gd name="T9" fmla="*/ 6 h 49"/>
                <a:gd name="T10" fmla="*/ 12 w 12"/>
                <a:gd name="T11" fmla="*/ 43 h 49"/>
                <a:gd name="T12" fmla="*/ 6 w 12"/>
                <a:gd name="T13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49">
                  <a:moveTo>
                    <a:pt x="6" y="49"/>
                  </a:moveTo>
                  <a:cubicBezTo>
                    <a:pt x="3" y="49"/>
                    <a:pt x="0" y="46"/>
                    <a:pt x="0" y="43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2"/>
                    <a:pt x="3" y="0"/>
                    <a:pt x="6" y="0"/>
                  </a:cubicBezTo>
                  <a:cubicBezTo>
                    <a:pt x="9" y="0"/>
                    <a:pt x="12" y="2"/>
                    <a:pt x="12" y="6"/>
                  </a:cubicBezTo>
                  <a:cubicBezTo>
                    <a:pt x="12" y="43"/>
                    <a:pt x="12" y="43"/>
                    <a:pt x="12" y="43"/>
                  </a:cubicBezTo>
                  <a:cubicBezTo>
                    <a:pt x="12" y="46"/>
                    <a:pt x="9" y="49"/>
                    <a:pt x="6" y="4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" name="Freeform 19">
              <a:extLst>
                <a:ext uri="{FF2B5EF4-FFF2-40B4-BE49-F238E27FC236}">
                  <a16:creationId xmlns="" xmlns:a16="http://schemas.microsoft.com/office/drawing/2014/main" id="{1963D7AF-80B1-476A-8E43-D39F39E4988D}"/>
                </a:ext>
              </a:extLst>
            </p:cNvPr>
            <p:cNvSpPr>
              <a:spLocks/>
            </p:cNvSpPr>
            <p:nvPr/>
          </p:nvSpPr>
          <p:spPr bwMode="auto">
            <a:xfrm>
              <a:off x="8588375" y="882651"/>
              <a:ext cx="147638" cy="144463"/>
            </a:xfrm>
            <a:custGeom>
              <a:avLst/>
              <a:gdLst>
                <a:gd name="T0" fmla="*/ 7 w 39"/>
                <a:gd name="T1" fmla="*/ 38 h 38"/>
                <a:gd name="T2" fmla="*/ 3 w 39"/>
                <a:gd name="T3" fmla="*/ 36 h 38"/>
                <a:gd name="T4" fmla="*/ 3 w 39"/>
                <a:gd name="T5" fmla="*/ 28 h 38"/>
                <a:gd name="T6" fmla="*/ 29 w 39"/>
                <a:gd name="T7" fmla="*/ 2 h 38"/>
                <a:gd name="T8" fmla="*/ 37 w 39"/>
                <a:gd name="T9" fmla="*/ 2 h 38"/>
                <a:gd name="T10" fmla="*/ 37 w 39"/>
                <a:gd name="T11" fmla="*/ 10 h 38"/>
                <a:gd name="T12" fmla="*/ 11 w 39"/>
                <a:gd name="T13" fmla="*/ 36 h 38"/>
                <a:gd name="T14" fmla="*/ 7 w 39"/>
                <a:gd name="T15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9" h="38">
                  <a:moveTo>
                    <a:pt x="7" y="38"/>
                  </a:moveTo>
                  <a:cubicBezTo>
                    <a:pt x="5" y="38"/>
                    <a:pt x="4" y="37"/>
                    <a:pt x="3" y="36"/>
                  </a:cubicBezTo>
                  <a:cubicBezTo>
                    <a:pt x="0" y="34"/>
                    <a:pt x="0" y="30"/>
                    <a:pt x="3" y="28"/>
                  </a:cubicBezTo>
                  <a:cubicBezTo>
                    <a:pt x="29" y="2"/>
                    <a:pt x="29" y="2"/>
                    <a:pt x="29" y="2"/>
                  </a:cubicBezTo>
                  <a:cubicBezTo>
                    <a:pt x="31" y="0"/>
                    <a:pt x="35" y="0"/>
                    <a:pt x="37" y="2"/>
                  </a:cubicBezTo>
                  <a:cubicBezTo>
                    <a:pt x="39" y="4"/>
                    <a:pt x="39" y="8"/>
                    <a:pt x="37" y="10"/>
                  </a:cubicBezTo>
                  <a:cubicBezTo>
                    <a:pt x="11" y="36"/>
                    <a:pt x="11" y="36"/>
                    <a:pt x="11" y="36"/>
                  </a:cubicBezTo>
                  <a:cubicBezTo>
                    <a:pt x="10" y="37"/>
                    <a:pt x="9" y="38"/>
                    <a:pt x="7" y="3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" name="Freeform 20">
              <a:extLst>
                <a:ext uri="{FF2B5EF4-FFF2-40B4-BE49-F238E27FC236}">
                  <a16:creationId xmlns="" xmlns:a16="http://schemas.microsoft.com/office/drawing/2014/main" id="{CA4ACDC4-2927-44B3-818D-F30F41A35739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63" y="882651"/>
              <a:ext cx="147638" cy="144463"/>
            </a:xfrm>
            <a:custGeom>
              <a:avLst/>
              <a:gdLst>
                <a:gd name="T0" fmla="*/ 32 w 39"/>
                <a:gd name="T1" fmla="*/ 38 h 38"/>
                <a:gd name="T2" fmla="*/ 28 w 39"/>
                <a:gd name="T3" fmla="*/ 36 h 38"/>
                <a:gd name="T4" fmla="*/ 2 w 39"/>
                <a:gd name="T5" fmla="*/ 10 h 38"/>
                <a:gd name="T6" fmla="*/ 2 w 39"/>
                <a:gd name="T7" fmla="*/ 2 h 38"/>
                <a:gd name="T8" fmla="*/ 10 w 39"/>
                <a:gd name="T9" fmla="*/ 2 h 38"/>
                <a:gd name="T10" fmla="*/ 36 w 39"/>
                <a:gd name="T11" fmla="*/ 28 h 38"/>
                <a:gd name="T12" fmla="*/ 36 w 39"/>
                <a:gd name="T13" fmla="*/ 36 h 38"/>
                <a:gd name="T14" fmla="*/ 32 w 39"/>
                <a:gd name="T15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9" h="38">
                  <a:moveTo>
                    <a:pt x="32" y="38"/>
                  </a:moveTo>
                  <a:cubicBezTo>
                    <a:pt x="30" y="38"/>
                    <a:pt x="29" y="37"/>
                    <a:pt x="28" y="36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0" y="8"/>
                    <a:pt x="0" y="4"/>
                    <a:pt x="2" y="2"/>
                  </a:cubicBezTo>
                  <a:cubicBezTo>
                    <a:pt x="4" y="0"/>
                    <a:pt x="8" y="0"/>
                    <a:pt x="10" y="2"/>
                  </a:cubicBezTo>
                  <a:cubicBezTo>
                    <a:pt x="36" y="28"/>
                    <a:pt x="36" y="28"/>
                    <a:pt x="36" y="28"/>
                  </a:cubicBezTo>
                  <a:cubicBezTo>
                    <a:pt x="39" y="30"/>
                    <a:pt x="39" y="34"/>
                    <a:pt x="36" y="36"/>
                  </a:cubicBezTo>
                  <a:cubicBezTo>
                    <a:pt x="35" y="37"/>
                    <a:pt x="34" y="38"/>
                    <a:pt x="32" y="3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" name="Freeform 21">
              <a:extLst>
                <a:ext uri="{FF2B5EF4-FFF2-40B4-BE49-F238E27FC236}">
                  <a16:creationId xmlns="" xmlns:a16="http://schemas.microsoft.com/office/drawing/2014/main" id="{61C3CF67-D462-4141-96E9-E08BA476B11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91550" y="312738"/>
              <a:ext cx="714375" cy="714375"/>
            </a:xfrm>
            <a:custGeom>
              <a:avLst/>
              <a:gdLst>
                <a:gd name="T0" fmla="*/ 94 w 188"/>
                <a:gd name="T1" fmla="*/ 188 h 188"/>
                <a:gd name="T2" fmla="*/ 0 w 188"/>
                <a:gd name="T3" fmla="*/ 94 h 188"/>
                <a:gd name="T4" fmla="*/ 94 w 188"/>
                <a:gd name="T5" fmla="*/ 0 h 188"/>
                <a:gd name="T6" fmla="*/ 188 w 188"/>
                <a:gd name="T7" fmla="*/ 94 h 188"/>
                <a:gd name="T8" fmla="*/ 94 w 188"/>
                <a:gd name="T9" fmla="*/ 188 h 188"/>
                <a:gd name="T10" fmla="*/ 94 w 188"/>
                <a:gd name="T11" fmla="*/ 12 h 188"/>
                <a:gd name="T12" fmla="*/ 12 w 188"/>
                <a:gd name="T13" fmla="*/ 94 h 188"/>
                <a:gd name="T14" fmla="*/ 94 w 188"/>
                <a:gd name="T15" fmla="*/ 176 h 188"/>
                <a:gd name="T16" fmla="*/ 176 w 188"/>
                <a:gd name="T17" fmla="*/ 94 h 188"/>
                <a:gd name="T18" fmla="*/ 94 w 188"/>
                <a:gd name="T19" fmla="*/ 12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8" h="188">
                  <a:moveTo>
                    <a:pt x="94" y="188"/>
                  </a:moveTo>
                  <a:cubicBezTo>
                    <a:pt x="42" y="188"/>
                    <a:pt x="0" y="146"/>
                    <a:pt x="0" y="94"/>
                  </a:cubicBezTo>
                  <a:cubicBezTo>
                    <a:pt x="0" y="42"/>
                    <a:pt x="42" y="0"/>
                    <a:pt x="94" y="0"/>
                  </a:cubicBezTo>
                  <a:cubicBezTo>
                    <a:pt x="146" y="0"/>
                    <a:pt x="188" y="42"/>
                    <a:pt x="188" y="94"/>
                  </a:cubicBezTo>
                  <a:cubicBezTo>
                    <a:pt x="188" y="146"/>
                    <a:pt x="146" y="188"/>
                    <a:pt x="94" y="188"/>
                  </a:cubicBezTo>
                  <a:close/>
                  <a:moveTo>
                    <a:pt x="94" y="12"/>
                  </a:moveTo>
                  <a:cubicBezTo>
                    <a:pt x="49" y="12"/>
                    <a:pt x="12" y="49"/>
                    <a:pt x="12" y="94"/>
                  </a:cubicBezTo>
                  <a:cubicBezTo>
                    <a:pt x="12" y="139"/>
                    <a:pt x="49" y="176"/>
                    <a:pt x="94" y="176"/>
                  </a:cubicBezTo>
                  <a:cubicBezTo>
                    <a:pt x="139" y="176"/>
                    <a:pt x="176" y="139"/>
                    <a:pt x="176" y="94"/>
                  </a:cubicBezTo>
                  <a:cubicBezTo>
                    <a:pt x="176" y="49"/>
                    <a:pt x="139" y="12"/>
                    <a:pt x="94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" name="Freeform 22">
              <a:extLst>
                <a:ext uri="{FF2B5EF4-FFF2-40B4-BE49-F238E27FC236}">
                  <a16:creationId xmlns="" xmlns:a16="http://schemas.microsoft.com/office/drawing/2014/main" id="{CF42D4B6-4D9E-48C5-B08D-6E671E8F166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13788" y="434976"/>
              <a:ext cx="469900" cy="469900"/>
            </a:xfrm>
            <a:custGeom>
              <a:avLst/>
              <a:gdLst>
                <a:gd name="T0" fmla="*/ 62 w 124"/>
                <a:gd name="T1" fmla="*/ 124 h 124"/>
                <a:gd name="T2" fmla="*/ 0 w 124"/>
                <a:gd name="T3" fmla="*/ 62 h 124"/>
                <a:gd name="T4" fmla="*/ 62 w 124"/>
                <a:gd name="T5" fmla="*/ 0 h 124"/>
                <a:gd name="T6" fmla="*/ 124 w 124"/>
                <a:gd name="T7" fmla="*/ 62 h 124"/>
                <a:gd name="T8" fmla="*/ 62 w 124"/>
                <a:gd name="T9" fmla="*/ 124 h 124"/>
                <a:gd name="T10" fmla="*/ 62 w 124"/>
                <a:gd name="T11" fmla="*/ 12 h 124"/>
                <a:gd name="T12" fmla="*/ 12 w 124"/>
                <a:gd name="T13" fmla="*/ 62 h 124"/>
                <a:gd name="T14" fmla="*/ 62 w 124"/>
                <a:gd name="T15" fmla="*/ 112 h 124"/>
                <a:gd name="T16" fmla="*/ 112 w 124"/>
                <a:gd name="T17" fmla="*/ 62 h 124"/>
                <a:gd name="T18" fmla="*/ 62 w 124"/>
                <a:gd name="T19" fmla="*/ 12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4" h="124">
                  <a:moveTo>
                    <a:pt x="62" y="124"/>
                  </a:moveTo>
                  <a:cubicBezTo>
                    <a:pt x="28" y="124"/>
                    <a:pt x="0" y="96"/>
                    <a:pt x="0" y="62"/>
                  </a:cubicBezTo>
                  <a:cubicBezTo>
                    <a:pt x="0" y="28"/>
                    <a:pt x="28" y="0"/>
                    <a:pt x="62" y="0"/>
                  </a:cubicBezTo>
                  <a:cubicBezTo>
                    <a:pt x="96" y="0"/>
                    <a:pt x="124" y="28"/>
                    <a:pt x="124" y="62"/>
                  </a:cubicBezTo>
                  <a:cubicBezTo>
                    <a:pt x="124" y="96"/>
                    <a:pt x="96" y="124"/>
                    <a:pt x="62" y="124"/>
                  </a:cubicBezTo>
                  <a:close/>
                  <a:moveTo>
                    <a:pt x="62" y="12"/>
                  </a:moveTo>
                  <a:cubicBezTo>
                    <a:pt x="34" y="12"/>
                    <a:pt x="12" y="34"/>
                    <a:pt x="12" y="62"/>
                  </a:cubicBezTo>
                  <a:cubicBezTo>
                    <a:pt x="12" y="90"/>
                    <a:pt x="34" y="112"/>
                    <a:pt x="62" y="112"/>
                  </a:cubicBezTo>
                  <a:cubicBezTo>
                    <a:pt x="90" y="112"/>
                    <a:pt x="112" y="90"/>
                    <a:pt x="112" y="62"/>
                  </a:cubicBezTo>
                  <a:cubicBezTo>
                    <a:pt x="112" y="34"/>
                    <a:pt x="90" y="12"/>
                    <a:pt x="62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" name="Freeform 23">
              <a:extLst>
                <a:ext uri="{FF2B5EF4-FFF2-40B4-BE49-F238E27FC236}">
                  <a16:creationId xmlns="" xmlns:a16="http://schemas.microsoft.com/office/drawing/2014/main" id="{1DF5E746-312E-4ACA-98C5-610633AEC71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834438" y="555626"/>
              <a:ext cx="228600" cy="228600"/>
            </a:xfrm>
            <a:custGeom>
              <a:avLst/>
              <a:gdLst>
                <a:gd name="T0" fmla="*/ 30 w 60"/>
                <a:gd name="T1" fmla="*/ 60 h 60"/>
                <a:gd name="T2" fmla="*/ 0 w 60"/>
                <a:gd name="T3" fmla="*/ 30 h 60"/>
                <a:gd name="T4" fmla="*/ 30 w 60"/>
                <a:gd name="T5" fmla="*/ 0 h 60"/>
                <a:gd name="T6" fmla="*/ 60 w 60"/>
                <a:gd name="T7" fmla="*/ 30 h 60"/>
                <a:gd name="T8" fmla="*/ 30 w 60"/>
                <a:gd name="T9" fmla="*/ 60 h 60"/>
                <a:gd name="T10" fmla="*/ 30 w 60"/>
                <a:gd name="T11" fmla="*/ 12 h 60"/>
                <a:gd name="T12" fmla="*/ 12 w 60"/>
                <a:gd name="T13" fmla="*/ 30 h 60"/>
                <a:gd name="T14" fmla="*/ 30 w 60"/>
                <a:gd name="T15" fmla="*/ 48 h 60"/>
                <a:gd name="T16" fmla="*/ 48 w 60"/>
                <a:gd name="T17" fmla="*/ 30 h 60"/>
                <a:gd name="T18" fmla="*/ 30 w 60"/>
                <a:gd name="T19" fmla="*/ 12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0" h="60">
                  <a:moveTo>
                    <a:pt x="30" y="60"/>
                  </a:moveTo>
                  <a:cubicBezTo>
                    <a:pt x="13" y="60"/>
                    <a:pt x="0" y="47"/>
                    <a:pt x="0" y="30"/>
                  </a:cubicBezTo>
                  <a:cubicBezTo>
                    <a:pt x="0" y="13"/>
                    <a:pt x="13" y="0"/>
                    <a:pt x="30" y="0"/>
                  </a:cubicBezTo>
                  <a:cubicBezTo>
                    <a:pt x="47" y="0"/>
                    <a:pt x="60" y="13"/>
                    <a:pt x="60" y="30"/>
                  </a:cubicBezTo>
                  <a:cubicBezTo>
                    <a:pt x="60" y="47"/>
                    <a:pt x="47" y="60"/>
                    <a:pt x="30" y="60"/>
                  </a:cubicBezTo>
                  <a:close/>
                  <a:moveTo>
                    <a:pt x="30" y="12"/>
                  </a:moveTo>
                  <a:cubicBezTo>
                    <a:pt x="20" y="12"/>
                    <a:pt x="12" y="20"/>
                    <a:pt x="12" y="30"/>
                  </a:cubicBezTo>
                  <a:cubicBezTo>
                    <a:pt x="12" y="40"/>
                    <a:pt x="20" y="48"/>
                    <a:pt x="30" y="48"/>
                  </a:cubicBezTo>
                  <a:cubicBezTo>
                    <a:pt x="40" y="48"/>
                    <a:pt x="48" y="40"/>
                    <a:pt x="48" y="30"/>
                  </a:cubicBezTo>
                  <a:cubicBezTo>
                    <a:pt x="48" y="20"/>
                    <a:pt x="40" y="12"/>
                    <a:pt x="30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" name="Freeform 24">
              <a:extLst>
                <a:ext uri="{FF2B5EF4-FFF2-40B4-BE49-F238E27FC236}">
                  <a16:creationId xmlns="" xmlns:a16="http://schemas.microsoft.com/office/drawing/2014/main" id="{6C311C9F-4E26-4951-804F-24CF71C81B0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910638" y="631826"/>
              <a:ext cx="76200" cy="76200"/>
            </a:xfrm>
            <a:custGeom>
              <a:avLst/>
              <a:gdLst>
                <a:gd name="T0" fmla="*/ 10 w 20"/>
                <a:gd name="T1" fmla="*/ 20 h 20"/>
                <a:gd name="T2" fmla="*/ 0 w 20"/>
                <a:gd name="T3" fmla="*/ 10 h 20"/>
                <a:gd name="T4" fmla="*/ 10 w 20"/>
                <a:gd name="T5" fmla="*/ 0 h 20"/>
                <a:gd name="T6" fmla="*/ 20 w 20"/>
                <a:gd name="T7" fmla="*/ 10 h 20"/>
                <a:gd name="T8" fmla="*/ 10 w 20"/>
                <a:gd name="T9" fmla="*/ 20 h 20"/>
                <a:gd name="T10" fmla="*/ 10 w 20"/>
                <a:gd name="T11" fmla="*/ 8 h 20"/>
                <a:gd name="T12" fmla="*/ 8 w 20"/>
                <a:gd name="T13" fmla="*/ 10 h 20"/>
                <a:gd name="T14" fmla="*/ 10 w 20"/>
                <a:gd name="T15" fmla="*/ 12 h 20"/>
                <a:gd name="T16" fmla="*/ 12 w 20"/>
                <a:gd name="T17" fmla="*/ 10 h 20"/>
                <a:gd name="T18" fmla="*/ 10 w 20"/>
                <a:gd name="T19" fmla="*/ 8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4" y="20"/>
                    <a:pt x="0" y="16"/>
                    <a:pt x="0" y="10"/>
                  </a:cubicBezTo>
                  <a:cubicBezTo>
                    <a:pt x="0" y="4"/>
                    <a:pt x="4" y="0"/>
                    <a:pt x="10" y="0"/>
                  </a:cubicBezTo>
                  <a:cubicBezTo>
                    <a:pt x="16" y="0"/>
                    <a:pt x="20" y="4"/>
                    <a:pt x="20" y="10"/>
                  </a:cubicBezTo>
                  <a:cubicBezTo>
                    <a:pt x="20" y="16"/>
                    <a:pt x="16" y="20"/>
                    <a:pt x="10" y="20"/>
                  </a:cubicBezTo>
                  <a:close/>
                  <a:moveTo>
                    <a:pt x="10" y="8"/>
                  </a:moveTo>
                  <a:cubicBezTo>
                    <a:pt x="9" y="8"/>
                    <a:pt x="8" y="9"/>
                    <a:pt x="8" y="10"/>
                  </a:cubicBezTo>
                  <a:cubicBezTo>
                    <a:pt x="8" y="11"/>
                    <a:pt x="9" y="12"/>
                    <a:pt x="10" y="12"/>
                  </a:cubicBezTo>
                  <a:cubicBezTo>
                    <a:pt x="11" y="12"/>
                    <a:pt x="12" y="11"/>
                    <a:pt x="12" y="10"/>
                  </a:cubicBezTo>
                  <a:cubicBezTo>
                    <a:pt x="12" y="9"/>
                    <a:pt x="11" y="8"/>
                    <a:pt x="10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48" name="Freeform 5">
            <a:extLst>
              <a:ext uri="{FF2B5EF4-FFF2-40B4-BE49-F238E27FC236}">
                <a16:creationId xmlns="" xmlns:a16="http://schemas.microsoft.com/office/drawing/2014/main" id="{E84CF2BB-DBC2-4581-A265-584FDAF4E371}"/>
              </a:ext>
            </a:extLst>
          </p:cNvPr>
          <p:cNvSpPr>
            <a:spLocks noEditPoints="1"/>
          </p:cNvSpPr>
          <p:nvPr/>
        </p:nvSpPr>
        <p:spPr bwMode="auto">
          <a:xfrm>
            <a:off x="5618947" y="2337295"/>
            <a:ext cx="319166" cy="316705"/>
          </a:xfrm>
          <a:custGeom>
            <a:avLst/>
            <a:gdLst>
              <a:gd name="T0" fmla="*/ 56 w 162"/>
              <a:gd name="T1" fmla="*/ 161 h 161"/>
              <a:gd name="T2" fmla="*/ 56 w 162"/>
              <a:gd name="T3" fmla="*/ 161 h 161"/>
              <a:gd name="T4" fmla="*/ 50 w 162"/>
              <a:gd name="T5" fmla="*/ 158 h 161"/>
              <a:gd name="T6" fmla="*/ 30 w 162"/>
              <a:gd name="T7" fmla="*/ 131 h 161"/>
              <a:gd name="T8" fmla="*/ 3 w 162"/>
              <a:gd name="T9" fmla="*/ 111 h 161"/>
              <a:gd name="T10" fmla="*/ 0 w 162"/>
              <a:gd name="T11" fmla="*/ 105 h 161"/>
              <a:gd name="T12" fmla="*/ 2 w 162"/>
              <a:gd name="T13" fmla="*/ 100 h 161"/>
              <a:gd name="T14" fmla="*/ 13 w 162"/>
              <a:gd name="T15" fmla="*/ 89 h 161"/>
              <a:gd name="T16" fmla="*/ 18 w 162"/>
              <a:gd name="T17" fmla="*/ 87 h 161"/>
              <a:gd name="T18" fmla="*/ 20 w 162"/>
              <a:gd name="T19" fmla="*/ 87 h 161"/>
              <a:gd name="T20" fmla="*/ 39 w 162"/>
              <a:gd name="T21" fmla="*/ 92 h 161"/>
              <a:gd name="T22" fmla="*/ 62 w 162"/>
              <a:gd name="T23" fmla="*/ 69 h 161"/>
              <a:gd name="T24" fmla="*/ 11 w 162"/>
              <a:gd name="T25" fmla="*/ 41 h 161"/>
              <a:gd name="T26" fmla="*/ 7 w 162"/>
              <a:gd name="T27" fmla="*/ 36 h 161"/>
              <a:gd name="T28" fmla="*/ 9 w 162"/>
              <a:gd name="T29" fmla="*/ 29 h 161"/>
              <a:gd name="T30" fmla="*/ 23 w 162"/>
              <a:gd name="T31" fmla="*/ 15 h 161"/>
              <a:gd name="T32" fmla="*/ 30 w 162"/>
              <a:gd name="T33" fmla="*/ 13 h 161"/>
              <a:gd name="T34" fmla="*/ 101 w 162"/>
              <a:gd name="T35" fmla="*/ 30 h 161"/>
              <a:gd name="T36" fmla="*/ 116 w 162"/>
              <a:gd name="T37" fmla="*/ 14 h 161"/>
              <a:gd name="T38" fmla="*/ 146 w 162"/>
              <a:gd name="T39" fmla="*/ 0 h 161"/>
              <a:gd name="T40" fmla="*/ 157 w 162"/>
              <a:gd name="T41" fmla="*/ 4 h 161"/>
              <a:gd name="T42" fmla="*/ 159 w 162"/>
              <a:gd name="T43" fmla="*/ 24 h 161"/>
              <a:gd name="T44" fmla="*/ 147 w 162"/>
              <a:gd name="T45" fmla="*/ 44 h 161"/>
              <a:gd name="T46" fmla="*/ 131 w 162"/>
              <a:gd name="T47" fmla="*/ 61 h 161"/>
              <a:gd name="T48" fmla="*/ 148 w 162"/>
              <a:gd name="T49" fmla="*/ 134 h 161"/>
              <a:gd name="T50" fmla="*/ 145 w 162"/>
              <a:gd name="T51" fmla="*/ 142 h 161"/>
              <a:gd name="T52" fmla="*/ 131 w 162"/>
              <a:gd name="T53" fmla="*/ 153 h 161"/>
              <a:gd name="T54" fmla="*/ 126 w 162"/>
              <a:gd name="T55" fmla="*/ 154 h 161"/>
              <a:gd name="T56" fmla="*/ 124 w 162"/>
              <a:gd name="T57" fmla="*/ 154 h 161"/>
              <a:gd name="T58" fmla="*/ 120 w 162"/>
              <a:gd name="T59" fmla="*/ 150 h 161"/>
              <a:gd name="T60" fmla="*/ 92 w 162"/>
              <a:gd name="T61" fmla="*/ 99 h 161"/>
              <a:gd name="T62" fmla="*/ 69 w 162"/>
              <a:gd name="T63" fmla="*/ 122 h 161"/>
              <a:gd name="T64" fmla="*/ 74 w 162"/>
              <a:gd name="T65" fmla="*/ 141 h 161"/>
              <a:gd name="T66" fmla="*/ 72 w 162"/>
              <a:gd name="T67" fmla="*/ 148 h 161"/>
              <a:gd name="T68" fmla="*/ 62 w 162"/>
              <a:gd name="T69" fmla="*/ 159 h 161"/>
              <a:gd name="T70" fmla="*/ 56 w 162"/>
              <a:gd name="T71" fmla="*/ 161 h 161"/>
              <a:gd name="T72" fmla="*/ 8 w 162"/>
              <a:gd name="T73" fmla="*/ 105 h 161"/>
              <a:gd name="T74" fmla="*/ 36 w 162"/>
              <a:gd name="T75" fmla="*/ 126 h 161"/>
              <a:gd name="T76" fmla="*/ 56 w 162"/>
              <a:gd name="T77" fmla="*/ 153 h 161"/>
              <a:gd name="T78" fmla="*/ 66 w 162"/>
              <a:gd name="T79" fmla="*/ 143 h 161"/>
              <a:gd name="T80" fmla="*/ 60 w 162"/>
              <a:gd name="T81" fmla="*/ 120 h 161"/>
              <a:gd name="T82" fmla="*/ 94 w 162"/>
              <a:gd name="T83" fmla="*/ 86 h 161"/>
              <a:gd name="T84" fmla="*/ 126 w 162"/>
              <a:gd name="T85" fmla="*/ 146 h 161"/>
              <a:gd name="T86" fmla="*/ 140 w 162"/>
              <a:gd name="T87" fmla="*/ 136 h 161"/>
              <a:gd name="T88" fmla="*/ 122 w 162"/>
              <a:gd name="T89" fmla="*/ 58 h 161"/>
              <a:gd name="T90" fmla="*/ 141 w 162"/>
              <a:gd name="T91" fmla="*/ 39 h 161"/>
              <a:gd name="T92" fmla="*/ 152 w 162"/>
              <a:gd name="T93" fmla="*/ 22 h 161"/>
              <a:gd name="T94" fmla="*/ 151 w 162"/>
              <a:gd name="T95" fmla="*/ 10 h 161"/>
              <a:gd name="T96" fmla="*/ 146 w 162"/>
              <a:gd name="T97" fmla="*/ 8 h 161"/>
              <a:gd name="T98" fmla="*/ 122 w 162"/>
              <a:gd name="T99" fmla="*/ 20 h 161"/>
              <a:gd name="T100" fmla="*/ 103 w 162"/>
              <a:gd name="T101" fmla="*/ 39 h 161"/>
              <a:gd name="T102" fmla="*/ 28 w 162"/>
              <a:gd name="T103" fmla="*/ 21 h 161"/>
              <a:gd name="T104" fmla="*/ 15 w 162"/>
              <a:gd name="T105" fmla="*/ 35 h 161"/>
              <a:gd name="T106" fmla="*/ 75 w 162"/>
              <a:gd name="T107" fmla="*/ 67 h 161"/>
              <a:gd name="T108" fmla="*/ 41 w 162"/>
              <a:gd name="T109" fmla="*/ 101 h 161"/>
              <a:gd name="T110" fmla="*/ 18 w 162"/>
              <a:gd name="T111" fmla="*/ 95 h 161"/>
              <a:gd name="T112" fmla="*/ 8 w 162"/>
              <a:gd name="T113" fmla="*/ 105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62" h="161">
                <a:moveTo>
                  <a:pt x="56" y="161"/>
                </a:moveTo>
                <a:cubicBezTo>
                  <a:pt x="56" y="161"/>
                  <a:pt x="56" y="161"/>
                  <a:pt x="56" y="161"/>
                </a:cubicBezTo>
                <a:cubicBezTo>
                  <a:pt x="53" y="161"/>
                  <a:pt x="52" y="160"/>
                  <a:pt x="50" y="158"/>
                </a:cubicBezTo>
                <a:cubicBezTo>
                  <a:pt x="30" y="131"/>
                  <a:pt x="30" y="131"/>
                  <a:pt x="30" y="131"/>
                </a:cubicBezTo>
                <a:cubicBezTo>
                  <a:pt x="3" y="111"/>
                  <a:pt x="3" y="111"/>
                  <a:pt x="3" y="111"/>
                </a:cubicBezTo>
                <a:cubicBezTo>
                  <a:pt x="1" y="110"/>
                  <a:pt x="0" y="108"/>
                  <a:pt x="0" y="105"/>
                </a:cubicBezTo>
                <a:cubicBezTo>
                  <a:pt x="0" y="103"/>
                  <a:pt x="0" y="101"/>
                  <a:pt x="2" y="100"/>
                </a:cubicBezTo>
                <a:cubicBezTo>
                  <a:pt x="13" y="89"/>
                  <a:pt x="13" y="89"/>
                  <a:pt x="13" y="89"/>
                </a:cubicBezTo>
                <a:cubicBezTo>
                  <a:pt x="14" y="87"/>
                  <a:pt x="16" y="87"/>
                  <a:pt x="18" y="87"/>
                </a:cubicBezTo>
                <a:cubicBezTo>
                  <a:pt x="18" y="87"/>
                  <a:pt x="19" y="87"/>
                  <a:pt x="20" y="87"/>
                </a:cubicBezTo>
                <a:cubicBezTo>
                  <a:pt x="39" y="92"/>
                  <a:pt x="39" y="92"/>
                  <a:pt x="39" y="92"/>
                </a:cubicBezTo>
                <a:cubicBezTo>
                  <a:pt x="62" y="69"/>
                  <a:pt x="62" y="69"/>
                  <a:pt x="62" y="69"/>
                </a:cubicBezTo>
                <a:cubicBezTo>
                  <a:pt x="11" y="41"/>
                  <a:pt x="11" y="41"/>
                  <a:pt x="11" y="41"/>
                </a:cubicBezTo>
                <a:cubicBezTo>
                  <a:pt x="9" y="40"/>
                  <a:pt x="7" y="38"/>
                  <a:pt x="7" y="36"/>
                </a:cubicBezTo>
                <a:cubicBezTo>
                  <a:pt x="7" y="33"/>
                  <a:pt x="7" y="31"/>
                  <a:pt x="9" y="29"/>
                </a:cubicBezTo>
                <a:cubicBezTo>
                  <a:pt x="23" y="15"/>
                  <a:pt x="23" y="15"/>
                  <a:pt x="23" y="15"/>
                </a:cubicBezTo>
                <a:cubicBezTo>
                  <a:pt x="25" y="13"/>
                  <a:pt x="28" y="13"/>
                  <a:pt x="30" y="13"/>
                </a:cubicBezTo>
                <a:cubicBezTo>
                  <a:pt x="101" y="30"/>
                  <a:pt x="101" y="30"/>
                  <a:pt x="101" y="30"/>
                </a:cubicBezTo>
                <a:cubicBezTo>
                  <a:pt x="116" y="14"/>
                  <a:pt x="116" y="14"/>
                  <a:pt x="116" y="14"/>
                </a:cubicBezTo>
                <a:cubicBezTo>
                  <a:pt x="125" y="6"/>
                  <a:pt x="137" y="0"/>
                  <a:pt x="146" y="0"/>
                </a:cubicBezTo>
                <a:cubicBezTo>
                  <a:pt x="151" y="0"/>
                  <a:pt x="154" y="1"/>
                  <a:pt x="157" y="4"/>
                </a:cubicBezTo>
                <a:cubicBezTo>
                  <a:pt x="161" y="8"/>
                  <a:pt x="162" y="15"/>
                  <a:pt x="159" y="24"/>
                </a:cubicBezTo>
                <a:cubicBezTo>
                  <a:pt x="157" y="31"/>
                  <a:pt x="152" y="39"/>
                  <a:pt x="147" y="44"/>
                </a:cubicBezTo>
                <a:cubicBezTo>
                  <a:pt x="131" y="61"/>
                  <a:pt x="131" y="61"/>
                  <a:pt x="131" y="61"/>
                </a:cubicBezTo>
                <a:cubicBezTo>
                  <a:pt x="148" y="134"/>
                  <a:pt x="148" y="134"/>
                  <a:pt x="148" y="134"/>
                </a:cubicBezTo>
                <a:cubicBezTo>
                  <a:pt x="148" y="137"/>
                  <a:pt x="147" y="140"/>
                  <a:pt x="145" y="142"/>
                </a:cubicBezTo>
                <a:cubicBezTo>
                  <a:pt x="131" y="153"/>
                  <a:pt x="131" y="153"/>
                  <a:pt x="131" y="153"/>
                </a:cubicBezTo>
                <a:cubicBezTo>
                  <a:pt x="130" y="154"/>
                  <a:pt x="128" y="154"/>
                  <a:pt x="126" y="154"/>
                </a:cubicBezTo>
                <a:cubicBezTo>
                  <a:pt x="126" y="154"/>
                  <a:pt x="125" y="154"/>
                  <a:pt x="124" y="154"/>
                </a:cubicBezTo>
                <a:cubicBezTo>
                  <a:pt x="122" y="153"/>
                  <a:pt x="120" y="152"/>
                  <a:pt x="120" y="150"/>
                </a:cubicBezTo>
                <a:cubicBezTo>
                  <a:pt x="92" y="99"/>
                  <a:pt x="92" y="99"/>
                  <a:pt x="92" y="99"/>
                </a:cubicBezTo>
                <a:cubicBezTo>
                  <a:pt x="69" y="122"/>
                  <a:pt x="69" y="122"/>
                  <a:pt x="69" y="122"/>
                </a:cubicBezTo>
                <a:cubicBezTo>
                  <a:pt x="74" y="141"/>
                  <a:pt x="74" y="141"/>
                  <a:pt x="74" y="141"/>
                </a:cubicBezTo>
                <a:cubicBezTo>
                  <a:pt x="75" y="144"/>
                  <a:pt x="74" y="146"/>
                  <a:pt x="72" y="148"/>
                </a:cubicBezTo>
                <a:cubicBezTo>
                  <a:pt x="62" y="159"/>
                  <a:pt x="62" y="159"/>
                  <a:pt x="62" y="159"/>
                </a:cubicBezTo>
                <a:cubicBezTo>
                  <a:pt x="60" y="160"/>
                  <a:pt x="58" y="161"/>
                  <a:pt x="56" y="161"/>
                </a:cubicBezTo>
                <a:close/>
                <a:moveTo>
                  <a:pt x="8" y="105"/>
                </a:moveTo>
                <a:cubicBezTo>
                  <a:pt x="36" y="126"/>
                  <a:pt x="36" y="126"/>
                  <a:pt x="36" y="126"/>
                </a:cubicBezTo>
                <a:cubicBezTo>
                  <a:pt x="56" y="153"/>
                  <a:pt x="56" y="153"/>
                  <a:pt x="56" y="153"/>
                </a:cubicBezTo>
                <a:cubicBezTo>
                  <a:pt x="66" y="143"/>
                  <a:pt x="66" y="143"/>
                  <a:pt x="66" y="143"/>
                </a:cubicBezTo>
                <a:cubicBezTo>
                  <a:pt x="60" y="120"/>
                  <a:pt x="60" y="120"/>
                  <a:pt x="60" y="120"/>
                </a:cubicBezTo>
                <a:cubicBezTo>
                  <a:pt x="94" y="86"/>
                  <a:pt x="94" y="86"/>
                  <a:pt x="94" y="86"/>
                </a:cubicBezTo>
                <a:cubicBezTo>
                  <a:pt x="126" y="146"/>
                  <a:pt x="126" y="146"/>
                  <a:pt x="126" y="146"/>
                </a:cubicBezTo>
                <a:cubicBezTo>
                  <a:pt x="140" y="136"/>
                  <a:pt x="140" y="136"/>
                  <a:pt x="140" y="136"/>
                </a:cubicBezTo>
                <a:cubicBezTo>
                  <a:pt x="122" y="58"/>
                  <a:pt x="122" y="58"/>
                  <a:pt x="122" y="58"/>
                </a:cubicBezTo>
                <a:cubicBezTo>
                  <a:pt x="141" y="39"/>
                  <a:pt x="141" y="39"/>
                  <a:pt x="141" y="39"/>
                </a:cubicBezTo>
                <a:cubicBezTo>
                  <a:pt x="146" y="34"/>
                  <a:pt x="150" y="28"/>
                  <a:pt x="152" y="22"/>
                </a:cubicBezTo>
                <a:cubicBezTo>
                  <a:pt x="154" y="16"/>
                  <a:pt x="153" y="12"/>
                  <a:pt x="151" y="10"/>
                </a:cubicBezTo>
                <a:cubicBezTo>
                  <a:pt x="150" y="8"/>
                  <a:pt x="149" y="8"/>
                  <a:pt x="146" y="8"/>
                </a:cubicBezTo>
                <a:cubicBezTo>
                  <a:pt x="139" y="8"/>
                  <a:pt x="129" y="13"/>
                  <a:pt x="122" y="20"/>
                </a:cubicBezTo>
                <a:cubicBezTo>
                  <a:pt x="103" y="39"/>
                  <a:pt x="103" y="39"/>
                  <a:pt x="103" y="39"/>
                </a:cubicBezTo>
                <a:cubicBezTo>
                  <a:pt x="28" y="21"/>
                  <a:pt x="28" y="21"/>
                  <a:pt x="28" y="21"/>
                </a:cubicBezTo>
                <a:cubicBezTo>
                  <a:pt x="15" y="35"/>
                  <a:pt x="15" y="35"/>
                  <a:pt x="15" y="35"/>
                </a:cubicBezTo>
                <a:cubicBezTo>
                  <a:pt x="75" y="67"/>
                  <a:pt x="75" y="67"/>
                  <a:pt x="75" y="67"/>
                </a:cubicBezTo>
                <a:cubicBezTo>
                  <a:pt x="41" y="101"/>
                  <a:pt x="41" y="101"/>
                  <a:pt x="41" y="101"/>
                </a:cubicBezTo>
                <a:cubicBezTo>
                  <a:pt x="18" y="95"/>
                  <a:pt x="18" y="95"/>
                  <a:pt x="18" y="95"/>
                </a:cubicBezTo>
                <a:lnTo>
                  <a:pt x="8" y="10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49" name="Group 48">
            <a:extLst>
              <a:ext uri="{FF2B5EF4-FFF2-40B4-BE49-F238E27FC236}">
                <a16:creationId xmlns="" xmlns:a16="http://schemas.microsoft.com/office/drawing/2014/main" id="{9055AAD6-17FF-4754-A227-A5BF2D2C70A2}"/>
              </a:ext>
            </a:extLst>
          </p:cNvPr>
          <p:cNvGrpSpPr/>
          <p:nvPr/>
        </p:nvGrpSpPr>
        <p:grpSpPr>
          <a:xfrm>
            <a:off x="10421624" y="1093809"/>
            <a:ext cx="243732" cy="284977"/>
            <a:chOff x="4535488" y="1625601"/>
            <a:chExt cx="206376" cy="241300"/>
          </a:xfrm>
          <a:solidFill>
            <a:schemeClr val="tx1"/>
          </a:solidFill>
        </p:grpSpPr>
        <p:sp>
          <p:nvSpPr>
            <p:cNvPr id="50" name="Freeform 68">
              <a:extLst>
                <a:ext uri="{FF2B5EF4-FFF2-40B4-BE49-F238E27FC236}">
                  <a16:creationId xmlns="" xmlns:a16="http://schemas.microsoft.com/office/drawing/2014/main" id="{6B818F10-2B8F-4AEE-AB7D-9C449F8114B4}"/>
                </a:ext>
              </a:extLst>
            </p:cNvPr>
            <p:cNvSpPr>
              <a:spLocks/>
            </p:cNvSpPr>
            <p:nvPr/>
          </p:nvSpPr>
          <p:spPr bwMode="auto">
            <a:xfrm>
              <a:off x="4543426" y="1625601"/>
              <a:ext cx="198438" cy="188913"/>
            </a:xfrm>
            <a:custGeom>
              <a:avLst/>
              <a:gdLst>
                <a:gd name="T0" fmla="*/ 49 w 53"/>
                <a:gd name="T1" fmla="*/ 8 h 50"/>
                <a:gd name="T2" fmla="*/ 53 w 53"/>
                <a:gd name="T3" fmla="*/ 4 h 50"/>
                <a:gd name="T4" fmla="*/ 49 w 53"/>
                <a:gd name="T5" fmla="*/ 0 h 50"/>
                <a:gd name="T6" fmla="*/ 45 w 53"/>
                <a:gd name="T7" fmla="*/ 4 h 50"/>
                <a:gd name="T8" fmla="*/ 45 w 53"/>
                <a:gd name="T9" fmla="*/ 6 h 50"/>
                <a:gd name="T10" fmla="*/ 25 w 53"/>
                <a:gd name="T11" fmla="*/ 20 h 50"/>
                <a:gd name="T12" fmla="*/ 7 w 53"/>
                <a:gd name="T13" fmla="*/ 2 h 50"/>
                <a:gd name="T14" fmla="*/ 3 w 53"/>
                <a:gd name="T15" fmla="*/ 1 h 50"/>
                <a:gd name="T16" fmla="*/ 0 w 53"/>
                <a:gd name="T17" fmla="*/ 4 h 50"/>
                <a:gd name="T18" fmla="*/ 14 w 53"/>
                <a:gd name="T19" fmla="*/ 37 h 50"/>
                <a:gd name="T20" fmla="*/ 46 w 53"/>
                <a:gd name="T21" fmla="*/ 50 h 50"/>
                <a:gd name="T22" fmla="*/ 50 w 53"/>
                <a:gd name="T23" fmla="*/ 48 h 50"/>
                <a:gd name="T24" fmla="*/ 49 w 53"/>
                <a:gd name="T25" fmla="*/ 43 h 50"/>
                <a:gd name="T26" fmla="*/ 33 w 53"/>
                <a:gd name="T27" fmla="*/ 27 h 50"/>
                <a:gd name="T28" fmla="*/ 46 w 53"/>
                <a:gd name="T29" fmla="*/ 7 h 50"/>
                <a:gd name="T30" fmla="*/ 49 w 53"/>
                <a:gd name="T31" fmla="*/ 8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53" h="50">
                  <a:moveTo>
                    <a:pt x="49" y="8"/>
                  </a:moveTo>
                  <a:cubicBezTo>
                    <a:pt x="51" y="8"/>
                    <a:pt x="53" y="6"/>
                    <a:pt x="53" y="4"/>
                  </a:cubicBezTo>
                  <a:cubicBezTo>
                    <a:pt x="53" y="2"/>
                    <a:pt x="51" y="0"/>
                    <a:pt x="49" y="0"/>
                  </a:cubicBezTo>
                  <a:cubicBezTo>
                    <a:pt x="46" y="0"/>
                    <a:pt x="45" y="2"/>
                    <a:pt x="45" y="4"/>
                  </a:cubicBezTo>
                  <a:cubicBezTo>
                    <a:pt x="45" y="5"/>
                    <a:pt x="45" y="6"/>
                    <a:pt x="45" y="6"/>
                  </a:cubicBezTo>
                  <a:cubicBezTo>
                    <a:pt x="25" y="20"/>
                    <a:pt x="25" y="20"/>
                    <a:pt x="25" y="20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6" y="0"/>
                    <a:pt x="4" y="0"/>
                    <a:pt x="3" y="1"/>
                  </a:cubicBezTo>
                  <a:cubicBezTo>
                    <a:pt x="1" y="1"/>
                    <a:pt x="0" y="3"/>
                    <a:pt x="0" y="4"/>
                  </a:cubicBezTo>
                  <a:cubicBezTo>
                    <a:pt x="0" y="16"/>
                    <a:pt x="5" y="28"/>
                    <a:pt x="14" y="37"/>
                  </a:cubicBezTo>
                  <a:cubicBezTo>
                    <a:pt x="22" y="46"/>
                    <a:pt x="34" y="50"/>
                    <a:pt x="46" y="50"/>
                  </a:cubicBezTo>
                  <a:cubicBezTo>
                    <a:pt x="48" y="50"/>
                    <a:pt x="49" y="49"/>
                    <a:pt x="50" y="48"/>
                  </a:cubicBezTo>
                  <a:cubicBezTo>
                    <a:pt x="51" y="46"/>
                    <a:pt x="50" y="44"/>
                    <a:pt x="49" y="43"/>
                  </a:cubicBezTo>
                  <a:cubicBezTo>
                    <a:pt x="33" y="27"/>
                    <a:pt x="33" y="27"/>
                    <a:pt x="33" y="27"/>
                  </a:cubicBezTo>
                  <a:cubicBezTo>
                    <a:pt x="46" y="7"/>
                    <a:pt x="46" y="7"/>
                    <a:pt x="46" y="7"/>
                  </a:cubicBezTo>
                  <a:cubicBezTo>
                    <a:pt x="47" y="8"/>
                    <a:pt x="48" y="8"/>
                    <a:pt x="49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" name="Freeform 69">
              <a:extLst>
                <a:ext uri="{FF2B5EF4-FFF2-40B4-BE49-F238E27FC236}">
                  <a16:creationId xmlns="" xmlns:a16="http://schemas.microsoft.com/office/drawing/2014/main" id="{6A0DD2DC-DEAC-468B-9340-8A4636AA5A48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5488" y="1779588"/>
              <a:ext cx="96838" cy="87313"/>
            </a:xfrm>
            <a:custGeom>
              <a:avLst/>
              <a:gdLst>
                <a:gd name="T0" fmla="*/ 23 w 26"/>
                <a:gd name="T1" fmla="*/ 9 h 23"/>
                <a:gd name="T2" fmla="*/ 22 w 26"/>
                <a:gd name="T3" fmla="*/ 8 h 23"/>
                <a:gd name="T4" fmla="*/ 12 w 26"/>
                <a:gd name="T5" fmla="*/ 0 h 23"/>
                <a:gd name="T6" fmla="*/ 11 w 26"/>
                <a:gd name="T7" fmla="*/ 0 h 23"/>
                <a:gd name="T8" fmla="*/ 11 w 26"/>
                <a:gd name="T9" fmla="*/ 0 h 23"/>
                <a:gd name="T10" fmla="*/ 0 w 26"/>
                <a:gd name="T11" fmla="*/ 20 h 23"/>
                <a:gd name="T12" fmla="*/ 0 w 26"/>
                <a:gd name="T13" fmla="*/ 22 h 23"/>
                <a:gd name="T14" fmla="*/ 2 w 26"/>
                <a:gd name="T15" fmla="*/ 23 h 23"/>
                <a:gd name="T16" fmla="*/ 24 w 26"/>
                <a:gd name="T17" fmla="*/ 23 h 23"/>
                <a:gd name="T18" fmla="*/ 26 w 26"/>
                <a:gd name="T19" fmla="*/ 22 h 23"/>
                <a:gd name="T20" fmla="*/ 26 w 26"/>
                <a:gd name="T21" fmla="*/ 20 h 23"/>
                <a:gd name="T22" fmla="*/ 23 w 26"/>
                <a:gd name="T23" fmla="*/ 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6" h="23">
                  <a:moveTo>
                    <a:pt x="23" y="9"/>
                  </a:moveTo>
                  <a:cubicBezTo>
                    <a:pt x="22" y="8"/>
                    <a:pt x="22" y="8"/>
                    <a:pt x="22" y="8"/>
                  </a:cubicBezTo>
                  <a:cubicBezTo>
                    <a:pt x="18" y="6"/>
                    <a:pt x="15" y="3"/>
                    <a:pt x="12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1"/>
                    <a:pt x="0" y="21"/>
                    <a:pt x="0" y="22"/>
                  </a:cubicBezTo>
                  <a:cubicBezTo>
                    <a:pt x="1" y="23"/>
                    <a:pt x="1" y="23"/>
                    <a:pt x="2" y="23"/>
                  </a:cubicBezTo>
                  <a:cubicBezTo>
                    <a:pt x="24" y="23"/>
                    <a:pt x="24" y="23"/>
                    <a:pt x="24" y="23"/>
                  </a:cubicBezTo>
                  <a:cubicBezTo>
                    <a:pt x="25" y="23"/>
                    <a:pt x="25" y="23"/>
                    <a:pt x="26" y="22"/>
                  </a:cubicBezTo>
                  <a:cubicBezTo>
                    <a:pt x="26" y="22"/>
                    <a:pt x="26" y="21"/>
                    <a:pt x="26" y="20"/>
                  </a:cubicBezTo>
                  <a:lnTo>
                    <a:pt x="23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="" xmlns:a16="http://schemas.microsoft.com/office/drawing/2014/main" id="{CE5C9E9A-6B4E-4C33-A44D-C108047D858A}"/>
              </a:ext>
            </a:extLst>
          </p:cNvPr>
          <p:cNvGrpSpPr/>
          <p:nvPr/>
        </p:nvGrpSpPr>
        <p:grpSpPr>
          <a:xfrm>
            <a:off x="10333533" y="2390181"/>
            <a:ext cx="419915" cy="210934"/>
            <a:chOff x="5567364" y="4362450"/>
            <a:chExt cx="341313" cy="171450"/>
          </a:xfrm>
          <a:solidFill>
            <a:schemeClr val="tx1"/>
          </a:solidFill>
        </p:grpSpPr>
        <p:sp>
          <p:nvSpPr>
            <p:cNvPr id="53" name="Freeform 201">
              <a:extLst>
                <a:ext uri="{FF2B5EF4-FFF2-40B4-BE49-F238E27FC236}">
                  <a16:creationId xmlns="" xmlns:a16="http://schemas.microsoft.com/office/drawing/2014/main" id="{26CE0701-E84D-4FE5-B745-46F384F4D51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67364" y="4362450"/>
              <a:ext cx="341313" cy="171450"/>
            </a:xfrm>
            <a:custGeom>
              <a:avLst/>
              <a:gdLst>
                <a:gd name="T0" fmla="*/ 98 w 128"/>
                <a:gd name="T1" fmla="*/ 0 h 64"/>
                <a:gd name="T2" fmla="*/ 30 w 128"/>
                <a:gd name="T3" fmla="*/ 0 h 64"/>
                <a:gd name="T4" fmla="*/ 0 w 128"/>
                <a:gd name="T5" fmla="*/ 32 h 64"/>
                <a:gd name="T6" fmla="*/ 30 w 128"/>
                <a:gd name="T7" fmla="*/ 64 h 64"/>
                <a:gd name="T8" fmla="*/ 98 w 128"/>
                <a:gd name="T9" fmla="*/ 64 h 64"/>
                <a:gd name="T10" fmla="*/ 128 w 128"/>
                <a:gd name="T11" fmla="*/ 32 h 64"/>
                <a:gd name="T12" fmla="*/ 98 w 128"/>
                <a:gd name="T13" fmla="*/ 0 h 64"/>
                <a:gd name="T14" fmla="*/ 8 w 128"/>
                <a:gd name="T15" fmla="*/ 32 h 64"/>
                <a:gd name="T16" fmla="*/ 30 w 128"/>
                <a:gd name="T17" fmla="*/ 8 h 64"/>
                <a:gd name="T18" fmla="*/ 62 w 128"/>
                <a:gd name="T19" fmla="*/ 8 h 64"/>
                <a:gd name="T20" fmla="*/ 62 w 128"/>
                <a:gd name="T21" fmla="*/ 56 h 64"/>
                <a:gd name="T22" fmla="*/ 30 w 128"/>
                <a:gd name="T23" fmla="*/ 56 h 64"/>
                <a:gd name="T24" fmla="*/ 8 w 128"/>
                <a:gd name="T25" fmla="*/ 32 h 64"/>
                <a:gd name="T26" fmla="*/ 98 w 128"/>
                <a:gd name="T27" fmla="*/ 56 h 64"/>
                <a:gd name="T28" fmla="*/ 67 w 128"/>
                <a:gd name="T29" fmla="*/ 56 h 64"/>
                <a:gd name="T30" fmla="*/ 67 w 128"/>
                <a:gd name="T31" fmla="*/ 8 h 64"/>
                <a:gd name="T32" fmla="*/ 98 w 128"/>
                <a:gd name="T33" fmla="*/ 8 h 64"/>
                <a:gd name="T34" fmla="*/ 120 w 128"/>
                <a:gd name="T35" fmla="*/ 32 h 64"/>
                <a:gd name="T36" fmla="*/ 98 w 128"/>
                <a:gd name="T37" fmla="*/ 5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8" h="64">
                  <a:moveTo>
                    <a:pt x="98" y="0"/>
                  </a:moveTo>
                  <a:cubicBezTo>
                    <a:pt x="30" y="0"/>
                    <a:pt x="30" y="0"/>
                    <a:pt x="30" y="0"/>
                  </a:cubicBezTo>
                  <a:cubicBezTo>
                    <a:pt x="14" y="0"/>
                    <a:pt x="0" y="14"/>
                    <a:pt x="0" y="32"/>
                  </a:cubicBezTo>
                  <a:cubicBezTo>
                    <a:pt x="0" y="50"/>
                    <a:pt x="14" y="64"/>
                    <a:pt x="30" y="64"/>
                  </a:cubicBezTo>
                  <a:cubicBezTo>
                    <a:pt x="98" y="64"/>
                    <a:pt x="98" y="64"/>
                    <a:pt x="98" y="64"/>
                  </a:cubicBezTo>
                  <a:cubicBezTo>
                    <a:pt x="114" y="64"/>
                    <a:pt x="128" y="50"/>
                    <a:pt x="128" y="32"/>
                  </a:cubicBezTo>
                  <a:cubicBezTo>
                    <a:pt x="128" y="14"/>
                    <a:pt x="114" y="0"/>
                    <a:pt x="98" y="0"/>
                  </a:cubicBezTo>
                  <a:close/>
                  <a:moveTo>
                    <a:pt x="8" y="32"/>
                  </a:moveTo>
                  <a:cubicBezTo>
                    <a:pt x="8" y="19"/>
                    <a:pt x="18" y="8"/>
                    <a:pt x="30" y="8"/>
                  </a:cubicBezTo>
                  <a:cubicBezTo>
                    <a:pt x="62" y="8"/>
                    <a:pt x="62" y="8"/>
                    <a:pt x="62" y="8"/>
                  </a:cubicBezTo>
                  <a:cubicBezTo>
                    <a:pt x="60" y="21"/>
                    <a:pt x="60" y="43"/>
                    <a:pt x="62" y="56"/>
                  </a:cubicBezTo>
                  <a:cubicBezTo>
                    <a:pt x="30" y="56"/>
                    <a:pt x="30" y="56"/>
                    <a:pt x="30" y="56"/>
                  </a:cubicBezTo>
                  <a:cubicBezTo>
                    <a:pt x="18" y="56"/>
                    <a:pt x="8" y="45"/>
                    <a:pt x="8" y="32"/>
                  </a:cubicBezTo>
                  <a:close/>
                  <a:moveTo>
                    <a:pt x="98" y="56"/>
                  </a:moveTo>
                  <a:cubicBezTo>
                    <a:pt x="67" y="56"/>
                    <a:pt x="67" y="56"/>
                    <a:pt x="67" y="56"/>
                  </a:cubicBezTo>
                  <a:cubicBezTo>
                    <a:pt x="64" y="44"/>
                    <a:pt x="64" y="20"/>
                    <a:pt x="67" y="8"/>
                  </a:cubicBezTo>
                  <a:cubicBezTo>
                    <a:pt x="98" y="8"/>
                    <a:pt x="98" y="8"/>
                    <a:pt x="98" y="8"/>
                  </a:cubicBezTo>
                  <a:cubicBezTo>
                    <a:pt x="110" y="8"/>
                    <a:pt x="120" y="19"/>
                    <a:pt x="120" y="32"/>
                  </a:cubicBezTo>
                  <a:cubicBezTo>
                    <a:pt x="120" y="45"/>
                    <a:pt x="110" y="56"/>
                    <a:pt x="98" y="5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202">
              <a:extLst>
                <a:ext uri="{FF2B5EF4-FFF2-40B4-BE49-F238E27FC236}">
                  <a16:creationId xmlns="" xmlns:a16="http://schemas.microsoft.com/office/drawing/2014/main" id="{C44518FD-1804-4DD6-8EBE-382528233F62}"/>
                </a:ext>
              </a:extLst>
            </p:cNvPr>
            <p:cNvSpPr>
              <a:spLocks/>
            </p:cNvSpPr>
            <p:nvPr/>
          </p:nvSpPr>
          <p:spPr bwMode="auto">
            <a:xfrm>
              <a:off x="5603876" y="4400550"/>
              <a:ext cx="53975" cy="52388"/>
            </a:xfrm>
            <a:custGeom>
              <a:avLst/>
              <a:gdLst>
                <a:gd name="T0" fmla="*/ 18 w 20"/>
                <a:gd name="T1" fmla="*/ 0 h 20"/>
                <a:gd name="T2" fmla="*/ 0 w 20"/>
                <a:gd name="T3" fmla="*/ 18 h 20"/>
                <a:gd name="T4" fmla="*/ 2 w 20"/>
                <a:gd name="T5" fmla="*/ 20 h 20"/>
                <a:gd name="T6" fmla="*/ 4 w 20"/>
                <a:gd name="T7" fmla="*/ 18 h 20"/>
                <a:gd name="T8" fmla="*/ 18 w 20"/>
                <a:gd name="T9" fmla="*/ 4 h 20"/>
                <a:gd name="T10" fmla="*/ 20 w 20"/>
                <a:gd name="T11" fmla="*/ 2 h 20"/>
                <a:gd name="T12" fmla="*/ 18 w 20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20">
                  <a:moveTo>
                    <a:pt x="18" y="0"/>
                  </a:moveTo>
                  <a:cubicBezTo>
                    <a:pt x="8" y="0"/>
                    <a:pt x="0" y="8"/>
                    <a:pt x="0" y="18"/>
                  </a:cubicBezTo>
                  <a:cubicBezTo>
                    <a:pt x="0" y="19"/>
                    <a:pt x="1" y="20"/>
                    <a:pt x="2" y="20"/>
                  </a:cubicBezTo>
                  <a:cubicBezTo>
                    <a:pt x="3" y="20"/>
                    <a:pt x="4" y="19"/>
                    <a:pt x="4" y="18"/>
                  </a:cubicBezTo>
                  <a:cubicBezTo>
                    <a:pt x="4" y="10"/>
                    <a:pt x="10" y="4"/>
                    <a:pt x="18" y="4"/>
                  </a:cubicBezTo>
                  <a:cubicBezTo>
                    <a:pt x="19" y="4"/>
                    <a:pt x="20" y="3"/>
                    <a:pt x="20" y="2"/>
                  </a:cubicBezTo>
                  <a:cubicBezTo>
                    <a:pt x="20" y="1"/>
                    <a:pt x="19" y="0"/>
                    <a:pt x="18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203">
              <a:extLst>
                <a:ext uri="{FF2B5EF4-FFF2-40B4-BE49-F238E27FC236}">
                  <a16:creationId xmlns="" xmlns:a16="http://schemas.microsoft.com/office/drawing/2014/main" id="{69BA5F28-6A5C-4C9B-9BF7-C229E7207EB8}"/>
                </a:ext>
              </a:extLst>
            </p:cNvPr>
            <p:cNvSpPr>
              <a:spLocks/>
            </p:cNvSpPr>
            <p:nvPr/>
          </p:nvSpPr>
          <p:spPr bwMode="auto">
            <a:xfrm>
              <a:off x="5818189" y="4441825"/>
              <a:ext cx="52388" cy="53975"/>
            </a:xfrm>
            <a:custGeom>
              <a:avLst/>
              <a:gdLst>
                <a:gd name="T0" fmla="*/ 18 w 20"/>
                <a:gd name="T1" fmla="*/ 0 h 20"/>
                <a:gd name="T2" fmla="*/ 16 w 20"/>
                <a:gd name="T3" fmla="*/ 2 h 20"/>
                <a:gd name="T4" fmla="*/ 2 w 20"/>
                <a:gd name="T5" fmla="*/ 16 h 20"/>
                <a:gd name="T6" fmla="*/ 0 w 20"/>
                <a:gd name="T7" fmla="*/ 18 h 20"/>
                <a:gd name="T8" fmla="*/ 2 w 20"/>
                <a:gd name="T9" fmla="*/ 20 h 20"/>
                <a:gd name="T10" fmla="*/ 20 w 20"/>
                <a:gd name="T11" fmla="*/ 2 h 20"/>
                <a:gd name="T12" fmla="*/ 18 w 20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20">
                  <a:moveTo>
                    <a:pt x="18" y="0"/>
                  </a:moveTo>
                  <a:cubicBezTo>
                    <a:pt x="17" y="0"/>
                    <a:pt x="16" y="1"/>
                    <a:pt x="16" y="2"/>
                  </a:cubicBezTo>
                  <a:cubicBezTo>
                    <a:pt x="16" y="10"/>
                    <a:pt x="10" y="16"/>
                    <a:pt x="2" y="16"/>
                  </a:cubicBezTo>
                  <a:cubicBezTo>
                    <a:pt x="1" y="16"/>
                    <a:pt x="0" y="17"/>
                    <a:pt x="0" y="18"/>
                  </a:cubicBezTo>
                  <a:cubicBezTo>
                    <a:pt x="0" y="19"/>
                    <a:pt x="1" y="20"/>
                    <a:pt x="2" y="20"/>
                  </a:cubicBezTo>
                  <a:cubicBezTo>
                    <a:pt x="12" y="20"/>
                    <a:pt x="20" y="12"/>
                    <a:pt x="20" y="2"/>
                  </a:cubicBezTo>
                  <a:cubicBezTo>
                    <a:pt x="20" y="1"/>
                    <a:pt x="19" y="0"/>
                    <a:pt x="18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="" xmlns:a16="http://schemas.microsoft.com/office/drawing/2014/main" id="{D574BEF7-A345-4714-BC8A-C48C5C5453E6}"/>
              </a:ext>
            </a:extLst>
          </p:cNvPr>
          <p:cNvGrpSpPr/>
          <p:nvPr/>
        </p:nvGrpSpPr>
        <p:grpSpPr>
          <a:xfrm>
            <a:off x="10345836" y="1798170"/>
            <a:ext cx="395309" cy="173070"/>
            <a:chOff x="1482726" y="5056188"/>
            <a:chExt cx="319088" cy="139700"/>
          </a:xfrm>
          <a:solidFill>
            <a:schemeClr val="tx1"/>
          </a:solidFill>
        </p:grpSpPr>
        <p:sp>
          <p:nvSpPr>
            <p:cNvPr id="57" name="Freeform 259">
              <a:extLst>
                <a:ext uri="{FF2B5EF4-FFF2-40B4-BE49-F238E27FC236}">
                  <a16:creationId xmlns="" xmlns:a16="http://schemas.microsoft.com/office/drawing/2014/main" id="{E2E13D3F-B427-4F9A-9CDC-AA42383312D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82726" y="5056188"/>
              <a:ext cx="319088" cy="139700"/>
            </a:xfrm>
            <a:custGeom>
              <a:avLst/>
              <a:gdLst>
                <a:gd name="T0" fmla="*/ 94 w 120"/>
                <a:gd name="T1" fmla="*/ 0 h 52"/>
                <a:gd name="T2" fmla="*/ 70 w 120"/>
                <a:gd name="T3" fmla="*/ 15 h 52"/>
                <a:gd name="T4" fmla="*/ 60 w 120"/>
                <a:gd name="T5" fmla="*/ 12 h 52"/>
                <a:gd name="T6" fmla="*/ 50 w 120"/>
                <a:gd name="T7" fmla="*/ 15 h 52"/>
                <a:gd name="T8" fmla="*/ 26 w 120"/>
                <a:gd name="T9" fmla="*/ 0 h 52"/>
                <a:gd name="T10" fmla="*/ 0 w 120"/>
                <a:gd name="T11" fmla="*/ 26 h 52"/>
                <a:gd name="T12" fmla="*/ 26 w 120"/>
                <a:gd name="T13" fmla="*/ 52 h 52"/>
                <a:gd name="T14" fmla="*/ 52 w 120"/>
                <a:gd name="T15" fmla="*/ 26 h 52"/>
                <a:gd name="T16" fmla="*/ 51 w 120"/>
                <a:gd name="T17" fmla="*/ 19 h 52"/>
                <a:gd name="T18" fmla="*/ 60 w 120"/>
                <a:gd name="T19" fmla="*/ 16 h 52"/>
                <a:gd name="T20" fmla="*/ 69 w 120"/>
                <a:gd name="T21" fmla="*/ 19 h 52"/>
                <a:gd name="T22" fmla="*/ 68 w 120"/>
                <a:gd name="T23" fmla="*/ 26 h 52"/>
                <a:gd name="T24" fmla="*/ 94 w 120"/>
                <a:gd name="T25" fmla="*/ 52 h 52"/>
                <a:gd name="T26" fmla="*/ 120 w 120"/>
                <a:gd name="T27" fmla="*/ 26 h 52"/>
                <a:gd name="T28" fmla="*/ 94 w 120"/>
                <a:gd name="T29" fmla="*/ 0 h 52"/>
                <a:gd name="T30" fmla="*/ 26 w 120"/>
                <a:gd name="T31" fmla="*/ 44 h 52"/>
                <a:gd name="T32" fmla="*/ 8 w 120"/>
                <a:gd name="T33" fmla="*/ 26 h 52"/>
                <a:gd name="T34" fmla="*/ 26 w 120"/>
                <a:gd name="T35" fmla="*/ 8 h 52"/>
                <a:gd name="T36" fmla="*/ 44 w 120"/>
                <a:gd name="T37" fmla="*/ 26 h 52"/>
                <a:gd name="T38" fmla="*/ 26 w 120"/>
                <a:gd name="T39" fmla="*/ 44 h 52"/>
                <a:gd name="T40" fmla="*/ 94 w 120"/>
                <a:gd name="T41" fmla="*/ 44 h 52"/>
                <a:gd name="T42" fmla="*/ 76 w 120"/>
                <a:gd name="T43" fmla="*/ 26 h 52"/>
                <a:gd name="T44" fmla="*/ 94 w 120"/>
                <a:gd name="T45" fmla="*/ 8 h 52"/>
                <a:gd name="T46" fmla="*/ 112 w 120"/>
                <a:gd name="T47" fmla="*/ 26 h 52"/>
                <a:gd name="T48" fmla="*/ 94 w 120"/>
                <a:gd name="T49" fmla="*/ 4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20" h="52">
                  <a:moveTo>
                    <a:pt x="94" y="0"/>
                  </a:moveTo>
                  <a:cubicBezTo>
                    <a:pt x="84" y="0"/>
                    <a:pt x="75" y="6"/>
                    <a:pt x="70" y="15"/>
                  </a:cubicBezTo>
                  <a:cubicBezTo>
                    <a:pt x="68" y="13"/>
                    <a:pt x="64" y="12"/>
                    <a:pt x="60" y="12"/>
                  </a:cubicBezTo>
                  <a:cubicBezTo>
                    <a:pt x="56" y="12"/>
                    <a:pt x="52" y="13"/>
                    <a:pt x="50" y="15"/>
                  </a:cubicBezTo>
                  <a:cubicBezTo>
                    <a:pt x="45" y="6"/>
                    <a:pt x="36" y="0"/>
                    <a:pt x="26" y="0"/>
                  </a:cubicBezTo>
                  <a:cubicBezTo>
                    <a:pt x="12" y="0"/>
                    <a:pt x="0" y="12"/>
                    <a:pt x="0" y="26"/>
                  </a:cubicBezTo>
                  <a:cubicBezTo>
                    <a:pt x="0" y="40"/>
                    <a:pt x="12" y="52"/>
                    <a:pt x="26" y="52"/>
                  </a:cubicBezTo>
                  <a:cubicBezTo>
                    <a:pt x="40" y="52"/>
                    <a:pt x="52" y="40"/>
                    <a:pt x="52" y="26"/>
                  </a:cubicBezTo>
                  <a:cubicBezTo>
                    <a:pt x="52" y="24"/>
                    <a:pt x="52" y="21"/>
                    <a:pt x="51" y="19"/>
                  </a:cubicBezTo>
                  <a:cubicBezTo>
                    <a:pt x="53" y="17"/>
                    <a:pt x="56" y="16"/>
                    <a:pt x="60" y="16"/>
                  </a:cubicBezTo>
                  <a:cubicBezTo>
                    <a:pt x="64" y="16"/>
                    <a:pt x="67" y="17"/>
                    <a:pt x="69" y="19"/>
                  </a:cubicBezTo>
                  <a:cubicBezTo>
                    <a:pt x="68" y="21"/>
                    <a:pt x="68" y="24"/>
                    <a:pt x="68" y="26"/>
                  </a:cubicBezTo>
                  <a:cubicBezTo>
                    <a:pt x="68" y="40"/>
                    <a:pt x="80" y="52"/>
                    <a:pt x="94" y="52"/>
                  </a:cubicBezTo>
                  <a:cubicBezTo>
                    <a:pt x="108" y="52"/>
                    <a:pt x="120" y="40"/>
                    <a:pt x="120" y="26"/>
                  </a:cubicBezTo>
                  <a:cubicBezTo>
                    <a:pt x="120" y="12"/>
                    <a:pt x="108" y="0"/>
                    <a:pt x="94" y="0"/>
                  </a:cubicBezTo>
                  <a:close/>
                  <a:moveTo>
                    <a:pt x="26" y="44"/>
                  </a:moveTo>
                  <a:cubicBezTo>
                    <a:pt x="16" y="44"/>
                    <a:pt x="8" y="36"/>
                    <a:pt x="8" y="26"/>
                  </a:cubicBezTo>
                  <a:cubicBezTo>
                    <a:pt x="8" y="16"/>
                    <a:pt x="16" y="8"/>
                    <a:pt x="26" y="8"/>
                  </a:cubicBezTo>
                  <a:cubicBezTo>
                    <a:pt x="36" y="8"/>
                    <a:pt x="44" y="16"/>
                    <a:pt x="44" y="26"/>
                  </a:cubicBezTo>
                  <a:cubicBezTo>
                    <a:pt x="44" y="36"/>
                    <a:pt x="36" y="44"/>
                    <a:pt x="26" y="44"/>
                  </a:cubicBezTo>
                  <a:close/>
                  <a:moveTo>
                    <a:pt x="94" y="44"/>
                  </a:moveTo>
                  <a:cubicBezTo>
                    <a:pt x="84" y="44"/>
                    <a:pt x="76" y="36"/>
                    <a:pt x="76" y="26"/>
                  </a:cubicBezTo>
                  <a:cubicBezTo>
                    <a:pt x="76" y="16"/>
                    <a:pt x="84" y="8"/>
                    <a:pt x="94" y="8"/>
                  </a:cubicBezTo>
                  <a:cubicBezTo>
                    <a:pt x="104" y="8"/>
                    <a:pt x="112" y="16"/>
                    <a:pt x="112" y="26"/>
                  </a:cubicBezTo>
                  <a:cubicBezTo>
                    <a:pt x="112" y="36"/>
                    <a:pt x="104" y="44"/>
                    <a:pt x="94" y="4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" name="Freeform 260">
              <a:extLst>
                <a:ext uri="{FF2B5EF4-FFF2-40B4-BE49-F238E27FC236}">
                  <a16:creationId xmlns="" xmlns:a16="http://schemas.microsoft.com/office/drawing/2014/main" id="{B7B411FD-4512-417D-A606-9E7F79B127B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9238" y="5094288"/>
              <a:ext cx="42863" cy="42863"/>
            </a:xfrm>
            <a:custGeom>
              <a:avLst/>
              <a:gdLst>
                <a:gd name="T0" fmla="*/ 14 w 16"/>
                <a:gd name="T1" fmla="*/ 0 h 16"/>
                <a:gd name="T2" fmla="*/ 12 w 16"/>
                <a:gd name="T3" fmla="*/ 0 h 16"/>
                <a:gd name="T4" fmla="*/ 0 w 16"/>
                <a:gd name="T5" fmla="*/ 12 h 16"/>
                <a:gd name="T6" fmla="*/ 0 w 16"/>
                <a:gd name="T7" fmla="*/ 14 h 16"/>
                <a:gd name="T8" fmla="*/ 2 w 16"/>
                <a:gd name="T9" fmla="*/ 16 h 16"/>
                <a:gd name="T10" fmla="*/ 3 w 16"/>
                <a:gd name="T11" fmla="*/ 16 h 16"/>
                <a:gd name="T12" fmla="*/ 4 w 16"/>
                <a:gd name="T13" fmla="*/ 14 h 16"/>
                <a:gd name="T14" fmla="*/ 4 w 16"/>
                <a:gd name="T15" fmla="*/ 12 h 16"/>
                <a:gd name="T16" fmla="*/ 12 w 16"/>
                <a:gd name="T17" fmla="*/ 4 h 16"/>
                <a:gd name="T18" fmla="*/ 14 w 16"/>
                <a:gd name="T19" fmla="*/ 4 h 16"/>
                <a:gd name="T20" fmla="*/ 16 w 16"/>
                <a:gd name="T21" fmla="*/ 3 h 16"/>
                <a:gd name="T22" fmla="*/ 14 w 16"/>
                <a:gd name="T2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14" y="0"/>
                    <a:pt x="13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3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2" y="16"/>
                    <a:pt x="2" y="16"/>
                    <a:pt x="3" y="16"/>
                  </a:cubicBezTo>
                  <a:cubicBezTo>
                    <a:pt x="4" y="16"/>
                    <a:pt x="4" y="15"/>
                    <a:pt x="4" y="14"/>
                  </a:cubicBezTo>
                  <a:cubicBezTo>
                    <a:pt x="4" y="13"/>
                    <a:pt x="4" y="13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cubicBezTo>
                    <a:pt x="13" y="4"/>
                    <a:pt x="13" y="4"/>
                    <a:pt x="14" y="4"/>
                  </a:cubicBezTo>
                  <a:cubicBezTo>
                    <a:pt x="15" y="4"/>
                    <a:pt x="16" y="4"/>
                    <a:pt x="16" y="3"/>
                  </a:cubicBezTo>
                  <a:cubicBezTo>
                    <a:pt x="16" y="2"/>
                    <a:pt x="15" y="0"/>
                    <a:pt x="1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" name="Freeform 261">
              <a:extLst>
                <a:ext uri="{FF2B5EF4-FFF2-40B4-BE49-F238E27FC236}">
                  <a16:creationId xmlns="" xmlns:a16="http://schemas.microsoft.com/office/drawing/2014/main" id="{51A13DC9-F9C8-47DC-9A88-15120740699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1801" y="5094288"/>
              <a:ext cx="41275" cy="42863"/>
            </a:xfrm>
            <a:custGeom>
              <a:avLst/>
              <a:gdLst>
                <a:gd name="T0" fmla="*/ 14 w 16"/>
                <a:gd name="T1" fmla="*/ 0 h 16"/>
                <a:gd name="T2" fmla="*/ 12 w 16"/>
                <a:gd name="T3" fmla="*/ 0 h 16"/>
                <a:gd name="T4" fmla="*/ 0 w 16"/>
                <a:gd name="T5" fmla="*/ 12 h 16"/>
                <a:gd name="T6" fmla="*/ 0 w 16"/>
                <a:gd name="T7" fmla="*/ 14 h 16"/>
                <a:gd name="T8" fmla="*/ 2 w 16"/>
                <a:gd name="T9" fmla="*/ 16 h 16"/>
                <a:gd name="T10" fmla="*/ 3 w 16"/>
                <a:gd name="T11" fmla="*/ 16 h 16"/>
                <a:gd name="T12" fmla="*/ 4 w 16"/>
                <a:gd name="T13" fmla="*/ 14 h 16"/>
                <a:gd name="T14" fmla="*/ 4 w 16"/>
                <a:gd name="T15" fmla="*/ 12 h 16"/>
                <a:gd name="T16" fmla="*/ 12 w 16"/>
                <a:gd name="T17" fmla="*/ 4 h 16"/>
                <a:gd name="T18" fmla="*/ 14 w 16"/>
                <a:gd name="T19" fmla="*/ 4 h 16"/>
                <a:gd name="T20" fmla="*/ 16 w 16"/>
                <a:gd name="T21" fmla="*/ 3 h 16"/>
                <a:gd name="T22" fmla="*/ 14 w 16"/>
                <a:gd name="T2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6" h="16">
                  <a:moveTo>
                    <a:pt x="14" y="0"/>
                  </a:moveTo>
                  <a:cubicBezTo>
                    <a:pt x="14" y="0"/>
                    <a:pt x="13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3"/>
                    <a:pt x="0" y="14"/>
                    <a:pt x="0" y="14"/>
                  </a:cubicBezTo>
                  <a:cubicBezTo>
                    <a:pt x="0" y="15"/>
                    <a:pt x="1" y="16"/>
                    <a:pt x="2" y="16"/>
                  </a:cubicBezTo>
                  <a:cubicBezTo>
                    <a:pt x="2" y="16"/>
                    <a:pt x="2" y="16"/>
                    <a:pt x="3" y="16"/>
                  </a:cubicBezTo>
                  <a:cubicBezTo>
                    <a:pt x="4" y="16"/>
                    <a:pt x="4" y="15"/>
                    <a:pt x="4" y="14"/>
                  </a:cubicBezTo>
                  <a:cubicBezTo>
                    <a:pt x="4" y="13"/>
                    <a:pt x="4" y="13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cubicBezTo>
                    <a:pt x="13" y="4"/>
                    <a:pt x="13" y="4"/>
                    <a:pt x="14" y="4"/>
                  </a:cubicBezTo>
                  <a:cubicBezTo>
                    <a:pt x="15" y="4"/>
                    <a:pt x="16" y="4"/>
                    <a:pt x="16" y="3"/>
                  </a:cubicBezTo>
                  <a:cubicBezTo>
                    <a:pt x="16" y="2"/>
                    <a:pt x="15" y="0"/>
                    <a:pt x="1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="" xmlns:a16="http://schemas.microsoft.com/office/drawing/2014/main" id="{5465E9AE-1F08-40CA-B661-D6338EAF4CC1}"/>
              </a:ext>
            </a:extLst>
          </p:cNvPr>
          <p:cNvGrpSpPr/>
          <p:nvPr/>
        </p:nvGrpSpPr>
        <p:grpSpPr>
          <a:xfrm>
            <a:off x="3107446" y="1060779"/>
            <a:ext cx="352499" cy="308145"/>
            <a:chOff x="4054476" y="5502276"/>
            <a:chExt cx="239712" cy="209550"/>
          </a:xfrm>
          <a:solidFill>
            <a:schemeClr val="tx1"/>
          </a:solidFill>
        </p:grpSpPr>
        <p:sp>
          <p:nvSpPr>
            <p:cNvPr id="61" name="Freeform 323">
              <a:extLst>
                <a:ext uri="{FF2B5EF4-FFF2-40B4-BE49-F238E27FC236}">
                  <a16:creationId xmlns="" xmlns:a16="http://schemas.microsoft.com/office/drawing/2014/main" id="{430A1DDC-29E7-4CD0-920B-6D0292F95F54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4476" y="5546726"/>
              <a:ext cx="30163" cy="165100"/>
            </a:xfrm>
            <a:custGeom>
              <a:avLst/>
              <a:gdLst>
                <a:gd name="T0" fmla="*/ 0 w 8"/>
                <a:gd name="T1" fmla="*/ 8 h 44"/>
                <a:gd name="T2" fmla="*/ 0 w 8"/>
                <a:gd name="T3" fmla="*/ 36 h 44"/>
                <a:gd name="T4" fmla="*/ 8 w 8"/>
                <a:gd name="T5" fmla="*/ 44 h 44"/>
                <a:gd name="T6" fmla="*/ 8 w 8"/>
                <a:gd name="T7" fmla="*/ 0 h 44"/>
                <a:gd name="T8" fmla="*/ 0 w 8"/>
                <a:gd name="T9" fmla="*/ 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44">
                  <a:moveTo>
                    <a:pt x="0" y="8"/>
                  </a:moveTo>
                  <a:cubicBezTo>
                    <a:pt x="0" y="36"/>
                    <a:pt x="0" y="36"/>
                    <a:pt x="0" y="36"/>
                  </a:cubicBezTo>
                  <a:cubicBezTo>
                    <a:pt x="0" y="40"/>
                    <a:pt x="4" y="44"/>
                    <a:pt x="8" y="44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" name="Freeform 324">
              <a:extLst>
                <a:ext uri="{FF2B5EF4-FFF2-40B4-BE49-F238E27FC236}">
                  <a16:creationId xmlns="" xmlns:a16="http://schemas.microsoft.com/office/drawing/2014/main" id="{D143D190-DB90-49DF-A6BB-9C4CD0B1B13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098926" y="5502276"/>
              <a:ext cx="150813" cy="209550"/>
            </a:xfrm>
            <a:custGeom>
              <a:avLst/>
              <a:gdLst>
                <a:gd name="T0" fmla="*/ 32 w 40"/>
                <a:gd name="T1" fmla="*/ 4 h 56"/>
                <a:gd name="T2" fmla="*/ 28 w 40"/>
                <a:gd name="T3" fmla="*/ 0 h 56"/>
                <a:gd name="T4" fmla="*/ 12 w 40"/>
                <a:gd name="T5" fmla="*/ 0 h 56"/>
                <a:gd name="T6" fmla="*/ 8 w 40"/>
                <a:gd name="T7" fmla="*/ 4 h 56"/>
                <a:gd name="T8" fmla="*/ 8 w 40"/>
                <a:gd name="T9" fmla="*/ 12 h 56"/>
                <a:gd name="T10" fmla="*/ 0 w 40"/>
                <a:gd name="T11" fmla="*/ 12 h 56"/>
                <a:gd name="T12" fmla="*/ 0 w 40"/>
                <a:gd name="T13" fmla="*/ 56 h 56"/>
                <a:gd name="T14" fmla="*/ 40 w 40"/>
                <a:gd name="T15" fmla="*/ 56 h 56"/>
                <a:gd name="T16" fmla="*/ 40 w 40"/>
                <a:gd name="T17" fmla="*/ 12 h 56"/>
                <a:gd name="T18" fmla="*/ 32 w 40"/>
                <a:gd name="T19" fmla="*/ 12 h 56"/>
                <a:gd name="T20" fmla="*/ 32 w 40"/>
                <a:gd name="T21" fmla="*/ 4 h 56"/>
                <a:gd name="T22" fmla="*/ 28 w 40"/>
                <a:gd name="T23" fmla="*/ 12 h 56"/>
                <a:gd name="T24" fmla="*/ 12 w 40"/>
                <a:gd name="T25" fmla="*/ 12 h 56"/>
                <a:gd name="T26" fmla="*/ 12 w 40"/>
                <a:gd name="T27" fmla="*/ 4 h 56"/>
                <a:gd name="T28" fmla="*/ 28 w 40"/>
                <a:gd name="T29" fmla="*/ 4 h 56"/>
                <a:gd name="T30" fmla="*/ 28 w 40"/>
                <a:gd name="T31" fmla="*/ 12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0" h="56">
                  <a:moveTo>
                    <a:pt x="32" y="4"/>
                  </a:moveTo>
                  <a:cubicBezTo>
                    <a:pt x="32" y="2"/>
                    <a:pt x="30" y="0"/>
                    <a:pt x="28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0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40" y="56"/>
                    <a:pt x="40" y="56"/>
                    <a:pt x="40" y="56"/>
                  </a:cubicBezTo>
                  <a:cubicBezTo>
                    <a:pt x="40" y="12"/>
                    <a:pt x="40" y="12"/>
                    <a:pt x="40" y="12"/>
                  </a:cubicBezTo>
                  <a:cubicBezTo>
                    <a:pt x="32" y="12"/>
                    <a:pt x="32" y="12"/>
                    <a:pt x="32" y="12"/>
                  </a:cubicBezTo>
                  <a:lnTo>
                    <a:pt x="32" y="4"/>
                  </a:lnTo>
                  <a:close/>
                  <a:moveTo>
                    <a:pt x="28" y="12"/>
                  </a:moveTo>
                  <a:cubicBezTo>
                    <a:pt x="12" y="12"/>
                    <a:pt x="12" y="12"/>
                    <a:pt x="12" y="12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28" y="4"/>
                    <a:pt x="28" y="4"/>
                    <a:pt x="28" y="4"/>
                  </a:cubicBezTo>
                  <a:lnTo>
                    <a:pt x="28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" name="Freeform 325">
              <a:extLst>
                <a:ext uri="{FF2B5EF4-FFF2-40B4-BE49-F238E27FC236}">
                  <a16:creationId xmlns="" xmlns:a16="http://schemas.microsoft.com/office/drawing/2014/main" id="{99F9E987-F633-435F-827E-F3765DECB12A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5613" y="5546726"/>
              <a:ext cx="28575" cy="165100"/>
            </a:xfrm>
            <a:custGeom>
              <a:avLst/>
              <a:gdLst>
                <a:gd name="T0" fmla="*/ 0 w 8"/>
                <a:gd name="T1" fmla="*/ 0 h 44"/>
                <a:gd name="T2" fmla="*/ 0 w 8"/>
                <a:gd name="T3" fmla="*/ 44 h 44"/>
                <a:gd name="T4" fmla="*/ 8 w 8"/>
                <a:gd name="T5" fmla="*/ 36 h 44"/>
                <a:gd name="T6" fmla="*/ 8 w 8"/>
                <a:gd name="T7" fmla="*/ 8 h 44"/>
                <a:gd name="T8" fmla="*/ 0 w 8"/>
                <a:gd name="T9" fmla="*/ 0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44">
                  <a:moveTo>
                    <a:pt x="0" y="0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4" y="44"/>
                    <a:pt x="8" y="40"/>
                    <a:pt x="8" y="36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4"/>
                    <a:pt x="4" y="0"/>
                    <a:pt x="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4" name="Group 63">
            <a:extLst>
              <a:ext uri="{FF2B5EF4-FFF2-40B4-BE49-F238E27FC236}">
                <a16:creationId xmlns="" xmlns:a16="http://schemas.microsoft.com/office/drawing/2014/main" id="{58079AA3-2E93-46F7-BF41-7ED97145BB32}"/>
              </a:ext>
            </a:extLst>
          </p:cNvPr>
          <p:cNvGrpSpPr/>
          <p:nvPr/>
        </p:nvGrpSpPr>
        <p:grpSpPr>
          <a:xfrm>
            <a:off x="3902220" y="1653300"/>
            <a:ext cx="462811" cy="462811"/>
            <a:chOff x="5978526" y="4030663"/>
            <a:chExt cx="239713" cy="239713"/>
          </a:xfrm>
          <a:solidFill>
            <a:schemeClr val="tx1"/>
          </a:solidFill>
        </p:grpSpPr>
        <p:sp>
          <p:nvSpPr>
            <p:cNvPr id="65" name="Freeform 424">
              <a:extLst>
                <a:ext uri="{FF2B5EF4-FFF2-40B4-BE49-F238E27FC236}">
                  <a16:creationId xmlns="" xmlns:a16="http://schemas.microsoft.com/office/drawing/2014/main" id="{E68B229D-CC25-4DBC-A32E-456ADD5E1873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5038" y="4056063"/>
              <a:ext cx="26988" cy="26988"/>
            </a:xfrm>
            <a:custGeom>
              <a:avLst/>
              <a:gdLst>
                <a:gd name="T0" fmla="*/ 6 w 7"/>
                <a:gd name="T1" fmla="*/ 4 h 7"/>
                <a:gd name="T2" fmla="*/ 4 w 7"/>
                <a:gd name="T3" fmla="*/ 1 h 7"/>
                <a:gd name="T4" fmla="*/ 1 w 7"/>
                <a:gd name="T5" fmla="*/ 1 h 7"/>
                <a:gd name="T6" fmla="*/ 1 w 7"/>
                <a:gd name="T7" fmla="*/ 4 h 7"/>
                <a:gd name="T8" fmla="*/ 4 w 7"/>
                <a:gd name="T9" fmla="*/ 7 h 7"/>
                <a:gd name="T10" fmla="*/ 6 w 7"/>
                <a:gd name="T11" fmla="*/ 7 h 7"/>
                <a:gd name="T12" fmla="*/ 6 w 7"/>
                <a:gd name="T13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7">
                  <a:moveTo>
                    <a:pt x="6" y="4"/>
                  </a:moveTo>
                  <a:cubicBezTo>
                    <a:pt x="4" y="1"/>
                    <a:pt x="4" y="1"/>
                    <a:pt x="4" y="1"/>
                  </a:cubicBezTo>
                  <a:cubicBezTo>
                    <a:pt x="3" y="0"/>
                    <a:pt x="2" y="0"/>
                    <a:pt x="1" y="1"/>
                  </a:cubicBezTo>
                  <a:cubicBezTo>
                    <a:pt x="0" y="2"/>
                    <a:pt x="0" y="3"/>
                    <a:pt x="1" y="4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7"/>
                    <a:pt x="6" y="7"/>
                    <a:pt x="6" y="7"/>
                  </a:cubicBezTo>
                  <a:cubicBezTo>
                    <a:pt x="7" y="6"/>
                    <a:pt x="7" y="5"/>
                    <a:pt x="6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" name="Freeform 425">
              <a:extLst>
                <a:ext uri="{FF2B5EF4-FFF2-40B4-BE49-F238E27FC236}">
                  <a16:creationId xmlns="" xmlns:a16="http://schemas.microsoft.com/office/drawing/2014/main" id="{94E9373D-9541-4BD3-97D0-1DAC5F221AC2}"/>
                </a:ext>
              </a:extLst>
            </p:cNvPr>
            <p:cNvSpPr>
              <a:spLocks/>
            </p:cNvSpPr>
            <p:nvPr/>
          </p:nvSpPr>
          <p:spPr bwMode="auto">
            <a:xfrm>
              <a:off x="5978526" y="4135438"/>
              <a:ext cx="28575" cy="14288"/>
            </a:xfrm>
            <a:custGeom>
              <a:avLst/>
              <a:gdLst>
                <a:gd name="T0" fmla="*/ 6 w 8"/>
                <a:gd name="T1" fmla="*/ 0 h 4"/>
                <a:gd name="T2" fmla="*/ 2 w 8"/>
                <a:gd name="T3" fmla="*/ 0 h 4"/>
                <a:gd name="T4" fmla="*/ 0 w 8"/>
                <a:gd name="T5" fmla="*/ 2 h 4"/>
                <a:gd name="T6" fmla="*/ 2 w 8"/>
                <a:gd name="T7" fmla="*/ 4 h 4"/>
                <a:gd name="T8" fmla="*/ 6 w 8"/>
                <a:gd name="T9" fmla="*/ 4 h 4"/>
                <a:gd name="T10" fmla="*/ 8 w 8"/>
                <a:gd name="T11" fmla="*/ 2 h 4"/>
                <a:gd name="T12" fmla="*/ 6 w 8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">
                  <a:moveTo>
                    <a:pt x="6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7" y="4"/>
                    <a:pt x="8" y="3"/>
                    <a:pt x="8" y="2"/>
                  </a:cubicBezTo>
                  <a:cubicBezTo>
                    <a:pt x="8" y="1"/>
                    <a:pt x="7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" name="Freeform 426">
              <a:extLst>
                <a:ext uri="{FF2B5EF4-FFF2-40B4-BE49-F238E27FC236}">
                  <a16:creationId xmlns="" xmlns:a16="http://schemas.microsoft.com/office/drawing/2014/main" id="{CCC96135-43B0-434B-B137-7F22956491F4}"/>
                </a:ext>
              </a:extLst>
            </p:cNvPr>
            <p:cNvSpPr>
              <a:spLocks/>
            </p:cNvSpPr>
            <p:nvPr/>
          </p:nvSpPr>
          <p:spPr bwMode="auto">
            <a:xfrm>
              <a:off x="6188076" y="4149725"/>
              <a:ext cx="30163" cy="15875"/>
            </a:xfrm>
            <a:custGeom>
              <a:avLst/>
              <a:gdLst>
                <a:gd name="T0" fmla="*/ 6 w 8"/>
                <a:gd name="T1" fmla="*/ 0 h 4"/>
                <a:gd name="T2" fmla="*/ 2 w 8"/>
                <a:gd name="T3" fmla="*/ 0 h 4"/>
                <a:gd name="T4" fmla="*/ 0 w 8"/>
                <a:gd name="T5" fmla="*/ 2 h 4"/>
                <a:gd name="T6" fmla="*/ 2 w 8"/>
                <a:gd name="T7" fmla="*/ 4 h 4"/>
                <a:gd name="T8" fmla="*/ 6 w 8"/>
                <a:gd name="T9" fmla="*/ 4 h 4"/>
                <a:gd name="T10" fmla="*/ 8 w 8"/>
                <a:gd name="T11" fmla="*/ 2 h 4"/>
                <a:gd name="T12" fmla="*/ 6 w 8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">
                  <a:moveTo>
                    <a:pt x="6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7" y="4"/>
                    <a:pt x="8" y="3"/>
                    <a:pt x="8" y="2"/>
                  </a:cubicBezTo>
                  <a:cubicBezTo>
                    <a:pt x="8" y="1"/>
                    <a:pt x="7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" name="Freeform 427">
              <a:extLst>
                <a:ext uri="{FF2B5EF4-FFF2-40B4-BE49-F238E27FC236}">
                  <a16:creationId xmlns="" xmlns:a16="http://schemas.microsoft.com/office/drawing/2014/main" id="{9D84BDD4-3DEE-4723-9CC2-5CD24B0E86ED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5851" y="4067175"/>
              <a:ext cx="25400" cy="26988"/>
            </a:xfrm>
            <a:custGeom>
              <a:avLst/>
              <a:gdLst>
                <a:gd name="T0" fmla="*/ 6 w 7"/>
                <a:gd name="T1" fmla="*/ 1 h 7"/>
                <a:gd name="T2" fmla="*/ 3 w 7"/>
                <a:gd name="T3" fmla="*/ 1 h 7"/>
                <a:gd name="T4" fmla="*/ 0 w 7"/>
                <a:gd name="T5" fmla="*/ 4 h 7"/>
                <a:gd name="T6" fmla="*/ 0 w 7"/>
                <a:gd name="T7" fmla="*/ 6 h 7"/>
                <a:gd name="T8" fmla="*/ 3 w 7"/>
                <a:gd name="T9" fmla="*/ 6 h 7"/>
                <a:gd name="T10" fmla="*/ 6 w 7"/>
                <a:gd name="T11" fmla="*/ 4 h 7"/>
                <a:gd name="T12" fmla="*/ 6 w 7"/>
                <a:gd name="T1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7">
                  <a:moveTo>
                    <a:pt x="6" y="1"/>
                  </a:moveTo>
                  <a:cubicBezTo>
                    <a:pt x="5" y="0"/>
                    <a:pt x="4" y="0"/>
                    <a:pt x="3" y="1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4"/>
                    <a:pt x="0" y="6"/>
                    <a:pt x="0" y="6"/>
                  </a:cubicBezTo>
                  <a:cubicBezTo>
                    <a:pt x="1" y="7"/>
                    <a:pt x="2" y="7"/>
                    <a:pt x="3" y="6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7" y="3"/>
                    <a:pt x="7" y="2"/>
                    <a:pt x="6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9" name="Freeform 428">
              <a:extLst>
                <a:ext uri="{FF2B5EF4-FFF2-40B4-BE49-F238E27FC236}">
                  <a16:creationId xmlns="" xmlns:a16="http://schemas.microsoft.com/office/drawing/2014/main" id="{DBFDA63B-889C-4E9C-A2F5-AFDF449FAB48}"/>
                </a:ext>
              </a:extLst>
            </p:cNvPr>
            <p:cNvSpPr>
              <a:spLocks/>
            </p:cNvSpPr>
            <p:nvPr/>
          </p:nvSpPr>
          <p:spPr bwMode="auto">
            <a:xfrm>
              <a:off x="6097588" y="4030663"/>
              <a:ext cx="15875" cy="28575"/>
            </a:xfrm>
            <a:custGeom>
              <a:avLst/>
              <a:gdLst>
                <a:gd name="T0" fmla="*/ 2 w 4"/>
                <a:gd name="T1" fmla="*/ 8 h 8"/>
                <a:gd name="T2" fmla="*/ 3 w 4"/>
                <a:gd name="T3" fmla="*/ 7 h 8"/>
                <a:gd name="T4" fmla="*/ 4 w 4"/>
                <a:gd name="T5" fmla="*/ 6 h 8"/>
                <a:gd name="T6" fmla="*/ 4 w 4"/>
                <a:gd name="T7" fmla="*/ 2 h 8"/>
                <a:gd name="T8" fmla="*/ 2 w 4"/>
                <a:gd name="T9" fmla="*/ 0 h 8"/>
                <a:gd name="T10" fmla="*/ 0 w 4"/>
                <a:gd name="T11" fmla="*/ 1 h 8"/>
                <a:gd name="T12" fmla="*/ 0 w 4"/>
                <a:gd name="T13" fmla="*/ 2 h 8"/>
                <a:gd name="T14" fmla="*/ 0 w 4"/>
                <a:gd name="T15" fmla="*/ 6 h 8"/>
                <a:gd name="T16" fmla="*/ 2 w 4"/>
                <a:gd name="T1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8">
                  <a:moveTo>
                    <a:pt x="2" y="8"/>
                  </a:moveTo>
                  <a:cubicBezTo>
                    <a:pt x="3" y="8"/>
                    <a:pt x="3" y="8"/>
                    <a:pt x="3" y="7"/>
                  </a:cubicBezTo>
                  <a:cubicBezTo>
                    <a:pt x="4" y="7"/>
                    <a:pt x="4" y="7"/>
                    <a:pt x="4" y="6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1"/>
                    <a:pt x="3" y="0"/>
                    <a:pt x="2" y="0"/>
                  </a:cubicBezTo>
                  <a:cubicBezTo>
                    <a:pt x="1" y="0"/>
                    <a:pt x="0" y="1"/>
                    <a:pt x="0" y="1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7"/>
                    <a:pt x="1" y="8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" name="Freeform 429">
              <a:extLst>
                <a:ext uri="{FF2B5EF4-FFF2-40B4-BE49-F238E27FC236}">
                  <a16:creationId xmlns="" xmlns:a16="http://schemas.microsoft.com/office/drawing/2014/main" id="{F4520707-F048-4220-9952-4E971A01711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37263" y="4089400"/>
              <a:ext cx="120650" cy="136525"/>
            </a:xfrm>
            <a:custGeom>
              <a:avLst/>
              <a:gdLst>
                <a:gd name="T0" fmla="*/ 16 w 32"/>
                <a:gd name="T1" fmla="*/ 0 h 36"/>
                <a:gd name="T2" fmla="*/ 0 w 32"/>
                <a:gd name="T3" fmla="*/ 16 h 36"/>
                <a:gd name="T4" fmla="*/ 8 w 32"/>
                <a:gd name="T5" fmla="*/ 30 h 36"/>
                <a:gd name="T6" fmla="*/ 8 w 32"/>
                <a:gd name="T7" fmla="*/ 36 h 36"/>
                <a:gd name="T8" fmla="*/ 24 w 32"/>
                <a:gd name="T9" fmla="*/ 36 h 36"/>
                <a:gd name="T10" fmla="*/ 24 w 32"/>
                <a:gd name="T11" fmla="*/ 30 h 36"/>
                <a:gd name="T12" fmla="*/ 32 w 32"/>
                <a:gd name="T13" fmla="*/ 16 h 36"/>
                <a:gd name="T14" fmla="*/ 16 w 32"/>
                <a:gd name="T15" fmla="*/ 0 h 36"/>
                <a:gd name="T16" fmla="*/ 22 w 32"/>
                <a:gd name="T17" fmla="*/ 26 h 36"/>
                <a:gd name="T18" fmla="*/ 20 w 32"/>
                <a:gd name="T19" fmla="*/ 27 h 36"/>
                <a:gd name="T20" fmla="*/ 20 w 32"/>
                <a:gd name="T21" fmla="*/ 30 h 36"/>
                <a:gd name="T22" fmla="*/ 20 w 32"/>
                <a:gd name="T23" fmla="*/ 32 h 36"/>
                <a:gd name="T24" fmla="*/ 12 w 32"/>
                <a:gd name="T25" fmla="*/ 32 h 36"/>
                <a:gd name="T26" fmla="*/ 12 w 32"/>
                <a:gd name="T27" fmla="*/ 30 h 36"/>
                <a:gd name="T28" fmla="*/ 12 w 32"/>
                <a:gd name="T29" fmla="*/ 27 h 36"/>
                <a:gd name="T30" fmla="*/ 10 w 32"/>
                <a:gd name="T31" fmla="*/ 26 h 36"/>
                <a:gd name="T32" fmla="*/ 4 w 32"/>
                <a:gd name="T33" fmla="*/ 16 h 36"/>
                <a:gd name="T34" fmla="*/ 16 w 32"/>
                <a:gd name="T35" fmla="*/ 4 h 36"/>
                <a:gd name="T36" fmla="*/ 28 w 32"/>
                <a:gd name="T37" fmla="*/ 16 h 36"/>
                <a:gd name="T38" fmla="*/ 22 w 32"/>
                <a:gd name="T39" fmla="*/ 2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2" h="36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2"/>
                    <a:pt x="3" y="27"/>
                    <a:pt x="8" y="30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24" y="36"/>
                    <a:pt x="24" y="36"/>
                    <a:pt x="24" y="36"/>
                  </a:cubicBezTo>
                  <a:cubicBezTo>
                    <a:pt x="24" y="30"/>
                    <a:pt x="24" y="30"/>
                    <a:pt x="24" y="30"/>
                  </a:cubicBezTo>
                  <a:cubicBezTo>
                    <a:pt x="29" y="27"/>
                    <a:pt x="32" y="22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22" y="26"/>
                  </a:moveTo>
                  <a:cubicBezTo>
                    <a:pt x="20" y="27"/>
                    <a:pt x="20" y="27"/>
                    <a:pt x="20" y="27"/>
                  </a:cubicBezTo>
                  <a:cubicBezTo>
                    <a:pt x="20" y="30"/>
                    <a:pt x="20" y="30"/>
                    <a:pt x="20" y="30"/>
                  </a:cubicBezTo>
                  <a:cubicBezTo>
                    <a:pt x="20" y="32"/>
                    <a:pt x="20" y="32"/>
                    <a:pt x="20" y="32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12" y="30"/>
                    <a:pt x="12" y="30"/>
                    <a:pt x="12" y="30"/>
                  </a:cubicBezTo>
                  <a:cubicBezTo>
                    <a:pt x="12" y="27"/>
                    <a:pt x="12" y="27"/>
                    <a:pt x="12" y="27"/>
                  </a:cubicBezTo>
                  <a:cubicBezTo>
                    <a:pt x="10" y="26"/>
                    <a:pt x="10" y="26"/>
                    <a:pt x="10" y="26"/>
                  </a:cubicBezTo>
                  <a:cubicBezTo>
                    <a:pt x="6" y="24"/>
                    <a:pt x="4" y="20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0"/>
                    <a:pt x="26" y="24"/>
                    <a:pt x="22" y="2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" name="Freeform 430">
              <a:extLst>
                <a:ext uri="{FF2B5EF4-FFF2-40B4-BE49-F238E27FC236}">
                  <a16:creationId xmlns="" xmlns:a16="http://schemas.microsoft.com/office/drawing/2014/main" id="{6A053C38-14DD-4812-B855-F04CDCAA42AD}"/>
                </a:ext>
              </a:extLst>
            </p:cNvPr>
            <p:cNvSpPr>
              <a:spLocks/>
            </p:cNvSpPr>
            <p:nvPr/>
          </p:nvSpPr>
          <p:spPr bwMode="auto">
            <a:xfrm>
              <a:off x="6067426" y="4240213"/>
              <a:ext cx="60325" cy="30163"/>
            </a:xfrm>
            <a:custGeom>
              <a:avLst/>
              <a:gdLst>
                <a:gd name="T0" fmla="*/ 0 w 16"/>
                <a:gd name="T1" fmla="*/ 4 h 8"/>
                <a:gd name="T2" fmla="*/ 4 w 16"/>
                <a:gd name="T3" fmla="*/ 4 h 8"/>
                <a:gd name="T4" fmla="*/ 4 w 16"/>
                <a:gd name="T5" fmla="*/ 4 h 8"/>
                <a:gd name="T6" fmla="*/ 8 w 16"/>
                <a:gd name="T7" fmla="*/ 8 h 8"/>
                <a:gd name="T8" fmla="*/ 12 w 16"/>
                <a:gd name="T9" fmla="*/ 4 h 8"/>
                <a:gd name="T10" fmla="*/ 12 w 16"/>
                <a:gd name="T11" fmla="*/ 4 h 8"/>
                <a:gd name="T12" fmla="*/ 16 w 16"/>
                <a:gd name="T13" fmla="*/ 4 h 8"/>
                <a:gd name="T14" fmla="*/ 16 w 16"/>
                <a:gd name="T15" fmla="*/ 0 h 8"/>
                <a:gd name="T16" fmla="*/ 0 w 16"/>
                <a:gd name="T17" fmla="*/ 0 h 8"/>
                <a:gd name="T18" fmla="*/ 0 w 16"/>
                <a:gd name="T19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8">
                  <a:moveTo>
                    <a:pt x="0" y="4"/>
                  </a:move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6"/>
                    <a:pt x="6" y="8"/>
                    <a:pt x="8" y="8"/>
                  </a:cubicBezTo>
                  <a:cubicBezTo>
                    <a:pt x="10" y="8"/>
                    <a:pt x="12" y="6"/>
                    <a:pt x="12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2" name="Group 71">
            <a:extLst>
              <a:ext uri="{FF2B5EF4-FFF2-40B4-BE49-F238E27FC236}">
                <a16:creationId xmlns="" xmlns:a16="http://schemas.microsoft.com/office/drawing/2014/main" id="{479DC511-C5EF-417E-BE32-99F9970AA5CF}"/>
              </a:ext>
            </a:extLst>
          </p:cNvPr>
          <p:cNvGrpSpPr/>
          <p:nvPr/>
        </p:nvGrpSpPr>
        <p:grpSpPr>
          <a:xfrm>
            <a:off x="8851252" y="2313979"/>
            <a:ext cx="363336" cy="363336"/>
            <a:chOff x="5492751" y="2584451"/>
            <a:chExt cx="244475" cy="244475"/>
          </a:xfrm>
          <a:solidFill>
            <a:schemeClr val="tx1"/>
          </a:solidFill>
        </p:grpSpPr>
        <p:sp>
          <p:nvSpPr>
            <p:cNvPr id="73" name="Freeform 167">
              <a:extLst>
                <a:ext uri="{FF2B5EF4-FFF2-40B4-BE49-F238E27FC236}">
                  <a16:creationId xmlns="" xmlns:a16="http://schemas.microsoft.com/office/drawing/2014/main" id="{20EE6A28-34EF-48A5-8DE0-626563B6D53B}"/>
                </a:ext>
              </a:extLst>
            </p:cNvPr>
            <p:cNvSpPr>
              <a:spLocks/>
            </p:cNvSpPr>
            <p:nvPr/>
          </p:nvSpPr>
          <p:spPr bwMode="auto">
            <a:xfrm>
              <a:off x="5519738" y="2700338"/>
              <a:ext cx="217488" cy="128588"/>
            </a:xfrm>
            <a:custGeom>
              <a:avLst/>
              <a:gdLst>
                <a:gd name="T0" fmla="*/ 39 w 58"/>
                <a:gd name="T1" fmla="*/ 23 h 34"/>
                <a:gd name="T2" fmla="*/ 25 w 58"/>
                <a:gd name="T3" fmla="*/ 0 h 34"/>
                <a:gd name="T4" fmla="*/ 17 w 58"/>
                <a:gd name="T5" fmla="*/ 0 h 34"/>
                <a:gd name="T6" fmla="*/ 29 w 58"/>
                <a:gd name="T7" fmla="*/ 22 h 34"/>
                <a:gd name="T8" fmla="*/ 0 w 58"/>
                <a:gd name="T9" fmla="*/ 34 h 34"/>
                <a:gd name="T10" fmla="*/ 58 w 58"/>
                <a:gd name="T11" fmla="*/ 34 h 34"/>
                <a:gd name="T12" fmla="*/ 39 w 58"/>
                <a:gd name="T13" fmla="*/ 23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8" h="34">
                  <a:moveTo>
                    <a:pt x="39" y="23"/>
                  </a:moveTo>
                  <a:cubicBezTo>
                    <a:pt x="37" y="18"/>
                    <a:pt x="31" y="8"/>
                    <a:pt x="25" y="0"/>
                  </a:cubicBezTo>
                  <a:cubicBezTo>
                    <a:pt x="25" y="0"/>
                    <a:pt x="17" y="0"/>
                    <a:pt x="17" y="0"/>
                  </a:cubicBezTo>
                  <a:cubicBezTo>
                    <a:pt x="22" y="6"/>
                    <a:pt x="27" y="15"/>
                    <a:pt x="29" y="22"/>
                  </a:cubicBezTo>
                  <a:cubicBezTo>
                    <a:pt x="16" y="23"/>
                    <a:pt x="5" y="27"/>
                    <a:pt x="0" y="34"/>
                  </a:cubicBezTo>
                  <a:cubicBezTo>
                    <a:pt x="58" y="34"/>
                    <a:pt x="58" y="34"/>
                    <a:pt x="58" y="34"/>
                  </a:cubicBezTo>
                  <a:cubicBezTo>
                    <a:pt x="54" y="28"/>
                    <a:pt x="48" y="24"/>
                    <a:pt x="39" y="2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" name="Freeform 168">
              <a:extLst>
                <a:ext uri="{FF2B5EF4-FFF2-40B4-BE49-F238E27FC236}">
                  <a16:creationId xmlns="" xmlns:a16="http://schemas.microsoft.com/office/drawing/2014/main" id="{C8609056-A74E-4F38-B58B-43C040A5453C}"/>
                </a:ext>
              </a:extLst>
            </p:cNvPr>
            <p:cNvSpPr>
              <a:spLocks/>
            </p:cNvSpPr>
            <p:nvPr/>
          </p:nvSpPr>
          <p:spPr bwMode="auto">
            <a:xfrm>
              <a:off x="5492751" y="2584451"/>
              <a:ext cx="165100" cy="168275"/>
            </a:xfrm>
            <a:custGeom>
              <a:avLst/>
              <a:gdLst>
                <a:gd name="T0" fmla="*/ 11 w 44"/>
                <a:gd name="T1" fmla="*/ 21 h 45"/>
                <a:gd name="T2" fmla="*/ 12 w 44"/>
                <a:gd name="T3" fmla="*/ 45 h 45"/>
                <a:gd name="T4" fmla="*/ 20 w 44"/>
                <a:gd name="T5" fmla="*/ 25 h 45"/>
                <a:gd name="T6" fmla="*/ 28 w 44"/>
                <a:gd name="T7" fmla="*/ 29 h 45"/>
                <a:gd name="T8" fmla="*/ 26 w 44"/>
                <a:gd name="T9" fmla="*/ 20 h 45"/>
                <a:gd name="T10" fmla="*/ 44 w 44"/>
                <a:gd name="T11" fmla="*/ 29 h 45"/>
                <a:gd name="T12" fmla="*/ 28 w 44"/>
                <a:gd name="T13" fmla="*/ 13 h 45"/>
                <a:gd name="T14" fmla="*/ 40 w 44"/>
                <a:gd name="T15" fmla="*/ 9 h 45"/>
                <a:gd name="T16" fmla="*/ 17 w 44"/>
                <a:gd name="T17" fmla="*/ 11 h 45"/>
                <a:gd name="T18" fmla="*/ 16 w 44"/>
                <a:gd name="T19" fmla="*/ 1 h 45"/>
                <a:gd name="T20" fmla="*/ 11 w 44"/>
                <a:gd name="T21" fmla="*/ 10 h 45"/>
                <a:gd name="T22" fmla="*/ 1 w 44"/>
                <a:gd name="T23" fmla="*/ 5 h 45"/>
                <a:gd name="T24" fmla="*/ 7 w 44"/>
                <a:gd name="T25" fmla="*/ 14 h 45"/>
                <a:gd name="T26" fmla="*/ 1 w 44"/>
                <a:gd name="T27" fmla="*/ 33 h 45"/>
                <a:gd name="T28" fmla="*/ 11 w 44"/>
                <a:gd name="T29" fmla="*/ 21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4" h="45">
                  <a:moveTo>
                    <a:pt x="11" y="21"/>
                  </a:moveTo>
                  <a:cubicBezTo>
                    <a:pt x="8" y="26"/>
                    <a:pt x="7" y="32"/>
                    <a:pt x="12" y="45"/>
                  </a:cubicBezTo>
                  <a:cubicBezTo>
                    <a:pt x="12" y="38"/>
                    <a:pt x="17" y="28"/>
                    <a:pt x="20" y="25"/>
                  </a:cubicBezTo>
                  <a:cubicBezTo>
                    <a:pt x="24" y="25"/>
                    <a:pt x="28" y="29"/>
                    <a:pt x="28" y="29"/>
                  </a:cubicBezTo>
                  <a:cubicBezTo>
                    <a:pt x="28" y="25"/>
                    <a:pt x="27" y="23"/>
                    <a:pt x="26" y="20"/>
                  </a:cubicBezTo>
                  <a:cubicBezTo>
                    <a:pt x="32" y="20"/>
                    <a:pt x="41" y="21"/>
                    <a:pt x="44" y="29"/>
                  </a:cubicBezTo>
                  <a:cubicBezTo>
                    <a:pt x="40" y="17"/>
                    <a:pt x="32" y="13"/>
                    <a:pt x="28" y="13"/>
                  </a:cubicBezTo>
                  <a:cubicBezTo>
                    <a:pt x="32" y="9"/>
                    <a:pt x="32" y="9"/>
                    <a:pt x="40" y="9"/>
                  </a:cubicBezTo>
                  <a:cubicBezTo>
                    <a:pt x="28" y="0"/>
                    <a:pt x="20" y="7"/>
                    <a:pt x="17" y="11"/>
                  </a:cubicBezTo>
                  <a:cubicBezTo>
                    <a:pt x="16" y="8"/>
                    <a:pt x="16" y="4"/>
                    <a:pt x="16" y="1"/>
                  </a:cubicBezTo>
                  <a:cubicBezTo>
                    <a:pt x="16" y="1"/>
                    <a:pt x="12" y="5"/>
                    <a:pt x="11" y="10"/>
                  </a:cubicBezTo>
                  <a:cubicBezTo>
                    <a:pt x="6" y="9"/>
                    <a:pt x="1" y="5"/>
                    <a:pt x="1" y="5"/>
                  </a:cubicBezTo>
                  <a:cubicBezTo>
                    <a:pt x="3" y="7"/>
                    <a:pt x="5" y="13"/>
                    <a:pt x="7" y="14"/>
                  </a:cubicBezTo>
                  <a:cubicBezTo>
                    <a:pt x="0" y="19"/>
                    <a:pt x="1" y="33"/>
                    <a:pt x="1" y="33"/>
                  </a:cubicBezTo>
                  <a:cubicBezTo>
                    <a:pt x="5" y="26"/>
                    <a:pt x="7" y="22"/>
                    <a:pt x="11" y="2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5" name="Group 74">
            <a:extLst>
              <a:ext uri="{FF2B5EF4-FFF2-40B4-BE49-F238E27FC236}">
                <a16:creationId xmlns="" xmlns:a16="http://schemas.microsoft.com/office/drawing/2014/main" id="{6958D33B-5DDE-45B5-8B39-E2DAF25F8D1E}"/>
              </a:ext>
            </a:extLst>
          </p:cNvPr>
          <p:cNvGrpSpPr/>
          <p:nvPr/>
        </p:nvGrpSpPr>
        <p:grpSpPr>
          <a:xfrm>
            <a:off x="7238513" y="2331175"/>
            <a:ext cx="384758" cy="328946"/>
            <a:chOff x="3255944" y="243818"/>
            <a:chExt cx="514350" cy="439738"/>
          </a:xfrm>
          <a:solidFill>
            <a:schemeClr val="tx1"/>
          </a:solidFill>
        </p:grpSpPr>
        <p:sp>
          <p:nvSpPr>
            <p:cNvPr id="76" name="Freeform 357">
              <a:extLst>
                <a:ext uri="{FF2B5EF4-FFF2-40B4-BE49-F238E27FC236}">
                  <a16:creationId xmlns="" xmlns:a16="http://schemas.microsoft.com/office/drawing/2014/main" id="{D03D6E02-0CF5-4769-8578-18520FB1C65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55944" y="243818"/>
              <a:ext cx="514350" cy="439738"/>
            </a:xfrm>
            <a:custGeom>
              <a:avLst/>
              <a:gdLst>
                <a:gd name="T0" fmla="*/ 121 w 136"/>
                <a:gd name="T1" fmla="*/ 15 h 117"/>
                <a:gd name="T2" fmla="*/ 68 w 136"/>
                <a:gd name="T3" fmla="*/ 14 h 117"/>
                <a:gd name="T4" fmla="*/ 15 w 136"/>
                <a:gd name="T5" fmla="*/ 15 h 117"/>
                <a:gd name="T6" fmla="*/ 15 w 136"/>
                <a:gd name="T7" fmla="*/ 69 h 117"/>
                <a:gd name="T8" fmla="*/ 59 w 136"/>
                <a:gd name="T9" fmla="*/ 112 h 117"/>
                <a:gd name="T10" fmla="*/ 77 w 136"/>
                <a:gd name="T11" fmla="*/ 112 h 117"/>
                <a:gd name="T12" fmla="*/ 121 w 136"/>
                <a:gd name="T13" fmla="*/ 69 h 117"/>
                <a:gd name="T14" fmla="*/ 121 w 136"/>
                <a:gd name="T15" fmla="*/ 15 h 117"/>
                <a:gd name="T16" fmla="*/ 115 w 136"/>
                <a:gd name="T17" fmla="*/ 63 h 117"/>
                <a:gd name="T18" fmla="*/ 71 w 136"/>
                <a:gd name="T19" fmla="*/ 107 h 117"/>
                <a:gd name="T20" fmla="*/ 65 w 136"/>
                <a:gd name="T21" fmla="*/ 107 h 117"/>
                <a:gd name="T22" fmla="*/ 21 w 136"/>
                <a:gd name="T23" fmla="*/ 63 h 117"/>
                <a:gd name="T24" fmla="*/ 21 w 136"/>
                <a:gd name="T25" fmla="*/ 21 h 117"/>
                <a:gd name="T26" fmla="*/ 63 w 136"/>
                <a:gd name="T27" fmla="*/ 20 h 117"/>
                <a:gd name="T28" fmla="*/ 68 w 136"/>
                <a:gd name="T29" fmla="*/ 25 h 117"/>
                <a:gd name="T30" fmla="*/ 73 w 136"/>
                <a:gd name="T31" fmla="*/ 20 h 117"/>
                <a:gd name="T32" fmla="*/ 115 w 136"/>
                <a:gd name="T33" fmla="*/ 21 h 117"/>
                <a:gd name="T34" fmla="*/ 115 w 136"/>
                <a:gd name="T35" fmla="*/ 63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6" h="117">
                  <a:moveTo>
                    <a:pt x="121" y="15"/>
                  </a:moveTo>
                  <a:cubicBezTo>
                    <a:pt x="106" y="1"/>
                    <a:pt x="83" y="0"/>
                    <a:pt x="68" y="14"/>
                  </a:cubicBezTo>
                  <a:cubicBezTo>
                    <a:pt x="53" y="0"/>
                    <a:pt x="30" y="1"/>
                    <a:pt x="15" y="15"/>
                  </a:cubicBezTo>
                  <a:cubicBezTo>
                    <a:pt x="0" y="30"/>
                    <a:pt x="0" y="54"/>
                    <a:pt x="15" y="69"/>
                  </a:cubicBezTo>
                  <a:cubicBezTo>
                    <a:pt x="20" y="73"/>
                    <a:pt x="59" y="112"/>
                    <a:pt x="59" y="112"/>
                  </a:cubicBezTo>
                  <a:cubicBezTo>
                    <a:pt x="64" y="117"/>
                    <a:pt x="72" y="117"/>
                    <a:pt x="77" y="112"/>
                  </a:cubicBezTo>
                  <a:cubicBezTo>
                    <a:pt x="77" y="112"/>
                    <a:pt x="120" y="69"/>
                    <a:pt x="121" y="69"/>
                  </a:cubicBezTo>
                  <a:cubicBezTo>
                    <a:pt x="136" y="54"/>
                    <a:pt x="136" y="30"/>
                    <a:pt x="121" y="15"/>
                  </a:cubicBezTo>
                  <a:close/>
                  <a:moveTo>
                    <a:pt x="115" y="63"/>
                  </a:moveTo>
                  <a:cubicBezTo>
                    <a:pt x="71" y="107"/>
                    <a:pt x="71" y="107"/>
                    <a:pt x="71" y="107"/>
                  </a:cubicBezTo>
                  <a:cubicBezTo>
                    <a:pt x="69" y="108"/>
                    <a:pt x="67" y="108"/>
                    <a:pt x="65" y="107"/>
                  </a:cubicBezTo>
                  <a:cubicBezTo>
                    <a:pt x="21" y="63"/>
                    <a:pt x="21" y="63"/>
                    <a:pt x="21" y="63"/>
                  </a:cubicBezTo>
                  <a:cubicBezTo>
                    <a:pt x="9" y="51"/>
                    <a:pt x="9" y="32"/>
                    <a:pt x="21" y="21"/>
                  </a:cubicBezTo>
                  <a:cubicBezTo>
                    <a:pt x="32" y="9"/>
                    <a:pt x="51" y="9"/>
                    <a:pt x="63" y="20"/>
                  </a:cubicBezTo>
                  <a:cubicBezTo>
                    <a:pt x="68" y="25"/>
                    <a:pt x="68" y="25"/>
                    <a:pt x="68" y="25"/>
                  </a:cubicBezTo>
                  <a:cubicBezTo>
                    <a:pt x="73" y="20"/>
                    <a:pt x="73" y="20"/>
                    <a:pt x="73" y="20"/>
                  </a:cubicBezTo>
                  <a:cubicBezTo>
                    <a:pt x="85" y="9"/>
                    <a:pt x="104" y="9"/>
                    <a:pt x="115" y="21"/>
                  </a:cubicBezTo>
                  <a:cubicBezTo>
                    <a:pt x="127" y="32"/>
                    <a:pt x="127" y="51"/>
                    <a:pt x="115" y="6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" name="Freeform 358">
              <a:extLst>
                <a:ext uri="{FF2B5EF4-FFF2-40B4-BE49-F238E27FC236}">
                  <a16:creationId xmlns="" xmlns:a16="http://schemas.microsoft.com/office/drawing/2014/main" id="{1B6A4817-8A7D-4EEF-A608-F73B330932B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46432" y="334306"/>
              <a:ext cx="71438" cy="71438"/>
            </a:xfrm>
            <a:custGeom>
              <a:avLst/>
              <a:gdLst>
                <a:gd name="T0" fmla="*/ 17 w 19"/>
                <a:gd name="T1" fmla="*/ 0 h 19"/>
                <a:gd name="T2" fmla="*/ 17 w 19"/>
                <a:gd name="T3" fmla="*/ 0 h 19"/>
                <a:gd name="T4" fmla="*/ 0 w 19"/>
                <a:gd name="T5" fmla="*/ 17 h 19"/>
                <a:gd name="T6" fmla="*/ 0 w 19"/>
                <a:gd name="T7" fmla="*/ 17 h 19"/>
                <a:gd name="T8" fmla="*/ 2 w 19"/>
                <a:gd name="T9" fmla="*/ 19 h 19"/>
                <a:gd name="T10" fmla="*/ 4 w 19"/>
                <a:gd name="T11" fmla="*/ 17 h 19"/>
                <a:gd name="T12" fmla="*/ 4 w 19"/>
                <a:gd name="T13" fmla="*/ 17 h 19"/>
                <a:gd name="T14" fmla="*/ 17 w 19"/>
                <a:gd name="T15" fmla="*/ 4 h 19"/>
                <a:gd name="T16" fmla="*/ 17 w 19"/>
                <a:gd name="T17" fmla="*/ 4 h 19"/>
                <a:gd name="T18" fmla="*/ 19 w 19"/>
                <a:gd name="T19" fmla="*/ 2 h 19"/>
                <a:gd name="T20" fmla="*/ 17 w 19"/>
                <a:gd name="T21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" h="19">
                  <a:moveTo>
                    <a:pt x="17" y="0"/>
                  </a:moveTo>
                  <a:cubicBezTo>
                    <a:pt x="17" y="0"/>
                    <a:pt x="17" y="0"/>
                    <a:pt x="17" y="0"/>
                  </a:cubicBezTo>
                  <a:cubicBezTo>
                    <a:pt x="8" y="0"/>
                    <a:pt x="0" y="8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8"/>
                    <a:pt x="1" y="19"/>
                    <a:pt x="2" y="19"/>
                  </a:cubicBezTo>
                  <a:cubicBezTo>
                    <a:pt x="3" y="19"/>
                    <a:pt x="4" y="18"/>
                    <a:pt x="4" y="17"/>
                  </a:cubicBezTo>
                  <a:cubicBezTo>
                    <a:pt x="4" y="17"/>
                    <a:pt x="4" y="17"/>
                    <a:pt x="4" y="17"/>
                  </a:cubicBezTo>
                  <a:cubicBezTo>
                    <a:pt x="4" y="10"/>
                    <a:pt x="10" y="4"/>
                    <a:pt x="17" y="4"/>
                  </a:cubicBezTo>
                  <a:cubicBezTo>
                    <a:pt x="17" y="4"/>
                    <a:pt x="17" y="4"/>
                    <a:pt x="17" y="4"/>
                  </a:cubicBezTo>
                  <a:cubicBezTo>
                    <a:pt x="18" y="4"/>
                    <a:pt x="19" y="3"/>
                    <a:pt x="19" y="2"/>
                  </a:cubicBezTo>
                  <a:cubicBezTo>
                    <a:pt x="19" y="1"/>
                    <a:pt x="18" y="0"/>
                    <a:pt x="17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="" xmlns:a16="http://schemas.microsoft.com/office/drawing/2014/main" id="{8BEFE110-B606-453A-887D-090B4BE65587}"/>
              </a:ext>
            </a:extLst>
          </p:cNvPr>
          <p:cNvGrpSpPr/>
          <p:nvPr/>
        </p:nvGrpSpPr>
        <p:grpSpPr>
          <a:xfrm>
            <a:off x="3950061" y="3635550"/>
            <a:ext cx="367128" cy="301915"/>
            <a:chOff x="3573463" y="252413"/>
            <a:chExt cx="241300" cy="198438"/>
          </a:xfrm>
          <a:solidFill>
            <a:schemeClr val="tx1"/>
          </a:solidFill>
        </p:grpSpPr>
        <p:sp>
          <p:nvSpPr>
            <p:cNvPr id="79" name="Freeform 12">
              <a:extLst>
                <a:ext uri="{FF2B5EF4-FFF2-40B4-BE49-F238E27FC236}">
                  <a16:creationId xmlns="" xmlns:a16="http://schemas.microsoft.com/office/drawing/2014/main" id="{CE3B632D-0002-4166-9B15-E383D080CC2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73463" y="252413"/>
              <a:ext cx="241300" cy="198438"/>
            </a:xfrm>
            <a:custGeom>
              <a:avLst/>
              <a:gdLst>
                <a:gd name="T0" fmla="*/ 0 w 64"/>
                <a:gd name="T1" fmla="*/ 23 h 53"/>
                <a:gd name="T2" fmla="*/ 0 w 64"/>
                <a:gd name="T3" fmla="*/ 25 h 53"/>
                <a:gd name="T4" fmla="*/ 64 w 64"/>
                <a:gd name="T5" fmla="*/ 30 h 53"/>
                <a:gd name="T6" fmla="*/ 64 w 64"/>
                <a:gd name="T7" fmla="*/ 28 h 53"/>
                <a:gd name="T8" fmla="*/ 0 w 64"/>
                <a:gd name="T9" fmla="*/ 23 h 53"/>
                <a:gd name="T10" fmla="*/ 32 w 64"/>
                <a:gd name="T11" fmla="*/ 41 h 53"/>
                <a:gd name="T12" fmla="*/ 18 w 64"/>
                <a:gd name="T13" fmla="*/ 25 h 53"/>
                <a:gd name="T14" fmla="*/ 34 w 64"/>
                <a:gd name="T15" fmla="*/ 12 h 53"/>
                <a:gd name="T16" fmla="*/ 47 w 64"/>
                <a:gd name="T17" fmla="*/ 28 h 53"/>
                <a:gd name="T18" fmla="*/ 32 w 64"/>
                <a:gd name="T19" fmla="*/ 41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4" h="53">
                  <a:moveTo>
                    <a:pt x="0" y="23"/>
                  </a:moveTo>
                  <a:cubicBezTo>
                    <a:pt x="0" y="25"/>
                    <a:pt x="0" y="25"/>
                    <a:pt x="0" y="25"/>
                  </a:cubicBezTo>
                  <a:cubicBezTo>
                    <a:pt x="13" y="51"/>
                    <a:pt x="48" y="53"/>
                    <a:pt x="64" y="30"/>
                  </a:cubicBezTo>
                  <a:cubicBezTo>
                    <a:pt x="64" y="28"/>
                    <a:pt x="64" y="28"/>
                    <a:pt x="64" y="28"/>
                  </a:cubicBezTo>
                  <a:cubicBezTo>
                    <a:pt x="52" y="3"/>
                    <a:pt x="17" y="0"/>
                    <a:pt x="0" y="23"/>
                  </a:cubicBezTo>
                  <a:close/>
                  <a:moveTo>
                    <a:pt x="32" y="41"/>
                  </a:moveTo>
                  <a:cubicBezTo>
                    <a:pt x="24" y="40"/>
                    <a:pt x="18" y="33"/>
                    <a:pt x="18" y="25"/>
                  </a:cubicBezTo>
                  <a:cubicBezTo>
                    <a:pt x="19" y="17"/>
                    <a:pt x="26" y="11"/>
                    <a:pt x="34" y="12"/>
                  </a:cubicBezTo>
                  <a:cubicBezTo>
                    <a:pt x="42" y="13"/>
                    <a:pt x="48" y="20"/>
                    <a:pt x="47" y="28"/>
                  </a:cubicBezTo>
                  <a:cubicBezTo>
                    <a:pt x="47" y="36"/>
                    <a:pt x="40" y="42"/>
                    <a:pt x="32" y="4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" name="Oval 13">
              <a:extLst>
                <a:ext uri="{FF2B5EF4-FFF2-40B4-BE49-F238E27FC236}">
                  <a16:creationId xmlns="" xmlns:a16="http://schemas.microsoft.com/office/drawing/2014/main" id="{8B65C257-F876-4247-99B0-3C60DB5612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67126" y="323851"/>
              <a:ext cx="57150" cy="555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81" name="Freeform 5">
            <a:extLst>
              <a:ext uri="{FF2B5EF4-FFF2-40B4-BE49-F238E27FC236}">
                <a16:creationId xmlns="" xmlns:a16="http://schemas.microsoft.com/office/drawing/2014/main" id="{F33FB8A1-861C-43E2-A956-84FA90962AB1}"/>
              </a:ext>
            </a:extLst>
          </p:cNvPr>
          <p:cNvSpPr>
            <a:spLocks/>
          </p:cNvSpPr>
          <p:nvPr/>
        </p:nvSpPr>
        <p:spPr bwMode="auto">
          <a:xfrm>
            <a:off x="4795974" y="1037655"/>
            <a:ext cx="352595" cy="354394"/>
          </a:xfrm>
          <a:custGeom>
            <a:avLst/>
            <a:gdLst>
              <a:gd name="T0" fmla="*/ 234 w 246"/>
              <a:gd name="T1" fmla="*/ 13 h 247"/>
              <a:gd name="T2" fmla="*/ 175 w 246"/>
              <a:gd name="T3" fmla="*/ 35 h 247"/>
              <a:gd name="T4" fmla="*/ 153 w 246"/>
              <a:gd name="T5" fmla="*/ 60 h 247"/>
              <a:gd name="T6" fmla="*/ 24 w 246"/>
              <a:gd name="T7" fmla="*/ 36 h 247"/>
              <a:gd name="T8" fmla="*/ 5 w 246"/>
              <a:gd name="T9" fmla="*/ 55 h 247"/>
              <a:gd name="T10" fmla="*/ 107 w 246"/>
              <a:gd name="T11" fmla="*/ 109 h 247"/>
              <a:gd name="T12" fmla="*/ 65 w 246"/>
              <a:gd name="T13" fmla="*/ 159 h 247"/>
              <a:gd name="T14" fmla="*/ 54 w 246"/>
              <a:gd name="T15" fmla="*/ 172 h 247"/>
              <a:gd name="T16" fmla="*/ 12 w 246"/>
              <a:gd name="T17" fmla="*/ 161 h 247"/>
              <a:gd name="T18" fmla="*/ 0 w 246"/>
              <a:gd name="T19" fmla="*/ 173 h 247"/>
              <a:gd name="T20" fmla="*/ 47 w 246"/>
              <a:gd name="T21" fmla="*/ 200 h 247"/>
              <a:gd name="T22" fmla="*/ 74 w 246"/>
              <a:gd name="T23" fmla="*/ 247 h 247"/>
              <a:gd name="T24" fmla="*/ 86 w 246"/>
              <a:gd name="T25" fmla="*/ 235 h 247"/>
              <a:gd name="T26" fmla="*/ 75 w 246"/>
              <a:gd name="T27" fmla="*/ 193 h 247"/>
              <a:gd name="T28" fmla="*/ 88 w 246"/>
              <a:gd name="T29" fmla="*/ 182 h 247"/>
              <a:gd name="T30" fmla="*/ 138 w 246"/>
              <a:gd name="T31" fmla="*/ 140 h 247"/>
              <a:gd name="T32" fmla="*/ 192 w 246"/>
              <a:gd name="T33" fmla="*/ 242 h 247"/>
              <a:gd name="T34" fmla="*/ 211 w 246"/>
              <a:gd name="T35" fmla="*/ 223 h 247"/>
              <a:gd name="T36" fmla="*/ 187 w 246"/>
              <a:gd name="T37" fmla="*/ 94 h 247"/>
              <a:gd name="T38" fmla="*/ 212 w 246"/>
              <a:gd name="T39" fmla="*/ 72 h 247"/>
              <a:gd name="T40" fmla="*/ 234 w 246"/>
              <a:gd name="T41" fmla="*/ 1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46" h="247">
                <a:moveTo>
                  <a:pt x="234" y="13"/>
                </a:moveTo>
                <a:cubicBezTo>
                  <a:pt x="221" y="0"/>
                  <a:pt x="196" y="11"/>
                  <a:pt x="175" y="35"/>
                </a:cubicBezTo>
                <a:cubicBezTo>
                  <a:pt x="153" y="60"/>
                  <a:pt x="153" y="60"/>
                  <a:pt x="153" y="60"/>
                </a:cubicBezTo>
                <a:cubicBezTo>
                  <a:pt x="24" y="36"/>
                  <a:pt x="24" y="36"/>
                  <a:pt x="24" y="36"/>
                </a:cubicBezTo>
                <a:cubicBezTo>
                  <a:pt x="5" y="55"/>
                  <a:pt x="5" y="55"/>
                  <a:pt x="5" y="55"/>
                </a:cubicBezTo>
                <a:cubicBezTo>
                  <a:pt x="107" y="109"/>
                  <a:pt x="107" y="109"/>
                  <a:pt x="107" y="109"/>
                </a:cubicBezTo>
                <a:cubicBezTo>
                  <a:pt x="65" y="159"/>
                  <a:pt x="65" y="159"/>
                  <a:pt x="65" y="159"/>
                </a:cubicBezTo>
                <a:cubicBezTo>
                  <a:pt x="61" y="164"/>
                  <a:pt x="57" y="168"/>
                  <a:pt x="54" y="172"/>
                </a:cubicBezTo>
                <a:cubicBezTo>
                  <a:pt x="12" y="161"/>
                  <a:pt x="12" y="161"/>
                  <a:pt x="12" y="161"/>
                </a:cubicBezTo>
                <a:cubicBezTo>
                  <a:pt x="0" y="173"/>
                  <a:pt x="0" y="173"/>
                  <a:pt x="0" y="173"/>
                </a:cubicBezTo>
                <a:cubicBezTo>
                  <a:pt x="47" y="200"/>
                  <a:pt x="47" y="200"/>
                  <a:pt x="47" y="200"/>
                </a:cubicBezTo>
                <a:cubicBezTo>
                  <a:pt x="74" y="247"/>
                  <a:pt x="74" y="247"/>
                  <a:pt x="74" y="247"/>
                </a:cubicBezTo>
                <a:cubicBezTo>
                  <a:pt x="86" y="235"/>
                  <a:pt x="86" y="235"/>
                  <a:pt x="86" y="235"/>
                </a:cubicBezTo>
                <a:cubicBezTo>
                  <a:pt x="75" y="193"/>
                  <a:pt x="75" y="193"/>
                  <a:pt x="75" y="193"/>
                </a:cubicBezTo>
                <a:cubicBezTo>
                  <a:pt x="79" y="190"/>
                  <a:pt x="83" y="186"/>
                  <a:pt x="88" y="182"/>
                </a:cubicBezTo>
                <a:cubicBezTo>
                  <a:pt x="138" y="140"/>
                  <a:pt x="138" y="140"/>
                  <a:pt x="138" y="140"/>
                </a:cubicBezTo>
                <a:cubicBezTo>
                  <a:pt x="192" y="242"/>
                  <a:pt x="192" y="242"/>
                  <a:pt x="192" y="242"/>
                </a:cubicBezTo>
                <a:cubicBezTo>
                  <a:pt x="211" y="223"/>
                  <a:pt x="211" y="223"/>
                  <a:pt x="211" y="223"/>
                </a:cubicBezTo>
                <a:cubicBezTo>
                  <a:pt x="187" y="94"/>
                  <a:pt x="187" y="94"/>
                  <a:pt x="187" y="94"/>
                </a:cubicBezTo>
                <a:cubicBezTo>
                  <a:pt x="212" y="72"/>
                  <a:pt x="212" y="72"/>
                  <a:pt x="212" y="72"/>
                </a:cubicBezTo>
                <a:cubicBezTo>
                  <a:pt x="236" y="51"/>
                  <a:pt x="246" y="25"/>
                  <a:pt x="234" y="1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82" name="Group 81">
            <a:extLst>
              <a:ext uri="{FF2B5EF4-FFF2-40B4-BE49-F238E27FC236}">
                <a16:creationId xmlns="" xmlns:a16="http://schemas.microsoft.com/office/drawing/2014/main" id="{C66F86D1-AB88-4DA2-8EDD-3C2A540EFB19}"/>
              </a:ext>
            </a:extLst>
          </p:cNvPr>
          <p:cNvGrpSpPr/>
          <p:nvPr/>
        </p:nvGrpSpPr>
        <p:grpSpPr>
          <a:xfrm>
            <a:off x="9679332" y="3670853"/>
            <a:ext cx="248833" cy="231310"/>
            <a:chOff x="5992813" y="695326"/>
            <a:chExt cx="225425" cy="209550"/>
          </a:xfrm>
          <a:solidFill>
            <a:schemeClr val="tx1"/>
          </a:solidFill>
        </p:grpSpPr>
        <p:sp>
          <p:nvSpPr>
            <p:cNvPr id="83" name="Freeform 29">
              <a:extLst>
                <a:ext uri="{FF2B5EF4-FFF2-40B4-BE49-F238E27FC236}">
                  <a16:creationId xmlns="" xmlns:a16="http://schemas.microsoft.com/office/drawing/2014/main" id="{EA7F164C-C94B-42FF-80D5-7F698EB854E1}"/>
                </a:ext>
              </a:extLst>
            </p:cNvPr>
            <p:cNvSpPr>
              <a:spLocks/>
            </p:cNvSpPr>
            <p:nvPr/>
          </p:nvSpPr>
          <p:spPr bwMode="auto">
            <a:xfrm>
              <a:off x="6022976" y="874713"/>
              <a:ext cx="165100" cy="30163"/>
            </a:xfrm>
            <a:custGeom>
              <a:avLst/>
              <a:gdLst>
                <a:gd name="T0" fmla="*/ 43 w 44"/>
                <a:gd name="T1" fmla="*/ 0 h 8"/>
                <a:gd name="T2" fmla="*/ 1 w 44"/>
                <a:gd name="T3" fmla="*/ 0 h 8"/>
                <a:gd name="T4" fmla="*/ 0 w 44"/>
                <a:gd name="T5" fmla="*/ 1 h 8"/>
                <a:gd name="T6" fmla="*/ 0 w 44"/>
                <a:gd name="T7" fmla="*/ 7 h 8"/>
                <a:gd name="T8" fmla="*/ 1 w 44"/>
                <a:gd name="T9" fmla="*/ 8 h 8"/>
                <a:gd name="T10" fmla="*/ 43 w 44"/>
                <a:gd name="T11" fmla="*/ 8 h 8"/>
                <a:gd name="T12" fmla="*/ 44 w 44"/>
                <a:gd name="T13" fmla="*/ 7 h 8"/>
                <a:gd name="T14" fmla="*/ 44 w 44"/>
                <a:gd name="T15" fmla="*/ 1 h 8"/>
                <a:gd name="T16" fmla="*/ 43 w 44"/>
                <a:gd name="T1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4" h="8">
                  <a:moveTo>
                    <a:pt x="4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0" y="0"/>
                    <a:pt x="0" y="0"/>
                    <a:pt x="0" y="1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8"/>
                    <a:pt x="0" y="8"/>
                    <a:pt x="1" y="8"/>
                  </a:cubicBezTo>
                  <a:cubicBezTo>
                    <a:pt x="43" y="8"/>
                    <a:pt x="43" y="8"/>
                    <a:pt x="43" y="8"/>
                  </a:cubicBezTo>
                  <a:cubicBezTo>
                    <a:pt x="44" y="8"/>
                    <a:pt x="44" y="8"/>
                    <a:pt x="44" y="7"/>
                  </a:cubicBezTo>
                  <a:cubicBezTo>
                    <a:pt x="44" y="1"/>
                    <a:pt x="44" y="1"/>
                    <a:pt x="44" y="1"/>
                  </a:cubicBezTo>
                  <a:cubicBezTo>
                    <a:pt x="44" y="0"/>
                    <a:pt x="44" y="0"/>
                    <a:pt x="43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" name="Freeform 30">
              <a:extLst>
                <a:ext uri="{FF2B5EF4-FFF2-40B4-BE49-F238E27FC236}">
                  <a16:creationId xmlns="" xmlns:a16="http://schemas.microsoft.com/office/drawing/2014/main" id="{3F32D02E-EBCF-475E-B0E7-7FDCD9BEB378}"/>
                </a:ext>
              </a:extLst>
            </p:cNvPr>
            <p:cNvSpPr>
              <a:spLocks/>
            </p:cNvSpPr>
            <p:nvPr/>
          </p:nvSpPr>
          <p:spPr bwMode="auto">
            <a:xfrm>
              <a:off x="5992813" y="695326"/>
              <a:ext cx="225425" cy="165100"/>
            </a:xfrm>
            <a:custGeom>
              <a:avLst/>
              <a:gdLst>
                <a:gd name="T0" fmla="*/ 60 w 60"/>
                <a:gd name="T1" fmla="*/ 6 h 44"/>
                <a:gd name="T2" fmla="*/ 54 w 60"/>
                <a:gd name="T3" fmla="*/ 0 h 44"/>
                <a:gd name="T4" fmla="*/ 48 w 60"/>
                <a:gd name="T5" fmla="*/ 6 h 44"/>
                <a:gd name="T6" fmla="*/ 51 w 60"/>
                <a:gd name="T7" fmla="*/ 11 h 44"/>
                <a:gd name="T8" fmla="*/ 40 w 60"/>
                <a:gd name="T9" fmla="*/ 32 h 44"/>
                <a:gd name="T10" fmla="*/ 33 w 60"/>
                <a:gd name="T11" fmla="*/ 11 h 44"/>
                <a:gd name="T12" fmla="*/ 36 w 60"/>
                <a:gd name="T13" fmla="*/ 6 h 44"/>
                <a:gd name="T14" fmla="*/ 30 w 60"/>
                <a:gd name="T15" fmla="*/ 0 h 44"/>
                <a:gd name="T16" fmla="*/ 24 w 60"/>
                <a:gd name="T17" fmla="*/ 6 h 44"/>
                <a:gd name="T18" fmla="*/ 27 w 60"/>
                <a:gd name="T19" fmla="*/ 11 h 44"/>
                <a:gd name="T20" fmla="*/ 20 w 60"/>
                <a:gd name="T21" fmla="*/ 32 h 44"/>
                <a:gd name="T22" fmla="*/ 9 w 60"/>
                <a:gd name="T23" fmla="*/ 11 h 44"/>
                <a:gd name="T24" fmla="*/ 12 w 60"/>
                <a:gd name="T25" fmla="*/ 6 h 44"/>
                <a:gd name="T26" fmla="*/ 6 w 60"/>
                <a:gd name="T27" fmla="*/ 0 h 44"/>
                <a:gd name="T28" fmla="*/ 0 w 60"/>
                <a:gd name="T29" fmla="*/ 6 h 44"/>
                <a:gd name="T30" fmla="*/ 4 w 60"/>
                <a:gd name="T31" fmla="*/ 12 h 44"/>
                <a:gd name="T32" fmla="*/ 8 w 60"/>
                <a:gd name="T33" fmla="*/ 44 h 44"/>
                <a:gd name="T34" fmla="*/ 52 w 60"/>
                <a:gd name="T35" fmla="*/ 44 h 44"/>
                <a:gd name="T36" fmla="*/ 56 w 60"/>
                <a:gd name="T37" fmla="*/ 12 h 44"/>
                <a:gd name="T38" fmla="*/ 60 w 60"/>
                <a:gd name="T39" fmla="*/ 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0" h="44">
                  <a:moveTo>
                    <a:pt x="60" y="6"/>
                  </a:moveTo>
                  <a:cubicBezTo>
                    <a:pt x="60" y="3"/>
                    <a:pt x="57" y="0"/>
                    <a:pt x="54" y="0"/>
                  </a:cubicBezTo>
                  <a:cubicBezTo>
                    <a:pt x="51" y="0"/>
                    <a:pt x="48" y="3"/>
                    <a:pt x="48" y="6"/>
                  </a:cubicBezTo>
                  <a:cubicBezTo>
                    <a:pt x="48" y="8"/>
                    <a:pt x="49" y="10"/>
                    <a:pt x="51" y="11"/>
                  </a:cubicBezTo>
                  <a:cubicBezTo>
                    <a:pt x="40" y="32"/>
                    <a:pt x="40" y="32"/>
                    <a:pt x="40" y="32"/>
                  </a:cubicBezTo>
                  <a:cubicBezTo>
                    <a:pt x="33" y="11"/>
                    <a:pt x="33" y="11"/>
                    <a:pt x="33" y="11"/>
                  </a:cubicBezTo>
                  <a:cubicBezTo>
                    <a:pt x="35" y="10"/>
                    <a:pt x="36" y="8"/>
                    <a:pt x="36" y="6"/>
                  </a:cubicBezTo>
                  <a:cubicBezTo>
                    <a:pt x="36" y="3"/>
                    <a:pt x="33" y="0"/>
                    <a:pt x="30" y="0"/>
                  </a:cubicBezTo>
                  <a:cubicBezTo>
                    <a:pt x="27" y="0"/>
                    <a:pt x="24" y="3"/>
                    <a:pt x="24" y="6"/>
                  </a:cubicBezTo>
                  <a:cubicBezTo>
                    <a:pt x="24" y="8"/>
                    <a:pt x="25" y="10"/>
                    <a:pt x="27" y="11"/>
                  </a:cubicBezTo>
                  <a:cubicBezTo>
                    <a:pt x="20" y="32"/>
                    <a:pt x="20" y="32"/>
                    <a:pt x="20" y="32"/>
                  </a:cubicBezTo>
                  <a:cubicBezTo>
                    <a:pt x="9" y="11"/>
                    <a:pt x="9" y="11"/>
                    <a:pt x="9" y="11"/>
                  </a:cubicBezTo>
                  <a:cubicBezTo>
                    <a:pt x="11" y="10"/>
                    <a:pt x="12" y="8"/>
                    <a:pt x="12" y="6"/>
                  </a:cubicBezTo>
                  <a:cubicBezTo>
                    <a:pt x="12" y="3"/>
                    <a:pt x="9" y="0"/>
                    <a:pt x="6" y="0"/>
                  </a:cubicBezTo>
                  <a:cubicBezTo>
                    <a:pt x="3" y="0"/>
                    <a:pt x="0" y="3"/>
                    <a:pt x="0" y="6"/>
                  </a:cubicBezTo>
                  <a:cubicBezTo>
                    <a:pt x="0" y="9"/>
                    <a:pt x="2" y="11"/>
                    <a:pt x="4" y="12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52" y="44"/>
                    <a:pt x="52" y="44"/>
                    <a:pt x="52" y="44"/>
                  </a:cubicBezTo>
                  <a:cubicBezTo>
                    <a:pt x="56" y="12"/>
                    <a:pt x="56" y="12"/>
                    <a:pt x="56" y="12"/>
                  </a:cubicBezTo>
                  <a:cubicBezTo>
                    <a:pt x="58" y="11"/>
                    <a:pt x="60" y="9"/>
                    <a:pt x="60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5" name="Group 84">
            <a:extLst>
              <a:ext uri="{FF2B5EF4-FFF2-40B4-BE49-F238E27FC236}">
                <a16:creationId xmlns="" xmlns:a16="http://schemas.microsoft.com/office/drawing/2014/main" id="{1CAFF92F-1BB9-4F0E-9591-DCB5DCDA674E}"/>
              </a:ext>
            </a:extLst>
          </p:cNvPr>
          <p:cNvGrpSpPr/>
          <p:nvPr/>
        </p:nvGrpSpPr>
        <p:grpSpPr>
          <a:xfrm>
            <a:off x="1621152" y="1719879"/>
            <a:ext cx="241353" cy="329653"/>
            <a:chOff x="5772150" y="2981325"/>
            <a:chExt cx="650875" cy="889001"/>
          </a:xfrm>
          <a:solidFill>
            <a:schemeClr val="tx1"/>
          </a:solidFill>
        </p:grpSpPr>
        <p:sp>
          <p:nvSpPr>
            <p:cNvPr id="86" name="Rectangle 9">
              <a:extLst>
                <a:ext uri="{FF2B5EF4-FFF2-40B4-BE49-F238E27FC236}">
                  <a16:creationId xmlns="" xmlns:a16="http://schemas.microsoft.com/office/drawing/2014/main" id="{5452B8C4-E1B5-423B-BFC1-6249B5FBC8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75338" y="3159125"/>
              <a:ext cx="146050" cy="4603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" name="Rectangle 10">
              <a:extLst>
                <a:ext uri="{FF2B5EF4-FFF2-40B4-BE49-F238E27FC236}">
                  <a16:creationId xmlns="" xmlns:a16="http://schemas.microsoft.com/office/drawing/2014/main" id="{F80459DC-6CF8-4FFF-B45A-E9AFF45284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75338" y="3375025"/>
              <a:ext cx="368300" cy="42863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" name="Rectangle 11">
              <a:extLst>
                <a:ext uri="{FF2B5EF4-FFF2-40B4-BE49-F238E27FC236}">
                  <a16:creationId xmlns="" xmlns:a16="http://schemas.microsoft.com/office/drawing/2014/main" id="{5E58D2D1-552F-4003-902F-F41EBCCC911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75338" y="3470275"/>
              <a:ext cx="368300" cy="4603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" name="Rectangle 12">
              <a:extLst>
                <a:ext uri="{FF2B5EF4-FFF2-40B4-BE49-F238E27FC236}">
                  <a16:creationId xmlns="" xmlns:a16="http://schemas.microsoft.com/office/drawing/2014/main" id="{A588E3A8-7402-4BAB-83D7-6C522D9D6BB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75338" y="3565525"/>
              <a:ext cx="206375" cy="4603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" name="Freeform 13">
              <a:extLst>
                <a:ext uri="{FF2B5EF4-FFF2-40B4-BE49-F238E27FC236}">
                  <a16:creationId xmlns="" xmlns:a16="http://schemas.microsoft.com/office/drawing/2014/main" id="{E5FFCA89-ABD6-4561-B520-8FF03C9F4D05}"/>
                </a:ext>
              </a:extLst>
            </p:cNvPr>
            <p:cNvSpPr>
              <a:spLocks/>
            </p:cNvSpPr>
            <p:nvPr/>
          </p:nvSpPr>
          <p:spPr bwMode="auto">
            <a:xfrm>
              <a:off x="5772150" y="2981325"/>
              <a:ext cx="650875" cy="835025"/>
            </a:xfrm>
            <a:custGeom>
              <a:avLst/>
              <a:gdLst>
                <a:gd name="T0" fmla="*/ 87 w 170"/>
                <a:gd name="T1" fmla="*/ 0 h 220"/>
                <a:gd name="T2" fmla="*/ 34 w 170"/>
                <a:gd name="T3" fmla="*/ 0 h 220"/>
                <a:gd name="T4" fmla="*/ 0 w 170"/>
                <a:gd name="T5" fmla="*/ 34 h 220"/>
                <a:gd name="T6" fmla="*/ 0 w 170"/>
                <a:gd name="T7" fmla="*/ 185 h 220"/>
                <a:gd name="T8" fmla="*/ 34 w 170"/>
                <a:gd name="T9" fmla="*/ 220 h 220"/>
                <a:gd name="T10" fmla="*/ 91 w 170"/>
                <a:gd name="T11" fmla="*/ 220 h 220"/>
                <a:gd name="T12" fmla="*/ 91 w 170"/>
                <a:gd name="T13" fmla="*/ 203 h 220"/>
                <a:gd name="T14" fmla="*/ 34 w 170"/>
                <a:gd name="T15" fmla="*/ 203 h 220"/>
                <a:gd name="T16" fmla="*/ 16 w 170"/>
                <a:gd name="T17" fmla="*/ 185 h 220"/>
                <a:gd name="T18" fmla="*/ 16 w 170"/>
                <a:gd name="T19" fmla="*/ 34 h 220"/>
                <a:gd name="T20" fmla="*/ 34 w 170"/>
                <a:gd name="T21" fmla="*/ 16 h 220"/>
                <a:gd name="T22" fmla="*/ 79 w 170"/>
                <a:gd name="T23" fmla="*/ 16 h 220"/>
                <a:gd name="T24" fmla="*/ 79 w 170"/>
                <a:gd name="T25" fmla="*/ 67 h 220"/>
                <a:gd name="T26" fmla="*/ 105 w 170"/>
                <a:gd name="T27" fmla="*/ 93 h 220"/>
                <a:gd name="T28" fmla="*/ 154 w 170"/>
                <a:gd name="T29" fmla="*/ 93 h 220"/>
                <a:gd name="T30" fmla="*/ 154 w 170"/>
                <a:gd name="T31" fmla="*/ 185 h 220"/>
                <a:gd name="T32" fmla="*/ 143 w 170"/>
                <a:gd name="T33" fmla="*/ 202 h 220"/>
                <a:gd name="T34" fmla="*/ 143 w 170"/>
                <a:gd name="T35" fmla="*/ 219 h 220"/>
                <a:gd name="T36" fmla="*/ 170 w 170"/>
                <a:gd name="T37" fmla="*/ 185 h 220"/>
                <a:gd name="T38" fmla="*/ 170 w 170"/>
                <a:gd name="T39" fmla="*/ 83 h 220"/>
                <a:gd name="T40" fmla="*/ 87 w 170"/>
                <a:gd name="T41" fmla="*/ 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0" h="220">
                  <a:moveTo>
                    <a:pt x="87" y="0"/>
                  </a:moveTo>
                  <a:cubicBezTo>
                    <a:pt x="34" y="0"/>
                    <a:pt x="34" y="0"/>
                    <a:pt x="34" y="0"/>
                  </a:cubicBezTo>
                  <a:cubicBezTo>
                    <a:pt x="15" y="0"/>
                    <a:pt x="0" y="15"/>
                    <a:pt x="0" y="34"/>
                  </a:cubicBezTo>
                  <a:cubicBezTo>
                    <a:pt x="0" y="185"/>
                    <a:pt x="0" y="185"/>
                    <a:pt x="0" y="185"/>
                  </a:cubicBezTo>
                  <a:cubicBezTo>
                    <a:pt x="0" y="204"/>
                    <a:pt x="15" y="220"/>
                    <a:pt x="34" y="220"/>
                  </a:cubicBezTo>
                  <a:cubicBezTo>
                    <a:pt x="91" y="220"/>
                    <a:pt x="91" y="220"/>
                    <a:pt x="91" y="220"/>
                  </a:cubicBezTo>
                  <a:cubicBezTo>
                    <a:pt x="91" y="203"/>
                    <a:pt x="91" y="203"/>
                    <a:pt x="91" y="203"/>
                  </a:cubicBezTo>
                  <a:cubicBezTo>
                    <a:pt x="34" y="203"/>
                    <a:pt x="34" y="203"/>
                    <a:pt x="34" y="203"/>
                  </a:cubicBezTo>
                  <a:cubicBezTo>
                    <a:pt x="24" y="203"/>
                    <a:pt x="16" y="195"/>
                    <a:pt x="16" y="185"/>
                  </a:cubicBezTo>
                  <a:cubicBezTo>
                    <a:pt x="16" y="34"/>
                    <a:pt x="16" y="34"/>
                    <a:pt x="16" y="34"/>
                  </a:cubicBezTo>
                  <a:cubicBezTo>
                    <a:pt x="16" y="24"/>
                    <a:pt x="24" y="16"/>
                    <a:pt x="34" y="16"/>
                  </a:cubicBezTo>
                  <a:cubicBezTo>
                    <a:pt x="79" y="16"/>
                    <a:pt x="79" y="16"/>
                    <a:pt x="79" y="16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79" y="81"/>
                    <a:pt x="90" y="93"/>
                    <a:pt x="105" y="93"/>
                  </a:cubicBezTo>
                  <a:cubicBezTo>
                    <a:pt x="154" y="93"/>
                    <a:pt x="154" y="93"/>
                    <a:pt x="154" y="93"/>
                  </a:cubicBezTo>
                  <a:cubicBezTo>
                    <a:pt x="154" y="185"/>
                    <a:pt x="154" y="185"/>
                    <a:pt x="154" y="185"/>
                  </a:cubicBezTo>
                  <a:cubicBezTo>
                    <a:pt x="154" y="193"/>
                    <a:pt x="149" y="199"/>
                    <a:pt x="143" y="202"/>
                  </a:cubicBezTo>
                  <a:cubicBezTo>
                    <a:pt x="143" y="219"/>
                    <a:pt x="143" y="219"/>
                    <a:pt x="143" y="219"/>
                  </a:cubicBezTo>
                  <a:cubicBezTo>
                    <a:pt x="158" y="216"/>
                    <a:pt x="170" y="202"/>
                    <a:pt x="170" y="185"/>
                  </a:cubicBezTo>
                  <a:cubicBezTo>
                    <a:pt x="170" y="83"/>
                    <a:pt x="170" y="83"/>
                    <a:pt x="170" y="83"/>
                  </a:cubicBezTo>
                  <a:lnTo>
                    <a:pt x="8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" name="Freeform 14">
              <a:extLst>
                <a:ext uri="{FF2B5EF4-FFF2-40B4-BE49-F238E27FC236}">
                  <a16:creationId xmlns="" xmlns:a16="http://schemas.microsoft.com/office/drawing/2014/main" id="{ADA46A8C-7428-44FD-B918-471509BB614A}"/>
                </a:ext>
              </a:extLst>
            </p:cNvPr>
            <p:cNvSpPr>
              <a:spLocks/>
            </p:cNvSpPr>
            <p:nvPr/>
          </p:nvSpPr>
          <p:spPr bwMode="auto">
            <a:xfrm>
              <a:off x="6154738" y="3744913"/>
              <a:ext cx="130175" cy="125413"/>
            </a:xfrm>
            <a:custGeom>
              <a:avLst/>
              <a:gdLst>
                <a:gd name="T0" fmla="*/ 32 w 34"/>
                <a:gd name="T1" fmla="*/ 0 h 33"/>
                <a:gd name="T2" fmla="*/ 31 w 34"/>
                <a:gd name="T3" fmla="*/ 2 h 33"/>
                <a:gd name="T4" fmla="*/ 26 w 34"/>
                <a:gd name="T5" fmla="*/ 7 h 33"/>
                <a:gd name="T6" fmla="*/ 24 w 34"/>
                <a:gd name="T7" fmla="*/ 8 h 33"/>
                <a:gd name="T8" fmla="*/ 19 w 34"/>
                <a:gd name="T9" fmla="*/ 6 h 33"/>
                <a:gd name="T10" fmla="*/ 17 w 34"/>
                <a:gd name="T11" fmla="*/ 5 h 33"/>
                <a:gd name="T12" fmla="*/ 16 w 34"/>
                <a:gd name="T13" fmla="*/ 6 h 33"/>
                <a:gd name="T14" fmla="*/ 10 w 34"/>
                <a:gd name="T15" fmla="*/ 8 h 33"/>
                <a:gd name="T16" fmla="*/ 10 w 34"/>
                <a:gd name="T17" fmla="*/ 8 h 33"/>
                <a:gd name="T18" fmla="*/ 8 w 34"/>
                <a:gd name="T19" fmla="*/ 7 h 33"/>
                <a:gd name="T20" fmla="*/ 3 w 34"/>
                <a:gd name="T21" fmla="*/ 2 h 33"/>
                <a:gd name="T22" fmla="*/ 2 w 34"/>
                <a:gd name="T23" fmla="*/ 0 h 33"/>
                <a:gd name="T24" fmla="*/ 1 w 34"/>
                <a:gd name="T25" fmla="*/ 0 h 33"/>
                <a:gd name="T26" fmla="*/ 0 w 34"/>
                <a:gd name="T27" fmla="*/ 0 h 33"/>
                <a:gd name="T28" fmla="*/ 0 w 34"/>
                <a:gd name="T29" fmla="*/ 33 h 33"/>
                <a:gd name="T30" fmla="*/ 17 w 34"/>
                <a:gd name="T31" fmla="*/ 21 h 33"/>
                <a:gd name="T32" fmla="*/ 34 w 34"/>
                <a:gd name="T33" fmla="*/ 33 h 33"/>
                <a:gd name="T34" fmla="*/ 34 w 34"/>
                <a:gd name="T35" fmla="*/ 0 h 33"/>
                <a:gd name="T36" fmla="*/ 34 w 34"/>
                <a:gd name="T37" fmla="*/ 0 h 33"/>
                <a:gd name="T38" fmla="*/ 32 w 34"/>
                <a:gd name="T39" fmla="*/ 0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" h="33">
                  <a:moveTo>
                    <a:pt x="32" y="0"/>
                  </a:moveTo>
                  <a:cubicBezTo>
                    <a:pt x="32" y="1"/>
                    <a:pt x="31" y="1"/>
                    <a:pt x="31" y="2"/>
                  </a:cubicBezTo>
                  <a:cubicBezTo>
                    <a:pt x="30" y="4"/>
                    <a:pt x="29" y="6"/>
                    <a:pt x="26" y="7"/>
                  </a:cubicBezTo>
                  <a:cubicBezTo>
                    <a:pt x="25" y="7"/>
                    <a:pt x="25" y="8"/>
                    <a:pt x="24" y="8"/>
                  </a:cubicBezTo>
                  <a:cubicBezTo>
                    <a:pt x="22" y="8"/>
                    <a:pt x="20" y="7"/>
                    <a:pt x="19" y="6"/>
                  </a:cubicBezTo>
                  <a:cubicBezTo>
                    <a:pt x="18" y="6"/>
                    <a:pt x="17" y="5"/>
                    <a:pt x="17" y="5"/>
                  </a:cubicBezTo>
                  <a:cubicBezTo>
                    <a:pt x="17" y="5"/>
                    <a:pt x="16" y="6"/>
                    <a:pt x="16" y="6"/>
                  </a:cubicBezTo>
                  <a:cubicBezTo>
                    <a:pt x="14" y="7"/>
                    <a:pt x="12" y="8"/>
                    <a:pt x="10" y="8"/>
                  </a:cubicBezTo>
                  <a:cubicBezTo>
                    <a:pt x="10" y="8"/>
                    <a:pt x="10" y="8"/>
                    <a:pt x="10" y="8"/>
                  </a:cubicBezTo>
                  <a:cubicBezTo>
                    <a:pt x="9" y="8"/>
                    <a:pt x="9" y="7"/>
                    <a:pt x="8" y="7"/>
                  </a:cubicBezTo>
                  <a:cubicBezTo>
                    <a:pt x="5" y="6"/>
                    <a:pt x="4" y="4"/>
                    <a:pt x="3" y="2"/>
                  </a:cubicBezTo>
                  <a:cubicBezTo>
                    <a:pt x="3" y="1"/>
                    <a:pt x="2" y="1"/>
                    <a:pt x="2" y="0"/>
                  </a:cubicBezTo>
                  <a:cubicBezTo>
                    <a:pt x="2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17" y="21"/>
                    <a:pt x="17" y="21"/>
                    <a:pt x="17" y="21"/>
                  </a:cubicBezTo>
                  <a:cubicBezTo>
                    <a:pt x="34" y="33"/>
                    <a:pt x="34" y="33"/>
                    <a:pt x="34" y="33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33" y="0"/>
                    <a:pt x="32" y="0"/>
                    <a:pt x="3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" name="Oval 15">
              <a:extLst>
                <a:ext uri="{FF2B5EF4-FFF2-40B4-BE49-F238E27FC236}">
                  <a16:creationId xmlns="" xmlns:a16="http://schemas.microsoft.com/office/drawing/2014/main" id="{86FDD82B-26DB-48D1-AA8B-7C355AD47D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78550" y="3625850"/>
              <a:ext cx="84138" cy="809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" name="Freeform 16">
              <a:extLst>
                <a:ext uri="{FF2B5EF4-FFF2-40B4-BE49-F238E27FC236}">
                  <a16:creationId xmlns="" xmlns:a16="http://schemas.microsoft.com/office/drawing/2014/main" id="{8A860222-56B5-416B-9AF3-8B5FC51E4D2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127750" y="3573463"/>
              <a:ext cx="187325" cy="185738"/>
            </a:xfrm>
            <a:custGeom>
              <a:avLst/>
              <a:gdLst>
                <a:gd name="T0" fmla="*/ 44 w 49"/>
                <a:gd name="T1" fmla="*/ 18 h 49"/>
                <a:gd name="T2" fmla="*/ 44 w 49"/>
                <a:gd name="T3" fmla="*/ 10 h 49"/>
                <a:gd name="T4" fmla="*/ 36 w 49"/>
                <a:gd name="T5" fmla="*/ 7 h 49"/>
                <a:gd name="T6" fmla="*/ 32 w 49"/>
                <a:gd name="T7" fmla="*/ 1 h 49"/>
                <a:gd name="T8" fmla="*/ 24 w 49"/>
                <a:gd name="T9" fmla="*/ 3 h 49"/>
                <a:gd name="T10" fmla="*/ 16 w 49"/>
                <a:gd name="T11" fmla="*/ 1 h 49"/>
                <a:gd name="T12" fmla="*/ 12 w 49"/>
                <a:gd name="T13" fmla="*/ 7 h 49"/>
                <a:gd name="T14" fmla="*/ 4 w 49"/>
                <a:gd name="T15" fmla="*/ 10 h 49"/>
                <a:gd name="T16" fmla="*/ 4 w 49"/>
                <a:gd name="T17" fmla="*/ 18 h 49"/>
                <a:gd name="T18" fmla="*/ 0 w 49"/>
                <a:gd name="T19" fmla="*/ 24 h 49"/>
                <a:gd name="T20" fmla="*/ 4 w 49"/>
                <a:gd name="T21" fmla="*/ 31 h 49"/>
                <a:gd name="T22" fmla="*/ 4 w 49"/>
                <a:gd name="T23" fmla="*/ 39 h 49"/>
                <a:gd name="T24" fmla="*/ 12 w 49"/>
                <a:gd name="T25" fmla="*/ 41 h 49"/>
                <a:gd name="T26" fmla="*/ 16 w 49"/>
                <a:gd name="T27" fmla="*/ 48 h 49"/>
                <a:gd name="T28" fmla="*/ 24 w 49"/>
                <a:gd name="T29" fmla="*/ 45 h 49"/>
                <a:gd name="T30" fmla="*/ 32 w 49"/>
                <a:gd name="T31" fmla="*/ 48 h 49"/>
                <a:gd name="T32" fmla="*/ 36 w 49"/>
                <a:gd name="T33" fmla="*/ 41 h 49"/>
                <a:gd name="T34" fmla="*/ 44 w 49"/>
                <a:gd name="T35" fmla="*/ 39 h 49"/>
                <a:gd name="T36" fmla="*/ 44 w 49"/>
                <a:gd name="T37" fmla="*/ 31 h 49"/>
                <a:gd name="T38" fmla="*/ 49 w 49"/>
                <a:gd name="T39" fmla="*/ 24 h 49"/>
                <a:gd name="T40" fmla="*/ 44 w 49"/>
                <a:gd name="T41" fmla="*/ 18 h 49"/>
                <a:gd name="T42" fmla="*/ 24 w 49"/>
                <a:gd name="T43" fmla="*/ 37 h 49"/>
                <a:gd name="T44" fmla="*/ 11 w 49"/>
                <a:gd name="T45" fmla="*/ 24 h 49"/>
                <a:gd name="T46" fmla="*/ 24 w 49"/>
                <a:gd name="T47" fmla="*/ 12 h 49"/>
                <a:gd name="T48" fmla="*/ 37 w 49"/>
                <a:gd name="T49" fmla="*/ 24 h 49"/>
                <a:gd name="T50" fmla="*/ 24 w 49"/>
                <a:gd name="T51" fmla="*/ 37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49" h="49">
                  <a:moveTo>
                    <a:pt x="44" y="18"/>
                  </a:moveTo>
                  <a:cubicBezTo>
                    <a:pt x="43" y="16"/>
                    <a:pt x="45" y="12"/>
                    <a:pt x="44" y="10"/>
                  </a:cubicBezTo>
                  <a:cubicBezTo>
                    <a:pt x="42" y="8"/>
                    <a:pt x="38" y="9"/>
                    <a:pt x="36" y="7"/>
                  </a:cubicBezTo>
                  <a:cubicBezTo>
                    <a:pt x="34" y="6"/>
                    <a:pt x="34" y="2"/>
                    <a:pt x="32" y="1"/>
                  </a:cubicBezTo>
                  <a:cubicBezTo>
                    <a:pt x="29" y="0"/>
                    <a:pt x="27" y="3"/>
                    <a:pt x="24" y="3"/>
                  </a:cubicBezTo>
                  <a:cubicBezTo>
                    <a:pt x="22" y="3"/>
                    <a:pt x="19" y="0"/>
                    <a:pt x="16" y="1"/>
                  </a:cubicBezTo>
                  <a:cubicBezTo>
                    <a:pt x="14" y="2"/>
                    <a:pt x="14" y="6"/>
                    <a:pt x="12" y="7"/>
                  </a:cubicBezTo>
                  <a:cubicBezTo>
                    <a:pt x="10" y="9"/>
                    <a:pt x="6" y="8"/>
                    <a:pt x="4" y="10"/>
                  </a:cubicBezTo>
                  <a:cubicBezTo>
                    <a:pt x="3" y="12"/>
                    <a:pt x="5" y="16"/>
                    <a:pt x="4" y="18"/>
                  </a:cubicBezTo>
                  <a:cubicBezTo>
                    <a:pt x="3" y="20"/>
                    <a:pt x="0" y="22"/>
                    <a:pt x="0" y="24"/>
                  </a:cubicBezTo>
                  <a:cubicBezTo>
                    <a:pt x="0" y="27"/>
                    <a:pt x="3" y="29"/>
                    <a:pt x="4" y="31"/>
                  </a:cubicBezTo>
                  <a:cubicBezTo>
                    <a:pt x="5" y="33"/>
                    <a:pt x="3" y="37"/>
                    <a:pt x="4" y="39"/>
                  </a:cubicBezTo>
                  <a:cubicBezTo>
                    <a:pt x="6" y="41"/>
                    <a:pt x="10" y="40"/>
                    <a:pt x="12" y="41"/>
                  </a:cubicBezTo>
                  <a:cubicBezTo>
                    <a:pt x="14" y="43"/>
                    <a:pt x="14" y="47"/>
                    <a:pt x="16" y="48"/>
                  </a:cubicBezTo>
                  <a:cubicBezTo>
                    <a:pt x="19" y="49"/>
                    <a:pt x="22" y="45"/>
                    <a:pt x="24" y="45"/>
                  </a:cubicBezTo>
                  <a:cubicBezTo>
                    <a:pt x="27" y="45"/>
                    <a:pt x="29" y="49"/>
                    <a:pt x="32" y="48"/>
                  </a:cubicBezTo>
                  <a:cubicBezTo>
                    <a:pt x="34" y="47"/>
                    <a:pt x="34" y="43"/>
                    <a:pt x="36" y="41"/>
                  </a:cubicBezTo>
                  <a:cubicBezTo>
                    <a:pt x="38" y="40"/>
                    <a:pt x="42" y="41"/>
                    <a:pt x="44" y="39"/>
                  </a:cubicBezTo>
                  <a:cubicBezTo>
                    <a:pt x="45" y="37"/>
                    <a:pt x="43" y="33"/>
                    <a:pt x="44" y="31"/>
                  </a:cubicBezTo>
                  <a:cubicBezTo>
                    <a:pt x="45" y="29"/>
                    <a:pt x="49" y="27"/>
                    <a:pt x="49" y="24"/>
                  </a:cubicBezTo>
                  <a:cubicBezTo>
                    <a:pt x="49" y="22"/>
                    <a:pt x="45" y="20"/>
                    <a:pt x="44" y="18"/>
                  </a:cubicBezTo>
                  <a:close/>
                  <a:moveTo>
                    <a:pt x="24" y="37"/>
                  </a:moveTo>
                  <a:cubicBezTo>
                    <a:pt x="17" y="37"/>
                    <a:pt x="11" y="32"/>
                    <a:pt x="11" y="24"/>
                  </a:cubicBezTo>
                  <a:cubicBezTo>
                    <a:pt x="11" y="17"/>
                    <a:pt x="17" y="12"/>
                    <a:pt x="24" y="12"/>
                  </a:cubicBezTo>
                  <a:cubicBezTo>
                    <a:pt x="31" y="12"/>
                    <a:pt x="37" y="17"/>
                    <a:pt x="37" y="24"/>
                  </a:cubicBezTo>
                  <a:cubicBezTo>
                    <a:pt x="37" y="32"/>
                    <a:pt x="31" y="37"/>
                    <a:pt x="24" y="3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94" name="Freeform 170">
            <a:extLst>
              <a:ext uri="{FF2B5EF4-FFF2-40B4-BE49-F238E27FC236}">
                <a16:creationId xmlns="" xmlns:a16="http://schemas.microsoft.com/office/drawing/2014/main" id="{A09DC599-89EA-4734-8797-8681A905407D}"/>
              </a:ext>
            </a:extLst>
          </p:cNvPr>
          <p:cNvSpPr>
            <a:spLocks noEditPoints="1"/>
          </p:cNvSpPr>
          <p:nvPr/>
        </p:nvSpPr>
        <p:spPr bwMode="auto">
          <a:xfrm>
            <a:off x="6477089" y="3609568"/>
            <a:ext cx="211979" cy="353881"/>
          </a:xfrm>
          <a:custGeom>
            <a:avLst/>
            <a:gdLst>
              <a:gd name="T0" fmla="*/ 40 w 72"/>
              <a:gd name="T1" fmla="*/ 8 h 120"/>
              <a:gd name="T2" fmla="*/ 40 w 72"/>
              <a:gd name="T3" fmla="*/ 48 h 120"/>
              <a:gd name="T4" fmla="*/ 64 w 72"/>
              <a:gd name="T5" fmla="*/ 48 h 120"/>
              <a:gd name="T6" fmla="*/ 32 w 72"/>
              <a:gd name="T7" fmla="*/ 112 h 120"/>
              <a:gd name="T8" fmla="*/ 32 w 72"/>
              <a:gd name="T9" fmla="*/ 72 h 120"/>
              <a:gd name="T10" fmla="*/ 8 w 72"/>
              <a:gd name="T11" fmla="*/ 72 h 120"/>
              <a:gd name="T12" fmla="*/ 40 w 72"/>
              <a:gd name="T13" fmla="*/ 8 h 120"/>
              <a:gd name="T14" fmla="*/ 40 w 72"/>
              <a:gd name="T15" fmla="*/ 0 h 120"/>
              <a:gd name="T16" fmla="*/ 33 w 72"/>
              <a:gd name="T17" fmla="*/ 4 h 120"/>
              <a:gd name="T18" fmla="*/ 1 w 72"/>
              <a:gd name="T19" fmla="*/ 68 h 120"/>
              <a:gd name="T20" fmla="*/ 1 w 72"/>
              <a:gd name="T21" fmla="*/ 76 h 120"/>
              <a:gd name="T22" fmla="*/ 8 w 72"/>
              <a:gd name="T23" fmla="*/ 80 h 120"/>
              <a:gd name="T24" fmla="*/ 24 w 72"/>
              <a:gd name="T25" fmla="*/ 80 h 120"/>
              <a:gd name="T26" fmla="*/ 24 w 72"/>
              <a:gd name="T27" fmla="*/ 112 h 120"/>
              <a:gd name="T28" fmla="*/ 30 w 72"/>
              <a:gd name="T29" fmla="*/ 120 h 120"/>
              <a:gd name="T30" fmla="*/ 32 w 72"/>
              <a:gd name="T31" fmla="*/ 120 h 120"/>
              <a:gd name="T32" fmla="*/ 39 w 72"/>
              <a:gd name="T33" fmla="*/ 116 h 120"/>
              <a:gd name="T34" fmla="*/ 71 w 72"/>
              <a:gd name="T35" fmla="*/ 52 h 120"/>
              <a:gd name="T36" fmla="*/ 71 w 72"/>
              <a:gd name="T37" fmla="*/ 44 h 120"/>
              <a:gd name="T38" fmla="*/ 64 w 72"/>
              <a:gd name="T39" fmla="*/ 40 h 120"/>
              <a:gd name="T40" fmla="*/ 48 w 72"/>
              <a:gd name="T41" fmla="*/ 40 h 120"/>
              <a:gd name="T42" fmla="*/ 48 w 72"/>
              <a:gd name="T43" fmla="*/ 8 h 120"/>
              <a:gd name="T44" fmla="*/ 42 w 72"/>
              <a:gd name="T45" fmla="*/ 0 h 120"/>
              <a:gd name="T46" fmla="*/ 40 w 72"/>
              <a:gd name="T47" fmla="*/ 0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72" h="120">
                <a:moveTo>
                  <a:pt x="40" y="8"/>
                </a:moveTo>
                <a:cubicBezTo>
                  <a:pt x="40" y="48"/>
                  <a:pt x="40" y="48"/>
                  <a:pt x="40" y="48"/>
                </a:cubicBezTo>
                <a:cubicBezTo>
                  <a:pt x="64" y="48"/>
                  <a:pt x="64" y="48"/>
                  <a:pt x="64" y="48"/>
                </a:cubicBezTo>
                <a:cubicBezTo>
                  <a:pt x="32" y="112"/>
                  <a:pt x="32" y="112"/>
                  <a:pt x="32" y="112"/>
                </a:cubicBezTo>
                <a:cubicBezTo>
                  <a:pt x="32" y="72"/>
                  <a:pt x="32" y="72"/>
                  <a:pt x="32" y="72"/>
                </a:cubicBezTo>
                <a:cubicBezTo>
                  <a:pt x="8" y="72"/>
                  <a:pt x="8" y="72"/>
                  <a:pt x="8" y="72"/>
                </a:cubicBezTo>
                <a:cubicBezTo>
                  <a:pt x="40" y="8"/>
                  <a:pt x="40" y="8"/>
                  <a:pt x="40" y="8"/>
                </a:cubicBezTo>
                <a:moveTo>
                  <a:pt x="40" y="0"/>
                </a:moveTo>
                <a:cubicBezTo>
                  <a:pt x="37" y="0"/>
                  <a:pt x="34" y="2"/>
                  <a:pt x="33" y="4"/>
                </a:cubicBezTo>
                <a:cubicBezTo>
                  <a:pt x="1" y="68"/>
                  <a:pt x="1" y="68"/>
                  <a:pt x="1" y="68"/>
                </a:cubicBezTo>
                <a:cubicBezTo>
                  <a:pt x="0" y="71"/>
                  <a:pt x="0" y="74"/>
                  <a:pt x="1" y="76"/>
                </a:cubicBezTo>
                <a:cubicBezTo>
                  <a:pt x="3" y="79"/>
                  <a:pt x="5" y="80"/>
                  <a:pt x="8" y="80"/>
                </a:cubicBezTo>
                <a:cubicBezTo>
                  <a:pt x="24" y="80"/>
                  <a:pt x="24" y="80"/>
                  <a:pt x="24" y="80"/>
                </a:cubicBezTo>
                <a:cubicBezTo>
                  <a:pt x="24" y="112"/>
                  <a:pt x="24" y="112"/>
                  <a:pt x="24" y="112"/>
                </a:cubicBezTo>
                <a:cubicBezTo>
                  <a:pt x="24" y="116"/>
                  <a:pt x="27" y="119"/>
                  <a:pt x="30" y="120"/>
                </a:cubicBezTo>
                <a:cubicBezTo>
                  <a:pt x="31" y="120"/>
                  <a:pt x="31" y="120"/>
                  <a:pt x="32" y="120"/>
                </a:cubicBezTo>
                <a:cubicBezTo>
                  <a:pt x="35" y="120"/>
                  <a:pt x="38" y="118"/>
                  <a:pt x="39" y="116"/>
                </a:cubicBezTo>
                <a:cubicBezTo>
                  <a:pt x="71" y="52"/>
                  <a:pt x="71" y="52"/>
                  <a:pt x="71" y="52"/>
                </a:cubicBezTo>
                <a:cubicBezTo>
                  <a:pt x="72" y="49"/>
                  <a:pt x="72" y="46"/>
                  <a:pt x="71" y="44"/>
                </a:cubicBezTo>
                <a:cubicBezTo>
                  <a:pt x="69" y="41"/>
                  <a:pt x="67" y="40"/>
                  <a:pt x="64" y="40"/>
                </a:cubicBezTo>
                <a:cubicBezTo>
                  <a:pt x="48" y="40"/>
                  <a:pt x="48" y="40"/>
                  <a:pt x="48" y="40"/>
                </a:cubicBezTo>
                <a:cubicBezTo>
                  <a:pt x="48" y="8"/>
                  <a:pt x="48" y="8"/>
                  <a:pt x="48" y="8"/>
                </a:cubicBezTo>
                <a:cubicBezTo>
                  <a:pt x="48" y="4"/>
                  <a:pt x="45" y="1"/>
                  <a:pt x="42" y="0"/>
                </a:cubicBezTo>
                <a:cubicBezTo>
                  <a:pt x="41" y="0"/>
                  <a:pt x="41" y="0"/>
                  <a:pt x="40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5" name="Freeform 20">
            <a:extLst>
              <a:ext uri="{FF2B5EF4-FFF2-40B4-BE49-F238E27FC236}">
                <a16:creationId xmlns="" xmlns:a16="http://schemas.microsoft.com/office/drawing/2014/main" id="{5ACF053D-5747-4DED-82EF-C6858E2B8599}"/>
              </a:ext>
            </a:extLst>
          </p:cNvPr>
          <p:cNvSpPr>
            <a:spLocks/>
          </p:cNvSpPr>
          <p:nvPr/>
        </p:nvSpPr>
        <p:spPr bwMode="auto">
          <a:xfrm>
            <a:off x="7298710" y="1735162"/>
            <a:ext cx="264363" cy="299087"/>
          </a:xfrm>
          <a:custGeom>
            <a:avLst/>
            <a:gdLst>
              <a:gd name="T0" fmla="*/ 182 w 193"/>
              <a:gd name="T1" fmla="*/ 147 h 219"/>
              <a:gd name="T2" fmla="*/ 175 w 193"/>
              <a:gd name="T3" fmla="*/ 150 h 219"/>
              <a:gd name="T4" fmla="*/ 146 w 193"/>
              <a:gd name="T5" fmla="*/ 110 h 219"/>
              <a:gd name="T6" fmla="*/ 175 w 193"/>
              <a:gd name="T7" fmla="*/ 70 h 219"/>
              <a:gd name="T8" fmla="*/ 182 w 193"/>
              <a:gd name="T9" fmla="*/ 72 h 219"/>
              <a:gd name="T10" fmla="*/ 193 w 193"/>
              <a:gd name="T11" fmla="*/ 60 h 219"/>
              <a:gd name="T12" fmla="*/ 182 w 193"/>
              <a:gd name="T13" fmla="*/ 49 h 219"/>
              <a:gd name="T14" fmla="*/ 170 w 193"/>
              <a:gd name="T15" fmla="*/ 60 h 219"/>
              <a:gd name="T16" fmla="*/ 170 w 193"/>
              <a:gd name="T17" fmla="*/ 62 h 219"/>
              <a:gd name="T18" fmla="*/ 121 w 193"/>
              <a:gd name="T19" fmla="*/ 67 h 219"/>
              <a:gd name="T20" fmla="*/ 101 w 193"/>
              <a:gd name="T21" fmla="*/ 22 h 219"/>
              <a:gd name="T22" fmla="*/ 108 w 193"/>
              <a:gd name="T23" fmla="*/ 12 h 219"/>
              <a:gd name="T24" fmla="*/ 97 w 193"/>
              <a:gd name="T25" fmla="*/ 0 h 219"/>
              <a:gd name="T26" fmla="*/ 85 w 193"/>
              <a:gd name="T27" fmla="*/ 12 h 219"/>
              <a:gd name="T28" fmla="*/ 92 w 193"/>
              <a:gd name="T29" fmla="*/ 22 h 219"/>
              <a:gd name="T30" fmla="*/ 72 w 193"/>
              <a:gd name="T31" fmla="*/ 67 h 219"/>
              <a:gd name="T32" fmla="*/ 23 w 193"/>
              <a:gd name="T33" fmla="*/ 62 h 219"/>
              <a:gd name="T34" fmla="*/ 23 w 193"/>
              <a:gd name="T35" fmla="*/ 60 h 219"/>
              <a:gd name="T36" fmla="*/ 12 w 193"/>
              <a:gd name="T37" fmla="*/ 49 h 219"/>
              <a:gd name="T38" fmla="*/ 0 w 193"/>
              <a:gd name="T39" fmla="*/ 60 h 219"/>
              <a:gd name="T40" fmla="*/ 12 w 193"/>
              <a:gd name="T41" fmla="*/ 72 h 219"/>
              <a:gd name="T42" fmla="*/ 18 w 193"/>
              <a:gd name="T43" fmla="*/ 70 h 219"/>
              <a:gd name="T44" fmla="*/ 48 w 193"/>
              <a:gd name="T45" fmla="*/ 110 h 219"/>
              <a:gd name="T46" fmla="*/ 19 w 193"/>
              <a:gd name="T47" fmla="*/ 150 h 219"/>
              <a:gd name="T48" fmla="*/ 12 w 193"/>
              <a:gd name="T49" fmla="*/ 147 h 219"/>
              <a:gd name="T50" fmla="*/ 0 w 193"/>
              <a:gd name="T51" fmla="*/ 159 h 219"/>
              <a:gd name="T52" fmla="*/ 12 w 193"/>
              <a:gd name="T53" fmla="*/ 170 h 219"/>
              <a:gd name="T54" fmla="*/ 23 w 193"/>
              <a:gd name="T55" fmla="*/ 159 h 219"/>
              <a:gd name="T56" fmla="*/ 23 w 193"/>
              <a:gd name="T57" fmla="*/ 158 h 219"/>
              <a:gd name="T58" fmla="*/ 72 w 193"/>
              <a:gd name="T59" fmla="*/ 152 h 219"/>
              <a:gd name="T60" fmla="*/ 92 w 193"/>
              <a:gd name="T61" fmla="*/ 197 h 219"/>
              <a:gd name="T62" fmla="*/ 85 w 193"/>
              <a:gd name="T63" fmla="*/ 208 h 219"/>
              <a:gd name="T64" fmla="*/ 97 w 193"/>
              <a:gd name="T65" fmla="*/ 219 h 219"/>
              <a:gd name="T66" fmla="*/ 108 w 193"/>
              <a:gd name="T67" fmla="*/ 208 h 219"/>
              <a:gd name="T68" fmla="*/ 101 w 193"/>
              <a:gd name="T69" fmla="*/ 197 h 219"/>
              <a:gd name="T70" fmla="*/ 121 w 193"/>
              <a:gd name="T71" fmla="*/ 152 h 219"/>
              <a:gd name="T72" fmla="*/ 170 w 193"/>
              <a:gd name="T73" fmla="*/ 158 h 219"/>
              <a:gd name="T74" fmla="*/ 170 w 193"/>
              <a:gd name="T75" fmla="*/ 159 h 219"/>
              <a:gd name="T76" fmla="*/ 182 w 193"/>
              <a:gd name="T77" fmla="*/ 170 h 219"/>
              <a:gd name="T78" fmla="*/ 193 w 193"/>
              <a:gd name="T79" fmla="*/ 159 h 219"/>
              <a:gd name="T80" fmla="*/ 182 w 193"/>
              <a:gd name="T81" fmla="*/ 147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93" h="219">
                <a:moveTo>
                  <a:pt x="182" y="147"/>
                </a:moveTo>
                <a:cubicBezTo>
                  <a:pt x="179" y="147"/>
                  <a:pt x="177" y="148"/>
                  <a:pt x="175" y="150"/>
                </a:cubicBezTo>
                <a:cubicBezTo>
                  <a:pt x="146" y="110"/>
                  <a:pt x="146" y="110"/>
                  <a:pt x="146" y="110"/>
                </a:cubicBezTo>
                <a:cubicBezTo>
                  <a:pt x="175" y="70"/>
                  <a:pt x="175" y="70"/>
                  <a:pt x="175" y="70"/>
                </a:cubicBezTo>
                <a:cubicBezTo>
                  <a:pt x="177" y="71"/>
                  <a:pt x="179" y="72"/>
                  <a:pt x="182" y="72"/>
                </a:cubicBezTo>
                <a:cubicBezTo>
                  <a:pt x="188" y="72"/>
                  <a:pt x="193" y="67"/>
                  <a:pt x="193" y="60"/>
                </a:cubicBezTo>
                <a:cubicBezTo>
                  <a:pt x="193" y="54"/>
                  <a:pt x="188" y="49"/>
                  <a:pt x="182" y="49"/>
                </a:cubicBezTo>
                <a:cubicBezTo>
                  <a:pt x="175" y="49"/>
                  <a:pt x="170" y="54"/>
                  <a:pt x="170" y="60"/>
                </a:cubicBezTo>
                <a:cubicBezTo>
                  <a:pt x="170" y="61"/>
                  <a:pt x="170" y="61"/>
                  <a:pt x="170" y="62"/>
                </a:cubicBezTo>
                <a:cubicBezTo>
                  <a:pt x="121" y="67"/>
                  <a:pt x="121" y="67"/>
                  <a:pt x="121" y="67"/>
                </a:cubicBezTo>
                <a:cubicBezTo>
                  <a:pt x="101" y="22"/>
                  <a:pt x="101" y="22"/>
                  <a:pt x="101" y="22"/>
                </a:cubicBezTo>
                <a:cubicBezTo>
                  <a:pt x="105" y="20"/>
                  <a:pt x="108" y="16"/>
                  <a:pt x="108" y="12"/>
                </a:cubicBezTo>
                <a:cubicBezTo>
                  <a:pt x="108" y="5"/>
                  <a:pt x="103" y="0"/>
                  <a:pt x="97" y="0"/>
                </a:cubicBezTo>
                <a:cubicBezTo>
                  <a:pt x="90" y="0"/>
                  <a:pt x="85" y="5"/>
                  <a:pt x="85" y="12"/>
                </a:cubicBezTo>
                <a:cubicBezTo>
                  <a:pt x="85" y="16"/>
                  <a:pt x="88" y="20"/>
                  <a:pt x="92" y="22"/>
                </a:cubicBezTo>
                <a:cubicBezTo>
                  <a:pt x="72" y="67"/>
                  <a:pt x="72" y="67"/>
                  <a:pt x="72" y="67"/>
                </a:cubicBezTo>
                <a:cubicBezTo>
                  <a:pt x="23" y="62"/>
                  <a:pt x="23" y="62"/>
                  <a:pt x="23" y="62"/>
                </a:cubicBezTo>
                <a:cubicBezTo>
                  <a:pt x="23" y="61"/>
                  <a:pt x="23" y="61"/>
                  <a:pt x="23" y="60"/>
                </a:cubicBezTo>
                <a:cubicBezTo>
                  <a:pt x="23" y="54"/>
                  <a:pt x="18" y="49"/>
                  <a:pt x="12" y="49"/>
                </a:cubicBezTo>
                <a:cubicBezTo>
                  <a:pt x="5" y="49"/>
                  <a:pt x="0" y="54"/>
                  <a:pt x="0" y="60"/>
                </a:cubicBezTo>
                <a:cubicBezTo>
                  <a:pt x="0" y="67"/>
                  <a:pt x="5" y="72"/>
                  <a:pt x="12" y="72"/>
                </a:cubicBezTo>
                <a:cubicBezTo>
                  <a:pt x="14" y="72"/>
                  <a:pt x="16" y="71"/>
                  <a:pt x="18" y="70"/>
                </a:cubicBezTo>
                <a:cubicBezTo>
                  <a:pt x="48" y="110"/>
                  <a:pt x="48" y="110"/>
                  <a:pt x="48" y="110"/>
                </a:cubicBezTo>
                <a:cubicBezTo>
                  <a:pt x="19" y="150"/>
                  <a:pt x="19" y="150"/>
                  <a:pt x="19" y="150"/>
                </a:cubicBezTo>
                <a:cubicBezTo>
                  <a:pt x="17" y="148"/>
                  <a:pt x="14" y="147"/>
                  <a:pt x="12" y="147"/>
                </a:cubicBezTo>
                <a:cubicBezTo>
                  <a:pt x="5" y="147"/>
                  <a:pt x="0" y="152"/>
                  <a:pt x="0" y="159"/>
                </a:cubicBezTo>
                <a:cubicBezTo>
                  <a:pt x="0" y="165"/>
                  <a:pt x="5" y="170"/>
                  <a:pt x="12" y="170"/>
                </a:cubicBezTo>
                <a:cubicBezTo>
                  <a:pt x="18" y="170"/>
                  <a:pt x="23" y="165"/>
                  <a:pt x="23" y="159"/>
                </a:cubicBezTo>
                <a:cubicBezTo>
                  <a:pt x="23" y="158"/>
                  <a:pt x="23" y="158"/>
                  <a:pt x="23" y="158"/>
                </a:cubicBezTo>
                <a:cubicBezTo>
                  <a:pt x="72" y="152"/>
                  <a:pt x="72" y="152"/>
                  <a:pt x="72" y="152"/>
                </a:cubicBezTo>
                <a:cubicBezTo>
                  <a:pt x="92" y="197"/>
                  <a:pt x="92" y="197"/>
                  <a:pt x="92" y="197"/>
                </a:cubicBezTo>
                <a:cubicBezTo>
                  <a:pt x="88" y="199"/>
                  <a:pt x="85" y="203"/>
                  <a:pt x="85" y="208"/>
                </a:cubicBezTo>
                <a:cubicBezTo>
                  <a:pt x="85" y="214"/>
                  <a:pt x="90" y="219"/>
                  <a:pt x="97" y="219"/>
                </a:cubicBezTo>
                <a:cubicBezTo>
                  <a:pt x="103" y="219"/>
                  <a:pt x="108" y="214"/>
                  <a:pt x="108" y="208"/>
                </a:cubicBezTo>
                <a:cubicBezTo>
                  <a:pt x="108" y="203"/>
                  <a:pt x="105" y="199"/>
                  <a:pt x="101" y="197"/>
                </a:cubicBezTo>
                <a:cubicBezTo>
                  <a:pt x="121" y="152"/>
                  <a:pt x="121" y="152"/>
                  <a:pt x="121" y="152"/>
                </a:cubicBezTo>
                <a:cubicBezTo>
                  <a:pt x="170" y="158"/>
                  <a:pt x="170" y="158"/>
                  <a:pt x="170" y="158"/>
                </a:cubicBezTo>
                <a:cubicBezTo>
                  <a:pt x="170" y="158"/>
                  <a:pt x="170" y="158"/>
                  <a:pt x="170" y="159"/>
                </a:cubicBezTo>
                <a:cubicBezTo>
                  <a:pt x="170" y="165"/>
                  <a:pt x="175" y="170"/>
                  <a:pt x="182" y="170"/>
                </a:cubicBezTo>
                <a:cubicBezTo>
                  <a:pt x="188" y="170"/>
                  <a:pt x="193" y="165"/>
                  <a:pt x="193" y="159"/>
                </a:cubicBezTo>
                <a:cubicBezTo>
                  <a:pt x="193" y="152"/>
                  <a:pt x="188" y="147"/>
                  <a:pt x="182" y="147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96" name="Group 95">
            <a:extLst>
              <a:ext uri="{FF2B5EF4-FFF2-40B4-BE49-F238E27FC236}">
                <a16:creationId xmlns="" xmlns:a16="http://schemas.microsoft.com/office/drawing/2014/main" id="{A1538A1A-A0F5-4559-88EE-404D449274B0}"/>
              </a:ext>
            </a:extLst>
          </p:cNvPr>
          <p:cNvGrpSpPr/>
          <p:nvPr/>
        </p:nvGrpSpPr>
        <p:grpSpPr>
          <a:xfrm>
            <a:off x="1595263" y="4251545"/>
            <a:ext cx="293129" cy="284558"/>
            <a:chOff x="8337551" y="5000625"/>
            <a:chExt cx="271463" cy="263525"/>
          </a:xfrm>
          <a:solidFill>
            <a:schemeClr val="tx1"/>
          </a:solidFill>
        </p:grpSpPr>
        <p:sp>
          <p:nvSpPr>
            <p:cNvPr id="97" name="Freeform 298">
              <a:extLst>
                <a:ext uri="{FF2B5EF4-FFF2-40B4-BE49-F238E27FC236}">
                  <a16:creationId xmlns="" xmlns:a16="http://schemas.microsoft.com/office/drawing/2014/main" id="{2288DFB8-9F29-4D47-91E1-248529979C7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37551" y="5000625"/>
              <a:ext cx="271463" cy="263525"/>
            </a:xfrm>
            <a:custGeom>
              <a:avLst/>
              <a:gdLst>
                <a:gd name="T0" fmla="*/ 88 w 102"/>
                <a:gd name="T1" fmla="*/ 10 h 99"/>
                <a:gd name="T2" fmla="*/ 64 w 102"/>
                <a:gd name="T3" fmla="*/ 0 h 99"/>
                <a:gd name="T4" fmla="*/ 40 w 102"/>
                <a:gd name="T5" fmla="*/ 10 h 99"/>
                <a:gd name="T6" fmla="*/ 32 w 102"/>
                <a:gd name="T7" fmla="*/ 46 h 99"/>
                <a:gd name="T8" fmla="*/ 5 w 102"/>
                <a:gd name="T9" fmla="*/ 73 h 99"/>
                <a:gd name="T10" fmla="*/ 0 w 102"/>
                <a:gd name="T11" fmla="*/ 86 h 99"/>
                <a:gd name="T12" fmla="*/ 6 w 102"/>
                <a:gd name="T13" fmla="*/ 97 h 99"/>
                <a:gd name="T14" fmla="*/ 8 w 102"/>
                <a:gd name="T15" fmla="*/ 99 h 99"/>
                <a:gd name="T16" fmla="*/ 12 w 102"/>
                <a:gd name="T17" fmla="*/ 98 h 99"/>
                <a:gd name="T18" fmla="*/ 31 w 102"/>
                <a:gd name="T19" fmla="*/ 95 h 99"/>
                <a:gd name="T20" fmla="*/ 38 w 102"/>
                <a:gd name="T21" fmla="*/ 94 h 99"/>
                <a:gd name="T22" fmla="*/ 38 w 102"/>
                <a:gd name="T23" fmla="*/ 87 h 99"/>
                <a:gd name="T24" fmla="*/ 38 w 102"/>
                <a:gd name="T25" fmla="*/ 84 h 99"/>
                <a:gd name="T26" fmla="*/ 42 w 102"/>
                <a:gd name="T27" fmla="*/ 84 h 99"/>
                <a:gd name="T28" fmla="*/ 47 w 102"/>
                <a:gd name="T29" fmla="*/ 84 h 99"/>
                <a:gd name="T30" fmla="*/ 49 w 102"/>
                <a:gd name="T31" fmla="*/ 79 h 99"/>
                <a:gd name="T32" fmla="*/ 53 w 102"/>
                <a:gd name="T33" fmla="*/ 66 h 99"/>
                <a:gd name="T34" fmla="*/ 64 w 102"/>
                <a:gd name="T35" fmla="*/ 68 h 99"/>
                <a:gd name="T36" fmla="*/ 88 w 102"/>
                <a:gd name="T37" fmla="*/ 58 h 99"/>
                <a:gd name="T38" fmla="*/ 88 w 102"/>
                <a:gd name="T39" fmla="*/ 10 h 99"/>
                <a:gd name="T40" fmla="*/ 83 w 102"/>
                <a:gd name="T41" fmla="*/ 52 h 99"/>
                <a:gd name="T42" fmla="*/ 64 w 102"/>
                <a:gd name="T43" fmla="*/ 60 h 99"/>
                <a:gd name="T44" fmla="*/ 51 w 102"/>
                <a:gd name="T45" fmla="*/ 56 h 99"/>
                <a:gd name="T46" fmla="*/ 47 w 102"/>
                <a:gd name="T47" fmla="*/ 59 h 99"/>
                <a:gd name="T48" fmla="*/ 42 w 102"/>
                <a:gd name="T49" fmla="*/ 76 h 99"/>
                <a:gd name="T50" fmla="*/ 30 w 102"/>
                <a:gd name="T51" fmla="*/ 76 h 99"/>
                <a:gd name="T52" fmla="*/ 30 w 102"/>
                <a:gd name="T53" fmla="*/ 87 h 99"/>
                <a:gd name="T54" fmla="*/ 11 w 102"/>
                <a:gd name="T55" fmla="*/ 90 h 99"/>
                <a:gd name="T56" fmla="*/ 11 w 102"/>
                <a:gd name="T57" fmla="*/ 79 h 99"/>
                <a:gd name="T58" fmla="*/ 42 w 102"/>
                <a:gd name="T59" fmla="*/ 47 h 99"/>
                <a:gd name="T60" fmla="*/ 46 w 102"/>
                <a:gd name="T61" fmla="*/ 15 h 99"/>
                <a:gd name="T62" fmla="*/ 64 w 102"/>
                <a:gd name="T63" fmla="*/ 8 h 99"/>
                <a:gd name="T64" fmla="*/ 83 w 102"/>
                <a:gd name="T65" fmla="*/ 15 h 99"/>
                <a:gd name="T66" fmla="*/ 83 w 102"/>
                <a:gd name="T67" fmla="*/ 5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02" h="99">
                  <a:moveTo>
                    <a:pt x="88" y="10"/>
                  </a:moveTo>
                  <a:cubicBezTo>
                    <a:pt x="82" y="3"/>
                    <a:pt x="73" y="0"/>
                    <a:pt x="64" y="0"/>
                  </a:cubicBezTo>
                  <a:cubicBezTo>
                    <a:pt x="55" y="0"/>
                    <a:pt x="47" y="3"/>
                    <a:pt x="40" y="10"/>
                  </a:cubicBezTo>
                  <a:cubicBezTo>
                    <a:pt x="31" y="19"/>
                    <a:pt x="28" y="33"/>
                    <a:pt x="32" y="46"/>
                  </a:cubicBezTo>
                  <a:cubicBezTo>
                    <a:pt x="5" y="73"/>
                    <a:pt x="5" y="73"/>
                    <a:pt x="5" y="73"/>
                  </a:cubicBezTo>
                  <a:cubicBezTo>
                    <a:pt x="0" y="78"/>
                    <a:pt x="0" y="83"/>
                    <a:pt x="0" y="86"/>
                  </a:cubicBezTo>
                  <a:cubicBezTo>
                    <a:pt x="0" y="92"/>
                    <a:pt x="5" y="96"/>
                    <a:pt x="6" y="97"/>
                  </a:cubicBezTo>
                  <a:cubicBezTo>
                    <a:pt x="8" y="99"/>
                    <a:pt x="8" y="99"/>
                    <a:pt x="8" y="99"/>
                  </a:cubicBezTo>
                  <a:cubicBezTo>
                    <a:pt x="12" y="98"/>
                    <a:pt x="12" y="98"/>
                    <a:pt x="12" y="98"/>
                  </a:cubicBezTo>
                  <a:cubicBezTo>
                    <a:pt x="31" y="95"/>
                    <a:pt x="31" y="95"/>
                    <a:pt x="31" y="95"/>
                  </a:cubicBezTo>
                  <a:cubicBezTo>
                    <a:pt x="38" y="94"/>
                    <a:pt x="38" y="94"/>
                    <a:pt x="38" y="94"/>
                  </a:cubicBezTo>
                  <a:cubicBezTo>
                    <a:pt x="38" y="87"/>
                    <a:pt x="38" y="87"/>
                    <a:pt x="38" y="87"/>
                  </a:cubicBezTo>
                  <a:cubicBezTo>
                    <a:pt x="38" y="84"/>
                    <a:pt x="38" y="84"/>
                    <a:pt x="38" y="84"/>
                  </a:cubicBezTo>
                  <a:cubicBezTo>
                    <a:pt x="42" y="84"/>
                    <a:pt x="42" y="84"/>
                    <a:pt x="42" y="84"/>
                  </a:cubicBezTo>
                  <a:cubicBezTo>
                    <a:pt x="47" y="84"/>
                    <a:pt x="47" y="84"/>
                    <a:pt x="47" y="84"/>
                  </a:cubicBezTo>
                  <a:cubicBezTo>
                    <a:pt x="49" y="79"/>
                    <a:pt x="49" y="79"/>
                    <a:pt x="49" y="79"/>
                  </a:cubicBezTo>
                  <a:cubicBezTo>
                    <a:pt x="53" y="66"/>
                    <a:pt x="53" y="66"/>
                    <a:pt x="53" y="66"/>
                  </a:cubicBezTo>
                  <a:cubicBezTo>
                    <a:pt x="57" y="67"/>
                    <a:pt x="61" y="68"/>
                    <a:pt x="64" y="68"/>
                  </a:cubicBezTo>
                  <a:cubicBezTo>
                    <a:pt x="73" y="68"/>
                    <a:pt x="82" y="64"/>
                    <a:pt x="88" y="58"/>
                  </a:cubicBezTo>
                  <a:cubicBezTo>
                    <a:pt x="102" y="45"/>
                    <a:pt x="102" y="23"/>
                    <a:pt x="88" y="10"/>
                  </a:cubicBezTo>
                  <a:close/>
                  <a:moveTo>
                    <a:pt x="83" y="52"/>
                  </a:moveTo>
                  <a:cubicBezTo>
                    <a:pt x="78" y="57"/>
                    <a:pt x="71" y="60"/>
                    <a:pt x="64" y="60"/>
                  </a:cubicBezTo>
                  <a:cubicBezTo>
                    <a:pt x="60" y="60"/>
                    <a:pt x="55" y="58"/>
                    <a:pt x="51" y="56"/>
                  </a:cubicBezTo>
                  <a:cubicBezTo>
                    <a:pt x="47" y="59"/>
                    <a:pt x="47" y="59"/>
                    <a:pt x="47" y="59"/>
                  </a:cubicBezTo>
                  <a:cubicBezTo>
                    <a:pt x="42" y="76"/>
                    <a:pt x="42" y="76"/>
                    <a:pt x="42" y="76"/>
                  </a:cubicBezTo>
                  <a:cubicBezTo>
                    <a:pt x="30" y="76"/>
                    <a:pt x="30" y="76"/>
                    <a:pt x="30" y="76"/>
                  </a:cubicBezTo>
                  <a:cubicBezTo>
                    <a:pt x="30" y="87"/>
                    <a:pt x="30" y="87"/>
                    <a:pt x="30" y="87"/>
                  </a:cubicBezTo>
                  <a:cubicBezTo>
                    <a:pt x="11" y="90"/>
                    <a:pt x="11" y="90"/>
                    <a:pt x="11" y="90"/>
                  </a:cubicBezTo>
                  <a:cubicBezTo>
                    <a:pt x="11" y="90"/>
                    <a:pt x="4" y="85"/>
                    <a:pt x="11" y="79"/>
                  </a:cubicBezTo>
                  <a:cubicBezTo>
                    <a:pt x="16" y="74"/>
                    <a:pt x="35" y="54"/>
                    <a:pt x="42" y="47"/>
                  </a:cubicBezTo>
                  <a:cubicBezTo>
                    <a:pt x="36" y="37"/>
                    <a:pt x="37" y="24"/>
                    <a:pt x="46" y="15"/>
                  </a:cubicBezTo>
                  <a:cubicBezTo>
                    <a:pt x="51" y="10"/>
                    <a:pt x="58" y="8"/>
                    <a:pt x="64" y="8"/>
                  </a:cubicBezTo>
                  <a:cubicBezTo>
                    <a:pt x="71" y="8"/>
                    <a:pt x="78" y="10"/>
                    <a:pt x="83" y="15"/>
                  </a:cubicBezTo>
                  <a:cubicBezTo>
                    <a:pt x="93" y="25"/>
                    <a:pt x="93" y="42"/>
                    <a:pt x="83" y="5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8" name="Freeform 299">
              <a:extLst>
                <a:ext uri="{FF2B5EF4-FFF2-40B4-BE49-F238E27FC236}">
                  <a16:creationId xmlns="" xmlns:a16="http://schemas.microsoft.com/office/drawing/2014/main" id="{1CFA8B30-5760-4A56-98DC-7D07BC8D338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80426" y="5048250"/>
              <a:ext cx="69850" cy="66675"/>
            </a:xfrm>
            <a:custGeom>
              <a:avLst/>
              <a:gdLst>
                <a:gd name="T0" fmla="*/ 4 w 26"/>
                <a:gd name="T1" fmla="*/ 5 h 25"/>
                <a:gd name="T2" fmla="*/ 4 w 26"/>
                <a:gd name="T3" fmla="*/ 21 h 25"/>
                <a:gd name="T4" fmla="*/ 13 w 26"/>
                <a:gd name="T5" fmla="*/ 25 h 25"/>
                <a:gd name="T6" fmla="*/ 21 w 26"/>
                <a:gd name="T7" fmla="*/ 21 h 25"/>
                <a:gd name="T8" fmla="*/ 21 w 26"/>
                <a:gd name="T9" fmla="*/ 5 h 25"/>
                <a:gd name="T10" fmla="*/ 4 w 26"/>
                <a:gd name="T11" fmla="*/ 5 h 25"/>
                <a:gd name="T12" fmla="*/ 19 w 26"/>
                <a:gd name="T13" fmla="*/ 19 h 25"/>
                <a:gd name="T14" fmla="*/ 7 w 26"/>
                <a:gd name="T15" fmla="*/ 19 h 25"/>
                <a:gd name="T16" fmla="*/ 7 w 26"/>
                <a:gd name="T17" fmla="*/ 7 h 25"/>
                <a:gd name="T18" fmla="*/ 13 w 26"/>
                <a:gd name="T19" fmla="*/ 5 h 25"/>
                <a:gd name="T20" fmla="*/ 19 w 26"/>
                <a:gd name="T21" fmla="*/ 7 h 25"/>
                <a:gd name="T22" fmla="*/ 19 w 26"/>
                <a:gd name="T23" fmla="*/ 19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6" h="25">
                  <a:moveTo>
                    <a:pt x="4" y="5"/>
                  </a:moveTo>
                  <a:cubicBezTo>
                    <a:pt x="0" y="9"/>
                    <a:pt x="0" y="17"/>
                    <a:pt x="4" y="21"/>
                  </a:cubicBezTo>
                  <a:cubicBezTo>
                    <a:pt x="7" y="24"/>
                    <a:pt x="10" y="25"/>
                    <a:pt x="13" y="25"/>
                  </a:cubicBezTo>
                  <a:cubicBezTo>
                    <a:pt x="16" y="25"/>
                    <a:pt x="19" y="24"/>
                    <a:pt x="21" y="21"/>
                  </a:cubicBezTo>
                  <a:cubicBezTo>
                    <a:pt x="26" y="17"/>
                    <a:pt x="26" y="9"/>
                    <a:pt x="21" y="5"/>
                  </a:cubicBezTo>
                  <a:cubicBezTo>
                    <a:pt x="17" y="0"/>
                    <a:pt x="9" y="0"/>
                    <a:pt x="4" y="5"/>
                  </a:cubicBezTo>
                  <a:close/>
                  <a:moveTo>
                    <a:pt x="19" y="19"/>
                  </a:moveTo>
                  <a:cubicBezTo>
                    <a:pt x="16" y="22"/>
                    <a:pt x="10" y="22"/>
                    <a:pt x="7" y="19"/>
                  </a:cubicBezTo>
                  <a:cubicBezTo>
                    <a:pt x="4" y="16"/>
                    <a:pt x="4" y="10"/>
                    <a:pt x="7" y="7"/>
                  </a:cubicBezTo>
                  <a:cubicBezTo>
                    <a:pt x="9" y="6"/>
                    <a:pt x="11" y="5"/>
                    <a:pt x="13" y="5"/>
                  </a:cubicBezTo>
                  <a:cubicBezTo>
                    <a:pt x="15" y="5"/>
                    <a:pt x="17" y="6"/>
                    <a:pt x="19" y="7"/>
                  </a:cubicBezTo>
                  <a:cubicBezTo>
                    <a:pt x="22" y="10"/>
                    <a:pt x="22" y="16"/>
                    <a:pt x="19" y="1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9" name="Group 98">
            <a:extLst>
              <a:ext uri="{FF2B5EF4-FFF2-40B4-BE49-F238E27FC236}">
                <a16:creationId xmlns="" xmlns:a16="http://schemas.microsoft.com/office/drawing/2014/main" id="{42DDA167-A4EA-4273-B8DC-5E94B5F46054}"/>
              </a:ext>
            </a:extLst>
          </p:cNvPr>
          <p:cNvGrpSpPr/>
          <p:nvPr/>
        </p:nvGrpSpPr>
        <p:grpSpPr>
          <a:xfrm>
            <a:off x="8885510" y="1745241"/>
            <a:ext cx="294821" cy="278929"/>
            <a:chOff x="8493125" y="2289175"/>
            <a:chExt cx="854075" cy="808038"/>
          </a:xfrm>
          <a:solidFill>
            <a:schemeClr val="tx1"/>
          </a:solidFill>
        </p:grpSpPr>
        <p:sp>
          <p:nvSpPr>
            <p:cNvPr id="100" name="Freeform 24">
              <a:extLst>
                <a:ext uri="{FF2B5EF4-FFF2-40B4-BE49-F238E27FC236}">
                  <a16:creationId xmlns="" xmlns:a16="http://schemas.microsoft.com/office/drawing/2014/main" id="{95DAE583-5A76-4022-9168-FE669C3AF4F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93125" y="2762250"/>
              <a:ext cx="854075" cy="334963"/>
            </a:xfrm>
            <a:custGeom>
              <a:avLst/>
              <a:gdLst>
                <a:gd name="T0" fmla="*/ 517 w 538"/>
                <a:gd name="T1" fmla="*/ 57 h 211"/>
                <a:gd name="T2" fmla="*/ 335 w 538"/>
                <a:gd name="T3" fmla="*/ 0 h 211"/>
                <a:gd name="T4" fmla="*/ 299 w 538"/>
                <a:gd name="T5" fmla="*/ 161 h 211"/>
                <a:gd name="T6" fmla="*/ 278 w 538"/>
                <a:gd name="T7" fmla="*/ 33 h 211"/>
                <a:gd name="T8" fmla="*/ 287 w 538"/>
                <a:gd name="T9" fmla="*/ 24 h 211"/>
                <a:gd name="T10" fmla="*/ 304 w 538"/>
                <a:gd name="T11" fmla="*/ 5 h 211"/>
                <a:gd name="T12" fmla="*/ 235 w 538"/>
                <a:gd name="T13" fmla="*/ 5 h 211"/>
                <a:gd name="T14" fmla="*/ 251 w 538"/>
                <a:gd name="T15" fmla="*/ 24 h 211"/>
                <a:gd name="T16" fmla="*/ 261 w 538"/>
                <a:gd name="T17" fmla="*/ 33 h 211"/>
                <a:gd name="T18" fmla="*/ 239 w 538"/>
                <a:gd name="T19" fmla="*/ 161 h 211"/>
                <a:gd name="T20" fmla="*/ 204 w 538"/>
                <a:gd name="T21" fmla="*/ 0 h 211"/>
                <a:gd name="T22" fmla="*/ 20 w 538"/>
                <a:gd name="T23" fmla="*/ 57 h 211"/>
                <a:gd name="T24" fmla="*/ 0 w 538"/>
                <a:gd name="T25" fmla="*/ 211 h 211"/>
                <a:gd name="T26" fmla="*/ 538 w 538"/>
                <a:gd name="T27" fmla="*/ 211 h 211"/>
                <a:gd name="T28" fmla="*/ 517 w 538"/>
                <a:gd name="T29" fmla="*/ 57 h 211"/>
                <a:gd name="T30" fmla="*/ 459 w 538"/>
                <a:gd name="T31" fmla="*/ 156 h 211"/>
                <a:gd name="T32" fmla="*/ 366 w 538"/>
                <a:gd name="T33" fmla="*/ 156 h 211"/>
                <a:gd name="T34" fmla="*/ 366 w 538"/>
                <a:gd name="T35" fmla="*/ 129 h 211"/>
                <a:gd name="T36" fmla="*/ 412 w 538"/>
                <a:gd name="T37" fmla="*/ 122 h 211"/>
                <a:gd name="T38" fmla="*/ 459 w 538"/>
                <a:gd name="T39" fmla="*/ 129 h 211"/>
                <a:gd name="T40" fmla="*/ 459 w 538"/>
                <a:gd name="T41" fmla="*/ 156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38" h="211">
                  <a:moveTo>
                    <a:pt x="517" y="57"/>
                  </a:moveTo>
                  <a:lnTo>
                    <a:pt x="335" y="0"/>
                  </a:lnTo>
                  <a:lnTo>
                    <a:pt x="299" y="161"/>
                  </a:lnTo>
                  <a:lnTo>
                    <a:pt x="278" y="33"/>
                  </a:lnTo>
                  <a:lnTo>
                    <a:pt x="287" y="24"/>
                  </a:lnTo>
                  <a:lnTo>
                    <a:pt x="304" y="5"/>
                  </a:lnTo>
                  <a:lnTo>
                    <a:pt x="235" y="5"/>
                  </a:lnTo>
                  <a:lnTo>
                    <a:pt x="251" y="24"/>
                  </a:lnTo>
                  <a:lnTo>
                    <a:pt x="261" y="33"/>
                  </a:lnTo>
                  <a:lnTo>
                    <a:pt x="239" y="161"/>
                  </a:lnTo>
                  <a:lnTo>
                    <a:pt x="204" y="0"/>
                  </a:lnTo>
                  <a:lnTo>
                    <a:pt x="20" y="57"/>
                  </a:lnTo>
                  <a:lnTo>
                    <a:pt x="0" y="211"/>
                  </a:lnTo>
                  <a:lnTo>
                    <a:pt x="538" y="211"/>
                  </a:lnTo>
                  <a:lnTo>
                    <a:pt x="517" y="57"/>
                  </a:lnTo>
                  <a:close/>
                  <a:moveTo>
                    <a:pt x="459" y="156"/>
                  </a:moveTo>
                  <a:lnTo>
                    <a:pt x="366" y="156"/>
                  </a:lnTo>
                  <a:lnTo>
                    <a:pt x="366" y="129"/>
                  </a:lnTo>
                  <a:lnTo>
                    <a:pt x="412" y="122"/>
                  </a:lnTo>
                  <a:lnTo>
                    <a:pt x="459" y="129"/>
                  </a:lnTo>
                  <a:lnTo>
                    <a:pt x="459" y="15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1" name="Oval 25">
              <a:extLst>
                <a:ext uri="{FF2B5EF4-FFF2-40B4-BE49-F238E27FC236}">
                  <a16:creationId xmlns="" xmlns:a16="http://schemas.microsoft.com/office/drawing/2014/main" id="{B0AF0B79-8F5F-49C3-B11C-7444E7D79EE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729663" y="2289175"/>
              <a:ext cx="382588" cy="427038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02" name="Group 101">
            <a:extLst>
              <a:ext uri="{FF2B5EF4-FFF2-40B4-BE49-F238E27FC236}">
                <a16:creationId xmlns="" xmlns:a16="http://schemas.microsoft.com/office/drawing/2014/main" id="{82DFCE8F-BD6F-4074-BF25-8C181277D354}"/>
              </a:ext>
            </a:extLst>
          </p:cNvPr>
          <p:cNvGrpSpPr/>
          <p:nvPr/>
        </p:nvGrpSpPr>
        <p:grpSpPr>
          <a:xfrm>
            <a:off x="9664267" y="2367789"/>
            <a:ext cx="278965" cy="255718"/>
            <a:chOff x="7816850" y="1350963"/>
            <a:chExt cx="895350" cy="820737"/>
          </a:xfrm>
          <a:solidFill>
            <a:schemeClr val="tx1"/>
          </a:solidFill>
        </p:grpSpPr>
        <p:sp>
          <p:nvSpPr>
            <p:cNvPr id="103" name="Freeform 29">
              <a:extLst>
                <a:ext uri="{FF2B5EF4-FFF2-40B4-BE49-F238E27FC236}">
                  <a16:creationId xmlns="" xmlns:a16="http://schemas.microsoft.com/office/drawing/2014/main" id="{592EA890-ACD5-48B4-BA73-6B77FA198C4F}"/>
                </a:ext>
              </a:extLst>
            </p:cNvPr>
            <p:cNvSpPr>
              <a:spLocks/>
            </p:cNvSpPr>
            <p:nvPr/>
          </p:nvSpPr>
          <p:spPr bwMode="auto">
            <a:xfrm>
              <a:off x="7850188" y="1792288"/>
              <a:ext cx="828675" cy="379412"/>
            </a:xfrm>
            <a:custGeom>
              <a:avLst/>
              <a:gdLst>
                <a:gd name="T0" fmla="*/ 119 w 218"/>
                <a:gd name="T1" fmla="*/ 26 h 100"/>
                <a:gd name="T2" fmla="*/ 99 w 218"/>
                <a:gd name="T3" fmla="*/ 26 h 100"/>
                <a:gd name="T4" fmla="*/ 73 w 218"/>
                <a:gd name="T5" fmla="*/ 0 h 100"/>
                <a:gd name="T6" fmla="*/ 0 w 218"/>
                <a:gd name="T7" fmla="*/ 0 h 100"/>
                <a:gd name="T8" fmla="*/ 0 w 218"/>
                <a:gd name="T9" fmla="*/ 70 h 100"/>
                <a:gd name="T10" fmla="*/ 29 w 218"/>
                <a:gd name="T11" fmla="*/ 100 h 100"/>
                <a:gd name="T12" fmla="*/ 189 w 218"/>
                <a:gd name="T13" fmla="*/ 100 h 100"/>
                <a:gd name="T14" fmla="*/ 218 w 218"/>
                <a:gd name="T15" fmla="*/ 70 h 100"/>
                <a:gd name="T16" fmla="*/ 218 w 218"/>
                <a:gd name="T17" fmla="*/ 0 h 100"/>
                <a:gd name="T18" fmla="*/ 145 w 218"/>
                <a:gd name="T19" fmla="*/ 0 h 100"/>
                <a:gd name="T20" fmla="*/ 119 w 218"/>
                <a:gd name="T21" fmla="*/ 26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8" h="100">
                  <a:moveTo>
                    <a:pt x="119" y="26"/>
                  </a:moveTo>
                  <a:cubicBezTo>
                    <a:pt x="99" y="26"/>
                    <a:pt x="99" y="26"/>
                    <a:pt x="99" y="26"/>
                  </a:cubicBezTo>
                  <a:cubicBezTo>
                    <a:pt x="85" y="26"/>
                    <a:pt x="73" y="14"/>
                    <a:pt x="73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0"/>
                    <a:pt x="0" y="70"/>
                    <a:pt x="0" y="70"/>
                  </a:cubicBezTo>
                  <a:cubicBezTo>
                    <a:pt x="0" y="86"/>
                    <a:pt x="13" y="100"/>
                    <a:pt x="29" y="100"/>
                  </a:cubicBezTo>
                  <a:cubicBezTo>
                    <a:pt x="189" y="100"/>
                    <a:pt x="189" y="100"/>
                    <a:pt x="189" y="100"/>
                  </a:cubicBezTo>
                  <a:cubicBezTo>
                    <a:pt x="205" y="100"/>
                    <a:pt x="218" y="86"/>
                    <a:pt x="218" y="70"/>
                  </a:cubicBezTo>
                  <a:cubicBezTo>
                    <a:pt x="218" y="0"/>
                    <a:pt x="218" y="0"/>
                    <a:pt x="218" y="0"/>
                  </a:cubicBezTo>
                  <a:cubicBezTo>
                    <a:pt x="145" y="0"/>
                    <a:pt x="145" y="0"/>
                    <a:pt x="145" y="0"/>
                  </a:cubicBezTo>
                  <a:cubicBezTo>
                    <a:pt x="145" y="14"/>
                    <a:pt x="133" y="26"/>
                    <a:pt x="119" y="2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4" name="Freeform 30">
              <a:extLst>
                <a:ext uri="{FF2B5EF4-FFF2-40B4-BE49-F238E27FC236}">
                  <a16:creationId xmlns="" xmlns:a16="http://schemas.microsoft.com/office/drawing/2014/main" id="{FBB143CB-D57F-4608-AF11-4015F9C9803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16850" y="1350963"/>
              <a:ext cx="895350" cy="498475"/>
            </a:xfrm>
            <a:custGeom>
              <a:avLst/>
              <a:gdLst>
                <a:gd name="T0" fmla="*/ 204 w 236"/>
                <a:gd name="T1" fmla="*/ 44 h 131"/>
                <a:gd name="T2" fmla="*/ 163 w 236"/>
                <a:gd name="T3" fmla="*/ 44 h 131"/>
                <a:gd name="T4" fmla="*/ 163 w 236"/>
                <a:gd name="T5" fmla="*/ 30 h 131"/>
                <a:gd name="T6" fmla="*/ 133 w 236"/>
                <a:gd name="T7" fmla="*/ 0 h 131"/>
                <a:gd name="T8" fmla="*/ 103 w 236"/>
                <a:gd name="T9" fmla="*/ 0 h 131"/>
                <a:gd name="T10" fmla="*/ 73 w 236"/>
                <a:gd name="T11" fmla="*/ 30 h 131"/>
                <a:gd name="T12" fmla="*/ 73 w 236"/>
                <a:gd name="T13" fmla="*/ 44 h 131"/>
                <a:gd name="T14" fmla="*/ 32 w 236"/>
                <a:gd name="T15" fmla="*/ 44 h 131"/>
                <a:gd name="T16" fmla="*/ 0 w 236"/>
                <a:gd name="T17" fmla="*/ 75 h 131"/>
                <a:gd name="T18" fmla="*/ 0 w 236"/>
                <a:gd name="T19" fmla="*/ 106 h 131"/>
                <a:gd name="T20" fmla="*/ 92 w 236"/>
                <a:gd name="T21" fmla="*/ 106 h 131"/>
                <a:gd name="T22" fmla="*/ 92 w 236"/>
                <a:gd name="T23" fmla="*/ 115 h 131"/>
                <a:gd name="T24" fmla="*/ 108 w 236"/>
                <a:gd name="T25" fmla="*/ 131 h 131"/>
                <a:gd name="T26" fmla="*/ 128 w 236"/>
                <a:gd name="T27" fmla="*/ 131 h 131"/>
                <a:gd name="T28" fmla="*/ 144 w 236"/>
                <a:gd name="T29" fmla="*/ 115 h 131"/>
                <a:gd name="T30" fmla="*/ 144 w 236"/>
                <a:gd name="T31" fmla="*/ 106 h 131"/>
                <a:gd name="T32" fmla="*/ 236 w 236"/>
                <a:gd name="T33" fmla="*/ 106 h 131"/>
                <a:gd name="T34" fmla="*/ 236 w 236"/>
                <a:gd name="T35" fmla="*/ 75 h 131"/>
                <a:gd name="T36" fmla="*/ 204 w 236"/>
                <a:gd name="T37" fmla="*/ 44 h 131"/>
                <a:gd name="T38" fmla="*/ 92 w 236"/>
                <a:gd name="T39" fmla="*/ 30 h 131"/>
                <a:gd name="T40" fmla="*/ 103 w 236"/>
                <a:gd name="T41" fmla="*/ 19 h 131"/>
                <a:gd name="T42" fmla="*/ 133 w 236"/>
                <a:gd name="T43" fmla="*/ 19 h 131"/>
                <a:gd name="T44" fmla="*/ 144 w 236"/>
                <a:gd name="T45" fmla="*/ 30 h 131"/>
                <a:gd name="T46" fmla="*/ 144 w 236"/>
                <a:gd name="T47" fmla="*/ 44 h 131"/>
                <a:gd name="T48" fmla="*/ 92 w 236"/>
                <a:gd name="T49" fmla="*/ 44 h 131"/>
                <a:gd name="T50" fmla="*/ 92 w 236"/>
                <a:gd name="T51" fmla="*/ 30 h 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36" h="131">
                  <a:moveTo>
                    <a:pt x="204" y="44"/>
                  </a:moveTo>
                  <a:cubicBezTo>
                    <a:pt x="163" y="44"/>
                    <a:pt x="163" y="44"/>
                    <a:pt x="163" y="44"/>
                  </a:cubicBezTo>
                  <a:cubicBezTo>
                    <a:pt x="163" y="30"/>
                    <a:pt x="163" y="30"/>
                    <a:pt x="163" y="30"/>
                  </a:cubicBezTo>
                  <a:cubicBezTo>
                    <a:pt x="163" y="14"/>
                    <a:pt x="150" y="0"/>
                    <a:pt x="133" y="0"/>
                  </a:cubicBezTo>
                  <a:cubicBezTo>
                    <a:pt x="103" y="0"/>
                    <a:pt x="103" y="0"/>
                    <a:pt x="103" y="0"/>
                  </a:cubicBezTo>
                  <a:cubicBezTo>
                    <a:pt x="86" y="0"/>
                    <a:pt x="73" y="14"/>
                    <a:pt x="73" y="30"/>
                  </a:cubicBezTo>
                  <a:cubicBezTo>
                    <a:pt x="73" y="44"/>
                    <a:pt x="73" y="44"/>
                    <a:pt x="73" y="44"/>
                  </a:cubicBezTo>
                  <a:cubicBezTo>
                    <a:pt x="32" y="44"/>
                    <a:pt x="32" y="44"/>
                    <a:pt x="32" y="44"/>
                  </a:cubicBezTo>
                  <a:cubicBezTo>
                    <a:pt x="15" y="44"/>
                    <a:pt x="0" y="58"/>
                    <a:pt x="0" y="75"/>
                  </a:cubicBezTo>
                  <a:cubicBezTo>
                    <a:pt x="0" y="106"/>
                    <a:pt x="0" y="106"/>
                    <a:pt x="0" y="106"/>
                  </a:cubicBezTo>
                  <a:cubicBezTo>
                    <a:pt x="92" y="106"/>
                    <a:pt x="92" y="106"/>
                    <a:pt x="92" y="106"/>
                  </a:cubicBezTo>
                  <a:cubicBezTo>
                    <a:pt x="92" y="115"/>
                    <a:pt x="92" y="115"/>
                    <a:pt x="92" y="115"/>
                  </a:cubicBezTo>
                  <a:cubicBezTo>
                    <a:pt x="92" y="124"/>
                    <a:pt x="99" y="131"/>
                    <a:pt x="108" y="131"/>
                  </a:cubicBezTo>
                  <a:cubicBezTo>
                    <a:pt x="128" y="131"/>
                    <a:pt x="128" y="131"/>
                    <a:pt x="128" y="131"/>
                  </a:cubicBezTo>
                  <a:cubicBezTo>
                    <a:pt x="137" y="131"/>
                    <a:pt x="144" y="124"/>
                    <a:pt x="144" y="115"/>
                  </a:cubicBezTo>
                  <a:cubicBezTo>
                    <a:pt x="144" y="106"/>
                    <a:pt x="144" y="106"/>
                    <a:pt x="144" y="106"/>
                  </a:cubicBezTo>
                  <a:cubicBezTo>
                    <a:pt x="236" y="106"/>
                    <a:pt x="236" y="106"/>
                    <a:pt x="236" y="106"/>
                  </a:cubicBezTo>
                  <a:cubicBezTo>
                    <a:pt x="236" y="75"/>
                    <a:pt x="236" y="75"/>
                    <a:pt x="236" y="75"/>
                  </a:cubicBezTo>
                  <a:cubicBezTo>
                    <a:pt x="236" y="58"/>
                    <a:pt x="221" y="44"/>
                    <a:pt x="204" y="44"/>
                  </a:cubicBezTo>
                  <a:close/>
                  <a:moveTo>
                    <a:pt x="92" y="30"/>
                  </a:moveTo>
                  <a:cubicBezTo>
                    <a:pt x="92" y="24"/>
                    <a:pt x="97" y="19"/>
                    <a:pt x="103" y="19"/>
                  </a:cubicBezTo>
                  <a:cubicBezTo>
                    <a:pt x="133" y="19"/>
                    <a:pt x="133" y="19"/>
                    <a:pt x="133" y="19"/>
                  </a:cubicBezTo>
                  <a:cubicBezTo>
                    <a:pt x="139" y="19"/>
                    <a:pt x="144" y="24"/>
                    <a:pt x="144" y="30"/>
                  </a:cubicBezTo>
                  <a:cubicBezTo>
                    <a:pt x="144" y="44"/>
                    <a:pt x="144" y="44"/>
                    <a:pt x="144" y="44"/>
                  </a:cubicBezTo>
                  <a:cubicBezTo>
                    <a:pt x="92" y="44"/>
                    <a:pt x="92" y="44"/>
                    <a:pt x="92" y="44"/>
                  </a:cubicBezTo>
                  <a:lnTo>
                    <a:pt x="92" y="3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05" name="Freeform 60">
            <a:extLst>
              <a:ext uri="{FF2B5EF4-FFF2-40B4-BE49-F238E27FC236}">
                <a16:creationId xmlns="" xmlns:a16="http://schemas.microsoft.com/office/drawing/2014/main" id="{33BDBF68-1688-4AB5-8D23-CB29197BEBFF}"/>
              </a:ext>
            </a:extLst>
          </p:cNvPr>
          <p:cNvSpPr>
            <a:spLocks noEditPoints="1"/>
          </p:cNvSpPr>
          <p:nvPr/>
        </p:nvSpPr>
        <p:spPr bwMode="auto">
          <a:xfrm>
            <a:off x="1583285" y="1056310"/>
            <a:ext cx="317085" cy="317085"/>
          </a:xfrm>
          <a:custGeom>
            <a:avLst/>
            <a:gdLst>
              <a:gd name="T0" fmla="*/ 126 w 128"/>
              <a:gd name="T1" fmla="*/ 1 h 128"/>
              <a:gd name="T2" fmla="*/ 124 w 128"/>
              <a:gd name="T3" fmla="*/ 0 h 128"/>
              <a:gd name="T4" fmla="*/ 122 w 128"/>
              <a:gd name="T5" fmla="*/ 1 h 128"/>
              <a:gd name="T6" fmla="*/ 2 w 128"/>
              <a:gd name="T7" fmla="*/ 81 h 128"/>
              <a:gd name="T8" fmla="*/ 0 w 128"/>
              <a:gd name="T9" fmla="*/ 84 h 128"/>
              <a:gd name="T10" fmla="*/ 3 w 128"/>
              <a:gd name="T11" fmla="*/ 88 h 128"/>
              <a:gd name="T12" fmla="*/ 34 w 128"/>
              <a:gd name="T13" fmla="*/ 100 h 128"/>
              <a:gd name="T14" fmla="*/ 49 w 128"/>
              <a:gd name="T15" fmla="*/ 126 h 128"/>
              <a:gd name="T16" fmla="*/ 52 w 128"/>
              <a:gd name="T17" fmla="*/ 128 h 128"/>
              <a:gd name="T18" fmla="*/ 52 w 128"/>
              <a:gd name="T19" fmla="*/ 128 h 128"/>
              <a:gd name="T20" fmla="*/ 55 w 128"/>
              <a:gd name="T21" fmla="*/ 126 h 128"/>
              <a:gd name="T22" fmla="*/ 64 w 128"/>
              <a:gd name="T23" fmla="*/ 112 h 128"/>
              <a:gd name="T24" fmla="*/ 103 w 128"/>
              <a:gd name="T25" fmla="*/ 128 h 128"/>
              <a:gd name="T26" fmla="*/ 104 w 128"/>
              <a:gd name="T27" fmla="*/ 128 h 128"/>
              <a:gd name="T28" fmla="*/ 106 w 128"/>
              <a:gd name="T29" fmla="*/ 127 h 128"/>
              <a:gd name="T30" fmla="*/ 108 w 128"/>
              <a:gd name="T31" fmla="*/ 125 h 128"/>
              <a:gd name="T32" fmla="*/ 128 w 128"/>
              <a:gd name="T33" fmla="*/ 5 h 128"/>
              <a:gd name="T34" fmla="*/ 126 w 128"/>
              <a:gd name="T35" fmla="*/ 1 h 128"/>
              <a:gd name="T36" fmla="*/ 13 w 128"/>
              <a:gd name="T37" fmla="*/ 83 h 128"/>
              <a:gd name="T38" fmla="*/ 105 w 128"/>
              <a:gd name="T39" fmla="*/ 21 h 128"/>
              <a:gd name="T40" fmla="*/ 38 w 128"/>
              <a:gd name="T41" fmla="*/ 93 h 128"/>
              <a:gd name="T42" fmla="*/ 37 w 128"/>
              <a:gd name="T43" fmla="*/ 93 h 128"/>
              <a:gd name="T44" fmla="*/ 13 w 128"/>
              <a:gd name="T45" fmla="*/ 83 h 128"/>
              <a:gd name="T46" fmla="*/ 41 w 128"/>
              <a:gd name="T47" fmla="*/ 96 h 128"/>
              <a:gd name="T48" fmla="*/ 41 w 128"/>
              <a:gd name="T49" fmla="*/ 96 h 128"/>
              <a:gd name="T50" fmla="*/ 117 w 128"/>
              <a:gd name="T51" fmla="*/ 15 h 128"/>
              <a:gd name="T52" fmla="*/ 52 w 128"/>
              <a:gd name="T53" fmla="*/ 116 h 128"/>
              <a:gd name="T54" fmla="*/ 41 w 128"/>
              <a:gd name="T55" fmla="*/ 96 h 128"/>
              <a:gd name="T56" fmla="*/ 101 w 128"/>
              <a:gd name="T57" fmla="*/ 118 h 128"/>
              <a:gd name="T58" fmla="*/ 67 w 128"/>
              <a:gd name="T59" fmla="*/ 105 h 128"/>
              <a:gd name="T60" fmla="*/ 64 w 128"/>
              <a:gd name="T61" fmla="*/ 104 h 128"/>
              <a:gd name="T62" fmla="*/ 117 w 128"/>
              <a:gd name="T63" fmla="*/ 23 h 128"/>
              <a:gd name="T64" fmla="*/ 101 w 128"/>
              <a:gd name="T65" fmla="*/ 118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28" h="128">
                <a:moveTo>
                  <a:pt x="126" y="1"/>
                </a:moveTo>
                <a:cubicBezTo>
                  <a:pt x="126" y="0"/>
                  <a:pt x="125" y="0"/>
                  <a:pt x="124" y="0"/>
                </a:cubicBezTo>
                <a:cubicBezTo>
                  <a:pt x="123" y="0"/>
                  <a:pt x="122" y="0"/>
                  <a:pt x="122" y="1"/>
                </a:cubicBezTo>
                <a:cubicBezTo>
                  <a:pt x="2" y="81"/>
                  <a:pt x="2" y="81"/>
                  <a:pt x="2" y="81"/>
                </a:cubicBezTo>
                <a:cubicBezTo>
                  <a:pt x="1" y="81"/>
                  <a:pt x="0" y="83"/>
                  <a:pt x="0" y="84"/>
                </a:cubicBezTo>
                <a:cubicBezTo>
                  <a:pt x="0" y="86"/>
                  <a:pt x="1" y="87"/>
                  <a:pt x="3" y="88"/>
                </a:cubicBezTo>
                <a:cubicBezTo>
                  <a:pt x="34" y="100"/>
                  <a:pt x="34" y="100"/>
                  <a:pt x="34" y="100"/>
                </a:cubicBezTo>
                <a:cubicBezTo>
                  <a:pt x="49" y="126"/>
                  <a:pt x="49" y="126"/>
                  <a:pt x="49" y="126"/>
                </a:cubicBezTo>
                <a:cubicBezTo>
                  <a:pt x="49" y="127"/>
                  <a:pt x="51" y="128"/>
                  <a:pt x="52" y="128"/>
                </a:cubicBezTo>
                <a:cubicBezTo>
                  <a:pt x="52" y="128"/>
                  <a:pt x="52" y="128"/>
                  <a:pt x="52" y="128"/>
                </a:cubicBezTo>
                <a:cubicBezTo>
                  <a:pt x="53" y="128"/>
                  <a:pt x="55" y="127"/>
                  <a:pt x="55" y="126"/>
                </a:cubicBezTo>
                <a:cubicBezTo>
                  <a:pt x="64" y="112"/>
                  <a:pt x="64" y="112"/>
                  <a:pt x="64" y="112"/>
                </a:cubicBezTo>
                <a:cubicBezTo>
                  <a:pt x="103" y="128"/>
                  <a:pt x="103" y="128"/>
                  <a:pt x="103" y="128"/>
                </a:cubicBezTo>
                <a:cubicBezTo>
                  <a:pt x="103" y="128"/>
                  <a:pt x="103" y="128"/>
                  <a:pt x="104" y="128"/>
                </a:cubicBezTo>
                <a:cubicBezTo>
                  <a:pt x="105" y="128"/>
                  <a:pt x="105" y="128"/>
                  <a:pt x="106" y="127"/>
                </a:cubicBezTo>
                <a:cubicBezTo>
                  <a:pt x="107" y="127"/>
                  <a:pt x="108" y="126"/>
                  <a:pt x="108" y="125"/>
                </a:cubicBezTo>
                <a:cubicBezTo>
                  <a:pt x="128" y="5"/>
                  <a:pt x="128" y="5"/>
                  <a:pt x="128" y="5"/>
                </a:cubicBezTo>
                <a:cubicBezTo>
                  <a:pt x="128" y="3"/>
                  <a:pt x="128" y="2"/>
                  <a:pt x="126" y="1"/>
                </a:cubicBezTo>
                <a:close/>
                <a:moveTo>
                  <a:pt x="13" y="83"/>
                </a:moveTo>
                <a:cubicBezTo>
                  <a:pt x="105" y="21"/>
                  <a:pt x="105" y="21"/>
                  <a:pt x="105" y="21"/>
                </a:cubicBezTo>
                <a:cubicBezTo>
                  <a:pt x="38" y="93"/>
                  <a:pt x="38" y="93"/>
                  <a:pt x="38" y="93"/>
                </a:cubicBezTo>
                <a:cubicBezTo>
                  <a:pt x="37" y="93"/>
                  <a:pt x="37" y="93"/>
                  <a:pt x="37" y="93"/>
                </a:cubicBezTo>
                <a:lnTo>
                  <a:pt x="13" y="83"/>
                </a:lnTo>
                <a:close/>
                <a:moveTo>
                  <a:pt x="41" y="96"/>
                </a:moveTo>
                <a:cubicBezTo>
                  <a:pt x="41" y="96"/>
                  <a:pt x="41" y="96"/>
                  <a:pt x="41" y="96"/>
                </a:cubicBezTo>
                <a:cubicBezTo>
                  <a:pt x="117" y="15"/>
                  <a:pt x="117" y="15"/>
                  <a:pt x="117" y="15"/>
                </a:cubicBezTo>
                <a:cubicBezTo>
                  <a:pt x="52" y="116"/>
                  <a:pt x="52" y="116"/>
                  <a:pt x="52" y="116"/>
                </a:cubicBezTo>
                <a:lnTo>
                  <a:pt x="41" y="96"/>
                </a:lnTo>
                <a:close/>
                <a:moveTo>
                  <a:pt x="101" y="118"/>
                </a:moveTo>
                <a:cubicBezTo>
                  <a:pt x="67" y="105"/>
                  <a:pt x="67" y="105"/>
                  <a:pt x="67" y="105"/>
                </a:cubicBezTo>
                <a:cubicBezTo>
                  <a:pt x="66" y="104"/>
                  <a:pt x="65" y="104"/>
                  <a:pt x="64" y="104"/>
                </a:cubicBezTo>
                <a:cubicBezTo>
                  <a:pt x="117" y="23"/>
                  <a:pt x="117" y="23"/>
                  <a:pt x="117" y="23"/>
                </a:cubicBezTo>
                <a:lnTo>
                  <a:pt x="101" y="11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06" name="Group 105">
            <a:extLst>
              <a:ext uri="{FF2B5EF4-FFF2-40B4-BE49-F238E27FC236}">
                <a16:creationId xmlns="" xmlns:a16="http://schemas.microsoft.com/office/drawing/2014/main" id="{66FE2C17-3504-458E-B81B-82FC0126182D}"/>
              </a:ext>
            </a:extLst>
          </p:cNvPr>
          <p:cNvGrpSpPr/>
          <p:nvPr/>
        </p:nvGrpSpPr>
        <p:grpSpPr>
          <a:xfrm>
            <a:off x="8104986" y="1056310"/>
            <a:ext cx="317085" cy="317085"/>
            <a:chOff x="837205" y="3542332"/>
            <a:chExt cx="400024" cy="400024"/>
          </a:xfrm>
          <a:solidFill>
            <a:schemeClr val="tx1"/>
          </a:solidFill>
        </p:grpSpPr>
        <p:sp>
          <p:nvSpPr>
            <p:cNvPr id="107" name="Freeform 85">
              <a:extLst>
                <a:ext uri="{FF2B5EF4-FFF2-40B4-BE49-F238E27FC236}">
                  <a16:creationId xmlns="" xmlns:a16="http://schemas.microsoft.com/office/drawing/2014/main" id="{7E74FD3E-1910-4F87-9128-A4C8CC3CCF6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7205" y="3542332"/>
              <a:ext cx="400024" cy="400024"/>
            </a:xfrm>
            <a:custGeom>
              <a:avLst/>
              <a:gdLst>
                <a:gd name="T0" fmla="*/ 116 w 128"/>
                <a:gd name="T1" fmla="*/ 0 h 128"/>
                <a:gd name="T2" fmla="*/ 28 w 128"/>
                <a:gd name="T3" fmla="*/ 0 h 128"/>
                <a:gd name="T4" fmla="*/ 16 w 128"/>
                <a:gd name="T5" fmla="*/ 12 h 128"/>
                <a:gd name="T6" fmla="*/ 16 w 128"/>
                <a:gd name="T7" fmla="*/ 20 h 128"/>
                <a:gd name="T8" fmla="*/ 12 w 128"/>
                <a:gd name="T9" fmla="*/ 20 h 128"/>
                <a:gd name="T10" fmla="*/ 0 w 128"/>
                <a:gd name="T11" fmla="*/ 32 h 128"/>
                <a:gd name="T12" fmla="*/ 0 w 128"/>
                <a:gd name="T13" fmla="*/ 112 h 128"/>
                <a:gd name="T14" fmla="*/ 16 w 128"/>
                <a:gd name="T15" fmla="*/ 128 h 128"/>
                <a:gd name="T16" fmla="*/ 112 w 128"/>
                <a:gd name="T17" fmla="*/ 128 h 128"/>
                <a:gd name="T18" fmla="*/ 128 w 128"/>
                <a:gd name="T19" fmla="*/ 112 h 128"/>
                <a:gd name="T20" fmla="*/ 128 w 128"/>
                <a:gd name="T21" fmla="*/ 12 h 128"/>
                <a:gd name="T22" fmla="*/ 116 w 128"/>
                <a:gd name="T23" fmla="*/ 0 h 128"/>
                <a:gd name="T24" fmla="*/ 120 w 128"/>
                <a:gd name="T25" fmla="*/ 112 h 128"/>
                <a:gd name="T26" fmla="*/ 112 w 128"/>
                <a:gd name="T27" fmla="*/ 120 h 128"/>
                <a:gd name="T28" fmla="*/ 16 w 128"/>
                <a:gd name="T29" fmla="*/ 120 h 128"/>
                <a:gd name="T30" fmla="*/ 8 w 128"/>
                <a:gd name="T31" fmla="*/ 112 h 128"/>
                <a:gd name="T32" fmla="*/ 8 w 128"/>
                <a:gd name="T33" fmla="*/ 32 h 128"/>
                <a:gd name="T34" fmla="*/ 12 w 128"/>
                <a:gd name="T35" fmla="*/ 28 h 128"/>
                <a:gd name="T36" fmla="*/ 16 w 128"/>
                <a:gd name="T37" fmla="*/ 28 h 128"/>
                <a:gd name="T38" fmla="*/ 16 w 128"/>
                <a:gd name="T39" fmla="*/ 108 h 128"/>
                <a:gd name="T40" fmla="*/ 20 w 128"/>
                <a:gd name="T41" fmla="*/ 112 h 128"/>
                <a:gd name="T42" fmla="*/ 24 w 128"/>
                <a:gd name="T43" fmla="*/ 108 h 128"/>
                <a:gd name="T44" fmla="*/ 24 w 128"/>
                <a:gd name="T45" fmla="*/ 12 h 128"/>
                <a:gd name="T46" fmla="*/ 28 w 128"/>
                <a:gd name="T47" fmla="*/ 8 h 128"/>
                <a:gd name="T48" fmla="*/ 116 w 128"/>
                <a:gd name="T49" fmla="*/ 8 h 128"/>
                <a:gd name="T50" fmla="*/ 120 w 128"/>
                <a:gd name="T51" fmla="*/ 12 h 128"/>
                <a:gd name="T52" fmla="*/ 120 w 128"/>
                <a:gd name="T53" fmla="*/ 11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8" h="128">
                  <a:moveTo>
                    <a:pt x="116" y="0"/>
                  </a:moveTo>
                  <a:cubicBezTo>
                    <a:pt x="28" y="0"/>
                    <a:pt x="28" y="0"/>
                    <a:pt x="28" y="0"/>
                  </a:cubicBezTo>
                  <a:cubicBezTo>
                    <a:pt x="21" y="0"/>
                    <a:pt x="16" y="5"/>
                    <a:pt x="16" y="12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12" y="20"/>
                    <a:pt x="12" y="20"/>
                    <a:pt x="12" y="20"/>
                  </a:cubicBezTo>
                  <a:cubicBezTo>
                    <a:pt x="5" y="20"/>
                    <a:pt x="0" y="25"/>
                    <a:pt x="0" y="32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0" y="121"/>
                    <a:pt x="7" y="128"/>
                    <a:pt x="16" y="128"/>
                  </a:cubicBezTo>
                  <a:cubicBezTo>
                    <a:pt x="112" y="128"/>
                    <a:pt x="112" y="128"/>
                    <a:pt x="112" y="128"/>
                  </a:cubicBezTo>
                  <a:cubicBezTo>
                    <a:pt x="121" y="128"/>
                    <a:pt x="128" y="121"/>
                    <a:pt x="128" y="112"/>
                  </a:cubicBezTo>
                  <a:cubicBezTo>
                    <a:pt x="128" y="12"/>
                    <a:pt x="128" y="12"/>
                    <a:pt x="128" y="12"/>
                  </a:cubicBezTo>
                  <a:cubicBezTo>
                    <a:pt x="128" y="5"/>
                    <a:pt x="123" y="0"/>
                    <a:pt x="116" y="0"/>
                  </a:cubicBezTo>
                  <a:close/>
                  <a:moveTo>
                    <a:pt x="120" y="112"/>
                  </a:moveTo>
                  <a:cubicBezTo>
                    <a:pt x="120" y="116"/>
                    <a:pt x="116" y="120"/>
                    <a:pt x="112" y="120"/>
                  </a:cubicBezTo>
                  <a:cubicBezTo>
                    <a:pt x="16" y="120"/>
                    <a:pt x="16" y="120"/>
                    <a:pt x="16" y="120"/>
                  </a:cubicBezTo>
                  <a:cubicBezTo>
                    <a:pt x="12" y="120"/>
                    <a:pt x="8" y="116"/>
                    <a:pt x="8" y="11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8" y="30"/>
                    <a:pt x="10" y="28"/>
                    <a:pt x="12" y="28"/>
                  </a:cubicBezTo>
                  <a:cubicBezTo>
                    <a:pt x="16" y="28"/>
                    <a:pt x="16" y="28"/>
                    <a:pt x="16" y="28"/>
                  </a:cubicBezTo>
                  <a:cubicBezTo>
                    <a:pt x="16" y="108"/>
                    <a:pt x="16" y="108"/>
                    <a:pt x="16" y="108"/>
                  </a:cubicBezTo>
                  <a:cubicBezTo>
                    <a:pt x="16" y="110"/>
                    <a:pt x="18" y="112"/>
                    <a:pt x="20" y="112"/>
                  </a:cubicBezTo>
                  <a:cubicBezTo>
                    <a:pt x="22" y="112"/>
                    <a:pt x="24" y="110"/>
                    <a:pt x="24" y="108"/>
                  </a:cubicBezTo>
                  <a:cubicBezTo>
                    <a:pt x="24" y="12"/>
                    <a:pt x="24" y="12"/>
                    <a:pt x="24" y="12"/>
                  </a:cubicBezTo>
                  <a:cubicBezTo>
                    <a:pt x="24" y="10"/>
                    <a:pt x="26" y="8"/>
                    <a:pt x="28" y="8"/>
                  </a:cubicBezTo>
                  <a:cubicBezTo>
                    <a:pt x="116" y="8"/>
                    <a:pt x="116" y="8"/>
                    <a:pt x="116" y="8"/>
                  </a:cubicBezTo>
                  <a:cubicBezTo>
                    <a:pt x="118" y="8"/>
                    <a:pt x="120" y="10"/>
                    <a:pt x="120" y="12"/>
                  </a:cubicBezTo>
                  <a:lnTo>
                    <a:pt x="120" y="1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8" name="Freeform 86">
              <a:extLst>
                <a:ext uri="{FF2B5EF4-FFF2-40B4-BE49-F238E27FC236}">
                  <a16:creationId xmlns="" xmlns:a16="http://schemas.microsoft.com/office/drawing/2014/main" id="{A37DA67A-F7F9-4F28-BC68-5275DBCA2F3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74843" y="3692836"/>
              <a:ext cx="112218" cy="11882"/>
            </a:xfrm>
            <a:custGeom>
              <a:avLst/>
              <a:gdLst>
                <a:gd name="T0" fmla="*/ 2 w 36"/>
                <a:gd name="T1" fmla="*/ 4 h 4"/>
                <a:gd name="T2" fmla="*/ 34 w 36"/>
                <a:gd name="T3" fmla="*/ 4 h 4"/>
                <a:gd name="T4" fmla="*/ 36 w 36"/>
                <a:gd name="T5" fmla="*/ 2 h 4"/>
                <a:gd name="T6" fmla="*/ 34 w 36"/>
                <a:gd name="T7" fmla="*/ 0 h 4"/>
                <a:gd name="T8" fmla="*/ 2 w 36"/>
                <a:gd name="T9" fmla="*/ 0 h 4"/>
                <a:gd name="T10" fmla="*/ 0 w 36"/>
                <a:gd name="T11" fmla="*/ 2 h 4"/>
                <a:gd name="T12" fmla="*/ 2 w 3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2" y="4"/>
                  </a:move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9" name="Freeform 87">
              <a:extLst>
                <a:ext uri="{FF2B5EF4-FFF2-40B4-BE49-F238E27FC236}">
                  <a16:creationId xmlns="" xmlns:a16="http://schemas.microsoft.com/office/drawing/2014/main" id="{198ACFF1-A9B9-4FEF-9096-9AD36914A83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74843" y="3655870"/>
              <a:ext cx="112218" cy="11882"/>
            </a:xfrm>
            <a:custGeom>
              <a:avLst/>
              <a:gdLst>
                <a:gd name="T0" fmla="*/ 2 w 36"/>
                <a:gd name="T1" fmla="*/ 4 h 4"/>
                <a:gd name="T2" fmla="*/ 34 w 36"/>
                <a:gd name="T3" fmla="*/ 4 h 4"/>
                <a:gd name="T4" fmla="*/ 36 w 36"/>
                <a:gd name="T5" fmla="*/ 2 h 4"/>
                <a:gd name="T6" fmla="*/ 34 w 36"/>
                <a:gd name="T7" fmla="*/ 0 h 4"/>
                <a:gd name="T8" fmla="*/ 2 w 36"/>
                <a:gd name="T9" fmla="*/ 0 h 4"/>
                <a:gd name="T10" fmla="*/ 0 w 36"/>
                <a:gd name="T11" fmla="*/ 2 h 4"/>
                <a:gd name="T12" fmla="*/ 2 w 3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2" y="4"/>
                  </a:move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0" name="Freeform 88">
              <a:extLst>
                <a:ext uri="{FF2B5EF4-FFF2-40B4-BE49-F238E27FC236}">
                  <a16:creationId xmlns="" xmlns:a16="http://schemas.microsoft.com/office/drawing/2014/main" id="{A02AAF30-5694-4C1D-96F4-1500FBB4850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74843" y="3617583"/>
              <a:ext cx="112218" cy="13202"/>
            </a:xfrm>
            <a:custGeom>
              <a:avLst/>
              <a:gdLst>
                <a:gd name="T0" fmla="*/ 2 w 36"/>
                <a:gd name="T1" fmla="*/ 4 h 4"/>
                <a:gd name="T2" fmla="*/ 34 w 36"/>
                <a:gd name="T3" fmla="*/ 4 h 4"/>
                <a:gd name="T4" fmla="*/ 36 w 36"/>
                <a:gd name="T5" fmla="*/ 2 h 4"/>
                <a:gd name="T6" fmla="*/ 34 w 36"/>
                <a:gd name="T7" fmla="*/ 0 h 4"/>
                <a:gd name="T8" fmla="*/ 2 w 36"/>
                <a:gd name="T9" fmla="*/ 0 h 4"/>
                <a:gd name="T10" fmla="*/ 0 w 36"/>
                <a:gd name="T11" fmla="*/ 2 h 4"/>
                <a:gd name="T12" fmla="*/ 2 w 3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2" y="4"/>
                  </a:move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1" name="Freeform 89">
              <a:extLst>
                <a:ext uri="{FF2B5EF4-FFF2-40B4-BE49-F238E27FC236}">
                  <a16:creationId xmlns="" xmlns:a16="http://schemas.microsoft.com/office/drawing/2014/main" id="{DC22A04C-343E-4211-95E3-82C341D862BD}"/>
                </a:ext>
              </a:extLst>
            </p:cNvPr>
            <p:cNvSpPr>
              <a:spLocks/>
            </p:cNvSpPr>
            <p:nvPr/>
          </p:nvSpPr>
          <p:spPr bwMode="auto">
            <a:xfrm>
              <a:off x="937541" y="3880306"/>
              <a:ext cx="112218" cy="11882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2" name="Freeform 90">
              <a:extLst>
                <a:ext uri="{FF2B5EF4-FFF2-40B4-BE49-F238E27FC236}">
                  <a16:creationId xmlns="" xmlns:a16="http://schemas.microsoft.com/office/drawing/2014/main" id="{72CFBBB0-2D19-4169-AD03-E8092E2DBE9C}"/>
                </a:ext>
              </a:extLst>
            </p:cNvPr>
            <p:cNvSpPr>
              <a:spLocks/>
            </p:cNvSpPr>
            <p:nvPr/>
          </p:nvSpPr>
          <p:spPr bwMode="auto">
            <a:xfrm>
              <a:off x="937541" y="3843340"/>
              <a:ext cx="112218" cy="11882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3" name="Freeform 91">
              <a:extLst>
                <a:ext uri="{FF2B5EF4-FFF2-40B4-BE49-F238E27FC236}">
                  <a16:creationId xmlns="" xmlns:a16="http://schemas.microsoft.com/office/drawing/2014/main" id="{00A1760E-395B-4E92-B73B-99CC700E9F55}"/>
                </a:ext>
              </a:extLst>
            </p:cNvPr>
            <p:cNvSpPr>
              <a:spLocks/>
            </p:cNvSpPr>
            <p:nvPr/>
          </p:nvSpPr>
          <p:spPr bwMode="auto">
            <a:xfrm>
              <a:off x="937541" y="3805053"/>
              <a:ext cx="112218" cy="13202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4" name="Freeform 92">
              <a:extLst>
                <a:ext uri="{FF2B5EF4-FFF2-40B4-BE49-F238E27FC236}">
                  <a16:creationId xmlns="" xmlns:a16="http://schemas.microsoft.com/office/drawing/2014/main" id="{C2351FB1-33C0-4EE4-8770-A4171DA5C45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74843" y="3880306"/>
              <a:ext cx="112218" cy="11882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5" name="Freeform 93">
              <a:extLst>
                <a:ext uri="{FF2B5EF4-FFF2-40B4-BE49-F238E27FC236}">
                  <a16:creationId xmlns="" xmlns:a16="http://schemas.microsoft.com/office/drawing/2014/main" id="{431AEF99-17EB-4C03-BD4F-44162FC4C65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74843" y="3843340"/>
              <a:ext cx="112218" cy="11882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6" name="Freeform 94">
              <a:extLst>
                <a:ext uri="{FF2B5EF4-FFF2-40B4-BE49-F238E27FC236}">
                  <a16:creationId xmlns="" xmlns:a16="http://schemas.microsoft.com/office/drawing/2014/main" id="{80983E97-CAB3-4D65-A69F-7A373F0474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74843" y="3805053"/>
              <a:ext cx="112218" cy="13202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95">
              <a:extLst>
                <a:ext uri="{FF2B5EF4-FFF2-40B4-BE49-F238E27FC236}">
                  <a16:creationId xmlns="" xmlns:a16="http://schemas.microsoft.com/office/drawing/2014/main" id="{43F8CD6A-E2CE-4004-8879-940A9C9F8097}"/>
                </a:ext>
              </a:extLst>
            </p:cNvPr>
            <p:cNvSpPr>
              <a:spLocks/>
            </p:cNvSpPr>
            <p:nvPr/>
          </p:nvSpPr>
          <p:spPr bwMode="auto">
            <a:xfrm>
              <a:off x="937541" y="3729802"/>
              <a:ext cx="249520" cy="13202"/>
            </a:xfrm>
            <a:custGeom>
              <a:avLst/>
              <a:gdLst>
                <a:gd name="T0" fmla="*/ 78 w 80"/>
                <a:gd name="T1" fmla="*/ 0 h 4"/>
                <a:gd name="T2" fmla="*/ 2 w 80"/>
                <a:gd name="T3" fmla="*/ 0 h 4"/>
                <a:gd name="T4" fmla="*/ 0 w 80"/>
                <a:gd name="T5" fmla="*/ 2 h 4"/>
                <a:gd name="T6" fmla="*/ 2 w 80"/>
                <a:gd name="T7" fmla="*/ 4 h 4"/>
                <a:gd name="T8" fmla="*/ 78 w 80"/>
                <a:gd name="T9" fmla="*/ 4 h 4"/>
                <a:gd name="T10" fmla="*/ 80 w 80"/>
                <a:gd name="T11" fmla="*/ 2 h 4"/>
                <a:gd name="T12" fmla="*/ 78 w 80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0" h="4">
                  <a:moveTo>
                    <a:pt x="7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79" y="4"/>
                    <a:pt x="80" y="3"/>
                    <a:pt x="80" y="2"/>
                  </a:cubicBezTo>
                  <a:cubicBezTo>
                    <a:pt x="80" y="1"/>
                    <a:pt x="79" y="0"/>
                    <a:pt x="78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8" name="Freeform 96">
              <a:extLst>
                <a:ext uri="{FF2B5EF4-FFF2-40B4-BE49-F238E27FC236}">
                  <a16:creationId xmlns="" xmlns:a16="http://schemas.microsoft.com/office/drawing/2014/main" id="{4FF2DF11-7E60-4B8E-84BC-803B591AA097}"/>
                </a:ext>
              </a:extLst>
            </p:cNvPr>
            <p:cNvSpPr>
              <a:spLocks/>
            </p:cNvSpPr>
            <p:nvPr/>
          </p:nvSpPr>
          <p:spPr bwMode="auto">
            <a:xfrm>
              <a:off x="937541" y="3768087"/>
              <a:ext cx="249520" cy="11882"/>
            </a:xfrm>
            <a:custGeom>
              <a:avLst/>
              <a:gdLst>
                <a:gd name="T0" fmla="*/ 78 w 80"/>
                <a:gd name="T1" fmla="*/ 0 h 4"/>
                <a:gd name="T2" fmla="*/ 2 w 80"/>
                <a:gd name="T3" fmla="*/ 0 h 4"/>
                <a:gd name="T4" fmla="*/ 0 w 80"/>
                <a:gd name="T5" fmla="*/ 2 h 4"/>
                <a:gd name="T6" fmla="*/ 2 w 80"/>
                <a:gd name="T7" fmla="*/ 4 h 4"/>
                <a:gd name="T8" fmla="*/ 78 w 80"/>
                <a:gd name="T9" fmla="*/ 4 h 4"/>
                <a:gd name="T10" fmla="*/ 80 w 80"/>
                <a:gd name="T11" fmla="*/ 2 h 4"/>
                <a:gd name="T12" fmla="*/ 78 w 80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0" h="4">
                  <a:moveTo>
                    <a:pt x="7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79" y="4"/>
                    <a:pt x="80" y="3"/>
                    <a:pt x="80" y="2"/>
                  </a:cubicBezTo>
                  <a:cubicBezTo>
                    <a:pt x="80" y="1"/>
                    <a:pt x="79" y="0"/>
                    <a:pt x="78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9" name="Freeform 97">
              <a:extLst>
                <a:ext uri="{FF2B5EF4-FFF2-40B4-BE49-F238E27FC236}">
                  <a16:creationId xmlns="" xmlns:a16="http://schemas.microsoft.com/office/drawing/2014/main" id="{844CCCA4-8F48-46FF-B678-E2409CAE018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7541" y="3592500"/>
              <a:ext cx="112218" cy="112218"/>
            </a:xfrm>
            <a:custGeom>
              <a:avLst/>
              <a:gdLst>
                <a:gd name="T0" fmla="*/ 4 w 36"/>
                <a:gd name="T1" fmla="*/ 36 h 36"/>
                <a:gd name="T2" fmla="*/ 32 w 36"/>
                <a:gd name="T3" fmla="*/ 36 h 36"/>
                <a:gd name="T4" fmla="*/ 36 w 36"/>
                <a:gd name="T5" fmla="*/ 32 h 36"/>
                <a:gd name="T6" fmla="*/ 36 w 36"/>
                <a:gd name="T7" fmla="*/ 4 h 36"/>
                <a:gd name="T8" fmla="*/ 32 w 36"/>
                <a:gd name="T9" fmla="*/ 0 h 36"/>
                <a:gd name="T10" fmla="*/ 4 w 36"/>
                <a:gd name="T11" fmla="*/ 0 h 36"/>
                <a:gd name="T12" fmla="*/ 0 w 36"/>
                <a:gd name="T13" fmla="*/ 4 h 36"/>
                <a:gd name="T14" fmla="*/ 0 w 36"/>
                <a:gd name="T15" fmla="*/ 32 h 36"/>
                <a:gd name="T16" fmla="*/ 4 w 36"/>
                <a:gd name="T17" fmla="*/ 36 h 36"/>
                <a:gd name="T18" fmla="*/ 8 w 36"/>
                <a:gd name="T19" fmla="*/ 8 h 36"/>
                <a:gd name="T20" fmla="*/ 28 w 36"/>
                <a:gd name="T21" fmla="*/ 8 h 36"/>
                <a:gd name="T22" fmla="*/ 28 w 36"/>
                <a:gd name="T23" fmla="*/ 28 h 36"/>
                <a:gd name="T24" fmla="*/ 8 w 36"/>
                <a:gd name="T25" fmla="*/ 28 h 36"/>
                <a:gd name="T26" fmla="*/ 8 w 36"/>
                <a:gd name="T27" fmla="*/ 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6" h="36">
                  <a:moveTo>
                    <a:pt x="4" y="36"/>
                  </a:moveTo>
                  <a:cubicBezTo>
                    <a:pt x="32" y="36"/>
                    <a:pt x="32" y="36"/>
                    <a:pt x="32" y="36"/>
                  </a:cubicBezTo>
                  <a:cubicBezTo>
                    <a:pt x="34" y="36"/>
                    <a:pt x="36" y="34"/>
                    <a:pt x="36" y="32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6" y="2"/>
                    <a:pt x="34" y="0"/>
                    <a:pt x="32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4"/>
                    <a:pt x="2" y="36"/>
                    <a:pt x="4" y="36"/>
                  </a:cubicBezTo>
                  <a:close/>
                  <a:moveTo>
                    <a:pt x="8" y="8"/>
                  </a:moveTo>
                  <a:cubicBezTo>
                    <a:pt x="28" y="8"/>
                    <a:pt x="28" y="8"/>
                    <a:pt x="28" y="8"/>
                  </a:cubicBezTo>
                  <a:cubicBezTo>
                    <a:pt x="28" y="28"/>
                    <a:pt x="28" y="28"/>
                    <a:pt x="28" y="28"/>
                  </a:cubicBezTo>
                  <a:cubicBezTo>
                    <a:pt x="8" y="28"/>
                    <a:pt x="8" y="28"/>
                    <a:pt x="8" y="28"/>
                  </a:cubicBezTo>
                  <a:lnTo>
                    <a:pt x="8" y="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20" name="Freeform 5">
            <a:extLst>
              <a:ext uri="{FF2B5EF4-FFF2-40B4-BE49-F238E27FC236}">
                <a16:creationId xmlns="" xmlns:a16="http://schemas.microsoft.com/office/drawing/2014/main" id="{22E89A4B-9CA3-486A-B7E5-0FC169058975}"/>
              </a:ext>
            </a:extLst>
          </p:cNvPr>
          <p:cNvSpPr>
            <a:spLocks noEditPoints="1"/>
          </p:cNvSpPr>
          <p:nvPr/>
        </p:nvSpPr>
        <p:spPr bwMode="auto">
          <a:xfrm>
            <a:off x="8110218" y="3633198"/>
            <a:ext cx="306620" cy="306620"/>
          </a:xfrm>
          <a:custGeom>
            <a:avLst/>
            <a:gdLst>
              <a:gd name="T0" fmla="*/ 0 w 124"/>
              <a:gd name="T1" fmla="*/ 62 h 124"/>
              <a:gd name="T2" fmla="*/ 124 w 124"/>
              <a:gd name="T3" fmla="*/ 62 h 124"/>
              <a:gd name="T4" fmla="*/ 116 w 124"/>
              <a:gd name="T5" fmla="*/ 60 h 124"/>
              <a:gd name="T6" fmla="*/ 87 w 124"/>
              <a:gd name="T7" fmla="*/ 35 h 124"/>
              <a:gd name="T8" fmla="*/ 116 w 124"/>
              <a:gd name="T9" fmla="*/ 60 h 124"/>
              <a:gd name="T10" fmla="*/ 43 w 124"/>
              <a:gd name="T11" fmla="*/ 95 h 124"/>
              <a:gd name="T12" fmla="*/ 60 w 124"/>
              <a:gd name="T13" fmla="*/ 116 h 124"/>
              <a:gd name="T14" fmla="*/ 64 w 124"/>
              <a:gd name="T15" fmla="*/ 8 h 124"/>
              <a:gd name="T16" fmla="*/ 64 w 124"/>
              <a:gd name="T17" fmla="*/ 36 h 124"/>
              <a:gd name="T18" fmla="*/ 64 w 124"/>
              <a:gd name="T19" fmla="*/ 8 h 124"/>
              <a:gd name="T20" fmla="*/ 100 w 124"/>
              <a:gd name="T21" fmla="*/ 23 h 124"/>
              <a:gd name="T22" fmla="*/ 71 w 124"/>
              <a:gd name="T23" fmla="*/ 9 h 124"/>
              <a:gd name="T24" fmla="*/ 60 w 124"/>
              <a:gd name="T25" fmla="*/ 36 h 124"/>
              <a:gd name="T26" fmla="*/ 60 w 124"/>
              <a:gd name="T27" fmla="*/ 8 h 124"/>
              <a:gd name="T28" fmla="*/ 38 w 124"/>
              <a:gd name="T29" fmla="*/ 31 h 124"/>
              <a:gd name="T30" fmla="*/ 53 w 124"/>
              <a:gd name="T31" fmla="*/ 9 h 124"/>
              <a:gd name="T32" fmla="*/ 40 w 124"/>
              <a:gd name="T33" fmla="*/ 36 h 124"/>
              <a:gd name="T34" fmla="*/ 60 w 124"/>
              <a:gd name="T35" fmla="*/ 60 h 124"/>
              <a:gd name="T36" fmla="*/ 40 w 124"/>
              <a:gd name="T37" fmla="*/ 36 h 124"/>
              <a:gd name="T38" fmla="*/ 60 w 124"/>
              <a:gd name="T39" fmla="*/ 88 h 124"/>
              <a:gd name="T40" fmla="*/ 36 w 124"/>
              <a:gd name="T41" fmla="*/ 64 h 124"/>
              <a:gd name="T42" fmla="*/ 53 w 124"/>
              <a:gd name="T43" fmla="*/ 115 h 124"/>
              <a:gd name="T44" fmla="*/ 40 w 124"/>
              <a:gd name="T45" fmla="*/ 96 h 124"/>
              <a:gd name="T46" fmla="*/ 64 w 124"/>
              <a:gd name="T47" fmla="*/ 116 h 124"/>
              <a:gd name="T48" fmla="*/ 81 w 124"/>
              <a:gd name="T49" fmla="*/ 95 h 124"/>
              <a:gd name="T50" fmla="*/ 64 w 124"/>
              <a:gd name="T51" fmla="*/ 116 h 124"/>
              <a:gd name="T52" fmla="*/ 97 w 124"/>
              <a:gd name="T53" fmla="*/ 103 h 124"/>
              <a:gd name="T54" fmla="*/ 84 w 124"/>
              <a:gd name="T55" fmla="*/ 96 h 124"/>
              <a:gd name="T56" fmla="*/ 64 w 124"/>
              <a:gd name="T57" fmla="*/ 88 h 124"/>
              <a:gd name="T58" fmla="*/ 88 w 124"/>
              <a:gd name="T59" fmla="*/ 64 h 124"/>
              <a:gd name="T60" fmla="*/ 64 w 124"/>
              <a:gd name="T61" fmla="*/ 60 h 124"/>
              <a:gd name="T62" fmla="*/ 84 w 124"/>
              <a:gd name="T63" fmla="*/ 36 h 124"/>
              <a:gd name="T64" fmla="*/ 64 w 124"/>
              <a:gd name="T65" fmla="*/ 60 h 124"/>
              <a:gd name="T66" fmla="*/ 37 w 124"/>
              <a:gd name="T67" fmla="*/ 35 h 124"/>
              <a:gd name="T68" fmla="*/ 8 w 124"/>
              <a:gd name="T69" fmla="*/ 60 h 124"/>
              <a:gd name="T70" fmla="*/ 8 w 124"/>
              <a:gd name="T71" fmla="*/ 64 h 124"/>
              <a:gd name="T72" fmla="*/ 38 w 124"/>
              <a:gd name="T73" fmla="*/ 93 h 124"/>
              <a:gd name="T74" fmla="*/ 8 w 124"/>
              <a:gd name="T75" fmla="*/ 64 h 124"/>
              <a:gd name="T76" fmla="*/ 86 w 124"/>
              <a:gd name="T77" fmla="*/ 93 h 124"/>
              <a:gd name="T78" fmla="*/ 116 w 124"/>
              <a:gd name="T79" fmla="*/ 64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4" h="124">
                <a:moveTo>
                  <a:pt x="62" y="0"/>
                </a:moveTo>
                <a:cubicBezTo>
                  <a:pt x="28" y="0"/>
                  <a:pt x="0" y="28"/>
                  <a:pt x="0" y="62"/>
                </a:cubicBezTo>
                <a:cubicBezTo>
                  <a:pt x="0" y="96"/>
                  <a:pt x="28" y="124"/>
                  <a:pt x="62" y="124"/>
                </a:cubicBezTo>
                <a:cubicBezTo>
                  <a:pt x="96" y="124"/>
                  <a:pt x="124" y="96"/>
                  <a:pt x="124" y="62"/>
                </a:cubicBezTo>
                <a:cubicBezTo>
                  <a:pt x="124" y="28"/>
                  <a:pt x="96" y="0"/>
                  <a:pt x="62" y="0"/>
                </a:cubicBezTo>
                <a:close/>
                <a:moveTo>
                  <a:pt x="116" y="60"/>
                </a:moveTo>
                <a:cubicBezTo>
                  <a:pt x="92" y="60"/>
                  <a:pt x="92" y="60"/>
                  <a:pt x="92" y="60"/>
                </a:cubicBezTo>
                <a:cubicBezTo>
                  <a:pt x="92" y="51"/>
                  <a:pt x="90" y="43"/>
                  <a:pt x="87" y="35"/>
                </a:cubicBezTo>
                <a:cubicBezTo>
                  <a:pt x="93" y="33"/>
                  <a:pt x="98" y="30"/>
                  <a:pt x="102" y="26"/>
                </a:cubicBezTo>
                <a:cubicBezTo>
                  <a:pt x="110" y="35"/>
                  <a:pt x="115" y="47"/>
                  <a:pt x="116" y="60"/>
                </a:cubicBezTo>
                <a:close/>
                <a:moveTo>
                  <a:pt x="60" y="116"/>
                </a:moveTo>
                <a:cubicBezTo>
                  <a:pt x="53" y="110"/>
                  <a:pt x="48" y="103"/>
                  <a:pt x="43" y="95"/>
                </a:cubicBezTo>
                <a:cubicBezTo>
                  <a:pt x="49" y="93"/>
                  <a:pt x="54" y="92"/>
                  <a:pt x="60" y="92"/>
                </a:cubicBezTo>
                <a:cubicBezTo>
                  <a:pt x="60" y="116"/>
                  <a:pt x="60" y="116"/>
                  <a:pt x="60" y="116"/>
                </a:cubicBezTo>
                <a:cubicBezTo>
                  <a:pt x="60" y="116"/>
                  <a:pt x="60" y="116"/>
                  <a:pt x="60" y="116"/>
                </a:cubicBezTo>
                <a:close/>
                <a:moveTo>
                  <a:pt x="64" y="8"/>
                </a:moveTo>
                <a:cubicBezTo>
                  <a:pt x="72" y="14"/>
                  <a:pt x="78" y="23"/>
                  <a:pt x="82" y="33"/>
                </a:cubicBezTo>
                <a:cubicBezTo>
                  <a:pt x="76" y="35"/>
                  <a:pt x="70" y="36"/>
                  <a:pt x="64" y="36"/>
                </a:cubicBezTo>
                <a:cubicBezTo>
                  <a:pt x="64" y="8"/>
                  <a:pt x="64" y="8"/>
                  <a:pt x="64" y="8"/>
                </a:cubicBezTo>
                <a:cubicBezTo>
                  <a:pt x="64" y="8"/>
                  <a:pt x="64" y="8"/>
                  <a:pt x="64" y="8"/>
                </a:cubicBezTo>
                <a:close/>
                <a:moveTo>
                  <a:pt x="71" y="9"/>
                </a:moveTo>
                <a:cubicBezTo>
                  <a:pt x="82" y="11"/>
                  <a:pt x="92" y="16"/>
                  <a:pt x="100" y="23"/>
                </a:cubicBezTo>
                <a:cubicBezTo>
                  <a:pt x="95" y="26"/>
                  <a:pt x="91" y="29"/>
                  <a:pt x="86" y="31"/>
                </a:cubicBezTo>
                <a:cubicBezTo>
                  <a:pt x="82" y="23"/>
                  <a:pt x="77" y="15"/>
                  <a:pt x="71" y="9"/>
                </a:cubicBezTo>
                <a:close/>
                <a:moveTo>
                  <a:pt x="60" y="8"/>
                </a:moveTo>
                <a:cubicBezTo>
                  <a:pt x="60" y="36"/>
                  <a:pt x="60" y="36"/>
                  <a:pt x="60" y="36"/>
                </a:cubicBezTo>
                <a:cubicBezTo>
                  <a:pt x="54" y="36"/>
                  <a:pt x="48" y="35"/>
                  <a:pt x="42" y="33"/>
                </a:cubicBezTo>
                <a:cubicBezTo>
                  <a:pt x="46" y="23"/>
                  <a:pt x="52" y="14"/>
                  <a:pt x="60" y="8"/>
                </a:cubicBezTo>
                <a:cubicBezTo>
                  <a:pt x="60" y="8"/>
                  <a:pt x="60" y="8"/>
                  <a:pt x="60" y="8"/>
                </a:cubicBezTo>
                <a:close/>
                <a:moveTo>
                  <a:pt x="38" y="31"/>
                </a:moveTo>
                <a:cubicBezTo>
                  <a:pt x="33" y="29"/>
                  <a:pt x="29" y="26"/>
                  <a:pt x="24" y="23"/>
                </a:cubicBezTo>
                <a:cubicBezTo>
                  <a:pt x="32" y="16"/>
                  <a:pt x="42" y="11"/>
                  <a:pt x="53" y="9"/>
                </a:cubicBezTo>
                <a:cubicBezTo>
                  <a:pt x="47" y="15"/>
                  <a:pt x="42" y="23"/>
                  <a:pt x="38" y="31"/>
                </a:cubicBezTo>
                <a:close/>
                <a:moveTo>
                  <a:pt x="40" y="36"/>
                </a:moveTo>
                <a:cubicBezTo>
                  <a:pt x="47" y="38"/>
                  <a:pt x="53" y="40"/>
                  <a:pt x="60" y="40"/>
                </a:cubicBezTo>
                <a:cubicBezTo>
                  <a:pt x="60" y="60"/>
                  <a:pt x="60" y="60"/>
                  <a:pt x="60" y="60"/>
                </a:cubicBezTo>
                <a:cubicBezTo>
                  <a:pt x="36" y="60"/>
                  <a:pt x="36" y="60"/>
                  <a:pt x="36" y="60"/>
                </a:cubicBezTo>
                <a:cubicBezTo>
                  <a:pt x="36" y="52"/>
                  <a:pt x="38" y="44"/>
                  <a:pt x="40" y="36"/>
                </a:cubicBezTo>
                <a:close/>
                <a:moveTo>
                  <a:pt x="60" y="64"/>
                </a:moveTo>
                <a:cubicBezTo>
                  <a:pt x="60" y="88"/>
                  <a:pt x="60" y="88"/>
                  <a:pt x="60" y="88"/>
                </a:cubicBezTo>
                <a:cubicBezTo>
                  <a:pt x="54" y="88"/>
                  <a:pt x="48" y="89"/>
                  <a:pt x="42" y="91"/>
                </a:cubicBezTo>
                <a:cubicBezTo>
                  <a:pt x="38" y="83"/>
                  <a:pt x="36" y="74"/>
                  <a:pt x="36" y="64"/>
                </a:cubicBezTo>
                <a:lnTo>
                  <a:pt x="60" y="64"/>
                </a:lnTo>
                <a:close/>
                <a:moveTo>
                  <a:pt x="53" y="115"/>
                </a:moveTo>
                <a:cubicBezTo>
                  <a:pt x="43" y="114"/>
                  <a:pt x="34" y="109"/>
                  <a:pt x="27" y="103"/>
                </a:cubicBezTo>
                <a:cubicBezTo>
                  <a:pt x="31" y="100"/>
                  <a:pt x="35" y="98"/>
                  <a:pt x="40" y="96"/>
                </a:cubicBezTo>
                <a:cubicBezTo>
                  <a:pt x="43" y="103"/>
                  <a:pt x="48" y="110"/>
                  <a:pt x="53" y="115"/>
                </a:cubicBezTo>
                <a:close/>
                <a:moveTo>
                  <a:pt x="64" y="116"/>
                </a:moveTo>
                <a:cubicBezTo>
                  <a:pt x="64" y="92"/>
                  <a:pt x="64" y="92"/>
                  <a:pt x="64" y="92"/>
                </a:cubicBezTo>
                <a:cubicBezTo>
                  <a:pt x="70" y="92"/>
                  <a:pt x="75" y="93"/>
                  <a:pt x="81" y="95"/>
                </a:cubicBezTo>
                <a:cubicBezTo>
                  <a:pt x="76" y="103"/>
                  <a:pt x="71" y="110"/>
                  <a:pt x="64" y="116"/>
                </a:cubicBezTo>
                <a:cubicBezTo>
                  <a:pt x="64" y="116"/>
                  <a:pt x="64" y="116"/>
                  <a:pt x="64" y="116"/>
                </a:cubicBezTo>
                <a:close/>
                <a:moveTo>
                  <a:pt x="84" y="96"/>
                </a:moveTo>
                <a:cubicBezTo>
                  <a:pt x="89" y="98"/>
                  <a:pt x="93" y="100"/>
                  <a:pt x="97" y="103"/>
                </a:cubicBezTo>
                <a:cubicBezTo>
                  <a:pt x="90" y="109"/>
                  <a:pt x="81" y="114"/>
                  <a:pt x="71" y="115"/>
                </a:cubicBezTo>
                <a:cubicBezTo>
                  <a:pt x="76" y="110"/>
                  <a:pt x="81" y="103"/>
                  <a:pt x="84" y="96"/>
                </a:cubicBezTo>
                <a:close/>
                <a:moveTo>
                  <a:pt x="82" y="91"/>
                </a:moveTo>
                <a:cubicBezTo>
                  <a:pt x="76" y="89"/>
                  <a:pt x="70" y="88"/>
                  <a:pt x="64" y="88"/>
                </a:cubicBezTo>
                <a:cubicBezTo>
                  <a:pt x="64" y="64"/>
                  <a:pt x="64" y="64"/>
                  <a:pt x="64" y="64"/>
                </a:cubicBezTo>
                <a:cubicBezTo>
                  <a:pt x="88" y="64"/>
                  <a:pt x="88" y="64"/>
                  <a:pt x="88" y="64"/>
                </a:cubicBezTo>
                <a:cubicBezTo>
                  <a:pt x="88" y="74"/>
                  <a:pt x="86" y="83"/>
                  <a:pt x="82" y="91"/>
                </a:cubicBezTo>
                <a:close/>
                <a:moveTo>
                  <a:pt x="64" y="60"/>
                </a:moveTo>
                <a:cubicBezTo>
                  <a:pt x="64" y="40"/>
                  <a:pt x="64" y="40"/>
                  <a:pt x="64" y="40"/>
                </a:cubicBezTo>
                <a:cubicBezTo>
                  <a:pt x="71" y="40"/>
                  <a:pt x="77" y="38"/>
                  <a:pt x="84" y="36"/>
                </a:cubicBezTo>
                <a:cubicBezTo>
                  <a:pt x="86" y="44"/>
                  <a:pt x="88" y="52"/>
                  <a:pt x="88" y="60"/>
                </a:cubicBezTo>
                <a:lnTo>
                  <a:pt x="64" y="60"/>
                </a:lnTo>
                <a:close/>
                <a:moveTo>
                  <a:pt x="22" y="26"/>
                </a:moveTo>
                <a:cubicBezTo>
                  <a:pt x="26" y="30"/>
                  <a:pt x="31" y="33"/>
                  <a:pt x="37" y="35"/>
                </a:cubicBezTo>
                <a:cubicBezTo>
                  <a:pt x="34" y="43"/>
                  <a:pt x="32" y="51"/>
                  <a:pt x="32" y="60"/>
                </a:cubicBezTo>
                <a:cubicBezTo>
                  <a:pt x="8" y="60"/>
                  <a:pt x="8" y="60"/>
                  <a:pt x="8" y="60"/>
                </a:cubicBezTo>
                <a:cubicBezTo>
                  <a:pt x="9" y="47"/>
                  <a:pt x="14" y="35"/>
                  <a:pt x="22" y="26"/>
                </a:cubicBezTo>
                <a:close/>
                <a:moveTo>
                  <a:pt x="8" y="64"/>
                </a:moveTo>
                <a:cubicBezTo>
                  <a:pt x="32" y="64"/>
                  <a:pt x="32" y="64"/>
                  <a:pt x="32" y="64"/>
                </a:cubicBezTo>
                <a:cubicBezTo>
                  <a:pt x="32" y="74"/>
                  <a:pt x="34" y="84"/>
                  <a:pt x="38" y="93"/>
                </a:cubicBezTo>
                <a:cubicBezTo>
                  <a:pt x="33" y="95"/>
                  <a:pt x="28" y="97"/>
                  <a:pt x="24" y="100"/>
                </a:cubicBezTo>
                <a:cubicBezTo>
                  <a:pt x="15" y="91"/>
                  <a:pt x="9" y="78"/>
                  <a:pt x="8" y="64"/>
                </a:cubicBezTo>
                <a:close/>
                <a:moveTo>
                  <a:pt x="100" y="100"/>
                </a:moveTo>
                <a:cubicBezTo>
                  <a:pt x="96" y="97"/>
                  <a:pt x="91" y="95"/>
                  <a:pt x="86" y="93"/>
                </a:cubicBezTo>
                <a:cubicBezTo>
                  <a:pt x="90" y="84"/>
                  <a:pt x="92" y="74"/>
                  <a:pt x="92" y="64"/>
                </a:cubicBezTo>
                <a:cubicBezTo>
                  <a:pt x="116" y="64"/>
                  <a:pt x="116" y="64"/>
                  <a:pt x="116" y="64"/>
                </a:cubicBezTo>
                <a:cubicBezTo>
                  <a:pt x="115" y="78"/>
                  <a:pt x="109" y="91"/>
                  <a:pt x="100" y="10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21" name="Group 120">
            <a:extLst>
              <a:ext uri="{FF2B5EF4-FFF2-40B4-BE49-F238E27FC236}">
                <a16:creationId xmlns="" xmlns:a16="http://schemas.microsoft.com/office/drawing/2014/main" id="{9D171A84-B9C8-474E-A092-5A9CA80CBCAD}"/>
              </a:ext>
            </a:extLst>
          </p:cNvPr>
          <p:cNvGrpSpPr/>
          <p:nvPr/>
        </p:nvGrpSpPr>
        <p:grpSpPr>
          <a:xfrm>
            <a:off x="7306889" y="3636318"/>
            <a:ext cx="248007" cy="300380"/>
            <a:chOff x="10387014" y="2925763"/>
            <a:chExt cx="255588" cy="309563"/>
          </a:xfrm>
          <a:solidFill>
            <a:schemeClr val="tx1"/>
          </a:solidFill>
        </p:grpSpPr>
        <p:sp>
          <p:nvSpPr>
            <p:cNvPr id="122" name="Freeform 134">
              <a:extLst>
                <a:ext uri="{FF2B5EF4-FFF2-40B4-BE49-F238E27FC236}">
                  <a16:creationId xmlns="" xmlns:a16="http://schemas.microsoft.com/office/drawing/2014/main" id="{92036440-84DE-49DA-8E3C-9326F902D88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87014" y="2925763"/>
              <a:ext cx="255588" cy="309563"/>
            </a:xfrm>
            <a:custGeom>
              <a:avLst/>
              <a:gdLst>
                <a:gd name="T0" fmla="*/ 84 w 96"/>
                <a:gd name="T1" fmla="*/ 44 h 116"/>
                <a:gd name="T2" fmla="*/ 72 w 96"/>
                <a:gd name="T3" fmla="*/ 44 h 116"/>
                <a:gd name="T4" fmla="*/ 72 w 96"/>
                <a:gd name="T5" fmla="*/ 25 h 116"/>
                <a:gd name="T6" fmla="*/ 48 w 96"/>
                <a:gd name="T7" fmla="*/ 0 h 116"/>
                <a:gd name="T8" fmla="*/ 24 w 96"/>
                <a:gd name="T9" fmla="*/ 25 h 116"/>
                <a:gd name="T10" fmla="*/ 24 w 96"/>
                <a:gd name="T11" fmla="*/ 44 h 116"/>
                <a:gd name="T12" fmla="*/ 12 w 96"/>
                <a:gd name="T13" fmla="*/ 44 h 116"/>
                <a:gd name="T14" fmla="*/ 0 w 96"/>
                <a:gd name="T15" fmla="*/ 56 h 116"/>
                <a:gd name="T16" fmla="*/ 0 w 96"/>
                <a:gd name="T17" fmla="*/ 104 h 116"/>
                <a:gd name="T18" fmla="*/ 12 w 96"/>
                <a:gd name="T19" fmla="*/ 116 h 116"/>
                <a:gd name="T20" fmla="*/ 84 w 96"/>
                <a:gd name="T21" fmla="*/ 116 h 116"/>
                <a:gd name="T22" fmla="*/ 96 w 96"/>
                <a:gd name="T23" fmla="*/ 104 h 116"/>
                <a:gd name="T24" fmla="*/ 96 w 96"/>
                <a:gd name="T25" fmla="*/ 56 h 116"/>
                <a:gd name="T26" fmla="*/ 84 w 96"/>
                <a:gd name="T27" fmla="*/ 44 h 116"/>
                <a:gd name="T28" fmla="*/ 32 w 96"/>
                <a:gd name="T29" fmla="*/ 25 h 116"/>
                <a:gd name="T30" fmla="*/ 48 w 96"/>
                <a:gd name="T31" fmla="*/ 8 h 116"/>
                <a:gd name="T32" fmla="*/ 64 w 96"/>
                <a:gd name="T33" fmla="*/ 25 h 116"/>
                <a:gd name="T34" fmla="*/ 64 w 96"/>
                <a:gd name="T35" fmla="*/ 44 h 116"/>
                <a:gd name="T36" fmla="*/ 32 w 96"/>
                <a:gd name="T37" fmla="*/ 44 h 116"/>
                <a:gd name="T38" fmla="*/ 32 w 96"/>
                <a:gd name="T39" fmla="*/ 25 h 116"/>
                <a:gd name="T40" fmla="*/ 88 w 96"/>
                <a:gd name="T41" fmla="*/ 104 h 116"/>
                <a:gd name="T42" fmla="*/ 84 w 96"/>
                <a:gd name="T43" fmla="*/ 108 h 116"/>
                <a:gd name="T44" fmla="*/ 12 w 96"/>
                <a:gd name="T45" fmla="*/ 108 h 116"/>
                <a:gd name="T46" fmla="*/ 8 w 96"/>
                <a:gd name="T47" fmla="*/ 104 h 116"/>
                <a:gd name="T48" fmla="*/ 8 w 96"/>
                <a:gd name="T49" fmla="*/ 56 h 116"/>
                <a:gd name="T50" fmla="*/ 12 w 96"/>
                <a:gd name="T51" fmla="*/ 52 h 116"/>
                <a:gd name="T52" fmla="*/ 84 w 96"/>
                <a:gd name="T53" fmla="*/ 52 h 116"/>
                <a:gd name="T54" fmla="*/ 88 w 96"/>
                <a:gd name="T55" fmla="*/ 56 h 116"/>
                <a:gd name="T56" fmla="*/ 88 w 96"/>
                <a:gd name="T57" fmla="*/ 104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96" h="116">
                  <a:moveTo>
                    <a:pt x="84" y="44"/>
                  </a:moveTo>
                  <a:cubicBezTo>
                    <a:pt x="72" y="44"/>
                    <a:pt x="72" y="44"/>
                    <a:pt x="72" y="44"/>
                  </a:cubicBezTo>
                  <a:cubicBezTo>
                    <a:pt x="72" y="25"/>
                    <a:pt x="72" y="25"/>
                    <a:pt x="72" y="25"/>
                  </a:cubicBezTo>
                  <a:cubicBezTo>
                    <a:pt x="72" y="11"/>
                    <a:pt x="61" y="0"/>
                    <a:pt x="48" y="0"/>
                  </a:cubicBezTo>
                  <a:cubicBezTo>
                    <a:pt x="35" y="0"/>
                    <a:pt x="24" y="11"/>
                    <a:pt x="24" y="25"/>
                  </a:cubicBezTo>
                  <a:cubicBezTo>
                    <a:pt x="24" y="44"/>
                    <a:pt x="24" y="44"/>
                    <a:pt x="24" y="44"/>
                  </a:cubicBezTo>
                  <a:cubicBezTo>
                    <a:pt x="12" y="44"/>
                    <a:pt x="12" y="44"/>
                    <a:pt x="12" y="44"/>
                  </a:cubicBezTo>
                  <a:cubicBezTo>
                    <a:pt x="5" y="44"/>
                    <a:pt x="0" y="49"/>
                    <a:pt x="0" y="56"/>
                  </a:cubicBezTo>
                  <a:cubicBezTo>
                    <a:pt x="0" y="104"/>
                    <a:pt x="0" y="104"/>
                    <a:pt x="0" y="104"/>
                  </a:cubicBezTo>
                  <a:cubicBezTo>
                    <a:pt x="0" y="111"/>
                    <a:pt x="5" y="116"/>
                    <a:pt x="12" y="116"/>
                  </a:cubicBezTo>
                  <a:cubicBezTo>
                    <a:pt x="84" y="116"/>
                    <a:pt x="84" y="116"/>
                    <a:pt x="84" y="116"/>
                  </a:cubicBezTo>
                  <a:cubicBezTo>
                    <a:pt x="91" y="116"/>
                    <a:pt x="96" y="111"/>
                    <a:pt x="96" y="104"/>
                  </a:cubicBezTo>
                  <a:cubicBezTo>
                    <a:pt x="96" y="56"/>
                    <a:pt x="96" y="56"/>
                    <a:pt x="96" y="56"/>
                  </a:cubicBezTo>
                  <a:cubicBezTo>
                    <a:pt x="96" y="49"/>
                    <a:pt x="91" y="44"/>
                    <a:pt x="84" y="44"/>
                  </a:cubicBezTo>
                  <a:close/>
                  <a:moveTo>
                    <a:pt x="32" y="25"/>
                  </a:moveTo>
                  <a:cubicBezTo>
                    <a:pt x="32" y="15"/>
                    <a:pt x="39" y="8"/>
                    <a:pt x="48" y="8"/>
                  </a:cubicBezTo>
                  <a:cubicBezTo>
                    <a:pt x="57" y="8"/>
                    <a:pt x="64" y="15"/>
                    <a:pt x="64" y="25"/>
                  </a:cubicBezTo>
                  <a:cubicBezTo>
                    <a:pt x="64" y="44"/>
                    <a:pt x="64" y="44"/>
                    <a:pt x="64" y="44"/>
                  </a:cubicBezTo>
                  <a:cubicBezTo>
                    <a:pt x="32" y="44"/>
                    <a:pt x="32" y="44"/>
                    <a:pt x="32" y="44"/>
                  </a:cubicBezTo>
                  <a:lnTo>
                    <a:pt x="32" y="25"/>
                  </a:lnTo>
                  <a:close/>
                  <a:moveTo>
                    <a:pt x="88" y="104"/>
                  </a:moveTo>
                  <a:cubicBezTo>
                    <a:pt x="88" y="106"/>
                    <a:pt x="86" y="108"/>
                    <a:pt x="84" y="108"/>
                  </a:cubicBezTo>
                  <a:cubicBezTo>
                    <a:pt x="12" y="108"/>
                    <a:pt x="12" y="108"/>
                    <a:pt x="12" y="108"/>
                  </a:cubicBezTo>
                  <a:cubicBezTo>
                    <a:pt x="10" y="108"/>
                    <a:pt x="8" y="106"/>
                    <a:pt x="8" y="104"/>
                  </a:cubicBezTo>
                  <a:cubicBezTo>
                    <a:pt x="8" y="56"/>
                    <a:pt x="8" y="56"/>
                    <a:pt x="8" y="56"/>
                  </a:cubicBezTo>
                  <a:cubicBezTo>
                    <a:pt x="8" y="54"/>
                    <a:pt x="10" y="52"/>
                    <a:pt x="12" y="52"/>
                  </a:cubicBezTo>
                  <a:cubicBezTo>
                    <a:pt x="84" y="52"/>
                    <a:pt x="84" y="52"/>
                    <a:pt x="84" y="52"/>
                  </a:cubicBezTo>
                  <a:cubicBezTo>
                    <a:pt x="86" y="52"/>
                    <a:pt x="88" y="54"/>
                    <a:pt x="88" y="56"/>
                  </a:cubicBezTo>
                  <a:lnTo>
                    <a:pt x="88" y="10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3" name="Freeform 135">
              <a:extLst>
                <a:ext uri="{FF2B5EF4-FFF2-40B4-BE49-F238E27FC236}">
                  <a16:creationId xmlns="" xmlns:a16="http://schemas.microsoft.com/office/drawing/2014/main" id="{7A102BC2-CE37-4943-92D0-2B4A97CAA64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488614" y="3100388"/>
              <a:ext cx="52388" cy="79375"/>
            </a:xfrm>
            <a:custGeom>
              <a:avLst/>
              <a:gdLst>
                <a:gd name="T0" fmla="*/ 10 w 20"/>
                <a:gd name="T1" fmla="*/ 0 h 30"/>
                <a:gd name="T2" fmla="*/ 0 w 20"/>
                <a:gd name="T3" fmla="*/ 10 h 30"/>
                <a:gd name="T4" fmla="*/ 4 w 20"/>
                <a:gd name="T5" fmla="*/ 18 h 30"/>
                <a:gd name="T6" fmla="*/ 4 w 20"/>
                <a:gd name="T7" fmla="*/ 24 h 30"/>
                <a:gd name="T8" fmla="*/ 10 w 20"/>
                <a:gd name="T9" fmla="*/ 30 h 30"/>
                <a:gd name="T10" fmla="*/ 16 w 20"/>
                <a:gd name="T11" fmla="*/ 24 h 30"/>
                <a:gd name="T12" fmla="*/ 16 w 20"/>
                <a:gd name="T13" fmla="*/ 18 h 30"/>
                <a:gd name="T14" fmla="*/ 20 w 20"/>
                <a:gd name="T15" fmla="*/ 10 h 30"/>
                <a:gd name="T16" fmla="*/ 10 w 20"/>
                <a:gd name="T17" fmla="*/ 0 h 30"/>
                <a:gd name="T18" fmla="*/ 12 w 20"/>
                <a:gd name="T19" fmla="*/ 16 h 30"/>
                <a:gd name="T20" fmla="*/ 12 w 20"/>
                <a:gd name="T21" fmla="*/ 24 h 30"/>
                <a:gd name="T22" fmla="*/ 10 w 20"/>
                <a:gd name="T23" fmla="*/ 26 h 30"/>
                <a:gd name="T24" fmla="*/ 8 w 20"/>
                <a:gd name="T25" fmla="*/ 24 h 30"/>
                <a:gd name="T26" fmla="*/ 8 w 20"/>
                <a:gd name="T27" fmla="*/ 16 h 30"/>
                <a:gd name="T28" fmla="*/ 4 w 20"/>
                <a:gd name="T29" fmla="*/ 10 h 30"/>
                <a:gd name="T30" fmla="*/ 10 w 20"/>
                <a:gd name="T31" fmla="*/ 4 h 30"/>
                <a:gd name="T32" fmla="*/ 16 w 20"/>
                <a:gd name="T33" fmla="*/ 10 h 30"/>
                <a:gd name="T34" fmla="*/ 12 w 20"/>
                <a:gd name="T35" fmla="*/ 16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0" h="30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3"/>
                    <a:pt x="2" y="16"/>
                    <a:pt x="4" y="18"/>
                  </a:cubicBezTo>
                  <a:cubicBezTo>
                    <a:pt x="4" y="24"/>
                    <a:pt x="4" y="24"/>
                    <a:pt x="4" y="24"/>
                  </a:cubicBezTo>
                  <a:cubicBezTo>
                    <a:pt x="4" y="27"/>
                    <a:pt x="7" y="30"/>
                    <a:pt x="10" y="30"/>
                  </a:cubicBezTo>
                  <a:cubicBezTo>
                    <a:pt x="13" y="30"/>
                    <a:pt x="16" y="27"/>
                    <a:pt x="16" y="24"/>
                  </a:cubicBezTo>
                  <a:cubicBezTo>
                    <a:pt x="16" y="18"/>
                    <a:pt x="16" y="18"/>
                    <a:pt x="16" y="18"/>
                  </a:cubicBezTo>
                  <a:cubicBezTo>
                    <a:pt x="18" y="16"/>
                    <a:pt x="20" y="13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2" y="16"/>
                  </a:moveTo>
                  <a:cubicBezTo>
                    <a:pt x="12" y="24"/>
                    <a:pt x="12" y="24"/>
                    <a:pt x="12" y="24"/>
                  </a:cubicBezTo>
                  <a:cubicBezTo>
                    <a:pt x="12" y="25"/>
                    <a:pt x="11" y="26"/>
                    <a:pt x="10" y="26"/>
                  </a:cubicBezTo>
                  <a:cubicBezTo>
                    <a:pt x="9" y="26"/>
                    <a:pt x="8" y="25"/>
                    <a:pt x="8" y="24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6" y="15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4" y="15"/>
                    <a:pt x="12" y="1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24" name="Group 123">
            <a:extLst>
              <a:ext uri="{FF2B5EF4-FFF2-40B4-BE49-F238E27FC236}">
                <a16:creationId xmlns="" xmlns:a16="http://schemas.microsoft.com/office/drawing/2014/main" id="{751041EB-EAF1-4015-AAAF-AD6D0305B0EA}"/>
              </a:ext>
            </a:extLst>
          </p:cNvPr>
          <p:cNvGrpSpPr/>
          <p:nvPr/>
        </p:nvGrpSpPr>
        <p:grpSpPr>
          <a:xfrm>
            <a:off x="8102370" y="1726163"/>
            <a:ext cx="322317" cy="317085"/>
            <a:chOff x="2433339" y="4342379"/>
            <a:chExt cx="406625" cy="400024"/>
          </a:xfrm>
          <a:solidFill>
            <a:schemeClr val="tx1"/>
          </a:solidFill>
        </p:grpSpPr>
        <p:sp>
          <p:nvSpPr>
            <p:cNvPr id="125" name="Freeform 53">
              <a:extLst>
                <a:ext uri="{FF2B5EF4-FFF2-40B4-BE49-F238E27FC236}">
                  <a16:creationId xmlns="" xmlns:a16="http://schemas.microsoft.com/office/drawing/2014/main" id="{13603736-A573-45A1-B165-7B56DD2F86A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433339" y="4342379"/>
              <a:ext cx="406625" cy="400024"/>
            </a:xfrm>
            <a:custGeom>
              <a:avLst/>
              <a:gdLst>
                <a:gd name="T0" fmla="*/ 127 w 130"/>
                <a:gd name="T1" fmla="*/ 42 h 128"/>
                <a:gd name="T2" fmla="*/ 87 w 130"/>
                <a:gd name="T3" fmla="*/ 2 h 128"/>
                <a:gd name="T4" fmla="*/ 79 w 130"/>
                <a:gd name="T5" fmla="*/ 0 h 128"/>
                <a:gd name="T6" fmla="*/ 75 w 130"/>
                <a:gd name="T7" fmla="*/ 2 h 128"/>
                <a:gd name="T8" fmla="*/ 73 w 130"/>
                <a:gd name="T9" fmla="*/ 6 h 128"/>
                <a:gd name="T10" fmla="*/ 64 w 130"/>
                <a:gd name="T11" fmla="*/ 21 h 128"/>
                <a:gd name="T12" fmla="*/ 41 w 130"/>
                <a:gd name="T13" fmla="*/ 37 h 128"/>
                <a:gd name="T14" fmla="*/ 15 w 130"/>
                <a:gd name="T15" fmla="*/ 55 h 128"/>
                <a:gd name="T16" fmla="*/ 1 w 130"/>
                <a:gd name="T17" fmla="*/ 78 h 128"/>
                <a:gd name="T18" fmla="*/ 3 w 130"/>
                <a:gd name="T19" fmla="*/ 86 h 128"/>
                <a:gd name="T20" fmla="*/ 43 w 130"/>
                <a:gd name="T21" fmla="*/ 126 h 128"/>
                <a:gd name="T22" fmla="*/ 51 w 130"/>
                <a:gd name="T23" fmla="*/ 128 h 128"/>
                <a:gd name="T24" fmla="*/ 55 w 130"/>
                <a:gd name="T25" fmla="*/ 126 h 128"/>
                <a:gd name="T26" fmla="*/ 57 w 130"/>
                <a:gd name="T27" fmla="*/ 122 h 128"/>
                <a:gd name="T28" fmla="*/ 66 w 130"/>
                <a:gd name="T29" fmla="*/ 107 h 128"/>
                <a:gd name="T30" fmla="*/ 89 w 130"/>
                <a:gd name="T31" fmla="*/ 91 h 128"/>
                <a:gd name="T32" fmla="*/ 115 w 130"/>
                <a:gd name="T33" fmla="*/ 73 h 128"/>
                <a:gd name="T34" fmla="*/ 129 w 130"/>
                <a:gd name="T35" fmla="*/ 50 h 128"/>
                <a:gd name="T36" fmla="*/ 127 w 130"/>
                <a:gd name="T37" fmla="*/ 42 h 128"/>
                <a:gd name="T38" fmla="*/ 49 w 130"/>
                <a:gd name="T39" fmla="*/ 120 h 128"/>
                <a:gd name="T40" fmla="*/ 9 w 130"/>
                <a:gd name="T41" fmla="*/ 80 h 128"/>
                <a:gd name="T42" fmla="*/ 81 w 130"/>
                <a:gd name="T43" fmla="*/ 8 h 128"/>
                <a:gd name="T44" fmla="*/ 121 w 130"/>
                <a:gd name="T45" fmla="*/ 48 h 128"/>
                <a:gd name="T46" fmla="*/ 49 w 130"/>
                <a:gd name="T47" fmla="*/ 1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30" h="128">
                  <a:moveTo>
                    <a:pt x="127" y="42"/>
                  </a:moveTo>
                  <a:cubicBezTo>
                    <a:pt x="87" y="2"/>
                    <a:pt x="87" y="2"/>
                    <a:pt x="87" y="2"/>
                  </a:cubicBezTo>
                  <a:cubicBezTo>
                    <a:pt x="85" y="0"/>
                    <a:pt x="82" y="0"/>
                    <a:pt x="79" y="0"/>
                  </a:cubicBezTo>
                  <a:cubicBezTo>
                    <a:pt x="78" y="1"/>
                    <a:pt x="76" y="1"/>
                    <a:pt x="75" y="2"/>
                  </a:cubicBezTo>
                  <a:cubicBezTo>
                    <a:pt x="74" y="3"/>
                    <a:pt x="74" y="4"/>
                    <a:pt x="73" y="6"/>
                  </a:cubicBezTo>
                  <a:cubicBezTo>
                    <a:pt x="72" y="12"/>
                    <a:pt x="68" y="17"/>
                    <a:pt x="64" y="21"/>
                  </a:cubicBezTo>
                  <a:cubicBezTo>
                    <a:pt x="58" y="27"/>
                    <a:pt x="50" y="32"/>
                    <a:pt x="41" y="37"/>
                  </a:cubicBezTo>
                  <a:cubicBezTo>
                    <a:pt x="32" y="42"/>
                    <a:pt x="23" y="48"/>
                    <a:pt x="15" y="55"/>
                  </a:cubicBezTo>
                  <a:cubicBezTo>
                    <a:pt x="8" y="62"/>
                    <a:pt x="4" y="69"/>
                    <a:pt x="1" y="78"/>
                  </a:cubicBezTo>
                  <a:cubicBezTo>
                    <a:pt x="0" y="80"/>
                    <a:pt x="1" y="84"/>
                    <a:pt x="3" y="86"/>
                  </a:cubicBezTo>
                  <a:cubicBezTo>
                    <a:pt x="43" y="126"/>
                    <a:pt x="43" y="126"/>
                    <a:pt x="43" y="126"/>
                  </a:cubicBezTo>
                  <a:cubicBezTo>
                    <a:pt x="45" y="128"/>
                    <a:pt x="48" y="128"/>
                    <a:pt x="51" y="128"/>
                  </a:cubicBezTo>
                  <a:cubicBezTo>
                    <a:pt x="52" y="127"/>
                    <a:pt x="54" y="127"/>
                    <a:pt x="55" y="126"/>
                  </a:cubicBezTo>
                  <a:cubicBezTo>
                    <a:pt x="56" y="125"/>
                    <a:pt x="56" y="124"/>
                    <a:pt x="57" y="122"/>
                  </a:cubicBezTo>
                  <a:cubicBezTo>
                    <a:pt x="58" y="116"/>
                    <a:pt x="62" y="111"/>
                    <a:pt x="66" y="107"/>
                  </a:cubicBezTo>
                  <a:cubicBezTo>
                    <a:pt x="72" y="101"/>
                    <a:pt x="80" y="96"/>
                    <a:pt x="89" y="91"/>
                  </a:cubicBezTo>
                  <a:cubicBezTo>
                    <a:pt x="98" y="86"/>
                    <a:pt x="107" y="80"/>
                    <a:pt x="115" y="73"/>
                  </a:cubicBezTo>
                  <a:cubicBezTo>
                    <a:pt x="122" y="66"/>
                    <a:pt x="126" y="59"/>
                    <a:pt x="129" y="50"/>
                  </a:cubicBezTo>
                  <a:cubicBezTo>
                    <a:pt x="130" y="48"/>
                    <a:pt x="129" y="44"/>
                    <a:pt x="127" y="42"/>
                  </a:cubicBezTo>
                  <a:close/>
                  <a:moveTo>
                    <a:pt x="49" y="120"/>
                  </a:moveTo>
                  <a:cubicBezTo>
                    <a:pt x="36" y="107"/>
                    <a:pt x="22" y="93"/>
                    <a:pt x="9" y="80"/>
                  </a:cubicBezTo>
                  <a:cubicBezTo>
                    <a:pt x="20" y="43"/>
                    <a:pt x="70" y="45"/>
                    <a:pt x="81" y="8"/>
                  </a:cubicBezTo>
                  <a:cubicBezTo>
                    <a:pt x="94" y="21"/>
                    <a:pt x="108" y="35"/>
                    <a:pt x="121" y="48"/>
                  </a:cubicBezTo>
                  <a:cubicBezTo>
                    <a:pt x="110" y="85"/>
                    <a:pt x="60" y="83"/>
                    <a:pt x="49" y="12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6" name="Freeform 54">
              <a:extLst>
                <a:ext uri="{FF2B5EF4-FFF2-40B4-BE49-F238E27FC236}">
                  <a16:creationId xmlns="" xmlns:a16="http://schemas.microsoft.com/office/drawing/2014/main" id="{957482D6-701D-49B3-BBE9-BBB5B529CD7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581203" y="4482321"/>
              <a:ext cx="108257" cy="113538"/>
            </a:xfrm>
            <a:custGeom>
              <a:avLst/>
              <a:gdLst>
                <a:gd name="T0" fmla="*/ 28 w 35"/>
                <a:gd name="T1" fmla="*/ 12 h 36"/>
                <a:gd name="T2" fmla="*/ 20 w 35"/>
                <a:gd name="T3" fmla="*/ 13 h 36"/>
                <a:gd name="T4" fmla="*/ 10 w 35"/>
                <a:gd name="T5" fmla="*/ 7 h 36"/>
                <a:gd name="T6" fmla="*/ 15 w 35"/>
                <a:gd name="T7" fmla="*/ 6 h 36"/>
                <a:gd name="T8" fmla="*/ 19 w 35"/>
                <a:gd name="T9" fmla="*/ 6 h 36"/>
                <a:gd name="T10" fmla="*/ 20 w 35"/>
                <a:gd name="T11" fmla="*/ 2 h 36"/>
                <a:gd name="T12" fmla="*/ 13 w 35"/>
                <a:gd name="T13" fmla="*/ 1 h 36"/>
                <a:gd name="T14" fmla="*/ 6 w 35"/>
                <a:gd name="T15" fmla="*/ 4 h 36"/>
                <a:gd name="T16" fmla="*/ 5 w 35"/>
                <a:gd name="T17" fmla="*/ 3 h 36"/>
                <a:gd name="T18" fmla="*/ 3 w 35"/>
                <a:gd name="T19" fmla="*/ 5 h 36"/>
                <a:gd name="T20" fmla="*/ 4 w 35"/>
                <a:gd name="T21" fmla="*/ 6 h 36"/>
                <a:gd name="T22" fmla="*/ 1 w 35"/>
                <a:gd name="T23" fmla="*/ 15 h 36"/>
                <a:gd name="T24" fmla="*/ 3 w 35"/>
                <a:gd name="T25" fmla="*/ 22 h 36"/>
                <a:gd name="T26" fmla="*/ 18 w 35"/>
                <a:gd name="T27" fmla="*/ 21 h 36"/>
                <a:gd name="T28" fmla="*/ 23 w 35"/>
                <a:gd name="T29" fmla="*/ 31 h 36"/>
                <a:gd name="T30" fmla="*/ 19 w 35"/>
                <a:gd name="T31" fmla="*/ 30 h 36"/>
                <a:gd name="T32" fmla="*/ 16 w 35"/>
                <a:gd name="T33" fmla="*/ 28 h 36"/>
                <a:gd name="T34" fmla="*/ 13 w 35"/>
                <a:gd name="T35" fmla="*/ 31 h 36"/>
                <a:gd name="T36" fmla="*/ 17 w 35"/>
                <a:gd name="T37" fmla="*/ 35 h 36"/>
                <a:gd name="T38" fmla="*/ 25 w 35"/>
                <a:gd name="T39" fmla="*/ 36 h 36"/>
                <a:gd name="T40" fmla="*/ 31 w 35"/>
                <a:gd name="T41" fmla="*/ 35 h 36"/>
                <a:gd name="T42" fmla="*/ 33 w 35"/>
                <a:gd name="T43" fmla="*/ 34 h 36"/>
                <a:gd name="T44" fmla="*/ 33 w 35"/>
                <a:gd name="T45" fmla="*/ 32 h 36"/>
                <a:gd name="T46" fmla="*/ 34 w 35"/>
                <a:gd name="T47" fmla="*/ 26 h 36"/>
                <a:gd name="T48" fmla="*/ 35 w 35"/>
                <a:gd name="T49" fmla="*/ 18 h 36"/>
                <a:gd name="T50" fmla="*/ 10 w 35"/>
                <a:gd name="T51" fmla="*/ 17 h 36"/>
                <a:gd name="T52" fmla="*/ 6 w 35"/>
                <a:gd name="T53" fmla="*/ 15 h 36"/>
                <a:gd name="T54" fmla="*/ 7 w 35"/>
                <a:gd name="T55" fmla="*/ 11 h 36"/>
                <a:gd name="T56" fmla="*/ 14 w 35"/>
                <a:gd name="T57" fmla="*/ 16 h 36"/>
                <a:gd name="T58" fmla="*/ 29 w 35"/>
                <a:gd name="T59" fmla="*/ 25 h 36"/>
                <a:gd name="T60" fmla="*/ 21 w 35"/>
                <a:gd name="T61" fmla="*/ 20 h 36"/>
                <a:gd name="T62" fmla="*/ 25 w 35"/>
                <a:gd name="T63" fmla="*/ 18 h 36"/>
                <a:gd name="T64" fmla="*/ 28 w 35"/>
                <a:gd name="T65" fmla="*/ 20 h 36"/>
                <a:gd name="T66" fmla="*/ 29 w 35"/>
                <a:gd name="T67" fmla="*/ 23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5" h="36">
                  <a:moveTo>
                    <a:pt x="32" y="15"/>
                  </a:moveTo>
                  <a:cubicBezTo>
                    <a:pt x="31" y="14"/>
                    <a:pt x="30" y="13"/>
                    <a:pt x="28" y="12"/>
                  </a:cubicBezTo>
                  <a:cubicBezTo>
                    <a:pt x="27" y="12"/>
                    <a:pt x="26" y="12"/>
                    <a:pt x="24" y="12"/>
                  </a:cubicBezTo>
                  <a:cubicBezTo>
                    <a:pt x="23" y="12"/>
                    <a:pt x="22" y="12"/>
                    <a:pt x="20" y="13"/>
                  </a:cubicBezTo>
                  <a:cubicBezTo>
                    <a:pt x="19" y="13"/>
                    <a:pt x="18" y="14"/>
                    <a:pt x="16" y="15"/>
                  </a:cubicBezTo>
                  <a:cubicBezTo>
                    <a:pt x="14" y="12"/>
                    <a:pt x="12" y="10"/>
                    <a:pt x="10" y="7"/>
                  </a:cubicBezTo>
                  <a:cubicBezTo>
                    <a:pt x="11" y="7"/>
                    <a:pt x="12" y="6"/>
                    <a:pt x="13" y="6"/>
                  </a:cubicBezTo>
                  <a:cubicBezTo>
                    <a:pt x="14" y="6"/>
                    <a:pt x="14" y="6"/>
                    <a:pt x="15" y="6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7"/>
                    <a:pt x="19" y="7"/>
                    <a:pt x="19" y="6"/>
                  </a:cubicBezTo>
                  <a:cubicBezTo>
                    <a:pt x="20" y="6"/>
                    <a:pt x="20" y="5"/>
                    <a:pt x="20" y="5"/>
                  </a:cubicBezTo>
                  <a:cubicBezTo>
                    <a:pt x="20" y="4"/>
                    <a:pt x="20" y="3"/>
                    <a:pt x="20" y="2"/>
                  </a:cubicBezTo>
                  <a:cubicBezTo>
                    <a:pt x="19" y="1"/>
                    <a:pt x="18" y="1"/>
                    <a:pt x="16" y="0"/>
                  </a:cubicBezTo>
                  <a:cubicBezTo>
                    <a:pt x="15" y="0"/>
                    <a:pt x="14" y="0"/>
                    <a:pt x="13" y="1"/>
                  </a:cubicBezTo>
                  <a:cubicBezTo>
                    <a:pt x="11" y="1"/>
                    <a:pt x="10" y="1"/>
                    <a:pt x="9" y="2"/>
                  </a:cubicBezTo>
                  <a:cubicBezTo>
                    <a:pt x="8" y="3"/>
                    <a:pt x="7" y="3"/>
                    <a:pt x="6" y="4"/>
                  </a:cubicBezTo>
                  <a:cubicBezTo>
                    <a:pt x="6" y="4"/>
                    <a:pt x="6" y="3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3"/>
                    <a:pt x="3" y="3"/>
                  </a:cubicBezTo>
                  <a:cubicBezTo>
                    <a:pt x="3" y="4"/>
                    <a:pt x="3" y="4"/>
                    <a:pt x="3" y="5"/>
                  </a:cubicBezTo>
                  <a:cubicBezTo>
                    <a:pt x="3" y="5"/>
                    <a:pt x="3" y="5"/>
                    <a:pt x="4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3" y="7"/>
                    <a:pt x="2" y="9"/>
                    <a:pt x="2" y="10"/>
                  </a:cubicBezTo>
                  <a:cubicBezTo>
                    <a:pt x="1" y="12"/>
                    <a:pt x="1" y="13"/>
                    <a:pt x="1" y="15"/>
                  </a:cubicBezTo>
                  <a:cubicBezTo>
                    <a:pt x="0" y="16"/>
                    <a:pt x="1" y="17"/>
                    <a:pt x="1" y="18"/>
                  </a:cubicBezTo>
                  <a:cubicBezTo>
                    <a:pt x="1" y="20"/>
                    <a:pt x="2" y="21"/>
                    <a:pt x="3" y="22"/>
                  </a:cubicBezTo>
                  <a:cubicBezTo>
                    <a:pt x="5" y="23"/>
                    <a:pt x="8" y="24"/>
                    <a:pt x="10" y="24"/>
                  </a:cubicBezTo>
                  <a:cubicBezTo>
                    <a:pt x="13" y="23"/>
                    <a:pt x="15" y="23"/>
                    <a:pt x="18" y="21"/>
                  </a:cubicBezTo>
                  <a:cubicBezTo>
                    <a:pt x="21" y="24"/>
                    <a:pt x="23" y="27"/>
                    <a:pt x="25" y="29"/>
                  </a:cubicBezTo>
                  <a:cubicBezTo>
                    <a:pt x="24" y="30"/>
                    <a:pt x="24" y="30"/>
                    <a:pt x="23" y="31"/>
                  </a:cubicBezTo>
                  <a:cubicBezTo>
                    <a:pt x="22" y="31"/>
                    <a:pt x="21" y="31"/>
                    <a:pt x="21" y="31"/>
                  </a:cubicBezTo>
                  <a:cubicBezTo>
                    <a:pt x="20" y="30"/>
                    <a:pt x="20" y="30"/>
                    <a:pt x="19" y="30"/>
                  </a:cubicBezTo>
                  <a:cubicBezTo>
                    <a:pt x="18" y="29"/>
                    <a:pt x="18" y="29"/>
                    <a:pt x="17" y="29"/>
                  </a:cubicBezTo>
                  <a:cubicBezTo>
                    <a:pt x="17" y="28"/>
                    <a:pt x="16" y="28"/>
                    <a:pt x="16" y="28"/>
                  </a:cubicBezTo>
                  <a:cubicBezTo>
                    <a:pt x="15" y="28"/>
                    <a:pt x="15" y="29"/>
                    <a:pt x="14" y="29"/>
                  </a:cubicBezTo>
                  <a:cubicBezTo>
                    <a:pt x="13" y="30"/>
                    <a:pt x="13" y="30"/>
                    <a:pt x="13" y="31"/>
                  </a:cubicBezTo>
                  <a:cubicBezTo>
                    <a:pt x="13" y="32"/>
                    <a:pt x="13" y="33"/>
                    <a:pt x="14" y="33"/>
                  </a:cubicBezTo>
                  <a:cubicBezTo>
                    <a:pt x="15" y="34"/>
                    <a:pt x="16" y="35"/>
                    <a:pt x="17" y="35"/>
                  </a:cubicBezTo>
                  <a:cubicBezTo>
                    <a:pt x="18" y="36"/>
                    <a:pt x="19" y="36"/>
                    <a:pt x="20" y="36"/>
                  </a:cubicBezTo>
                  <a:cubicBezTo>
                    <a:pt x="22" y="36"/>
                    <a:pt x="23" y="36"/>
                    <a:pt x="25" y="36"/>
                  </a:cubicBezTo>
                  <a:cubicBezTo>
                    <a:pt x="26" y="35"/>
                    <a:pt x="27" y="34"/>
                    <a:pt x="29" y="33"/>
                  </a:cubicBezTo>
                  <a:cubicBezTo>
                    <a:pt x="30" y="33"/>
                    <a:pt x="30" y="34"/>
                    <a:pt x="31" y="35"/>
                  </a:cubicBezTo>
                  <a:cubicBezTo>
                    <a:pt x="31" y="35"/>
                    <a:pt x="32" y="35"/>
                    <a:pt x="32" y="35"/>
                  </a:cubicBezTo>
                  <a:cubicBezTo>
                    <a:pt x="33" y="35"/>
                    <a:pt x="33" y="35"/>
                    <a:pt x="33" y="34"/>
                  </a:cubicBezTo>
                  <a:cubicBezTo>
                    <a:pt x="33" y="34"/>
                    <a:pt x="34" y="34"/>
                    <a:pt x="34" y="33"/>
                  </a:cubicBezTo>
                  <a:cubicBezTo>
                    <a:pt x="34" y="33"/>
                    <a:pt x="33" y="32"/>
                    <a:pt x="33" y="32"/>
                  </a:cubicBezTo>
                  <a:cubicBezTo>
                    <a:pt x="32" y="32"/>
                    <a:pt x="32" y="31"/>
                    <a:pt x="31" y="30"/>
                  </a:cubicBezTo>
                  <a:cubicBezTo>
                    <a:pt x="32" y="29"/>
                    <a:pt x="33" y="27"/>
                    <a:pt x="34" y="26"/>
                  </a:cubicBezTo>
                  <a:cubicBezTo>
                    <a:pt x="35" y="24"/>
                    <a:pt x="35" y="23"/>
                    <a:pt x="35" y="21"/>
                  </a:cubicBezTo>
                  <a:cubicBezTo>
                    <a:pt x="35" y="20"/>
                    <a:pt x="35" y="19"/>
                    <a:pt x="35" y="18"/>
                  </a:cubicBezTo>
                  <a:cubicBezTo>
                    <a:pt x="34" y="17"/>
                    <a:pt x="33" y="16"/>
                    <a:pt x="32" y="15"/>
                  </a:cubicBezTo>
                  <a:close/>
                  <a:moveTo>
                    <a:pt x="10" y="17"/>
                  </a:moveTo>
                  <a:cubicBezTo>
                    <a:pt x="9" y="17"/>
                    <a:pt x="8" y="17"/>
                    <a:pt x="7" y="16"/>
                  </a:cubicBezTo>
                  <a:cubicBezTo>
                    <a:pt x="7" y="16"/>
                    <a:pt x="6" y="15"/>
                    <a:pt x="6" y="15"/>
                  </a:cubicBezTo>
                  <a:cubicBezTo>
                    <a:pt x="6" y="14"/>
                    <a:pt x="6" y="14"/>
                    <a:pt x="6" y="13"/>
                  </a:cubicBezTo>
                  <a:cubicBezTo>
                    <a:pt x="6" y="13"/>
                    <a:pt x="6" y="12"/>
                    <a:pt x="7" y="11"/>
                  </a:cubicBezTo>
                  <a:cubicBezTo>
                    <a:pt x="7" y="11"/>
                    <a:pt x="7" y="10"/>
                    <a:pt x="8" y="9"/>
                  </a:cubicBezTo>
                  <a:cubicBezTo>
                    <a:pt x="10" y="11"/>
                    <a:pt x="12" y="14"/>
                    <a:pt x="14" y="16"/>
                  </a:cubicBezTo>
                  <a:cubicBezTo>
                    <a:pt x="12" y="17"/>
                    <a:pt x="11" y="17"/>
                    <a:pt x="10" y="17"/>
                  </a:cubicBezTo>
                  <a:close/>
                  <a:moveTo>
                    <a:pt x="29" y="25"/>
                  </a:moveTo>
                  <a:cubicBezTo>
                    <a:pt x="28" y="26"/>
                    <a:pt x="28" y="27"/>
                    <a:pt x="27" y="27"/>
                  </a:cubicBezTo>
                  <a:cubicBezTo>
                    <a:pt x="25" y="25"/>
                    <a:pt x="23" y="22"/>
                    <a:pt x="21" y="20"/>
                  </a:cubicBezTo>
                  <a:cubicBezTo>
                    <a:pt x="21" y="20"/>
                    <a:pt x="22" y="19"/>
                    <a:pt x="23" y="19"/>
                  </a:cubicBezTo>
                  <a:cubicBezTo>
                    <a:pt x="23" y="19"/>
                    <a:pt x="24" y="19"/>
                    <a:pt x="25" y="18"/>
                  </a:cubicBezTo>
                  <a:cubicBezTo>
                    <a:pt x="25" y="18"/>
                    <a:pt x="26" y="18"/>
                    <a:pt x="27" y="19"/>
                  </a:cubicBezTo>
                  <a:cubicBezTo>
                    <a:pt x="27" y="19"/>
                    <a:pt x="28" y="19"/>
                    <a:pt x="28" y="20"/>
                  </a:cubicBezTo>
                  <a:cubicBezTo>
                    <a:pt x="29" y="20"/>
                    <a:pt x="29" y="21"/>
                    <a:pt x="29" y="21"/>
                  </a:cubicBezTo>
                  <a:cubicBezTo>
                    <a:pt x="30" y="22"/>
                    <a:pt x="30" y="23"/>
                    <a:pt x="29" y="23"/>
                  </a:cubicBezTo>
                  <a:cubicBezTo>
                    <a:pt x="29" y="24"/>
                    <a:pt x="29" y="25"/>
                    <a:pt x="29" y="2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7" name="Freeform 55">
              <a:extLst>
                <a:ext uri="{FF2B5EF4-FFF2-40B4-BE49-F238E27FC236}">
                  <a16:creationId xmlns="" xmlns:a16="http://schemas.microsoft.com/office/drawing/2014/main" id="{E21C67DB-27E4-4340-9FF7-D2002953C1D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1961" y="4616983"/>
              <a:ext cx="59410" cy="66011"/>
            </a:xfrm>
            <a:custGeom>
              <a:avLst/>
              <a:gdLst>
                <a:gd name="T0" fmla="*/ 16 w 19"/>
                <a:gd name="T1" fmla="*/ 1 h 21"/>
                <a:gd name="T2" fmla="*/ 16 w 19"/>
                <a:gd name="T3" fmla="*/ 1 h 21"/>
                <a:gd name="T4" fmla="*/ 9 w 19"/>
                <a:gd name="T5" fmla="*/ 7 h 21"/>
                <a:gd name="T6" fmla="*/ 3 w 19"/>
                <a:gd name="T7" fmla="*/ 14 h 21"/>
                <a:gd name="T8" fmla="*/ 0 w 19"/>
                <a:gd name="T9" fmla="*/ 17 h 21"/>
                <a:gd name="T10" fmla="*/ 0 w 19"/>
                <a:gd name="T11" fmla="*/ 17 h 21"/>
                <a:gd name="T12" fmla="*/ 0 w 19"/>
                <a:gd name="T13" fmla="*/ 20 h 21"/>
                <a:gd name="T14" fmla="*/ 3 w 19"/>
                <a:gd name="T15" fmla="*/ 20 h 21"/>
                <a:gd name="T16" fmla="*/ 3 w 19"/>
                <a:gd name="T17" fmla="*/ 20 h 21"/>
                <a:gd name="T18" fmla="*/ 6 w 19"/>
                <a:gd name="T19" fmla="*/ 16 h 21"/>
                <a:gd name="T20" fmla="*/ 11 w 19"/>
                <a:gd name="T21" fmla="*/ 10 h 21"/>
                <a:gd name="T22" fmla="*/ 18 w 19"/>
                <a:gd name="T23" fmla="*/ 4 h 21"/>
                <a:gd name="T24" fmla="*/ 18 w 19"/>
                <a:gd name="T25" fmla="*/ 4 h 21"/>
                <a:gd name="T26" fmla="*/ 19 w 19"/>
                <a:gd name="T27" fmla="*/ 4 h 21"/>
                <a:gd name="T28" fmla="*/ 19 w 19"/>
                <a:gd name="T29" fmla="*/ 1 h 21"/>
                <a:gd name="T30" fmla="*/ 16 w 19"/>
                <a:gd name="T3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" h="21">
                  <a:moveTo>
                    <a:pt x="16" y="1"/>
                  </a:moveTo>
                  <a:cubicBezTo>
                    <a:pt x="16" y="1"/>
                    <a:pt x="16" y="1"/>
                    <a:pt x="16" y="1"/>
                  </a:cubicBezTo>
                  <a:cubicBezTo>
                    <a:pt x="13" y="3"/>
                    <a:pt x="11" y="5"/>
                    <a:pt x="9" y="7"/>
                  </a:cubicBezTo>
                  <a:cubicBezTo>
                    <a:pt x="6" y="9"/>
                    <a:pt x="5" y="11"/>
                    <a:pt x="3" y="1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8" y="14"/>
                    <a:pt x="9" y="12"/>
                    <a:pt x="11" y="10"/>
                  </a:cubicBezTo>
                  <a:cubicBezTo>
                    <a:pt x="14" y="8"/>
                    <a:pt x="16" y="6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8" y="4"/>
                    <a:pt x="18" y="4"/>
                    <a:pt x="19" y="4"/>
                  </a:cubicBezTo>
                  <a:cubicBezTo>
                    <a:pt x="19" y="3"/>
                    <a:pt x="19" y="2"/>
                    <a:pt x="19" y="1"/>
                  </a:cubicBezTo>
                  <a:cubicBezTo>
                    <a:pt x="18" y="0"/>
                    <a:pt x="17" y="0"/>
                    <a:pt x="16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8" name="Freeform 56">
              <a:extLst>
                <a:ext uri="{FF2B5EF4-FFF2-40B4-BE49-F238E27FC236}">
                  <a16:creationId xmlns="" xmlns:a16="http://schemas.microsoft.com/office/drawing/2014/main" id="{E5911560-0230-445A-821B-6F3238768BB0}"/>
                </a:ext>
              </a:extLst>
            </p:cNvPr>
            <p:cNvSpPr>
              <a:spLocks/>
            </p:cNvSpPr>
            <p:nvPr/>
          </p:nvSpPr>
          <p:spPr bwMode="auto">
            <a:xfrm>
              <a:off x="2643252" y="4404429"/>
              <a:ext cx="62050" cy="66011"/>
            </a:xfrm>
            <a:custGeom>
              <a:avLst/>
              <a:gdLst>
                <a:gd name="T0" fmla="*/ 8 w 20"/>
                <a:gd name="T1" fmla="*/ 11 h 21"/>
                <a:gd name="T2" fmla="*/ 1 w 20"/>
                <a:gd name="T3" fmla="*/ 17 h 21"/>
                <a:gd name="T4" fmla="*/ 0 w 20"/>
                <a:gd name="T5" fmla="*/ 17 h 21"/>
                <a:gd name="T6" fmla="*/ 0 w 20"/>
                <a:gd name="T7" fmla="*/ 20 h 21"/>
                <a:gd name="T8" fmla="*/ 3 w 20"/>
                <a:gd name="T9" fmla="*/ 20 h 21"/>
                <a:gd name="T10" fmla="*/ 3 w 20"/>
                <a:gd name="T11" fmla="*/ 20 h 21"/>
                <a:gd name="T12" fmla="*/ 10 w 20"/>
                <a:gd name="T13" fmla="*/ 14 h 21"/>
                <a:gd name="T14" fmla="*/ 16 w 20"/>
                <a:gd name="T15" fmla="*/ 7 h 21"/>
                <a:gd name="T16" fmla="*/ 19 w 20"/>
                <a:gd name="T17" fmla="*/ 3 h 21"/>
                <a:gd name="T18" fmla="*/ 19 w 20"/>
                <a:gd name="T19" fmla="*/ 3 h 21"/>
                <a:gd name="T20" fmla="*/ 19 w 20"/>
                <a:gd name="T21" fmla="*/ 0 h 21"/>
                <a:gd name="T22" fmla="*/ 16 w 20"/>
                <a:gd name="T23" fmla="*/ 0 h 21"/>
                <a:gd name="T24" fmla="*/ 16 w 20"/>
                <a:gd name="T25" fmla="*/ 1 h 21"/>
                <a:gd name="T26" fmla="*/ 13 w 20"/>
                <a:gd name="T27" fmla="*/ 5 h 21"/>
                <a:gd name="T28" fmla="*/ 8 w 20"/>
                <a:gd name="T29" fmla="*/ 1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21">
                  <a:moveTo>
                    <a:pt x="8" y="11"/>
                  </a:moveTo>
                  <a:cubicBezTo>
                    <a:pt x="5" y="13"/>
                    <a:pt x="3" y="15"/>
                    <a:pt x="1" y="17"/>
                  </a:cubicBezTo>
                  <a:cubicBezTo>
                    <a:pt x="1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8"/>
                    <a:pt x="8" y="16"/>
                    <a:pt x="10" y="14"/>
                  </a:cubicBezTo>
                  <a:cubicBezTo>
                    <a:pt x="13" y="12"/>
                    <a:pt x="14" y="9"/>
                    <a:pt x="16" y="7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1"/>
                    <a:pt x="19" y="0"/>
                  </a:cubicBezTo>
                  <a:cubicBezTo>
                    <a:pt x="18" y="0"/>
                    <a:pt x="17" y="0"/>
                    <a:pt x="16" y="0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1" y="7"/>
                    <a:pt x="10" y="9"/>
                    <a:pt x="8" y="1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29" name="Group 128">
            <a:extLst>
              <a:ext uri="{FF2B5EF4-FFF2-40B4-BE49-F238E27FC236}">
                <a16:creationId xmlns="" xmlns:a16="http://schemas.microsoft.com/office/drawing/2014/main" id="{5ED72490-3F36-40AE-9DD4-C4A6CC151993}"/>
              </a:ext>
            </a:extLst>
          </p:cNvPr>
          <p:cNvGrpSpPr/>
          <p:nvPr/>
        </p:nvGrpSpPr>
        <p:grpSpPr>
          <a:xfrm>
            <a:off x="9645207" y="1755988"/>
            <a:ext cx="317085" cy="257435"/>
            <a:chOff x="4037394" y="5979440"/>
            <a:chExt cx="400024" cy="324772"/>
          </a:xfrm>
          <a:solidFill>
            <a:schemeClr val="tx1"/>
          </a:solidFill>
        </p:grpSpPr>
        <p:sp>
          <p:nvSpPr>
            <p:cNvPr id="130" name="Freeform 6">
              <a:extLst>
                <a:ext uri="{FF2B5EF4-FFF2-40B4-BE49-F238E27FC236}">
                  <a16:creationId xmlns="" xmlns:a16="http://schemas.microsoft.com/office/drawing/2014/main" id="{E7637C7E-B560-47DB-89AD-6BF53A027A3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11998" y="6078455"/>
              <a:ext cx="75252" cy="100336"/>
            </a:xfrm>
            <a:custGeom>
              <a:avLst/>
              <a:gdLst>
                <a:gd name="T0" fmla="*/ 11 w 24"/>
                <a:gd name="T1" fmla="*/ 2 h 32"/>
                <a:gd name="T2" fmla="*/ 8 w 24"/>
                <a:gd name="T3" fmla="*/ 0 h 32"/>
                <a:gd name="T4" fmla="*/ 4 w 24"/>
                <a:gd name="T5" fmla="*/ 0 h 32"/>
                <a:gd name="T6" fmla="*/ 0 w 24"/>
                <a:gd name="T7" fmla="*/ 4 h 32"/>
                <a:gd name="T8" fmla="*/ 0 w 24"/>
                <a:gd name="T9" fmla="*/ 28 h 32"/>
                <a:gd name="T10" fmla="*/ 4 w 24"/>
                <a:gd name="T11" fmla="*/ 32 h 32"/>
                <a:gd name="T12" fmla="*/ 20 w 24"/>
                <a:gd name="T13" fmla="*/ 32 h 32"/>
                <a:gd name="T14" fmla="*/ 24 w 24"/>
                <a:gd name="T15" fmla="*/ 28 h 32"/>
                <a:gd name="T16" fmla="*/ 24 w 24"/>
                <a:gd name="T17" fmla="*/ 22 h 32"/>
                <a:gd name="T18" fmla="*/ 23 w 24"/>
                <a:gd name="T19" fmla="*/ 20 h 32"/>
                <a:gd name="T20" fmla="*/ 11 w 24"/>
                <a:gd name="T21" fmla="*/ 2 h 32"/>
                <a:gd name="T22" fmla="*/ 20 w 24"/>
                <a:gd name="T23" fmla="*/ 28 h 32"/>
                <a:gd name="T24" fmla="*/ 4 w 24"/>
                <a:gd name="T25" fmla="*/ 28 h 32"/>
                <a:gd name="T26" fmla="*/ 4 w 24"/>
                <a:gd name="T27" fmla="*/ 4 h 32"/>
                <a:gd name="T28" fmla="*/ 8 w 24"/>
                <a:gd name="T29" fmla="*/ 4 h 32"/>
                <a:gd name="T30" fmla="*/ 20 w 24"/>
                <a:gd name="T31" fmla="*/ 22 h 32"/>
                <a:gd name="T32" fmla="*/ 20 w 24"/>
                <a:gd name="T33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4" h="32">
                  <a:moveTo>
                    <a:pt x="11" y="2"/>
                  </a:moveTo>
                  <a:cubicBezTo>
                    <a:pt x="11" y="1"/>
                    <a:pt x="9" y="0"/>
                    <a:pt x="8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30"/>
                    <a:pt x="2" y="32"/>
                    <a:pt x="4" y="32"/>
                  </a:cubicBezTo>
                  <a:cubicBezTo>
                    <a:pt x="20" y="32"/>
                    <a:pt x="20" y="32"/>
                    <a:pt x="20" y="32"/>
                  </a:cubicBezTo>
                  <a:cubicBezTo>
                    <a:pt x="22" y="32"/>
                    <a:pt x="24" y="30"/>
                    <a:pt x="24" y="28"/>
                  </a:cubicBezTo>
                  <a:cubicBezTo>
                    <a:pt x="24" y="22"/>
                    <a:pt x="24" y="22"/>
                    <a:pt x="24" y="22"/>
                  </a:cubicBezTo>
                  <a:cubicBezTo>
                    <a:pt x="24" y="21"/>
                    <a:pt x="24" y="20"/>
                    <a:pt x="23" y="20"/>
                  </a:cubicBezTo>
                  <a:lnTo>
                    <a:pt x="11" y="2"/>
                  </a:lnTo>
                  <a:close/>
                  <a:moveTo>
                    <a:pt x="20" y="28"/>
                  </a:moveTo>
                  <a:cubicBezTo>
                    <a:pt x="4" y="28"/>
                    <a:pt x="4" y="28"/>
                    <a:pt x="4" y="28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20" y="22"/>
                    <a:pt x="20" y="22"/>
                    <a:pt x="20" y="22"/>
                  </a:cubicBezTo>
                  <a:lnTo>
                    <a:pt x="20" y="2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1" name="Freeform 7">
              <a:extLst>
                <a:ext uri="{FF2B5EF4-FFF2-40B4-BE49-F238E27FC236}">
                  <a16:creationId xmlns="" xmlns:a16="http://schemas.microsoft.com/office/drawing/2014/main" id="{059481BA-D31E-44BA-99A0-1025C1D77C5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037394" y="5979440"/>
              <a:ext cx="400024" cy="324772"/>
            </a:xfrm>
            <a:custGeom>
              <a:avLst/>
              <a:gdLst>
                <a:gd name="T0" fmla="*/ 126 w 128"/>
                <a:gd name="T1" fmla="*/ 49 h 104"/>
                <a:gd name="T2" fmla="*/ 110 w 128"/>
                <a:gd name="T3" fmla="*/ 25 h 104"/>
                <a:gd name="T4" fmla="*/ 100 w 128"/>
                <a:gd name="T5" fmla="*/ 20 h 104"/>
                <a:gd name="T6" fmla="*/ 84 w 128"/>
                <a:gd name="T7" fmla="*/ 20 h 104"/>
                <a:gd name="T8" fmla="*/ 84 w 128"/>
                <a:gd name="T9" fmla="*/ 12 h 104"/>
                <a:gd name="T10" fmla="*/ 72 w 128"/>
                <a:gd name="T11" fmla="*/ 0 h 104"/>
                <a:gd name="T12" fmla="*/ 12 w 128"/>
                <a:gd name="T13" fmla="*/ 0 h 104"/>
                <a:gd name="T14" fmla="*/ 0 w 128"/>
                <a:gd name="T15" fmla="*/ 12 h 104"/>
                <a:gd name="T16" fmla="*/ 0 w 128"/>
                <a:gd name="T17" fmla="*/ 56 h 104"/>
                <a:gd name="T18" fmla="*/ 12 w 128"/>
                <a:gd name="T19" fmla="*/ 68 h 104"/>
                <a:gd name="T20" fmla="*/ 12 w 128"/>
                <a:gd name="T21" fmla="*/ 68 h 104"/>
                <a:gd name="T22" fmla="*/ 12 w 128"/>
                <a:gd name="T23" fmla="*/ 80 h 104"/>
                <a:gd name="T24" fmla="*/ 24 w 128"/>
                <a:gd name="T25" fmla="*/ 92 h 104"/>
                <a:gd name="T26" fmla="*/ 29 w 128"/>
                <a:gd name="T27" fmla="*/ 92 h 104"/>
                <a:gd name="T28" fmla="*/ 44 w 128"/>
                <a:gd name="T29" fmla="*/ 104 h 104"/>
                <a:gd name="T30" fmla="*/ 59 w 128"/>
                <a:gd name="T31" fmla="*/ 92 h 104"/>
                <a:gd name="T32" fmla="*/ 81 w 128"/>
                <a:gd name="T33" fmla="*/ 92 h 104"/>
                <a:gd name="T34" fmla="*/ 96 w 128"/>
                <a:gd name="T35" fmla="*/ 104 h 104"/>
                <a:gd name="T36" fmla="*/ 111 w 128"/>
                <a:gd name="T37" fmla="*/ 92 h 104"/>
                <a:gd name="T38" fmla="*/ 116 w 128"/>
                <a:gd name="T39" fmla="*/ 92 h 104"/>
                <a:gd name="T40" fmla="*/ 128 w 128"/>
                <a:gd name="T41" fmla="*/ 80 h 104"/>
                <a:gd name="T42" fmla="*/ 128 w 128"/>
                <a:gd name="T43" fmla="*/ 56 h 104"/>
                <a:gd name="T44" fmla="*/ 126 w 128"/>
                <a:gd name="T45" fmla="*/ 49 h 104"/>
                <a:gd name="T46" fmla="*/ 12 w 128"/>
                <a:gd name="T47" fmla="*/ 60 h 104"/>
                <a:gd name="T48" fmla="*/ 8 w 128"/>
                <a:gd name="T49" fmla="*/ 56 h 104"/>
                <a:gd name="T50" fmla="*/ 8 w 128"/>
                <a:gd name="T51" fmla="*/ 12 h 104"/>
                <a:gd name="T52" fmla="*/ 12 w 128"/>
                <a:gd name="T53" fmla="*/ 8 h 104"/>
                <a:gd name="T54" fmla="*/ 72 w 128"/>
                <a:gd name="T55" fmla="*/ 8 h 104"/>
                <a:gd name="T56" fmla="*/ 76 w 128"/>
                <a:gd name="T57" fmla="*/ 12 h 104"/>
                <a:gd name="T58" fmla="*/ 76 w 128"/>
                <a:gd name="T59" fmla="*/ 20 h 104"/>
                <a:gd name="T60" fmla="*/ 76 w 128"/>
                <a:gd name="T61" fmla="*/ 28 h 104"/>
                <a:gd name="T62" fmla="*/ 76 w 128"/>
                <a:gd name="T63" fmla="*/ 56 h 104"/>
                <a:gd name="T64" fmla="*/ 72 w 128"/>
                <a:gd name="T65" fmla="*/ 60 h 104"/>
                <a:gd name="T66" fmla="*/ 12 w 128"/>
                <a:gd name="T67" fmla="*/ 60 h 104"/>
                <a:gd name="T68" fmla="*/ 44 w 128"/>
                <a:gd name="T69" fmla="*/ 96 h 104"/>
                <a:gd name="T70" fmla="*/ 36 w 128"/>
                <a:gd name="T71" fmla="*/ 88 h 104"/>
                <a:gd name="T72" fmla="*/ 44 w 128"/>
                <a:gd name="T73" fmla="*/ 80 h 104"/>
                <a:gd name="T74" fmla="*/ 52 w 128"/>
                <a:gd name="T75" fmla="*/ 88 h 104"/>
                <a:gd name="T76" fmla="*/ 44 w 128"/>
                <a:gd name="T77" fmla="*/ 96 h 104"/>
                <a:gd name="T78" fmla="*/ 96 w 128"/>
                <a:gd name="T79" fmla="*/ 96 h 104"/>
                <a:gd name="T80" fmla="*/ 88 w 128"/>
                <a:gd name="T81" fmla="*/ 88 h 104"/>
                <a:gd name="T82" fmla="*/ 96 w 128"/>
                <a:gd name="T83" fmla="*/ 80 h 104"/>
                <a:gd name="T84" fmla="*/ 104 w 128"/>
                <a:gd name="T85" fmla="*/ 88 h 104"/>
                <a:gd name="T86" fmla="*/ 96 w 128"/>
                <a:gd name="T87" fmla="*/ 96 h 104"/>
                <a:gd name="T88" fmla="*/ 120 w 128"/>
                <a:gd name="T89" fmla="*/ 80 h 104"/>
                <a:gd name="T90" fmla="*/ 116 w 128"/>
                <a:gd name="T91" fmla="*/ 84 h 104"/>
                <a:gd name="T92" fmla="*/ 111 w 128"/>
                <a:gd name="T93" fmla="*/ 84 h 104"/>
                <a:gd name="T94" fmla="*/ 96 w 128"/>
                <a:gd name="T95" fmla="*/ 72 h 104"/>
                <a:gd name="T96" fmla="*/ 81 w 128"/>
                <a:gd name="T97" fmla="*/ 84 h 104"/>
                <a:gd name="T98" fmla="*/ 59 w 128"/>
                <a:gd name="T99" fmla="*/ 84 h 104"/>
                <a:gd name="T100" fmla="*/ 44 w 128"/>
                <a:gd name="T101" fmla="*/ 72 h 104"/>
                <a:gd name="T102" fmla="*/ 29 w 128"/>
                <a:gd name="T103" fmla="*/ 84 h 104"/>
                <a:gd name="T104" fmla="*/ 24 w 128"/>
                <a:gd name="T105" fmla="*/ 84 h 104"/>
                <a:gd name="T106" fmla="*/ 20 w 128"/>
                <a:gd name="T107" fmla="*/ 80 h 104"/>
                <a:gd name="T108" fmla="*/ 20 w 128"/>
                <a:gd name="T109" fmla="*/ 68 h 104"/>
                <a:gd name="T110" fmla="*/ 72 w 128"/>
                <a:gd name="T111" fmla="*/ 68 h 104"/>
                <a:gd name="T112" fmla="*/ 84 w 128"/>
                <a:gd name="T113" fmla="*/ 56 h 104"/>
                <a:gd name="T114" fmla="*/ 84 w 128"/>
                <a:gd name="T115" fmla="*/ 28 h 104"/>
                <a:gd name="T116" fmla="*/ 100 w 128"/>
                <a:gd name="T117" fmla="*/ 28 h 104"/>
                <a:gd name="T118" fmla="*/ 103 w 128"/>
                <a:gd name="T119" fmla="*/ 30 h 104"/>
                <a:gd name="T120" fmla="*/ 119 w 128"/>
                <a:gd name="T121" fmla="*/ 54 h 104"/>
                <a:gd name="T122" fmla="*/ 120 w 128"/>
                <a:gd name="T123" fmla="*/ 56 h 104"/>
                <a:gd name="T124" fmla="*/ 120 w 128"/>
                <a:gd name="T125" fmla="*/ 8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28" h="104">
                  <a:moveTo>
                    <a:pt x="126" y="49"/>
                  </a:moveTo>
                  <a:cubicBezTo>
                    <a:pt x="110" y="25"/>
                    <a:pt x="110" y="25"/>
                    <a:pt x="110" y="25"/>
                  </a:cubicBezTo>
                  <a:cubicBezTo>
                    <a:pt x="108" y="22"/>
                    <a:pt x="104" y="20"/>
                    <a:pt x="100" y="20"/>
                  </a:cubicBezTo>
                  <a:cubicBezTo>
                    <a:pt x="84" y="20"/>
                    <a:pt x="84" y="20"/>
                    <a:pt x="84" y="20"/>
                  </a:cubicBezTo>
                  <a:cubicBezTo>
                    <a:pt x="84" y="12"/>
                    <a:pt x="84" y="12"/>
                    <a:pt x="84" y="12"/>
                  </a:cubicBezTo>
                  <a:cubicBezTo>
                    <a:pt x="84" y="5"/>
                    <a:pt x="79" y="0"/>
                    <a:pt x="7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3"/>
                    <a:pt x="5" y="68"/>
                    <a:pt x="12" y="68"/>
                  </a:cubicBezTo>
                  <a:cubicBezTo>
                    <a:pt x="12" y="68"/>
                    <a:pt x="12" y="68"/>
                    <a:pt x="12" y="68"/>
                  </a:cubicBezTo>
                  <a:cubicBezTo>
                    <a:pt x="12" y="80"/>
                    <a:pt x="12" y="80"/>
                    <a:pt x="12" y="80"/>
                  </a:cubicBezTo>
                  <a:cubicBezTo>
                    <a:pt x="12" y="87"/>
                    <a:pt x="17" y="92"/>
                    <a:pt x="24" y="92"/>
                  </a:cubicBezTo>
                  <a:cubicBezTo>
                    <a:pt x="29" y="92"/>
                    <a:pt x="29" y="92"/>
                    <a:pt x="29" y="92"/>
                  </a:cubicBezTo>
                  <a:cubicBezTo>
                    <a:pt x="30" y="99"/>
                    <a:pt x="37" y="104"/>
                    <a:pt x="44" y="104"/>
                  </a:cubicBezTo>
                  <a:cubicBezTo>
                    <a:pt x="51" y="104"/>
                    <a:pt x="58" y="99"/>
                    <a:pt x="59" y="92"/>
                  </a:cubicBezTo>
                  <a:cubicBezTo>
                    <a:pt x="81" y="92"/>
                    <a:pt x="81" y="92"/>
                    <a:pt x="81" y="92"/>
                  </a:cubicBezTo>
                  <a:cubicBezTo>
                    <a:pt x="82" y="99"/>
                    <a:pt x="89" y="104"/>
                    <a:pt x="96" y="104"/>
                  </a:cubicBezTo>
                  <a:cubicBezTo>
                    <a:pt x="103" y="104"/>
                    <a:pt x="110" y="99"/>
                    <a:pt x="111" y="92"/>
                  </a:cubicBezTo>
                  <a:cubicBezTo>
                    <a:pt x="116" y="92"/>
                    <a:pt x="116" y="92"/>
                    <a:pt x="116" y="92"/>
                  </a:cubicBezTo>
                  <a:cubicBezTo>
                    <a:pt x="123" y="92"/>
                    <a:pt x="128" y="87"/>
                    <a:pt x="128" y="80"/>
                  </a:cubicBezTo>
                  <a:cubicBezTo>
                    <a:pt x="128" y="56"/>
                    <a:pt x="128" y="56"/>
                    <a:pt x="128" y="56"/>
                  </a:cubicBezTo>
                  <a:cubicBezTo>
                    <a:pt x="128" y="54"/>
                    <a:pt x="127" y="51"/>
                    <a:pt x="126" y="49"/>
                  </a:cubicBezTo>
                  <a:close/>
                  <a:moveTo>
                    <a:pt x="12" y="60"/>
                  </a:moveTo>
                  <a:cubicBezTo>
                    <a:pt x="10" y="60"/>
                    <a:pt x="8" y="58"/>
                    <a:pt x="8" y="56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72" y="8"/>
                    <a:pt x="72" y="8"/>
                    <a:pt x="72" y="8"/>
                  </a:cubicBezTo>
                  <a:cubicBezTo>
                    <a:pt x="74" y="8"/>
                    <a:pt x="76" y="10"/>
                    <a:pt x="76" y="12"/>
                  </a:cubicBezTo>
                  <a:cubicBezTo>
                    <a:pt x="76" y="20"/>
                    <a:pt x="76" y="20"/>
                    <a:pt x="76" y="20"/>
                  </a:cubicBezTo>
                  <a:cubicBezTo>
                    <a:pt x="76" y="28"/>
                    <a:pt x="76" y="28"/>
                    <a:pt x="76" y="28"/>
                  </a:cubicBezTo>
                  <a:cubicBezTo>
                    <a:pt x="76" y="56"/>
                    <a:pt x="76" y="56"/>
                    <a:pt x="76" y="56"/>
                  </a:cubicBezTo>
                  <a:cubicBezTo>
                    <a:pt x="76" y="58"/>
                    <a:pt x="74" y="60"/>
                    <a:pt x="72" y="60"/>
                  </a:cubicBezTo>
                  <a:lnTo>
                    <a:pt x="12" y="60"/>
                  </a:lnTo>
                  <a:close/>
                  <a:moveTo>
                    <a:pt x="44" y="96"/>
                  </a:moveTo>
                  <a:cubicBezTo>
                    <a:pt x="40" y="96"/>
                    <a:pt x="36" y="92"/>
                    <a:pt x="36" y="88"/>
                  </a:cubicBezTo>
                  <a:cubicBezTo>
                    <a:pt x="36" y="84"/>
                    <a:pt x="40" y="80"/>
                    <a:pt x="44" y="80"/>
                  </a:cubicBezTo>
                  <a:cubicBezTo>
                    <a:pt x="48" y="80"/>
                    <a:pt x="52" y="84"/>
                    <a:pt x="52" y="88"/>
                  </a:cubicBezTo>
                  <a:cubicBezTo>
                    <a:pt x="52" y="92"/>
                    <a:pt x="48" y="96"/>
                    <a:pt x="44" y="96"/>
                  </a:cubicBezTo>
                  <a:close/>
                  <a:moveTo>
                    <a:pt x="96" y="96"/>
                  </a:moveTo>
                  <a:cubicBezTo>
                    <a:pt x="92" y="96"/>
                    <a:pt x="88" y="92"/>
                    <a:pt x="88" y="88"/>
                  </a:cubicBezTo>
                  <a:cubicBezTo>
                    <a:pt x="88" y="84"/>
                    <a:pt x="92" y="80"/>
                    <a:pt x="96" y="80"/>
                  </a:cubicBezTo>
                  <a:cubicBezTo>
                    <a:pt x="100" y="80"/>
                    <a:pt x="104" y="84"/>
                    <a:pt x="104" y="88"/>
                  </a:cubicBezTo>
                  <a:cubicBezTo>
                    <a:pt x="104" y="92"/>
                    <a:pt x="100" y="96"/>
                    <a:pt x="96" y="96"/>
                  </a:cubicBezTo>
                  <a:close/>
                  <a:moveTo>
                    <a:pt x="120" y="80"/>
                  </a:moveTo>
                  <a:cubicBezTo>
                    <a:pt x="120" y="82"/>
                    <a:pt x="118" y="84"/>
                    <a:pt x="116" y="84"/>
                  </a:cubicBezTo>
                  <a:cubicBezTo>
                    <a:pt x="111" y="84"/>
                    <a:pt x="111" y="84"/>
                    <a:pt x="111" y="84"/>
                  </a:cubicBezTo>
                  <a:cubicBezTo>
                    <a:pt x="110" y="77"/>
                    <a:pt x="103" y="72"/>
                    <a:pt x="96" y="72"/>
                  </a:cubicBezTo>
                  <a:cubicBezTo>
                    <a:pt x="89" y="72"/>
                    <a:pt x="82" y="77"/>
                    <a:pt x="81" y="84"/>
                  </a:cubicBezTo>
                  <a:cubicBezTo>
                    <a:pt x="59" y="84"/>
                    <a:pt x="59" y="84"/>
                    <a:pt x="59" y="84"/>
                  </a:cubicBezTo>
                  <a:cubicBezTo>
                    <a:pt x="58" y="77"/>
                    <a:pt x="51" y="72"/>
                    <a:pt x="44" y="72"/>
                  </a:cubicBezTo>
                  <a:cubicBezTo>
                    <a:pt x="37" y="72"/>
                    <a:pt x="30" y="77"/>
                    <a:pt x="29" y="84"/>
                  </a:cubicBezTo>
                  <a:cubicBezTo>
                    <a:pt x="24" y="84"/>
                    <a:pt x="24" y="84"/>
                    <a:pt x="24" y="84"/>
                  </a:cubicBezTo>
                  <a:cubicBezTo>
                    <a:pt x="22" y="84"/>
                    <a:pt x="20" y="82"/>
                    <a:pt x="20" y="80"/>
                  </a:cubicBezTo>
                  <a:cubicBezTo>
                    <a:pt x="20" y="68"/>
                    <a:pt x="20" y="68"/>
                    <a:pt x="20" y="68"/>
                  </a:cubicBezTo>
                  <a:cubicBezTo>
                    <a:pt x="72" y="68"/>
                    <a:pt x="72" y="68"/>
                    <a:pt x="72" y="68"/>
                  </a:cubicBezTo>
                  <a:cubicBezTo>
                    <a:pt x="79" y="68"/>
                    <a:pt x="84" y="63"/>
                    <a:pt x="84" y="56"/>
                  </a:cubicBezTo>
                  <a:cubicBezTo>
                    <a:pt x="84" y="28"/>
                    <a:pt x="84" y="28"/>
                    <a:pt x="84" y="28"/>
                  </a:cubicBezTo>
                  <a:cubicBezTo>
                    <a:pt x="100" y="28"/>
                    <a:pt x="100" y="28"/>
                    <a:pt x="100" y="28"/>
                  </a:cubicBezTo>
                  <a:cubicBezTo>
                    <a:pt x="101" y="28"/>
                    <a:pt x="103" y="29"/>
                    <a:pt x="103" y="30"/>
                  </a:cubicBezTo>
                  <a:cubicBezTo>
                    <a:pt x="119" y="54"/>
                    <a:pt x="119" y="54"/>
                    <a:pt x="119" y="54"/>
                  </a:cubicBezTo>
                  <a:cubicBezTo>
                    <a:pt x="120" y="54"/>
                    <a:pt x="120" y="55"/>
                    <a:pt x="120" y="56"/>
                  </a:cubicBezTo>
                  <a:lnTo>
                    <a:pt x="120" y="8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="" xmlns:a16="http://schemas.microsoft.com/office/drawing/2014/main" id="{961DF851-C653-467F-A532-C7C90E218F00}"/>
              </a:ext>
            </a:extLst>
          </p:cNvPr>
          <p:cNvGrpSpPr/>
          <p:nvPr/>
        </p:nvGrpSpPr>
        <p:grpSpPr>
          <a:xfrm>
            <a:off x="2322266" y="2334763"/>
            <a:ext cx="326365" cy="321769"/>
            <a:chOff x="9934575" y="-392112"/>
            <a:chExt cx="450850" cy="444500"/>
          </a:xfrm>
          <a:solidFill>
            <a:schemeClr val="tx1"/>
          </a:solidFill>
        </p:grpSpPr>
        <p:sp>
          <p:nvSpPr>
            <p:cNvPr id="133" name="Freeform 5">
              <a:extLst>
                <a:ext uri="{FF2B5EF4-FFF2-40B4-BE49-F238E27FC236}">
                  <a16:creationId xmlns="" xmlns:a16="http://schemas.microsoft.com/office/drawing/2014/main" id="{02296DB2-6DD3-4D83-8308-8AE0DDC43AD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934575" y="-392112"/>
              <a:ext cx="450850" cy="444500"/>
            </a:xfrm>
            <a:custGeom>
              <a:avLst/>
              <a:gdLst>
                <a:gd name="T0" fmla="*/ 111 w 120"/>
                <a:gd name="T1" fmla="*/ 0 h 118"/>
                <a:gd name="T2" fmla="*/ 9 w 120"/>
                <a:gd name="T3" fmla="*/ 0 h 118"/>
                <a:gd name="T4" fmla="*/ 0 w 120"/>
                <a:gd name="T5" fmla="*/ 9 h 118"/>
                <a:gd name="T6" fmla="*/ 0 w 120"/>
                <a:gd name="T7" fmla="*/ 103 h 118"/>
                <a:gd name="T8" fmla="*/ 9 w 120"/>
                <a:gd name="T9" fmla="*/ 112 h 118"/>
                <a:gd name="T10" fmla="*/ 16 w 120"/>
                <a:gd name="T11" fmla="*/ 112 h 118"/>
                <a:gd name="T12" fmla="*/ 16 w 120"/>
                <a:gd name="T13" fmla="*/ 112 h 118"/>
                <a:gd name="T14" fmla="*/ 22 w 120"/>
                <a:gd name="T15" fmla="*/ 118 h 118"/>
                <a:gd name="T16" fmla="*/ 28 w 120"/>
                <a:gd name="T17" fmla="*/ 112 h 118"/>
                <a:gd name="T18" fmla="*/ 28 w 120"/>
                <a:gd name="T19" fmla="*/ 112 h 118"/>
                <a:gd name="T20" fmla="*/ 92 w 120"/>
                <a:gd name="T21" fmla="*/ 112 h 118"/>
                <a:gd name="T22" fmla="*/ 92 w 120"/>
                <a:gd name="T23" fmla="*/ 112 h 118"/>
                <a:gd name="T24" fmla="*/ 98 w 120"/>
                <a:gd name="T25" fmla="*/ 118 h 118"/>
                <a:gd name="T26" fmla="*/ 104 w 120"/>
                <a:gd name="T27" fmla="*/ 112 h 118"/>
                <a:gd name="T28" fmla="*/ 104 w 120"/>
                <a:gd name="T29" fmla="*/ 112 h 118"/>
                <a:gd name="T30" fmla="*/ 111 w 120"/>
                <a:gd name="T31" fmla="*/ 112 h 118"/>
                <a:gd name="T32" fmla="*/ 120 w 120"/>
                <a:gd name="T33" fmla="*/ 103 h 118"/>
                <a:gd name="T34" fmla="*/ 120 w 120"/>
                <a:gd name="T35" fmla="*/ 9 h 118"/>
                <a:gd name="T36" fmla="*/ 111 w 120"/>
                <a:gd name="T37" fmla="*/ 0 h 118"/>
                <a:gd name="T38" fmla="*/ 112 w 120"/>
                <a:gd name="T39" fmla="*/ 103 h 118"/>
                <a:gd name="T40" fmla="*/ 111 w 120"/>
                <a:gd name="T41" fmla="*/ 104 h 118"/>
                <a:gd name="T42" fmla="*/ 9 w 120"/>
                <a:gd name="T43" fmla="*/ 104 h 118"/>
                <a:gd name="T44" fmla="*/ 8 w 120"/>
                <a:gd name="T45" fmla="*/ 103 h 118"/>
                <a:gd name="T46" fmla="*/ 8 w 120"/>
                <a:gd name="T47" fmla="*/ 9 h 118"/>
                <a:gd name="T48" fmla="*/ 9 w 120"/>
                <a:gd name="T49" fmla="*/ 8 h 118"/>
                <a:gd name="T50" fmla="*/ 111 w 120"/>
                <a:gd name="T51" fmla="*/ 8 h 118"/>
                <a:gd name="T52" fmla="*/ 112 w 120"/>
                <a:gd name="T53" fmla="*/ 9 h 118"/>
                <a:gd name="T54" fmla="*/ 112 w 120"/>
                <a:gd name="T55" fmla="*/ 103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20" h="118">
                  <a:moveTo>
                    <a:pt x="111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03"/>
                    <a:pt x="0" y="103"/>
                    <a:pt x="0" y="103"/>
                  </a:cubicBezTo>
                  <a:cubicBezTo>
                    <a:pt x="0" y="108"/>
                    <a:pt x="4" y="112"/>
                    <a:pt x="9" y="112"/>
                  </a:cubicBezTo>
                  <a:cubicBezTo>
                    <a:pt x="16" y="112"/>
                    <a:pt x="16" y="112"/>
                    <a:pt x="16" y="112"/>
                  </a:cubicBezTo>
                  <a:cubicBezTo>
                    <a:pt x="16" y="112"/>
                    <a:pt x="16" y="112"/>
                    <a:pt x="16" y="112"/>
                  </a:cubicBezTo>
                  <a:cubicBezTo>
                    <a:pt x="16" y="115"/>
                    <a:pt x="19" y="118"/>
                    <a:pt x="22" y="118"/>
                  </a:cubicBezTo>
                  <a:cubicBezTo>
                    <a:pt x="25" y="118"/>
                    <a:pt x="28" y="115"/>
                    <a:pt x="28" y="112"/>
                  </a:cubicBezTo>
                  <a:cubicBezTo>
                    <a:pt x="28" y="112"/>
                    <a:pt x="28" y="112"/>
                    <a:pt x="28" y="112"/>
                  </a:cubicBezTo>
                  <a:cubicBezTo>
                    <a:pt x="92" y="112"/>
                    <a:pt x="92" y="112"/>
                    <a:pt x="92" y="112"/>
                  </a:cubicBezTo>
                  <a:cubicBezTo>
                    <a:pt x="92" y="112"/>
                    <a:pt x="92" y="112"/>
                    <a:pt x="92" y="112"/>
                  </a:cubicBezTo>
                  <a:cubicBezTo>
                    <a:pt x="92" y="115"/>
                    <a:pt x="95" y="118"/>
                    <a:pt x="98" y="118"/>
                  </a:cubicBezTo>
                  <a:cubicBezTo>
                    <a:pt x="101" y="118"/>
                    <a:pt x="104" y="115"/>
                    <a:pt x="104" y="112"/>
                  </a:cubicBezTo>
                  <a:cubicBezTo>
                    <a:pt x="104" y="112"/>
                    <a:pt x="104" y="112"/>
                    <a:pt x="104" y="112"/>
                  </a:cubicBezTo>
                  <a:cubicBezTo>
                    <a:pt x="111" y="112"/>
                    <a:pt x="111" y="112"/>
                    <a:pt x="111" y="112"/>
                  </a:cubicBezTo>
                  <a:cubicBezTo>
                    <a:pt x="116" y="112"/>
                    <a:pt x="120" y="108"/>
                    <a:pt x="120" y="103"/>
                  </a:cubicBezTo>
                  <a:cubicBezTo>
                    <a:pt x="120" y="9"/>
                    <a:pt x="120" y="9"/>
                    <a:pt x="120" y="9"/>
                  </a:cubicBezTo>
                  <a:cubicBezTo>
                    <a:pt x="120" y="4"/>
                    <a:pt x="116" y="0"/>
                    <a:pt x="111" y="0"/>
                  </a:cubicBezTo>
                  <a:close/>
                  <a:moveTo>
                    <a:pt x="112" y="103"/>
                  </a:moveTo>
                  <a:cubicBezTo>
                    <a:pt x="112" y="104"/>
                    <a:pt x="112" y="104"/>
                    <a:pt x="111" y="104"/>
                  </a:cubicBezTo>
                  <a:cubicBezTo>
                    <a:pt x="9" y="104"/>
                    <a:pt x="9" y="104"/>
                    <a:pt x="9" y="104"/>
                  </a:cubicBezTo>
                  <a:cubicBezTo>
                    <a:pt x="8" y="104"/>
                    <a:pt x="8" y="104"/>
                    <a:pt x="8" y="103"/>
                  </a:cubicBezTo>
                  <a:cubicBezTo>
                    <a:pt x="8" y="9"/>
                    <a:pt x="8" y="9"/>
                    <a:pt x="8" y="9"/>
                  </a:cubicBezTo>
                  <a:cubicBezTo>
                    <a:pt x="8" y="8"/>
                    <a:pt x="8" y="8"/>
                    <a:pt x="9" y="8"/>
                  </a:cubicBezTo>
                  <a:cubicBezTo>
                    <a:pt x="111" y="8"/>
                    <a:pt x="111" y="8"/>
                    <a:pt x="111" y="8"/>
                  </a:cubicBezTo>
                  <a:cubicBezTo>
                    <a:pt x="112" y="8"/>
                    <a:pt x="112" y="8"/>
                    <a:pt x="112" y="9"/>
                  </a:cubicBezTo>
                  <a:lnTo>
                    <a:pt x="112" y="10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4" name="Freeform 6">
              <a:extLst>
                <a:ext uri="{FF2B5EF4-FFF2-40B4-BE49-F238E27FC236}">
                  <a16:creationId xmlns="" xmlns:a16="http://schemas.microsoft.com/office/drawing/2014/main" id="{A9948E41-E7A1-4A51-ACDD-953DAA89A3E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061575" y="-279400"/>
              <a:ext cx="195263" cy="196850"/>
            </a:xfrm>
            <a:custGeom>
              <a:avLst/>
              <a:gdLst>
                <a:gd name="T0" fmla="*/ 26 w 52"/>
                <a:gd name="T1" fmla="*/ 0 h 52"/>
                <a:gd name="T2" fmla="*/ 0 w 52"/>
                <a:gd name="T3" fmla="*/ 26 h 52"/>
                <a:gd name="T4" fmla="*/ 26 w 52"/>
                <a:gd name="T5" fmla="*/ 52 h 52"/>
                <a:gd name="T6" fmla="*/ 52 w 52"/>
                <a:gd name="T7" fmla="*/ 26 h 52"/>
                <a:gd name="T8" fmla="*/ 26 w 52"/>
                <a:gd name="T9" fmla="*/ 0 h 52"/>
                <a:gd name="T10" fmla="*/ 26 w 52"/>
                <a:gd name="T11" fmla="*/ 48 h 52"/>
                <a:gd name="T12" fmla="*/ 4 w 52"/>
                <a:gd name="T13" fmla="*/ 26 h 52"/>
                <a:gd name="T14" fmla="*/ 26 w 52"/>
                <a:gd name="T15" fmla="*/ 4 h 52"/>
                <a:gd name="T16" fmla="*/ 48 w 52"/>
                <a:gd name="T17" fmla="*/ 26 h 52"/>
                <a:gd name="T18" fmla="*/ 26 w 52"/>
                <a:gd name="T19" fmla="*/ 48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2" h="52">
                  <a:moveTo>
                    <a:pt x="26" y="0"/>
                  </a:moveTo>
                  <a:cubicBezTo>
                    <a:pt x="12" y="0"/>
                    <a:pt x="0" y="12"/>
                    <a:pt x="0" y="26"/>
                  </a:cubicBezTo>
                  <a:cubicBezTo>
                    <a:pt x="0" y="40"/>
                    <a:pt x="12" y="52"/>
                    <a:pt x="26" y="52"/>
                  </a:cubicBezTo>
                  <a:cubicBezTo>
                    <a:pt x="40" y="52"/>
                    <a:pt x="52" y="40"/>
                    <a:pt x="52" y="26"/>
                  </a:cubicBezTo>
                  <a:cubicBezTo>
                    <a:pt x="52" y="12"/>
                    <a:pt x="40" y="0"/>
                    <a:pt x="26" y="0"/>
                  </a:cubicBezTo>
                  <a:close/>
                  <a:moveTo>
                    <a:pt x="26" y="48"/>
                  </a:moveTo>
                  <a:cubicBezTo>
                    <a:pt x="14" y="48"/>
                    <a:pt x="4" y="38"/>
                    <a:pt x="4" y="26"/>
                  </a:cubicBezTo>
                  <a:cubicBezTo>
                    <a:pt x="4" y="14"/>
                    <a:pt x="14" y="4"/>
                    <a:pt x="26" y="4"/>
                  </a:cubicBezTo>
                  <a:cubicBezTo>
                    <a:pt x="38" y="4"/>
                    <a:pt x="48" y="14"/>
                    <a:pt x="48" y="26"/>
                  </a:cubicBezTo>
                  <a:cubicBezTo>
                    <a:pt x="48" y="38"/>
                    <a:pt x="38" y="48"/>
                    <a:pt x="26" y="4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5" name="Freeform 7">
              <a:extLst>
                <a:ext uri="{FF2B5EF4-FFF2-40B4-BE49-F238E27FC236}">
                  <a16:creationId xmlns="" xmlns:a16="http://schemas.microsoft.com/office/drawing/2014/main" id="{C7432069-BE48-4AFA-BC44-B39A33D0D1A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121900" y="-246062"/>
              <a:ext cx="74613" cy="103188"/>
            </a:xfrm>
            <a:custGeom>
              <a:avLst/>
              <a:gdLst>
                <a:gd name="T0" fmla="*/ 12 w 20"/>
                <a:gd name="T1" fmla="*/ 7 h 27"/>
                <a:gd name="T2" fmla="*/ 12 w 20"/>
                <a:gd name="T3" fmla="*/ 2 h 27"/>
                <a:gd name="T4" fmla="*/ 10 w 20"/>
                <a:gd name="T5" fmla="*/ 0 h 27"/>
                <a:gd name="T6" fmla="*/ 8 w 20"/>
                <a:gd name="T7" fmla="*/ 2 h 27"/>
                <a:gd name="T8" fmla="*/ 8 w 20"/>
                <a:gd name="T9" fmla="*/ 7 h 27"/>
                <a:gd name="T10" fmla="*/ 0 w 20"/>
                <a:gd name="T11" fmla="*/ 17 h 27"/>
                <a:gd name="T12" fmla="*/ 10 w 20"/>
                <a:gd name="T13" fmla="*/ 27 h 27"/>
                <a:gd name="T14" fmla="*/ 20 w 20"/>
                <a:gd name="T15" fmla="*/ 17 h 27"/>
                <a:gd name="T16" fmla="*/ 12 w 20"/>
                <a:gd name="T17" fmla="*/ 7 h 27"/>
                <a:gd name="T18" fmla="*/ 10 w 20"/>
                <a:gd name="T19" fmla="*/ 23 h 27"/>
                <a:gd name="T20" fmla="*/ 4 w 20"/>
                <a:gd name="T21" fmla="*/ 17 h 27"/>
                <a:gd name="T22" fmla="*/ 8 w 20"/>
                <a:gd name="T23" fmla="*/ 11 h 27"/>
                <a:gd name="T24" fmla="*/ 8 w 20"/>
                <a:gd name="T25" fmla="*/ 14 h 27"/>
                <a:gd name="T26" fmla="*/ 10 w 20"/>
                <a:gd name="T27" fmla="*/ 16 h 27"/>
                <a:gd name="T28" fmla="*/ 12 w 20"/>
                <a:gd name="T29" fmla="*/ 14 h 27"/>
                <a:gd name="T30" fmla="*/ 12 w 20"/>
                <a:gd name="T31" fmla="*/ 11 h 27"/>
                <a:gd name="T32" fmla="*/ 16 w 20"/>
                <a:gd name="T33" fmla="*/ 17 h 27"/>
                <a:gd name="T34" fmla="*/ 10 w 20"/>
                <a:gd name="T35" fmla="*/ 23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0" h="27">
                  <a:moveTo>
                    <a:pt x="12" y="7"/>
                  </a:moveTo>
                  <a:cubicBezTo>
                    <a:pt x="12" y="2"/>
                    <a:pt x="12" y="2"/>
                    <a:pt x="12" y="2"/>
                  </a:cubicBezTo>
                  <a:cubicBezTo>
                    <a:pt x="12" y="1"/>
                    <a:pt x="11" y="0"/>
                    <a:pt x="10" y="0"/>
                  </a:cubicBezTo>
                  <a:cubicBezTo>
                    <a:pt x="9" y="0"/>
                    <a:pt x="8" y="1"/>
                    <a:pt x="8" y="2"/>
                  </a:cubicBezTo>
                  <a:cubicBezTo>
                    <a:pt x="8" y="7"/>
                    <a:pt x="8" y="7"/>
                    <a:pt x="8" y="7"/>
                  </a:cubicBezTo>
                  <a:cubicBezTo>
                    <a:pt x="3" y="8"/>
                    <a:pt x="0" y="12"/>
                    <a:pt x="0" y="17"/>
                  </a:cubicBezTo>
                  <a:cubicBezTo>
                    <a:pt x="0" y="23"/>
                    <a:pt x="4" y="27"/>
                    <a:pt x="10" y="27"/>
                  </a:cubicBezTo>
                  <a:cubicBezTo>
                    <a:pt x="16" y="27"/>
                    <a:pt x="20" y="23"/>
                    <a:pt x="20" y="17"/>
                  </a:cubicBezTo>
                  <a:cubicBezTo>
                    <a:pt x="20" y="12"/>
                    <a:pt x="17" y="8"/>
                    <a:pt x="12" y="7"/>
                  </a:cubicBezTo>
                  <a:close/>
                  <a:moveTo>
                    <a:pt x="10" y="23"/>
                  </a:moveTo>
                  <a:cubicBezTo>
                    <a:pt x="7" y="23"/>
                    <a:pt x="4" y="20"/>
                    <a:pt x="4" y="17"/>
                  </a:cubicBezTo>
                  <a:cubicBezTo>
                    <a:pt x="4" y="14"/>
                    <a:pt x="6" y="12"/>
                    <a:pt x="8" y="11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8" y="15"/>
                    <a:pt x="9" y="16"/>
                    <a:pt x="10" y="16"/>
                  </a:cubicBezTo>
                  <a:cubicBezTo>
                    <a:pt x="11" y="16"/>
                    <a:pt x="12" y="15"/>
                    <a:pt x="12" y="14"/>
                  </a:cubicBezTo>
                  <a:cubicBezTo>
                    <a:pt x="12" y="11"/>
                    <a:pt x="12" y="11"/>
                    <a:pt x="12" y="11"/>
                  </a:cubicBezTo>
                  <a:cubicBezTo>
                    <a:pt x="14" y="12"/>
                    <a:pt x="16" y="14"/>
                    <a:pt x="16" y="17"/>
                  </a:cubicBezTo>
                  <a:cubicBezTo>
                    <a:pt x="16" y="20"/>
                    <a:pt x="13" y="23"/>
                    <a:pt x="10" y="2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6" name="Freeform 8">
              <a:extLst>
                <a:ext uri="{FF2B5EF4-FFF2-40B4-BE49-F238E27FC236}">
                  <a16:creationId xmlns="" xmlns:a16="http://schemas.microsoft.com/office/drawing/2014/main" id="{41545C99-E686-49A4-B485-64EBCEA610C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994900" y="-331787"/>
              <a:ext cx="344488" cy="301625"/>
            </a:xfrm>
            <a:custGeom>
              <a:avLst/>
              <a:gdLst>
                <a:gd name="T0" fmla="*/ 88 w 92"/>
                <a:gd name="T1" fmla="*/ 13 h 80"/>
                <a:gd name="T2" fmla="*/ 88 w 92"/>
                <a:gd name="T3" fmla="*/ 5 h 80"/>
                <a:gd name="T4" fmla="*/ 83 w 92"/>
                <a:gd name="T5" fmla="*/ 0 h 80"/>
                <a:gd name="T6" fmla="*/ 5 w 92"/>
                <a:gd name="T7" fmla="*/ 0 h 80"/>
                <a:gd name="T8" fmla="*/ 0 w 92"/>
                <a:gd name="T9" fmla="*/ 5 h 80"/>
                <a:gd name="T10" fmla="*/ 0 w 92"/>
                <a:gd name="T11" fmla="*/ 75 h 80"/>
                <a:gd name="T12" fmla="*/ 5 w 92"/>
                <a:gd name="T13" fmla="*/ 80 h 80"/>
                <a:gd name="T14" fmla="*/ 83 w 92"/>
                <a:gd name="T15" fmla="*/ 80 h 80"/>
                <a:gd name="T16" fmla="*/ 88 w 92"/>
                <a:gd name="T17" fmla="*/ 75 h 80"/>
                <a:gd name="T18" fmla="*/ 88 w 92"/>
                <a:gd name="T19" fmla="*/ 69 h 80"/>
                <a:gd name="T20" fmla="*/ 92 w 92"/>
                <a:gd name="T21" fmla="*/ 63 h 80"/>
                <a:gd name="T22" fmla="*/ 92 w 92"/>
                <a:gd name="T23" fmla="*/ 59 h 80"/>
                <a:gd name="T24" fmla="*/ 88 w 92"/>
                <a:gd name="T25" fmla="*/ 53 h 80"/>
                <a:gd name="T26" fmla="*/ 88 w 92"/>
                <a:gd name="T27" fmla="*/ 29 h 80"/>
                <a:gd name="T28" fmla="*/ 92 w 92"/>
                <a:gd name="T29" fmla="*/ 23 h 80"/>
                <a:gd name="T30" fmla="*/ 92 w 92"/>
                <a:gd name="T31" fmla="*/ 19 h 80"/>
                <a:gd name="T32" fmla="*/ 88 w 92"/>
                <a:gd name="T33" fmla="*/ 13 h 80"/>
                <a:gd name="T34" fmla="*/ 83 w 92"/>
                <a:gd name="T35" fmla="*/ 76 h 80"/>
                <a:gd name="T36" fmla="*/ 5 w 92"/>
                <a:gd name="T37" fmla="*/ 76 h 80"/>
                <a:gd name="T38" fmla="*/ 4 w 92"/>
                <a:gd name="T39" fmla="*/ 75 h 80"/>
                <a:gd name="T40" fmla="*/ 4 w 92"/>
                <a:gd name="T41" fmla="*/ 5 h 80"/>
                <a:gd name="T42" fmla="*/ 5 w 92"/>
                <a:gd name="T43" fmla="*/ 4 h 80"/>
                <a:gd name="T44" fmla="*/ 83 w 92"/>
                <a:gd name="T45" fmla="*/ 4 h 80"/>
                <a:gd name="T46" fmla="*/ 84 w 92"/>
                <a:gd name="T47" fmla="*/ 5 h 80"/>
                <a:gd name="T48" fmla="*/ 84 w 92"/>
                <a:gd name="T49" fmla="*/ 13 h 80"/>
                <a:gd name="T50" fmla="*/ 80 w 92"/>
                <a:gd name="T51" fmla="*/ 19 h 80"/>
                <a:gd name="T52" fmla="*/ 80 w 92"/>
                <a:gd name="T53" fmla="*/ 23 h 80"/>
                <a:gd name="T54" fmla="*/ 84 w 92"/>
                <a:gd name="T55" fmla="*/ 29 h 80"/>
                <a:gd name="T56" fmla="*/ 84 w 92"/>
                <a:gd name="T57" fmla="*/ 53 h 80"/>
                <a:gd name="T58" fmla="*/ 80 w 92"/>
                <a:gd name="T59" fmla="*/ 59 h 80"/>
                <a:gd name="T60" fmla="*/ 80 w 92"/>
                <a:gd name="T61" fmla="*/ 63 h 80"/>
                <a:gd name="T62" fmla="*/ 84 w 92"/>
                <a:gd name="T63" fmla="*/ 69 h 80"/>
                <a:gd name="T64" fmla="*/ 84 w 92"/>
                <a:gd name="T65" fmla="*/ 75 h 80"/>
                <a:gd name="T66" fmla="*/ 83 w 92"/>
                <a:gd name="T67" fmla="*/ 7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2" h="80">
                  <a:moveTo>
                    <a:pt x="88" y="13"/>
                  </a:moveTo>
                  <a:cubicBezTo>
                    <a:pt x="88" y="5"/>
                    <a:pt x="88" y="5"/>
                    <a:pt x="88" y="5"/>
                  </a:cubicBezTo>
                  <a:cubicBezTo>
                    <a:pt x="88" y="2"/>
                    <a:pt x="86" y="0"/>
                    <a:pt x="83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8"/>
                    <a:pt x="2" y="80"/>
                    <a:pt x="5" y="80"/>
                  </a:cubicBezTo>
                  <a:cubicBezTo>
                    <a:pt x="83" y="80"/>
                    <a:pt x="83" y="80"/>
                    <a:pt x="83" y="80"/>
                  </a:cubicBezTo>
                  <a:cubicBezTo>
                    <a:pt x="86" y="80"/>
                    <a:pt x="88" y="78"/>
                    <a:pt x="88" y="75"/>
                  </a:cubicBezTo>
                  <a:cubicBezTo>
                    <a:pt x="88" y="69"/>
                    <a:pt x="88" y="69"/>
                    <a:pt x="88" y="69"/>
                  </a:cubicBezTo>
                  <a:cubicBezTo>
                    <a:pt x="90" y="68"/>
                    <a:pt x="92" y="66"/>
                    <a:pt x="92" y="63"/>
                  </a:cubicBezTo>
                  <a:cubicBezTo>
                    <a:pt x="92" y="59"/>
                    <a:pt x="92" y="59"/>
                    <a:pt x="92" y="59"/>
                  </a:cubicBezTo>
                  <a:cubicBezTo>
                    <a:pt x="92" y="56"/>
                    <a:pt x="90" y="54"/>
                    <a:pt x="88" y="53"/>
                  </a:cubicBezTo>
                  <a:cubicBezTo>
                    <a:pt x="88" y="29"/>
                    <a:pt x="88" y="29"/>
                    <a:pt x="88" y="29"/>
                  </a:cubicBezTo>
                  <a:cubicBezTo>
                    <a:pt x="90" y="28"/>
                    <a:pt x="92" y="26"/>
                    <a:pt x="92" y="23"/>
                  </a:cubicBezTo>
                  <a:cubicBezTo>
                    <a:pt x="92" y="19"/>
                    <a:pt x="92" y="19"/>
                    <a:pt x="92" y="19"/>
                  </a:cubicBezTo>
                  <a:cubicBezTo>
                    <a:pt x="92" y="16"/>
                    <a:pt x="90" y="14"/>
                    <a:pt x="88" y="13"/>
                  </a:cubicBezTo>
                  <a:close/>
                  <a:moveTo>
                    <a:pt x="83" y="76"/>
                  </a:moveTo>
                  <a:cubicBezTo>
                    <a:pt x="5" y="76"/>
                    <a:pt x="5" y="76"/>
                    <a:pt x="5" y="76"/>
                  </a:cubicBezTo>
                  <a:cubicBezTo>
                    <a:pt x="4" y="76"/>
                    <a:pt x="4" y="76"/>
                    <a:pt x="4" y="7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4"/>
                    <a:pt x="4" y="4"/>
                    <a:pt x="5" y="4"/>
                  </a:cubicBezTo>
                  <a:cubicBezTo>
                    <a:pt x="83" y="4"/>
                    <a:pt x="83" y="4"/>
                    <a:pt x="83" y="4"/>
                  </a:cubicBezTo>
                  <a:cubicBezTo>
                    <a:pt x="84" y="4"/>
                    <a:pt x="84" y="4"/>
                    <a:pt x="84" y="5"/>
                  </a:cubicBezTo>
                  <a:cubicBezTo>
                    <a:pt x="84" y="13"/>
                    <a:pt x="84" y="13"/>
                    <a:pt x="84" y="13"/>
                  </a:cubicBezTo>
                  <a:cubicBezTo>
                    <a:pt x="82" y="14"/>
                    <a:pt x="80" y="16"/>
                    <a:pt x="80" y="19"/>
                  </a:cubicBezTo>
                  <a:cubicBezTo>
                    <a:pt x="80" y="23"/>
                    <a:pt x="80" y="23"/>
                    <a:pt x="80" y="23"/>
                  </a:cubicBezTo>
                  <a:cubicBezTo>
                    <a:pt x="80" y="26"/>
                    <a:pt x="82" y="28"/>
                    <a:pt x="84" y="29"/>
                  </a:cubicBezTo>
                  <a:cubicBezTo>
                    <a:pt x="84" y="53"/>
                    <a:pt x="84" y="53"/>
                    <a:pt x="84" y="53"/>
                  </a:cubicBezTo>
                  <a:cubicBezTo>
                    <a:pt x="82" y="54"/>
                    <a:pt x="80" y="56"/>
                    <a:pt x="80" y="59"/>
                  </a:cubicBezTo>
                  <a:cubicBezTo>
                    <a:pt x="80" y="63"/>
                    <a:pt x="80" y="63"/>
                    <a:pt x="80" y="63"/>
                  </a:cubicBezTo>
                  <a:cubicBezTo>
                    <a:pt x="80" y="66"/>
                    <a:pt x="82" y="68"/>
                    <a:pt x="84" y="69"/>
                  </a:cubicBezTo>
                  <a:cubicBezTo>
                    <a:pt x="84" y="75"/>
                    <a:pt x="84" y="75"/>
                    <a:pt x="84" y="75"/>
                  </a:cubicBezTo>
                  <a:cubicBezTo>
                    <a:pt x="84" y="76"/>
                    <a:pt x="84" y="76"/>
                    <a:pt x="83" y="7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37" name="Group 136">
            <a:extLst>
              <a:ext uri="{FF2B5EF4-FFF2-40B4-BE49-F238E27FC236}">
                <a16:creationId xmlns="" xmlns:a16="http://schemas.microsoft.com/office/drawing/2014/main" id="{194816AD-CB96-4295-A884-B35A9743B866}"/>
              </a:ext>
            </a:extLst>
          </p:cNvPr>
          <p:cNvGrpSpPr/>
          <p:nvPr/>
        </p:nvGrpSpPr>
        <p:grpSpPr>
          <a:xfrm>
            <a:off x="9637017" y="1047491"/>
            <a:ext cx="333465" cy="334723"/>
            <a:chOff x="1298575" y="588963"/>
            <a:chExt cx="420688" cy="422275"/>
          </a:xfrm>
          <a:solidFill>
            <a:schemeClr val="tx1"/>
          </a:solidFill>
        </p:grpSpPr>
        <p:sp>
          <p:nvSpPr>
            <p:cNvPr id="138" name="Freeform 9">
              <a:extLst>
                <a:ext uri="{FF2B5EF4-FFF2-40B4-BE49-F238E27FC236}">
                  <a16:creationId xmlns="" xmlns:a16="http://schemas.microsoft.com/office/drawing/2014/main" id="{1F87401A-C0B7-455D-86E6-E2513236755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98575" y="588963"/>
              <a:ext cx="420688" cy="422275"/>
            </a:xfrm>
            <a:custGeom>
              <a:avLst/>
              <a:gdLst>
                <a:gd name="T0" fmla="*/ 64 w 112"/>
                <a:gd name="T1" fmla="*/ 12 h 112"/>
                <a:gd name="T2" fmla="*/ 78 w 112"/>
                <a:gd name="T3" fmla="*/ 23 h 112"/>
                <a:gd name="T4" fmla="*/ 84 w 112"/>
                <a:gd name="T5" fmla="*/ 18 h 112"/>
                <a:gd name="T6" fmla="*/ 93 w 112"/>
                <a:gd name="T7" fmla="*/ 25 h 112"/>
                <a:gd name="T8" fmla="*/ 89 w 112"/>
                <a:gd name="T9" fmla="*/ 34 h 112"/>
                <a:gd name="T10" fmla="*/ 100 w 112"/>
                <a:gd name="T11" fmla="*/ 48 h 112"/>
                <a:gd name="T12" fmla="*/ 104 w 112"/>
                <a:gd name="T13" fmla="*/ 60 h 112"/>
                <a:gd name="T14" fmla="*/ 95 w 112"/>
                <a:gd name="T15" fmla="*/ 64 h 112"/>
                <a:gd name="T16" fmla="*/ 93 w 112"/>
                <a:gd name="T17" fmla="*/ 81 h 112"/>
                <a:gd name="T18" fmla="*/ 87 w 112"/>
                <a:gd name="T19" fmla="*/ 93 h 112"/>
                <a:gd name="T20" fmla="*/ 81 w 112"/>
                <a:gd name="T21" fmla="*/ 93 h 112"/>
                <a:gd name="T22" fmla="*/ 64 w 112"/>
                <a:gd name="T23" fmla="*/ 95 h 112"/>
                <a:gd name="T24" fmla="*/ 60 w 112"/>
                <a:gd name="T25" fmla="*/ 104 h 112"/>
                <a:gd name="T26" fmla="*/ 48 w 112"/>
                <a:gd name="T27" fmla="*/ 100 h 112"/>
                <a:gd name="T28" fmla="*/ 34 w 112"/>
                <a:gd name="T29" fmla="*/ 89 h 112"/>
                <a:gd name="T30" fmla="*/ 28 w 112"/>
                <a:gd name="T31" fmla="*/ 94 h 112"/>
                <a:gd name="T32" fmla="*/ 19 w 112"/>
                <a:gd name="T33" fmla="*/ 87 h 112"/>
                <a:gd name="T34" fmla="*/ 23 w 112"/>
                <a:gd name="T35" fmla="*/ 78 h 112"/>
                <a:gd name="T36" fmla="*/ 12 w 112"/>
                <a:gd name="T37" fmla="*/ 64 h 112"/>
                <a:gd name="T38" fmla="*/ 8 w 112"/>
                <a:gd name="T39" fmla="*/ 52 h 112"/>
                <a:gd name="T40" fmla="*/ 17 w 112"/>
                <a:gd name="T41" fmla="*/ 48 h 112"/>
                <a:gd name="T42" fmla="*/ 19 w 112"/>
                <a:gd name="T43" fmla="*/ 31 h 112"/>
                <a:gd name="T44" fmla="*/ 25 w 112"/>
                <a:gd name="T45" fmla="*/ 19 h 112"/>
                <a:gd name="T46" fmla="*/ 31 w 112"/>
                <a:gd name="T47" fmla="*/ 19 h 112"/>
                <a:gd name="T48" fmla="*/ 48 w 112"/>
                <a:gd name="T49" fmla="*/ 17 h 112"/>
                <a:gd name="T50" fmla="*/ 52 w 112"/>
                <a:gd name="T51" fmla="*/ 8 h 112"/>
                <a:gd name="T52" fmla="*/ 60 w 112"/>
                <a:gd name="T53" fmla="*/ 0 h 112"/>
                <a:gd name="T54" fmla="*/ 40 w 112"/>
                <a:gd name="T55" fmla="*/ 11 h 112"/>
                <a:gd name="T56" fmla="*/ 28 w 112"/>
                <a:gd name="T57" fmla="*/ 10 h 112"/>
                <a:gd name="T58" fmla="*/ 14 w 112"/>
                <a:gd name="T59" fmla="*/ 19 h 112"/>
                <a:gd name="T60" fmla="*/ 13 w 112"/>
                <a:gd name="T61" fmla="*/ 35 h 112"/>
                <a:gd name="T62" fmla="*/ 0 w 112"/>
                <a:gd name="T63" fmla="*/ 52 h 112"/>
                <a:gd name="T64" fmla="*/ 11 w 112"/>
                <a:gd name="T65" fmla="*/ 72 h 112"/>
                <a:gd name="T66" fmla="*/ 10 w 112"/>
                <a:gd name="T67" fmla="*/ 84 h 112"/>
                <a:gd name="T68" fmla="*/ 19 w 112"/>
                <a:gd name="T69" fmla="*/ 98 h 112"/>
                <a:gd name="T70" fmla="*/ 35 w 112"/>
                <a:gd name="T71" fmla="*/ 99 h 112"/>
                <a:gd name="T72" fmla="*/ 52 w 112"/>
                <a:gd name="T73" fmla="*/ 112 h 112"/>
                <a:gd name="T74" fmla="*/ 72 w 112"/>
                <a:gd name="T75" fmla="*/ 101 h 112"/>
                <a:gd name="T76" fmla="*/ 84 w 112"/>
                <a:gd name="T77" fmla="*/ 102 h 112"/>
                <a:gd name="T78" fmla="*/ 98 w 112"/>
                <a:gd name="T79" fmla="*/ 93 h 112"/>
                <a:gd name="T80" fmla="*/ 99 w 112"/>
                <a:gd name="T81" fmla="*/ 77 h 112"/>
                <a:gd name="T82" fmla="*/ 112 w 112"/>
                <a:gd name="T83" fmla="*/ 60 h 112"/>
                <a:gd name="T84" fmla="*/ 101 w 112"/>
                <a:gd name="T85" fmla="*/ 40 h 112"/>
                <a:gd name="T86" fmla="*/ 102 w 112"/>
                <a:gd name="T87" fmla="*/ 28 h 112"/>
                <a:gd name="T88" fmla="*/ 93 w 112"/>
                <a:gd name="T89" fmla="*/ 14 h 112"/>
                <a:gd name="T90" fmla="*/ 77 w 112"/>
                <a:gd name="T91" fmla="*/ 13 h 112"/>
                <a:gd name="T92" fmla="*/ 60 w 112"/>
                <a:gd name="T93" fmla="*/ 0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12" h="112">
                  <a:moveTo>
                    <a:pt x="60" y="8"/>
                  </a:moveTo>
                  <a:cubicBezTo>
                    <a:pt x="62" y="8"/>
                    <a:pt x="64" y="10"/>
                    <a:pt x="64" y="12"/>
                  </a:cubicBezTo>
                  <a:cubicBezTo>
                    <a:pt x="64" y="17"/>
                    <a:pt x="64" y="17"/>
                    <a:pt x="64" y="17"/>
                  </a:cubicBezTo>
                  <a:cubicBezTo>
                    <a:pt x="69" y="18"/>
                    <a:pt x="74" y="20"/>
                    <a:pt x="78" y="23"/>
                  </a:cubicBezTo>
                  <a:cubicBezTo>
                    <a:pt x="81" y="19"/>
                    <a:pt x="81" y="19"/>
                    <a:pt x="81" y="19"/>
                  </a:cubicBezTo>
                  <a:cubicBezTo>
                    <a:pt x="82" y="18"/>
                    <a:pt x="83" y="18"/>
                    <a:pt x="84" y="18"/>
                  </a:cubicBezTo>
                  <a:cubicBezTo>
                    <a:pt x="85" y="18"/>
                    <a:pt x="86" y="18"/>
                    <a:pt x="87" y="19"/>
                  </a:cubicBezTo>
                  <a:cubicBezTo>
                    <a:pt x="93" y="25"/>
                    <a:pt x="93" y="25"/>
                    <a:pt x="93" y="25"/>
                  </a:cubicBezTo>
                  <a:cubicBezTo>
                    <a:pt x="94" y="26"/>
                    <a:pt x="94" y="29"/>
                    <a:pt x="93" y="31"/>
                  </a:cubicBezTo>
                  <a:cubicBezTo>
                    <a:pt x="89" y="34"/>
                    <a:pt x="89" y="34"/>
                    <a:pt x="89" y="34"/>
                  </a:cubicBezTo>
                  <a:cubicBezTo>
                    <a:pt x="92" y="38"/>
                    <a:pt x="94" y="43"/>
                    <a:pt x="95" y="48"/>
                  </a:cubicBezTo>
                  <a:cubicBezTo>
                    <a:pt x="100" y="48"/>
                    <a:pt x="100" y="48"/>
                    <a:pt x="100" y="48"/>
                  </a:cubicBezTo>
                  <a:cubicBezTo>
                    <a:pt x="102" y="48"/>
                    <a:pt x="104" y="50"/>
                    <a:pt x="104" y="52"/>
                  </a:cubicBezTo>
                  <a:cubicBezTo>
                    <a:pt x="104" y="60"/>
                    <a:pt x="104" y="60"/>
                    <a:pt x="104" y="60"/>
                  </a:cubicBezTo>
                  <a:cubicBezTo>
                    <a:pt x="104" y="62"/>
                    <a:pt x="102" y="64"/>
                    <a:pt x="100" y="64"/>
                  </a:cubicBezTo>
                  <a:cubicBezTo>
                    <a:pt x="95" y="64"/>
                    <a:pt x="95" y="64"/>
                    <a:pt x="95" y="64"/>
                  </a:cubicBezTo>
                  <a:cubicBezTo>
                    <a:pt x="94" y="69"/>
                    <a:pt x="92" y="74"/>
                    <a:pt x="89" y="78"/>
                  </a:cubicBezTo>
                  <a:cubicBezTo>
                    <a:pt x="93" y="81"/>
                    <a:pt x="93" y="81"/>
                    <a:pt x="93" y="81"/>
                  </a:cubicBezTo>
                  <a:cubicBezTo>
                    <a:pt x="94" y="83"/>
                    <a:pt x="94" y="86"/>
                    <a:pt x="93" y="87"/>
                  </a:cubicBezTo>
                  <a:cubicBezTo>
                    <a:pt x="87" y="93"/>
                    <a:pt x="87" y="93"/>
                    <a:pt x="87" y="93"/>
                  </a:cubicBezTo>
                  <a:cubicBezTo>
                    <a:pt x="86" y="94"/>
                    <a:pt x="85" y="94"/>
                    <a:pt x="84" y="94"/>
                  </a:cubicBezTo>
                  <a:cubicBezTo>
                    <a:pt x="83" y="94"/>
                    <a:pt x="82" y="94"/>
                    <a:pt x="81" y="93"/>
                  </a:cubicBezTo>
                  <a:cubicBezTo>
                    <a:pt x="78" y="89"/>
                    <a:pt x="78" y="89"/>
                    <a:pt x="78" y="89"/>
                  </a:cubicBezTo>
                  <a:cubicBezTo>
                    <a:pt x="74" y="92"/>
                    <a:pt x="69" y="94"/>
                    <a:pt x="64" y="95"/>
                  </a:cubicBezTo>
                  <a:cubicBezTo>
                    <a:pt x="64" y="100"/>
                    <a:pt x="64" y="100"/>
                    <a:pt x="64" y="100"/>
                  </a:cubicBezTo>
                  <a:cubicBezTo>
                    <a:pt x="64" y="102"/>
                    <a:pt x="62" y="104"/>
                    <a:pt x="60" y="104"/>
                  </a:cubicBezTo>
                  <a:cubicBezTo>
                    <a:pt x="52" y="104"/>
                    <a:pt x="52" y="104"/>
                    <a:pt x="52" y="104"/>
                  </a:cubicBezTo>
                  <a:cubicBezTo>
                    <a:pt x="50" y="104"/>
                    <a:pt x="48" y="102"/>
                    <a:pt x="48" y="100"/>
                  </a:cubicBezTo>
                  <a:cubicBezTo>
                    <a:pt x="48" y="95"/>
                    <a:pt x="48" y="95"/>
                    <a:pt x="48" y="95"/>
                  </a:cubicBezTo>
                  <a:cubicBezTo>
                    <a:pt x="43" y="94"/>
                    <a:pt x="38" y="92"/>
                    <a:pt x="34" y="89"/>
                  </a:cubicBezTo>
                  <a:cubicBezTo>
                    <a:pt x="31" y="93"/>
                    <a:pt x="31" y="93"/>
                    <a:pt x="31" y="93"/>
                  </a:cubicBezTo>
                  <a:cubicBezTo>
                    <a:pt x="30" y="94"/>
                    <a:pt x="29" y="94"/>
                    <a:pt x="28" y="94"/>
                  </a:cubicBezTo>
                  <a:cubicBezTo>
                    <a:pt x="27" y="94"/>
                    <a:pt x="26" y="94"/>
                    <a:pt x="25" y="93"/>
                  </a:cubicBezTo>
                  <a:cubicBezTo>
                    <a:pt x="19" y="87"/>
                    <a:pt x="19" y="87"/>
                    <a:pt x="19" y="87"/>
                  </a:cubicBezTo>
                  <a:cubicBezTo>
                    <a:pt x="18" y="86"/>
                    <a:pt x="18" y="83"/>
                    <a:pt x="19" y="81"/>
                  </a:cubicBezTo>
                  <a:cubicBezTo>
                    <a:pt x="23" y="78"/>
                    <a:pt x="23" y="78"/>
                    <a:pt x="23" y="78"/>
                  </a:cubicBezTo>
                  <a:cubicBezTo>
                    <a:pt x="20" y="74"/>
                    <a:pt x="18" y="69"/>
                    <a:pt x="17" y="64"/>
                  </a:cubicBezTo>
                  <a:cubicBezTo>
                    <a:pt x="12" y="64"/>
                    <a:pt x="12" y="64"/>
                    <a:pt x="12" y="64"/>
                  </a:cubicBezTo>
                  <a:cubicBezTo>
                    <a:pt x="10" y="64"/>
                    <a:pt x="8" y="62"/>
                    <a:pt x="8" y="60"/>
                  </a:cubicBezTo>
                  <a:cubicBezTo>
                    <a:pt x="8" y="52"/>
                    <a:pt x="8" y="52"/>
                    <a:pt x="8" y="52"/>
                  </a:cubicBezTo>
                  <a:cubicBezTo>
                    <a:pt x="8" y="50"/>
                    <a:pt x="10" y="48"/>
                    <a:pt x="12" y="48"/>
                  </a:cubicBezTo>
                  <a:cubicBezTo>
                    <a:pt x="17" y="48"/>
                    <a:pt x="17" y="48"/>
                    <a:pt x="17" y="48"/>
                  </a:cubicBezTo>
                  <a:cubicBezTo>
                    <a:pt x="18" y="43"/>
                    <a:pt x="20" y="38"/>
                    <a:pt x="23" y="34"/>
                  </a:cubicBezTo>
                  <a:cubicBezTo>
                    <a:pt x="19" y="31"/>
                    <a:pt x="19" y="31"/>
                    <a:pt x="19" y="31"/>
                  </a:cubicBezTo>
                  <a:cubicBezTo>
                    <a:pt x="18" y="29"/>
                    <a:pt x="18" y="26"/>
                    <a:pt x="19" y="25"/>
                  </a:cubicBezTo>
                  <a:cubicBezTo>
                    <a:pt x="25" y="19"/>
                    <a:pt x="25" y="19"/>
                    <a:pt x="25" y="19"/>
                  </a:cubicBezTo>
                  <a:cubicBezTo>
                    <a:pt x="26" y="18"/>
                    <a:pt x="27" y="18"/>
                    <a:pt x="28" y="18"/>
                  </a:cubicBezTo>
                  <a:cubicBezTo>
                    <a:pt x="29" y="18"/>
                    <a:pt x="30" y="18"/>
                    <a:pt x="31" y="19"/>
                  </a:cubicBezTo>
                  <a:cubicBezTo>
                    <a:pt x="34" y="23"/>
                    <a:pt x="34" y="23"/>
                    <a:pt x="34" y="23"/>
                  </a:cubicBezTo>
                  <a:cubicBezTo>
                    <a:pt x="38" y="20"/>
                    <a:pt x="43" y="18"/>
                    <a:pt x="48" y="17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10"/>
                    <a:pt x="50" y="8"/>
                    <a:pt x="52" y="8"/>
                  </a:cubicBezTo>
                  <a:cubicBezTo>
                    <a:pt x="60" y="8"/>
                    <a:pt x="60" y="8"/>
                    <a:pt x="60" y="8"/>
                  </a:cubicBezTo>
                  <a:moveTo>
                    <a:pt x="60" y="0"/>
                  </a:moveTo>
                  <a:cubicBezTo>
                    <a:pt x="52" y="0"/>
                    <a:pt x="52" y="0"/>
                    <a:pt x="52" y="0"/>
                  </a:cubicBezTo>
                  <a:cubicBezTo>
                    <a:pt x="46" y="0"/>
                    <a:pt x="41" y="5"/>
                    <a:pt x="40" y="11"/>
                  </a:cubicBezTo>
                  <a:cubicBezTo>
                    <a:pt x="38" y="11"/>
                    <a:pt x="37" y="12"/>
                    <a:pt x="35" y="13"/>
                  </a:cubicBezTo>
                  <a:cubicBezTo>
                    <a:pt x="33" y="11"/>
                    <a:pt x="31" y="10"/>
                    <a:pt x="28" y="10"/>
                  </a:cubicBezTo>
                  <a:cubicBezTo>
                    <a:pt x="25" y="10"/>
                    <a:pt x="21" y="11"/>
                    <a:pt x="19" y="14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1" y="22"/>
                    <a:pt x="10" y="25"/>
                    <a:pt x="10" y="28"/>
                  </a:cubicBezTo>
                  <a:cubicBezTo>
                    <a:pt x="10" y="31"/>
                    <a:pt x="11" y="33"/>
                    <a:pt x="13" y="35"/>
                  </a:cubicBezTo>
                  <a:cubicBezTo>
                    <a:pt x="12" y="37"/>
                    <a:pt x="11" y="38"/>
                    <a:pt x="11" y="40"/>
                  </a:cubicBezTo>
                  <a:cubicBezTo>
                    <a:pt x="5" y="41"/>
                    <a:pt x="0" y="46"/>
                    <a:pt x="0" y="52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6"/>
                    <a:pt x="5" y="71"/>
                    <a:pt x="11" y="72"/>
                  </a:cubicBezTo>
                  <a:cubicBezTo>
                    <a:pt x="11" y="74"/>
                    <a:pt x="12" y="75"/>
                    <a:pt x="13" y="77"/>
                  </a:cubicBezTo>
                  <a:cubicBezTo>
                    <a:pt x="11" y="79"/>
                    <a:pt x="10" y="81"/>
                    <a:pt x="10" y="84"/>
                  </a:cubicBezTo>
                  <a:cubicBezTo>
                    <a:pt x="10" y="87"/>
                    <a:pt x="11" y="91"/>
                    <a:pt x="14" y="93"/>
                  </a:cubicBezTo>
                  <a:cubicBezTo>
                    <a:pt x="19" y="98"/>
                    <a:pt x="19" y="98"/>
                    <a:pt x="19" y="98"/>
                  </a:cubicBezTo>
                  <a:cubicBezTo>
                    <a:pt x="21" y="101"/>
                    <a:pt x="25" y="102"/>
                    <a:pt x="28" y="102"/>
                  </a:cubicBezTo>
                  <a:cubicBezTo>
                    <a:pt x="31" y="102"/>
                    <a:pt x="33" y="101"/>
                    <a:pt x="35" y="99"/>
                  </a:cubicBezTo>
                  <a:cubicBezTo>
                    <a:pt x="37" y="100"/>
                    <a:pt x="38" y="101"/>
                    <a:pt x="40" y="101"/>
                  </a:cubicBezTo>
                  <a:cubicBezTo>
                    <a:pt x="41" y="107"/>
                    <a:pt x="46" y="112"/>
                    <a:pt x="52" y="112"/>
                  </a:cubicBezTo>
                  <a:cubicBezTo>
                    <a:pt x="60" y="112"/>
                    <a:pt x="60" y="112"/>
                    <a:pt x="60" y="112"/>
                  </a:cubicBezTo>
                  <a:cubicBezTo>
                    <a:pt x="66" y="112"/>
                    <a:pt x="71" y="107"/>
                    <a:pt x="72" y="101"/>
                  </a:cubicBezTo>
                  <a:cubicBezTo>
                    <a:pt x="74" y="101"/>
                    <a:pt x="75" y="100"/>
                    <a:pt x="77" y="99"/>
                  </a:cubicBezTo>
                  <a:cubicBezTo>
                    <a:pt x="79" y="101"/>
                    <a:pt x="81" y="102"/>
                    <a:pt x="84" y="102"/>
                  </a:cubicBezTo>
                  <a:cubicBezTo>
                    <a:pt x="87" y="102"/>
                    <a:pt x="91" y="101"/>
                    <a:pt x="93" y="98"/>
                  </a:cubicBezTo>
                  <a:cubicBezTo>
                    <a:pt x="98" y="93"/>
                    <a:pt x="98" y="93"/>
                    <a:pt x="98" y="93"/>
                  </a:cubicBezTo>
                  <a:cubicBezTo>
                    <a:pt x="101" y="91"/>
                    <a:pt x="102" y="87"/>
                    <a:pt x="102" y="84"/>
                  </a:cubicBezTo>
                  <a:cubicBezTo>
                    <a:pt x="102" y="81"/>
                    <a:pt x="101" y="79"/>
                    <a:pt x="99" y="77"/>
                  </a:cubicBezTo>
                  <a:cubicBezTo>
                    <a:pt x="100" y="75"/>
                    <a:pt x="101" y="74"/>
                    <a:pt x="101" y="72"/>
                  </a:cubicBezTo>
                  <a:cubicBezTo>
                    <a:pt x="107" y="71"/>
                    <a:pt x="112" y="66"/>
                    <a:pt x="112" y="60"/>
                  </a:cubicBezTo>
                  <a:cubicBezTo>
                    <a:pt x="112" y="52"/>
                    <a:pt x="112" y="52"/>
                    <a:pt x="112" y="52"/>
                  </a:cubicBezTo>
                  <a:cubicBezTo>
                    <a:pt x="112" y="46"/>
                    <a:pt x="107" y="41"/>
                    <a:pt x="101" y="40"/>
                  </a:cubicBezTo>
                  <a:cubicBezTo>
                    <a:pt x="101" y="38"/>
                    <a:pt x="100" y="37"/>
                    <a:pt x="99" y="35"/>
                  </a:cubicBezTo>
                  <a:cubicBezTo>
                    <a:pt x="101" y="33"/>
                    <a:pt x="102" y="31"/>
                    <a:pt x="102" y="28"/>
                  </a:cubicBezTo>
                  <a:cubicBezTo>
                    <a:pt x="102" y="25"/>
                    <a:pt x="101" y="22"/>
                    <a:pt x="98" y="19"/>
                  </a:cubicBezTo>
                  <a:cubicBezTo>
                    <a:pt x="93" y="14"/>
                    <a:pt x="93" y="14"/>
                    <a:pt x="93" y="14"/>
                  </a:cubicBezTo>
                  <a:cubicBezTo>
                    <a:pt x="91" y="11"/>
                    <a:pt x="87" y="10"/>
                    <a:pt x="84" y="10"/>
                  </a:cubicBezTo>
                  <a:cubicBezTo>
                    <a:pt x="81" y="10"/>
                    <a:pt x="79" y="11"/>
                    <a:pt x="77" y="13"/>
                  </a:cubicBezTo>
                  <a:cubicBezTo>
                    <a:pt x="75" y="12"/>
                    <a:pt x="74" y="11"/>
                    <a:pt x="72" y="11"/>
                  </a:cubicBezTo>
                  <a:cubicBezTo>
                    <a:pt x="71" y="5"/>
                    <a:pt x="66" y="0"/>
                    <a:pt x="6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9" name="Freeform 10">
              <a:extLst>
                <a:ext uri="{FF2B5EF4-FFF2-40B4-BE49-F238E27FC236}">
                  <a16:creationId xmlns="" xmlns:a16="http://schemas.microsoft.com/office/drawing/2014/main" id="{A1D791FD-458B-4B10-9E64-69BFEC7BC47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11288" y="701675"/>
              <a:ext cx="195263" cy="196850"/>
            </a:xfrm>
            <a:custGeom>
              <a:avLst/>
              <a:gdLst>
                <a:gd name="T0" fmla="*/ 26 w 52"/>
                <a:gd name="T1" fmla="*/ 52 h 52"/>
                <a:gd name="T2" fmla="*/ 0 w 52"/>
                <a:gd name="T3" fmla="*/ 26 h 52"/>
                <a:gd name="T4" fmla="*/ 26 w 52"/>
                <a:gd name="T5" fmla="*/ 0 h 52"/>
                <a:gd name="T6" fmla="*/ 52 w 52"/>
                <a:gd name="T7" fmla="*/ 26 h 52"/>
                <a:gd name="T8" fmla="*/ 26 w 52"/>
                <a:gd name="T9" fmla="*/ 52 h 52"/>
                <a:gd name="T10" fmla="*/ 26 w 52"/>
                <a:gd name="T11" fmla="*/ 4 h 52"/>
                <a:gd name="T12" fmla="*/ 4 w 52"/>
                <a:gd name="T13" fmla="*/ 26 h 52"/>
                <a:gd name="T14" fmla="*/ 26 w 52"/>
                <a:gd name="T15" fmla="*/ 48 h 52"/>
                <a:gd name="T16" fmla="*/ 48 w 52"/>
                <a:gd name="T17" fmla="*/ 26 h 52"/>
                <a:gd name="T18" fmla="*/ 26 w 52"/>
                <a:gd name="T19" fmla="*/ 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2" h="52">
                  <a:moveTo>
                    <a:pt x="26" y="52"/>
                  </a:moveTo>
                  <a:cubicBezTo>
                    <a:pt x="12" y="52"/>
                    <a:pt x="0" y="40"/>
                    <a:pt x="0" y="26"/>
                  </a:cubicBezTo>
                  <a:cubicBezTo>
                    <a:pt x="0" y="12"/>
                    <a:pt x="12" y="0"/>
                    <a:pt x="26" y="0"/>
                  </a:cubicBezTo>
                  <a:cubicBezTo>
                    <a:pt x="40" y="0"/>
                    <a:pt x="52" y="12"/>
                    <a:pt x="52" y="26"/>
                  </a:cubicBezTo>
                  <a:cubicBezTo>
                    <a:pt x="52" y="40"/>
                    <a:pt x="40" y="52"/>
                    <a:pt x="26" y="52"/>
                  </a:cubicBezTo>
                  <a:close/>
                  <a:moveTo>
                    <a:pt x="26" y="4"/>
                  </a:moveTo>
                  <a:cubicBezTo>
                    <a:pt x="14" y="4"/>
                    <a:pt x="4" y="14"/>
                    <a:pt x="4" y="26"/>
                  </a:cubicBezTo>
                  <a:cubicBezTo>
                    <a:pt x="4" y="38"/>
                    <a:pt x="14" y="48"/>
                    <a:pt x="26" y="48"/>
                  </a:cubicBezTo>
                  <a:cubicBezTo>
                    <a:pt x="38" y="48"/>
                    <a:pt x="48" y="38"/>
                    <a:pt x="48" y="26"/>
                  </a:cubicBezTo>
                  <a:cubicBezTo>
                    <a:pt x="48" y="14"/>
                    <a:pt x="38" y="4"/>
                    <a:pt x="26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0" name="Freeform 11">
              <a:extLst>
                <a:ext uri="{FF2B5EF4-FFF2-40B4-BE49-F238E27FC236}">
                  <a16:creationId xmlns="" xmlns:a16="http://schemas.microsoft.com/office/drawing/2014/main" id="{A789D8B3-6F94-4665-93F7-670B0F77DF6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55738" y="747713"/>
              <a:ext cx="106363" cy="106363"/>
            </a:xfrm>
            <a:custGeom>
              <a:avLst/>
              <a:gdLst>
                <a:gd name="T0" fmla="*/ 14 w 28"/>
                <a:gd name="T1" fmla="*/ 28 h 28"/>
                <a:gd name="T2" fmla="*/ 0 w 28"/>
                <a:gd name="T3" fmla="*/ 14 h 28"/>
                <a:gd name="T4" fmla="*/ 14 w 28"/>
                <a:gd name="T5" fmla="*/ 0 h 28"/>
                <a:gd name="T6" fmla="*/ 28 w 28"/>
                <a:gd name="T7" fmla="*/ 14 h 28"/>
                <a:gd name="T8" fmla="*/ 14 w 28"/>
                <a:gd name="T9" fmla="*/ 28 h 28"/>
                <a:gd name="T10" fmla="*/ 14 w 28"/>
                <a:gd name="T11" fmla="*/ 4 h 28"/>
                <a:gd name="T12" fmla="*/ 4 w 28"/>
                <a:gd name="T13" fmla="*/ 14 h 28"/>
                <a:gd name="T14" fmla="*/ 14 w 28"/>
                <a:gd name="T15" fmla="*/ 24 h 28"/>
                <a:gd name="T16" fmla="*/ 24 w 28"/>
                <a:gd name="T17" fmla="*/ 14 h 28"/>
                <a:gd name="T18" fmla="*/ 14 w 28"/>
                <a:gd name="T19" fmla="*/ 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" h="28">
                  <a:moveTo>
                    <a:pt x="14" y="28"/>
                  </a:moveTo>
                  <a:cubicBezTo>
                    <a:pt x="6" y="28"/>
                    <a:pt x="0" y="22"/>
                    <a:pt x="0" y="14"/>
                  </a:cubicBezTo>
                  <a:cubicBezTo>
                    <a:pt x="0" y="6"/>
                    <a:pt x="6" y="0"/>
                    <a:pt x="14" y="0"/>
                  </a:cubicBezTo>
                  <a:cubicBezTo>
                    <a:pt x="22" y="0"/>
                    <a:pt x="28" y="6"/>
                    <a:pt x="28" y="14"/>
                  </a:cubicBezTo>
                  <a:cubicBezTo>
                    <a:pt x="28" y="22"/>
                    <a:pt x="22" y="28"/>
                    <a:pt x="14" y="28"/>
                  </a:cubicBezTo>
                  <a:close/>
                  <a:moveTo>
                    <a:pt x="14" y="4"/>
                  </a:moveTo>
                  <a:cubicBezTo>
                    <a:pt x="8" y="4"/>
                    <a:pt x="4" y="8"/>
                    <a:pt x="4" y="14"/>
                  </a:cubicBezTo>
                  <a:cubicBezTo>
                    <a:pt x="4" y="20"/>
                    <a:pt x="8" y="24"/>
                    <a:pt x="14" y="24"/>
                  </a:cubicBezTo>
                  <a:cubicBezTo>
                    <a:pt x="20" y="24"/>
                    <a:pt x="24" y="20"/>
                    <a:pt x="24" y="14"/>
                  </a:cubicBezTo>
                  <a:cubicBezTo>
                    <a:pt x="24" y="8"/>
                    <a:pt x="20" y="4"/>
                    <a:pt x="14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41" name="Freeform 22">
            <a:extLst>
              <a:ext uri="{FF2B5EF4-FFF2-40B4-BE49-F238E27FC236}">
                <a16:creationId xmlns="" xmlns:a16="http://schemas.microsoft.com/office/drawing/2014/main" id="{DA1EB19F-A8E8-4472-9F29-2F554448B17B}"/>
              </a:ext>
            </a:extLst>
          </p:cNvPr>
          <p:cNvSpPr>
            <a:spLocks noEditPoints="1"/>
          </p:cNvSpPr>
          <p:nvPr/>
        </p:nvSpPr>
        <p:spPr bwMode="auto">
          <a:xfrm>
            <a:off x="8087988" y="2325140"/>
            <a:ext cx="351082" cy="341014"/>
          </a:xfrm>
          <a:custGeom>
            <a:avLst/>
            <a:gdLst>
              <a:gd name="T0" fmla="*/ 112 w 118"/>
              <a:gd name="T1" fmla="*/ 26 h 112"/>
              <a:gd name="T2" fmla="*/ 95 w 118"/>
              <a:gd name="T3" fmla="*/ 20 h 112"/>
              <a:gd name="T4" fmla="*/ 95 w 118"/>
              <a:gd name="T5" fmla="*/ 16 h 112"/>
              <a:gd name="T6" fmla="*/ 95 w 118"/>
              <a:gd name="T7" fmla="*/ 12 h 112"/>
              <a:gd name="T8" fmla="*/ 83 w 118"/>
              <a:gd name="T9" fmla="*/ 0 h 112"/>
              <a:gd name="T10" fmla="*/ 35 w 118"/>
              <a:gd name="T11" fmla="*/ 0 h 112"/>
              <a:gd name="T12" fmla="*/ 23 w 118"/>
              <a:gd name="T13" fmla="*/ 12 h 112"/>
              <a:gd name="T14" fmla="*/ 23 w 118"/>
              <a:gd name="T15" fmla="*/ 16 h 112"/>
              <a:gd name="T16" fmla="*/ 23 w 118"/>
              <a:gd name="T17" fmla="*/ 20 h 112"/>
              <a:gd name="T18" fmla="*/ 6 w 118"/>
              <a:gd name="T19" fmla="*/ 26 h 112"/>
              <a:gd name="T20" fmla="*/ 3 w 118"/>
              <a:gd name="T21" fmla="*/ 45 h 112"/>
              <a:gd name="T22" fmla="*/ 24 w 118"/>
              <a:gd name="T23" fmla="*/ 58 h 112"/>
              <a:gd name="T24" fmla="*/ 55 w 118"/>
              <a:gd name="T25" fmla="*/ 88 h 112"/>
              <a:gd name="T26" fmla="*/ 55 w 118"/>
              <a:gd name="T27" fmla="*/ 88 h 112"/>
              <a:gd name="T28" fmla="*/ 55 w 118"/>
              <a:gd name="T29" fmla="*/ 104 h 112"/>
              <a:gd name="T30" fmla="*/ 47 w 118"/>
              <a:gd name="T31" fmla="*/ 104 h 112"/>
              <a:gd name="T32" fmla="*/ 43 w 118"/>
              <a:gd name="T33" fmla="*/ 108 h 112"/>
              <a:gd name="T34" fmla="*/ 47 w 118"/>
              <a:gd name="T35" fmla="*/ 112 h 112"/>
              <a:gd name="T36" fmla="*/ 71 w 118"/>
              <a:gd name="T37" fmla="*/ 112 h 112"/>
              <a:gd name="T38" fmla="*/ 75 w 118"/>
              <a:gd name="T39" fmla="*/ 108 h 112"/>
              <a:gd name="T40" fmla="*/ 71 w 118"/>
              <a:gd name="T41" fmla="*/ 104 h 112"/>
              <a:gd name="T42" fmla="*/ 63 w 118"/>
              <a:gd name="T43" fmla="*/ 104 h 112"/>
              <a:gd name="T44" fmla="*/ 63 w 118"/>
              <a:gd name="T45" fmla="*/ 88 h 112"/>
              <a:gd name="T46" fmla="*/ 63 w 118"/>
              <a:gd name="T47" fmla="*/ 88 h 112"/>
              <a:gd name="T48" fmla="*/ 94 w 118"/>
              <a:gd name="T49" fmla="*/ 58 h 112"/>
              <a:gd name="T50" fmla="*/ 115 w 118"/>
              <a:gd name="T51" fmla="*/ 45 h 112"/>
              <a:gd name="T52" fmla="*/ 112 w 118"/>
              <a:gd name="T53" fmla="*/ 26 h 112"/>
              <a:gd name="T54" fmla="*/ 11 w 118"/>
              <a:gd name="T55" fmla="*/ 42 h 112"/>
              <a:gd name="T56" fmla="*/ 12 w 118"/>
              <a:gd name="T57" fmla="*/ 31 h 112"/>
              <a:gd name="T58" fmla="*/ 23 w 118"/>
              <a:gd name="T59" fmla="*/ 28 h 112"/>
              <a:gd name="T60" fmla="*/ 23 w 118"/>
              <a:gd name="T61" fmla="*/ 48 h 112"/>
              <a:gd name="T62" fmla="*/ 23 w 118"/>
              <a:gd name="T63" fmla="*/ 50 h 112"/>
              <a:gd name="T64" fmla="*/ 11 w 118"/>
              <a:gd name="T65" fmla="*/ 42 h 112"/>
              <a:gd name="T66" fmla="*/ 87 w 118"/>
              <a:gd name="T67" fmla="*/ 16 h 112"/>
              <a:gd name="T68" fmla="*/ 87 w 118"/>
              <a:gd name="T69" fmla="*/ 48 h 112"/>
              <a:gd name="T70" fmla="*/ 59 w 118"/>
              <a:gd name="T71" fmla="*/ 80 h 112"/>
              <a:gd name="T72" fmla="*/ 31 w 118"/>
              <a:gd name="T73" fmla="*/ 48 h 112"/>
              <a:gd name="T74" fmla="*/ 31 w 118"/>
              <a:gd name="T75" fmla="*/ 16 h 112"/>
              <a:gd name="T76" fmla="*/ 31 w 118"/>
              <a:gd name="T77" fmla="*/ 12 h 112"/>
              <a:gd name="T78" fmla="*/ 35 w 118"/>
              <a:gd name="T79" fmla="*/ 8 h 112"/>
              <a:gd name="T80" fmla="*/ 83 w 118"/>
              <a:gd name="T81" fmla="*/ 8 h 112"/>
              <a:gd name="T82" fmla="*/ 87 w 118"/>
              <a:gd name="T83" fmla="*/ 12 h 112"/>
              <a:gd name="T84" fmla="*/ 87 w 118"/>
              <a:gd name="T85" fmla="*/ 16 h 112"/>
              <a:gd name="T86" fmla="*/ 107 w 118"/>
              <a:gd name="T87" fmla="*/ 42 h 112"/>
              <a:gd name="T88" fmla="*/ 95 w 118"/>
              <a:gd name="T89" fmla="*/ 50 h 112"/>
              <a:gd name="T90" fmla="*/ 95 w 118"/>
              <a:gd name="T91" fmla="*/ 48 h 112"/>
              <a:gd name="T92" fmla="*/ 95 w 118"/>
              <a:gd name="T93" fmla="*/ 28 h 112"/>
              <a:gd name="T94" fmla="*/ 106 w 118"/>
              <a:gd name="T95" fmla="*/ 31 h 112"/>
              <a:gd name="T96" fmla="*/ 107 w 118"/>
              <a:gd name="T97" fmla="*/ 42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18" h="112">
                <a:moveTo>
                  <a:pt x="112" y="26"/>
                </a:moveTo>
                <a:cubicBezTo>
                  <a:pt x="108" y="22"/>
                  <a:pt x="102" y="19"/>
                  <a:pt x="95" y="20"/>
                </a:cubicBezTo>
                <a:cubicBezTo>
                  <a:pt x="95" y="16"/>
                  <a:pt x="95" y="16"/>
                  <a:pt x="95" y="16"/>
                </a:cubicBezTo>
                <a:cubicBezTo>
                  <a:pt x="95" y="12"/>
                  <a:pt x="95" y="12"/>
                  <a:pt x="95" y="12"/>
                </a:cubicBezTo>
                <a:cubicBezTo>
                  <a:pt x="95" y="5"/>
                  <a:pt x="90" y="0"/>
                  <a:pt x="83" y="0"/>
                </a:cubicBezTo>
                <a:cubicBezTo>
                  <a:pt x="35" y="0"/>
                  <a:pt x="35" y="0"/>
                  <a:pt x="35" y="0"/>
                </a:cubicBezTo>
                <a:cubicBezTo>
                  <a:pt x="28" y="0"/>
                  <a:pt x="23" y="5"/>
                  <a:pt x="23" y="12"/>
                </a:cubicBezTo>
                <a:cubicBezTo>
                  <a:pt x="23" y="16"/>
                  <a:pt x="23" y="16"/>
                  <a:pt x="23" y="16"/>
                </a:cubicBezTo>
                <a:cubicBezTo>
                  <a:pt x="23" y="20"/>
                  <a:pt x="23" y="20"/>
                  <a:pt x="23" y="20"/>
                </a:cubicBezTo>
                <a:cubicBezTo>
                  <a:pt x="16" y="19"/>
                  <a:pt x="10" y="22"/>
                  <a:pt x="6" y="26"/>
                </a:cubicBezTo>
                <a:cubicBezTo>
                  <a:pt x="1" y="32"/>
                  <a:pt x="0" y="39"/>
                  <a:pt x="3" y="45"/>
                </a:cubicBezTo>
                <a:cubicBezTo>
                  <a:pt x="7" y="53"/>
                  <a:pt x="14" y="57"/>
                  <a:pt x="24" y="58"/>
                </a:cubicBezTo>
                <a:cubicBezTo>
                  <a:pt x="28" y="74"/>
                  <a:pt x="40" y="86"/>
                  <a:pt x="55" y="88"/>
                </a:cubicBezTo>
                <a:cubicBezTo>
                  <a:pt x="55" y="88"/>
                  <a:pt x="55" y="88"/>
                  <a:pt x="55" y="88"/>
                </a:cubicBezTo>
                <a:cubicBezTo>
                  <a:pt x="55" y="104"/>
                  <a:pt x="55" y="104"/>
                  <a:pt x="55" y="104"/>
                </a:cubicBezTo>
                <a:cubicBezTo>
                  <a:pt x="47" y="104"/>
                  <a:pt x="47" y="104"/>
                  <a:pt x="47" y="104"/>
                </a:cubicBezTo>
                <a:cubicBezTo>
                  <a:pt x="45" y="104"/>
                  <a:pt x="43" y="106"/>
                  <a:pt x="43" y="108"/>
                </a:cubicBezTo>
                <a:cubicBezTo>
                  <a:pt x="43" y="110"/>
                  <a:pt x="45" y="112"/>
                  <a:pt x="47" y="112"/>
                </a:cubicBezTo>
                <a:cubicBezTo>
                  <a:pt x="71" y="112"/>
                  <a:pt x="71" y="112"/>
                  <a:pt x="71" y="112"/>
                </a:cubicBezTo>
                <a:cubicBezTo>
                  <a:pt x="73" y="112"/>
                  <a:pt x="75" y="110"/>
                  <a:pt x="75" y="108"/>
                </a:cubicBezTo>
                <a:cubicBezTo>
                  <a:pt x="75" y="106"/>
                  <a:pt x="73" y="104"/>
                  <a:pt x="71" y="104"/>
                </a:cubicBezTo>
                <a:cubicBezTo>
                  <a:pt x="63" y="104"/>
                  <a:pt x="63" y="104"/>
                  <a:pt x="63" y="104"/>
                </a:cubicBezTo>
                <a:cubicBezTo>
                  <a:pt x="63" y="88"/>
                  <a:pt x="63" y="88"/>
                  <a:pt x="63" y="88"/>
                </a:cubicBezTo>
                <a:cubicBezTo>
                  <a:pt x="63" y="88"/>
                  <a:pt x="63" y="88"/>
                  <a:pt x="63" y="88"/>
                </a:cubicBezTo>
                <a:cubicBezTo>
                  <a:pt x="78" y="86"/>
                  <a:pt x="90" y="74"/>
                  <a:pt x="94" y="58"/>
                </a:cubicBezTo>
                <a:cubicBezTo>
                  <a:pt x="104" y="57"/>
                  <a:pt x="111" y="53"/>
                  <a:pt x="115" y="45"/>
                </a:cubicBezTo>
                <a:cubicBezTo>
                  <a:pt x="118" y="39"/>
                  <a:pt x="117" y="32"/>
                  <a:pt x="112" y="26"/>
                </a:cubicBezTo>
                <a:close/>
                <a:moveTo>
                  <a:pt x="11" y="42"/>
                </a:moveTo>
                <a:cubicBezTo>
                  <a:pt x="9" y="39"/>
                  <a:pt x="9" y="34"/>
                  <a:pt x="12" y="31"/>
                </a:cubicBezTo>
                <a:cubicBezTo>
                  <a:pt x="14" y="29"/>
                  <a:pt x="18" y="28"/>
                  <a:pt x="23" y="28"/>
                </a:cubicBezTo>
                <a:cubicBezTo>
                  <a:pt x="23" y="48"/>
                  <a:pt x="23" y="48"/>
                  <a:pt x="23" y="48"/>
                </a:cubicBezTo>
                <a:cubicBezTo>
                  <a:pt x="23" y="49"/>
                  <a:pt x="23" y="49"/>
                  <a:pt x="23" y="50"/>
                </a:cubicBezTo>
                <a:cubicBezTo>
                  <a:pt x="17" y="49"/>
                  <a:pt x="13" y="46"/>
                  <a:pt x="11" y="42"/>
                </a:cubicBezTo>
                <a:close/>
                <a:moveTo>
                  <a:pt x="87" y="16"/>
                </a:moveTo>
                <a:cubicBezTo>
                  <a:pt x="87" y="48"/>
                  <a:pt x="87" y="48"/>
                  <a:pt x="87" y="48"/>
                </a:cubicBezTo>
                <a:cubicBezTo>
                  <a:pt x="87" y="66"/>
                  <a:pt x="74" y="80"/>
                  <a:pt x="59" y="80"/>
                </a:cubicBezTo>
                <a:cubicBezTo>
                  <a:pt x="44" y="80"/>
                  <a:pt x="31" y="66"/>
                  <a:pt x="31" y="48"/>
                </a:cubicBezTo>
                <a:cubicBezTo>
                  <a:pt x="31" y="16"/>
                  <a:pt x="31" y="16"/>
                  <a:pt x="31" y="16"/>
                </a:cubicBezTo>
                <a:cubicBezTo>
                  <a:pt x="31" y="12"/>
                  <a:pt x="31" y="12"/>
                  <a:pt x="31" y="12"/>
                </a:cubicBezTo>
                <a:cubicBezTo>
                  <a:pt x="31" y="10"/>
                  <a:pt x="33" y="8"/>
                  <a:pt x="35" y="8"/>
                </a:cubicBezTo>
                <a:cubicBezTo>
                  <a:pt x="83" y="8"/>
                  <a:pt x="83" y="8"/>
                  <a:pt x="83" y="8"/>
                </a:cubicBezTo>
                <a:cubicBezTo>
                  <a:pt x="85" y="8"/>
                  <a:pt x="87" y="10"/>
                  <a:pt x="87" y="12"/>
                </a:cubicBezTo>
                <a:lnTo>
                  <a:pt x="87" y="16"/>
                </a:lnTo>
                <a:close/>
                <a:moveTo>
                  <a:pt x="107" y="42"/>
                </a:moveTo>
                <a:cubicBezTo>
                  <a:pt x="105" y="46"/>
                  <a:pt x="101" y="49"/>
                  <a:pt x="95" y="50"/>
                </a:cubicBezTo>
                <a:cubicBezTo>
                  <a:pt x="95" y="49"/>
                  <a:pt x="95" y="49"/>
                  <a:pt x="95" y="48"/>
                </a:cubicBezTo>
                <a:cubicBezTo>
                  <a:pt x="95" y="28"/>
                  <a:pt x="95" y="28"/>
                  <a:pt x="95" y="28"/>
                </a:cubicBezTo>
                <a:cubicBezTo>
                  <a:pt x="100" y="28"/>
                  <a:pt x="104" y="29"/>
                  <a:pt x="106" y="31"/>
                </a:cubicBezTo>
                <a:cubicBezTo>
                  <a:pt x="109" y="34"/>
                  <a:pt x="109" y="39"/>
                  <a:pt x="107" y="4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2" name="Freeform 30">
            <a:extLst>
              <a:ext uri="{FF2B5EF4-FFF2-40B4-BE49-F238E27FC236}">
                <a16:creationId xmlns="" xmlns:a16="http://schemas.microsoft.com/office/drawing/2014/main" id="{E36C8BD8-E2C9-402F-957F-626D4B75615C}"/>
              </a:ext>
            </a:extLst>
          </p:cNvPr>
          <p:cNvSpPr>
            <a:spLocks noEditPoints="1"/>
          </p:cNvSpPr>
          <p:nvPr/>
        </p:nvSpPr>
        <p:spPr bwMode="auto">
          <a:xfrm>
            <a:off x="6422452" y="2324497"/>
            <a:ext cx="321253" cy="342300"/>
          </a:xfrm>
          <a:custGeom>
            <a:avLst/>
            <a:gdLst>
              <a:gd name="T0" fmla="*/ 60 w 120"/>
              <a:gd name="T1" fmla="*/ 0 h 128"/>
              <a:gd name="T2" fmla="*/ 0 w 120"/>
              <a:gd name="T3" fmla="*/ 60 h 128"/>
              <a:gd name="T4" fmla="*/ 4 w 120"/>
              <a:gd name="T5" fmla="*/ 64 h 128"/>
              <a:gd name="T6" fmla="*/ 56 w 120"/>
              <a:gd name="T7" fmla="*/ 64 h 128"/>
              <a:gd name="T8" fmla="*/ 56 w 120"/>
              <a:gd name="T9" fmla="*/ 111 h 128"/>
              <a:gd name="T10" fmla="*/ 46 w 120"/>
              <a:gd name="T11" fmla="*/ 120 h 128"/>
              <a:gd name="T12" fmla="*/ 36 w 120"/>
              <a:gd name="T13" fmla="*/ 111 h 128"/>
              <a:gd name="T14" fmla="*/ 32 w 120"/>
              <a:gd name="T15" fmla="*/ 107 h 128"/>
              <a:gd name="T16" fmla="*/ 28 w 120"/>
              <a:gd name="T17" fmla="*/ 111 h 128"/>
              <a:gd name="T18" fmla="*/ 46 w 120"/>
              <a:gd name="T19" fmla="*/ 128 h 128"/>
              <a:gd name="T20" fmla="*/ 64 w 120"/>
              <a:gd name="T21" fmla="*/ 111 h 128"/>
              <a:gd name="T22" fmla="*/ 64 w 120"/>
              <a:gd name="T23" fmla="*/ 64 h 128"/>
              <a:gd name="T24" fmla="*/ 116 w 120"/>
              <a:gd name="T25" fmla="*/ 64 h 128"/>
              <a:gd name="T26" fmla="*/ 120 w 120"/>
              <a:gd name="T27" fmla="*/ 60 h 128"/>
              <a:gd name="T28" fmla="*/ 60 w 120"/>
              <a:gd name="T29" fmla="*/ 0 h 128"/>
              <a:gd name="T30" fmla="*/ 8 w 120"/>
              <a:gd name="T31" fmla="*/ 56 h 128"/>
              <a:gd name="T32" fmla="*/ 51 w 120"/>
              <a:gd name="T33" fmla="*/ 9 h 128"/>
              <a:gd name="T34" fmla="*/ 30 w 120"/>
              <a:gd name="T35" fmla="*/ 56 h 128"/>
              <a:gd name="T36" fmla="*/ 8 w 120"/>
              <a:gd name="T37" fmla="*/ 56 h 128"/>
              <a:gd name="T38" fmla="*/ 34 w 120"/>
              <a:gd name="T39" fmla="*/ 56 h 128"/>
              <a:gd name="T40" fmla="*/ 60 w 120"/>
              <a:gd name="T41" fmla="*/ 9 h 128"/>
              <a:gd name="T42" fmla="*/ 86 w 120"/>
              <a:gd name="T43" fmla="*/ 56 h 128"/>
              <a:gd name="T44" fmla="*/ 34 w 120"/>
              <a:gd name="T45" fmla="*/ 56 h 128"/>
              <a:gd name="T46" fmla="*/ 90 w 120"/>
              <a:gd name="T47" fmla="*/ 56 h 128"/>
              <a:gd name="T48" fmla="*/ 69 w 120"/>
              <a:gd name="T49" fmla="*/ 9 h 128"/>
              <a:gd name="T50" fmla="*/ 112 w 120"/>
              <a:gd name="T51" fmla="*/ 56 h 128"/>
              <a:gd name="T52" fmla="*/ 90 w 120"/>
              <a:gd name="T53" fmla="*/ 5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0" h="128">
                <a:moveTo>
                  <a:pt x="60" y="0"/>
                </a:moveTo>
                <a:cubicBezTo>
                  <a:pt x="27" y="0"/>
                  <a:pt x="0" y="27"/>
                  <a:pt x="0" y="60"/>
                </a:cubicBezTo>
                <a:cubicBezTo>
                  <a:pt x="0" y="62"/>
                  <a:pt x="2" y="64"/>
                  <a:pt x="4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56" y="111"/>
                  <a:pt x="56" y="111"/>
                  <a:pt x="56" y="111"/>
                </a:cubicBezTo>
                <a:cubicBezTo>
                  <a:pt x="56" y="116"/>
                  <a:pt x="51" y="120"/>
                  <a:pt x="46" y="120"/>
                </a:cubicBezTo>
                <a:cubicBezTo>
                  <a:pt x="40" y="120"/>
                  <a:pt x="36" y="116"/>
                  <a:pt x="36" y="111"/>
                </a:cubicBezTo>
                <a:cubicBezTo>
                  <a:pt x="36" y="108"/>
                  <a:pt x="34" y="107"/>
                  <a:pt x="32" y="107"/>
                </a:cubicBezTo>
                <a:cubicBezTo>
                  <a:pt x="30" y="107"/>
                  <a:pt x="28" y="108"/>
                  <a:pt x="28" y="111"/>
                </a:cubicBezTo>
                <a:cubicBezTo>
                  <a:pt x="28" y="120"/>
                  <a:pt x="36" y="128"/>
                  <a:pt x="46" y="128"/>
                </a:cubicBezTo>
                <a:cubicBezTo>
                  <a:pt x="56" y="128"/>
                  <a:pt x="64" y="120"/>
                  <a:pt x="64" y="111"/>
                </a:cubicBezTo>
                <a:cubicBezTo>
                  <a:pt x="64" y="64"/>
                  <a:pt x="64" y="64"/>
                  <a:pt x="64" y="64"/>
                </a:cubicBezTo>
                <a:cubicBezTo>
                  <a:pt x="116" y="64"/>
                  <a:pt x="116" y="64"/>
                  <a:pt x="116" y="64"/>
                </a:cubicBezTo>
                <a:cubicBezTo>
                  <a:pt x="118" y="64"/>
                  <a:pt x="120" y="62"/>
                  <a:pt x="120" y="60"/>
                </a:cubicBezTo>
                <a:cubicBezTo>
                  <a:pt x="120" y="27"/>
                  <a:pt x="93" y="0"/>
                  <a:pt x="60" y="0"/>
                </a:cubicBezTo>
                <a:close/>
                <a:moveTo>
                  <a:pt x="8" y="56"/>
                </a:moveTo>
                <a:cubicBezTo>
                  <a:pt x="10" y="32"/>
                  <a:pt x="28" y="13"/>
                  <a:pt x="51" y="9"/>
                </a:cubicBezTo>
                <a:cubicBezTo>
                  <a:pt x="38" y="17"/>
                  <a:pt x="30" y="35"/>
                  <a:pt x="30" y="56"/>
                </a:cubicBezTo>
                <a:lnTo>
                  <a:pt x="8" y="56"/>
                </a:lnTo>
                <a:close/>
                <a:moveTo>
                  <a:pt x="34" y="56"/>
                </a:moveTo>
                <a:cubicBezTo>
                  <a:pt x="34" y="32"/>
                  <a:pt x="44" y="14"/>
                  <a:pt x="60" y="9"/>
                </a:cubicBezTo>
                <a:cubicBezTo>
                  <a:pt x="76" y="14"/>
                  <a:pt x="86" y="32"/>
                  <a:pt x="86" y="56"/>
                </a:cubicBezTo>
                <a:lnTo>
                  <a:pt x="34" y="56"/>
                </a:lnTo>
                <a:close/>
                <a:moveTo>
                  <a:pt x="90" y="56"/>
                </a:moveTo>
                <a:cubicBezTo>
                  <a:pt x="90" y="35"/>
                  <a:pt x="82" y="17"/>
                  <a:pt x="69" y="9"/>
                </a:cubicBezTo>
                <a:cubicBezTo>
                  <a:pt x="92" y="13"/>
                  <a:pt x="110" y="32"/>
                  <a:pt x="112" y="56"/>
                </a:cubicBezTo>
                <a:lnTo>
                  <a:pt x="90" y="5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3" name="Group 142">
            <a:extLst>
              <a:ext uri="{FF2B5EF4-FFF2-40B4-BE49-F238E27FC236}">
                <a16:creationId xmlns="" xmlns:a16="http://schemas.microsoft.com/office/drawing/2014/main" id="{2F63BFB9-AB64-483D-BE46-8F503EAFFB5B}"/>
              </a:ext>
            </a:extLst>
          </p:cNvPr>
          <p:cNvGrpSpPr/>
          <p:nvPr/>
        </p:nvGrpSpPr>
        <p:grpSpPr>
          <a:xfrm>
            <a:off x="2313535" y="1720143"/>
            <a:ext cx="343828" cy="329125"/>
            <a:chOff x="9886950" y="1016001"/>
            <a:chExt cx="482600" cy="461963"/>
          </a:xfrm>
          <a:solidFill>
            <a:schemeClr val="tx1"/>
          </a:solidFill>
        </p:grpSpPr>
        <p:sp>
          <p:nvSpPr>
            <p:cNvPr id="144" name="Freeform 36">
              <a:extLst>
                <a:ext uri="{FF2B5EF4-FFF2-40B4-BE49-F238E27FC236}">
                  <a16:creationId xmlns="" xmlns:a16="http://schemas.microsoft.com/office/drawing/2014/main" id="{E0E17D78-7F85-40F7-8B01-5E1BFA23045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886950" y="1016001"/>
              <a:ext cx="482600" cy="461963"/>
            </a:xfrm>
            <a:custGeom>
              <a:avLst/>
              <a:gdLst>
                <a:gd name="T0" fmla="*/ 117 w 128"/>
                <a:gd name="T1" fmla="*/ 0 h 122"/>
                <a:gd name="T2" fmla="*/ 11 w 128"/>
                <a:gd name="T3" fmla="*/ 0 h 122"/>
                <a:gd name="T4" fmla="*/ 0 w 128"/>
                <a:gd name="T5" fmla="*/ 11 h 122"/>
                <a:gd name="T6" fmla="*/ 0 w 128"/>
                <a:gd name="T7" fmla="*/ 93 h 122"/>
                <a:gd name="T8" fmla="*/ 11 w 128"/>
                <a:gd name="T9" fmla="*/ 104 h 122"/>
                <a:gd name="T10" fmla="*/ 43 w 128"/>
                <a:gd name="T11" fmla="*/ 104 h 122"/>
                <a:gd name="T12" fmla="*/ 37 w 128"/>
                <a:gd name="T13" fmla="*/ 110 h 122"/>
                <a:gd name="T14" fmla="*/ 34 w 128"/>
                <a:gd name="T15" fmla="*/ 113 h 122"/>
                <a:gd name="T16" fmla="*/ 34 w 128"/>
                <a:gd name="T17" fmla="*/ 118 h 122"/>
                <a:gd name="T18" fmla="*/ 42 w 128"/>
                <a:gd name="T19" fmla="*/ 122 h 122"/>
                <a:gd name="T20" fmla="*/ 86 w 128"/>
                <a:gd name="T21" fmla="*/ 122 h 122"/>
                <a:gd name="T22" fmla="*/ 94 w 128"/>
                <a:gd name="T23" fmla="*/ 118 h 122"/>
                <a:gd name="T24" fmla="*/ 94 w 128"/>
                <a:gd name="T25" fmla="*/ 113 h 122"/>
                <a:gd name="T26" fmla="*/ 91 w 128"/>
                <a:gd name="T27" fmla="*/ 110 h 122"/>
                <a:gd name="T28" fmla="*/ 85 w 128"/>
                <a:gd name="T29" fmla="*/ 104 h 122"/>
                <a:gd name="T30" fmla="*/ 117 w 128"/>
                <a:gd name="T31" fmla="*/ 104 h 122"/>
                <a:gd name="T32" fmla="*/ 128 w 128"/>
                <a:gd name="T33" fmla="*/ 93 h 122"/>
                <a:gd name="T34" fmla="*/ 128 w 128"/>
                <a:gd name="T35" fmla="*/ 11 h 122"/>
                <a:gd name="T36" fmla="*/ 117 w 128"/>
                <a:gd name="T37" fmla="*/ 0 h 122"/>
                <a:gd name="T38" fmla="*/ 88 w 128"/>
                <a:gd name="T39" fmla="*/ 113 h 122"/>
                <a:gd name="T40" fmla="*/ 90 w 128"/>
                <a:gd name="T41" fmla="*/ 116 h 122"/>
                <a:gd name="T42" fmla="*/ 90 w 128"/>
                <a:gd name="T43" fmla="*/ 116 h 122"/>
                <a:gd name="T44" fmla="*/ 86 w 128"/>
                <a:gd name="T45" fmla="*/ 118 h 122"/>
                <a:gd name="T46" fmla="*/ 42 w 128"/>
                <a:gd name="T47" fmla="*/ 118 h 122"/>
                <a:gd name="T48" fmla="*/ 38 w 128"/>
                <a:gd name="T49" fmla="*/ 116 h 122"/>
                <a:gd name="T50" fmla="*/ 38 w 128"/>
                <a:gd name="T51" fmla="*/ 116 h 122"/>
                <a:gd name="T52" fmla="*/ 38 w 128"/>
                <a:gd name="T53" fmla="*/ 116 h 122"/>
                <a:gd name="T54" fmla="*/ 40 w 128"/>
                <a:gd name="T55" fmla="*/ 113 h 122"/>
                <a:gd name="T56" fmla="*/ 48 w 128"/>
                <a:gd name="T57" fmla="*/ 104 h 122"/>
                <a:gd name="T58" fmla="*/ 80 w 128"/>
                <a:gd name="T59" fmla="*/ 104 h 122"/>
                <a:gd name="T60" fmla="*/ 88 w 128"/>
                <a:gd name="T61" fmla="*/ 113 h 122"/>
                <a:gd name="T62" fmla="*/ 120 w 128"/>
                <a:gd name="T63" fmla="*/ 93 h 122"/>
                <a:gd name="T64" fmla="*/ 117 w 128"/>
                <a:gd name="T65" fmla="*/ 96 h 122"/>
                <a:gd name="T66" fmla="*/ 11 w 128"/>
                <a:gd name="T67" fmla="*/ 96 h 122"/>
                <a:gd name="T68" fmla="*/ 8 w 128"/>
                <a:gd name="T69" fmla="*/ 93 h 122"/>
                <a:gd name="T70" fmla="*/ 8 w 128"/>
                <a:gd name="T71" fmla="*/ 11 h 122"/>
                <a:gd name="T72" fmla="*/ 11 w 128"/>
                <a:gd name="T73" fmla="*/ 8 h 122"/>
                <a:gd name="T74" fmla="*/ 117 w 128"/>
                <a:gd name="T75" fmla="*/ 8 h 122"/>
                <a:gd name="T76" fmla="*/ 120 w 128"/>
                <a:gd name="T77" fmla="*/ 11 h 122"/>
                <a:gd name="T78" fmla="*/ 120 w 128"/>
                <a:gd name="T79" fmla="*/ 93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28" h="122">
                  <a:moveTo>
                    <a:pt x="117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0" y="5"/>
                    <a:pt x="0" y="11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0" y="99"/>
                    <a:pt x="5" y="104"/>
                    <a:pt x="11" y="104"/>
                  </a:cubicBezTo>
                  <a:cubicBezTo>
                    <a:pt x="43" y="104"/>
                    <a:pt x="43" y="104"/>
                    <a:pt x="43" y="104"/>
                  </a:cubicBezTo>
                  <a:cubicBezTo>
                    <a:pt x="41" y="106"/>
                    <a:pt x="39" y="109"/>
                    <a:pt x="37" y="110"/>
                  </a:cubicBezTo>
                  <a:cubicBezTo>
                    <a:pt x="36" y="111"/>
                    <a:pt x="35" y="112"/>
                    <a:pt x="34" y="113"/>
                  </a:cubicBezTo>
                  <a:cubicBezTo>
                    <a:pt x="34" y="114"/>
                    <a:pt x="33" y="116"/>
                    <a:pt x="34" y="118"/>
                  </a:cubicBezTo>
                  <a:cubicBezTo>
                    <a:pt x="35" y="120"/>
                    <a:pt x="37" y="122"/>
                    <a:pt x="42" y="122"/>
                  </a:cubicBezTo>
                  <a:cubicBezTo>
                    <a:pt x="86" y="122"/>
                    <a:pt x="86" y="122"/>
                    <a:pt x="86" y="122"/>
                  </a:cubicBezTo>
                  <a:cubicBezTo>
                    <a:pt x="91" y="122"/>
                    <a:pt x="93" y="120"/>
                    <a:pt x="94" y="118"/>
                  </a:cubicBezTo>
                  <a:cubicBezTo>
                    <a:pt x="95" y="116"/>
                    <a:pt x="94" y="114"/>
                    <a:pt x="94" y="113"/>
                  </a:cubicBezTo>
                  <a:cubicBezTo>
                    <a:pt x="93" y="112"/>
                    <a:pt x="92" y="111"/>
                    <a:pt x="91" y="110"/>
                  </a:cubicBezTo>
                  <a:cubicBezTo>
                    <a:pt x="89" y="109"/>
                    <a:pt x="87" y="106"/>
                    <a:pt x="85" y="104"/>
                  </a:cubicBezTo>
                  <a:cubicBezTo>
                    <a:pt x="117" y="104"/>
                    <a:pt x="117" y="104"/>
                    <a:pt x="117" y="104"/>
                  </a:cubicBezTo>
                  <a:cubicBezTo>
                    <a:pt x="123" y="104"/>
                    <a:pt x="128" y="99"/>
                    <a:pt x="128" y="93"/>
                  </a:cubicBezTo>
                  <a:cubicBezTo>
                    <a:pt x="128" y="11"/>
                    <a:pt x="128" y="11"/>
                    <a:pt x="128" y="11"/>
                  </a:cubicBezTo>
                  <a:cubicBezTo>
                    <a:pt x="128" y="5"/>
                    <a:pt x="123" y="0"/>
                    <a:pt x="117" y="0"/>
                  </a:cubicBezTo>
                  <a:close/>
                  <a:moveTo>
                    <a:pt x="88" y="113"/>
                  </a:moveTo>
                  <a:cubicBezTo>
                    <a:pt x="89" y="114"/>
                    <a:pt x="90" y="115"/>
                    <a:pt x="90" y="116"/>
                  </a:cubicBezTo>
                  <a:cubicBezTo>
                    <a:pt x="90" y="116"/>
                    <a:pt x="91" y="116"/>
                    <a:pt x="90" y="116"/>
                  </a:cubicBezTo>
                  <a:cubicBezTo>
                    <a:pt x="90" y="117"/>
                    <a:pt x="88" y="118"/>
                    <a:pt x="86" y="118"/>
                  </a:cubicBezTo>
                  <a:cubicBezTo>
                    <a:pt x="42" y="118"/>
                    <a:pt x="42" y="118"/>
                    <a:pt x="42" y="118"/>
                  </a:cubicBezTo>
                  <a:cubicBezTo>
                    <a:pt x="40" y="118"/>
                    <a:pt x="38" y="117"/>
                    <a:pt x="38" y="116"/>
                  </a:cubicBezTo>
                  <a:cubicBezTo>
                    <a:pt x="38" y="116"/>
                    <a:pt x="38" y="116"/>
                    <a:pt x="38" y="116"/>
                  </a:cubicBezTo>
                  <a:cubicBezTo>
                    <a:pt x="38" y="116"/>
                    <a:pt x="38" y="116"/>
                    <a:pt x="38" y="116"/>
                  </a:cubicBezTo>
                  <a:cubicBezTo>
                    <a:pt x="38" y="115"/>
                    <a:pt x="39" y="114"/>
                    <a:pt x="40" y="113"/>
                  </a:cubicBezTo>
                  <a:cubicBezTo>
                    <a:pt x="44" y="109"/>
                    <a:pt x="47" y="106"/>
                    <a:pt x="48" y="104"/>
                  </a:cubicBezTo>
                  <a:cubicBezTo>
                    <a:pt x="80" y="104"/>
                    <a:pt x="80" y="104"/>
                    <a:pt x="80" y="104"/>
                  </a:cubicBezTo>
                  <a:cubicBezTo>
                    <a:pt x="81" y="106"/>
                    <a:pt x="84" y="109"/>
                    <a:pt x="88" y="113"/>
                  </a:cubicBezTo>
                  <a:close/>
                  <a:moveTo>
                    <a:pt x="120" y="93"/>
                  </a:moveTo>
                  <a:cubicBezTo>
                    <a:pt x="120" y="95"/>
                    <a:pt x="119" y="96"/>
                    <a:pt x="117" y="96"/>
                  </a:cubicBezTo>
                  <a:cubicBezTo>
                    <a:pt x="11" y="96"/>
                    <a:pt x="11" y="96"/>
                    <a:pt x="11" y="96"/>
                  </a:cubicBezTo>
                  <a:cubicBezTo>
                    <a:pt x="9" y="96"/>
                    <a:pt x="8" y="95"/>
                    <a:pt x="8" y="93"/>
                  </a:cubicBezTo>
                  <a:cubicBezTo>
                    <a:pt x="8" y="11"/>
                    <a:pt x="8" y="11"/>
                    <a:pt x="8" y="11"/>
                  </a:cubicBezTo>
                  <a:cubicBezTo>
                    <a:pt x="8" y="9"/>
                    <a:pt x="9" y="8"/>
                    <a:pt x="11" y="8"/>
                  </a:cubicBezTo>
                  <a:cubicBezTo>
                    <a:pt x="117" y="8"/>
                    <a:pt x="117" y="8"/>
                    <a:pt x="117" y="8"/>
                  </a:cubicBezTo>
                  <a:cubicBezTo>
                    <a:pt x="119" y="8"/>
                    <a:pt x="120" y="9"/>
                    <a:pt x="120" y="11"/>
                  </a:cubicBezTo>
                  <a:lnTo>
                    <a:pt x="120" y="9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5" name="Freeform 37">
              <a:extLst>
                <a:ext uri="{FF2B5EF4-FFF2-40B4-BE49-F238E27FC236}">
                  <a16:creationId xmlns="" xmlns:a16="http://schemas.microsoft.com/office/drawing/2014/main" id="{DCAECC81-B85E-4031-99C2-7EF11B7CD77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947275" y="1076326"/>
              <a:ext cx="361950" cy="242888"/>
            </a:xfrm>
            <a:custGeom>
              <a:avLst/>
              <a:gdLst>
                <a:gd name="T0" fmla="*/ 89 w 96"/>
                <a:gd name="T1" fmla="*/ 0 h 64"/>
                <a:gd name="T2" fmla="*/ 7 w 96"/>
                <a:gd name="T3" fmla="*/ 0 h 64"/>
                <a:gd name="T4" fmla="*/ 0 w 96"/>
                <a:gd name="T5" fmla="*/ 7 h 64"/>
                <a:gd name="T6" fmla="*/ 0 w 96"/>
                <a:gd name="T7" fmla="*/ 57 h 64"/>
                <a:gd name="T8" fmla="*/ 7 w 96"/>
                <a:gd name="T9" fmla="*/ 64 h 64"/>
                <a:gd name="T10" fmla="*/ 89 w 96"/>
                <a:gd name="T11" fmla="*/ 64 h 64"/>
                <a:gd name="T12" fmla="*/ 96 w 96"/>
                <a:gd name="T13" fmla="*/ 57 h 64"/>
                <a:gd name="T14" fmla="*/ 96 w 96"/>
                <a:gd name="T15" fmla="*/ 7 h 64"/>
                <a:gd name="T16" fmla="*/ 89 w 96"/>
                <a:gd name="T17" fmla="*/ 0 h 64"/>
                <a:gd name="T18" fmla="*/ 92 w 96"/>
                <a:gd name="T19" fmla="*/ 57 h 64"/>
                <a:gd name="T20" fmla="*/ 89 w 96"/>
                <a:gd name="T21" fmla="*/ 60 h 64"/>
                <a:gd name="T22" fmla="*/ 7 w 96"/>
                <a:gd name="T23" fmla="*/ 60 h 64"/>
                <a:gd name="T24" fmla="*/ 4 w 96"/>
                <a:gd name="T25" fmla="*/ 57 h 64"/>
                <a:gd name="T26" fmla="*/ 4 w 96"/>
                <a:gd name="T27" fmla="*/ 7 h 64"/>
                <a:gd name="T28" fmla="*/ 7 w 96"/>
                <a:gd name="T29" fmla="*/ 4 h 64"/>
                <a:gd name="T30" fmla="*/ 89 w 96"/>
                <a:gd name="T31" fmla="*/ 4 h 64"/>
                <a:gd name="T32" fmla="*/ 92 w 96"/>
                <a:gd name="T33" fmla="*/ 7 h 64"/>
                <a:gd name="T34" fmla="*/ 92 w 96"/>
                <a:gd name="T35" fmla="*/ 57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6" h="64">
                  <a:moveTo>
                    <a:pt x="89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57"/>
                    <a:pt x="0" y="57"/>
                    <a:pt x="0" y="57"/>
                  </a:cubicBezTo>
                  <a:cubicBezTo>
                    <a:pt x="0" y="61"/>
                    <a:pt x="3" y="64"/>
                    <a:pt x="7" y="64"/>
                  </a:cubicBezTo>
                  <a:cubicBezTo>
                    <a:pt x="89" y="64"/>
                    <a:pt x="89" y="64"/>
                    <a:pt x="89" y="64"/>
                  </a:cubicBezTo>
                  <a:cubicBezTo>
                    <a:pt x="93" y="64"/>
                    <a:pt x="96" y="61"/>
                    <a:pt x="96" y="57"/>
                  </a:cubicBezTo>
                  <a:cubicBezTo>
                    <a:pt x="96" y="7"/>
                    <a:pt x="96" y="7"/>
                    <a:pt x="96" y="7"/>
                  </a:cubicBezTo>
                  <a:cubicBezTo>
                    <a:pt x="96" y="3"/>
                    <a:pt x="93" y="0"/>
                    <a:pt x="89" y="0"/>
                  </a:cubicBezTo>
                  <a:close/>
                  <a:moveTo>
                    <a:pt x="92" y="57"/>
                  </a:moveTo>
                  <a:cubicBezTo>
                    <a:pt x="92" y="59"/>
                    <a:pt x="91" y="60"/>
                    <a:pt x="89" y="60"/>
                  </a:cubicBezTo>
                  <a:cubicBezTo>
                    <a:pt x="7" y="60"/>
                    <a:pt x="7" y="60"/>
                    <a:pt x="7" y="60"/>
                  </a:cubicBezTo>
                  <a:cubicBezTo>
                    <a:pt x="5" y="60"/>
                    <a:pt x="4" y="59"/>
                    <a:pt x="4" y="5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5"/>
                    <a:pt x="5" y="4"/>
                    <a:pt x="7" y="4"/>
                  </a:cubicBezTo>
                  <a:cubicBezTo>
                    <a:pt x="89" y="4"/>
                    <a:pt x="89" y="4"/>
                    <a:pt x="89" y="4"/>
                  </a:cubicBezTo>
                  <a:cubicBezTo>
                    <a:pt x="91" y="4"/>
                    <a:pt x="92" y="5"/>
                    <a:pt x="92" y="7"/>
                  </a:cubicBezTo>
                  <a:lnTo>
                    <a:pt x="92" y="5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6" name="Freeform 38">
              <a:extLst>
                <a:ext uri="{FF2B5EF4-FFF2-40B4-BE49-F238E27FC236}">
                  <a16:creationId xmlns="" xmlns:a16="http://schemas.microsoft.com/office/drawing/2014/main" id="{71B7A112-58EA-42A3-8C17-D1194C9A27D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104438" y="1327151"/>
              <a:ext cx="46037" cy="44450"/>
            </a:xfrm>
            <a:custGeom>
              <a:avLst/>
              <a:gdLst>
                <a:gd name="T0" fmla="*/ 6 w 12"/>
                <a:gd name="T1" fmla="*/ 0 h 12"/>
                <a:gd name="T2" fmla="*/ 0 w 12"/>
                <a:gd name="T3" fmla="*/ 6 h 12"/>
                <a:gd name="T4" fmla="*/ 6 w 12"/>
                <a:gd name="T5" fmla="*/ 12 h 12"/>
                <a:gd name="T6" fmla="*/ 12 w 12"/>
                <a:gd name="T7" fmla="*/ 6 h 12"/>
                <a:gd name="T8" fmla="*/ 6 w 12"/>
                <a:gd name="T9" fmla="*/ 0 h 12"/>
                <a:gd name="T10" fmla="*/ 6 w 12"/>
                <a:gd name="T11" fmla="*/ 8 h 12"/>
                <a:gd name="T12" fmla="*/ 4 w 12"/>
                <a:gd name="T13" fmla="*/ 6 h 12"/>
                <a:gd name="T14" fmla="*/ 6 w 12"/>
                <a:gd name="T15" fmla="*/ 4 h 12"/>
                <a:gd name="T16" fmla="*/ 8 w 12"/>
                <a:gd name="T17" fmla="*/ 6 h 12"/>
                <a:gd name="T18" fmla="*/ 6 w 12"/>
                <a:gd name="T19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2">
                  <a:moveTo>
                    <a:pt x="6" y="0"/>
                  </a:moveTo>
                  <a:cubicBezTo>
                    <a:pt x="3" y="0"/>
                    <a:pt x="0" y="3"/>
                    <a:pt x="0" y="6"/>
                  </a:cubicBezTo>
                  <a:cubicBezTo>
                    <a:pt x="0" y="9"/>
                    <a:pt x="3" y="12"/>
                    <a:pt x="6" y="12"/>
                  </a:cubicBezTo>
                  <a:cubicBezTo>
                    <a:pt x="9" y="12"/>
                    <a:pt x="12" y="9"/>
                    <a:pt x="12" y="6"/>
                  </a:cubicBezTo>
                  <a:cubicBezTo>
                    <a:pt x="12" y="3"/>
                    <a:pt x="9" y="0"/>
                    <a:pt x="6" y="0"/>
                  </a:cubicBezTo>
                  <a:close/>
                  <a:moveTo>
                    <a:pt x="6" y="8"/>
                  </a:moveTo>
                  <a:cubicBezTo>
                    <a:pt x="5" y="8"/>
                    <a:pt x="4" y="7"/>
                    <a:pt x="4" y="6"/>
                  </a:cubicBezTo>
                  <a:cubicBezTo>
                    <a:pt x="4" y="5"/>
                    <a:pt x="5" y="4"/>
                    <a:pt x="6" y="4"/>
                  </a:cubicBezTo>
                  <a:cubicBezTo>
                    <a:pt x="7" y="4"/>
                    <a:pt x="8" y="5"/>
                    <a:pt x="8" y="6"/>
                  </a:cubicBezTo>
                  <a:cubicBezTo>
                    <a:pt x="8" y="7"/>
                    <a:pt x="7" y="8"/>
                    <a:pt x="6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7" name="Freeform 39">
              <a:extLst>
                <a:ext uri="{FF2B5EF4-FFF2-40B4-BE49-F238E27FC236}">
                  <a16:creationId xmlns="" xmlns:a16="http://schemas.microsoft.com/office/drawing/2014/main" id="{0436B005-5109-4F39-AA8B-D6AFF5CF863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67925" y="1198563"/>
              <a:ext cx="44450" cy="90488"/>
            </a:xfrm>
            <a:custGeom>
              <a:avLst/>
              <a:gdLst>
                <a:gd name="T0" fmla="*/ 9 w 12"/>
                <a:gd name="T1" fmla="*/ 0 h 24"/>
                <a:gd name="T2" fmla="*/ 3 w 12"/>
                <a:gd name="T3" fmla="*/ 0 h 24"/>
                <a:gd name="T4" fmla="*/ 0 w 12"/>
                <a:gd name="T5" fmla="*/ 3 h 24"/>
                <a:gd name="T6" fmla="*/ 0 w 12"/>
                <a:gd name="T7" fmla="*/ 21 h 24"/>
                <a:gd name="T8" fmla="*/ 3 w 12"/>
                <a:gd name="T9" fmla="*/ 24 h 24"/>
                <a:gd name="T10" fmla="*/ 9 w 12"/>
                <a:gd name="T11" fmla="*/ 24 h 24"/>
                <a:gd name="T12" fmla="*/ 12 w 12"/>
                <a:gd name="T13" fmla="*/ 21 h 24"/>
                <a:gd name="T14" fmla="*/ 12 w 12"/>
                <a:gd name="T15" fmla="*/ 3 h 24"/>
                <a:gd name="T16" fmla="*/ 9 w 12"/>
                <a:gd name="T1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" h="24">
                  <a:moveTo>
                    <a:pt x="9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0" y="22"/>
                    <a:pt x="1" y="24"/>
                    <a:pt x="3" y="24"/>
                  </a:cubicBezTo>
                  <a:cubicBezTo>
                    <a:pt x="9" y="24"/>
                    <a:pt x="9" y="24"/>
                    <a:pt x="9" y="24"/>
                  </a:cubicBezTo>
                  <a:cubicBezTo>
                    <a:pt x="11" y="24"/>
                    <a:pt x="12" y="22"/>
                    <a:pt x="12" y="21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1"/>
                    <a:pt x="11" y="0"/>
                    <a:pt x="9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8" name="Freeform 40">
              <a:extLst>
                <a:ext uri="{FF2B5EF4-FFF2-40B4-BE49-F238E27FC236}">
                  <a16:creationId xmlns="" xmlns:a16="http://schemas.microsoft.com/office/drawing/2014/main" id="{A8439998-0651-406E-A4FB-DB498410990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18738" y="1106488"/>
              <a:ext cx="44450" cy="182563"/>
            </a:xfrm>
            <a:custGeom>
              <a:avLst/>
              <a:gdLst>
                <a:gd name="T0" fmla="*/ 9 w 12"/>
                <a:gd name="T1" fmla="*/ 0 h 48"/>
                <a:gd name="T2" fmla="*/ 3 w 12"/>
                <a:gd name="T3" fmla="*/ 0 h 48"/>
                <a:gd name="T4" fmla="*/ 0 w 12"/>
                <a:gd name="T5" fmla="*/ 3 h 48"/>
                <a:gd name="T6" fmla="*/ 0 w 12"/>
                <a:gd name="T7" fmla="*/ 45 h 48"/>
                <a:gd name="T8" fmla="*/ 3 w 12"/>
                <a:gd name="T9" fmla="*/ 48 h 48"/>
                <a:gd name="T10" fmla="*/ 9 w 12"/>
                <a:gd name="T11" fmla="*/ 48 h 48"/>
                <a:gd name="T12" fmla="*/ 12 w 12"/>
                <a:gd name="T13" fmla="*/ 45 h 48"/>
                <a:gd name="T14" fmla="*/ 12 w 12"/>
                <a:gd name="T15" fmla="*/ 3 h 48"/>
                <a:gd name="T16" fmla="*/ 9 w 12"/>
                <a:gd name="T1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" h="48">
                  <a:moveTo>
                    <a:pt x="9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45"/>
                    <a:pt x="0" y="45"/>
                    <a:pt x="0" y="45"/>
                  </a:cubicBezTo>
                  <a:cubicBezTo>
                    <a:pt x="0" y="47"/>
                    <a:pt x="1" y="48"/>
                    <a:pt x="3" y="48"/>
                  </a:cubicBezTo>
                  <a:cubicBezTo>
                    <a:pt x="9" y="48"/>
                    <a:pt x="9" y="48"/>
                    <a:pt x="9" y="48"/>
                  </a:cubicBezTo>
                  <a:cubicBezTo>
                    <a:pt x="11" y="48"/>
                    <a:pt x="12" y="47"/>
                    <a:pt x="12" y="45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1"/>
                    <a:pt x="11" y="0"/>
                    <a:pt x="9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9" name="Freeform 41">
              <a:extLst>
                <a:ext uri="{FF2B5EF4-FFF2-40B4-BE49-F238E27FC236}">
                  <a16:creationId xmlns="" xmlns:a16="http://schemas.microsoft.com/office/drawing/2014/main" id="{548E09B2-A2EE-4CB7-88C3-5DFE9A3D67C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42538" y="1166813"/>
              <a:ext cx="46037" cy="122238"/>
            </a:xfrm>
            <a:custGeom>
              <a:avLst/>
              <a:gdLst>
                <a:gd name="T0" fmla="*/ 9 w 12"/>
                <a:gd name="T1" fmla="*/ 0 h 32"/>
                <a:gd name="T2" fmla="*/ 3 w 12"/>
                <a:gd name="T3" fmla="*/ 0 h 32"/>
                <a:gd name="T4" fmla="*/ 0 w 12"/>
                <a:gd name="T5" fmla="*/ 3 h 32"/>
                <a:gd name="T6" fmla="*/ 0 w 12"/>
                <a:gd name="T7" fmla="*/ 29 h 32"/>
                <a:gd name="T8" fmla="*/ 3 w 12"/>
                <a:gd name="T9" fmla="*/ 32 h 32"/>
                <a:gd name="T10" fmla="*/ 9 w 12"/>
                <a:gd name="T11" fmla="*/ 32 h 32"/>
                <a:gd name="T12" fmla="*/ 12 w 12"/>
                <a:gd name="T13" fmla="*/ 29 h 32"/>
                <a:gd name="T14" fmla="*/ 12 w 12"/>
                <a:gd name="T15" fmla="*/ 3 h 32"/>
                <a:gd name="T16" fmla="*/ 9 w 12"/>
                <a:gd name="T1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" h="32">
                  <a:moveTo>
                    <a:pt x="9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29"/>
                    <a:pt x="0" y="29"/>
                    <a:pt x="0" y="29"/>
                  </a:cubicBezTo>
                  <a:cubicBezTo>
                    <a:pt x="0" y="31"/>
                    <a:pt x="1" y="32"/>
                    <a:pt x="3" y="32"/>
                  </a:cubicBezTo>
                  <a:cubicBezTo>
                    <a:pt x="9" y="32"/>
                    <a:pt x="9" y="32"/>
                    <a:pt x="9" y="32"/>
                  </a:cubicBezTo>
                  <a:cubicBezTo>
                    <a:pt x="11" y="32"/>
                    <a:pt x="12" y="31"/>
                    <a:pt x="12" y="29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1"/>
                    <a:pt x="11" y="0"/>
                    <a:pt x="9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0" name="Freeform 42">
              <a:extLst>
                <a:ext uri="{FF2B5EF4-FFF2-40B4-BE49-F238E27FC236}">
                  <a16:creationId xmlns="" xmlns:a16="http://schemas.microsoft.com/office/drawing/2014/main" id="{015FCC3C-B7DF-4181-9054-533E10DAA2BE}"/>
                </a:ext>
              </a:extLst>
            </p:cNvPr>
            <p:cNvSpPr>
              <a:spLocks/>
            </p:cNvSpPr>
            <p:nvPr/>
          </p:nvSpPr>
          <p:spPr bwMode="auto">
            <a:xfrm>
              <a:off x="9991725" y="1136651"/>
              <a:ext cx="46037" cy="152400"/>
            </a:xfrm>
            <a:custGeom>
              <a:avLst/>
              <a:gdLst>
                <a:gd name="T0" fmla="*/ 9 w 12"/>
                <a:gd name="T1" fmla="*/ 0 h 40"/>
                <a:gd name="T2" fmla="*/ 3 w 12"/>
                <a:gd name="T3" fmla="*/ 0 h 40"/>
                <a:gd name="T4" fmla="*/ 0 w 12"/>
                <a:gd name="T5" fmla="*/ 3 h 40"/>
                <a:gd name="T6" fmla="*/ 0 w 12"/>
                <a:gd name="T7" fmla="*/ 37 h 40"/>
                <a:gd name="T8" fmla="*/ 3 w 12"/>
                <a:gd name="T9" fmla="*/ 40 h 40"/>
                <a:gd name="T10" fmla="*/ 9 w 12"/>
                <a:gd name="T11" fmla="*/ 40 h 40"/>
                <a:gd name="T12" fmla="*/ 12 w 12"/>
                <a:gd name="T13" fmla="*/ 37 h 40"/>
                <a:gd name="T14" fmla="*/ 12 w 12"/>
                <a:gd name="T15" fmla="*/ 3 h 40"/>
                <a:gd name="T16" fmla="*/ 9 w 12"/>
                <a:gd name="T17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" h="40">
                  <a:moveTo>
                    <a:pt x="9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37"/>
                    <a:pt x="0" y="37"/>
                    <a:pt x="0" y="37"/>
                  </a:cubicBezTo>
                  <a:cubicBezTo>
                    <a:pt x="0" y="39"/>
                    <a:pt x="1" y="40"/>
                    <a:pt x="3" y="40"/>
                  </a:cubicBezTo>
                  <a:cubicBezTo>
                    <a:pt x="9" y="40"/>
                    <a:pt x="9" y="40"/>
                    <a:pt x="9" y="40"/>
                  </a:cubicBezTo>
                  <a:cubicBezTo>
                    <a:pt x="11" y="40"/>
                    <a:pt x="12" y="39"/>
                    <a:pt x="12" y="37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1"/>
                    <a:pt x="11" y="0"/>
                    <a:pt x="9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51" name="Group 150">
            <a:extLst>
              <a:ext uri="{FF2B5EF4-FFF2-40B4-BE49-F238E27FC236}">
                <a16:creationId xmlns="" xmlns:a16="http://schemas.microsoft.com/office/drawing/2014/main" id="{D287E047-E511-40A9-84D4-A544A0B8BB40}"/>
              </a:ext>
            </a:extLst>
          </p:cNvPr>
          <p:cNvGrpSpPr/>
          <p:nvPr/>
        </p:nvGrpSpPr>
        <p:grpSpPr>
          <a:xfrm>
            <a:off x="2302358" y="1032391"/>
            <a:ext cx="366181" cy="364923"/>
            <a:chOff x="8310563" y="882650"/>
            <a:chExt cx="461962" cy="460375"/>
          </a:xfrm>
          <a:solidFill>
            <a:schemeClr val="tx1"/>
          </a:solidFill>
        </p:grpSpPr>
        <p:sp>
          <p:nvSpPr>
            <p:cNvPr id="152" name="Freeform 46">
              <a:extLst>
                <a:ext uri="{FF2B5EF4-FFF2-40B4-BE49-F238E27FC236}">
                  <a16:creationId xmlns="" xmlns:a16="http://schemas.microsoft.com/office/drawing/2014/main" id="{EF8D6C67-BF56-4F43-A771-9D037D040D2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34388" y="1004888"/>
              <a:ext cx="214312" cy="214313"/>
            </a:xfrm>
            <a:custGeom>
              <a:avLst/>
              <a:gdLst>
                <a:gd name="T0" fmla="*/ 28 w 56"/>
                <a:gd name="T1" fmla="*/ 8 h 56"/>
                <a:gd name="T2" fmla="*/ 48 w 56"/>
                <a:gd name="T3" fmla="*/ 28 h 56"/>
                <a:gd name="T4" fmla="*/ 28 w 56"/>
                <a:gd name="T5" fmla="*/ 48 h 56"/>
                <a:gd name="T6" fmla="*/ 8 w 56"/>
                <a:gd name="T7" fmla="*/ 28 h 56"/>
                <a:gd name="T8" fmla="*/ 28 w 56"/>
                <a:gd name="T9" fmla="*/ 8 h 56"/>
                <a:gd name="T10" fmla="*/ 28 w 56"/>
                <a:gd name="T11" fmla="*/ 0 h 56"/>
                <a:gd name="T12" fmla="*/ 0 w 56"/>
                <a:gd name="T13" fmla="*/ 28 h 56"/>
                <a:gd name="T14" fmla="*/ 28 w 56"/>
                <a:gd name="T15" fmla="*/ 56 h 56"/>
                <a:gd name="T16" fmla="*/ 56 w 56"/>
                <a:gd name="T17" fmla="*/ 28 h 56"/>
                <a:gd name="T18" fmla="*/ 28 w 56"/>
                <a:gd name="T19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8"/>
                  </a:moveTo>
                  <a:cubicBezTo>
                    <a:pt x="39" y="8"/>
                    <a:pt x="48" y="17"/>
                    <a:pt x="48" y="28"/>
                  </a:cubicBezTo>
                  <a:cubicBezTo>
                    <a:pt x="48" y="39"/>
                    <a:pt x="39" y="48"/>
                    <a:pt x="28" y="48"/>
                  </a:cubicBezTo>
                  <a:cubicBezTo>
                    <a:pt x="17" y="48"/>
                    <a:pt x="8" y="39"/>
                    <a:pt x="8" y="28"/>
                  </a:cubicBezTo>
                  <a:cubicBezTo>
                    <a:pt x="8" y="17"/>
                    <a:pt x="17" y="8"/>
                    <a:pt x="28" y="8"/>
                  </a:cubicBezTo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3" name="Freeform 47">
              <a:extLst>
                <a:ext uri="{FF2B5EF4-FFF2-40B4-BE49-F238E27FC236}">
                  <a16:creationId xmlns="" xmlns:a16="http://schemas.microsoft.com/office/drawing/2014/main" id="{FAFF78C9-2329-4D41-BF84-35599C18BDF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26463" y="882650"/>
              <a:ext cx="30162" cy="460375"/>
            </a:xfrm>
            <a:custGeom>
              <a:avLst/>
              <a:gdLst>
                <a:gd name="T0" fmla="*/ 4 w 8"/>
                <a:gd name="T1" fmla="*/ 0 h 120"/>
                <a:gd name="T2" fmla="*/ 0 w 8"/>
                <a:gd name="T3" fmla="*/ 5 h 120"/>
                <a:gd name="T4" fmla="*/ 0 w 8"/>
                <a:gd name="T5" fmla="*/ 19 h 120"/>
                <a:gd name="T6" fmla="*/ 4 w 8"/>
                <a:gd name="T7" fmla="*/ 24 h 120"/>
                <a:gd name="T8" fmla="*/ 8 w 8"/>
                <a:gd name="T9" fmla="*/ 19 h 120"/>
                <a:gd name="T10" fmla="*/ 8 w 8"/>
                <a:gd name="T11" fmla="*/ 5 h 120"/>
                <a:gd name="T12" fmla="*/ 4 w 8"/>
                <a:gd name="T13" fmla="*/ 0 h 120"/>
                <a:gd name="T14" fmla="*/ 4 w 8"/>
                <a:gd name="T15" fmla="*/ 96 h 120"/>
                <a:gd name="T16" fmla="*/ 0 w 8"/>
                <a:gd name="T17" fmla="*/ 101 h 120"/>
                <a:gd name="T18" fmla="*/ 0 w 8"/>
                <a:gd name="T19" fmla="*/ 115 h 120"/>
                <a:gd name="T20" fmla="*/ 4 w 8"/>
                <a:gd name="T21" fmla="*/ 120 h 120"/>
                <a:gd name="T22" fmla="*/ 8 w 8"/>
                <a:gd name="T23" fmla="*/ 115 h 120"/>
                <a:gd name="T24" fmla="*/ 8 w 8"/>
                <a:gd name="T25" fmla="*/ 101 h 120"/>
                <a:gd name="T26" fmla="*/ 4 w 8"/>
                <a:gd name="T27" fmla="*/ 96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" h="120">
                  <a:moveTo>
                    <a:pt x="4" y="0"/>
                  </a:moveTo>
                  <a:cubicBezTo>
                    <a:pt x="2" y="0"/>
                    <a:pt x="0" y="2"/>
                    <a:pt x="0" y="5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22"/>
                    <a:pt x="2" y="24"/>
                    <a:pt x="4" y="24"/>
                  </a:cubicBezTo>
                  <a:cubicBezTo>
                    <a:pt x="6" y="24"/>
                    <a:pt x="8" y="22"/>
                    <a:pt x="8" y="19"/>
                  </a:cubicBezTo>
                  <a:cubicBezTo>
                    <a:pt x="8" y="5"/>
                    <a:pt x="8" y="5"/>
                    <a:pt x="8" y="5"/>
                  </a:cubicBezTo>
                  <a:cubicBezTo>
                    <a:pt x="8" y="2"/>
                    <a:pt x="6" y="0"/>
                    <a:pt x="4" y="0"/>
                  </a:cubicBezTo>
                  <a:close/>
                  <a:moveTo>
                    <a:pt x="4" y="96"/>
                  </a:moveTo>
                  <a:cubicBezTo>
                    <a:pt x="2" y="96"/>
                    <a:pt x="0" y="98"/>
                    <a:pt x="0" y="101"/>
                  </a:cubicBezTo>
                  <a:cubicBezTo>
                    <a:pt x="0" y="115"/>
                    <a:pt x="0" y="115"/>
                    <a:pt x="0" y="115"/>
                  </a:cubicBezTo>
                  <a:cubicBezTo>
                    <a:pt x="0" y="118"/>
                    <a:pt x="2" y="120"/>
                    <a:pt x="4" y="120"/>
                  </a:cubicBezTo>
                  <a:cubicBezTo>
                    <a:pt x="6" y="120"/>
                    <a:pt x="8" y="118"/>
                    <a:pt x="8" y="115"/>
                  </a:cubicBezTo>
                  <a:cubicBezTo>
                    <a:pt x="8" y="101"/>
                    <a:pt x="8" y="101"/>
                    <a:pt x="8" y="101"/>
                  </a:cubicBezTo>
                  <a:cubicBezTo>
                    <a:pt x="8" y="98"/>
                    <a:pt x="6" y="96"/>
                    <a:pt x="4" y="9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4" name="Freeform 48">
              <a:extLst>
                <a:ext uri="{FF2B5EF4-FFF2-40B4-BE49-F238E27FC236}">
                  <a16:creationId xmlns="" xmlns:a16="http://schemas.microsoft.com/office/drawing/2014/main" id="{93069E36-1135-4A66-A6F8-FB75514AFBF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3" y="1096963"/>
              <a:ext cx="461962" cy="30163"/>
            </a:xfrm>
            <a:custGeom>
              <a:avLst/>
              <a:gdLst>
                <a:gd name="T0" fmla="*/ 115 w 120"/>
                <a:gd name="T1" fmla="*/ 0 h 8"/>
                <a:gd name="T2" fmla="*/ 101 w 120"/>
                <a:gd name="T3" fmla="*/ 0 h 8"/>
                <a:gd name="T4" fmla="*/ 96 w 120"/>
                <a:gd name="T5" fmla="*/ 4 h 8"/>
                <a:gd name="T6" fmla="*/ 101 w 120"/>
                <a:gd name="T7" fmla="*/ 8 h 8"/>
                <a:gd name="T8" fmla="*/ 115 w 120"/>
                <a:gd name="T9" fmla="*/ 8 h 8"/>
                <a:gd name="T10" fmla="*/ 120 w 120"/>
                <a:gd name="T11" fmla="*/ 4 h 8"/>
                <a:gd name="T12" fmla="*/ 115 w 120"/>
                <a:gd name="T13" fmla="*/ 0 h 8"/>
                <a:gd name="T14" fmla="*/ 19 w 120"/>
                <a:gd name="T15" fmla="*/ 0 h 8"/>
                <a:gd name="T16" fmla="*/ 5 w 120"/>
                <a:gd name="T17" fmla="*/ 0 h 8"/>
                <a:gd name="T18" fmla="*/ 0 w 120"/>
                <a:gd name="T19" fmla="*/ 4 h 8"/>
                <a:gd name="T20" fmla="*/ 5 w 120"/>
                <a:gd name="T21" fmla="*/ 8 h 8"/>
                <a:gd name="T22" fmla="*/ 19 w 120"/>
                <a:gd name="T23" fmla="*/ 8 h 8"/>
                <a:gd name="T24" fmla="*/ 24 w 120"/>
                <a:gd name="T25" fmla="*/ 4 h 8"/>
                <a:gd name="T26" fmla="*/ 19 w 120"/>
                <a:gd name="T2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0" h="8">
                  <a:moveTo>
                    <a:pt x="115" y="0"/>
                  </a:moveTo>
                  <a:cubicBezTo>
                    <a:pt x="101" y="0"/>
                    <a:pt x="101" y="0"/>
                    <a:pt x="101" y="0"/>
                  </a:cubicBezTo>
                  <a:cubicBezTo>
                    <a:pt x="98" y="0"/>
                    <a:pt x="96" y="2"/>
                    <a:pt x="96" y="4"/>
                  </a:cubicBezTo>
                  <a:cubicBezTo>
                    <a:pt x="96" y="6"/>
                    <a:pt x="98" y="8"/>
                    <a:pt x="101" y="8"/>
                  </a:cubicBezTo>
                  <a:cubicBezTo>
                    <a:pt x="115" y="8"/>
                    <a:pt x="115" y="8"/>
                    <a:pt x="115" y="8"/>
                  </a:cubicBezTo>
                  <a:cubicBezTo>
                    <a:pt x="118" y="8"/>
                    <a:pt x="120" y="6"/>
                    <a:pt x="120" y="4"/>
                  </a:cubicBezTo>
                  <a:cubicBezTo>
                    <a:pt x="120" y="2"/>
                    <a:pt x="118" y="0"/>
                    <a:pt x="115" y="0"/>
                  </a:cubicBezTo>
                  <a:close/>
                  <a:moveTo>
                    <a:pt x="19" y="0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5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22" y="8"/>
                    <a:pt x="24" y="6"/>
                    <a:pt x="24" y="4"/>
                  </a:cubicBezTo>
                  <a:cubicBezTo>
                    <a:pt x="24" y="2"/>
                    <a:pt x="22" y="0"/>
                    <a:pt x="19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5" name="Freeform 49">
              <a:extLst>
                <a:ext uri="{FF2B5EF4-FFF2-40B4-BE49-F238E27FC236}">
                  <a16:creationId xmlns="" xmlns:a16="http://schemas.microsoft.com/office/drawing/2014/main" id="{522DBA5B-2389-47D6-8636-848C534168F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72475" y="942975"/>
              <a:ext cx="338137" cy="338138"/>
            </a:xfrm>
            <a:custGeom>
              <a:avLst/>
              <a:gdLst>
                <a:gd name="T0" fmla="*/ 86 w 88"/>
                <a:gd name="T1" fmla="*/ 2 h 88"/>
                <a:gd name="T2" fmla="*/ 80 w 88"/>
                <a:gd name="T3" fmla="*/ 2 h 88"/>
                <a:gd name="T4" fmla="*/ 70 w 88"/>
                <a:gd name="T5" fmla="*/ 12 h 88"/>
                <a:gd name="T6" fmla="*/ 69 w 88"/>
                <a:gd name="T7" fmla="*/ 19 h 88"/>
                <a:gd name="T8" fmla="*/ 76 w 88"/>
                <a:gd name="T9" fmla="*/ 18 h 88"/>
                <a:gd name="T10" fmla="*/ 86 w 88"/>
                <a:gd name="T11" fmla="*/ 8 h 88"/>
                <a:gd name="T12" fmla="*/ 86 w 88"/>
                <a:gd name="T13" fmla="*/ 2 h 88"/>
                <a:gd name="T14" fmla="*/ 12 w 88"/>
                <a:gd name="T15" fmla="*/ 70 h 88"/>
                <a:gd name="T16" fmla="*/ 2 w 88"/>
                <a:gd name="T17" fmla="*/ 80 h 88"/>
                <a:gd name="T18" fmla="*/ 2 w 88"/>
                <a:gd name="T19" fmla="*/ 86 h 88"/>
                <a:gd name="T20" fmla="*/ 8 w 88"/>
                <a:gd name="T21" fmla="*/ 86 h 88"/>
                <a:gd name="T22" fmla="*/ 18 w 88"/>
                <a:gd name="T23" fmla="*/ 76 h 88"/>
                <a:gd name="T24" fmla="*/ 19 w 88"/>
                <a:gd name="T25" fmla="*/ 69 h 88"/>
                <a:gd name="T26" fmla="*/ 12 w 88"/>
                <a:gd name="T27" fmla="*/ 7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8" h="88">
                  <a:moveTo>
                    <a:pt x="86" y="2"/>
                  </a:moveTo>
                  <a:cubicBezTo>
                    <a:pt x="85" y="0"/>
                    <a:pt x="82" y="0"/>
                    <a:pt x="80" y="2"/>
                  </a:cubicBezTo>
                  <a:cubicBezTo>
                    <a:pt x="70" y="12"/>
                    <a:pt x="70" y="12"/>
                    <a:pt x="70" y="12"/>
                  </a:cubicBezTo>
                  <a:cubicBezTo>
                    <a:pt x="68" y="14"/>
                    <a:pt x="68" y="17"/>
                    <a:pt x="69" y="19"/>
                  </a:cubicBezTo>
                  <a:cubicBezTo>
                    <a:pt x="71" y="20"/>
                    <a:pt x="74" y="20"/>
                    <a:pt x="76" y="18"/>
                  </a:cubicBezTo>
                  <a:cubicBezTo>
                    <a:pt x="86" y="8"/>
                    <a:pt x="86" y="8"/>
                    <a:pt x="86" y="8"/>
                  </a:cubicBezTo>
                  <a:cubicBezTo>
                    <a:pt x="88" y="6"/>
                    <a:pt x="88" y="3"/>
                    <a:pt x="86" y="2"/>
                  </a:cubicBezTo>
                  <a:close/>
                  <a:moveTo>
                    <a:pt x="12" y="70"/>
                  </a:moveTo>
                  <a:cubicBezTo>
                    <a:pt x="2" y="80"/>
                    <a:pt x="2" y="80"/>
                    <a:pt x="2" y="80"/>
                  </a:cubicBezTo>
                  <a:cubicBezTo>
                    <a:pt x="0" y="82"/>
                    <a:pt x="0" y="85"/>
                    <a:pt x="2" y="86"/>
                  </a:cubicBezTo>
                  <a:cubicBezTo>
                    <a:pt x="3" y="88"/>
                    <a:pt x="6" y="88"/>
                    <a:pt x="8" y="86"/>
                  </a:cubicBezTo>
                  <a:cubicBezTo>
                    <a:pt x="18" y="76"/>
                    <a:pt x="18" y="76"/>
                    <a:pt x="18" y="76"/>
                  </a:cubicBezTo>
                  <a:cubicBezTo>
                    <a:pt x="20" y="74"/>
                    <a:pt x="20" y="71"/>
                    <a:pt x="19" y="69"/>
                  </a:cubicBezTo>
                  <a:cubicBezTo>
                    <a:pt x="17" y="68"/>
                    <a:pt x="14" y="68"/>
                    <a:pt x="12" y="7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6" name="Freeform 50">
              <a:extLst>
                <a:ext uri="{FF2B5EF4-FFF2-40B4-BE49-F238E27FC236}">
                  <a16:creationId xmlns="" xmlns:a16="http://schemas.microsoft.com/office/drawing/2014/main" id="{94AF6294-33A6-4EBF-9CD4-D3207F2859A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72475" y="942975"/>
              <a:ext cx="338137" cy="338138"/>
            </a:xfrm>
            <a:custGeom>
              <a:avLst/>
              <a:gdLst>
                <a:gd name="T0" fmla="*/ 86 w 88"/>
                <a:gd name="T1" fmla="*/ 80 h 88"/>
                <a:gd name="T2" fmla="*/ 76 w 88"/>
                <a:gd name="T3" fmla="*/ 70 h 88"/>
                <a:gd name="T4" fmla="*/ 69 w 88"/>
                <a:gd name="T5" fmla="*/ 69 h 88"/>
                <a:gd name="T6" fmla="*/ 70 w 88"/>
                <a:gd name="T7" fmla="*/ 76 h 88"/>
                <a:gd name="T8" fmla="*/ 80 w 88"/>
                <a:gd name="T9" fmla="*/ 86 h 88"/>
                <a:gd name="T10" fmla="*/ 86 w 88"/>
                <a:gd name="T11" fmla="*/ 86 h 88"/>
                <a:gd name="T12" fmla="*/ 86 w 88"/>
                <a:gd name="T13" fmla="*/ 80 h 88"/>
                <a:gd name="T14" fmla="*/ 8 w 88"/>
                <a:gd name="T15" fmla="*/ 2 h 88"/>
                <a:gd name="T16" fmla="*/ 2 w 88"/>
                <a:gd name="T17" fmla="*/ 2 h 88"/>
                <a:gd name="T18" fmla="*/ 2 w 88"/>
                <a:gd name="T19" fmla="*/ 8 h 88"/>
                <a:gd name="T20" fmla="*/ 12 w 88"/>
                <a:gd name="T21" fmla="*/ 18 h 88"/>
                <a:gd name="T22" fmla="*/ 19 w 88"/>
                <a:gd name="T23" fmla="*/ 19 h 88"/>
                <a:gd name="T24" fmla="*/ 18 w 88"/>
                <a:gd name="T25" fmla="*/ 12 h 88"/>
                <a:gd name="T26" fmla="*/ 8 w 88"/>
                <a:gd name="T27" fmla="*/ 2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8" h="88">
                  <a:moveTo>
                    <a:pt x="86" y="80"/>
                  </a:moveTo>
                  <a:cubicBezTo>
                    <a:pt x="76" y="70"/>
                    <a:pt x="76" y="70"/>
                    <a:pt x="76" y="70"/>
                  </a:cubicBezTo>
                  <a:cubicBezTo>
                    <a:pt x="74" y="68"/>
                    <a:pt x="71" y="68"/>
                    <a:pt x="69" y="69"/>
                  </a:cubicBezTo>
                  <a:cubicBezTo>
                    <a:pt x="68" y="71"/>
                    <a:pt x="68" y="74"/>
                    <a:pt x="70" y="76"/>
                  </a:cubicBezTo>
                  <a:cubicBezTo>
                    <a:pt x="80" y="86"/>
                    <a:pt x="80" y="86"/>
                    <a:pt x="80" y="86"/>
                  </a:cubicBezTo>
                  <a:cubicBezTo>
                    <a:pt x="82" y="88"/>
                    <a:pt x="85" y="88"/>
                    <a:pt x="86" y="86"/>
                  </a:cubicBezTo>
                  <a:cubicBezTo>
                    <a:pt x="88" y="85"/>
                    <a:pt x="88" y="82"/>
                    <a:pt x="86" y="80"/>
                  </a:cubicBezTo>
                  <a:close/>
                  <a:moveTo>
                    <a:pt x="8" y="2"/>
                  </a:moveTo>
                  <a:cubicBezTo>
                    <a:pt x="6" y="0"/>
                    <a:pt x="3" y="0"/>
                    <a:pt x="2" y="2"/>
                  </a:cubicBezTo>
                  <a:cubicBezTo>
                    <a:pt x="0" y="3"/>
                    <a:pt x="0" y="6"/>
                    <a:pt x="2" y="8"/>
                  </a:cubicBezTo>
                  <a:cubicBezTo>
                    <a:pt x="12" y="18"/>
                    <a:pt x="12" y="18"/>
                    <a:pt x="12" y="18"/>
                  </a:cubicBezTo>
                  <a:cubicBezTo>
                    <a:pt x="14" y="20"/>
                    <a:pt x="17" y="20"/>
                    <a:pt x="19" y="19"/>
                  </a:cubicBezTo>
                  <a:cubicBezTo>
                    <a:pt x="20" y="17"/>
                    <a:pt x="20" y="14"/>
                    <a:pt x="18" y="12"/>
                  </a:cubicBezTo>
                  <a:lnTo>
                    <a:pt x="8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57" name="Group 156">
            <a:extLst>
              <a:ext uri="{FF2B5EF4-FFF2-40B4-BE49-F238E27FC236}">
                <a16:creationId xmlns="" xmlns:a16="http://schemas.microsoft.com/office/drawing/2014/main" id="{E2CF6AE8-D857-4FF9-A0EB-E64711BEDF18}"/>
              </a:ext>
            </a:extLst>
          </p:cNvPr>
          <p:cNvGrpSpPr/>
          <p:nvPr/>
        </p:nvGrpSpPr>
        <p:grpSpPr>
          <a:xfrm>
            <a:off x="1539942" y="2347149"/>
            <a:ext cx="403772" cy="296996"/>
            <a:chOff x="5775325" y="3484563"/>
            <a:chExt cx="714376" cy="525462"/>
          </a:xfrm>
          <a:solidFill>
            <a:schemeClr val="tx1"/>
          </a:solidFill>
        </p:grpSpPr>
        <p:sp>
          <p:nvSpPr>
            <p:cNvPr id="158" name="Freeform 5">
              <a:extLst>
                <a:ext uri="{FF2B5EF4-FFF2-40B4-BE49-F238E27FC236}">
                  <a16:creationId xmlns="" xmlns:a16="http://schemas.microsoft.com/office/drawing/2014/main" id="{3838055E-5F69-4E5D-BEF8-5AC4A3E8E93F}"/>
                </a:ext>
              </a:extLst>
            </p:cNvPr>
            <p:cNvSpPr>
              <a:spLocks/>
            </p:cNvSpPr>
            <p:nvPr/>
          </p:nvSpPr>
          <p:spPr bwMode="auto">
            <a:xfrm>
              <a:off x="5775325" y="3662363"/>
              <a:ext cx="350838" cy="314325"/>
            </a:xfrm>
            <a:custGeom>
              <a:avLst/>
              <a:gdLst>
                <a:gd name="T0" fmla="*/ 0 w 52"/>
                <a:gd name="T1" fmla="*/ 3 h 46"/>
                <a:gd name="T2" fmla="*/ 13 w 52"/>
                <a:gd name="T3" fmla="*/ 12 h 46"/>
                <a:gd name="T4" fmla="*/ 23 w 52"/>
                <a:gd name="T5" fmla="*/ 34 h 46"/>
                <a:gd name="T6" fmla="*/ 42 w 52"/>
                <a:gd name="T7" fmla="*/ 45 h 46"/>
                <a:gd name="T8" fmla="*/ 27 w 52"/>
                <a:gd name="T9" fmla="*/ 17 h 46"/>
                <a:gd name="T10" fmla="*/ 45 w 52"/>
                <a:gd name="T11" fmla="*/ 44 h 46"/>
                <a:gd name="T12" fmla="*/ 50 w 52"/>
                <a:gd name="T13" fmla="*/ 29 h 46"/>
                <a:gd name="T14" fmla="*/ 0 w 52"/>
                <a:gd name="T15" fmla="*/ 3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2" h="46">
                  <a:moveTo>
                    <a:pt x="0" y="3"/>
                  </a:moveTo>
                  <a:cubicBezTo>
                    <a:pt x="6" y="5"/>
                    <a:pt x="10" y="7"/>
                    <a:pt x="13" y="12"/>
                  </a:cubicBezTo>
                  <a:cubicBezTo>
                    <a:pt x="18" y="20"/>
                    <a:pt x="19" y="26"/>
                    <a:pt x="23" y="34"/>
                  </a:cubicBezTo>
                  <a:cubicBezTo>
                    <a:pt x="28" y="44"/>
                    <a:pt x="38" y="46"/>
                    <a:pt x="42" y="45"/>
                  </a:cubicBezTo>
                  <a:cubicBezTo>
                    <a:pt x="42" y="36"/>
                    <a:pt x="36" y="24"/>
                    <a:pt x="27" y="17"/>
                  </a:cubicBezTo>
                  <a:cubicBezTo>
                    <a:pt x="38" y="24"/>
                    <a:pt x="44" y="33"/>
                    <a:pt x="45" y="44"/>
                  </a:cubicBezTo>
                  <a:cubicBezTo>
                    <a:pt x="45" y="44"/>
                    <a:pt x="52" y="39"/>
                    <a:pt x="50" y="29"/>
                  </a:cubicBezTo>
                  <a:cubicBezTo>
                    <a:pt x="46" y="5"/>
                    <a:pt x="18" y="0"/>
                    <a:pt x="0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9" name="Freeform 6">
              <a:extLst>
                <a:ext uri="{FF2B5EF4-FFF2-40B4-BE49-F238E27FC236}">
                  <a16:creationId xmlns="" xmlns:a16="http://schemas.microsoft.com/office/drawing/2014/main" id="{1A27459F-D66E-4EA8-82FF-6979B96FEE76}"/>
                </a:ext>
              </a:extLst>
            </p:cNvPr>
            <p:cNvSpPr>
              <a:spLocks/>
            </p:cNvSpPr>
            <p:nvPr/>
          </p:nvSpPr>
          <p:spPr bwMode="auto">
            <a:xfrm>
              <a:off x="6072188" y="3484563"/>
              <a:ext cx="417513" cy="525462"/>
            </a:xfrm>
            <a:custGeom>
              <a:avLst/>
              <a:gdLst>
                <a:gd name="T0" fmla="*/ 0 w 62"/>
                <a:gd name="T1" fmla="*/ 38 h 77"/>
                <a:gd name="T2" fmla="*/ 8 w 62"/>
                <a:gd name="T3" fmla="*/ 56 h 77"/>
                <a:gd name="T4" fmla="*/ 5 w 62"/>
                <a:gd name="T5" fmla="*/ 70 h 77"/>
                <a:gd name="T6" fmla="*/ 10 w 62"/>
                <a:gd name="T7" fmla="*/ 74 h 77"/>
                <a:gd name="T8" fmla="*/ 29 w 62"/>
                <a:gd name="T9" fmla="*/ 29 h 77"/>
                <a:gd name="T10" fmla="*/ 13 w 62"/>
                <a:gd name="T11" fmla="*/ 75 h 77"/>
                <a:gd name="T12" fmla="*/ 39 w 62"/>
                <a:gd name="T13" fmla="*/ 52 h 77"/>
                <a:gd name="T14" fmla="*/ 46 w 62"/>
                <a:gd name="T15" fmla="*/ 18 h 77"/>
                <a:gd name="T16" fmla="*/ 62 w 62"/>
                <a:gd name="T17" fmla="*/ 0 h 77"/>
                <a:gd name="T18" fmla="*/ 0 w 62"/>
                <a:gd name="T19" fmla="*/ 38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2" h="77">
                  <a:moveTo>
                    <a:pt x="0" y="38"/>
                  </a:moveTo>
                  <a:cubicBezTo>
                    <a:pt x="5" y="43"/>
                    <a:pt x="7" y="48"/>
                    <a:pt x="8" y="56"/>
                  </a:cubicBezTo>
                  <a:cubicBezTo>
                    <a:pt x="9" y="61"/>
                    <a:pt x="7" y="66"/>
                    <a:pt x="5" y="70"/>
                  </a:cubicBezTo>
                  <a:cubicBezTo>
                    <a:pt x="6" y="73"/>
                    <a:pt x="10" y="74"/>
                    <a:pt x="10" y="74"/>
                  </a:cubicBezTo>
                  <a:cubicBezTo>
                    <a:pt x="11" y="56"/>
                    <a:pt x="14" y="42"/>
                    <a:pt x="29" y="29"/>
                  </a:cubicBezTo>
                  <a:cubicBezTo>
                    <a:pt x="17" y="42"/>
                    <a:pt x="12" y="62"/>
                    <a:pt x="13" y="75"/>
                  </a:cubicBezTo>
                  <a:cubicBezTo>
                    <a:pt x="21" y="77"/>
                    <a:pt x="35" y="69"/>
                    <a:pt x="39" y="52"/>
                  </a:cubicBezTo>
                  <a:cubicBezTo>
                    <a:pt x="43" y="39"/>
                    <a:pt x="41" y="30"/>
                    <a:pt x="46" y="18"/>
                  </a:cubicBezTo>
                  <a:cubicBezTo>
                    <a:pt x="50" y="9"/>
                    <a:pt x="55" y="5"/>
                    <a:pt x="62" y="0"/>
                  </a:cubicBezTo>
                  <a:cubicBezTo>
                    <a:pt x="40" y="1"/>
                    <a:pt x="8" y="13"/>
                    <a:pt x="0" y="3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60" name="Freeform 47">
            <a:extLst>
              <a:ext uri="{FF2B5EF4-FFF2-40B4-BE49-F238E27FC236}">
                <a16:creationId xmlns="" xmlns:a16="http://schemas.microsoft.com/office/drawing/2014/main" id="{B39093E6-E16F-4CDC-B3FA-36261E3900E9}"/>
              </a:ext>
            </a:extLst>
          </p:cNvPr>
          <p:cNvSpPr>
            <a:spLocks noEditPoints="1"/>
          </p:cNvSpPr>
          <p:nvPr/>
        </p:nvSpPr>
        <p:spPr bwMode="auto">
          <a:xfrm>
            <a:off x="5619988" y="3627965"/>
            <a:ext cx="317085" cy="317085"/>
          </a:xfrm>
          <a:custGeom>
            <a:avLst/>
            <a:gdLst>
              <a:gd name="T0" fmla="*/ 81 w 128"/>
              <a:gd name="T1" fmla="*/ 14 h 128"/>
              <a:gd name="T2" fmla="*/ 53 w 128"/>
              <a:gd name="T3" fmla="*/ 36 h 128"/>
              <a:gd name="T4" fmla="*/ 33 w 128"/>
              <a:gd name="T5" fmla="*/ 36 h 128"/>
              <a:gd name="T6" fmla="*/ 0 w 128"/>
              <a:gd name="T7" fmla="*/ 56 h 128"/>
              <a:gd name="T8" fmla="*/ 24 w 128"/>
              <a:gd name="T9" fmla="*/ 84 h 128"/>
              <a:gd name="T10" fmla="*/ 32 w 128"/>
              <a:gd name="T11" fmla="*/ 128 h 128"/>
              <a:gd name="T12" fmla="*/ 56 w 128"/>
              <a:gd name="T13" fmla="*/ 120 h 128"/>
              <a:gd name="T14" fmla="*/ 52 w 128"/>
              <a:gd name="T15" fmla="*/ 108 h 128"/>
              <a:gd name="T16" fmla="*/ 52 w 128"/>
              <a:gd name="T17" fmla="*/ 80 h 128"/>
              <a:gd name="T18" fmla="*/ 53 w 128"/>
              <a:gd name="T19" fmla="*/ 78 h 128"/>
              <a:gd name="T20" fmla="*/ 54 w 128"/>
              <a:gd name="T21" fmla="*/ 77 h 128"/>
              <a:gd name="T22" fmla="*/ 55 w 128"/>
              <a:gd name="T23" fmla="*/ 76 h 128"/>
              <a:gd name="T24" fmla="*/ 81 w 128"/>
              <a:gd name="T25" fmla="*/ 98 h 128"/>
              <a:gd name="T26" fmla="*/ 128 w 128"/>
              <a:gd name="T27" fmla="*/ 56 h 128"/>
              <a:gd name="T28" fmla="*/ 80 w 128"/>
              <a:gd name="T29" fmla="*/ 56 h 128"/>
              <a:gd name="T30" fmla="*/ 92 w 128"/>
              <a:gd name="T31" fmla="*/ 44 h 128"/>
              <a:gd name="T32" fmla="*/ 92 w 128"/>
              <a:gd name="T33" fmla="*/ 68 h 128"/>
              <a:gd name="T34" fmla="*/ 80 w 128"/>
              <a:gd name="T35" fmla="*/ 56 h 128"/>
              <a:gd name="T36" fmla="*/ 16 w 128"/>
              <a:gd name="T37" fmla="*/ 44 h 128"/>
              <a:gd name="T38" fmla="*/ 40 w 128"/>
              <a:gd name="T39" fmla="*/ 56 h 128"/>
              <a:gd name="T40" fmla="*/ 16 w 128"/>
              <a:gd name="T41" fmla="*/ 68 h 128"/>
              <a:gd name="T42" fmla="*/ 48 w 128"/>
              <a:gd name="T43" fmla="*/ 120 h 128"/>
              <a:gd name="T44" fmla="*/ 32 w 128"/>
              <a:gd name="T45" fmla="*/ 84 h 128"/>
              <a:gd name="T46" fmla="*/ 33 w 128"/>
              <a:gd name="T47" fmla="*/ 76 h 128"/>
              <a:gd name="T48" fmla="*/ 45 w 128"/>
              <a:gd name="T49" fmla="*/ 76 h 128"/>
              <a:gd name="T50" fmla="*/ 44 w 128"/>
              <a:gd name="T51" fmla="*/ 108 h 128"/>
              <a:gd name="T52" fmla="*/ 48 w 128"/>
              <a:gd name="T53" fmla="*/ 117 h 128"/>
              <a:gd name="T54" fmla="*/ 53 w 128"/>
              <a:gd name="T55" fmla="*/ 68 h 128"/>
              <a:gd name="T56" fmla="*/ 52 w 128"/>
              <a:gd name="T57" fmla="*/ 68 h 128"/>
              <a:gd name="T58" fmla="*/ 52 w 128"/>
              <a:gd name="T59" fmla="*/ 44 h 128"/>
              <a:gd name="T60" fmla="*/ 74 w 128"/>
              <a:gd name="T61" fmla="*/ 36 h 128"/>
              <a:gd name="T62" fmla="*/ 74 w 128"/>
              <a:gd name="T63" fmla="*/ 76 h 128"/>
              <a:gd name="T64" fmla="*/ 100 w 128"/>
              <a:gd name="T65" fmla="*/ 104 h 128"/>
              <a:gd name="T66" fmla="*/ 92 w 128"/>
              <a:gd name="T67" fmla="*/ 76 h 128"/>
              <a:gd name="T68" fmla="*/ 92 w 128"/>
              <a:gd name="T69" fmla="*/ 36 h 128"/>
              <a:gd name="T70" fmla="*/ 100 w 128"/>
              <a:gd name="T71" fmla="*/ 8 h 128"/>
              <a:gd name="T72" fmla="*/ 100 w 128"/>
              <a:gd name="T73" fmla="*/ 104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28" h="128">
                <a:moveTo>
                  <a:pt x="100" y="0"/>
                </a:moveTo>
                <a:cubicBezTo>
                  <a:pt x="92" y="0"/>
                  <a:pt x="85" y="6"/>
                  <a:pt x="81" y="14"/>
                </a:cubicBezTo>
                <a:cubicBezTo>
                  <a:pt x="81" y="14"/>
                  <a:pt x="81" y="14"/>
                  <a:pt x="81" y="14"/>
                </a:cubicBezTo>
                <a:cubicBezTo>
                  <a:pt x="74" y="27"/>
                  <a:pt x="64" y="36"/>
                  <a:pt x="53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33" y="36"/>
                  <a:pt x="33" y="36"/>
                  <a:pt x="33" y="36"/>
                </a:cubicBezTo>
                <a:cubicBezTo>
                  <a:pt x="16" y="36"/>
                  <a:pt x="16" y="36"/>
                  <a:pt x="16" y="36"/>
                </a:cubicBezTo>
                <a:cubicBezTo>
                  <a:pt x="7" y="36"/>
                  <a:pt x="0" y="45"/>
                  <a:pt x="0" y="56"/>
                </a:cubicBezTo>
                <a:cubicBezTo>
                  <a:pt x="0" y="67"/>
                  <a:pt x="7" y="76"/>
                  <a:pt x="16" y="76"/>
                </a:cubicBezTo>
                <a:cubicBezTo>
                  <a:pt x="20" y="76"/>
                  <a:pt x="24" y="80"/>
                  <a:pt x="24" y="84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4"/>
                  <a:pt x="28" y="128"/>
                  <a:pt x="32" y="128"/>
                </a:cubicBezTo>
                <a:cubicBezTo>
                  <a:pt x="48" y="128"/>
                  <a:pt x="48" y="128"/>
                  <a:pt x="48" y="128"/>
                </a:cubicBezTo>
                <a:cubicBezTo>
                  <a:pt x="52" y="128"/>
                  <a:pt x="56" y="124"/>
                  <a:pt x="56" y="120"/>
                </a:cubicBezTo>
                <a:cubicBezTo>
                  <a:pt x="56" y="116"/>
                  <a:pt x="56" y="116"/>
                  <a:pt x="56" y="116"/>
                </a:cubicBezTo>
                <a:cubicBezTo>
                  <a:pt x="56" y="112"/>
                  <a:pt x="52" y="110"/>
                  <a:pt x="52" y="108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79"/>
                  <a:pt x="52" y="79"/>
                  <a:pt x="53" y="78"/>
                </a:cubicBezTo>
                <a:cubicBezTo>
                  <a:pt x="53" y="78"/>
                  <a:pt x="53" y="78"/>
                  <a:pt x="53" y="78"/>
                </a:cubicBezTo>
                <a:cubicBezTo>
                  <a:pt x="53" y="77"/>
                  <a:pt x="53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6"/>
                  <a:pt x="55" y="76"/>
                  <a:pt x="55" y="76"/>
                </a:cubicBezTo>
                <a:cubicBezTo>
                  <a:pt x="65" y="77"/>
                  <a:pt x="74" y="85"/>
                  <a:pt x="81" y="98"/>
                </a:cubicBezTo>
                <a:cubicBezTo>
                  <a:pt x="81" y="98"/>
                  <a:pt x="81" y="98"/>
                  <a:pt x="81" y="98"/>
                </a:cubicBezTo>
                <a:cubicBezTo>
                  <a:pt x="85" y="106"/>
                  <a:pt x="92" y="112"/>
                  <a:pt x="100" y="112"/>
                </a:cubicBezTo>
                <a:cubicBezTo>
                  <a:pt x="118" y="112"/>
                  <a:pt x="128" y="84"/>
                  <a:pt x="128" y="56"/>
                </a:cubicBezTo>
                <a:cubicBezTo>
                  <a:pt x="128" y="28"/>
                  <a:pt x="118" y="0"/>
                  <a:pt x="100" y="0"/>
                </a:cubicBezTo>
                <a:close/>
                <a:moveTo>
                  <a:pt x="80" y="56"/>
                </a:moveTo>
                <a:cubicBezTo>
                  <a:pt x="80" y="52"/>
                  <a:pt x="80" y="48"/>
                  <a:pt x="81" y="44"/>
                </a:cubicBezTo>
                <a:cubicBezTo>
                  <a:pt x="92" y="44"/>
                  <a:pt x="92" y="44"/>
                  <a:pt x="92" y="44"/>
                </a:cubicBezTo>
                <a:cubicBezTo>
                  <a:pt x="96" y="44"/>
                  <a:pt x="100" y="49"/>
                  <a:pt x="100" y="56"/>
                </a:cubicBezTo>
                <a:cubicBezTo>
                  <a:pt x="100" y="63"/>
                  <a:pt x="96" y="68"/>
                  <a:pt x="92" y="68"/>
                </a:cubicBezTo>
                <a:cubicBezTo>
                  <a:pt x="81" y="68"/>
                  <a:pt x="81" y="68"/>
                  <a:pt x="81" y="68"/>
                </a:cubicBezTo>
                <a:cubicBezTo>
                  <a:pt x="80" y="64"/>
                  <a:pt x="80" y="60"/>
                  <a:pt x="80" y="56"/>
                </a:cubicBezTo>
                <a:close/>
                <a:moveTo>
                  <a:pt x="8" y="56"/>
                </a:moveTo>
                <a:cubicBezTo>
                  <a:pt x="8" y="49"/>
                  <a:pt x="12" y="44"/>
                  <a:pt x="16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2" y="47"/>
                  <a:pt x="40" y="51"/>
                  <a:pt x="40" y="56"/>
                </a:cubicBezTo>
                <a:cubicBezTo>
                  <a:pt x="40" y="61"/>
                  <a:pt x="42" y="65"/>
                  <a:pt x="44" y="68"/>
                </a:cubicBezTo>
                <a:cubicBezTo>
                  <a:pt x="16" y="68"/>
                  <a:pt x="16" y="68"/>
                  <a:pt x="16" y="68"/>
                </a:cubicBezTo>
                <a:cubicBezTo>
                  <a:pt x="12" y="68"/>
                  <a:pt x="8" y="63"/>
                  <a:pt x="8" y="56"/>
                </a:cubicBezTo>
                <a:close/>
                <a:moveTo>
                  <a:pt x="48" y="120"/>
                </a:moveTo>
                <a:cubicBezTo>
                  <a:pt x="32" y="120"/>
                  <a:pt x="32" y="120"/>
                  <a:pt x="32" y="120"/>
                </a:cubicBezTo>
                <a:cubicBezTo>
                  <a:pt x="32" y="84"/>
                  <a:pt x="32" y="84"/>
                  <a:pt x="32" y="84"/>
                </a:cubicBezTo>
                <a:cubicBezTo>
                  <a:pt x="32" y="81"/>
                  <a:pt x="31" y="78"/>
                  <a:pt x="30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45" y="76"/>
                  <a:pt x="45" y="76"/>
                  <a:pt x="45" y="76"/>
                </a:cubicBezTo>
                <a:cubicBezTo>
                  <a:pt x="44" y="77"/>
                  <a:pt x="44" y="79"/>
                  <a:pt x="44" y="80"/>
                </a:cubicBezTo>
                <a:cubicBezTo>
                  <a:pt x="44" y="108"/>
                  <a:pt x="44" y="108"/>
                  <a:pt x="44" y="108"/>
                </a:cubicBezTo>
                <a:cubicBezTo>
                  <a:pt x="44" y="112"/>
                  <a:pt x="46" y="114"/>
                  <a:pt x="47" y="116"/>
                </a:cubicBezTo>
                <a:cubicBezTo>
                  <a:pt x="48" y="116"/>
                  <a:pt x="48" y="116"/>
                  <a:pt x="48" y="117"/>
                </a:cubicBezTo>
                <a:lnTo>
                  <a:pt x="48" y="120"/>
                </a:lnTo>
                <a:close/>
                <a:moveTo>
                  <a:pt x="53" y="68"/>
                </a:moveTo>
                <a:cubicBezTo>
                  <a:pt x="52" y="68"/>
                  <a:pt x="52" y="68"/>
                  <a:pt x="52" y="68"/>
                </a:cubicBezTo>
                <a:cubicBezTo>
                  <a:pt x="52" y="68"/>
                  <a:pt x="52" y="68"/>
                  <a:pt x="52" y="68"/>
                </a:cubicBezTo>
                <a:cubicBezTo>
                  <a:pt x="48" y="68"/>
                  <a:pt x="44" y="63"/>
                  <a:pt x="44" y="56"/>
                </a:cubicBezTo>
                <a:cubicBezTo>
                  <a:pt x="44" y="49"/>
                  <a:pt x="48" y="44"/>
                  <a:pt x="52" y="44"/>
                </a:cubicBezTo>
                <a:cubicBezTo>
                  <a:pt x="53" y="44"/>
                  <a:pt x="53" y="44"/>
                  <a:pt x="53" y="44"/>
                </a:cubicBezTo>
                <a:cubicBezTo>
                  <a:pt x="60" y="44"/>
                  <a:pt x="68" y="41"/>
                  <a:pt x="74" y="36"/>
                </a:cubicBezTo>
                <a:cubicBezTo>
                  <a:pt x="73" y="42"/>
                  <a:pt x="72" y="49"/>
                  <a:pt x="72" y="56"/>
                </a:cubicBezTo>
                <a:cubicBezTo>
                  <a:pt x="72" y="63"/>
                  <a:pt x="73" y="70"/>
                  <a:pt x="74" y="76"/>
                </a:cubicBezTo>
                <a:cubicBezTo>
                  <a:pt x="68" y="71"/>
                  <a:pt x="60" y="68"/>
                  <a:pt x="53" y="68"/>
                </a:cubicBezTo>
                <a:close/>
                <a:moveTo>
                  <a:pt x="100" y="104"/>
                </a:moveTo>
                <a:cubicBezTo>
                  <a:pt x="92" y="104"/>
                  <a:pt x="85" y="93"/>
                  <a:pt x="82" y="76"/>
                </a:cubicBezTo>
                <a:cubicBezTo>
                  <a:pt x="92" y="76"/>
                  <a:pt x="92" y="76"/>
                  <a:pt x="92" y="76"/>
                </a:cubicBezTo>
                <a:cubicBezTo>
                  <a:pt x="101" y="76"/>
                  <a:pt x="108" y="67"/>
                  <a:pt x="108" y="56"/>
                </a:cubicBezTo>
                <a:cubicBezTo>
                  <a:pt x="108" y="45"/>
                  <a:pt x="101" y="36"/>
                  <a:pt x="92" y="36"/>
                </a:cubicBezTo>
                <a:cubicBezTo>
                  <a:pt x="82" y="36"/>
                  <a:pt x="82" y="36"/>
                  <a:pt x="82" y="36"/>
                </a:cubicBezTo>
                <a:cubicBezTo>
                  <a:pt x="85" y="19"/>
                  <a:pt x="92" y="8"/>
                  <a:pt x="100" y="8"/>
                </a:cubicBezTo>
                <a:cubicBezTo>
                  <a:pt x="111" y="8"/>
                  <a:pt x="120" y="29"/>
                  <a:pt x="120" y="56"/>
                </a:cubicBezTo>
                <a:cubicBezTo>
                  <a:pt x="120" y="83"/>
                  <a:pt x="111" y="104"/>
                  <a:pt x="100" y="10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61" name="Group 160">
            <a:extLst>
              <a:ext uri="{FF2B5EF4-FFF2-40B4-BE49-F238E27FC236}">
                <a16:creationId xmlns="" xmlns:a16="http://schemas.microsoft.com/office/drawing/2014/main" id="{71CD3BB5-16F8-4296-94A5-6644CEE81377}"/>
              </a:ext>
            </a:extLst>
          </p:cNvPr>
          <p:cNvGrpSpPr/>
          <p:nvPr/>
        </p:nvGrpSpPr>
        <p:grpSpPr>
          <a:xfrm>
            <a:off x="3950930" y="2375936"/>
            <a:ext cx="365390" cy="239422"/>
            <a:chOff x="5757863" y="2919413"/>
            <a:chExt cx="695324" cy="455612"/>
          </a:xfrm>
          <a:solidFill>
            <a:schemeClr val="tx1"/>
          </a:solidFill>
        </p:grpSpPr>
        <p:sp>
          <p:nvSpPr>
            <p:cNvPr id="162" name="Freeform 477">
              <a:extLst>
                <a:ext uri="{FF2B5EF4-FFF2-40B4-BE49-F238E27FC236}">
                  <a16:creationId xmlns="" xmlns:a16="http://schemas.microsoft.com/office/drawing/2014/main" id="{ED1C6C4D-87FB-45BA-83DA-0D50562046D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875338" y="2919413"/>
              <a:ext cx="468312" cy="455612"/>
            </a:xfrm>
            <a:custGeom>
              <a:avLst/>
              <a:gdLst>
                <a:gd name="T0" fmla="*/ 223 w 223"/>
                <a:gd name="T1" fmla="*/ 216 h 216"/>
                <a:gd name="T2" fmla="*/ 0 w 223"/>
                <a:gd name="T3" fmla="*/ 216 h 216"/>
                <a:gd name="T4" fmla="*/ 0 w 223"/>
                <a:gd name="T5" fmla="*/ 211 h 216"/>
                <a:gd name="T6" fmla="*/ 83 w 223"/>
                <a:gd name="T7" fmla="*/ 144 h 216"/>
                <a:gd name="T8" fmla="*/ 85 w 223"/>
                <a:gd name="T9" fmla="*/ 137 h 216"/>
                <a:gd name="T10" fmla="*/ 67 w 223"/>
                <a:gd name="T11" fmla="*/ 103 h 216"/>
                <a:gd name="T12" fmla="*/ 58 w 223"/>
                <a:gd name="T13" fmla="*/ 92 h 216"/>
                <a:gd name="T14" fmla="*/ 60 w 223"/>
                <a:gd name="T15" fmla="*/ 67 h 216"/>
                <a:gd name="T16" fmla="*/ 60 w 223"/>
                <a:gd name="T17" fmla="*/ 67 h 216"/>
                <a:gd name="T18" fmla="*/ 71 w 223"/>
                <a:gd name="T19" fmla="*/ 15 h 216"/>
                <a:gd name="T20" fmla="*/ 111 w 223"/>
                <a:gd name="T21" fmla="*/ 0 h 216"/>
                <a:gd name="T22" fmla="*/ 151 w 223"/>
                <a:gd name="T23" fmla="*/ 15 h 216"/>
                <a:gd name="T24" fmla="*/ 163 w 223"/>
                <a:gd name="T25" fmla="*/ 67 h 216"/>
                <a:gd name="T26" fmla="*/ 163 w 223"/>
                <a:gd name="T27" fmla="*/ 67 h 216"/>
                <a:gd name="T28" fmla="*/ 165 w 223"/>
                <a:gd name="T29" fmla="*/ 92 h 216"/>
                <a:gd name="T30" fmla="*/ 156 w 223"/>
                <a:gd name="T31" fmla="*/ 103 h 216"/>
                <a:gd name="T32" fmla="*/ 138 w 223"/>
                <a:gd name="T33" fmla="*/ 137 h 216"/>
                <a:gd name="T34" fmla="*/ 140 w 223"/>
                <a:gd name="T35" fmla="*/ 144 h 216"/>
                <a:gd name="T36" fmla="*/ 223 w 223"/>
                <a:gd name="T37" fmla="*/ 211 h 216"/>
                <a:gd name="T38" fmla="*/ 223 w 223"/>
                <a:gd name="T39" fmla="*/ 216 h 216"/>
                <a:gd name="T40" fmla="*/ 12 w 223"/>
                <a:gd name="T41" fmla="*/ 205 h 216"/>
                <a:gd name="T42" fmla="*/ 211 w 223"/>
                <a:gd name="T43" fmla="*/ 205 h 216"/>
                <a:gd name="T44" fmla="*/ 181 w 223"/>
                <a:gd name="T45" fmla="*/ 175 h 216"/>
                <a:gd name="T46" fmla="*/ 137 w 223"/>
                <a:gd name="T47" fmla="*/ 155 h 216"/>
                <a:gd name="T48" fmla="*/ 127 w 223"/>
                <a:gd name="T49" fmla="*/ 134 h 216"/>
                <a:gd name="T50" fmla="*/ 127 w 223"/>
                <a:gd name="T51" fmla="*/ 132 h 216"/>
                <a:gd name="T52" fmla="*/ 128 w 223"/>
                <a:gd name="T53" fmla="*/ 130 h 216"/>
                <a:gd name="T54" fmla="*/ 145 w 223"/>
                <a:gd name="T55" fmla="*/ 98 h 216"/>
                <a:gd name="T56" fmla="*/ 146 w 223"/>
                <a:gd name="T57" fmla="*/ 93 h 216"/>
                <a:gd name="T58" fmla="*/ 151 w 223"/>
                <a:gd name="T59" fmla="*/ 93 h 216"/>
                <a:gd name="T60" fmla="*/ 155 w 223"/>
                <a:gd name="T61" fmla="*/ 86 h 216"/>
                <a:gd name="T62" fmla="*/ 153 w 223"/>
                <a:gd name="T63" fmla="*/ 74 h 216"/>
                <a:gd name="T64" fmla="*/ 151 w 223"/>
                <a:gd name="T65" fmla="*/ 72 h 216"/>
                <a:gd name="T66" fmla="*/ 151 w 223"/>
                <a:gd name="T67" fmla="*/ 69 h 216"/>
                <a:gd name="T68" fmla="*/ 151 w 223"/>
                <a:gd name="T69" fmla="*/ 66 h 216"/>
                <a:gd name="T70" fmla="*/ 143 w 223"/>
                <a:gd name="T71" fmla="*/ 23 h 216"/>
                <a:gd name="T72" fmla="*/ 111 w 223"/>
                <a:gd name="T73" fmla="*/ 12 h 216"/>
                <a:gd name="T74" fmla="*/ 80 w 223"/>
                <a:gd name="T75" fmla="*/ 23 h 216"/>
                <a:gd name="T76" fmla="*/ 72 w 223"/>
                <a:gd name="T77" fmla="*/ 66 h 216"/>
                <a:gd name="T78" fmla="*/ 72 w 223"/>
                <a:gd name="T79" fmla="*/ 69 h 216"/>
                <a:gd name="T80" fmla="*/ 72 w 223"/>
                <a:gd name="T81" fmla="*/ 72 h 216"/>
                <a:gd name="T82" fmla="*/ 70 w 223"/>
                <a:gd name="T83" fmla="*/ 74 h 216"/>
                <a:gd name="T84" fmla="*/ 68 w 223"/>
                <a:gd name="T85" fmla="*/ 86 h 216"/>
                <a:gd name="T86" fmla="*/ 72 w 223"/>
                <a:gd name="T87" fmla="*/ 93 h 216"/>
                <a:gd name="T88" fmla="*/ 77 w 223"/>
                <a:gd name="T89" fmla="*/ 93 h 216"/>
                <a:gd name="T90" fmla="*/ 77 w 223"/>
                <a:gd name="T91" fmla="*/ 98 h 216"/>
                <a:gd name="T92" fmla="*/ 95 w 223"/>
                <a:gd name="T93" fmla="*/ 130 h 216"/>
                <a:gd name="T94" fmla="*/ 96 w 223"/>
                <a:gd name="T95" fmla="*/ 132 h 216"/>
                <a:gd name="T96" fmla="*/ 96 w 223"/>
                <a:gd name="T97" fmla="*/ 134 h 216"/>
                <a:gd name="T98" fmla="*/ 86 w 223"/>
                <a:gd name="T99" fmla="*/ 155 h 216"/>
                <a:gd name="T100" fmla="*/ 42 w 223"/>
                <a:gd name="T101" fmla="*/ 175 h 216"/>
                <a:gd name="T102" fmla="*/ 12 w 223"/>
                <a:gd name="T103" fmla="*/ 205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23" h="216">
                  <a:moveTo>
                    <a:pt x="223" y="216"/>
                  </a:moveTo>
                  <a:cubicBezTo>
                    <a:pt x="0" y="216"/>
                    <a:pt x="0" y="216"/>
                    <a:pt x="0" y="216"/>
                  </a:cubicBezTo>
                  <a:cubicBezTo>
                    <a:pt x="0" y="211"/>
                    <a:pt x="0" y="211"/>
                    <a:pt x="0" y="211"/>
                  </a:cubicBezTo>
                  <a:cubicBezTo>
                    <a:pt x="0" y="176"/>
                    <a:pt x="65" y="148"/>
                    <a:pt x="83" y="144"/>
                  </a:cubicBezTo>
                  <a:cubicBezTo>
                    <a:pt x="84" y="143"/>
                    <a:pt x="84" y="140"/>
                    <a:pt x="85" y="137"/>
                  </a:cubicBezTo>
                  <a:cubicBezTo>
                    <a:pt x="81" y="132"/>
                    <a:pt x="71" y="120"/>
                    <a:pt x="67" y="103"/>
                  </a:cubicBezTo>
                  <a:cubicBezTo>
                    <a:pt x="63" y="102"/>
                    <a:pt x="60" y="98"/>
                    <a:pt x="58" y="92"/>
                  </a:cubicBezTo>
                  <a:cubicBezTo>
                    <a:pt x="55" y="85"/>
                    <a:pt x="55" y="74"/>
                    <a:pt x="60" y="67"/>
                  </a:cubicBezTo>
                  <a:cubicBezTo>
                    <a:pt x="60" y="67"/>
                    <a:pt x="60" y="67"/>
                    <a:pt x="60" y="67"/>
                  </a:cubicBezTo>
                  <a:cubicBezTo>
                    <a:pt x="59" y="57"/>
                    <a:pt x="56" y="32"/>
                    <a:pt x="71" y="15"/>
                  </a:cubicBezTo>
                  <a:cubicBezTo>
                    <a:pt x="80" y="5"/>
                    <a:pt x="94" y="0"/>
                    <a:pt x="111" y="0"/>
                  </a:cubicBezTo>
                  <a:cubicBezTo>
                    <a:pt x="129" y="0"/>
                    <a:pt x="142" y="5"/>
                    <a:pt x="151" y="15"/>
                  </a:cubicBezTo>
                  <a:cubicBezTo>
                    <a:pt x="166" y="32"/>
                    <a:pt x="164" y="57"/>
                    <a:pt x="163" y="67"/>
                  </a:cubicBezTo>
                  <a:cubicBezTo>
                    <a:pt x="163" y="67"/>
                    <a:pt x="163" y="67"/>
                    <a:pt x="163" y="67"/>
                  </a:cubicBezTo>
                  <a:cubicBezTo>
                    <a:pt x="168" y="74"/>
                    <a:pt x="168" y="85"/>
                    <a:pt x="165" y="92"/>
                  </a:cubicBezTo>
                  <a:cubicBezTo>
                    <a:pt x="163" y="98"/>
                    <a:pt x="160" y="102"/>
                    <a:pt x="156" y="103"/>
                  </a:cubicBezTo>
                  <a:cubicBezTo>
                    <a:pt x="152" y="120"/>
                    <a:pt x="142" y="132"/>
                    <a:pt x="138" y="137"/>
                  </a:cubicBezTo>
                  <a:cubicBezTo>
                    <a:pt x="138" y="140"/>
                    <a:pt x="139" y="143"/>
                    <a:pt x="140" y="144"/>
                  </a:cubicBezTo>
                  <a:cubicBezTo>
                    <a:pt x="158" y="148"/>
                    <a:pt x="223" y="176"/>
                    <a:pt x="223" y="211"/>
                  </a:cubicBezTo>
                  <a:lnTo>
                    <a:pt x="223" y="216"/>
                  </a:lnTo>
                  <a:close/>
                  <a:moveTo>
                    <a:pt x="12" y="205"/>
                  </a:moveTo>
                  <a:cubicBezTo>
                    <a:pt x="211" y="205"/>
                    <a:pt x="211" y="205"/>
                    <a:pt x="211" y="205"/>
                  </a:cubicBezTo>
                  <a:cubicBezTo>
                    <a:pt x="208" y="195"/>
                    <a:pt x="197" y="185"/>
                    <a:pt x="181" y="175"/>
                  </a:cubicBezTo>
                  <a:cubicBezTo>
                    <a:pt x="164" y="164"/>
                    <a:pt x="144" y="157"/>
                    <a:pt x="137" y="155"/>
                  </a:cubicBezTo>
                  <a:cubicBezTo>
                    <a:pt x="128" y="154"/>
                    <a:pt x="127" y="140"/>
                    <a:pt x="127" y="134"/>
                  </a:cubicBezTo>
                  <a:cubicBezTo>
                    <a:pt x="127" y="132"/>
                    <a:pt x="127" y="132"/>
                    <a:pt x="127" y="132"/>
                  </a:cubicBezTo>
                  <a:cubicBezTo>
                    <a:pt x="128" y="130"/>
                    <a:pt x="128" y="130"/>
                    <a:pt x="128" y="130"/>
                  </a:cubicBezTo>
                  <a:cubicBezTo>
                    <a:pt x="128" y="130"/>
                    <a:pt x="142" y="116"/>
                    <a:pt x="145" y="98"/>
                  </a:cubicBezTo>
                  <a:cubicBezTo>
                    <a:pt x="146" y="93"/>
                    <a:pt x="146" y="93"/>
                    <a:pt x="146" y="93"/>
                  </a:cubicBezTo>
                  <a:cubicBezTo>
                    <a:pt x="151" y="93"/>
                    <a:pt x="151" y="93"/>
                    <a:pt x="151" y="93"/>
                  </a:cubicBezTo>
                  <a:cubicBezTo>
                    <a:pt x="152" y="93"/>
                    <a:pt x="154" y="91"/>
                    <a:pt x="155" y="86"/>
                  </a:cubicBezTo>
                  <a:cubicBezTo>
                    <a:pt x="156" y="81"/>
                    <a:pt x="155" y="76"/>
                    <a:pt x="153" y="74"/>
                  </a:cubicBezTo>
                  <a:cubicBezTo>
                    <a:pt x="151" y="72"/>
                    <a:pt x="151" y="72"/>
                    <a:pt x="151" y="72"/>
                  </a:cubicBezTo>
                  <a:cubicBezTo>
                    <a:pt x="151" y="69"/>
                    <a:pt x="151" y="69"/>
                    <a:pt x="151" y="69"/>
                  </a:cubicBezTo>
                  <a:cubicBezTo>
                    <a:pt x="151" y="68"/>
                    <a:pt x="151" y="67"/>
                    <a:pt x="151" y="66"/>
                  </a:cubicBezTo>
                  <a:cubicBezTo>
                    <a:pt x="152" y="57"/>
                    <a:pt x="154" y="36"/>
                    <a:pt x="143" y="23"/>
                  </a:cubicBezTo>
                  <a:cubicBezTo>
                    <a:pt x="136" y="15"/>
                    <a:pt x="126" y="12"/>
                    <a:pt x="111" y="12"/>
                  </a:cubicBezTo>
                  <a:cubicBezTo>
                    <a:pt x="97" y="12"/>
                    <a:pt x="87" y="15"/>
                    <a:pt x="80" y="23"/>
                  </a:cubicBezTo>
                  <a:cubicBezTo>
                    <a:pt x="68" y="36"/>
                    <a:pt x="71" y="57"/>
                    <a:pt x="72" y="66"/>
                  </a:cubicBezTo>
                  <a:cubicBezTo>
                    <a:pt x="72" y="67"/>
                    <a:pt x="72" y="68"/>
                    <a:pt x="72" y="69"/>
                  </a:cubicBezTo>
                  <a:cubicBezTo>
                    <a:pt x="72" y="72"/>
                    <a:pt x="72" y="72"/>
                    <a:pt x="72" y="72"/>
                  </a:cubicBezTo>
                  <a:cubicBezTo>
                    <a:pt x="70" y="74"/>
                    <a:pt x="70" y="74"/>
                    <a:pt x="70" y="74"/>
                  </a:cubicBezTo>
                  <a:cubicBezTo>
                    <a:pt x="67" y="76"/>
                    <a:pt x="67" y="81"/>
                    <a:pt x="68" y="86"/>
                  </a:cubicBezTo>
                  <a:cubicBezTo>
                    <a:pt x="69" y="91"/>
                    <a:pt x="71" y="93"/>
                    <a:pt x="72" y="93"/>
                  </a:cubicBezTo>
                  <a:cubicBezTo>
                    <a:pt x="77" y="93"/>
                    <a:pt x="77" y="93"/>
                    <a:pt x="77" y="93"/>
                  </a:cubicBezTo>
                  <a:cubicBezTo>
                    <a:pt x="77" y="98"/>
                    <a:pt x="77" y="98"/>
                    <a:pt x="77" y="98"/>
                  </a:cubicBezTo>
                  <a:cubicBezTo>
                    <a:pt x="80" y="116"/>
                    <a:pt x="94" y="130"/>
                    <a:pt x="95" y="130"/>
                  </a:cubicBezTo>
                  <a:cubicBezTo>
                    <a:pt x="96" y="132"/>
                    <a:pt x="96" y="132"/>
                    <a:pt x="96" y="132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40"/>
                    <a:pt x="95" y="154"/>
                    <a:pt x="86" y="155"/>
                  </a:cubicBezTo>
                  <a:cubicBezTo>
                    <a:pt x="79" y="157"/>
                    <a:pt x="59" y="164"/>
                    <a:pt x="42" y="175"/>
                  </a:cubicBezTo>
                  <a:cubicBezTo>
                    <a:pt x="25" y="185"/>
                    <a:pt x="15" y="195"/>
                    <a:pt x="12" y="20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3" name="Freeform 478">
              <a:extLst>
                <a:ext uri="{FF2B5EF4-FFF2-40B4-BE49-F238E27FC236}">
                  <a16:creationId xmlns="" xmlns:a16="http://schemas.microsoft.com/office/drawing/2014/main" id="{02F12BA6-495E-46DE-A66F-47360F81FF24}"/>
                </a:ext>
              </a:extLst>
            </p:cNvPr>
            <p:cNvSpPr>
              <a:spLocks/>
            </p:cNvSpPr>
            <p:nvPr/>
          </p:nvSpPr>
          <p:spPr bwMode="auto">
            <a:xfrm>
              <a:off x="6216650" y="2936875"/>
              <a:ext cx="236537" cy="381000"/>
            </a:xfrm>
            <a:custGeom>
              <a:avLst/>
              <a:gdLst>
                <a:gd name="T0" fmla="*/ 43 w 113"/>
                <a:gd name="T1" fmla="*/ 120 h 181"/>
                <a:gd name="T2" fmla="*/ 42 w 113"/>
                <a:gd name="T3" fmla="*/ 114 h 181"/>
                <a:gd name="T4" fmla="*/ 57 w 113"/>
                <a:gd name="T5" fmla="*/ 86 h 181"/>
                <a:gd name="T6" fmla="*/ 64 w 113"/>
                <a:gd name="T7" fmla="*/ 77 h 181"/>
                <a:gd name="T8" fmla="*/ 62 w 113"/>
                <a:gd name="T9" fmla="*/ 56 h 181"/>
                <a:gd name="T10" fmla="*/ 62 w 113"/>
                <a:gd name="T11" fmla="*/ 56 h 181"/>
                <a:gd name="T12" fmla="*/ 53 w 113"/>
                <a:gd name="T13" fmla="*/ 13 h 181"/>
                <a:gd name="T14" fmla="*/ 19 w 113"/>
                <a:gd name="T15" fmla="*/ 0 h 181"/>
                <a:gd name="T16" fmla="*/ 0 w 113"/>
                <a:gd name="T17" fmla="*/ 4 h 181"/>
                <a:gd name="T18" fmla="*/ 5 w 113"/>
                <a:gd name="T19" fmla="*/ 12 h 181"/>
                <a:gd name="T20" fmla="*/ 19 w 113"/>
                <a:gd name="T21" fmla="*/ 10 h 181"/>
                <a:gd name="T22" fmla="*/ 46 w 113"/>
                <a:gd name="T23" fmla="*/ 19 h 181"/>
                <a:gd name="T24" fmla="*/ 53 w 113"/>
                <a:gd name="T25" fmla="*/ 55 h 181"/>
                <a:gd name="T26" fmla="*/ 52 w 113"/>
                <a:gd name="T27" fmla="*/ 58 h 181"/>
                <a:gd name="T28" fmla="*/ 52 w 113"/>
                <a:gd name="T29" fmla="*/ 60 h 181"/>
                <a:gd name="T30" fmla="*/ 54 w 113"/>
                <a:gd name="T31" fmla="*/ 62 h 181"/>
                <a:gd name="T32" fmla="*/ 56 w 113"/>
                <a:gd name="T33" fmla="*/ 72 h 181"/>
                <a:gd name="T34" fmla="*/ 52 w 113"/>
                <a:gd name="T35" fmla="*/ 78 h 181"/>
                <a:gd name="T36" fmla="*/ 48 w 113"/>
                <a:gd name="T37" fmla="*/ 78 h 181"/>
                <a:gd name="T38" fmla="*/ 48 w 113"/>
                <a:gd name="T39" fmla="*/ 82 h 181"/>
                <a:gd name="T40" fmla="*/ 33 w 113"/>
                <a:gd name="T41" fmla="*/ 109 h 181"/>
                <a:gd name="T42" fmla="*/ 32 w 113"/>
                <a:gd name="T43" fmla="*/ 110 h 181"/>
                <a:gd name="T44" fmla="*/ 32 w 113"/>
                <a:gd name="T45" fmla="*/ 112 h 181"/>
                <a:gd name="T46" fmla="*/ 41 w 113"/>
                <a:gd name="T47" fmla="*/ 130 h 181"/>
                <a:gd name="T48" fmla="*/ 77 w 113"/>
                <a:gd name="T49" fmla="*/ 146 h 181"/>
                <a:gd name="T50" fmla="*/ 102 w 113"/>
                <a:gd name="T51" fmla="*/ 171 h 181"/>
                <a:gd name="T52" fmla="*/ 58 w 113"/>
                <a:gd name="T53" fmla="*/ 171 h 181"/>
                <a:gd name="T54" fmla="*/ 65 w 113"/>
                <a:gd name="T55" fmla="*/ 181 h 181"/>
                <a:gd name="T56" fmla="*/ 113 w 113"/>
                <a:gd name="T57" fmla="*/ 181 h 181"/>
                <a:gd name="T58" fmla="*/ 113 w 113"/>
                <a:gd name="T59" fmla="*/ 176 h 181"/>
                <a:gd name="T60" fmla="*/ 43 w 113"/>
                <a:gd name="T61" fmla="*/ 120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3" h="181">
                  <a:moveTo>
                    <a:pt x="43" y="120"/>
                  </a:moveTo>
                  <a:cubicBezTo>
                    <a:pt x="42" y="119"/>
                    <a:pt x="42" y="117"/>
                    <a:pt x="42" y="114"/>
                  </a:cubicBezTo>
                  <a:cubicBezTo>
                    <a:pt x="45" y="110"/>
                    <a:pt x="53" y="100"/>
                    <a:pt x="57" y="86"/>
                  </a:cubicBezTo>
                  <a:cubicBezTo>
                    <a:pt x="60" y="85"/>
                    <a:pt x="62" y="82"/>
                    <a:pt x="64" y="77"/>
                  </a:cubicBezTo>
                  <a:cubicBezTo>
                    <a:pt x="66" y="71"/>
                    <a:pt x="67" y="62"/>
                    <a:pt x="62" y="56"/>
                  </a:cubicBezTo>
                  <a:cubicBezTo>
                    <a:pt x="62" y="56"/>
                    <a:pt x="62" y="56"/>
                    <a:pt x="62" y="56"/>
                  </a:cubicBezTo>
                  <a:cubicBezTo>
                    <a:pt x="63" y="48"/>
                    <a:pt x="65" y="27"/>
                    <a:pt x="53" y="13"/>
                  </a:cubicBezTo>
                  <a:cubicBezTo>
                    <a:pt x="45" y="5"/>
                    <a:pt x="34" y="0"/>
                    <a:pt x="19" y="0"/>
                  </a:cubicBezTo>
                  <a:cubicBezTo>
                    <a:pt x="12" y="0"/>
                    <a:pt x="5" y="2"/>
                    <a:pt x="0" y="4"/>
                  </a:cubicBezTo>
                  <a:cubicBezTo>
                    <a:pt x="2" y="6"/>
                    <a:pt x="3" y="9"/>
                    <a:pt x="5" y="12"/>
                  </a:cubicBezTo>
                  <a:cubicBezTo>
                    <a:pt x="9" y="11"/>
                    <a:pt x="14" y="10"/>
                    <a:pt x="19" y="10"/>
                  </a:cubicBezTo>
                  <a:cubicBezTo>
                    <a:pt x="31" y="10"/>
                    <a:pt x="40" y="13"/>
                    <a:pt x="46" y="19"/>
                  </a:cubicBezTo>
                  <a:cubicBezTo>
                    <a:pt x="55" y="30"/>
                    <a:pt x="53" y="48"/>
                    <a:pt x="53" y="55"/>
                  </a:cubicBezTo>
                  <a:cubicBezTo>
                    <a:pt x="52" y="56"/>
                    <a:pt x="52" y="57"/>
                    <a:pt x="52" y="58"/>
                  </a:cubicBezTo>
                  <a:cubicBezTo>
                    <a:pt x="52" y="60"/>
                    <a:pt x="52" y="60"/>
                    <a:pt x="52" y="60"/>
                  </a:cubicBezTo>
                  <a:cubicBezTo>
                    <a:pt x="54" y="62"/>
                    <a:pt x="54" y="62"/>
                    <a:pt x="54" y="62"/>
                  </a:cubicBezTo>
                  <a:cubicBezTo>
                    <a:pt x="56" y="63"/>
                    <a:pt x="57" y="68"/>
                    <a:pt x="56" y="72"/>
                  </a:cubicBezTo>
                  <a:cubicBezTo>
                    <a:pt x="55" y="76"/>
                    <a:pt x="53" y="78"/>
                    <a:pt x="52" y="78"/>
                  </a:cubicBezTo>
                  <a:cubicBezTo>
                    <a:pt x="48" y="78"/>
                    <a:pt x="48" y="78"/>
                    <a:pt x="48" y="78"/>
                  </a:cubicBezTo>
                  <a:cubicBezTo>
                    <a:pt x="48" y="82"/>
                    <a:pt x="48" y="82"/>
                    <a:pt x="48" y="82"/>
                  </a:cubicBezTo>
                  <a:cubicBezTo>
                    <a:pt x="45" y="97"/>
                    <a:pt x="34" y="109"/>
                    <a:pt x="33" y="109"/>
                  </a:cubicBezTo>
                  <a:cubicBezTo>
                    <a:pt x="32" y="110"/>
                    <a:pt x="32" y="110"/>
                    <a:pt x="32" y="110"/>
                  </a:cubicBezTo>
                  <a:cubicBezTo>
                    <a:pt x="32" y="112"/>
                    <a:pt x="32" y="112"/>
                    <a:pt x="32" y="112"/>
                  </a:cubicBezTo>
                  <a:cubicBezTo>
                    <a:pt x="32" y="117"/>
                    <a:pt x="33" y="129"/>
                    <a:pt x="41" y="130"/>
                  </a:cubicBezTo>
                  <a:cubicBezTo>
                    <a:pt x="47" y="131"/>
                    <a:pt x="63" y="137"/>
                    <a:pt x="77" y="146"/>
                  </a:cubicBezTo>
                  <a:cubicBezTo>
                    <a:pt x="91" y="154"/>
                    <a:pt x="100" y="163"/>
                    <a:pt x="102" y="171"/>
                  </a:cubicBezTo>
                  <a:cubicBezTo>
                    <a:pt x="58" y="171"/>
                    <a:pt x="58" y="171"/>
                    <a:pt x="58" y="171"/>
                  </a:cubicBezTo>
                  <a:cubicBezTo>
                    <a:pt x="60" y="174"/>
                    <a:pt x="63" y="177"/>
                    <a:pt x="65" y="181"/>
                  </a:cubicBezTo>
                  <a:cubicBezTo>
                    <a:pt x="113" y="181"/>
                    <a:pt x="113" y="181"/>
                    <a:pt x="113" y="181"/>
                  </a:cubicBezTo>
                  <a:cubicBezTo>
                    <a:pt x="113" y="176"/>
                    <a:pt x="113" y="176"/>
                    <a:pt x="113" y="176"/>
                  </a:cubicBezTo>
                  <a:cubicBezTo>
                    <a:pt x="113" y="147"/>
                    <a:pt x="58" y="123"/>
                    <a:pt x="43" y="12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4" name="Freeform 479">
              <a:extLst>
                <a:ext uri="{FF2B5EF4-FFF2-40B4-BE49-F238E27FC236}">
                  <a16:creationId xmlns="" xmlns:a16="http://schemas.microsoft.com/office/drawing/2014/main" id="{8995BB3F-6FCB-4336-8CB3-BF4DAEB9EF83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7863" y="2936875"/>
              <a:ext cx="244475" cy="381000"/>
            </a:xfrm>
            <a:custGeom>
              <a:avLst/>
              <a:gdLst>
                <a:gd name="T0" fmla="*/ 59 w 116"/>
                <a:gd name="T1" fmla="*/ 171 h 181"/>
                <a:gd name="T2" fmla="*/ 11 w 116"/>
                <a:gd name="T3" fmla="*/ 171 h 181"/>
                <a:gd name="T4" fmla="*/ 35 w 116"/>
                <a:gd name="T5" fmla="*/ 146 h 181"/>
                <a:gd name="T6" fmla="*/ 72 w 116"/>
                <a:gd name="T7" fmla="*/ 130 h 181"/>
                <a:gd name="T8" fmla="*/ 81 w 116"/>
                <a:gd name="T9" fmla="*/ 112 h 181"/>
                <a:gd name="T10" fmla="*/ 81 w 116"/>
                <a:gd name="T11" fmla="*/ 110 h 181"/>
                <a:gd name="T12" fmla="*/ 79 w 116"/>
                <a:gd name="T13" fmla="*/ 109 h 181"/>
                <a:gd name="T14" fmla="*/ 65 w 116"/>
                <a:gd name="T15" fmla="*/ 82 h 181"/>
                <a:gd name="T16" fmla="*/ 64 w 116"/>
                <a:gd name="T17" fmla="*/ 78 h 181"/>
                <a:gd name="T18" fmla="*/ 60 w 116"/>
                <a:gd name="T19" fmla="*/ 78 h 181"/>
                <a:gd name="T20" fmla="*/ 57 w 116"/>
                <a:gd name="T21" fmla="*/ 72 h 181"/>
                <a:gd name="T22" fmla="*/ 59 w 116"/>
                <a:gd name="T23" fmla="*/ 62 h 181"/>
                <a:gd name="T24" fmla="*/ 61 w 116"/>
                <a:gd name="T25" fmla="*/ 60 h 181"/>
                <a:gd name="T26" fmla="*/ 60 w 116"/>
                <a:gd name="T27" fmla="*/ 58 h 181"/>
                <a:gd name="T28" fmla="*/ 60 w 116"/>
                <a:gd name="T29" fmla="*/ 55 h 181"/>
                <a:gd name="T30" fmla="*/ 67 w 116"/>
                <a:gd name="T31" fmla="*/ 19 h 181"/>
                <a:gd name="T32" fmla="*/ 93 w 116"/>
                <a:gd name="T33" fmla="*/ 10 h 181"/>
                <a:gd name="T34" fmla="*/ 112 w 116"/>
                <a:gd name="T35" fmla="*/ 13 h 181"/>
                <a:gd name="T36" fmla="*/ 116 w 116"/>
                <a:gd name="T37" fmla="*/ 5 h 181"/>
                <a:gd name="T38" fmla="*/ 93 w 116"/>
                <a:gd name="T39" fmla="*/ 0 h 181"/>
                <a:gd name="T40" fmla="*/ 60 w 116"/>
                <a:gd name="T41" fmla="*/ 13 h 181"/>
                <a:gd name="T42" fmla="*/ 51 w 116"/>
                <a:gd name="T43" fmla="*/ 56 h 181"/>
                <a:gd name="T44" fmla="*/ 51 w 116"/>
                <a:gd name="T45" fmla="*/ 56 h 181"/>
                <a:gd name="T46" fmla="*/ 49 w 116"/>
                <a:gd name="T47" fmla="*/ 77 h 181"/>
                <a:gd name="T48" fmla="*/ 56 w 116"/>
                <a:gd name="T49" fmla="*/ 86 h 181"/>
                <a:gd name="T50" fmla="*/ 71 w 116"/>
                <a:gd name="T51" fmla="*/ 114 h 181"/>
                <a:gd name="T52" fmla="*/ 70 w 116"/>
                <a:gd name="T53" fmla="*/ 120 h 181"/>
                <a:gd name="T54" fmla="*/ 0 w 116"/>
                <a:gd name="T55" fmla="*/ 176 h 181"/>
                <a:gd name="T56" fmla="*/ 0 w 116"/>
                <a:gd name="T57" fmla="*/ 181 h 181"/>
                <a:gd name="T58" fmla="*/ 52 w 116"/>
                <a:gd name="T59" fmla="*/ 181 h 181"/>
                <a:gd name="T60" fmla="*/ 59 w 116"/>
                <a:gd name="T61" fmla="*/ 171 h 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6" h="181">
                  <a:moveTo>
                    <a:pt x="59" y="171"/>
                  </a:moveTo>
                  <a:cubicBezTo>
                    <a:pt x="11" y="171"/>
                    <a:pt x="11" y="171"/>
                    <a:pt x="11" y="171"/>
                  </a:cubicBezTo>
                  <a:cubicBezTo>
                    <a:pt x="13" y="163"/>
                    <a:pt x="22" y="154"/>
                    <a:pt x="35" y="146"/>
                  </a:cubicBezTo>
                  <a:cubicBezTo>
                    <a:pt x="50" y="137"/>
                    <a:pt x="66" y="131"/>
                    <a:pt x="72" y="130"/>
                  </a:cubicBezTo>
                  <a:cubicBezTo>
                    <a:pt x="80" y="129"/>
                    <a:pt x="81" y="117"/>
                    <a:pt x="81" y="112"/>
                  </a:cubicBezTo>
                  <a:cubicBezTo>
                    <a:pt x="81" y="110"/>
                    <a:pt x="81" y="110"/>
                    <a:pt x="81" y="110"/>
                  </a:cubicBezTo>
                  <a:cubicBezTo>
                    <a:pt x="79" y="109"/>
                    <a:pt x="79" y="109"/>
                    <a:pt x="79" y="109"/>
                  </a:cubicBezTo>
                  <a:cubicBezTo>
                    <a:pt x="79" y="109"/>
                    <a:pt x="68" y="97"/>
                    <a:pt x="65" y="82"/>
                  </a:cubicBezTo>
                  <a:cubicBezTo>
                    <a:pt x="64" y="78"/>
                    <a:pt x="64" y="78"/>
                    <a:pt x="64" y="78"/>
                  </a:cubicBezTo>
                  <a:cubicBezTo>
                    <a:pt x="60" y="78"/>
                    <a:pt x="60" y="78"/>
                    <a:pt x="60" y="78"/>
                  </a:cubicBezTo>
                  <a:cubicBezTo>
                    <a:pt x="60" y="78"/>
                    <a:pt x="58" y="76"/>
                    <a:pt x="57" y="72"/>
                  </a:cubicBezTo>
                  <a:cubicBezTo>
                    <a:pt x="56" y="68"/>
                    <a:pt x="57" y="63"/>
                    <a:pt x="59" y="62"/>
                  </a:cubicBezTo>
                  <a:cubicBezTo>
                    <a:pt x="61" y="60"/>
                    <a:pt x="61" y="60"/>
                    <a:pt x="61" y="60"/>
                  </a:cubicBezTo>
                  <a:cubicBezTo>
                    <a:pt x="60" y="58"/>
                    <a:pt x="60" y="58"/>
                    <a:pt x="60" y="58"/>
                  </a:cubicBezTo>
                  <a:cubicBezTo>
                    <a:pt x="60" y="57"/>
                    <a:pt x="60" y="56"/>
                    <a:pt x="60" y="55"/>
                  </a:cubicBezTo>
                  <a:cubicBezTo>
                    <a:pt x="59" y="48"/>
                    <a:pt x="58" y="30"/>
                    <a:pt x="67" y="19"/>
                  </a:cubicBezTo>
                  <a:cubicBezTo>
                    <a:pt x="73" y="13"/>
                    <a:pt x="82" y="10"/>
                    <a:pt x="93" y="10"/>
                  </a:cubicBezTo>
                  <a:cubicBezTo>
                    <a:pt x="101" y="10"/>
                    <a:pt x="107" y="11"/>
                    <a:pt x="112" y="13"/>
                  </a:cubicBezTo>
                  <a:cubicBezTo>
                    <a:pt x="113" y="11"/>
                    <a:pt x="114" y="8"/>
                    <a:pt x="116" y="5"/>
                  </a:cubicBezTo>
                  <a:cubicBezTo>
                    <a:pt x="110" y="2"/>
                    <a:pt x="102" y="0"/>
                    <a:pt x="93" y="0"/>
                  </a:cubicBezTo>
                  <a:cubicBezTo>
                    <a:pt x="79" y="0"/>
                    <a:pt x="67" y="5"/>
                    <a:pt x="60" y="13"/>
                  </a:cubicBezTo>
                  <a:cubicBezTo>
                    <a:pt x="48" y="27"/>
                    <a:pt x="50" y="48"/>
                    <a:pt x="51" y="56"/>
                  </a:cubicBezTo>
                  <a:cubicBezTo>
                    <a:pt x="51" y="56"/>
                    <a:pt x="51" y="56"/>
                    <a:pt x="51" y="56"/>
                  </a:cubicBezTo>
                  <a:cubicBezTo>
                    <a:pt x="46" y="62"/>
                    <a:pt x="46" y="71"/>
                    <a:pt x="49" y="77"/>
                  </a:cubicBezTo>
                  <a:cubicBezTo>
                    <a:pt x="50" y="82"/>
                    <a:pt x="53" y="85"/>
                    <a:pt x="56" y="86"/>
                  </a:cubicBezTo>
                  <a:cubicBezTo>
                    <a:pt x="59" y="100"/>
                    <a:pt x="68" y="110"/>
                    <a:pt x="71" y="114"/>
                  </a:cubicBezTo>
                  <a:cubicBezTo>
                    <a:pt x="71" y="117"/>
                    <a:pt x="70" y="119"/>
                    <a:pt x="70" y="120"/>
                  </a:cubicBezTo>
                  <a:cubicBezTo>
                    <a:pt x="55" y="123"/>
                    <a:pt x="0" y="147"/>
                    <a:pt x="0" y="176"/>
                  </a:cubicBezTo>
                  <a:cubicBezTo>
                    <a:pt x="0" y="181"/>
                    <a:pt x="0" y="181"/>
                    <a:pt x="0" y="181"/>
                  </a:cubicBezTo>
                  <a:cubicBezTo>
                    <a:pt x="52" y="181"/>
                    <a:pt x="52" y="181"/>
                    <a:pt x="52" y="181"/>
                  </a:cubicBezTo>
                  <a:cubicBezTo>
                    <a:pt x="54" y="177"/>
                    <a:pt x="56" y="174"/>
                    <a:pt x="59" y="17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65" name="Freeform 14">
            <a:extLst>
              <a:ext uri="{FF2B5EF4-FFF2-40B4-BE49-F238E27FC236}">
                <a16:creationId xmlns="" xmlns:a16="http://schemas.microsoft.com/office/drawing/2014/main" id="{2C4A0E5B-7A72-4789-AA81-B6C0A071D4B5}"/>
              </a:ext>
            </a:extLst>
          </p:cNvPr>
          <p:cNvSpPr>
            <a:spLocks noEditPoints="1"/>
          </p:cNvSpPr>
          <p:nvPr/>
        </p:nvSpPr>
        <p:spPr bwMode="auto">
          <a:xfrm>
            <a:off x="4800656" y="1719936"/>
            <a:ext cx="343232" cy="329540"/>
          </a:xfrm>
          <a:custGeom>
            <a:avLst/>
            <a:gdLst>
              <a:gd name="T0" fmla="*/ 156 w 156"/>
              <a:gd name="T1" fmla="*/ 150 h 150"/>
              <a:gd name="T2" fmla="*/ 0 w 156"/>
              <a:gd name="T3" fmla="*/ 150 h 150"/>
              <a:gd name="T4" fmla="*/ 0 w 156"/>
              <a:gd name="T5" fmla="*/ 146 h 150"/>
              <a:gd name="T6" fmla="*/ 58 w 156"/>
              <a:gd name="T7" fmla="*/ 100 h 150"/>
              <a:gd name="T8" fmla="*/ 59 w 156"/>
              <a:gd name="T9" fmla="*/ 95 h 150"/>
              <a:gd name="T10" fmla="*/ 47 w 156"/>
              <a:gd name="T11" fmla="*/ 72 h 150"/>
              <a:gd name="T12" fmla="*/ 41 w 156"/>
              <a:gd name="T13" fmla="*/ 64 h 150"/>
              <a:gd name="T14" fmla="*/ 42 w 156"/>
              <a:gd name="T15" fmla="*/ 46 h 150"/>
              <a:gd name="T16" fmla="*/ 42 w 156"/>
              <a:gd name="T17" fmla="*/ 46 h 150"/>
              <a:gd name="T18" fmla="*/ 50 w 156"/>
              <a:gd name="T19" fmla="*/ 10 h 150"/>
              <a:gd name="T20" fmla="*/ 78 w 156"/>
              <a:gd name="T21" fmla="*/ 0 h 150"/>
              <a:gd name="T22" fmla="*/ 106 w 156"/>
              <a:gd name="T23" fmla="*/ 10 h 150"/>
              <a:gd name="T24" fmla="*/ 114 w 156"/>
              <a:gd name="T25" fmla="*/ 46 h 150"/>
              <a:gd name="T26" fmla="*/ 114 w 156"/>
              <a:gd name="T27" fmla="*/ 46 h 150"/>
              <a:gd name="T28" fmla="*/ 115 w 156"/>
              <a:gd name="T29" fmla="*/ 64 h 150"/>
              <a:gd name="T30" fmla="*/ 109 w 156"/>
              <a:gd name="T31" fmla="*/ 72 h 150"/>
              <a:gd name="T32" fmla="*/ 97 w 156"/>
              <a:gd name="T33" fmla="*/ 95 h 150"/>
              <a:gd name="T34" fmla="*/ 98 w 156"/>
              <a:gd name="T35" fmla="*/ 100 h 150"/>
              <a:gd name="T36" fmla="*/ 156 w 156"/>
              <a:gd name="T37" fmla="*/ 146 h 150"/>
              <a:gd name="T38" fmla="*/ 156 w 156"/>
              <a:gd name="T39" fmla="*/ 150 h 150"/>
              <a:gd name="T40" fmla="*/ 9 w 156"/>
              <a:gd name="T41" fmla="*/ 142 h 150"/>
              <a:gd name="T42" fmla="*/ 147 w 156"/>
              <a:gd name="T43" fmla="*/ 142 h 150"/>
              <a:gd name="T44" fmla="*/ 126 w 156"/>
              <a:gd name="T45" fmla="*/ 121 h 150"/>
              <a:gd name="T46" fmla="*/ 96 w 156"/>
              <a:gd name="T47" fmla="*/ 108 h 150"/>
              <a:gd name="T48" fmla="*/ 89 w 156"/>
              <a:gd name="T49" fmla="*/ 93 h 150"/>
              <a:gd name="T50" fmla="*/ 89 w 156"/>
              <a:gd name="T51" fmla="*/ 92 h 150"/>
              <a:gd name="T52" fmla="*/ 90 w 156"/>
              <a:gd name="T53" fmla="*/ 90 h 150"/>
              <a:gd name="T54" fmla="*/ 102 w 156"/>
              <a:gd name="T55" fmla="*/ 68 h 150"/>
              <a:gd name="T56" fmla="*/ 102 w 156"/>
              <a:gd name="T57" fmla="*/ 64 h 150"/>
              <a:gd name="T58" fmla="*/ 106 w 156"/>
              <a:gd name="T59" fmla="*/ 64 h 150"/>
              <a:gd name="T60" fmla="*/ 108 w 156"/>
              <a:gd name="T61" fmla="*/ 60 h 150"/>
              <a:gd name="T62" fmla="*/ 107 w 156"/>
              <a:gd name="T63" fmla="*/ 51 h 150"/>
              <a:gd name="T64" fmla="*/ 105 w 156"/>
              <a:gd name="T65" fmla="*/ 50 h 150"/>
              <a:gd name="T66" fmla="*/ 106 w 156"/>
              <a:gd name="T67" fmla="*/ 48 h 150"/>
              <a:gd name="T68" fmla="*/ 106 w 156"/>
              <a:gd name="T69" fmla="*/ 45 h 150"/>
              <a:gd name="T70" fmla="*/ 100 w 156"/>
              <a:gd name="T71" fmla="*/ 15 h 150"/>
              <a:gd name="T72" fmla="*/ 78 w 156"/>
              <a:gd name="T73" fmla="*/ 8 h 150"/>
              <a:gd name="T74" fmla="*/ 56 w 156"/>
              <a:gd name="T75" fmla="*/ 15 h 150"/>
              <a:gd name="T76" fmla="*/ 50 w 156"/>
              <a:gd name="T77" fmla="*/ 45 h 150"/>
              <a:gd name="T78" fmla="*/ 50 w 156"/>
              <a:gd name="T79" fmla="*/ 48 h 150"/>
              <a:gd name="T80" fmla="*/ 51 w 156"/>
              <a:gd name="T81" fmla="*/ 50 h 150"/>
              <a:gd name="T82" fmla="*/ 49 w 156"/>
              <a:gd name="T83" fmla="*/ 51 h 150"/>
              <a:gd name="T84" fmla="*/ 48 w 156"/>
              <a:gd name="T85" fmla="*/ 60 h 150"/>
              <a:gd name="T86" fmla="*/ 50 w 156"/>
              <a:gd name="T87" fmla="*/ 64 h 150"/>
              <a:gd name="T88" fmla="*/ 54 w 156"/>
              <a:gd name="T89" fmla="*/ 64 h 150"/>
              <a:gd name="T90" fmla="*/ 54 w 156"/>
              <a:gd name="T91" fmla="*/ 68 h 150"/>
              <a:gd name="T92" fmla="*/ 66 w 156"/>
              <a:gd name="T93" fmla="*/ 90 h 150"/>
              <a:gd name="T94" fmla="*/ 67 w 156"/>
              <a:gd name="T95" fmla="*/ 92 h 150"/>
              <a:gd name="T96" fmla="*/ 67 w 156"/>
              <a:gd name="T97" fmla="*/ 93 h 150"/>
              <a:gd name="T98" fmla="*/ 60 w 156"/>
              <a:gd name="T99" fmla="*/ 108 h 150"/>
              <a:gd name="T100" fmla="*/ 30 w 156"/>
              <a:gd name="T101" fmla="*/ 121 h 150"/>
              <a:gd name="T102" fmla="*/ 9 w 156"/>
              <a:gd name="T103" fmla="*/ 142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56" h="150">
                <a:moveTo>
                  <a:pt x="156" y="150"/>
                </a:moveTo>
                <a:cubicBezTo>
                  <a:pt x="0" y="150"/>
                  <a:pt x="0" y="150"/>
                  <a:pt x="0" y="150"/>
                </a:cubicBezTo>
                <a:cubicBezTo>
                  <a:pt x="0" y="146"/>
                  <a:pt x="0" y="146"/>
                  <a:pt x="0" y="146"/>
                </a:cubicBezTo>
                <a:cubicBezTo>
                  <a:pt x="0" y="122"/>
                  <a:pt x="46" y="103"/>
                  <a:pt x="58" y="100"/>
                </a:cubicBezTo>
                <a:cubicBezTo>
                  <a:pt x="59" y="99"/>
                  <a:pt x="59" y="97"/>
                  <a:pt x="59" y="95"/>
                </a:cubicBezTo>
                <a:cubicBezTo>
                  <a:pt x="56" y="92"/>
                  <a:pt x="50" y="83"/>
                  <a:pt x="47" y="72"/>
                </a:cubicBezTo>
                <a:cubicBezTo>
                  <a:pt x="44" y="70"/>
                  <a:pt x="42" y="68"/>
                  <a:pt x="41" y="64"/>
                </a:cubicBezTo>
                <a:cubicBezTo>
                  <a:pt x="39" y="58"/>
                  <a:pt x="39" y="51"/>
                  <a:pt x="42" y="46"/>
                </a:cubicBezTo>
                <a:cubicBezTo>
                  <a:pt x="42" y="46"/>
                  <a:pt x="42" y="46"/>
                  <a:pt x="42" y="46"/>
                </a:cubicBezTo>
                <a:cubicBezTo>
                  <a:pt x="42" y="39"/>
                  <a:pt x="40" y="22"/>
                  <a:pt x="50" y="10"/>
                </a:cubicBezTo>
                <a:cubicBezTo>
                  <a:pt x="56" y="3"/>
                  <a:pt x="66" y="0"/>
                  <a:pt x="78" y="0"/>
                </a:cubicBezTo>
                <a:cubicBezTo>
                  <a:pt x="90" y="0"/>
                  <a:pt x="100" y="3"/>
                  <a:pt x="106" y="10"/>
                </a:cubicBezTo>
                <a:cubicBezTo>
                  <a:pt x="116" y="22"/>
                  <a:pt x="114" y="39"/>
                  <a:pt x="114" y="46"/>
                </a:cubicBezTo>
                <a:cubicBezTo>
                  <a:pt x="114" y="46"/>
                  <a:pt x="114" y="46"/>
                  <a:pt x="114" y="46"/>
                </a:cubicBezTo>
                <a:cubicBezTo>
                  <a:pt x="117" y="51"/>
                  <a:pt x="117" y="58"/>
                  <a:pt x="115" y="64"/>
                </a:cubicBezTo>
                <a:cubicBezTo>
                  <a:pt x="114" y="68"/>
                  <a:pt x="112" y="70"/>
                  <a:pt x="109" y="72"/>
                </a:cubicBezTo>
                <a:cubicBezTo>
                  <a:pt x="106" y="83"/>
                  <a:pt x="100" y="92"/>
                  <a:pt x="97" y="95"/>
                </a:cubicBezTo>
                <a:cubicBezTo>
                  <a:pt x="97" y="97"/>
                  <a:pt x="97" y="99"/>
                  <a:pt x="98" y="100"/>
                </a:cubicBezTo>
                <a:cubicBezTo>
                  <a:pt x="110" y="103"/>
                  <a:pt x="156" y="122"/>
                  <a:pt x="156" y="146"/>
                </a:cubicBezTo>
                <a:lnTo>
                  <a:pt x="156" y="150"/>
                </a:lnTo>
                <a:close/>
                <a:moveTo>
                  <a:pt x="9" y="142"/>
                </a:moveTo>
                <a:cubicBezTo>
                  <a:pt x="147" y="142"/>
                  <a:pt x="147" y="142"/>
                  <a:pt x="147" y="142"/>
                </a:cubicBezTo>
                <a:cubicBezTo>
                  <a:pt x="145" y="136"/>
                  <a:pt x="138" y="128"/>
                  <a:pt x="126" y="121"/>
                </a:cubicBezTo>
                <a:cubicBezTo>
                  <a:pt x="114" y="114"/>
                  <a:pt x="101" y="109"/>
                  <a:pt x="96" y="108"/>
                </a:cubicBezTo>
                <a:cubicBezTo>
                  <a:pt x="89" y="107"/>
                  <a:pt x="89" y="97"/>
                  <a:pt x="89" y="93"/>
                </a:cubicBezTo>
                <a:cubicBezTo>
                  <a:pt x="89" y="92"/>
                  <a:pt x="89" y="92"/>
                  <a:pt x="89" y="92"/>
                </a:cubicBezTo>
                <a:cubicBezTo>
                  <a:pt x="90" y="90"/>
                  <a:pt x="90" y="90"/>
                  <a:pt x="90" y="90"/>
                </a:cubicBezTo>
                <a:cubicBezTo>
                  <a:pt x="90" y="90"/>
                  <a:pt x="100" y="80"/>
                  <a:pt x="102" y="68"/>
                </a:cubicBezTo>
                <a:cubicBezTo>
                  <a:pt x="102" y="64"/>
                  <a:pt x="102" y="64"/>
                  <a:pt x="102" y="64"/>
                </a:cubicBezTo>
                <a:cubicBezTo>
                  <a:pt x="106" y="64"/>
                  <a:pt x="106" y="64"/>
                  <a:pt x="106" y="64"/>
                </a:cubicBezTo>
                <a:cubicBezTo>
                  <a:pt x="106" y="64"/>
                  <a:pt x="107" y="63"/>
                  <a:pt x="108" y="60"/>
                </a:cubicBezTo>
                <a:cubicBezTo>
                  <a:pt x="109" y="56"/>
                  <a:pt x="109" y="52"/>
                  <a:pt x="107" y="51"/>
                </a:cubicBezTo>
                <a:cubicBezTo>
                  <a:pt x="105" y="50"/>
                  <a:pt x="105" y="50"/>
                  <a:pt x="105" y="50"/>
                </a:cubicBezTo>
                <a:cubicBezTo>
                  <a:pt x="106" y="48"/>
                  <a:pt x="106" y="48"/>
                  <a:pt x="106" y="48"/>
                </a:cubicBezTo>
                <a:cubicBezTo>
                  <a:pt x="106" y="47"/>
                  <a:pt x="106" y="46"/>
                  <a:pt x="106" y="45"/>
                </a:cubicBezTo>
                <a:cubicBezTo>
                  <a:pt x="106" y="39"/>
                  <a:pt x="108" y="24"/>
                  <a:pt x="100" y="15"/>
                </a:cubicBezTo>
                <a:cubicBezTo>
                  <a:pt x="95" y="10"/>
                  <a:pt x="88" y="8"/>
                  <a:pt x="78" y="8"/>
                </a:cubicBezTo>
                <a:cubicBezTo>
                  <a:pt x="68" y="8"/>
                  <a:pt x="61" y="10"/>
                  <a:pt x="56" y="15"/>
                </a:cubicBezTo>
                <a:cubicBezTo>
                  <a:pt x="48" y="24"/>
                  <a:pt x="50" y="39"/>
                  <a:pt x="50" y="45"/>
                </a:cubicBezTo>
                <a:cubicBezTo>
                  <a:pt x="50" y="46"/>
                  <a:pt x="50" y="47"/>
                  <a:pt x="50" y="48"/>
                </a:cubicBezTo>
                <a:cubicBezTo>
                  <a:pt x="51" y="50"/>
                  <a:pt x="51" y="50"/>
                  <a:pt x="51" y="50"/>
                </a:cubicBezTo>
                <a:cubicBezTo>
                  <a:pt x="49" y="51"/>
                  <a:pt x="49" y="51"/>
                  <a:pt x="49" y="51"/>
                </a:cubicBezTo>
                <a:cubicBezTo>
                  <a:pt x="47" y="52"/>
                  <a:pt x="47" y="56"/>
                  <a:pt x="48" y="60"/>
                </a:cubicBezTo>
                <a:cubicBezTo>
                  <a:pt x="49" y="63"/>
                  <a:pt x="50" y="64"/>
                  <a:pt x="50" y="64"/>
                </a:cubicBezTo>
                <a:cubicBezTo>
                  <a:pt x="54" y="64"/>
                  <a:pt x="54" y="64"/>
                  <a:pt x="54" y="64"/>
                </a:cubicBezTo>
                <a:cubicBezTo>
                  <a:pt x="54" y="68"/>
                  <a:pt x="54" y="68"/>
                  <a:pt x="54" y="68"/>
                </a:cubicBezTo>
                <a:cubicBezTo>
                  <a:pt x="56" y="80"/>
                  <a:pt x="66" y="90"/>
                  <a:pt x="66" y="90"/>
                </a:cubicBezTo>
                <a:cubicBezTo>
                  <a:pt x="67" y="92"/>
                  <a:pt x="67" y="92"/>
                  <a:pt x="67" y="92"/>
                </a:cubicBezTo>
                <a:cubicBezTo>
                  <a:pt x="67" y="93"/>
                  <a:pt x="67" y="93"/>
                  <a:pt x="67" y="93"/>
                </a:cubicBezTo>
                <a:cubicBezTo>
                  <a:pt x="67" y="97"/>
                  <a:pt x="67" y="107"/>
                  <a:pt x="60" y="108"/>
                </a:cubicBezTo>
                <a:cubicBezTo>
                  <a:pt x="55" y="109"/>
                  <a:pt x="42" y="114"/>
                  <a:pt x="30" y="121"/>
                </a:cubicBezTo>
                <a:cubicBezTo>
                  <a:pt x="18" y="128"/>
                  <a:pt x="11" y="136"/>
                  <a:pt x="9" y="14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66" name="Group 165">
            <a:extLst>
              <a:ext uri="{FF2B5EF4-FFF2-40B4-BE49-F238E27FC236}">
                <a16:creationId xmlns="" xmlns:a16="http://schemas.microsoft.com/office/drawing/2014/main" id="{1EA43015-8037-4E17-B14F-7B7D9E0C98DA}"/>
              </a:ext>
            </a:extLst>
          </p:cNvPr>
          <p:cNvGrpSpPr/>
          <p:nvPr/>
        </p:nvGrpSpPr>
        <p:grpSpPr>
          <a:xfrm>
            <a:off x="3123669" y="3625977"/>
            <a:ext cx="320051" cy="321061"/>
            <a:chOff x="1727201" y="319088"/>
            <a:chExt cx="503237" cy="504825"/>
          </a:xfrm>
          <a:solidFill>
            <a:schemeClr val="tx1"/>
          </a:solidFill>
        </p:grpSpPr>
        <p:sp>
          <p:nvSpPr>
            <p:cNvPr id="167" name="Freeform 15">
              <a:extLst>
                <a:ext uri="{FF2B5EF4-FFF2-40B4-BE49-F238E27FC236}">
                  <a16:creationId xmlns="" xmlns:a16="http://schemas.microsoft.com/office/drawing/2014/main" id="{A059818A-6641-4540-BB29-1D2598A297A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12925" y="406400"/>
              <a:ext cx="120650" cy="119062"/>
            </a:xfrm>
            <a:custGeom>
              <a:avLst/>
              <a:gdLst>
                <a:gd name="T0" fmla="*/ 30 w 32"/>
                <a:gd name="T1" fmla="*/ 0 h 32"/>
                <a:gd name="T2" fmla="*/ 0 w 32"/>
                <a:gd name="T3" fmla="*/ 30 h 32"/>
                <a:gd name="T4" fmla="*/ 2 w 32"/>
                <a:gd name="T5" fmla="*/ 32 h 32"/>
                <a:gd name="T6" fmla="*/ 4 w 32"/>
                <a:gd name="T7" fmla="*/ 30 h 32"/>
                <a:gd name="T8" fmla="*/ 30 w 32"/>
                <a:gd name="T9" fmla="*/ 4 h 32"/>
                <a:gd name="T10" fmla="*/ 32 w 32"/>
                <a:gd name="T11" fmla="*/ 2 h 32"/>
                <a:gd name="T12" fmla="*/ 30 w 32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32">
                  <a:moveTo>
                    <a:pt x="30" y="0"/>
                  </a:moveTo>
                  <a:cubicBezTo>
                    <a:pt x="13" y="0"/>
                    <a:pt x="0" y="13"/>
                    <a:pt x="0" y="30"/>
                  </a:cubicBezTo>
                  <a:cubicBezTo>
                    <a:pt x="0" y="31"/>
                    <a:pt x="1" y="32"/>
                    <a:pt x="2" y="32"/>
                  </a:cubicBezTo>
                  <a:cubicBezTo>
                    <a:pt x="3" y="32"/>
                    <a:pt x="4" y="31"/>
                    <a:pt x="4" y="30"/>
                  </a:cubicBezTo>
                  <a:cubicBezTo>
                    <a:pt x="4" y="15"/>
                    <a:pt x="15" y="4"/>
                    <a:pt x="30" y="4"/>
                  </a:cubicBezTo>
                  <a:cubicBezTo>
                    <a:pt x="31" y="4"/>
                    <a:pt x="32" y="3"/>
                    <a:pt x="32" y="2"/>
                  </a:cubicBezTo>
                  <a:cubicBezTo>
                    <a:pt x="32" y="1"/>
                    <a:pt x="31" y="0"/>
                    <a:pt x="3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8" name="Freeform 16">
              <a:extLst>
                <a:ext uri="{FF2B5EF4-FFF2-40B4-BE49-F238E27FC236}">
                  <a16:creationId xmlns="" xmlns:a16="http://schemas.microsoft.com/office/drawing/2014/main" id="{B5EA02F1-6BE7-4B64-90AA-65844398A02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727201" y="319088"/>
              <a:ext cx="503237" cy="504825"/>
            </a:xfrm>
            <a:custGeom>
              <a:avLst/>
              <a:gdLst>
                <a:gd name="T0" fmla="*/ 131 w 134"/>
                <a:gd name="T1" fmla="*/ 120 h 134"/>
                <a:gd name="T2" fmla="*/ 102 w 134"/>
                <a:gd name="T3" fmla="*/ 91 h 134"/>
                <a:gd name="T4" fmla="*/ 95 w 134"/>
                <a:gd name="T5" fmla="*/ 90 h 134"/>
                <a:gd name="T6" fmla="*/ 89 w 134"/>
                <a:gd name="T7" fmla="*/ 84 h 134"/>
                <a:gd name="T8" fmla="*/ 89 w 134"/>
                <a:gd name="T9" fmla="*/ 84 h 134"/>
                <a:gd name="T10" fmla="*/ 87 w 134"/>
                <a:gd name="T11" fmla="*/ 19 h 134"/>
                <a:gd name="T12" fmla="*/ 19 w 134"/>
                <a:gd name="T13" fmla="*/ 19 h 134"/>
                <a:gd name="T14" fmla="*/ 19 w 134"/>
                <a:gd name="T15" fmla="*/ 87 h 134"/>
                <a:gd name="T16" fmla="*/ 84 w 134"/>
                <a:gd name="T17" fmla="*/ 89 h 134"/>
                <a:gd name="T18" fmla="*/ 84 w 134"/>
                <a:gd name="T19" fmla="*/ 89 h 134"/>
                <a:gd name="T20" fmla="*/ 90 w 134"/>
                <a:gd name="T21" fmla="*/ 95 h 134"/>
                <a:gd name="T22" fmla="*/ 91 w 134"/>
                <a:gd name="T23" fmla="*/ 102 h 134"/>
                <a:gd name="T24" fmla="*/ 120 w 134"/>
                <a:gd name="T25" fmla="*/ 131 h 134"/>
                <a:gd name="T26" fmla="*/ 130 w 134"/>
                <a:gd name="T27" fmla="*/ 130 h 134"/>
                <a:gd name="T28" fmla="*/ 131 w 134"/>
                <a:gd name="T29" fmla="*/ 120 h 134"/>
                <a:gd name="T30" fmla="*/ 81 w 134"/>
                <a:gd name="T31" fmla="*/ 81 h 134"/>
                <a:gd name="T32" fmla="*/ 24 w 134"/>
                <a:gd name="T33" fmla="*/ 81 h 134"/>
                <a:gd name="T34" fmla="*/ 24 w 134"/>
                <a:gd name="T35" fmla="*/ 24 h 134"/>
                <a:gd name="T36" fmla="*/ 81 w 134"/>
                <a:gd name="T37" fmla="*/ 24 h 134"/>
                <a:gd name="T38" fmla="*/ 81 w 134"/>
                <a:gd name="T39" fmla="*/ 81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34" h="134">
                  <a:moveTo>
                    <a:pt x="131" y="120"/>
                  </a:moveTo>
                  <a:cubicBezTo>
                    <a:pt x="102" y="91"/>
                    <a:pt x="102" y="91"/>
                    <a:pt x="102" y="91"/>
                  </a:cubicBezTo>
                  <a:cubicBezTo>
                    <a:pt x="100" y="89"/>
                    <a:pt x="98" y="89"/>
                    <a:pt x="95" y="90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105" y="65"/>
                    <a:pt x="104" y="36"/>
                    <a:pt x="87" y="19"/>
                  </a:cubicBezTo>
                  <a:cubicBezTo>
                    <a:pt x="68" y="0"/>
                    <a:pt x="38" y="0"/>
                    <a:pt x="19" y="19"/>
                  </a:cubicBezTo>
                  <a:cubicBezTo>
                    <a:pt x="0" y="37"/>
                    <a:pt x="0" y="68"/>
                    <a:pt x="19" y="87"/>
                  </a:cubicBezTo>
                  <a:cubicBezTo>
                    <a:pt x="37" y="104"/>
                    <a:pt x="65" y="105"/>
                    <a:pt x="84" y="89"/>
                  </a:cubicBezTo>
                  <a:cubicBezTo>
                    <a:pt x="84" y="89"/>
                    <a:pt x="84" y="89"/>
                    <a:pt x="84" y="89"/>
                  </a:cubicBezTo>
                  <a:cubicBezTo>
                    <a:pt x="90" y="95"/>
                    <a:pt x="90" y="95"/>
                    <a:pt x="90" y="95"/>
                  </a:cubicBezTo>
                  <a:cubicBezTo>
                    <a:pt x="89" y="98"/>
                    <a:pt x="89" y="100"/>
                    <a:pt x="91" y="102"/>
                  </a:cubicBezTo>
                  <a:cubicBezTo>
                    <a:pt x="120" y="131"/>
                    <a:pt x="120" y="131"/>
                    <a:pt x="120" y="131"/>
                  </a:cubicBezTo>
                  <a:cubicBezTo>
                    <a:pt x="122" y="134"/>
                    <a:pt x="127" y="133"/>
                    <a:pt x="130" y="130"/>
                  </a:cubicBezTo>
                  <a:cubicBezTo>
                    <a:pt x="133" y="127"/>
                    <a:pt x="134" y="122"/>
                    <a:pt x="131" y="120"/>
                  </a:cubicBezTo>
                  <a:close/>
                  <a:moveTo>
                    <a:pt x="81" y="81"/>
                  </a:moveTo>
                  <a:cubicBezTo>
                    <a:pt x="65" y="97"/>
                    <a:pt x="40" y="97"/>
                    <a:pt x="24" y="81"/>
                  </a:cubicBezTo>
                  <a:cubicBezTo>
                    <a:pt x="9" y="65"/>
                    <a:pt x="9" y="40"/>
                    <a:pt x="24" y="24"/>
                  </a:cubicBezTo>
                  <a:cubicBezTo>
                    <a:pt x="40" y="9"/>
                    <a:pt x="65" y="9"/>
                    <a:pt x="81" y="24"/>
                  </a:cubicBezTo>
                  <a:cubicBezTo>
                    <a:pt x="97" y="40"/>
                    <a:pt x="97" y="65"/>
                    <a:pt x="81" y="8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="" xmlns:a16="http://schemas.microsoft.com/office/drawing/2014/main" id="{02D1C474-00A5-4FD6-8ABC-7C9D0A1744D7}"/>
              </a:ext>
            </a:extLst>
          </p:cNvPr>
          <p:cNvGrpSpPr/>
          <p:nvPr/>
        </p:nvGrpSpPr>
        <p:grpSpPr>
          <a:xfrm>
            <a:off x="2352139" y="4239596"/>
            <a:ext cx="266619" cy="266619"/>
            <a:chOff x="9463088" y="4214813"/>
            <a:chExt cx="420687" cy="420687"/>
          </a:xfrm>
          <a:solidFill>
            <a:schemeClr val="tx1"/>
          </a:solidFill>
        </p:grpSpPr>
        <p:sp>
          <p:nvSpPr>
            <p:cNvPr id="170" name="Freeform 17">
              <a:extLst>
                <a:ext uri="{FF2B5EF4-FFF2-40B4-BE49-F238E27FC236}">
                  <a16:creationId xmlns="" xmlns:a16="http://schemas.microsoft.com/office/drawing/2014/main" id="{C2495EA8-1F47-44D3-823A-BE1EEBD1D0F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463088" y="4214813"/>
              <a:ext cx="420687" cy="420687"/>
            </a:xfrm>
            <a:custGeom>
              <a:avLst/>
              <a:gdLst>
                <a:gd name="T0" fmla="*/ 100 w 112"/>
                <a:gd name="T1" fmla="*/ 8 h 112"/>
                <a:gd name="T2" fmla="*/ 104 w 112"/>
                <a:gd name="T3" fmla="*/ 12 h 112"/>
                <a:gd name="T4" fmla="*/ 104 w 112"/>
                <a:gd name="T5" fmla="*/ 100 h 112"/>
                <a:gd name="T6" fmla="*/ 100 w 112"/>
                <a:gd name="T7" fmla="*/ 104 h 112"/>
                <a:gd name="T8" fmla="*/ 12 w 112"/>
                <a:gd name="T9" fmla="*/ 104 h 112"/>
                <a:gd name="T10" fmla="*/ 8 w 112"/>
                <a:gd name="T11" fmla="*/ 100 h 112"/>
                <a:gd name="T12" fmla="*/ 8 w 112"/>
                <a:gd name="T13" fmla="*/ 12 h 112"/>
                <a:gd name="T14" fmla="*/ 12 w 112"/>
                <a:gd name="T15" fmla="*/ 8 h 112"/>
                <a:gd name="T16" fmla="*/ 100 w 112"/>
                <a:gd name="T17" fmla="*/ 8 h 112"/>
                <a:gd name="T18" fmla="*/ 100 w 112"/>
                <a:gd name="T19" fmla="*/ 0 h 112"/>
                <a:gd name="T20" fmla="*/ 12 w 112"/>
                <a:gd name="T21" fmla="*/ 0 h 112"/>
                <a:gd name="T22" fmla="*/ 0 w 112"/>
                <a:gd name="T23" fmla="*/ 12 h 112"/>
                <a:gd name="T24" fmla="*/ 0 w 112"/>
                <a:gd name="T25" fmla="*/ 100 h 112"/>
                <a:gd name="T26" fmla="*/ 12 w 112"/>
                <a:gd name="T27" fmla="*/ 112 h 112"/>
                <a:gd name="T28" fmla="*/ 100 w 112"/>
                <a:gd name="T29" fmla="*/ 112 h 112"/>
                <a:gd name="T30" fmla="*/ 112 w 112"/>
                <a:gd name="T31" fmla="*/ 100 h 112"/>
                <a:gd name="T32" fmla="*/ 112 w 112"/>
                <a:gd name="T33" fmla="*/ 12 h 112"/>
                <a:gd name="T34" fmla="*/ 100 w 112"/>
                <a:gd name="T35" fmla="*/ 0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2" h="112">
                  <a:moveTo>
                    <a:pt x="100" y="8"/>
                  </a:moveTo>
                  <a:cubicBezTo>
                    <a:pt x="102" y="8"/>
                    <a:pt x="104" y="10"/>
                    <a:pt x="104" y="12"/>
                  </a:cubicBezTo>
                  <a:cubicBezTo>
                    <a:pt x="104" y="100"/>
                    <a:pt x="104" y="100"/>
                    <a:pt x="104" y="100"/>
                  </a:cubicBezTo>
                  <a:cubicBezTo>
                    <a:pt x="104" y="102"/>
                    <a:pt x="102" y="104"/>
                    <a:pt x="100" y="104"/>
                  </a:cubicBezTo>
                  <a:cubicBezTo>
                    <a:pt x="12" y="104"/>
                    <a:pt x="12" y="104"/>
                    <a:pt x="12" y="104"/>
                  </a:cubicBezTo>
                  <a:cubicBezTo>
                    <a:pt x="10" y="104"/>
                    <a:pt x="8" y="102"/>
                    <a:pt x="8" y="100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100" y="8"/>
                    <a:pt x="100" y="8"/>
                    <a:pt x="100" y="8"/>
                  </a:cubicBezTo>
                  <a:moveTo>
                    <a:pt x="10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00"/>
                    <a:pt x="0" y="100"/>
                    <a:pt x="0" y="100"/>
                  </a:cubicBezTo>
                  <a:cubicBezTo>
                    <a:pt x="0" y="107"/>
                    <a:pt x="5" y="112"/>
                    <a:pt x="12" y="112"/>
                  </a:cubicBezTo>
                  <a:cubicBezTo>
                    <a:pt x="100" y="112"/>
                    <a:pt x="100" y="112"/>
                    <a:pt x="100" y="112"/>
                  </a:cubicBezTo>
                  <a:cubicBezTo>
                    <a:pt x="107" y="112"/>
                    <a:pt x="112" y="107"/>
                    <a:pt x="112" y="100"/>
                  </a:cubicBezTo>
                  <a:cubicBezTo>
                    <a:pt x="112" y="12"/>
                    <a:pt x="112" y="12"/>
                    <a:pt x="112" y="12"/>
                  </a:cubicBezTo>
                  <a:cubicBezTo>
                    <a:pt x="112" y="5"/>
                    <a:pt x="107" y="0"/>
                    <a:pt x="10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1" name="Freeform 18">
              <a:extLst>
                <a:ext uri="{FF2B5EF4-FFF2-40B4-BE49-F238E27FC236}">
                  <a16:creationId xmlns="" xmlns:a16="http://schemas.microsoft.com/office/drawing/2014/main" id="{C441EB13-B1AF-45AC-A11D-080427B4403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537700" y="4289425"/>
              <a:ext cx="269875" cy="271462"/>
            </a:xfrm>
            <a:custGeom>
              <a:avLst/>
              <a:gdLst>
                <a:gd name="T0" fmla="*/ 104 w 170"/>
                <a:gd name="T1" fmla="*/ 0 h 171"/>
                <a:gd name="T2" fmla="*/ 128 w 170"/>
                <a:gd name="T3" fmla="*/ 24 h 171"/>
                <a:gd name="T4" fmla="*/ 95 w 170"/>
                <a:gd name="T5" fmla="*/ 57 h 171"/>
                <a:gd name="T6" fmla="*/ 114 w 170"/>
                <a:gd name="T7" fmla="*/ 76 h 171"/>
                <a:gd name="T8" fmla="*/ 147 w 170"/>
                <a:gd name="T9" fmla="*/ 43 h 171"/>
                <a:gd name="T10" fmla="*/ 170 w 170"/>
                <a:gd name="T11" fmla="*/ 66 h 171"/>
                <a:gd name="T12" fmla="*/ 170 w 170"/>
                <a:gd name="T13" fmla="*/ 0 h 171"/>
                <a:gd name="T14" fmla="*/ 104 w 170"/>
                <a:gd name="T15" fmla="*/ 0 h 171"/>
                <a:gd name="T16" fmla="*/ 57 w 170"/>
                <a:gd name="T17" fmla="*/ 95 h 171"/>
                <a:gd name="T18" fmla="*/ 24 w 170"/>
                <a:gd name="T19" fmla="*/ 128 h 171"/>
                <a:gd name="T20" fmla="*/ 0 w 170"/>
                <a:gd name="T21" fmla="*/ 104 h 171"/>
                <a:gd name="T22" fmla="*/ 0 w 170"/>
                <a:gd name="T23" fmla="*/ 171 h 171"/>
                <a:gd name="T24" fmla="*/ 66 w 170"/>
                <a:gd name="T25" fmla="*/ 171 h 171"/>
                <a:gd name="T26" fmla="*/ 43 w 170"/>
                <a:gd name="T27" fmla="*/ 147 h 171"/>
                <a:gd name="T28" fmla="*/ 76 w 170"/>
                <a:gd name="T29" fmla="*/ 114 h 171"/>
                <a:gd name="T30" fmla="*/ 57 w 170"/>
                <a:gd name="T31" fmla="*/ 95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70" h="171">
                  <a:moveTo>
                    <a:pt x="104" y="0"/>
                  </a:moveTo>
                  <a:lnTo>
                    <a:pt x="128" y="24"/>
                  </a:lnTo>
                  <a:lnTo>
                    <a:pt x="95" y="57"/>
                  </a:lnTo>
                  <a:lnTo>
                    <a:pt x="114" y="76"/>
                  </a:lnTo>
                  <a:lnTo>
                    <a:pt x="147" y="43"/>
                  </a:lnTo>
                  <a:lnTo>
                    <a:pt x="170" y="66"/>
                  </a:lnTo>
                  <a:lnTo>
                    <a:pt x="170" y="0"/>
                  </a:lnTo>
                  <a:lnTo>
                    <a:pt x="104" y="0"/>
                  </a:lnTo>
                  <a:close/>
                  <a:moveTo>
                    <a:pt x="57" y="95"/>
                  </a:moveTo>
                  <a:lnTo>
                    <a:pt x="24" y="128"/>
                  </a:lnTo>
                  <a:lnTo>
                    <a:pt x="0" y="104"/>
                  </a:lnTo>
                  <a:lnTo>
                    <a:pt x="0" y="171"/>
                  </a:lnTo>
                  <a:lnTo>
                    <a:pt x="66" y="171"/>
                  </a:lnTo>
                  <a:lnTo>
                    <a:pt x="43" y="147"/>
                  </a:lnTo>
                  <a:lnTo>
                    <a:pt x="76" y="114"/>
                  </a:lnTo>
                  <a:lnTo>
                    <a:pt x="57" y="9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72" name="Group 171">
            <a:extLst>
              <a:ext uri="{FF2B5EF4-FFF2-40B4-BE49-F238E27FC236}">
                <a16:creationId xmlns="" xmlns:a16="http://schemas.microsoft.com/office/drawing/2014/main" id="{DC9151CE-BF9A-48AE-A3EB-7DA73A2E1E2D}"/>
              </a:ext>
            </a:extLst>
          </p:cNvPr>
          <p:cNvGrpSpPr/>
          <p:nvPr/>
        </p:nvGrpSpPr>
        <p:grpSpPr>
          <a:xfrm>
            <a:off x="5622110" y="1058432"/>
            <a:ext cx="312842" cy="312842"/>
            <a:chOff x="128589" y="4298950"/>
            <a:chExt cx="298450" cy="298450"/>
          </a:xfrm>
          <a:solidFill>
            <a:schemeClr val="tx1"/>
          </a:solidFill>
        </p:grpSpPr>
        <p:sp>
          <p:nvSpPr>
            <p:cNvPr id="173" name="Freeform 178">
              <a:extLst>
                <a:ext uri="{FF2B5EF4-FFF2-40B4-BE49-F238E27FC236}">
                  <a16:creationId xmlns="" xmlns:a16="http://schemas.microsoft.com/office/drawing/2014/main" id="{3FE8D523-6234-40FF-A2AA-BC0A84DF2EE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8589" y="4298950"/>
              <a:ext cx="298450" cy="298450"/>
            </a:xfrm>
            <a:custGeom>
              <a:avLst/>
              <a:gdLst>
                <a:gd name="T0" fmla="*/ 86 w 112"/>
                <a:gd name="T1" fmla="*/ 0 h 112"/>
                <a:gd name="T2" fmla="*/ 26 w 112"/>
                <a:gd name="T3" fmla="*/ 0 h 112"/>
                <a:gd name="T4" fmla="*/ 0 w 112"/>
                <a:gd name="T5" fmla="*/ 26 h 112"/>
                <a:gd name="T6" fmla="*/ 0 w 112"/>
                <a:gd name="T7" fmla="*/ 86 h 112"/>
                <a:gd name="T8" fmla="*/ 26 w 112"/>
                <a:gd name="T9" fmla="*/ 112 h 112"/>
                <a:gd name="T10" fmla="*/ 86 w 112"/>
                <a:gd name="T11" fmla="*/ 112 h 112"/>
                <a:gd name="T12" fmla="*/ 112 w 112"/>
                <a:gd name="T13" fmla="*/ 86 h 112"/>
                <a:gd name="T14" fmla="*/ 112 w 112"/>
                <a:gd name="T15" fmla="*/ 26 h 112"/>
                <a:gd name="T16" fmla="*/ 86 w 112"/>
                <a:gd name="T17" fmla="*/ 0 h 112"/>
                <a:gd name="T18" fmla="*/ 104 w 112"/>
                <a:gd name="T19" fmla="*/ 86 h 112"/>
                <a:gd name="T20" fmla="*/ 86 w 112"/>
                <a:gd name="T21" fmla="*/ 104 h 112"/>
                <a:gd name="T22" fmla="*/ 26 w 112"/>
                <a:gd name="T23" fmla="*/ 104 h 112"/>
                <a:gd name="T24" fmla="*/ 8 w 112"/>
                <a:gd name="T25" fmla="*/ 86 h 112"/>
                <a:gd name="T26" fmla="*/ 8 w 112"/>
                <a:gd name="T27" fmla="*/ 26 h 112"/>
                <a:gd name="T28" fmla="*/ 26 w 112"/>
                <a:gd name="T29" fmla="*/ 8 h 112"/>
                <a:gd name="T30" fmla="*/ 86 w 112"/>
                <a:gd name="T31" fmla="*/ 8 h 112"/>
                <a:gd name="T32" fmla="*/ 104 w 112"/>
                <a:gd name="T33" fmla="*/ 26 h 112"/>
                <a:gd name="T34" fmla="*/ 104 w 112"/>
                <a:gd name="T35" fmla="*/ 86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2" h="112">
                  <a:moveTo>
                    <a:pt x="86" y="0"/>
                  </a:moveTo>
                  <a:cubicBezTo>
                    <a:pt x="26" y="0"/>
                    <a:pt x="26" y="0"/>
                    <a:pt x="26" y="0"/>
                  </a:cubicBezTo>
                  <a:cubicBezTo>
                    <a:pt x="12" y="0"/>
                    <a:pt x="0" y="12"/>
                    <a:pt x="0" y="26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0" y="100"/>
                    <a:pt x="12" y="112"/>
                    <a:pt x="26" y="112"/>
                  </a:cubicBezTo>
                  <a:cubicBezTo>
                    <a:pt x="86" y="112"/>
                    <a:pt x="86" y="112"/>
                    <a:pt x="86" y="112"/>
                  </a:cubicBezTo>
                  <a:cubicBezTo>
                    <a:pt x="100" y="112"/>
                    <a:pt x="112" y="100"/>
                    <a:pt x="112" y="86"/>
                  </a:cubicBezTo>
                  <a:cubicBezTo>
                    <a:pt x="112" y="26"/>
                    <a:pt x="112" y="26"/>
                    <a:pt x="112" y="26"/>
                  </a:cubicBezTo>
                  <a:cubicBezTo>
                    <a:pt x="112" y="12"/>
                    <a:pt x="100" y="0"/>
                    <a:pt x="86" y="0"/>
                  </a:cubicBezTo>
                  <a:close/>
                  <a:moveTo>
                    <a:pt x="104" y="86"/>
                  </a:moveTo>
                  <a:cubicBezTo>
                    <a:pt x="104" y="96"/>
                    <a:pt x="96" y="104"/>
                    <a:pt x="86" y="104"/>
                  </a:cubicBezTo>
                  <a:cubicBezTo>
                    <a:pt x="26" y="104"/>
                    <a:pt x="26" y="104"/>
                    <a:pt x="26" y="104"/>
                  </a:cubicBezTo>
                  <a:cubicBezTo>
                    <a:pt x="16" y="104"/>
                    <a:pt x="8" y="96"/>
                    <a:pt x="8" y="86"/>
                  </a:cubicBezTo>
                  <a:cubicBezTo>
                    <a:pt x="8" y="26"/>
                    <a:pt x="8" y="26"/>
                    <a:pt x="8" y="26"/>
                  </a:cubicBezTo>
                  <a:cubicBezTo>
                    <a:pt x="8" y="16"/>
                    <a:pt x="16" y="8"/>
                    <a:pt x="26" y="8"/>
                  </a:cubicBezTo>
                  <a:cubicBezTo>
                    <a:pt x="86" y="8"/>
                    <a:pt x="86" y="8"/>
                    <a:pt x="86" y="8"/>
                  </a:cubicBezTo>
                  <a:cubicBezTo>
                    <a:pt x="96" y="8"/>
                    <a:pt x="104" y="16"/>
                    <a:pt x="104" y="26"/>
                  </a:cubicBezTo>
                  <a:lnTo>
                    <a:pt x="104" y="8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4" name="Freeform 179">
              <a:extLst>
                <a:ext uri="{FF2B5EF4-FFF2-40B4-BE49-F238E27FC236}">
                  <a16:creationId xmlns="" xmlns:a16="http://schemas.microsoft.com/office/drawing/2014/main" id="{C4A02942-97FE-4E0E-A040-C50D2FB91A0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0976" y="4351338"/>
              <a:ext cx="65088" cy="65088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5" name="Freeform 180">
              <a:extLst>
                <a:ext uri="{FF2B5EF4-FFF2-40B4-BE49-F238E27FC236}">
                  <a16:creationId xmlns="" xmlns:a16="http://schemas.microsoft.com/office/drawing/2014/main" id="{627812D0-E7EC-4A31-B7C6-B3E246896C0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46064" y="4416425"/>
              <a:ext cx="63500" cy="63500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6" name="Freeform 181">
              <a:extLst>
                <a:ext uri="{FF2B5EF4-FFF2-40B4-BE49-F238E27FC236}">
                  <a16:creationId xmlns="" xmlns:a16="http://schemas.microsoft.com/office/drawing/2014/main" id="{0E0167CA-D4EF-42F7-A78F-9E815332469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09564" y="4351338"/>
              <a:ext cx="63500" cy="65088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7" name="Freeform 182">
              <a:extLst>
                <a:ext uri="{FF2B5EF4-FFF2-40B4-BE49-F238E27FC236}">
                  <a16:creationId xmlns="" xmlns:a16="http://schemas.microsoft.com/office/drawing/2014/main" id="{6A2961CA-C3BB-4B17-91D9-93CF0E674D3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0976" y="4479925"/>
              <a:ext cx="65088" cy="63500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8" name="Freeform 183">
              <a:extLst>
                <a:ext uri="{FF2B5EF4-FFF2-40B4-BE49-F238E27FC236}">
                  <a16:creationId xmlns="" xmlns:a16="http://schemas.microsoft.com/office/drawing/2014/main" id="{217780A3-F0CB-4892-87F9-D5E1B581FAD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09564" y="4479925"/>
              <a:ext cx="63500" cy="63500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="" xmlns:a16="http://schemas.microsoft.com/office/drawing/2014/main" id="{CD5F0284-FDA4-482F-A701-60E79F92BF9E}"/>
              </a:ext>
            </a:extLst>
          </p:cNvPr>
          <p:cNvGrpSpPr/>
          <p:nvPr/>
        </p:nvGrpSpPr>
        <p:grpSpPr>
          <a:xfrm>
            <a:off x="10390825" y="3659473"/>
            <a:ext cx="305330" cy="254070"/>
            <a:chOff x="11764963" y="1333500"/>
            <a:chExt cx="434975" cy="361950"/>
          </a:xfrm>
          <a:solidFill>
            <a:schemeClr val="tx1"/>
          </a:solidFill>
        </p:grpSpPr>
        <p:sp>
          <p:nvSpPr>
            <p:cNvPr id="180" name="Freeform 23">
              <a:extLst>
                <a:ext uri="{FF2B5EF4-FFF2-40B4-BE49-F238E27FC236}">
                  <a16:creationId xmlns="" xmlns:a16="http://schemas.microsoft.com/office/drawing/2014/main" id="{77D3FD0D-5E73-4ED1-A80D-05AD7A54E68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1891963" y="1603375"/>
              <a:ext cx="90488" cy="92075"/>
            </a:xfrm>
            <a:custGeom>
              <a:avLst/>
              <a:gdLst>
                <a:gd name="T0" fmla="*/ 12 w 24"/>
                <a:gd name="T1" fmla="*/ 24 h 24"/>
                <a:gd name="T2" fmla="*/ 0 w 24"/>
                <a:gd name="T3" fmla="*/ 12 h 24"/>
                <a:gd name="T4" fmla="*/ 12 w 24"/>
                <a:gd name="T5" fmla="*/ 0 h 24"/>
                <a:gd name="T6" fmla="*/ 24 w 24"/>
                <a:gd name="T7" fmla="*/ 12 h 24"/>
                <a:gd name="T8" fmla="*/ 12 w 24"/>
                <a:gd name="T9" fmla="*/ 24 h 24"/>
                <a:gd name="T10" fmla="*/ 12 w 24"/>
                <a:gd name="T11" fmla="*/ 8 h 24"/>
                <a:gd name="T12" fmla="*/ 8 w 24"/>
                <a:gd name="T13" fmla="*/ 12 h 24"/>
                <a:gd name="T14" fmla="*/ 12 w 24"/>
                <a:gd name="T15" fmla="*/ 16 h 24"/>
                <a:gd name="T16" fmla="*/ 16 w 24"/>
                <a:gd name="T17" fmla="*/ 12 h 24"/>
                <a:gd name="T18" fmla="*/ 12 w 24"/>
                <a:gd name="T19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24"/>
                  </a:moveTo>
                  <a:cubicBezTo>
                    <a:pt x="5" y="24"/>
                    <a:pt x="0" y="19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9" y="0"/>
                    <a:pt x="24" y="5"/>
                    <a:pt x="24" y="12"/>
                  </a:cubicBezTo>
                  <a:cubicBezTo>
                    <a:pt x="24" y="19"/>
                    <a:pt x="19" y="24"/>
                    <a:pt x="12" y="24"/>
                  </a:cubicBezTo>
                  <a:close/>
                  <a:moveTo>
                    <a:pt x="12" y="8"/>
                  </a:moveTo>
                  <a:cubicBezTo>
                    <a:pt x="10" y="8"/>
                    <a:pt x="8" y="10"/>
                    <a:pt x="8" y="12"/>
                  </a:cubicBezTo>
                  <a:cubicBezTo>
                    <a:pt x="8" y="14"/>
                    <a:pt x="10" y="16"/>
                    <a:pt x="12" y="16"/>
                  </a:cubicBezTo>
                  <a:cubicBezTo>
                    <a:pt x="14" y="16"/>
                    <a:pt x="16" y="14"/>
                    <a:pt x="16" y="12"/>
                  </a:cubicBezTo>
                  <a:cubicBezTo>
                    <a:pt x="16" y="10"/>
                    <a:pt x="14" y="8"/>
                    <a:pt x="1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1" name="Freeform 24">
              <a:extLst>
                <a:ext uri="{FF2B5EF4-FFF2-40B4-BE49-F238E27FC236}">
                  <a16:creationId xmlns="" xmlns:a16="http://schemas.microsoft.com/office/drawing/2014/main" id="{FCA6F433-267A-4345-A1E6-1631D9C3C74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042775" y="1603375"/>
              <a:ext cx="90488" cy="92075"/>
            </a:xfrm>
            <a:custGeom>
              <a:avLst/>
              <a:gdLst>
                <a:gd name="T0" fmla="*/ 12 w 24"/>
                <a:gd name="T1" fmla="*/ 8 h 24"/>
                <a:gd name="T2" fmla="*/ 16 w 24"/>
                <a:gd name="T3" fmla="*/ 12 h 24"/>
                <a:gd name="T4" fmla="*/ 12 w 24"/>
                <a:gd name="T5" fmla="*/ 16 h 24"/>
                <a:gd name="T6" fmla="*/ 8 w 24"/>
                <a:gd name="T7" fmla="*/ 12 h 24"/>
                <a:gd name="T8" fmla="*/ 12 w 24"/>
                <a:gd name="T9" fmla="*/ 8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8"/>
                  </a:moveTo>
                  <a:cubicBezTo>
                    <a:pt x="14" y="8"/>
                    <a:pt x="16" y="10"/>
                    <a:pt x="16" y="12"/>
                  </a:cubicBezTo>
                  <a:cubicBezTo>
                    <a:pt x="16" y="14"/>
                    <a:pt x="14" y="16"/>
                    <a:pt x="12" y="16"/>
                  </a:cubicBezTo>
                  <a:cubicBezTo>
                    <a:pt x="10" y="16"/>
                    <a:pt x="8" y="14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2" name="Freeform 25">
              <a:extLst>
                <a:ext uri="{FF2B5EF4-FFF2-40B4-BE49-F238E27FC236}">
                  <a16:creationId xmlns="" xmlns:a16="http://schemas.microsoft.com/office/drawing/2014/main" id="{A370737F-CF0A-4BC4-B440-1FC9BD7D604F}"/>
                </a:ext>
              </a:extLst>
            </p:cNvPr>
            <p:cNvSpPr>
              <a:spLocks/>
            </p:cNvSpPr>
            <p:nvPr/>
          </p:nvSpPr>
          <p:spPr bwMode="auto">
            <a:xfrm>
              <a:off x="11764963" y="1333500"/>
              <a:ext cx="404813" cy="246062"/>
            </a:xfrm>
            <a:custGeom>
              <a:avLst/>
              <a:gdLst>
                <a:gd name="T0" fmla="*/ 37 w 108"/>
                <a:gd name="T1" fmla="*/ 56 h 64"/>
                <a:gd name="T2" fmla="*/ 26 w 108"/>
                <a:gd name="T3" fmla="*/ 0 h 64"/>
                <a:gd name="T4" fmla="*/ 16 w 108"/>
                <a:gd name="T5" fmla="*/ 0 h 64"/>
                <a:gd name="T6" fmla="*/ 4 w 108"/>
                <a:gd name="T7" fmla="*/ 0 h 64"/>
                <a:gd name="T8" fmla="*/ 4 w 108"/>
                <a:gd name="T9" fmla="*/ 0 h 64"/>
                <a:gd name="T10" fmla="*/ 0 w 108"/>
                <a:gd name="T11" fmla="*/ 4 h 64"/>
                <a:gd name="T12" fmla="*/ 4 w 108"/>
                <a:gd name="T13" fmla="*/ 8 h 64"/>
                <a:gd name="T14" fmla="*/ 4 w 108"/>
                <a:gd name="T15" fmla="*/ 8 h 64"/>
                <a:gd name="T16" fmla="*/ 19 w 108"/>
                <a:gd name="T17" fmla="*/ 8 h 64"/>
                <a:gd name="T18" fmla="*/ 30 w 108"/>
                <a:gd name="T19" fmla="*/ 64 h 64"/>
                <a:gd name="T20" fmla="*/ 42 w 108"/>
                <a:gd name="T21" fmla="*/ 64 h 64"/>
                <a:gd name="T22" fmla="*/ 104 w 108"/>
                <a:gd name="T23" fmla="*/ 64 h 64"/>
                <a:gd name="T24" fmla="*/ 104 w 108"/>
                <a:gd name="T25" fmla="*/ 64 h 64"/>
                <a:gd name="T26" fmla="*/ 104 w 108"/>
                <a:gd name="T27" fmla="*/ 64 h 64"/>
                <a:gd name="T28" fmla="*/ 104 w 108"/>
                <a:gd name="T29" fmla="*/ 64 h 64"/>
                <a:gd name="T30" fmla="*/ 104 w 108"/>
                <a:gd name="T31" fmla="*/ 64 h 64"/>
                <a:gd name="T32" fmla="*/ 108 w 108"/>
                <a:gd name="T33" fmla="*/ 60 h 64"/>
                <a:gd name="T34" fmla="*/ 104 w 108"/>
                <a:gd name="T35" fmla="*/ 56 h 64"/>
                <a:gd name="T36" fmla="*/ 37 w 108"/>
                <a:gd name="T37" fmla="*/ 5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8" h="64">
                  <a:moveTo>
                    <a:pt x="37" y="56"/>
                  </a:moveTo>
                  <a:cubicBezTo>
                    <a:pt x="26" y="0"/>
                    <a:pt x="26" y="0"/>
                    <a:pt x="2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30" y="64"/>
                    <a:pt x="30" y="64"/>
                    <a:pt x="30" y="64"/>
                  </a:cubicBezTo>
                  <a:cubicBezTo>
                    <a:pt x="42" y="64"/>
                    <a:pt x="42" y="64"/>
                    <a:pt x="42" y="64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6" y="64"/>
                    <a:pt x="108" y="62"/>
                    <a:pt x="108" y="60"/>
                  </a:cubicBezTo>
                  <a:cubicBezTo>
                    <a:pt x="108" y="58"/>
                    <a:pt x="106" y="56"/>
                    <a:pt x="104" y="56"/>
                  </a:cubicBezTo>
                  <a:lnTo>
                    <a:pt x="37" y="5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3" name="Freeform 26">
              <a:extLst>
                <a:ext uri="{FF2B5EF4-FFF2-40B4-BE49-F238E27FC236}">
                  <a16:creationId xmlns="" xmlns:a16="http://schemas.microsoft.com/office/drawing/2014/main" id="{EBAD89FF-EF76-4F70-A830-8945869EF72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1899900" y="1363663"/>
              <a:ext cx="300038" cy="153987"/>
            </a:xfrm>
            <a:custGeom>
              <a:avLst/>
              <a:gdLst>
                <a:gd name="T0" fmla="*/ 68 w 80"/>
                <a:gd name="T1" fmla="*/ 32 h 40"/>
                <a:gd name="T2" fmla="*/ 12 w 80"/>
                <a:gd name="T3" fmla="*/ 32 h 40"/>
                <a:gd name="T4" fmla="*/ 8 w 80"/>
                <a:gd name="T5" fmla="*/ 36 h 40"/>
                <a:gd name="T6" fmla="*/ 12 w 80"/>
                <a:gd name="T7" fmla="*/ 40 h 40"/>
                <a:gd name="T8" fmla="*/ 68 w 80"/>
                <a:gd name="T9" fmla="*/ 40 h 40"/>
                <a:gd name="T10" fmla="*/ 72 w 80"/>
                <a:gd name="T11" fmla="*/ 36 h 40"/>
                <a:gd name="T12" fmla="*/ 68 w 80"/>
                <a:gd name="T13" fmla="*/ 32 h 40"/>
                <a:gd name="T14" fmla="*/ 72 w 80"/>
                <a:gd name="T15" fmla="*/ 16 h 40"/>
                <a:gd name="T16" fmla="*/ 8 w 80"/>
                <a:gd name="T17" fmla="*/ 16 h 40"/>
                <a:gd name="T18" fmla="*/ 4 w 80"/>
                <a:gd name="T19" fmla="*/ 20 h 40"/>
                <a:gd name="T20" fmla="*/ 8 w 80"/>
                <a:gd name="T21" fmla="*/ 24 h 40"/>
                <a:gd name="T22" fmla="*/ 72 w 80"/>
                <a:gd name="T23" fmla="*/ 24 h 40"/>
                <a:gd name="T24" fmla="*/ 76 w 80"/>
                <a:gd name="T25" fmla="*/ 20 h 40"/>
                <a:gd name="T26" fmla="*/ 72 w 80"/>
                <a:gd name="T27" fmla="*/ 16 h 40"/>
                <a:gd name="T28" fmla="*/ 76 w 80"/>
                <a:gd name="T29" fmla="*/ 0 h 40"/>
                <a:gd name="T30" fmla="*/ 4 w 80"/>
                <a:gd name="T31" fmla="*/ 0 h 40"/>
                <a:gd name="T32" fmla="*/ 0 w 80"/>
                <a:gd name="T33" fmla="*/ 4 h 40"/>
                <a:gd name="T34" fmla="*/ 4 w 80"/>
                <a:gd name="T35" fmla="*/ 8 h 40"/>
                <a:gd name="T36" fmla="*/ 76 w 80"/>
                <a:gd name="T37" fmla="*/ 8 h 40"/>
                <a:gd name="T38" fmla="*/ 80 w 80"/>
                <a:gd name="T39" fmla="*/ 4 h 40"/>
                <a:gd name="T40" fmla="*/ 76 w 80"/>
                <a:gd name="T41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80" h="40">
                  <a:moveTo>
                    <a:pt x="68" y="32"/>
                  </a:moveTo>
                  <a:cubicBezTo>
                    <a:pt x="12" y="32"/>
                    <a:pt x="12" y="32"/>
                    <a:pt x="12" y="32"/>
                  </a:cubicBezTo>
                  <a:cubicBezTo>
                    <a:pt x="10" y="32"/>
                    <a:pt x="8" y="34"/>
                    <a:pt x="8" y="36"/>
                  </a:cubicBezTo>
                  <a:cubicBezTo>
                    <a:pt x="8" y="38"/>
                    <a:pt x="10" y="40"/>
                    <a:pt x="12" y="40"/>
                  </a:cubicBezTo>
                  <a:cubicBezTo>
                    <a:pt x="68" y="40"/>
                    <a:pt x="68" y="40"/>
                    <a:pt x="68" y="40"/>
                  </a:cubicBezTo>
                  <a:cubicBezTo>
                    <a:pt x="70" y="40"/>
                    <a:pt x="72" y="38"/>
                    <a:pt x="72" y="36"/>
                  </a:cubicBezTo>
                  <a:cubicBezTo>
                    <a:pt x="72" y="34"/>
                    <a:pt x="70" y="32"/>
                    <a:pt x="68" y="32"/>
                  </a:cubicBezTo>
                  <a:close/>
                  <a:moveTo>
                    <a:pt x="72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6" y="16"/>
                    <a:pt x="4" y="18"/>
                    <a:pt x="4" y="20"/>
                  </a:cubicBezTo>
                  <a:cubicBezTo>
                    <a:pt x="4" y="22"/>
                    <a:pt x="6" y="24"/>
                    <a:pt x="8" y="24"/>
                  </a:cubicBezTo>
                  <a:cubicBezTo>
                    <a:pt x="72" y="24"/>
                    <a:pt x="72" y="24"/>
                    <a:pt x="72" y="24"/>
                  </a:cubicBezTo>
                  <a:cubicBezTo>
                    <a:pt x="74" y="24"/>
                    <a:pt x="76" y="22"/>
                    <a:pt x="76" y="20"/>
                  </a:cubicBezTo>
                  <a:cubicBezTo>
                    <a:pt x="76" y="18"/>
                    <a:pt x="74" y="16"/>
                    <a:pt x="72" y="16"/>
                  </a:cubicBezTo>
                  <a:close/>
                  <a:moveTo>
                    <a:pt x="76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cubicBezTo>
                    <a:pt x="76" y="8"/>
                    <a:pt x="76" y="8"/>
                    <a:pt x="76" y="8"/>
                  </a:cubicBezTo>
                  <a:cubicBezTo>
                    <a:pt x="78" y="8"/>
                    <a:pt x="80" y="6"/>
                    <a:pt x="80" y="4"/>
                  </a:cubicBezTo>
                  <a:cubicBezTo>
                    <a:pt x="80" y="2"/>
                    <a:pt x="78" y="0"/>
                    <a:pt x="7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84" name="Freeform 153">
            <a:extLst>
              <a:ext uri="{FF2B5EF4-FFF2-40B4-BE49-F238E27FC236}">
                <a16:creationId xmlns="" xmlns:a16="http://schemas.microsoft.com/office/drawing/2014/main" id="{910FABF3-FFE6-47D7-AA7E-7F56FA9B7DF6}"/>
              </a:ext>
            </a:extLst>
          </p:cNvPr>
          <p:cNvSpPr>
            <a:spLocks/>
          </p:cNvSpPr>
          <p:nvPr/>
        </p:nvSpPr>
        <p:spPr bwMode="auto">
          <a:xfrm>
            <a:off x="3988991" y="2994712"/>
            <a:ext cx="289269" cy="289269"/>
          </a:xfrm>
          <a:custGeom>
            <a:avLst/>
            <a:gdLst>
              <a:gd name="T0" fmla="*/ 50 w 62"/>
              <a:gd name="T1" fmla="*/ 49 h 62"/>
              <a:gd name="T2" fmla="*/ 44 w 62"/>
              <a:gd name="T3" fmla="*/ 54 h 62"/>
              <a:gd name="T4" fmla="*/ 24 w 62"/>
              <a:gd name="T5" fmla="*/ 54 h 62"/>
              <a:gd name="T6" fmla="*/ 21 w 62"/>
              <a:gd name="T7" fmla="*/ 50 h 62"/>
              <a:gd name="T8" fmla="*/ 24 w 62"/>
              <a:gd name="T9" fmla="*/ 42 h 62"/>
              <a:gd name="T10" fmla="*/ 56 w 62"/>
              <a:gd name="T11" fmla="*/ 42 h 62"/>
              <a:gd name="T12" fmla="*/ 62 w 62"/>
              <a:gd name="T13" fmla="*/ 14 h 62"/>
              <a:gd name="T14" fmla="*/ 11 w 62"/>
              <a:gd name="T15" fmla="*/ 7 h 62"/>
              <a:gd name="T16" fmla="*/ 7 w 62"/>
              <a:gd name="T17" fmla="*/ 5 h 62"/>
              <a:gd name="T18" fmla="*/ 7 w 62"/>
              <a:gd name="T19" fmla="*/ 4 h 62"/>
              <a:gd name="T20" fmla="*/ 4 w 62"/>
              <a:gd name="T21" fmla="*/ 0 h 62"/>
              <a:gd name="T22" fmla="*/ 0 w 62"/>
              <a:gd name="T23" fmla="*/ 4 h 62"/>
              <a:gd name="T24" fmla="*/ 4 w 62"/>
              <a:gd name="T25" fmla="*/ 8 h 62"/>
              <a:gd name="T26" fmla="*/ 4 w 62"/>
              <a:gd name="T27" fmla="*/ 8 h 62"/>
              <a:gd name="T28" fmla="*/ 9 w 62"/>
              <a:gd name="T29" fmla="*/ 11 h 62"/>
              <a:gd name="T30" fmla="*/ 17 w 62"/>
              <a:gd name="T31" fmla="*/ 42 h 62"/>
              <a:gd name="T32" fmla="*/ 19 w 62"/>
              <a:gd name="T33" fmla="*/ 42 h 62"/>
              <a:gd name="T34" fmla="*/ 17 w 62"/>
              <a:gd name="T35" fmla="*/ 49 h 62"/>
              <a:gd name="T36" fmla="*/ 17 w 62"/>
              <a:gd name="T37" fmla="*/ 49 h 62"/>
              <a:gd name="T38" fmla="*/ 10 w 62"/>
              <a:gd name="T39" fmla="*/ 55 h 62"/>
              <a:gd name="T40" fmla="*/ 17 w 62"/>
              <a:gd name="T41" fmla="*/ 62 h 62"/>
              <a:gd name="T42" fmla="*/ 23 w 62"/>
              <a:gd name="T43" fmla="*/ 58 h 62"/>
              <a:gd name="T44" fmla="*/ 44 w 62"/>
              <a:gd name="T45" fmla="*/ 58 h 62"/>
              <a:gd name="T46" fmla="*/ 50 w 62"/>
              <a:gd name="T47" fmla="*/ 62 h 62"/>
              <a:gd name="T48" fmla="*/ 57 w 62"/>
              <a:gd name="T49" fmla="*/ 55 h 62"/>
              <a:gd name="T50" fmla="*/ 50 w 62"/>
              <a:gd name="T51" fmla="*/ 49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2" h="62">
                <a:moveTo>
                  <a:pt x="50" y="49"/>
                </a:moveTo>
                <a:cubicBezTo>
                  <a:pt x="47" y="49"/>
                  <a:pt x="45" y="51"/>
                  <a:pt x="44" y="54"/>
                </a:cubicBezTo>
                <a:cubicBezTo>
                  <a:pt x="24" y="54"/>
                  <a:pt x="24" y="54"/>
                  <a:pt x="24" y="54"/>
                </a:cubicBezTo>
                <a:cubicBezTo>
                  <a:pt x="23" y="52"/>
                  <a:pt x="22" y="51"/>
                  <a:pt x="21" y="50"/>
                </a:cubicBezTo>
                <a:cubicBezTo>
                  <a:pt x="24" y="42"/>
                  <a:pt x="24" y="42"/>
                  <a:pt x="24" y="42"/>
                </a:cubicBezTo>
                <a:cubicBezTo>
                  <a:pt x="56" y="42"/>
                  <a:pt x="56" y="42"/>
                  <a:pt x="56" y="42"/>
                </a:cubicBezTo>
                <a:cubicBezTo>
                  <a:pt x="62" y="14"/>
                  <a:pt x="62" y="14"/>
                  <a:pt x="62" y="14"/>
                </a:cubicBezTo>
                <a:cubicBezTo>
                  <a:pt x="11" y="7"/>
                  <a:pt x="11" y="7"/>
                  <a:pt x="11" y="7"/>
                </a:cubicBezTo>
                <a:cubicBezTo>
                  <a:pt x="7" y="5"/>
                  <a:pt x="7" y="5"/>
                  <a:pt x="7" y="5"/>
                </a:cubicBezTo>
                <a:cubicBezTo>
                  <a:pt x="7" y="4"/>
                  <a:pt x="7" y="4"/>
                  <a:pt x="7" y="4"/>
                </a:cubicBezTo>
                <a:cubicBezTo>
                  <a:pt x="7" y="2"/>
                  <a:pt x="6" y="0"/>
                  <a:pt x="4" y="0"/>
                </a:cubicBezTo>
                <a:cubicBezTo>
                  <a:pt x="1" y="0"/>
                  <a:pt x="0" y="2"/>
                  <a:pt x="0" y="4"/>
                </a:cubicBezTo>
                <a:cubicBezTo>
                  <a:pt x="0" y="6"/>
                  <a:pt x="1" y="8"/>
                  <a:pt x="4" y="8"/>
                </a:cubicBezTo>
                <a:cubicBezTo>
                  <a:pt x="4" y="8"/>
                  <a:pt x="4" y="8"/>
                  <a:pt x="4" y="8"/>
                </a:cubicBezTo>
                <a:cubicBezTo>
                  <a:pt x="9" y="11"/>
                  <a:pt x="9" y="11"/>
                  <a:pt x="9" y="11"/>
                </a:cubicBezTo>
                <a:cubicBezTo>
                  <a:pt x="17" y="42"/>
                  <a:pt x="17" y="42"/>
                  <a:pt x="17" y="42"/>
                </a:cubicBezTo>
                <a:cubicBezTo>
                  <a:pt x="19" y="42"/>
                  <a:pt x="19" y="42"/>
                  <a:pt x="19" y="42"/>
                </a:cubicBezTo>
                <a:cubicBezTo>
                  <a:pt x="17" y="49"/>
                  <a:pt x="17" y="49"/>
                  <a:pt x="17" y="49"/>
                </a:cubicBezTo>
                <a:cubicBezTo>
                  <a:pt x="17" y="49"/>
                  <a:pt x="17" y="49"/>
                  <a:pt x="17" y="49"/>
                </a:cubicBezTo>
                <a:cubicBezTo>
                  <a:pt x="13" y="49"/>
                  <a:pt x="10" y="52"/>
                  <a:pt x="10" y="55"/>
                </a:cubicBezTo>
                <a:cubicBezTo>
                  <a:pt x="10" y="59"/>
                  <a:pt x="13" y="62"/>
                  <a:pt x="17" y="62"/>
                </a:cubicBezTo>
                <a:cubicBezTo>
                  <a:pt x="20" y="62"/>
                  <a:pt x="22" y="60"/>
                  <a:pt x="23" y="58"/>
                </a:cubicBezTo>
                <a:cubicBezTo>
                  <a:pt x="44" y="58"/>
                  <a:pt x="44" y="58"/>
                  <a:pt x="44" y="58"/>
                </a:cubicBezTo>
                <a:cubicBezTo>
                  <a:pt x="45" y="60"/>
                  <a:pt x="47" y="62"/>
                  <a:pt x="50" y="62"/>
                </a:cubicBezTo>
                <a:cubicBezTo>
                  <a:pt x="54" y="62"/>
                  <a:pt x="57" y="59"/>
                  <a:pt x="57" y="55"/>
                </a:cubicBezTo>
                <a:cubicBezTo>
                  <a:pt x="57" y="52"/>
                  <a:pt x="54" y="49"/>
                  <a:pt x="50" y="4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5" name="Freeform 322">
            <a:extLst>
              <a:ext uri="{FF2B5EF4-FFF2-40B4-BE49-F238E27FC236}">
                <a16:creationId xmlns="" xmlns:a16="http://schemas.microsoft.com/office/drawing/2014/main" id="{6C80F3A0-E05D-43DD-8EEC-938FB130394F}"/>
              </a:ext>
            </a:extLst>
          </p:cNvPr>
          <p:cNvSpPr>
            <a:spLocks/>
          </p:cNvSpPr>
          <p:nvPr/>
        </p:nvSpPr>
        <p:spPr bwMode="auto">
          <a:xfrm>
            <a:off x="3143980" y="2990776"/>
            <a:ext cx="279429" cy="297140"/>
          </a:xfrm>
          <a:custGeom>
            <a:avLst/>
            <a:gdLst>
              <a:gd name="T0" fmla="*/ 32 w 60"/>
              <a:gd name="T1" fmla="*/ 4 h 64"/>
              <a:gd name="T2" fmla="*/ 32 w 60"/>
              <a:gd name="T3" fmla="*/ 2 h 64"/>
              <a:gd name="T4" fmla="*/ 30 w 60"/>
              <a:gd name="T5" fmla="*/ 0 h 64"/>
              <a:gd name="T6" fmla="*/ 28 w 60"/>
              <a:gd name="T7" fmla="*/ 2 h 64"/>
              <a:gd name="T8" fmla="*/ 28 w 60"/>
              <a:gd name="T9" fmla="*/ 4 h 64"/>
              <a:gd name="T10" fmla="*/ 0 w 60"/>
              <a:gd name="T11" fmla="*/ 34 h 64"/>
              <a:gd name="T12" fmla="*/ 0 w 60"/>
              <a:gd name="T13" fmla="*/ 36 h 64"/>
              <a:gd name="T14" fmla="*/ 0 w 60"/>
              <a:gd name="T15" fmla="*/ 36 h 64"/>
              <a:gd name="T16" fmla="*/ 10 w 60"/>
              <a:gd name="T17" fmla="*/ 28 h 64"/>
              <a:gd name="T18" fmla="*/ 20 w 60"/>
              <a:gd name="T19" fmla="*/ 36 h 64"/>
              <a:gd name="T20" fmla="*/ 20 w 60"/>
              <a:gd name="T21" fmla="*/ 36 h 64"/>
              <a:gd name="T22" fmla="*/ 28 w 60"/>
              <a:gd name="T23" fmla="*/ 28 h 64"/>
              <a:gd name="T24" fmla="*/ 28 w 60"/>
              <a:gd name="T25" fmla="*/ 50 h 64"/>
              <a:gd name="T26" fmla="*/ 22 w 60"/>
              <a:gd name="T27" fmla="*/ 60 h 64"/>
              <a:gd name="T28" fmla="*/ 16 w 60"/>
              <a:gd name="T29" fmla="*/ 54 h 64"/>
              <a:gd name="T30" fmla="*/ 14 w 60"/>
              <a:gd name="T31" fmla="*/ 52 h 64"/>
              <a:gd name="T32" fmla="*/ 12 w 60"/>
              <a:gd name="T33" fmla="*/ 54 h 64"/>
              <a:gd name="T34" fmla="*/ 22 w 60"/>
              <a:gd name="T35" fmla="*/ 64 h 64"/>
              <a:gd name="T36" fmla="*/ 32 w 60"/>
              <a:gd name="T37" fmla="*/ 50 h 64"/>
              <a:gd name="T38" fmla="*/ 32 w 60"/>
              <a:gd name="T39" fmla="*/ 28 h 64"/>
              <a:gd name="T40" fmla="*/ 40 w 60"/>
              <a:gd name="T41" fmla="*/ 36 h 64"/>
              <a:gd name="T42" fmla="*/ 40 w 60"/>
              <a:gd name="T43" fmla="*/ 36 h 64"/>
              <a:gd name="T44" fmla="*/ 50 w 60"/>
              <a:gd name="T45" fmla="*/ 28 h 64"/>
              <a:gd name="T46" fmla="*/ 60 w 60"/>
              <a:gd name="T47" fmla="*/ 36 h 64"/>
              <a:gd name="T48" fmla="*/ 60 w 60"/>
              <a:gd name="T49" fmla="*/ 36 h 64"/>
              <a:gd name="T50" fmla="*/ 60 w 60"/>
              <a:gd name="T51" fmla="*/ 34 h 64"/>
              <a:gd name="T52" fmla="*/ 32 w 60"/>
              <a:gd name="T53" fmla="*/ 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60" h="64">
                <a:moveTo>
                  <a:pt x="32" y="4"/>
                </a:moveTo>
                <a:cubicBezTo>
                  <a:pt x="32" y="2"/>
                  <a:pt x="32" y="2"/>
                  <a:pt x="32" y="2"/>
                </a:cubicBezTo>
                <a:cubicBezTo>
                  <a:pt x="32" y="1"/>
                  <a:pt x="31" y="0"/>
                  <a:pt x="30" y="0"/>
                </a:cubicBezTo>
                <a:cubicBezTo>
                  <a:pt x="29" y="0"/>
                  <a:pt x="28" y="1"/>
                  <a:pt x="28" y="2"/>
                </a:cubicBezTo>
                <a:cubicBezTo>
                  <a:pt x="28" y="4"/>
                  <a:pt x="28" y="4"/>
                  <a:pt x="28" y="4"/>
                </a:cubicBezTo>
                <a:cubicBezTo>
                  <a:pt x="12" y="5"/>
                  <a:pt x="0" y="18"/>
                  <a:pt x="0" y="34"/>
                </a:cubicBezTo>
                <a:cubicBezTo>
                  <a:pt x="0" y="35"/>
                  <a:pt x="0" y="35"/>
                  <a:pt x="0" y="36"/>
                </a:cubicBezTo>
                <a:cubicBezTo>
                  <a:pt x="0" y="36"/>
                  <a:pt x="0" y="36"/>
                  <a:pt x="0" y="36"/>
                </a:cubicBezTo>
                <a:cubicBezTo>
                  <a:pt x="1" y="31"/>
                  <a:pt x="5" y="28"/>
                  <a:pt x="10" y="28"/>
                </a:cubicBezTo>
                <a:cubicBezTo>
                  <a:pt x="15" y="28"/>
                  <a:pt x="19" y="31"/>
                  <a:pt x="20" y="36"/>
                </a:cubicBezTo>
                <a:cubicBezTo>
                  <a:pt x="20" y="36"/>
                  <a:pt x="20" y="36"/>
                  <a:pt x="20" y="36"/>
                </a:cubicBezTo>
                <a:cubicBezTo>
                  <a:pt x="21" y="32"/>
                  <a:pt x="24" y="29"/>
                  <a:pt x="28" y="28"/>
                </a:cubicBezTo>
                <a:cubicBezTo>
                  <a:pt x="28" y="50"/>
                  <a:pt x="28" y="50"/>
                  <a:pt x="28" y="50"/>
                </a:cubicBezTo>
                <a:cubicBezTo>
                  <a:pt x="28" y="60"/>
                  <a:pt x="26" y="60"/>
                  <a:pt x="22" y="60"/>
                </a:cubicBezTo>
                <a:cubicBezTo>
                  <a:pt x="16" y="60"/>
                  <a:pt x="16" y="58"/>
                  <a:pt x="16" y="54"/>
                </a:cubicBezTo>
                <a:cubicBezTo>
                  <a:pt x="16" y="53"/>
                  <a:pt x="15" y="52"/>
                  <a:pt x="14" y="52"/>
                </a:cubicBezTo>
                <a:cubicBezTo>
                  <a:pt x="13" y="52"/>
                  <a:pt x="12" y="53"/>
                  <a:pt x="12" y="54"/>
                </a:cubicBezTo>
                <a:cubicBezTo>
                  <a:pt x="12" y="58"/>
                  <a:pt x="12" y="64"/>
                  <a:pt x="22" y="64"/>
                </a:cubicBezTo>
                <a:cubicBezTo>
                  <a:pt x="27" y="64"/>
                  <a:pt x="32" y="63"/>
                  <a:pt x="32" y="50"/>
                </a:cubicBezTo>
                <a:cubicBezTo>
                  <a:pt x="32" y="28"/>
                  <a:pt x="32" y="28"/>
                  <a:pt x="32" y="28"/>
                </a:cubicBezTo>
                <a:cubicBezTo>
                  <a:pt x="36" y="29"/>
                  <a:pt x="39" y="32"/>
                  <a:pt x="40" y="36"/>
                </a:cubicBezTo>
                <a:cubicBezTo>
                  <a:pt x="40" y="36"/>
                  <a:pt x="40" y="36"/>
                  <a:pt x="40" y="36"/>
                </a:cubicBezTo>
                <a:cubicBezTo>
                  <a:pt x="41" y="31"/>
                  <a:pt x="45" y="28"/>
                  <a:pt x="50" y="28"/>
                </a:cubicBezTo>
                <a:cubicBezTo>
                  <a:pt x="55" y="28"/>
                  <a:pt x="59" y="31"/>
                  <a:pt x="60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0" y="35"/>
                  <a:pt x="60" y="35"/>
                  <a:pt x="60" y="34"/>
                </a:cubicBezTo>
                <a:cubicBezTo>
                  <a:pt x="60" y="18"/>
                  <a:pt x="48" y="5"/>
                  <a:pt x="32" y="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86" name="Group 185">
            <a:extLst>
              <a:ext uri="{FF2B5EF4-FFF2-40B4-BE49-F238E27FC236}">
                <a16:creationId xmlns="" xmlns:a16="http://schemas.microsoft.com/office/drawing/2014/main" id="{33BA4608-07ED-4E18-8FD6-9F1C369193C4}"/>
              </a:ext>
            </a:extLst>
          </p:cNvPr>
          <p:cNvGrpSpPr/>
          <p:nvPr/>
        </p:nvGrpSpPr>
        <p:grpSpPr>
          <a:xfrm>
            <a:off x="7286395" y="2975878"/>
            <a:ext cx="288995" cy="326936"/>
            <a:chOff x="8366125" y="614363"/>
            <a:chExt cx="568325" cy="642938"/>
          </a:xfrm>
          <a:solidFill>
            <a:schemeClr val="tx1"/>
          </a:solidFill>
        </p:grpSpPr>
        <p:sp>
          <p:nvSpPr>
            <p:cNvPr id="187" name="Freeform 10">
              <a:extLst>
                <a:ext uri="{FF2B5EF4-FFF2-40B4-BE49-F238E27FC236}">
                  <a16:creationId xmlns="" xmlns:a16="http://schemas.microsoft.com/office/drawing/2014/main" id="{C5BED5DF-25FF-4C0F-9308-DDF0CD862B4D}"/>
                </a:ext>
              </a:extLst>
            </p:cNvPr>
            <p:cNvSpPr>
              <a:spLocks/>
            </p:cNvSpPr>
            <p:nvPr/>
          </p:nvSpPr>
          <p:spPr bwMode="auto">
            <a:xfrm>
              <a:off x="8439150" y="833438"/>
              <a:ext cx="422275" cy="269875"/>
            </a:xfrm>
            <a:custGeom>
              <a:avLst/>
              <a:gdLst>
                <a:gd name="T0" fmla="*/ 582 w 592"/>
                <a:gd name="T1" fmla="*/ 18 h 380"/>
                <a:gd name="T2" fmla="*/ 295 w 592"/>
                <a:gd name="T3" fmla="*/ 264 h 380"/>
                <a:gd name="T4" fmla="*/ 112 w 592"/>
                <a:gd name="T5" fmla="*/ 115 h 380"/>
                <a:gd name="T6" fmla="*/ 0 w 592"/>
                <a:gd name="T7" fmla="*/ 191 h 380"/>
                <a:gd name="T8" fmla="*/ 0 w 592"/>
                <a:gd name="T9" fmla="*/ 342 h 380"/>
                <a:gd name="T10" fmla="*/ 33 w 592"/>
                <a:gd name="T11" fmla="*/ 380 h 380"/>
                <a:gd name="T12" fmla="*/ 553 w 592"/>
                <a:gd name="T13" fmla="*/ 380 h 380"/>
                <a:gd name="T14" fmla="*/ 592 w 592"/>
                <a:gd name="T15" fmla="*/ 342 h 380"/>
                <a:gd name="T16" fmla="*/ 592 w 592"/>
                <a:gd name="T17" fmla="*/ 20 h 380"/>
                <a:gd name="T18" fmla="*/ 582 w 592"/>
                <a:gd name="T19" fmla="*/ 18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92" h="380">
                  <a:moveTo>
                    <a:pt x="582" y="18"/>
                  </a:moveTo>
                  <a:cubicBezTo>
                    <a:pt x="463" y="0"/>
                    <a:pt x="375" y="251"/>
                    <a:pt x="295" y="264"/>
                  </a:cubicBezTo>
                  <a:cubicBezTo>
                    <a:pt x="215" y="277"/>
                    <a:pt x="190" y="119"/>
                    <a:pt x="112" y="115"/>
                  </a:cubicBezTo>
                  <a:cubicBezTo>
                    <a:pt x="70" y="113"/>
                    <a:pt x="28" y="153"/>
                    <a:pt x="0" y="191"/>
                  </a:cubicBezTo>
                  <a:cubicBezTo>
                    <a:pt x="0" y="342"/>
                    <a:pt x="0" y="342"/>
                    <a:pt x="0" y="342"/>
                  </a:cubicBezTo>
                  <a:cubicBezTo>
                    <a:pt x="0" y="363"/>
                    <a:pt x="13" y="380"/>
                    <a:pt x="33" y="380"/>
                  </a:cubicBezTo>
                  <a:cubicBezTo>
                    <a:pt x="553" y="380"/>
                    <a:pt x="553" y="380"/>
                    <a:pt x="553" y="380"/>
                  </a:cubicBezTo>
                  <a:cubicBezTo>
                    <a:pt x="573" y="380"/>
                    <a:pt x="592" y="363"/>
                    <a:pt x="592" y="342"/>
                  </a:cubicBezTo>
                  <a:cubicBezTo>
                    <a:pt x="592" y="20"/>
                    <a:pt x="592" y="20"/>
                    <a:pt x="592" y="20"/>
                  </a:cubicBezTo>
                  <a:cubicBezTo>
                    <a:pt x="592" y="19"/>
                    <a:pt x="585" y="19"/>
                    <a:pt x="582" y="1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8" name="Freeform 11">
              <a:extLst>
                <a:ext uri="{FF2B5EF4-FFF2-40B4-BE49-F238E27FC236}">
                  <a16:creationId xmlns="" xmlns:a16="http://schemas.microsoft.com/office/drawing/2014/main" id="{628F708F-F1FC-4F50-AF11-331ADF1E6431}"/>
                </a:ext>
              </a:extLst>
            </p:cNvPr>
            <p:cNvSpPr>
              <a:spLocks/>
            </p:cNvSpPr>
            <p:nvPr/>
          </p:nvSpPr>
          <p:spPr bwMode="auto">
            <a:xfrm>
              <a:off x="8439150" y="687388"/>
              <a:ext cx="114300" cy="125413"/>
            </a:xfrm>
            <a:custGeom>
              <a:avLst/>
              <a:gdLst>
                <a:gd name="T0" fmla="*/ 161 w 161"/>
                <a:gd name="T1" fmla="*/ 81 h 177"/>
                <a:gd name="T2" fmla="*/ 117 w 161"/>
                <a:gd name="T3" fmla="*/ 0 h 177"/>
                <a:gd name="T4" fmla="*/ 37 w 161"/>
                <a:gd name="T5" fmla="*/ 0 h 177"/>
                <a:gd name="T6" fmla="*/ 0 w 161"/>
                <a:gd name="T7" fmla="*/ 40 h 177"/>
                <a:gd name="T8" fmla="*/ 0 w 161"/>
                <a:gd name="T9" fmla="*/ 149 h 177"/>
                <a:gd name="T10" fmla="*/ 67 w 161"/>
                <a:gd name="T11" fmla="*/ 177 h 177"/>
                <a:gd name="T12" fmla="*/ 161 w 161"/>
                <a:gd name="T13" fmla="*/ 81 h 1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1" h="177">
                  <a:moveTo>
                    <a:pt x="161" y="81"/>
                  </a:moveTo>
                  <a:cubicBezTo>
                    <a:pt x="161" y="47"/>
                    <a:pt x="143" y="16"/>
                    <a:pt x="117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15" y="0"/>
                    <a:pt x="0" y="18"/>
                    <a:pt x="0" y="40"/>
                  </a:cubicBezTo>
                  <a:cubicBezTo>
                    <a:pt x="0" y="149"/>
                    <a:pt x="0" y="149"/>
                    <a:pt x="0" y="149"/>
                  </a:cubicBezTo>
                  <a:cubicBezTo>
                    <a:pt x="16" y="166"/>
                    <a:pt x="40" y="177"/>
                    <a:pt x="67" y="177"/>
                  </a:cubicBezTo>
                  <a:cubicBezTo>
                    <a:pt x="120" y="177"/>
                    <a:pt x="161" y="134"/>
                    <a:pt x="161" y="8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9" name="Freeform 12">
              <a:extLst>
                <a:ext uri="{FF2B5EF4-FFF2-40B4-BE49-F238E27FC236}">
                  <a16:creationId xmlns="" xmlns:a16="http://schemas.microsoft.com/office/drawing/2014/main" id="{F61D6F1A-5072-44E9-B468-D6DEF1684D4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66125" y="614363"/>
              <a:ext cx="568325" cy="642938"/>
            </a:xfrm>
            <a:custGeom>
              <a:avLst/>
              <a:gdLst>
                <a:gd name="T0" fmla="*/ 757 w 800"/>
                <a:gd name="T1" fmla="*/ 0 h 904"/>
                <a:gd name="T2" fmla="*/ 37 w 800"/>
                <a:gd name="T3" fmla="*/ 0 h 904"/>
                <a:gd name="T4" fmla="*/ 0 w 800"/>
                <a:gd name="T5" fmla="*/ 40 h 904"/>
                <a:gd name="T6" fmla="*/ 0 w 800"/>
                <a:gd name="T7" fmla="*/ 864 h 904"/>
                <a:gd name="T8" fmla="*/ 37 w 800"/>
                <a:gd name="T9" fmla="*/ 904 h 904"/>
                <a:gd name="T10" fmla="*/ 757 w 800"/>
                <a:gd name="T11" fmla="*/ 904 h 904"/>
                <a:gd name="T12" fmla="*/ 800 w 800"/>
                <a:gd name="T13" fmla="*/ 864 h 904"/>
                <a:gd name="T14" fmla="*/ 800 w 800"/>
                <a:gd name="T15" fmla="*/ 693 h 904"/>
                <a:gd name="T16" fmla="*/ 800 w 800"/>
                <a:gd name="T17" fmla="*/ 375 h 904"/>
                <a:gd name="T18" fmla="*/ 800 w 800"/>
                <a:gd name="T19" fmla="*/ 40 h 904"/>
                <a:gd name="T20" fmla="*/ 757 w 800"/>
                <a:gd name="T21" fmla="*/ 0 h 904"/>
                <a:gd name="T22" fmla="*/ 724 w 800"/>
                <a:gd name="T23" fmla="*/ 323 h 904"/>
                <a:gd name="T24" fmla="*/ 724 w 800"/>
                <a:gd name="T25" fmla="*/ 676 h 904"/>
                <a:gd name="T26" fmla="*/ 681 w 800"/>
                <a:gd name="T27" fmla="*/ 716 h 904"/>
                <a:gd name="T28" fmla="*/ 113 w 800"/>
                <a:gd name="T29" fmla="*/ 716 h 904"/>
                <a:gd name="T30" fmla="*/ 76 w 800"/>
                <a:gd name="T31" fmla="*/ 676 h 904"/>
                <a:gd name="T32" fmla="*/ 76 w 800"/>
                <a:gd name="T33" fmla="*/ 511 h 904"/>
                <a:gd name="T34" fmla="*/ 76 w 800"/>
                <a:gd name="T35" fmla="*/ 116 h 904"/>
                <a:gd name="T36" fmla="*/ 113 w 800"/>
                <a:gd name="T37" fmla="*/ 76 h 904"/>
                <a:gd name="T38" fmla="*/ 681 w 800"/>
                <a:gd name="T39" fmla="*/ 76 h 904"/>
                <a:gd name="T40" fmla="*/ 724 w 800"/>
                <a:gd name="T41" fmla="*/ 116 h 904"/>
                <a:gd name="T42" fmla="*/ 724 w 800"/>
                <a:gd name="T43" fmla="*/ 323 h 9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00" h="904">
                  <a:moveTo>
                    <a:pt x="757" y="0"/>
                  </a:moveTo>
                  <a:cubicBezTo>
                    <a:pt x="37" y="0"/>
                    <a:pt x="37" y="0"/>
                    <a:pt x="37" y="0"/>
                  </a:cubicBezTo>
                  <a:cubicBezTo>
                    <a:pt x="15" y="0"/>
                    <a:pt x="0" y="18"/>
                    <a:pt x="0" y="40"/>
                  </a:cubicBezTo>
                  <a:cubicBezTo>
                    <a:pt x="0" y="864"/>
                    <a:pt x="0" y="864"/>
                    <a:pt x="0" y="864"/>
                  </a:cubicBezTo>
                  <a:cubicBezTo>
                    <a:pt x="0" y="886"/>
                    <a:pt x="15" y="904"/>
                    <a:pt x="37" y="904"/>
                  </a:cubicBezTo>
                  <a:cubicBezTo>
                    <a:pt x="757" y="904"/>
                    <a:pt x="757" y="904"/>
                    <a:pt x="757" y="904"/>
                  </a:cubicBezTo>
                  <a:cubicBezTo>
                    <a:pt x="779" y="904"/>
                    <a:pt x="800" y="886"/>
                    <a:pt x="800" y="864"/>
                  </a:cubicBezTo>
                  <a:cubicBezTo>
                    <a:pt x="800" y="693"/>
                    <a:pt x="800" y="693"/>
                    <a:pt x="800" y="693"/>
                  </a:cubicBezTo>
                  <a:cubicBezTo>
                    <a:pt x="800" y="375"/>
                    <a:pt x="800" y="375"/>
                    <a:pt x="800" y="375"/>
                  </a:cubicBezTo>
                  <a:cubicBezTo>
                    <a:pt x="800" y="40"/>
                    <a:pt x="800" y="40"/>
                    <a:pt x="800" y="40"/>
                  </a:cubicBezTo>
                  <a:cubicBezTo>
                    <a:pt x="800" y="18"/>
                    <a:pt x="779" y="0"/>
                    <a:pt x="757" y="0"/>
                  </a:cubicBezTo>
                  <a:close/>
                  <a:moveTo>
                    <a:pt x="724" y="323"/>
                  </a:moveTo>
                  <a:cubicBezTo>
                    <a:pt x="724" y="676"/>
                    <a:pt x="724" y="676"/>
                    <a:pt x="724" y="676"/>
                  </a:cubicBezTo>
                  <a:cubicBezTo>
                    <a:pt x="724" y="698"/>
                    <a:pt x="703" y="716"/>
                    <a:pt x="681" y="716"/>
                  </a:cubicBezTo>
                  <a:cubicBezTo>
                    <a:pt x="113" y="716"/>
                    <a:pt x="113" y="716"/>
                    <a:pt x="113" y="716"/>
                  </a:cubicBezTo>
                  <a:cubicBezTo>
                    <a:pt x="91" y="716"/>
                    <a:pt x="76" y="698"/>
                    <a:pt x="76" y="676"/>
                  </a:cubicBezTo>
                  <a:cubicBezTo>
                    <a:pt x="76" y="511"/>
                    <a:pt x="76" y="511"/>
                    <a:pt x="76" y="511"/>
                  </a:cubicBezTo>
                  <a:cubicBezTo>
                    <a:pt x="76" y="116"/>
                    <a:pt x="76" y="116"/>
                    <a:pt x="76" y="116"/>
                  </a:cubicBezTo>
                  <a:cubicBezTo>
                    <a:pt x="76" y="94"/>
                    <a:pt x="91" y="76"/>
                    <a:pt x="113" y="76"/>
                  </a:cubicBezTo>
                  <a:cubicBezTo>
                    <a:pt x="681" y="76"/>
                    <a:pt x="681" y="76"/>
                    <a:pt x="681" y="76"/>
                  </a:cubicBezTo>
                  <a:cubicBezTo>
                    <a:pt x="703" y="76"/>
                    <a:pt x="724" y="94"/>
                    <a:pt x="724" y="116"/>
                  </a:cubicBezTo>
                  <a:lnTo>
                    <a:pt x="724" y="32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90" name="Group 189">
            <a:extLst>
              <a:ext uri="{FF2B5EF4-FFF2-40B4-BE49-F238E27FC236}">
                <a16:creationId xmlns="" xmlns:a16="http://schemas.microsoft.com/office/drawing/2014/main" id="{AEB85E58-DFDF-44F1-9BA8-4C65801F5797}"/>
              </a:ext>
            </a:extLst>
          </p:cNvPr>
          <p:cNvGrpSpPr/>
          <p:nvPr/>
        </p:nvGrpSpPr>
        <p:grpSpPr>
          <a:xfrm>
            <a:off x="8099146" y="2973876"/>
            <a:ext cx="328764" cy="330941"/>
            <a:chOff x="9344026" y="2587626"/>
            <a:chExt cx="239713" cy="241300"/>
          </a:xfrm>
          <a:solidFill>
            <a:schemeClr val="tx1"/>
          </a:solidFill>
        </p:grpSpPr>
        <p:sp>
          <p:nvSpPr>
            <p:cNvPr id="191" name="Oval 339">
              <a:extLst>
                <a:ext uri="{FF2B5EF4-FFF2-40B4-BE49-F238E27FC236}">
                  <a16:creationId xmlns="" xmlns:a16="http://schemas.microsoft.com/office/drawing/2014/main" id="{78AD0EED-C352-4879-9A87-B1DFC613692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80538" y="2614613"/>
              <a:ext cx="22225" cy="2222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2" name="Oval 340">
              <a:extLst>
                <a:ext uri="{FF2B5EF4-FFF2-40B4-BE49-F238E27FC236}">
                  <a16:creationId xmlns="" xmlns:a16="http://schemas.microsoft.com/office/drawing/2014/main" id="{122C831A-57CB-4DE7-A1A4-5DE7568BAA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1" y="2614613"/>
              <a:ext cx="22225" cy="2222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3" name="Oval 341">
              <a:extLst>
                <a:ext uri="{FF2B5EF4-FFF2-40B4-BE49-F238E27FC236}">
                  <a16:creationId xmlns="" xmlns:a16="http://schemas.microsoft.com/office/drawing/2014/main" id="{43C80F1E-3729-4ECF-A428-8DF5E51972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40863" y="2614613"/>
              <a:ext cx="22225" cy="2222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4" name="Freeform 342">
              <a:extLst>
                <a:ext uri="{FF2B5EF4-FFF2-40B4-BE49-F238E27FC236}">
                  <a16:creationId xmlns="" xmlns:a16="http://schemas.microsoft.com/office/drawing/2014/main" id="{BF49D234-1A53-4D87-ACBC-FCBB88E3AA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44026" y="2587626"/>
              <a:ext cx="239713" cy="241300"/>
            </a:xfrm>
            <a:custGeom>
              <a:avLst/>
              <a:gdLst>
                <a:gd name="T0" fmla="*/ 56 w 64"/>
                <a:gd name="T1" fmla="*/ 12 h 64"/>
                <a:gd name="T2" fmla="*/ 52 w 64"/>
                <a:gd name="T3" fmla="*/ 12 h 64"/>
                <a:gd name="T4" fmla="*/ 52 w 64"/>
                <a:gd name="T5" fmla="*/ 8 h 64"/>
                <a:gd name="T6" fmla="*/ 44 w 64"/>
                <a:gd name="T7" fmla="*/ 0 h 64"/>
                <a:gd name="T8" fmla="*/ 8 w 64"/>
                <a:gd name="T9" fmla="*/ 0 h 64"/>
                <a:gd name="T10" fmla="*/ 0 w 64"/>
                <a:gd name="T11" fmla="*/ 8 h 64"/>
                <a:gd name="T12" fmla="*/ 0 w 64"/>
                <a:gd name="T13" fmla="*/ 44 h 64"/>
                <a:gd name="T14" fmla="*/ 8 w 64"/>
                <a:gd name="T15" fmla="*/ 52 h 64"/>
                <a:gd name="T16" fmla="*/ 12 w 64"/>
                <a:gd name="T17" fmla="*/ 52 h 64"/>
                <a:gd name="T18" fmla="*/ 12 w 64"/>
                <a:gd name="T19" fmla="*/ 56 h 64"/>
                <a:gd name="T20" fmla="*/ 20 w 64"/>
                <a:gd name="T21" fmla="*/ 64 h 64"/>
                <a:gd name="T22" fmla="*/ 56 w 64"/>
                <a:gd name="T23" fmla="*/ 64 h 64"/>
                <a:gd name="T24" fmla="*/ 64 w 64"/>
                <a:gd name="T25" fmla="*/ 56 h 64"/>
                <a:gd name="T26" fmla="*/ 64 w 64"/>
                <a:gd name="T27" fmla="*/ 20 h 64"/>
                <a:gd name="T28" fmla="*/ 56 w 64"/>
                <a:gd name="T29" fmla="*/ 12 h 64"/>
                <a:gd name="T30" fmla="*/ 4 w 64"/>
                <a:gd name="T31" fmla="*/ 8 h 64"/>
                <a:gd name="T32" fmla="*/ 8 w 64"/>
                <a:gd name="T33" fmla="*/ 4 h 64"/>
                <a:gd name="T34" fmla="*/ 44 w 64"/>
                <a:gd name="T35" fmla="*/ 4 h 64"/>
                <a:gd name="T36" fmla="*/ 48 w 64"/>
                <a:gd name="T37" fmla="*/ 8 h 64"/>
                <a:gd name="T38" fmla="*/ 48 w 64"/>
                <a:gd name="T39" fmla="*/ 16 h 64"/>
                <a:gd name="T40" fmla="*/ 4 w 64"/>
                <a:gd name="T41" fmla="*/ 16 h 64"/>
                <a:gd name="T42" fmla="*/ 4 w 64"/>
                <a:gd name="T43" fmla="*/ 8 h 64"/>
                <a:gd name="T44" fmla="*/ 8 w 64"/>
                <a:gd name="T45" fmla="*/ 48 h 64"/>
                <a:gd name="T46" fmla="*/ 4 w 64"/>
                <a:gd name="T47" fmla="*/ 44 h 64"/>
                <a:gd name="T48" fmla="*/ 4 w 64"/>
                <a:gd name="T49" fmla="*/ 20 h 64"/>
                <a:gd name="T50" fmla="*/ 48 w 64"/>
                <a:gd name="T51" fmla="*/ 20 h 64"/>
                <a:gd name="T52" fmla="*/ 48 w 64"/>
                <a:gd name="T53" fmla="*/ 44 h 64"/>
                <a:gd name="T54" fmla="*/ 44 w 64"/>
                <a:gd name="T55" fmla="*/ 48 h 64"/>
                <a:gd name="T56" fmla="*/ 8 w 64"/>
                <a:gd name="T57" fmla="*/ 48 h 64"/>
                <a:gd name="T58" fmla="*/ 60 w 64"/>
                <a:gd name="T59" fmla="*/ 56 h 64"/>
                <a:gd name="T60" fmla="*/ 56 w 64"/>
                <a:gd name="T61" fmla="*/ 60 h 64"/>
                <a:gd name="T62" fmla="*/ 20 w 64"/>
                <a:gd name="T63" fmla="*/ 60 h 64"/>
                <a:gd name="T64" fmla="*/ 16 w 64"/>
                <a:gd name="T65" fmla="*/ 56 h 64"/>
                <a:gd name="T66" fmla="*/ 16 w 64"/>
                <a:gd name="T67" fmla="*/ 52 h 64"/>
                <a:gd name="T68" fmla="*/ 44 w 64"/>
                <a:gd name="T69" fmla="*/ 52 h 64"/>
                <a:gd name="T70" fmla="*/ 52 w 64"/>
                <a:gd name="T71" fmla="*/ 44 h 64"/>
                <a:gd name="T72" fmla="*/ 52 w 64"/>
                <a:gd name="T73" fmla="*/ 28 h 64"/>
                <a:gd name="T74" fmla="*/ 60 w 64"/>
                <a:gd name="T75" fmla="*/ 28 h 64"/>
                <a:gd name="T76" fmla="*/ 60 w 64"/>
                <a:gd name="T77" fmla="*/ 56 h 64"/>
                <a:gd name="T78" fmla="*/ 60 w 64"/>
                <a:gd name="T79" fmla="*/ 24 h 64"/>
                <a:gd name="T80" fmla="*/ 52 w 64"/>
                <a:gd name="T81" fmla="*/ 24 h 64"/>
                <a:gd name="T82" fmla="*/ 52 w 64"/>
                <a:gd name="T83" fmla="*/ 16 h 64"/>
                <a:gd name="T84" fmla="*/ 56 w 64"/>
                <a:gd name="T85" fmla="*/ 16 h 64"/>
                <a:gd name="T86" fmla="*/ 60 w 64"/>
                <a:gd name="T87" fmla="*/ 20 h 64"/>
                <a:gd name="T88" fmla="*/ 60 w 64"/>
                <a:gd name="T89" fmla="*/ 2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4" h="64">
                  <a:moveTo>
                    <a:pt x="56" y="12"/>
                  </a:moveTo>
                  <a:cubicBezTo>
                    <a:pt x="52" y="12"/>
                    <a:pt x="52" y="12"/>
                    <a:pt x="52" y="12"/>
                  </a:cubicBezTo>
                  <a:cubicBezTo>
                    <a:pt x="52" y="8"/>
                    <a:pt x="52" y="8"/>
                    <a:pt x="52" y="8"/>
                  </a:cubicBezTo>
                  <a:cubicBezTo>
                    <a:pt x="52" y="4"/>
                    <a:pt x="48" y="0"/>
                    <a:pt x="44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0" y="48"/>
                    <a:pt x="4" y="52"/>
                    <a:pt x="8" y="52"/>
                  </a:cubicBezTo>
                  <a:cubicBezTo>
                    <a:pt x="12" y="52"/>
                    <a:pt x="12" y="52"/>
                    <a:pt x="12" y="52"/>
                  </a:cubicBezTo>
                  <a:cubicBezTo>
                    <a:pt x="12" y="56"/>
                    <a:pt x="12" y="56"/>
                    <a:pt x="12" y="56"/>
                  </a:cubicBezTo>
                  <a:cubicBezTo>
                    <a:pt x="12" y="60"/>
                    <a:pt x="16" y="64"/>
                    <a:pt x="20" y="64"/>
                  </a:cubicBezTo>
                  <a:cubicBezTo>
                    <a:pt x="56" y="64"/>
                    <a:pt x="56" y="64"/>
                    <a:pt x="56" y="64"/>
                  </a:cubicBezTo>
                  <a:cubicBezTo>
                    <a:pt x="60" y="64"/>
                    <a:pt x="64" y="60"/>
                    <a:pt x="64" y="56"/>
                  </a:cubicBezTo>
                  <a:cubicBezTo>
                    <a:pt x="64" y="20"/>
                    <a:pt x="64" y="20"/>
                    <a:pt x="64" y="20"/>
                  </a:cubicBezTo>
                  <a:cubicBezTo>
                    <a:pt x="64" y="16"/>
                    <a:pt x="60" y="12"/>
                    <a:pt x="56" y="12"/>
                  </a:cubicBezTo>
                  <a:close/>
                  <a:moveTo>
                    <a:pt x="4" y="8"/>
                  </a:moveTo>
                  <a:cubicBezTo>
                    <a:pt x="4" y="6"/>
                    <a:pt x="6" y="4"/>
                    <a:pt x="8" y="4"/>
                  </a:cubicBezTo>
                  <a:cubicBezTo>
                    <a:pt x="44" y="4"/>
                    <a:pt x="44" y="4"/>
                    <a:pt x="44" y="4"/>
                  </a:cubicBezTo>
                  <a:cubicBezTo>
                    <a:pt x="46" y="4"/>
                    <a:pt x="48" y="6"/>
                    <a:pt x="48" y="8"/>
                  </a:cubicBezTo>
                  <a:cubicBezTo>
                    <a:pt x="48" y="16"/>
                    <a:pt x="48" y="16"/>
                    <a:pt x="48" y="16"/>
                  </a:cubicBezTo>
                  <a:cubicBezTo>
                    <a:pt x="4" y="16"/>
                    <a:pt x="4" y="16"/>
                    <a:pt x="4" y="16"/>
                  </a:cubicBezTo>
                  <a:lnTo>
                    <a:pt x="4" y="8"/>
                  </a:lnTo>
                  <a:close/>
                  <a:moveTo>
                    <a:pt x="8" y="48"/>
                  </a:moveTo>
                  <a:cubicBezTo>
                    <a:pt x="6" y="48"/>
                    <a:pt x="4" y="46"/>
                    <a:pt x="4" y="44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48" y="20"/>
                    <a:pt x="48" y="20"/>
                    <a:pt x="48" y="20"/>
                  </a:cubicBezTo>
                  <a:cubicBezTo>
                    <a:pt x="48" y="44"/>
                    <a:pt x="48" y="44"/>
                    <a:pt x="48" y="44"/>
                  </a:cubicBezTo>
                  <a:cubicBezTo>
                    <a:pt x="48" y="46"/>
                    <a:pt x="46" y="48"/>
                    <a:pt x="44" y="48"/>
                  </a:cubicBezTo>
                  <a:lnTo>
                    <a:pt x="8" y="48"/>
                  </a:lnTo>
                  <a:close/>
                  <a:moveTo>
                    <a:pt x="60" y="56"/>
                  </a:moveTo>
                  <a:cubicBezTo>
                    <a:pt x="60" y="58"/>
                    <a:pt x="58" y="60"/>
                    <a:pt x="56" y="60"/>
                  </a:cubicBezTo>
                  <a:cubicBezTo>
                    <a:pt x="20" y="60"/>
                    <a:pt x="20" y="60"/>
                    <a:pt x="20" y="60"/>
                  </a:cubicBezTo>
                  <a:cubicBezTo>
                    <a:pt x="18" y="60"/>
                    <a:pt x="16" y="58"/>
                    <a:pt x="16" y="56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44" y="52"/>
                    <a:pt x="44" y="52"/>
                    <a:pt x="44" y="52"/>
                  </a:cubicBezTo>
                  <a:cubicBezTo>
                    <a:pt x="48" y="52"/>
                    <a:pt x="52" y="48"/>
                    <a:pt x="52" y="44"/>
                  </a:cubicBezTo>
                  <a:cubicBezTo>
                    <a:pt x="52" y="28"/>
                    <a:pt x="52" y="28"/>
                    <a:pt x="52" y="28"/>
                  </a:cubicBezTo>
                  <a:cubicBezTo>
                    <a:pt x="60" y="28"/>
                    <a:pt x="60" y="28"/>
                    <a:pt x="60" y="28"/>
                  </a:cubicBezTo>
                  <a:lnTo>
                    <a:pt x="60" y="56"/>
                  </a:lnTo>
                  <a:close/>
                  <a:moveTo>
                    <a:pt x="60" y="24"/>
                  </a:moveTo>
                  <a:cubicBezTo>
                    <a:pt x="52" y="24"/>
                    <a:pt x="52" y="24"/>
                    <a:pt x="52" y="24"/>
                  </a:cubicBezTo>
                  <a:cubicBezTo>
                    <a:pt x="52" y="16"/>
                    <a:pt x="52" y="16"/>
                    <a:pt x="52" y="16"/>
                  </a:cubicBezTo>
                  <a:cubicBezTo>
                    <a:pt x="56" y="16"/>
                    <a:pt x="56" y="16"/>
                    <a:pt x="56" y="16"/>
                  </a:cubicBezTo>
                  <a:cubicBezTo>
                    <a:pt x="58" y="16"/>
                    <a:pt x="60" y="18"/>
                    <a:pt x="60" y="20"/>
                  </a:cubicBezTo>
                  <a:lnTo>
                    <a:pt x="60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95" name="Group 194">
            <a:extLst>
              <a:ext uri="{FF2B5EF4-FFF2-40B4-BE49-F238E27FC236}">
                <a16:creationId xmlns="" xmlns:a16="http://schemas.microsoft.com/office/drawing/2014/main" id="{0F731462-94CE-4B7C-8269-7E5ED226362E}"/>
              </a:ext>
            </a:extLst>
          </p:cNvPr>
          <p:cNvGrpSpPr/>
          <p:nvPr/>
        </p:nvGrpSpPr>
        <p:grpSpPr>
          <a:xfrm>
            <a:off x="9611629" y="2946802"/>
            <a:ext cx="384242" cy="385088"/>
            <a:chOff x="7305675" y="2468563"/>
            <a:chExt cx="720725" cy="722313"/>
          </a:xfrm>
          <a:solidFill>
            <a:schemeClr val="tx1"/>
          </a:solidFill>
        </p:grpSpPr>
        <p:sp>
          <p:nvSpPr>
            <p:cNvPr id="196" name="Freeform 132">
              <a:extLst>
                <a:ext uri="{FF2B5EF4-FFF2-40B4-BE49-F238E27FC236}">
                  <a16:creationId xmlns="" xmlns:a16="http://schemas.microsoft.com/office/drawing/2014/main" id="{3AC0BAAC-9A5B-4E3C-8EA3-619E2555651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56500" y="2719388"/>
              <a:ext cx="217488" cy="219075"/>
            </a:xfrm>
            <a:custGeom>
              <a:avLst/>
              <a:gdLst>
                <a:gd name="T0" fmla="*/ 29 w 58"/>
                <a:gd name="T1" fmla="*/ 0 h 58"/>
                <a:gd name="T2" fmla="*/ 0 w 58"/>
                <a:gd name="T3" fmla="*/ 29 h 58"/>
                <a:gd name="T4" fmla="*/ 29 w 58"/>
                <a:gd name="T5" fmla="*/ 58 h 58"/>
                <a:gd name="T6" fmla="*/ 58 w 58"/>
                <a:gd name="T7" fmla="*/ 29 h 58"/>
                <a:gd name="T8" fmla="*/ 29 w 58"/>
                <a:gd name="T9" fmla="*/ 0 h 58"/>
                <a:gd name="T10" fmla="*/ 29 w 58"/>
                <a:gd name="T11" fmla="*/ 50 h 58"/>
                <a:gd name="T12" fmla="*/ 8 w 58"/>
                <a:gd name="T13" fmla="*/ 29 h 58"/>
                <a:gd name="T14" fmla="*/ 29 w 58"/>
                <a:gd name="T15" fmla="*/ 8 h 58"/>
                <a:gd name="T16" fmla="*/ 50 w 58"/>
                <a:gd name="T17" fmla="*/ 29 h 58"/>
                <a:gd name="T18" fmla="*/ 29 w 58"/>
                <a:gd name="T19" fmla="*/ 50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8" h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50"/>
                  </a:moveTo>
                  <a:cubicBezTo>
                    <a:pt x="18" y="50"/>
                    <a:pt x="8" y="40"/>
                    <a:pt x="8" y="29"/>
                  </a:cubicBezTo>
                  <a:cubicBezTo>
                    <a:pt x="8" y="18"/>
                    <a:pt x="18" y="8"/>
                    <a:pt x="29" y="8"/>
                  </a:cubicBezTo>
                  <a:cubicBezTo>
                    <a:pt x="40" y="8"/>
                    <a:pt x="50" y="18"/>
                    <a:pt x="50" y="29"/>
                  </a:cubicBezTo>
                  <a:cubicBezTo>
                    <a:pt x="50" y="40"/>
                    <a:pt x="40" y="50"/>
                    <a:pt x="29" y="5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7" name="Freeform 133">
              <a:extLst>
                <a:ext uri="{FF2B5EF4-FFF2-40B4-BE49-F238E27FC236}">
                  <a16:creationId xmlns="" xmlns:a16="http://schemas.microsoft.com/office/drawing/2014/main" id="{1022F461-A767-4F73-A486-0A9B54C6AEE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05675" y="2468563"/>
              <a:ext cx="720725" cy="722313"/>
            </a:xfrm>
            <a:custGeom>
              <a:avLst/>
              <a:gdLst>
                <a:gd name="T0" fmla="*/ 192 w 192"/>
                <a:gd name="T1" fmla="*/ 90 h 192"/>
                <a:gd name="T2" fmla="*/ 167 w 192"/>
                <a:gd name="T3" fmla="*/ 90 h 192"/>
                <a:gd name="T4" fmla="*/ 102 w 192"/>
                <a:gd name="T5" fmla="*/ 25 h 192"/>
                <a:gd name="T6" fmla="*/ 102 w 192"/>
                <a:gd name="T7" fmla="*/ 0 h 192"/>
                <a:gd name="T8" fmla="*/ 90 w 192"/>
                <a:gd name="T9" fmla="*/ 0 h 192"/>
                <a:gd name="T10" fmla="*/ 90 w 192"/>
                <a:gd name="T11" fmla="*/ 25 h 192"/>
                <a:gd name="T12" fmla="*/ 25 w 192"/>
                <a:gd name="T13" fmla="*/ 90 h 192"/>
                <a:gd name="T14" fmla="*/ 0 w 192"/>
                <a:gd name="T15" fmla="*/ 90 h 192"/>
                <a:gd name="T16" fmla="*/ 0 w 192"/>
                <a:gd name="T17" fmla="*/ 102 h 192"/>
                <a:gd name="T18" fmla="*/ 25 w 192"/>
                <a:gd name="T19" fmla="*/ 102 h 192"/>
                <a:gd name="T20" fmla="*/ 90 w 192"/>
                <a:gd name="T21" fmla="*/ 167 h 192"/>
                <a:gd name="T22" fmla="*/ 90 w 192"/>
                <a:gd name="T23" fmla="*/ 192 h 192"/>
                <a:gd name="T24" fmla="*/ 102 w 192"/>
                <a:gd name="T25" fmla="*/ 192 h 192"/>
                <a:gd name="T26" fmla="*/ 102 w 192"/>
                <a:gd name="T27" fmla="*/ 167 h 192"/>
                <a:gd name="T28" fmla="*/ 167 w 192"/>
                <a:gd name="T29" fmla="*/ 102 h 192"/>
                <a:gd name="T30" fmla="*/ 192 w 192"/>
                <a:gd name="T31" fmla="*/ 102 h 192"/>
                <a:gd name="T32" fmla="*/ 192 w 192"/>
                <a:gd name="T33" fmla="*/ 90 h 192"/>
                <a:gd name="T34" fmla="*/ 102 w 192"/>
                <a:gd name="T35" fmla="*/ 151 h 192"/>
                <a:gd name="T36" fmla="*/ 102 w 192"/>
                <a:gd name="T37" fmla="*/ 140 h 192"/>
                <a:gd name="T38" fmla="*/ 97 w 192"/>
                <a:gd name="T39" fmla="*/ 135 h 192"/>
                <a:gd name="T40" fmla="*/ 95 w 192"/>
                <a:gd name="T41" fmla="*/ 135 h 192"/>
                <a:gd name="T42" fmla="*/ 90 w 192"/>
                <a:gd name="T43" fmla="*/ 140 h 192"/>
                <a:gd name="T44" fmla="*/ 90 w 192"/>
                <a:gd name="T45" fmla="*/ 151 h 192"/>
                <a:gd name="T46" fmla="*/ 41 w 192"/>
                <a:gd name="T47" fmla="*/ 102 h 192"/>
                <a:gd name="T48" fmla="*/ 52 w 192"/>
                <a:gd name="T49" fmla="*/ 102 h 192"/>
                <a:gd name="T50" fmla="*/ 57 w 192"/>
                <a:gd name="T51" fmla="*/ 97 h 192"/>
                <a:gd name="T52" fmla="*/ 57 w 192"/>
                <a:gd name="T53" fmla="*/ 95 h 192"/>
                <a:gd name="T54" fmla="*/ 52 w 192"/>
                <a:gd name="T55" fmla="*/ 90 h 192"/>
                <a:gd name="T56" fmla="*/ 41 w 192"/>
                <a:gd name="T57" fmla="*/ 90 h 192"/>
                <a:gd name="T58" fmla="*/ 90 w 192"/>
                <a:gd name="T59" fmla="*/ 41 h 192"/>
                <a:gd name="T60" fmla="*/ 90 w 192"/>
                <a:gd name="T61" fmla="*/ 52 h 192"/>
                <a:gd name="T62" fmla="*/ 95 w 192"/>
                <a:gd name="T63" fmla="*/ 57 h 192"/>
                <a:gd name="T64" fmla="*/ 97 w 192"/>
                <a:gd name="T65" fmla="*/ 57 h 192"/>
                <a:gd name="T66" fmla="*/ 102 w 192"/>
                <a:gd name="T67" fmla="*/ 52 h 192"/>
                <a:gd name="T68" fmla="*/ 102 w 192"/>
                <a:gd name="T69" fmla="*/ 41 h 192"/>
                <a:gd name="T70" fmla="*/ 151 w 192"/>
                <a:gd name="T71" fmla="*/ 90 h 192"/>
                <a:gd name="T72" fmla="*/ 140 w 192"/>
                <a:gd name="T73" fmla="*/ 90 h 192"/>
                <a:gd name="T74" fmla="*/ 135 w 192"/>
                <a:gd name="T75" fmla="*/ 95 h 192"/>
                <a:gd name="T76" fmla="*/ 135 w 192"/>
                <a:gd name="T77" fmla="*/ 97 h 192"/>
                <a:gd name="T78" fmla="*/ 140 w 192"/>
                <a:gd name="T79" fmla="*/ 102 h 192"/>
                <a:gd name="T80" fmla="*/ 151 w 192"/>
                <a:gd name="T81" fmla="*/ 102 h 192"/>
                <a:gd name="T82" fmla="*/ 102 w 192"/>
                <a:gd name="T83" fmla="*/ 151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92" h="192">
                  <a:moveTo>
                    <a:pt x="192" y="90"/>
                  </a:moveTo>
                  <a:cubicBezTo>
                    <a:pt x="167" y="90"/>
                    <a:pt x="167" y="90"/>
                    <a:pt x="167" y="90"/>
                  </a:cubicBezTo>
                  <a:cubicBezTo>
                    <a:pt x="164" y="55"/>
                    <a:pt x="137" y="28"/>
                    <a:pt x="102" y="25"/>
                  </a:cubicBezTo>
                  <a:cubicBezTo>
                    <a:pt x="102" y="0"/>
                    <a:pt x="102" y="0"/>
                    <a:pt x="102" y="0"/>
                  </a:cubicBezTo>
                  <a:cubicBezTo>
                    <a:pt x="90" y="0"/>
                    <a:pt x="90" y="0"/>
                    <a:pt x="90" y="0"/>
                  </a:cubicBezTo>
                  <a:cubicBezTo>
                    <a:pt x="90" y="25"/>
                    <a:pt x="90" y="25"/>
                    <a:pt x="90" y="25"/>
                  </a:cubicBezTo>
                  <a:cubicBezTo>
                    <a:pt x="55" y="28"/>
                    <a:pt x="28" y="55"/>
                    <a:pt x="25" y="90"/>
                  </a:cubicBezTo>
                  <a:cubicBezTo>
                    <a:pt x="0" y="90"/>
                    <a:pt x="0" y="90"/>
                    <a:pt x="0" y="90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25" y="102"/>
                    <a:pt x="25" y="102"/>
                    <a:pt x="25" y="102"/>
                  </a:cubicBezTo>
                  <a:cubicBezTo>
                    <a:pt x="28" y="137"/>
                    <a:pt x="55" y="164"/>
                    <a:pt x="90" y="167"/>
                  </a:cubicBezTo>
                  <a:cubicBezTo>
                    <a:pt x="90" y="192"/>
                    <a:pt x="90" y="192"/>
                    <a:pt x="90" y="192"/>
                  </a:cubicBezTo>
                  <a:cubicBezTo>
                    <a:pt x="102" y="192"/>
                    <a:pt x="102" y="192"/>
                    <a:pt x="102" y="192"/>
                  </a:cubicBezTo>
                  <a:cubicBezTo>
                    <a:pt x="102" y="167"/>
                    <a:pt x="102" y="167"/>
                    <a:pt x="102" y="167"/>
                  </a:cubicBezTo>
                  <a:cubicBezTo>
                    <a:pt x="137" y="164"/>
                    <a:pt x="164" y="137"/>
                    <a:pt x="167" y="102"/>
                  </a:cubicBezTo>
                  <a:cubicBezTo>
                    <a:pt x="192" y="102"/>
                    <a:pt x="192" y="102"/>
                    <a:pt x="192" y="102"/>
                  </a:cubicBezTo>
                  <a:lnTo>
                    <a:pt x="192" y="90"/>
                  </a:lnTo>
                  <a:close/>
                  <a:moveTo>
                    <a:pt x="102" y="151"/>
                  </a:moveTo>
                  <a:cubicBezTo>
                    <a:pt x="102" y="140"/>
                    <a:pt x="102" y="140"/>
                    <a:pt x="102" y="140"/>
                  </a:cubicBezTo>
                  <a:cubicBezTo>
                    <a:pt x="102" y="137"/>
                    <a:pt x="100" y="135"/>
                    <a:pt x="97" y="135"/>
                  </a:cubicBezTo>
                  <a:cubicBezTo>
                    <a:pt x="95" y="135"/>
                    <a:pt x="95" y="135"/>
                    <a:pt x="95" y="135"/>
                  </a:cubicBezTo>
                  <a:cubicBezTo>
                    <a:pt x="92" y="135"/>
                    <a:pt x="90" y="137"/>
                    <a:pt x="90" y="140"/>
                  </a:cubicBezTo>
                  <a:cubicBezTo>
                    <a:pt x="90" y="151"/>
                    <a:pt x="90" y="151"/>
                    <a:pt x="90" y="151"/>
                  </a:cubicBezTo>
                  <a:cubicBezTo>
                    <a:pt x="64" y="148"/>
                    <a:pt x="44" y="128"/>
                    <a:pt x="41" y="102"/>
                  </a:cubicBezTo>
                  <a:cubicBezTo>
                    <a:pt x="52" y="102"/>
                    <a:pt x="52" y="102"/>
                    <a:pt x="52" y="102"/>
                  </a:cubicBezTo>
                  <a:cubicBezTo>
                    <a:pt x="55" y="102"/>
                    <a:pt x="57" y="100"/>
                    <a:pt x="57" y="97"/>
                  </a:cubicBezTo>
                  <a:cubicBezTo>
                    <a:pt x="57" y="95"/>
                    <a:pt x="57" y="95"/>
                    <a:pt x="57" y="95"/>
                  </a:cubicBezTo>
                  <a:cubicBezTo>
                    <a:pt x="57" y="92"/>
                    <a:pt x="55" y="90"/>
                    <a:pt x="52" y="90"/>
                  </a:cubicBezTo>
                  <a:cubicBezTo>
                    <a:pt x="41" y="90"/>
                    <a:pt x="41" y="90"/>
                    <a:pt x="41" y="90"/>
                  </a:cubicBezTo>
                  <a:cubicBezTo>
                    <a:pt x="44" y="64"/>
                    <a:pt x="64" y="44"/>
                    <a:pt x="90" y="41"/>
                  </a:cubicBezTo>
                  <a:cubicBezTo>
                    <a:pt x="90" y="52"/>
                    <a:pt x="90" y="52"/>
                    <a:pt x="90" y="52"/>
                  </a:cubicBezTo>
                  <a:cubicBezTo>
                    <a:pt x="90" y="55"/>
                    <a:pt x="92" y="57"/>
                    <a:pt x="95" y="57"/>
                  </a:cubicBezTo>
                  <a:cubicBezTo>
                    <a:pt x="97" y="57"/>
                    <a:pt x="97" y="57"/>
                    <a:pt x="97" y="57"/>
                  </a:cubicBezTo>
                  <a:cubicBezTo>
                    <a:pt x="100" y="57"/>
                    <a:pt x="102" y="55"/>
                    <a:pt x="102" y="52"/>
                  </a:cubicBezTo>
                  <a:cubicBezTo>
                    <a:pt x="102" y="41"/>
                    <a:pt x="102" y="41"/>
                    <a:pt x="102" y="41"/>
                  </a:cubicBezTo>
                  <a:cubicBezTo>
                    <a:pt x="128" y="44"/>
                    <a:pt x="148" y="64"/>
                    <a:pt x="151" y="90"/>
                  </a:cubicBezTo>
                  <a:cubicBezTo>
                    <a:pt x="140" y="90"/>
                    <a:pt x="140" y="90"/>
                    <a:pt x="140" y="90"/>
                  </a:cubicBezTo>
                  <a:cubicBezTo>
                    <a:pt x="137" y="90"/>
                    <a:pt x="135" y="92"/>
                    <a:pt x="135" y="95"/>
                  </a:cubicBezTo>
                  <a:cubicBezTo>
                    <a:pt x="135" y="97"/>
                    <a:pt x="135" y="97"/>
                    <a:pt x="135" y="97"/>
                  </a:cubicBezTo>
                  <a:cubicBezTo>
                    <a:pt x="135" y="100"/>
                    <a:pt x="137" y="102"/>
                    <a:pt x="140" y="102"/>
                  </a:cubicBezTo>
                  <a:cubicBezTo>
                    <a:pt x="151" y="102"/>
                    <a:pt x="151" y="102"/>
                    <a:pt x="151" y="102"/>
                  </a:cubicBezTo>
                  <a:cubicBezTo>
                    <a:pt x="148" y="128"/>
                    <a:pt x="128" y="148"/>
                    <a:pt x="102" y="15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98" name="Freeform 213">
            <a:extLst>
              <a:ext uri="{FF2B5EF4-FFF2-40B4-BE49-F238E27FC236}">
                <a16:creationId xmlns="" xmlns:a16="http://schemas.microsoft.com/office/drawing/2014/main" id="{FFBBCE20-F8DF-420A-9DA5-EF884244F3E9}"/>
              </a:ext>
            </a:extLst>
          </p:cNvPr>
          <p:cNvSpPr>
            <a:spLocks noEditPoints="1"/>
          </p:cNvSpPr>
          <p:nvPr/>
        </p:nvSpPr>
        <p:spPr bwMode="auto">
          <a:xfrm>
            <a:off x="8906652" y="2993948"/>
            <a:ext cx="252535" cy="290798"/>
          </a:xfrm>
          <a:custGeom>
            <a:avLst/>
            <a:gdLst>
              <a:gd name="T0" fmla="*/ 90 w 132"/>
              <a:gd name="T1" fmla="*/ 0 h 152"/>
              <a:gd name="T2" fmla="*/ 0 w 132"/>
              <a:gd name="T3" fmla="*/ 0 h 152"/>
              <a:gd name="T4" fmla="*/ 0 w 132"/>
              <a:gd name="T5" fmla="*/ 152 h 152"/>
              <a:gd name="T6" fmla="*/ 132 w 132"/>
              <a:gd name="T7" fmla="*/ 152 h 152"/>
              <a:gd name="T8" fmla="*/ 132 w 132"/>
              <a:gd name="T9" fmla="*/ 43 h 152"/>
              <a:gd name="T10" fmla="*/ 90 w 132"/>
              <a:gd name="T11" fmla="*/ 0 h 152"/>
              <a:gd name="T12" fmla="*/ 113 w 132"/>
              <a:gd name="T13" fmla="*/ 133 h 152"/>
              <a:gd name="T14" fmla="*/ 19 w 132"/>
              <a:gd name="T15" fmla="*/ 133 h 152"/>
              <a:gd name="T16" fmla="*/ 19 w 132"/>
              <a:gd name="T17" fmla="*/ 19 h 152"/>
              <a:gd name="T18" fmla="*/ 38 w 132"/>
              <a:gd name="T19" fmla="*/ 19 h 152"/>
              <a:gd name="T20" fmla="*/ 38 w 132"/>
              <a:gd name="T21" fmla="*/ 104 h 152"/>
              <a:gd name="T22" fmla="*/ 57 w 132"/>
              <a:gd name="T23" fmla="*/ 76 h 152"/>
              <a:gd name="T24" fmla="*/ 76 w 132"/>
              <a:gd name="T25" fmla="*/ 104 h 152"/>
              <a:gd name="T26" fmla="*/ 76 w 132"/>
              <a:gd name="T27" fmla="*/ 19 h 152"/>
              <a:gd name="T28" fmla="*/ 80 w 132"/>
              <a:gd name="T29" fmla="*/ 19 h 152"/>
              <a:gd name="T30" fmla="*/ 113 w 132"/>
              <a:gd name="T31" fmla="*/ 52 h 152"/>
              <a:gd name="T32" fmla="*/ 113 w 132"/>
              <a:gd name="T33" fmla="*/ 133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2" h="152">
                <a:moveTo>
                  <a:pt x="90" y="0"/>
                </a:moveTo>
                <a:lnTo>
                  <a:pt x="0" y="0"/>
                </a:lnTo>
                <a:lnTo>
                  <a:pt x="0" y="152"/>
                </a:lnTo>
                <a:lnTo>
                  <a:pt x="132" y="152"/>
                </a:lnTo>
                <a:lnTo>
                  <a:pt x="132" y="43"/>
                </a:lnTo>
                <a:lnTo>
                  <a:pt x="90" y="0"/>
                </a:lnTo>
                <a:close/>
                <a:moveTo>
                  <a:pt x="113" y="133"/>
                </a:moveTo>
                <a:lnTo>
                  <a:pt x="19" y="133"/>
                </a:lnTo>
                <a:lnTo>
                  <a:pt x="19" y="19"/>
                </a:lnTo>
                <a:lnTo>
                  <a:pt x="38" y="19"/>
                </a:lnTo>
                <a:lnTo>
                  <a:pt x="38" y="104"/>
                </a:lnTo>
                <a:lnTo>
                  <a:pt x="57" y="76"/>
                </a:lnTo>
                <a:lnTo>
                  <a:pt x="76" y="104"/>
                </a:lnTo>
                <a:lnTo>
                  <a:pt x="76" y="19"/>
                </a:lnTo>
                <a:lnTo>
                  <a:pt x="80" y="19"/>
                </a:lnTo>
                <a:lnTo>
                  <a:pt x="113" y="52"/>
                </a:lnTo>
                <a:lnTo>
                  <a:pt x="113" y="133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99" name="Group 198">
            <a:extLst>
              <a:ext uri="{FF2B5EF4-FFF2-40B4-BE49-F238E27FC236}">
                <a16:creationId xmlns="" xmlns:a16="http://schemas.microsoft.com/office/drawing/2014/main" id="{179093F7-971B-4E84-A382-2D7C0D725A13}"/>
              </a:ext>
            </a:extLst>
          </p:cNvPr>
          <p:cNvGrpSpPr/>
          <p:nvPr/>
        </p:nvGrpSpPr>
        <p:grpSpPr>
          <a:xfrm>
            <a:off x="8887982" y="3641569"/>
            <a:ext cx="289877" cy="289878"/>
            <a:chOff x="9017001" y="5008563"/>
            <a:chExt cx="255587" cy="255588"/>
          </a:xfrm>
          <a:solidFill>
            <a:schemeClr val="tx1"/>
          </a:solidFill>
        </p:grpSpPr>
        <p:sp>
          <p:nvSpPr>
            <p:cNvPr id="200" name="Freeform 300">
              <a:extLst>
                <a:ext uri="{FF2B5EF4-FFF2-40B4-BE49-F238E27FC236}">
                  <a16:creationId xmlns="" xmlns:a16="http://schemas.microsoft.com/office/drawing/2014/main" id="{0E19FE49-B471-4164-A959-5229DF9C654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17001" y="5024438"/>
              <a:ext cx="239713" cy="239713"/>
            </a:xfrm>
            <a:custGeom>
              <a:avLst/>
              <a:gdLst>
                <a:gd name="T0" fmla="*/ 86 w 90"/>
                <a:gd name="T1" fmla="*/ 60 h 90"/>
                <a:gd name="T2" fmla="*/ 68 w 90"/>
                <a:gd name="T3" fmla="*/ 60 h 90"/>
                <a:gd name="T4" fmla="*/ 68 w 90"/>
                <a:gd name="T5" fmla="*/ 31 h 90"/>
                <a:gd name="T6" fmla="*/ 59 w 90"/>
                <a:gd name="T7" fmla="*/ 22 h 90"/>
                <a:gd name="T8" fmla="*/ 30 w 90"/>
                <a:gd name="T9" fmla="*/ 22 h 90"/>
                <a:gd name="T10" fmla="*/ 30 w 90"/>
                <a:gd name="T11" fmla="*/ 4 h 90"/>
                <a:gd name="T12" fmla="*/ 26 w 90"/>
                <a:gd name="T13" fmla="*/ 0 h 90"/>
                <a:gd name="T14" fmla="*/ 22 w 90"/>
                <a:gd name="T15" fmla="*/ 4 h 90"/>
                <a:gd name="T16" fmla="*/ 22 w 90"/>
                <a:gd name="T17" fmla="*/ 22 h 90"/>
                <a:gd name="T18" fmla="*/ 4 w 90"/>
                <a:gd name="T19" fmla="*/ 22 h 90"/>
                <a:gd name="T20" fmla="*/ 0 w 90"/>
                <a:gd name="T21" fmla="*/ 26 h 90"/>
                <a:gd name="T22" fmla="*/ 4 w 90"/>
                <a:gd name="T23" fmla="*/ 30 h 90"/>
                <a:gd name="T24" fmla="*/ 22 w 90"/>
                <a:gd name="T25" fmla="*/ 30 h 90"/>
                <a:gd name="T26" fmla="*/ 22 w 90"/>
                <a:gd name="T27" fmla="*/ 59 h 90"/>
                <a:gd name="T28" fmla="*/ 31 w 90"/>
                <a:gd name="T29" fmla="*/ 68 h 90"/>
                <a:gd name="T30" fmla="*/ 60 w 90"/>
                <a:gd name="T31" fmla="*/ 68 h 90"/>
                <a:gd name="T32" fmla="*/ 60 w 90"/>
                <a:gd name="T33" fmla="*/ 86 h 90"/>
                <a:gd name="T34" fmla="*/ 64 w 90"/>
                <a:gd name="T35" fmla="*/ 90 h 90"/>
                <a:gd name="T36" fmla="*/ 68 w 90"/>
                <a:gd name="T37" fmla="*/ 86 h 90"/>
                <a:gd name="T38" fmla="*/ 68 w 90"/>
                <a:gd name="T39" fmla="*/ 68 h 90"/>
                <a:gd name="T40" fmla="*/ 86 w 90"/>
                <a:gd name="T41" fmla="*/ 68 h 90"/>
                <a:gd name="T42" fmla="*/ 90 w 90"/>
                <a:gd name="T43" fmla="*/ 64 h 90"/>
                <a:gd name="T44" fmla="*/ 86 w 90"/>
                <a:gd name="T45" fmla="*/ 60 h 90"/>
                <a:gd name="T46" fmla="*/ 31 w 90"/>
                <a:gd name="T47" fmla="*/ 60 h 90"/>
                <a:gd name="T48" fmla="*/ 30 w 90"/>
                <a:gd name="T49" fmla="*/ 59 h 90"/>
                <a:gd name="T50" fmla="*/ 30 w 90"/>
                <a:gd name="T51" fmla="*/ 30 h 90"/>
                <a:gd name="T52" fmla="*/ 59 w 90"/>
                <a:gd name="T53" fmla="*/ 30 h 90"/>
                <a:gd name="T54" fmla="*/ 60 w 90"/>
                <a:gd name="T55" fmla="*/ 31 h 90"/>
                <a:gd name="T56" fmla="*/ 60 w 90"/>
                <a:gd name="T57" fmla="*/ 60 h 90"/>
                <a:gd name="T58" fmla="*/ 31 w 90"/>
                <a:gd name="T59" fmla="*/ 60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90" h="90">
                  <a:moveTo>
                    <a:pt x="86" y="60"/>
                  </a:moveTo>
                  <a:cubicBezTo>
                    <a:pt x="68" y="60"/>
                    <a:pt x="68" y="60"/>
                    <a:pt x="68" y="60"/>
                  </a:cubicBezTo>
                  <a:cubicBezTo>
                    <a:pt x="68" y="31"/>
                    <a:pt x="68" y="31"/>
                    <a:pt x="68" y="31"/>
                  </a:cubicBezTo>
                  <a:cubicBezTo>
                    <a:pt x="68" y="26"/>
                    <a:pt x="64" y="22"/>
                    <a:pt x="59" y="22"/>
                  </a:cubicBezTo>
                  <a:cubicBezTo>
                    <a:pt x="30" y="22"/>
                    <a:pt x="30" y="22"/>
                    <a:pt x="30" y="22"/>
                  </a:cubicBezTo>
                  <a:cubicBezTo>
                    <a:pt x="30" y="4"/>
                    <a:pt x="30" y="4"/>
                    <a:pt x="30" y="4"/>
                  </a:cubicBezTo>
                  <a:cubicBezTo>
                    <a:pt x="30" y="2"/>
                    <a:pt x="28" y="0"/>
                    <a:pt x="26" y="0"/>
                  </a:cubicBezTo>
                  <a:cubicBezTo>
                    <a:pt x="24" y="0"/>
                    <a:pt x="22" y="2"/>
                    <a:pt x="22" y="4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4" y="22"/>
                    <a:pt x="4" y="22"/>
                    <a:pt x="4" y="22"/>
                  </a:cubicBezTo>
                  <a:cubicBezTo>
                    <a:pt x="2" y="22"/>
                    <a:pt x="0" y="24"/>
                    <a:pt x="0" y="26"/>
                  </a:cubicBezTo>
                  <a:cubicBezTo>
                    <a:pt x="0" y="28"/>
                    <a:pt x="2" y="30"/>
                    <a:pt x="4" y="30"/>
                  </a:cubicBezTo>
                  <a:cubicBezTo>
                    <a:pt x="22" y="30"/>
                    <a:pt x="22" y="30"/>
                    <a:pt x="22" y="30"/>
                  </a:cubicBezTo>
                  <a:cubicBezTo>
                    <a:pt x="22" y="59"/>
                    <a:pt x="22" y="59"/>
                    <a:pt x="22" y="59"/>
                  </a:cubicBezTo>
                  <a:cubicBezTo>
                    <a:pt x="22" y="64"/>
                    <a:pt x="26" y="68"/>
                    <a:pt x="31" y="68"/>
                  </a:cubicBezTo>
                  <a:cubicBezTo>
                    <a:pt x="60" y="68"/>
                    <a:pt x="60" y="68"/>
                    <a:pt x="60" y="68"/>
                  </a:cubicBezTo>
                  <a:cubicBezTo>
                    <a:pt x="60" y="86"/>
                    <a:pt x="60" y="86"/>
                    <a:pt x="60" y="86"/>
                  </a:cubicBezTo>
                  <a:cubicBezTo>
                    <a:pt x="60" y="88"/>
                    <a:pt x="62" y="90"/>
                    <a:pt x="64" y="90"/>
                  </a:cubicBezTo>
                  <a:cubicBezTo>
                    <a:pt x="66" y="90"/>
                    <a:pt x="68" y="88"/>
                    <a:pt x="68" y="86"/>
                  </a:cubicBezTo>
                  <a:cubicBezTo>
                    <a:pt x="68" y="68"/>
                    <a:pt x="68" y="68"/>
                    <a:pt x="68" y="68"/>
                  </a:cubicBezTo>
                  <a:cubicBezTo>
                    <a:pt x="86" y="68"/>
                    <a:pt x="86" y="68"/>
                    <a:pt x="86" y="68"/>
                  </a:cubicBezTo>
                  <a:cubicBezTo>
                    <a:pt x="88" y="68"/>
                    <a:pt x="90" y="66"/>
                    <a:pt x="90" y="64"/>
                  </a:cubicBezTo>
                  <a:cubicBezTo>
                    <a:pt x="90" y="62"/>
                    <a:pt x="88" y="60"/>
                    <a:pt x="86" y="60"/>
                  </a:cubicBezTo>
                  <a:close/>
                  <a:moveTo>
                    <a:pt x="31" y="60"/>
                  </a:moveTo>
                  <a:cubicBezTo>
                    <a:pt x="31" y="60"/>
                    <a:pt x="30" y="59"/>
                    <a:pt x="30" y="59"/>
                  </a:cubicBezTo>
                  <a:cubicBezTo>
                    <a:pt x="30" y="30"/>
                    <a:pt x="30" y="30"/>
                    <a:pt x="30" y="30"/>
                  </a:cubicBezTo>
                  <a:cubicBezTo>
                    <a:pt x="59" y="30"/>
                    <a:pt x="59" y="30"/>
                    <a:pt x="59" y="30"/>
                  </a:cubicBezTo>
                  <a:cubicBezTo>
                    <a:pt x="59" y="30"/>
                    <a:pt x="60" y="31"/>
                    <a:pt x="60" y="31"/>
                  </a:cubicBezTo>
                  <a:cubicBezTo>
                    <a:pt x="60" y="60"/>
                    <a:pt x="60" y="60"/>
                    <a:pt x="60" y="60"/>
                  </a:cubicBezTo>
                  <a:lnTo>
                    <a:pt x="31" y="6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1" name="Freeform 301">
              <a:extLst>
                <a:ext uri="{FF2B5EF4-FFF2-40B4-BE49-F238E27FC236}">
                  <a16:creationId xmlns="" xmlns:a16="http://schemas.microsoft.com/office/drawing/2014/main" id="{5184EAFF-1B04-4483-9AAF-B0B72C10589D}"/>
                </a:ext>
              </a:extLst>
            </p:cNvPr>
            <p:cNvSpPr>
              <a:spLocks/>
            </p:cNvSpPr>
            <p:nvPr/>
          </p:nvSpPr>
          <p:spPr bwMode="auto">
            <a:xfrm>
              <a:off x="9102726" y="5146675"/>
              <a:ext cx="31750" cy="33338"/>
            </a:xfrm>
            <a:custGeom>
              <a:avLst/>
              <a:gdLst>
                <a:gd name="T0" fmla="*/ 5 w 12"/>
                <a:gd name="T1" fmla="*/ 1 h 12"/>
                <a:gd name="T2" fmla="*/ 1 w 12"/>
                <a:gd name="T3" fmla="*/ 5 h 12"/>
                <a:gd name="T4" fmla="*/ 1 w 12"/>
                <a:gd name="T5" fmla="*/ 11 h 12"/>
                <a:gd name="T6" fmla="*/ 4 w 12"/>
                <a:gd name="T7" fmla="*/ 12 h 12"/>
                <a:gd name="T8" fmla="*/ 7 w 12"/>
                <a:gd name="T9" fmla="*/ 11 h 12"/>
                <a:gd name="T10" fmla="*/ 11 w 12"/>
                <a:gd name="T11" fmla="*/ 7 h 12"/>
                <a:gd name="T12" fmla="*/ 11 w 12"/>
                <a:gd name="T13" fmla="*/ 1 h 12"/>
                <a:gd name="T14" fmla="*/ 5 w 12"/>
                <a:gd name="T15" fmla="*/ 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12">
                  <a:moveTo>
                    <a:pt x="5" y="1"/>
                  </a:moveTo>
                  <a:cubicBezTo>
                    <a:pt x="1" y="5"/>
                    <a:pt x="1" y="5"/>
                    <a:pt x="1" y="5"/>
                  </a:cubicBezTo>
                  <a:cubicBezTo>
                    <a:pt x="0" y="7"/>
                    <a:pt x="0" y="9"/>
                    <a:pt x="1" y="11"/>
                  </a:cubicBezTo>
                  <a:cubicBezTo>
                    <a:pt x="2" y="12"/>
                    <a:pt x="3" y="12"/>
                    <a:pt x="4" y="12"/>
                  </a:cubicBezTo>
                  <a:cubicBezTo>
                    <a:pt x="5" y="12"/>
                    <a:pt x="6" y="12"/>
                    <a:pt x="7" y="11"/>
                  </a:cubicBezTo>
                  <a:cubicBezTo>
                    <a:pt x="11" y="7"/>
                    <a:pt x="11" y="7"/>
                    <a:pt x="11" y="7"/>
                  </a:cubicBezTo>
                  <a:cubicBezTo>
                    <a:pt x="12" y="5"/>
                    <a:pt x="12" y="3"/>
                    <a:pt x="11" y="1"/>
                  </a:cubicBezTo>
                  <a:cubicBezTo>
                    <a:pt x="9" y="0"/>
                    <a:pt x="7" y="0"/>
                    <a:pt x="5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2" name="Freeform 302">
              <a:extLst>
                <a:ext uri="{FF2B5EF4-FFF2-40B4-BE49-F238E27FC236}">
                  <a16:creationId xmlns="" xmlns:a16="http://schemas.microsoft.com/office/drawing/2014/main" id="{D62C0129-4CC8-48E3-8930-5CB2E66ED857}"/>
                </a:ext>
              </a:extLst>
            </p:cNvPr>
            <p:cNvSpPr>
              <a:spLocks/>
            </p:cNvSpPr>
            <p:nvPr/>
          </p:nvSpPr>
          <p:spPr bwMode="auto">
            <a:xfrm>
              <a:off x="9197976" y="5046663"/>
              <a:ext cx="38100" cy="36513"/>
            </a:xfrm>
            <a:custGeom>
              <a:avLst/>
              <a:gdLst>
                <a:gd name="T0" fmla="*/ 4 w 14"/>
                <a:gd name="T1" fmla="*/ 14 h 14"/>
                <a:gd name="T2" fmla="*/ 7 w 14"/>
                <a:gd name="T3" fmla="*/ 13 h 14"/>
                <a:gd name="T4" fmla="*/ 12 w 14"/>
                <a:gd name="T5" fmla="*/ 8 h 14"/>
                <a:gd name="T6" fmla="*/ 12 w 14"/>
                <a:gd name="T7" fmla="*/ 2 h 14"/>
                <a:gd name="T8" fmla="*/ 6 w 14"/>
                <a:gd name="T9" fmla="*/ 2 h 14"/>
                <a:gd name="T10" fmla="*/ 1 w 14"/>
                <a:gd name="T11" fmla="*/ 7 h 14"/>
                <a:gd name="T12" fmla="*/ 1 w 14"/>
                <a:gd name="T13" fmla="*/ 13 h 14"/>
                <a:gd name="T14" fmla="*/ 4 w 14"/>
                <a:gd name="T15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" h="14">
                  <a:moveTo>
                    <a:pt x="4" y="14"/>
                  </a:moveTo>
                  <a:cubicBezTo>
                    <a:pt x="5" y="14"/>
                    <a:pt x="6" y="13"/>
                    <a:pt x="7" y="13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4" y="6"/>
                    <a:pt x="14" y="4"/>
                    <a:pt x="12" y="2"/>
                  </a:cubicBezTo>
                  <a:cubicBezTo>
                    <a:pt x="10" y="0"/>
                    <a:pt x="8" y="0"/>
                    <a:pt x="6" y="2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8"/>
                    <a:pt x="0" y="11"/>
                    <a:pt x="1" y="13"/>
                  </a:cubicBezTo>
                  <a:cubicBezTo>
                    <a:pt x="2" y="13"/>
                    <a:pt x="3" y="14"/>
                    <a:pt x="4" y="1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3" name="Freeform 303">
              <a:extLst>
                <a:ext uri="{FF2B5EF4-FFF2-40B4-BE49-F238E27FC236}">
                  <a16:creationId xmlns="" xmlns:a16="http://schemas.microsoft.com/office/drawing/2014/main" id="{24D96CA7-1F91-44B4-8113-30942A6BBDEF}"/>
                </a:ext>
              </a:extLst>
            </p:cNvPr>
            <p:cNvSpPr>
              <a:spLocks/>
            </p:cNvSpPr>
            <p:nvPr/>
          </p:nvSpPr>
          <p:spPr bwMode="auto">
            <a:xfrm>
              <a:off x="9136063" y="5110163"/>
              <a:ext cx="34925" cy="34925"/>
            </a:xfrm>
            <a:custGeom>
              <a:avLst/>
              <a:gdLst>
                <a:gd name="T0" fmla="*/ 6 w 13"/>
                <a:gd name="T1" fmla="*/ 2 h 13"/>
                <a:gd name="T2" fmla="*/ 1 w 13"/>
                <a:gd name="T3" fmla="*/ 6 h 13"/>
                <a:gd name="T4" fmla="*/ 1 w 13"/>
                <a:gd name="T5" fmla="*/ 12 h 13"/>
                <a:gd name="T6" fmla="*/ 4 w 13"/>
                <a:gd name="T7" fmla="*/ 13 h 13"/>
                <a:gd name="T8" fmla="*/ 7 w 13"/>
                <a:gd name="T9" fmla="*/ 12 h 13"/>
                <a:gd name="T10" fmla="*/ 11 w 13"/>
                <a:gd name="T11" fmla="*/ 7 h 13"/>
                <a:gd name="T12" fmla="*/ 11 w 13"/>
                <a:gd name="T13" fmla="*/ 2 h 13"/>
                <a:gd name="T14" fmla="*/ 6 w 13"/>
                <a:gd name="T15" fmla="*/ 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" h="13">
                  <a:moveTo>
                    <a:pt x="6" y="2"/>
                  </a:moveTo>
                  <a:cubicBezTo>
                    <a:pt x="1" y="6"/>
                    <a:pt x="1" y="6"/>
                    <a:pt x="1" y="6"/>
                  </a:cubicBezTo>
                  <a:cubicBezTo>
                    <a:pt x="0" y="8"/>
                    <a:pt x="0" y="10"/>
                    <a:pt x="1" y="12"/>
                  </a:cubicBezTo>
                  <a:cubicBezTo>
                    <a:pt x="2" y="12"/>
                    <a:pt x="3" y="13"/>
                    <a:pt x="4" y="13"/>
                  </a:cubicBezTo>
                  <a:cubicBezTo>
                    <a:pt x="5" y="13"/>
                    <a:pt x="6" y="12"/>
                    <a:pt x="7" y="12"/>
                  </a:cubicBezTo>
                  <a:cubicBezTo>
                    <a:pt x="11" y="7"/>
                    <a:pt x="11" y="7"/>
                    <a:pt x="11" y="7"/>
                  </a:cubicBezTo>
                  <a:cubicBezTo>
                    <a:pt x="13" y="6"/>
                    <a:pt x="13" y="3"/>
                    <a:pt x="11" y="2"/>
                  </a:cubicBezTo>
                  <a:cubicBezTo>
                    <a:pt x="10" y="0"/>
                    <a:pt x="7" y="0"/>
                    <a:pt x="6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4" name="Freeform 304">
              <a:extLst>
                <a:ext uri="{FF2B5EF4-FFF2-40B4-BE49-F238E27FC236}">
                  <a16:creationId xmlns="" xmlns:a16="http://schemas.microsoft.com/office/drawing/2014/main" id="{1A80931E-1C35-40B4-AA0A-155582060C90}"/>
                </a:ext>
              </a:extLst>
            </p:cNvPr>
            <p:cNvSpPr>
              <a:spLocks/>
            </p:cNvSpPr>
            <p:nvPr/>
          </p:nvSpPr>
          <p:spPr bwMode="auto">
            <a:xfrm>
              <a:off x="9237663" y="5008563"/>
              <a:ext cx="34925" cy="34925"/>
            </a:xfrm>
            <a:custGeom>
              <a:avLst/>
              <a:gdLst>
                <a:gd name="T0" fmla="*/ 12 w 13"/>
                <a:gd name="T1" fmla="*/ 1 h 13"/>
                <a:gd name="T2" fmla="*/ 6 w 13"/>
                <a:gd name="T3" fmla="*/ 1 h 13"/>
                <a:gd name="T4" fmla="*/ 1 w 13"/>
                <a:gd name="T5" fmla="*/ 6 h 13"/>
                <a:gd name="T6" fmla="*/ 1 w 13"/>
                <a:gd name="T7" fmla="*/ 12 h 13"/>
                <a:gd name="T8" fmla="*/ 4 w 13"/>
                <a:gd name="T9" fmla="*/ 13 h 13"/>
                <a:gd name="T10" fmla="*/ 7 w 13"/>
                <a:gd name="T11" fmla="*/ 12 h 13"/>
                <a:gd name="T12" fmla="*/ 12 w 13"/>
                <a:gd name="T13" fmla="*/ 7 h 13"/>
                <a:gd name="T14" fmla="*/ 12 w 13"/>
                <a:gd name="T15" fmla="*/ 1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" h="13">
                  <a:moveTo>
                    <a:pt x="12" y="1"/>
                  </a:moveTo>
                  <a:cubicBezTo>
                    <a:pt x="10" y="0"/>
                    <a:pt x="8" y="0"/>
                    <a:pt x="6" y="1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8"/>
                    <a:pt x="0" y="10"/>
                    <a:pt x="1" y="12"/>
                  </a:cubicBezTo>
                  <a:cubicBezTo>
                    <a:pt x="2" y="13"/>
                    <a:pt x="3" y="13"/>
                    <a:pt x="4" y="13"/>
                  </a:cubicBezTo>
                  <a:cubicBezTo>
                    <a:pt x="5" y="13"/>
                    <a:pt x="6" y="13"/>
                    <a:pt x="7" y="12"/>
                  </a:cubicBezTo>
                  <a:cubicBezTo>
                    <a:pt x="12" y="7"/>
                    <a:pt x="12" y="7"/>
                    <a:pt x="12" y="7"/>
                  </a:cubicBezTo>
                  <a:cubicBezTo>
                    <a:pt x="13" y="5"/>
                    <a:pt x="13" y="3"/>
                    <a:pt x="12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05" name="Freeform 248">
            <a:extLst>
              <a:ext uri="{FF2B5EF4-FFF2-40B4-BE49-F238E27FC236}">
                <a16:creationId xmlns="" xmlns:a16="http://schemas.microsoft.com/office/drawing/2014/main" id="{EBFA155A-DE70-458A-BE3A-EC119421D254}"/>
              </a:ext>
            </a:extLst>
          </p:cNvPr>
          <p:cNvSpPr>
            <a:spLocks noEditPoints="1"/>
          </p:cNvSpPr>
          <p:nvPr/>
        </p:nvSpPr>
        <p:spPr bwMode="auto">
          <a:xfrm>
            <a:off x="10417223" y="2994904"/>
            <a:ext cx="252536" cy="288886"/>
          </a:xfrm>
          <a:custGeom>
            <a:avLst/>
            <a:gdLst>
              <a:gd name="T0" fmla="*/ 48 w 56"/>
              <a:gd name="T1" fmla="*/ 60 h 64"/>
              <a:gd name="T2" fmla="*/ 45 w 56"/>
              <a:gd name="T3" fmla="*/ 60 h 64"/>
              <a:gd name="T4" fmla="*/ 56 w 56"/>
              <a:gd name="T5" fmla="*/ 40 h 64"/>
              <a:gd name="T6" fmla="*/ 38 w 56"/>
              <a:gd name="T7" fmla="*/ 17 h 64"/>
              <a:gd name="T8" fmla="*/ 42 w 56"/>
              <a:gd name="T9" fmla="*/ 8 h 64"/>
              <a:gd name="T10" fmla="*/ 42 w 56"/>
              <a:gd name="T11" fmla="*/ 5 h 64"/>
              <a:gd name="T12" fmla="*/ 31 w 56"/>
              <a:gd name="T13" fmla="*/ 0 h 64"/>
              <a:gd name="T14" fmla="*/ 29 w 56"/>
              <a:gd name="T15" fmla="*/ 0 h 64"/>
              <a:gd name="T16" fmla="*/ 28 w 56"/>
              <a:gd name="T17" fmla="*/ 1 h 64"/>
              <a:gd name="T18" fmla="*/ 15 w 56"/>
              <a:gd name="T19" fmla="*/ 25 h 64"/>
              <a:gd name="T20" fmla="*/ 17 w 56"/>
              <a:gd name="T21" fmla="*/ 31 h 64"/>
              <a:gd name="T22" fmla="*/ 15 w 56"/>
              <a:gd name="T23" fmla="*/ 35 h 64"/>
              <a:gd name="T24" fmla="*/ 22 w 56"/>
              <a:gd name="T25" fmla="*/ 38 h 64"/>
              <a:gd name="T26" fmla="*/ 24 w 56"/>
              <a:gd name="T27" fmla="*/ 35 h 64"/>
              <a:gd name="T28" fmla="*/ 24 w 56"/>
              <a:gd name="T29" fmla="*/ 35 h 64"/>
              <a:gd name="T30" fmla="*/ 30 w 56"/>
              <a:gd name="T31" fmla="*/ 32 h 64"/>
              <a:gd name="T32" fmla="*/ 34 w 56"/>
              <a:gd name="T33" fmla="*/ 24 h 64"/>
              <a:gd name="T34" fmla="*/ 48 w 56"/>
              <a:gd name="T35" fmla="*/ 40 h 64"/>
              <a:gd name="T36" fmla="*/ 32 w 56"/>
              <a:gd name="T37" fmla="*/ 56 h 64"/>
              <a:gd name="T38" fmla="*/ 20 w 56"/>
              <a:gd name="T39" fmla="*/ 52 h 64"/>
              <a:gd name="T40" fmla="*/ 20 w 56"/>
              <a:gd name="T41" fmla="*/ 50 h 64"/>
              <a:gd name="T42" fmla="*/ 22 w 56"/>
              <a:gd name="T43" fmla="*/ 48 h 64"/>
              <a:gd name="T44" fmla="*/ 32 w 56"/>
              <a:gd name="T45" fmla="*/ 48 h 64"/>
              <a:gd name="T46" fmla="*/ 32 w 56"/>
              <a:gd name="T47" fmla="*/ 44 h 64"/>
              <a:gd name="T48" fmla="*/ 17 w 56"/>
              <a:gd name="T49" fmla="*/ 44 h 64"/>
              <a:gd name="T50" fmla="*/ 8 w 56"/>
              <a:gd name="T51" fmla="*/ 44 h 64"/>
              <a:gd name="T52" fmla="*/ 0 w 56"/>
              <a:gd name="T53" fmla="*/ 44 h 64"/>
              <a:gd name="T54" fmla="*/ 0 w 56"/>
              <a:gd name="T55" fmla="*/ 48 h 64"/>
              <a:gd name="T56" fmla="*/ 9 w 56"/>
              <a:gd name="T57" fmla="*/ 48 h 64"/>
              <a:gd name="T58" fmla="*/ 10 w 56"/>
              <a:gd name="T59" fmla="*/ 48 h 64"/>
              <a:gd name="T60" fmla="*/ 12 w 56"/>
              <a:gd name="T61" fmla="*/ 50 h 64"/>
              <a:gd name="T62" fmla="*/ 12 w 56"/>
              <a:gd name="T63" fmla="*/ 52 h 64"/>
              <a:gd name="T64" fmla="*/ 12 w 56"/>
              <a:gd name="T65" fmla="*/ 60 h 64"/>
              <a:gd name="T66" fmla="*/ 4 w 56"/>
              <a:gd name="T67" fmla="*/ 64 h 64"/>
              <a:gd name="T68" fmla="*/ 56 w 56"/>
              <a:gd name="T69" fmla="*/ 64 h 64"/>
              <a:gd name="T70" fmla="*/ 48 w 56"/>
              <a:gd name="T71" fmla="*/ 60 h 64"/>
              <a:gd name="T72" fmla="*/ 34 w 56"/>
              <a:gd name="T73" fmla="*/ 5 h 64"/>
              <a:gd name="T74" fmla="*/ 33 w 56"/>
              <a:gd name="T75" fmla="*/ 7 h 64"/>
              <a:gd name="T76" fmla="*/ 24 w 56"/>
              <a:gd name="T77" fmla="*/ 24 h 64"/>
              <a:gd name="T78" fmla="*/ 20 w 56"/>
              <a:gd name="T79" fmla="*/ 22 h 64"/>
              <a:gd name="T80" fmla="*/ 20 w 56"/>
              <a:gd name="T81" fmla="*/ 22 h 64"/>
              <a:gd name="T82" fmla="*/ 29 w 56"/>
              <a:gd name="T83" fmla="*/ 5 h 64"/>
              <a:gd name="T84" fmla="*/ 30 w 56"/>
              <a:gd name="T85" fmla="*/ 4 h 64"/>
              <a:gd name="T86" fmla="*/ 32 w 56"/>
              <a:gd name="T87" fmla="*/ 4 h 64"/>
              <a:gd name="T88" fmla="*/ 34 w 56"/>
              <a:gd name="T89" fmla="*/ 5 h 64"/>
              <a:gd name="T90" fmla="*/ 34 w 56"/>
              <a:gd name="T91" fmla="*/ 5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56" h="64">
                <a:moveTo>
                  <a:pt x="48" y="60"/>
                </a:moveTo>
                <a:cubicBezTo>
                  <a:pt x="45" y="60"/>
                  <a:pt x="45" y="60"/>
                  <a:pt x="45" y="60"/>
                </a:cubicBezTo>
                <a:cubicBezTo>
                  <a:pt x="52" y="56"/>
                  <a:pt x="56" y="48"/>
                  <a:pt x="56" y="40"/>
                </a:cubicBezTo>
                <a:cubicBezTo>
                  <a:pt x="56" y="29"/>
                  <a:pt x="48" y="19"/>
                  <a:pt x="38" y="17"/>
                </a:cubicBezTo>
                <a:cubicBezTo>
                  <a:pt x="42" y="8"/>
                  <a:pt x="42" y="8"/>
                  <a:pt x="42" y="8"/>
                </a:cubicBezTo>
                <a:cubicBezTo>
                  <a:pt x="43" y="7"/>
                  <a:pt x="43" y="6"/>
                  <a:pt x="42" y="5"/>
                </a:cubicBezTo>
                <a:cubicBezTo>
                  <a:pt x="31" y="0"/>
                  <a:pt x="31" y="0"/>
                  <a:pt x="31" y="0"/>
                </a:cubicBezTo>
                <a:cubicBezTo>
                  <a:pt x="30" y="0"/>
                  <a:pt x="30" y="0"/>
                  <a:pt x="29" y="0"/>
                </a:cubicBezTo>
                <a:cubicBezTo>
                  <a:pt x="29" y="0"/>
                  <a:pt x="28" y="1"/>
                  <a:pt x="28" y="1"/>
                </a:cubicBezTo>
                <a:cubicBezTo>
                  <a:pt x="15" y="25"/>
                  <a:pt x="15" y="25"/>
                  <a:pt x="15" y="25"/>
                </a:cubicBezTo>
                <a:cubicBezTo>
                  <a:pt x="14" y="28"/>
                  <a:pt x="15" y="30"/>
                  <a:pt x="17" y="31"/>
                </a:cubicBezTo>
                <a:cubicBezTo>
                  <a:pt x="15" y="35"/>
                  <a:pt x="15" y="35"/>
                  <a:pt x="15" y="35"/>
                </a:cubicBezTo>
                <a:cubicBezTo>
                  <a:pt x="22" y="38"/>
                  <a:pt x="22" y="38"/>
                  <a:pt x="22" y="38"/>
                </a:cubicBezTo>
                <a:cubicBezTo>
                  <a:pt x="24" y="35"/>
                  <a:pt x="24" y="35"/>
                  <a:pt x="24" y="35"/>
                </a:cubicBezTo>
                <a:cubicBezTo>
                  <a:pt x="24" y="35"/>
                  <a:pt x="24" y="35"/>
                  <a:pt x="24" y="35"/>
                </a:cubicBezTo>
                <a:cubicBezTo>
                  <a:pt x="26" y="35"/>
                  <a:pt x="29" y="35"/>
                  <a:pt x="30" y="32"/>
                </a:cubicBezTo>
                <a:cubicBezTo>
                  <a:pt x="34" y="24"/>
                  <a:pt x="34" y="24"/>
                  <a:pt x="34" y="24"/>
                </a:cubicBezTo>
                <a:cubicBezTo>
                  <a:pt x="42" y="25"/>
                  <a:pt x="48" y="32"/>
                  <a:pt x="48" y="40"/>
                </a:cubicBezTo>
                <a:cubicBezTo>
                  <a:pt x="48" y="49"/>
                  <a:pt x="41" y="56"/>
                  <a:pt x="32" y="56"/>
                </a:cubicBezTo>
                <a:cubicBezTo>
                  <a:pt x="28" y="56"/>
                  <a:pt x="23" y="54"/>
                  <a:pt x="20" y="52"/>
                </a:cubicBezTo>
                <a:cubicBezTo>
                  <a:pt x="20" y="50"/>
                  <a:pt x="20" y="50"/>
                  <a:pt x="20" y="50"/>
                </a:cubicBezTo>
                <a:cubicBezTo>
                  <a:pt x="20" y="49"/>
                  <a:pt x="21" y="48"/>
                  <a:pt x="22" y="48"/>
                </a:cubicBezTo>
                <a:cubicBezTo>
                  <a:pt x="32" y="48"/>
                  <a:pt x="32" y="48"/>
                  <a:pt x="32" y="48"/>
                </a:cubicBezTo>
                <a:cubicBezTo>
                  <a:pt x="32" y="44"/>
                  <a:pt x="32" y="44"/>
                  <a:pt x="32" y="44"/>
                </a:cubicBezTo>
                <a:cubicBezTo>
                  <a:pt x="17" y="44"/>
                  <a:pt x="17" y="44"/>
                  <a:pt x="17" y="44"/>
                </a:cubicBezTo>
                <a:cubicBezTo>
                  <a:pt x="8" y="44"/>
                  <a:pt x="8" y="44"/>
                  <a:pt x="8" y="44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8"/>
                  <a:pt x="0" y="48"/>
                  <a:pt x="0" y="48"/>
                </a:cubicBezTo>
                <a:cubicBezTo>
                  <a:pt x="9" y="48"/>
                  <a:pt x="9" y="48"/>
                  <a:pt x="9" y="48"/>
                </a:cubicBezTo>
                <a:cubicBezTo>
                  <a:pt x="10" y="48"/>
                  <a:pt x="10" y="48"/>
                  <a:pt x="10" y="48"/>
                </a:cubicBezTo>
                <a:cubicBezTo>
                  <a:pt x="11" y="48"/>
                  <a:pt x="12" y="49"/>
                  <a:pt x="12" y="50"/>
                </a:cubicBezTo>
                <a:cubicBezTo>
                  <a:pt x="12" y="52"/>
                  <a:pt x="12" y="52"/>
                  <a:pt x="12" y="52"/>
                </a:cubicBezTo>
                <a:cubicBezTo>
                  <a:pt x="12" y="60"/>
                  <a:pt x="12" y="60"/>
                  <a:pt x="12" y="60"/>
                </a:cubicBezTo>
                <a:cubicBezTo>
                  <a:pt x="8" y="60"/>
                  <a:pt x="4" y="60"/>
                  <a:pt x="4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56" y="60"/>
                  <a:pt x="52" y="60"/>
                  <a:pt x="48" y="60"/>
                </a:cubicBezTo>
                <a:close/>
                <a:moveTo>
                  <a:pt x="34" y="5"/>
                </a:moveTo>
                <a:cubicBezTo>
                  <a:pt x="33" y="6"/>
                  <a:pt x="33" y="6"/>
                  <a:pt x="33" y="7"/>
                </a:cubicBezTo>
                <a:cubicBezTo>
                  <a:pt x="24" y="24"/>
                  <a:pt x="24" y="24"/>
                  <a:pt x="24" y="24"/>
                </a:cubicBezTo>
                <a:cubicBezTo>
                  <a:pt x="20" y="22"/>
                  <a:pt x="20" y="22"/>
                  <a:pt x="20" y="22"/>
                </a:cubicBezTo>
                <a:cubicBezTo>
                  <a:pt x="20" y="22"/>
                  <a:pt x="20" y="22"/>
                  <a:pt x="20" y="22"/>
                </a:cubicBezTo>
                <a:cubicBezTo>
                  <a:pt x="29" y="5"/>
                  <a:pt x="29" y="5"/>
                  <a:pt x="29" y="5"/>
                </a:cubicBezTo>
                <a:cubicBezTo>
                  <a:pt x="29" y="5"/>
                  <a:pt x="30" y="4"/>
                  <a:pt x="30" y="4"/>
                </a:cubicBezTo>
                <a:cubicBezTo>
                  <a:pt x="31" y="4"/>
                  <a:pt x="31" y="4"/>
                  <a:pt x="32" y="4"/>
                </a:cubicBezTo>
                <a:cubicBezTo>
                  <a:pt x="34" y="5"/>
                  <a:pt x="34" y="5"/>
                  <a:pt x="34" y="5"/>
                </a:cubicBezTo>
                <a:cubicBezTo>
                  <a:pt x="34" y="5"/>
                  <a:pt x="34" y="5"/>
                  <a:pt x="34" y="5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06" name="Group 205">
            <a:extLst>
              <a:ext uri="{FF2B5EF4-FFF2-40B4-BE49-F238E27FC236}">
                <a16:creationId xmlns="" xmlns:a16="http://schemas.microsoft.com/office/drawing/2014/main" id="{C6BF40FC-2589-44B0-8247-C076E8AD0151}"/>
              </a:ext>
            </a:extLst>
          </p:cNvPr>
          <p:cNvGrpSpPr/>
          <p:nvPr/>
        </p:nvGrpSpPr>
        <p:grpSpPr>
          <a:xfrm>
            <a:off x="1622880" y="3004300"/>
            <a:ext cx="237897" cy="270093"/>
            <a:chOff x="2641601" y="5472113"/>
            <a:chExt cx="211138" cy="239713"/>
          </a:xfrm>
          <a:solidFill>
            <a:schemeClr val="tx1"/>
          </a:solidFill>
        </p:grpSpPr>
        <p:sp>
          <p:nvSpPr>
            <p:cNvPr id="207" name="Freeform 245">
              <a:extLst>
                <a:ext uri="{FF2B5EF4-FFF2-40B4-BE49-F238E27FC236}">
                  <a16:creationId xmlns="" xmlns:a16="http://schemas.microsoft.com/office/drawing/2014/main" id="{42E6F015-2DF6-4F11-8C50-F2FC92A412F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641601" y="5516563"/>
              <a:ext cx="211138" cy="195263"/>
            </a:xfrm>
            <a:custGeom>
              <a:avLst/>
              <a:gdLst>
                <a:gd name="T0" fmla="*/ 28 w 56"/>
                <a:gd name="T1" fmla="*/ 8 h 52"/>
                <a:gd name="T2" fmla="*/ 0 w 56"/>
                <a:gd name="T3" fmla="*/ 24 h 52"/>
                <a:gd name="T4" fmla="*/ 20 w 56"/>
                <a:gd name="T5" fmla="*/ 52 h 52"/>
                <a:gd name="T6" fmla="*/ 28 w 56"/>
                <a:gd name="T7" fmla="*/ 48 h 52"/>
                <a:gd name="T8" fmla="*/ 36 w 56"/>
                <a:gd name="T9" fmla="*/ 52 h 52"/>
                <a:gd name="T10" fmla="*/ 56 w 56"/>
                <a:gd name="T11" fmla="*/ 24 h 52"/>
                <a:gd name="T12" fmla="*/ 28 w 56"/>
                <a:gd name="T13" fmla="*/ 8 h 52"/>
                <a:gd name="T14" fmla="*/ 12 w 56"/>
                <a:gd name="T15" fmla="*/ 40 h 52"/>
                <a:gd name="T16" fmla="*/ 12 w 56"/>
                <a:gd name="T17" fmla="*/ 12 h 52"/>
                <a:gd name="T18" fmla="*/ 20 w 56"/>
                <a:gd name="T19" fmla="*/ 12 h 52"/>
                <a:gd name="T20" fmla="*/ 12 w 56"/>
                <a:gd name="T21" fmla="*/ 4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" h="52">
                  <a:moveTo>
                    <a:pt x="28" y="8"/>
                  </a:moveTo>
                  <a:cubicBezTo>
                    <a:pt x="7" y="0"/>
                    <a:pt x="0" y="12"/>
                    <a:pt x="0" y="24"/>
                  </a:cubicBezTo>
                  <a:cubicBezTo>
                    <a:pt x="0" y="36"/>
                    <a:pt x="14" y="52"/>
                    <a:pt x="20" y="52"/>
                  </a:cubicBezTo>
                  <a:cubicBezTo>
                    <a:pt x="28" y="52"/>
                    <a:pt x="28" y="48"/>
                    <a:pt x="28" y="48"/>
                  </a:cubicBezTo>
                  <a:cubicBezTo>
                    <a:pt x="28" y="48"/>
                    <a:pt x="28" y="52"/>
                    <a:pt x="36" y="52"/>
                  </a:cubicBezTo>
                  <a:cubicBezTo>
                    <a:pt x="42" y="52"/>
                    <a:pt x="56" y="36"/>
                    <a:pt x="56" y="24"/>
                  </a:cubicBezTo>
                  <a:cubicBezTo>
                    <a:pt x="56" y="12"/>
                    <a:pt x="49" y="0"/>
                    <a:pt x="28" y="8"/>
                  </a:cubicBezTo>
                  <a:close/>
                  <a:moveTo>
                    <a:pt x="12" y="40"/>
                  </a:moveTo>
                  <a:cubicBezTo>
                    <a:pt x="0" y="24"/>
                    <a:pt x="12" y="12"/>
                    <a:pt x="12" y="12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2"/>
                    <a:pt x="12" y="20"/>
                    <a:pt x="12" y="4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8" name="Freeform 246">
              <a:extLst>
                <a:ext uri="{FF2B5EF4-FFF2-40B4-BE49-F238E27FC236}">
                  <a16:creationId xmlns="" xmlns:a16="http://schemas.microsoft.com/office/drawing/2014/main" id="{3EB9EAD6-3E15-497D-ACD4-43BA155DD786}"/>
                </a:ext>
              </a:extLst>
            </p:cNvPr>
            <p:cNvSpPr>
              <a:spLocks/>
            </p:cNvSpPr>
            <p:nvPr/>
          </p:nvSpPr>
          <p:spPr bwMode="auto">
            <a:xfrm>
              <a:off x="2687638" y="5472113"/>
              <a:ext cx="60325" cy="60325"/>
            </a:xfrm>
            <a:custGeom>
              <a:avLst/>
              <a:gdLst>
                <a:gd name="T0" fmla="*/ 16 w 16"/>
                <a:gd name="T1" fmla="*/ 16 h 16"/>
                <a:gd name="T2" fmla="*/ 8 w 16"/>
                <a:gd name="T3" fmla="*/ 0 h 16"/>
                <a:gd name="T4" fmla="*/ 0 w 16"/>
                <a:gd name="T5" fmla="*/ 0 h 16"/>
                <a:gd name="T6" fmla="*/ 12 w 16"/>
                <a:gd name="T7" fmla="*/ 16 h 16"/>
                <a:gd name="T8" fmla="*/ 16 w 16"/>
                <a:gd name="T9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" h="16">
                  <a:moveTo>
                    <a:pt x="16" y="16"/>
                  </a:moveTo>
                  <a:cubicBezTo>
                    <a:pt x="12" y="8"/>
                    <a:pt x="8" y="0"/>
                    <a:pt x="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16"/>
                    <a:pt x="12" y="16"/>
                    <a:pt x="12" y="16"/>
                  </a:cubicBezTo>
                  <a:lnTo>
                    <a:pt x="16" y="1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9" name="Freeform 247">
              <a:extLst>
                <a:ext uri="{FF2B5EF4-FFF2-40B4-BE49-F238E27FC236}">
                  <a16:creationId xmlns="" xmlns:a16="http://schemas.microsoft.com/office/drawing/2014/main" id="{989A5D5C-6D2C-4AF1-8F02-EE2D5F67B5F4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7963" y="5472113"/>
              <a:ext cx="74613" cy="60325"/>
            </a:xfrm>
            <a:custGeom>
              <a:avLst/>
              <a:gdLst>
                <a:gd name="T0" fmla="*/ 20 w 20"/>
                <a:gd name="T1" fmla="*/ 0 h 16"/>
                <a:gd name="T2" fmla="*/ 0 w 20"/>
                <a:gd name="T3" fmla="*/ 16 h 16"/>
                <a:gd name="T4" fmla="*/ 20 w 20"/>
                <a:gd name="T5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0" h="16">
                  <a:moveTo>
                    <a:pt x="20" y="0"/>
                  </a:moveTo>
                  <a:cubicBezTo>
                    <a:pt x="20" y="0"/>
                    <a:pt x="0" y="0"/>
                    <a:pt x="0" y="16"/>
                  </a:cubicBezTo>
                  <a:cubicBezTo>
                    <a:pt x="0" y="16"/>
                    <a:pt x="20" y="16"/>
                    <a:pt x="2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10" name="Group 209">
            <a:extLst>
              <a:ext uri="{FF2B5EF4-FFF2-40B4-BE49-F238E27FC236}">
                <a16:creationId xmlns="" xmlns:a16="http://schemas.microsoft.com/office/drawing/2014/main" id="{D2038A54-5705-455D-896B-51AEFED54027}"/>
              </a:ext>
            </a:extLst>
          </p:cNvPr>
          <p:cNvGrpSpPr/>
          <p:nvPr/>
        </p:nvGrpSpPr>
        <p:grpSpPr>
          <a:xfrm>
            <a:off x="2366501" y="3019610"/>
            <a:ext cx="237897" cy="239472"/>
            <a:chOff x="5016501" y="1625601"/>
            <a:chExt cx="239713" cy="241300"/>
          </a:xfrm>
          <a:solidFill>
            <a:schemeClr val="tx1"/>
          </a:solidFill>
        </p:grpSpPr>
        <p:sp>
          <p:nvSpPr>
            <p:cNvPr id="211" name="Oval 116">
              <a:extLst>
                <a:ext uri="{FF2B5EF4-FFF2-40B4-BE49-F238E27FC236}">
                  <a16:creationId xmlns="" xmlns:a16="http://schemas.microsoft.com/office/drawing/2014/main" id="{E08200F7-FEB1-4661-8A5B-19E5E37AB6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16501" y="1803401"/>
              <a:ext cx="63500" cy="63500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2" name="Freeform 117">
              <a:extLst>
                <a:ext uri="{FF2B5EF4-FFF2-40B4-BE49-F238E27FC236}">
                  <a16:creationId xmlns="" xmlns:a16="http://schemas.microsoft.com/office/drawing/2014/main" id="{7040B91B-C7CE-4613-B288-907C0DADF215}"/>
                </a:ext>
              </a:extLst>
            </p:cNvPr>
            <p:cNvSpPr>
              <a:spLocks/>
            </p:cNvSpPr>
            <p:nvPr/>
          </p:nvSpPr>
          <p:spPr bwMode="auto">
            <a:xfrm>
              <a:off x="5019676" y="1709738"/>
              <a:ext cx="153988" cy="157163"/>
            </a:xfrm>
            <a:custGeom>
              <a:avLst/>
              <a:gdLst>
                <a:gd name="T0" fmla="*/ 0 w 41"/>
                <a:gd name="T1" fmla="*/ 0 h 42"/>
                <a:gd name="T2" fmla="*/ 0 w 41"/>
                <a:gd name="T3" fmla="*/ 11 h 42"/>
                <a:gd name="T4" fmla="*/ 21 w 41"/>
                <a:gd name="T5" fmla="*/ 20 h 42"/>
                <a:gd name="T6" fmla="*/ 30 w 41"/>
                <a:gd name="T7" fmla="*/ 42 h 42"/>
                <a:gd name="T8" fmla="*/ 41 w 41"/>
                <a:gd name="T9" fmla="*/ 42 h 42"/>
                <a:gd name="T10" fmla="*/ 0 w 41"/>
                <a:gd name="T11" fmla="*/ 0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1" h="42">
                  <a:moveTo>
                    <a:pt x="0" y="0"/>
                  </a:moveTo>
                  <a:cubicBezTo>
                    <a:pt x="0" y="11"/>
                    <a:pt x="0" y="11"/>
                    <a:pt x="0" y="11"/>
                  </a:cubicBezTo>
                  <a:cubicBezTo>
                    <a:pt x="8" y="11"/>
                    <a:pt x="15" y="15"/>
                    <a:pt x="21" y="20"/>
                  </a:cubicBezTo>
                  <a:cubicBezTo>
                    <a:pt x="26" y="26"/>
                    <a:pt x="30" y="33"/>
                    <a:pt x="30" y="42"/>
                  </a:cubicBezTo>
                  <a:cubicBezTo>
                    <a:pt x="41" y="42"/>
                    <a:pt x="41" y="42"/>
                    <a:pt x="41" y="42"/>
                  </a:cubicBezTo>
                  <a:cubicBezTo>
                    <a:pt x="41" y="19"/>
                    <a:pt x="22" y="0"/>
                    <a:pt x="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3" name="Freeform 118">
              <a:extLst>
                <a:ext uri="{FF2B5EF4-FFF2-40B4-BE49-F238E27FC236}">
                  <a16:creationId xmlns="" xmlns:a16="http://schemas.microsoft.com/office/drawing/2014/main" id="{A50A7D9C-C41E-43BD-BC67-FA6C0BB388B7}"/>
                </a:ext>
              </a:extLst>
            </p:cNvPr>
            <p:cNvSpPr>
              <a:spLocks/>
            </p:cNvSpPr>
            <p:nvPr/>
          </p:nvSpPr>
          <p:spPr bwMode="auto">
            <a:xfrm>
              <a:off x="5019676" y="1625601"/>
              <a:ext cx="236538" cy="241300"/>
            </a:xfrm>
            <a:custGeom>
              <a:avLst/>
              <a:gdLst>
                <a:gd name="T0" fmla="*/ 0 w 63"/>
                <a:gd name="T1" fmla="*/ 0 h 64"/>
                <a:gd name="T2" fmla="*/ 0 w 63"/>
                <a:gd name="T3" fmla="*/ 11 h 64"/>
                <a:gd name="T4" fmla="*/ 52 w 63"/>
                <a:gd name="T5" fmla="*/ 64 h 64"/>
                <a:gd name="T6" fmla="*/ 63 w 63"/>
                <a:gd name="T7" fmla="*/ 64 h 64"/>
                <a:gd name="T8" fmla="*/ 0 w 63"/>
                <a:gd name="T9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3" h="64">
                  <a:moveTo>
                    <a:pt x="0" y="0"/>
                  </a:moveTo>
                  <a:cubicBezTo>
                    <a:pt x="0" y="11"/>
                    <a:pt x="0" y="11"/>
                    <a:pt x="0" y="11"/>
                  </a:cubicBezTo>
                  <a:cubicBezTo>
                    <a:pt x="28" y="12"/>
                    <a:pt x="51" y="35"/>
                    <a:pt x="52" y="64"/>
                  </a:cubicBezTo>
                  <a:cubicBezTo>
                    <a:pt x="63" y="64"/>
                    <a:pt x="63" y="64"/>
                    <a:pt x="63" y="64"/>
                  </a:cubicBezTo>
                  <a:cubicBezTo>
                    <a:pt x="63" y="29"/>
                    <a:pt x="34" y="0"/>
                    <a:pt x="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14" name="Group 213">
            <a:extLst>
              <a:ext uri="{FF2B5EF4-FFF2-40B4-BE49-F238E27FC236}">
                <a16:creationId xmlns="" xmlns:a16="http://schemas.microsoft.com/office/drawing/2014/main" id="{9F044F2E-DEB6-4BF7-BC50-5BF77944CADB}"/>
              </a:ext>
            </a:extLst>
          </p:cNvPr>
          <p:cNvGrpSpPr/>
          <p:nvPr/>
        </p:nvGrpSpPr>
        <p:grpSpPr>
          <a:xfrm>
            <a:off x="5628977" y="3036036"/>
            <a:ext cx="299107" cy="206621"/>
            <a:chOff x="3092451" y="1625601"/>
            <a:chExt cx="241300" cy="166688"/>
          </a:xfrm>
          <a:solidFill>
            <a:schemeClr val="tx1"/>
          </a:solidFill>
        </p:grpSpPr>
        <p:sp>
          <p:nvSpPr>
            <p:cNvPr id="215" name="Freeform 112">
              <a:extLst>
                <a:ext uri="{FF2B5EF4-FFF2-40B4-BE49-F238E27FC236}">
                  <a16:creationId xmlns="" xmlns:a16="http://schemas.microsoft.com/office/drawing/2014/main" id="{ED9F4113-D52B-4223-940E-274C3A4FDAF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92451" y="1625601"/>
              <a:ext cx="165100" cy="166688"/>
            </a:xfrm>
            <a:custGeom>
              <a:avLst/>
              <a:gdLst>
                <a:gd name="T0" fmla="*/ 40 w 44"/>
                <a:gd name="T1" fmla="*/ 0 h 44"/>
                <a:gd name="T2" fmla="*/ 4 w 44"/>
                <a:gd name="T3" fmla="*/ 0 h 44"/>
                <a:gd name="T4" fmla="*/ 0 w 44"/>
                <a:gd name="T5" fmla="*/ 4 h 44"/>
                <a:gd name="T6" fmla="*/ 0 w 44"/>
                <a:gd name="T7" fmla="*/ 40 h 44"/>
                <a:gd name="T8" fmla="*/ 4 w 44"/>
                <a:gd name="T9" fmla="*/ 44 h 44"/>
                <a:gd name="T10" fmla="*/ 40 w 44"/>
                <a:gd name="T11" fmla="*/ 44 h 44"/>
                <a:gd name="T12" fmla="*/ 44 w 44"/>
                <a:gd name="T13" fmla="*/ 40 h 44"/>
                <a:gd name="T14" fmla="*/ 44 w 44"/>
                <a:gd name="T15" fmla="*/ 4 h 44"/>
                <a:gd name="T16" fmla="*/ 40 w 44"/>
                <a:gd name="T17" fmla="*/ 0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4" h="44">
                  <a:moveTo>
                    <a:pt x="40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0" y="42"/>
                    <a:pt x="2" y="44"/>
                    <a:pt x="4" y="44"/>
                  </a:cubicBezTo>
                  <a:cubicBezTo>
                    <a:pt x="40" y="44"/>
                    <a:pt x="40" y="44"/>
                    <a:pt x="40" y="44"/>
                  </a:cubicBezTo>
                  <a:cubicBezTo>
                    <a:pt x="42" y="44"/>
                    <a:pt x="44" y="42"/>
                    <a:pt x="44" y="40"/>
                  </a:cubicBezTo>
                  <a:cubicBezTo>
                    <a:pt x="44" y="4"/>
                    <a:pt x="44" y="4"/>
                    <a:pt x="44" y="4"/>
                  </a:cubicBezTo>
                  <a:cubicBezTo>
                    <a:pt x="44" y="2"/>
                    <a:pt x="42" y="0"/>
                    <a:pt x="4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6" name="Freeform 113">
              <a:extLst>
                <a:ext uri="{FF2B5EF4-FFF2-40B4-BE49-F238E27FC236}">
                  <a16:creationId xmlns="" xmlns:a16="http://schemas.microsoft.com/office/drawing/2014/main" id="{522607F3-ACDE-4242-9760-B8B45BB3D385}"/>
                </a:ext>
              </a:extLst>
            </p:cNvPr>
            <p:cNvSpPr>
              <a:spLocks/>
            </p:cNvSpPr>
            <p:nvPr/>
          </p:nvSpPr>
          <p:spPr bwMode="auto">
            <a:xfrm>
              <a:off x="3273426" y="1649413"/>
              <a:ext cx="60325" cy="119063"/>
            </a:xfrm>
            <a:custGeom>
              <a:avLst/>
              <a:gdLst>
                <a:gd name="T0" fmla="*/ 13 w 16"/>
                <a:gd name="T1" fmla="*/ 1 h 32"/>
                <a:gd name="T2" fmla="*/ 5 w 16"/>
                <a:gd name="T3" fmla="*/ 5 h 32"/>
                <a:gd name="T4" fmla="*/ 0 w 16"/>
                <a:gd name="T5" fmla="*/ 8 h 32"/>
                <a:gd name="T6" fmla="*/ 0 w 16"/>
                <a:gd name="T7" fmla="*/ 23 h 32"/>
                <a:gd name="T8" fmla="*/ 5 w 16"/>
                <a:gd name="T9" fmla="*/ 27 h 32"/>
                <a:gd name="T10" fmla="*/ 13 w 16"/>
                <a:gd name="T11" fmla="*/ 31 h 32"/>
                <a:gd name="T12" fmla="*/ 16 w 16"/>
                <a:gd name="T13" fmla="*/ 29 h 32"/>
                <a:gd name="T14" fmla="*/ 16 w 16"/>
                <a:gd name="T15" fmla="*/ 3 h 32"/>
                <a:gd name="T16" fmla="*/ 13 w 16"/>
                <a:gd name="T17" fmla="*/ 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32">
                  <a:moveTo>
                    <a:pt x="13" y="1"/>
                  </a:moveTo>
                  <a:cubicBezTo>
                    <a:pt x="5" y="5"/>
                    <a:pt x="5" y="5"/>
                    <a:pt x="5" y="5"/>
                  </a:cubicBezTo>
                  <a:cubicBezTo>
                    <a:pt x="4" y="6"/>
                    <a:pt x="2" y="7"/>
                    <a:pt x="0" y="8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2" y="24"/>
                    <a:pt x="4" y="26"/>
                    <a:pt x="5" y="27"/>
                  </a:cubicBezTo>
                  <a:cubicBezTo>
                    <a:pt x="13" y="31"/>
                    <a:pt x="13" y="31"/>
                    <a:pt x="13" y="31"/>
                  </a:cubicBezTo>
                  <a:cubicBezTo>
                    <a:pt x="14" y="32"/>
                    <a:pt x="16" y="31"/>
                    <a:pt x="16" y="29"/>
                  </a:cubicBezTo>
                  <a:cubicBezTo>
                    <a:pt x="16" y="3"/>
                    <a:pt x="16" y="3"/>
                    <a:pt x="16" y="3"/>
                  </a:cubicBezTo>
                  <a:cubicBezTo>
                    <a:pt x="16" y="1"/>
                    <a:pt x="14" y="0"/>
                    <a:pt x="13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17" name="Freeform 344">
            <a:extLst>
              <a:ext uri="{FF2B5EF4-FFF2-40B4-BE49-F238E27FC236}">
                <a16:creationId xmlns="" xmlns:a16="http://schemas.microsoft.com/office/drawing/2014/main" id="{A1E6AF8C-72B3-4F89-9EC2-7A6255DDA15A}"/>
              </a:ext>
            </a:extLst>
          </p:cNvPr>
          <p:cNvSpPr>
            <a:spLocks noEditPoints="1"/>
          </p:cNvSpPr>
          <p:nvPr/>
        </p:nvSpPr>
        <p:spPr bwMode="auto">
          <a:xfrm>
            <a:off x="4837935" y="3005009"/>
            <a:ext cx="268675" cy="268675"/>
          </a:xfrm>
          <a:custGeom>
            <a:avLst/>
            <a:gdLst>
              <a:gd name="T0" fmla="*/ 60 w 64"/>
              <a:gd name="T1" fmla="*/ 5 h 64"/>
              <a:gd name="T2" fmla="*/ 32 w 64"/>
              <a:gd name="T3" fmla="*/ 0 h 64"/>
              <a:gd name="T4" fmla="*/ 4 w 64"/>
              <a:gd name="T5" fmla="*/ 5 h 64"/>
              <a:gd name="T6" fmla="*/ 0 w 64"/>
              <a:gd name="T7" fmla="*/ 10 h 64"/>
              <a:gd name="T8" fmla="*/ 0 w 64"/>
              <a:gd name="T9" fmla="*/ 54 h 64"/>
              <a:gd name="T10" fmla="*/ 4 w 64"/>
              <a:gd name="T11" fmla="*/ 59 h 64"/>
              <a:gd name="T12" fmla="*/ 32 w 64"/>
              <a:gd name="T13" fmla="*/ 64 h 64"/>
              <a:gd name="T14" fmla="*/ 60 w 64"/>
              <a:gd name="T15" fmla="*/ 59 h 64"/>
              <a:gd name="T16" fmla="*/ 64 w 64"/>
              <a:gd name="T17" fmla="*/ 54 h 64"/>
              <a:gd name="T18" fmla="*/ 64 w 64"/>
              <a:gd name="T19" fmla="*/ 10 h 64"/>
              <a:gd name="T20" fmla="*/ 60 w 64"/>
              <a:gd name="T21" fmla="*/ 5 h 64"/>
              <a:gd name="T22" fmla="*/ 32 w 64"/>
              <a:gd name="T23" fmla="*/ 4 h 64"/>
              <a:gd name="T24" fmla="*/ 60 w 64"/>
              <a:gd name="T25" fmla="*/ 10 h 64"/>
              <a:gd name="T26" fmla="*/ 32 w 64"/>
              <a:gd name="T27" fmla="*/ 16 h 64"/>
              <a:gd name="T28" fmla="*/ 4 w 64"/>
              <a:gd name="T29" fmla="*/ 10 h 64"/>
              <a:gd name="T30" fmla="*/ 32 w 64"/>
              <a:gd name="T31" fmla="*/ 4 h 64"/>
              <a:gd name="T32" fmla="*/ 32 w 64"/>
              <a:gd name="T33" fmla="*/ 20 h 64"/>
              <a:gd name="T34" fmla="*/ 60 w 64"/>
              <a:gd name="T35" fmla="*/ 15 h 64"/>
              <a:gd name="T36" fmla="*/ 60 w 64"/>
              <a:gd name="T37" fmla="*/ 24 h 64"/>
              <a:gd name="T38" fmla="*/ 60 w 64"/>
              <a:gd name="T39" fmla="*/ 24 h 64"/>
              <a:gd name="T40" fmla="*/ 32 w 64"/>
              <a:gd name="T41" fmla="*/ 30 h 64"/>
              <a:gd name="T42" fmla="*/ 4 w 64"/>
              <a:gd name="T43" fmla="*/ 24 h 64"/>
              <a:gd name="T44" fmla="*/ 4 w 64"/>
              <a:gd name="T45" fmla="*/ 24 h 64"/>
              <a:gd name="T46" fmla="*/ 4 w 64"/>
              <a:gd name="T47" fmla="*/ 15 h 64"/>
              <a:gd name="T48" fmla="*/ 32 w 64"/>
              <a:gd name="T49" fmla="*/ 20 h 64"/>
              <a:gd name="T50" fmla="*/ 60 w 64"/>
              <a:gd name="T51" fmla="*/ 54 h 64"/>
              <a:gd name="T52" fmla="*/ 60 w 64"/>
              <a:gd name="T53" fmla="*/ 54 h 64"/>
              <a:gd name="T54" fmla="*/ 32 w 64"/>
              <a:gd name="T55" fmla="*/ 60 h 64"/>
              <a:gd name="T56" fmla="*/ 4 w 64"/>
              <a:gd name="T57" fmla="*/ 54 h 64"/>
              <a:gd name="T58" fmla="*/ 4 w 64"/>
              <a:gd name="T59" fmla="*/ 54 h 64"/>
              <a:gd name="T60" fmla="*/ 4 w 64"/>
              <a:gd name="T61" fmla="*/ 43 h 64"/>
              <a:gd name="T62" fmla="*/ 32 w 64"/>
              <a:gd name="T63" fmla="*/ 48 h 64"/>
              <a:gd name="T64" fmla="*/ 60 w 64"/>
              <a:gd name="T65" fmla="*/ 43 h 64"/>
              <a:gd name="T66" fmla="*/ 60 w 64"/>
              <a:gd name="T67" fmla="*/ 54 h 64"/>
              <a:gd name="T68" fmla="*/ 60 w 64"/>
              <a:gd name="T69" fmla="*/ 38 h 64"/>
              <a:gd name="T70" fmla="*/ 60 w 64"/>
              <a:gd name="T71" fmla="*/ 38 h 64"/>
              <a:gd name="T72" fmla="*/ 32 w 64"/>
              <a:gd name="T73" fmla="*/ 44 h 64"/>
              <a:gd name="T74" fmla="*/ 4 w 64"/>
              <a:gd name="T75" fmla="*/ 38 h 64"/>
              <a:gd name="T76" fmla="*/ 4 w 64"/>
              <a:gd name="T77" fmla="*/ 38 h 64"/>
              <a:gd name="T78" fmla="*/ 4 w 64"/>
              <a:gd name="T79" fmla="*/ 29 h 64"/>
              <a:gd name="T80" fmla="*/ 32 w 64"/>
              <a:gd name="T81" fmla="*/ 34 h 64"/>
              <a:gd name="T82" fmla="*/ 60 w 64"/>
              <a:gd name="T83" fmla="*/ 29 h 64"/>
              <a:gd name="T84" fmla="*/ 60 w 64"/>
              <a:gd name="T85" fmla="*/ 3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4" h="64">
                <a:moveTo>
                  <a:pt x="60" y="5"/>
                </a:moveTo>
                <a:cubicBezTo>
                  <a:pt x="55" y="2"/>
                  <a:pt x="44" y="0"/>
                  <a:pt x="32" y="0"/>
                </a:cubicBezTo>
                <a:cubicBezTo>
                  <a:pt x="20" y="0"/>
                  <a:pt x="9" y="2"/>
                  <a:pt x="4" y="5"/>
                </a:cubicBezTo>
                <a:cubicBezTo>
                  <a:pt x="1" y="7"/>
                  <a:pt x="0" y="8"/>
                  <a:pt x="0" y="10"/>
                </a:cubicBezTo>
                <a:cubicBezTo>
                  <a:pt x="0" y="54"/>
                  <a:pt x="0" y="54"/>
                  <a:pt x="0" y="54"/>
                </a:cubicBezTo>
                <a:cubicBezTo>
                  <a:pt x="0" y="56"/>
                  <a:pt x="1" y="57"/>
                  <a:pt x="4" y="59"/>
                </a:cubicBezTo>
                <a:cubicBezTo>
                  <a:pt x="9" y="62"/>
                  <a:pt x="20" y="64"/>
                  <a:pt x="32" y="64"/>
                </a:cubicBezTo>
                <a:cubicBezTo>
                  <a:pt x="44" y="64"/>
                  <a:pt x="55" y="62"/>
                  <a:pt x="60" y="59"/>
                </a:cubicBezTo>
                <a:cubicBezTo>
                  <a:pt x="63" y="57"/>
                  <a:pt x="64" y="56"/>
                  <a:pt x="64" y="54"/>
                </a:cubicBezTo>
                <a:cubicBezTo>
                  <a:pt x="64" y="10"/>
                  <a:pt x="64" y="10"/>
                  <a:pt x="64" y="10"/>
                </a:cubicBezTo>
                <a:cubicBezTo>
                  <a:pt x="64" y="8"/>
                  <a:pt x="63" y="7"/>
                  <a:pt x="60" y="5"/>
                </a:cubicBezTo>
                <a:close/>
                <a:moveTo>
                  <a:pt x="32" y="4"/>
                </a:moveTo>
                <a:cubicBezTo>
                  <a:pt x="49" y="4"/>
                  <a:pt x="58" y="8"/>
                  <a:pt x="60" y="10"/>
                </a:cubicBezTo>
                <a:cubicBezTo>
                  <a:pt x="58" y="12"/>
                  <a:pt x="49" y="16"/>
                  <a:pt x="32" y="16"/>
                </a:cubicBezTo>
                <a:cubicBezTo>
                  <a:pt x="15" y="16"/>
                  <a:pt x="6" y="12"/>
                  <a:pt x="4" y="10"/>
                </a:cubicBezTo>
                <a:cubicBezTo>
                  <a:pt x="6" y="8"/>
                  <a:pt x="15" y="4"/>
                  <a:pt x="32" y="4"/>
                </a:cubicBezTo>
                <a:close/>
                <a:moveTo>
                  <a:pt x="32" y="20"/>
                </a:moveTo>
                <a:cubicBezTo>
                  <a:pt x="44" y="20"/>
                  <a:pt x="55" y="18"/>
                  <a:pt x="60" y="15"/>
                </a:cubicBezTo>
                <a:cubicBezTo>
                  <a:pt x="60" y="24"/>
                  <a:pt x="60" y="24"/>
                  <a:pt x="60" y="24"/>
                </a:cubicBezTo>
                <a:cubicBezTo>
                  <a:pt x="60" y="24"/>
                  <a:pt x="60" y="24"/>
                  <a:pt x="60" y="24"/>
                </a:cubicBezTo>
                <a:cubicBezTo>
                  <a:pt x="58" y="26"/>
                  <a:pt x="49" y="30"/>
                  <a:pt x="32" y="30"/>
                </a:cubicBezTo>
                <a:cubicBezTo>
                  <a:pt x="15" y="30"/>
                  <a:pt x="6" y="26"/>
                  <a:pt x="4" y="24"/>
                </a:cubicBezTo>
                <a:cubicBezTo>
                  <a:pt x="4" y="24"/>
                  <a:pt x="4" y="24"/>
                  <a:pt x="4" y="24"/>
                </a:cubicBezTo>
                <a:cubicBezTo>
                  <a:pt x="4" y="15"/>
                  <a:pt x="4" y="15"/>
                  <a:pt x="4" y="15"/>
                </a:cubicBezTo>
                <a:cubicBezTo>
                  <a:pt x="9" y="18"/>
                  <a:pt x="20" y="20"/>
                  <a:pt x="32" y="20"/>
                </a:cubicBezTo>
                <a:close/>
                <a:moveTo>
                  <a:pt x="60" y="54"/>
                </a:moveTo>
                <a:cubicBezTo>
                  <a:pt x="60" y="54"/>
                  <a:pt x="60" y="54"/>
                  <a:pt x="60" y="54"/>
                </a:cubicBezTo>
                <a:cubicBezTo>
                  <a:pt x="58" y="56"/>
                  <a:pt x="49" y="60"/>
                  <a:pt x="32" y="60"/>
                </a:cubicBezTo>
                <a:cubicBezTo>
                  <a:pt x="15" y="60"/>
                  <a:pt x="6" y="56"/>
                  <a:pt x="4" y="54"/>
                </a:cubicBezTo>
                <a:cubicBezTo>
                  <a:pt x="4" y="54"/>
                  <a:pt x="4" y="54"/>
                  <a:pt x="4" y="54"/>
                </a:cubicBezTo>
                <a:cubicBezTo>
                  <a:pt x="4" y="43"/>
                  <a:pt x="4" y="43"/>
                  <a:pt x="4" y="43"/>
                </a:cubicBezTo>
                <a:cubicBezTo>
                  <a:pt x="9" y="46"/>
                  <a:pt x="20" y="48"/>
                  <a:pt x="32" y="48"/>
                </a:cubicBezTo>
                <a:cubicBezTo>
                  <a:pt x="44" y="48"/>
                  <a:pt x="55" y="46"/>
                  <a:pt x="60" y="43"/>
                </a:cubicBezTo>
                <a:lnTo>
                  <a:pt x="60" y="54"/>
                </a:lnTo>
                <a:close/>
                <a:moveTo>
                  <a:pt x="60" y="38"/>
                </a:moveTo>
                <a:cubicBezTo>
                  <a:pt x="60" y="38"/>
                  <a:pt x="60" y="38"/>
                  <a:pt x="60" y="38"/>
                </a:cubicBezTo>
                <a:cubicBezTo>
                  <a:pt x="58" y="40"/>
                  <a:pt x="49" y="44"/>
                  <a:pt x="32" y="44"/>
                </a:cubicBezTo>
                <a:cubicBezTo>
                  <a:pt x="15" y="44"/>
                  <a:pt x="6" y="40"/>
                  <a:pt x="4" y="38"/>
                </a:cubicBezTo>
                <a:cubicBezTo>
                  <a:pt x="4" y="38"/>
                  <a:pt x="4" y="38"/>
                  <a:pt x="4" y="38"/>
                </a:cubicBezTo>
                <a:cubicBezTo>
                  <a:pt x="4" y="29"/>
                  <a:pt x="4" y="29"/>
                  <a:pt x="4" y="29"/>
                </a:cubicBezTo>
                <a:cubicBezTo>
                  <a:pt x="9" y="32"/>
                  <a:pt x="20" y="34"/>
                  <a:pt x="32" y="34"/>
                </a:cubicBezTo>
                <a:cubicBezTo>
                  <a:pt x="44" y="34"/>
                  <a:pt x="55" y="32"/>
                  <a:pt x="60" y="29"/>
                </a:cubicBezTo>
                <a:lnTo>
                  <a:pt x="60" y="3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18" name="Group 217">
            <a:extLst>
              <a:ext uri="{FF2B5EF4-FFF2-40B4-BE49-F238E27FC236}">
                <a16:creationId xmlns="" xmlns:a16="http://schemas.microsoft.com/office/drawing/2014/main" id="{15E2C68A-8E93-46ED-8738-789819DCF84D}"/>
              </a:ext>
            </a:extLst>
          </p:cNvPr>
          <p:cNvGrpSpPr/>
          <p:nvPr/>
        </p:nvGrpSpPr>
        <p:grpSpPr>
          <a:xfrm>
            <a:off x="1613653" y="3680919"/>
            <a:ext cx="256349" cy="211178"/>
            <a:chOff x="9120188" y="247650"/>
            <a:chExt cx="720725" cy="593725"/>
          </a:xfrm>
          <a:solidFill>
            <a:schemeClr val="tx1"/>
          </a:solidFill>
        </p:grpSpPr>
        <p:sp>
          <p:nvSpPr>
            <p:cNvPr id="219" name="Freeform 5">
              <a:extLst>
                <a:ext uri="{FF2B5EF4-FFF2-40B4-BE49-F238E27FC236}">
                  <a16:creationId xmlns="" xmlns:a16="http://schemas.microsoft.com/office/drawing/2014/main" id="{6D309F18-5682-4D6C-B0DE-D84690C2756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120188" y="247650"/>
              <a:ext cx="720725" cy="593725"/>
            </a:xfrm>
            <a:custGeom>
              <a:avLst/>
              <a:gdLst>
                <a:gd name="T0" fmla="*/ 1401 w 1518"/>
                <a:gd name="T1" fmla="*/ 273 h 1251"/>
                <a:gd name="T2" fmla="*/ 1066 w 1518"/>
                <a:gd name="T3" fmla="*/ 273 h 1251"/>
                <a:gd name="T4" fmla="*/ 1014 w 1518"/>
                <a:gd name="T5" fmla="*/ 38 h 1251"/>
                <a:gd name="T6" fmla="*/ 974 w 1518"/>
                <a:gd name="T7" fmla="*/ 0 h 1251"/>
                <a:gd name="T8" fmla="*/ 558 w 1518"/>
                <a:gd name="T9" fmla="*/ 0 h 1251"/>
                <a:gd name="T10" fmla="*/ 518 w 1518"/>
                <a:gd name="T11" fmla="*/ 37 h 1251"/>
                <a:gd name="T12" fmla="*/ 466 w 1518"/>
                <a:gd name="T13" fmla="*/ 273 h 1251"/>
                <a:gd name="T14" fmla="*/ 118 w 1518"/>
                <a:gd name="T15" fmla="*/ 273 h 1251"/>
                <a:gd name="T16" fmla="*/ 0 w 1518"/>
                <a:gd name="T17" fmla="*/ 381 h 1251"/>
                <a:gd name="T18" fmla="*/ 0 w 1518"/>
                <a:gd name="T19" fmla="*/ 1127 h 1251"/>
                <a:gd name="T20" fmla="*/ 118 w 1518"/>
                <a:gd name="T21" fmla="*/ 1251 h 1251"/>
                <a:gd name="T22" fmla="*/ 1401 w 1518"/>
                <a:gd name="T23" fmla="*/ 1251 h 1251"/>
                <a:gd name="T24" fmla="*/ 1518 w 1518"/>
                <a:gd name="T25" fmla="*/ 1127 h 1251"/>
                <a:gd name="T26" fmla="*/ 1518 w 1518"/>
                <a:gd name="T27" fmla="*/ 381 h 1251"/>
                <a:gd name="T28" fmla="*/ 1401 w 1518"/>
                <a:gd name="T29" fmla="*/ 273 h 1251"/>
                <a:gd name="T30" fmla="*/ 766 w 1518"/>
                <a:gd name="T31" fmla="*/ 1127 h 1251"/>
                <a:gd name="T32" fmla="*/ 380 w 1518"/>
                <a:gd name="T33" fmla="*/ 740 h 1251"/>
                <a:gd name="T34" fmla="*/ 766 w 1518"/>
                <a:gd name="T35" fmla="*/ 354 h 1251"/>
                <a:gd name="T36" fmla="*/ 1153 w 1518"/>
                <a:gd name="T37" fmla="*/ 740 h 1251"/>
                <a:gd name="T38" fmla="*/ 766 w 1518"/>
                <a:gd name="T39" fmla="*/ 1127 h 12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518" h="1251">
                  <a:moveTo>
                    <a:pt x="1401" y="273"/>
                  </a:moveTo>
                  <a:cubicBezTo>
                    <a:pt x="1066" y="273"/>
                    <a:pt x="1066" y="273"/>
                    <a:pt x="1066" y="273"/>
                  </a:cubicBezTo>
                  <a:cubicBezTo>
                    <a:pt x="1014" y="38"/>
                    <a:pt x="1014" y="38"/>
                    <a:pt x="1014" y="38"/>
                  </a:cubicBezTo>
                  <a:cubicBezTo>
                    <a:pt x="1010" y="20"/>
                    <a:pt x="992" y="0"/>
                    <a:pt x="974" y="0"/>
                  </a:cubicBezTo>
                  <a:cubicBezTo>
                    <a:pt x="558" y="0"/>
                    <a:pt x="558" y="0"/>
                    <a:pt x="558" y="0"/>
                  </a:cubicBezTo>
                  <a:cubicBezTo>
                    <a:pt x="540" y="0"/>
                    <a:pt x="522" y="19"/>
                    <a:pt x="518" y="37"/>
                  </a:cubicBezTo>
                  <a:cubicBezTo>
                    <a:pt x="466" y="273"/>
                    <a:pt x="466" y="273"/>
                    <a:pt x="466" y="273"/>
                  </a:cubicBezTo>
                  <a:cubicBezTo>
                    <a:pt x="118" y="273"/>
                    <a:pt x="118" y="273"/>
                    <a:pt x="118" y="273"/>
                  </a:cubicBezTo>
                  <a:cubicBezTo>
                    <a:pt x="53" y="273"/>
                    <a:pt x="0" y="317"/>
                    <a:pt x="0" y="381"/>
                  </a:cubicBezTo>
                  <a:cubicBezTo>
                    <a:pt x="0" y="1127"/>
                    <a:pt x="0" y="1127"/>
                    <a:pt x="0" y="1127"/>
                  </a:cubicBezTo>
                  <a:cubicBezTo>
                    <a:pt x="0" y="1191"/>
                    <a:pt x="53" y="1251"/>
                    <a:pt x="118" y="1251"/>
                  </a:cubicBezTo>
                  <a:cubicBezTo>
                    <a:pt x="1401" y="1251"/>
                    <a:pt x="1401" y="1251"/>
                    <a:pt x="1401" y="1251"/>
                  </a:cubicBezTo>
                  <a:cubicBezTo>
                    <a:pt x="1466" y="1251"/>
                    <a:pt x="1518" y="1191"/>
                    <a:pt x="1518" y="1127"/>
                  </a:cubicBezTo>
                  <a:cubicBezTo>
                    <a:pt x="1518" y="381"/>
                    <a:pt x="1518" y="381"/>
                    <a:pt x="1518" y="381"/>
                  </a:cubicBezTo>
                  <a:cubicBezTo>
                    <a:pt x="1518" y="317"/>
                    <a:pt x="1466" y="273"/>
                    <a:pt x="1401" y="273"/>
                  </a:cubicBezTo>
                  <a:close/>
                  <a:moveTo>
                    <a:pt x="766" y="1127"/>
                  </a:moveTo>
                  <a:cubicBezTo>
                    <a:pt x="553" y="1127"/>
                    <a:pt x="380" y="954"/>
                    <a:pt x="380" y="740"/>
                  </a:cubicBezTo>
                  <a:cubicBezTo>
                    <a:pt x="380" y="527"/>
                    <a:pt x="553" y="354"/>
                    <a:pt x="766" y="354"/>
                  </a:cubicBezTo>
                  <a:cubicBezTo>
                    <a:pt x="980" y="354"/>
                    <a:pt x="1153" y="527"/>
                    <a:pt x="1153" y="740"/>
                  </a:cubicBezTo>
                  <a:cubicBezTo>
                    <a:pt x="1153" y="954"/>
                    <a:pt x="980" y="1127"/>
                    <a:pt x="766" y="112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0" name="Oval 6">
              <a:extLst>
                <a:ext uri="{FF2B5EF4-FFF2-40B4-BE49-F238E27FC236}">
                  <a16:creationId xmlns="" xmlns:a16="http://schemas.microsoft.com/office/drawing/2014/main" id="{F900B6BC-854B-40BE-9222-CA30FF3D257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56726" y="471488"/>
              <a:ext cx="254000" cy="254000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21" name="Freeform 16">
            <a:extLst>
              <a:ext uri="{FF2B5EF4-FFF2-40B4-BE49-F238E27FC236}">
                <a16:creationId xmlns="" xmlns:a16="http://schemas.microsoft.com/office/drawing/2014/main" id="{FA5A8574-1A00-42DC-925F-69BC40A756E9}"/>
              </a:ext>
            </a:extLst>
          </p:cNvPr>
          <p:cNvSpPr>
            <a:spLocks noEditPoints="1"/>
          </p:cNvSpPr>
          <p:nvPr/>
        </p:nvSpPr>
        <p:spPr bwMode="auto">
          <a:xfrm>
            <a:off x="6393067" y="3007849"/>
            <a:ext cx="380023" cy="262996"/>
          </a:xfrm>
          <a:custGeom>
            <a:avLst/>
            <a:gdLst>
              <a:gd name="T0" fmla="*/ 835 w 896"/>
              <a:gd name="T1" fmla="*/ 273 h 620"/>
              <a:gd name="T2" fmla="*/ 833 w 896"/>
              <a:gd name="T3" fmla="*/ 273 h 620"/>
              <a:gd name="T4" fmla="*/ 706 w 896"/>
              <a:gd name="T5" fmla="*/ 51 h 620"/>
              <a:gd name="T6" fmla="*/ 606 w 896"/>
              <a:gd name="T7" fmla="*/ 0 h 620"/>
              <a:gd name="T8" fmla="*/ 595 w 896"/>
              <a:gd name="T9" fmla="*/ 0 h 620"/>
              <a:gd name="T10" fmla="*/ 505 w 896"/>
              <a:gd name="T11" fmla="*/ 0 h 620"/>
              <a:gd name="T12" fmla="*/ 385 w 896"/>
              <a:gd name="T13" fmla="*/ 0 h 620"/>
              <a:gd name="T14" fmla="*/ 296 w 896"/>
              <a:gd name="T15" fmla="*/ 0 h 620"/>
              <a:gd name="T16" fmla="*/ 284 w 896"/>
              <a:gd name="T17" fmla="*/ 0 h 620"/>
              <a:gd name="T18" fmla="*/ 185 w 896"/>
              <a:gd name="T19" fmla="*/ 51 h 620"/>
              <a:gd name="T20" fmla="*/ 58 w 896"/>
              <a:gd name="T21" fmla="*/ 273 h 620"/>
              <a:gd name="T22" fmla="*/ 59 w 896"/>
              <a:gd name="T23" fmla="*/ 274 h 620"/>
              <a:gd name="T24" fmla="*/ 0 w 896"/>
              <a:gd name="T25" fmla="*/ 382 h 620"/>
              <a:gd name="T26" fmla="*/ 0 w 896"/>
              <a:gd name="T27" fmla="*/ 492 h 620"/>
              <a:gd name="T28" fmla="*/ 68 w 896"/>
              <a:gd name="T29" fmla="*/ 492 h 620"/>
              <a:gd name="T30" fmla="*/ 68 w 896"/>
              <a:gd name="T31" fmla="*/ 556 h 620"/>
              <a:gd name="T32" fmla="*/ 134 w 896"/>
              <a:gd name="T33" fmla="*/ 620 h 620"/>
              <a:gd name="T34" fmla="*/ 200 w 896"/>
              <a:gd name="T35" fmla="*/ 556 h 620"/>
              <a:gd name="T36" fmla="*/ 200 w 896"/>
              <a:gd name="T37" fmla="*/ 492 h 620"/>
              <a:gd name="T38" fmla="*/ 385 w 896"/>
              <a:gd name="T39" fmla="*/ 492 h 620"/>
              <a:gd name="T40" fmla="*/ 505 w 896"/>
              <a:gd name="T41" fmla="*/ 492 h 620"/>
              <a:gd name="T42" fmla="*/ 696 w 896"/>
              <a:gd name="T43" fmla="*/ 492 h 620"/>
              <a:gd name="T44" fmla="*/ 696 w 896"/>
              <a:gd name="T45" fmla="*/ 556 h 620"/>
              <a:gd name="T46" fmla="*/ 762 w 896"/>
              <a:gd name="T47" fmla="*/ 620 h 620"/>
              <a:gd name="T48" fmla="*/ 828 w 896"/>
              <a:gd name="T49" fmla="*/ 556 h 620"/>
              <a:gd name="T50" fmla="*/ 828 w 896"/>
              <a:gd name="T51" fmla="*/ 492 h 620"/>
              <a:gd name="T52" fmla="*/ 896 w 896"/>
              <a:gd name="T53" fmla="*/ 492 h 620"/>
              <a:gd name="T54" fmla="*/ 896 w 896"/>
              <a:gd name="T55" fmla="*/ 382 h 620"/>
              <a:gd name="T56" fmla="*/ 835 w 896"/>
              <a:gd name="T57" fmla="*/ 273 h 620"/>
              <a:gd name="T58" fmla="*/ 196 w 896"/>
              <a:gd name="T59" fmla="*/ 399 h 620"/>
              <a:gd name="T60" fmla="*/ 132 w 896"/>
              <a:gd name="T61" fmla="*/ 449 h 620"/>
              <a:gd name="T62" fmla="*/ 68 w 896"/>
              <a:gd name="T63" fmla="*/ 385 h 620"/>
              <a:gd name="T64" fmla="*/ 132 w 896"/>
              <a:gd name="T65" fmla="*/ 320 h 620"/>
              <a:gd name="T66" fmla="*/ 160 w 896"/>
              <a:gd name="T67" fmla="*/ 326 h 620"/>
              <a:gd name="T68" fmla="*/ 197 w 896"/>
              <a:gd name="T69" fmla="*/ 385 h 620"/>
              <a:gd name="T70" fmla="*/ 196 w 896"/>
              <a:gd name="T71" fmla="*/ 399 h 620"/>
              <a:gd name="T72" fmla="*/ 165 w 896"/>
              <a:gd name="T73" fmla="*/ 256 h 620"/>
              <a:gd name="T74" fmla="*/ 246 w 896"/>
              <a:gd name="T75" fmla="*/ 113 h 620"/>
              <a:gd name="T76" fmla="*/ 325 w 896"/>
              <a:gd name="T77" fmla="*/ 72 h 620"/>
              <a:gd name="T78" fmla="*/ 334 w 896"/>
              <a:gd name="T79" fmla="*/ 72 h 620"/>
              <a:gd name="T80" fmla="*/ 556 w 896"/>
              <a:gd name="T81" fmla="*/ 72 h 620"/>
              <a:gd name="T82" fmla="*/ 565 w 896"/>
              <a:gd name="T83" fmla="*/ 72 h 620"/>
              <a:gd name="T84" fmla="*/ 644 w 896"/>
              <a:gd name="T85" fmla="*/ 113 h 620"/>
              <a:gd name="T86" fmla="*/ 725 w 896"/>
              <a:gd name="T87" fmla="*/ 256 h 620"/>
              <a:gd name="T88" fmla="*/ 165 w 896"/>
              <a:gd name="T89" fmla="*/ 256 h 620"/>
              <a:gd name="T90" fmla="*/ 758 w 896"/>
              <a:gd name="T91" fmla="*/ 449 h 620"/>
              <a:gd name="T92" fmla="*/ 695 w 896"/>
              <a:gd name="T93" fmla="*/ 399 h 620"/>
              <a:gd name="T94" fmla="*/ 693 w 896"/>
              <a:gd name="T95" fmla="*/ 385 h 620"/>
              <a:gd name="T96" fmla="*/ 730 w 896"/>
              <a:gd name="T97" fmla="*/ 326 h 620"/>
              <a:gd name="T98" fmla="*/ 758 w 896"/>
              <a:gd name="T99" fmla="*/ 320 h 620"/>
              <a:gd name="T100" fmla="*/ 823 w 896"/>
              <a:gd name="T101" fmla="*/ 385 h 620"/>
              <a:gd name="T102" fmla="*/ 758 w 896"/>
              <a:gd name="T103" fmla="*/ 449 h 6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896" h="620">
                <a:moveTo>
                  <a:pt x="835" y="273"/>
                </a:moveTo>
                <a:cubicBezTo>
                  <a:pt x="834" y="273"/>
                  <a:pt x="834" y="273"/>
                  <a:pt x="833" y="273"/>
                </a:cubicBezTo>
                <a:cubicBezTo>
                  <a:pt x="706" y="51"/>
                  <a:pt x="706" y="51"/>
                  <a:pt x="706" y="51"/>
                </a:cubicBezTo>
                <a:cubicBezTo>
                  <a:pt x="689" y="21"/>
                  <a:pt x="644" y="0"/>
                  <a:pt x="606" y="0"/>
                </a:cubicBezTo>
                <a:cubicBezTo>
                  <a:pt x="595" y="0"/>
                  <a:pt x="595" y="0"/>
                  <a:pt x="595" y="0"/>
                </a:cubicBezTo>
                <a:cubicBezTo>
                  <a:pt x="505" y="0"/>
                  <a:pt x="505" y="0"/>
                  <a:pt x="505" y="0"/>
                </a:cubicBezTo>
                <a:cubicBezTo>
                  <a:pt x="385" y="0"/>
                  <a:pt x="385" y="0"/>
                  <a:pt x="385" y="0"/>
                </a:cubicBezTo>
                <a:cubicBezTo>
                  <a:pt x="296" y="0"/>
                  <a:pt x="296" y="0"/>
                  <a:pt x="296" y="0"/>
                </a:cubicBezTo>
                <a:cubicBezTo>
                  <a:pt x="284" y="0"/>
                  <a:pt x="284" y="0"/>
                  <a:pt x="284" y="0"/>
                </a:cubicBezTo>
                <a:cubicBezTo>
                  <a:pt x="246" y="0"/>
                  <a:pt x="202" y="21"/>
                  <a:pt x="185" y="51"/>
                </a:cubicBezTo>
                <a:cubicBezTo>
                  <a:pt x="58" y="273"/>
                  <a:pt x="58" y="273"/>
                  <a:pt x="58" y="273"/>
                </a:cubicBezTo>
                <a:cubicBezTo>
                  <a:pt x="58" y="274"/>
                  <a:pt x="59" y="274"/>
                  <a:pt x="59" y="274"/>
                </a:cubicBezTo>
                <a:cubicBezTo>
                  <a:pt x="23" y="296"/>
                  <a:pt x="0" y="336"/>
                  <a:pt x="0" y="382"/>
                </a:cubicBezTo>
                <a:cubicBezTo>
                  <a:pt x="0" y="492"/>
                  <a:pt x="0" y="492"/>
                  <a:pt x="0" y="492"/>
                </a:cubicBezTo>
                <a:cubicBezTo>
                  <a:pt x="68" y="492"/>
                  <a:pt x="68" y="492"/>
                  <a:pt x="68" y="492"/>
                </a:cubicBezTo>
                <a:cubicBezTo>
                  <a:pt x="68" y="556"/>
                  <a:pt x="68" y="556"/>
                  <a:pt x="68" y="556"/>
                </a:cubicBezTo>
                <a:cubicBezTo>
                  <a:pt x="68" y="591"/>
                  <a:pt x="98" y="620"/>
                  <a:pt x="134" y="620"/>
                </a:cubicBezTo>
                <a:cubicBezTo>
                  <a:pt x="170" y="620"/>
                  <a:pt x="200" y="591"/>
                  <a:pt x="200" y="556"/>
                </a:cubicBezTo>
                <a:cubicBezTo>
                  <a:pt x="200" y="492"/>
                  <a:pt x="200" y="492"/>
                  <a:pt x="200" y="492"/>
                </a:cubicBezTo>
                <a:cubicBezTo>
                  <a:pt x="385" y="492"/>
                  <a:pt x="385" y="492"/>
                  <a:pt x="385" y="492"/>
                </a:cubicBezTo>
                <a:cubicBezTo>
                  <a:pt x="505" y="492"/>
                  <a:pt x="505" y="492"/>
                  <a:pt x="505" y="492"/>
                </a:cubicBezTo>
                <a:cubicBezTo>
                  <a:pt x="696" y="492"/>
                  <a:pt x="696" y="492"/>
                  <a:pt x="696" y="492"/>
                </a:cubicBezTo>
                <a:cubicBezTo>
                  <a:pt x="696" y="556"/>
                  <a:pt x="696" y="556"/>
                  <a:pt x="696" y="556"/>
                </a:cubicBezTo>
                <a:cubicBezTo>
                  <a:pt x="696" y="591"/>
                  <a:pt x="726" y="620"/>
                  <a:pt x="762" y="620"/>
                </a:cubicBezTo>
                <a:cubicBezTo>
                  <a:pt x="798" y="620"/>
                  <a:pt x="828" y="591"/>
                  <a:pt x="828" y="556"/>
                </a:cubicBezTo>
                <a:cubicBezTo>
                  <a:pt x="828" y="492"/>
                  <a:pt x="828" y="492"/>
                  <a:pt x="828" y="492"/>
                </a:cubicBezTo>
                <a:cubicBezTo>
                  <a:pt x="896" y="492"/>
                  <a:pt x="896" y="492"/>
                  <a:pt x="896" y="492"/>
                </a:cubicBezTo>
                <a:cubicBezTo>
                  <a:pt x="896" y="382"/>
                  <a:pt x="896" y="382"/>
                  <a:pt x="896" y="382"/>
                </a:cubicBezTo>
                <a:cubicBezTo>
                  <a:pt x="896" y="336"/>
                  <a:pt x="870" y="296"/>
                  <a:pt x="835" y="273"/>
                </a:cubicBezTo>
                <a:close/>
                <a:moveTo>
                  <a:pt x="196" y="399"/>
                </a:moveTo>
                <a:cubicBezTo>
                  <a:pt x="189" y="428"/>
                  <a:pt x="163" y="449"/>
                  <a:pt x="132" y="449"/>
                </a:cubicBezTo>
                <a:cubicBezTo>
                  <a:pt x="97" y="449"/>
                  <a:pt x="68" y="420"/>
                  <a:pt x="68" y="385"/>
                </a:cubicBezTo>
                <a:cubicBezTo>
                  <a:pt x="68" y="349"/>
                  <a:pt x="97" y="320"/>
                  <a:pt x="132" y="320"/>
                </a:cubicBezTo>
                <a:cubicBezTo>
                  <a:pt x="142" y="320"/>
                  <a:pt x="152" y="322"/>
                  <a:pt x="160" y="326"/>
                </a:cubicBezTo>
                <a:cubicBezTo>
                  <a:pt x="182" y="337"/>
                  <a:pt x="197" y="359"/>
                  <a:pt x="197" y="385"/>
                </a:cubicBezTo>
                <a:cubicBezTo>
                  <a:pt x="197" y="389"/>
                  <a:pt x="197" y="394"/>
                  <a:pt x="196" y="399"/>
                </a:cubicBezTo>
                <a:close/>
                <a:moveTo>
                  <a:pt x="165" y="256"/>
                </a:moveTo>
                <a:cubicBezTo>
                  <a:pt x="246" y="113"/>
                  <a:pt x="246" y="113"/>
                  <a:pt x="246" y="113"/>
                </a:cubicBezTo>
                <a:cubicBezTo>
                  <a:pt x="260" y="90"/>
                  <a:pt x="295" y="72"/>
                  <a:pt x="325" y="72"/>
                </a:cubicBezTo>
                <a:cubicBezTo>
                  <a:pt x="334" y="72"/>
                  <a:pt x="334" y="72"/>
                  <a:pt x="334" y="72"/>
                </a:cubicBezTo>
                <a:cubicBezTo>
                  <a:pt x="556" y="72"/>
                  <a:pt x="556" y="72"/>
                  <a:pt x="556" y="72"/>
                </a:cubicBezTo>
                <a:cubicBezTo>
                  <a:pt x="565" y="72"/>
                  <a:pt x="565" y="72"/>
                  <a:pt x="565" y="72"/>
                </a:cubicBezTo>
                <a:cubicBezTo>
                  <a:pt x="595" y="72"/>
                  <a:pt x="630" y="90"/>
                  <a:pt x="644" y="113"/>
                </a:cubicBezTo>
                <a:cubicBezTo>
                  <a:pt x="725" y="256"/>
                  <a:pt x="725" y="256"/>
                  <a:pt x="725" y="256"/>
                </a:cubicBezTo>
                <a:lnTo>
                  <a:pt x="165" y="256"/>
                </a:lnTo>
                <a:close/>
                <a:moveTo>
                  <a:pt x="758" y="449"/>
                </a:moveTo>
                <a:cubicBezTo>
                  <a:pt x="727" y="449"/>
                  <a:pt x="701" y="428"/>
                  <a:pt x="695" y="399"/>
                </a:cubicBezTo>
                <a:cubicBezTo>
                  <a:pt x="694" y="394"/>
                  <a:pt x="693" y="389"/>
                  <a:pt x="693" y="385"/>
                </a:cubicBezTo>
                <a:cubicBezTo>
                  <a:pt x="693" y="359"/>
                  <a:pt x="708" y="337"/>
                  <a:pt x="730" y="326"/>
                </a:cubicBezTo>
                <a:cubicBezTo>
                  <a:pt x="739" y="322"/>
                  <a:pt x="748" y="320"/>
                  <a:pt x="758" y="320"/>
                </a:cubicBezTo>
                <a:cubicBezTo>
                  <a:pt x="794" y="320"/>
                  <a:pt x="823" y="349"/>
                  <a:pt x="823" y="385"/>
                </a:cubicBezTo>
                <a:cubicBezTo>
                  <a:pt x="823" y="420"/>
                  <a:pt x="794" y="449"/>
                  <a:pt x="758" y="44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22" name="Group 221">
            <a:extLst>
              <a:ext uri="{FF2B5EF4-FFF2-40B4-BE49-F238E27FC236}">
                <a16:creationId xmlns="" xmlns:a16="http://schemas.microsoft.com/office/drawing/2014/main" id="{C61D1482-2101-4435-B1CF-175EB5B977BC}"/>
              </a:ext>
            </a:extLst>
          </p:cNvPr>
          <p:cNvGrpSpPr/>
          <p:nvPr/>
        </p:nvGrpSpPr>
        <p:grpSpPr>
          <a:xfrm>
            <a:off x="2343915" y="3646940"/>
            <a:ext cx="283067" cy="279135"/>
            <a:chOff x="5978526" y="184151"/>
            <a:chExt cx="228600" cy="225425"/>
          </a:xfrm>
          <a:solidFill>
            <a:schemeClr val="tx1"/>
          </a:solidFill>
        </p:grpSpPr>
        <p:sp>
          <p:nvSpPr>
            <p:cNvPr id="223" name="Freeform 14">
              <a:extLst>
                <a:ext uri="{FF2B5EF4-FFF2-40B4-BE49-F238E27FC236}">
                  <a16:creationId xmlns="" xmlns:a16="http://schemas.microsoft.com/office/drawing/2014/main" id="{268F1EEB-DC84-4E24-9FC2-1E7A83E58981}"/>
                </a:ext>
              </a:extLst>
            </p:cNvPr>
            <p:cNvSpPr>
              <a:spLocks/>
            </p:cNvSpPr>
            <p:nvPr/>
          </p:nvSpPr>
          <p:spPr bwMode="auto">
            <a:xfrm>
              <a:off x="5978526" y="334963"/>
              <a:ext cx="74613" cy="74613"/>
            </a:xfrm>
            <a:custGeom>
              <a:avLst/>
              <a:gdLst>
                <a:gd name="T0" fmla="*/ 7 w 47"/>
                <a:gd name="T1" fmla="*/ 0 h 47"/>
                <a:gd name="T2" fmla="*/ 2 w 47"/>
                <a:gd name="T3" fmla="*/ 23 h 47"/>
                <a:gd name="T4" fmla="*/ 0 w 47"/>
                <a:gd name="T5" fmla="*/ 47 h 47"/>
                <a:gd name="T6" fmla="*/ 23 w 47"/>
                <a:gd name="T7" fmla="*/ 45 h 47"/>
                <a:gd name="T8" fmla="*/ 47 w 47"/>
                <a:gd name="T9" fmla="*/ 40 h 47"/>
                <a:gd name="T10" fmla="*/ 26 w 47"/>
                <a:gd name="T11" fmla="*/ 21 h 47"/>
                <a:gd name="T12" fmla="*/ 7 w 47"/>
                <a:gd name="T13" fmla="*/ 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" h="47">
                  <a:moveTo>
                    <a:pt x="7" y="0"/>
                  </a:moveTo>
                  <a:lnTo>
                    <a:pt x="2" y="23"/>
                  </a:lnTo>
                  <a:lnTo>
                    <a:pt x="0" y="47"/>
                  </a:lnTo>
                  <a:lnTo>
                    <a:pt x="23" y="45"/>
                  </a:lnTo>
                  <a:lnTo>
                    <a:pt x="47" y="40"/>
                  </a:lnTo>
                  <a:lnTo>
                    <a:pt x="26" y="21"/>
                  </a:lnTo>
                  <a:lnTo>
                    <a:pt x="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4" name="Freeform 15">
              <a:extLst>
                <a:ext uri="{FF2B5EF4-FFF2-40B4-BE49-F238E27FC236}">
                  <a16:creationId xmlns="" xmlns:a16="http://schemas.microsoft.com/office/drawing/2014/main" id="{9F94EFA5-6903-40AA-997E-7ABE0C096A96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0751" y="217488"/>
              <a:ext cx="165100" cy="169863"/>
            </a:xfrm>
            <a:custGeom>
              <a:avLst/>
              <a:gdLst>
                <a:gd name="T0" fmla="*/ 38 w 104"/>
                <a:gd name="T1" fmla="*/ 95 h 107"/>
                <a:gd name="T2" fmla="*/ 33 w 104"/>
                <a:gd name="T3" fmla="*/ 88 h 107"/>
                <a:gd name="T4" fmla="*/ 92 w 104"/>
                <a:gd name="T5" fmla="*/ 29 h 107"/>
                <a:gd name="T6" fmla="*/ 78 w 104"/>
                <a:gd name="T7" fmla="*/ 15 h 107"/>
                <a:gd name="T8" fmla="*/ 19 w 104"/>
                <a:gd name="T9" fmla="*/ 74 h 107"/>
                <a:gd name="T10" fmla="*/ 12 w 104"/>
                <a:gd name="T11" fmla="*/ 67 h 107"/>
                <a:gd name="T12" fmla="*/ 71 w 104"/>
                <a:gd name="T13" fmla="*/ 7 h 107"/>
                <a:gd name="T14" fmla="*/ 66 w 104"/>
                <a:gd name="T15" fmla="*/ 0 h 107"/>
                <a:gd name="T16" fmla="*/ 0 w 104"/>
                <a:gd name="T17" fmla="*/ 67 h 107"/>
                <a:gd name="T18" fmla="*/ 38 w 104"/>
                <a:gd name="T19" fmla="*/ 107 h 107"/>
                <a:gd name="T20" fmla="*/ 104 w 104"/>
                <a:gd name="T21" fmla="*/ 41 h 107"/>
                <a:gd name="T22" fmla="*/ 99 w 104"/>
                <a:gd name="T23" fmla="*/ 33 h 107"/>
                <a:gd name="T24" fmla="*/ 38 w 104"/>
                <a:gd name="T25" fmla="*/ 95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4" h="107">
                  <a:moveTo>
                    <a:pt x="38" y="95"/>
                  </a:moveTo>
                  <a:lnTo>
                    <a:pt x="33" y="88"/>
                  </a:lnTo>
                  <a:lnTo>
                    <a:pt x="92" y="29"/>
                  </a:lnTo>
                  <a:lnTo>
                    <a:pt x="78" y="15"/>
                  </a:lnTo>
                  <a:lnTo>
                    <a:pt x="19" y="74"/>
                  </a:lnTo>
                  <a:lnTo>
                    <a:pt x="12" y="67"/>
                  </a:lnTo>
                  <a:lnTo>
                    <a:pt x="71" y="7"/>
                  </a:lnTo>
                  <a:lnTo>
                    <a:pt x="66" y="0"/>
                  </a:lnTo>
                  <a:lnTo>
                    <a:pt x="0" y="67"/>
                  </a:lnTo>
                  <a:lnTo>
                    <a:pt x="38" y="107"/>
                  </a:lnTo>
                  <a:lnTo>
                    <a:pt x="104" y="41"/>
                  </a:lnTo>
                  <a:lnTo>
                    <a:pt x="99" y="33"/>
                  </a:lnTo>
                  <a:lnTo>
                    <a:pt x="38" y="9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5" name="Freeform 16">
              <a:extLst>
                <a:ext uri="{FF2B5EF4-FFF2-40B4-BE49-F238E27FC236}">
                  <a16:creationId xmlns="" xmlns:a16="http://schemas.microsoft.com/office/drawing/2014/main" id="{7FBF70F7-58C6-4A12-B533-13AEF57BA4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116638" y="184151"/>
              <a:ext cx="90488" cy="90488"/>
            </a:xfrm>
            <a:custGeom>
              <a:avLst/>
              <a:gdLst>
                <a:gd name="T0" fmla="*/ 22 w 24"/>
                <a:gd name="T1" fmla="*/ 12 h 24"/>
                <a:gd name="T2" fmla="*/ 11 w 24"/>
                <a:gd name="T3" fmla="*/ 1 h 24"/>
                <a:gd name="T4" fmla="*/ 5 w 24"/>
                <a:gd name="T5" fmla="*/ 1 h 24"/>
                <a:gd name="T6" fmla="*/ 5 w 24"/>
                <a:gd name="T7" fmla="*/ 1 h 24"/>
                <a:gd name="T8" fmla="*/ 5 w 24"/>
                <a:gd name="T9" fmla="*/ 1 h 24"/>
                <a:gd name="T10" fmla="*/ 0 w 24"/>
                <a:gd name="T11" fmla="*/ 7 h 24"/>
                <a:gd name="T12" fmla="*/ 17 w 24"/>
                <a:gd name="T13" fmla="*/ 24 h 24"/>
                <a:gd name="T14" fmla="*/ 22 w 24"/>
                <a:gd name="T15" fmla="*/ 18 h 24"/>
                <a:gd name="T16" fmla="*/ 22 w 24"/>
                <a:gd name="T17" fmla="*/ 18 h 24"/>
                <a:gd name="T18" fmla="*/ 22 w 24"/>
                <a:gd name="T19" fmla="*/ 18 h 24"/>
                <a:gd name="T20" fmla="*/ 22 w 24"/>
                <a:gd name="T21" fmla="*/ 12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4" h="24">
                  <a:moveTo>
                    <a:pt x="22" y="12"/>
                  </a:moveTo>
                  <a:cubicBezTo>
                    <a:pt x="11" y="1"/>
                    <a:pt x="11" y="1"/>
                    <a:pt x="11" y="1"/>
                  </a:cubicBezTo>
                  <a:cubicBezTo>
                    <a:pt x="9" y="0"/>
                    <a:pt x="7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17" y="24"/>
                    <a:pt x="17" y="24"/>
                    <a:pt x="17" y="24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4" y="16"/>
                    <a:pt x="24" y="14"/>
                    <a:pt x="22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26" name="Freeform 17">
            <a:extLst>
              <a:ext uri="{FF2B5EF4-FFF2-40B4-BE49-F238E27FC236}">
                <a16:creationId xmlns="" xmlns:a16="http://schemas.microsoft.com/office/drawing/2014/main" id="{AFAE8479-7781-49F4-939D-AE5119D1CF5A}"/>
              </a:ext>
            </a:extLst>
          </p:cNvPr>
          <p:cNvSpPr>
            <a:spLocks/>
          </p:cNvSpPr>
          <p:nvPr/>
        </p:nvSpPr>
        <p:spPr bwMode="auto">
          <a:xfrm>
            <a:off x="4822761" y="3657466"/>
            <a:ext cx="299021" cy="258084"/>
          </a:xfrm>
          <a:custGeom>
            <a:avLst/>
            <a:gdLst>
              <a:gd name="T0" fmla="*/ 19 w 71"/>
              <a:gd name="T1" fmla="*/ 61 h 61"/>
              <a:gd name="T2" fmla="*/ 12 w 71"/>
              <a:gd name="T3" fmla="*/ 57 h 61"/>
              <a:gd name="T4" fmla="*/ 12 w 71"/>
              <a:gd name="T5" fmla="*/ 57 h 61"/>
              <a:gd name="T6" fmla="*/ 12 w 71"/>
              <a:gd name="T7" fmla="*/ 35 h 61"/>
              <a:gd name="T8" fmla="*/ 30 w 71"/>
              <a:gd name="T9" fmla="*/ 18 h 61"/>
              <a:gd name="T10" fmla="*/ 41 w 71"/>
              <a:gd name="T11" fmla="*/ 6 h 61"/>
              <a:gd name="T12" fmla="*/ 61 w 71"/>
              <a:gd name="T13" fmla="*/ 8 h 61"/>
              <a:gd name="T14" fmla="*/ 68 w 71"/>
              <a:gd name="T15" fmla="*/ 30 h 61"/>
              <a:gd name="T16" fmla="*/ 42 w 71"/>
              <a:gd name="T17" fmla="*/ 57 h 61"/>
              <a:gd name="T18" fmla="*/ 37 w 71"/>
              <a:gd name="T19" fmla="*/ 57 h 61"/>
              <a:gd name="T20" fmla="*/ 37 w 71"/>
              <a:gd name="T21" fmla="*/ 53 h 61"/>
              <a:gd name="T22" fmla="*/ 63 w 71"/>
              <a:gd name="T23" fmla="*/ 27 h 61"/>
              <a:gd name="T24" fmla="*/ 57 w 71"/>
              <a:gd name="T25" fmla="*/ 13 h 61"/>
              <a:gd name="T26" fmla="*/ 45 w 71"/>
              <a:gd name="T27" fmla="*/ 10 h 61"/>
              <a:gd name="T28" fmla="*/ 34 w 71"/>
              <a:gd name="T29" fmla="*/ 22 h 61"/>
              <a:gd name="T30" fmla="*/ 16 w 71"/>
              <a:gd name="T31" fmla="*/ 39 h 61"/>
              <a:gd name="T32" fmla="*/ 16 w 71"/>
              <a:gd name="T33" fmla="*/ 53 h 61"/>
              <a:gd name="T34" fmla="*/ 16 w 71"/>
              <a:gd name="T35" fmla="*/ 53 h 61"/>
              <a:gd name="T36" fmla="*/ 23 w 71"/>
              <a:gd name="T37" fmla="*/ 53 h 61"/>
              <a:gd name="T38" fmla="*/ 28 w 71"/>
              <a:gd name="T39" fmla="*/ 48 h 61"/>
              <a:gd name="T40" fmla="*/ 48 w 71"/>
              <a:gd name="T41" fmla="*/ 28 h 61"/>
              <a:gd name="T42" fmla="*/ 49 w 71"/>
              <a:gd name="T43" fmla="*/ 24 h 61"/>
              <a:gd name="T44" fmla="*/ 44 w 71"/>
              <a:gd name="T45" fmla="*/ 26 h 61"/>
              <a:gd name="T46" fmla="*/ 25 w 71"/>
              <a:gd name="T47" fmla="*/ 45 h 61"/>
              <a:gd name="T48" fmla="*/ 21 w 71"/>
              <a:gd name="T49" fmla="*/ 45 h 61"/>
              <a:gd name="T50" fmla="*/ 21 w 71"/>
              <a:gd name="T51" fmla="*/ 41 h 61"/>
              <a:gd name="T52" fmla="*/ 40 w 71"/>
              <a:gd name="T53" fmla="*/ 22 h 61"/>
              <a:gd name="T54" fmla="*/ 53 w 71"/>
              <a:gd name="T55" fmla="*/ 20 h 61"/>
              <a:gd name="T56" fmla="*/ 52 w 71"/>
              <a:gd name="T57" fmla="*/ 32 h 61"/>
              <a:gd name="T58" fmla="*/ 32 w 71"/>
              <a:gd name="T59" fmla="*/ 52 h 61"/>
              <a:gd name="T60" fmla="*/ 27 w 71"/>
              <a:gd name="T61" fmla="*/ 57 h 61"/>
              <a:gd name="T62" fmla="*/ 19 w 71"/>
              <a:gd name="T63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71" h="61">
                <a:moveTo>
                  <a:pt x="19" y="61"/>
                </a:moveTo>
                <a:cubicBezTo>
                  <a:pt x="17" y="61"/>
                  <a:pt x="15" y="60"/>
                  <a:pt x="12" y="57"/>
                </a:cubicBezTo>
                <a:cubicBezTo>
                  <a:pt x="12" y="57"/>
                  <a:pt x="12" y="57"/>
                  <a:pt x="12" y="57"/>
                </a:cubicBezTo>
                <a:cubicBezTo>
                  <a:pt x="10" y="55"/>
                  <a:pt x="0" y="47"/>
                  <a:pt x="12" y="35"/>
                </a:cubicBezTo>
                <a:cubicBezTo>
                  <a:pt x="17" y="31"/>
                  <a:pt x="23" y="24"/>
                  <a:pt x="30" y="18"/>
                </a:cubicBezTo>
                <a:cubicBezTo>
                  <a:pt x="33" y="14"/>
                  <a:pt x="37" y="10"/>
                  <a:pt x="41" y="6"/>
                </a:cubicBezTo>
                <a:cubicBezTo>
                  <a:pt x="48" y="0"/>
                  <a:pt x="53" y="1"/>
                  <a:pt x="61" y="8"/>
                </a:cubicBezTo>
                <a:cubicBezTo>
                  <a:pt x="70" y="17"/>
                  <a:pt x="71" y="26"/>
                  <a:pt x="68" y="30"/>
                </a:cubicBezTo>
                <a:cubicBezTo>
                  <a:pt x="62" y="36"/>
                  <a:pt x="42" y="56"/>
                  <a:pt x="42" y="57"/>
                </a:cubicBezTo>
                <a:cubicBezTo>
                  <a:pt x="40" y="58"/>
                  <a:pt x="39" y="58"/>
                  <a:pt x="37" y="57"/>
                </a:cubicBezTo>
                <a:cubicBezTo>
                  <a:pt x="36" y="56"/>
                  <a:pt x="36" y="54"/>
                  <a:pt x="37" y="53"/>
                </a:cubicBezTo>
                <a:cubicBezTo>
                  <a:pt x="38" y="53"/>
                  <a:pt x="58" y="32"/>
                  <a:pt x="63" y="27"/>
                </a:cubicBezTo>
                <a:cubicBezTo>
                  <a:pt x="64" y="25"/>
                  <a:pt x="65" y="20"/>
                  <a:pt x="57" y="13"/>
                </a:cubicBezTo>
                <a:cubicBezTo>
                  <a:pt x="52" y="8"/>
                  <a:pt x="51" y="5"/>
                  <a:pt x="45" y="10"/>
                </a:cubicBezTo>
                <a:cubicBezTo>
                  <a:pt x="41" y="14"/>
                  <a:pt x="37" y="18"/>
                  <a:pt x="34" y="22"/>
                </a:cubicBezTo>
                <a:cubicBezTo>
                  <a:pt x="27" y="28"/>
                  <a:pt x="21" y="35"/>
                  <a:pt x="16" y="39"/>
                </a:cubicBezTo>
                <a:cubicBezTo>
                  <a:pt x="9" y="47"/>
                  <a:pt x="13" y="51"/>
                  <a:pt x="16" y="53"/>
                </a:cubicBezTo>
                <a:cubicBezTo>
                  <a:pt x="16" y="53"/>
                  <a:pt x="16" y="53"/>
                  <a:pt x="16" y="53"/>
                </a:cubicBezTo>
                <a:cubicBezTo>
                  <a:pt x="18" y="55"/>
                  <a:pt x="20" y="56"/>
                  <a:pt x="23" y="53"/>
                </a:cubicBezTo>
                <a:cubicBezTo>
                  <a:pt x="24" y="52"/>
                  <a:pt x="26" y="50"/>
                  <a:pt x="28" y="48"/>
                </a:cubicBezTo>
                <a:cubicBezTo>
                  <a:pt x="34" y="42"/>
                  <a:pt x="46" y="31"/>
                  <a:pt x="48" y="28"/>
                </a:cubicBezTo>
                <a:cubicBezTo>
                  <a:pt x="49" y="27"/>
                  <a:pt x="50" y="25"/>
                  <a:pt x="49" y="24"/>
                </a:cubicBezTo>
                <a:cubicBezTo>
                  <a:pt x="47" y="23"/>
                  <a:pt x="45" y="25"/>
                  <a:pt x="44" y="26"/>
                </a:cubicBezTo>
                <a:cubicBezTo>
                  <a:pt x="36" y="35"/>
                  <a:pt x="25" y="45"/>
                  <a:pt x="25" y="45"/>
                </a:cubicBezTo>
                <a:cubicBezTo>
                  <a:pt x="24" y="46"/>
                  <a:pt x="22" y="46"/>
                  <a:pt x="21" y="45"/>
                </a:cubicBezTo>
                <a:cubicBezTo>
                  <a:pt x="20" y="44"/>
                  <a:pt x="20" y="42"/>
                  <a:pt x="21" y="41"/>
                </a:cubicBezTo>
                <a:cubicBezTo>
                  <a:pt x="21" y="41"/>
                  <a:pt x="32" y="31"/>
                  <a:pt x="40" y="22"/>
                </a:cubicBezTo>
                <a:cubicBezTo>
                  <a:pt x="45" y="17"/>
                  <a:pt x="50" y="17"/>
                  <a:pt x="53" y="20"/>
                </a:cubicBezTo>
                <a:cubicBezTo>
                  <a:pt x="56" y="23"/>
                  <a:pt x="55" y="28"/>
                  <a:pt x="52" y="32"/>
                </a:cubicBezTo>
                <a:cubicBezTo>
                  <a:pt x="50" y="35"/>
                  <a:pt x="41" y="43"/>
                  <a:pt x="32" y="52"/>
                </a:cubicBezTo>
                <a:cubicBezTo>
                  <a:pt x="30" y="54"/>
                  <a:pt x="28" y="56"/>
                  <a:pt x="27" y="57"/>
                </a:cubicBezTo>
                <a:cubicBezTo>
                  <a:pt x="25" y="60"/>
                  <a:pt x="22" y="61"/>
                  <a:pt x="19" y="61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27" name="Group 226">
            <a:extLst>
              <a:ext uri="{FF2B5EF4-FFF2-40B4-BE49-F238E27FC236}">
                <a16:creationId xmlns="" xmlns:a16="http://schemas.microsoft.com/office/drawing/2014/main" id="{6DB2ABF4-E789-47AC-BF3C-F2F094CBE761}"/>
              </a:ext>
            </a:extLst>
          </p:cNvPr>
          <p:cNvGrpSpPr/>
          <p:nvPr/>
        </p:nvGrpSpPr>
        <p:grpSpPr>
          <a:xfrm>
            <a:off x="3973814" y="4255005"/>
            <a:ext cx="319622" cy="348565"/>
            <a:chOff x="9217025" y="1244600"/>
            <a:chExt cx="403225" cy="439738"/>
          </a:xfrm>
          <a:solidFill>
            <a:schemeClr val="tx1"/>
          </a:solidFill>
        </p:grpSpPr>
        <p:sp>
          <p:nvSpPr>
            <p:cNvPr id="228" name="Rectangle 5">
              <a:extLst>
                <a:ext uri="{FF2B5EF4-FFF2-40B4-BE49-F238E27FC236}">
                  <a16:creationId xmlns="" xmlns:a16="http://schemas.microsoft.com/office/drawing/2014/main" id="{7F14C897-E247-4915-8E06-B6173442778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78938" y="1422400"/>
              <a:ext cx="46038" cy="4603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9" name="Rectangle 6">
              <a:extLst>
                <a:ext uri="{FF2B5EF4-FFF2-40B4-BE49-F238E27FC236}">
                  <a16:creationId xmlns="" xmlns:a16="http://schemas.microsoft.com/office/drawing/2014/main" id="{A3A4685A-41DF-466A-AB26-C69DCDB3DB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78938" y="1498600"/>
              <a:ext cx="46038" cy="4603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0" name="Rectangle 7">
              <a:extLst>
                <a:ext uri="{FF2B5EF4-FFF2-40B4-BE49-F238E27FC236}">
                  <a16:creationId xmlns="" xmlns:a16="http://schemas.microsoft.com/office/drawing/2014/main" id="{EE29E71A-CDE6-4905-90A0-D5690427A10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78938" y="1576388"/>
              <a:ext cx="46038" cy="4603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1" name="Rectangle 8">
              <a:extLst>
                <a:ext uri="{FF2B5EF4-FFF2-40B4-BE49-F238E27FC236}">
                  <a16:creationId xmlns="" xmlns:a16="http://schemas.microsoft.com/office/drawing/2014/main" id="{EB0A7F7B-EFCD-4EB2-95D9-8C35137F20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56725" y="1452563"/>
              <a:ext cx="201613" cy="15875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2" name="Rectangle 9">
              <a:extLst>
                <a:ext uri="{FF2B5EF4-FFF2-40B4-BE49-F238E27FC236}">
                  <a16:creationId xmlns="" xmlns:a16="http://schemas.microsoft.com/office/drawing/2014/main" id="{1DCF76EA-4B3C-42F9-8585-03150A87E8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56725" y="1530350"/>
              <a:ext cx="201613" cy="1428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3" name="Rectangle 10">
              <a:extLst>
                <a:ext uri="{FF2B5EF4-FFF2-40B4-BE49-F238E27FC236}">
                  <a16:creationId xmlns="" xmlns:a16="http://schemas.microsoft.com/office/drawing/2014/main" id="{56131CF3-0183-4A62-AD94-7A9DB81A5D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56725" y="1606550"/>
              <a:ext cx="201613" cy="15875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4" name="Freeform 11">
              <a:extLst>
                <a:ext uri="{FF2B5EF4-FFF2-40B4-BE49-F238E27FC236}">
                  <a16:creationId xmlns="" xmlns:a16="http://schemas.microsoft.com/office/drawing/2014/main" id="{4CD14A2B-2B3B-468C-BDFD-2DE45A8D5C6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217025" y="1290638"/>
              <a:ext cx="403225" cy="393700"/>
            </a:xfrm>
            <a:custGeom>
              <a:avLst/>
              <a:gdLst>
                <a:gd name="T0" fmla="*/ 92 w 104"/>
                <a:gd name="T1" fmla="*/ 0 h 102"/>
                <a:gd name="T2" fmla="*/ 84 w 104"/>
                <a:gd name="T3" fmla="*/ 0 h 102"/>
                <a:gd name="T4" fmla="*/ 84 w 104"/>
                <a:gd name="T5" fmla="*/ 16 h 102"/>
                <a:gd name="T6" fmla="*/ 80 w 104"/>
                <a:gd name="T7" fmla="*/ 20 h 102"/>
                <a:gd name="T8" fmla="*/ 72 w 104"/>
                <a:gd name="T9" fmla="*/ 20 h 102"/>
                <a:gd name="T10" fmla="*/ 68 w 104"/>
                <a:gd name="T11" fmla="*/ 16 h 102"/>
                <a:gd name="T12" fmla="*/ 68 w 104"/>
                <a:gd name="T13" fmla="*/ 0 h 102"/>
                <a:gd name="T14" fmla="*/ 36 w 104"/>
                <a:gd name="T15" fmla="*/ 0 h 102"/>
                <a:gd name="T16" fmla="*/ 36 w 104"/>
                <a:gd name="T17" fmla="*/ 16 h 102"/>
                <a:gd name="T18" fmla="*/ 32 w 104"/>
                <a:gd name="T19" fmla="*/ 20 h 102"/>
                <a:gd name="T20" fmla="*/ 24 w 104"/>
                <a:gd name="T21" fmla="*/ 20 h 102"/>
                <a:gd name="T22" fmla="*/ 20 w 104"/>
                <a:gd name="T23" fmla="*/ 16 h 102"/>
                <a:gd name="T24" fmla="*/ 20 w 104"/>
                <a:gd name="T25" fmla="*/ 0 h 102"/>
                <a:gd name="T26" fmla="*/ 12 w 104"/>
                <a:gd name="T27" fmla="*/ 0 h 102"/>
                <a:gd name="T28" fmla="*/ 0 w 104"/>
                <a:gd name="T29" fmla="*/ 12 h 102"/>
                <a:gd name="T30" fmla="*/ 0 w 104"/>
                <a:gd name="T31" fmla="*/ 20 h 102"/>
                <a:gd name="T32" fmla="*/ 0 w 104"/>
                <a:gd name="T33" fmla="*/ 24 h 102"/>
                <a:gd name="T34" fmla="*/ 0 w 104"/>
                <a:gd name="T35" fmla="*/ 28 h 102"/>
                <a:gd name="T36" fmla="*/ 0 w 104"/>
                <a:gd name="T37" fmla="*/ 91 h 102"/>
                <a:gd name="T38" fmla="*/ 12 w 104"/>
                <a:gd name="T39" fmla="*/ 102 h 102"/>
                <a:gd name="T40" fmla="*/ 92 w 104"/>
                <a:gd name="T41" fmla="*/ 102 h 102"/>
                <a:gd name="T42" fmla="*/ 104 w 104"/>
                <a:gd name="T43" fmla="*/ 91 h 102"/>
                <a:gd name="T44" fmla="*/ 104 w 104"/>
                <a:gd name="T45" fmla="*/ 28 h 102"/>
                <a:gd name="T46" fmla="*/ 104 w 104"/>
                <a:gd name="T47" fmla="*/ 24 h 102"/>
                <a:gd name="T48" fmla="*/ 104 w 104"/>
                <a:gd name="T49" fmla="*/ 20 h 102"/>
                <a:gd name="T50" fmla="*/ 104 w 104"/>
                <a:gd name="T51" fmla="*/ 12 h 102"/>
                <a:gd name="T52" fmla="*/ 92 w 104"/>
                <a:gd name="T53" fmla="*/ 0 h 102"/>
                <a:gd name="T54" fmla="*/ 96 w 104"/>
                <a:gd name="T55" fmla="*/ 91 h 102"/>
                <a:gd name="T56" fmla="*/ 92 w 104"/>
                <a:gd name="T57" fmla="*/ 94 h 102"/>
                <a:gd name="T58" fmla="*/ 12 w 104"/>
                <a:gd name="T59" fmla="*/ 94 h 102"/>
                <a:gd name="T60" fmla="*/ 8 w 104"/>
                <a:gd name="T61" fmla="*/ 91 h 102"/>
                <a:gd name="T62" fmla="*/ 8 w 104"/>
                <a:gd name="T63" fmla="*/ 28 h 102"/>
                <a:gd name="T64" fmla="*/ 96 w 104"/>
                <a:gd name="T65" fmla="*/ 28 h 102"/>
                <a:gd name="T66" fmla="*/ 96 w 104"/>
                <a:gd name="T67" fmla="*/ 91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04" h="102">
                  <a:moveTo>
                    <a:pt x="92" y="0"/>
                  </a:moveTo>
                  <a:cubicBezTo>
                    <a:pt x="84" y="0"/>
                    <a:pt x="84" y="0"/>
                    <a:pt x="84" y="0"/>
                  </a:cubicBezTo>
                  <a:cubicBezTo>
                    <a:pt x="84" y="16"/>
                    <a:pt x="84" y="16"/>
                    <a:pt x="84" y="16"/>
                  </a:cubicBezTo>
                  <a:cubicBezTo>
                    <a:pt x="84" y="18"/>
                    <a:pt x="82" y="20"/>
                    <a:pt x="80" y="20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0" y="20"/>
                    <a:pt x="68" y="18"/>
                    <a:pt x="68" y="16"/>
                  </a:cubicBezTo>
                  <a:cubicBezTo>
                    <a:pt x="68" y="0"/>
                    <a:pt x="68" y="0"/>
                    <a:pt x="68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6" y="16"/>
                    <a:pt x="36" y="16"/>
                    <a:pt x="36" y="16"/>
                  </a:cubicBezTo>
                  <a:cubicBezTo>
                    <a:pt x="36" y="18"/>
                    <a:pt x="34" y="20"/>
                    <a:pt x="32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2" y="20"/>
                    <a:pt x="20" y="18"/>
                    <a:pt x="20" y="16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91"/>
                    <a:pt x="0" y="91"/>
                    <a:pt x="0" y="91"/>
                  </a:cubicBezTo>
                  <a:cubicBezTo>
                    <a:pt x="0" y="97"/>
                    <a:pt x="5" y="102"/>
                    <a:pt x="12" y="102"/>
                  </a:cubicBezTo>
                  <a:cubicBezTo>
                    <a:pt x="92" y="102"/>
                    <a:pt x="92" y="102"/>
                    <a:pt x="92" y="102"/>
                  </a:cubicBezTo>
                  <a:cubicBezTo>
                    <a:pt x="99" y="102"/>
                    <a:pt x="104" y="97"/>
                    <a:pt x="104" y="91"/>
                  </a:cubicBezTo>
                  <a:cubicBezTo>
                    <a:pt x="104" y="28"/>
                    <a:pt x="104" y="28"/>
                    <a:pt x="104" y="28"/>
                  </a:cubicBezTo>
                  <a:cubicBezTo>
                    <a:pt x="104" y="24"/>
                    <a:pt x="104" y="24"/>
                    <a:pt x="104" y="24"/>
                  </a:cubicBezTo>
                  <a:cubicBezTo>
                    <a:pt x="104" y="20"/>
                    <a:pt x="104" y="20"/>
                    <a:pt x="104" y="20"/>
                  </a:cubicBezTo>
                  <a:cubicBezTo>
                    <a:pt x="104" y="12"/>
                    <a:pt x="104" y="12"/>
                    <a:pt x="104" y="12"/>
                  </a:cubicBezTo>
                  <a:cubicBezTo>
                    <a:pt x="104" y="5"/>
                    <a:pt x="99" y="0"/>
                    <a:pt x="92" y="0"/>
                  </a:cubicBezTo>
                  <a:close/>
                  <a:moveTo>
                    <a:pt x="96" y="91"/>
                  </a:moveTo>
                  <a:cubicBezTo>
                    <a:pt x="96" y="92"/>
                    <a:pt x="94" y="94"/>
                    <a:pt x="92" y="94"/>
                  </a:cubicBezTo>
                  <a:cubicBezTo>
                    <a:pt x="12" y="94"/>
                    <a:pt x="12" y="94"/>
                    <a:pt x="12" y="94"/>
                  </a:cubicBezTo>
                  <a:cubicBezTo>
                    <a:pt x="10" y="94"/>
                    <a:pt x="8" y="92"/>
                    <a:pt x="8" y="91"/>
                  </a:cubicBezTo>
                  <a:cubicBezTo>
                    <a:pt x="8" y="28"/>
                    <a:pt x="8" y="28"/>
                    <a:pt x="8" y="28"/>
                  </a:cubicBezTo>
                  <a:cubicBezTo>
                    <a:pt x="96" y="28"/>
                    <a:pt x="96" y="28"/>
                    <a:pt x="96" y="28"/>
                  </a:cubicBezTo>
                  <a:lnTo>
                    <a:pt x="96" y="9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5" name="Freeform 12">
              <a:extLst>
                <a:ext uri="{FF2B5EF4-FFF2-40B4-BE49-F238E27FC236}">
                  <a16:creationId xmlns="" xmlns:a16="http://schemas.microsoft.com/office/drawing/2014/main" id="{D0C72621-1A3A-4C76-AC7D-E330B503898A}"/>
                </a:ext>
              </a:extLst>
            </p:cNvPr>
            <p:cNvSpPr>
              <a:spLocks/>
            </p:cNvSpPr>
            <p:nvPr/>
          </p:nvSpPr>
          <p:spPr bwMode="auto">
            <a:xfrm>
              <a:off x="9310688" y="1244600"/>
              <a:ext cx="30163" cy="107950"/>
            </a:xfrm>
            <a:custGeom>
              <a:avLst/>
              <a:gdLst>
                <a:gd name="T0" fmla="*/ 4 w 8"/>
                <a:gd name="T1" fmla="*/ 28 h 28"/>
                <a:gd name="T2" fmla="*/ 8 w 8"/>
                <a:gd name="T3" fmla="*/ 24 h 28"/>
                <a:gd name="T4" fmla="*/ 8 w 8"/>
                <a:gd name="T5" fmla="*/ 4 h 28"/>
                <a:gd name="T6" fmla="*/ 4 w 8"/>
                <a:gd name="T7" fmla="*/ 0 h 28"/>
                <a:gd name="T8" fmla="*/ 0 w 8"/>
                <a:gd name="T9" fmla="*/ 4 h 28"/>
                <a:gd name="T10" fmla="*/ 0 w 8"/>
                <a:gd name="T11" fmla="*/ 24 h 28"/>
                <a:gd name="T12" fmla="*/ 4 w 8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8">
                  <a:moveTo>
                    <a:pt x="4" y="28"/>
                  </a:moveTo>
                  <a:cubicBezTo>
                    <a:pt x="6" y="28"/>
                    <a:pt x="8" y="26"/>
                    <a:pt x="8" y="2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6"/>
                    <a:pt x="2" y="28"/>
                    <a:pt x="4" y="2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6" name="Freeform 13">
              <a:extLst>
                <a:ext uri="{FF2B5EF4-FFF2-40B4-BE49-F238E27FC236}">
                  <a16:creationId xmlns="" xmlns:a16="http://schemas.microsoft.com/office/drawing/2014/main" id="{B8ACA267-FC15-4592-9D0C-EADCB0701EEF}"/>
                </a:ext>
              </a:extLst>
            </p:cNvPr>
            <p:cNvSpPr>
              <a:spLocks/>
            </p:cNvSpPr>
            <p:nvPr/>
          </p:nvSpPr>
          <p:spPr bwMode="auto">
            <a:xfrm>
              <a:off x="9496425" y="1244600"/>
              <a:ext cx="30163" cy="107950"/>
            </a:xfrm>
            <a:custGeom>
              <a:avLst/>
              <a:gdLst>
                <a:gd name="T0" fmla="*/ 4 w 8"/>
                <a:gd name="T1" fmla="*/ 28 h 28"/>
                <a:gd name="T2" fmla="*/ 8 w 8"/>
                <a:gd name="T3" fmla="*/ 24 h 28"/>
                <a:gd name="T4" fmla="*/ 8 w 8"/>
                <a:gd name="T5" fmla="*/ 4 h 28"/>
                <a:gd name="T6" fmla="*/ 4 w 8"/>
                <a:gd name="T7" fmla="*/ 0 h 28"/>
                <a:gd name="T8" fmla="*/ 0 w 8"/>
                <a:gd name="T9" fmla="*/ 4 h 28"/>
                <a:gd name="T10" fmla="*/ 0 w 8"/>
                <a:gd name="T11" fmla="*/ 24 h 28"/>
                <a:gd name="T12" fmla="*/ 4 w 8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8">
                  <a:moveTo>
                    <a:pt x="4" y="28"/>
                  </a:moveTo>
                  <a:cubicBezTo>
                    <a:pt x="6" y="28"/>
                    <a:pt x="8" y="26"/>
                    <a:pt x="8" y="2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6"/>
                    <a:pt x="2" y="28"/>
                    <a:pt x="4" y="2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37" name="Freeform 25">
            <a:extLst>
              <a:ext uri="{FF2B5EF4-FFF2-40B4-BE49-F238E27FC236}">
                <a16:creationId xmlns="" xmlns:a16="http://schemas.microsoft.com/office/drawing/2014/main" id="{5BDF6115-A8DB-495B-8803-9BE4FE3236AC}"/>
              </a:ext>
            </a:extLst>
          </p:cNvPr>
          <p:cNvSpPr>
            <a:spLocks noEditPoints="1"/>
          </p:cNvSpPr>
          <p:nvPr/>
        </p:nvSpPr>
        <p:spPr bwMode="auto">
          <a:xfrm rot="2700000">
            <a:off x="3175404" y="4282143"/>
            <a:ext cx="216582" cy="321025"/>
          </a:xfrm>
          <a:custGeom>
            <a:avLst/>
            <a:gdLst>
              <a:gd name="T0" fmla="*/ 163 w 164"/>
              <a:gd name="T1" fmla="*/ 109 h 244"/>
              <a:gd name="T2" fmla="*/ 125 w 164"/>
              <a:gd name="T3" fmla="*/ 46 h 244"/>
              <a:gd name="T4" fmla="*/ 143 w 164"/>
              <a:gd name="T5" fmla="*/ 9 h 244"/>
              <a:gd name="T6" fmla="*/ 143 w 164"/>
              <a:gd name="T7" fmla="*/ 3 h 244"/>
              <a:gd name="T8" fmla="*/ 138 w 164"/>
              <a:gd name="T9" fmla="*/ 0 h 244"/>
              <a:gd name="T10" fmla="*/ 22 w 164"/>
              <a:gd name="T11" fmla="*/ 0 h 244"/>
              <a:gd name="T12" fmla="*/ 17 w 164"/>
              <a:gd name="T13" fmla="*/ 3 h 244"/>
              <a:gd name="T14" fmla="*/ 17 w 164"/>
              <a:gd name="T15" fmla="*/ 9 h 244"/>
              <a:gd name="T16" fmla="*/ 39 w 164"/>
              <a:gd name="T17" fmla="*/ 46 h 244"/>
              <a:gd name="T18" fmla="*/ 2 w 164"/>
              <a:gd name="T19" fmla="*/ 109 h 244"/>
              <a:gd name="T20" fmla="*/ 1 w 164"/>
              <a:gd name="T21" fmla="*/ 114 h 244"/>
              <a:gd name="T22" fmla="*/ 61 w 164"/>
              <a:gd name="T23" fmla="*/ 241 h 244"/>
              <a:gd name="T24" fmla="*/ 66 w 164"/>
              <a:gd name="T25" fmla="*/ 244 h 244"/>
              <a:gd name="T26" fmla="*/ 98 w 164"/>
              <a:gd name="T27" fmla="*/ 244 h 244"/>
              <a:gd name="T28" fmla="*/ 103 w 164"/>
              <a:gd name="T29" fmla="*/ 241 h 244"/>
              <a:gd name="T30" fmla="*/ 163 w 164"/>
              <a:gd name="T31" fmla="*/ 114 h 244"/>
              <a:gd name="T32" fmla="*/ 163 w 164"/>
              <a:gd name="T33" fmla="*/ 109 h 244"/>
              <a:gd name="T34" fmla="*/ 128 w 164"/>
              <a:gd name="T35" fmla="*/ 12 h 244"/>
              <a:gd name="T36" fmla="*/ 114 w 164"/>
              <a:gd name="T37" fmla="*/ 40 h 244"/>
              <a:gd name="T38" fmla="*/ 49 w 164"/>
              <a:gd name="T39" fmla="*/ 40 h 244"/>
              <a:gd name="T40" fmla="*/ 33 w 164"/>
              <a:gd name="T41" fmla="*/ 12 h 244"/>
              <a:gd name="T42" fmla="*/ 128 w 164"/>
              <a:gd name="T43" fmla="*/ 12 h 244"/>
              <a:gd name="T44" fmla="*/ 82 w 164"/>
              <a:gd name="T45" fmla="*/ 120 h 244"/>
              <a:gd name="T46" fmla="*/ 68 w 164"/>
              <a:gd name="T47" fmla="*/ 106 h 244"/>
              <a:gd name="T48" fmla="*/ 82 w 164"/>
              <a:gd name="T49" fmla="*/ 92 h 244"/>
              <a:gd name="T50" fmla="*/ 96 w 164"/>
              <a:gd name="T51" fmla="*/ 106 h 244"/>
              <a:gd name="T52" fmla="*/ 82 w 164"/>
              <a:gd name="T53" fmla="*/ 120 h 244"/>
              <a:gd name="T54" fmla="*/ 94 w 164"/>
              <a:gd name="T55" fmla="*/ 232 h 244"/>
              <a:gd name="T56" fmla="*/ 88 w 164"/>
              <a:gd name="T57" fmla="*/ 232 h 244"/>
              <a:gd name="T58" fmla="*/ 88 w 164"/>
              <a:gd name="T59" fmla="*/ 131 h 244"/>
              <a:gd name="T60" fmla="*/ 108 w 164"/>
              <a:gd name="T61" fmla="*/ 106 h 244"/>
              <a:gd name="T62" fmla="*/ 82 w 164"/>
              <a:gd name="T63" fmla="*/ 80 h 244"/>
              <a:gd name="T64" fmla="*/ 56 w 164"/>
              <a:gd name="T65" fmla="*/ 106 h 244"/>
              <a:gd name="T66" fmla="*/ 76 w 164"/>
              <a:gd name="T67" fmla="*/ 131 h 244"/>
              <a:gd name="T68" fmla="*/ 76 w 164"/>
              <a:gd name="T69" fmla="*/ 232 h 244"/>
              <a:gd name="T70" fmla="*/ 70 w 164"/>
              <a:gd name="T71" fmla="*/ 232 h 244"/>
              <a:gd name="T72" fmla="*/ 13 w 164"/>
              <a:gd name="T73" fmla="*/ 112 h 244"/>
              <a:gd name="T74" fmla="*/ 49 w 164"/>
              <a:gd name="T75" fmla="*/ 52 h 244"/>
              <a:gd name="T76" fmla="*/ 115 w 164"/>
              <a:gd name="T77" fmla="*/ 52 h 244"/>
              <a:gd name="T78" fmla="*/ 151 w 164"/>
              <a:gd name="T79" fmla="*/ 112 h 244"/>
              <a:gd name="T80" fmla="*/ 94 w 164"/>
              <a:gd name="T81" fmla="*/ 232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64" h="244">
                <a:moveTo>
                  <a:pt x="163" y="109"/>
                </a:moveTo>
                <a:cubicBezTo>
                  <a:pt x="125" y="46"/>
                  <a:pt x="125" y="46"/>
                  <a:pt x="125" y="46"/>
                </a:cubicBezTo>
                <a:cubicBezTo>
                  <a:pt x="143" y="9"/>
                  <a:pt x="143" y="9"/>
                  <a:pt x="143" y="9"/>
                </a:cubicBezTo>
                <a:cubicBezTo>
                  <a:pt x="144" y="7"/>
                  <a:pt x="144" y="5"/>
                  <a:pt x="143" y="3"/>
                </a:cubicBezTo>
                <a:cubicBezTo>
                  <a:pt x="142" y="1"/>
                  <a:pt x="140" y="0"/>
                  <a:pt x="138" y="0"/>
                </a:cubicBezTo>
                <a:cubicBezTo>
                  <a:pt x="22" y="0"/>
                  <a:pt x="22" y="0"/>
                  <a:pt x="22" y="0"/>
                </a:cubicBezTo>
                <a:cubicBezTo>
                  <a:pt x="20" y="0"/>
                  <a:pt x="18" y="1"/>
                  <a:pt x="17" y="3"/>
                </a:cubicBezTo>
                <a:cubicBezTo>
                  <a:pt x="16" y="5"/>
                  <a:pt x="16" y="7"/>
                  <a:pt x="17" y="9"/>
                </a:cubicBezTo>
                <a:cubicBezTo>
                  <a:pt x="39" y="46"/>
                  <a:pt x="39" y="46"/>
                  <a:pt x="39" y="46"/>
                </a:cubicBezTo>
                <a:cubicBezTo>
                  <a:pt x="2" y="109"/>
                  <a:pt x="2" y="109"/>
                  <a:pt x="2" y="109"/>
                </a:cubicBezTo>
                <a:cubicBezTo>
                  <a:pt x="1" y="111"/>
                  <a:pt x="0" y="113"/>
                  <a:pt x="1" y="114"/>
                </a:cubicBezTo>
                <a:cubicBezTo>
                  <a:pt x="61" y="241"/>
                  <a:pt x="61" y="241"/>
                  <a:pt x="61" y="241"/>
                </a:cubicBezTo>
                <a:cubicBezTo>
                  <a:pt x="62" y="243"/>
                  <a:pt x="64" y="244"/>
                  <a:pt x="66" y="244"/>
                </a:cubicBezTo>
                <a:cubicBezTo>
                  <a:pt x="98" y="244"/>
                  <a:pt x="98" y="244"/>
                  <a:pt x="98" y="244"/>
                </a:cubicBezTo>
                <a:cubicBezTo>
                  <a:pt x="100" y="244"/>
                  <a:pt x="102" y="243"/>
                  <a:pt x="103" y="241"/>
                </a:cubicBezTo>
                <a:cubicBezTo>
                  <a:pt x="163" y="114"/>
                  <a:pt x="163" y="114"/>
                  <a:pt x="163" y="114"/>
                </a:cubicBezTo>
                <a:cubicBezTo>
                  <a:pt x="164" y="113"/>
                  <a:pt x="164" y="111"/>
                  <a:pt x="163" y="109"/>
                </a:cubicBezTo>
                <a:close/>
                <a:moveTo>
                  <a:pt x="128" y="12"/>
                </a:moveTo>
                <a:cubicBezTo>
                  <a:pt x="114" y="40"/>
                  <a:pt x="114" y="40"/>
                  <a:pt x="114" y="40"/>
                </a:cubicBezTo>
                <a:cubicBezTo>
                  <a:pt x="49" y="40"/>
                  <a:pt x="49" y="40"/>
                  <a:pt x="49" y="40"/>
                </a:cubicBezTo>
                <a:cubicBezTo>
                  <a:pt x="33" y="12"/>
                  <a:pt x="33" y="12"/>
                  <a:pt x="33" y="12"/>
                </a:cubicBezTo>
                <a:lnTo>
                  <a:pt x="128" y="12"/>
                </a:lnTo>
                <a:close/>
                <a:moveTo>
                  <a:pt x="82" y="120"/>
                </a:moveTo>
                <a:cubicBezTo>
                  <a:pt x="74" y="120"/>
                  <a:pt x="68" y="114"/>
                  <a:pt x="68" y="106"/>
                </a:cubicBezTo>
                <a:cubicBezTo>
                  <a:pt x="68" y="98"/>
                  <a:pt x="74" y="92"/>
                  <a:pt x="82" y="92"/>
                </a:cubicBezTo>
                <a:cubicBezTo>
                  <a:pt x="90" y="92"/>
                  <a:pt x="96" y="98"/>
                  <a:pt x="96" y="106"/>
                </a:cubicBezTo>
                <a:cubicBezTo>
                  <a:pt x="96" y="114"/>
                  <a:pt x="90" y="120"/>
                  <a:pt x="82" y="120"/>
                </a:cubicBezTo>
                <a:close/>
                <a:moveTo>
                  <a:pt x="94" y="232"/>
                </a:moveTo>
                <a:cubicBezTo>
                  <a:pt x="88" y="232"/>
                  <a:pt x="88" y="232"/>
                  <a:pt x="88" y="232"/>
                </a:cubicBezTo>
                <a:cubicBezTo>
                  <a:pt x="88" y="131"/>
                  <a:pt x="88" y="131"/>
                  <a:pt x="88" y="131"/>
                </a:cubicBezTo>
                <a:cubicBezTo>
                  <a:pt x="99" y="129"/>
                  <a:pt x="108" y="118"/>
                  <a:pt x="108" y="106"/>
                </a:cubicBezTo>
                <a:cubicBezTo>
                  <a:pt x="108" y="92"/>
                  <a:pt x="96" y="80"/>
                  <a:pt x="82" y="80"/>
                </a:cubicBezTo>
                <a:cubicBezTo>
                  <a:pt x="68" y="80"/>
                  <a:pt x="56" y="92"/>
                  <a:pt x="56" y="106"/>
                </a:cubicBezTo>
                <a:cubicBezTo>
                  <a:pt x="56" y="118"/>
                  <a:pt x="65" y="129"/>
                  <a:pt x="76" y="131"/>
                </a:cubicBezTo>
                <a:cubicBezTo>
                  <a:pt x="76" y="232"/>
                  <a:pt x="76" y="232"/>
                  <a:pt x="76" y="232"/>
                </a:cubicBezTo>
                <a:cubicBezTo>
                  <a:pt x="70" y="232"/>
                  <a:pt x="70" y="232"/>
                  <a:pt x="70" y="232"/>
                </a:cubicBezTo>
                <a:cubicBezTo>
                  <a:pt x="13" y="112"/>
                  <a:pt x="13" y="112"/>
                  <a:pt x="13" y="112"/>
                </a:cubicBezTo>
                <a:cubicBezTo>
                  <a:pt x="49" y="52"/>
                  <a:pt x="49" y="52"/>
                  <a:pt x="49" y="52"/>
                </a:cubicBezTo>
                <a:cubicBezTo>
                  <a:pt x="115" y="52"/>
                  <a:pt x="115" y="52"/>
                  <a:pt x="115" y="52"/>
                </a:cubicBezTo>
                <a:cubicBezTo>
                  <a:pt x="151" y="112"/>
                  <a:pt x="151" y="112"/>
                  <a:pt x="151" y="112"/>
                </a:cubicBezTo>
                <a:lnTo>
                  <a:pt x="94" y="23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38" name="Group 237">
            <a:extLst>
              <a:ext uri="{FF2B5EF4-FFF2-40B4-BE49-F238E27FC236}">
                <a16:creationId xmlns="" xmlns:a16="http://schemas.microsoft.com/office/drawing/2014/main" id="{CE0BA76A-A7F8-45D9-A73A-860C58C7EBD6}"/>
              </a:ext>
            </a:extLst>
          </p:cNvPr>
          <p:cNvGrpSpPr/>
          <p:nvPr/>
        </p:nvGrpSpPr>
        <p:grpSpPr>
          <a:xfrm>
            <a:off x="5617987" y="4247909"/>
            <a:ext cx="321088" cy="262504"/>
            <a:chOff x="8497888" y="1333500"/>
            <a:chExt cx="452438" cy="369888"/>
          </a:xfrm>
          <a:solidFill>
            <a:schemeClr val="tx1"/>
          </a:solidFill>
        </p:grpSpPr>
        <p:sp>
          <p:nvSpPr>
            <p:cNvPr id="239" name="Freeform 17">
              <a:extLst>
                <a:ext uri="{FF2B5EF4-FFF2-40B4-BE49-F238E27FC236}">
                  <a16:creationId xmlns="" xmlns:a16="http://schemas.microsoft.com/office/drawing/2014/main" id="{72F441E1-A9AE-4868-991A-D41F9687591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97888" y="1333500"/>
              <a:ext cx="452438" cy="369888"/>
            </a:xfrm>
            <a:custGeom>
              <a:avLst/>
              <a:gdLst>
                <a:gd name="T0" fmla="*/ 112 w 120"/>
                <a:gd name="T1" fmla="*/ 16 h 96"/>
                <a:gd name="T2" fmla="*/ 59 w 120"/>
                <a:gd name="T3" fmla="*/ 16 h 96"/>
                <a:gd name="T4" fmla="*/ 56 w 120"/>
                <a:gd name="T5" fmla="*/ 7 h 96"/>
                <a:gd name="T6" fmla="*/ 48 w 120"/>
                <a:gd name="T7" fmla="*/ 0 h 96"/>
                <a:gd name="T8" fmla="*/ 16 w 120"/>
                <a:gd name="T9" fmla="*/ 0 h 96"/>
                <a:gd name="T10" fmla="*/ 8 w 120"/>
                <a:gd name="T11" fmla="*/ 7 h 96"/>
                <a:gd name="T12" fmla="*/ 5 w 120"/>
                <a:gd name="T13" fmla="*/ 17 h 96"/>
                <a:gd name="T14" fmla="*/ 0 w 120"/>
                <a:gd name="T15" fmla="*/ 24 h 96"/>
                <a:gd name="T16" fmla="*/ 4 w 120"/>
                <a:gd name="T17" fmla="*/ 88 h 96"/>
                <a:gd name="T18" fmla="*/ 12 w 120"/>
                <a:gd name="T19" fmla="*/ 96 h 96"/>
                <a:gd name="T20" fmla="*/ 108 w 120"/>
                <a:gd name="T21" fmla="*/ 96 h 96"/>
                <a:gd name="T22" fmla="*/ 116 w 120"/>
                <a:gd name="T23" fmla="*/ 88 h 96"/>
                <a:gd name="T24" fmla="*/ 120 w 120"/>
                <a:gd name="T25" fmla="*/ 24 h 96"/>
                <a:gd name="T26" fmla="*/ 112 w 120"/>
                <a:gd name="T27" fmla="*/ 16 h 96"/>
                <a:gd name="T28" fmla="*/ 16 w 120"/>
                <a:gd name="T29" fmla="*/ 9 h 96"/>
                <a:gd name="T30" fmla="*/ 16 w 120"/>
                <a:gd name="T31" fmla="*/ 8 h 96"/>
                <a:gd name="T32" fmla="*/ 48 w 120"/>
                <a:gd name="T33" fmla="*/ 8 h 96"/>
                <a:gd name="T34" fmla="*/ 48 w 120"/>
                <a:gd name="T35" fmla="*/ 9 h 96"/>
                <a:gd name="T36" fmla="*/ 52 w 120"/>
                <a:gd name="T37" fmla="*/ 20 h 96"/>
                <a:gd name="T38" fmla="*/ 12 w 120"/>
                <a:gd name="T39" fmla="*/ 20 h 96"/>
                <a:gd name="T40" fmla="*/ 16 w 120"/>
                <a:gd name="T41" fmla="*/ 9 h 96"/>
                <a:gd name="T42" fmla="*/ 108 w 120"/>
                <a:gd name="T43" fmla="*/ 88 h 96"/>
                <a:gd name="T44" fmla="*/ 12 w 120"/>
                <a:gd name="T45" fmla="*/ 88 h 96"/>
                <a:gd name="T46" fmla="*/ 8 w 120"/>
                <a:gd name="T47" fmla="*/ 24 h 96"/>
                <a:gd name="T48" fmla="*/ 8 w 120"/>
                <a:gd name="T49" fmla="*/ 24 h 96"/>
                <a:gd name="T50" fmla="*/ 56 w 120"/>
                <a:gd name="T51" fmla="*/ 24 h 96"/>
                <a:gd name="T52" fmla="*/ 112 w 120"/>
                <a:gd name="T53" fmla="*/ 24 h 96"/>
                <a:gd name="T54" fmla="*/ 108 w 120"/>
                <a:gd name="T55" fmla="*/ 8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20" h="96">
                  <a:moveTo>
                    <a:pt x="112" y="16"/>
                  </a:moveTo>
                  <a:cubicBezTo>
                    <a:pt x="59" y="16"/>
                    <a:pt x="59" y="16"/>
                    <a:pt x="59" y="16"/>
                  </a:cubicBezTo>
                  <a:cubicBezTo>
                    <a:pt x="56" y="7"/>
                    <a:pt x="56" y="7"/>
                    <a:pt x="56" y="7"/>
                  </a:cubicBezTo>
                  <a:cubicBezTo>
                    <a:pt x="56" y="3"/>
                    <a:pt x="52" y="0"/>
                    <a:pt x="4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2" y="0"/>
                    <a:pt x="8" y="3"/>
                    <a:pt x="8" y="7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2" y="18"/>
                    <a:pt x="0" y="21"/>
                    <a:pt x="0" y="24"/>
                  </a:cubicBezTo>
                  <a:cubicBezTo>
                    <a:pt x="4" y="88"/>
                    <a:pt x="4" y="88"/>
                    <a:pt x="4" y="88"/>
                  </a:cubicBezTo>
                  <a:cubicBezTo>
                    <a:pt x="4" y="92"/>
                    <a:pt x="8" y="96"/>
                    <a:pt x="12" y="96"/>
                  </a:cubicBezTo>
                  <a:cubicBezTo>
                    <a:pt x="108" y="96"/>
                    <a:pt x="108" y="96"/>
                    <a:pt x="108" y="96"/>
                  </a:cubicBezTo>
                  <a:cubicBezTo>
                    <a:pt x="112" y="96"/>
                    <a:pt x="116" y="92"/>
                    <a:pt x="116" y="88"/>
                  </a:cubicBezTo>
                  <a:cubicBezTo>
                    <a:pt x="120" y="24"/>
                    <a:pt x="120" y="24"/>
                    <a:pt x="120" y="24"/>
                  </a:cubicBezTo>
                  <a:cubicBezTo>
                    <a:pt x="120" y="20"/>
                    <a:pt x="116" y="16"/>
                    <a:pt x="112" y="16"/>
                  </a:cubicBezTo>
                  <a:close/>
                  <a:moveTo>
                    <a:pt x="16" y="9"/>
                  </a:moveTo>
                  <a:cubicBezTo>
                    <a:pt x="16" y="9"/>
                    <a:pt x="16" y="8"/>
                    <a:pt x="16" y="8"/>
                  </a:cubicBezTo>
                  <a:cubicBezTo>
                    <a:pt x="48" y="8"/>
                    <a:pt x="48" y="8"/>
                    <a:pt x="48" y="8"/>
                  </a:cubicBezTo>
                  <a:cubicBezTo>
                    <a:pt x="48" y="8"/>
                    <a:pt x="48" y="9"/>
                    <a:pt x="48" y="9"/>
                  </a:cubicBezTo>
                  <a:cubicBezTo>
                    <a:pt x="52" y="20"/>
                    <a:pt x="52" y="20"/>
                    <a:pt x="52" y="20"/>
                  </a:cubicBezTo>
                  <a:cubicBezTo>
                    <a:pt x="12" y="20"/>
                    <a:pt x="12" y="20"/>
                    <a:pt x="12" y="20"/>
                  </a:cubicBezTo>
                  <a:lnTo>
                    <a:pt x="16" y="9"/>
                  </a:lnTo>
                  <a:close/>
                  <a:moveTo>
                    <a:pt x="108" y="88"/>
                  </a:moveTo>
                  <a:cubicBezTo>
                    <a:pt x="12" y="88"/>
                    <a:pt x="12" y="88"/>
                    <a:pt x="12" y="88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56" y="24"/>
                    <a:pt x="56" y="24"/>
                    <a:pt x="56" y="24"/>
                  </a:cubicBezTo>
                  <a:cubicBezTo>
                    <a:pt x="112" y="24"/>
                    <a:pt x="112" y="24"/>
                    <a:pt x="112" y="24"/>
                  </a:cubicBezTo>
                  <a:lnTo>
                    <a:pt x="108" y="8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0" name="Freeform 18">
              <a:extLst>
                <a:ext uri="{FF2B5EF4-FFF2-40B4-BE49-F238E27FC236}">
                  <a16:creationId xmlns="" xmlns:a16="http://schemas.microsoft.com/office/drawing/2014/main" id="{711921AA-D6AE-4B42-AB70-9F3B01DDCEC6}"/>
                </a:ext>
              </a:extLst>
            </p:cNvPr>
            <p:cNvSpPr>
              <a:spLocks/>
            </p:cNvSpPr>
            <p:nvPr/>
          </p:nvSpPr>
          <p:spPr bwMode="auto">
            <a:xfrm>
              <a:off x="8664576" y="1487488"/>
              <a:ext cx="120650" cy="123825"/>
            </a:xfrm>
            <a:custGeom>
              <a:avLst/>
              <a:gdLst>
                <a:gd name="T0" fmla="*/ 4 w 32"/>
                <a:gd name="T1" fmla="*/ 12 h 32"/>
                <a:gd name="T2" fmla="*/ 0 w 32"/>
                <a:gd name="T3" fmla="*/ 16 h 32"/>
                <a:gd name="T4" fmla="*/ 4 w 32"/>
                <a:gd name="T5" fmla="*/ 20 h 32"/>
                <a:gd name="T6" fmla="*/ 12 w 32"/>
                <a:gd name="T7" fmla="*/ 20 h 32"/>
                <a:gd name="T8" fmla="*/ 12 w 32"/>
                <a:gd name="T9" fmla="*/ 28 h 32"/>
                <a:gd name="T10" fmla="*/ 16 w 32"/>
                <a:gd name="T11" fmla="*/ 32 h 32"/>
                <a:gd name="T12" fmla="*/ 20 w 32"/>
                <a:gd name="T13" fmla="*/ 28 h 32"/>
                <a:gd name="T14" fmla="*/ 20 w 32"/>
                <a:gd name="T15" fmla="*/ 20 h 32"/>
                <a:gd name="T16" fmla="*/ 28 w 32"/>
                <a:gd name="T17" fmla="*/ 20 h 32"/>
                <a:gd name="T18" fmla="*/ 32 w 32"/>
                <a:gd name="T19" fmla="*/ 16 h 32"/>
                <a:gd name="T20" fmla="*/ 28 w 32"/>
                <a:gd name="T21" fmla="*/ 12 h 32"/>
                <a:gd name="T22" fmla="*/ 20 w 32"/>
                <a:gd name="T23" fmla="*/ 12 h 32"/>
                <a:gd name="T24" fmla="*/ 20 w 32"/>
                <a:gd name="T25" fmla="*/ 4 h 32"/>
                <a:gd name="T26" fmla="*/ 16 w 32"/>
                <a:gd name="T27" fmla="*/ 0 h 32"/>
                <a:gd name="T28" fmla="*/ 12 w 32"/>
                <a:gd name="T29" fmla="*/ 4 h 32"/>
                <a:gd name="T30" fmla="*/ 12 w 32"/>
                <a:gd name="T31" fmla="*/ 12 h 32"/>
                <a:gd name="T32" fmla="*/ 4 w 32"/>
                <a:gd name="T33" fmla="*/ 1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2" h="32">
                  <a:moveTo>
                    <a:pt x="4" y="12"/>
                  </a:moveTo>
                  <a:cubicBezTo>
                    <a:pt x="2" y="12"/>
                    <a:pt x="0" y="14"/>
                    <a:pt x="0" y="16"/>
                  </a:cubicBezTo>
                  <a:cubicBezTo>
                    <a:pt x="0" y="18"/>
                    <a:pt x="2" y="20"/>
                    <a:pt x="4" y="20"/>
                  </a:cubicBezTo>
                  <a:cubicBezTo>
                    <a:pt x="12" y="20"/>
                    <a:pt x="12" y="20"/>
                    <a:pt x="12" y="20"/>
                  </a:cubicBezTo>
                  <a:cubicBezTo>
                    <a:pt x="12" y="28"/>
                    <a:pt x="12" y="28"/>
                    <a:pt x="12" y="28"/>
                  </a:cubicBezTo>
                  <a:cubicBezTo>
                    <a:pt x="12" y="30"/>
                    <a:pt x="14" y="32"/>
                    <a:pt x="16" y="32"/>
                  </a:cubicBezTo>
                  <a:cubicBezTo>
                    <a:pt x="18" y="32"/>
                    <a:pt x="20" y="30"/>
                    <a:pt x="20" y="28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30" y="20"/>
                    <a:pt x="32" y="18"/>
                    <a:pt x="32" y="16"/>
                  </a:cubicBezTo>
                  <a:cubicBezTo>
                    <a:pt x="32" y="14"/>
                    <a:pt x="30" y="12"/>
                    <a:pt x="28" y="12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0" y="2"/>
                    <a:pt x="18" y="0"/>
                    <a:pt x="16" y="0"/>
                  </a:cubicBezTo>
                  <a:cubicBezTo>
                    <a:pt x="14" y="0"/>
                    <a:pt x="12" y="2"/>
                    <a:pt x="12" y="4"/>
                  </a:cubicBezTo>
                  <a:cubicBezTo>
                    <a:pt x="12" y="12"/>
                    <a:pt x="12" y="12"/>
                    <a:pt x="12" y="12"/>
                  </a:cubicBezTo>
                  <a:lnTo>
                    <a:pt x="4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41" name="Group 240">
            <a:extLst>
              <a:ext uri="{FF2B5EF4-FFF2-40B4-BE49-F238E27FC236}">
                <a16:creationId xmlns="" xmlns:a16="http://schemas.microsoft.com/office/drawing/2014/main" id="{73152FC6-A6CD-47A5-816A-63DFA94B1137}"/>
              </a:ext>
            </a:extLst>
          </p:cNvPr>
          <p:cNvGrpSpPr/>
          <p:nvPr/>
        </p:nvGrpSpPr>
        <p:grpSpPr>
          <a:xfrm>
            <a:off x="4803056" y="4250494"/>
            <a:ext cx="338431" cy="303125"/>
            <a:chOff x="5326063" y="2705101"/>
            <a:chExt cx="1506538" cy="1349374"/>
          </a:xfrm>
          <a:solidFill>
            <a:schemeClr val="tx1"/>
          </a:solidFill>
        </p:grpSpPr>
        <p:sp>
          <p:nvSpPr>
            <p:cNvPr id="242" name="Freeform 5">
              <a:extLst>
                <a:ext uri="{FF2B5EF4-FFF2-40B4-BE49-F238E27FC236}">
                  <a16:creationId xmlns="" xmlns:a16="http://schemas.microsoft.com/office/drawing/2014/main" id="{AB15BAD8-B752-4161-83A7-5901B0DE006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326063" y="2705101"/>
              <a:ext cx="1506538" cy="1349374"/>
            </a:xfrm>
            <a:custGeom>
              <a:avLst/>
              <a:gdLst>
                <a:gd name="T0" fmla="*/ 109 w 112"/>
                <a:gd name="T1" fmla="*/ 4 h 100"/>
                <a:gd name="T2" fmla="*/ 83 w 112"/>
                <a:gd name="T3" fmla="*/ 0 h 100"/>
                <a:gd name="T4" fmla="*/ 67 w 112"/>
                <a:gd name="T5" fmla="*/ 3 h 100"/>
                <a:gd name="T6" fmla="*/ 56 w 112"/>
                <a:gd name="T7" fmla="*/ 10 h 100"/>
                <a:gd name="T8" fmla="*/ 45 w 112"/>
                <a:gd name="T9" fmla="*/ 3 h 100"/>
                <a:gd name="T10" fmla="*/ 29 w 112"/>
                <a:gd name="T11" fmla="*/ 0 h 100"/>
                <a:gd name="T12" fmla="*/ 3 w 112"/>
                <a:gd name="T13" fmla="*/ 4 h 100"/>
                <a:gd name="T14" fmla="*/ 0 w 112"/>
                <a:gd name="T15" fmla="*/ 5 h 100"/>
                <a:gd name="T16" fmla="*/ 0 w 112"/>
                <a:gd name="T17" fmla="*/ 92 h 100"/>
                <a:gd name="T18" fmla="*/ 5 w 112"/>
                <a:gd name="T19" fmla="*/ 91 h 100"/>
                <a:gd name="T20" fmla="*/ 41 w 112"/>
                <a:gd name="T21" fmla="*/ 91 h 100"/>
                <a:gd name="T22" fmla="*/ 56 w 112"/>
                <a:gd name="T23" fmla="*/ 100 h 100"/>
                <a:gd name="T24" fmla="*/ 71 w 112"/>
                <a:gd name="T25" fmla="*/ 91 h 100"/>
                <a:gd name="T26" fmla="*/ 107 w 112"/>
                <a:gd name="T27" fmla="*/ 91 h 100"/>
                <a:gd name="T28" fmla="*/ 112 w 112"/>
                <a:gd name="T29" fmla="*/ 92 h 100"/>
                <a:gd name="T30" fmla="*/ 112 w 112"/>
                <a:gd name="T31" fmla="*/ 5 h 100"/>
                <a:gd name="T32" fmla="*/ 109 w 112"/>
                <a:gd name="T33" fmla="*/ 4 h 100"/>
                <a:gd name="T34" fmla="*/ 52 w 112"/>
                <a:gd name="T35" fmla="*/ 87 h 100"/>
                <a:gd name="T36" fmla="*/ 44 w 112"/>
                <a:gd name="T37" fmla="*/ 83 h 100"/>
                <a:gd name="T38" fmla="*/ 27 w 112"/>
                <a:gd name="T39" fmla="*/ 81 h 100"/>
                <a:gd name="T40" fmla="*/ 8 w 112"/>
                <a:gd name="T41" fmla="*/ 82 h 100"/>
                <a:gd name="T42" fmla="*/ 8 w 112"/>
                <a:gd name="T43" fmla="*/ 11 h 100"/>
                <a:gd name="T44" fmla="*/ 29 w 112"/>
                <a:gd name="T45" fmla="*/ 8 h 100"/>
                <a:gd name="T46" fmla="*/ 42 w 112"/>
                <a:gd name="T47" fmla="*/ 11 h 100"/>
                <a:gd name="T48" fmla="*/ 52 w 112"/>
                <a:gd name="T49" fmla="*/ 20 h 100"/>
                <a:gd name="T50" fmla="*/ 52 w 112"/>
                <a:gd name="T51" fmla="*/ 21 h 100"/>
                <a:gd name="T52" fmla="*/ 52 w 112"/>
                <a:gd name="T53" fmla="*/ 84 h 100"/>
                <a:gd name="T54" fmla="*/ 52 w 112"/>
                <a:gd name="T55" fmla="*/ 84 h 100"/>
                <a:gd name="T56" fmla="*/ 52 w 112"/>
                <a:gd name="T57" fmla="*/ 87 h 100"/>
                <a:gd name="T58" fmla="*/ 104 w 112"/>
                <a:gd name="T59" fmla="*/ 82 h 100"/>
                <a:gd name="T60" fmla="*/ 85 w 112"/>
                <a:gd name="T61" fmla="*/ 81 h 100"/>
                <a:gd name="T62" fmla="*/ 68 w 112"/>
                <a:gd name="T63" fmla="*/ 83 h 100"/>
                <a:gd name="T64" fmla="*/ 60 w 112"/>
                <a:gd name="T65" fmla="*/ 87 h 100"/>
                <a:gd name="T66" fmla="*/ 60 w 112"/>
                <a:gd name="T67" fmla="*/ 84 h 100"/>
                <a:gd name="T68" fmla="*/ 60 w 112"/>
                <a:gd name="T69" fmla="*/ 84 h 100"/>
                <a:gd name="T70" fmla="*/ 60 w 112"/>
                <a:gd name="T71" fmla="*/ 21 h 100"/>
                <a:gd name="T72" fmla="*/ 60 w 112"/>
                <a:gd name="T73" fmla="*/ 20 h 100"/>
                <a:gd name="T74" fmla="*/ 70 w 112"/>
                <a:gd name="T75" fmla="*/ 11 h 100"/>
                <a:gd name="T76" fmla="*/ 83 w 112"/>
                <a:gd name="T77" fmla="*/ 8 h 100"/>
                <a:gd name="T78" fmla="*/ 104 w 112"/>
                <a:gd name="T79" fmla="*/ 11 h 100"/>
                <a:gd name="T80" fmla="*/ 104 w 112"/>
                <a:gd name="T81" fmla="*/ 82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12" h="100">
                  <a:moveTo>
                    <a:pt x="109" y="4"/>
                  </a:moveTo>
                  <a:cubicBezTo>
                    <a:pt x="109" y="4"/>
                    <a:pt x="96" y="0"/>
                    <a:pt x="83" y="0"/>
                  </a:cubicBezTo>
                  <a:cubicBezTo>
                    <a:pt x="77" y="0"/>
                    <a:pt x="71" y="1"/>
                    <a:pt x="67" y="3"/>
                  </a:cubicBezTo>
                  <a:cubicBezTo>
                    <a:pt x="62" y="5"/>
                    <a:pt x="58" y="7"/>
                    <a:pt x="56" y="10"/>
                  </a:cubicBezTo>
                  <a:cubicBezTo>
                    <a:pt x="54" y="7"/>
                    <a:pt x="50" y="5"/>
                    <a:pt x="45" y="3"/>
                  </a:cubicBezTo>
                  <a:cubicBezTo>
                    <a:pt x="41" y="1"/>
                    <a:pt x="35" y="0"/>
                    <a:pt x="29" y="0"/>
                  </a:cubicBezTo>
                  <a:cubicBezTo>
                    <a:pt x="16" y="0"/>
                    <a:pt x="3" y="4"/>
                    <a:pt x="3" y="4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5" y="91"/>
                    <a:pt x="5" y="91"/>
                    <a:pt x="5" y="91"/>
                  </a:cubicBezTo>
                  <a:cubicBezTo>
                    <a:pt x="19" y="88"/>
                    <a:pt x="28" y="88"/>
                    <a:pt x="41" y="91"/>
                  </a:cubicBezTo>
                  <a:cubicBezTo>
                    <a:pt x="41" y="91"/>
                    <a:pt x="52" y="92"/>
                    <a:pt x="56" y="100"/>
                  </a:cubicBezTo>
                  <a:cubicBezTo>
                    <a:pt x="60" y="92"/>
                    <a:pt x="71" y="91"/>
                    <a:pt x="71" y="91"/>
                  </a:cubicBezTo>
                  <a:cubicBezTo>
                    <a:pt x="84" y="88"/>
                    <a:pt x="93" y="88"/>
                    <a:pt x="107" y="91"/>
                  </a:cubicBezTo>
                  <a:cubicBezTo>
                    <a:pt x="112" y="92"/>
                    <a:pt x="112" y="92"/>
                    <a:pt x="112" y="92"/>
                  </a:cubicBezTo>
                  <a:cubicBezTo>
                    <a:pt x="112" y="5"/>
                    <a:pt x="112" y="5"/>
                    <a:pt x="112" y="5"/>
                  </a:cubicBezTo>
                  <a:lnTo>
                    <a:pt x="109" y="4"/>
                  </a:lnTo>
                  <a:close/>
                  <a:moveTo>
                    <a:pt x="52" y="87"/>
                  </a:moveTo>
                  <a:cubicBezTo>
                    <a:pt x="49" y="85"/>
                    <a:pt x="47" y="84"/>
                    <a:pt x="44" y="83"/>
                  </a:cubicBezTo>
                  <a:cubicBezTo>
                    <a:pt x="39" y="81"/>
                    <a:pt x="32" y="81"/>
                    <a:pt x="27" y="81"/>
                  </a:cubicBezTo>
                  <a:cubicBezTo>
                    <a:pt x="21" y="81"/>
                    <a:pt x="15" y="81"/>
                    <a:pt x="8" y="82"/>
                  </a:cubicBezTo>
                  <a:cubicBezTo>
                    <a:pt x="8" y="11"/>
                    <a:pt x="8" y="11"/>
                    <a:pt x="8" y="11"/>
                  </a:cubicBezTo>
                  <a:cubicBezTo>
                    <a:pt x="12" y="10"/>
                    <a:pt x="20" y="8"/>
                    <a:pt x="29" y="8"/>
                  </a:cubicBezTo>
                  <a:cubicBezTo>
                    <a:pt x="34" y="8"/>
                    <a:pt x="39" y="9"/>
                    <a:pt x="42" y="11"/>
                  </a:cubicBezTo>
                  <a:cubicBezTo>
                    <a:pt x="50" y="13"/>
                    <a:pt x="52" y="17"/>
                    <a:pt x="52" y="20"/>
                  </a:cubicBezTo>
                  <a:cubicBezTo>
                    <a:pt x="52" y="20"/>
                    <a:pt x="52" y="21"/>
                    <a:pt x="52" y="21"/>
                  </a:cubicBezTo>
                  <a:cubicBezTo>
                    <a:pt x="52" y="84"/>
                    <a:pt x="52" y="84"/>
                    <a:pt x="52" y="84"/>
                  </a:cubicBezTo>
                  <a:cubicBezTo>
                    <a:pt x="52" y="84"/>
                    <a:pt x="52" y="84"/>
                    <a:pt x="52" y="84"/>
                  </a:cubicBezTo>
                  <a:lnTo>
                    <a:pt x="52" y="87"/>
                  </a:lnTo>
                  <a:close/>
                  <a:moveTo>
                    <a:pt x="104" y="82"/>
                  </a:moveTo>
                  <a:cubicBezTo>
                    <a:pt x="97" y="81"/>
                    <a:pt x="91" y="81"/>
                    <a:pt x="85" y="81"/>
                  </a:cubicBezTo>
                  <a:cubicBezTo>
                    <a:pt x="80" y="81"/>
                    <a:pt x="73" y="81"/>
                    <a:pt x="68" y="83"/>
                  </a:cubicBezTo>
                  <a:cubicBezTo>
                    <a:pt x="65" y="84"/>
                    <a:pt x="63" y="85"/>
                    <a:pt x="60" y="87"/>
                  </a:cubicBezTo>
                  <a:cubicBezTo>
                    <a:pt x="60" y="84"/>
                    <a:pt x="60" y="84"/>
                    <a:pt x="60" y="84"/>
                  </a:cubicBezTo>
                  <a:cubicBezTo>
                    <a:pt x="60" y="84"/>
                    <a:pt x="60" y="84"/>
                    <a:pt x="60" y="84"/>
                  </a:cubicBezTo>
                  <a:cubicBezTo>
                    <a:pt x="60" y="21"/>
                    <a:pt x="60" y="21"/>
                    <a:pt x="60" y="21"/>
                  </a:cubicBezTo>
                  <a:cubicBezTo>
                    <a:pt x="60" y="21"/>
                    <a:pt x="60" y="20"/>
                    <a:pt x="60" y="20"/>
                  </a:cubicBezTo>
                  <a:cubicBezTo>
                    <a:pt x="60" y="17"/>
                    <a:pt x="62" y="13"/>
                    <a:pt x="70" y="11"/>
                  </a:cubicBezTo>
                  <a:cubicBezTo>
                    <a:pt x="73" y="9"/>
                    <a:pt x="78" y="8"/>
                    <a:pt x="83" y="8"/>
                  </a:cubicBezTo>
                  <a:cubicBezTo>
                    <a:pt x="91" y="8"/>
                    <a:pt x="100" y="10"/>
                    <a:pt x="104" y="11"/>
                  </a:cubicBezTo>
                  <a:lnTo>
                    <a:pt x="104" y="8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3" name="Freeform 6">
              <a:extLst>
                <a:ext uri="{FF2B5EF4-FFF2-40B4-BE49-F238E27FC236}">
                  <a16:creationId xmlns="" xmlns:a16="http://schemas.microsoft.com/office/drawing/2014/main" id="{B890642F-2C48-4BFF-AA00-96FDD0C85760}"/>
                </a:ext>
              </a:extLst>
            </p:cNvPr>
            <p:cNvSpPr>
              <a:spLocks/>
            </p:cNvSpPr>
            <p:nvPr/>
          </p:nvSpPr>
          <p:spPr bwMode="auto">
            <a:xfrm>
              <a:off x="5514975" y="2921000"/>
              <a:ext cx="430213" cy="161925"/>
            </a:xfrm>
            <a:custGeom>
              <a:avLst/>
              <a:gdLst>
                <a:gd name="T0" fmla="*/ 1 w 32"/>
                <a:gd name="T1" fmla="*/ 4 h 12"/>
                <a:gd name="T2" fmla="*/ 0 w 32"/>
                <a:gd name="T3" fmla="*/ 7 h 12"/>
                <a:gd name="T4" fmla="*/ 3 w 32"/>
                <a:gd name="T5" fmla="*/ 8 h 12"/>
                <a:gd name="T6" fmla="*/ 29 w 32"/>
                <a:gd name="T7" fmla="*/ 12 h 12"/>
                <a:gd name="T8" fmla="*/ 30 w 32"/>
                <a:gd name="T9" fmla="*/ 12 h 12"/>
                <a:gd name="T10" fmla="*/ 31 w 32"/>
                <a:gd name="T11" fmla="*/ 12 h 12"/>
                <a:gd name="T12" fmla="*/ 31 w 32"/>
                <a:gd name="T13" fmla="*/ 9 h 12"/>
                <a:gd name="T14" fmla="*/ 1 w 32"/>
                <a:gd name="T15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2">
                  <a:moveTo>
                    <a:pt x="1" y="4"/>
                  </a:moveTo>
                  <a:cubicBezTo>
                    <a:pt x="0" y="5"/>
                    <a:pt x="0" y="6"/>
                    <a:pt x="0" y="7"/>
                  </a:cubicBezTo>
                  <a:cubicBezTo>
                    <a:pt x="1" y="8"/>
                    <a:pt x="2" y="9"/>
                    <a:pt x="3" y="8"/>
                  </a:cubicBezTo>
                  <a:cubicBezTo>
                    <a:pt x="10" y="5"/>
                    <a:pt x="21" y="4"/>
                    <a:pt x="29" y="12"/>
                  </a:cubicBezTo>
                  <a:cubicBezTo>
                    <a:pt x="29" y="12"/>
                    <a:pt x="29" y="12"/>
                    <a:pt x="30" y="12"/>
                  </a:cubicBezTo>
                  <a:cubicBezTo>
                    <a:pt x="30" y="12"/>
                    <a:pt x="31" y="12"/>
                    <a:pt x="31" y="12"/>
                  </a:cubicBezTo>
                  <a:cubicBezTo>
                    <a:pt x="32" y="11"/>
                    <a:pt x="32" y="10"/>
                    <a:pt x="31" y="9"/>
                  </a:cubicBezTo>
                  <a:cubicBezTo>
                    <a:pt x="23" y="0"/>
                    <a:pt x="10" y="1"/>
                    <a:pt x="1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4" name="Freeform 7">
              <a:extLst>
                <a:ext uri="{FF2B5EF4-FFF2-40B4-BE49-F238E27FC236}">
                  <a16:creationId xmlns="" xmlns:a16="http://schemas.microsoft.com/office/drawing/2014/main" id="{BFBFC7B1-716A-4949-9841-287A2EFED971}"/>
                </a:ext>
              </a:extLst>
            </p:cNvPr>
            <p:cNvSpPr>
              <a:spLocks/>
            </p:cNvSpPr>
            <p:nvPr/>
          </p:nvSpPr>
          <p:spPr bwMode="auto">
            <a:xfrm>
              <a:off x="5514975" y="3082925"/>
              <a:ext cx="430213" cy="161925"/>
            </a:xfrm>
            <a:custGeom>
              <a:avLst/>
              <a:gdLst>
                <a:gd name="T0" fmla="*/ 1 w 32"/>
                <a:gd name="T1" fmla="*/ 4 h 12"/>
                <a:gd name="T2" fmla="*/ 0 w 32"/>
                <a:gd name="T3" fmla="*/ 7 h 12"/>
                <a:gd name="T4" fmla="*/ 3 w 32"/>
                <a:gd name="T5" fmla="*/ 8 h 12"/>
                <a:gd name="T6" fmla="*/ 29 w 32"/>
                <a:gd name="T7" fmla="*/ 11 h 12"/>
                <a:gd name="T8" fmla="*/ 30 w 32"/>
                <a:gd name="T9" fmla="*/ 12 h 12"/>
                <a:gd name="T10" fmla="*/ 31 w 32"/>
                <a:gd name="T11" fmla="*/ 11 h 12"/>
                <a:gd name="T12" fmla="*/ 31 w 32"/>
                <a:gd name="T13" fmla="*/ 8 h 12"/>
                <a:gd name="T14" fmla="*/ 1 w 32"/>
                <a:gd name="T15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2">
                  <a:moveTo>
                    <a:pt x="1" y="4"/>
                  </a:moveTo>
                  <a:cubicBezTo>
                    <a:pt x="0" y="4"/>
                    <a:pt x="0" y="6"/>
                    <a:pt x="0" y="7"/>
                  </a:cubicBezTo>
                  <a:cubicBezTo>
                    <a:pt x="1" y="8"/>
                    <a:pt x="2" y="8"/>
                    <a:pt x="3" y="8"/>
                  </a:cubicBezTo>
                  <a:cubicBezTo>
                    <a:pt x="10" y="5"/>
                    <a:pt x="21" y="4"/>
                    <a:pt x="29" y="11"/>
                  </a:cubicBezTo>
                  <a:cubicBezTo>
                    <a:pt x="29" y="12"/>
                    <a:pt x="29" y="12"/>
                    <a:pt x="30" y="12"/>
                  </a:cubicBezTo>
                  <a:cubicBezTo>
                    <a:pt x="30" y="12"/>
                    <a:pt x="31" y="12"/>
                    <a:pt x="31" y="11"/>
                  </a:cubicBezTo>
                  <a:cubicBezTo>
                    <a:pt x="32" y="10"/>
                    <a:pt x="32" y="9"/>
                    <a:pt x="31" y="8"/>
                  </a:cubicBezTo>
                  <a:cubicBezTo>
                    <a:pt x="23" y="0"/>
                    <a:pt x="10" y="0"/>
                    <a:pt x="1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5" name="Freeform 8">
              <a:extLst>
                <a:ext uri="{FF2B5EF4-FFF2-40B4-BE49-F238E27FC236}">
                  <a16:creationId xmlns="" xmlns:a16="http://schemas.microsoft.com/office/drawing/2014/main" id="{F35C0C0F-9A1E-45A5-88AE-77B4BB0FA736}"/>
                </a:ext>
              </a:extLst>
            </p:cNvPr>
            <p:cNvSpPr>
              <a:spLocks/>
            </p:cNvSpPr>
            <p:nvPr/>
          </p:nvSpPr>
          <p:spPr bwMode="auto">
            <a:xfrm>
              <a:off x="5514975" y="3232150"/>
              <a:ext cx="430213" cy="161925"/>
            </a:xfrm>
            <a:custGeom>
              <a:avLst/>
              <a:gdLst>
                <a:gd name="T0" fmla="*/ 1 w 32"/>
                <a:gd name="T1" fmla="*/ 5 h 12"/>
                <a:gd name="T2" fmla="*/ 0 w 32"/>
                <a:gd name="T3" fmla="*/ 7 h 12"/>
                <a:gd name="T4" fmla="*/ 3 w 32"/>
                <a:gd name="T5" fmla="*/ 8 h 12"/>
                <a:gd name="T6" fmla="*/ 29 w 32"/>
                <a:gd name="T7" fmla="*/ 12 h 12"/>
                <a:gd name="T8" fmla="*/ 30 w 32"/>
                <a:gd name="T9" fmla="*/ 12 h 12"/>
                <a:gd name="T10" fmla="*/ 31 w 32"/>
                <a:gd name="T11" fmla="*/ 12 h 12"/>
                <a:gd name="T12" fmla="*/ 31 w 32"/>
                <a:gd name="T13" fmla="*/ 9 h 12"/>
                <a:gd name="T14" fmla="*/ 1 w 32"/>
                <a:gd name="T15" fmla="*/ 5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2">
                  <a:moveTo>
                    <a:pt x="1" y="5"/>
                  </a:moveTo>
                  <a:cubicBezTo>
                    <a:pt x="0" y="5"/>
                    <a:pt x="0" y="6"/>
                    <a:pt x="0" y="7"/>
                  </a:cubicBezTo>
                  <a:cubicBezTo>
                    <a:pt x="1" y="8"/>
                    <a:pt x="2" y="9"/>
                    <a:pt x="3" y="8"/>
                  </a:cubicBezTo>
                  <a:cubicBezTo>
                    <a:pt x="10" y="5"/>
                    <a:pt x="21" y="5"/>
                    <a:pt x="29" y="12"/>
                  </a:cubicBezTo>
                  <a:cubicBezTo>
                    <a:pt x="29" y="12"/>
                    <a:pt x="29" y="12"/>
                    <a:pt x="30" y="12"/>
                  </a:cubicBezTo>
                  <a:cubicBezTo>
                    <a:pt x="30" y="12"/>
                    <a:pt x="31" y="12"/>
                    <a:pt x="31" y="12"/>
                  </a:cubicBezTo>
                  <a:cubicBezTo>
                    <a:pt x="32" y="11"/>
                    <a:pt x="32" y="10"/>
                    <a:pt x="31" y="9"/>
                  </a:cubicBezTo>
                  <a:cubicBezTo>
                    <a:pt x="23" y="0"/>
                    <a:pt x="10" y="1"/>
                    <a:pt x="1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6" name="Freeform 9">
              <a:extLst>
                <a:ext uri="{FF2B5EF4-FFF2-40B4-BE49-F238E27FC236}">
                  <a16:creationId xmlns="" xmlns:a16="http://schemas.microsoft.com/office/drawing/2014/main" id="{8C082B3C-8C23-4E3C-B282-49636ABB77CB}"/>
                </a:ext>
              </a:extLst>
            </p:cNvPr>
            <p:cNvSpPr>
              <a:spLocks/>
            </p:cNvSpPr>
            <p:nvPr/>
          </p:nvSpPr>
          <p:spPr bwMode="auto">
            <a:xfrm>
              <a:off x="5514975" y="3394075"/>
              <a:ext cx="430213" cy="161925"/>
            </a:xfrm>
            <a:custGeom>
              <a:avLst/>
              <a:gdLst>
                <a:gd name="T0" fmla="*/ 1 w 32"/>
                <a:gd name="T1" fmla="*/ 4 h 12"/>
                <a:gd name="T2" fmla="*/ 0 w 32"/>
                <a:gd name="T3" fmla="*/ 7 h 12"/>
                <a:gd name="T4" fmla="*/ 3 w 32"/>
                <a:gd name="T5" fmla="*/ 8 h 12"/>
                <a:gd name="T6" fmla="*/ 29 w 32"/>
                <a:gd name="T7" fmla="*/ 11 h 12"/>
                <a:gd name="T8" fmla="*/ 30 w 32"/>
                <a:gd name="T9" fmla="*/ 12 h 12"/>
                <a:gd name="T10" fmla="*/ 31 w 32"/>
                <a:gd name="T11" fmla="*/ 11 h 12"/>
                <a:gd name="T12" fmla="*/ 31 w 32"/>
                <a:gd name="T13" fmla="*/ 9 h 12"/>
                <a:gd name="T14" fmla="*/ 1 w 32"/>
                <a:gd name="T15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2">
                  <a:moveTo>
                    <a:pt x="1" y="4"/>
                  </a:moveTo>
                  <a:cubicBezTo>
                    <a:pt x="0" y="4"/>
                    <a:pt x="0" y="6"/>
                    <a:pt x="0" y="7"/>
                  </a:cubicBezTo>
                  <a:cubicBezTo>
                    <a:pt x="1" y="8"/>
                    <a:pt x="2" y="8"/>
                    <a:pt x="3" y="8"/>
                  </a:cubicBezTo>
                  <a:cubicBezTo>
                    <a:pt x="10" y="5"/>
                    <a:pt x="21" y="4"/>
                    <a:pt x="29" y="11"/>
                  </a:cubicBezTo>
                  <a:cubicBezTo>
                    <a:pt x="29" y="12"/>
                    <a:pt x="29" y="12"/>
                    <a:pt x="30" y="12"/>
                  </a:cubicBezTo>
                  <a:cubicBezTo>
                    <a:pt x="30" y="12"/>
                    <a:pt x="31" y="12"/>
                    <a:pt x="31" y="11"/>
                  </a:cubicBezTo>
                  <a:cubicBezTo>
                    <a:pt x="32" y="11"/>
                    <a:pt x="32" y="9"/>
                    <a:pt x="31" y="9"/>
                  </a:cubicBezTo>
                  <a:cubicBezTo>
                    <a:pt x="23" y="0"/>
                    <a:pt x="10" y="1"/>
                    <a:pt x="1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7" name="Freeform 10">
              <a:extLst>
                <a:ext uri="{FF2B5EF4-FFF2-40B4-BE49-F238E27FC236}">
                  <a16:creationId xmlns="" xmlns:a16="http://schemas.microsoft.com/office/drawing/2014/main" id="{7B9D02E5-BCDA-4E3F-AEF8-0494FF61F45F}"/>
                </a:ext>
              </a:extLst>
            </p:cNvPr>
            <p:cNvSpPr>
              <a:spLocks/>
            </p:cNvSpPr>
            <p:nvPr/>
          </p:nvSpPr>
          <p:spPr bwMode="auto">
            <a:xfrm>
              <a:off x="5514975" y="3556000"/>
              <a:ext cx="430213" cy="161925"/>
            </a:xfrm>
            <a:custGeom>
              <a:avLst/>
              <a:gdLst>
                <a:gd name="T0" fmla="*/ 1 w 32"/>
                <a:gd name="T1" fmla="*/ 4 h 12"/>
                <a:gd name="T2" fmla="*/ 0 w 32"/>
                <a:gd name="T3" fmla="*/ 6 h 12"/>
                <a:gd name="T4" fmla="*/ 3 w 32"/>
                <a:gd name="T5" fmla="*/ 7 h 12"/>
                <a:gd name="T6" fmla="*/ 29 w 32"/>
                <a:gd name="T7" fmla="*/ 11 h 12"/>
                <a:gd name="T8" fmla="*/ 30 w 32"/>
                <a:gd name="T9" fmla="*/ 12 h 12"/>
                <a:gd name="T10" fmla="*/ 31 w 32"/>
                <a:gd name="T11" fmla="*/ 11 h 12"/>
                <a:gd name="T12" fmla="*/ 31 w 32"/>
                <a:gd name="T13" fmla="*/ 8 h 12"/>
                <a:gd name="T14" fmla="*/ 1 w 32"/>
                <a:gd name="T15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2">
                  <a:moveTo>
                    <a:pt x="1" y="4"/>
                  </a:moveTo>
                  <a:cubicBezTo>
                    <a:pt x="0" y="4"/>
                    <a:pt x="0" y="5"/>
                    <a:pt x="0" y="6"/>
                  </a:cubicBezTo>
                  <a:cubicBezTo>
                    <a:pt x="1" y="7"/>
                    <a:pt x="2" y="8"/>
                    <a:pt x="3" y="7"/>
                  </a:cubicBezTo>
                  <a:cubicBezTo>
                    <a:pt x="10" y="4"/>
                    <a:pt x="21" y="4"/>
                    <a:pt x="29" y="11"/>
                  </a:cubicBezTo>
                  <a:cubicBezTo>
                    <a:pt x="29" y="11"/>
                    <a:pt x="29" y="12"/>
                    <a:pt x="30" y="12"/>
                  </a:cubicBezTo>
                  <a:cubicBezTo>
                    <a:pt x="30" y="12"/>
                    <a:pt x="31" y="11"/>
                    <a:pt x="31" y="11"/>
                  </a:cubicBezTo>
                  <a:cubicBezTo>
                    <a:pt x="32" y="10"/>
                    <a:pt x="32" y="9"/>
                    <a:pt x="31" y="8"/>
                  </a:cubicBezTo>
                  <a:cubicBezTo>
                    <a:pt x="23" y="0"/>
                    <a:pt x="10" y="0"/>
                    <a:pt x="1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8" name="Freeform 11">
              <a:extLst>
                <a:ext uri="{FF2B5EF4-FFF2-40B4-BE49-F238E27FC236}">
                  <a16:creationId xmlns="" xmlns:a16="http://schemas.microsoft.com/office/drawing/2014/main" id="{9AA2A2EB-C71C-485C-A297-BC133C66E9DD}"/>
                </a:ext>
              </a:extLst>
            </p:cNvPr>
            <p:cNvSpPr>
              <a:spLocks/>
            </p:cNvSpPr>
            <p:nvPr/>
          </p:nvSpPr>
          <p:spPr bwMode="auto">
            <a:xfrm>
              <a:off x="6213475" y="2921000"/>
              <a:ext cx="430213" cy="161925"/>
            </a:xfrm>
            <a:custGeom>
              <a:avLst/>
              <a:gdLst>
                <a:gd name="T0" fmla="*/ 1 w 32"/>
                <a:gd name="T1" fmla="*/ 12 h 12"/>
                <a:gd name="T2" fmla="*/ 2 w 32"/>
                <a:gd name="T3" fmla="*/ 12 h 12"/>
                <a:gd name="T4" fmla="*/ 3 w 32"/>
                <a:gd name="T5" fmla="*/ 12 h 12"/>
                <a:gd name="T6" fmla="*/ 29 w 32"/>
                <a:gd name="T7" fmla="*/ 8 h 12"/>
                <a:gd name="T8" fmla="*/ 32 w 32"/>
                <a:gd name="T9" fmla="*/ 7 h 12"/>
                <a:gd name="T10" fmla="*/ 31 w 32"/>
                <a:gd name="T11" fmla="*/ 4 h 12"/>
                <a:gd name="T12" fmla="*/ 1 w 32"/>
                <a:gd name="T13" fmla="*/ 9 h 12"/>
                <a:gd name="T14" fmla="*/ 1 w 32"/>
                <a:gd name="T1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2">
                  <a:moveTo>
                    <a:pt x="1" y="12"/>
                  </a:moveTo>
                  <a:cubicBezTo>
                    <a:pt x="1" y="12"/>
                    <a:pt x="1" y="12"/>
                    <a:pt x="2" y="12"/>
                  </a:cubicBezTo>
                  <a:cubicBezTo>
                    <a:pt x="2" y="12"/>
                    <a:pt x="3" y="12"/>
                    <a:pt x="3" y="12"/>
                  </a:cubicBezTo>
                  <a:cubicBezTo>
                    <a:pt x="11" y="4"/>
                    <a:pt x="21" y="5"/>
                    <a:pt x="29" y="8"/>
                  </a:cubicBezTo>
                  <a:cubicBezTo>
                    <a:pt x="30" y="9"/>
                    <a:pt x="31" y="8"/>
                    <a:pt x="32" y="7"/>
                  </a:cubicBezTo>
                  <a:cubicBezTo>
                    <a:pt x="32" y="6"/>
                    <a:pt x="32" y="5"/>
                    <a:pt x="31" y="4"/>
                  </a:cubicBezTo>
                  <a:cubicBezTo>
                    <a:pt x="22" y="1"/>
                    <a:pt x="9" y="0"/>
                    <a:pt x="1" y="9"/>
                  </a:cubicBezTo>
                  <a:cubicBezTo>
                    <a:pt x="0" y="10"/>
                    <a:pt x="0" y="11"/>
                    <a:pt x="1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9" name="Freeform 12">
              <a:extLst>
                <a:ext uri="{FF2B5EF4-FFF2-40B4-BE49-F238E27FC236}">
                  <a16:creationId xmlns="" xmlns:a16="http://schemas.microsoft.com/office/drawing/2014/main" id="{936EE07C-D4FD-4A06-87DD-47D6E1E6C104}"/>
                </a:ext>
              </a:extLst>
            </p:cNvPr>
            <p:cNvSpPr>
              <a:spLocks/>
            </p:cNvSpPr>
            <p:nvPr/>
          </p:nvSpPr>
          <p:spPr bwMode="auto">
            <a:xfrm>
              <a:off x="6213475" y="3082925"/>
              <a:ext cx="430213" cy="161925"/>
            </a:xfrm>
            <a:custGeom>
              <a:avLst/>
              <a:gdLst>
                <a:gd name="T0" fmla="*/ 31 w 32"/>
                <a:gd name="T1" fmla="*/ 4 h 12"/>
                <a:gd name="T2" fmla="*/ 1 w 32"/>
                <a:gd name="T3" fmla="*/ 8 h 12"/>
                <a:gd name="T4" fmla="*/ 1 w 32"/>
                <a:gd name="T5" fmla="*/ 11 h 12"/>
                <a:gd name="T6" fmla="*/ 2 w 32"/>
                <a:gd name="T7" fmla="*/ 12 h 12"/>
                <a:gd name="T8" fmla="*/ 3 w 32"/>
                <a:gd name="T9" fmla="*/ 11 h 12"/>
                <a:gd name="T10" fmla="*/ 29 w 32"/>
                <a:gd name="T11" fmla="*/ 8 h 12"/>
                <a:gd name="T12" fmla="*/ 32 w 32"/>
                <a:gd name="T13" fmla="*/ 7 h 12"/>
                <a:gd name="T14" fmla="*/ 31 w 32"/>
                <a:gd name="T15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2">
                  <a:moveTo>
                    <a:pt x="31" y="4"/>
                  </a:moveTo>
                  <a:cubicBezTo>
                    <a:pt x="22" y="0"/>
                    <a:pt x="9" y="0"/>
                    <a:pt x="1" y="8"/>
                  </a:cubicBezTo>
                  <a:cubicBezTo>
                    <a:pt x="0" y="9"/>
                    <a:pt x="0" y="10"/>
                    <a:pt x="1" y="11"/>
                  </a:cubicBezTo>
                  <a:cubicBezTo>
                    <a:pt x="1" y="12"/>
                    <a:pt x="1" y="12"/>
                    <a:pt x="2" y="12"/>
                  </a:cubicBezTo>
                  <a:cubicBezTo>
                    <a:pt x="2" y="12"/>
                    <a:pt x="3" y="12"/>
                    <a:pt x="3" y="11"/>
                  </a:cubicBezTo>
                  <a:cubicBezTo>
                    <a:pt x="11" y="4"/>
                    <a:pt x="21" y="5"/>
                    <a:pt x="29" y="8"/>
                  </a:cubicBezTo>
                  <a:cubicBezTo>
                    <a:pt x="30" y="8"/>
                    <a:pt x="31" y="8"/>
                    <a:pt x="32" y="7"/>
                  </a:cubicBezTo>
                  <a:cubicBezTo>
                    <a:pt x="32" y="6"/>
                    <a:pt x="32" y="4"/>
                    <a:pt x="31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0" name="Freeform 13">
              <a:extLst>
                <a:ext uri="{FF2B5EF4-FFF2-40B4-BE49-F238E27FC236}">
                  <a16:creationId xmlns="" xmlns:a16="http://schemas.microsoft.com/office/drawing/2014/main" id="{38CFE55F-1A28-4263-91FC-DF7886954853}"/>
                </a:ext>
              </a:extLst>
            </p:cNvPr>
            <p:cNvSpPr>
              <a:spLocks/>
            </p:cNvSpPr>
            <p:nvPr/>
          </p:nvSpPr>
          <p:spPr bwMode="auto">
            <a:xfrm>
              <a:off x="6213475" y="3232150"/>
              <a:ext cx="430213" cy="161925"/>
            </a:xfrm>
            <a:custGeom>
              <a:avLst/>
              <a:gdLst>
                <a:gd name="T0" fmla="*/ 31 w 32"/>
                <a:gd name="T1" fmla="*/ 5 h 12"/>
                <a:gd name="T2" fmla="*/ 1 w 32"/>
                <a:gd name="T3" fmla="*/ 9 h 12"/>
                <a:gd name="T4" fmla="*/ 1 w 32"/>
                <a:gd name="T5" fmla="*/ 12 h 12"/>
                <a:gd name="T6" fmla="*/ 2 w 32"/>
                <a:gd name="T7" fmla="*/ 12 h 12"/>
                <a:gd name="T8" fmla="*/ 3 w 32"/>
                <a:gd name="T9" fmla="*/ 12 h 12"/>
                <a:gd name="T10" fmla="*/ 29 w 32"/>
                <a:gd name="T11" fmla="*/ 8 h 12"/>
                <a:gd name="T12" fmla="*/ 32 w 32"/>
                <a:gd name="T13" fmla="*/ 7 h 12"/>
                <a:gd name="T14" fmla="*/ 31 w 32"/>
                <a:gd name="T15" fmla="*/ 5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2">
                  <a:moveTo>
                    <a:pt x="31" y="5"/>
                  </a:moveTo>
                  <a:cubicBezTo>
                    <a:pt x="22" y="1"/>
                    <a:pt x="9" y="0"/>
                    <a:pt x="1" y="9"/>
                  </a:cubicBezTo>
                  <a:cubicBezTo>
                    <a:pt x="0" y="10"/>
                    <a:pt x="0" y="11"/>
                    <a:pt x="1" y="12"/>
                  </a:cubicBezTo>
                  <a:cubicBezTo>
                    <a:pt x="1" y="12"/>
                    <a:pt x="1" y="12"/>
                    <a:pt x="2" y="12"/>
                  </a:cubicBezTo>
                  <a:cubicBezTo>
                    <a:pt x="2" y="12"/>
                    <a:pt x="3" y="12"/>
                    <a:pt x="3" y="12"/>
                  </a:cubicBezTo>
                  <a:cubicBezTo>
                    <a:pt x="11" y="5"/>
                    <a:pt x="21" y="5"/>
                    <a:pt x="29" y="8"/>
                  </a:cubicBezTo>
                  <a:cubicBezTo>
                    <a:pt x="30" y="9"/>
                    <a:pt x="31" y="8"/>
                    <a:pt x="32" y="7"/>
                  </a:cubicBezTo>
                  <a:cubicBezTo>
                    <a:pt x="32" y="6"/>
                    <a:pt x="32" y="5"/>
                    <a:pt x="31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1" name="Freeform 14">
              <a:extLst>
                <a:ext uri="{FF2B5EF4-FFF2-40B4-BE49-F238E27FC236}">
                  <a16:creationId xmlns="" xmlns:a16="http://schemas.microsoft.com/office/drawing/2014/main" id="{7B09C60F-F96E-482E-9162-56F13F005BC1}"/>
                </a:ext>
              </a:extLst>
            </p:cNvPr>
            <p:cNvSpPr>
              <a:spLocks/>
            </p:cNvSpPr>
            <p:nvPr/>
          </p:nvSpPr>
          <p:spPr bwMode="auto">
            <a:xfrm>
              <a:off x="6213475" y="3394075"/>
              <a:ext cx="430213" cy="161925"/>
            </a:xfrm>
            <a:custGeom>
              <a:avLst/>
              <a:gdLst>
                <a:gd name="T0" fmla="*/ 31 w 32"/>
                <a:gd name="T1" fmla="*/ 4 h 12"/>
                <a:gd name="T2" fmla="*/ 1 w 32"/>
                <a:gd name="T3" fmla="*/ 9 h 12"/>
                <a:gd name="T4" fmla="*/ 1 w 32"/>
                <a:gd name="T5" fmla="*/ 11 h 12"/>
                <a:gd name="T6" fmla="*/ 2 w 32"/>
                <a:gd name="T7" fmla="*/ 12 h 12"/>
                <a:gd name="T8" fmla="*/ 3 w 32"/>
                <a:gd name="T9" fmla="*/ 11 h 12"/>
                <a:gd name="T10" fmla="*/ 29 w 32"/>
                <a:gd name="T11" fmla="*/ 8 h 12"/>
                <a:gd name="T12" fmla="*/ 32 w 32"/>
                <a:gd name="T13" fmla="*/ 7 h 12"/>
                <a:gd name="T14" fmla="*/ 31 w 32"/>
                <a:gd name="T15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2">
                  <a:moveTo>
                    <a:pt x="31" y="4"/>
                  </a:moveTo>
                  <a:cubicBezTo>
                    <a:pt x="22" y="1"/>
                    <a:pt x="9" y="0"/>
                    <a:pt x="1" y="9"/>
                  </a:cubicBezTo>
                  <a:cubicBezTo>
                    <a:pt x="0" y="9"/>
                    <a:pt x="0" y="11"/>
                    <a:pt x="1" y="11"/>
                  </a:cubicBezTo>
                  <a:cubicBezTo>
                    <a:pt x="1" y="12"/>
                    <a:pt x="1" y="12"/>
                    <a:pt x="2" y="12"/>
                  </a:cubicBezTo>
                  <a:cubicBezTo>
                    <a:pt x="2" y="12"/>
                    <a:pt x="3" y="12"/>
                    <a:pt x="3" y="11"/>
                  </a:cubicBezTo>
                  <a:cubicBezTo>
                    <a:pt x="11" y="4"/>
                    <a:pt x="21" y="5"/>
                    <a:pt x="29" y="8"/>
                  </a:cubicBezTo>
                  <a:cubicBezTo>
                    <a:pt x="30" y="8"/>
                    <a:pt x="31" y="8"/>
                    <a:pt x="32" y="7"/>
                  </a:cubicBezTo>
                  <a:cubicBezTo>
                    <a:pt x="32" y="6"/>
                    <a:pt x="32" y="4"/>
                    <a:pt x="31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52" name="Group 251">
            <a:extLst>
              <a:ext uri="{FF2B5EF4-FFF2-40B4-BE49-F238E27FC236}">
                <a16:creationId xmlns="" xmlns:a16="http://schemas.microsoft.com/office/drawing/2014/main" id="{BAF94CD9-EE21-48CA-83B4-6C5328778CBC}"/>
              </a:ext>
            </a:extLst>
          </p:cNvPr>
          <p:cNvGrpSpPr/>
          <p:nvPr/>
        </p:nvGrpSpPr>
        <p:grpSpPr>
          <a:xfrm>
            <a:off x="10372130" y="4271762"/>
            <a:ext cx="342720" cy="261943"/>
            <a:chOff x="5516563" y="84138"/>
            <a:chExt cx="1414463" cy="1081087"/>
          </a:xfrm>
          <a:solidFill>
            <a:schemeClr val="tx1"/>
          </a:solidFill>
        </p:grpSpPr>
        <p:sp>
          <p:nvSpPr>
            <p:cNvPr id="253" name="Freeform 13">
              <a:extLst>
                <a:ext uri="{FF2B5EF4-FFF2-40B4-BE49-F238E27FC236}">
                  <a16:creationId xmlns="" xmlns:a16="http://schemas.microsoft.com/office/drawing/2014/main" id="{42BA59D3-2E3F-4BB8-BA34-BEA612CAA1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88013" y="249238"/>
              <a:ext cx="896938" cy="698500"/>
            </a:xfrm>
            <a:custGeom>
              <a:avLst/>
              <a:gdLst>
                <a:gd name="T0" fmla="*/ 214 w 239"/>
                <a:gd name="T1" fmla="*/ 9 h 186"/>
                <a:gd name="T2" fmla="*/ 120 w 239"/>
                <a:gd name="T3" fmla="*/ 0 h 186"/>
                <a:gd name="T4" fmla="*/ 26 w 239"/>
                <a:gd name="T5" fmla="*/ 9 h 186"/>
                <a:gd name="T6" fmla="*/ 17 w 239"/>
                <a:gd name="T7" fmla="*/ 17 h 186"/>
                <a:gd name="T8" fmla="*/ 17 w 239"/>
                <a:gd name="T9" fmla="*/ 169 h 186"/>
                <a:gd name="T10" fmla="*/ 26 w 239"/>
                <a:gd name="T11" fmla="*/ 177 h 186"/>
                <a:gd name="T12" fmla="*/ 120 w 239"/>
                <a:gd name="T13" fmla="*/ 186 h 186"/>
                <a:gd name="T14" fmla="*/ 214 w 239"/>
                <a:gd name="T15" fmla="*/ 177 h 186"/>
                <a:gd name="T16" fmla="*/ 222 w 239"/>
                <a:gd name="T17" fmla="*/ 169 h 186"/>
                <a:gd name="T18" fmla="*/ 222 w 239"/>
                <a:gd name="T19" fmla="*/ 17 h 186"/>
                <a:gd name="T20" fmla="*/ 214 w 239"/>
                <a:gd name="T21" fmla="*/ 9 h 186"/>
                <a:gd name="T22" fmla="*/ 211 w 239"/>
                <a:gd name="T23" fmla="*/ 165 h 186"/>
                <a:gd name="T24" fmla="*/ 28 w 239"/>
                <a:gd name="T25" fmla="*/ 165 h 186"/>
                <a:gd name="T26" fmla="*/ 28 w 239"/>
                <a:gd name="T27" fmla="*/ 21 h 186"/>
                <a:gd name="T28" fmla="*/ 211 w 239"/>
                <a:gd name="T29" fmla="*/ 21 h 186"/>
                <a:gd name="T30" fmla="*/ 211 w 239"/>
                <a:gd name="T31" fmla="*/ 165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39" h="186">
                  <a:moveTo>
                    <a:pt x="214" y="9"/>
                  </a:moveTo>
                  <a:cubicBezTo>
                    <a:pt x="182" y="3"/>
                    <a:pt x="151" y="0"/>
                    <a:pt x="120" y="0"/>
                  </a:cubicBezTo>
                  <a:cubicBezTo>
                    <a:pt x="88" y="0"/>
                    <a:pt x="57" y="3"/>
                    <a:pt x="26" y="9"/>
                  </a:cubicBezTo>
                  <a:cubicBezTo>
                    <a:pt x="22" y="10"/>
                    <a:pt x="18" y="13"/>
                    <a:pt x="17" y="17"/>
                  </a:cubicBezTo>
                  <a:cubicBezTo>
                    <a:pt x="0" y="67"/>
                    <a:pt x="0" y="118"/>
                    <a:pt x="17" y="169"/>
                  </a:cubicBezTo>
                  <a:cubicBezTo>
                    <a:pt x="18" y="173"/>
                    <a:pt x="22" y="176"/>
                    <a:pt x="26" y="177"/>
                  </a:cubicBezTo>
                  <a:cubicBezTo>
                    <a:pt x="57" y="183"/>
                    <a:pt x="88" y="186"/>
                    <a:pt x="120" y="186"/>
                  </a:cubicBezTo>
                  <a:cubicBezTo>
                    <a:pt x="151" y="186"/>
                    <a:pt x="182" y="183"/>
                    <a:pt x="214" y="177"/>
                  </a:cubicBezTo>
                  <a:cubicBezTo>
                    <a:pt x="218" y="176"/>
                    <a:pt x="221" y="173"/>
                    <a:pt x="222" y="169"/>
                  </a:cubicBezTo>
                  <a:cubicBezTo>
                    <a:pt x="239" y="118"/>
                    <a:pt x="239" y="67"/>
                    <a:pt x="222" y="17"/>
                  </a:cubicBezTo>
                  <a:cubicBezTo>
                    <a:pt x="221" y="13"/>
                    <a:pt x="218" y="10"/>
                    <a:pt x="214" y="9"/>
                  </a:cubicBezTo>
                  <a:close/>
                  <a:moveTo>
                    <a:pt x="211" y="165"/>
                  </a:moveTo>
                  <a:cubicBezTo>
                    <a:pt x="150" y="178"/>
                    <a:pt x="89" y="178"/>
                    <a:pt x="28" y="165"/>
                  </a:cubicBezTo>
                  <a:cubicBezTo>
                    <a:pt x="12" y="117"/>
                    <a:pt x="12" y="69"/>
                    <a:pt x="28" y="21"/>
                  </a:cubicBezTo>
                  <a:cubicBezTo>
                    <a:pt x="89" y="8"/>
                    <a:pt x="150" y="8"/>
                    <a:pt x="211" y="21"/>
                  </a:cubicBezTo>
                  <a:cubicBezTo>
                    <a:pt x="227" y="69"/>
                    <a:pt x="227" y="117"/>
                    <a:pt x="211" y="1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4" name="Freeform 14">
              <a:extLst>
                <a:ext uri="{FF2B5EF4-FFF2-40B4-BE49-F238E27FC236}">
                  <a16:creationId xmlns="" xmlns:a16="http://schemas.microsoft.com/office/drawing/2014/main" id="{C48EE8EF-59BE-45D9-AA59-68B212F0F7F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16563" y="84138"/>
              <a:ext cx="1414463" cy="1081087"/>
            </a:xfrm>
            <a:custGeom>
              <a:avLst/>
              <a:gdLst>
                <a:gd name="T0" fmla="*/ 359 w 377"/>
                <a:gd name="T1" fmla="*/ 27 h 288"/>
                <a:gd name="T2" fmla="*/ 340 w 377"/>
                <a:gd name="T3" fmla="*/ 9 h 288"/>
                <a:gd name="T4" fmla="*/ 189 w 377"/>
                <a:gd name="T5" fmla="*/ 0 h 288"/>
                <a:gd name="T6" fmla="*/ 37 w 377"/>
                <a:gd name="T7" fmla="*/ 9 h 288"/>
                <a:gd name="T8" fmla="*/ 18 w 377"/>
                <a:gd name="T9" fmla="*/ 27 h 288"/>
                <a:gd name="T10" fmla="*/ 18 w 377"/>
                <a:gd name="T11" fmla="*/ 250 h 288"/>
                <a:gd name="T12" fmla="*/ 37 w 377"/>
                <a:gd name="T13" fmla="*/ 267 h 288"/>
                <a:gd name="T14" fmla="*/ 110 w 377"/>
                <a:gd name="T15" fmla="*/ 274 h 288"/>
                <a:gd name="T16" fmla="*/ 108 w 377"/>
                <a:gd name="T17" fmla="*/ 276 h 288"/>
                <a:gd name="T18" fmla="*/ 189 w 377"/>
                <a:gd name="T19" fmla="*/ 288 h 288"/>
                <a:gd name="T20" fmla="*/ 269 w 377"/>
                <a:gd name="T21" fmla="*/ 276 h 288"/>
                <a:gd name="T22" fmla="*/ 267 w 377"/>
                <a:gd name="T23" fmla="*/ 274 h 288"/>
                <a:gd name="T24" fmla="*/ 340 w 377"/>
                <a:gd name="T25" fmla="*/ 267 h 288"/>
                <a:gd name="T26" fmla="*/ 359 w 377"/>
                <a:gd name="T27" fmla="*/ 250 h 288"/>
                <a:gd name="T28" fmla="*/ 359 w 377"/>
                <a:gd name="T29" fmla="*/ 27 h 288"/>
                <a:gd name="T30" fmla="*/ 337 w 377"/>
                <a:gd name="T31" fmla="*/ 244 h 288"/>
                <a:gd name="T32" fmla="*/ 40 w 377"/>
                <a:gd name="T33" fmla="*/ 244 h 288"/>
                <a:gd name="T34" fmla="*/ 40 w 377"/>
                <a:gd name="T35" fmla="*/ 32 h 288"/>
                <a:gd name="T36" fmla="*/ 337 w 377"/>
                <a:gd name="T37" fmla="*/ 32 h 288"/>
                <a:gd name="T38" fmla="*/ 337 w 377"/>
                <a:gd name="T39" fmla="*/ 244 h 2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77" h="288">
                  <a:moveTo>
                    <a:pt x="359" y="27"/>
                  </a:moveTo>
                  <a:cubicBezTo>
                    <a:pt x="357" y="17"/>
                    <a:pt x="349" y="10"/>
                    <a:pt x="340" y="9"/>
                  </a:cubicBezTo>
                  <a:cubicBezTo>
                    <a:pt x="290" y="3"/>
                    <a:pt x="239" y="0"/>
                    <a:pt x="189" y="0"/>
                  </a:cubicBezTo>
                  <a:cubicBezTo>
                    <a:pt x="138" y="0"/>
                    <a:pt x="87" y="3"/>
                    <a:pt x="37" y="9"/>
                  </a:cubicBezTo>
                  <a:cubicBezTo>
                    <a:pt x="28" y="10"/>
                    <a:pt x="20" y="17"/>
                    <a:pt x="18" y="27"/>
                  </a:cubicBezTo>
                  <a:cubicBezTo>
                    <a:pt x="0" y="101"/>
                    <a:pt x="0" y="176"/>
                    <a:pt x="18" y="250"/>
                  </a:cubicBezTo>
                  <a:cubicBezTo>
                    <a:pt x="20" y="259"/>
                    <a:pt x="28" y="266"/>
                    <a:pt x="37" y="267"/>
                  </a:cubicBezTo>
                  <a:cubicBezTo>
                    <a:pt x="61" y="270"/>
                    <a:pt x="86" y="272"/>
                    <a:pt x="110" y="274"/>
                  </a:cubicBezTo>
                  <a:cubicBezTo>
                    <a:pt x="109" y="275"/>
                    <a:pt x="108" y="275"/>
                    <a:pt x="108" y="276"/>
                  </a:cubicBezTo>
                  <a:cubicBezTo>
                    <a:pt x="108" y="283"/>
                    <a:pt x="144" y="288"/>
                    <a:pt x="189" y="288"/>
                  </a:cubicBezTo>
                  <a:cubicBezTo>
                    <a:pt x="233" y="288"/>
                    <a:pt x="269" y="283"/>
                    <a:pt x="269" y="276"/>
                  </a:cubicBezTo>
                  <a:cubicBezTo>
                    <a:pt x="269" y="275"/>
                    <a:pt x="268" y="275"/>
                    <a:pt x="267" y="274"/>
                  </a:cubicBezTo>
                  <a:cubicBezTo>
                    <a:pt x="291" y="272"/>
                    <a:pt x="316" y="270"/>
                    <a:pt x="340" y="267"/>
                  </a:cubicBezTo>
                  <a:cubicBezTo>
                    <a:pt x="349" y="266"/>
                    <a:pt x="357" y="259"/>
                    <a:pt x="359" y="250"/>
                  </a:cubicBezTo>
                  <a:cubicBezTo>
                    <a:pt x="377" y="176"/>
                    <a:pt x="377" y="101"/>
                    <a:pt x="359" y="27"/>
                  </a:cubicBezTo>
                  <a:close/>
                  <a:moveTo>
                    <a:pt x="337" y="244"/>
                  </a:moveTo>
                  <a:cubicBezTo>
                    <a:pt x="238" y="256"/>
                    <a:pt x="139" y="256"/>
                    <a:pt x="40" y="244"/>
                  </a:cubicBezTo>
                  <a:cubicBezTo>
                    <a:pt x="23" y="174"/>
                    <a:pt x="23" y="103"/>
                    <a:pt x="40" y="32"/>
                  </a:cubicBezTo>
                  <a:cubicBezTo>
                    <a:pt x="139" y="20"/>
                    <a:pt x="238" y="20"/>
                    <a:pt x="337" y="32"/>
                  </a:cubicBezTo>
                  <a:cubicBezTo>
                    <a:pt x="354" y="103"/>
                    <a:pt x="354" y="174"/>
                    <a:pt x="337" y="24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5" name="Freeform 15">
              <a:extLst>
                <a:ext uri="{FF2B5EF4-FFF2-40B4-BE49-F238E27FC236}">
                  <a16:creationId xmlns="" xmlns:a16="http://schemas.microsoft.com/office/drawing/2014/main" id="{968ED8A6-F989-4D50-BAFB-2AE72E6427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11938" y="301625"/>
              <a:ext cx="131763" cy="128587"/>
            </a:xfrm>
            <a:custGeom>
              <a:avLst/>
              <a:gdLst>
                <a:gd name="T0" fmla="*/ 17 w 35"/>
                <a:gd name="T1" fmla="*/ 34 h 34"/>
                <a:gd name="T2" fmla="*/ 35 w 35"/>
                <a:gd name="T3" fmla="*/ 17 h 34"/>
                <a:gd name="T4" fmla="*/ 17 w 35"/>
                <a:gd name="T5" fmla="*/ 0 h 34"/>
                <a:gd name="T6" fmla="*/ 0 w 35"/>
                <a:gd name="T7" fmla="*/ 17 h 34"/>
                <a:gd name="T8" fmla="*/ 17 w 35"/>
                <a:gd name="T9" fmla="*/ 34 h 34"/>
                <a:gd name="T10" fmla="*/ 17 w 35"/>
                <a:gd name="T11" fmla="*/ 11 h 34"/>
                <a:gd name="T12" fmla="*/ 23 w 35"/>
                <a:gd name="T13" fmla="*/ 17 h 34"/>
                <a:gd name="T14" fmla="*/ 17 w 35"/>
                <a:gd name="T15" fmla="*/ 23 h 34"/>
                <a:gd name="T16" fmla="*/ 12 w 35"/>
                <a:gd name="T17" fmla="*/ 17 h 34"/>
                <a:gd name="T18" fmla="*/ 17 w 35"/>
                <a:gd name="T19" fmla="*/ 11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5" h="34">
                  <a:moveTo>
                    <a:pt x="17" y="34"/>
                  </a:moveTo>
                  <a:cubicBezTo>
                    <a:pt x="27" y="34"/>
                    <a:pt x="35" y="26"/>
                    <a:pt x="35" y="17"/>
                  </a:cubicBezTo>
                  <a:cubicBezTo>
                    <a:pt x="35" y="7"/>
                    <a:pt x="27" y="0"/>
                    <a:pt x="17" y="0"/>
                  </a:cubicBezTo>
                  <a:cubicBezTo>
                    <a:pt x="8" y="0"/>
                    <a:pt x="0" y="7"/>
                    <a:pt x="0" y="17"/>
                  </a:cubicBezTo>
                  <a:cubicBezTo>
                    <a:pt x="0" y="26"/>
                    <a:pt x="8" y="34"/>
                    <a:pt x="17" y="34"/>
                  </a:cubicBezTo>
                  <a:close/>
                  <a:moveTo>
                    <a:pt x="17" y="11"/>
                  </a:moveTo>
                  <a:cubicBezTo>
                    <a:pt x="21" y="11"/>
                    <a:pt x="23" y="14"/>
                    <a:pt x="23" y="17"/>
                  </a:cubicBezTo>
                  <a:cubicBezTo>
                    <a:pt x="23" y="20"/>
                    <a:pt x="21" y="23"/>
                    <a:pt x="17" y="23"/>
                  </a:cubicBezTo>
                  <a:cubicBezTo>
                    <a:pt x="14" y="23"/>
                    <a:pt x="12" y="20"/>
                    <a:pt x="12" y="17"/>
                  </a:cubicBezTo>
                  <a:cubicBezTo>
                    <a:pt x="12" y="14"/>
                    <a:pt x="14" y="11"/>
                    <a:pt x="17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6" name="Freeform 16">
              <a:extLst>
                <a:ext uri="{FF2B5EF4-FFF2-40B4-BE49-F238E27FC236}">
                  <a16:creationId xmlns="" xmlns:a16="http://schemas.microsoft.com/office/drawing/2014/main" id="{47CBCF14-FE1D-4BCD-823D-31F5F64FC48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70663" y="860425"/>
              <a:ext cx="173038" cy="46037"/>
            </a:xfrm>
            <a:custGeom>
              <a:avLst/>
              <a:gdLst>
                <a:gd name="T0" fmla="*/ 40 w 46"/>
                <a:gd name="T1" fmla="*/ 0 h 12"/>
                <a:gd name="T2" fmla="*/ 5 w 46"/>
                <a:gd name="T3" fmla="*/ 0 h 12"/>
                <a:gd name="T4" fmla="*/ 0 w 46"/>
                <a:gd name="T5" fmla="*/ 6 h 12"/>
                <a:gd name="T6" fmla="*/ 5 w 46"/>
                <a:gd name="T7" fmla="*/ 12 h 12"/>
                <a:gd name="T8" fmla="*/ 40 w 46"/>
                <a:gd name="T9" fmla="*/ 12 h 12"/>
                <a:gd name="T10" fmla="*/ 46 w 46"/>
                <a:gd name="T11" fmla="*/ 6 h 12"/>
                <a:gd name="T12" fmla="*/ 40 w 46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6" h="12">
                  <a:moveTo>
                    <a:pt x="40" y="0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3"/>
                    <a:pt x="0" y="6"/>
                  </a:cubicBezTo>
                  <a:cubicBezTo>
                    <a:pt x="0" y="9"/>
                    <a:pt x="2" y="12"/>
                    <a:pt x="5" y="12"/>
                  </a:cubicBezTo>
                  <a:cubicBezTo>
                    <a:pt x="40" y="12"/>
                    <a:pt x="40" y="12"/>
                    <a:pt x="40" y="12"/>
                  </a:cubicBezTo>
                  <a:cubicBezTo>
                    <a:pt x="43" y="12"/>
                    <a:pt x="46" y="9"/>
                    <a:pt x="46" y="6"/>
                  </a:cubicBezTo>
                  <a:cubicBezTo>
                    <a:pt x="46" y="3"/>
                    <a:pt x="43" y="0"/>
                    <a:pt x="4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7" name="Freeform 17">
              <a:extLst>
                <a:ext uri="{FF2B5EF4-FFF2-40B4-BE49-F238E27FC236}">
                  <a16:creationId xmlns="" xmlns:a16="http://schemas.microsoft.com/office/drawing/2014/main" id="{433E2993-AFEA-47E6-B530-1BF67A17C8FF}"/>
                </a:ext>
              </a:extLst>
            </p:cNvPr>
            <p:cNvSpPr>
              <a:spLocks/>
            </p:cNvSpPr>
            <p:nvPr/>
          </p:nvSpPr>
          <p:spPr bwMode="auto">
            <a:xfrm>
              <a:off x="6611938" y="733425"/>
              <a:ext cx="173038" cy="41275"/>
            </a:xfrm>
            <a:custGeom>
              <a:avLst/>
              <a:gdLst>
                <a:gd name="T0" fmla="*/ 40 w 46"/>
                <a:gd name="T1" fmla="*/ 0 h 11"/>
                <a:gd name="T2" fmla="*/ 6 w 46"/>
                <a:gd name="T3" fmla="*/ 0 h 11"/>
                <a:gd name="T4" fmla="*/ 0 w 46"/>
                <a:gd name="T5" fmla="*/ 5 h 11"/>
                <a:gd name="T6" fmla="*/ 6 w 46"/>
                <a:gd name="T7" fmla="*/ 11 h 11"/>
                <a:gd name="T8" fmla="*/ 40 w 46"/>
                <a:gd name="T9" fmla="*/ 11 h 11"/>
                <a:gd name="T10" fmla="*/ 46 w 46"/>
                <a:gd name="T11" fmla="*/ 5 h 11"/>
                <a:gd name="T12" fmla="*/ 40 w 46"/>
                <a:gd name="T13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6" h="11">
                  <a:moveTo>
                    <a:pt x="40" y="0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3" y="0"/>
                    <a:pt x="0" y="2"/>
                    <a:pt x="0" y="5"/>
                  </a:cubicBezTo>
                  <a:cubicBezTo>
                    <a:pt x="0" y="9"/>
                    <a:pt x="3" y="11"/>
                    <a:pt x="6" y="11"/>
                  </a:cubicBezTo>
                  <a:cubicBezTo>
                    <a:pt x="40" y="11"/>
                    <a:pt x="40" y="11"/>
                    <a:pt x="40" y="11"/>
                  </a:cubicBezTo>
                  <a:cubicBezTo>
                    <a:pt x="44" y="11"/>
                    <a:pt x="46" y="9"/>
                    <a:pt x="46" y="5"/>
                  </a:cubicBezTo>
                  <a:cubicBezTo>
                    <a:pt x="46" y="2"/>
                    <a:pt x="44" y="0"/>
                    <a:pt x="4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8" name="Freeform 18">
              <a:extLst>
                <a:ext uri="{FF2B5EF4-FFF2-40B4-BE49-F238E27FC236}">
                  <a16:creationId xmlns="" xmlns:a16="http://schemas.microsoft.com/office/drawing/2014/main" id="{77B61C05-A418-40D0-A070-E57B3C8176D4}"/>
                </a:ext>
              </a:extLst>
            </p:cNvPr>
            <p:cNvSpPr>
              <a:spLocks/>
            </p:cNvSpPr>
            <p:nvPr/>
          </p:nvSpPr>
          <p:spPr bwMode="auto">
            <a:xfrm>
              <a:off x="6611938" y="601663"/>
              <a:ext cx="173038" cy="46037"/>
            </a:xfrm>
            <a:custGeom>
              <a:avLst/>
              <a:gdLst>
                <a:gd name="T0" fmla="*/ 40 w 46"/>
                <a:gd name="T1" fmla="*/ 0 h 12"/>
                <a:gd name="T2" fmla="*/ 6 w 46"/>
                <a:gd name="T3" fmla="*/ 0 h 12"/>
                <a:gd name="T4" fmla="*/ 0 w 46"/>
                <a:gd name="T5" fmla="*/ 6 h 12"/>
                <a:gd name="T6" fmla="*/ 6 w 46"/>
                <a:gd name="T7" fmla="*/ 12 h 12"/>
                <a:gd name="T8" fmla="*/ 40 w 46"/>
                <a:gd name="T9" fmla="*/ 12 h 12"/>
                <a:gd name="T10" fmla="*/ 46 w 46"/>
                <a:gd name="T11" fmla="*/ 6 h 12"/>
                <a:gd name="T12" fmla="*/ 40 w 46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6" h="12">
                  <a:moveTo>
                    <a:pt x="40" y="0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3" y="0"/>
                    <a:pt x="0" y="3"/>
                    <a:pt x="0" y="6"/>
                  </a:cubicBezTo>
                  <a:cubicBezTo>
                    <a:pt x="0" y="9"/>
                    <a:pt x="3" y="12"/>
                    <a:pt x="6" y="12"/>
                  </a:cubicBezTo>
                  <a:cubicBezTo>
                    <a:pt x="40" y="12"/>
                    <a:pt x="40" y="12"/>
                    <a:pt x="40" y="12"/>
                  </a:cubicBezTo>
                  <a:cubicBezTo>
                    <a:pt x="44" y="12"/>
                    <a:pt x="46" y="9"/>
                    <a:pt x="46" y="6"/>
                  </a:cubicBezTo>
                  <a:cubicBezTo>
                    <a:pt x="46" y="3"/>
                    <a:pt x="44" y="0"/>
                    <a:pt x="4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9" name="Freeform 19">
              <a:extLst>
                <a:ext uri="{FF2B5EF4-FFF2-40B4-BE49-F238E27FC236}">
                  <a16:creationId xmlns="" xmlns:a16="http://schemas.microsoft.com/office/drawing/2014/main" id="{44A23DE2-9FFC-42F7-B9EB-04CAE99AC6EB}"/>
                </a:ext>
              </a:extLst>
            </p:cNvPr>
            <p:cNvSpPr>
              <a:spLocks/>
            </p:cNvSpPr>
            <p:nvPr/>
          </p:nvSpPr>
          <p:spPr bwMode="auto">
            <a:xfrm>
              <a:off x="5880100" y="422275"/>
              <a:ext cx="258763" cy="179387"/>
            </a:xfrm>
            <a:custGeom>
              <a:avLst/>
              <a:gdLst>
                <a:gd name="T0" fmla="*/ 63 w 69"/>
                <a:gd name="T1" fmla="*/ 0 h 48"/>
                <a:gd name="T2" fmla="*/ 10 w 69"/>
                <a:gd name="T3" fmla="*/ 4 h 48"/>
                <a:gd name="T4" fmla="*/ 3 w 69"/>
                <a:gd name="T5" fmla="*/ 10 h 48"/>
                <a:gd name="T6" fmla="*/ 0 w 69"/>
                <a:gd name="T7" fmla="*/ 42 h 48"/>
                <a:gd name="T8" fmla="*/ 5 w 69"/>
                <a:gd name="T9" fmla="*/ 48 h 48"/>
                <a:gd name="T10" fmla="*/ 11 w 69"/>
                <a:gd name="T11" fmla="*/ 42 h 48"/>
                <a:gd name="T12" fmla="*/ 13 w 69"/>
                <a:gd name="T13" fmla="*/ 21 h 48"/>
                <a:gd name="T14" fmla="*/ 20 w 69"/>
                <a:gd name="T15" fmla="*/ 14 h 48"/>
                <a:gd name="T16" fmla="*/ 63 w 69"/>
                <a:gd name="T17" fmla="*/ 11 h 48"/>
                <a:gd name="T18" fmla="*/ 69 w 69"/>
                <a:gd name="T19" fmla="*/ 5 h 48"/>
                <a:gd name="T20" fmla="*/ 63 w 69"/>
                <a:gd name="T21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9" h="48">
                  <a:moveTo>
                    <a:pt x="63" y="0"/>
                  </a:moveTo>
                  <a:cubicBezTo>
                    <a:pt x="10" y="4"/>
                    <a:pt x="10" y="4"/>
                    <a:pt x="10" y="4"/>
                  </a:cubicBezTo>
                  <a:cubicBezTo>
                    <a:pt x="7" y="4"/>
                    <a:pt x="4" y="7"/>
                    <a:pt x="3" y="10"/>
                  </a:cubicBezTo>
                  <a:cubicBezTo>
                    <a:pt x="0" y="42"/>
                    <a:pt x="0" y="42"/>
                    <a:pt x="0" y="42"/>
                  </a:cubicBezTo>
                  <a:cubicBezTo>
                    <a:pt x="0" y="46"/>
                    <a:pt x="2" y="48"/>
                    <a:pt x="5" y="48"/>
                  </a:cubicBezTo>
                  <a:cubicBezTo>
                    <a:pt x="8" y="48"/>
                    <a:pt x="11" y="46"/>
                    <a:pt x="11" y="42"/>
                  </a:cubicBezTo>
                  <a:cubicBezTo>
                    <a:pt x="13" y="21"/>
                    <a:pt x="13" y="21"/>
                    <a:pt x="13" y="21"/>
                  </a:cubicBezTo>
                  <a:cubicBezTo>
                    <a:pt x="14" y="17"/>
                    <a:pt x="16" y="15"/>
                    <a:pt x="20" y="14"/>
                  </a:cubicBezTo>
                  <a:cubicBezTo>
                    <a:pt x="63" y="11"/>
                    <a:pt x="63" y="11"/>
                    <a:pt x="63" y="11"/>
                  </a:cubicBezTo>
                  <a:cubicBezTo>
                    <a:pt x="66" y="11"/>
                    <a:pt x="69" y="9"/>
                    <a:pt x="69" y="5"/>
                  </a:cubicBezTo>
                  <a:cubicBezTo>
                    <a:pt x="69" y="2"/>
                    <a:pt x="66" y="0"/>
                    <a:pt x="6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60" name="Group 259">
            <a:extLst>
              <a:ext uri="{FF2B5EF4-FFF2-40B4-BE49-F238E27FC236}">
                <a16:creationId xmlns="" xmlns:a16="http://schemas.microsoft.com/office/drawing/2014/main" id="{9D37AE32-5C56-419E-A062-BB64CE994DAC}"/>
              </a:ext>
            </a:extLst>
          </p:cNvPr>
          <p:cNvGrpSpPr/>
          <p:nvPr/>
        </p:nvGrpSpPr>
        <p:grpSpPr>
          <a:xfrm>
            <a:off x="6454758" y="4232254"/>
            <a:ext cx="256641" cy="273960"/>
            <a:chOff x="8342313" y="10972800"/>
            <a:chExt cx="1293813" cy="1381125"/>
          </a:xfrm>
          <a:solidFill>
            <a:schemeClr val="tx1"/>
          </a:solidFill>
        </p:grpSpPr>
        <p:sp>
          <p:nvSpPr>
            <p:cNvPr id="261" name="Freeform 5">
              <a:extLst>
                <a:ext uri="{FF2B5EF4-FFF2-40B4-BE49-F238E27FC236}">
                  <a16:creationId xmlns="" xmlns:a16="http://schemas.microsoft.com/office/drawing/2014/main" id="{F9746A52-3D0D-4B46-A55A-07A51606A2F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42313" y="10972800"/>
              <a:ext cx="1293813" cy="1381125"/>
            </a:xfrm>
            <a:custGeom>
              <a:avLst/>
              <a:gdLst>
                <a:gd name="T0" fmla="*/ 299 w 345"/>
                <a:gd name="T1" fmla="*/ 0 h 368"/>
                <a:gd name="T2" fmla="*/ 46 w 345"/>
                <a:gd name="T3" fmla="*/ 0 h 368"/>
                <a:gd name="T4" fmla="*/ 0 w 345"/>
                <a:gd name="T5" fmla="*/ 46 h 368"/>
                <a:gd name="T6" fmla="*/ 0 w 345"/>
                <a:gd name="T7" fmla="*/ 322 h 368"/>
                <a:gd name="T8" fmla="*/ 46 w 345"/>
                <a:gd name="T9" fmla="*/ 368 h 368"/>
                <a:gd name="T10" fmla="*/ 299 w 345"/>
                <a:gd name="T11" fmla="*/ 368 h 368"/>
                <a:gd name="T12" fmla="*/ 345 w 345"/>
                <a:gd name="T13" fmla="*/ 322 h 368"/>
                <a:gd name="T14" fmla="*/ 345 w 345"/>
                <a:gd name="T15" fmla="*/ 46 h 368"/>
                <a:gd name="T16" fmla="*/ 299 w 345"/>
                <a:gd name="T17" fmla="*/ 0 h 368"/>
                <a:gd name="T18" fmla="*/ 322 w 345"/>
                <a:gd name="T19" fmla="*/ 322 h 368"/>
                <a:gd name="T20" fmla="*/ 299 w 345"/>
                <a:gd name="T21" fmla="*/ 345 h 368"/>
                <a:gd name="T22" fmla="*/ 46 w 345"/>
                <a:gd name="T23" fmla="*/ 345 h 368"/>
                <a:gd name="T24" fmla="*/ 23 w 345"/>
                <a:gd name="T25" fmla="*/ 322 h 368"/>
                <a:gd name="T26" fmla="*/ 23 w 345"/>
                <a:gd name="T27" fmla="*/ 46 h 368"/>
                <a:gd name="T28" fmla="*/ 46 w 345"/>
                <a:gd name="T29" fmla="*/ 23 h 368"/>
                <a:gd name="T30" fmla="*/ 299 w 345"/>
                <a:gd name="T31" fmla="*/ 23 h 368"/>
                <a:gd name="T32" fmla="*/ 322 w 345"/>
                <a:gd name="T33" fmla="*/ 46 h 368"/>
                <a:gd name="T34" fmla="*/ 322 w 345"/>
                <a:gd name="T35" fmla="*/ 322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45" h="368">
                  <a:moveTo>
                    <a:pt x="299" y="0"/>
                  </a:moveTo>
                  <a:cubicBezTo>
                    <a:pt x="46" y="0"/>
                    <a:pt x="46" y="0"/>
                    <a:pt x="46" y="0"/>
                  </a:cubicBezTo>
                  <a:cubicBezTo>
                    <a:pt x="20" y="0"/>
                    <a:pt x="0" y="21"/>
                    <a:pt x="0" y="46"/>
                  </a:cubicBezTo>
                  <a:cubicBezTo>
                    <a:pt x="0" y="322"/>
                    <a:pt x="0" y="322"/>
                    <a:pt x="0" y="322"/>
                  </a:cubicBezTo>
                  <a:cubicBezTo>
                    <a:pt x="0" y="348"/>
                    <a:pt x="20" y="368"/>
                    <a:pt x="46" y="368"/>
                  </a:cubicBezTo>
                  <a:cubicBezTo>
                    <a:pt x="299" y="368"/>
                    <a:pt x="299" y="368"/>
                    <a:pt x="299" y="368"/>
                  </a:cubicBezTo>
                  <a:cubicBezTo>
                    <a:pt x="324" y="368"/>
                    <a:pt x="345" y="348"/>
                    <a:pt x="345" y="322"/>
                  </a:cubicBezTo>
                  <a:cubicBezTo>
                    <a:pt x="345" y="46"/>
                    <a:pt x="345" y="46"/>
                    <a:pt x="345" y="46"/>
                  </a:cubicBezTo>
                  <a:cubicBezTo>
                    <a:pt x="345" y="21"/>
                    <a:pt x="324" y="0"/>
                    <a:pt x="299" y="0"/>
                  </a:cubicBezTo>
                  <a:close/>
                  <a:moveTo>
                    <a:pt x="322" y="322"/>
                  </a:moveTo>
                  <a:cubicBezTo>
                    <a:pt x="322" y="335"/>
                    <a:pt x="312" y="345"/>
                    <a:pt x="299" y="345"/>
                  </a:cubicBezTo>
                  <a:cubicBezTo>
                    <a:pt x="46" y="345"/>
                    <a:pt x="46" y="345"/>
                    <a:pt x="46" y="345"/>
                  </a:cubicBezTo>
                  <a:cubicBezTo>
                    <a:pt x="33" y="345"/>
                    <a:pt x="23" y="335"/>
                    <a:pt x="23" y="322"/>
                  </a:cubicBezTo>
                  <a:cubicBezTo>
                    <a:pt x="23" y="46"/>
                    <a:pt x="23" y="46"/>
                    <a:pt x="23" y="46"/>
                  </a:cubicBezTo>
                  <a:cubicBezTo>
                    <a:pt x="23" y="33"/>
                    <a:pt x="33" y="23"/>
                    <a:pt x="46" y="23"/>
                  </a:cubicBezTo>
                  <a:cubicBezTo>
                    <a:pt x="299" y="23"/>
                    <a:pt x="299" y="23"/>
                    <a:pt x="299" y="23"/>
                  </a:cubicBezTo>
                  <a:cubicBezTo>
                    <a:pt x="312" y="23"/>
                    <a:pt x="322" y="33"/>
                    <a:pt x="322" y="46"/>
                  </a:cubicBezTo>
                  <a:lnTo>
                    <a:pt x="322" y="3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2" name="Freeform 6">
              <a:extLst>
                <a:ext uri="{FF2B5EF4-FFF2-40B4-BE49-F238E27FC236}">
                  <a16:creationId xmlns="" xmlns:a16="http://schemas.microsoft.com/office/drawing/2014/main" id="{35597D14-330C-4AB7-BEDB-35609D4EA98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13763" y="11145838"/>
              <a:ext cx="949325" cy="863600"/>
            </a:xfrm>
            <a:custGeom>
              <a:avLst/>
              <a:gdLst>
                <a:gd name="T0" fmla="*/ 241 w 253"/>
                <a:gd name="T1" fmla="*/ 0 h 230"/>
                <a:gd name="T2" fmla="*/ 11 w 253"/>
                <a:gd name="T3" fmla="*/ 0 h 230"/>
                <a:gd name="T4" fmla="*/ 0 w 253"/>
                <a:gd name="T5" fmla="*/ 11 h 230"/>
                <a:gd name="T6" fmla="*/ 0 w 253"/>
                <a:gd name="T7" fmla="*/ 219 h 230"/>
                <a:gd name="T8" fmla="*/ 11 w 253"/>
                <a:gd name="T9" fmla="*/ 230 h 230"/>
                <a:gd name="T10" fmla="*/ 241 w 253"/>
                <a:gd name="T11" fmla="*/ 230 h 230"/>
                <a:gd name="T12" fmla="*/ 253 w 253"/>
                <a:gd name="T13" fmla="*/ 219 h 230"/>
                <a:gd name="T14" fmla="*/ 253 w 253"/>
                <a:gd name="T15" fmla="*/ 11 h 230"/>
                <a:gd name="T16" fmla="*/ 241 w 253"/>
                <a:gd name="T17" fmla="*/ 0 h 230"/>
                <a:gd name="T18" fmla="*/ 241 w 253"/>
                <a:gd name="T19" fmla="*/ 11 h 230"/>
                <a:gd name="T20" fmla="*/ 241 w 253"/>
                <a:gd name="T21" fmla="*/ 171 h 230"/>
                <a:gd name="T22" fmla="*/ 204 w 253"/>
                <a:gd name="T23" fmla="*/ 130 h 230"/>
                <a:gd name="T24" fmla="*/ 195 w 253"/>
                <a:gd name="T25" fmla="*/ 127 h 230"/>
                <a:gd name="T26" fmla="*/ 187 w 253"/>
                <a:gd name="T27" fmla="*/ 130 h 230"/>
                <a:gd name="T28" fmla="*/ 157 w 253"/>
                <a:gd name="T29" fmla="*/ 164 h 230"/>
                <a:gd name="T30" fmla="*/ 66 w 253"/>
                <a:gd name="T31" fmla="*/ 61 h 230"/>
                <a:gd name="T32" fmla="*/ 57 w 253"/>
                <a:gd name="T33" fmla="*/ 57 h 230"/>
                <a:gd name="T34" fmla="*/ 49 w 253"/>
                <a:gd name="T35" fmla="*/ 61 h 230"/>
                <a:gd name="T36" fmla="*/ 11 w 253"/>
                <a:gd name="T37" fmla="*/ 105 h 230"/>
                <a:gd name="T38" fmla="*/ 11 w 253"/>
                <a:gd name="T39" fmla="*/ 11 h 230"/>
                <a:gd name="T40" fmla="*/ 241 w 253"/>
                <a:gd name="T41" fmla="*/ 11 h 230"/>
                <a:gd name="T42" fmla="*/ 11 w 253"/>
                <a:gd name="T43" fmla="*/ 122 h 230"/>
                <a:gd name="T44" fmla="*/ 57 w 253"/>
                <a:gd name="T45" fmla="*/ 69 h 230"/>
                <a:gd name="T46" fmla="*/ 150 w 253"/>
                <a:gd name="T47" fmla="*/ 174 h 230"/>
                <a:gd name="T48" fmla="*/ 157 w 253"/>
                <a:gd name="T49" fmla="*/ 182 h 230"/>
                <a:gd name="T50" fmla="*/ 189 w 253"/>
                <a:gd name="T51" fmla="*/ 219 h 230"/>
                <a:gd name="T52" fmla="*/ 11 w 253"/>
                <a:gd name="T53" fmla="*/ 219 h 230"/>
                <a:gd name="T54" fmla="*/ 11 w 253"/>
                <a:gd name="T55" fmla="*/ 122 h 230"/>
                <a:gd name="T56" fmla="*/ 204 w 253"/>
                <a:gd name="T57" fmla="*/ 219 h 230"/>
                <a:gd name="T58" fmla="*/ 165 w 253"/>
                <a:gd name="T59" fmla="*/ 173 h 230"/>
                <a:gd name="T60" fmla="*/ 195 w 253"/>
                <a:gd name="T61" fmla="*/ 138 h 230"/>
                <a:gd name="T62" fmla="*/ 241 w 253"/>
                <a:gd name="T63" fmla="*/ 188 h 230"/>
                <a:gd name="T64" fmla="*/ 241 w 253"/>
                <a:gd name="T65" fmla="*/ 219 h 230"/>
                <a:gd name="T66" fmla="*/ 204 w 253"/>
                <a:gd name="T67" fmla="*/ 219 h 2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53" h="230">
                  <a:moveTo>
                    <a:pt x="241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0" y="5"/>
                    <a:pt x="0" y="11"/>
                  </a:cubicBezTo>
                  <a:cubicBezTo>
                    <a:pt x="0" y="219"/>
                    <a:pt x="0" y="219"/>
                    <a:pt x="0" y="219"/>
                  </a:cubicBezTo>
                  <a:cubicBezTo>
                    <a:pt x="0" y="225"/>
                    <a:pt x="5" y="230"/>
                    <a:pt x="11" y="230"/>
                  </a:cubicBezTo>
                  <a:cubicBezTo>
                    <a:pt x="241" y="230"/>
                    <a:pt x="241" y="230"/>
                    <a:pt x="241" y="230"/>
                  </a:cubicBezTo>
                  <a:cubicBezTo>
                    <a:pt x="248" y="230"/>
                    <a:pt x="253" y="225"/>
                    <a:pt x="253" y="219"/>
                  </a:cubicBezTo>
                  <a:cubicBezTo>
                    <a:pt x="253" y="11"/>
                    <a:pt x="253" y="11"/>
                    <a:pt x="253" y="11"/>
                  </a:cubicBezTo>
                  <a:cubicBezTo>
                    <a:pt x="253" y="5"/>
                    <a:pt x="248" y="0"/>
                    <a:pt x="241" y="0"/>
                  </a:cubicBezTo>
                  <a:close/>
                  <a:moveTo>
                    <a:pt x="241" y="11"/>
                  </a:moveTo>
                  <a:cubicBezTo>
                    <a:pt x="241" y="171"/>
                    <a:pt x="241" y="171"/>
                    <a:pt x="241" y="171"/>
                  </a:cubicBezTo>
                  <a:cubicBezTo>
                    <a:pt x="204" y="130"/>
                    <a:pt x="204" y="130"/>
                    <a:pt x="204" y="130"/>
                  </a:cubicBezTo>
                  <a:cubicBezTo>
                    <a:pt x="202" y="128"/>
                    <a:pt x="199" y="127"/>
                    <a:pt x="195" y="127"/>
                  </a:cubicBezTo>
                  <a:cubicBezTo>
                    <a:pt x="192" y="127"/>
                    <a:pt x="189" y="128"/>
                    <a:pt x="187" y="130"/>
                  </a:cubicBezTo>
                  <a:cubicBezTo>
                    <a:pt x="157" y="164"/>
                    <a:pt x="157" y="164"/>
                    <a:pt x="157" y="164"/>
                  </a:cubicBezTo>
                  <a:cubicBezTo>
                    <a:pt x="66" y="61"/>
                    <a:pt x="66" y="61"/>
                    <a:pt x="66" y="61"/>
                  </a:cubicBezTo>
                  <a:cubicBezTo>
                    <a:pt x="64" y="59"/>
                    <a:pt x="61" y="57"/>
                    <a:pt x="57" y="57"/>
                  </a:cubicBezTo>
                  <a:cubicBezTo>
                    <a:pt x="54" y="57"/>
                    <a:pt x="51" y="59"/>
                    <a:pt x="49" y="61"/>
                  </a:cubicBezTo>
                  <a:cubicBezTo>
                    <a:pt x="11" y="105"/>
                    <a:pt x="11" y="105"/>
                    <a:pt x="11" y="105"/>
                  </a:cubicBezTo>
                  <a:cubicBezTo>
                    <a:pt x="11" y="11"/>
                    <a:pt x="11" y="11"/>
                    <a:pt x="11" y="11"/>
                  </a:cubicBezTo>
                  <a:lnTo>
                    <a:pt x="241" y="11"/>
                  </a:lnTo>
                  <a:close/>
                  <a:moveTo>
                    <a:pt x="11" y="122"/>
                  </a:moveTo>
                  <a:cubicBezTo>
                    <a:pt x="57" y="69"/>
                    <a:pt x="57" y="69"/>
                    <a:pt x="57" y="69"/>
                  </a:cubicBezTo>
                  <a:cubicBezTo>
                    <a:pt x="150" y="174"/>
                    <a:pt x="150" y="174"/>
                    <a:pt x="150" y="174"/>
                  </a:cubicBezTo>
                  <a:cubicBezTo>
                    <a:pt x="157" y="182"/>
                    <a:pt x="157" y="182"/>
                    <a:pt x="157" y="182"/>
                  </a:cubicBezTo>
                  <a:cubicBezTo>
                    <a:pt x="189" y="219"/>
                    <a:pt x="189" y="219"/>
                    <a:pt x="189" y="219"/>
                  </a:cubicBezTo>
                  <a:cubicBezTo>
                    <a:pt x="11" y="219"/>
                    <a:pt x="11" y="219"/>
                    <a:pt x="11" y="219"/>
                  </a:cubicBezTo>
                  <a:lnTo>
                    <a:pt x="11" y="122"/>
                  </a:lnTo>
                  <a:close/>
                  <a:moveTo>
                    <a:pt x="204" y="219"/>
                  </a:moveTo>
                  <a:cubicBezTo>
                    <a:pt x="165" y="173"/>
                    <a:pt x="165" y="173"/>
                    <a:pt x="165" y="173"/>
                  </a:cubicBezTo>
                  <a:cubicBezTo>
                    <a:pt x="195" y="138"/>
                    <a:pt x="195" y="138"/>
                    <a:pt x="195" y="138"/>
                  </a:cubicBezTo>
                  <a:cubicBezTo>
                    <a:pt x="241" y="188"/>
                    <a:pt x="241" y="188"/>
                    <a:pt x="241" y="188"/>
                  </a:cubicBezTo>
                  <a:cubicBezTo>
                    <a:pt x="241" y="219"/>
                    <a:pt x="241" y="219"/>
                    <a:pt x="241" y="219"/>
                  </a:cubicBezTo>
                  <a:lnTo>
                    <a:pt x="204" y="21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3" name="Freeform 7">
              <a:extLst>
                <a:ext uri="{FF2B5EF4-FFF2-40B4-BE49-F238E27FC236}">
                  <a16:creationId xmlns="" xmlns:a16="http://schemas.microsoft.com/office/drawing/2014/main" id="{AF83E9AE-4650-4AAC-B53C-AD51914A306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32875" y="11272838"/>
              <a:ext cx="258763" cy="263525"/>
            </a:xfrm>
            <a:custGeom>
              <a:avLst/>
              <a:gdLst>
                <a:gd name="T0" fmla="*/ 34 w 69"/>
                <a:gd name="T1" fmla="*/ 70 h 70"/>
                <a:gd name="T2" fmla="*/ 69 w 69"/>
                <a:gd name="T3" fmla="*/ 35 h 70"/>
                <a:gd name="T4" fmla="*/ 34 w 69"/>
                <a:gd name="T5" fmla="*/ 0 h 70"/>
                <a:gd name="T6" fmla="*/ 0 w 69"/>
                <a:gd name="T7" fmla="*/ 35 h 70"/>
                <a:gd name="T8" fmla="*/ 34 w 69"/>
                <a:gd name="T9" fmla="*/ 70 h 70"/>
                <a:gd name="T10" fmla="*/ 34 w 69"/>
                <a:gd name="T11" fmla="*/ 12 h 70"/>
                <a:gd name="T12" fmla="*/ 57 w 69"/>
                <a:gd name="T13" fmla="*/ 35 h 70"/>
                <a:gd name="T14" fmla="*/ 34 w 69"/>
                <a:gd name="T15" fmla="*/ 58 h 70"/>
                <a:gd name="T16" fmla="*/ 11 w 69"/>
                <a:gd name="T17" fmla="*/ 35 h 70"/>
                <a:gd name="T18" fmla="*/ 34 w 69"/>
                <a:gd name="T19" fmla="*/ 1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9" h="70">
                  <a:moveTo>
                    <a:pt x="34" y="70"/>
                  </a:moveTo>
                  <a:cubicBezTo>
                    <a:pt x="53" y="70"/>
                    <a:pt x="69" y="54"/>
                    <a:pt x="69" y="35"/>
                  </a:cubicBezTo>
                  <a:cubicBezTo>
                    <a:pt x="69" y="16"/>
                    <a:pt x="53" y="0"/>
                    <a:pt x="34" y="0"/>
                  </a:cubicBezTo>
                  <a:cubicBezTo>
                    <a:pt x="15" y="0"/>
                    <a:pt x="0" y="16"/>
                    <a:pt x="0" y="35"/>
                  </a:cubicBezTo>
                  <a:cubicBezTo>
                    <a:pt x="0" y="54"/>
                    <a:pt x="15" y="70"/>
                    <a:pt x="34" y="70"/>
                  </a:cubicBezTo>
                  <a:close/>
                  <a:moveTo>
                    <a:pt x="34" y="12"/>
                  </a:moveTo>
                  <a:cubicBezTo>
                    <a:pt x="47" y="12"/>
                    <a:pt x="57" y="22"/>
                    <a:pt x="57" y="35"/>
                  </a:cubicBezTo>
                  <a:cubicBezTo>
                    <a:pt x="57" y="48"/>
                    <a:pt x="47" y="58"/>
                    <a:pt x="34" y="58"/>
                  </a:cubicBezTo>
                  <a:cubicBezTo>
                    <a:pt x="22" y="58"/>
                    <a:pt x="11" y="48"/>
                    <a:pt x="11" y="35"/>
                  </a:cubicBezTo>
                  <a:cubicBezTo>
                    <a:pt x="11" y="22"/>
                    <a:pt x="22" y="12"/>
                    <a:pt x="3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64" name="Group 263">
            <a:extLst>
              <a:ext uri="{FF2B5EF4-FFF2-40B4-BE49-F238E27FC236}">
                <a16:creationId xmlns="" xmlns:a16="http://schemas.microsoft.com/office/drawing/2014/main" id="{FE605DFB-F8A3-435C-9350-23DC2B88F081}"/>
              </a:ext>
            </a:extLst>
          </p:cNvPr>
          <p:cNvGrpSpPr/>
          <p:nvPr/>
        </p:nvGrpSpPr>
        <p:grpSpPr>
          <a:xfrm>
            <a:off x="8095631" y="4280539"/>
            <a:ext cx="335796" cy="293485"/>
            <a:chOff x="8296275" y="8293096"/>
            <a:chExt cx="1385888" cy="1211261"/>
          </a:xfrm>
          <a:solidFill>
            <a:schemeClr val="tx1"/>
          </a:solidFill>
        </p:grpSpPr>
        <p:sp>
          <p:nvSpPr>
            <p:cNvPr id="265" name="Freeform 8">
              <a:extLst>
                <a:ext uri="{FF2B5EF4-FFF2-40B4-BE49-F238E27FC236}">
                  <a16:creationId xmlns="" xmlns:a16="http://schemas.microsoft.com/office/drawing/2014/main" id="{67FCD9DF-054B-46CC-B0EF-B9DF9C89CF2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96275" y="8293096"/>
              <a:ext cx="1385888" cy="1211261"/>
            </a:xfrm>
            <a:custGeom>
              <a:avLst/>
              <a:gdLst>
                <a:gd name="T0" fmla="*/ 368 w 369"/>
                <a:gd name="T1" fmla="*/ 190 h 323"/>
                <a:gd name="T2" fmla="*/ 322 w 369"/>
                <a:gd name="T3" fmla="*/ 17 h 323"/>
                <a:gd name="T4" fmla="*/ 299 w 369"/>
                <a:gd name="T5" fmla="*/ 0 h 323"/>
                <a:gd name="T6" fmla="*/ 184 w 369"/>
                <a:gd name="T7" fmla="*/ 0 h 323"/>
                <a:gd name="T8" fmla="*/ 69 w 369"/>
                <a:gd name="T9" fmla="*/ 0 h 323"/>
                <a:gd name="T10" fmla="*/ 47 w 369"/>
                <a:gd name="T11" fmla="*/ 17 h 323"/>
                <a:gd name="T12" fmla="*/ 1 w 369"/>
                <a:gd name="T13" fmla="*/ 190 h 323"/>
                <a:gd name="T14" fmla="*/ 0 w 369"/>
                <a:gd name="T15" fmla="*/ 196 h 323"/>
                <a:gd name="T16" fmla="*/ 0 w 369"/>
                <a:gd name="T17" fmla="*/ 276 h 323"/>
                <a:gd name="T18" fmla="*/ 46 w 369"/>
                <a:gd name="T19" fmla="*/ 323 h 323"/>
                <a:gd name="T20" fmla="*/ 323 w 369"/>
                <a:gd name="T21" fmla="*/ 323 h 323"/>
                <a:gd name="T22" fmla="*/ 369 w 369"/>
                <a:gd name="T23" fmla="*/ 276 h 323"/>
                <a:gd name="T24" fmla="*/ 369 w 369"/>
                <a:gd name="T25" fmla="*/ 196 h 323"/>
                <a:gd name="T26" fmla="*/ 368 w 369"/>
                <a:gd name="T27" fmla="*/ 190 h 323"/>
                <a:gd name="T28" fmla="*/ 346 w 369"/>
                <a:gd name="T29" fmla="*/ 276 h 323"/>
                <a:gd name="T30" fmla="*/ 323 w 369"/>
                <a:gd name="T31" fmla="*/ 299 h 323"/>
                <a:gd name="T32" fmla="*/ 46 w 369"/>
                <a:gd name="T33" fmla="*/ 299 h 323"/>
                <a:gd name="T34" fmla="*/ 23 w 369"/>
                <a:gd name="T35" fmla="*/ 276 h 323"/>
                <a:gd name="T36" fmla="*/ 23 w 369"/>
                <a:gd name="T37" fmla="*/ 196 h 323"/>
                <a:gd name="T38" fmla="*/ 69 w 369"/>
                <a:gd name="T39" fmla="*/ 23 h 323"/>
                <a:gd name="T40" fmla="*/ 299 w 369"/>
                <a:gd name="T41" fmla="*/ 23 h 323"/>
                <a:gd name="T42" fmla="*/ 346 w 369"/>
                <a:gd name="T43" fmla="*/ 196 h 323"/>
                <a:gd name="T44" fmla="*/ 346 w 369"/>
                <a:gd name="T45" fmla="*/ 276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9" h="323">
                  <a:moveTo>
                    <a:pt x="368" y="190"/>
                  </a:moveTo>
                  <a:cubicBezTo>
                    <a:pt x="322" y="17"/>
                    <a:pt x="322" y="17"/>
                    <a:pt x="322" y="17"/>
                  </a:cubicBezTo>
                  <a:cubicBezTo>
                    <a:pt x="319" y="7"/>
                    <a:pt x="310" y="0"/>
                    <a:pt x="299" y="0"/>
                  </a:cubicBezTo>
                  <a:cubicBezTo>
                    <a:pt x="184" y="0"/>
                    <a:pt x="184" y="0"/>
                    <a:pt x="184" y="0"/>
                  </a:cubicBezTo>
                  <a:cubicBezTo>
                    <a:pt x="69" y="0"/>
                    <a:pt x="69" y="0"/>
                    <a:pt x="69" y="0"/>
                  </a:cubicBezTo>
                  <a:cubicBezTo>
                    <a:pt x="59" y="0"/>
                    <a:pt x="50" y="7"/>
                    <a:pt x="47" y="17"/>
                  </a:cubicBezTo>
                  <a:cubicBezTo>
                    <a:pt x="1" y="190"/>
                    <a:pt x="1" y="190"/>
                    <a:pt x="1" y="190"/>
                  </a:cubicBezTo>
                  <a:cubicBezTo>
                    <a:pt x="0" y="192"/>
                    <a:pt x="0" y="194"/>
                    <a:pt x="0" y="196"/>
                  </a:cubicBezTo>
                  <a:cubicBezTo>
                    <a:pt x="0" y="276"/>
                    <a:pt x="0" y="276"/>
                    <a:pt x="0" y="276"/>
                  </a:cubicBezTo>
                  <a:cubicBezTo>
                    <a:pt x="0" y="302"/>
                    <a:pt x="21" y="323"/>
                    <a:pt x="46" y="323"/>
                  </a:cubicBezTo>
                  <a:cubicBezTo>
                    <a:pt x="323" y="323"/>
                    <a:pt x="323" y="323"/>
                    <a:pt x="323" y="323"/>
                  </a:cubicBezTo>
                  <a:cubicBezTo>
                    <a:pt x="348" y="323"/>
                    <a:pt x="369" y="302"/>
                    <a:pt x="369" y="276"/>
                  </a:cubicBezTo>
                  <a:cubicBezTo>
                    <a:pt x="369" y="196"/>
                    <a:pt x="369" y="196"/>
                    <a:pt x="369" y="196"/>
                  </a:cubicBezTo>
                  <a:cubicBezTo>
                    <a:pt x="369" y="194"/>
                    <a:pt x="368" y="192"/>
                    <a:pt x="368" y="190"/>
                  </a:cubicBezTo>
                  <a:close/>
                  <a:moveTo>
                    <a:pt x="346" y="276"/>
                  </a:moveTo>
                  <a:cubicBezTo>
                    <a:pt x="346" y="289"/>
                    <a:pt x="335" y="299"/>
                    <a:pt x="323" y="299"/>
                  </a:cubicBezTo>
                  <a:cubicBezTo>
                    <a:pt x="46" y="299"/>
                    <a:pt x="46" y="299"/>
                    <a:pt x="46" y="299"/>
                  </a:cubicBezTo>
                  <a:cubicBezTo>
                    <a:pt x="34" y="299"/>
                    <a:pt x="23" y="289"/>
                    <a:pt x="23" y="276"/>
                  </a:cubicBezTo>
                  <a:cubicBezTo>
                    <a:pt x="23" y="196"/>
                    <a:pt x="23" y="196"/>
                    <a:pt x="23" y="196"/>
                  </a:cubicBezTo>
                  <a:cubicBezTo>
                    <a:pt x="69" y="23"/>
                    <a:pt x="69" y="23"/>
                    <a:pt x="69" y="23"/>
                  </a:cubicBezTo>
                  <a:cubicBezTo>
                    <a:pt x="299" y="23"/>
                    <a:pt x="299" y="23"/>
                    <a:pt x="299" y="23"/>
                  </a:cubicBezTo>
                  <a:cubicBezTo>
                    <a:pt x="346" y="196"/>
                    <a:pt x="346" y="196"/>
                    <a:pt x="346" y="196"/>
                  </a:cubicBezTo>
                  <a:lnTo>
                    <a:pt x="346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6" name="Freeform 9">
              <a:extLst>
                <a:ext uri="{FF2B5EF4-FFF2-40B4-BE49-F238E27FC236}">
                  <a16:creationId xmlns="" xmlns:a16="http://schemas.microsoft.com/office/drawing/2014/main" id="{53498170-D57A-4AA9-B301-B7B9EB71EE4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61376" y="8466137"/>
              <a:ext cx="1055689" cy="776288"/>
            </a:xfrm>
            <a:custGeom>
              <a:avLst/>
              <a:gdLst>
                <a:gd name="T0" fmla="*/ 229 w 281"/>
                <a:gd name="T1" fmla="*/ 0 h 207"/>
                <a:gd name="T2" fmla="*/ 51 w 281"/>
                <a:gd name="T3" fmla="*/ 0 h 207"/>
                <a:gd name="T4" fmla="*/ 40 w 281"/>
                <a:gd name="T5" fmla="*/ 9 h 207"/>
                <a:gd name="T6" fmla="*/ 0 w 281"/>
                <a:gd name="T7" fmla="*/ 147 h 207"/>
                <a:gd name="T8" fmla="*/ 2 w 281"/>
                <a:gd name="T9" fmla="*/ 157 h 207"/>
                <a:gd name="T10" fmla="*/ 12 w 281"/>
                <a:gd name="T11" fmla="*/ 161 h 207"/>
                <a:gd name="T12" fmla="*/ 45 w 281"/>
                <a:gd name="T13" fmla="*/ 161 h 207"/>
                <a:gd name="T14" fmla="*/ 58 w 281"/>
                <a:gd name="T15" fmla="*/ 161 h 207"/>
                <a:gd name="T16" fmla="*/ 64 w 281"/>
                <a:gd name="T17" fmla="*/ 161 h 207"/>
                <a:gd name="T18" fmla="*/ 81 w 281"/>
                <a:gd name="T19" fmla="*/ 195 h 207"/>
                <a:gd name="T20" fmla="*/ 101 w 281"/>
                <a:gd name="T21" fmla="*/ 207 h 207"/>
                <a:gd name="T22" fmla="*/ 179 w 281"/>
                <a:gd name="T23" fmla="*/ 207 h 207"/>
                <a:gd name="T24" fmla="*/ 200 w 281"/>
                <a:gd name="T25" fmla="*/ 195 h 207"/>
                <a:gd name="T26" fmla="*/ 217 w 281"/>
                <a:gd name="T27" fmla="*/ 161 h 207"/>
                <a:gd name="T28" fmla="*/ 223 w 281"/>
                <a:gd name="T29" fmla="*/ 161 h 207"/>
                <a:gd name="T30" fmla="*/ 236 w 281"/>
                <a:gd name="T31" fmla="*/ 161 h 207"/>
                <a:gd name="T32" fmla="*/ 269 w 281"/>
                <a:gd name="T33" fmla="*/ 161 h 207"/>
                <a:gd name="T34" fmla="*/ 278 w 281"/>
                <a:gd name="T35" fmla="*/ 157 h 207"/>
                <a:gd name="T36" fmla="*/ 280 w 281"/>
                <a:gd name="T37" fmla="*/ 147 h 207"/>
                <a:gd name="T38" fmla="*/ 241 w 281"/>
                <a:gd name="T39" fmla="*/ 9 h 207"/>
                <a:gd name="T40" fmla="*/ 229 w 281"/>
                <a:gd name="T41" fmla="*/ 0 h 207"/>
                <a:gd name="T42" fmla="*/ 236 w 281"/>
                <a:gd name="T43" fmla="*/ 138 h 207"/>
                <a:gd name="T44" fmla="*/ 217 w 281"/>
                <a:gd name="T45" fmla="*/ 138 h 207"/>
                <a:gd name="T46" fmla="*/ 196 w 281"/>
                <a:gd name="T47" fmla="*/ 151 h 207"/>
                <a:gd name="T48" fmla="*/ 179 w 281"/>
                <a:gd name="T49" fmla="*/ 184 h 207"/>
                <a:gd name="T50" fmla="*/ 101 w 281"/>
                <a:gd name="T51" fmla="*/ 184 h 207"/>
                <a:gd name="T52" fmla="*/ 85 w 281"/>
                <a:gd name="T53" fmla="*/ 151 h 207"/>
                <a:gd name="T54" fmla="*/ 64 w 281"/>
                <a:gd name="T55" fmla="*/ 138 h 207"/>
                <a:gd name="T56" fmla="*/ 45 w 281"/>
                <a:gd name="T57" fmla="*/ 138 h 207"/>
                <a:gd name="T58" fmla="*/ 18 w 281"/>
                <a:gd name="T59" fmla="*/ 138 h 207"/>
                <a:gd name="T60" fmla="*/ 51 w 281"/>
                <a:gd name="T61" fmla="*/ 12 h 207"/>
                <a:gd name="T62" fmla="*/ 229 w 281"/>
                <a:gd name="T63" fmla="*/ 12 h 207"/>
                <a:gd name="T64" fmla="*/ 263 w 281"/>
                <a:gd name="T65" fmla="*/ 138 h 207"/>
                <a:gd name="T66" fmla="*/ 236 w 281"/>
                <a:gd name="T67" fmla="*/ 138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81" h="207">
                  <a:moveTo>
                    <a:pt x="229" y="0"/>
                  </a:moveTo>
                  <a:cubicBezTo>
                    <a:pt x="51" y="0"/>
                    <a:pt x="51" y="0"/>
                    <a:pt x="51" y="0"/>
                  </a:cubicBezTo>
                  <a:cubicBezTo>
                    <a:pt x="46" y="0"/>
                    <a:pt x="41" y="4"/>
                    <a:pt x="40" y="9"/>
                  </a:cubicBezTo>
                  <a:cubicBezTo>
                    <a:pt x="0" y="147"/>
                    <a:pt x="0" y="147"/>
                    <a:pt x="0" y="147"/>
                  </a:cubicBezTo>
                  <a:cubicBezTo>
                    <a:pt x="0" y="150"/>
                    <a:pt x="0" y="154"/>
                    <a:pt x="2" y="157"/>
                  </a:cubicBezTo>
                  <a:cubicBezTo>
                    <a:pt x="5" y="160"/>
                    <a:pt x="8" y="161"/>
                    <a:pt x="12" y="161"/>
                  </a:cubicBezTo>
                  <a:cubicBezTo>
                    <a:pt x="45" y="161"/>
                    <a:pt x="45" y="161"/>
                    <a:pt x="45" y="161"/>
                  </a:cubicBezTo>
                  <a:cubicBezTo>
                    <a:pt x="58" y="161"/>
                    <a:pt x="58" y="161"/>
                    <a:pt x="58" y="161"/>
                  </a:cubicBezTo>
                  <a:cubicBezTo>
                    <a:pt x="64" y="161"/>
                    <a:pt x="64" y="161"/>
                    <a:pt x="64" y="161"/>
                  </a:cubicBezTo>
                  <a:cubicBezTo>
                    <a:pt x="81" y="195"/>
                    <a:pt x="81" y="195"/>
                    <a:pt x="81" y="195"/>
                  </a:cubicBezTo>
                  <a:cubicBezTo>
                    <a:pt x="85" y="203"/>
                    <a:pt x="93" y="207"/>
                    <a:pt x="101" y="207"/>
                  </a:cubicBezTo>
                  <a:cubicBezTo>
                    <a:pt x="179" y="207"/>
                    <a:pt x="179" y="207"/>
                    <a:pt x="179" y="207"/>
                  </a:cubicBezTo>
                  <a:cubicBezTo>
                    <a:pt x="188" y="207"/>
                    <a:pt x="196" y="203"/>
                    <a:pt x="200" y="195"/>
                  </a:cubicBezTo>
                  <a:cubicBezTo>
                    <a:pt x="217" y="161"/>
                    <a:pt x="217" y="161"/>
                    <a:pt x="217" y="161"/>
                  </a:cubicBezTo>
                  <a:cubicBezTo>
                    <a:pt x="223" y="161"/>
                    <a:pt x="223" y="161"/>
                    <a:pt x="223" y="161"/>
                  </a:cubicBezTo>
                  <a:cubicBezTo>
                    <a:pt x="236" y="161"/>
                    <a:pt x="236" y="161"/>
                    <a:pt x="236" y="161"/>
                  </a:cubicBezTo>
                  <a:cubicBezTo>
                    <a:pt x="269" y="161"/>
                    <a:pt x="269" y="161"/>
                    <a:pt x="269" y="161"/>
                  </a:cubicBezTo>
                  <a:cubicBezTo>
                    <a:pt x="273" y="161"/>
                    <a:pt x="276" y="160"/>
                    <a:pt x="278" y="157"/>
                  </a:cubicBezTo>
                  <a:cubicBezTo>
                    <a:pt x="280" y="154"/>
                    <a:pt x="281" y="150"/>
                    <a:pt x="280" y="147"/>
                  </a:cubicBezTo>
                  <a:cubicBezTo>
                    <a:pt x="241" y="9"/>
                    <a:pt x="241" y="9"/>
                    <a:pt x="241" y="9"/>
                  </a:cubicBezTo>
                  <a:cubicBezTo>
                    <a:pt x="239" y="4"/>
                    <a:pt x="235" y="0"/>
                    <a:pt x="229" y="0"/>
                  </a:cubicBezTo>
                  <a:close/>
                  <a:moveTo>
                    <a:pt x="236" y="138"/>
                  </a:moveTo>
                  <a:cubicBezTo>
                    <a:pt x="217" y="138"/>
                    <a:pt x="217" y="138"/>
                    <a:pt x="217" y="138"/>
                  </a:cubicBezTo>
                  <a:cubicBezTo>
                    <a:pt x="208" y="138"/>
                    <a:pt x="200" y="143"/>
                    <a:pt x="196" y="151"/>
                  </a:cubicBezTo>
                  <a:cubicBezTo>
                    <a:pt x="179" y="184"/>
                    <a:pt x="179" y="184"/>
                    <a:pt x="179" y="184"/>
                  </a:cubicBezTo>
                  <a:cubicBezTo>
                    <a:pt x="101" y="184"/>
                    <a:pt x="101" y="184"/>
                    <a:pt x="101" y="184"/>
                  </a:cubicBezTo>
                  <a:cubicBezTo>
                    <a:pt x="85" y="151"/>
                    <a:pt x="85" y="151"/>
                    <a:pt x="85" y="151"/>
                  </a:cubicBezTo>
                  <a:cubicBezTo>
                    <a:pt x="81" y="143"/>
                    <a:pt x="73" y="138"/>
                    <a:pt x="64" y="138"/>
                  </a:cubicBezTo>
                  <a:cubicBezTo>
                    <a:pt x="45" y="138"/>
                    <a:pt x="45" y="138"/>
                    <a:pt x="45" y="138"/>
                  </a:cubicBezTo>
                  <a:cubicBezTo>
                    <a:pt x="18" y="138"/>
                    <a:pt x="18" y="138"/>
                    <a:pt x="18" y="138"/>
                  </a:cubicBezTo>
                  <a:cubicBezTo>
                    <a:pt x="51" y="12"/>
                    <a:pt x="51" y="12"/>
                    <a:pt x="51" y="12"/>
                  </a:cubicBezTo>
                  <a:cubicBezTo>
                    <a:pt x="229" y="12"/>
                    <a:pt x="229" y="12"/>
                    <a:pt x="229" y="12"/>
                  </a:cubicBezTo>
                  <a:cubicBezTo>
                    <a:pt x="263" y="138"/>
                    <a:pt x="263" y="138"/>
                    <a:pt x="263" y="138"/>
                  </a:cubicBezTo>
                  <a:lnTo>
                    <a:pt x="236" y="13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67" name="Group 266">
            <a:extLst>
              <a:ext uri="{FF2B5EF4-FFF2-40B4-BE49-F238E27FC236}">
                <a16:creationId xmlns="" xmlns:a16="http://schemas.microsoft.com/office/drawing/2014/main" id="{0AF7243A-9AB8-45E4-BD09-5697EDD87728}"/>
              </a:ext>
            </a:extLst>
          </p:cNvPr>
          <p:cNvGrpSpPr/>
          <p:nvPr/>
        </p:nvGrpSpPr>
        <p:grpSpPr>
          <a:xfrm>
            <a:off x="9636429" y="4226147"/>
            <a:ext cx="334642" cy="282714"/>
            <a:chOff x="13828713" y="2805113"/>
            <a:chExt cx="1381125" cy="1166812"/>
          </a:xfrm>
          <a:solidFill>
            <a:schemeClr val="tx1"/>
          </a:solidFill>
        </p:grpSpPr>
        <p:sp>
          <p:nvSpPr>
            <p:cNvPr id="268" name="Freeform 10">
              <a:extLst>
                <a:ext uri="{FF2B5EF4-FFF2-40B4-BE49-F238E27FC236}">
                  <a16:creationId xmlns="" xmlns:a16="http://schemas.microsoft.com/office/drawing/2014/main" id="{BD9CEAEA-5E83-4FDD-97A6-35B715D2B7F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173200" y="3109913"/>
              <a:ext cx="690563" cy="690562"/>
            </a:xfrm>
            <a:custGeom>
              <a:avLst/>
              <a:gdLst>
                <a:gd name="T0" fmla="*/ 92 w 184"/>
                <a:gd name="T1" fmla="*/ 0 h 184"/>
                <a:gd name="T2" fmla="*/ 0 w 184"/>
                <a:gd name="T3" fmla="*/ 92 h 184"/>
                <a:gd name="T4" fmla="*/ 92 w 184"/>
                <a:gd name="T5" fmla="*/ 184 h 184"/>
                <a:gd name="T6" fmla="*/ 184 w 184"/>
                <a:gd name="T7" fmla="*/ 92 h 184"/>
                <a:gd name="T8" fmla="*/ 92 w 184"/>
                <a:gd name="T9" fmla="*/ 0 h 184"/>
                <a:gd name="T10" fmla="*/ 144 w 184"/>
                <a:gd name="T11" fmla="*/ 137 h 184"/>
                <a:gd name="T12" fmla="*/ 47 w 184"/>
                <a:gd name="T13" fmla="*/ 144 h 184"/>
                <a:gd name="T14" fmla="*/ 39 w 184"/>
                <a:gd name="T15" fmla="*/ 47 h 184"/>
                <a:gd name="T16" fmla="*/ 137 w 184"/>
                <a:gd name="T17" fmla="*/ 39 h 184"/>
                <a:gd name="T18" fmla="*/ 144 w 184"/>
                <a:gd name="T19" fmla="*/ 137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4" h="184">
                  <a:moveTo>
                    <a:pt x="92" y="0"/>
                  </a:moveTo>
                  <a:cubicBezTo>
                    <a:pt x="41" y="0"/>
                    <a:pt x="0" y="41"/>
                    <a:pt x="0" y="92"/>
                  </a:cubicBezTo>
                  <a:cubicBezTo>
                    <a:pt x="0" y="143"/>
                    <a:pt x="41" y="184"/>
                    <a:pt x="92" y="184"/>
                  </a:cubicBezTo>
                  <a:cubicBezTo>
                    <a:pt x="143" y="184"/>
                    <a:pt x="184" y="143"/>
                    <a:pt x="184" y="92"/>
                  </a:cubicBezTo>
                  <a:cubicBezTo>
                    <a:pt x="184" y="41"/>
                    <a:pt x="143" y="0"/>
                    <a:pt x="92" y="0"/>
                  </a:cubicBezTo>
                  <a:close/>
                  <a:moveTo>
                    <a:pt x="144" y="137"/>
                  </a:moveTo>
                  <a:cubicBezTo>
                    <a:pt x="119" y="166"/>
                    <a:pt x="76" y="169"/>
                    <a:pt x="47" y="144"/>
                  </a:cubicBezTo>
                  <a:cubicBezTo>
                    <a:pt x="18" y="120"/>
                    <a:pt x="15" y="76"/>
                    <a:pt x="39" y="47"/>
                  </a:cubicBezTo>
                  <a:cubicBezTo>
                    <a:pt x="64" y="18"/>
                    <a:pt x="108" y="15"/>
                    <a:pt x="137" y="39"/>
                  </a:cubicBezTo>
                  <a:cubicBezTo>
                    <a:pt x="166" y="64"/>
                    <a:pt x="169" y="108"/>
                    <a:pt x="144" y="13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9" name="Freeform 11">
              <a:extLst>
                <a:ext uri="{FF2B5EF4-FFF2-40B4-BE49-F238E27FC236}">
                  <a16:creationId xmlns="" xmlns:a16="http://schemas.microsoft.com/office/drawing/2014/main" id="{92DE31A7-5521-496A-ADB4-F507C69C794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46238" y="3281363"/>
              <a:ext cx="195263" cy="195262"/>
            </a:xfrm>
            <a:custGeom>
              <a:avLst/>
              <a:gdLst>
                <a:gd name="T0" fmla="*/ 46 w 52"/>
                <a:gd name="T1" fmla="*/ 0 h 52"/>
                <a:gd name="T2" fmla="*/ 0 w 52"/>
                <a:gd name="T3" fmla="*/ 46 h 52"/>
                <a:gd name="T4" fmla="*/ 0 w 52"/>
                <a:gd name="T5" fmla="*/ 46 h 52"/>
                <a:gd name="T6" fmla="*/ 6 w 52"/>
                <a:gd name="T7" fmla="*/ 52 h 52"/>
                <a:gd name="T8" fmla="*/ 11 w 52"/>
                <a:gd name="T9" fmla="*/ 46 h 52"/>
                <a:gd name="T10" fmla="*/ 11 w 52"/>
                <a:gd name="T11" fmla="*/ 46 h 52"/>
                <a:gd name="T12" fmla="*/ 46 w 52"/>
                <a:gd name="T13" fmla="*/ 11 h 52"/>
                <a:gd name="T14" fmla="*/ 52 w 52"/>
                <a:gd name="T15" fmla="*/ 6 h 52"/>
                <a:gd name="T16" fmla="*/ 46 w 52"/>
                <a:gd name="T17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2" h="52">
                  <a:moveTo>
                    <a:pt x="46" y="0"/>
                  </a:moveTo>
                  <a:cubicBezTo>
                    <a:pt x="20" y="0"/>
                    <a:pt x="0" y="20"/>
                    <a:pt x="0" y="46"/>
                  </a:cubicBezTo>
                  <a:cubicBezTo>
                    <a:pt x="0" y="46"/>
                    <a:pt x="0" y="46"/>
                    <a:pt x="0" y="46"/>
                  </a:cubicBezTo>
                  <a:cubicBezTo>
                    <a:pt x="0" y="49"/>
                    <a:pt x="2" y="52"/>
                    <a:pt x="6" y="52"/>
                  </a:cubicBezTo>
                  <a:cubicBezTo>
                    <a:pt x="9" y="52"/>
                    <a:pt x="11" y="49"/>
                    <a:pt x="11" y="46"/>
                  </a:cubicBezTo>
                  <a:cubicBezTo>
                    <a:pt x="11" y="46"/>
                    <a:pt x="11" y="46"/>
                    <a:pt x="11" y="46"/>
                  </a:cubicBezTo>
                  <a:cubicBezTo>
                    <a:pt x="11" y="27"/>
                    <a:pt x="27" y="11"/>
                    <a:pt x="46" y="11"/>
                  </a:cubicBezTo>
                  <a:cubicBezTo>
                    <a:pt x="49" y="11"/>
                    <a:pt x="52" y="9"/>
                    <a:pt x="52" y="6"/>
                  </a:cubicBezTo>
                  <a:cubicBezTo>
                    <a:pt x="52" y="2"/>
                    <a:pt x="49" y="0"/>
                    <a:pt x="4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0" name="Freeform 12">
              <a:extLst>
                <a:ext uri="{FF2B5EF4-FFF2-40B4-BE49-F238E27FC236}">
                  <a16:creationId xmlns="" xmlns:a16="http://schemas.microsoft.com/office/drawing/2014/main" id="{9EB9FB84-B9C2-43A5-9844-FF02338A5B8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3828713" y="2805113"/>
              <a:ext cx="1381125" cy="1166812"/>
            </a:xfrm>
            <a:custGeom>
              <a:avLst/>
              <a:gdLst>
                <a:gd name="T0" fmla="*/ 339 w 368"/>
                <a:gd name="T1" fmla="*/ 70 h 311"/>
                <a:gd name="T2" fmla="*/ 289 w 368"/>
                <a:gd name="T3" fmla="*/ 61 h 311"/>
                <a:gd name="T4" fmla="*/ 273 w 368"/>
                <a:gd name="T5" fmla="*/ 22 h 311"/>
                <a:gd name="T6" fmla="*/ 241 w 368"/>
                <a:gd name="T7" fmla="*/ 0 h 311"/>
                <a:gd name="T8" fmla="*/ 126 w 368"/>
                <a:gd name="T9" fmla="*/ 0 h 311"/>
                <a:gd name="T10" fmla="*/ 94 w 368"/>
                <a:gd name="T11" fmla="*/ 22 h 311"/>
                <a:gd name="T12" fmla="*/ 78 w 368"/>
                <a:gd name="T13" fmla="*/ 61 h 311"/>
                <a:gd name="T14" fmla="*/ 29 w 368"/>
                <a:gd name="T15" fmla="*/ 70 h 311"/>
                <a:gd name="T16" fmla="*/ 0 w 368"/>
                <a:gd name="T17" fmla="*/ 104 h 311"/>
                <a:gd name="T18" fmla="*/ 0 w 368"/>
                <a:gd name="T19" fmla="*/ 277 h 311"/>
                <a:gd name="T20" fmla="*/ 34 w 368"/>
                <a:gd name="T21" fmla="*/ 311 h 311"/>
                <a:gd name="T22" fmla="*/ 333 w 368"/>
                <a:gd name="T23" fmla="*/ 311 h 311"/>
                <a:gd name="T24" fmla="*/ 368 w 368"/>
                <a:gd name="T25" fmla="*/ 277 h 311"/>
                <a:gd name="T26" fmla="*/ 368 w 368"/>
                <a:gd name="T27" fmla="*/ 104 h 311"/>
                <a:gd name="T28" fmla="*/ 339 w 368"/>
                <a:gd name="T29" fmla="*/ 70 h 311"/>
                <a:gd name="T30" fmla="*/ 345 w 368"/>
                <a:gd name="T31" fmla="*/ 277 h 311"/>
                <a:gd name="T32" fmla="*/ 333 w 368"/>
                <a:gd name="T33" fmla="*/ 288 h 311"/>
                <a:gd name="T34" fmla="*/ 34 w 368"/>
                <a:gd name="T35" fmla="*/ 288 h 311"/>
                <a:gd name="T36" fmla="*/ 23 w 368"/>
                <a:gd name="T37" fmla="*/ 277 h 311"/>
                <a:gd name="T38" fmla="*/ 23 w 368"/>
                <a:gd name="T39" fmla="*/ 104 h 311"/>
                <a:gd name="T40" fmla="*/ 32 w 368"/>
                <a:gd name="T41" fmla="*/ 92 h 311"/>
                <a:gd name="T42" fmla="*/ 95 w 368"/>
                <a:gd name="T43" fmla="*/ 82 h 311"/>
                <a:gd name="T44" fmla="*/ 116 w 368"/>
                <a:gd name="T45" fmla="*/ 31 h 311"/>
                <a:gd name="T46" fmla="*/ 126 w 368"/>
                <a:gd name="T47" fmla="*/ 23 h 311"/>
                <a:gd name="T48" fmla="*/ 241 w 368"/>
                <a:gd name="T49" fmla="*/ 23 h 311"/>
                <a:gd name="T50" fmla="*/ 252 w 368"/>
                <a:gd name="T51" fmla="*/ 31 h 311"/>
                <a:gd name="T52" fmla="*/ 273 w 368"/>
                <a:gd name="T53" fmla="*/ 82 h 311"/>
                <a:gd name="T54" fmla="*/ 335 w 368"/>
                <a:gd name="T55" fmla="*/ 92 h 311"/>
                <a:gd name="T56" fmla="*/ 345 w 368"/>
                <a:gd name="T57" fmla="*/ 104 h 311"/>
                <a:gd name="T58" fmla="*/ 345 w 368"/>
                <a:gd name="T59" fmla="*/ 277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68" h="311">
                  <a:moveTo>
                    <a:pt x="339" y="70"/>
                  </a:moveTo>
                  <a:cubicBezTo>
                    <a:pt x="289" y="61"/>
                    <a:pt x="289" y="61"/>
                    <a:pt x="289" y="61"/>
                  </a:cubicBezTo>
                  <a:cubicBezTo>
                    <a:pt x="273" y="22"/>
                    <a:pt x="273" y="22"/>
                    <a:pt x="273" y="22"/>
                  </a:cubicBezTo>
                  <a:cubicBezTo>
                    <a:pt x="268" y="9"/>
                    <a:pt x="256" y="0"/>
                    <a:pt x="241" y="0"/>
                  </a:cubicBezTo>
                  <a:cubicBezTo>
                    <a:pt x="126" y="0"/>
                    <a:pt x="126" y="0"/>
                    <a:pt x="126" y="0"/>
                  </a:cubicBezTo>
                  <a:cubicBezTo>
                    <a:pt x="112" y="0"/>
                    <a:pt x="99" y="9"/>
                    <a:pt x="94" y="22"/>
                  </a:cubicBezTo>
                  <a:cubicBezTo>
                    <a:pt x="78" y="61"/>
                    <a:pt x="78" y="61"/>
                    <a:pt x="78" y="61"/>
                  </a:cubicBezTo>
                  <a:cubicBezTo>
                    <a:pt x="29" y="70"/>
                    <a:pt x="29" y="70"/>
                    <a:pt x="29" y="70"/>
                  </a:cubicBezTo>
                  <a:cubicBezTo>
                    <a:pt x="12" y="73"/>
                    <a:pt x="0" y="87"/>
                    <a:pt x="0" y="104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96"/>
                    <a:pt x="15" y="311"/>
                    <a:pt x="34" y="311"/>
                  </a:cubicBezTo>
                  <a:cubicBezTo>
                    <a:pt x="333" y="311"/>
                    <a:pt x="333" y="311"/>
                    <a:pt x="333" y="311"/>
                  </a:cubicBezTo>
                  <a:cubicBezTo>
                    <a:pt x="353" y="311"/>
                    <a:pt x="368" y="296"/>
                    <a:pt x="368" y="277"/>
                  </a:cubicBezTo>
                  <a:cubicBezTo>
                    <a:pt x="368" y="104"/>
                    <a:pt x="368" y="104"/>
                    <a:pt x="368" y="104"/>
                  </a:cubicBezTo>
                  <a:cubicBezTo>
                    <a:pt x="368" y="87"/>
                    <a:pt x="356" y="73"/>
                    <a:pt x="339" y="70"/>
                  </a:cubicBezTo>
                  <a:close/>
                  <a:moveTo>
                    <a:pt x="345" y="277"/>
                  </a:moveTo>
                  <a:cubicBezTo>
                    <a:pt x="345" y="283"/>
                    <a:pt x="340" y="288"/>
                    <a:pt x="333" y="288"/>
                  </a:cubicBezTo>
                  <a:cubicBezTo>
                    <a:pt x="34" y="288"/>
                    <a:pt x="34" y="288"/>
                    <a:pt x="34" y="288"/>
                  </a:cubicBezTo>
                  <a:cubicBezTo>
                    <a:pt x="28" y="288"/>
                    <a:pt x="23" y="283"/>
                    <a:pt x="23" y="277"/>
                  </a:cubicBezTo>
                  <a:cubicBezTo>
                    <a:pt x="23" y="104"/>
                    <a:pt x="23" y="104"/>
                    <a:pt x="23" y="104"/>
                  </a:cubicBezTo>
                  <a:cubicBezTo>
                    <a:pt x="23" y="98"/>
                    <a:pt x="27" y="93"/>
                    <a:pt x="32" y="92"/>
                  </a:cubicBezTo>
                  <a:cubicBezTo>
                    <a:pt x="95" y="82"/>
                    <a:pt x="95" y="82"/>
                    <a:pt x="95" y="82"/>
                  </a:cubicBezTo>
                  <a:cubicBezTo>
                    <a:pt x="116" y="31"/>
                    <a:pt x="116" y="31"/>
                    <a:pt x="116" y="31"/>
                  </a:cubicBezTo>
                  <a:cubicBezTo>
                    <a:pt x="117" y="26"/>
                    <a:pt x="122" y="23"/>
                    <a:pt x="126" y="23"/>
                  </a:cubicBezTo>
                  <a:cubicBezTo>
                    <a:pt x="241" y="23"/>
                    <a:pt x="241" y="23"/>
                    <a:pt x="241" y="23"/>
                  </a:cubicBezTo>
                  <a:cubicBezTo>
                    <a:pt x="246" y="23"/>
                    <a:pt x="250" y="26"/>
                    <a:pt x="252" y="31"/>
                  </a:cubicBezTo>
                  <a:cubicBezTo>
                    <a:pt x="273" y="82"/>
                    <a:pt x="273" y="82"/>
                    <a:pt x="273" y="82"/>
                  </a:cubicBezTo>
                  <a:cubicBezTo>
                    <a:pt x="335" y="92"/>
                    <a:pt x="335" y="92"/>
                    <a:pt x="335" y="92"/>
                  </a:cubicBezTo>
                  <a:cubicBezTo>
                    <a:pt x="341" y="93"/>
                    <a:pt x="345" y="98"/>
                    <a:pt x="345" y="104"/>
                  </a:cubicBezTo>
                  <a:lnTo>
                    <a:pt x="345" y="27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71" name="Freeform 22">
            <a:extLst>
              <a:ext uri="{FF2B5EF4-FFF2-40B4-BE49-F238E27FC236}">
                <a16:creationId xmlns="" xmlns:a16="http://schemas.microsoft.com/office/drawing/2014/main" id="{88E3E1A3-B98F-440D-9502-B700C96ADAD7}"/>
              </a:ext>
            </a:extLst>
          </p:cNvPr>
          <p:cNvSpPr>
            <a:spLocks noEditPoints="1"/>
          </p:cNvSpPr>
          <p:nvPr/>
        </p:nvSpPr>
        <p:spPr bwMode="auto">
          <a:xfrm>
            <a:off x="8865599" y="4244786"/>
            <a:ext cx="334642" cy="241173"/>
          </a:xfrm>
          <a:custGeom>
            <a:avLst/>
            <a:gdLst>
              <a:gd name="T0" fmla="*/ 298 w 368"/>
              <a:gd name="T1" fmla="*/ 94 h 265"/>
              <a:gd name="T2" fmla="*/ 196 w 368"/>
              <a:gd name="T3" fmla="*/ 0 h 265"/>
              <a:gd name="T4" fmla="*/ 102 w 368"/>
              <a:gd name="T5" fmla="*/ 60 h 265"/>
              <a:gd name="T6" fmla="*/ 86 w 368"/>
              <a:gd name="T7" fmla="*/ 58 h 265"/>
              <a:gd name="T8" fmla="*/ 35 w 368"/>
              <a:gd name="T9" fmla="*/ 109 h 265"/>
              <a:gd name="T10" fmla="*/ 37 w 368"/>
              <a:gd name="T11" fmla="*/ 126 h 265"/>
              <a:gd name="T12" fmla="*/ 0 w 368"/>
              <a:gd name="T13" fmla="*/ 190 h 265"/>
              <a:gd name="T14" fmla="*/ 75 w 368"/>
              <a:gd name="T15" fmla="*/ 265 h 265"/>
              <a:gd name="T16" fmla="*/ 75 w 368"/>
              <a:gd name="T17" fmla="*/ 265 h 265"/>
              <a:gd name="T18" fmla="*/ 282 w 368"/>
              <a:gd name="T19" fmla="*/ 265 h 265"/>
              <a:gd name="T20" fmla="*/ 282 w 368"/>
              <a:gd name="T21" fmla="*/ 265 h 265"/>
              <a:gd name="T22" fmla="*/ 368 w 368"/>
              <a:gd name="T23" fmla="*/ 178 h 265"/>
              <a:gd name="T24" fmla="*/ 298 w 368"/>
              <a:gd name="T25" fmla="*/ 94 h 265"/>
              <a:gd name="T26" fmla="*/ 282 w 368"/>
              <a:gd name="T27" fmla="*/ 242 h 265"/>
              <a:gd name="T28" fmla="*/ 282 w 368"/>
              <a:gd name="T29" fmla="*/ 242 h 265"/>
              <a:gd name="T30" fmla="*/ 75 w 368"/>
              <a:gd name="T31" fmla="*/ 242 h 265"/>
              <a:gd name="T32" fmla="*/ 23 w 368"/>
              <a:gd name="T33" fmla="*/ 190 h 265"/>
              <a:gd name="T34" fmla="*/ 49 w 368"/>
              <a:gd name="T35" fmla="*/ 145 h 265"/>
              <a:gd name="T36" fmla="*/ 59 w 368"/>
              <a:gd name="T37" fmla="*/ 118 h 265"/>
              <a:gd name="T38" fmla="*/ 58 w 368"/>
              <a:gd name="T39" fmla="*/ 109 h 265"/>
              <a:gd name="T40" fmla="*/ 86 w 368"/>
              <a:gd name="T41" fmla="*/ 81 h 265"/>
              <a:gd name="T42" fmla="*/ 102 w 368"/>
              <a:gd name="T43" fmla="*/ 83 h 265"/>
              <a:gd name="T44" fmla="*/ 123 w 368"/>
              <a:gd name="T45" fmla="*/ 70 h 265"/>
              <a:gd name="T46" fmla="*/ 196 w 368"/>
              <a:gd name="T47" fmla="*/ 23 h 265"/>
              <a:gd name="T48" fmla="*/ 275 w 368"/>
              <a:gd name="T49" fmla="*/ 96 h 265"/>
              <a:gd name="T50" fmla="*/ 294 w 368"/>
              <a:gd name="T51" fmla="*/ 116 h 265"/>
              <a:gd name="T52" fmla="*/ 345 w 368"/>
              <a:gd name="T53" fmla="*/ 178 h 265"/>
              <a:gd name="T54" fmla="*/ 282 w 368"/>
              <a:gd name="T55" fmla="*/ 242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68" h="265">
                <a:moveTo>
                  <a:pt x="298" y="94"/>
                </a:moveTo>
                <a:cubicBezTo>
                  <a:pt x="293" y="41"/>
                  <a:pt x="250" y="0"/>
                  <a:pt x="196" y="0"/>
                </a:cubicBezTo>
                <a:cubicBezTo>
                  <a:pt x="154" y="0"/>
                  <a:pt x="118" y="25"/>
                  <a:pt x="102" y="60"/>
                </a:cubicBezTo>
                <a:cubicBezTo>
                  <a:pt x="97" y="59"/>
                  <a:pt x="92" y="58"/>
                  <a:pt x="86" y="58"/>
                </a:cubicBezTo>
                <a:cubicBezTo>
                  <a:pt x="58" y="58"/>
                  <a:pt x="35" y="81"/>
                  <a:pt x="35" y="109"/>
                </a:cubicBezTo>
                <a:cubicBezTo>
                  <a:pt x="35" y="115"/>
                  <a:pt x="36" y="120"/>
                  <a:pt x="37" y="126"/>
                </a:cubicBezTo>
                <a:cubicBezTo>
                  <a:pt x="15" y="139"/>
                  <a:pt x="0" y="162"/>
                  <a:pt x="0" y="190"/>
                </a:cubicBezTo>
                <a:cubicBezTo>
                  <a:pt x="0" y="231"/>
                  <a:pt x="34" y="265"/>
                  <a:pt x="75" y="265"/>
                </a:cubicBezTo>
                <a:cubicBezTo>
                  <a:pt x="75" y="265"/>
                  <a:pt x="75" y="265"/>
                  <a:pt x="75" y="265"/>
                </a:cubicBezTo>
                <a:cubicBezTo>
                  <a:pt x="282" y="265"/>
                  <a:pt x="282" y="265"/>
                  <a:pt x="282" y="265"/>
                </a:cubicBezTo>
                <a:cubicBezTo>
                  <a:pt x="282" y="265"/>
                  <a:pt x="282" y="265"/>
                  <a:pt x="282" y="265"/>
                </a:cubicBezTo>
                <a:cubicBezTo>
                  <a:pt x="330" y="265"/>
                  <a:pt x="368" y="226"/>
                  <a:pt x="368" y="178"/>
                </a:cubicBezTo>
                <a:cubicBezTo>
                  <a:pt x="368" y="136"/>
                  <a:pt x="338" y="101"/>
                  <a:pt x="298" y="94"/>
                </a:cubicBezTo>
                <a:close/>
                <a:moveTo>
                  <a:pt x="282" y="242"/>
                </a:moveTo>
                <a:cubicBezTo>
                  <a:pt x="282" y="242"/>
                  <a:pt x="282" y="242"/>
                  <a:pt x="282" y="242"/>
                </a:cubicBezTo>
                <a:cubicBezTo>
                  <a:pt x="75" y="242"/>
                  <a:pt x="75" y="242"/>
                  <a:pt x="75" y="242"/>
                </a:cubicBezTo>
                <a:cubicBezTo>
                  <a:pt x="46" y="242"/>
                  <a:pt x="23" y="219"/>
                  <a:pt x="23" y="190"/>
                </a:cubicBezTo>
                <a:cubicBezTo>
                  <a:pt x="23" y="172"/>
                  <a:pt x="33" y="155"/>
                  <a:pt x="49" y="145"/>
                </a:cubicBezTo>
                <a:cubicBezTo>
                  <a:pt x="65" y="136"/>
                  <a:pt x="66" y="135"/>
                  <a:pt x="59" y="118"/>
                </a:cubicBezTo>
                <a:cubicBezTo>
                  <a:pt x="58" y="115"/>
                  <a:pt x="58" y="112"/>
                  <a:pt x="58" y="109"/>
                </a:cubicBezTo>
                <a:cubicBezTo>
                  <a:pt x="58" y="94"/>
                  <a:pt x="70" y="81"/>
                  <a:pt x="86" y="81"/>
                </a:cubicBezTo>
                <a:cubicBezTo>
                  <a:pt x="86" y="81"/>
                  <a:pt x="94" y="80"/>
                  <a:pt x="102" y="83"/>
                </a:cubicBezTo>
                <a:cubicBezTo>
                  <a:pt x="115" y="89"/>
                  <a:pt x="117" y="83"/>
                  <a:pt x="123" y="70"/>
                </a:cubicBezTo>
                <a:cubicBezTo>
                  <a:pt x="136" y="41"/>
                  <a:pt x="165" y="23"/>
                  <a:pt x="196" y="23"/>
                </a:cubicBezTo>
                <a:cubicBezTo>
                  <a:pt x="237" y="23"/>
                  <a:pt x="271" y="54"/>
                  <a:pt x="275" y="96"/>
                </a:cubicBezTo>
                <a:cubicBezTo>
                  <a:pt x="277" y="112"/>
                  <a:pt x="277" y="112"/>
                  <a:pt x="294" y="116"/>
                </a:cubicBezTo>
                <a:cubicBezTo>
                  <a:pt x="324" y="122"/>
                  <a:pt x="345" y="148"/>
                  <a:pt x="345" y="178"/>
                </a:cubicBezTo>
                <a:cubicBezTo>
                  <a:pt x="345" y="213"/>
                  <a:pt x="317" y="242"/>
                  <a:pt x="282" y="24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2" name="Freeform 136">
            <a:extLst>
              <a:ext uri="{FF2B5EF4-FFF2-40B4-BE49-F238E27FC236}">
                <a16:creationId xmlns="" xmlns:a16="http://schemas.microsoft.com/office/drawing/2014/main" id="{BAC12621-8C15-45D5-9967-7B1994130F54}"/>
              </a:ext>
            </a:extLst>
          </p:cNvPr>
          <p:cNvSpPr>
            <a:spLocks noEditPoints="1"/>
          </p:cNvSpPr>
          <p:nvPr/>
        </p:nvSpPr>
        <p:spPr bwMode="auto">
          <a:xfrm>
            <a:off x="7260899" y="4271349"/>
            <a:ext cx="339987" cy="233391"/>
          </a:xfrm>
          <a:custGeom>
            <a:avLst/>
            <a:gdLst>
              <a:gd name="T0" fmla="*/ 120 w 128"/>
              <a:gd name="T1" fmla="*/ 4 h 88"/>
              <a:gd name="T2" fmla="*/ 116 w 128"/>
              <a:gd name="T3" fmla="*/ 4 h 88"/>
              <a:gd name="T4" fmla="*/ 111 w 128"/>
              <a:gd name="T5" fmla="*/ 6 h 88"/>
              <a:gd name="T6" fmla="*/ 100 w 128"/>
              <a:gd name="T7" fmla="*/ 17 h 88"/>
              <a:gd name="T8" fmla="*/ 100 w 128"/>
              <a:gd name="T9" fmla="*/ 12 h 88"/>
              <a:gd name="T10" fmla="*/ 88 w 128"/>
              <a:gd name="T11" fmla="*/ 0 h 88"/>
              <a:gd name="T12" fmla="*/ 12 w 128"/>
              <a:gd name="T13" fmla="*/ 0 h 88"/>
              <a:gd name="T14" fmla="*/ 0 w 128"/>
              <a:gd name="T15" fmla="*/ 12 h 88"/>
              <a:gd name="T16" fmla="*/ 0 w 128"/>
              <a:gd name="T17" fmla="*/ 40 h 88"/>
              <a:gd name="T18" fmla="*/ 0 w 128"/>
              <a:gd name="T19" fmla="*/ 76 h 88"/>
              <a:gd name="T20" fmla="*/ 12 w 128"/>
              <a:gd name="T21" fmla="*/ 88 h 88"/>
              <a:gd name="T22" fmla="*/ 88 w 128"/>
              <a:gd name="T23" fmla="*/ 88 h 88"/>
              <a:gd name="T24" fmla="*/ 100 w 128"/>
              <a:gd name="T25" fmla="*/ 76 h 88"/>
              <a:gd name="T26" fmla="*/ 100 w 128"/>
              <a:gd name="T27" fmla="*/ 71 h 88"/>
              <a:gd name="T28" fmla="*/ 111 w 128"/>
              <a:gd name="T29" fmla="*/ 82 h 88"/>
              <a:gd name="T30" fmla="*/ 116 w 128"/>
              <a:gd name="T31" fmla="*/ 84 h 88"/>
              <a:gd name="T32" fmla="*/ 120 w 128"/>
              <a:gd name="T33" fmla="*/ 84 h 88"/>
              <a:gd name="T34" fmla="*/ 128 w 128"/>
              <a:gd name="T35" fmla="*/ 76 h 88"/>
              <a:gd name="T36" fmla="*/ 128 w 128"/>
              <a:gd name="T37" fmla="*/ 12 h 88"/>
              <a:gd name="T38" fmla="*/ 120 w 128"/>
              <a:gd name="T39" fmla="*/ 4 h 88"/>
              <a:gd name="T40" fmla="*/ 12 w 128"/>
              <a:gd name="T41" fmla="*/ 80 h 88"/>
              <a:gd name="T42" fmla="*/ 8 w 128"/>
              <a:gd name="T43" fmla="*/ 76 h 88"/>
              <a:gd name="T44" fmla="*/ 8 w 128"/>
              <a:gd name="T45" fmla="*/ 12 h 88"/>
              <a:gd name="T46" fmla="*/ 12 w 128"/>
              <a:gd name="T47" fmla="*/ 8 h 88"/>
              <a:gd name="T48" fmla="*/ 88 w 128"/>
              <a:gd name="T49" fmla="*/ 8 h 88"/>
              <a:gd name="T50" fmla="*/ 92 w 128"/>
              <a:gd name="T51" fmla="*/ 12 h 88"/>
              <a:gd name="T52" fmla="*/ 92 w 128"/>
              <a:gd name="T53" fmla="*/ 76 h 88"/>
              <a:gd name="T54" fmla="*/ 88 w 128"/>
              <a:gd name="T55" fmla="*/ 80 h 88"/>
              <a:gd name="T56" fmla="*/ 12 w 128"/>
              <a:gd name="T57" fmla="*/ 80 h 88"/>
              <a:gd name="T58" fmla="*/ 120 w 128"/>
              <a:gd name="T59" fmla="*/ 76 h 88"/>
              <a:gd name="T60" fmla="*/ 116 w 128"/>
              <a:gd name="T61" fmla="*/ 76 h 88"/>
              <a:gd name="T62" fmla="*/ 116 w 128"/>
              <a:gd name="T63" fmla="*/ 76 h 88"/>
              <a:gd name="T64" fmla="*/ 100 w 128"/>
              <a:gd name="T65" fmla="*/ 60 h 88"/>
              <a:gd name="T66" fmla="*/ 100 w 128"/>
              <a:gd name="T67" fmla="*/ 60 h 88"/>
              <a:gd name="T68" fmla="*/ 96 w 128"/>
              <a:gd name="T69" fmla="*/ 56 h 88"/>
              <a:gd name="T70" fmla="*/ 96 w 128"/>
              <a:gd name="T71" fmla="*/ 32 h 88"/>
              <a:gd name="T72" fmla="*/ 116 w 128"/>
              <a:gd name="T73" fmla="*/ 12 h 88"/>
              <a:gd name="T74" fmla="*/ 116 w 128"/>
              <a:gd name="T75" fmla="*/ 12 h 88"/>
              <a:gd name="T76" fmla="*/ 120 w 128"/>
              <a:gd name="T77" fmla="*/ 12 h 88"/>
              <a:gd name="T78" fmla="*/ 120 w 128"/>
              <a:gd name="T79" fmla="*/ 76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88">
                <a:moveTo>
                  <a:pt x="120" y="4"/>
                </a:moveTo>
                <a:cubicBezTo>
                  <a:pt x="116" y="4"/>
                  <a:pt x="116" y="4"/>
                  <a:pt x="116" y="4"/>
                </a:cubicBezTo>
                <a:cubicBezTo>
                  <a:pt x="114" y="4"/>
                  <a:pt x="112" y="5"/>
                  <a:pt x="111" y="6"/>
                </a:cubicBezTo>
                <a:cubicBezTo>
                  <a:pt x="100" y="17"/>
                  <a:pt x="100" y="17"/>
                  <a:pt x="100" y="17"/>
                </a:cubicBezTo>
                <a:cubicBezTo>
                  <a:pt x="100" y="12"/>
                  <a:pt x="100" y="12"/>
                  <a:pt x="100" y="12"/>
                </a:cubicBezTo>
                <a:cubicBezTo>
                  <a:pt x="100" y="5"/>
                  <a:pt x="95" y="0"/>
                  <a:pt x="88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5" y="0"/>
                  <a:pt x="0" y="5"/>
                  <a:pt x="0" y="12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76"/>
                  <a:pt x="0" y="76"/>
                  <a:pt x="0" y="76"/>
                </a:cubicBezTo>
                <a:cubicBezTo>
                  <a:pt x="0" y="83"/>
                  <a:pt x="5" y="88"/>
                  <a:pt x="12" y="88"/>
                </a:cubicBezTo>
                <a:cubicBezTo>
                  <a:pt x="88" y="88"/>
                  <a:pt x="88" y="88"/>
                  <a:pt x="88" y="88"/>
                </a:cubicBezTo>
                <a:cubicBezTo>
                  <a:pt x="95" y="88"/>
                  <a:pt x="100" y="83"/>
                  <a:pt x="100" y="76"/>
                </a:cubicBezTo>
                <a:cubicBezTo>
                  <a:pt x="100" y="71"/>
                  <a:pt x="100" y="71"/>
                  <a:pt x="100" y="71"/>
                </a:cubicBezTo>
                <a:cubicBezTo>
                  <a:pt x="111" y="82"/>
                  <a:pt x="111" y="82"/>
                  <a:pt x="111" y="82"/>
                </a:cubicBezTo>
                <a:cubicBezTo>
                  <a:pt x="112" y="83"/>
                  <a:pt x="114" y="84"/>
                  <a:pt x="116" y="84"/>
                </a:cubicBezTo>
                <a:cubicBezTo>
                  <a:pt x="120" y="84"/>
                  <a:pt x="120" y="84"/>
                  <a:pt x="120" y="84"/>
                </a:cubicBezTo>
                <a:cubicBezTo>
                  <a:pt x="124" y="84"/>
                  <a:pt x="128" y="81"/>
                  <a:pt x="128" y="76"/>
                </a:cubicBezTo>
                <a:cubicBezTo>
                  <a:pt x="128" y="12"/>
                  <a:pt x="128" y="12"/>
                  <a:pt x="128" y="12"/>
                </a:cubicBezTo>
                <a:cubicBezTo>
                  <a:pt x="128" y="8"/>
                  <a:pt x="124" y="4"/>
                  <a:pt x="120" y="4"/>
                </a:cubicBezTo>
                <a:close/>
                <a:moveTo>
                  <a:pt x="12" y="80"/>
                </a:moveTo>
                <a:cubicBezTo>
                  <a:pt x="10" y="80"/>
                  <a:pt x="8" y="78"/>
                  <a:pt x="8" y="76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0"/>
                  <a:pt x="10" y="8"/>
                  <a:pt x="12" y="8"/>
                </a:cubicBezTo>
                <a:cubicBezTo>
                  <a:pt x="88" y="8"/>
                  <a:pt x="88" y="8"/>
                  <a:pt x="88" y="8"/>
                </a:cubicBezTo>
                <a:cubicBezTo>
                  <a:pt x="90" y="8"/>
                  <a:pt x="92" y="10"/>
                  <a:pt x="92" y="12"/>
                </a:cubicBezTo>
                <a:cubicBezTo>
                  <a:pt x="92" y="76"/>
                  <a:pt x="92" y="76"/>
                  <a:pt x="92" y="76"/>
                </a:cubicBezTo>
                <a:cubicBezTo>
                  <a:pt x="92" y="78"/>
                  <a:pt x="90" y="80"/>
                  <a:pt x="88" y="80"/>
                </a:cubicBezTo>
                <a:lnTo>
                  <a:pt x="12" y="80"/>
                </a:lnTo>
                <a:close/>
                <a:moveTo>
                  <a:pt x="120" y="76"/>
                </a:moveTo>
                <a:cubicBezTo>
                  <a:pt x="116" y="76"/>
                  <a:pt x="116" y="76"/>
                  <a:pt x="116" y="76"/>
                </a:cubicBezTo>
                <a:cubicBezTo>
                  <a:pt x="116" y="76"/>
                  <a:pt x="116" y="76"/>
                  <a:pt x="116" y="76"/>
                </a:cubicBezTo>
                <a:cubicBezTo>
                  <a:pt x="100" y="60"/>
                  <a:pt x="100" y="60"/>
                  <a:pt x="100" y="60"/>
                </a:cubicBezTo>
                <a:cubicBezTo>
                  <a:pt x="100" y="60"/>
                  <a:pt x="100" y="60"/>
                  <a:pt x="100" y="60"/>
                </a:cubicBezTo>
                <a:cubicBezTo>
                  <a:pt x="96" y="56"/>
                  <a:pt x="96" y="56"/>
                  <a:pt x="96" y="56"/>
                </a:cubicBezTo>
                <a:cubicBezTo>
                  <a:pt x="96" y="32"/>
                  <a:pt x="96" y="32"/>
                  <a:pt x="96" y="32"/>
                </a:cubicBezTo>
                <a:cubicBezTo>
                  <a:pt x="116" y="12"/>
                  <a:pt x="116" y="12"/>
                  <a:pt x="116" y="12"/>
                </a:cubicBezTo>
                <a:cubicBezTo>
                  <a:pt x="116" y="12"/>
                  <a:pt x="116" y="12"/>
                  <a:pt x="116" y="12"/>
                </a:cubicBezTo>
                <a:cubicBezTo>
                  <a:pt x="120" y="12"/>
                  <a:pt x="120" y="12"/>
                  <a:pt x="120" y="12"/>
                </a:cubicBezTo>
                <a:lnTo>
                  <a:pt x="120" y="7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73" name="Group 272">
            <a:extLst>
              <a:ext uri="{FF2B5EF4-FFF2-40B4-BE49-F238E27FC236}">
                <a16:creationId xmlns="" xmlns:a16="http://schemas.microsoft.com/office/drawing/2014/main" id="{F309D76E-A7B2-4D27-A538-BD6BAB3AB620}"/>
              </a:ext>
            </a:extLst>
          </p:cNvPr>
          <p:cNvGrpSpPr/>
          <p:nvPr/>
        </p:nvGrpSpPr>
        <p:grpSpPr>
          <a:xfrm>
            <a:off x="2320100" y="4911665"/>
            <a:ext cx="330697" cy="289087"/>
            <a:chOff x="9344026" y="4030663"/>
            <a:chExt cx="239713" cy="209551"/>
          </a:xfrm>
          <a:solidFill>
            <a:schemeClr val="tx1"/>
          </a:solidFill>
        </p:grpSpPr>
        <p:sp>
          <p:nvSpPr>
            <p:cNvPr id="274" name="Freeform 173">
              <a:extLst>
                <a:ext uri="{FF2B5EF4-FFF2-40B4-BE49-F238E27FC236}">
                  <a16:creationId xmlns="" xmlns:a16="http://schemas.microsoft.com/office/drawing/2014/main" id="{7F0874B8-843E-4F1F-B785-B2A625C65F6F}"/>
                </a:ext>
              </a:extLst>
            </p:cNvPr>
            <p:cNvSpPr>
              <a:spLocks/>
            </p:cNvSpPr>
            <p:nvPr/>
          </p:nvSpPr>
          <p:spPr bwMode="auto">
            <a:xfrm>
              <a:off x="9344026" y="4030663"/>
              <a:ext cx="239713" cy="179388"/>
            </a:xfrm>
            <a:custGeom>
              <a:avLst/>
              <a:gdLst>
                <a:gd name="T0" fmla="*/ 56 w 64"/>
                <a:gd name="T1" fmla="*/ 18 h 48"/>
                <a:gd name="T2" fmla="*/ 56 w 64"/>
                <a:gd name="T3" fmla="*/ 18 h 48"/>
                <a:gd name="T4" fmla="*/ 38 w 64"/>
                <a:gd name="T5" fmla="*/ 0 h 48"/>
                <a:gd name="T6" fmla="*/ 22 w 64"/>
                <a:gd name="T7" fmla="*/ 9 h 48"/>
                <a:gd name="T8" fmla="*/ 18 w 64"/>
                <a:gd name="T9" fmla="*/ 8 h 48"/>
                <a:gd name="T10" fmla="*/ 8 w 64"/>
                <a:gd name="T11" fmla="*/ 18 h 48"/>
                <a:gd name="T12" fmla="*/ 8 w 64"/>
                <a:gd name="T13" fmla="*/ 18 h 48"/>
                <a:gd name="T14" fmla="*/ 0 w 64"/>
                <a:gd name="T15" fmla="*/ 32 h 48"/>
                <a:gd name="T16" fmla="*/ 16 w 64"/>
                <a:gd name="T17" fmla="*/ 48 h 48"/>
                <a:gd name="T18" fmla="*/ 20 w 64"/>
                <a:gd name="T19" fmla="*/ 48 h 48"/>
                <a:gd name="T20" fmla="*/ 20 w 64"/>
                <a:gd name="T21" fmla="*/ 44 h 48"/>
                <a:gd name="T22" fmla="*/ 16 w 64"/>
                <a:gd name="T23" fmla="*/ 44 h 48"/>
                <a:gd name="T24" fmla="*/ 4 w 64"/>
                <a:gd name="T25" fmla="*/ 32 h 48"/>
                <a:gd name="T26" fmla="*/ 10 w 64"/>
                <a:gd name="T27" fmla="*/ 22 h 48"/>
                <a:gd name="T28" fmla="*/ 12 w 64"/>
                <a:gd name="T29" fmla="*/ 21 h 48"/>
                <a:gd name="T30" fmla="*/ 12 w 64"/>
                <a:gd name="T31" fmla="*/ 18 h 48"/>
                <a:gd name="T32" fmla="*/ 12 w 64"/>
                <a:gd name="T33" fmla="*/ 18 h 48"/>
                <a:gd name="T34" fmla="*/ 18 w 64"/>
                <a:gd name="T35" fmla="*/ 12 h 48"/>
                <a:gd name="T36" fmla="*/ 21 w 64"/>
                <a:gd name="T37" fmla="*/ 13 h 48"/>
                <a:gd name="T38" fmla="*/ 24 w 64"/>
                <a:gd name="T39" fmla="*/ 14 h 48"/>
                <a:gd name="T40" fmla="*/ 26 w 64"/>
                <a:gd name="T41" fmla="*/ 11 h 48"/>
                <a:gd name="T42" fmla="*/ 38 w 64"/>
                <a:gd name="T43" fmla="*/ 4 h 48"/>
                <a:gd name="T44" fmla="*/ 52 w 64"/>
                <a:gd name="T45" fmla="*/ 18 h 48"/>
                <a:gd name="T46" fmla="*/ 52 w 64"/>
                <a:gd name="T47" fmla="*/ 18 h 48"/>
                <a:gd name="T48" fmla="*/ 52 w 64"/>
                <a:gd name="T49" fmla="*/ 21 h 48"/>
                <a:gd name="T50" fmla="*/ 54 w 64"/>
                <a:gd name="T51" fmla="*/ 22 h 48"/>
                <a:gd name="T52" fmla="*/ 60 w 64"/>
                <a:gd name="T53" fmla="*/ 32 h 48"/>
                <a:gd name="T54" fmla="*/ 48 w 64"/>
                <a:gd name="T55" fmla="*/ 44 h 48"/>
                <a:gd name="T56" fmla="*/ 44 w 64"/>
                <a:gd name="T57" fmla="*/ 44 h 48"/>
                <a:gd name="T58" fmla="*/ 44 w 64"/>
                <a:gd name="T59" fmla="*/ 48 h 48"/>
                <a:gd name="T60" fmla="*/ 48 w 64"/>
                <a:gd name="T61" fmla="*/ 48 h 48"/>
                <a:gd name="T62" fmla="*/ 64 w 64"/>
                <a:gd name="T63" fmla="*/ 32 h 48"/>
                <a:gd name="T64" fmla="*/ 56 w 64"/>
                <a:gd name="T65" fmla="*/ 1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4" h="48">
                  <a:moveTo>
                    <a:pt x="56" y="18"/>
                  </a:moveTo>
                  <a:cubicBezTo>
                    <a:pt x="56" y="18"/>
                    <a:pt x="56" y="18"/>
                    <a:pt x="56" y="18"/>
                  </a:cubicBezTo>
                  <a:cubicBezTo>
                    <a:pt x="56" y="8"/>
                    <a:pt x="48" y="0"/>
                    <a:pt x="38" y="0"/>
                  </a:cubicBezTo>
                  <a:cubicBezTo>
                    <a:pt x="31" y="0"/>
                    <a:pt x="26" y="4"/>
                    <a:pt x="22" y="9"/>
                  </a:cubicBezTo>
                  <a:cubicBezTo>
                    <a:pt x="21" y="8"/>
                    <a:pt x="20" y="8"/>
                    <a:pt x="18" y="8"/>
                  </a:cubicBezTo>
                  <a:cubicBezTo>
                    <a:pt x="12" y="8"/>
                    <a:pt x="8" y="12"/>
                    <a:pt x="8" y="18"/>
                  </a:cubicBezTo>
                  <a:cubicBezTo>
                    <a:pt x="8" y="18"/>
                    <a:pt x="8" y="18"/>
                    <a:pt x="8" y="18"/>
                  </a:cubicBezTo>
                  <a:cubicBezTo>
                    <a:pt x="3" y="21"/>
                    <a:pt x="0" y="26"/>
                    <a:pt x="0" y="32"/>
                  </a:cubicBezTo>
                  <a:cubicBezTo>
                    <a:pt x="0" y="41"/>
                    <a:pt x="7" y="48"/>
                    <a:pt x="16" y="48"/>
                  </a:cubicBezTo>
                  <a:cubicBezTo>
                    <a:pt x="20" y="48"/>
                    <a:pt x="20" y="48"/>
                    <a:pt x="20" y="48"/>
                  </a:cubicBezTo>
                  <a:cubicBezTo>
                    <a:pt x="20" y="44"/>
                    <a:pt x="20" y="44"/>
                    <a:pt x="20" y="44"/>
                  </a:cubicBezTo>
                  <a:cubicBezTo>
                    <a:pt x="16" y="44"/>
                    <a:pt x="16" y="44"/>
                    <a:pt x="16" y="44"/>
                  </a:cubicBezTo>
                  <a:cubicBezTo>
                    <a:pt x="9" y="44"/>
                    <a:pt x="4" y="39"/>
                    <a:pt x="4" y="32"/>
                  </a:cubicBezTo>
                  <a:cubicBezTo>
                    <a:pt x="4" y="28"/>
                    <a:pt x="6" y="24"/>
                    <a:pt x="10" y="22"/>
                  </a:cubicBezTo>
                  <a:cubicBezTo>
                    <a:pt x="12" y="21"/>
                    <a:pt x="12" y="21"/>
                    <a:pt x="12" y="21"/>
                  </a:cubicBezTo>
                  <a:cubicBezTo>
                    <a:pt x="12" y="18"/>
                    <a:pt x="12" y="18"/>
                    <a:pt x="12" y="18"/>
                  </a:cubicBezTo>
                  <a:cubicBezTo>
                    <a:pt x="12" y="18"/>
                    <a:pt x="12" y="18"/>
                    <a:pt x="12" y="18"/>
                  </a:cubicBezTo>
                  <a:cubicBezTo>
                    <a:pt x="12" y="15"/>
                    <a:pt x="15" y="12"/>
                    <a:pt x="18" y="12"/>
                  </a:cubicBezTo>
                  <a:cubicBezTo>
                    <a:pt x="19" y="12"/>
                    <a:pt x="20" y="12"/>
                    <a:pt x="21" y="13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6" y="11"/>
                    <a:pt x="26" y="11"/>
                    <a:pt x="26" y="11"/>
                  </a:cubicBezTo>
                  <a:cubicBezTo>
                    <a:pt x="28" y="7"/>
                    <a:pt x="33" y="4"/>
                    <a:pt x="38" y="4"/>
                  </a:cubicBezTo>
                  <a:cubicBezTo>
                    <a:pt x="46" y="4"/>
                    <a:pt x="52" y="10"/>
                    <a:pt x="52" y="18"/>
                  </a:cubicBezTo>
                  <a:cubicBezTo>
                    <a:pt x="52" y="18"/>
                    <a:pt x="52" y="18"/>
                    <a:pt x="52" y="18"/>
                  </a:cubicBezTo>
                  <a:cubicBezTo>
                    <a:pt x="52" y="21"/>
                    <a:pt x="52" y="21"/>
                    <a:pt x="52" y="21"/>
                  </a:cubicBezTo>
                  <a:cubicBezTo>
                    <a:pt x="54" y="22"/>
                    <a:pt x="54" y="22"/>
                    <a:pt x="54" y="22"/>
                  </a:cubicBezTo>
                  <a:cubicBezTo>
                    <a:pt x="58" y="24"/>
                    <a:pt x="60" y="28"/>
                    <a:pt x="60" y="32"/>
                  </a:cubicBezTo>
                  <a:cubicBezTo>
                    <a:pt x="60" y="39"/>
                    <a:pt x="55" y="44"/>
                    <a:pt x="48" y="44"/>
                  </a:cubicBezTo>
                  <a:cubicBezTo>
                    <a:pt x="44" y="44"/>
                    <a:pt x="44" y="44"/>
                    <a:pt x="44" y="44"/>
                  </a:cubicBezTo>
                  <a:cubicBezTo>
                    <a:pt x="44" y="48"/>
                    <a:pt x="44" y="48"/>
                    <a:pt x="44" y="48"/>
                  </a:cubicBezTo>
                  <a:cubicBezTo>
                    <a:pt x="48" y="48"/>
                    <a:pt x="48" y="48"/>
                    <a:pt x="48" y="48"/>
                  </a:cubicBezTo>
                  <a:cubicBezTo>
                    <a:pt x="57" y="48"/>
                    <a:pt x="64" y="41"/>
                    <a:pt x="64" y="32"/>
                  </a:cubicBezTo>
                  <a:cubicBezTo>
                    <a:pt x="64" y="26"/>
                    <a:pt x="61" y="21"/>
                    <a:pt x="56" y="1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5" name="Freeform 174">
              <a:extLst>
                <a:ext uri="{FF2B5EF4-FFF2-40B4-BE49-F238E27FC236}">
                  <a16:creationId xmlns="" xmlns:a16="http://schemas.microsoft.com/office/drawing/2014/main" id="{A079341E-3C6D-4BA1-B77C-BD2037ACB330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8638" y="4105276"/>
              <a:ext cx="90488" cy="134938"/>
            </a:xfrm>
            <a:custGeom>
              <a:avLst/>
              <a:gdLst>
                <a:gd name="T0" fmla="*/ 28 w 57"/>
                <a:gd name="T1" fmla="*/ 0 h 85"/>
                <a:gd name="T2" fmla="*/ 0 w 57"/>
                <a:gd name="T3" fmla="*/ 38 h 85"/>
                <a:gd name="T4" fmla="*/ 19 w 57"/>
                <a:gd name="T5" fmla="*/ 38 h 85"/>
                <a:gd name="T6" fmla="*/ 19 w 57"/>
                <a:gd name="T7" fmla="*/ 85 h 85"/>
                <a:gd name="T8" fmla="*/ 38 w 57"/>
                <a:gd name="T9" fmla="*/ 85 h 85"/>
                <a:gd name="T10" fmla="*/ 38 w 57"/>
                <a:gd name="T11" fmla="*/ 38 h 85"/>
                <a:gd name="T12" fmla="*/ 57 w 57"/>
                <a:gd name="T13" fmla="*/ 38 h 85"/>
                <a:gd name="T14" fmla="*/ 28 w 57"/>
                <a:gd name="T15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7" h="85">
                  <a:moveTo>
                    <a:pt x="28" y="0"/>
                  </a:moveTo>
                  <a:lnTo>
                    <a:pt x="0" y="38"/>
                  </a:lnTo>
                  <a:lnTo>
                    <a:pt x="19" y="38"/>
                  </a:lnTo>
                  <a:lnTo>
                    <a:pt x="19" y="85"/>
                  </a:lnTo>
                  <a:lnTo>
                    <a:pt x="38" y="85"/>
                  </a:lnTo>
                  <a:lnTo>
                    <a:pt x="38" y="38"/>
                  </a:lnTo>
                  <a:lnTo>
                    <a:pt x="57" y="38"/>
                  </a:lnTo>
                  <a:lnTo>
                    <a:pt x="28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76" name="Group 275">
            <a:extLst>
              <a:ext uri="{FF2B5EF4-FFF2-40B4-BE49-F238E27FC236}">
                <a16:creationId xmlns="" xmlns:a16="http://schemas.microsoft.com/office/drawing/2014/main" id="{5B74747A-066C-4245-9A77-6627FFA97531}"/>
              </a:ext>
            </a:extLst>
          </p:cNvPr>
          <p:cNvGrpSpPr/>
          <p:nvPr/>
        </p:nvGrpSpPr>
        <p:grpSpPr>
          <a:xfrm>
            <a:off x="1576479" y="4911665"/>
            <a:ext cx="330697" cy="289087"/>
            <a:chOff x="8863013" y="4030663"/>
            <a:chExt cx="239713" cy="209551"/>
          </a:xfrm>
          <a:solidFill>
            <a:schemeClr val="tx1"/>
          </a:solidFill>
        </p:grpSpPr>
        <p:sp>
          <p:nvSpPr>
            <p:cNvPr id="277" name="Freeform 175">
              <a:extLst>
                <a:ext uri="{FF2B5EF4-FFF2-40B4-BE49-F238E27FC236}">
                  <a16:creationId xmlns="" xmlns:a16="http://schemas.microsoft.com/office/drawing/2014/main" id="{E061D027-73ED-47E6-A39A-83C4C5A62524}"/>
                </a:ext>
              </a:extLst>
            </p:cNvPr>
            <p:cNvSpPr>
              <a:spLocks/>
            </p:cNvSpPr>
            <p:nvPr/>
          </p:nvSpPr>
          <p:spPr bwMode="auto">
            <a:xfrm>
              <a:off x="8937626" y="4105276"/>
              <a:ext cx="90488" cy="134938"/>
            </a:xfrm>
            <a:custGeom>
              <a:avLst/>
              <a:gdLst>
                <a:gd name="T0" fmla="*/ 38 w 57"/>
                <a:gd name="T1" fmla="*/ 0 h 85"/>
                <a:gd name="T2" fmla="*/ 19 w 57"/>
                <a:gd name="T3" fmla="*/ 0 h 85"/>
                <a:gd name="T4" fmla="*/ 19 w 57"/>
                <a:gd name="T5" fmla="*/ 47 h 85"/>
                <a:gd name="T6" fmla="*/ 0 w 57"/>
                <a:gd name="T7" fmla="*/ 47 h 85"/>
                <a:gd name="T8" fmla="*/ 28 w 57"/>
                <a:gd name="T9" fmla="*/ 85 h 85"/>
                <a:gd name="T10" fmla="*/ 57 w 57"/>
                <a:gd name="T11" fmla="*/ 47 h 85"/>
                <a:gd name="T12" fmla="*/ 38 w 57"/>
                <a:gd name="T13" fmla="*/ 47 h 85"/>
                <a:gd name="T14" fmla="*/ 38 w 57"/>
                <a:gd name="T15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7" h="85">
                  <a:moveTo>
                    <a:pt x="38" y="0"/>
                  </a:moveTo>
                  <a:lnTo>
                    <a:pt x="19" y="0"/>
                  </a:lnTo>
                  <a:lnTo>
                    <a:pt x="19" y="47"/>
                  </a:lnTo>
                  <a:lnTo>
                    <a:pt x="0" y="47"/>
                  </a:lnTo>
                  <a:lnTo>
                    <a:pt x="28" y="85"/>
                  </a:lnTo>
                  <a:lnTo>
                    <a:pt x="57" y="47"/>
                  </a:lnTo>
                  <a:lnTo>
                    <a:pt x="38" y="47"/>
                  </a:lnTo>
                  <a:lnTo>
                    <a:pt x="38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8" name="Freeform 176">
              <a:extLst>
                <a:ext uri="{FF2B5EF4-FFF2-40B4-BE49-F238E27FC236}">
                  <a16:creationId xmlns="" xmlns:a16="http://schemas.microsoft.com/office/drawing/2014/main" id="{A1156FBF-5B6A-47D6-B096-9AA771FBFB1A}"/>
                </a:ext>
              </a:extLst>
            </p:cNvPr>
            <p:cNvSpPr>
              <a:spLocks/>
            </p:cNvSpPr>
            <p:nvPr/>
          </p:nvSpPr>
          <p:spPr bwMode="auto">
            <a:xfrm>
              <a:off x="8863013" y="4030663"/>
              <a:ext cx="239713" cy="179388"/>
            </a:xfrm>
            <a:custGeom>
              <a:avLst/>
              <a:gdLst>
                <a:gd name="T0" fmla="*/ 56 w 64"/>
                <a:gd name="T1" fmla="*/ 18 h 48"/>
                <a:gd name="T2" fmla="*/ 56 w 64"/>
                <a:gd name="T3" fmla="*/ 18 h 48"/>
                <a:gd name="T4" fmla="*/ 38 w 64"/>
                <a:gd name="T5" fmla="*/ 0 h 48"/>
                <a:gd name="T6" fmla="*/ 22 w 64"/>
                <a:gd name="T7" fmla="*/ 9 h 48"/>
                <a:gd name="T8" fmla="*/ 18 w 64"/>
                <a:gd name="T9" fmla="*/ 8 h 48"/>
                <a:gd name="T10" fmla="*/ 8 w 64"/>
                <a:gd name="T11" fmla="*/ 18 h 48"/>
                <a:gd name="T12" fmla="*/ 8 w 64"/>
                <a:gd name="T13" fmla="*/ 18 h 48"/>
                <a:gd name="T14" fmla="*/ 0 w 64"/>
                <a:gd name="T15" fmla="*/ 32 h 48"/>
                <a:gd name="T16" fmla="*/ 16 w 64"/>
                <a:gd name="T17" fmla="*/ 48 h 48"/>
                <a:gd name="T18" fmla="*/ 16 w 64"/>
                <a:gd name="T19" fmla="*/ 44 h 48"/>
                <a:gd name="T20" fmla="*/ 4 w 64"/>
                <a:gd name="T21" fmla="*/ 32 h 48"/>
                <a:gd name="T22" fmla="*/ 10 w 64"/>
                <a:gd name="T23" fmla="*/ 22 h 48"/>
                <a:gd name="T24" fmla="*/ 12 w 64"/>
                <a:gd name="T25" fmla="*/ 21 h 48"/>
                <a:gd name="T26" fmla="*/ 12 w 64"/>
                <a:gd name="T27" fmla="*/ 18 h 48"/>
                <a:gd name="T28" fmla="*/ 12 w 64"/>
                <a:gd name="T29" fmla="*/ 18 h 48"/>
                <a:gd name="T30" fmla="*/ 18 w 64"/>
                <a:gd name="T31" fmla="*/ 12 h 48"/>
                <a:gd name="T32" fmla="*/ 21 w 64"/>
                <a:gd name="T33" fmla="*/ 13 h 48"/>
                <a:gd name="T34" fmla="*/ 24 w 64"/>
                <a:gd name="T35" fmla="*/ 14 h 48"/>
                <a:gd name="T36" fmla="*/ 26 w 64"/>
                <a:gd name="T37" fmla="*/ 11 h 48"/>
                <a:gd name="T38" fmla="*/ 38 w 64"/>
                <a:gd name="T39" fmla="*/ 4 h 48"/>
                <a:gd name="T40" fmla="*/ 52 w 64"/>
                <a:gd name="T41" fmla="*/ 18 h 48"/>
                <a:gd name="T42" fmla="*/ 52 w 64"/>
                <a:gd name="T43" fmla="*/ 18 h 48"/>
                <a:gd name="T44" fmla="*/ 52 w 64"/>
                <a:gd name="T45" fmla="*/ 21 h 48"/>
                <a:gd name="T46" fmla="*/ 54 w 64"/>
                <a:gd name="T47" fmla="*/ 22 h 48"/>
                <a:gd name="T48" fmla="*/ 60 w 64"/>
                <a:gd name="T49" fmla="*/ 32 h 48"/>
                <a:gd name="T50" fmla="*/ 48 w 64"/>
                <a:gd name="T51" fmla="*/ 44 h 48"/>
                <a:gd name="T52" fmla="*/ 48 w 64"/>
                <a:gd name="T53" fmla="*/ 48 h 48"/>
                <a:gd name="T54" fmla="*/ 64 w 64"/>
                <a:gd name="T55" fmla="*/ 32 h 48"/>
                <a:gd name="T56" fmla="*/ 56 w 64"/>
                <a:gd name="T57" fmla="*/ 1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4" h="48">
                  <a:moveTo>
                    <a:pt x="56" y="18"/>
                  </a:moveTo>
                  <a:cubicBezTo>
                    <a:pt x="56" y="18"/>
                    <a:pt x="56" y="18"/>
                    <a:pt x="56" y="18"/>
                  </a:cubicBezTo>
                  <a:cubicBezTo>
                    <a:pt x="56" y="8"/>
                    <a:pt x="48" y="0"/>
                    <a:pt x="38" y="0"/>
                  </a:cubicBezTo>
                  <a:cubicBezTo>
                    <a:pt x="31" y="0"/>
                    <a:pt x="26" y="4"/>
                    <a:pt x="22" y="9"/>
                  </a:cubicBezTo>
                  <a:cubicBezTo>
                    <a:pt x="21" y="8"/>
                    <a:pt x="20" y="8"/>
                    <a:pt x="18" y="8"/>
                  </a:cubicBezTo>
                  <a:cubicBezTo>
                    <a:pt x="12" y="8"/>
                    <a:pt x="8" y="12"/>
                    <a:pt x="8" y="18"/>
                  </a:cubicBezTo>
                  <a:cubicBezTo>
                    <a:pt x="8" y="18"/>
                    <a:pt x="8" y="18"/>
                    <a:pt x="8" y="18"/>
                  </a:cubicBezTo>
                  <a:cubicBezTo>
                    <a:pt x="3" y="21"/>
                    <a:pt x="0" y="26"/>
                    <a:pt x="0" y="32"/>
                  </a:cubicBezTo>
                  <a:cubicBezTo>
                    <a:pt x="0" y="41"/>
                    <a:pt x="7" y="48"/>
                    <a:pt x="16" y="48"/>
                  </a:cubicBezTo>
                  <a:cubicBezTo>
                    <a:pt x="16" y="44"/>
                    <a:pt x="16" y="44"/>
                    <a:pt x="16" y="44"/>
                  </a:cubicBezTo>
                  <a:cubicBezTo>
                    <a:pt x="9" y="44"/>
                    <a:pt x="4" y="39"/>
                    <a:pt x="4" y="32"/>
                  </a:cubicBezTo>
                  <a:cubicBezTo>
                    <a:pt x="4" y="28"/>
                    <a:pt x="6" y="24"/>
                    <a:pt x="10" y="22"/>
                  </a:cubicBezTo>
                  <a:cubicBezTo>
                    <a:pt x="12" y="21"/>
                    <a:pt x="12" y="21"/>
                    <a:pt x="12" y="21"/>
                  </a:cubicBezTo>
                  <a:cubicBezTo>
                    <a:pt x="12" y="18"/>
                    <a:pt x="12" y="18"/>
                    <a:pt x="12" y="18"/>
                  </a:cubicBezTo>
                  <a:cubicBezTo>
                    <a:pt x="12" y="18"/>
                    <a:pt x="12" y="18"/>
                    <a:pt x="12" y="18"/>
                  </a:cubicBezTo>
                  <a:cubicBezTo>
                    <a:pt x="12" y="15"/>
                    <a:pt x="15" y="12"/>
                    <a:pt x="18" y="12"/>
                  </a:cubicBezTo>
                  <a:cubicBezTo>
                    <a:pt x="19" y="12"/>
                    <a:pt x="20" y="12"/>
                    <a:pt x="21" y="13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6" y="11"/>
                    <a:pt x="26" y="11"/>
                    <a:pt x="26" y="11"/>
                  </a:cubicBezTo>
                  <a:cubicBezTo>
                    <a:pt x="28" y="7"/>
                    <a:pt x="33" y="4"/>
                    <a:pt x="38" y="4"/>
                  </a:cubicBezTo>
                  <a:cubicBezTo>
                    <a:pt x="46" y="4"/>
                    <a:pt x="52" y="10"/>
                    <a:pt x="52" y="18"/>
                  </a:cubicBezTo>
                  <a:cubicBezTo>
                    <a:pt x="52" y="18"/>
                    <a:pt x="52" y="18"/>
                    <a:pt x="52" y="18"/>
                  </a:cubicBezTo>
                  <a:cubicBezTo>
                    <a:pt x="52" y="21"/>
                    <a:pt x="52" y="21"/>
                    <a:pt x="52" y="21"/>
                  </a:cubicBezTo>
                  <a:cubicBezTo>
                    <a:pt x="54" y="22"/>
                    <a:pt x="54" y="22"/>
                    <a:pt x="54" y="22"/>
                  </a:cubicBezTo>
                  <a:cubicBezTo>
                    <a:pt x="58" y="24"/>
                    <a:pt x="60" y="28"/>
                    <a:pt x="60" y="32"/>
                  </a:cubicBezTo>
                  <a:cubicBezTo>
                    <a:pt x="60" y="39"/>
                    <a:pt x="55" y="44"/>
                    <a:pt x="48" y="44"/>
                  </a:cubicBezTo>
                  <a:cubicBezTo>
                    <a:pt x="48" y="48"/>
                    <a:pt x="48" y="48"/>
                    <a:pt x="48" y="48"/>
                  </a:cubicBezTo>
                  <a:cubicBezTo>
                    <a:pt x="57" y="48"/>
                    <a:pt x="64" y="41"/>
                    <a:pt x="64" y="32"/>
                  </a:cubicBezTo>
                  <a:cubicBezTo>
                    <a:pt x="64" y="26"/>
                    <a:pt x="61" y="21"/>
                    <a:pt x="56" y="1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79" name="Freeform 280">
            <a:extLst>
              <a:ext uri="{FF2B5EF4-FFF2-40B4-BE49-F238E27FC236}">
                <a16:creationId xmlns="" xmlns:a16="http://schemas.microsoft.com/office/drawing/2014/main" id="{5DD1BBC2-2665-4D73-B5D6-05D874E16C54}"/>
              </a:ext>
            </a:extLst>
          </p:cNvPr>
          <p:cNvSpPr>
            <a:spLocks noEditPoints="1"/>
          </p:cNvSpPr>
          <p:nvPr/>
        </p:nvSpPr>
        <p:spPr bwMode="auto">
          <a:xfrm>
            <a:off x="3145568" y="4943694"/>
            <a:ext cx="276254" cy="225028"/>
          </a:xfrm>
          <a:custGeom>
            <a:avLst/>
            <a:gdLst>
              <a:gd name="T0" fmla="*/ 56 w 64"/>
              <a:gd name="T1" fmla="*/ 12 h 52"/>
              <a:gd name="T2" fmla="*/ 46 w 64"/>
              <a:gd name="T3" fmla="*/ 12 h 52"/>
              <a:gd name="T4" fmla="*/ 45 w 64"/>
              <a:gd name="T5" fmla="*/ 4 h 52"/>
              <a:gd name="T6" fmla="*/ 40 w 64"/>
              <a:gd name="T7" fmla="*/ 0 h 52"/>
              <a:gd name="T8" fmla="*/ 24 w 64"/>
              <a:gd name="T9" fmla="*/ 0 h 52"/>
              <a:gd name="T10" fmla="*/ 19 w 64"/>
              <a:gd name="T11" fmla="*/ 4 h 52"/>
              <a:gd name="T12" fmla="*/ 18 w 64"/>
              <a:gd name="T13" fmla="*/ 12 h 52"/>
              <a:gd name="T14" fmla="*/ 8 w 64"/>
              <a:gd name="T15" fmla="*/ 12 h 52"/>
              <a:gd name="T16" fmla="*/ 0 w 64"/>
              <a:gd name="T17" fmla="*/ 20 h 52"/>
              <a:gd name="T18" fmla="*/ 0 w 64"/>
              <a:gd name="T19" fmla="*/ 44 h 52"/>
              <a:gd name="T20" fmla="*/ 8 w 64"/>
              <a:gd name="T21" fmla="*/ 52 h 52"/>
              <a:gd name="T22" fmla="*/ 56 w 64"/>
              <a:gd name="T23" fmla="*/ 52 h 52"/>
              <a:gd name="T24" fmla="*/ 64 w 64"/>
              <a:gd name="T25" fmla="*/ 44 h 52"/>
              <a:gd name="T26" fmla="*/ 64 w 64"/>
              <a:gd name="T27" fmla="*/ 20 h 52"/>
              <a:gd name="T28" fmla="*/ 56 w 64"/>
              <a:gd name="T29" fmla="*/ 12 h 52"/>
              <a:gd name="T30" fmla="*/ 23 w 64"/>
              <a:gd name="T31" fmla="*/ 5 h 52"/>
              <a:gd name="T32" fmla="*/ 24 w 64"/>
              <a:gd name="T33" fmla="*/ 4 h 52"/>
              <a:gd name="T34" fmla="*/ 40 w 64"/>
              <a:gd name="T35" fmla="*/ 4 h 52"/>
              <a:gd name="T36" fmla="*/ 41 w 64"/>
              <a:gd name="T37" fmla="*/ 5 h 52"/>
              <a:gd name="T38" fmla="*/ 42 w 64"/>
              <a:gd name="T39" fmla="*/ 12 h 52"/>
              <a:gd name="T40" fmla="*/ 22 w 64"/>
              <a:gd name="T41" fmla="*/ 12 h 52"/>
              <a:gd name="T42" fmla="*/ 23 w 64"/>
              <a:gd name="T43" fmla="*/ 5 h 52"/>
              <a:gd name="T44" fmla="*/ 44 w 64"/>
              <a:gd name="T45" fmla="*/ 36 h 52"/>
              <a:gd name="T46" fmla="*/ 36 w 64"/>
              <a:gd name="T47" fmla="*/ 36 h 52"/>
              <a:gd name="T48" fmla="*/ 36 w 64"/>
              <a:gd name="T49" fmla="*/ 44 h 52"/>
              <a:gd name="T50" fmla="*/ 28 w 64"/>
              <a:gd name="T51" fmla="*/ 44 h 52"/>
              <a:gd name="T52" fmla="*/ 28 w 64"/>
              <a:gd name="T53" fmla="*/ 36 h 52"/>
              <a:gd name="T54" fmla="*/ 20 w 64"/>
              <a:gd name="T55" fmla="*/ 36 h 52"/>
              <a:gd name="T56" fmla="*/ 20 w 64"/>
              <a:gd name="T57" fmla="*/ 28 h 52"/>
              <a:gd name="T58" fmla="*/ 28 w 64"/>
              <a:gd name="T59" fmla="*/ 28 h 52"/>
              <a:gd name="T60" fmla="*/ 28 w 64"/>
              <a:gd name="T61" fmla="*/ 20 h 52"/>
              <a:gd name="T62" fmla="*/ 36 w 64"/>
              <a:gd name="T63" fmla="*/ 20 h 52"/>
              <a:gd name="T64" fmla="*/ 36 w 64"/>
              <a:gd name="T65" fmla="*/ 28 h 52"/>
              <a:gd name="T66" fmla="*/ 44 w 64"/>
              <a:gd name="T67" fmla="*/ 28 h 52"/>
              <a:gd name="T68" fmla="*/ 44 w 64"/>
              <a:gd name="T69" fmla="*/ 36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4" h="52">
                <a:moveTo>
                  <a:pt x="56" y="12"/>
                </a:moveTo>
                <a:cubicBezTo>
                  <a:pt x="46" y="12"/>
                  <a:pt x="46" y="12"/>
                  <a:pt x="46" y="12"/>
                </a:cubicBezTo>
                <a:cubicBezTo>
                  <a:pt x="45" y="4"/>
                  <a:pt x="45" y="4"/>
                  <a:pt x="45" y="4"/>
                </a:cubicBezTo>
                <a:cubicBezTo>
                  <a:pt x="44" y="2"/>
                  <a:pt x="42" y="0"/>
                  <a:pt x="40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2" y="0"/>
                  <a:pt x="20" y="2"/>
                  <a:pt x="19" y="4"/>
                </a:cubicBezTo>
                <a:cubicBezTo>
                  <a:pt x="18" y="12"/>
                  <a:pt x="18" y="12"/>
                  <a:pt x="18" y="12"/>
                </a:cubicBezTo>
                <a:cubicBezTo>
                  <a:pt x="8" y="12"/>
                  <a:pt x="8" y="12"/>
                  <a:pt x="8" y="12"/>
                </a:cubicBezTo>
                <a:cubicBezTo>
                  <a:pt x="4" y="12"/>
                  <a:pt x="0" y="16"/>
                  <a:pt x="0" y="20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8"/>
                  <a:pt x="4" y="52"/>
                  <a:pt x="8" y="52"/>
                </a:cubicBezTo>
                <a:cubicBezTo>
                  <a:pt x="56" y="52"/>
                  <a:pt x="56" y="52"/>
                  <a:pt x="56" y="52"/>
                </a:cubicBezTo>
                <a:cubicBezTo>
                  <a:pt x="60" y="52"/>
                  <a:pt x="64" y="48"/>
                  <a:pt x="64" y="44"/>
                </a:cubicBezTo>
                <a:cubicBezTo>
                  <a:pt x="64" y="20"/>
                  <a:pt x="64" y="20"/>
                  <a:pt x="64" y="20"/>
                </a:cubicBezTo>
                <a:cubicBezTo>
                  <a:pt x="64" y="16"/>
                  <a:pt x="60" y="12"/>
                  <a:pt x="56" y="12"/>
                </a:cubicBezTo>
                <a:close/>
                <a:moveTo>
                  <a:pt x="23" y="5"/>
                </a:moveTo>
                <a:cubicBezTo>
                  <a:pt x="24" y="4"/>
                  <a:pt x="24" y="4"/>
                  <a:pt x="24" y="4"/>
                </a:cubicBezTo>
                <a:cubicBezTo>
                  <a:pt x="40" y="4"/>
                  <a:pt x="40" y="4"/>
                  <a:pt x="40" y="4"/>
                </a:cubicBezTo>
                <a:cubicBezTo>
                  <a:pt x="41" y="5"/>
                  <a:pt x="41" y="5"/>
                  <a:pt x="41" y="5"/>
                </a:cubicBezTo>
                <a:cubicBezTo>
                  <a:pt x="42" y="12"/>
                  <a:pt x="42" y="12"/>
                  <a:pt x="42" y="12"/>
                </a:cubicBezTo>
                <a:cubicBezTo>
                  <a:pt x="22" y="12"/>
                  <a:pt x="22" y="12"/>
                  <a:pt x="22" y="12"/>
                </a:cubicBezTo>
                <a:lnTo>
                  <a:pt x="23" y="5"/>
                </a:lnTo>
                <a:close/>
                <a:moveTo>
                  <a:pt x="44" y="36"/>
                </a:moveTo>
                <a:cubicBezTo>
                  <a:pt x="36" y="36"/>
                  <a:pt x="36" y="36"/>
                  <a:pt x="36" y="36"/>
                </a:cubicBezTo>
                <a:cubicBezTo>
                  <a:pt x="36" y="44"/>
                  <a:pt x="36" y="44"/>
                  <a:pt x="36" y="44"/>
                </a:cubicBezTo>
                <a:cubicBezTo>
                  <a:pt x="28" y="44"/>
                  <a:pt x="28" y="44"/>
                  <a:pt x="28" y="44"/>
                </a:cubicBezTo>
                <a:cubicBezTo>
                  <a:pt x="28" y="36"/>
                  <a:pt x="28" y="36"/>
                  <a:pt x="28" y="36"/>
                </a:cubicBezTo>
                <a:cubicBezTo>
                  <a:pt x="20" y="36"/>
                  <a:pt x="20" y="36"/>
                  <a:pt x="20" y="36"/>
                </a:cubicBezTo>
                <a:cubicBezTo>
                  <a:pt x="20" y="28"/>
                  <a:pt x="20" y="28"/>
                  <a:pt x="20" y="28"/>
                </a:cubicBezTo>
                <a:cubicBezTo>
                  <a:pt x="28" y="28"/>
                  <a:pt x="28" y="28"/>
                  <a:pt x="28" y="28"/>
                </a:cubicBezTo>
                <a:cubicBezTo>
                  <a:pt x="28" y="20"/>
                  <a:pt x="28" y="20"/>
                  <a:pt x="28" y="20"/>
                </a:cubicBezTo>
                <a:cubicBezTo>
                  <a:pt x="36" y="20"/>
                  <a:pt x="36" y="20"/>
                  <a:pt x="36" y="20"/>
                </a:cubicBezTo>
                <a:cubicBezTo>
                  <a:pt x="36" y="28"/>
                  <a:pt x="36" y="28"/>
                  <a:pt x="36" y="28"/>
                </a:cubicBezTo>
                <a:cubicBezTo>
                  <a:pt x="44" y="28"/>
                  <a:pt x="44" y="28"/>
                  <a:pt x="44" y="28"/>
                </a:cubicBezTo>
                <a:lnTo>
                  <a:pt x="44" y="3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0" name="Freeform 249">
            <a:extLst>
              <a:ext uri="{FF2B5EF4-FFF2-40B4-BE49-F238E27FC236}">
                <a16:creationId xmlns="" xmlns:a16="http://schemas.microsoft.com/office/drawing/2014/main" id="{B1FC9346-AAEC-423D-AD05-D9038CB2BFF3}"/>
              </a:ext>
            </a:extLst>
          </p:cNvPr>
          <p:cNvSpPr>
            <a:spLocks noEditPoints="1"/>
          </p:cNvSpPr>
          <p:nvPr/>
        </p:nvSpPr>
        <p:spPr bwMode="auto">
          <a:xfrm>
            <a:off x="5618357" y="4920120"/>
            <a:ext cx="320348" cy="272176"/>
          </a:xfrm>
          <a:custGeom>
            <a:avLst/>
            <a:gdLst>
              <a:gd name="T0" fmla="*/ 51 w 56"/>
              <a:gd name="T1" fmla="*/ 20 h 48"/>
              <a:gd name="T2" fmla="*/ 54 w 56"/>
              <a:gd name="T3" fmla="*/ 16 h 48"/>
              <a:gd name="T4" fmla="*/ 54 w 56"/>
              <a:gd name="T5" fmla="*/ 12 h 48"/>
              <a:gd name="T6" fmla="*/ 45 w 56"/>
              <a:gd name="T7" fmla="*/ 4 h 48"/>
              <a:gd name="T8" fmla="*/ 16 w 56"/>
              <a:gd name="T9" fmla="*/ 0 h 48"/>
              <a:gd name="T10" fmla="*/ 8 w 56"/>
              <a:gd name="T11" fmla="*/ 12 h 48"/>
              <a:gd name="T12" fmla="*/ 0 w 56"/>
              <a:gd name="T13" fmla="*/ 14 h 48"/>
              <a:gd name="T14" fmla="*/ 7 w 56"/>
              <a:gd name="T15" fmla="*/ 16 h 48"/>
              <a:gd name="T16" fmla="*/ 2 w 56"/>
              <a:gd name="T17" fmla="*/ 20 h 48"/>
              <a:gd name="T18" fmla="*/ 0 w 56"/>
              <a:gd name="T19" fmla="*/ 34 h 48"/>
              <a:gd name="T20" fmla="*/ 4 w 56"/>
              <a:gd name="T21" fmla="*/ 36 h 48"/>
              <a:gd name="T22" fmla="*/ 8 w 56"/>
              <a:gd name="T23" fmla="*/ 48 h 48"/>
              <a:gd name="T24" fmla="*/ 16 w 56"/>
              <a:gd name="T25" fmla="*/ 44 h 48"/>
              <a:gd name="T26" fmla="*/ 40 w 56"/>
              <a:gd name="T27" fmla="*/ 36 h 48"/>
              <a:gd name="T28" fmla="*/ 44 w 56"/>
              <a:gd name="T29" fmla="*/ 48 h 48"/>
              <a:gd name="T30" fmla="*/ 52 w 56"/>
              <a:gd name="T31" fmla="*/ 44 h 48"/>
              <a:gd name="T32" fmla="*/ 54 w 56"/>
              <a:gd name="T33" fmla="*/ 36 h 48"/>
              <a:gd name="T34" fmla="*/ 56 w 56"/>
              <a:gd name="T35" fmla="*/ 22 h 48"/>
              <a:gd name="T36" fmla="*/ 15 w 56"/>
              <a:gd name="T37" fmla="*/ 5 h 48"/>
              <a:gd name="T38" fmla="*/ 24 w 56"/>
              <a:gd name="T39" fmla="*/ 4 h 48"/>
              <a:gd name="T40" fmla="*/ 26 w 56"/>
              <a:gd name="T41" fmla="*/ 8 h 48"/>
              <a:gd name="T42" fmla="*/ 32 w 56"/>
              <a:gd name="T43" fmla="*/ 6 h 48"/>
              <a:gd name="T44" fmla="*/ 40 w 56"/>
              <a:gd name="T45" fmla="*/ 4 h 48"/>
              <a:gd name="T46" fmla="*/ 46 w 56"/>
              <a:gd name="T47" fmla="*/ 20 h 48"/>
              <a:gd name="T48" fmla="*/ 15 w 56"/>
              <a:gd name="T49" fmla="*/ 5 h 48"/>
              <a:gd name="T50" fmla="*/ 8 w 56"/>
              <a:gd name="T51" fmla="*/ 28 h 48"/>
              <a:gd name="T52" fmla="*/ 16 w 56"/>
              <a:gd name="T53" fmla="*/ 28 h 48"/>
              <a:gd name="T54" fmla="*/ 36 w 56"/>
              <a:gd name="T55" fmla="*/ 32 h 48"/>
              <a:gd name="T56" fmla="*/ 20 w 56"/>
              <a:gd name="T57" fmla="*/ 28 h 48"/>
              <a:gd name="T58" fmla="*/ 36 w 56"/>
              <a:gd name="T59" fmla="*/ 32 h 48"/>
              <a:gd name="T60" fmla="*/ 40 w 56"/>
              <a:gd name="T61" fmla="*/ 28 h 48"/>
              <a:gd name="T62" fmla="*/ 48 w 56"/>
              <a:gd name="T63" fmla="*/ 2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56" h="48">
                <a:moveTo>
                  <a:pt x="54" y="20"/>
                </a:moveTo>
                <a:cubicBezTo>
                  <a:pt x="51" y="20"/>
                  <a:pt x="51" y="20"/>
                  <a:pt x="51" y="20"/>
                </a:cubicBezTo>
                <a:cubicBezTo>
                  <a:pt x="49" y="16"/>
                  <a:pt x="49" y="16"/>
                  <a:pt x="49" y="16"/>
                </a:cubicBezTo>
                <a:cubicBezTo>
                  <a:pt x="54" y="16"/>
                  <a:pt x="54" y="16"/>
                  <a:pt x="54" y="16"/>
                </a:cubicBezTo>
                <a:cubicBezTo>
                  <a:pt x="55" y="16"/>
                  <a:pt x="56" y="15"/>
                  <a:pt x="56" y="14"/>
                </a:cubicBezTo>
                <a:cubicBezTo>
                  <a:pt x="56" y="13"/>
                  <a:pt x="55" y="12"/>
                  <a:pt x="54" y="12"/>
                </a:cubicBezTo>
                <a:cubicBezTo>
                  <a:pt x="48" y="12"/>
                  <a:pt x="48" y="12"/>
                  <a:pt x="48" y="12"/>
                </a:cubicBezTo>
                <a:cubicBezTo>
                  <a:pt x="45" y="4"/>
                  <a:pt x="45" y="4"/>
                  <a:pt x="45" y="4"/>
                </a:cubicBezTo>
                <a:cubicBezTo>
                  <a:pt x="45" y="2"/>
                  <a:pt x="42" y="0"/>
                  <a:pt x="4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4" y="0"/>
                  <a:pt x="11" y="2"/>
                  <a:pt x="11" y="4"/>
                </a:cubicBezTo>
                <a:cubicBezTo>
                  <a:pt x="8" y="12"/>
                  <a:pt x="8" y="12"/>
                  <a:pt x="8" y="12"/>
                </a:cubicBezTo>
                <a:cubicBezTo>
                  <a:pt x="2" y="12"/>
                  <a:pt x="2" y="12"/>
                  <a:pt x="2" y="12"/>
                </a:cubicBezTo>
                <a:cubicBezTo>
                  <a:pt x="1" y="12"/>
                  <a:pt x="0" y="13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7" y="16"/>
                  <a:pt x="7" y="16"/>
                  <a:pt x="7" y="16"/>
                </a:cubicBezTo>
                <a:cubicBezTo>
                  <a:pt x="5" y="20"/>
                  <a:pt x="5" y="20"/>
                  <a:pt x="5" y="20"/>
                </a:cubicBezTo>
                <a:cubicBezTo>
                  <a:pt x="2" y="20"/>
                  <a:pt x="2" y="20"/>
                  <a:pt x="2" y="20"/>
                </a:cubicBezTo>
                <a:cubicBezTo>
                  <a:pt x="1" y="20"/>
                  <a:pt x="0" y="21"/>
                  <a:pt x="0" y="22"/>
                </a:cubicBezTo>
                <a:cubicBezTo>
                  <a:pt x="0" y="34"/>
                  <a:pt x="0" y="34"/>
                  <a:pt x="0" y="34"/>
                </a:cubicBezTo>
                <a:cubicBezTo>
                  <a:pt x="0" y="35"/>
                  <a:pt x="1" y="36"/>
                  <a:pt x="2" y="36"/>
                </a:cubicBezTo>
                <a:cubicBezTo>
                  <a:pt x="4" y="36"/>
                  <a:pt x="4" y="36"/>
                  <a:pt x="4" y="36"/>
                </a:cubicBezTo>
                <a:cubicBezTo>
                  <a:pt x="4" y="44"/>
                  <a:pt x="4" y="44"/>
                  <a:pt x="4" y="44"/>
                </a:cubicBezTo>
                <a:cubicBezTo>
                  <a:pt x="4" y="46"/>
                  <a:pt x="6" y="48"/>
                  <a:pt x="8" y="48"/>
                </a:cubicBezTo>
                <a:cubicBezTo>
                  <a:pt x="12" y="48"/>
                  <a:pt x="12" y="48"/>
                  <a:pt x="12" y="48"/>
                </a:cubicBezTo>
                <a:cubicBezTo>
                  <a:pt x="14" y="48"/>
                  <a:pt x="16" y="46"/>
                  <a:pt x="16" y="44"/>
                </a:cubicBezTo>
                <a:cubicBezTo>
                  <a:pt x="16" y="36"/>
                  <a:pt x="16" y="36"/>
                  <a:pt x="16" y="36"/>
                </a:cubicBezTo>
                <a:cubicBezTo>
                  <a:pt x="40" y="36"/>
                  <a:pt x="40" y="36"/>
                  <a:pt x="40" y="36"/>
                </a:cubicBezTo>
                <a:cubicBezTo>
                  <a:pt x="40" y="44"/>
                  <a:pt x="40" y="44"/>
                  <a:pt x="40" y="44"/>
                </a:cubicBezTo>
                <a:cubicBezTo>
                  <a:pt x="40" y="46"/>
                  <a:pt x="42" y="48"/>
                  <a:pt x="44" y="48"/>
                </a:cubicBezTo>
                <a:cubicBezTo>
                  <a:pt x="48" y="48"/>
                  <a:pt x="48" y="48"/>
                  <a:pt x="48" y="48"/>
                </a:cubicBezTo>
                <a:cubicBezTo>
                  <a:pt x="50" y="48"/>
                  <a:pt x="52" y="46"/>
                  <a:pt x="52" y="44"/>
                </a:cubicBezTo>
                <a:cubicBezTo>
                  <a:pt x="52" y="36"/>
                  <a:pt x="52" y="36"/>
                  <a:pt x="52" y="36"/>
                </a:cubicBezTo>
                <a:cubicBezTo>
                  <a:pt x="54" y="36"/>
                  <a:pt x="54" y="36"/>
                  <a:pt x="54" y="36"/>
                </a:cubicBezTo>
                <a:cubicBezTo>
                  <a:pt x="55" y="36"/>
                  <a:pt x="56" y="35"/>
                  <a:pt x="56" y="34"/>
                </a:cubicBezTo>
                <a:cubicBezTo>
                  <a:pt x="56" y="22"/>
                  <a:pt x="56" y="22"/>
                  <a:pt x="56" y="22"/>
                </a:cubicBezTo>
                <a:cubicBezTo>
                  <a:pt x="56" y="21"/>
                  <a:pt x="55" y="20"/>
                  <a:pt x="54" y="20"/>
                </a:cubicBezTo>
                <a:close/>
                <a:moveTo>
                  <a:pt x="15" y="5"/>
                </a:moveTo>
                <a:cubicBezTo>
                  <a:pt x="15" y="5"/>
                  <a:pt x="16" y="4"/>
                  <a:pt x="16" y="4"/>
                </a:cubicBezTo>
                <a:cubicBezTo>
                  <a:pt x="24" y="4"/>
                  <a:pt x="24" y="4"/>
                  <a:pt x="24" y="4"/>
                </a:cubicBezTo>
                <a:cubicBezTo>
                  <a:pt x="24" y="6"/>
                  <a:pt x="24" y="6"/>
                  <a:pt x="24" y="6"/>
                </a:cubicBezTo>
                <a:cubicBezTo>
                  <a:pt x="24" y="7"/>
                  <a:pt x="25" y="8"/>
                  <a:pt x="26" y="8"/>
                </a:cubicBezTo>
                <a:cubicBezTo>
                  <a:pt x="30" y="8"/>
                  <a:pt x="30" y="8"/>
                  <a:pt x="30" y="8"/>
                </a:cubicBezTo>
                <a:cubicBezTo>
                  <a:pt x="31" y="8"/>
                  <a:pt x="32" y="7"/>
                  <a:pt x="32" y="6"/>
                </a:cubicBezTo>
                <a:cubicBezTo>
                  <a:pt x="32" y="4"/>
                  <a:pt x="32" y="4"/>
                  <a:pt x="32" y="4"/>
                </a:cubicBezTo>
                <a:cubicBezTo>
                  <a:pt x="40" y="4"/>
                  <a:pt x="40" y="4"/>
                  <a:pt x="40" y="4"/>
                </a:cubicBezTo>
                <a:cubicBezTo>
                  <a:pt x="40" y="4"/>
                  <a:pt x="41" y="5"/>
                  <a:pt x="41" y="5"/>
                </a:cubicBezTo>
                <a:cubicBezTo>
                  <a:pt x="46" y="20"/>
                  <a:pt x="46" y="20"/>
                  <a:pt x="46" y="20"/>
                </a:cubicBezTo>
                <a:cubicBezTo>
                  <a:pt x="10" y="20"/>
                  <a:pt x="10" y="20"/>
                  <a:pt x="10" y="20"/>
                </a:cubicBezTo>
                <a:lnTo>
                  <a:pt x="15" y="5"/>
                </a:lnTo>
                <a:close/>
                <a:moveTo>
                  <a:pt x="12" y="32"/>
                </a:moveTo>
                <a:cubicBezTo>
                  <a:pt x="10" y="32"/>
                  <a:pt x="8" y="30"/>
                  <a:pt x="8" y="28"/>
                </a:cubicBezTo>
                <a:cubicBezTo>
                  <a:pt x="8" y="26"/>
                  <a:pt x="10" y="24"/>
                  <a:pt x="12" y="24"/>
                </a:cubicBezTo>
                <a:cubicBezTo>
                  <a:pt x="14" y="24"/>
                  <a:pt x="16" y="26"/>
                  <a:pt x="16" y="28"/>
                </a:cubicBezTo>
                <a:cubicBezTo>
                  <a:pt x="16" y="30"/>
                  <a:pt x="14" y="32"/>
                  <a:pt x="12" y="32"/>
                </a:cubicBezTo>
                <a:close/>
                <a:moveTo>
                  <a:pt x="36" y="32"/>
                </a:moveTo>
                <a:cubicBezTo>
                  <a:pt x="20" y="32"/>
                  <a:pt x="20" y="32"/>
                  <a:pt x="20" y="32"/>
                </a:cubicBezTo>
                <a:cubicBezTo>
                  <a:pt x="20" y="28"/>
                  <a:pt x="20" y="28"/>
                  <a:pt x="20" y="28"/>
                </a:cubicBezTo>
                <a:cubicBezTo>
                  <a:pt x="36" y="28"/>
                  <a:pt x="36" y="28"/>
                  <a:pt x="36" y="28"/>
                </a:cubicBezTo>
                <a:lnTo>
                  <a:pt x="36" y="32"/>
                </a:lnTo>
                <a:close/>
                <a:moveTo>
                  <a:pt x="44" y="32"/>
                </a:moveTo>
                <a:cubicBezTo>
                  <a:pt x="42" y="32"/>
                  <a:pt x="40" y="30"/>
                  <a:pt x="40" y="28"/>
                </a:cubicBezTo>
                <a:cubicBezTo>
                  <a:pt x="40" y="26"/>
                  <a:pt x="42" y="24"/>
                  <a:pt x="44" y="24"/>
                </a:cubicBezTo>
                <a:cubicBezTo>
                  <a:pt x="46" y="24"/>
                  <a:pt x="48" y="26"/>
                  <a:pt x="48" y="28"/>
                </a:cubicBezTo>
                <a:cubicBezTo>
                  <a:pt x="48" y="30"/>
                  <a:pt x="46" y="32"/>
                  <a:pt x="44" y="3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81" name="Group 280">
            <a:extLst>
              <a:ext uri="{FF2B5EF4-FFF2-40B4-BE49-F238E27FC236}">
                <a16:creationId xmlns="" xmlns:a16="http://schemas.microsoft.com/office/drawing/2014/main" id="{14CB6971-3A6B-4A6B-9A2D-32F431F00044}"/>
              </a:ext>
            </a:extLst>
          </p:cNvPr>
          <p:cNvGrpSpPr/>
          <p:nvPr/>
        </p:nvGrpSpPr>
        <p:grpSpPr>
          <a:xfrm>
            <a:off x="3982493" y="4900004"/>
            <a:ext cx="302265" cy="312408"/>
            <a:chOff x="4054476" y="1160463"/>
            <a:chExt cx="236537" cy="244475"/>
          </a:xfrm>
          <a:solidFill>
            <a:schemeClr val="tx1"/>
          </a:solidFill>
        </p:grpSpPr>
        <p:sp>
          <p:nvSpPr>
            <p:cNvPr id="282" name="Freeform 58">
              <a:extLst>
                <a:ext uri="{FF2B5EF4-FFF2-40B4-BE49-F238E27FC236}">
                  <a16:creationId xmlns="" xmlns:a16="http://schemas.microsoft.com/office/drawing/2014/main" id="{682A5829-0088-4DB7-89D1-D45B44FE0DD9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963" y="1160463"/>
              <a:ext cx="146050" cy="146050"/>
            </a:xfrm>
            <a:custGeom>
              <a:avLst/>
              <a:gdLst>
                <a:gd name="T0" fmla="*/ 37 w 39"/>
                <a:gd name="T1" fmla="*/ 2 h 39"/>
                <a:gd name="T2" fmla="*/ 31 w 39"/>
                <a:gd name="T3" fmla="*/ 3 h 39"/>
                <a:gd name="T4" fmla="*/ 12 w 39"/>
                <a:gd name="T5" fmla="*/ 22 h 39"/>
                <a:gd name="T6" fmla="*/ 0 w 39"/>
                <a:gd name="T7" fmla="*/ 29 h 39"/>
                <a:gd name="T8" fmla="*/ 10 w 39"/>
                <a:gd name="T9" fmla="*/ 39 h 39"/>
                <a:gd name="T10" fmla="*/ 17 w 39"/>
                <a:gd name="T11" fmla="*/ 27 h 39"/>
                <a:gd name="T12" fmla="*/ 36 w 39"/>
                <a:gd name="T13" fmla="*/ 8 h 39"/>
                <a:gd name="T14" fmla="*/ 37 w 39"/>
                <a:gd name="T15" fmla="*/ 2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9" h="39">
                  <a:moveTo>
                    <a:pt x="37" y="2"/>
                  </a:moveTo>
                  <a:cubicBezTo>
                    <a:pt x="34" y="0"/>
                    <a:pt x="31" y="3"/>
                    <a:pt x="31" y="3"/>
                  </a:cubicBezTo>
                  <a:cubicBezTo>
                    <a:pt x="31" y="3"/>
                    <a:pt x="15" y="19"/>
                    <a:pt x="12" y="22"/>
                  </a:cubicBezTo>
                  <a:cubicBezTo>
                    <a:pt x="9" y="25"/>
                    <a:pt x="0" y="29"/>
                    <a:pt x="0" y="29"/>
                  </a:cubicBezTo>
                  <a:cubicBezTo>
                    <a:pt x="10" y="39"/>
                    <a:pt x="10" y="39"/>
                    <a:pt x="10" y="39"/>
                  </a:cubicBezTo>
                  <a:cubicBezTo>
                    <a:pt x="10" y="39"/>
                    <a:pt x="14" y="30"/>
                    <a:pt x="17" y="27"/>
                  </a:cubicBezTo>
                  <a:cubicBezTo>
                    <a:pt x="20" y="24"/>
                    <a:pt x="36" y="8"/>
                    <a:pt x="36" y="8"/>
                  </a:cubicBezTo>
                  <a:cubicBezTo>
                    <a:pt x="36" y="8"/>
                    <a:pt x="39" y="5"/>
                    <a:pt x="37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3" name="Freeform 59">
              <a:extLst>
                <a:ext uri="{FF2B5EF4-FFF2-40B4-BE49-F238E27FC236}">
                  <a16:creationId xmlns="" xmlns:a16="http://schemas.microsoft.com/office/drawing/2014/main" id="{F711324E-0CBA-491A-966E-418E9E8FF9E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054476" y="1281113"/>
              <a:ext cx="115888" cy="123825"/>
            </a:xfrm>
            <a:custGeom>
              <a:avLst/>
              <a:gdLst>
                <a:gd name="T0" fmla="*/ 12 w 31"/>
                <a:gd name="T1" fmla="*/ 7 h 33"/>
                <a:gd name="T2" fmla="*/ 0 w 31"/>
                <a:gd name="T3" fmla="*/ 27 h 33"/>
                <a:gd name="T4" fmla="*/ 31 w 31"/>
                <a:gd name="T5" fmla="*/ 10 h 33"/>
                <a:gd name="T6" fmla="*/ 21 w 31"/>
                <a:gd name="T7" fmla="*/ 0 h 33"/>
                <a:gd name="T8" fmla="*/ 12 w 31"/>
                <a:gd name="T9" fmla="*/ 7 h 33"/>
                <a:gd name="T10" fmla="*/ 9 w 31"/>
                <a:gd name="T11" fmla="*/ 24 h 33"/>
                <a:gd name="T12" fmla="*/ 20 w 31"/>
                <a:gd name="T13" fmla="*/ 4 h 33"/>
                <a:gd name="T14" fmla="*/ 9 w 31"/>
                <a:gd name="T15" fmla="*/ 24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1" h="33">
                  <a:moveTo>
                    <a:pt x="12" y="7"/>
                  </a:moveTo>
                  <a:cubicBezTo>
                    <a:pt x="7" y="19"/>
                    <a:pt x="8" y="25"/>
                    <a:pt x="0" y="27"/>
                  </a:cubicBezTo>
                  <a:cubicBezTo>
                    <a:pt x="31" y="33"/>
                    <a:pt x="31" y="10"/>
                    <a:pt x="31" y="1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1" y="0"/>
                    <a:pt x="14" y="2"/>
                    <a:pt x="12" y="7"/>
                  </a:cubicBezTo>
                  <a:close/>
                  <a:moveTo>
                    <a:pt x="9" y="24"/>
                  </a:moveTo>
                  <a:cubicBezTo>
                    <a:pt x="11" y="21"/>
                    <a:pt x="15" y="8"/>
                    <a:pt x="20" y="4"/>
                  </a:cubicBezTo>
                  <a:cubicBezTo>
                    <a:pt x="23" y="7"/>
                    <a:pt x="20" y="17"/>
                    <a:pt x="9" y="2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84" name="Freeform 119">
            <a:extLst>
              <a:ext uri="{FF2B5EF4-FFF2-40B4-BE49-F238E27FC236}">
                <a16:creationId xmlns="" xmlns:a16="http://schemas.microsoft.com/office/drawing/2014/main" id="{90DEB1BB-1900-42AE-BB77-2B81126C5083}"/>
              </a:ext>
            </a:extLst>
          </p:cNvPr>
          <p:cNvSpPr>
            <a:spLocks noEditPoints="1"/>
          </p:cNvSpPr>
          <p:nvPr/>
        </p:nvSpPr>
        <p:spPr bwMode="auto">
          <a:xfrm>
            <a:off x="4829316" y="4913252"/>
            <a:ext cx="285911" cy="285911"/>
          </a:xfrm>
          <a:custGeom>
            <a:avLst/>
            <a:gdLst>
              <a:gd name="T0" fmla="*/ 0 w 152"/>
              <a:gd name="T1" fmla="*/ 0 h 152"/>
              <a:gd name="T2" fmla="*/ 0 w 152"/>
              <a:gd name="T3" fmla="*/ 114 h 152"/>
              <a:gd name="T4" fmla="*/ 38 w 152"/>
              <a:gd name="T5" fmla="*/ 114 h 152"/>
              <a:gd name="T6" fmla="*/ 38 w 152"/>
              <a:gd name="T7" fmla="*/ 152 h 152"/>
              <a:gd name="T8" fmla="*/ 90 w 152"/>
              <a:gd name="T9" fmla="*/ 114 h 152"/>
              <a:gd name="T10" fmla="*/ 152 w 152"/>
              <a:gd name="T11" fmla="*/ 114 h 152"/>
              <a:gd name="T12" fmla="*/ 152 w 152"/>
              <a:gd name="T13" fmla="*/ 0 h 152"/>
              <a:gd name="T14" fmla="*/ 0 w 152"/>
              <a:gd name="T15" fmla="*/ 0 h 152"/>
              <a:gd name="T16" fmla="*/ 133 w 152"/>
              <a:gd name="T17" fmla="*/ 95 h 152"/>
              <a:gd name="T18" fmla="*/ 95 w 152"/>
              <a:gd name="T19" fmla="*/ 95 h 152"/>
              <a:gd name="T20" fmla="*/ 57 w 152"/>
              <a:gd name="T21" fmla="*/ 124 h 152"/>
              <a:gd name="T22" fmla="*/ 57 w 152"/>
              <a:gd name="T23" fmla="*/ 95 h 152"/>
              <a:gd name="T24" fmla="*/ 19 w 152"/>
              <a:gd name="T25" fmla="*/ 95 h 152"/>
              <a:gd name="T26" fmla="*/ 19 w 152"/>
              <a:gd name="T27" fmla="*/ 19 h 152"/>
              <a:gd name="T28" fmla="*/ 133 w 152"/>
              <a:gd name="T29" fmla="*/ 19 h 152"/>
              <a:gd name="T30" fmla="*/ 133 w 152"/>
              <a:gd name="T31" fmla="*/ 95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2" h="152">
                <a:moveTo>
                  <a:pt x="0" y="0"/>
                </a:moveTo>
                <a:lnTo>
                  <a:pt x="0" y="114"/>
                </a:lnTo>
                <a:lnTo>
                  <a:pt x="38" y="114"/>
                </a:lnTo>
                <a:lnTo>
                  <a:pt x="38" y="152"/>
                </a:lnTo>
                <a:lnTo>
                  <a:pt x="90" y="114"/>
                </a:lnTo>
                <a:lnTo>
                  <a:pt x="152" y="114"/>
                </a:lnTo>
                <a:lnTo>
                  <a:pt x="152" y="0"/>
                </a:lnTo>
                <a:lnTo>
                  <a:pt x="0" y="0"/>
                </a:lnTo>
                <a:close/>
                <a:moveTo>
                  <a:pt x="133" y="95"/>
                </a:moveTo>
                <a:lnTo>
                  <a:pt x="95" y="95"/>
                </a:lnTo>
                <a:lnTo>
                  <a:pt x="57" y="124"/>
                </a:lnTo>
                <a:lnTo>
                  <a:pt x="57" y="95"/>
                </a:lnTo>
                <a:lnTo>
                  <a:pt x="19" y="95"/>
                </a:lnTo>
                <a:lnTo>
                  <a:pt x="19" y="19"/>
                </a:lnTo>
                <a:lnTo>
                  <a:pt x="133" y="19"/>
                </a:lnTo>
                <a:lnTo>
                  <a:pt x="133" y="9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5" name="Freeform 48">
            <a:extLst>
              <a:ext uri="{FF2B5EF4-FFF2-40B4-BE49-F238E27FC236}">
                <a16:creationId xmlns="" xmlns:a16="http://schemas.microsoft.com/office/drawing/2014/main" id="{84B291E0-03AA-4A05-B6BC-BEA707A6F042}"/>
              </a:ext>
            </a:extLst>
          </p:cNvPr>
          <p:cNvSpPr>
            <a:spLocks noEditPoints="1"/>
          </p:cNvSpPr>
          <p:nvPr/>
        </p:nvSpPr>
        <p:spPr bwMode="auto">
          <a:xfrm>
            <a:off x="6422966" y="4897665"/>
            <a:ext cx="320224" cy="317085"/>
          </a:xfrm>
          <a:custGeom>
            <a:avLst/>
            <a:gdLst>
              <a:gd name="T0" fmla="*/ 126 w 129"/>
              <a:gd name="T1" fmla="*/ 2 h 128"/>
              <a:gd name="T2" fmla="*/ 121 w 129"/>
              <a:gd name="T3" fmla="*/ 0 h 128"/>
              <a:gd name="T4" fmla="*/ 120 w 129"/>
              <a:gd name="T5" fmla="*/ 0 h 128"/>
              <a:gd name="T6" fmla="*/ 52 w 129"/>
              <a:gd name="T7" fmla="*/ 12 h 128"/>
              <a:gd name="T8" fmla="*/ 45 w 129"/>
              <a:gd name="T9" fmla="*/ 20 h 128"/>
              <a:gd name="T10" fmla="*/ 45 w 129"/>
              <a:gd name="T11" fmla="*/ 28 h 128"/>
              <a:gd name="T12" fmla="*/ 45 w 129"/>
              <a:gd name="T13" fmla="*/ 32 h 128"/>
              <a:gd name="T14" fmla="*/ 45 w 129"/>
              <a:gd name="T15" fmla="*/ 89 h 128"/>
              <a:gd name="T16" fmla="*/ 30 w 129"/>
              <a:gd name="T17" fmla="*/ 84 h 128"/>
              <a:gd name="T18" fmla="*/ 20 w 129"/>
              <a:gd name="T19" fmla="*/ 86 h 128"/>
              <a:gd name="T20" fmla="*/ 3 w 129"/>
              <a:gd name="T21" fmla="*/ 100 h 128"/>
              <a:gd name="T22" fmla="*/ 2 w 129"/>
              <a:gd name="T23" fmla="*/ 115 h 128"/>
              <a:gd name="T24" fmla="*/ 24 w 129"/>
              <a:gd name="T25" fmla="*/ 128 h 128"/>
              <a:gd name="T26" fmla="*/ 34 w 129"/>
              <a:gd name="T27" fmla="*/ 126 h 128"/>
              <a:gd name="T28" fmla="*/ 51 w 129"/>
              <a:gd name="T29" fmla="*/ 112 h 128"/>
              <a:gd name="T30" fmla="*/ 53 w 129"/>
              <a:gd name="T31" fmla="*/ 104 h 128"/>
              <a:gd name="T32" fmla="*/ 53 w 129"/>
              <a:gd name="T33" fmla="*/ 104 h 128"/>
              <a:gd name="T34" fmla="*/ 53 w 129"/>
              <a:gd name="T35" fmla="*/ 40 h 128"/>
              <a:gd name="T36" fmla="*/ 54 w 129"/>
              <a:gd name="T37" fmla="*/ 40 h 128"/>
              <a:gd name="T38" fmla="*/ 121 w 129"/>
              <a:gd name="T39" fmla="*/ 28 h 128"/>
              <a:gd name="T40" fmla="*/ 121 w 129"/>
              <a:gd name="T41" fmla="*/ 77 h 128"/>
              <a:gd name="T42" fmla="*/ 106 w 129"/>
              <a:gd name="T43" fmla="*/ 72 h 128"/>
              <a:gd name="T44" fmla="*/ 96 w 129"/>
              <a:gd name="T45" fmla="*/ 74 h 128"/>
              <a:gd name="T46" fmla="*/ 79 w 129"/>
              <a:gd name="T47" fmla="*/ 88 h 128"/>
              <a:gd name="T48" fmla="*/ 78 w 129"/>
              <a:gd name="T49" fmla="*/ 103 h 128"/>
              <a:gd name="T50" fmla="*/ 100 w 129"/>
              <a:gd name="T51" fmla="*/ 116 h 128"/>
              <a:gd name="T52" fmla="*/ 110 w 129"/>
              <a:gd name="T53" fmla="*/ 114 h 128"/>
              <a:gd name="T54" fmla="*/ 127 w 129"/>
              <a:gd name="T55" fmla="*/ 100 h 128"/>
              <a:gd name="T56" fmla="*/ 129 w 129"/>
              <a:gd name="T57" fmla="*/ 92 h 128"/>
              <a:gd name="T58" fmla="*/ 129 w 129"/>
              <a:gd name="T59" fmla="*/ 92 h 128"/>
              <a:gd name="T60" fmla="*/ 129 w 129"/>
              <a:gd name="T61" fmla="*/ 20 h 128"/>
              <a:gd name="T62" fmla="*/ 129 w 129"/>
              <a:gd name="T63" fmla="*/ 16 h 128"/>
              <a:gd name="T64" fmla="*/ 129 w 129"/>
              <a:gd name="T65" fmla="*/ 8 h 128"/>
              <a:gd name="T66" fmla="*/ 126 w 129"/>
              <a:gd name="T67" fmla="*/ 2 h 128"/>
              <a:gd name="T68" fmla="*/ 32 w 129"/>
              <a:gd name="T69" fmla="*/ 119 h 128"/>
              <a:gd name="T70" fmla="*/ 10 w 129"/>
              <a:gd name="T71" fmla="*/ 112 h 128"/>
              <a:gd name="T72" fmla="*/ 22 w 129"/>
              <a:gd name="T73" fmla="*/ 93 h 128"/>
              <a:gd name="T74" fmla="*/ 44 w 129"/>
              <a:gd name="T75" fmla="*/ 100 h 128"/>
              <a:gd name="T76" fmla="*/ 32 w 129"/>
              <a:gd name="T77" fmla="*/ 119 h 128"/>
              <a:gd name="T78" fmla="*/ 108 w 129"/>
              <a:gd name="T79" fmla="*/ 107 h 128"/>
              <a:gd name="T80" fmla="*/ 85 w 129"/>
              <a:gd name="T81" fmla="*/ 100 h 128"/>
              <a:gd name="T82" fmla="*/ 98 w 129"/>
              <a:gd name="T83" fmla="*/ 81 h 128"/>
              <a:gd name="T84" fmla="*/ 120 w 129"/>
              <a:gd name="T85" fmla="*/ 88 h 128"/>
              <a:gd name="T86" fmla="*/ 108 w 129"/>
              <a:gd name="T87" fmla="*/ 107 h 128"/>
              <a:gd name="T88" fmla="*/ 121 w 129"/>
              <a:gd name="T89" fmla="*/ 20 h 128"/>
              <a:gd name="T90" fmla="*/ 53 w 129"/>
              <a:gd name="T91" fmla="*/ 32 h 128"/>
              <a:gd name="T92" fmla="*/ 53 w 129"/>
              <a:gd name="T93" fmla="*/ 28 h 128"/>
              <a:gd name="T94" fmla="*/ 53 w 129"/>
              <a:gd name="T95" fmla="*/ 20 h 128"/>
              <a:gd name="T96" fmla="*/ 121 w 129"/>
              <a:gd name="T97" fmla="*/ 8 h 128"/>
              <a:gd name="T98" fmla="*/ 121 w 129"/>
              <a:gd name="T99" fmla="*/ 16 h 128"/>
              <a:gd name="T100" fmla="*/ 121 w 129"/>
              <a:gd name="T101" fmla="*/ 2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29" h="128">
                <a:moveTo>
                  <a:pt x="126" y="2"/>
                </a:moveTo>
                <a:cubicBezTo>
                  <a:pt x="125" y="1"/>
                  <a:pt x="123" y="0"/>
                  <a:pt x="121" y="0"/>
                </a:cubicBezTo>
                <a:cubicBezTo>
                  <a:pt x="121" y="0"/>
                  <a:pt x="120" y="0"/>
                  <a:pt x="120" y="0"/>
                </a:cubicBezTo>
                <a:cubicBezTo>
                  <a:pt x="52" y="12"/>
                  <a:pt x="52" y="12"/>
                  <a:pt x="52" y="12"/>
                </a:cubicBezTo>
                <a:cubicBezTo>
                  <a:pt x="48" y="13"/>
                  <a:pt x="45" y="16"/>
                  <a:pt x="45" y="20"/>
                </a:cubicBezTo>
                <a:cubicBezTo>
                  <a:pt x="45" y="28"/>
                  <a:pt x="45" y="28"/>
                  <a:pt x="45" y="28"/>
                </a:cubicBezTo>
                <a:cubicBezTo>
                  <a:pt x="45" y="32"/>
                  <a:pt x="45" y="32"/>
                  <a:pt x="45" y="32"/>
                </a:cubicBezTo>
                <a:cubicBezTo>
                  <a:pt x="45" y="89"/>
                  <a:pt x="45" y="89"/>
                  <a:pt x="45" y="89"/>
                </a:cubicBezTo>
                <a:cubicBezTo>
                  <a:pt x="41" y="86"/>
                  <a:pt x="36" y="84"/>
                  <a:pt x="30" y="84"/>
                </a:cubicBezTo>
                <a:cubicBezTo>
                  <a:pt x="26" y="84"/>
                  <a:pt x="23" y="85"/>
                  <a:pt x="20" y="86"/>
                </a:cubicBezTo>
                <a:cubicBezTo>
                  <a:pt x="12" y="88"/>
                  <a:pt x="6" y="93"/>
                  <a:pt x="3" y="100"/>
                </a:cubicBezTo>
                <a:cubicBezTo>
                  <a:pt x="1" y="104"/>
                  <a:pt x="0" y="110"/>
                  <a:pt x="2" y="115"/>
                </a:cubicBezTo>
                <a:cubicBezTo>
                  <a:pt x="5" y="123"/>
                  <a:pt x="14" y="128"/>
                  <a:pt x="24" y="128"/>
                </a:cubicBezTo>
                <a:cubicBezTo>
                  <a:pt x="28" y="128"/>
                  <a:pt x="31" y="127"/>
                  <a:pt x="34" y="126"/>
                </a:cubicBezTo>
                <a:cubicBezTo>
                  <a:pt x="42" y="124"/>
                  <a:pt x="48" y="119"/>
                  <a:pt x="51" y="112"/>
                </a:cubicBezTo>
                <a:cubicBezTo>
                  <a:pt x="52" y="110"/>
                  <a:pt x="53" y="107"/>
                  <a:pt x="53" y="104"/>
                </a:cubicBezTo>
                <a:cubicBezTo>
                  <a:pt x="53" y="104"/>
                  <a:pt x="53" y="104"/>
                  <a:pt x="53" y="104"/>
                </a:cubicBezTo>
                <a:cubicBezTo>
                  <a:pt x="53" y="40"/>
                  <a:pt x="53" y="40"/>
                  <a:pt x="53" y="40"/>
                </a:cubicBezTo>
                <a:cubicBezTo>
                  <a:pt x="53" y="40"/>
                  <a:pt x="54" y="40"/>
                  <a:pt x="54" y="40"/>
                </a:cubicBezTo>
                <a:cubicBezTo>
                  <a:pt x="121" y="28"/>
                  <a:pt x="121" y="28"/>
                  <a:pt x="121" y="28"/>
                </a:cubicBezTo>
                <a:cubicBezTo>
                  <a:pt x="121" y="77"/>
                  <a:pt x="121" y="77"/>
                  <a:pt x="121" y="77"/>
                </a:cubicBezTo>
                <a:cubicBezTo>
                  <a:pt x="117" y="74"/>
                  <a:pt x="112" y="72"/>
                  <a:pt x="106" y="72"/>
                </a:cubicBezTo>
                <a:cubicBezTo>
                  <a:pt x="102" y="72"/>
                  <a:pt x="99" y="73"/>
                  <a:pt x="96" y="74"/>
                </a:cubicBezTo>
                <a:cubicBezTo>
                  <a:pt x="88" y="76"/>
                  <a:pt x="82" y="81"/>
                  <a:pt x="79" y="88"/>
                </a:cubicBezTo>
                <a:cubicBezTo>
                  <a:pt x="77" y="92"/>
                  <a:pt x="76" y="98"/>
                  <a:pt x="78" y="103"/>
                </a:cubicBezTo>
                <a:cubicBezTo>
                  <a:pt x="81" y="111"/>
                  <a:pt x="90" y="116"/>
                  <a:pt x="100" y="116"/>
                </a:cubicBezTo>
                <a:cubicBezTo>
                  <a:pt x="104" y="116"/>
                  <a:pt x="107" y="115"/>
                  <a:pt x="110" y="114"/>
                </a:cubicBezTo>
                <a:cubicBezTo>
                  <a:pt x="118" y="112"/>
                  <a:pt x="124" y="107"/>
                  <a:pt x="127" y="100"/>
                </a:cubicBezTo>
                <a:cubicBezTo>
                  <a:pt x="128" y="98"/>
                  <a:pt x="129" y="95"/>
                  <a:pt x="129" y="92"/>
                </a:cubicBezTo>
                <a:cubicBezTo>
                  <a:pt x="129" y="92"/>
                  <a:pt x="129" y="92"/>
                  <a:pt x="129" y="92"/>
                </a:cubicBezTo>
                <a:cubicBezTo>
                  <a:pt x="129" y="20"/>
                  <a:pt x="129" y="20"/>
                  <a:pt x="129" y="20"/>
                </a:cubicBezTo>
                <a:cubicBezTo>
                  <a:pt x="129" y="16"/>
                  <a:pt x="129" y="16"/>
                  <a:pt x="129" y="16"/>
                </a:cubicBezTo>
                <a:cubicBezTo>
                  <a:pt x="129" y="8"/>
                  <a:pt x="129" y="8"/>
                  <a:pt x="129" y="8"/>
                </a:cubicBezTo>
                <a:cubicBezTo>
                  <a:pt x="129" y="6"/>
                  <a:pt x="128" y="3"/>
                  <a:pt x="126" y="2"/>
                </a:cubicBezTo>
                <a:close/>
                <a:moveTo>
                  <a:pt x="32" y="119"/>
                </a:moveTo>
                <a:cubicBezTo>
                  <a:pt x="22" y="122"/>
                  <a:pt x="12" y="119"/>
                  <a:pt x="10" y="112"/>
                </a:cubicBezTo>
                <a:cubicBezTo>
                  <a:pt x="7" y="105"/>
                  <a:pt x="13" y="96"/>
                  <a:pt x="22" y="93"/>
                </a:cubicBezTo>
                <a:cubicBezTo>
                  <a:pt x="32" y="90"/>
                  <a:pt x="42" y="93"/>
                  <a:pt x="44" y="100"/>
                </a:cubicBezTo>
                <a:cubicBezTo>
                  <a:pt x="47" y="107"/>
                  <a:pt x="41" y="116"/>
                  <a:pt x="32" y="119"/>
                </a:cubicBezTo>
                <a:close/>
                <a:moveTo>
                  <a:pt x="108" y="107"/>
                </a:moveTo>
                <a:cubicBezTo>
                  <a:pt x="98" y="110"/>
                  <a:pt x="88" y="107"/>
                  <a:pt x="85" y="100"/>
                </a:cubicBezTo>
                <a:cubicBezTo>
                  <a:pt x="83" y="93"/>
                  <a:pt x="88" y="84"/>
                  <a:pt x="98" y="81"/>
                </a:cubicBezTo>
                <a:cubicBezTo>
                  <a:pt x="108" y="78"/>
                  <a:pt x="118" y="81"/>
                  <a:pt x="120" y="88"/>
                </a:cubicBezTo>
                <a:cubicBezTo>
                  <a:pt x="123" y="95"/>
                  <a:pt x="117" y="104"/>
                  <a:pt x="108" y="107"/>
                </a:cubicBezTo>
                <a:close/>
                <a:moveTo>
                  <a:pt x="121" y="20"/>
                </a:moveTo>
                <a:cubicBezTo>
                  <a:pt x="53" y="32"/>
                  <a:pt x="53" y="32"/>
                  <a:pt x="53" y="32"/>
                </a:cubicBezTo>
                <a:cubicBezTo>
                  <a:pt x="53" y="28"/>
                  <a:pt x="53" y="28"/>
                  <a:pt x="53" y="28"/>
                </a:cubicBezTo>
                <a:cubicBezTo>
                  <a:pt x="53" y="20"/>
                  <a:pt x="53" y="20"/>
                  <a:pt x="53" y="20"/>
                </a:cubicBezTo>
                <a:cubicBezTo>
                  <a:pt x="121" y="8"/>
                  <a:pt x="121" y="8"/>
                  <a:pt x="121" y="8"/>
                </a:cubicBezTo>
                <a:cubicBezTo>
                  <a:pt x="121" y="16"/>
                  <a:pt x="121" y="16"/>
                  <a:pt x="121" y="16"/>
                </a:cubicBezTo>
                <a:lnTo>
                  <a:pt x="121" y="2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86" name="Group 285">
            <a:extLst>
              <a:ext uri="{FF2B5EF4-FFF2-40B4-BE49-F238E27FC236}">
                <a16:creationId xmlns="" xmlns:a16="http://schemas.microsoft.com/office/drawing/2014/main" id="{3FCA474F-5350-4A25-A326-E7E16A360B5C}"/>
              </a:ext>
            </a:extLst>
          </p:cNvPr>
          <p:cNvGrpSpPr/>
          <p:nvPr/>
        </p:nvGrpSpPr>
        <p:grpSpPr>
          <a:xfrm>
            <a:off x="7286372" y="4938784"/>
            <a:ext cx="289039" cy="234848"/>
            <a:chOff x="1588" y="1588"/>
            <a:chExt cx="8399462" cy="6824662"/>
          </a:xfrm>
          <a:solidFill>
            <a:schemeClr val="tx1"/>
          </a:solidFill>
        </p:grpSpPr>
        <p:sp>
          <p:nvSpPr>
            <p:cNvPr id="287" name="Freeform 15">
              <a:extLst>
                <a:ext uri="{FF2B5EF4-FFF2-40B4-BE49-F238E27FC236}">
                  <a16:creationId xmlns="" xmlns:a16="http://schemas.microsoft.com/office/drawing/2014/main" id="{C3B4CDF0-57EF-4D70-B888-BEC07692BC2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30388" y="2100263"/>
              <a:ext cx="3157537" cy="3151187"/>
            </a:xfrm>
            <a:custGeom>
              <a:avLst/>
              <a:gdLst>
                <a:gd name="T0" fmla="*/ 421 w 841"/>
                <a:gd name="T1" fmla="*/ 70 h 839"/>
                <a:gd name="T2" fmla="*/ 771 w 841"/>
                <a:gd name="T3" fmla="*/ 420 h 839"/>
                <a:gd name="T4" fmla="*/ 421 w 841"/>
                <a:gd name="T5" fmla="*/ 769 h 839"/>
                <a:gd name="T6" fmla="*/ 70 w 841"/>
                <a:gd name="T7" fmla="*/ 420 h 839"/>
                <a:gd name="T8" fmla="*/ 421 w 841"/>
                <a:gd name="T9" fmla="*/ 70 h 839"/>
                <a:gd name="T10" fmla="*/ 421 w 841"/>
                <a:gd name="T11" fmla="*/ 0 h 839"/>
                <a:gd name="T12" fmla="*/ 0 w 841"/>
                <a:gd name="T13" fmla="*/ 420 h 839"/>
                <a:gd name="T14" fmla="*/ 421 w 841"/>
                <a:gd name="T15" fmla="*/ 839 h 839"/>
                <a:gd name="T16" fmla="*/ 841 w 841"/>
                <a:gd name="T17" fmla="*/ 420 h 839"/>
                <a:gd name="T18" fmla="*/ 421 w 841"/>
                <a:gd name="T19" fmla="*/ 0 h 8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41" h="839">
                  <a:moveTo>
                    <a:pt x="421" y="70"/>
                  </a:moveTo>
                  <a:cubicBezTo>
                    <a:pt x="614" y="70"/>
                    <a:pt x="771" y="227"/>
                    <a:pt x="771" y="420"/>
                  </a:cubicBezTo>
                  <a:cubicBezTo>
                    <a:pt x="771" y="613"/>
                    <a:pt x="614" y="769"/>
                    <a:pt x="421" y="769"/>
                  </a:cubicBezTo>
                  <a:cubicBezTo>
                    <a:pt x="227" y="769"/>
                    <a:pt x="70" y="613"/>
                    <a:pt x="70" y="420"/>
                  </a:cubicBezTo>
                  <a:cubicBezTo>
                    <a:pt x="70" y="227"/>
                    <a:pt x="227" y="70"/>
                    <a:pt x="421" y="70"/>
                  </a:cubicBezTo>
                  <a:moveTo>
                    <a:pt x="421" y="0"/>
                  </a:moveTo>
                  <a:cubicBezTo>
                    <a:pt x="189" y="0"/>
                    <a:pt x="0" y="188"/>
                    <a:pt x="0" y="420"/>
                  </a:cubicBezTo>
                  <a:cubicBezTo>
                    <a:pt x="0" y="651"/>
                    <a:pt x="189" y="839"/>
                    <a:pt x="421" y="839"/>
                  </a:cubicBezTo>
                  <a:cubicBezTo>
                    <a:pt x="652" y="839"/>
                    <a:pt x="841" y="651"/>
                    <a:pt x="841" y="420"/>
                  </a:cubicBezTo>
                  <a:cubicBezTo>
                    <a:pt x="841" y="188"/>
                    <a:pt x="652" y="0"/>
                    <a:pt x="421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8" name="Freeform 16">
              <a:extLst>
                <a:ext uri="{FF2B5EF4-FFF2-40B4-BE49-F238E27FC236}">
                  <a16:creationId xmlns="" xmlns:a16="http://schemas.microsoft.com/office/drawing/2014/main" id="{37CC01F0-27A3-4D2C-9413-6CA4D4769427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7613" y="2757488"/>
              <a:ext cx="1050925" cy="1052512"/>
            </a:xfrm>
            <a:custGeom>
              <a:avLst/>
              <a:gdLst>
                <a:gd name="T0" fmla="*/ 35 w 280"/>
                <a:gd name="T1" fmla="*/ 280 h 280"/>
                <a:gd name="T2" fmla="*/ 0 w 280"/>
                <a:gd name="T3" fmla="*/ 245 h 280"/>
                <a:gd name="T4" fmla="*/ 246 w 280"/>
                <a:gd name="T5" fmla="*/ 0 h 280"/>
                <a:gd name="T6" fmla="*/ 280 w 280"/>
                <a:gd name="T7" fmla="*/ 35 h 280"/>
                <a:gd name="T8" fmla="*/ 246 w 280"/>
                <a:gd name="T9" fmla="*/ 70 h 280"/>
                <a:gd name="T10" fmla="*/ 70 w 280"/>
                <a:gd name="T11" fmla="*/ 245 h 280"/>
                <a:gd name="T12" fmla="*/ 35 w 280"/>
                <a:gd name="T13" fmla="*/ 280 h 2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0" h="280">
                  <a:moveTo>
                    <a:pt x="35" y="280"/>
                  </a:moveTo>
                  <a:cubicBezTo>
                    <a:pt x="16" y="280"/>
                    <a:pt x="0" y="264"/>
                    <a:pt x="0" y="245"/>
                  </a:cubicBezTo>
                  <a:cubicBezTo>
                    <a:pt x="0" y="110"/>
                    <a:pt x="110" y="0"/>
                    <a:pt x="246" y="0"/>
                  </a:cubicBezTo>
                  <a:cubicBezTo>
                    <a:pt x="265" y="0"/>
                    <a:pt x="280" y="16"/>
                    <a:pt x="280" y="35"/>
                  </a:cubicBezTo>
                  <a:cubicBezTo>
                    <a:pt x="280" y="54"/>
                    <a:pt x="265" y="70"/>
                    <a:pt x="246" y="70"/>
                  </a:cubicBezTo>
                  <a:cubicBezTo>
                    <a:pt x="149" y="70"/>
                    <a:pt x="70" y="148"/>
                    <a:pt x="70" y="245"/>
                  </a:cubicBezTo>
                  <a:cubicBezTo>
                    <a:pt x="70" y="264"/>
                    <a:pt x="55" y="280"/>
                    <a:pt x="35" y="28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9" name="Freeform 17">
              <a:extLst>
                <a:ext uri="{FF2B5EF4-FFF2-40B4-BE49-F238E27FC236}">
                  <a16:creationId xmlns="" xmlns:a16="http://schemas.microsoft.com/office/drawing/2014/main" id="{C3BBA59A-C13B-40A9-8380-F98DCBDA7D2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588" y="1588"/>
              <a:ext cx="8399462" cy="6824662"/>
            </a:xfrm>
            <a:custGeom>
              <a:avLst/>
              <a:gdLst>
                <a:gd name="T0" fmla="*/ 1825 w 2237"/>
                <a:gd name="T1" fmla="*/ 140 h 1817"/>
                <a:gd name="T2" fmla="*/ 1887 w 2237"/>
                <a:gd name="T3" fmla="*/ 202 h 1817"/>
                <a:gd name="T4" fmla="*/ 1887 w 2237"/>
                <a:gd name="T5" fmla="*/ 350 h 1817"/>
                <a:gd name="T6" fmla="*/ 2097 w 2237"/>
                <a:gd name="T7" fmla="*/ 520 h 1817"/>
                <a:gd name="T8" fmla="*/ 2097 w 2237"/>
                <a:gd name="T9" fmla="*/ 1507 h 1817"/>
                <a:gd name="T10" fmla="*/ 1920 w 2237"/>
                <a:gd name="T11" fmla="*/ 1678 h 1817"/>
                <a:gd name="T12" fmla="*/ 316 w 2237"/>
                <a:gd name="T13" fmla="*/ 1678 h 1817"/>
                <a:gd name="T14" fmla="*/ 140 w 2237"/>
                <a:gd name="T15" fmla="*/ 1507 h 1817"/>
                <a:gd name="T16" fmla="*/ 140 w 2237"/>
                <a:gd name="T17" fmla="*/ 520 h 1817"/>
                <a:gd name="T18" fmla="*/ 316 w 2237"/>
                <a:gd name="T19" fmla="*/ 349 h 1817"/>
                <a:gd name="T20" fmla="*/ 1258 w 2237"/>
                <a:gd name="T21" fmla="*/ 349 h 1817"/>
                <a:gd name="T22" fmla="*/ 1258 w 2237"/>
                <a:gd name="T23" fmla="*/ 202 h 1817"/>
                <a:gd name="T24" fmla="*/ 1320 w 2237"/>
                <a:gd name="T25" fmla="*/ 140 h 1817"/>
                <a:gd name="T26" fmla="*/ 1825 w 2237"/>
                <a:gd name="T27" fmla="*/ 140 h 1817"/>
                <a:gd name="T28" fmla="*/ 1825 w 2237"/>
                <a:gd name="T29" fmla="*/ 0 h 1817"/>
                <a:gd name="T30" fmla="*/ 1825 w 2237"/>
                <a:gd name="T31" fmla="*/ 0 h 1817"/>
                <a:gd name="T32" fmla="*/ 1320 w 2237"/>
                <a:gd name="T33" fmla="*/ 0 h 1817"/>
                <a:gd name="T34" fmla="*/ 1118 w 2237"/>
                <a:gd name="T35" fmla="*/ 202 h 1817"/>
                <a:gd name="T36" fmla="*/ 1118 w 2237"/>
                <a:gd name="T37" fmla="*/ 209 h 1817"/>
                <a:gd name="T38" fmla="*/ 316 w 2237"/>
                <a:gd name="T39" fmla="*/ 209 h 1817"/>
                <a:gd name="T40" fmla="*/ 0 w 2237"/>
                <a:gd name="T41" fmla="*/ 520 h 1817"/>
                <a:gd name="T42" fmla="*/ 0 w 2237"/>
                <a:gd name="T43" fmla="*/ 1507 h 1817"/>
                <a:gd name="T44" fmla="*/ 316 w 2237"/>
                <a:gd name="T45" fmla="*/ 1817 h 1817"/>
                <a:gd name="T46" fmla="*/ 1920 w 2237"/>
                <a:gd name="T47" fmla="*/ 1817 h 1817"/>
                <a:gd name="T48" fmla="*/ 2237 w 2237"/>
                <a:gd name="T49" fmla="*/ 1507 h 1817"/>
                <a:gd name="T50" fmla="*/ 2237 w 2237"/>
                <a:gd name="T51" fmla="*/ 520 h 1817"/>
                <a:gd name="T52" fmla="*/ 2027 w 2237"/>
                <a:gd name="T53" fmla="*/ 232 h 1817"/>
                <a:gd name="T54" fmla="*/ 2027 w 2237"/>
                <a:gd name="T55" fmla="*/ 202 h 1817"/>
                <a:gd name="T56" fmla="*/ 1825 w 2237"/>
                <a:gd name="T57" fmla="*/ 0 h 18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2237" h="1817">
                  <a:moveTo>
                    <a:pt x="1825" y="140"/>
                  </a:moveTo>
                  <a:cubicBezTo>
                    <a:pt x="1859" y="140"/>
                    <a:pt x="1887" y="167"/>
                    <a:pt x="1887" y="202"/>
                  </a:cubicBezTo>
                  <a:cubicBezTo>
                    <a:pt x="1887" y="350"/>
                    <a:pt x="1887" y="350"/>
                    <a:pt x="1887" y="350"/>
                  </a:cubicBezTo>
                  <a:cubicBezTo>
                    <a:pt x="2027" y="350"/>
                    <a:pt x="2097" y="428"/>
                    <a:pt x="2097" y="520"/>
                  </a:cubicBezTo>
                  <a:cubicBezTo>
                    <a:pt x="2097" y="1507"/>
                    <a:pt x="2097" y="1507"/>
                    <a:pt x="2097" y="1507"/>
                  </a:cubicBezTo>
                  <a:cubicBezTo>
                    <a:pt x="2097" y="1601"/>
                    <a:pt x="2018" y="1678"/>
                    <a:pt x="1920" y="1678"/>
                  </a:cubicBezTo>
                  <a:cubicBezTo>
                    <a:pt x="316" y="1678"/>
                    <a:pt x="316" y="1678"/>
                    <a:pt x="316" y="1678"/>
                  </a:cubicBezTo>
                  <a:cubicBezTo>
                    <a:pt x="219" y="1678"/>
                    <a:pt x="140" y="1601"/>
                    <a:pt x="140" y="1507"/>
                  </a:cubicBezTo>
                  <a:cubicBezTo>
                    <a:pt x="140" y="520"/>
                    <a:pt x="140" y="520"/>
                    <a:pt x="140" y="520"/>
                  </a:cubicBezTo>
                  <a:cubicBezTo>
                    <a:pt x="140" y="426"/>
                    <a:pt x="219" y="349"/>
                    <a:pt x="316" y="349"/>
                  </a:cubicBezTo>
                  <a:cubicBezTo>
                    <a:pt x="1258" y="349"/>
                    <a:pt x="1258" y="349"/>
                    <a:pt x="1258" y="349"/>
                  </a:cubicBezTo>
                  <a:cubicBezTo>
                    <a:pt x="1258" y="202"/>
                    <a:pt x="1258" y="202"/>
                    <a:pt x="1258" y="202"/>
                  </a:cubicBezTo>
                  <a:cubicBezTo>
                    <a:pt x="1258" y="168"/>
                    <a:pt x="1286" y="140"/>
                    <a:pt x="1320" y="140"/>
                  </a:cubicBezTo>
                  <a:cubicBezTo>
                    <a:pt x="1825" y="140"/>
                    <a:pt x="1825" y="140"/>
                    <a:pt x="1825" y="140"/>
                  </a:cubicBezTo>
                  <a:moveTo>
                    <a:pt x="1825" y="0"/>
                  </a:moveTo>
                  <a:cubicBezTo>
                    <a:pt x="1825" y="0"/>
                    <a:pt x="1825" y="0"/>
                    <a:pt x="1825" y="0"/>
                  </a:cubicBezTo>
                  <a:cubicBezTo>
                    <a:pt x="1320" y="0"/>
                    <a:pt x="1320" y="0"/>
                    <a:pt x="1320" y="0"/>
                  </a:cubicBezTo>
                  <a:cubicBezTo>
                    <a:pt x="1209" y="0"/>
                    <a:pt x="1118" y="90"/>
                    <a:pt x="1118" y="202"/>
                  </a:cubicBezTo>
                  <a:cubicBezTo>
                    <a:pt x="1118" y="209"/>
                    <a:pt x="1118" y="209"/>
                    <a:pt x="1118" y="209"/>
                  </a:cubicBezTo>
                  <a:cubicBezTo>
                    <a:pt x="316" y="209"/>
                    <a:pt x="316" y="209"/>
                    <a:pt x="316" y="209"/>
                  </a:cubicBezTo>
                  <a:cubicBezTo>
                    <a:pt x="142" y="209"/>
                    <a:pt x="0" y="349"/>
                    <a:pt x="0" y="520"/>
                  </a:cubicBezTo>
                  <a:cubicBezTo>
                    <a:pt x="0" y="1507"/>
                    <a:pt x="0" y="1507"/>
                    <a:pt x="0" y="1507"/>
                  </a:cubicBezTo>
                  <a:cubicBezTo>
                    <a:pt x="0" y="1678"/>
                    <a:pt x="142" y="1817"/>
                    <a:pt x="316" y="1817"/>
                  </a:cubicBezTo>
                  <a:cubicBezTo>
                    <a:pt x="1920" y="1817"/>
                    <a:pt x="1920" y="1817"/>
                    <a:pt x="1920" y="1817"/>
                  </a:cubicBezTo>
                  <a:cubicBezTo>
                    <a:pt x="2095" y="1817"/>
                    <a:pt x="2237" y="1678"/>
                    <a:pt x="2237" y="1507"/>
                  </a:cubicBezTo>
                  <a:cubicBezTo>
                    <a:pt x="2237" y="520"/>
                    <a:pt x="2237" y="520"/>
                    <a:pt x="2237" y="520"/>
                  </a:cubicBezTo>
                  <a:cubicBezTo>
                    <a:pt x="2237" y="404"/>
                    <a:pt x="2170" y="280"/>
                    <a:pt x="2027" y="232"/>
                  </a:cubicBezTo>
                  <a:cubicBezTo>
                    <a:pt x="2027" y="202"/>
                    <a:pt x="2027" y="202"/>
                    <a:pt x="2027" y="202"/>
                  </a:cubicBezTo>
                  <a:cubicBezTo>
                    <a:pt x="2027" y="90"/>
                    <a:pt x="1936" y="0"/>
                    <a:pt x="182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0" name="Rectangle 18">
              <a:extLst>
                <a:ext uri="{FF2B5EF4-FFF2-40B4-BE49-F238E27FC236}">
                  <a16:creationId xmlns="" xmlns:a16="http://schemas.microsoft.com/office/drawing/2014/main" id="{BB5108D7-8B2B-4CCC-97E4-7A63A740B7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87925" y="785813"/>
              <a:ext cx="1836737" cy="78898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91" name="Group 290">
            <a:extLst>
              <a:ext uri="{FF2B5EF4-FFF2-40B4-BE49-F238E27FC236}">
                <a16:creationId xmlns="" xmlns:a16="http://schemas.microsoft.com/office/drawing/2014/main" id="{EE7716A2-EB50-496A-9422-6A87FCDDDF31}"/>
              </a:ext>
            </a:extLst>
          </p:cNvPr>
          <p:cNvGrpSpPr/>
          <p:nvPr/>
        </p:nvGrpSpPr>
        <p:grpSpPr>
          <a:xfrm>
            <a:off x="8129173" y="4877436"/>
            <a:ext cx="268713" cy="357545"/>
            <a:chOff x="7913688" y="-280988"/>
            <a:chExt cx="1733550" cy="2306638"/>
          </a:xfrm>
          <a:solidFill>
            <a:schemeClr val="tx1"/>
          </a:solidFill>
        </p:grpSpPr>
        <p:sp>
          <p:nvSpPr>
            <p:cNvPr id="292" name="Freeform 29">
              <a:extLst>
                <a:ext uri="{FF2B5EF4-FFF2-40B4-BE49-F238E27FC236}">
                  <a16:creationId xmlns="" xmlns:a16="http://schemas.microsoft.com/office/drawing/2014/main" id="{67DEBF3F-B218-4435-84AE-78EDCC71D78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15313" y="1317625"/>
              <a:ext cx="1155700" cy="71438"/>
            </a:xfrm>
            <a:custGeom>
              <a:avLst/>
              <a:gdLst>
                <a:gd name="T0" fmla="*/ 9 w 306"/>
                <a:gd name="T1" fmla="*/ 0 h 19"/>
                <a:gd name="T2" fmla="*/ 0 w 306"/>
                <a:gd name="T3" fmla="*/ 10 h 19"/>
                <a:gd name="T4" fmla="*/ 9 w 306"/>
                <a:gd name="T5" fmla="*/ 19 h 19"/>
                <a:gd name="T6" fmla="*/ 297 w 306"/>
                <a:gd name="T7" fmla="*/ 19 h 19"/>
                <a:gd name="T8" fmla="*/ 306 w 306"/>
                <a:gd name="T9" fmla="*/ 10 h 19"/>
                <a:gd name="T10" fmla="*/ 297 w 306"/>
                <a:gd name="T11" fmla="*/ 0 h 19"/>
                <a:gd name="T12" fmla="*/ 9 w 306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6" h="19">
                  <a:moveTo>
                    <a:pt x="9" y="0"/>
                  </a:move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297" y="19"/>
                    <a:pt x="297" y="19"/>
                    <a:pt x="297" y="19"/>
                  </a:cubicBezTo>
                  <a:cubicBezTo>
                    <a:pt x="302" y="19"/>
                    <a:pt x="306" y="15"/>
                    <a:pt x="306" y="10"/>
                  </a:cubicBezTo>
                  <a:cubicBezTo>
                    <a:pt x="306" y="5"/>
                    <a:pt x="302" y="0"/>
                    <a:pt x="297" y="0"/>
                  </a:cubicBezTo>
                  <a:lnTo>
                    <a:pt x="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3" name="Freeform 30">
              <a:extLst>
                <a:ext uri="{FF2B5EF4-FFF2-40B4-BE49-F238E27FC236}">
                  <a16:creationId xmlns="" xmlns:a16="http://schemas.microsoft.com/office/drawing/2014/main" id="{6B528C1E-F3A9-46E7-A1E4-6211598688B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15313" y="1535112"/>
              <a:ext cx="1155700" cy="71438"/>
            </a:xfrm>
            <a:custGeom>
              <a:avLst/>
              <a:gdLst>
                <a:gd name="T0" fmla="*/ 297 w 306"/>
                <a:gd name="T1" fmla="*/ 0 h 19"/>
                <a:gd name="T2" fmla="*/ 9 w 306"/>
                <a:gd name="T3" fmla="*/ 0 h 19"/>
                <a:gd name="T4" fmla="*/ 0 w 306"/>
                <a:gd name="T5" fmla="*/ 9 h 19"/>
                <a:gd name="T6" fmla="*/ 9 w 306"/>
                <a:gd name="T7" fmla="*/ 19 h 19"/>
                <a:gd name="T8" fmla="*/ 297 w 306"/>
                <a:gd name="T9" fmla="*/ 19 h 19"/>
                <a:gd name="T10" fmla="*/ 306 w 306"/>
                <a:gd name="T11" fmla="*/ 9 h 19"/>
                <a:gd name="T12" fmla="*/ 297 w 306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6" h="19">
                  <a:moveTo>
                    <a:pt x="297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297" y="19"/>
                    <a:pt x="297" y="19"/>
                    <a:pt x="297" y="19"/>
                  </a:cubicBezTo>
                  <a:cubicBezTo>
                    <a:pt x="302" y="19"/>
                    <a:pt x="306" y="15"/>
                    <a:pt x="306" y="9"/>
                  </a:cubicBezTo>
                  <a:cubicBezTo>
                    <a:pt x="306" y="4"/>
                    <a:pt x="302" y="0"/>
                    <a:pt x="297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4" name="Freeform 31">
              <a:extLst>
                <a:ext uri="{FF2B5EF4-FFF2-40B4-BE49-F238E27FC236}">
                  <a16:creationId xmlns="" xmlns:a16="http://schemas.microsoft.com/office/drawing/2014/main" id="{39A64E7E-39B3-466B-9F41-1281D6FDFA6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13688" y="-280988"/>
              <a:ext cx="1733550" cy="2306638"/>
            </a:xfrm>
            <a:custGeom>
              <a:avLst/>
              <a:gdLst>
                <a:gd name="T0" fmla="*/ 353 w 459"/>
                <a:gd name="T1" fmla="*/ 12 h 612"/>
                <a:gd name="T2" fmla="*/ 325 w 459"/>
                <a:gd name="T3" fmla="*/ 0 h 612"/>
                <a:gd name="T4" fmla="*/ 57 w 459"/>
                <a:gd name="T5" fmla="*/ 0 h 612"/>
                <a:gd name="T6" fmla="*/ 0 w 459"/>
                <a:gd name="T7" fmla="*/ 57 h 612"/>
                <a:gd name="T8" fmla="*/ 0 w 459"/>
                <a:gd name="T9" fmla="*/ 555 h 612"/>
                <a:gd name="T10" fmla="*/ 57 w 459"/>
                <a:gd name="T11" fmla="*/ 612 h 612"/>
                <a:gd name="T12" fmla="*/ 402 w 459"/>
                <a:gd name="T13" fmla="*/ 612 h 612"/>
                <a:gd name="T14" fmla="*/ 459 w 459"/>
                <a:gd name="T15" fmla="*/ 555 h 612"/>
                <a:gd name="T16" fmla="*/ 459 w 459"/>
                <a:gd name="T17" fmla="*/ 153 h 612"/>
                <a:gd name="T18" fmla="*/ 353 w 459"/>
                <a:gd name="T19" fmla="*/ 12 h 612"/>
                <a:gd name="T20" fmla="*/ 344 w 459"/>
                <a:gd name="T21" fmla="*/ 59 h 612"/>
                <a:gd name="T22" fmla="*/ 409 w 459"/>
                <a:gd name="T23" fmla="*/ 134 h 612"/>
                <a:gd name="T24" fmla="*/ 344 w 459"/>
                <a:gd name="T25" fmla="*/ 134 h 612"/>
                <a:gd name="T26" fmla="*/ 344 w 459"/>
                <a:gd name="T27" fmla="*/ 59 h 612"/>
                <a:gd name="T28" fmla="*/ 421 w 459"/>
                <a:gd name="T29" fmla="*/ 555 h 612"/>
                <a:gd name="T30" fmla="*/ 402 w 459"/>
                <a:gd name="T31" fmla="*/ 574 h 612"/>
                <a:gd name="T32" fmla="*/ 57 w 459"/>
                <a:gd name="T33" fmla="*/ 574 h 612"/>
                <a:gd name="T34" fmla="*/ 38 w 459"/>
                <a:gd name="T35" fmla="*/ 555 h 612"/>
                <a:gd name="T36" fmla="*/ 38 w 459"/>
                <a:gd name="T37" fmla="*/ 57 h 612"/>
                <a:gd name="T38" fmla="*/ 57 w 459"/>
                <a:gd name="T39" fmla="*/ 38 h 612"/>
                <a:gd name="T40" fmla="*/ 306 w 459"/>
                <a:gd name="T41" fmla="*/ 38 h 612"/>
                <a:gd name="T42" fmla="*/ 306 w 459"/>
                <a:gd name="T43" fmla="*/ 172 h 612"/>
                <a:gd name="T44" fmla="*/ 421 w 459"/>
                <a:gd name="T45" fmla="*/ 172 h 612"/>
                <a:gd name="T46" fmla="*/ 421 w 459"/>
                <a:gd name="T47" fmla="*/ 555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59" h="612">
                  <a:moveTo>
                    <a:pt x="353" y="12"/>
                  </a:moveTo>
                  <a:cubicBezTo>
                    <a:pt x="346" y="4"/>
                    <a:pt x="336" y="0"/>
                    <a:pt x="325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26" y="0"/>
                    <a:pt x="0" y="25"/>
                    <a:pt x="0" y="57"/>
                  </a:cubicBezTo>
                  <a:cubicBezTo>
                    <a:pt x="0" y="555"/>
                    <a:pt x="0" y="555"/>
                    <a:pt x="0" y="555"/>
                  </a:cubicBezTo>
                  <a:cubicBezTo>
                    <a:pt x="0" y="587"/>
                    <a:pt x="26" y="612"/>
                    <a:pt x="57" y="612"/>
                  </a:cubicBezTo>
                  <a:cubicBezTo>
                    <a:pt x="402" y="612"/>
                    <a:pt x="402" y="612"/>
                    <a:pt x="402" y="612"/>
                  </a:cubicBezTo>
                  <a:cubicBezTo>
                    <a:pt x="434" y="612"/>
                    <a:pt x="459" y="587"/>
                    <a:pt x="459" y="555"/>
                  </a:cubicBezTo>
                  <a:cubicBezTo>
                    <a:pt x="459" y="153"/>
                    <a:pt x="459" y="153"/>
                    <a:pt x="459" y="153"/>
                  </a:cubicBezTo>
                  <a:cubicBezTo>
                    <a:pt x="459" y="138"/>
                    <a:pt x="459" y="127"/>
                    <a:pt x="353" y="12"/>
                  </a:cubicBezTo>
                  <a:close/>
                  <a:moveTo>
                    <a:pt x="344" y="59"/>
                  </a:moveTo>
                  <a:cubicBezTo>
                    <a:pt x="364" y="80"/>
                    <a:pt x="392" y="113"/>
                    <a:pt x="409" y="134"/>
                  </a:cubicBezTo>
                  <a:cubicBezTo>
                    <a:pt x="344" y="134"/>
                    <a:pt x="344" y="134"/>
                    <a:pt x="344" y="134"/>
                  </a:cubicBezTo>
                  <a:lnTo>
                    <a:pt x="344" y="59"/>
                  </a:lnTo>
                  <a:close/>
                  <a:moveTo>
                    <a:pt x="421" y="555"/>
                  </a:moveTo>
                  <a:cubicBezTo>
                    <a:pt x="421" y="566"/>
                    <a:pt x="412" y="574"/>
                    <a:pt x="402" y="574"/>
                  </a:cubicBezTo>
                  <a:cubicBezTo>
                    <a:pt x="57" y="574"/>
                    <a:pt x="57" y="574"/>
                    <a:pt x="57" y="574"/>
                  </a:cubicBezTo>
                  <a:cubicBezTo>
                    <a:pt x="47" y="574"/>
                    <a:pt x="38" y="566"/>
                    <a:pt x="38" y="555"/>
                  </a:cubicBezTo>
                  <a:cubicBezTo>
                    <a:pt x="38" y="57"/>
                    <a:pt x="38" y="57"/>
                    <a:pt x="38" y="57"/>
                  </a:cubicBezTo>
                  <a:cubicBezTo>
                    <a:pt x="38" y="47"/>
                    <a:pt x="47" y="38"/>
                    <a:pt x="57" y="38"/>
                  </a:cubicBezTo>
                  <a:cubicBezTo>
                    <a:pt x="306" y="38"/>
                    <a:pt x="306" y="38"/>
                    <a:pt x="306" y="38"/>
                  </a:cubicBezTo>
                  <a:cubicBezTo>
                    <a:pt x="306" y="172"/>
                    <a:pt x="306" y="172"/>
                    <a:pt x="306" y="172"/>
                  </a:cubicBezTo>
                  <a:cubicBezTo>
                    <a:pt x="421" y="172"/>
                    <a:pt x="421" y="172"/>
                    <a:pt x="421" y="172"/>
                  </a:cubicBezTo>
                  <a:lnTo>
                    <a:pt x="421" y="5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5" name="Freeform 32">
              <a:extLst>
                <a:ext uri="{FF2B5EF4-FFF2-40B4-BE49-F238E27FC236}">
                  <a16:creationId xmlns="" xmlns:a16="http://schemas.microsoft.com/office/drawing/2014/main" id="{A17253B1-4AD4-471A-BAB0-202D38B66E44}"/>
                </a:ext>
              </a:extLst>
            </p:cNvPr>
            <p:cNvSpPr>
              <a:spLocks/>
            </p:cNvSpPr>
            <p:nvPr/>
          </p:nvSpPr>
          <p:spPr bwMode="auto">
            <a:xfrm>
              <a:off x="8199438" y="77787"/>
              <a:ext cx="725488" cy="146050"/>
            </a:xfrm>
            <a:custGeom>
              <a:avLst/>
              <a:gdLst>
                <a:gd name="T0" fmla="*/ 19 w 192"/>
                <a:gd name="T1" fmla="*/ 39 h 39"/>
                <a:gd name="T2" fmla="*/ 173 w 192"/>
                <a:gd name="T3" fmla="*/ 39 h 39"/>
                <a:gd name="T4" fmla="*/ 192 w 192"/>
                <a:gd name="T5" fmla="*/ 20 h 39"/>
                <a:gd name="T6" fmla="*/ 173 w 192"/>
                <a:gd name="T7" fmla="*/ 0 h 39"/>
                <a:gd name="T8" fmla="*/ 19 w 192"/>
                <a:gd name="T9" fmla="*/ 0 h 39"/>
                <a:gd name="T10" fmla="*/ 0 w 192"/>
                <a:gd name="T11" fmla="*/ 20 h 39"/>
                <a:gd name="T12" fmla="*/ 19 w 192"/>
                <a:gd name="T13" fmla="*/ 3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2" h="39">
                  <a:moveTo>
                    <a:pt x="19" y="39"/>
                  </a:moveTo>
                  <a:cubicBezTo>
                    <a:pt x="173" y="39"/>
                    <a:pt x="173" y="39"/>
                    <a:pt x="173" y="39"/>
                  </a:cubicBezTo>
                  <a:cubicBezTo>
                    <a:pt x="183" y="39"/>
                    <a:pt x="192" y="30"/>
                    <a:pt x="192" y="20"/>
                  </a:cubicBezTo>
                  <a:cubicBezTo>
                    <a:pt x="192" y="9"/>
                    <a:pt x="183" y="0"/>
                    <a:pt x="173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9" y="0"/>
                    <a:pt x="0" y="9"/>
                    <a:pt x="0" y="20"/>
                  </a:cubicBezTo>
                  <a:cubicBezTo>
                    <a:pt x="0" y="30"/>
                    <a:pt x="9" y="39"/>
                    <a:pt x="19" y="3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6" name="Freeform 33">
              <a:extLst>
                <a:ext uri="{FF2B5EF4-FFF2-40B4-BE49-F238E27FC236}">
                  <a16:creationId xmlns="" xmlns:a16="http://schemas.microsoft.com/office/drawing/2014/main" id="{463EAD42-6E73-41E3-A0C4-71B7D2C13532}"/>
                </a:ext>
              </a:extLst>
            </p:cNvPr>
            <p:cNvSpPr>
              <a:spLocks/>
            </p:cNvSpPr>
            <p:nvPr/>
          </p:nvSpPr>
          <p:spPr bwMode="auto">
            <a:xfrm>
              <a:off x="8199438" y="438150"/>
              <a:ext cx="725488" cy="73025"/>
            </a:xfrm>
            <a:custGeom>
              <a:avLst/>
              <a:gdLst>
                <a:gd name="T0" fmla="*/ 10 w 192"/>
                <a:gd name="T1" fmla="*/ 19 h 19"/>
                <a:gd name="T2" fmla="*/ 182 w 192"/>
                <a:gd name="T3" fmla="*/ 19 h 19"/>
                <a:gd name="T4" fmla="*/ 192 w 192"/>
                <a:gd name="T5" fmla="*/ 10 h 19"/>
                <a:gd name="T6" fmla="*/ 182 w 192"/>
                <a:gd name="T7" fmla="*/ 0 h 19"/>
                <a:gd name="T8" fmla="*/ 10 w 192"/>
                <a:gd name="T9" fmla="*/ 0 h 19"/>
                <a:gd name="T10" fmla="*/ 0 w 192"/>
                <a:gd name="T11" fmla="*/ 10 h 19"/>
                <a:gd name="T12" fmla="*/ 10 w 192"/>
                <a:gd name="T13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2" h="19">
                  <a:moveTo>
                    <a:pt x="10" y="19"/>
                  </a:moveTo>
                  <a:cubicBezTo>
                    <a:pt x="182" y="19"/>
                    <a:pt x="182" y="19"/>
                    <a:pt x="182" y="19"/>
                  </a:cubicBezTo>
                  <a:cubicBezTo>
                    <a:pt x="188" y="19"/>
                    <a:pt x="192" y="15"/>
                    <a:pt x="192" y="10"/>
                  </a:cubicBezTo>
                  <a:cubicBezTo>
                    <a:pt x="192" y="4"/>
                    <a:pt x="188" y="0"/>
                    <a:pt x="18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7" name="Freeform 34">
              <a:extLst>
                <a:ext uri="{FF2B5EF4-FFF2-40B4-BE49-F238E27FC236}">
                  <a16:creationId xmlns="" xmlns:a16="http://schemas.microsoft.com/office/drawing/2014/main" id="{ADF663F7-0C60-4E91-9148-5F2539DC4EBD}"/>
                </a:ext>
              </a:extLst>
            </p:cNvPr>
            <p:cNvSpPr>
              <a:spLocks/>
            </p:cNvSpPr>
            <p:nvPr/>
          </p:nvSpPr>
          <p:spPr bwMode="auto">
            <a:xfrm>
              <a:off x="8199438" y="657225"/>
              <a:ext cx="1160463" cy="71438"/>
            </a:xfrm>
            <a:custGeom>
              <a:avLst/>
              <a:gdLst>
                <a:gd name="T0" fmla="*/ 0 w 307"/>
                <a:gd name="T1" fmla="*/ 9 h 19"/>
                <a:gd name="T2" fmla="*/ 10 w 307"/>
                <a:gd name="T3" fmla="*/ 19 h 19"/>
                <a:gd name="T4" fmla="*/ 297 w 307"/>
                <a:gd name="T5" fmla="*/ 19 h 19"/>
                <a:gd name="T6" fmla="*/ 307 w 307"/>
                <a:gd name="T7" fmla="*/ 9 h 19"/>
                <a:gd name="T8" fmla="*/ 297 w 307"/>
                <a:gd name="T9" fmla="*/ 0 h 19"/>
                <a:gd name="T10" fmla="*/ 10 w 307"/>
                <a:gd name="T11" fmla="*/ 0 h 19"/>
                <a:gd name="T12" fmla="*/ 0 w 307"/>
                <a:gd name="T13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7" h="19">
                  <a:moveTo>
                    <a:pt x="0" y="9"/>
                  </a:moveTo>
                  <a:cubicBezTo>
                    <a:pt x="0" y="14"/>
                    <a:pt x="5" y="19"/>
                    <a:pt x="10" y="19"/>
                  </a:cubicBezTo>
                  <a:cubicBezTo>
                    <a:pt x="297" y="19"/>
                    <a:pt x="297" y="19"/>
                    <a:pt x="297" y="19"/>
                  </a:cubicBezTo>
                  <a:cubicBezTo>
                    <a:pt x="302" y="19"/>
                    <a:pt x="307" y="14"/>
                    <a:pt x="307" y="9"/>
                  </a:cubicBezTo>
                  <a:cubicBezTo>
                    <a:pt x="307" y="4"/>
                    <a:pt x="302" y="0"/>
                    <a:pt x="297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8" name="Freeform 35">
              <a:extLst>
                <a:ext uri="{FF2B5EF4-FFF2-40B4-BE49-F238E27FC236}">
                  <a16:creationId xmlns="" xmlns:a16="http://schemas.microsoft.com/office/drawing/2014/main" id="{03430621-75FF-46B5-8BBD-92F0C0A19414}"/>
                </a:ext>
              </a:extLst>
            </p:cNvPr>
            <p:cNvSpPr>
              <a:spLocks/>
            </p:cNvSpPr>
            <p:nvPr/>
          </p:nvSpPr>
          <p:spPr bwMode="auto">
            <a:xfrm>
              <a:off x="8199438" y="1087437"/>
              <a:ext cx="1160463" cy="74613"/>
            </a:xfrm>
            <a:custGeom>
              <a:avLst/>
              <a:gdLst>
                <a:gd name="T0" fmla="*/ 297 w 307"/>
                <a:gd name="T1" fmla="*/ 20 h 20"/>
                <a:gd name="T2" fmla="*/ 307 w 307"/>
                <a:gd name="T3" fmla="*/ 10 h 20"/>
                <a:gd name="T4" fmla="*/ 297 w 307"/>
                <a:gd name="T5" fmla="*/ 0 h 20"/>
                <a:gd name="T6" fmla="*/ 10 w 307"/>
                <a:gd name="T7" fmla="*/ 0 h 20"/>
                <a:gd name="T8" fmla="*/ 0 w 307"/>
                <a:gd name="T9" fmla="*/ 10 h 20"/>
                <a:gd name="T10" fmla="*/ 10 w 307"/>
                <a:gd name="T11" fmla="*/ 20 h 20"/>
                <a:gd name="T12" fmla="*/ 297 w 307"/>
                <a:gd name="T13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7" h="20">
                  <a:moveTo>
                    <a:pt x="297" y="20"/>
                  </a:moveTo>
                  <a:cubicBezTo>
                    <a:pt x="302" y="20"/>
                    <a:pt x="307" y="15"/>
                    <a:pt x="307" y="10"/>
                  </a:cubicBezTo>
                  <a:cubicBezTo>
                    <a:pt x="307" y="5"/>
                    <a:pt x="302" y="0"/>
                    <a:pt x="297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15"/>
                    <a:pt x="5" y="20"/>
                    <a:pt x="10" y="20"/>
                  </a:cubicBezTo>
                  <a:lnTo>
                    <a:pt x="297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9" name="Freeform 36">
              <a:extLst>
                <a:ext uri="{FF2B5EF4-FFF2-40B4-BE49-F238E27FC236}">
                  <a16:creationId xmlns="" xmlns:a16="http://schemas.microsoft.com/office/drawing/2014/main" id="{E4917DFE-71FF-49C3-AE42-500637D6E018}"/>
                </a:ext>
              </a:extLst>
            </p:cNvPr>
            <p:cNvSpPr>
              <a:spLocks/>
            </p:cNvSpPr>
            <p:nvPr/>
          </p:nvSpPr>
          <p:spPr bwMode="auto">
            <a:xfrm>
              <a:off x="8199438" y="871537"/>
              <a:ext cx="1089025" cy="73025"/>
            </a:xfrm>
            <a:custGeom>
              <a:avLst/>
              <a:gdLst>
                <a:gd name="T0" fmla="*/ 10 w 288"/>
                <a:gd name="T1" fmla="*/ 19 h 19"/>
                <a:gd name="T2" fmla="*/ 278 w 288"/>
                <a:gd name="T3" fmla="*/ 19 h 19"/>
                <a:gd name="T4" fmla="*/ 288 w 288"/>
                <a:gd name="T5" fmla="*/ 10 h 19"/>
                <a:gd name="T6" fmla="*/ 278 w 288"/>
                <a:gd name="T7" fmla="*/ 0 h 19"/>
                <a:gd name="T8" fmla="*/ 10 w 288"/>
                <a:gd name="T9" fmla="*/ 0 h 19"/>
                <a:gd name="T10" fmla="*/ 0 w 288"/>
                <a:gd name="T11" fmla="*/ 10 h 19"/>
                <a:gd name="T12" fmla="*/ 10 w 288"/>
                <a:gd name="T13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8" h="19">
                  <a:moveTo>
                    <a:pt x="10" y="19"/>
                  </a:moveTo>
                  <a:cubicBezTo>
                    <a:pt x="278" y="19"/>
                    <a:pt x="278" y="19"/>
                    <a:pt x="278" y="19"/>
                  </a:cubicBezTo>
                  <a:cubicBezTo>
                    <a:pt x="283" y="19"/>
                    <a:pt x="288" y="15"/>
                    <a:pt x="288" y="10"/>
                  </a:cubicBezTo>
                  <a:cubicBezTo>
                    <a:pt x="288" y="4"/>
                    <a:pt x="283" y="0"/>
                    <a:pt x="278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00" name="Freeform 300">
            <a:extLst>
              <a:ext uri="{FF2B5EF4-FFF2-40B4-BE49-F238E27FC236}">
                <a16:creationId xmlns="" xmlns:a16="http://schemas.microsoft.com/office/drawing/2014/main" id="{133CD73C-6E2B-4B5E-87AD-3CF18F002F67}"/>
              </a:ext>
            </a:extLst>
          </p:cNvPr>
          <p:cNvSpPr>
            <a:spLocks noEditPoints="1"/>
          </p:cNvSpPr>
          <p:nvPr/>
        </p:nvSpPr>
        <p:spPr bwMode="auto">
          <a:xfrm>
            <a:off x="8869971" y="4892721"/>
            <a:ext cx="325899" cy="326974"/>
          </a:xfrm>
          <a:custGeom>
            <a:avLst/>
            <a:gdLst>
              <a:gd name="T0" fmla="*/ 114 w 128"/>
              <a:gd name="T1" fmla="*/ 29 h 128"/>
              <a:gd name="T2" fmla="*/ 112 w 128"/>
              <a:gd name="T3" fmla="*/ 8 h 128"/>
              <a:gd name="T4" fmla="*/ 24 w 128"/>
              <a:gd name="T5" fmla="*/ 0 h 128"/>
              <a:gd name="T6" fmla="*/ 16 w 128"/>
              <a:gd name="T7" fmla="*/ 27 h 128"/>
              <a:gd name="T8" fmla="*/ 2 w 128"/>
              <a:gd name="T9" fmla="*/ 45 h 128"/>
              <a:gd name="T10" fmla="*/ 0 w 128"/>
              <a:gd name="T11" fmla="*/ 56 h 128"/>
              <a:gd name="T12" fmla="*/ 12 w 128"/>
              <a:gd name="T13" fmla="*/ 68 h 128"/>
              <a:gd name="T14" fmla="*/ 20 w 128"/>
              <a:gd name="T15" fmla="*/ 128 h 128"/>
              <a:gd name="T16" fmla="*/ 116 w 128"/>
              <a:gd name="T17" fmla="*/ 120 h 128"/>
              <a:gd name="T18" fmla="*/ 116 w 128"/>
              <a:gd name="T19" fmla="*/ 68 h 128"/>
              <a:gd name="T20" fmla="*/ 128 w 128"/>
              <a:gd name="T21" fmla="*/ 52 h 128"/>
              <a:gd name="T22" fmla="*/ 104 w 128"/>
              <a:gd name="T23" fmla="*/ 8 h 128"/>
              <a:gd name="T24" fmla="*/ 24 w 128"/>
              <a:gd name="T25" fmla="*/ 24 h 128"/>
              <a:gd name="T26" fmla="*/ 24 w 128"/>
              <a:gd name="T27" fmla="*/ 8 h 128"/>
              <a:gd name="T28" fmla="*/ 41 w 128"/>
              <a:gd name="T29" fmla="*/ 60 h 128"/>
              <a:gd name="T30" fmla="*/ 40 w 128"/>
              <a:gd name="T31" fmla="*/ 32 h 128"/>
              <a:gd name="T32" fmla="*/ 41 w 128"/>
              <a:gd name="T33" fmla="*/ 60 h 128"/>
              <a:gd name="T34" fmla="*/ 62 w 128"/>
              <a:gd name="T35" fmla="*/ 32 h 128"/>
              <a:gd name="T36" fmla="*/ 45 w 128"/>
              <a:gd name="T37" fmla="*/ 60 h 128"/>
              <a:gd name="T38" fmla="*/ 66 w 128"/>
              <a:gd name="T39" fmla="*/ 32 h 128"/>
              <a:gd name="T40" fmla="*/ 83 w 128"/>
              <a:gd name="T41" fmla="*/ 60 h 128"/>
              <a:gd name="T42" fmla="*/ 66 w 128"/>
              <a:gd name="T43" fmla="*/ 32 h 128"/>
              <a:gd name="T44" fmla="*/ 88 w 128"/>
              <a:gd name="T45" fmla="*/ 32 h 128"/>
              <a:gd name="T46" fmla="*/ 87 w 128"/>
              <a:gd name="T47" fmla="*/ 60 h 128"/>
              <a:gd name="T48" fmla="*/ 8 w 128"/>
              <a:gd name="T49" fmla="*/ 56 h 128"/>
              <a:gd name="T50" fmla="*/ 9 w 128"/>
              <a:gd name="T51" fmla="*/ 50 h 128"/>
              <a:gd name="T52" fmla="*/ 24 w 128"/>
              <a:gd name="T53" fmla="*/ 32 h 128"/>
              <a:gd name="T54" fmla="*/ 19 w 128"/>
              <a:gd name="T55" fmla="*/ 60 h 128"/>
              <a:gd name="T56" fmla="*/ 8 w 128"/>
              <a:gd name="T57" fmla="*/ 56 h 128"/>
              <a:gd name="T58" fmla="*/ 50 w 128"/>
              <a:gd name="T59" fmla="*/ 120 h 128"/>
              <a:gd name="T60" fmla="*/ 80 w 128"/>
              <a:gd name="T61" fmla="*/ 80 h 128"/>
              <a:gd name="T62" fmla="*/ 108 w 128"/>
              <a:gd name="T63" fmla="*/ 120 h 128"/>
              <a:gd name="T64" fmla="*/ 84 w 128"/>
              <a:gd name="T65" fmla="*/ 80 h 128"/>
              <a:gd name="T66" fmla="*/ 50 w 128"/>
              <a:gd name="T67" fmla="*/ 76 h 128"/>
              <a:gd name="T68" fmla="*/ 46 w 128"/>
              <a:gd name="T69" fmla="*/ 120 h 128"/>
              <a:gd name="T70" fmla="*/ 20 w 128"/>
              <a:gd name="T71" fmla="*/ 68 h 128"/>
              <a:gd name="T72" fmla="*/ 108 w 128"/>
              <a:gd name="T73" fmla="*/ 120 h 128"/>
              <a:gd name="T74" fmla="*/ 116 w 128"/>
              <a:gd name="T75" fmla="*/ 60 h 128"/>
              <a:gd name="T76" fmla="*/ 93 w 128"/>
              <a:gd name="T77" fmla="*/ 32 h 128"/>
              <a:gd name="T78" fmla="*/ 104 w 128"/>
              <a:gd name="T79" fmla="*/ 32 h 128"/>
              <a:gd name="T80" fmla="*/ 119 w 128"/>
              <a:gd name="T81" fmla="*/ 50 h 128"/>
              <a:gd name="T82" fmla="*/ 120 w 128"/>
              <a:gd name="T83" fmla="*/ 5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8">
                <a:moveTo>
                  <a:pt x="126" y="45"/>
                </a:moveTo>
                <a:cubicBezTo>
                  <a:pt x="114" y="29"/>
                  <a:pt x="114" y="29"/>
                  <a:pt x="114" y="29"/>
                </a:cubicBezTo>
                <a:cubicBezTo>
                  <a:pt x="113" y="28"/>
                  <a:pt x="113" y="28"/>
                  <a:pt x="112" y="27"/>
                </a:cubicBezTo>
                <a:cubicBezTo>
                  <a:pt x="112" y="8"/>
                  <a:pt x="112" y="8"/>
                  <a:pt x="112" y="8"/>
                </a:cubicBezTo>
                <a:cubicBezTo>
                  <a:pt x="112" y="4"/>
                  <a:pt x="108" y="0"/>
                  <a:pt x="104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6" y="4"/>
                  <a:pt x="16" y="8"/>
                </a:cubicBezTo>
                <a:cubicBezTo>
                  <a:pt x="16" y="27"/>
                  <a:pt x="16" y="27"/>
                  <a:pt x="16" y="27"/>
                </a:cubicBezTo>
                <a:cubicBezTo>
                  <a:pt x="15" y="28"/>
                  <a:pt x="15" y="28"/>
                  <a:pt x="14" y="29"/>
                </a:cubicBezTo>
                <a:cubicBezTo>
                  <a:pt x="2" y="45"/>
                  <a:pt x="2" y="45"/>
                  <a:pt x="2" y="45"/>
                </a:cubicBezTo>
                <a:cubicBezTo>
                  <a:pt x="1" y="47"/>
                  <a:pt x="0" y="49"/>
                  <a:pt x="0" y="52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3"/>
                  <a:pt x="5" y="68"/>
                  <a:pt x="12" y="68"/>
                </a:cubicBezTo>
                <a:cubicBezTo>
                  <a:pt x="12" y="68"/>
                  <a:pt x="12" y="68"/>
                  <a:pt x="12" y="68"/>
                </a:cubicBezTo>
                <a:cubicBezTo>
                  <a:pt x="12" y="120"/>
                  <a:pt x="12" y="120"/>
                  <a:pt x="12" y="120"/>
                </a:cubicBezTo>
                <a:cubicBezTo>
                  <a:pt x="12" y="124"/>
                  <a:pt x="16" y="128"/>
                  <a:pt x="20" y="128"/>
                </a:cubicBezTo>
                <a:cubicBezTo>
                  <a:pt x="108" y="128"/>
                  <a:pt x="108" y="128"/>
                  <a:pt x="108" y="128"/>
                </a:cubicBezTo>
                <a:cubicBezTo>
                  <a:pt x="112" y="128"/>
                  <a:pt x="116" y="124"/>
                  <a:pt x="116" y="120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23" y="68"/>
                  <a:pt x="128" y="63"/>
                  <a:pt x="128" y="56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28" y="49"/>
                  <a:pt x="127" y="47"/>
                  <a:pt x="126" y="45"/>
                </a:cubicBezTo>
                <a:close/>
                <a:moveTo>
                  <a:pt x="104" y="8"/>
                </a:moveTo>
                <a:cubicBezTo>
                  <a:pt x="104" y="24"/>
                  <a:pt x="104" y="24"/>
                  <a:pt x="10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lnTo>
                  <a:pt x="104" y="8"/>
                </a:lnTo>
                <a:close/>
                <a:moveTo>
                  <a:pt x="41" y="60"/>
                </a:moveTo>
                <a:cubicBezTo>
                  <a:pt x="24" y="60"/>
                  <a:pt x="24" y="60"/>
                  <a:pt x="24" y="60"/>
                </a:cubicBezTo>
                <a:cubicBezTo>
                  <a:pt x="40" y="32"/>
                  <a:pt x="40" y="32"/>
                  <a:pt x="40" y="32"/>
                </a:cubicBezTo>
                <a:cubicBezTo>
                  <a:pt x="49" y="32"/>
                  <a:pt x="49" y="32"/>
                  <a:pt x="49" y="32"/>
                </a:cubicBezTo>
                <a:lnTo>
                  <a:pt x="41" y="60"/>
                </a:lnTo>
                <a:close/>
                <a:moveTo>
                  <a:pt x="53" y="32"/>
                </a:moveTo>
                <a:cubicBezTo>
                  <a:pt x="62" y="32"/>
                  <a:pt x="62" y="32"/>
                  <a:pt x="62" y="32"/>
                </a:cubicBezTo>
                <a:cubicBezTo>
                  <a:pt x="62" y="60"/>
                  <a:pt x="62" y="60"/>
                  <a:pt x="62" y="60"/>
                </a:cubicBezTo>
                <a:cubicBezTo>
                  <a:pt x="45" y="60"/>
                  <a:pt x="45" y="60"/>
                  <a:pt x="45" y="60"/>
                </a:cubicBezTo>
                <a:lnTo>
                  <a:pt x="53" y="32"/>
                </a:lnTo>
                <a:close/>
                <a:moveTo>
                  <a:pt x="66" y="32"/>
                </a:moveTo>
                <a:cubicBezTo>
                  <a:pt x="75" y="32"/>
                  <a:pt x="75" y="32"/>
                  <a:pt x="75" y="32"/>
                </a:cubicBezTo>
                <a:cubicBezTo>
                  <a:pt x="83" y="60"/>
                  <a:pt x="83" y="60"/>
                  <a:pt x="83" y="60"/>
                </a:cubicBezTo>
                <a:cubicBezTo>
                  <a:pt x="66" y="60"/>
                  <a:pt x="66" y="60"/>
                  <a:pt x="66" y="60"/>
                </a:cubicBezTo>
                <a:lnTo>
                  <a:pt x="66" y="32"/>
                </a:lnTo>
                <a:close/>
                <a:moveTo>
                  <a:pt x="79" y="32"/>
                </a:moveTo>
                <a:cubicBezTo>
                  <a:pt x="88" y="32"/>
                  <a:pt x="88" y="32"/>
                  <a:pt x="88" y="32"/>
                </a:cubicBezTo>
                <a:cubicBezTo>
                  <a:pt x="104" y="60"/>
                  <a:pt x="104" y="60"/>
                  <a:pt x="104" y="60"/>
                </a:cubicBezTo>
                <a:cubicBezTo>
                  <a:pt x="87" y="60"/>
                  <a:pt x="87" y="60"/>
                  <a:pt x="87" y="60"/>
                </a:cubicBezTo>
                <a:lnTo>
                  <a:pt x="79" y="32"/>
                </a:lnTo>
                <a:close/>
                <a:moveTo>
                  <a:pt x="8" y="56"/>
                </a:moveTo>
                <a:cubicBezTo>
                  <a:pt x="8" y="52"/>
                  <a:pt x="8" y="52"/>
                  <a:pt x="8" y="52"/>
                </a:cubicBezTo>
                <a:cubicBezTo>
                  <a:pt x="8" y="51"/>
                  <a:pt x="8" y="50"/>
                  <a:pt x="9" y="50"/>
                </a:cubicBezTo>
                <a:cubicBezTo>
                  <a:pt x="21" y="34"/>
                  <a:pt x="21" y="34"/>
                  <a:pt x="21" y="34"/>
                </a:cubicBezTo>
                <a:cubicBezTo>
                  <a:pt x="22" y="33"/>
                  <a:pt x="23" y="32"/>
                  <a:pt x="24" y="32"/>
                </a:cubicBezTo>
                <a:cubicBezTo>
                  <a:pt x="35" y="32"/>
                  <a:pt x="35" y="32"/>
                  <a:pt x="35" y="32"/>
                </a:cubicBezTo>
                <a:cubicBezTo>
                  <a:pt x="19" y="60"/>
                  <a:pt x="19" y="60"/>
                  <a:pt x="19" y="60"/>
                </a:cubicBezTo>
                <a:cubicBezTo>
                  <a:pt x="12" y="60"/>
                  <a:pt x="12" y="60"/>
                  <a:pt x="12" y="60"/>
                </a:cubicBezTo>
                <a:cubicBezTo>
                  <a:pt x="10" y="60"/>
                  <a:pt x="8" y="58"/>
                  <a:pt x="8" y="56"/>
                </a:cubicBezTo>
                <a:close/>
                <a:moveTo>
                  <a:pt x="80" y="120"/>
                </a:moveTo>
                <a:cubicBezTo>
                  <a:pt x="50" y="120"/>
                  <a:pt x="50" y="120"/>
                  <a:pt x="50" y="120"/>
                </a:cubicBezTo>
                <a:cubicBezTo>
                  <a:pt x="50" y="80"/>
                  <a:pt x="50" y="80"/>
                  <a:pt x="50" y="80"/>
                </a:cubicBezTo>
                <a:cubicBezTo>
                  <a:pt x="80" y="80"/>
                  <a:pt x="80" y="80"/>
                  <a:pt x="80" y="80"/>
                </a:cubicBezTo>
                <a:lnTo>
                  <a:pt x="80" y="120"/>
                </a:lnTo>
                <a:close/>
                <a:moveTo>
                  <a:pt x="108" y="120"/>
                </a:moveTo>
                <a:cubicBezTo>
                  <a:pt x="84" y="120"/>
                  <a:pt x="84" y="120"/>
                  <a:pt x="84" y="120"/>
                </a:cubicBezTo>
                <a:cubicBezTo>
                  <a:pt x="84" y="80"/>
                  <a:pt x="84" y="80"/>
                  <a:pt x="84" y="80"/>
                </a:cubicBezTo>
                <a:cubicBezTo>
                  <a:pt x="84" y="78"/>
                  <a:pt x="82" y="76"/>
                  <a:pt x="80" y="76"/>
                </a:cubicBezTo>
                <a:cubicBezTo>
                  <a:pt x="50" y="76"/>
                  <a:pt x="50" y="76"/>
                  <a:pt x="50" y="76"/>
                </a:cubicBezTo>
                <a:cubicBezTo>
                  <a:pt x="48" y="76"/>
                  <a:pt x="46" y="78"/>
                  <a:pt x="46" y="80"/>
                </a:cubicBezTo>
                <a:cubicBezTo>
                  <a:pt x="46" y="120"/>
                  <a:pt x="46" y="120"/>
                  <a:pt x="46" y="120"/>
                </a:cubicBezTo>
                <a:cubicBezTo>
                  <a:pt x="20" y="120"/>
                  <a:pt x="20" y="120"/>
                  <a:pt x="20" y="120"/>
                </a:cubicBezTo>
                <a:cubicBezTo>
                  <a:pt x="20" y="68"/>
                  <a:pt x="20" y="68"/>
                  <a:pt x="20" y="68"/>
                </a:cubicBezTo>
                <a:cubicBezTo>
                  <a:pt x="108" y="68"/>
                  <a:pt x="108" y="68"/>
                  <a:pt x="108" y="68"/>
                </a:cubicBezTo>
                <a:lnTo>
                  <a:pt x="108" y="120"/>
                </a:lnTo>
                <a:close/>
                <a:moveTo>
                  <a:pt x="120" y="56"/>
                </a:moveTo>
                <a:cubicBezTo>
                  <a:pt x="120" y="58"/>
                  <a:pt x="118" y="60"/>
                  <a:pt x="116" y="60"/>
                </a:cubicBezTo>
                <a:cubicBezTo>
                  <a:pt x="109" y="60"/>
                  <a:pt x="109" y="60"/>
                  <a:pt x="109" y="60"/>
                </a:cubicBezTo>
                <a:cubicBezTo>
                  <a:pt x="93" y="32"/>
                  <a:pt x="93" y="32"/>
                  <a:pt x="93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5" y="32"/>
                  <a:pt x="106" y="33"/>
                  <a:pt x="107" y="34"/>
                </a:cubicBezTo>
                <a:cubicBezTo>
                  <a:pt x="119" y="50"/>
                  <a:pt x="119" y="50"/>
                  <a:pt x="119" y="50"/>
                </a:cubicBezTo>
                <a:cubicBezTo>
                  <a:pt x="120" y="50"/>
                  <a:pt x="120" y="51"/>
                  <a:pt x="120" y="52"/>
                </a:cubicBezTo>
                <a:lnTo>
                  <a:pt x="120" y="5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1" name="Freeform 10">
            <a:extLst>
              <a:ext uri="{FF2B5EF4-FFF2-40B4-BE49-F238E27FC236}">
                <a16:creationId xmlns="" xmlns:a16="http://schemas.microsoft.com/office/drawing/2014/main" id="{C97FEF1D-503B-451B-B543-CF8582343006}"/>
              </a:ext>
            </a:extLst>
          </p:cNvPr>
          <p:cNvSpPr>
            <a:spLocks noEditPoints="1"/>
          </p:cNvSpPr>
          <p:nvPr/>
        </p:nvSpPr>
        <p:spPr bwMode="auto">
          <a:xfrm>
            <a:off x="9643890" y="4901932"/>
            <a:ext cx="319718" cy="308553"/>
          </a:xfrm>
          <a:custGeom>
            <a:avLst/>
            <a:gdLst>
              <a:gd name="T0" fmla="*/ 94 w 132"/>
              <a:gd name="T1" fmla="*/ 0 h 128"/>
              <a:gd name="T2" fmla="*/ 56 w 132"/>
              <a:gd name="T3" fmla="*/ 27 h 128"/>
              <a:gd name="T4" fmla="*/ 55 w 132"/>
              <a:gd name="T5" fmla="*/ 27 h 128"/>
              <a:gd name="T6" fmla="*/ 14 w 132"/>
              <a:gd name="T7" fmla="*/ 69 h 128"/>
              <a:gd name="T8" fmla="*/ 1 w 132"/>
              <a:gd name="T9" fmla="*/ 110 h 128"/>
              <a:gd name="T10" fmla="*/ 14 w 132"/>
              <a:gd name="T11" fmla="*/ 128 h 128"/>
              <a:gd name="T12" fmla="*/ 53 w 132"/>
              <a:gd name="T13" fmla="*/ 118 h 128"/>
              <a:gd name="T14" fmla="*/ 120 w 132"/>
              <a:gd name="T15" fmla="*/ 53 h 128"/>
              <a:gd name="T16" fmla="*/ 64 w 132"/>
              <a:gd name="T17" fmla="*/ 95 h 128"/>
              <a:gd name="T18" fmla="*/ 99 w 132"/>
              <a:gd name="T19" fmla="*/ 47 h 128"/>
              <a:gd name="T20" fmla="*/ 95 w 132"/>
              <a:gd name="T21" fmla="*/ 67 h 128"/>
              <a:gd name="T22" fmla="*/ 64 w 132"/>
              <a:gd name="T23" fmla="*/ 98 h 128"/>
              <a:gd name="T24" fmla="*/ 59 w 132"/>
              <a:gd name="T25" fmla="*/ 81 h 128"/>
              <a:gd name="T26" fmla="*/ 46 w 132"/>
              <a:gd name="T27" fmla="*/ 68 h 128"/>
              <a:gd name="T28" fmla="*/ 92 w 132"/>
              <a:gd name="T29" fmla="*/ 36 h 128"/>
              <a:gd name="T30" fmla="*/ 59 w 132"/>
              <a:gd name="T31" fmla="*/ 81 h 128"/>
              <a:gd name="T32" fmla="*/ 30 w 132"/>
              <a:gd name="T33" fmla="*/ 64 h 128"/>
              <a:gd name="T34" fmla="*/ 80 w 132"/>
              <a:gd name="T35" fmla="*/ 29 h 128"/>
              <a:gd name="T36" fmla="*/ 17 w 132"/>
              <a:gd name="T37" fmla="*/ 119 h 128"/>
              <a:gd name="T38" fmla="*/ 8 w 132"/>
              <a:gd name="T39" fmla="*/ 114 h 128"/>
              <a:gd name="T40" fmla="*/ 13 w 132"/>
              <a:gd name="T41" fmla="*/ 96 h 128"/>
              <a:gd name="T42" fmla="*/ 32 w 132"/>
              <a:gd name="T43" fmla="*/ 116 h 128"/>
              <a:gd name="T44" fmla="*/ 35 w 132"/>
              <a:gd name="T45" fmla="*/ 115 h 128"/>
              <a:gd name="T46" fmla="*/ 14 w 132"/>
              <a:gd name="T47" fmla="*/ 92 h 128"/>
              <a:gd name="T48" fmla="*/ 19 w 132"/>
              <a:gd name="T49" fmla="*/ 75 h 128"/>
              <a:gd name="T50" fmla="*/ 52 w 132"/>
              <a:gd name="T51" fmla="*/ 110 h 128"/>
              <a:gd name="T52" fmla="*/ 35 w 132"/>
              <a:gd name="T53" fmla="*/ 115 h 128"/>
              <a:gd name="T54" fmla="*/ 108 w 132"/>
              <a:gd name="T55" fmla="*/ 54 h 128"/>
              <a:gd name="T56" fmla="*/ 98 w 132"/>
              <a:gd name="T57" fmla="*/ 30 h 128"/>
              <a:gd name="T58" fmla="*/ 81 w 132"/>
              <a:gd name="T59" fmla="*/ 13 h 128"/>
              <a:gd name="T60" fmla="*/ 112 w 132"/>
              <a:gd name="T61" fmla="*/ 16 h 128"/>
              <a:gd name="T62" fmla="*/ 115 w 132"/>
              <a:gd name="T63" fmla="*/ 4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2" h="128">
                <a:moveTo>
                  <a:pt x="118" y="10"/>
                </a:moveTo>
                <a:cubicBezTo>
                  <a:pt x="111" y="4"/>
                  <a:pt x="102" y="0"/>
                  <a:pt x="94" y="0"/>
                </a:cubicBezTo>
                <a:cubicBezTo>
                  <a:pt x="87" y="0"/>
                  <a:pt x="80" y="3"/>
                  <a:pt x="75" y="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7"/>
                  <a:pt x="56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14" y="69"/>
                  <a:pt x="14" y="69"/>
                  <a:pt x="14" y="69"/>
                </a:cubicBezTo>
                <a:cubicBezTo>
                  <a:pt x="12" y="71"/>
                  <a:pt x="11" y="73"/>
                  <a:pt x="10" y="76"/>
                </a:cubicBezTo>
                <a:cubicBezTo>
                  <a:pt x="1" y="110"/>
                  <a:pt x="1" y="110"/>
                  <a:pt x="1" y="110"/>
                </a:cubicBezTo>
                <a:cubicBezTo>
                  <a:pt x="1" y="110"/>
                  <a:pt x="0" y="113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6" y="128"/>
                  <a:pt x="19" y="127"/>
                  <a:pt x="19" y="127"/>
                </a:cubicBezTo>
                <a:cubicBezTo>
                  <a:pt x="53" y="118"/>
                  <a:pt x="53" y="118"/>
                  <a:pt x="53" y="118"/>
                </a:cubicBezTo>
                <a:cubicBezTo>
                  <a:pt x="55" y="118"/>
                  <a:pt x="57" y="116"/>
                  <a:pt x="59" y="114"/>
                </a:cubicBezTo>
                <a:cubicBezTo>
                  <a:pt x="120" y="53"/>
                  <a:pt x="120" y="53"/>
                  <a:pt x="120" y="53"/>
                </a:cubicBezTo>
                <a:cubicBezTo>
                  <a:pt x="132" y="42"/>
                  <a:pt x="130" y="23"/>
                  <a:pt x="118" y="10"/>
                </a:cubicBezTo>
                <a:close/>
                <a:moveTo>
                  <a:pt x="64" y="95"/>
                </a:moveTo>
                <a:cubicBezTo>
                  <a:pt x="64" y="92"/>
                  <a:pt x="63" y="88"/>
                  <a:pt x="61" y="85"/>
                </a:cubicBezTo>
                <a:cubicBezTo>
                  <a:pt x="99" y="47"/>
                  <a:pt x="99" y="47"/>
                  <a:pt x="99" y="47"/>
                </a:cubicBezTo>
                <a:cubicBezTo>
                  <a:pt x="101" y="54"/>
                  <a:pt x="100" y="62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64" y="98"/>
                  <a:pt x="64" y="98"/>
                  <a:pt x="64" y="98"/>
                </a:cubicBezTo>
                <a:cubicBezTo>
                  <a:pt x="64" y="97"/>
                  <a:pt x="64" y="96"/>
                  <a:pt x="64" y="95"/>
                </a:cubicBezTo>
                <a:close/>
                <a:moveTo>
                  <a:pt x="59" y="81"/>
                </a:moveTo>
                <a:cubicBezTo>
                  <a:pt x="58" y="79"/>
                  <a:pt x="56" y="76"/>
                  <a:pt x="54" y="74"/>
                </a:cubicBezTo>
                <a:cubicBezTo>
                  <a:pt x="51" y="72"/>
                  <a:pt x="49" y="70"/>
                  <a:pt x="46" y="68"/>
                </a:cubicBezTo>
                <a:cubicBezTo>
                  <a:pt x="84" y="30"/>
                  <a:pt x="84" y="30"/>
                  <a:pt x="84" y="30"/>
                </a:cubicBezTo>
                <a:cubicBezTo>
                  <a:pt x="87" y="31"/>
                  <a:pt x="90" y="33"/>
                  <a:pt x="92" y="36"/>
                </a:cubicBezTo>
                <a:cubicBezTo>
                  <a:pt x="94" y="38"/>
                  <a:pt x="96" y="40"/>
                  <a:pt x="97" y="43"/>
                </a:cubicBezTo>
                <a:lnTo>
                  <a:pt x="59" y="81"/>
                </a:lnTo>
                <a:close/>
                <a:moveTo>
                  <a:pt x="42" y="66"/>
                </a:moveTo>
                <a:cubicBezTo>
                  <a:pt x="38" y="65"/>
                  <a:pt x="34" y="64"/>
                  <a:pt x="30" y="64"/>
                </a:cubicBezTo>
                <a:cubicBezTo>
                  <a:pt x="61" y="33"/>
                  <a:pt x="61" y="33"/>
                  <a:pt x="61" y="33"/>
                </a:cubicBezTo>
                <a:cubicBezTo>
                  <a:pt x="66" y="28"/>
                  <a:pt x="73" y="27"/>
                  <a:pt x="80" y="29"/>
                </a:cubicBezTo>
                <a:lnTo>
                  <a:pt x="42" y="66"/>
                </a:lnTo>
                <a:close/>
                <a:moveTo>
                  <a:pt x="17" y="119"/>
                </a:moveTo>
                <a:cubicBezTo>
                  <a:pt x="16" y="120"/>
                  <a:pt x="15" y="120"/>
                  <a:pt x="14" y="120"/>
                </a:cubicBezTo>
                <a:cubicBezTo>
                  <a:pt x="11" y="120"/>
                  <a:pt x="8" y="117"/>
                  <a:pt x="8" y="114"/>
                </a:cubicBezTo>
                <a:cubicBezTo>
                  <a:pt x="8" y="113"/>
                  <a:pt x="8" y="112"/>
                  <a:pt x="8" y="112"/>
                </a:cubicBezTo>
                <a:cubicBezTo>
                  <a:pt x="13" y="96"/>
                  <a:pt x="13" y="96"/>
                  <a:pt x="13" y="96"/>
                </a:cubicBezTo>
                <a:cubicBezTo>
                  <a:pt x="17" y="96"/>
                  <a:pt x="22" y="98"/>
                  <a:pt x="26" y="102"/>
                </a:cubicBezTo>
                <a:cubicBezTo>
                  <a:pt x="30" y="106"/>
                  <a:pt x="32" y="111"/>
                  <a:pt x="32" y="116"/>
                </a:cubicBezTo>
                <a:lnTo>
                  <a:pt x="17" y="119"/>
                </a:lnTo>
                <a:close/>
                <a:moveTo>
                  <a:pt x="35" y="115"/>
                </a:moveTo>
                <a:cubicBezTo>
                  <a:pt x="35" y="109"/>
                  <a:pt x="33" y="104"/>
                  <a:pt x="29" y="99"/>
                </a:cubicBezTo>
                <a:cubicBezTo>
                  <a:pt x="25" y="95"/>
                  <a:pt x="19" y="93"/>
                  <a:pt x="14" y="92"/>
                </a:cubicBezTo>
                <a:cubicBezTo>
                  <a:pt x="18" y="78"/>
                  <a:pt x="18" y="78"/>
                  <a:pt x="18" y="78"/>
                </a:cubicBezTo>
                <a:cubicBezTo>
                  <a:pt x="18" y="77"/>
                  <a:pt x="19" y="76"/>
                  <a:pt x="19" y="75"/>
                </a:cubicBezTo>
                <a:cubicBezTo>
                  <a:pt x="27" y="69"/>
                  <a:pt x="40" y="71"/>
                  <a:pt x="48" y="80"/>
                </a:cubicBezTo>
                <a:cubicBezTo>
                  <a:pt x="57" y="89"/>
                  <a:pt x="59" y="102"/>
                  <a:pt x="52" y="110"/>
                </a:cubicBezTo>
                <a:cubicBezTo>
                  <a:pt x="51" y="110"/>
                  <a:pt x="51" y="111"/>
                  <a:pt x="50" y="111"/>
                </a:cubicBezTo>
                <a:lnTo>
                  <a:pt x="35" y="115"/>
                </a:lnTo>
                <a:close/>
                <a:moveTo>
                  <a:pt x="115" y="47"/>
                </a:moveTo>
                <a:cubicBezTo>
                  <a:pt x="108" y="54"/>
                  <a:pt x="108" y="54"/>
                  <a:pt x="108" y="54"/>
                </a:cubicBezTo>
                <a:cubicBezTo>
                  <a:pt x="108" y="53"/>
                  <a:pt x="108" y="52"/>
                  <a:pt x="108" y="51"/>
                </a:cubicBezTo>
                <a:cubicBezTo>
                  <a:pt x="107" y="43"/>
                  <a:pt x="104" y="36"/>
                  <a:pt x="98" y="30"/>
                </a:cubicBezTo>
                <a:cubicBezTo>
                  <a:pt x="91" y="24"/>
                  <a:pt x="83" y="20"/>
                  <a:pt x="74" y="20"/>
                </a:cubicBezTo>
                <a:cubicBezTo>
                  <a:pt x="81" y="13"/>
                  <a:pt x="81" y="13"/>
                  <a:pt x="81" y="13"/>
                </a:cubicBezTo>
                <a:cubicBezTo>
                  <a:pt x="84" y="10"/>
                  <a:pt x="89" y="8"/>
                  <a:pt x="94" y="8"/>
                </a:cubicBezTo>
                <a:cubicBezTo>
                  <a:pt x="100" y="8"/>
                  <a:pt x="107" y="11"/>
                  <a:pt x="112" y="16"/>
                </a:cubicBezTo>
                <a:cubicBezTo>
                  <a:pt x="117" y="21"/>
                  <a:pt x="120" y="27"/>
                  <a:pt x="120" y="33"/>
                </a:cubicBezTo>
                <a:cubicBezTo>
                  <a:pt x="120" y="38"/>
                  <a:pt x="118" y="43"/>
                  <a:pt x="115" y="47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302" name="Group 301">
            <a:extLst>
              <a:ext uri="{FF2B5EF4-FFF2-40B4-BE49-F238E27FC236}">
                <a16:creationId xmlns="" xmlns:a16="http://schemas.microsoft.com/office/drawing/2014/main" id="{001EADEE-8447-466C-A187-7A8C70BBB817}"/>
              </a:ext>
            </a:extLst>
          </p:cNvPr>
          <p:cNvGrpSpPr/>
          <p:nvPr/>
        </p:nvGrpSpPr>
        <p:grpSpPr>
          <a:xfrm>
            <a:off x="10370050" y="4890756"/>
            <a:ext cx="346880" cy="330905"/>
            <a:chOff x="8875713" y="2687638"/>
            <a:chExt cx="1447800" cy="1381125"/>
          </a:xfrm>
          <a:solidFill>
            <a:schemeClr val="tx1"/>
          </a:solidFill>
        </p:grpSpPr>
        <p:sp>
          <p:nvSpPr>
            <p:cNvPr id="303" name="Freeform 18">
              <a:extLst>
                <a:ext uri="{FF2B5EF4-FFF2-40B4-BE49-F238E27FC236}">
                  <a16:creationId xmlns="" xmlns:a16="http://schemas.microsoft.com/office/drawing/2014/main" id="{E2E6B12A-AA7B-4537-BA89-363FFE54500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875713" y="2687638"/>
              <a:ext cx="1447800" cy="1381125"/>
            </a:xfrm>
            <a:custGeom>
              <a:avLst/>
              <a:gdLst>
                <a:gd name="T0" fmla="*/ 117 w 128"/>
                <a:gd name="T1" fmla="*/ 0 h 122"/>
                <a:gd name="T2" fmla="*/ 11 w 128"/>
                <a:gd name="T3" fmla="*/ 0 h 122"/>
                <a:gd name="T4" fmla="*/ 0 w 128"/>
                <a:gd name="T5" fmla="*/ 11 h 122"/>
                <a:gd name="T6" fmla="*/ 0 w 128"/>
                <a:gd name="T7" fmla="*/ 93 h 122"/>
                <a:gd name="T8" fmla="*/ 11 w 128"/>
                <a:gd name="T9" fmla="*/ 104 h 122"/>
                <a:gd name="T10" fmla="*/ 43 w 128"/>
                <a:gd name="T11" fmla="*/ 104 h 122"/>
                <a:gd name="T12" fmla="*/ 37 w 128"/>
                <a:gd name="T13" fmla="*/ 110 h 122"/>
                <a:gd name="T14" fmla="*/ 34 w 128"/>
                <a:gd name="T15" fmla="*/ 113 h 122"/>
                <a:gd name="T16" fmla="*/ 34 w 128"/>
                <a:gd name="T17" fmla="*/ 118 h 122"/>
                <a:gd name="T18" fmla="*/ 42 w 128"/>
                <a:gd name="T19" fmla="*/ 122 h 122"/>
                <a:gd name="T20" fmla="*/ 86 w 128"/>
                <a:gd name="T21" fmla="*/ 122 h 122"/>
                <a:gd name="T22" fmla="*/ 94 w 128"/>
                <a:gd name="T23" fmla="*/ 118 h 122"/>
                <a:gd name="T24" fmla="*/ 94 w 128"/>
                <a:gd name="T25" fmla="*/ 113 h 122"/>
                <a:gd name="T26" fmla="*/ 91 w 128"/>
                <a:gd name="T27" fmla="*/ 110 h 122"/>
                <a:gd name="T28" fmla="*/ 85 w 128"/>
                <a:gd name="T29" fmla="*/ 104 h 122"/>
                <a:gd name="T30" fmla="*/ 117 w 128"/>
                <a:gd name="T31" fmla="*/ 104 h 122"/>
                <a:gd name="T32" fmla="*/ 128 w 128"/>
                <a:gd name="T33" fmla="*/ 93 h 122"/>
                <a:gd name="T34" fmla="*/ 128 w 128"/>
                <a:gd name="T35" fmla="*/ 11 h 122"/>
                <a:gd name="T36" fmla="*/ 117 w 128"/>
                <a:gd name="T37" fmla="*/ 0 h 122"/>
                <a:gd name="T38" fmla="*/ 88 w 128"/>
                <a:gd name="T39" fmla="*/ 113 h 122"/>
                <a:gd name="T40" fmla="*/ 90 w 128"/>
                <a:gd name="T41" fmla="*/ 116 h 122"/>
                <a:gd name="T42" fmla="*/ 90 w 128"/>
                <a:gd name="T43" fmla="*/ 116 h 122"/>
                <a:gd name="T44" fmla="*/ 86 w 128"/>
                <a:gd name="T45" fmla="*/ 118 h 122"/>
                <a:gd name="T46" fmla="*/ 42 w 128"/>
                <a:gd name="T47" fmla="*/ 118 h 122"/>
                <a:gd name="T48" fmla="*/ 38 w 128"/>
                <a:gd name="T49" fmla="*/ 116 h 122"/>
                <a:gd name="T50" fmla="*/ 38 w 128"/>
                <a:gd name="T51" fmla="*/ 116 h 122"/>
                <a:gd name="T52" fmla="*/ 38 w 128"/>
                <a:gd name="T53" fmla="*/ 116 h 122"/>
                <a:gd name="T54" fmla="*/ 40 w 128"/>
                <a:gd name="T55" fmla="*/ 113 h 122"/>
                <a:gd name="T56" fmla="*/ 48 w 128"/>
                <a:gd name="T57" fmla="*/ 104 h 122"/>
                <a:gd name="T58" fmla="*/ 80 w 128"/>
                <a:gd name="T59" fmla="*/ 104 h 122"/>
                <a:gd name="T60" fmla="*/ 88 w 128"/>
                <a:gd name="T61" fmla="*/ 113 h 122"/>
                <a:gd name="T62" fmla="*/ 120 w 128"/>
                <a:gd name="T63" fmla="*/ 93 h 122"/>
                <a:gd name="T64" fmla="*/ 117 w 128"/>
                <a:gd name="T65" fmla="*/ 96 h 122"/>
                <a:gd name="T66" fmla="*/ 11 w 128"/>
                <a:gd name="T67" fmla="*/ 96 h 122"/>
                <a:gd name="T68" fmla="*/ 8 w 128"/>
                <a:gd name="T69" fmla="*/ 93 h 122"/>
                <a:gd name="T70" fmla="*/ 8 w 128"/>
                <a:gd name="T71" fmla="*/ 11 h 122"/>
                <a:gd name="T72" fmla="*/ 11 w 128"/>
                <a:gd name="T73" fmla="*/ 8 h 122"/>
                <a:gd name="T74" fmla="*/ 117 w 128"/>
                <a:gd name="T75" fmla="*/ 8 h 122"/>
                <a:gd name="T76" fmla="*/ 120 w 128"/>
                <a:gd name="T77" fmla="*/ 11 h 122"/>
                <a:gd name="T78" fmla="*/ 120 w 128"/>
                <a:gd name="T79" fmla="*/ 93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28" h="122">
                  <a:moveTo>
                    <a:pt x="117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0" y="5"/>
                    <a:pt x="0" y="11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0" y="99"/>
                    <a:pt x="5" y="104"/>
                    <a:pt x="11" y="104"/>
                  </a:cubicBezTo>
                  <a:cubicBezTo>
                    <a:pt x="43" y="104"/>
                    <a:pt x="43" y="104"/>
                    <a:pt x="43" y="104"/>
                  </a:cubicBezTo>
                  <a:cubicBezTo>
                    <a:pt x="41" y="106"/>
                    <a:pt x="39" y="109"/>
                    <a:pt x="37" y="110"/>
                  </a:cubicBezTo>
                  <a:cubicBezTo>
                    <a:pt x="36" y="111"/>
                    <a:pt x="35" y="112"/>
                    <a:pt x="34" y="113"/>
                  </a:cubicBezTo>
                  <a:cubicBezTo>
                    <a:pt x="34" y="114"/>
                    <a:pt x="33" y="116"/>
                    <a:pt x="34" y="118"/>
                  </a:cubicBezTo>
                  <a:cubicBezTo>
                    <a:pt x="35" y="120"/>
                    <a:pt x="37" y="122"/>
                    <a:pt x="42" y="122"/>
                  </a:cubicBezTo>
                  <a:cubicBezTo>
                    <a:pt x="86" y="122"/>
                    <a:pt x="86" y="122"/>
                    <a:pt x="86" y="122"/>
                  </a:cubicBezTo>
                  <a:cubicBezTo>
                    <a:pt x="91" y="122"/>
                    <a:pt x="93" y="120"/>
                    <a:pt x="94" y="118"/>
                  </a:cubicBezTo>
                  <a:cubicBezTo>
                    <a:pt x="95" y="116"/>
                    <a:pt x="94" y="114"/>
                    <a:pt x="94" y="113"/>
                  </a:cubicBezTo>
                  <a:cubicBezTo>
                    <a:pt x="93" y="112"/>
                    <a:pt x="92" y="111"/>
                    <a:pt x="91" y="110"/>
                  </a:cubicBezTo>
                  <a:cubicBezTo>
                    <a:pt x="89" y="109"/>
                    <a:pt x="87" y="106"/>
                    <a:pt x="85" y="104"/>
                  </a:cubicBezTo>
                  <a:cubicBezTo>
                    <a:pt x="117" y="104"/>
                    <a:pt x="117" y="104"/>
                    <a:pt x="117" y="104"/>
                  </a:cubicBezTo>
                  <a:cubicBezTo>
                    <a:pt x="123" y="104"/>
                    <a:pt x="128" y="99"/>
                    <a:pt x="128" y="93"/>
                  </a:cubicBezTo>
                  <a:cubicBezTo>
                    <a:pt x="128" y="11"/>
                    <a:pt x="128" y="11"/>
                    <a:pt x="128" y="11"/>
                  </a:cubicBezTo>
                  <a:cubicBezTo>
                    <a:pt x="128" y="5"/>
                    <a:pt x="123" y="0"/>
                    <a:pt x="117" y="0"/>
                  </a:cubicBezTo>
                  <a:close/>
                  <a:moveTo>
                    <a:pt x="88" y="113"/>
                  </a:moveTo>
                  <a:cubicBezTo>
                    <a:pt x="89" y="114"/>
                    <a:pt x="90" y="115"/>
                    <a:pt x="90" y="116"/>
                  </a:cubicBezTo>
                  <a:cubicBezTo>
                    <a:pt x="90" y="116"/>
                    <a:pt x="91" y="116"/>
                    <a:pt x="90" y="116"/>
                  </a:cubicBezTo>
                  <a:cubicBezTo>
                    <a:pt x="90" y="117"/>
                    <a:pt x="88" y="118"/>
                    <a:pt x="86" y="118"/>
                  </a:cubicBezTo>
                  <a:cubicBezTo>
                    <a:pt x="42" y="118"/>
                    <a:pt x="42" y="118"/>
                    <a:pt x="42" y="118"/>
                  </a:cubicBezTo>
                  <a:cubicBezTo>
                    <a:pt x="40" y="118"/>
                    <a:pt x="38" y="117"/>
                    <a:pt x="38" y="116"/>
                  </a:cubicBezTo>
                  <a:cubicBezTo>
                    <a:pt x="38" y="116"/>
                    <a:pt x="38" y="116"/>
                    <a:pt x="38" y="116"/>
                  </a:cubicBezTo>
                  <a:cubicBezTo>
                    <a:pt x="38" y="116"/>
                    <a:pt x="38" y="116"/>
                    <a:pt x="38" y="116"/>
                  </a:cubicBezTo>
                  <a:cubicBezTo>
                    <a:pt x="38" y="115"/>
                    <a:pt x="39" y="114"/>
                    <a:pt x="40" y="113"/>
                  </a:cubicBezTo>
                  <a:cubicBezTo>
                    <a:pt x="44" y="109"/>
                    <a:pt x="47" y="106"/>
                    <a:pt x="48" y="104"/>
                  </a:cubicBezTo>
                  <a:cubicBezTo>
                    <a:pt x="80" y="104"/>
                    <a:pt x="80" y="104"/>
                    <a:pt x="80" y="104"/>
                  </a:cubicBezTo>
                  <a:cubicBezTo>
                    <a:pt x="81" y="106"/>
                    <a:pt x="84" y="109"/>
                    <a:pt x="88" y="113"/>
                  </a:cubicBezTo>
                  <a:close/>
                  <a:moveTo>
                    <a:pt x="120" y="93"/>
                  </a:moveTo>
                  <a:cubicBezTo>
                    <a:pt x="120" y="95"/>
                    <a:pt x="119" y="96"/>
                    <a:pt x="117" y="96"/>
                  </a:cubicBezTo>
                  <a:cubicBezTo>
                    <a:pt x="11" y="96"/>
                    <a:pt x="11" y="96"/>
                    <a:pt x="11" y="96"/>
                  </a:cubicBezTo>
                  <a:cubicBezTo>
                    <a:pt x="9" y="96"/>
                    <a:pt x="8" y="95"/>
                    <a:pt x="8" y="93"/>
                  </a:cubicBezTo>
                  <a:cubicBezTo>
                    <a:pt x="8" y="11"/>
                    <a:pt x="8" y="11"/>
                    <a:pt x="8" y="11"/>
                  </a:cubicBezTo>
                  <a:cubicBezTo>
                    <a:pt x="8" y="9"/>
                    <a:pt x="9" y="8"/>
                    <a:pt x="11" y="8"/>
                  </a:cubicBezTo>
                  <a:cubicBezTo>
                    <a:pt x="117" y="8"/>
                    <a:pt x="117" y="8"/>
                    <a:pt x="117" y="8"/>
                  </a:cubicBezTo>
                  <a:cubicBezTo>
                    <a:pt x="119" y="8"/>
                    <a:pt x="120" y="9"/>
                    <a:pt x="120" y="11"/>
                  </a:cubicBezTo>
                  <a:lnTo>
                    <a:pt x="120" y="9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04" name="Freeform 19">
              <a:extLst>
                <a:ext uri="{FF2B5EF4-FFF2-40B4-BE49-F238E27FC236}">
                  <a16:creationId xmlns="" xmlns:a16="http://schemas.microsoft.com/office/drawing/2014/main" id="{1D5C02D2-96AA-43A7-BB7C-013A03D0C49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56688" y="2868613"/>
              <a:ext cx="1085850" cy="723900"/>
            </a:xfrm>
            <a:custGeom>
              <a:avLst/>
              <a:gdLst>
                <a:gd name="T0" fmla="*/ 89 w 96"/>
                <a:gd name="T1" fmla="*/ 0 h 64"/>
                <a:gd name="T2" fmla="*/ 7 w 96"/>
                <a:gd name="T3" fmla="*/ 0 h 64"/>
                <a:gd name="T4" fmla="*/ 0 w 96"/>
                <a:gd name="T5" fmla="*/ 7 h 64"/>
                <a:gd name="T6" fmla="*/ 0 w 96"/>
                <a:gd name="T7" fmla="*/ 57 h 64"/>
                <a:gd name="T8" fmla="*/ 7 w 96"/>
                <a:gd name="T9" fmla="*/ 64 h 64"/>
                <a:gd name="T10" fmla="*/ 89 w 96"/>
                <a:gd name="T11" fmla="*/ 64 h 64"/>
                <a:gd name="T12" fmla="*/ 96 w 96"/>
                <a:gd name="T13" fmla="*/ 57 h 64"/>
                <a:gd name="T14" fmla="*/ 96 w 96"/>
                <a:gd name="T15" fmla="*/ 7 h 64"/>
                <a:gd name="T16" fmla="*/ 89 w 96"/>
                <a:gd name="T17" fmla="*/ 0 h 64"/>
                <a:gd name="T18" fmla="*/ 92 w 96"/>
                <a:gd name="T19" fmla="*/ 57 h 64"/>
                <a:gd name="T20" fmla="*/ 89 w 96"/>
                <a:gd name="T21" fmla="*/ 60 h 64"/>
                <a:gd name="T22" fmla="*/ 7 w 96"/>
                <a:gd name="T23" fmla="*/ 60 h 64"/>
                <a:gd name="T24" fmla="*/ 4 w 96"/>
                <a:gd name="T25" fmla="*/ 57 h 64"/>
                <a:gd name="T26" fmla="*/ 4 w 96"/>
                <a:gd name="T27" fmla="*/ 7 h 64"/>
                <a:gd name="T28" fmla="*/ 7 w 96"/>
                <a:gd name="T29" fmla="*/ 4 h 64"/>
                <a:gd name="T30" fmla="*/ 89 w 96"/>
                <a:gd name="T31" fmla="*/ 4 h 64"/>
                <a:gd name="T32" fmla="*/ 92 w 96"/>
                <a:gd name="T33" fmla="*/ 7 h 64"/>
                <a:gd name="T34" fmla="*/ 92 w 96"/>
                <a:gd name="T35" fmla="*/ 57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6" h="64">
                  <a:moveTo>
                    <a:pt x="89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57"/>
                    <a:pt x="0" y="57"/>
                    <a:pt x="0" y="57"/>
                  </a:cubicBezTo>
                  <a:cubicBezTo>
                    <a:pt x="0" y="61"/>
                    <a:pt x="3" y="64"/>
                    <a:pt x="7" y="64"/>
                  </a:cubicBezTo>
                  <a:cubicBezTo>
                    <a:pt x="89" y="64"/>
                    <a:pt x="89" y="64"/>
                    <a:pt x="89" y="64"/>
                  </a:cubicBezTo>
                  <a:cubicBezTo>
                    <a:pt x="93" y="64"/>
                    <a:pt x="96" y="61"/>
                    <a:pt x="96" y="57"/>
                  </a:cubicBezTo>
                  <a:cubicBezTo>
                    <a:pt x="96" y="7"/>
                    <a:pt x="96" y="7"/>
                    <a:pt x="96" y="7"/>
                  </a:cubicBezTo>
                  <a:cubicBezTo>
                    <a:pt x="96" y="3"/>
                    <a:pt x="93" y="0"/>
                    <a:pt x="89" y="0"/>
                  </a:cubicBezTo>
                  <a:close/>
                  <a:moveTo>
                    <a:pt x="92" y="57"/>
                  </a:moveTo>
                  <a:cubicBezTo>
                    <a:pt x="92" y="59"/>
                    <a:pt x="91" y="60"/>
                    <a:pt x="89" y="60"/>
                  </a:cubicBezTo>
                  <a:cubicBezTo>
                    <a:pt x="7" y="60"/>
                    <a:pt x="7" y="60"/>
                    <a:pt x="7" y="60"/>
                  </a:cubicBezTo>
                  <a:cubicBezTo>
                    <a:pt x="5" y="60"/>
                    <a:pt x="4" y="59"/>
                    <a:pt x="4" y="5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5"/>
                    <a:pt x="5" y="4"/>
                    <a:pt x="7" y="4"/>
                  </a:cubicBezTo>
                  <a:cubicBezTo>
                    <a:pt x="89" y="4"/>
                    <a:pt x="89" y="4"/>
                    <a:pt x="89" y="4"/>
                  </a:cubicBezTo>
                  <a:cubicBezTo>
                    <a:pt x="91" y="4"/>
                    <a:pt x="92" y="5"/>
                    <a:pt x="92" y="7"/>
                  </a:cubicBezTo>
                  <a:lnTo>
                    <a:pt x="92" y="5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05" name="Freeform 20">
              <a:extLst>
                <a:ext uri="{FF2B5EF4-FFF2-40B4-BE49-F238E27FC236}">
                  <a16:creationId xmlns="" xmlns:a16="http://schemas.microsoft.com/office/drawing/2014/main" id="{4F113FAB-53F0-4C28-BD11-BEDF679E32C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531350" y="3616325"/>
              <a:ext cx="136525" cy="134938"/>
            </a:xfrm>
            <a:custGeom>
              <a:avLst/>
              <a:gdLst>
                <a:gd name="T0" fmla="*/ 6 w 12"/>
                <a:gd name="T1" fmla="*/ 0 h 12"/>
                <a:gd name="T2" fmla="*/ 0 w 12"/>
                <a:gd name="T3" fmla="*/ 6 h 12"/>
                <a:gd name="T4" fmla="*/ 6 w 12"/>
                <a:gd name="T5" fmla="*/ 12 h 12"/>
                <a:gd name="T6" fmla="*/ 12 w 12"/>
                <a:gd name="T7" fmla="*/ 6 h 12"/>
                <a:gd name="T8" fmla="*/ 6 w 12"/>
                <a:gd name="T9" fmla="*/ 0 h 12"/>
                <a:gd name="T10" fmla="*/ 6 w 12"/>
                <a:gd name="T11" fmla="*/ 8 h 12"/>
                <a:gd name="T12" fmla="*/ 4 w 12"/>
                <a:gd name="T13" fmla="*/ 6 h 12"/>
                <a:gd name="T14" fmla="*/ 6 w 12"/>
                <a:gd name="T15" fmla="*/ 4 h 12"/>
                <a:gd name="T16" fmla="*/ 8 w 12"/>
                <a:gd name="T17" fmla="*/ 6 h 12"/>
                <a:gd name="T18" fmla="*/ 6 w 12"/>
                <a:gd name="T19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2">
                  <a:moveTo>
                    <a:pt x="6" y="0"/>
                  </a:moveTo>
                  <a:cubicBezTo>
                    <a:pt x="3" y="0"/>
                    <a:pt x="0" y="3"/>
                    <a:pt x="0" y="6"/>
                  </a:cubicBezTo>
                  <a:cubicBezTo>
                    <a:pt x="0" y="9"/>
                    <a:pt x="3" y="12"/>
                    <a:pt x="6" y="12"/>
                  </a:cubicBezTo>
                  <a:cubicBezTo>
                    <a:pt x="9" y="12"/>
                    <a:pt x="12" y="9"/>
                    <a:pt x="12" y="6"/>
                  </a:cubicBezTo>
                  <a:cubicBezTo>
                    <a:pt x="12" y="3"/>
                    <a:pt x="9" y="0"/>
                    <a:pt x="6" y="0"/>
                  </a:cubicBezTo>
                  <a:close/>
                  <a:moveTo>
                    <a:pt x="6" y="8"/>
                  </a:moveTo>
                  <a:cubicBezTo>
                    <a:pt x="5" y="8"/>
                    <a:pt x="4" y="7"/>
                    <a:pt x="4" y="6"/>
                  </a:cubicBezTo>
                  <a:cubicBezTo>
                    <a:pt x="4" y="5"/>
                    <a:pt x="5" y="4"/>
                    <a:pt x="6" y="4"/>
                  </a:cubicBezTo>
                  <a:cubicBezTo>
                    <a:pt x="7" y="4"/>
                    <a:pt x="8" y="5"/>
                    <a:pt x="8" y="6"/>
                  </a:cubicBezTo>
                  <a:cubicBezTo>
                    <a:pt x="8" y="7"/>
                    <a:pt x="7" y="8"/>
                    <a:pt x="6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06" name="Freeform 21">
              <a:extLst>
                <a:ext uri="{FF2B5EF4-FFF2-40B4-BE49-F238E27FC236}">
                  <a16:creationId xmlns="" xmlns:a16="http://schemas.microsoft.com/office/drawing/2014/main" id="{D2C25D0B-36EA-4F73-800F-2D805F654A43}"/>
                </a:ext>
              </a:extLst>
            </p:cNvPr>
            <p:cNvSpPr>
              <a:spLocks/>
            </p:cNvSpPr>
            <p:nvPr/>
          </p:nvSpPr>
          <p:spPr bwMode="auto">
            <a:xfrm>
              <a:off x="9509125" y="3095625"/>
              <a:ext cx="227013" cy="271463"/>
            </a:xfrm>
            <a:custGeom>
              <a:avLst/>
              <a:gdLst>
                <a:gd name="T0" fmla="*/ 2 w 20"/>
                <a:gd name="T1" fmla="*/ 0 h 24"/>
                <a:gd name="T2" fmla="*/ 0 w 20"/>
                <a:gd name="T3" fmla="*/ 1 h 24"/>
                <a:gd name="T4" fmla="*/ 0 w 20"/>
                <a:gd name="T5" fmla="*/ 23 h 24"/>
                <a:gd name="T6" fmla="*/ 2 w 20"/>
                <a:gd name="T7" fmla="*/ 24 h 24"/>
                <a:gd name="T8" fmla="*/ 19 w 20"/>
                <a:gd name="T9" fmla="*/ 13 h 24"/>
                <a:gd name="T10" fmla="*/ 19 w 20"/>
                <a:gd name="T11" fmla="*/ 11 h 24"/>
                <a:gd name="T12" fmla="*/ 2 w 20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24">
                  <a:moveTo>
                    <a:pt x="2" y="0"/>
                  </a:move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0" y="21"/>
                    <a:pt x="0" y="23"/>
                  </a:cubicBezTo>
                  <a:cubicBezTo>
                    <a:pt x="0" y="24"/>
                    <a:pt x="1" y="24"/>
                    <a:pt x="2" y="24"/>
                  </a:cubicBezTo>
                  <a:cubicBezTo>
                    <a:pt x="3" y="23"/>
                    <a:pt x="18" y="14"/>
                    <a:pt x="19" y="13"/>
                  </a:cubicBezTo>
                  <a:cubicBezTo>
                    <a:pt x="20" y="13"/>
                    <a:pt x="20" y="11"/>
                    <a:pt x="19" y="11"/>
                  </a:cubicBezTo>
                  <a:cubicBezTo>
                    <a:pt x="18" y="10"/>
                    <a:pt x="3" y="1"/>
                    <a:pt x="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</p:grpSp>
      <p:sp>
        <p:nvSpPr>
          <p:cNvPr id="307" name="Freeform 25">
            <a:extLst>
              <a:ext uri="{FF2B5EF4-FFF2-40B4-BE49-F238E27FC236}">
                <a16:creationId xmlns="" xmlns:a16="http://schemas.microsoft.com/office/drawing/2014/main" id="{1768B770-D3B9-4081-B0AB-328CCA0863A3}"/>
              </a:ext>
            </a:extLst>
          </p:cNvPr>
          <p:cNvSpPr>
            <a:spLocks noEditPoints="1"/>
          </p:cNvSpPr>
          <p:nvPr/>
        </p:nvSpPr>
        <p:spPr bwMode="auto">
          <a:xfrm>
            <a:off x="1522384" y="5530457"/>
            <a:ext cx="438888" cy="296592"/>
          </a:xfrm>
          <a:custGeom>
            <a:avLst/>
            <a:gdLst>
              <a:gd name="T0" fmla="*/ 96 w 120"/>
              <a:gd name="T1" fmla="*/ 32 h 80"/>
              <a:gd name="T2" fmla="*/ 96 w 120"/>
              <a:gd name="T3" fmla="*/ 32 h 80"/>
              <a:gd name="T4" fmla="*/ 96 w 120"/>
              <a:gd name="T5" fmla="*/ 32 h 80"/>
              <a:gd name="T6" fmla="*/ 64 w 120"/>
              <a:gd name="T7" fmla="*/ 0 h 80"/>
              <a:gd name="T8" fmla="*/ 33 w 120"/>
              <a:gd name="T9" fmla="*/ 24 h 80"/>
              <a:gd name="T10" fmla="*/ 28 w 120"/>
              <a:gd name="T11" fmla="*/ 24 h 80"/>
              <a:gd name="T12" fmla="*/ 0 w 120"/>
              <a:gd name="T13" fmla="*/ 52 h 80"/>
              <a:gd name="T14" fmla="*/ 28 w 120"/>
              <a:gd name="T15" fmla="*/ 80 h 80"/>
              <a:gd name="T16" fmla="*/ 96 w 120"/>
              <a:gd name="T17" fmla="*/ 80 h 80"/>
              <a:gd name="T18" fmla="*/ 120 w 120"/>
              <a:gd name="T19" fmla="*/ 56 h 80"/>
              <a:gd name="T20" fmla="*/ 96 w 120"/>
              <a:gd name="T21" fmla="*/ 32 h 80"/>
              <a:gd name="T22" fmla="*/ 96 w 120"/>
              <a:gd name="T23" fmla="*/ 72 h 80"/>
              <a:gd name="T24" fmla="*/ 71 w 120"/>
              <a:gd name="T25" fmla="*/ 72 h 80"/>
              <a:gd name="T26" fmla="*/ 71 w 120"/>
              <a:gd name="T27" fmla="*/ 58 h 80"/>
              <a:gd name="T28" fmla="*/ 80 w 120"/>
              <a:gd name="T29" fmla="*/ 58 h 80"/>
              <a:gd name="T30" fmla="*/ 62 w 120"/>
              <a:gd name="T31" fmla="*/ 36 h 80"/>
              <a:gd name="T32" fmla="*/ 45 w 120"/>
              <a:gd name="T33" fmla="*/ 58 h 80"/>
              <a:gd name="T34" fmla="*/ 54 w 120"/>
              <a:gd name="T35" fmla="*/ 58 h 80"/>
              <a:gd name="T36" fmla="*/ 54 w 120"/>
              <a:gd name="T37" fmla="*/ 72 h 80"/>
              <a:gd name="T38" fmla="*/ 28 w 120"/>
              <a:gd name="T39" fmla="*/ 72 h 80"/>
              <a:gd name="T40" fmla="*/ 8 w 120"/>
              <a:gd name="T41" fmla="*/ 52 h 80"/>
              <a:gd name="T42" fmla="*/ 28 w 120"/>
              <a:gd name="T43" fmla="*/ 32 h 80"/>
              <a:gd name="T44" fmla="*/ 35 w 120"/>
              <a:gd name="T45" fmla="*/ 33 h 80"/>
              <a:gd name="T46" fmla="*/ 38 w 120"/>
              <a:gd name="T47" fmla="*/ 33 h 80"/>
              <a:gd name="T48" fmla="*/ 40 w 120"/>
              <a:gd name="T49" fmla="*/ 30 h 80"/>
              <a:gd name="T50" fmla="*/ 64 w 120"/>
              <a:gd name="T51" fmla="*/ 8 h 80"/>
              <a:gd name="T52" fmla="*/ 88 w 120"/>
              <a:gd name="T53" fmla="*/ 32 h 80"/>
              <a:gd name="T54" fmla="*/ 88 w 120"/>
              <a:gd name="T55" fmla="*/ 36 h 80"/>
              <a:gd name="T56" fmla="*/ 89 w 120"/>
              <a:gd name="T57" fmla="*/ 39 h 80"/>
              <a:gd name="T58" fmla="*/ 93 w 120"/>
              <a:gd name="T59" fmla="*/ 40 h 80"/>
              <a:gd name="T60" fmla="*/ 96 w 120"/>
              <a:gd name="T61" fmla="*/ 40 h 80"/>
              <a:gd name="T62" fmla="*/ 112 w 120"/>
              <a:gd name="T63" fmla="*/ 56 h 80"/>
              <a:gd name="T64" fmla="*/ 96 w 120"/>
              <a:gd name="T65" fmla="*/ 72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20" h="80">
                <a:moveTo>
                  <a:pt x="96" y="32"/>
                </a:moveTo>
                <a:cubicBezTo>
                  <a:pt x="96" y="32"/>
                  <a:pt x="96" y="32"/>
                  <a:pt x="96" y="32"/>
                </a:cubicBezTo>
                <a:cubicBezTo>
                  <a:pt x="96" y="32"/>
                  <a:pt x="96" y="32"/>
                  <a:pt x="96" y="32"/>
                </a:cubicBezTo>
                <a:cubicBezTo>
                  <a:pt x="96" y="14"/>
                  <a:pt x="82" y="0"/>
                  <a:pt x="64" y="0"/>
                </a:cubicBezTo>
                <a:cubicBezTo>
                  <a:pt x="49" y="0"/>
                  <a:pt x="36" y="10"/>
                  <a:pt x="33" y="24"/>
                </a:cubicBezTo>
                <a:cubicBezTo>
                  <a:pt x="31" y="24"/>
                  <a:pt x="30" y="24"/>
                  <a:pt x="28" y="24"/>
                </a:cubicBezTo>
                <a:cubicBezTo>
                  <a:pt x="13" y="24"/>
                  <a:pt x="0" y="37"/>
                  <a:pt x="0" y="52"/>
                </a:cubicBezTo>
                <a:cubicBezTo>
                  <a:pt x="0" y="67"/>
                  <a:pt x="13" y="80"/>
                  <a:pt x="28" y="80"/>
                </a:cubicBezTo>
                <a:cubicBezTo>
                  <a:pt x="96" y="80"/>
                  <a:pt x="96" y="80"/>
                  <a:pt x="96" y="80"/>
                </a:cubicBezTo>
                <a:cubicBezTo>
                  <a:pt x="109" y="80"/>
                  <a:pt x="120" y="69"/>
                  <a:pt x="120" y="56"/>
                </a:cubicBezTo>
                <a:cubicBezTo>
                  <a:pt x="120" y="43"/>
                  <a:pt x="109" y="32"/>
                  <a:pt x="96" y="32"/>
                </a:cubicBezTo>
                <a:close/>
                <a:moveTo>
                  <a:pt x="96" y="72"/>
                </a:moveTo>
                <a:cubicBezTo>
                  <a:pt x="71" y="72"/>
                  <a:pt x="71" y="72"/>
                  <a:pt x="71" y="72"/>
                </a:cubicBezTo>
                <a:cubicBezTo>
                  <a:pt x="71" y="58"/>
                  <a:pt x="71" y="58"/>
                  <a:pt x="71" y="58"/>
                </a:cubicBezTo>
                <a:cubicBezTo>
                  <a:pt x="80" y="58"/>
                  <a:pt x="80" y="58"/>
                  <a:pt x="80" y="58"/>
                </a:cubicBezTo>
                <a:cubicBezTo>
                  <a:pt x="62" y="36"/>
                  <a:pt x="62" y="36"/>
                  <a:pt x="62" y="36"/>
                </a:cubicBezTo>
                <a:cubicBezTo>
                  <a:pt x="45" y="58"/>
                  <a:pt x="45" y="58"/>
                  <a:pt x="45" y="58"/>
                </a:cubicBezTo>
                <a:cubicBezTo>
                  <a:pt x="54" y="58"/>
                  <a:pt x="54" y="58"/>
                  <a:pt x="54" y="58"/>
                </a:cubicBezTo>
                <a:cubicBezTo>
                  <a:pt x="54" y="72"/>
                  <a:pt x="54" y="72"/>
                  <a:pt x="54" y="72"/>
                </a:cubicBezTo>
                <a:cubicBezTo>
                  <a:pt x="28" y="72"/>
                  <a:pt x="28" y="72"/>
                  <a:pt x="28" y="72"/>
                </a:cubicBezTo>
                <a:cubicBezTo>
                  <a:pt x="17" y="72"/>
                  <a:pt x="8" y="63"/>
                  <a:pt x="8" y="52"/>
                </a:cubicBezTo>
                <a:cubicBezTo>
                  <a:pt x="8" y="41"/>
                  <a:pt x="17" y="32"/>
                  <a:pt x="28" y="32"/>
                </a:cubicBezTo>
                <a:cubicBezTo>
                  <a:pt x="30" y="32"/>
                  <a:pt x="32" y="32"/>
                  <a:pt x="35" y="33"/>
                </a:cubicBezTo>
                <a:cubicBezTo>
                  <a:pt x="36" y="34"/>
                  <a:pt x="37" y="34"/>
                  <a:pt x="38" y="33"/>
                </a:cubicBezTo>
                <a:cubicBezTo>
                  <a:pt x="39" y="32"/>
                  <a:pt x="40" y="31"/>
                  <a:pt x="40" y="30"/>
                </a:cubicBezTo>
                <a:cubicBezTo>
                  <a:pt x="41" y="17"/>
                  <a:pt x="51" y="8"/>
                  <a:pt x="64" y="8"/>
                </a:cubicBezTo>
                <a:cubicBezTo>
                  <a:pt x="77" y="8"/>
                  <a:pt x="88" y="19"/>
                  <a:pt x="88" y="32"/>
                </a:cubicBezTo>
                <a:cubicBezTo>
                  <a:pt x="88" y="33"/>
                  <a:pt x="88" y="34"/>
                  <a:pt x="88" y="36"/>
                </a:cubicBezTo>
                <a:cubicBezTo>
                  <a:pt x="87" y="37"/>
                  <a:pt x="88" y="39"/>
                  <a:pt x="89" y="39"/>
                </a:cubicBezTo>
                <a:cubicBezTo>
                  <a:pt x="90" y="40"/>
                  <a:pt x="91" y="41"/>
                  <a:pt x="93" y="40"/>
                </a:cubicBezTo>
                <a:cubicBezTo>
                  <a:pt x="94" y="40"/>
                  <a:pt x="95" y="40"/>
                  <a:pt x="96" y="40"/>
                </a:cubicBezTo>
                <a:cubicBezTo>
                  <a:pt x="105" y="40"/>
                  <a:pt x="112" y="47"/>
                  <a:pt x="112" y="56"/>
                </a:cubicBezTo>
                <a:cubicBezTo>
                  <a:pt x="112" y="65"/>
                  <a:pt x="105" y="72"/>
                  <a:pt x="96" y="7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>
              <a:solidFill>
                <a:schemeClr val="bg1"/>
              </a:solidFill>
            </a:endParaRPr>
          </a:p>
        </p:txBody>
      </p:sp>
      <p:grpSp>
        <p:nvGrpSpPr>
          <p:cNvPr id="308" name="Group 307">
            <a:extLst>
              <a:ext uri="{FF2B5EF4-FFF2-40B4-BE49-F238E27FC236}">
                <a16:creationId xmlns="" xmlns:a16="http://schemas.microsoft.com/office/drawing/2014/main" id="{E047D034-0A2B-4391-9B5F-57AAFDE26D11}"/>
              </a:ext>
            </a:extLst>
          </p:cNvPr>
          <p:cNvGrpSpPr/>
          <p:nvPr/>
        </p:nvGrpSpPr>
        <p:grpSpPr>
          <a:xfrm>
            <a:off x="2365205" y="5518250"/>
            <a:ext cx="240489" cy="321005"/>
            <a:chOff x="2487468" y="1943557"/>
            <a:chExt cx="299688" cy="400024"/>
          </a:xfrm>
          <a:solidFill>
            <a:schemeClr val="tx1"/>
          </a:solidFill>
        </p:grpSpPr>
        <p:sp>
          <p:nvSpPr>
            <p:cNvPr id="309" name="Freeform 116">
              <a:extLst>
                <a:ext uri="{FF2B5EF4-FFF2-40B4-BE49-F238E27FC236}">
                  <a16:creationId xmlns="" xmlns:a16="http://schemas.microsoft.com/office/drawing/2014/main" id="{70A57C66-D85F-4029-8CBB-116381F7138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487468" y="1943557"/>
              <a:ext cx="299688" cy="400024"/>
            </a:xfrm>
            <a:custGeom>
              <a:avLst/>
              <a:gdLst>
                <a:gd name="T0" fmla="*/ 84 w 96"/>
                <a:gd name="T1" fmla="*/ 52 h 128"/>
                <a:gd name="T2" fmla="*/ 84 w 96"/>
                <a:gd name="T3" fmla="*/ 36 h 128"/>
                <a:gd name="T4" fmla="*/ 48 w 96"/>
                <a:gd name="T5" fmla="*/ 0 h 128"/>
                <a:gd name="T6" fmla="*/ 12 w 96"/>
                <a:gd name="T7" fmla="*/ 36 h 128"/>
                <a:gd name="T8" fmla="*/ 12 w 96"/>
                <a:gd name="T9" fmla="*/ 52 h 128"/>
                <a:gd name="T10" fmla="*/ 0 w 96"/>
                <a:gd name="T11" fmla="*/ 64 h 128"/>
                <a:gd name="T12" fmla="*/ 0 w 96"/>
                <a:gd name="T13" fmla="*/ 76 h 128"/>
                <a:gd name="T14" fmla="*/ 0 w 96"/>
                <a:gd name="T15" fmla="*/ 80 h 128"/>
                <a:gd name="T16" fmla="*/ 0 w 96"/>
                <a:gd name="T17" fmla="*/ 88 h 128"/>
                <a:gd name="T18" fmla="*/ 0 w 96"/>
                <a:gd name="T19" fmla="*/ 92 h 128"/>
                <a:gd name="T20" fmla="*/ 36 w 96"/>
                <a:gd name="T21" fmla="*/ 128 h 128"/>
                <a:gd name="T22" fmla="*/ 60 w 96"/>
                <a:gd name="T23" fmla="*/ 128 h 128"/>
                <a:gd name="T24" fmla="*/ 96 w 96"/>
                <a:gd name="T25" fmla="*/ 92 h 128"/>
                <a:gd name="T26" fmla="*/ 96 w 96"/>
                <a:gd name="T27" fmla="*/ 88 h 128"/>
                <a:gd name="T28" fmla="*/ 96 w 96"/>
                <a:gd name="T29" fmla="*/ 80 h 128"/>
                <a:gd name="T30" fmla="*/ 96 w 96"/>
                <a:gd name="T31" fmla="*/ 76 h 128"/>
                <a:gd name="T32" fmla="*/ 96 w 96"/>
                <a:gd name="T33" fmla="*/ 64 h 128"/>
                <a:gd name="T34" fmla="*/ 84 w 96"/>
                <a:gd name="T35" fmla="*/ 52 h 128"/>
                <a:gd name="T36" fmla="*/ 20 w 96"/>
                <a:gd name="T37" fmla="*/ 36 h 128"/>
                <a:gd name="T38" fmla="*/ 48 w 96"/>
                <a:gd name="T39" fmla="*/ 8 h 128"/>
                <a:gd name="T40" fmla="*/ 76 w 96"/>
                <a:gd name="T41" fmla="*/ 36 h 128"/>
                <a:gd name="T42" fmla="*/ 76 w 96"/>
                <a:gd name="T43" fmla="*/ 52 h 128"/>
                <a:gd name="T44" fmla="*/ 68 w 96"/>
                <a:gd name="T45" fmla="*/ 52 h 128"/>
                <a:gd name="T46" fmla="*/ 68 w 96"/>
                <a:gd name="T47" fmla="*/ 36 h 128"/>
                <a:gd name="T48" fmla="*/ 48 w 96"/>
                <a:gd name="T49" fmla="*/ 16 h 128"/>
                <a:gd name="T50" fmla="*/ 28 w 96"/>
                <a:gd name="T51" fmla="*/ 36 h 128"/>
                <a:gd name="T52" fmla="*/ 28 w 96"/>
                <a:gd name="T53" fmla="*/ 52 h 128"/>
                <a:gd name="T54" fmla="*/ 20 w 96"/>
                <a:gd name="T55" fmla="*/ 52 h 128"/>
                <a:gd name="T56" fmla="*/ 20 w 96"/>
                <a:gd name="T57" fmla="*/ 36 h 128"/>
                <a:gd name="T58" fmla="*/ 64 w 96"/>
                <a:gd name="T59" fmla="*/ 36 h 128"/>
                <a:gd name="T60" fmla="*/ 64 w 96"/>
                <a:gd name="T61" fmla="*/ 36 h 128"/>
                <a:gd name="T62" fmla="*/ 64 w 96"/>
                <a:gd name="T63" fmla="*/ 52 h 128"/>
                <a:gd name="T64" fmla="*/ 32 w 96"/>
                <a:gd name="T65" fmla="*/ 52 h 128"/>
                <a:gd name="T66" fmla="*/ 32 w 96"/>
                <a:gd name="T67" fmla="*/ 36 h 128"/>
                <a:gd name="T68" fmla="*/ 32 w 96"/>
                <a:gd name="T69" fmla="*/ 36 h 128"/>
                <a:gd name="T70" fmla="*/ 48 w 96"/>
                <a:gd name="T71" fmla="*/ 20 h 128"/>
                <a:gd name="T72" fmla="*/ 64 w 96"/>
                <a:gd name="T73" fmla="*/ 36 h 128"/>
                <a:gd name="T74" fmla="*/ 88 w 96"/>
                <a:gd name="T75" fmla="*/ 76 h 128"/>
                <a:gd name="T76" fmla="*/ 88 w 96"/>
                <a:gd name="T77" fmla="*/ 80 h 128"/>
                <a:gd name="T78" fmla="*/ 88 w 96"/>
                <a:gd name="T79" fmla="*/ 88 h 128"/>
                <a:gd name="T80" fmla="*/ 88 w 96"/>
                <a:gd name="T81" fmla="*/ 92 h 128"/>
                <a:gd name="T82" fmla="*/ 60 w 96"/>
                <a:gd name="T83" fmla="*/ 120 h 128"/>
                <a:gd name="T84" fmla="*/ 36 w 96"/>
                <a:gd name="T85" fmla="*/ 120 h 128"/>
                <a:gd name="T86" fmla="*/ 8 w 96"/>
                <a:gd name="T87" fmla="*/ 92 h 128"/>
                <a:gd name="T88" fmla="*/ 8 w 96"/>
                <a:gd name="T89" fmla="*/ 88 h 128"/>
                <a:gd name="T90" fmla="*/ 8 w 96"/>
                <a:gd name="T91" fmla="*/ 80 h 128"/>
                <a:gd name="T92" fmla="*/ 8 w 96"/>
                <a:gd name="T93" fmla="*/ 76 h 128"/>
                <a:gd name="T94" fmla="*/ 8 w 96"/>
                <a:gd name="T95" fmla="*/ 64 h 128"/>
                <a:gd name="T96" fmla="*/ 12 w 96"/>
                <a:gd name="T97" fmla="*/ 60 h 128"/>
                <a:gd name="T98" fmla="*/ 20 w 96"/>
                <a:gd name="T99" fmla="*/ 60 h 128"/>
                <a:gd name="T100" fmla="*/ 76 w 96"/>
                <a:gd name="T101" fmla="*/ 60 h 128"/>
                <a:gd name="T102" fmla="*/ 84 w 96"/>
                <a:gd name="T103" fmla="*/ 60 h 128"/>
                <a:gd name="T104" fmla="*/ 88 w 96"/>
                <a:gd name="T105" fmla="*/ 64 h 128"/>
                <a:gd name="T106" fmla="*/ 88 w 96"/>
                <a:gd name="T107" fmla="*/ 76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6" h="128">
                  <a:moveTo>
                    <a:pt x="84" y="52"/>
                  </a:moveTo>
                  <a:cubicBezTo>
                    <a:pt x="84" y="36"/>
                    <a:pt x="84" y="36"/>
                    <a:pt x="84" y="36"/>
                  </a:cubicBezTo>
                  <a:cubicBezTo>
                    <a:pt x="84" y="16"/>
                    <a:pt x="68" y="0"/>
                    <a:pt x="48" y="0"/>
                  </a:cubicBezTo>
                  <a:cubicBezTo>
                    <a:pt x="28" y="0"/>
                    <a:pt x="12" y="16"/>
                    <a:pt x="12" y="36"/>
                  </a:cubicBezTo>
                  <a:cubicBezTo>
                    <a:pt x="12" y="52"/>
                    <a:pt x="12" y="52"/>
                    <a:pt x="12" y="52"/>
                  </a:cubicBezTo>
                  <a:cubicBezTo>
                    <a:pt x="5" y="52"/>
                    <a:pt x="0" y="57"/>
                    <a:pt x="0" y="64"/>
                  </a:cubicBezTo>
                  <a:cubicBezTo>
                    <a:pt x="0" y="76"/>
                    <a:pt x="0" y="76"/>
                    <a:pt x="0" y="76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112"/>
                    <a:pt x="16" y="128"/>
                    <a:pt x="36" y="128"/>
                  </a:cubicBezTo>
                  <a:cubicBezTo>
                    <a:pt x="60" y="128"/>
                    <a:pt x="60" y="128"/>
                    <a:pt x="60" y="128"/>
                  </a:cubicBezTo>
                  <a:cubicBezTo>
                    <a:pt x="80" y="128"/>
                    <a:pt x="96" y="112"/>
                    <a:pt x="96" y="92"/>
                  </a:cubicBezTo>
                  <a:cubicBezTo>
                    <a:pt x="96" y="88"/>
                    <a:pt x="96" y="88"/>
                    <a:pt x="96" y="88"/>
                  </a:cubicBezTo>
                  <a:cubicBezTo>
                    <a:pt x="96" y="80"/>
                    <a:pt x="96" y="80"/>
                    <a:pt x="96" y="80"/>
                  </a:cubicBezTo>
                  <a:cubicBezTo>
                    <a:pt x="96" y="76"/>
                    <a:pt x="96" y="76"/>
                    <a:pt x="96" y="76"/>
                  </a:cubicBezTo>
                  <a:cubicBezTo>
                    <a:pt x="96" y="64"/>
                    <a:pt x="96" y="64"/>
                    <a:pt x="96" y="64"/>
                  </a:cubicBezTo>
                  <a:cubicBezTo>
                    <a:pt x="96" y="57"/>
                    <a:pt x="91" y="52"/>
                    <a:pt x="84" y="52"/>
                  </a:cubicBezTo>
                  <a:close/>
                  <a:moveTo>
                    <a:pt x="20" y="36"/>
                  </a:moveTo>
                  <a:cubicBezTo>
                    <a:pt x="20" y="21"/>
                    <a:pt x="33" y="8"/>
                    <a:pt x="48" y="8"/>
                  </a:cubicBezTo>
                  <a:cubicBezTo>
                    <a:pt x="63" y="8"/>
                    <a:pt x="76" y="21"/>
                    <a:pt x="76" y="36"/>
                  </a:cubicBezTo>
                  <a:cubicBezTo>
                    <a:pt x="76" y="52"/>
                    <a:pt x="76" y="52"/>
                    <a:pt x="76" y="52"/>
                  </a:cubicBezTo>
                  <a:cubicBezTo>
                    <a:pt x="68" y="52"/>
                    <a:pt x="68" y="52"/>
                    <a:pt x="68" y="52"/>
                  </a:cubicBezTo>
                  <a:cubicBezTo>
                    <a:pt x="68" y="36"/>
                    <a:pt x="68" y="36"/>
                    <a:pt x="68" y="36"/>
                  </a:cubicBezTo>
                  <a:cubicBezTo>
                    <a:pt x="68" y="25"/>
                    <a:pt x="59" y="16"/>
                    <a:pt x="48" y="16"/>
                  </a:cubicBezTo>
                  <a:cubicBezTo>
                    <a:pt x="37" y="16"/>
                    <a:pt x="28" y="25"/>
                    <a:pt x="28" y="36"/>
                  </a:cubicBezTo>
                  <a:cubicBezTo>
                    <a:pt x="28" y="52"/>
                    <a:pt x="28" y="52"/>
                    <a:pt x="28" y="52"/>
                  </a:cubicBezTo>
                  <a:cubicBezTo>
                    <a:pt x="20" y="52"/>
                    <a:pt x="20" y="52"/>
                    <a:pt x="20" y="52"/>
                  </a:cubicBezTo>
                  <a:lnTo>
                    <a:pt x="20" y="36"/>
                  </a:lnTo>
                  <a:close/>
                  <a:moveTo>
                    <a:pt x="64" y="36"/>
                  </a:moveTo>
                  <a:cubicBezTo>
                    <a:pt x="64" y="36"/>
                    <a:pt x="64" y="36"/>
                    <a:pt x="64" y="36"/>
                  </a:cubicBezTo>
                  <a:cubicBezTo>
                    <a:pt x="64" y="52"/>
                    <a:pt x="64" y="52"/>
                    <a:pt x="64" y="52"/>
                  </a:cubicBezTo>
                  <a:cubicBezTo>
                    <a:pt x="32" y="52"/>
                    <a:pt x="32" y="52"/>
                    <a:pt x="32" y="52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27"/>
                    <a:pt x="39" y="20"/>
                    <a:pt x="48" y="20"/>
                  </a:cubicBezTo>
                  <a:cubicBezTo>
                    <a:pt x="57" y="20"/>
                    <a:pt x="64" y="27"/>
                    <a:pt x="64" y="36"/>
                  </a:cubicBezTo>
                  <a:close/>
                  <a:moveTo>
                    <a:pt x="88" y="76"/>
                  </a:moveTo>
                  <a:cubicBezTo>
                    <a:pt x="88" y="80"/>
                    <a:pt x="88" y="80"/>
                    <a:pt x="88" y="80"/>
                  </a:cubicBezTo>
                  <a:cubicBezTo>
                    <a:pt x="88" y="88"/>
                    <a:pt x="88" y="88"/>
                    <a:pt x="88" y="88"/>
                  </a:cubicBezTo>
                  <a:cubicBezTo>
                    <a:pt x="88" y="92"/>
                    <a:pt x="88" y="92"/>
                    <a:pt x="88" y="92"/>
                  </a:cubicBezTo>
                  <a:cubicBezTo>
                    <a:pt x="88" y="107"/>
                    <a:pt x="75" y="120"/>
                    <a:pt x="60" y="120"/>
                  </a:cubicBezTo>
                  <a:cubicBezTo>
                    <a:pt x="36" y="120"/>
                    <a:pt x="36" y="120"/>
                    <a:pt x="36" y="120"/>
                  </a:cubicBezTo>
                  <a:cubicBezTo>
                    <a:pt x="21" y="120"/>
                    <a:pt x="8" y="107"/>
                    <a:pt x="8" y="92"/>
                  </a:cubicBezTo>
                  <a:cubicBezTo>
                    <a:pt x="8" y="88"/>
                    <a:pt x="8" y="88"/>
                    <a:pt x="8" y="88"/>
                  </a:cubicBezTo>
                  <a:cubicBezTo>
                    <a:pt x="8" y="80"/>
                    <a:pt x="8" y="80"/>
                    <a:pt x="8" y="80"/>
                  </a:cubicBezTo>
                  <a:cubicBezTo>
                    <a:pt x="8" y="76"/>
                    <a:pt x="8" y="76"/>
                    <a:pt x="8" y="76"/>
                  </a:cubicBezTo>
                  <a:cubicBezTo>
                    <a:pt x="8" y="64"/>
                    <a:pt x="8" y="64"/>
                    <a:pt x="8" y="64"/>
                  </a:cubicBezTo>
                  <a:cubicBezTo>
                    <a:pt x="8" y="62"/>
                    <a:pt x="10" y="60"/>
                    <a:pt x="12" y="60"/>
                  </a:cubicBezTo>
                  <a:cubicBezTo>
                    <a:pt x="15" y="60"/>
                    <a:pt x="17" y="60"/>
                    <a:pt x="20" y="60"/>
                  </a:cubicBezTo>
                  <a:cubicBezTo>
                    <a:pt x="76" y="60"/>
                    <a:pt x="76" y="60"/>
                    <a:pt x="76" y="60"/>
                  </a:cubicBezTo>
                  <a:cubicBezTo>
                    <a:pt x="79" y="60"/>
                    <a:pt x="81" y="60"/>
                    <a:pt x="84" y="60"/>
                  </a:cubicBezTo>
                  <a:cubicBezTo>
                    <a:pt x="86" y="60"/>
                    <a:pt x="88" y="62"/>
                    <a:pt x="88" y="64"/>
                  </a:cubicBezTo>
                  <a:lnTo>
                    <a:pt x="88" y="7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0" name="Freeform 117">
              <a:extLst>
                <a:ext uri="{FF2B5EF4-FFF2-40B4-BE49-F238E27FC236}">
                  <a16:creationId xmlns="" xmlns:a16="http://schemas.microsoft.com/office/drawing/2014/main" id="{F6AFCF60-F323-4776-81DB-0AA23A330214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1567" y="2181195"/>
              <a:ext cx="50168" cy="75252"/>
            </a:xfrm>
            <a:custGeom>
              <a:avLst/>
              <a:gdLst>
                <a:gd name="T0" fmla="*/ 8 w 16"/>
                <a:gd name="T1" fmla="*/ 0 h 24"/>
                <a:gd name="T2" fmla="*/ 0 w 16"/>
                <a:gd name="T3" fmla="*/ 8 h 24"/>
                <a:gd name="T4" fmla="*/ 3 w 16"/>
                <a:gd name="T5" fmla="*/ 19 h 24"/>
                <a:gd name="T6" fmla="*/ 8 w 16"/>
                <a:gd name="T7" fmla="*/ 24 h 24"/>
                <a:gd name="T8" fmla="*/ 13 w 16"/>
                <a:gd name="T9" fmla="*/ 19 h 24"/>
                <a:gd name="T10" fmla="*/ 16 w 16"/>
                <a:gd name="T11" fmla="*/ 8 h 24"/>
                <a:gd name="T12" fmla="*/ 8 w 16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4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0"/>
                    <a:pt x="1" y="15"/>
                    <a:pt x="3" y="19"/>
                  </a:cubicBezTo>
                  <a:cubicBezTo>
                    <a:pt x="4" y="22"/>
                    <a:pt x="5" y="24"/>
                    <a:pt x="8" y="24"/>
                  </a:cubicBezTo>
                  <a:cubicBezTo>
                    <a:pt x="11" y="24"/>
                    <a:pt x="12" y="22"/>
                    <a:pt x="13" y="19"/>
                  </a:cubicBezTo>
                  <a:cubicBezTo>
                    <a:pt x="15" y="15"/>
                    <a:pt x="16" y="10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11" name="Group 310">
            <a:extLst>
              <a:ext uri="{FF2B5EF4-FFF2-40B4-BE49-F238E27FC236}">
                <a16:creationId xmlns="" xmlns:a16="http://schemas.microsoft.com/office/drawing/2014/main" id="{0B66E7A9-68D2-44C9-8F6A-D075EC2D3F7E}"/>
              </a:ext>
            </a:extLst>
          </p:cNvPr>
          <p:cNvGrpSpPr/>
          <p:nvPr/>
        </p:nvGrpSpPr>
        <p:grpSpPr>
          <a:xfrm>
            <a:off x="3131107" y="5533261"/>
            <a:ext cx="305177" cy="290982"/>
            <a:chOff x="3519489" y="2917825"/>
            <a:chExt cx="341313" cy="325438"/>
          </a:xfrm>
          <a:solidFill>
            <a:schemeClr val="tx1"/>
          </a:solidFill>
        </p:grpSpPr>
        <p:sp>
          <p:nvSpPr>
            <p:cNvPr id="312" name="Freeform 106">
              <a:extLst>
                <a:ext uri="{FF2B5EF4-FFF2-40B4-BE49-F238E27FC236}">
                  <a16:creationId xmlns="" xmlns:a16="http://schemas.microsoft.com/office/drawing/2014/main" id="{00C5579E-8E21-484B-957A-3F2C49A5FE5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19489" y="2917825"/>
              <a:ext cx="341313" cy="325438"/>
            </a:xfrm>
            <a:custGeom>
              <a:avLst/>
              <a:gdLst>
                <a:gd name="T0" fmla="*/ 117 w 128"/>
                <a:gd name="T1" fmla="*/ 0 h 122"/>
                <a:gd name="T2" fmla="*/ 11 w 128"/>
                <a:gd name="T3" fmla="*/ 0 h 122"/>
                <a:gd name="T4" fmla="*/ 0 w 128"/>
                <a:gd name="T5" fmla="*/ 11 h 122"/>
                <a:gd name="T6" fmla="*/ 0 w 128"/>
                <a:gd name="T7" fmla="*/ 93 h 122"/>
                <a:gd name="T8" fmla="*/ 11 w 128"/>
                <a:gd name="T9" fmla="*/ 104 h 122"/>
                <a:gd name="T10" fmla="*/ 43 w 128"/>
                <a:gd name="T11" fmla="*/ 104 h 122"/>
                <a:gd name="T12" fmla="*/ 37 w 128"/>
                <a:gd name="T13" fmla="*/ 110 h 122"/>
                <a:gd name="T14" fmla="*/ 34 w 128"/>
                <a:gd name="T15" fmla="*/ 113 h 122"/>
                <a:gd name="T16" fmla="*/ 34 w 128"/>
                <a:gd name="T17" fmla="*/ 118 h 122"/>
                <a:gd name="T18" fmla="*/ 42 w 128"/>
                <a:gd name="T19" fmla="*/ 122 h 122"/>
                <a:gd name="T20" fmla="*/ 86 w 128"/>
                <a:gd name="T21" fmla="*/ 122 h 122"/>
                <a:gd name="T22" fmla="*/ 94 w 128"/>
                <a:gd name="T23" fmla="*/ 118 h 122"/>
                <a:gd name="T24" fmla="*/ 94 w 128"/>
                <a:gd name="T25" fmla="*/ 113 h 122"/>
                <a:gd name="T26" fmla="*/ 91 w 128"/>
                <a:gd name="T27" fmla="*/ 110 h 122"/>
                <a:gd name="T28" fmla="*/ 85 w 128"/>
                <a:gd name="T29" fmla="*/ 104 h 122"/>
                <a:gd name="T30" fmla="*/ 117 w 128"/>
                <a:gd name="T31" fmla="*/ 104 h 122"/>
                <a:gd name="T32" fmla="*/ 128 w 128"/>
                <a:gd name="T33" fmla="*/ 93 h 122"/>
                <a:gd name="T34" fmla="*/ 128 w 128"/>
                <a:gd name="T35" fmla="*/ 11 h 122"/>
                <a:gd name="T36" fmla="*/ 117 w 128"/>
                <a:gd name="T37" fmla="*/ 0 h 122"/>
                <a:gd name="T38" fmla="*/ 88 w 128"/>
                <a:gd name="T39" fmla="*/ 113 h 122"/>
                <a:gd name="T40" fmla="*/ 90 w 128"/>
                <a:gd name="T41" fmla="*/ 116 h 122"/>
                <a:gd name="T42" fmla="*/ 90 w 128"/>
                <a:gd name="T43" fmla="*/ 116 h 122"/>
                <a:gd name="T44" fmla="*/ 86 w 128"/>
                <a:gd name="T45" fmla="*/ 118 h 122"/>
                <a:gd name="T46" fmla="*/ 42 w 128"/>
                <a:gd name="T47" fmla="*/ 118 h 122"/>
                <a:gd name="T48" fmla="*/ 38 w 128"/>
                <a:gd name="T49" fmla="*/ 116 h 122"/>
                <a:gd name="T50" fmla="*/ 38 w 128"/>
                <a:gd name="T51" fmla="*/ 116 h 122"/>
                <a:gd name="T52" fmla="*/ 38 w 128"/>
                <a:gd name="T53" fmla="*/ 116 h 122"/>
                <a:gd name="T54" fmla="*/ 40 w 128"/>
                <a:gd name="T55" fmla="*/ 113 h 122"/>
                <a:gd name="T56" fmla="*/ 48 w 128"/>
                <a:gd name="T57" fmla="*/ 104 h 122"/>
                <a:gd name="T58" fmla="*/ 80 w 128"/>
                <a:gd name="T59" fmla="*/ 104 h 122"/>
                <a:gd name="T60" fmla="*/ 88 w 128"/>
                <a:gd name="T61" fmla="*/ 113 h 122"/>
                <a:gd name="T62" fmla="*/ 120 w 128"/>
                <a:gd name="T63" fmla="*/ 93 h 122"/>
                <a:gd name="T64" fmla="*/ 117 w 128"/>
                <a:gd name="T65" fmla="*/ 96 h 122"/>
                <a:gd name="T66" fmla="*/ 11 w 128"/>
                <a:gd name="T67" fmla="*/ 96 h 122"/>
                <a:gd name="T68" fmla="*/ 8 w 128"/>
                <a:gd name="T69" fmla="*/ 93 h 122"/>
                <a:gd name="T70" fmla="*/ 8 w 128"/>
                <a:gd name="T71" fmla="*/ 11 h 122"/>
                <a:gd name="T72" fmla="*/ 11 w 128"/>
                <a:gd name="T73" fmla="*/ 8 h 122"/>
                <a:gd name="T74" fmla="*/ 117 w 128"/>
                <a:gd name="T75" fmla="*/ 8 h 122"/>
                <a:gd name="T76" fmla="*/ 120 w 128"/>
                <a:gd name="T77" fmla="*/ 11 h 122"/>
                <a:gd name="T78" fmla="*/ 120 w 128"/>
                <a:gd name="T79" fmla="*/ 93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28" h="122">
                  <a:moveTo>
                    <a:pt x="117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0" y="5"/>
                    <a:pt x="0" y="11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0" y="99"/>
                    <a:pt x="5" y="104"/>
                    <a:pt x="11" y="104"/>
                  </a:cubicBezTo>
                  <a:cubicBezTo>
                    <a:pt x="43" y="104"/>
                    <a:pt x="43" y="104"/>
                    <a:pt x="43" y="104"/>
                  </a:cubicBezTo>
                  <a:cubicBezTo>
                    <a:pt x="41" y="106"/>
                    <a:pt x="39" y="109"/>
                    <a:pt x="37" y="110"/>
                  </a:cubicBezTo>
                  <a:cubicBezTo>
                    <a:pt x="36" y="111"/>
                    <a:pt x="35" y="112"/>
                    <a:pt x="34" y="113"/>
                  </a:cubicBezTo>
                  <a:cubicBezTo>
                    <a:pt x="34" y="114"/>
                    <a:pt x="33" y="116"/>
                    <a:pt x="34" y="118"/>
                  </a:cubicBezTo>
                  <a:cubicBezTo>
                    <a:pt x="35" y="120"/>
                    <a:pt x="37" y="122"/>
                    <a:pt x="42" y="122"/>
                  </a:cubicBezTo>
                  <a:cubicBezTo>
                    <a:pt x="86" y="122"/>
                    <a:pt x="86" y="122"/>
                    <a:pt x="86" y="122"/>
                  </a:cubicBezTo>
                  <a:cubicBezTo>
                    <a:pt x="91" y="122"/>
                    <a:pt x="93" y="120"/>
                    <a:pt x="94" y="118"/>
                  </a:cubicBezTo>
                  <a:cubicBezTo>
                    <a:pt x="95" y="116"/>
                    <a:pt x="94" y="114"/>
                    <a:pt x="94" y="113"/>
                  </a:cubicBezTo>
                  <a:cubicBezTo>
                    <a:pt x="93" y="112"/>
                    <a:pt x="92" y="111"/>
                    <a:pt x="91" y="110"/>
                  </a:cubicBezTo>
                  <a:cubicBezTo>
                    <a:pt x="89" y="109"/>
                    <a:pt x="87" y="106"/>
                    <a:pt x="85" y="104"/>
                  </a:cubicBezTo>
                  <a:cubicBezTo>
                    <a:pt x="117" y="104"/>
                    <a:pt x="117" y="104"/>
                    <a:pt x="117" y="104"/>
                  </a:cubicBezTo>
                  <a:cubicBezTo>
                    <a:pt x="123" y="104"/>
                    <a:pt x="128" y="99"/>
                    <a:pt x="128" y="93"/>
                  </a:cubicBezTo>
                  <a:cubicBezTo>
                    <a:pt x="128" y="11"/>
                    <a:pt x="128" y="11"/>
                    <a:pt x="128" y="11"/>
                  </a:cubicBezTo>
                  <a:cubicBezTo>
                    <a:pt x="128" y="5"/>
                    <a:pt x="123" y="0"/>
                    <a:pt x="117" y="0"/>
                  </a:cubicBezTo>
                  <a:close/>
                  <a:moveTo>
                    <a:pt x="88" y="113"/>
                  </a:moveTo>
                  <a:cubicBezTo>
                    <a:pt x="89" y="114"/>
                    <a:pt x="90" y="115"/>
                    <a:pt x="90" y="116"/>
                  </a:cubicBezTo>
                  <a:cubicBezTo>
                    <a:pt x="90" y="116"/>
                    <a:pt x="91" y="116"/>
                    <a:pt x="90" y="116"/>
                  </a:cubicBezTo>
                  <a:cubicBezTo>
                    <a:pt x="90" y="117"/>
                    <a:pt x="88" y="118"/>
                    <a:pt x="86" y="118"/>
                  </a:cubicBezTo>
                  <a:cubicBezTo>
                    <a:pt x="42" y="118"/>
                    <a:pt x="42" y="118"/>
                    <a:pt x="42" y="118"/>
                  </a:cubicBezTo>
                  <a:cubicBezTo>
                    <a:pt x="40" y="118"/>
                    <a:pt x="38" y="117"/>
                    <a:pt x="38" y="116"/>
                  </a:cubicBezTo>
                  <a:cubicBezTo>
                    <a:pt x="38" y="116"/>
                    <a:pt x="38" y="116"/>
                    <a:pt x="38" y="116"/>
                  </a:cubicBezTo>
                  <a:cubicBezTo>
                    <a:pt x="38" y="116"/>
                    <a:pt x="38" y="116"/>
                    <a:pt x="38" y="116"/>
                  </a:cubicBezTo>
                  <a:cubicBezTo>
                    <a:pt x="38" y="115"/>
                    <a:pt x="39" y="114"/>
                    <a:pt x="40" y="113"/>
                  </a:cubicBezTo>
                  <a:cubicBezTo>
                    <a:pt x="44" y="109"/>
                    <a:pt x="47" y="106"/>
                    <a:pt x="48" y="104"/>
                  </a:cubicBezTo>
                  <a:cubicBezTo>
                    <a:pt x="80" y="104"/>
                    <a:pt x="80" y="104"/>
                    <a:pt x="80" y="104"/>
                  </a:cubicBezTo>
                  <a:cubicBezTo>
                    <a:pt x="81" y="106"/>
                    <a:pt x="84" y="109"/>
                    <a:pt x="88" y="113"/>
                  </a:cubicBezTo>
                  <a:close/>
                  <a:moveTo>
                    <a:pt x="120" y="93"/>
                  </a:moveTo>
                  <a:cubicBezTo>
                    <a:pt x="120" y="95"/>
                    <a:pt x="119" y="96"/>
                    <a:pt x="117" y="96"/>
                  </a:cubicBezTo>
                  <a:cubicBezTo>
                    <a:pt x="11" y="96"/>
                    <a:pt x="11" y="96"/>
                    <a:pt x="11" y="96"/>
                  </a:cubicBezTo>
                  <a:cubicBezTo>
                    <a:pt x="9" y="96"/>
                    <a:pt x="8" y="95"/>
                    <a:pt x="8" y="93"/>
                  </a:cubicBezTo>
                  <a:cubicBezTo>
                    <a:pt x="8" y="11"/>
                    <a:pt x="8" y="11"/>
                    <a:pt x="8" y="11"/>
                  </a:cubicBezTo>
                  <a:cubicBezTo>
                    <a:pt x="8" y="9"/>
                    <a:pt x="9" y="8"/>
                    <a:pt x="11" y="8"/>
                  </a:cubicBezTo>
                  <a:cubicBezTo>
                    <a:pt x="117" y="8"/>
                    <a:pt x="117" y="8"/>
                    <a:pt x="117" y="8"/>
                  </a:cubicBezTo>
                  <a:cubicBezTo>
                    <a:pt x="119" y="8"/>
                    <a:pt x="120" y="9"/>
                    <a:pt x="120" y="11"/>
                  </a:cubicBezTo>
                  <a:lnTo>
                    <a:pt x="120" y="9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3" name="Freeform 107">
              <a:extLst>
                <a:ext uri="{FF2B5EF4-FFF2-40B4-BE49-F238E27FC236}">
                  <a16:creationId xmlns="" xmlns:a16="http://schemas.microsoft.com/office/drawing/2014/main" id="{B795DAA1-7DE2-4FB8-80E9-54F04D7D2F4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62351" y="2960688"/>
              <a:ext cx="255588" cy="171450"/>
            </a:xfrm>
            <a:custGeom>
              <a:avLst/>
              <a:gdLst>
                <a:gd name="T0" fmla="*/ 89 w 96"/>
                <a:gd name="T1" fmla="*/ 0 h 64"/>
                <a:gd name="T2" fmla="*/ 7 w 96"/>
                <a:gd name="T3" fmla="*/ 0 h 64"/>
                <a:gd name="T4" fmla="*/ 0 w 96"/>
                <a:gd name="T5" fmla="*/ 7 h 64"/>
                <a:gd name="T6" fmla="*/ 0 w 96"/>
                <a:gd name="T7" fmla="*/ 57 h 64"/>
                <a:gd name="T8" fmla="*/ 7 w 96"/>
                <a:gd name="T9" fmla="*/ 64 h 64"/>
                <a:gd name="T10" fmla="*/ 89 w 96"/>
                <a:gd name="T11" fmla="*/ 64 h 64"/>
                <a:gd name="T12" fmla="*/ 96 w 96"/>
                <a:gd name="T13" fmla="*/ 57 h 64"/>
                <a:gd name="T14" fmla="*/ 96 w 96"/>
                <a:gd name="T15" fmla="*/ 7 h 64"/>
                <a:gd name="T16" fmla="*/ 89 w 96"/>
                <a:gd name="T17" fmla="*/ 0 h 64"/>
                <a:gd name="T18" fmla="*/ 92 w 96"/>
                <a:gd name="T19" fmla="*/ 57 h 64"/>
                <a:gd name="T20" fmla="*/ 89 w 96"/>
                <a:gd name="T21" fmla="*/ 60 h 64"/>
                <a:gd name="T22" fmla="*/ 7 w 96"/>
                <a:gd name="T23" fmla="*/ 60 h 64"/>
                <a:gd name="T24" fmla="*/ 4 w 96"/>
                <a:gd name="T25" fmla="*/ 57 h 64"/>
                <a:gd name="T26" fmla="*/ 4 w 96"/>
                <a:gd name="T27" fmla="*/ 7 h 64"/>
                <a:gd name="T28" fmla="*/ 7 w 96"/>
                <a:gd name="T29" fmla="*/ 4 h 64"/>
                <a:gd name="T30" fmla="*/ 89 w 96"/>
                <a:gd name="T31" fmla="*/ 4 h 64"/>
                <a:gd name="T32" fmla="*/ 92 w 96"/>
                <a:gd name="T33" fmla="*/ 7 h 64"/>
                <a:gd name="T34" fmla="*/ 92 w 96"/>
                <a:gd name="T35" fmla="*/ 57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6" h="64">
                  <a:moveTo>
                    <a:pt x="89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57"/>
                    <a:pt x="0" y="57"/>
                    <a:pt x="0" y="57"/>
                  </a:cubicBezTo>
                  <a:cubicBezTo>
                    <a:pt x="0" y="61"/>
                    <a:pt x="3" y="64"/>
                    <a:pt x="7" y="64"/>
                  </a:cubicBezTo>
                  <a:cubicBezTo>
                    <a:pt x="89" y="64"/>
                    <a:pt x="89" y="64"/>
                    <a:pt x="89" y="64"/>
                  </a:cubicBezTo>
                  <a:cubicBezTo>
                    <a:pt x="93" y="64"/>
                    <a:pt x="96" y="61"/>
                    <a:pt x="96" y="57"/>
                  </a:cubicBezTo>
                  <a:cubicBezTo>
                    <a:pt x="96" y="7"/>
                    <a:pt x="96" y="7"/>
                    <a:pt x="96" y="7"/>
                  </a:cubicBezTo>
                  <a:cubicBezTo>
                    <a:pt x="96" y="3"/>
                    <a:pt x="93" y="0"/>
                    <a:pt x="89" y="0"/>
                  </a:cubicBezTo>
                  <a:close/>
                  <a:moveTo>
                    <a:pt x="92" y="57"/>
                  </a:moveTo>
                  <a:cubicBezTo>
                    <a:pt x="92" y="59"/>
                    <a:pt x="91" y="60"/>
                    <a:pt x="89" y="60"/>
                  </a:cubicBezTo>
                  <a:cubicBezTo>
                    <a:pt x="7" y="60"/>
                    <a:pt x="7" y="60"/>
                    <a:pt x="7" y="60"/>
                  </a:cubicBezTo>
                  <a:cubicBezTo>
                    <a:pt x="5" y="60"/>
                    <a:pt x="4" y="59"/>
                    <a:pt x="4" y="5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5"/>
                    <a:pt x="5" y="4"/>
                    <a:pt x="7" y="4"/>
                  </a:cubicBezTo>
                  <a:cubicBezTo>
                    <a:pt x="89" y="4"/>
                    <a:pt x="89" y="4"/>
                    <a:pt x="89" y="4"/>
                  </a:cubicBezTo>
                  <a:cubicBezTo>
                    <a:pt x="91" y="4"/>
                    <a:pt x="92" y="5"/>
                    <a:pt x="92" y="7"/>
                  </a:cubicBezTo>
                  <a:lnTo>
                    <a:pt x="92" y="5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4" name="Freeform 108">
              <a:extLst>
                <a:ext uri="{FF2B5EF4-FFF2-40B4-BE49-F238E27FC236}">
                  <a16:creationId xmlns="" xmlns:a16="http://schemas.microsoft.com/office/drawing/2014/main" id="{E4BF8D82-4C93-4659-AB2C-1598E6D7C5A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73476" y="3136900"/>
              <a:ext cx="31750" cy="31750"/>
            </a:xfrm>
            <a:custGeom>
              <a:avLst/>
              <a:gdLst>
                <a:gd name="T0" fmla="*/ 6 w 12"/>
                <a:gd name="T1" fmla="*/ 0 h 12"/>
                <a:gd name="T2" fmla="*/ 0 w 12"/>
                <a:gd name="T3" fmla="*/ 6 h 12"/>
                <a:gd name="T4" fmla="*/ 6 w 12"/>
                <a:gd name="T5" fmla="*/ 12 h 12"/>
                <a:gd name="T6" fmla="*/ 12 w 12"/>
                <a:gd name="T7" fmla="*/ 6 h 12"/>
                <a:gd name="T8" fmla="*/ 6 w 12"/>
                <a:gd name="T9" fmla="*/ 0 h 12"/>
                <a:gd name="T10" fmla="*/ 6 w 12"/>
                <a:gd name="T11" fmla="*/ 8 h 12"/>
                <a:gd name="T12" fmla="*/ 4 w 12"/>
                <a:gd name="T13" fmla="*/ 6 h 12"/>
                <a:gd name="T14" fmla="*/ 6 w 12"/>
                <a:gd name="T15" fmla="*/ 4 h 12"/>
                <a:gd name="T16" fmla="*/ 8 w 12"/>
                <a:gd name="T17" fmla="*/ 6 h 12"/>
                <a:gd name="T18" fmla="*/ 6 w 12"/>
                <a:gd name="T19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2">
                  <a:moveTo>
                    <a:pt x="6" y="0"/>
                  </a:moveTo>
                  <a:cubicBezTo>
                    <a:pt x="3" y="0"/>
                    <a:pt x="0" y="3"/>
                    <a:pt x="0" y="6"/>
                  </a:cubicBezTo>
                  <a:cubicBezTo>
                    <a:pt x="0" y="9"/>
                    <a:pt x="3" y="12"/>
                    <a:pt x="6" y="12"/>
                  </a:cubicBezTo>
                  <a:cubicBezTo>
                    <a:pt x="9" y="12"/>
                    <a:pt x="12" y="9"/>
                    <a:pt x="12" y="6"/>
                  </a:cubicBezTo>
                  <a:cubicBezTo>
                    <a:pt x="12" y="3"/>
                    <a:pt x="9" y="0"/>
                    <a:pt x="6" y="0"/>
                  </a:cubicBezTo>
                  <a:close/>
                  <a:moveTo>
                    <a:pt x="6" y="8"/>
                  </a:moveTo>
                  <a:cubicBezTo>
                    <a:pt x="5" y="8"/>
                    <a:pt x="4" y="7"/>
                    <a:pt x="4" y="6"/>
                  </a:cubicBezTo>
                  <a:cubicBezTo>
                    <a:pt x="4" y="5"/>
                    <a:pt x="5" y="4"/>
                    <a:pt x="6" y="4"/>
                  </a:cubicBezTo>
                  <a:cubicBezTo>
                    <a:pt x="7" y="4"/>
                    <a:pt x="8" y="5"/>
                    <a:pt x="8" y="6"/>
                  </a:cubicBezTo>
                  <a:cubicBezTo>
                    <a:pt x="8" y="7"/>
                    <a:pt x="7" y="8"/>
                    <a:pt x="6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5" name="Freeform 109">
              <a:extLst>
                <a:ext uri="{FF2B5EF4-FFF2-40B4-BE49-F238E27FC236}">
                  <a16:creationId xmlns="" xmlns:a16="http://schemas.microsoft.com/office/drawing/2014/main" id="{3AB75517-1987-4F84-AF7B-4FD6AFF990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38551" y="2995613"/>
              <a:ext cx="101600" cy="101600"/>
            </a:xfrm>
            <a:custGeom>
              <a:avLst/>
              <a:gdLst>
                <a:gd name="T0" fmla="*/ 19 w 38"/>
                <a:gd name="T1" fmla="*/ 0 h 38"/>
                <a:gd name="T2" fmla="*/ 0 w 38"/>
                <a:gd name="T3" fmla="*/ 19 h 38"/>
                <a:gd name="T4" fmla="*/ 19 w 38"/>
                <a:gd name="T5" fmla="*/ 38 h 38"/>
                <a:gd name="T6" fmla="*/ 38 w 38"/>
                <a:gd name="T7" fmla="*/ 19 h 38"/>
                <a:gd name="T8" fmla="*/ 19 w 38"/>
                <a:gd name="T9" fmla="*/ 0 h 38"/>
                <a:gd name="T10" fmla="*/ 19 w 38"/>
                <a:gd name="T11" fmla="*/ 34 h 38"/>
                <a:gd name="T12" fmla="*/ 4 w 38"/>
                <a:gd name="T13" fmla="*/ 19 h 38"/>
                <a:gd name="T14" fmla="*/ 18 w 38"/>
                <a:gd name="T15" fmla="*/ 4 h 38"/>
                <a:gd name="T16" fmla="*/ 18 w 38"/>
                <a:gd name="T17" fmla="*/ 22 h 38"/>
                <a:gd name="T18" fmla="*/ 34 w 38"/>
                <a:gd name="T19" fmla="*/ 16 h 38"/>
                <a:gd name="T20" fmla="*/ 34 w 38"/>
                <a:gd name="T21" fmla="*/ 19 h 38"/>
                <a:gd name="T22" fmla="*/ 19 w 38"/>
                <a:gd name="T23" fmla="*/ 34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8" h="38">
                  <a:moveTo>
                    <a:pt x="19" y="0"/>
                  </a:moveTo>
                  <a:cubicBezTo>
                    <a:pt x="8" y="0"/>
                    <a:pt x="0" y="8"/>
                    <a:pt x="0" y="19"/>
                  </a:cubicBezTo>
                  <a:cubicBezTo>
                    <a:pt x="0" y="29"/>
                    <a:pt x="8" y="38"/>
                    <a:pt x="19" y="38"/>
                  </a:cubicBezTo>
                  <a:cubicBezTo>
                    <a:pt x="30" y="38"/>
                    <a:pt x="38" y="29"/>
                    <a:pt x="38" y="19"/>
                  </a:cubicBezTo>
                  <a:cubicBezTo>
                    <a:pt x="38" y="8"/>
                    <a:pt x="30" y="0"/>
                    <a:pt x="19" y="0"/>
                  </a:cubicBezTo>
                  <a:close/>
                  <a:moveTo>
                    <a:pt x="19" y="34"/>
                  </a:moveTo>
                  <a:cubicBezTo>
                    <a:pt x="11" y="34"/>
                    <a:pt x="4" y="27"/>
                    <a:pt x="4" y="19"/>
                  </a:cubicBezTo>
                  <a:cubicBezTo>
                    <a:pt x="4" y="11"/>
                    <a:pt x="10" y="5"/>
                    <a:pt x="18" y="4"/>
                  </a:cubicBezTo>
                  <a:cubicBezTo>
                    <a:pt x="18" y="22"/>
                    <a:pt x="18" y="22"/>
                    <a:pt x="18" y="22"/>
                  </a:cubicBezTo>
                  <a:cubicBezTo>
                    <a:pt x="34" y="16"/>
                    <a:pt x="34" y="16"/>
                    <a:pt x="34" y="16"/>
                  </a:cubicBezTo>
                  <a:cubicBezTo>
                    <a:pt x="34" y="17"/>
                    <a:pt x="34" y="18"/>
                    <a:pt x="34" y="19"/>
                  </a:cubicBezTo>
                  <a:cubicBezTo>
                    <a:pt x="34" y="27"/>
                    <a:pt x="27" y="34"/>
                    <a:pt x="19" y="3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16" name="Group 315">
            <a:extLst>
              <a:ext uri="{FF2B5EF4-FFF2-40B4-BE49-F238E27FC236}">
                <a16:creationId xmlns="" xmlns:a16="http://schemas.microsoft.com/office/drawing/2014/main" id="{760F3E0F-1C68-4DB8-8271-81306A846742}"/>
              </a:ext>
            </a:extLst>
          </p:cNvPr>
          <p:cNvGrpSpPr/>
          <p:nvPr/>
        </p:nvGrpSpPr>
        <p:grpSpPr>
          <a:xfrm>
            <a:off x="3970778" y="5532921"/>
            <a:ext cx="325693" cy="291665"/>
            <a:chOff x="2165351" y="3622675"/>
            <a:chExt cx="319088" cy="285750"/>
          </a:xfrm>
          <a:solidFill>
            <a:schemeClr val="tx1"/>
          </a:solidFill>
        </p:grpSpPr>
        <p:sp>
          <p:nvSpPr>
            <p:cNvPr id="317" name="Freeform 145">
              <a:extLst>
                <a:ext uri="{FF2B5EF4-FFF2-40B4-BE49-F238E27FC236}">
                  <a16:creationId xmlns="" xmlns:a16="http://schemas.microsoft.com/office/drawing/2014/main" id="{820C7159-A7DA-4D78-9829-582E2098D1F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5351" y="3622675"/>
              <a:ext cx="319088" cy="285750"/>
            </a:xfrm>
            <a:custGeom>
              <a:avLst/>
              <a:gdLst>
                <a:gd name="T0" fmla="*/ 96 w 120"/>
                <a:gd name="T1" fmla="*/ 106 h 107"/>
                <a:gd name="T2" fmla="*/ 93 w 120"/>
                <a:gd name="T3" fmla="*/ 105 h 107"/>
                <a:gd name="T4" fmla="*/ 93 w 120"/>
                <a:gd name="T5" fmla="*/ 99 h 107"/>
                <a:gd name="T6" fmla="*/ 112 w 120"/>
                <a:gd name="T7" fmla="*/ 60 h 107"/>
                <a:gd name="T8" fmla="*/ 60 w 120"/>
                <a:gd name="T9" fmla="*/ 8 h 107"/>
                <a:gd name="T10" fmla="*/ 8 w 120"/>
                <a:gd name="T11" fmla="*/ 60 h 107"/>
                <a:gd name="T12" fmla="*/ 27 w 120"/>
                <a:gd name="T13" fmla="*/ 99 h 107"/>
                <a:gd name="T14" fmla="*/ 27 w 120"/>
                <a:gd name="T15" fmla="*/ 105 h 107"/>
                <a:gd name="T16" fmla="*/ 22 w 120"/>
                <a:gd name="T17" fmla="*/ 106 h 107"/>
                <a:gd name="T18" fmla="*/ 0 w 120"/>
                <a:gd name="T19" fmla="*/ 60 h 107"/>
                <a:gd name="T20" fmla="*/ 60 w 120"/>
                <a:gd name="T21" fmla="*/ 0 h 107"/>
                <a:gd name="T22" fmla="*/ 120 w 120"/>
                <a:gd name="T23" fmla="*/ 60 h 107"/>
                <a:gd name="T24" fmla="*/ 98 w 120"/>
                <a:gd name="T25" fmla="*/ 106 h 107"/>
                <a:gd name="T26" fmla="*/ 96 w 120"/>
                <a:gd name="T27" fmla="*/ 106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0" h="107">
                  <a:moveTo>
                    <a:pt x="96" y="106"/>
                  </a:moveTo>
                  <a:cubicBezTo>
                    <a:pt x="95" y="106"/>
                    <a:pt x="94" y="106"/>
                    <a:pt x="93" y="105"/>
                  </a:cubicBezTo>
                  <a:cubicBezTo>
                    <a:pt x="91" y="103"/>
                    <a:pt x="92" y="101"/>
                    <a:pt x="93" y="99"/>
                  </a:cubicBezTo>
                  <a:cubicBezTo>
                    <a:pt x="105" y="89"/>
                    <a:pt x="112" y="75"/>
                    <a:pt x="112" y="60"/>
                  </a:cubicBezTo>
                  <a:cubicBezTo>
                    <a:pt x="112" y="31"/>
                    <a:pt x="89" y="8"/>
                    <a:pt x="60" y="8"/>
                  </a:cubicBezTo>
                  <a:cubicBezTo>
                    <a:pt x="31" y="8"/>
                    <a:pt x="8" y="31"/>
                    <a:pt x="8" y="60"/>
                  </a:cubicBezTo>
                  <a:cubicBezTo>
                    <a:pt x="8" y="75"/>
                    <a:pt x="15" y="89"/>
                    <a:pt x="27" y="99"/>
                  </a:cubicBezTo>
                  <a:cubicBezTo>
                    <a:pt x="28" y="101"/>
                    <a:pt x="29" y="103"/>
                    <a:pt x="27" y="105"/>
                  </a:cubicBezTo>
                  <a:cubicBezTo>
                    <a:pt x="26" y="107"/>
                    <a:pt x="23" y="107"/>
                    <a:pt x="22" y="106"/>
                  </a:cubicBezTo>
                  <a:cubicBezTo>
                    <a:pt x="8" y="94"/>
                    <a:pt x="0" y="77"/>
                    <a:pt x="0" y="60"/>
                  </a:cubicBezTo>
                  <a:cubicBezTo>
                    <a:pt x="0" y="26"/>
                    <a:pt x="27" y="0"/>
                    <a:pt x="60" y="0"/>
                  </a:cubicBezTo>
                  <a:cubicBezTo>
                    <a:pt x="93" y="0"/>
                    <a:pt x="120" y="26"/>
                    <a:pt x="120" y="60"/>
                  </a:cubicBezTo>
                  <a:cubicBezTo>
                    <a:pt x="120" y="77"/>
                    <a:pt x="112" y="94"/>
                    <a:pt x="98" y="106"/>
                  </a:cubicBezTo>
                  <a:cubicBezTo>
                    <a:pt x="98" y="106"/>
                    <a:pt x="97" y="106"/>
                    <a:pt x="96" y="10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8" name="Oval 146">
              <a:extLst>
                <a:ext uri="{FF2B5EF4-FFF2-40B4-BE49-F238E27FC236}">
                  <a16:creationId xmlns="" xmlns:a16="http://schemas.microsoft.com/office/drawing/2014/main" id="{5897830C-E9B7-49DE-99C9-D7FB664F57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03464" y="3786188"/>
              <a:ext cx="42863" cy="428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9" name="Freeform 147">
              <a:extLst>
                <a:ext uri="{FF2B5EF4-FFF2-40B4-BE49-F238E27FC236}">
                  <a16:creationId xmlns="" xmlns:a16="http://schemas.microsoft.com/office/drawing/2014/main" id="{1F5C69CA-5FC1-42A6-AF3D-90D5EE11433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28851" y="3711575"/>
              <a:ext cx="66675" cy="66675"/>
            </a:xfrm>
            <a:custGeom>
              <a:avLst/>
              <a:gdLst>
                <a:gd name="T0" fmla="*/ 1 w 25"/>
                <a:gd name="T1" fmla="*/ 1 h 25"/>
                <a:gd name="T2" fmla="*/ 7 w 25"/>
                <a:gd name="T3" fmla="*/ 1 h 25"/>
                <a:gd name="T4" fmla="*/ 24 w 25"/>
                <a:gd name="T5" fmla="*/ 18 h 25"/>
                <a:gd name="T6" fmla="*/ 24 w 25"/>
                <a:gd name="T7" fmla="*/ 24 h 25"/>
                <a:gd name="T8" fmla="*/ 18 w 25"/>
                <a:gd name="T9" fmla="*/ 24 h 25"/>
                <a:gd name="T10" fmla="*/ 1 w 25"/>
                <a:gd name="T11" fmla="*/ 7 h 25"/>
                <a:gd name="T12" fmla="*/ 1 w 25"/>
                <a:gd name="T13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" h="25">
                  <a:moveTo>
                    <a:pt x="1" y="1"/>
                  </a:moveTo>
                  <a:cubicBezTo>
                    <a:pt x="3" y="0"/>
                    <a:pt x="5" y="0"/>
                    <a:pt x="7" y="1"/>
                  </a:cubicBezTo>
                  <a:cubicBezTo>
                    <a:pt x="24" y="18"/>
                    <a:pt x="24" y="18"/>
                    <a:pt x="24" y="18"/>
                  </a:cubicBezTo>
                  <a:cubicBezTo>
                    <a:pt x="25" y="20"/>
                    <a:pt x="25" y="22"/>
                    <a:pt x="24" y="24"/>
                  </a:cubicBezTo>
                  <a:cubicBezTo>
                    <a:pt x="22" y="25"/>
                    <a:pt x="20" y="25"/>
                    <a:pt x="18" y="24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5"/>
                    <a:pt x="0" y="3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20" name="Group 319">
            <a:extLst>
              <a:ext uri="{FF2B5EF4-FFF2-40B4-BE49-F238E27FC236}">
                <a16:creationId xmlns="" xmlns:a16="http://schemas.microsoft.com/office/drawing/2014/main" id="{D33F1F95-67C8-4FDA-9E4B-3DF5749082FD}"/>
              </a:ext>
            </a:extLst>
          </p:cNvPr>
          <p:cNvGrpSpPr/>
          <p:nvPr/>
        </p:nvGrpSpPr>
        <p:grpSpPr>
          <a:xfrm>
            <a:off x="4889345" y="2322295"/>
            <a:ext cx="165852" cy="331705"/>
            <a:chOff x="2932114" y="4298950"/>
            <a:chExt cx="149225" cy="298451"/>
          </a:xfrm>
          <a:solidFill>
            <a:schemeClr val="tx1"/>
          </a:solidFill>
        </p:grpSpPr>
        <p:sp>
          <p:nvSpPr>
            <p:cNvPr id="321" name="Freeform 192">
              <a:extLst>
                <a:ext uri="{FF2B5EF4-FFF2-40B4-BE49-F238E27FC236}">
                  <a16:creationId xmlns="" xmlns:a16="http://schemas.microsoft.com/office/drawing/2014/main" id="{F20C79B2-D763-4095-B812-AA8BBA7F0D0D}"/>
                </a:ext>
              </a:extLst>
            </p:cNvPr>
            <p:cNvSpPr>
              <a:spLocks/>
            </p:cNvSpPr>
            <p:nvPr/>
          </p:nvSpPr>
          <p:spPr bwMode="auto">
            <a:xfrm>
              <a:off x="2932114" y="4408488"/>
              <a:ext cx="149225" cy="188913"/>
            </a:xfrm>
            <a:custGeom>
              <a:avLst/>
              <a:gdLst>
                <a:gd name="T0" fmla="*/ 52 w 56"/>
                <a:gd name="T1" fmla="*/ 0 h 71"/>
                <a:gd name="T2" fmla="*/ 48 w 56"/>
                <a:gd name="T3" fmla="*/ 4 h 71"/>
                <a:gd name="T4" fmla="*/ 48 w 56"/>
                <a:gd name="T5" fmla="*/ 17 h 71"/>
                <a:gd name="T6" fmla="*/ 28 w 56"/>
                <a:gd name="T7" fmla="*/ 38 h 71"/>
                <a:gd name="T8" fmla="*/ 8 w 56"/>
                <a:gd name="T9" fmla="*/ 17 h 71"/>
                <a:gd name="T10" fmla="*/ 8 w 56"/>
                <a:gd name="T11" fmla="*/ 4 h 71"/>
                <a:gd name="T12" fmla="*/ 4 w 56"/>
                <a:gd name="T13" fmla="*/ 0 h 71"/>
                <a:gd name="T14" fmla="*/ 0 w 56"/>
                <a:gd name="T15" fmla="*/ 4 h 71"/>
                <a:gd name="T16" fmla="*/ 0 w 56"/>
                <a:gd name="T17" fmla="*/ 17 h 71"/>
                <a:gd name="T18" fmla="*/ 24 w 56"/>
                <a:gd name="T19" fmla="*/ 46 h 71"/>
                <a:gd name="T20" fmla="*/ 24 w 56"/>
                <a:gd name="T21" fmla="*/ 63 h 71"/>
                <a:gd name="T22" fmla="*/ 16 w 56"/>
                <a:gd name="T23" fmla="*/ 63 h 71"/>
                <a:gd name="T24" fmla="*/ 12 w 56"/>
                <a:gd name="T25" fmla="*/ 67 h 71"/>
                <a:gd name="T26" fmla="*/ 16 w 56"/>
                <a:gd name="T27" fmla="*/ 71 h 71"/>
                <a:gd name="T28" fmla="*/ 40 w 56"/>
                <a:gd name="T29" fmla="*/ 71 h 71"/>
                <a:gd name="T30" fmla="*/ 44 w 56"/>
                <a:gd name="T31" fmla="*/ 67 h 71"/>
                <a:gd name="T32" fmla="*/ 40 w 56"/>
                <a:gd name="T33" fmla="*/ 63 h 71"/>
                <a:gd name="T34" fmla="*/ 32 w 56"/>
                <a:gd name="T35" fmla="*/ 63 h 71"/>
                <a:gd name="T36" fmla="*/ 32 w 56"/>
                <a:gd name="T37" fmla="*/ 46 h 71"/>
                <a:gd name="T38" fmla="*/ 56 w 56"/>
                <a:gd name="T39" fmla="*/ 17 h 71"/>
                <a:gd name="T40" fmla="*/ 56 w 56"/>
                <a:gd name="T41" fmla="*/ 4 h 71"/>
                <a:gd name="T42" fmla="*/ 52 w 56"/>
                <a:gd name="T43" fmla="*/ 0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6" h="71">
                  <a:moveTo>
                    <a:pt x="52" y="0"/>
                  </a:moveTo>
                  <a:cubicBezTo>
                    <a:pt x="50" y="0"/>
                    <a:pt x="48" y="2"/>
                    <a:pt x="48" y="4"/>
                  </a:cubicBezTo>
                  <a:cubicBezTo>
                    <a:pt x="48" y="17"/>
                    <a:pt x="48" y="17"/>
                    <a:pt x="48" y="17"/>
                  </a:cubicBezTo>
                  <a:cubicBezTo>
                    <a:pt x="48" y="29"/>
                    <a:pt x="39" y="38"/>
                    <a:pt x="28" y="38"/>
                  </a:cubicBezTo>
                  <a:cubicBezTo>
                    <a:pt x="17" y="38"/>
                    <a:pt x="8" y="29"/>
                    <a:pt x="8" y="17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31"/>
                    <a:pt x="10" y="44"/>
                    <a:pt x="24" y="46"/>
                  </a:cubicBezTo>
                  <a:cubicBezTo>
                    <a:pt x="24" y="63"/>
                    <a:pt x="24" y="63"/>
                    <a:pt x="24" y="63"/>
                  </a:cubicBezTo>
                  <a:cubicBezTo>
                    <a:pt x="16" y="63"/>
                    <a:pt x="16" y="63"/>
                    <a:pt x="16" y="63"/>
                  </a:cubicBezTo>
                  <a:cubicBezTo>
                    <a:pt x="14" y="63"/>
                    <a:pt x="12" y="65"/>
                    <a:pt x="12" y="67"/>
                  </a:cubicBezTo>
                  <a:cubicBezTo>
                    <a:pt x="12" y="69"/>
                    <a:pt x="14" y="71"/>
                    <a:pt x="16" y="71"/>
                  </a:cubicBezTo>
                  <a:cubicBezTo>
                    <a:pt x="40" y="71"/>
                    <a:pt x="40" y="71"/>
                    <a:pt x="40" y="71"/>
                  </a:cubicBezTo>
                  <a:cubicBezTo>
                    <a:pt x="42" y="71"/>
                    <a:pt x="44" y="69"/>
                    <a:pt x="44" y="67"/>
                  </a:cubicBezTo>
                  <a:cubicBezTo>
                    <a:pt x="44" y="65"/>
                    <a:pt x="42" y="63"/>
                    <a:pt x="40" y="63"/>
                  </a:cubicBezTo>
                  <a:cubicBezTo>
                    <a:pt x="32" y="63"/>
                    <a:pt x="32" y="63"/>
                    <a:pt x="32" y="63"/>
                  </a:cubicBezTo>
                  <a:cubicBezTo>
                    <a:pt x="32" y="46"/>
                    <a:pt x="32" y="46"/>
                    <a:pt x="32" y="46"/>
                  </a:cubicBezTo>
                  <a:cubicBezTo>
                    <a:pt x="46" y="44"/>
                    <a:pt x="56" y="31"/>
                    <a:pt x="56" y="17"/>
                  </a:cubicBezTo>
                  <a:cubicBezTo>
                    <a:pt x="56" y="4"/>
                    <a:pt x="56" y="4"/>
                    <a:pt x="56" y="4"/>
                  </a:cubicBezTo>
                  <a:cubicBezTo>
                    <a:pt x="56" y="2"/>
                    <a:pt x="54" y="0"/>
                    <a:pt x="5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2" name="Freeform 193">
              <a:extLst>
                <a:ext uri="{FF2B5EF4-FFF2-40B4-BE49-F238E27FC236}">
                  <a16:creationId xmlns="" xmlns:a16="http://schemas.microsoft.com/office/drawing/2014/main" id="{079D85DD-9DAD-4C97-AFB5-6DFE1E42148D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4976" y="4298950"/>
              <a:ext cx="65088" cy="192088"/>
            </a:xfrm>
            <a:custGeom>
              <a:avLst/>
              <a:gdLst>
                <a:gd name="T0" fmla="*/ 12 w 24"/>
                <a:gd name="T1" fmla="*/ 72 h 72"/>
                <a:gd name="T2" fmla="*/ 24 w 24"/>
                <a:gd name="T3" fmla="*/ 60 h 72"/>
                <a:gd name="T4" fmla="*/ 24 w 24"/>
                <a:gd name="T5" fmla="*/ 12 h 72"/>
                <a:gd name="T6" fmla="*/ 12 w 24"/>
                <a:gd name="T7" fmla="*/ 0 h 72"/>
                <a:gd name="T8" fmla="*/ 0 w 24"/>
                <a:gd name="T9" fmla="*/ 12 h 72"/>
                <a:gd name="T10" fmla="*/ 0 w 24"/>
                <a:gd name="T11" fmla="*/ 60 h 72"/>
                <a:gd name="T12" fmla="*/ 12 w 24"/>
                <a:gd name="T13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72">
                  <a:moveTo>
                    <a:pt x="12" y="72"/>
                  </a:moveTo>
                  <a:cubicBezTo>
                    <a:pt x="19" y="72"/>
                    <a:pt x="24" y="67"/>
                    <a:pt x="24" y="60"/>
                  </a:cubicBezTo>
                  <a:cubicBezTo>
                    <a:pt x="24" y="12"/>
                    <a:pt x="24" y="12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7"/>
                    <a:pt x="5" y="72"/>
                    <a:pt x="12" y="7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</p:spTree>
    <p:extLst>
      <p:ext uri="{BB962C8B-B14F-4D97-AF65-F5344CB8AC3E}">
        <p14:creationId xmlns:p14="http://schemas.microsoft.com/office/powerpoint/2010/main" val="23015029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xmlns="" id="{8807B6B0-C131-4BEA-85F8-4A8BE6DFCA7C}"/>
              </a:ext>
            </a:extLst>
          </p:cNvPr>
          <p:cNvGrpSpPr/>
          <p:nvPr/>
        </p:nvGrpSpPr>
        <p:grpSpPr>
          <a:xfrm>
            <a:off x="9536113" y="4364038"/>
            <a:ext cx="266700" cy="344488"/>
            <a:chOff x="7621588" y="125413"/>
            <a:chExt cx="266700" cy="344488"/>
          </a:xfrm>
          <a:solidFill>
            <a:schemeClr val="tx1"/>
          </a:solidFill>
        </p:grpSpPr>
        <p:sp>
          <p:nvSpPr>
            <p:cNvPr id="3" name="Freeform 21">
              <a:extLst>
                <a:ext uri="{FF2B5EF4-FFF2-40B4-BE49-F238E27FC236}">
                  <a16:creationId xmlns:a16="http://schemas.microsoft.com/office/drawing/2014/main" xmlns="" id="{A8201A6D-D8BE-487A-8A4B-BDBDE4CB9ACE}"/>
                </a:ext>
              </a:extLst>
            </p:cNvPr>
            <p:cNvSpPr>
              <a:spLocks/>
            </p:cNvSpPr>
            <p:nvPr/>
          </p:nvSpPr>
          <p:spPr bwMode="auto">
            <a:xfrm>
              <a:off x="7621588" y="125413"/>
              <a:ext cx="266700" cy="344488"/>
            </a:xfrm>
            <a:custGeom>
              <a:avLst/>
              <a:gdLst>
                <a:gd name="T0" fmla="*/ 44 w 48"/>
                <a:gd name="T1" fmla="*/ 57 h 62"/>
                <a:gd name="T2" fmla="*/ 43 w 48"/>
                <a:gd name="T3" fmla="*/ 58 h 62"/>
                <a:gd name="T4" fmla="*/ 42 w 48"/>
                <a:gd name="T5" fmla="*/ 57 h 62"/>
                <a:gd name="T6" fmla="*/ 42 w 48"/>
                <a:gd name="T7" fmla="*/ 2 h 62"/>
                <a:gd name="T8" fmla="*/ 2 w 48"/>
                <a:gd name="T9" fmla="*/ 2 h 62"/>
                <a:gd name="T10" fmla="*/ 2 w 48"/>
                <a:gd name="T11" fmla="*/ 60 h 62"/>
                <a:gd name="T12" fmla="*/ 46 w 48"/>
                <a:gd name="T13" fmla="*/ 60 h 62"/>
                <a:gd name="T14" fmla="*/ 46 w 48"/>
                <a:gd name="T15" fmla="*/ 40 h 62"/>
                <a:gd name="T16" fmla="*/ 47 w 48"/>
                <a:gd name="T17" fmla="*/ 39 h 62"/>
                <a:gd name="T18" fmla="*/ 48 w 48"/>
                <a:gd name="T19" fmla="*/ 40 h 62"/>
                <a:gd name="T20" fmla="*/ 48 w 48"/>
                <a:gd name="T21" fmla="*/ 61 h 62"/>
                <a:gd name="T22" fmla="*/ 48 w 48"/>
                <a:gd name="T23" fmla="*/ 61 h 62"/>
                <a:gd name="T24" fmla="*/ 47 w 48"/>
                <a:gd name="T25" fmla="*/ 62 h 62"/>
                <a:gd name="T26" fmla="*/ 1 w 48"/>
                <a:gd name="T27" fmla="*/ 62 h 62"/>
                <a:gd name="T28" fmla="*/ 1 w 48"/>
                <a:gd name="T29" fmla="*/ 62 h 62"/>
                <a:gd name="T30" fmla="*/ 0 w 48"/>
                <a:gd name="T31" fmla="*/ 61 h 62"/>
                <a:gd name="T32" fmla="*/ 0 w 48"/>
                <a:gd name="T33" fmla="*/ 1 h 62"/>
                <a:gd name="T34" fmla="*/ 0 w 48"/>
                <a:gd name="T35" fmla="*/ 1 h 62"/>
                <a:gd name="T36" fmla="*/ 1 w 48"/>
                <a:gd name="T37" fmla="*/ 0 h 62"/>
                <a:gd name="T38" fmla="*/ 43 w 48"/>
                <a:gd name="T39" fmla="*/ 0 h 62"/>
                <a:gd name="T40" fmla="*/ 43 w 48"/>
                <a:gd name="T41" fmla="*/ 0 h 62"/>
                <a:gd name="T42" fmla="*/ 44 w 48"/>
                <a:gd name="T43" fmla="*/ 1 h 62"/>
                <a:gd name="T44" fmla="*/ 44 w 48"/>
                <a:gd name="T45" fmla="*/ 57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8" h="62">
                  <a:moveTo>
                    <a:pt x="44" y="57"/>
                  </a:moveTo>
                  <a:cubicBezTo>
                    <a:pt x="44" y="58"/>
                    <a:pt x="43" y="58"/>
                    <a:pt x="43" y="58"/>
                  </a:cubicBezTo>
                  <a:cubicBezTo>
                    <a:pt x="42" y="58"/>
                    <a:pt x="42" y="58"/>
                    <a:pt x="42" y="57"/>
                  </a:cubicBezTo>
                  <a:cubicBezTo>
                    <a:pt x="42" y="2"/>
                    <a:pt x="42" y="2"/>
                    <a:pt x="4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60"/>
                    <a:pt x="2" y="60"/>
                    <a:pt x="2" y="60"/>
                  </a:cubicBezTo>
                  <a:cubicBezTo>
                    <a:pt x="46" y="60"/>
                    <a:pt x="46" y="60"/>
                    <a:pt x="46" y="60"/>
                  </a:cubicBezTo>
                  <a:cubicBezTo>
                    <a:pt x="46" y="40"/>
                    <a:pt x="46" y="40"/>
                    <a:pt x="46" y="40"/>
                  </a:cubicBezTo>
                  <a:cubicBezTo>
                    <a:pt x="46" y="39"/>
                    <a:pt x="46" y="39"/>
                    <a:pt x="47" y="39"/>
                  </a:cubicBezTo>
                  <a:cubicBezTo>
                    <a:pt x="47" y="39"/>
                    <a:pt x="48" y="39"/>
                    <a:pt x="48" y="40"/>
                  </a:cubicBezTo>
                  <a:cubicBezTo>
                    <a:pt x="48" y="61"/>
                    <a:pt x="48" y="61"/>
                    <a:pt x="48" y="61"/>
                  </a:cubicBezTo>
                  <a:cubicBezTo>
                    <a:pt x="48" y="61"/>
                    <a:pt x="48" y="61"/>
                    <a:pt x="48" y="61"/>
                  </a:cubicBezTo>
                  <a:cubicBezTo>
                    <a:pt x="48" y="61"/>
                    <a:pt x="47" y="62"/>
                    <a:pt x="47" y="62"/>
                  </a:cubicBezTo>
                  <a:cubicBezTo>
                    <a:pt x="1" y="62"/>
                    <a:pt x="1" y="62"/>
                    <a:pt x="1" y="62"/>
                  </a:cubicBezTo>
                  <a:cubicBezTo>
                    <a:pt x="1" y="62"/>
                    <a:pt x="1" y="62"/>
                    <a:pt x="1" y="62"/>
                  </a:cubicBezTo>
                  <a:cubicBezTo>
                    <a:pt x="0" y="62"/>
                    <a:pt x="0" y="61"/>
                    <a:pt x="0" y="6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43" y="0"/>
                    <a:pt x="43" y="0"/>
                    <a:pt x="43" y="0"/>
                  </a:cubicBezTo>
                  <a:cubicBezTo>
                    <a:pt x="43" y="0"/>
                    <a:pt x="43" y="0"/>
                    <a:pt x="43" y="0"/>
                  </a:cubicBezTo>
                  <a:cubicBezTo>
                    <a:pt x="43" y="0"/>
                    <a:pt x="44" y="1"/>
                    <a:pt x="44" y="1"/>
                  </a:cubicBezTo>
                  <a:lnTo>
                    <a:pt x="44" y="5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22">
              <a:extLst>
                <a:ext uri="{FF2B5EF4-FFF2-40B4-BE49-F238E27FC236}">
                  <a16:creationId xmlns:a16="http://schemas.microsoft.com/office/drawing/2014/main" xmlns="" id="{6D341F64-3246-4856-B592-32DAFFA3EE50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1275" y="296863"/>
              <a:ext cx="160338" cy="11113"/>
            </a:xfrm>
            <a:custGeom>
              <a:avLst/>
              <a:gdLst>
                <a:gd name="T0" fmla="*/ 1 w 29"/>
                <a:gd name="T1" fmla="*/ 2 h 2"/>
                <a:gd name="T2" fmla="*/ 0 w 29"/>
                <a:gd name="T3" fmla="*/ 1 h 2"/>
                <a:gd name="T4" fmla="*/ 1 w 29"/>
                <a:gd name="T5" fmla="*/ 0 h 2"/>
                <a:gd name="T6" fmla="*/ 28 w 29"/>
                <a:gd name="T7" fmla="*/ 0 h 2"/>
                <a:gd name="T8" fmla="*/ 29 w 29"/>
                <a:gd name="T9" fmla="*/ 1 h 2"/>
                <a:gd name="T10" fmla="*/ 28 w 29"/>
                <a:gd name="T11" fmla="*/ 2 h 2"/>
                <a:gd name="T12" fmla="*/ 1 w 2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9" y="0"/>
                    <a:pt x="29" y="1"/>
                    <a:pt x="29" y="1"/>
                  </a:cubicBezTo>
                  <a:cubicBezTo>
                    <a:pt x="29" y="2"/>
                    <a:pt x="29" y="2"/>
                    <a:pt x="2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" name="Freeform 23">
              <a:extLst>
                <a:ext uri="{FF2B5EF4-FFF2-40B4-BE49-F238E27FC236}">
                  <a16:creationId xmlns:a16="http://schemas.microsoft.com/office/drawing/2014/main" xmlns="" id="{1039CED5-A1F6-451E-BB7F-7AF6EE1E8E2E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1275" y="330201"/>
              <a:ext cx="160338" cy="11113"/>
            </a:xfrm>
            <a:custGeom>
              <a:avLst/>
              <a:gdLst>
                <a:gd name="T0" fmla="*/ 1 w 29"/>
                <a:gd name="T1" fmla="*/ 2 h 2"/>
                <a:gd name="T2" fmla="*/ 0 w 29"/>
                <a:gd name="T3" fmla="*/ 1 h 2"/>
                <a:gd name="T4" fmla="*/ 1 w 29"/>
                <a:gd name="T5" fmla="*/ 0 h 2"/>
                <a:gd name="T6" fmla="*/ 28 w 29"/>
                <a:gd name="T7" fmla="*/ 0 h 2"/>
                <a:gd name="T8" fmla="*/ 29 w 29"/>
                <a:gd name="T9" fmla="*/ 1 h 2"/>
                <a:gd name="T10" fmla="*/ 28 w 29"/>
                <a:gd name="T11" fmla="*/ 2 h 2"/>
                <a:gd name="T12" fmla="*/ 1 w 2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9" y="0"/>
                    <a:pt x="29" y="0"/>
                    <a:pt x="29" y="1"/>
                  </a:cubicBezTo>
                  <a:cubicBezTo>
                    <a:pt x="29" y="1"/>
                    <a:pt x="29" y="2"/>
                    <a:pt x="2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" name="Freeform 24">
              <a:extLst>
                <a:ext uri="{FF2B5EF4-FFF2-40B4-BE49-F238E27FC236}">
                  <a16:creationId xmlns:a16="http://schemas.microsoft.com/office/drawing/2014/main" xmlns="" id="{32EF0718-1B55-4E97-80EC-C0D979346450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1275" y="363538"/>
              <a:ext cx="111125" cy="11113"/>
            </a:xfrm>
            <a:custGeom>
              <a:avLst/>
              <a:gdLst>
                <a:gd name="T0" fmla="*/ 1 w 20"/>
                <a:gd name="T1" fmla="*/ 2 h 2"/>
                <a:gd name="T2" fmla="*/ 0 w 20"/>
                <a:gd name="T3" fmla="*/ 1 h 2"/>
                <a:gd name="T4" fmla="*/ 1 w 20"/>
                <a:gd name="T5" fmla="*/ 0 h 2"/>
                <a:gd name="T6" fmla="*/ 19 w 20"/>
                <a:gd name="T7" fmla="*/ 0 h 2"/>
                <a:gd name="T8" fmla="*/ 20 w 20"/>
                <a:gd name="T9" fmla="*/ 1 h 2"/>
                <a:gd name="T10" fmla="*/ 19 w 20"/>
                <a:gd name="T11" fmla="*/ 2 h 2"/>
                <a:gd name="T12" fmla="*/ 1 w 20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9" y="0"/>
                    <a:pt x="20" y="0"/>
                    <a:pt x="20" y="1"/>
                  </a:cubicBezTo>
                  <a:cubicBezTo>
                    <a:pt x="20" y="1"/>
                    <a:pt x="19" y="2"/>
                    <a:pt x="19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25">
              <a:extLst>
                <a:ext uri="{FF2B5EF4-FFF2-40B4-BE49-F238E27FC236}">
                  <a16:creationId xmlns:a16="http://schemas.microsoft.com/office/drawing/2014/main" xmlns="" id="{A4FA84C1-9D59-4962-A3D0-7BF7FB6B2C2D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1275" y="169863"/>
              <a:ext cx="160338" cy="11113"/>
            </a:xfrm>
            <a:custGeom>
              <a:avLst/>
              <a:gdLst>
                <a:gd name="T0" fmla="*/ 1 w 29"/>
                <a:gd name="T1" fmla="*/ 2 h 2"/>
                <a:gd name="T2" fmla="*/ 0 w 29"/>
                <a:gd name="T3" fmla="*/ 1 h 2"/>
                <a:gd name="T4" fmla="*/ 1 w 29"/>
                <a:gd name="T5" fmla="*/ 0 h 2"/>
                <a:gd name="T6" fmla="*/ 28 w 29"/>
                <a:gd name="T7" fmla="*/ 0 h 2"/>
                <a:gd name="T8" fmla="*/ 29 w 29"/>
                <a:gd name="T9" fmla="*/ 1 h 2"/>
                <a:gd name="T10" fmla="*/ 28 w 29"/>
                <a:gd name="T11" fmla="*/ 2 h 2"/>
                <a:gd name="T12" fmla="*/ 1 w 2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9" y="0"/>
                    <a:pt x="29" y="0"/>
                    <a:pt x="29" y="1"/>
                  </a:cubicBezTo>
                  <a:cubicBezTo>
                    <a:pt x="29" y="2"/>
                    <a:pt x="29" y="2"/>
                    <a:pt x="2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26">
              <a:extLst>
                <a:ext uri="{FF2B5EF4-FFF2-40B4-BE49-F238E27FC236}">
                  <a16:creationId xmlns:a16="http://schemas.microsoft.com/office/drawing/2014/main" xmlns="" id="{0B7C0A99-1A37-4DAE-BC74-F8B705337658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1275" y="203201"/>
              <a:ext cx="160338" cy="11113"/>
            </a:xfrm>
            <a:custGeom>
              <a:avLst/>
              <a:gdLst>
                <a:gd name="T0" fmla="*/ 1 w 29"/>
                <a:gd name="T1" fmla="*/ 2 h 2"/>
                <a:gd name="T2" fmla="*/ 0 w 29"/>
                <a:gd name="T3" fmla="*/ 1 h 2"/>
                <a:gd name="T4" fmla="*/ 1 w 29"/>
                <a:gd name="T5" fmla="*/ 0 h 2"/>
                <a:gd name="T6" fmla="*/ 28 w 29"/>
                <a:gd name="T7" fmla="*/ 0 h 2"/>
                <a:gd name="T8" fmla="*/ 29 w 29"/>
                <a:gd name="T9" fmla="*/ 1 h 2"/>
                <a:gd name="T10" fmla="*/ 28 w 29"/>
                <a:gd name="T11" fmla="*/ 2 h 2"/>
                <a:gd name="T12" fmla="*/ 1 w 2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9" y="0"/>
                    <a:pt x="29" y="0"/>
                    <a:pt x="29" y="1"/>
                  </a:cubicBezTo>
                  <a:cubicBezTo>
                    <a:pt x="29" y="1"/>
                    <a:pt x="29" y="2"/>
                    <a:pt x="2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27">
              <a:extLst>
                <a:ext uri="{FF2B5EF4-FFF2-40B4-BE49-F238E27FC236}">
                  <a16:creationId xmlns:a16="http://schemas.microsoft.com/office/drawing/2014/main" xmlns="" id="{26E6E393-5AE8-490E-9D2C-A941C937AD26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1275" y="236538"/>
              <a:ext cx="160338" cy="4763"/>
            </a:xfrm>
            <a:custGeom>
              <a:avLst/>
              <a:gdLst>
                <a:gd name="T0" fmla="*/ 1 w 29"/>
                <a:gd name="T1" fmla="*/ 1 h 1"/>
                <a:gd name="T2" fmla="*/ 0 w 29"/>
                <a:gd name="T3" fmla="*/ 1 h 1"/>
                <a:gd name="T4" fmla="*/ 1 w 29"/>
                <a:gd name="T5" fmla="*/ 0 h 1"/>
                <a:gd name="T6" fmla="*/ 28 w 29"/>
                <a:gd name="T7" fmla="*/ 0 h 1"/>
                <a:gd name="T8" fmla="*/ 29 w 29"/>
                <a:gd name="T9" fmla="*/ 1 h 1"/>
                <a:gd name="T10" fmla="*/ 28 w 29"/>
                <a:gd name="T11" fmla="*/ 1 h 1"/>
                <a:gd name="T12" fmla="*/ 1 w 29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1">
                  <a:moveTo>
                    <a:pt x="1" y="1"/>
                  </a:moveTo>
                  <a:cubicBezTo>
                    <a:pt x="1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9" y="0"/>
                    <a:pt x="29" y="0"/>
                    <a:pt x="29" y="1"/>
                  </a:cubicBezTo>
                  <a:cubicBezTo>
                    <a:pt x="29" y="1"/>
                    <a:pt x="29" y="1"/>
                    <a:pt x="28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28">
              <a:extLst>
                <a:ext uri="{FF2B5EF4-FFF2-40B4-BE49-F238E27FC236}">
                  <a16:creationId xmlns:a16="http://schemas.microsoft.com/office/drawing/2014/main" xmlns="" id="{239107D7-A53B-4484-9D84-195003AEF5C7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1275" y="263526"/>
              <a:ext cx="160338" cy="11113"/>
            </a:xfrm>
            <a:custGeom>
              <a:avLst/>
              <a:gdLst>
                <a:gd name="T0" fmla="*/ 1 w 29"/>
                <a:gd name="T1" fmla="*/ 2 h 2"/>
                <a:gd name="T2" fmla="*/ 0 w 29"/>
                <a:gd name="T3" fmla="*/ 1 h 2"/>
                <a:gd name="T4" fmla="*/ 1 w 29"/>
                <a:gd name="T5" fmla="*/ 0 h 2"/>
                <a:gd name="T6" fmla="*/ 28 w 29"/>
                <a:gd name="T7" fmla="*/ 0 h 2"/>
                <a:gd name="T8" fmla="*/ 29 w 29"/>
                <a:gd name="T9" fmla="*/ 1 h 2"/>
                <a:gd name="T10" fmla="*/ 28 w 29"/>
                <a:gd name="T11" fmla="*/ 2 h 2"/>
                <a:gd name="T12" fmla="*/ 1 w 2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9" y="0"/>
                    <a:pt x="29" y="1"/>
                    <a:pt x="29" y="1"/>
                  </a:cubicBezTo>
                  <a:cubicBezTo>
                    <a:pt x="29" y="2"/>
                    <a:pt x="29" y="2"/>
                    <a:pt x="2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1" name="Freeform 29">
            <a:extLst>
              <a:ext uri="{FF2B5EF4-FFF2-40B4-BE49-F238E27FC236}">
                <a16:creationId xmlns:a16="http://schemas.microsoft.com/office/drawing/2014/main" xmlns="" id="{5E5CA534-1C40-4C8D-BE13-064F494B7975}"/>
              </a:ext>
            </a:extLst>
          </p:cNvPr>
          <p:cNvSpPr>
            <a:spLocks/>
          </p:cNvSpPr>
          <p:nvPr/>
        </p:nvSpPr>
        <p:spPr bwMode="auto">
          <a:xfrm>
            <a:off x="9574213" y="2252663"/>
            <a:ext cx="266700" cy="344488"/>
          </a:xfrm>
          <a:custGeom>
            <a:avLst/>
            <a:gdLst>
              <a:gd name="T0" fmla="*/ 45 w 48"/>
              <a:gd name="T1" fmla="*/ 57 h 62"/>
              <a:gd name="T2" fmla="*/ 44 w 48"/>
              <a:gd name="T3" fmla="*/ 58 h 62"/>
              <a:gd name="T4" fmla="*/ 43 w 48"/>
              <a:gd name="T5" fmla="*/ 57 h 62"/>
              <a:gd name="T6" fmla="*/ 43 w 48"/>
              <a:gd name="T7" fmla="*/ 2 h 62"/>
              <a:gd name="T8" fmla="*/ 2 w 48"/>
              <a:gd name="T9" fmla="*/ 2 h 62"/>
              <a:gd name="T10" fmla="*/ 2 w 48"/>
              <a:gd name="T11" fmla="*/ 60 h 62"/>
              <a:gd name="T12" fmla="*/ 46 w 48"/>
              <a:gd name="T13" fmla="*/ 60 h 62"/>
              <a:gd name="T14" fmla="*/ 46 w 48"/>
              <a:gd name="T15" fmla="*/ 40 h 62"/>
              <a:gd name="T16" fmla="*/ 47 w 48"/>
              <a:gd name="T17" fmla="*/ 39 h 62"/>
              <a:gd name="T18" fmla="*/ 48 w 48"/>
              <a:gd name="T19" fmla="*/ 40 h 62"/>
              <a:gd name="T20" fmla="*/ 48 w 48"/>
              <a:gd name="T21" fmla="*/ 61 h 62"/>
              <a:gd name="T22" fmla="*/ 48 w 48"/>
              <a:gd name="T23" fmla="*/ 61 h 62"/>
              <a:gd name="T24" fmla="*/ 47 w 48"/>
              <a:gd name="T25" fmla="*/ 62 h 62"/>
              <a:gd name="T26" fmla="*/ 1 w 48"/>
              <a:gd name="T27" fmla="*/ 62 h 62"/>
              <a:gd name="T28" fmla="*/ 1 w 48"/>
              <a:gd name="T29" fmla="*/ 62 h 62"/>
              <a:gd name="T30" fmla="*/ 0 w 48"/>
              <a:gd name="T31" fmla="*/ 61 h 62"/>
              <a:gd name="T32" fmla="*/ 0 w 48"/>
              <a:gd name="T33" fmla="*/ 1 h 62"/>
              <a:gd name="T34" fmla="*/ 0 w 48"/>
              <a:gd name="T35" fmla="*/ 1 h 62"/>
              <a:gd name="T36" fmla="*/ 1 w 48"/>
              <a:gd name="T37" fmla="*/ 0 h 62"/>
              <a:gd name="T38" fmla="*/ 44 w 48"/>
              <a:gd name="T39" fmla="*/ 0 h 62"/>
              <a:gd name="T40" fmla="*/ 44 w 48"/>
              <a:gd name="T41" fmla="*/ 0 h 62"/>
              <a:gd name="T42" fmla="*/ 44 w 48"/>
              <a:gd name="T43" fmla="*/ 1 h 62"/>
              <a:gd name="T44" fmla="*/ 45 w 48"/>
              <a:gd name="T45" fmla="*/ 57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8" h="62">
                <a:moveTo>
                  <a:pt x="45" y="57"/>
                </a:moveTo>
                <a:cubicBezTo>
                  <a:pt x="45" y="58"/>
                  <a:pt x="44" y="58"/>
                  <a:pt x="44" y="58"/>
                </a:cubicBezTo>
                <a:cubicBezTo>
                  <a:pt x="43" y="58"/>
                  <a:pt x="43" y="58"/>
                  <a:pt x="43" y="57"/>
                </a:cubicBezTo>
                <a:cubicBezTo>
                  <a:pt x="43" y="2"/>
                  <a:pt x="43" y="2"/>
                  <a:pt x="43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60"/>
                  <a:pt x="2" y="60"/>
                  <a:pt x="2" y="60"/>
                </a:cubicBezTo>
                <a:cubicBezTo>
                  <a:pt x="46" y="60"/>
                  <a:pt x="46" y="60"/>
                  <a:pt x="46" y="60"/>
                </a:cubicBezTo>
                <a:cubicBezTo>
                  <a:pt x="46" y="40"/>
                  <a:pt x="46" y="40"/>
                  <a:pt x="46" y="40"/>
                </a:cubicBezTo>
                <a:cubicBezTo>
                  <a:pt x="46" y="39"/>
                  <a:pt x="47" y="39"/>
                  <a:pt x="47" y="39"/>
                </a:cubicBezTo>
                <a:cubicBezTo>
                  <a:pt x="48" y="39"/>
                  <a:pt x="48" y="39"/>
                  <a:pt x="48" y="40"/>
                </a:cubicBezTo>
                <a:cubicBezTo>
                  <a:pt x="48" y="61"/>
                  <a:pt x="48" y="61"/>
                  <a:pt x="48" y="61"/>
                </a:cubicBezTo>
                <a:cubicBezTo>
                  <a:pt x="48" y="61"/>
                  <a:pt x="48" y="61"/>
                  <a:pt x="48" y="61"/>
                </a:cubicBezTo>
                <a:cubicBezTo>
                  <a:pt x="48" y="61"/>
                  <a:pt x="48" y="62"/>
                  <a:pt x="47" y="62"/>
                </a:cubicBezTo>
                <a:cubicBezTo>
                  <a:pt x="1" y="62"/>
                  <a:pt x="1" y="62"/>
                  <a:pt x="1" y="62"/>
                </a:cubicBezTo>
                <a:cubicBezTo>
                  <a:pt x="1" y="62"/>
                  <a:pt x="1" y="62"/>
                  <a:pt x="1" y="62"/>
                </a:cubicBezTo>
                <a:cubicBezTo>
                  <a:pt x="1" y="62"/>
                  <a:pt x="0" y="61"/>
                  <a:pt x="0" y="6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1" y="0"/>
                  <a:pt x="1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44" y="0"/>
                  <a:pt x="44" y="1"/>
                  <a:pt x="44" y="1"/>
                </a:cubicBezTo>
                <a:lnTo>
                  <a:pt x="45" y="57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xmlns="" id="{CB33330C-5BD9-480B-9417-B7A797E66E2D}"/>
              </a:ext>
            </a:extLst>
          </p:cNvPr>
          <p:cNvGrpSpPr/>
          <p:nvPr/>
        </p:nvGrpSpPr>
        <p:grpSpPr>
          <a:xfrm>
            <a:off x="6215063" y="885826"/>
            <a:ext cx="339725" cy="338138"/>
            <a:chOff x="6215063" y="809626"/>
            <a:chExt cx="339725" cy="338138"/>
          </a:xfrm>
          <a:solidFill>
            <a:schemeClr val="tx1"/>
          </a:solidFill>
        </p:grpSpPr>
        <p:sp>
          <p:nvSpPr>
            <p:cNvPr id="13" name="Freeform 30">
              <a:extLst>
                <a:ext uri="{FF2B5EF4-FFF2-40B4-BE49-F238E27FC236}">
                  <a16:creationId xmlns:a16="http://schemas.microsoft.com/office/drawing/2014/main" xmlns="" id="{CF9D13E4-D23C-4CBF-9365-393063F3F1B2}"/>
                </a:ext>
              </a:extLst>
            </p:cNvPr>
            <p:cNvSpPr>
              <a:spLocks/>
            </p:cNvSpPr>
            <p:nvPr/>
          </p:nvSpPr>
          <p:spPr bwMode="auto">
            <a:xfrm>
              <a:off x="6503988" y="809626"/>
              <a:ext cx="11113" cy="322263"/>
            </a:xfrm>
            <a:custGeom>
              <a:avLst/>
              <a:gdLst>
                <a:gd name="T0" fmla="*/ 2 w 2"/>
                <a:gd name="T1" fmla="*/ 57 h 58"/>
                <a:gd name="T2" fmla="*/ 1 w 2"/>
                <a:gd name="T3" fmla="*/ 58 h 58"/>
                <a:gd name="T4" fmla="*/ 0 w 2"/>
                <a:gd name="T5" fmla="*/ 57 h 58"/>
                <a:gd name="T6" fmla="*/ 0 w 2"/>
                <a:gd name="T7" fmla="*/ 1 h 58"/>
                <a:gd name="T8" fmla="*/ 1 w 2"/>
                <a:gd name="T9" fmla="*/ 0 h 58"/>
                <a:gd name="T10" fmla="*/ 2 w 2"/>
                <a:gd name="T11" fmla="*/ 1 h 58"/>
                <a:gd name="T12" fmla="*/ 2 w 2"/>
                <a:gd name="T13" fmla="*/ 57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58">
                  <a:moveTo>
                    <a:pt x="2" y="57"/>
                  </a:moveTo>
                  <a:cubicBezTo>
                    <a:pt x="2" y="57"/>
                    <a:pt x="1" y="58"/>
                    <a:pt x="1" y="58"/>
                  </a:cubicBezTo>
                  <a:cubicBezTo>
                    <a:pt x="0" y="58"/>
                    <a:pt x="0" y="57"/>
                    <a:pt x="0" y="57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lnTo>
                    <a:pt x="2" y="5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31">
              <a:extLst>
                <a:ext uri="{FF2B5EF4-FFF2-40B4-BE49-F238E27FC236}">
                  <a16:creationId xmlns:a16="http://schemas.microsoft.com/office/drawing/2014/main" xmlns="" id="{B7C07B89-DB9C-4E96-902A-FAE5B93C0755}"/>
                </a:ext>
              </a:extLst>
            </p:cNvPr>
            <p:cNvSpPr>
              <a:spLocks/>
            </p:cNvSpPr>
            <p:nvPr/>
          </p:nvSpPr>
          <p:spPr bwMode="auto">
            <a:xfrm>
              <a:off x="6215063" y="809626"/>
              <a:ext cx="11113" cy="338138"/>
            </a:xfrm>
            <a:custGeom>
              <a:avLst/>
              <a:gdLst>
                <a:gd name="T0" fmla="*/ 2 w 2"/>
                <a:gd name="T1" fmla="*/ 60 h 61"/>
                <a:gd name="T2" fmla="*/ 1 w 2"/>
                <a:gd name="T3" fmla="*/ 61 h 61"/>
                <a:gd name="T4" fmla="*/ 0 w 2"/>
                <a:gd name="T5" fmla="*/ 60 h 61"/>
                <a:gd name="T6" fmla="*/ 0 w 2"/>
                <a:gd name="T7" fmla="*/ 1 h 61"/>
                <a:gd name="T8" fmla="*/ 1 w 2"/>
                <a:gd name="T9" fmla="*/ 0 h 61"/>
                <a:gd name="T10" fmla="*/ 2 w 2"/>
                <a:gd name="T11" fmla="*/ 1 h 61"/>
                <a:gd name="T12" fmla="*/ 2 w 2"/>
                <a:gd name="T13" fmla="*/ 6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61">
                  <a:moveTo>
                    <a:pt x="2" y="60"/>
                  </a:moveTo>
                  <a:cubicBezTo>
                    <a:pt x="2" y="61"/>
                    <a:pt x="1" y="61"/>
                    <a:pt x="1" y="61"/>
                  </a:cubicBezTo>
                  <a:cubicBezTo>
                    <a:pt x="0" y="61"/>
                    <a:pt x="0" y="61"/>
                    <a:pt x="0" y="6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lnTo>
                    <a:pt x="2" y="6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32">
              <a:extLst>
                <a:ext uri="{FF2B5EF4-FFF2-40B4-BE49-F238E27FC236}">
                  <a16:creationId xmlns:a16="http://schemas.microsoft.com/office/drawing/2014/main" xmlns="" id="{AEAA55A5-B063-4514-99D0-2F2E12143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215063" y="1136651"/>
              <a:ext cx="339725" cy="11113"/>
            </a:xfrm>
            <a:custGeom>
              <a:avLst/>
              <a:gdLst>
                <a:gd name="T0" fmla="*/ 1 w 61"/>
                <a:gd name="T1" fmla="*/ 2 h 2"/>
                <a:gd name="T2" fmla="*/ 0 w 61"/>
                <a:gd name="T3" fmla="*/ 1 h 2"/>
                <a:gd name="T4" fmla="*/ 1 w 61"/>
                <a:gd name="T5" fmla="*/ 0 h 2"/>
                <a:gd name="T6" fmla="*/ 60 w 61"/>
                <a:gd name="T7" fmla="*/ 0 h 2"/>
                <a:gd name="T8" fmla="*/ 61 w 61"/>
                <a:gd name="T9" fmla="*/ 1 h 2"/>
                <a:gd name="T10" fmla="*/ 60 w 61"/>
                <a:gd name="T11" fmla="*/ 2 h 2"/>
                <a:gd name="T12" fmla="*/ 1 w 6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1" y="0"/>
                    <a:pt x="61" y="1"/>
                    <a:pt x="61" y="1"/>
                  </a:cubicBezTo>
                  <a:cubicBezTo>
                    <a:pt x="61" y="2"/>
                    <a:pt x="61" y="2"/>
                    <a:pt x="6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33">
              <a:extLst>
                <a:ext uri="{FF2B5EF4-FFF2-40B4-BE49-F238E27FC236}">
                  <a16:creationId xmlns:a16="http://schemas.microsoft.com/office/drawing/2014/main" xmlns="" id="{8AAC3455-8FE0-4968-96AC-BEDF1501A9B0}"/>
                </a:ext>
              </a:extLst>
            </p:cNvPr>
            <p:cNvSpPr>
              <a:spLocks/>
            </p:cNvSpPr>
            <p:nvPr/>
          </p:nvSpPr>
          <p:spPr bwMode="auto">
            <a:xfrm>
              <a:off x="6543675" y="842963"/>
              <a:ext cx="11113" cy="304800"/>
            </a:xfrm>
            <a:custGeom>
              <a:avLst/>
              <a:gdLst>
                <a:gd name="T0" fmla="*/ 2 w 2"/>
                <a:gd name="T1" fmla="*/ 54 h 55"/>
                <a:gd name="T2" fmla="*/ 1 w 2"/>
                <a:gd name="T3" fmla="*/ 55 h 55"/>
                <a:gd name="T4" fmla="*/ 0 w 2"/>
                <a:gd name="T5" fmla="*/ 54 h 55"/>
                <a:gd name="T6" fmla="*/ 0 w 2"/>
                <a:gd name="T7" fmla="*/ 1 h 55"/>
                <a:gd name="T8" fmla="*/ 1 w 2"/>
                <a:gd name="T9" fmla="*/ 0 h 55"/>
                <a:gd name="T10" fmla="*/ 2 w 2"/>
                <a:gd name="T11" fmla="*/ 1 h 55"/>
                <a:gd name="T12" fmla="*/ 2 w 2"/>
                <a:gd name="T13" fmla="*/ 54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55">
                  <a:moveTo>
                    <a:pt x="2" y="54"/>
                  </a:moveTo>
                  <a:cubicBezTo>
                    <a:pt x="2" y="55"/>
                    <a:pt x="2" y="55"/>
                    <a:pt x="1" y="55"/>
                  </a:cubicBezTo>
                  <a:cubicBezTo>
                    <a:pt x="1" y="55"/>
                    <a:pt x="0" y="55"/>
                    <a:pt x="0" y="5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2" y="5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34">
              <a:extLst>
                <a:ext uri="{FF2B5EF4-FFF2-40B4-BE49-F238E27FC236}">
                  <a16:creationId xmlns:a16="http://schemas.microsoft.com/office/drawing/2014/main" xmlns="" id="{453839EC-CAEE-4E05-ADBA-8AD389D37578}"/>
                </a:ext>
              </a:extLst>
            </p:cNvPr>
            <p:cNvSpPr>
              <a:spLocks/>
            </p:cNvSpPr>
            <p:nvPr/>
          </p:nvSpPr>
          <p:spPr bwMode="auto">
            <a:xfrm>
              <a:off x="6215063" y="809626"/>
              <a:ext cx="300038" cy="11113"/>
            </a:xfrm>
            <a:custGeom>
              <a:avLst/>
              <a:gdLst>
                <a:gd name="T0" fmla="*/ 1 w 54"/>
                <a:gd name="T1" fmla="*/ 2 h 2"/>
                <a:gd name="T2" fmla="*/ 0 w 54"/>
                <a:gd name="T3" fmla="*/ 1 h 2"/>
                <a:gd name="T4" fmla="*/ 1 w 54"/>
                <a:gd name="T5" fmla="*/ 0 h 2"/>
                <a:gd name="T6" fmla="*/ 53 w 54"/>
                <a:gd name="T7" fmla="*/ 0 h 2"/>
                <a:gd name="T8" fmla="*/ 54 w 54"/>
                <a:gd name="T9" fmla="*/ 1 h 2"/>
                <a:gd name="T10" fmla="*/ 53 w 54"/>
                <a:gd name="T11" fmla="*/ 2 h 2"/>
                <a:gd name="T12" fmla="*/ 1 w 54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4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53" y="0"/>
                    <a:pt x="53" y="0"/>
                    <a:pt x="53" y="0"/>
                  </a:cubicBezTo>
                  <a:cubicBezTo>
                    <a:pt x="53" y="0"/>
                    <a:pt x="54" y="0"/>
                    <a:pt x="54" y="1"/>
                  </a:cubicBezTo>
                  <a:cubicBezTo>
                    <a:pt x="54" y="1"/>
                    <a:pt x="53" y="2"/>
                    <a:pt x="53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Freeform 35">
              <a:extLst>
                <a:ext uri="{FF2B5EF4-FFF2-40B4-BE49-F238E27FC236}">
                  <a16:creationId xmlns:a16="http://schemas.microsoft.com/office/drawing/2014/main" xmlns="" id="{6F7587C2-FA21-49B4-87FD-1896D5AE4117}"/>
                </a:ext>
              </a:extLst>
            </p:cNvPr>
            <p:cNvSpPr>
              <a:spLocks/>
            </p:cNvSpPr>
            <p:nvPr/>
          </p:nvSpPr>
          <p:spPr bwMode="auto">
            <a:xfrm>
              <a:off x="6354763" y="854076"/>
              <a:ext cx="115888" cy="11113"/>
            </a:xfrm>
            <a:custGeom>
              <a:avLst/>
              <a:gdLst>
                <a:gd name="T0" fmla="*/ 1 w 21"/>
                <a:gd name="T1" fmla="*/ 2 h 2"/>
                <a:gd name="T2" fmla="*/ 0 w 21"/>
                <a:gd name="T3" fmla="*/ 1 h 2"/>
                <a:gd name="T4" fmla="*/ 1 w 21"/>
                <a:gd name="T5" fmla="*/ 0 h 2"/>
                <a:gd name="T6" fmla="*/ 20 w 21"/>
                <a:gd name="T7" fmla="*/ 0 h 2"/>
                <a:gd name="T8" fmla="*/ 21 w 21"/>
                <a:gd name="T9" fmla="*/ 1 h 2"/>
                <a:gd name="T10" fmla="*/ 20 w 21"/>
                <a:gd name="T11" fmla="*/ 2 h 2"/>
                <a:gd name="T12" fmla="*/ 1 w 2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21" y="0"/>
                    <a:pt x="21" y="1"/>
                  </a:cubicBezTo>
                  <a:cubicBezTo>
                    <a:pt x="21" y="1"/>
                    <a:pt x="20" y="2"/>
                    <a:pt x="2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Freeform 36">
              <a:extLst>
                <a:ext uri="{FF2B5EF4-FFF2-40B4-BE49-F238E27FC236}">
                  <a16:creationId xmlns:a16="http://schemas.microsoft.com/office/drawing/2014/main" xmlns="" id="{DD9B7886-0784-4756-9E1E-6868707A6B2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254750" y="854076"/>
              <a:ext cx="66675" cy="49213"/>
            </a:xfrm>
            <a:custGeom>
              <a:avLst/>
              <a:gdLst>
                <a:gd name="T0" fmla="*/ 1 w 12"/>
                <a:gd name="T1" fmla="*/ 0 h 9"/>
                <a:gd name="T2" fmla="*/ 1 w 12"/>
                <a:gd name="T3" fmla="*/ 0 h 9"/>
                <a:gd name="T4" fmla="*/ 11 w 12"/>
                <a:gd name="T5" fmla="*/ 0 h 9"/>
                <a:gd name="T6" fmla="*/ 12 w 12"/>
                <a:gd name="T7" fmla="*/ 1 h 9"/>
                <a:gd name="T8" fmla="*/ 12 w 12"/>
                <a:gd name="T9" fmla="*/ 1 h 9"/>
                <a:gd name="T10" fmla="*/ 12 w 12"/>
                <a:gd name="T11" fmla="*/ 8 h 9"/>
                <a:gd name="T12" fmla="*/ 11 w 12"/>
                <a:gd name="T13" fmla="*/ 9 h 9"/>
                <a:gd name="T14" fmla="*/ 11 w 12"/>
                <a:gd name="T15" fmla="*/ 9 h 9"/>
                <a:gd name="T16" fmla="*/ 1 w 12"/>
                <a:gd name="T17" fmla="*/ 9 h 9"/>
                <a:gd name="T18" fmla="*/ 0 w 12"/>
                <a:gd name="T19" fmla="*/ 8 h 9"/>
                <a:gd name="T20" fmla="*/ 0 w 12"/>
                <a:gd name="T21" fmla="*/ 8 h 9"/>
                <a:gd name="T22" fmla="*/ 0 w 12"/>
                <a:gd name="T23" fmla="*/ 1 h 9"/>
                <a:gd name="T24" fmla="*/ 1 w 12"/>
                <a:gd name="T25" fmla="*/ 0 h 9"/>
                <a:gd name="T26" fmla="*/ 10 w 12"/>
                <a:gd name="T27" fmla="*/ 2 h 9"/>
                <a:gd name="T28" fmla="*/ 2 w 12"/>
                <a:gd name="T29" fmla="*/ 2 h 9"/>
                <a:gd name="T30" fmla="*/ 2 w 12"/>
                <a:gd name="T31" fmla="*/ 7 h 9"/>
                <a:gd name="T32" fmla="*/ 10 w 12"/>
                <a:gd name="T33" fmla="*/ 7 h 9"/>
                <a:gd name="T34" fmla="*/ 10 w 12"/>
                <a:gd name="T35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2" h="9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2" y="0"/>
                    <a:pt x="12" y="0"/>
                    <a:pt x="12" y="1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2" y="9"/>
                    <a:pt x="12" y="9"/>
                    <a:pt x="11" y="9"/>
                  </a:cubicBezTo>
                  <a:cubicBezTo>
                    <a:pt x="11" y="9"/>
                    <a:pt x="11" y="9"/>
                    <a:pt x="11" y="9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1" y="9"/>
                    <a:pt x="0" y="9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lose/>
                  <a:moveTo>
                    <a:pt x="10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10" y="7"/>
                    <a:pt x="10" y="7"/>
                    <a:pt x="10" y="7"/>
                  </a:cubicBezTo>
                  <a:lnTo>
                    <a:pt x="1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37">
              <a:extLst>
                <a:ext uri="{FF2B5EF4-FFF2-40B4-BE49-F238E27FC236}">
                  <a16:creationId xmlns:a16="http://schemas.microsoft.com/office/drawing/2014/main" xmlns="" id="{9FD8DBA3-C58E-4717-BA15-19BF51ED40D0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1450" y="831851"/>
              <a:ext cx="11113" cy="300038"/>
            </a:xfrm>
            <a:custGeom>
              <a:avLst/>
              <a:gdLst>
                <a:gd name="T0" fmla="*/ 2 w 2"/>
                <a:gd name="T1" fmla="*/ 53 h 54"/>
                <a:gd name="T2" fmla="*/ 1 w 2"/>
                <a:gd name="T3" fmla="*/ 54 h 54"/>
                <a:gd name="T4" fmla="*/ 0 w 2"/>
                <a:gd name="T5" fmla="*/ 53 h 54"/>
                <a:gd name="T6" fmla="*/ 0 w 2"/>
                <a:gd name="T7" fmla="*/ 1 h 54"/>
                <a:gd name="T8" fmla="*/ 1 w 2"/>
                <a:gd name="T9" fmla="*/ 0 h 54"/>
                <a:gd name="T10" fmla="*/ 2 w 2"/>
                <a:gd name="T11" fmla="*/ 1 h 54"/>
                <a:gd name="T12" fmla="*/ 2 w 2"/>
                <a:gd name="T13" fmla="*/ 53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54">
                  <a:moveTo>
                    <a:pt x="2" y="53"/>
                  </a:moveTo>
                  <a:cubicBezTo>
                    <a:pt x="2" y="53"/>
                    <a:pt x="2" y="54"/>
                    <a:pt x="1" y="54"/>
                  </a:cubicBezTo>
                  <a:cubicBezTo>
                    <a:pt x="1" y="54"/>
                    <a:pt x="0" y="53"/>
                    <a:pt x="0" y="5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2" y="5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" name="Freeform 38">
              <a:extLst>
                <a:ext uri="{FF2B5EF4-FFF2-40B4-BE49-F238E27FC236}">
                  <a16:creationId xmlns:a16="http://schemas.microsoft.com/office/drawing/2014/main" xmlns="" id="{77342F52-2311-440A-9F35-D77E39FE4532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4750" y="936626"/>
              <a:ext cx="122238" cy="11113"/>
            </a:xfrm>
            <a:custGeom>
              <a:avLst/>
              <a:gdLst>
                <a:gd name="T0" fmla="*/ 1 w 22"/>
                <a:gd name="T1" fmla="*/ 2 h 2"/>
                <a:gd name="T2" fmla="*/ 0 w 22"/>
                <a:gd name="T3" fmla="*/ 1 h 2"/>
                <a:gd name="T4" fmla="*/ 1 w 22"/>
                <a:gd name="T5" fmla="*/ 0 h 2"/>
                <a:gd name="T6" fmla="*/ 21 w 22"/>
                <a:gd name="T7" fmla="*/ 0 h 2"/>
                <a:gd name="T8" fmla="*/ 22 w 22"/>
                <a:gd name="T9" fmla="*/ 1 h 2"/>
                <a:gd name="T10" fmla="*/ 21 w 22"/>
                <a:gd name="T11" fmla="*/ 2 h 2"/>
                <a:gd name="T12" fmla="*/ 1 w 2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1" y="0"/>
                    <a:pt x="22" y="0"/>
                    <a:pt x="22" y="1"/>
                  </a:cubicBezTo>
                  <a:cubicBezTo>
                    <a:pt x="22" y="2"/>
                    <a:pt x="21" y="2"/>
                    <a:pt x="2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" name="Freeform 39">
              <a:extLst>
                <a:ext uri="{FF2B5EF4-FFF2-40B4-BE49-F238E27FC236}">
                  <a16:creationId xmlns:a16="http://schemas.microsoft.com/office/drawing/2014/main" xmlns="" id="{0A542741-AD1D-4A93-9559-228B08060187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4750" y="981076"/>
              <a:ext cx="122238" cy="11113"/>
            </a:xfrm>
            <a:custGeom>
              <a:avLst/>
              <a:gdLst>
                <a:gd name="T0" fmla="*/ 1 w 22"/>
                <a:gd name="T1" fmla="*/ 2 h 2"/>
                <a:gd name="T2" fmla="*/ 0 w 22"/>
                <a:gd name="T3" fmla="*/ 1 h 2"/>
                <a:gd name="T4" fmla="*/ 1 w 22"/>
                <a:gd name="T5" fmla="*/ 0 h 2"/>
                <a:gd name="T6" fmla="*/ 21 w 22"/>
                <a:gd name="T7" fmla="*/ 0 h 2"/>
                <a:gd name="T8" fmla="*/ 22 w 22"/>
                <a:gd name="T9" fmla="*/ 1 h 2"/>
                <a:gd name="T10" fmla="*/ 21 w 22"/>
                <a:gd name="T11" fmla="*/ 2 h 2"/>
                <a:gd name="T12" fmla="*/ 1 w 2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1" y="0"/>
                    <a:pt x="22" y="0"/>
                    <a:pt x="22" y="1"/>
                  </a:cubicBezTo>
                  <a:cubicBezTo>
                    <a:pt x="22" y="1"/>
                    <a:pt x="21" y="2"/>
                    <a:pt x="2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" name="Freeform 40">
              <a:extLst>
                <a:ext uri="{FF2B5EF4-FFF2-40B4-BE49-F238E27FC236}">
                  <a16:creationId xmlns:a16="http://schemas.microsoft.com/office/drawing/2014/main" xmlns="" id="{44D7EF4C-DBAC-4DF5-9D2D-7E2677D46D25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4750" y="1065213"/>
              <a:ext cx="215900" cy="11113"/>
            </a:xfrm>
            <a:custGeom>
              <a:avLst/>
              <a:gdLst>
                <a:gd name="T0" fmla="*/ 1 w 39"/>
                <a:gd name="T1" fmla="*/ 2 h 2"/>
                <a:gd name="T2" fmla="*/ 0 w 39"/>
                <a:gd name="T3" fmla="*/ 1 h 2"/>
                <a:gd name="T4" fmla="*/ 1 w 39"/>
                <a:gd name="T5" fmla="*/ 0 h 2"/>
                <a:gd name="T6" fmla="*/ 38 w 39"/>
                <a:gd name="T7" fmla="*/ 0 h 2"/>
                <a:gd name="T8" fmla="*/ 39 w 39"/>
                <a:gd name="T9" fmla="*/ 1 h 2"/>
                <a:gd name="T10" fmla="*/ 38 w 39"/>
                <a:gd name="T11" fmla="*/ 2 h 2"/>
                <a:gd name="T12" fmla="*/ 1 w 3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8" y="0"/>
                    <a:pt x="38" y="0"/>
                    <a:pt x="38" y="0"/>
                  </a:cubicBezTo>
                  <a:cubicBezTo>
                    <a:pt x="38" y="0"/>
                    <a:pt x="39" y="0"/>
                    <a:pt x="39" y="1"/>
                  </a:cubicBezTo>
                  <a:cubicBezTo>
                    <a:pt x="39" y="2"/>
                    <a:pt x="38" y="2"/>
                    <a:pt x="3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" name="Freeform 41">
              <a:extLst>
                <a:ext uri="{FF2B5EF4-FFF2-40B4-BE49-F238E27FC236}">
                  <a16:creationId xmlns:a16="http://schemas.microsoft.com/office/drawing/2014/main" xmlns="" id="{BF37161E-7A95-4643-9A8C-A9F884B7402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403975" y="936626"/>
              <a:ext cx="66675" cy="95250"/>
            </a:xfrm>
            <a:custGeom>
              <a:avLst/>
              <a:gdLst>
                <a:gd name="T0" fmla="*/ 1 w 12"/>
                <a:gd name="T1" fmla="*/ 0 h 17"/>
                <a:gd name="T2" fmla="*/ 1 w 12"/>
                <a:gd name="T3" fmla="*/ 0 h 17"/>
                <a:gd name="T4" fmla="*/ 11 w 12"/>
                <a:gd name="T5" fmla="*/ 0 h 17"/>
                <a:gd name="T6" fmla="*/ 12 w 12"/>
                <a:gd name="T7" fmla="*/ 1 h 17"/>
                <a:gd name="T8" fmla="*/ 12 w 12"/>
                <a:gd name="T9" fmla="*/ 1 h 17"/>
                <a:gd name="T10" fmla="*/ 12 w 12"/>
                <a:gd name="T11" fmla="*/ 16 h 17"/>
                <a:gd name="T12" fmla="*/ 11 w 12"/>
                <a:gd name="T13" fmla="*/ 17 h 17"/>
                <a:gd name="T14" fmla="*/ 11 w 12"/>
                <a:gd name="T15" fmla="*/ 17 h 17"/>
                <a:gd name="T16" fmla="*/ 1 w 12"/>
                <a:gd name="T17" fmla="*/ 17 h 17"/>
                <a:gd name="T18" fmla="*/ 0 w 12"/>
                <a:gd name="T19" fmla="*/ 16 h 17"/>
                <a:gd name="T20" fmla="*/ 0 w 12"/>
                <a:gd name="T21" fmla="*/ 16 h 17"/>
                <a:gd name="T22" fmla="*/ 0 w 12"/>
                <a:gd name="T23" fmla="*/ 1 h 17"/>
                <a:gd name="T24" fmla="*/ 1 w 12"/>
                <a:gd name="T25" fmla="*/ 0 h 17"/>
                <a:gd name="T26" fmla="*/ 10 w 12"/>
                <a:gd name="T27" fmla="*/ 2 h 17"/>
                <a:gd name="T28" fmla="*/ 2 w 12"/>
                <a:gd name="T29" fmla="*/ 2 h 17"/>
                <a:gd name="T30" fmla="*/ 2 w 12"/>
                <a:gd name="T31" fmla="*/ 15 h 17"/>
                <a:gd name="T32" fmla="*/ 10 w 12"/>
                <a:gd name="T33" fmla="*/ 15 h 17"/>
                <a:gd name="T34" fmla="*/ 10 w 12"/>
                <a:gd name="T35" fmla="*/ 2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2" h="17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1" y="0"/>
                    <a:pt x="12" y="0"/>
                    <a:pt x="12" y="1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2" y="17"/>
                    <a:pt x="11" y="17"/>
                    <a:pt x="11" y="17"/>
                  </a:cubicBezTo>
                  <a:cubicBezTo>
                    <a:pt x="11" y="17"/>
                    <a:pt x="11" y="17"/>
                    <a:pt x="11" y="17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1" y="17"/>
                    <a:pt x="0" y="17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lose/>
                  <a:moveTo>
                    <a:pt x="10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10" y="15"/>
                    <a:pt x="10" y="15"/>
                    <a:pt x="10" y="15"/>
                  </a:cubicBezTo>
                  <a:lnTo>
                    <a:pt x="1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" name="Freeform 42">
              <a:extLst>
                <a:ext uri="{FF2B5EF4-FFF2-40B4-BE49-F238E27FC236}">
                  <a16:creationId xmlns:a16="http://schemas.microsoft.com/office/drawing/2014/main" xmlns="" id="{5E910BB6-2353-4B19-B388-3FD38017BDA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54763" y="892176"/>
              <a:ext cx="115888" cy="11113"/>
            </a:xfrm>
            <a:custGeom>
              <a:avLst/>
              <a:gdLst>
                <a:gd name="T0" fmla="*/ 1 w 21"/>
                <a:gd name="T1" fmla="*/ 2 h 2"/>
                <a:gd name="T2" fmla="*/ 0 w 21"/>
                <a:gd name="T3" fmla="*/ 1 h 2"/>
                <a:gd name="T4" fmla="*/ 1 w 21"/>
                <a:gd name="T5" fmla="*/ 0 h 2"/>
                <a:gd name="T6" fmla="*/ 20 w 21"/>
                <a:gd name="T7" fmla="*/ 0 h 2"/>
                <a:gd name="T8" fmla="*/ 21 w 21"/>
                <a:gd name="T9" fmla="*/ 1 h 2"/>
                <a:gd name="T10" fmla="*/ 20 w 21"/>
                <a:gd name="T11" fmla="*/ 2 h 2"/>
                <a:gd name="T12" fmla="*/ 1 w 2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21" y="1"/>
                    <a:pt x="21" y="1"/>
                  </a:cubicBezTo>
                  <a:cubicBezTo>
                    <a:pt x="21" y="2"/>
                    <a:pt x="20" y="2"/>
                    <a:pt x="2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43">
              <a:extLst>
                <a:ext uri="{FF2B5EF4-FFF2-40B4-BE49-F238E27FC236}">
                  <a16:creationId xmlns:a16="http://schemas.microsoft.com/office/drawing/2014/main" xmlns="" id="{67D146A0-6EF1-474B-9C7D-D49FBDAC9E1A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4750" y="1020763"/>
              <a:ext cx="122238" cy="11113"/>
            </a:xfrm>
            <a:custGeom>
              <a:avLst/>
              <a:gdLst>
                <a:gd name="T0" fmla="*/ 1 w 22"/>
                <a:gd name="T1" fmla="*/ 2 h 2"/>
                <a:gd name="T2" fmla="*/ 0 w 22"/>
                <a:gd name="T3" fmla="*/ 1 h 2"/>
                <a:gd name="T4" fmla="*/ 1 w 22"/>
                <a:gd name="T5" fmla="*/ 0 h 2"/>
                <a:gd name="T6" fmla="*/ 21 w 22"/>
                <a:gd name="T7" fmla="*/ 0 h 2"/>
                <a:gd name="T8" fmla="*/ 22 w 22"/>
                <a:gd name="T9" fmla="*/ 1 h 2"/>
                <a:gd name="T10" fmla="*/ 21 w 22"/>
                <a:gd name="T11" fmla="*/ 2 h 2"/>
                <a:gd name="T12" fmla="*/ 1 w 2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1" y="0"/>
                    <a:pt x="22" y="1"/>
                    <a:pt x="22" y="1"/>
                  </a:cubicBezTo>
                  <a:cubicBezTo>
                    <a:pt x="22" y="2"/>
                    <a:pt x="21" y="2"/>
                    <a:pt x="2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xmlns="" id="{E2B5BBE1-BAE2-44E6-B8CC-8E555F944918}"/>
              </a:ext>
            </a:extLst>
          </p:cNvPr>
          <p:cNvGrpSpPr/>
          <p:nvPr/>
        </p:nvGrpSpPr>
        <p:grpSpPr>
          <a:xfrm>
            <a:off x="6899275" y="885826"/>
            <a:ext cx="338138" cy="338138"/>
            <a:chOff x="6899275" y="809626"/>
            <a:chExt cx="338138" cy="338138"/>
          </a:xfrm>
          <a:solidFill>
            <a:schemeClr val="tx1"/>
          </a:solidFill>
        </p:grpSpPr>
        <p:sp>
          <p:nvSpPr>
            <p:cNvPr id="28" name="Freeform 44">
              <a:extLst>
                <a:ext uri="{FF2B5EF4-FFF2-40B4-BE49-F238E27FC236}">
                  <a16:creationId xmlns:a16="http://schemas.microsoft.com/office/drawing/2014/main" xmlns="" id="{D953D90B-C936-4EAE-8D7E-91909C56ABEE}"/>
                </a:ext>
              </a:extLst>
            </p:cNvPr>
            <p:cNvSpPr>
              <a:spLocks/>
            </p:cNvSpPr>
            <p:nvPr/>
          </p:nvSpPr>
          <p:spPr bwMode="auto">
            <a:xfrm>
              <a:off x="6899275" y="914401"/>
              <a:ext cx="338138" cy="233363"/>
            </a:xfrm>
            <a:custGeom>
              <a:avLst/>
              <a:gdLst>
                <a:gd name="T0" fmla="*/ 57 w 61"/>
                <a:gd name="T1" fmla="*/ 38 h 42"/>
                <a:gd name="T2" fmla="*/ 56 w 61"/>
                <a:gd name="T3" fmla="*/ 39 h 42"/>
                <a:gd name="T4" fmla="*/ 55 w 61"/>
                <a:gd name="T5" fmla="*/ 38 h 42"/>
                <a:gd name="T6" fmla="*/ 55 w 61"/>
                <a:gd name="T7" fmla="*/ 6 h 42"/>
                <a:gd name="T8" fmla="*/ 35 w 61"/>
                <a:gd name="T9" fmla="*/ 6 h 42"/>
                <a:gd name="T10" fmla="*/ 34 w 61"/>
                <a:gd name="T11" fmla="*/ 6 h 42"/>
                <a:gd name="T12" fmla="*/ 31 w 61"/>
                <a:gd name="T13" fmla="*/ 2 h 42"/>
                <a:gd name="T14" fmla="*/ 2 w 61"/>
                <a:gd name="T15" fmla="*/ 2 h 42"/>
                <a:gd name="T16" fmla="*/ 2 w 61"/>
                <a:gd name="T17" fmla="*/ 18 h 42"/>
                <a:gd name="T18" fmla="*/ 2 w 61"/>
                <a:gd name="T19" fmla="*/ 41 h 42"/>
                <a:gd name="T20" fmla="*/ 30 w 61"/>
                <a:gd name="T21" fmla="*/ 41 h 42"/>
                <a:gd name="T22" fmla="*/ 59 w 61"/>
                <a:gd name="T23" fmla="*/ 41 h 42"/>
                <a:gd name="T24" fmla="*/ 59 w 61"/>
                <a:gd name="T25" fmla="*/ 9 h 42"/>
                <a:gd name="T26" fmla="*/ 60 w 61"/>
                <a:gd name="T27" fmla="*/ 8 h 42"/>
                <a:gd name="T28" fmla="*/ 61 w 61"/>
                <a:gd name="T29" fmla="*/ 9 h 42"/>
                <a:gd name="T30" fmla="*/ 61 w 61"/>
                <a:gd name="T31" fmla="*/ 41 h 42"/>
                <a:gd name="T32" fmla="*/ 61 w 61"/>
                <a:gd name="T33" fmla="*/ 41 h 42"/>
                <a:gd name="T34" fmla="*/ 60 w 61"/>
                <a:gd name="T35" fmla="*/ 42 h 42"/>
                <a:gd name="T36" fmla="*/ 30 w 61"/>
                <a:gd name="T37" fmla="*/ 42 h 42"/>
                <a:gd name="T38" fmla="*/ 1 w 61"/>
                <a:gd name="T39" fmla="*/ 42 h 42"/>
                <a:gd name="T40" fmla="*/ 1 w 61"/>
                <a:gd name="T41" fmla="*/ 42 h 42"/>
                <a:gd name="T42" fmla="*/ 0 w 61"/>
                <a:gd name="T43" fmla="*/ 41 h 42"/>
                <a:gd name="T44" fmla="*/ 0 w 61"/>
                <a:gd name="T45" fmla="*/ 18 h 42"/>
                <a:gd name="T46" fmla="*/ 0 w 61"/>
                <a:gd name="T47" fmla="*/ 1 h 42"/>
                <a:gd name="T48" fmla="*/ 0 w 61"/>
                <a:gd name="T49" fmla="*/ 1 h 42"/>
                <a:gd name="T50" fmla="*/ 1 w 61"/>
                <a:gd name="T51" fmla="*/ 0 h 42"/>
                <a:gd name="T52" fmla="*/ 31 w 61"/>
                <a:gd name="T53" fmla="*/ 0 h 42"/>
                <a:gd name="T54" fmla="*/ 31 w 61"/>
                <a:gd name="T55" fmla="*/ 0 h 42"/>
                <a:gd name="T56" fmla="*/ 32 w 61"/>
                <a:gd name="T57" fmla="*/ 0 h 42"/>
                <a:gd name="T58" fmla="*/ 36 w 61"/>
                <a:gd name="T59" fmla="*/ 4 h 42"/>
                <a:gd name="T60" fmla="*/ 56 w 61"/>
                <a:gd name="T61" fmla="*/ 4 h 42"/>
                <a:gd name="T62" fmla="*/ 56 w 61"/>
                <a:gd name="T63" fmla="*/ 4 h 42"/>
                <a:gd name="T64" fmla="*/ 57 w 61"/>
                <a:gd name="T65" fmla="*/ 5 h 42"/>
                <a:gd name="T66" fmla="*/ 57 w 61"/>
                <a:gd name="T67" fmla="*/ 38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1" h="42">
                  <a:moveTo>
                    <a:pt x="57" y="38"/>
                  </a:moveTo>
                  <a:cubicBezTo>
                    <a:pt x="57" y="38"/>
                    <a:pt x="57" y="39"/>
                    <a:pt x="56" y="39"/>
                  </a:cubicBezTo>
                  <a:cubicBezTo>
                    <a:pt x="56" y="39"/>
                    <a:pt x="55" y="38"/>
                    <a:pt x="55" y="38"/>
                  </a:cubicBezTo>
                  <a:cubicBezTo>
                    <a:pt x="55" y="6"/>
                    <a:pt x="55" y="6"/>
                    <a:pt x="55" y="6"/>
                  </a:cubicBezTo>
                  <a:cubicBezTo>
                    <a:pt x="35" y="6"/>
                    <a:pt x="35" y="6"/>
                    <a:pt x="35" y="6"/>
                  </a:cubicBezTo>
                  <a:cubicBezTo>
                    <a:pt x="35" y="6"/>
                    <a:pt x="35" y="6"/>
                    <a:pt x="34" y="6"/>
                  </a:cubicBezTo>
                  <a:cubicBezTo>
                    <a:pt x="31" y="2"/>
                    <a:pt x="31" y="2"/>
                    <a:pt x="31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2" y="41"/>
                    <a:pt x="2" y="41"/>
                    <a:pt x="2" y="41"/>
                  </a:cubicBezTo>
                  <a:cubicBezTo>
                    <a:pt x="30" y="41"/>
                    <a:pt x="30" y="41"/>
                    <a:pt x="30" y="41"/>
                  </a:cubicBezTo>
                  <a:cubicBezTo>
                    <a:pt x="59" y="41"/>
                    <a:pt x="59" y="41"/>
                    <a:pt x="59" y="41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8"/>
                    <a:pt x="60" y="8"/>
                    <a:pt x="60" y="8"/>
                  </a:cubicBezTo>
                  <a:cubicBezTo>
                    <a:pt x="61" y="8"/>
                    <a:pt x="61" y="8"/>
                    <a:pt x="61" y="9"/>
                  </a:cubicBezTo>
                  <a:cubicBezTo>
                    <a:pt x="61" y="41"/>
                    <a:pt x="61" y="41"/>
                    <a:pt x="61" y="41"/>
                  </a:cubicBezTo>
                  <a:cubicBezTo>
                    <a:pt x="61" y="41"/>
                    <a:pt x="61" y="41"/>
                    <a:pt x="61" y="41"/>
                  </a:cubicBezTo>
                  <a:cubicBezTo>
                    <a:pt x="61" y="42"/>
                    <a:pt x="61" y="42"/>
                    <a:pt x="60" y="42"/>
                  </a:cubicBezTo>
                  <a:cubicBezTo>
                    <a:pt x="30" y="42"/>
                    <a:pt x="30" y="42"/>
                    <a:pt x="30" y="42"/>
                  </a:cubicBezTo>
                  <a:cubicBezTo>
                    <a:pt x="1" y="42"/>
                    <a:pt x="1" y="42"/>
                    <a:pt x="1" y="42"/>
                  </a:cubicBezTo>
                  <a:cubicBezTo>
                    <a:pt x="1" y="42"/>
                    <a:pt x="1" y="42"/>
                    <a:pt x="1" y="42"/>
                  </a:cubicBezTo>
                  <a:cubicBezTo>
                    <a:pt x="0" y="42"/>
                    <a:pt x="0" y="42"/>
                    <a:pt x="0" y="41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56" y="4"/>
                    <a:pt x="56" y="4"/>
                    <a:pt x="56" y="4"/>
                  </a:cubicBezTo>
                  <a:cubicBezTo>
                    <a:pt x="56" y="4"/>
                    <a:pt x="56" y="4"/>
                    <a:pt x="56" y="4"/>
                  </a:cubicBezTo>
                  <a:cubicBezTo>
                    <a:pt x="57" y="4"/>
                    <a:pt x="57" y="4"/>
                    <a:pt x="57" y="5"/>
                  </a:cubicBezTo>
                  <a:lnTo>
                    <a:pt x="57" y="3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45">
              <a:extLst>
                <a:ext uri="{FF2B5EF4-FFF2-40B4-BE49-F238E27FC236}">
                  <a16:creationId xmlns:a16="http://schemas.microsoft.com/office/drawing/2014/main" xmlns="" id="{801AFCFF-2F00-41A2-B843-3B8A20900ECB}"/>
                </a:ext>
              </a:extLst>
            </p:cNvPr>
            <p:cNvSpPr>
              <a:spLocks/>
            </p:cNvSpPr>
            <p:nvPr/>
          </p:nvSpPr>
          <p:spPr bwMode="auto">
            <a:xfrm>
              <a:off x="6910388" y="809626"/>
              <a:ext cx="211138" cy="115888"/>
            </a:xfrm>
            <a:custGeom>
              <a:avLst/>
              <a:gdLst>
                <a:gd name="T0" fmla="*/ 1 w 38"/>
                <a:gd name="T1" fmla="*/ 16 h 21"/>
                <a:gd name="T2" fmla="*/ 1 w 38"/>
                <a:gd name="T3" fmla="*/ 17 h 21"/>
                <a:gd name="T4" fmla="*/ 0 w 38"/>
                <a:gd name="T5" fmla="*/ 16 h 21"/>
                <a:gd name="T6" fmla="*/ 0 w 38"/>
                <a:gd name="T7" fmla="*/ 1 h 21"/>
                <a:gd name="T8" fmla="*/ 1 w 38"/>
                <a:gd name="T9" fmla="*/ 0 h 21"/>
                <a:gd name="T10" fmla="*/ 1 w 38"/>
                <a:gd name="T11" fmla="*/ 0 h 21"/>
                <a:gd name="T12" fmla="*/ 37 w 38"/>
                <a:gd name="T13" fmla="*/ 0 h 21"/>
                <a:gd name="T14" fmla="*/ 38 w 38"/>
                <a:gd name="T15" fmla="*/ 1 h 21"/>
                <a:gd name="T16" fmla="*/ 38 w 38"/>
                <a:gd name="T17" fmla="*/ 1 h 21"/>
                <a:gd name="T18" fmla="*/ 38 w 38"/>
                <a:gd name="T19" fmla="*/ 20 h 21"/>
                <a:gd name="T20" fmla="*/ 37 w 38"/>
                <a:gd name="T21" fmla="*/ 21 h 21"/>
                <a:gd name="T22" fmla="*/ 36 w 38"/>
                <a:gd name="T23" fmla="*/ 20 h 21"/>
                <a:gd name="T24" fmla="*/ 36 w 38"/>
                <a:gd name="T25" fmla="*/ 2 h 21"/>
                <a:gd name="T26" fmla="*/ 1 w 38"/>
                <a:gd name="T27" fmla="*/ 2 h 21"/>
                <a:gd name="T28" fmla="*/ 1 w 38"/>
                <a:gd name="T29" fmla="*/ 16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21">
                  <a:moveTo>
                    <a:pt x="1" y="16"/>
                  </a:moveTo>
                  <a:cubicBezTo>
                    <a:pt x="1" y="17"/>
                    <a:pt x="1" y="17"/>
                    <a:pt x="1" y="17"/>
                  </a:cubicBezTo>
                  <a:cubicBezTo>
                    <a:pt x="0" y="17"/>
                    <a:pt x="0" y="17"/>
                    <a:pt x="0" y="1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8" y="0"/>
                    <a:pt x="38" y="0"/>
                    <a:pt x="38" y="1"/>
                  </a:cubicBezTo>
                  <a:cubicBezTo>
                    <a:pt x="38" y="1"/>
                    <a:pt x="38" y="1"/>
                    <a:pt x="38" y="1"/>
                  </a:cubicBezTo>
                  <a:cubicBezTo>
                    <a:pt x="38" y="20"/>
                    <a:pt x="38" y="20"/>
                    <a:pt x="38" y="20"/>
                  </a:cubicBezTo>
                  <a:cubicBezTo>
                    <a:pt x="38" y="21"/>
                    <a:pt x="38" y="21"/>
                    <a:pt x="37" y="21"/>
                  </a:cubicBezTo>
                  <a:cubicBezTo>
                    <a:pt x="36" y="21"/>
                    <a:pt x="36" y="21"/>
                    <a:pt x="36" y="20"/>
                  </a:cubicBezTo>
                  <a:cubicBezTo>
                    <a:pt x="36" y="2"/>
                    <a:pt x="36" y="2"/>
                    <a:pt x="36" y="2"/>
                  </a:cubicBezTo>
                  <a:cubicBezTo>
                    <a:pt x="1" y="2"/>
                    <a:pt x="1" y="2"/>
                    <a:pt x="1" y="2"/>
                  </a:cubicBezTo>
                  <a:lnTo>
                    <a:pt x="1" y="1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" name="Freeform 46">
              <a:extLst>
                <a:ext uri="{FF2B5EF4-FFF2-40B4-BE49-F238E27FC236}">
                  <a16:creationId xmlns:a16="http://schemas.microsoft.com/office/drawing/2014/main" xmlns="" id="{E97C541D-BABD-48F1-9CC3-E7B592CD303C}"/>
                </a:ext>
              </a:extLst>
            </p:cNvPr>
            <p:cNvSpPr>
              <a:spLocks/>
            </p:cNvSpPr>
            <p:nvPr/>
          </p:nvSpPr>
          <p:spPr bwMode="auto">
            <a:xfrm>
              <a:off x="6948488" y="842963"/>
              <a:ext cx="128588" cy="11113"/>
            </a:xfrm>
            <a:custGeom>
              <a:avLst/>
              <a:gdLst>
                <a:gd name="T0" fmla="*/ 1 w 23"/>
                <a:gd name="T1" fmla="*/ 2 h 2"/>
                <a:gd name="T2" fmla="*/ 0 w 23"/>
                <a:gd name="T3" fmla="*/ 1 h 2"/>
                <a:gd name="T4" fmla="*/ 1 w 23"/>
                <a:gd name="T5" fmla="*/ 0 h 2"/>
                <a:gd name="T6" fmla="*/ 22 w 23"/>
                <a:gd name="T7" fmla="*/ 0 h 2"/>
                <a:gd name="T8" fmla="*/ 23 w 23"/>
                <a:gd name="T9" fmla="*/ 1 h 2"/>
                <a:gd name="T10" fmla="*/ 22 w 23"/>
                <a:gd name="T11" fmla="*/ 2 h 2"/>
                <a:gd name="T12" fmla="*/ 1 w 2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3" y="0"/>
                    <a:pt x="23" y="0"/>
                    <a:pt x="23" y="1"/>
                  </a:cubicBezTo>
                  <a:cubicBezTo>
                    <a:pt x="23" y="1"/>
                    <a:pt x="23" y="2"/>
                    <a:pt x="2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47">
              <a:extLst>
                <a:ext uri="{FF2B5EF4-FFF2-40B4-BE49-F238E27FC236}">
                  <a16:creationId xmlns:a16="http://schemas.microsoft.com/office/drawing/2014/main" xmlns="" id="{DA7C86F5-DCA3-4CEF-A3AE-A0DE0C81D1D0}"/>
                </a:ext>
              </a:extLst>
            </p:cNvPr>
            <p:cNvSpPr>
              <a:spLocks/>
            </p:cNvSpPr>
            <p:nvPr/>
          </p:nvSpPr>
          <p:spPr bwMode="auto">
            <a:xfrm>
              <a:off x="7177088" y="842963"/>
              <a:ext cx="26988" cy="82550"/>
            </a:xfrm>
            <a:custGeom>
              <a:avLst/>
              <a:gdLst>
                <a:gd name="T0" fmla="*/ 1 w 5"/>
                <a:gd name="T1" fmla="*/ 2 h 15"/>
                <a:gd name="T2" fmla="*/ 0 w 5"/>
                <a:gd name="T3" fmla="*/ 1 h 15"/>
                <a:gd name="T4" fmla="*/ 1 w 5"/>
                <a:gd name="T5" fmla="*/ 0 h 15"/>
                <a:gd name="T6" fmla="*/ 4 w 5"/>
                <a:gd name="T7" fmla="*/ 0 h 15"/>
                <a:gd name="T8" fmla="*/ 5 w 5"/>
                <a:gd name="T9" fmla="*/ 1 h 15"/>
                <a:gd name="T10" fmla="*/ 5 w 5"/>
                <a:gd name="T11" fmla="*/ 1 h 15"/>
                <a:gd name="T12" fmla="*/ 5 w 5"/>
                <a:gd name="T13" fmla="*/ 14 h 15"/>
                <a:gd name="T14" fmla="*/ 4 w 5"/>
                <a:gd name="T15" fmla="*/ 15 h 15"/>
                <a:gd name="T16" fmla="*/ 3 w 5"/>
                <a:gd name="T17" fmla="*/ 14 h 15"/>
                <a:gd name="T18" fmla="*/ 3 w 5"/>
                <a:gd name="T19" fmla="*/ 2 h 15"/>
                <a:gd name="T20" fmla="*/ 1 w 5"/>
                <a:gd name="T21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15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5" y="0"/>
                    <a:pt x="5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5" y="15"/>
                    <a:pt x="5" y="15"/>
                    <a:pt x="4" y="15"/>
                  </a:cubicBezTo>
                  <a:cubicBezTo>
                    <a:pt x="4" y="15"/>
                    <a:pt x="3" y="15"/>
                    <a:pt x="3" y="14"/>
                  </a:cubicBezTo>
                  <a:cubicBezTo>
                    <a:pt x="3" y="2"/>
                    <a:pt x="3" y="2"/>
                    <a:pt x="3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48">
              <a:extLst>
                <a:ext uri="{FF2B5EF4-FFF2-40B4-BE49-F238E27FC236}">
                  <a16:creationId xmlns:a16="http://schemas.microsoft.com/office/drawing/2014/main" xmlns="" id="{77FD69DE-47DB-4786-AF17-E9321FEF3A06}"/>
                </a:ext>
              </a:extLst>
            </p:cNvPr>
            <p:cNvSpPr>
              <a:spLocks/>
            </p:cNvSpPr>
            <p:nvPr/>
          </p:nvSpPr>
          <p:spPr bwMode="auto">
            <a:xfrm>
              <a:off x="6948488" y="881063"/>
              <a:ext cx="128588" cy="11113"/>
            </a:xfrm>
            <a:custGeom>
              <a:avLst/>
              <a:gdLst>
                <a:gd name="T0" fmla="*/ 1 w 23"/>
                <a:gd name="T1" fmla="*/ 2 h 2"/>
                <a:gd name="T2" fmla="*/ 0 w 23"/>
                <a:gd name="T3" fmla="*/ 1 h 2"/>
                <a:gd name="T4" fmla="*/ 1 w 23"/>
                <a:gd name="T5" fmla="*/ 0 h 2"/>
                <a:gd name="T6" fmla="*/ 22 w 23"/>
                <a:gd name="T7" fmla="*/ 0 h 2"/>
                <a:gd name="T8" fmla="*/ 23 w 23"/>
                <a:gd name="T9" fmla="*/ 1 h 2"/>
                <a:gd name="T10" fmla="*/ 22 w 23"/>
                <a:gd name="T11" fmla="*/ 2 h 2"/>
                <a:gd name="T12" fmla="*/ 1 w 2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3" y="0"/>
                    <a:pt x="23" y="1"/>
                    <a:pt x="23" y="1"/>
                  </a:cubicBezTo>
                  <a:cubicBezTo>
                    <a:pt x="23" y="2"/>
                    <a:pt x="23" y="2"/>
                    <a:pt x="2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" name="Freeform 49">
              <a:extLst>
                <a:ext uri="{FF2B5EF4-FFF2-40B4-BE49-F238E27FC236}">
                  <a16:creationId xmlns:a16="http://schemas.microsoft.com/office/drawing/2014/main" xmlns="" id="{DDDF6027-F834-4B81-AAD4-3D3E7D8C7047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2638" y="831851"/>
              <a:ext cx="33338" cy="93663"/>
            </a:xfrm>
            <a:custGeom>
              <a:avLst/>
              <a:gdLst>
                <a:gd name="T0" fmla="*/ 1 w 6"/>
                <a:gd name="T1" fmla="*/ 2 h 17"/>
                <a:gd name="T2" fmla="*/ 0 w 6"/>
                <a:gd name="T3" fmla="*/ 1 h 17"/>
                <a:gd name="T4" fmla="*/ 1 w 6"/>
                <a:gd name="T5" fmla="*/ 0 h 17"/>
                <a:gd name="T6" fmla="*/ 5 w 6"/>
                <a:gd name="T7" fmla="*/ 0 h 17"/>
                <a:gd name="T8" fmla="*/ 6 w 6"/>
                <a:gd name="T9" fmla="*/ 1 h 17"/>
                <a:gd name="T10" fmla="*/ 6 w 6"/>
                <a:gd name="T11" fmla="*/ 1 h 17"/>
                <a:gd name="T12" fmla="*/ 6 w 6"/>
                <a:gd name="T13" fmla="*/ 16 h 17"/>
                <a:gd name="T14" fmla="*/ 5 w 6"/>
                <a:gd name="T15" fmla="*/ 17 h 17"/>
                <a:gd name="T16" fmla="*/ 4 w 6"/>
                <a:gd name="T17" fmla="*/ 16 h 17"/>
                <a:gd name="T18" fmla="*/ 4 w 6"/>
                <a:gd name="T19" fmla="*/ 2 h 17"/>
                <a:gd name="T20" fmla="*/ 1 w 6"/>
                <a:gd name="T21" fmla="*/ 2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17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5" y="0"/>
                    <a:pt x="6" y="0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6" y="17"/>
                    <a:pt x="5" y="17"/>
                    <a:pt x="5" y="17"/>
                  </a:cubicBezTo>
                  <a:cubicBezTo>
                    <a:pt x="4" y="17"/>
                    <a:pt x="4" y="17"/>
                    <a:pt x="4" y="16"/>
                  </a:cubicBezTo>
                  <a:cubicBezTo>
                    <a:pt x="4" y="2"/>
                    <a:pt x="4" y="2"/>
                    <a:pt x="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xmlns="" id="{9D07E230-0AF8-432C-8B97-382D84A98C80}"/>
              </a:ext>
            </a:extLst>
          </p:cNvPr>
          <p:cNvGrpSpPr/>
          <p:nvPr/>
        </p:nvGrpSpPr>
        <p:grpSpPr>
          <a:xfrm>
            <a:off x="7577138" y="885826"/>
            <a:ext cx="344488" cy="338137"/>
            <a:chOff x="7577138" y="809626"/>
            <a:chExt cx="344488" cy="338137"/>
          </a:xfrm>
          <a:solidFill>
            <a:schemeClr val="tx1"/>
          </a:solidFill>
        </p:grpSpPr>
        <p:sp>
          <p:nvSpPr>
            <p:cNvPr id="35" name="Freeform 50">
              <a:extLst>
                <a:ext uri="{FF2B5EF4-FFF2-40B4-BE49-F238E27FC236}">
                  <a16:creationId xmlns:a16="http://schemas.microsoft.com/office/drawing/2014/main" xmlns="" id="{0B1C1B01-7D0B-40ED-B9BD-B00BB0D53CDD}"/>
                </a:ext>
              </a:extLst>
            </p:cNvPr>
            <p:cNvSpPr>
              <a:spLocks/>
            </p:cNvSpPr>
            <p:nvPr/>
          </p:nvSpPr>
          <p:spPr bwMode="auto">
            <a:xfrm>
              <a:off x="7577138" y="820738"/>
              <a:ext cx="344488" cy="327025"/>
            </a:xfrm>
            <a:custGeom>
              <a:avLst/>
              <a:gdLst>
                <a:gd name="T0" fmla="*/ 53 w 62"/>
                <a:gd name="T1" fmla="*/ 2 h 59"/>
                <a:gd name="T2" fmla="*/ 52 w 62"/>
                <a:gd name="T3" fmla="*/ 1 h 59"/>
                <a:gd name="T4" fmla="*/ 53 w 62"/>
                <a:gd name="T5" fmla="*/ 0 h 59"/>
                <a:gd name="T6" fmla="*/ 61 w 62"/>
                <a:gd name="T7" fmla="*/ 0 h 59"/>
                <a:gd name="T8" fmla="*/ 62 w 62"/>
                <a:gd name="T9" fmla="*/ 1 h 59"/>
                <a:gd name="T10" fmla="*/ 62 w 62"/>
                <a:gd name="T11" fmla="*/ 58 h 59"/>
                <a:gd name="T12" fmla="*/ 61 w 62"/>
                <a:gd name="T13" fmla="*/ 59 h 59"/>
                <a:gd name="T14" fmla="*/ 61 w 62"/>
                <a:gd name="T15" fmla="*/ 59 h 59"/>
                <a:gd name="T16" fmla="*/ 1 w 62"/>
                <a:gd name="T17" fmla="*/ 59 h 59"/>
                <a:gd name="T18" fmla="*/ 1 w 62"/>
                <a:gd name="T19" fmla="*/ 58 h 59"/>
                <a:gd name="T20" fmla="*/ 1 w 62"/>
                <a:gd name="T21" fmla="*/ 58 h 59"/>
                <a:gd name="T22" fmla="*/ 0 w 62"/>
                <a:gd name="T23" fmla="*/ 1 h 59"/>
                <a:gd name="T24" fmla="*/ 1 w 62"/>
                <a:gd name="T25" fmla="*/ 0 h 59"/>
                <a:gd name="T26" fmla="*/ 9 w 62"/>
                <a:gd name="T27" fmla="*/ 0 h 59"/>
                <a:gd name="T28" fmla="*/ 10 w 62"/>
                <a:gd name="T29" fmla="*/ 1 h 59"/>
                <a:gd name="T30" fmla="*/ 9 w 62"/>
                <a:gd name="T31" fmla="*/ 2 h 59"/>
                <a:gd name="T32" fmla="*/ 2 w 62"/>
                <a:gd name="T33" fmla="*/ 2 h 59"/>
                <a:gd name="T34" fmla="*/ 2 w 62"/>
                <a:gd name="T35" fmla="*/ 58 h 59"/>
                <a:gd name="T36" fmla="*/ 60 w 62"/>
                <a:gd name="T37" fmla="*/ 58 h 59"/>
                <a:gd name="T38" fmla="*/ 60 w 62"/>
                <a:gd name="T39" fmla="*/ 2 h 59"/>
                <a:gd name="T40" fmla="*/ 53 w 62"/>
                <a:gd name="T41" fmla="*/ 2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2" h="59">
                  <a:moveTo>
                    <a:pt x="53" y="2"/>
                  </a:moveTo>
                  <a:cubicBezTo>
                    <a:pt x="53" y="2"/>
                    <a:pt x="52" y="1"/>
                    <a:pt x="52" y="1"/>
                  </a:cubicBezTo>
                  <a:cubicBezTo>
                    <a:pt x="52" y="0"/>
                    <a:pt x="53" y="0"/>
                    <a:pt x="53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61" y="0"/>
                    <a:pt x="62" y="0"/>
                    <a:pt x="62" y="1"/>
                  </a:cubicBezTo>
                  <a:cubicBezTo>
                    <a:pt x="62" y="58"/>
                    <a:pt x="62" y="58"/>
                    <a:pt x="62" y="58"/>
                  </a:cubicBezTo>
                  <a:cubicBezTo>
                    <a:pt x="62" y="59"/>
                    <a:pt x="61" y="59"/>
                    <a:pt x="61" y="59"/>
                  </a:cubicBezTo>
                  <a:cubicBezTo>
                    <a:pt x="61" y="59"/>
                    <a:pt x="61" y="59"/>
                    <a:pt x="61" y="59"/>
                  </a:cubicBezTo>
                  <a:cubicBezTo>
                    <a:pt x="1" y="59"/>
                    <a:pt x="1" y="59"/>
                    <a:pt x="1" y="59"/>
                  </a:cubicBezTo>
                  <a:cubicBezTo>
                    <a:pt x="1" y="59"/>
                    <a:pt x="1" y="59"/>
                    <a:pt x="1" y="58"/>
                  </a:cubicBezTo>
                  <a:cubicBezTo>
                    <a:pt x="1" y="58"/>
                    <a:pt x="1" y="58"/>
                    <a:pt x="1" y="58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10" y="0"/>
                    <a:pt x="10" y="0"/>
                    <a:pt x="10" y="1"/>
                  </a:cubicBezTo>
                  <a:cubicBezTo>
                    <a:pt x="10" y="1"/>
                    <a:pt x="10" y="2"/>
                    <a:pt x="9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58"/>
                    <a:pt x="2" y="58"/>
                    <a:pt x="2" y="58"/>
                  </a:cubicBezTo>
                  <a:cubicBezTo>
                    <a:pt x="60" y="58"/>
                    <a:pt x="60" y="58"/>
                    <a:pt x="60" y="58"/>
                  </a:cubicBezTo>
                  <a:cubicBezTo>
                    <a:pt x="60" y="2"/>
                    <a:pt x="60" y="2"/>
                    <a:pt x="60" y="2"/>
                  </a:cubicBezTo>
                  <a:lnTo>
                    <a:pt x="53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" name="Freeform 51">
              <a:extLst>
                <a:ext uri="{FF2B5EF4-FFF2-40B4-BE49-F238E27FC236}">
                  <a16:creationId xmlns:a16="http://schemas.microsoft.com/office/drawing/2014/main" xmlns="" id="{32763AA6-11D6-476E-ACFD-B9F794E3DC0E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6038" y="947738"/>
              <a:ext cx="173038" cy="11113"/>
            </a:xfrm>
            <a:custGeom>
              <a:avLst/>
              <a:gdLst>
                <a:gd name="T0" fmla="*/ 1 w 31"/>
                <a:gd name="T1" fmla="*/ 2 h 2"/>
                <a:gd name="T2" fmla="*/ 0 w 31"/>
                <a:gd name="T3" fmla="*/ 1 h 2"/>
                <a:gd name="T4" fmla="*/ 1 w 31"/>
                <a:gd name="T5" fmla="*/ 0 h 2"/>
                <a:gd name="T6" fmla="*/ 30 w 31"/>
                <a:gd name="T7" fmla="*/ 0 h 2"/>
                <a:gd name="T8" fmla="*/ 31 w 31"/>
                <a:gd name="T9" fmla="*/ 1 h 2"/>
                <a:gd name="T10" fmla="*/ 30 w 31"/>
                <a:gd name="T11" fmla="*/ 2 h 2"/>
                <a:gd name="T12" fmla="*/ 1 w 3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0" y="0"/>
                    <a:pt x="31" y="0"/>
                    <a:pt x="31" y="1"/>
                  </a:cubicBezTo>
                  <a:cubicBezTo>
                    <a:pt x="31" y="1"/>
                    <a:pt x="30" y="2"/>
                    <a:pt x="3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7" name="Freeform 52">
              <a:extLst>
                <a:ext uri="{FF2B5EF4-FFF2-40B4-BE49-F238E27FC236}">
                  <a16:creationId xmlns:a16="http://schemas.microsoft.com/office/drawing/2014/main" xmlns="" id="{4879C3D1-FDC4-4EC1-A4F9-2A14B2162371}"/>
                </a:ext>
              </a:extLst>
            </p:cNvPr>
            <p:cNvSpPr>
              <a:spLocks/>
            </p:cNvSpPr>
            <p:nvPr/>
          </p:nvSpPr>
          <p:spPr bwMode="auto">
            <a:xfrm>
              <a:off x="7654925" y="809626"/>
              <a:ext cx="188913" cy="71438"/>
            </a:xfrm>
            <a:custGeom>
              <a:avLst/>
              <a:gdLst>
                <a:gd name="T0" fmla="*/ 34 w 34"/>
                <a:gd name="T1" fmla="*/ 12 h 13"/>
                <a:gd name="T2" fmla="*/ 34 w 34"/>
                <a:gd name="T3" fmla="*/ 12 h 13"/>
                <a:gd name="T4" fmla="*/ 34 w 34"/>
                <a:gd name="T5" fmla="*/ 13 h 13"/>
                <a:gd name="T6" fmla="*/ 1 w 34"/>
                <a:gd name="T7" fmla="*/ 13 h 13"/>
                <a:gd name="T8" fmla="*/ 0 w 34"/>
                <a:gd name="T9" fmla="*/ 12 h 13"/>
                <a:gd name="T10" fmla="*/ 0 w 34"/>
                <a:gd name="T11" fmla="*/ 12 h 13"/>
                <a:gd name="T12" fmla="*/ 0 w 34"/>
                <a:gd name="T13" fmla="*/ 1 h 13"/>
                <a:gd name="T14" fmla="*/ 1 w 34"/>
                <a:gd name="T15" fmla="*/ 0 h 13"/>
                <a:gd name="T16" fmla="*/ 1 w 34"/>
                <a:gd name="T17" fmla="*/ 0 h 13"/>
                <a:gd name="T18" fmla="*/ 34 w 34"/>
                <a:gd name="T19" fmla="*/ 0 h 13"/>
                <a:gd name="T20" fmla="*/ 34 w 34"/>
                <a:gd name="T21" fmla="*/ 1 h 13"/>
                <a:gd name="T22" fmla="*/ 34 w 34"/>
                <a:gd name="T23" fmla="*/ 1 h 13"/>
                <a:gd name="T24" fmla="*/ 34 w 34"/>
                <a:gd name="T25" fmla="*/ 7 h 13"/>
                <a:gd name="T26" fmla="*/ 34 w 34"/>
                <a:gd name="T27" fmla="*/ 8 h 13"/>
                <a:gd name="T28" fmla="*/ 33 w 34"/>
                <a:gd name="T29" fmla="*/ 7 h 13"/>
                <a:gd name="T30" fmla="*/ 33 w 34"/>
                <a:gd name="T31" fmla="*/ 2 h 13"/>
                <a:gd name="T32" fmla="*/ 2 w 34"/>
                <a:gd name="T33" fmla="*/ 2 h 13"/>
                <a:gd name="T34" fmla="*/ 2 w 34"/>
                <a:gd name="T35" fmla="*/ 12 h 13"/>
                <a:gd name="T36" fmla="*/ 34 w 34"/>
                <a:gd name="T37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" h="13">
                  <a:moveTo>
                    <a:pt x="34" y="12"/>
                  </a:moveTo>
                  <a:cubicBezTo>
                    <a:pt x="34" y="12"/>
                    <a:pt x="34" y="12"/>
                    <a:pt x="34" y="12"/>
                  </a:cubicBezTo>
                  <a:cubicBezTo>
                    <a:pt x="34" y="13"/>
                    <a:pt x="34" y="13"/>
                    <a:pt x="34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0" y="13"/>
                    <a:pt x="0" y="13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34" y="0"/>
                    <a:pt x="34" y="0"/>
                    <a:pt x="34" y="1"/>
                  </a:cubicBezTo>
                  <a:cubicBezTo>
                    <a:pt x="34" y="1"/>
                    <a:pt x="34" y="1"/>
                    <a:pt x="34" y="1"/>
                  </a:cubicBezTo>
                  <a:cubicBezTo>
                    <a:pt x="34" y="7"/>
                    <a:pt x="34" y="7"/>
                    <a:pt x="34" y="7"/>
                  </a:cubicBezTo>
                  <a:cubicBezTo>
                    <a:pt x="34" y="7"/>
                    <a:pt x="34" y="8"/>
                    <a:pt x="34" y="8"/>
                  </a:cubicBezTo>
                  <a:cubicBezTo>
                    <a:pt x="33" y="8"/>
                    <a:pt x="33" y="7"/>
                    <a:pt x="33" y="7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2"/>
                    <a:pt x="2" y="12"/>
                    <a:pt x="2" y="12"/>
                  </a:cubicBezTo>
                  <a:lnTo>
                    <a:pt x="34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8" name="Freeform 53">
              <a:extLst>
                <a:ext uri="{FF2B5EF4-FFF2-40B4-BE49-F238E27FC236}">
                  <a16:creationId xmlns:a16="http://schemas.microsoft.com/office/drawing/2014/main" xmlns="" id="{658ED8A9-2D2A-494E-8801-6C0BDF64F6A9}"/>
                </a:ext>
              </a:extLst>
            </p:cNvPr>
            <p:cNvSpPr>
              <a:spLocks/>
            </p:cNvSpPr>
            <p:nvPr/>
          </p:nvSpPr>
          <p:spPr bwMode="auto">
            <a:xfrm>
              <a:off x="7621588" y="903288"/>
              <a:ext cx="255588" cy="206375"/>
            </a:xfrm>
            <a:custGeom>
              <a:avLst/>
              <a:gdLst>
                <a:gd name="T0" fmla="*/ 45 w 46"/>
                <a:gd name="T1" fmla="*/ 35 h 37"/>
                <a:gd name="T2" fmla="*/ 46 w 46"/>
                <a:gd name="T3" fmla="*/ 36 h 37"/>
                <a:gd name="T4" fmla="*/ 45 w 46"/>
                <a:gd name="T5" fmla="*/ 37 h 37"/>
                <a:gd name="T6" fmla="*/ 1 w 46"/>
                <a:gd name="T7" fmla="*/ 37 h 37"/>
                <a:gd name="T8" fmla="*/ 0 w 46"/>
                <a:gd name="T9" fmla="*/ 36 h 37"/>
                <a:gd name="T10" fmla="*/ 0 w 46"/>
                <a:gd name="T11" fmla="*/ 36 h 37"/>
                <a:gd name="T12" fmla="*/ 0 w 46"/>
                <a:gd name="T13" fmla="*/ 1 h 37"/>
                <a:gd name="T14" fmla="*/ 1 w 46"/>
                <a:gd name="T15" fmla="*/ 0 h 37"/>
                <a:gd name="T16" fmla="*/ 1 w 46"/>
                <a:gd name="T17" fmla="*/ 0 h 37"/>
                <a:gd name="T18" fmla="*/ 45 w 46"/>
                <a:gd name="T19" fmla="*/ 0 h 37"/>
                <a:gd name="T20" fmla="*/ 46 w 46"/>
                <a:gd name="T21" fmla="*/ 1 h 37"/>
                <a:gd name="T22" fmla="*/ 46 w 46"/>
                <a:gd name="T23" fmla="*/ 1 h 37"/>
                <a:gd name="T24" fmla="*/ 46 w 46"/>
                <a:gd name="T25" fmla="*/ 30 h 37"/>
                <a:gd name="T26" fmla="*/ 45 w 46"/>
                <a:gd name="T27" fmla="*/ 31 h 37"/>
                <a:gd name="T28" fmla="*/ 44 w 46"/>
                <a:gd name="T29" fmla="*/ 30 h 37"/>
                <a:gd name="T30" fmla="*/ 44 w 46"/>
                <a:gd name="T31" fmla="*/ 2 h 37"/>
                <a:gd name="T32" fmla="*/ 2 w 46"/>
                <a:gd name="T33" fmla="*/ 2 h 37"/>
                <a:gd name="T34" fmla="*/ 2 w 46"/>
                <a:gd name="T35" fmla="*/ 35 h 37"/>
                <a:gd name="T36" fmla="*/ 45 w 46"/>
                <a:gd name="T37" fmla="*/ 3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6" h="37">
                  <a:moveTo>
                    <a:pt x="45" y="35"/>
                  </a:moveTo>
                  <a:cubicBezTo>
                    <a:pt x="46" y="35"/>
                    <a:pt x="46" y="35"/>
                    <a:pt x="46" y="36"/>
                  </a:cubicBezTo>
                  <a:cubicBezTo>
                    <a:pt x="46" y="36"/>
                    <a:pt x="46" y="37"/>
                    <a:pt x="45" y="37"/>
                  </a:cubicBezTo>
                  <a:cubicBezTo>
                    <a:pt x="1" y="37"/>
                    <a:pt x="1" y="37"/>
                    <a:pt x="1" y="37"/>
                  </a:cubicBezTo>
                  <a:cubicBezTo>
                    <a:pt x="1" y="37"/>
                    <a:pt x="0" y="36"/>
                    <a:pt x="0" y="36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45" y="0"/>
                    <a:pt x="45" y="0"/>
                    <a:pt x="45" y="0"/>
                  </a:cubicBezTo>
                  <a:cubicBezTo>
                    <a:pt x="46" y="0"/>
                    <a:pt x="46" y="1"/>
                    <a:pt x="46" y="1"/>
                  </a:cubicBezTo>
                  <a:cubicBezTo>
                    <a:pt x="46" y="1"/>
                    <a:pt x="46" y="1"/>
                    <a:pt x="46" y="1"/>
                  </a:cubicBezTo>
                  <a:cubicBezTo>
                    <a:pt x="46" y="30"/>
                    <a:pt x="46" y="30"/>
                    <a:pt x="46" y="30"/>
                  </a:cubicBezTo>
                  <a:cubicBezTo>
                    <a:pt x="46" y="31"/>
                    <a:pt x="46" y="31"/>
                    <a:pt x="45" y="31"/>
                  </a:cubicBezTo>
                  <a:cubicBezTo>
                    <a:pt x="45" y="31"/>
                    <a:pt x="44" y="31"/>
                    <a:pt x="44" y="30"/>
                  </a:cubicBezTo>
                  <a:cubicBezTo>
                    <a:pt x="44" y="2"/>
                    <a:pt x="44" y="2"/>
                    <a:pt x="44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5"/>
                    <a:pt x="2" y="35"/>
                    <a:pt x="2" y="35"/>
                  </a:cubicBezTo>
                  <a:lnTo>
                    <a:pt x="45" y="3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" name="Freeform 54">
              <a:extLst>
                <a:ext uri="{FF2B5EF4-FFF2-40B4-BE49-F238E27FC236}">
                  <a16:creationId xmlns:a16="http://schemas.microsoft.com/office/drawing/2014/main" xmlns="" id="{921137E7-921D-40DA-BCD8-A85761CD49D3}"/>
                </a:ext>
              </a:extLst>
            </p:cNvPr>
            <p:cNvSpPr>
              <a:spLocks/>
            </p:cNvSpPr>
            <p:nvPr/>
          </p:nvSpPr>
          <p:spPr bwMode="auto">
            <a:xfrm>
              <a:off x="7688263" y="842963"/>
              <a:ext cx="155575" cy="11113"/>
            </a:xfrm>
            <a:custGeom>
              <a:avLst/>
              <a:gdLst>
                <a:gd name="T0" fmla="*/ 1 w 28"/>
                <a:gd name="T1" fmla="*/ 2 h 2"/>
                <a:gd name="T2" fmla="*/ 0 w 28"/>
                <a:gd name="T3" fmla="*/ 1 h 2"/>
                <a:gd name="T4" fmla="*/ 1 w 28"/>
                <a:gd name="T5" fmla="*/ 0 h 2"/>
                <a:gd name="T6" fmla="*/ 28 w 28"/>
                <a:gd name="T7" fmla="*/ 0 h 2"/>
                <a:gd name="T8" fmla="*/ 28 w 28"/>
                <a:gd name="T9" fmla="*/ 1 h 2"/>
                <a:gd name="T10" fmla="*/ 28 w 28"/>
                <a:gd name="T11" fmla="*/ 2 h 2"/>
                <a:gd name="T12" fmla="*/ 1 w 28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0"/>
                    <a:pt x="28" y="0"/>
                    <a:pt x="28" y="1"/>
                  </a:cubicBezTo>
                  <a:cubicBezTo>
                    <a:pt x="28" y="1"/>
                    <a:pt x="28" y="2"/>
                    <a:pt x="2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" name="Freeform 55">
              <a:extLst>
                <a:ext uri="{FF2B5EF4-FFF2-40B4-BE49-F238E27FC236}">
                  <a16:creationId xmlns:a16="http://schemas.microsoft.com/office/drawing/2014/main" xmlns="" id="{9DC25C2C-4714-4C2A-839D-E9D4B5B1AE21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6038" y="981076"/>
              <a:ext cx="173038" cy="11113"/>
            </a:xfrm>
            <a:custGeom>
              <a:avLst/>
              <a:gdLst>
                <a:gd name="T0" fmla="*/ 1 w 31"/>
                <a:gd name="T1" fmla="*/ 2 h 2"/>
                <a:gd name="T2" fmla="*/ 0 w 31"/>
                <a:gd name="T3" fmla="*/ 1 h 2"/>
                <a:gd name="T4" fmla="*/ 1 w 31"/>
                <a:gd name="T5" fmla="*/ 0 h 2"/>
                <a:gd name="T6" fmla="*/ 30 w 31"/>
                <a:gd name="T7" fmla="*/ 0 h 2"/>
                <a:gd name="T8" fmla="*/ 31 w 31"/>
                <a:gd name="T9" fmla="*/ 1 h 2"/>
                <a:gd name="T10" fmla="*/ 30 w 31"/>
                <a:gd name="T11" fmla="*/ 2 h 2"/>
                <a:gd name="T12" fmla="*/ 1 w 3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0" y="0"/>
                    <a:pt x="31" y="0"/>
                    <a:pt x="31" y="1"/>
                  </a:cubicBezTo>
                  <a:cubicBezTo>
                    <a:pt x="31" y="1"/>
                    <a:pt x="30" y="2"/>
                    <a:pt x="3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" name="Freeform 56">
              <a:extLst>
                <a:ext uri="{FF2B5EF4-FFF2-40B4-BE49-F238E27FC236}">
                  <a16:creationId xmlns:a16="http://schemas.microsoft.com/office/drawing/2014/main" xmlns="" id="{985135F0-32A2-48C8-B364-2BCADAC3F229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6038" y="1009651"/>
              <a:ext cx="173038" cy="11113"/>
            </a:xfrm>
            <a:custGeom>
              <a:avLst/>
              <a:gdLst>
                <a:gd name="T0" fmla="*/ 1 w 31"/>
                <a:gd name="T1" fmla="*/ 2 h 2"/>
                <a:gd name="T2" fmla="*/ 0 w 31"/>
                <a:gd name="T3" fmla="*/ 1 h 2"/>
                <a:gd name="T4" fmla="*/ 1 w 31"/>
                <a:gd name="T5" fmla="*/ 0 h 2"/>
                <a:gd name="T6" fmla="*/ 30 w 31"/>
                <a:gd name="T7" fmla="*/ 0 h 2"/>
                <a:gd name="T8" fmla="*/ 31 w 31"/>
                <a:gd name="T9" fmla="*/ 1 h 2"/>
                <a:gd name="T10" fmla="*/ 30 w 31"/>
                <a:gd name="T11" fmla="*/ 2 h 2"/>
                <a:gd name="T12" fmla="*/ 1 w 3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0" y="0"/>
                    <a:pt x="31" y="1"/>
                    <a:pt x="31" y="1"/>
                  </a:cubicBezTo>
                  <a:cubicBezTo>
                    <a:pt x="31" y="2"/>
                    <a:pt x="30" y="2"/>
                    <a:pt x="3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" name="Freeform 57">
              <a:extLst>
                <a:ext uri="{FF2B5EF4-FFF2-40B4-BE49-F238E27FC236}">
                  <a16:creationId xmlns:a16="http://schemas.microsoft.com/office/drawing/2014/main" xmlns="" id="{E0E8358C-102B-45D6-9557-0B25D3D98779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6038" y="1042988"/>
              <a:ext cx="117475" cy="11113"/>
            </a:xfrm>
            <a:custGeom>
              <a:avLst/>
              <a:gdLst>
                <a:gd name="T0" fmla="*/ 1 w 21"/>
                <a:gd name="T1" fmla="*/ 2 h 2"/>
                <a:gd name="T2" fmla="*/ 0 w 21"/>
                <a:gd name="T3" fmla="*/ 1 h 2"/>
                <a:gd name="T4" fmla="*/ 1 w 21"/>
                <a:gd name="T5" fmla="*/ 0 h 2"/>
                <a:gd name="T6" fmla="*/ 20 w 21"/>
                <a:gd name="T7" fmla="*/ 0 h 2"/>
                <a:gd name="T8" fmla="*/ 21 w 21"/>
                <a:gd name="T9" fmla="*/ 1 h 2"/>
                <a:gd name="T10" fmla="*/ 20 w 21"/>
                <a:gd name="T11" fmla="*/ 2 h 2"/>
                <a:gd name="T12" fmla="*/ 1 w 2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1" y="0"/>
                    <a:pt x="21" y="1"/>
                    <a:pt x="21" y="1"/>
                  </a:cubicBezTo>
                  <a:cubicBezTo>
                    <a:pt x="21" y="2"/>
                    <a:pt x="21" y="2"/>
                    <a:pt x="2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xmlns="" id="{6D5B1632-90CA-40B4-B5E5-9D8DBDD3FE3D}"/>
              </a:ext>
            </a:extLst>
          </p:cNvPr>
          <p:cNvGrpSpPr/>
          <p:nvPr/>
        </p:nvGrpSpPr>
        <p:grpSpPr>
          <a:xfrm>
            <a:off x="8943975" y="885826"/>
            <a:ext cx="346075" cy="338138"/>
            <a:chOff x="8943975" y="809626"/>
            <a:chExt cx="346075" cy="338138"/>
          </a:xfrm>
          <a:solidFill>
            <a:schemeClr val="tx1"/>
          </a:solidFill>
        </p:grpSpPr>
        <p:sp>
          <p:nvSpPr>
            <p:cNvPr id="44" name="Freeform 58">
              <a:extLst>
                <a:ext uri="{FF2B5EF4-FFF2-40B4-BE49-F238E27FC236}">
                  <a16:creationId xmlns:a16="http://schemas.microsoft.com/office/drawing/2014/main" xmlns="" id="{0653C567-1E79-4636-B794-EB73B27FF77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50338" y="914401"/>
              <a:ext cx="128588" cy="128588"/>
            </a:xfrm>
            <a:custGeom>
              <a:avLst/>
              <a:gdLst>
                <a:gd name="T0" fmla="*/ 20 w 23"/>
                <a:gd name="T1" fmla="*/ 20 h 23"/>
                <a:gd name="T2" fmla="*/ 20 w 23"/>
                <a:gd name="T3" fmla="*/ 20 h 23"/>
                <a:gd name="T4" fmla="*/ 12 w 23"/>
                <a:gd name="T5" fmla="*/ 23 h 23"/>
                <a:gd name="T6" fmla="*/ 4 w 23"/>
                <a:gd name="T7" fmla="*/ 20 h 23"/>
                <a:gd name="T8" fmla="*/ 4 w 23"/>
                <a:gd name="T9" fmla="*/ 20 h 23"/>
                <a:gd name="T10" fmla="*/ 0 w 23"/>
                <a:gd name="T11" fmla="*/ 12 h 23"/>
                <a:gd name="T12" fmla="*/ 0 w 23"/>
                <a:gd name="T13" fmla="*/ 12 h 23"/>
                <a:gd name="T14" fmla="*/ 4 w 23"/>
                <a:gd name="T15" fmla="*/ 4 h 23"/>
                <a:gd name="T16" fmla="*/ 4 w 23"/>
                <a:gd name="T17" fmla="*/ 4 h 23"/>
                <a:gd name="T18" fmla="*/ 4 w 23"/>
                <a:gd name="T19" fmla="*/ 4 h 23"/>
                <a:gd name="T20" fmla="*/ 12 w 23"/>
                <a:gd name="T21" fmla="*/ 0 h 23"/>
                <a:gd name="T22" fmla="*/ 20 w 23"/>
                <a:gd name="T23" fmla="*/ 4 h 23"/>
                <a:gd name="T24" fmla="*/ 20 w 23"/>
                <a:gd name="T25" fmla="*/ 4 h 23"/>
                <a:gd name="T26" fmla="*/ 20 w 23"/>
                <a:gd name="T27" fmla="*/ 4 h 23"/>
                <a:gd name="T28" fmla="*/ 20 w 23"/>
                <a:gd name="T29" fmla="*/ 4 h 23"/>
                <a:gd name="T30" fmla="*/ 23 w 23"/>
                <a:gd name="T31" fmla="*/ 12 h 23"/>
                <a:gd name="T32" fmla="*/ 20 w 23"/>
                <a:gd name="T33" fmla="*/ 20 h 23"/>
                <a:gd name="T34" fmla="*/ 19 w 23"/>
                <a:gd name="T35" fmla="*/ 19 h 23"/>
                <a:gd name="T36" fmla="*/ 19 w 23"/>
                <a:gd name="T37" fmla="*/ 18 h 23"/>
                <a:gd name="T38" fmla="*/ 22 w 23"/>
                <a:gd name="T39" fmla="*/ 12 h 23"/>
                <a:gd name="T40" fmla="*/ 19 w 23"/>
                <a:gd name="T41" fmla="*/ 5 h 23"/>
                <a:gd name="T42" fmla="*/ 19 w 23"/>
                <a:gd name="T43" fmla="*/ 5 h 23"/>
                <a:gd name="T44" fmla="*/ 12 w 23"/>
                <a:gd name="T45" fmla="*/ 2 h 23"/>
                <a:gd name="T46" fmla="*/ 5 w 23"/>
                <a:gd name="T47" fmla="*/ 5 h 23"/>
                <a:gd name="T48" fmla="*/ 5 w 23"/>
                <a:gd name="T49" fmla="*/ 5 h 23"/>
                <a:gd name="T50" fmla="*/ 2 w 23"/>
                <a:gd name="T51" fmla="*/ 12 h 23"/>
                <a:gd name="T52" fmla="*/ 2 w 23"/>
                <a:gd name="T53" fmla="*/ 12 h 23"/>
                <a:gd name="T54" fmla="*/ 5 w 23"/>
                <a:gd name="T55" fmla="*/ 18 h 23"/>
                <a:gd name="T56" fmla="*/ 5 w 23"/>
                <a:gd name="T57" fmla="*/ 19 h 23"/>
                <a:gd name="T58" fmla="*/ 12 w 23"/>
                <a:gd name="T59" fmla="*/ 21 h 23"/>
                <a:gd name="T60" fmla="*/ 19 w 23"/>
                <a:gd name="T61" fmla="*/ 1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3" h="23">
                  <a:moveTo>
                    <a:pt x="20" y="20"/>
                  </a:moveTo>
                  <a:cubicBezTo>
                    <a:pt x="20" y="20"/>
                    <a:pt x="20" y="20"/>
                    <a:pt x="20" y="20"/>
                  </a:cubicBezTo>
                  <a:cubicBezTo>
                    <a:pt x="18" y="22"/>
                    <a:pt x="15" y="23"/>
                    <a:pt x="12" y="23"/>
                  </a:cubicBezTo>
                  <a:cubicBezTo>
                    <a:pt x="9" y="23"/>
                    <a:pt x="6" y="22"/>
                    <a:pt x="4" y="20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2" y="18"/>
                    <a:pt x="0" y="15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9"/>
                    <a:pt x="2" y="6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6" y="1"/>
                    <a:pt x="9" y="0"/>
                    <a:pt x="12" y="0"/>
                  </a:cubicBezTo>
                  <a:cubicBezTo>
                    <a:pt x="15" y="0"/>
                    <a:pt x="18" y="1"/>
                    <a:pt x="20" y="4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2" y="6"/>
                    <a:pt x="23" y="9"/>
                    <a:pt x="23" y="12"/>
                  </a:cubicBezTo>
                  <a:cubicBezTo>
                    <a:pt x="23" y="15"/>
                    <a:pt x="22" y="18"/>
                    <a:pt x="20" y="20"/>
                  </a:cubicBezTo>
                  <a:close/>
                  <a:moveTo>
                    <a:pt x="19" y="19"/>
                  </a:moveTo>
                  <a:cubicBezTo>
                    <a:pt x="19" y="18"/>
                    <a:pt x="19" y="18"/>
                    <a:pt x="19" y="18"/>
                  </a:cubicBezTo>
                  <a:cubicBezTo>
                    <a:pt x="21" y="17"/>
                    <a:pt x="22" y="14"/>
                    <a:pt x="22" y="12"/>
                  </a:cubicBezTo>
                  <a:cubicBezTo>
                    <a:pt x="22" y="9"/>
                    <a:pt x="21" y="7"/>
                    <a:pt x="19" y="5"/>
                  </a:cubicBezTo>
                  <a:cubicBezTo>
                    <a:pt x="19" y="5"/>
                    <a:pt x="19" y="5"/>
                    <a:pt x="19" y="5"/>
                  </a:cubicBezTo>
                  <a:cubicBezTo>
                    <a:pt x="17" y="3"/>
                    <a:pt x="14" y="2"/>
                    <a:pt x="12" y="2"/>
                  </a:cubicBezTo>
                  <a:cubicBezTo>
                    <a:pt x="9" y="2"/>
                    <a:pt x="7" y="3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3" y="7"/>
                    <a:pt x="2" y="9"/>
                    <a:pt x="2" y="1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2" y="14"/>
                    <a:pt x="3" y="17"/>
                    <a:pt x="5" y="18"/>
                  </a:cubicBezTo>
                  <a:cubicBezTo>
                    <a:pt x="5" y="19"/>
                    <a:pt x="5" y="19"/>
                    <a:pt x="5" y="19"/>
                  </a:cubicBezTo>
                  <a:cubicBezTo>
                    <a:pt x="7" y="20"/>
                    <a:pt x="9" y="21"/>
                    <a:pt x="12" y="21"/>
                  </a:cubicBezTo>
                  <a:cubicBezTo>
                    <a:pt x="14" y="21"/>
                    <a:pt x="17" y="20"/>
                    <a:pt x="19" y="1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" name="Freeform 59">
              <a:extLst>
                <a:ext uri="{FF2B5EF4-FFF2-40B4-BE49-F238E27FC236}">
                  <a16:creationId xmlns:a16="http://schemas.microsoft.com/office/drawing/2014/main" xmlns="" id="{6CC5974D-AA2E-4282-B936-02E15DA4561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943975" y="809626"/>
              <a:ext cx="346075" cy="338138"/>
            </a:xfrm>
            <a:custGeom>
              <a:avLst/>
              <a:gdLst>
                <a:gd name="T0" fmla="*/ 60 w 62"/>
                <a:gd name="T1" fmla="*/ 31 h 61"/>
                <a:gd name="T2" fmla="*/ 51 w 62"/>
                <a:gd name="T3" fmla="*/ 10 h 61"/>
                <a:gd name="T4" fmla="*/ 31 w 62"/>
                <a:gd name="T5" fmla="*/ 2 h 61"/>
                <a:gd name="T6" fmla="*/ 11 w 62"/>
                <a:gd name="T7" fmla="*/ 10 h 61"/>
                <a:gd name="T8" fmla="*/ 2 w 62"/>
                <a:gd name="T9" fmla="*/ 31 h 61"/>
                <a:gd name="T10" fmla="*/ 11 w 62"/>
                <a:gd name="T11" fmla="*/ 51 h 61"/>
                <a:gd name="T12" fmla="*/ 31 w 62"/>
                <a:gd name="T13" fmla="*/ 60 h 61"/>
                <a:gd name="T14" fmla="*/ 51 w 62"/>
                <a:gd name="T15" fmla="*/ 51 h 61"/>
                <a:gd name="T16" fmla="*/ 60 w 62"/>
                <a:gd name="T17" fmla="*/ 31 h 61"/>
                <a:gd name="T18" fmla="*/ 53 w 62"/>
                <a:gd name="T19" fmla="*/ 9 h 61"/>
                <a:gd name="T20" fmla="*/ 62 w 62"/>
                <a:gd name="T21" fmla="*/ 31 h 61"/>
                <a:gd name="T22" fmla="*/ 53 w 62"/>
                <a:gd name="T23" fmla="*/ 52 h 61"/>
                <a:gd name="T24" fmla="*/ 31 w 62"/>
                <a:gd name="T25" fmla="*/ 61 h 61"/>
                <a:gd name="T26" fmla="*/ 9 w 62"/>
                <a:gd name="T27" fmla="*/ 52 h 61"/>
                <a:gd name="T28" fmla="*/ 0 w 62"/>
                <a:gd name="T29" fmla="*/ 31 h 61"/>
                <a:gd name="T30" fmla="*/ 9 w 62"/>
                <a:gd name="T31" fmla="*/ 9 h 61"/>
                <a:gd name="T32" fmla="*/ 31 w 62"/>
                <a:gd name="T33" fmla="*/ 0 h 61"/>
                <a:gd name="T34" fmla="*/ 53 w 62"/>
                <a:gd name="T35" fmla="*/ 9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2" h="61">
                  <a:moveTo>
                    <a:pt x="60" y="31"/>
                  </a:moveTo>
                  <a:cubicBezTo>
                    <a:pt x="60" y="23"/>
                    <a:pt x="57" y="16"/>
                    <a:pt x="51" y="10"/>
                  </a:cubicBezTo>
                  <a:cubicBezTo>
                    <a:pt x="46" y="5"/>
                    <a:pt x="39" y="2"/>
                    <a:pt x="31" y="2"/>
                  </a:cubicBezTo>
                  <a:cubicBezTo>
                    <a:pt x="23" y="2"/>
                    <a:pt x="16" y="5"/>
                    <a:pt x="11" y="10"/>
                  </a:cubicBezTo>
                  <a:cubicBezTo>
                    <a:pt x="5" y="16"/>
                    <a:pt x="2" y="23"/>
                    <a:pt x="2" y="31"/>
                  </a:cubicBezTo>
                  <a:cubicBezTo>
                    <a:pt x="2" y="39"/>
                    <a:pt x="5" y="46"/>
                    <a:pt x="11" y="51"/>
                  </a:cubicBezTo>
                  <a:cubicBezTo>
                    <a:pt x="16" y="56"/>
                    <a:pt x="23" y="60"/>
                    <a:pt x="31" y="60"/>
                  </a:cubicBezTo>
                  <a:cubicBezTo>
                    <a:pt x="39" y="60"/>
                    <a:pt x="46" y="56"/>
                    <a:pt x="51" y="51"/>
                  </a:cubicBezTo>
                  <a:cubicBezTo>
                    <a:pt x="57" y="46"/>
                    <a:pt x="60" y="39"/>
                    <a:pt x="60" y="31"/>
                  </a:cubicBezTo>
                  <a:close/>
                  <a:moveTo>
                    <a:pt x="53" y="9"/>
                  </a:moveTo>
                  <a:cubicBezTo>
                    <a:pt x="58" y="15"/>
                    <a:pt x="62" y="22"/>
                    <a:pt x="62" y="31"/>
                  </a:cubicBezTo>
                  <a:cubicBezTo>
                    <a:pt x="62" y="39"/>
                    <a:pt x="58" y="47"/>
                    <a:pt x="53" y="52"/>
                  </a:cubicBezTo>
                  <a:cubicBezTo>
                    <a:pt x="47" y="58"/>
                    <a:pt x="39" y="61"/>
                    <a:pt x="31" y="61"/>
                  </a:cubicBezTo>
                  <a:cubicBezTo>
                    <a:pt x="22" y="61"/>
                    <a:pt x="15" y="58"/>
                    <a:pt x="9" y="52"/>
                  </a:cubicBezTo>
                  <a:cubicBezTo>
                    <a:pt x="4" y="47"/>
                    <a:pt x="0" y="39"/>
                    <a:pt x="0" y="31"/>
                  </a:cubicBezTo>
                  <a:cubicBezTo>
                    <a:pt x="0" y="22"/>
                    <a:pt x="4" y="15"/>
                    <a:pt x="9" y="9"/>
                  </a:cubicBezTo>
                  <a:cubicBezTo>
                    <a:pt x="15" y="3"/>
                    <a:pt x="22" y="0"/>
                    <a:pt x="31" y="0"/>
                  </a:cubicBezTo>
                  <a:cubicBezTo>
                    <a:pt x="39" y="0"/>
                    <a:pt x="47" y="3"/>
                    <a:pt x="53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" name="Freeform 60">
              <a:extLst>
                <a:ext uri="{FF2B5EF4-FFF2-40B4-BE49-F238E27FC236}">
                  <a16:creationId xmlns:a16="http://schemas.microsoft.com/office/drawing/2014/main" xmlns="" id="{29C5C7B2-EE8D-4E5E-BC3A-BA7CA8B2796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977313" y="842963"/>
              <a:ext cx="279400" cy="277813"/>
            </a:xfrm>
            <a:custGeom>
              <a:avLst/>
              <a:gdLst>
                <a:gd name="T0" fmla="*/ 15 w 50"/>
                <a:gd name="T1" fmla="*/ 2 h 50"/>
                <a:gd name="T2" fmla="*/ 16 w 50"/>
                <a:gd name="T3" fmla="*/ 2 h 50"/>
                <a:gd name="T4" fmla="*/ 16 w 50"/>
                <a:gd name="T5" fmla="*/ 3 h 50"/>
                <a:gd name="T6" fmla="*/ 9 w 50"/>
                <a:gd name="T7" fmla="*/ 8 h 50"/>
                <a:gd name="T8" fmla="*/ 4 w 50"/>
                <a:gd name="T9" fmla="*/ 16 h 50"/>
                <a:gd name="T10" fmla="*/ 2 w 50"/>
                <a:gd name="T11" fmla="*/ 16 h 50"/>
                <a:gd name="T12" fmla="*/ 2 w 50"/>
                <a:gd name="T13" fmla="*/ 15 h 50"/>
                <a:gd name="T14" fmla="*/ 7 w 50"/>
                <a:gd name="T15" fmla="*/ 7 h 50"/>
                <a:gd name="T16" fmla="*/ 15 w 50"/>
                <a:gd name="T17" fmla="*/ 2 h 50"/>
                <a:gd name="T18" fmla="*/ 0 w 50"/>
                <a:gd name="T19" fmla="*/ 25 h 50"/>
                <a:gd name="T20" fmla="*/ 2 w 50"/>
                <a:gd name="T21" fmla="*/ 34 h 50"/>
                <a:gd name="T22" fmla="*/ 2 w 50"/>
                <a:gd name="T23" fmla="*/ 34 h 50"/>
                <a:gd name="T24" fmla="*/ 2 w 50"/>
                <a:gd name="T25" fmla="*/ 34 h 50"/>
                <a:gd name="T26" fmla="*/ 7 w 50"/>
                <a:gd name="T27" fmla="*/ 42 h 50"/>
                <a:gd name="T28" fmla="*/ 7 w 50"/>
                <a:gd name="T29" fmla="*/ 42 h 50"/>
                <a:gd name="T30" fmla="*/ 15 w 50"/>
                <a:gd name="T31" fmla="*/ 48 h 50"/>
                <a:gd name="T32" fmla="*/ 15 w 50"/>
                <a:gd name="T33" fmla="*/ 48 h 50"/>
                <a:gd name="T34" fmla="*/ 25 w 50"/>
                <a:gd name="T35" fmla="*/ 50 h 50"/>
                <a:gd name="T36" fmla="*/ 34 w 50"/>
                <a:gd name="T37" fmla="*/ 48 h 50"/>
                <a:gd name="T38" fmla="*/ 34 w 50"/>
                <a:gd name="T39" fmla="*/ 48 h 50"/>
                <a:gd name="T40" fmla="*/ 34 w 50"/>
                <a:gd name="T41" fmla="*/ 48 h 50"/>
                <a:gd name="T42" fmla="*/ 43 w 50"/>
                <a:gd name="T43" fmla="*/ 42 h 50"/>
                <a:gd name="T44" fmla="*/ 48 w 50"/>
                <a:gd name="T45" fmla="*/ 34 h 50"/>
                <a:gd name="T46" fmla="*/ 48 w 50"/>
                <a:gd name="T47" fmla="*/ 34 h 50"/>
                <a:gd name="T48" fmla="*/ 50 w 50"/>
                <a:gd name="T49" fmla="*/ 25 h 50"/>
                <a:gd name="T50" fmla="*/ 48 w 50"/>
                <a:gd name="T51" fmla="*/ 15 h 50"/>
                <a:gd name="T52" fmla="*/ 48 w 50"/>
                <a:gd name="T53" fmla="*/ 15 h 50"/>
                <a:gd name="T54" fmla="*/ 48 w 50"/>
                <a:gd name="T55" fmla="*/ 15 h 50"/>
                <a:gd name="T56" fmla="*/ 43 w 50"/>
                <a:gd name="T57" fmla="*/ 7 h 50"/>
                <a:gd name="T58" fmla="*/ 34 w 50"/>
                <a:gd name="T59" fmla="*/ 2 h 50"/>
                <a:gd name="T60" fmla="*/ 34 w 50"/>
                <a:gd name="T61" fmla="*/ 2 h 50"/>
                <a:gd name="T62" fmla="*/ 25 w 50"/>
                <a:gd name="T63" fmla="*/ 0 h 50"/>
                <a:gd name="T64" fmla="*/ 24 w 50"/>
                <a:gd name="T65" fmla="*/ 1 h 50"/>
                <a:gd name="T66" fmla="*/ 25 w 50"/>
                <a:gd name="T67" fmla="*/ 2 h 50"/>
                <a:gd name="T68" fmla="*/ 34 w 50"/>
                <a:gd name="T69" fmla="*/ 3 h 50"/>
                <a:gd name="T70" fmla="*/ 34 w 50"/>
                <a:gd name="T71" fmla="*/ 3 h 50"/>
                <a:gd name="T72" fmla="*/ 34 w 50"/>
                <a:gd name="T73" fmla="*/ 3 h 50"/>
                <a:gd name="T74" fmla="*/ 41 w 50"/>
                <a:gd name="T75" fmla="*/ 8 h 50"/>
                <a:gd name="T76" fmla="*/ 46 w 50"/>
                <a:gd name="T77" fmla="*/ 16 h 50"/>
                <a:gd name="T78" fmla="*/ 46 w 50"/>
                <a:gd name="T79" fmla="*/ 16 h 50"/>
                <a:gd name="T80" fmla="*/ 48 w 50"/>
                <a:gd name="T81" fmla="*/ 25 h 50"/>
                <a:gd name="T82" fmla="*/ 46 w 50"/>
                <a:gd name="T83" fmla="*/ 33 h 50"/>
                <a:gd name="T84" fmla="*/ 46 w 50"/>
                <a:gd name="T85" fmla="*/ 34 h 50"/>
                <a:gd name="T86" fmla="*/ 41 w 50"/>
                <a:gd name="T87" fmla="*/ 41 h 50"/>
                <a:gd name="T88" fmla="*/ 34 w 50"/>
                <a:gd name="T89" fmla="*/ 46 h 50"/>
                <a:gd name="T90" fmla="*/ 34 w 50"/>
                <a:gd name="T91" fmla="*/ 46 h 50"/>
                <a:gd name="T92" fmla="*/ 25 w 50"/>
                <a:gd name="T93" fmla="*/ 48 h 50"/>
                <a:gd name="T94" fmla="*/ 16 w 50"/>
                <a:gd name="T95" fmla="*/ 46 h 50"/>
                <a:gd name="T96" fmla="*/ 16 w 50"/>
                <a:gd name="T97" fmla="*/ 46 h 50"/>
                <a:gd name="T98" fmla="*/ 16 w 50"/>
                <a:gd name="T99" fmla="*/ 46 h 50"/>
                <a:gd name="T100" fmla="*/ 9 w 50"/>
                <a:gd name="T101" fmla="*/ 41 h 50"/>
                <a:gd name="T102" fmla="*/ 9 w 50"/>
                <a:gd name="T103" fmla="*/ 41 h 50"/>
                <a:gd name="T104" fmla="*/ 4 w 50"/>
                <a:gd name="T105" fmla="*/ 34 h 50"/>
                <a:gd name="T106" fmla="*/ 4 w 50"/>
                <a:gd name="T107" fmla="*/ 34 h 50"/>
                <a:gd name="T108" fmla="*/ 2 w 50"/>
                <a:gd name="T109" fmla="*/ 25 h 50"/>
                <a:gd name="T110" fmla="*/ 1 w 50"/>
                <a:gd name="T111" fmla="*/ 24 h 50"/>
                <a:gd name="T112" fmla="*/ 0 w 50"/>
                <a:gd name="T113" fmla="*/ 25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0" h="50">
                  <a:moveTo>
                    <a:pt x="15" y="2"/>
                  </a:moveTo>
                  <a:cubicBezTo>
                    <a:pt x="16" y="2"/>
                    <a:pt x="16" y="2"/>
                    <a:pt x="16" y="2"/>
                  </a:cubicBezTo>
                  <a:cubicBezTo>
                    <a:pt x="17" y="3"/>
                    <a:pt x="16" y="3"/>
                    <a:pt x="16" y="3"/>
                  </a:cubicBezTo>
                  <a:cubicBezTo>
                    <a:pt x="13" y="5"/>
                    <a:pt x="11" y="6"/>
                    <a:pt x="9" y="8"/>
                  </a:cubicBezTo>
                  <a:cubicBezTo>
                    <a:pt x="7" y="11"/>
                    <a:pt x="5" y="13"/>
                    <a:pt x="4" y="16"/>
                  </a:cubicBezTo>
                  <a:cubicBezTo>
                    <a:pt x="3" y="16"/>
                    <a:pt x="3" y="16"/>
                    <a:pt x="2" y="16"/>
                  </a:cubicBezTo>
                  <a:cubicBezTo>
                    <a:pt x="2" y="16"/>
                    <a:pt x="2" y="15"/>
                    <a:pt x="2" y="15"/>
                  </a:cubicBezTo>
                  <a:cubicBezTo>
                    <a:pt x="3" y="12"/>
                    <a:pt x="5" y="9"/>
                    <a:pt x="7" y="7"/>
                  </a:cubicBezTo>
                  <a:cubicBezTo>
                    <a:pt x="10" y="5"/>
                    <a:pt x="12" y="3"/>
                    <a:pt x="15" y="2"/>
                  </a:cubicBezTo>
                  <a:close/>
                  <a:moveTo>
                    <a:pt x="0" y="25"/>
                  </a:moveTo>
                  <a:cubicBezTo>
                    <a:pt x="0" y="28"/>
                    <a:pt x="1" y="31"/>
                    <a:pt x="2" y="34"/>
                  </a:cubicBezTo>
                  <a:cubicBezTo>
                    <a:pt x="2" y="34"/>
                    <a:pt x="2" y="34"/>
                    <a:pt x="2" y="34"/>
                  </a:cubicBezTo>
                  <a:cubicBezTo>
                    <a:pt x="2" y="34"/>
                    <a:pt x="2" y="34"/>
                    <a:pt x="2" y="34"/>
                  </a:cubicBezTo>
                  <a:cubicBezTo>
                    <a:pt x="3" y="37"/>
                    <a:pt x="5" y="40"/>
                    <a:pt x="7" y="42"/>
                  </a:cubicBezTo>
                  <a:cubicBezTo>
                    <a:pt x="7" y="42"/>
                    <a:pt x="7" y="42"/>
                    <a:pt x="7" y="42"/>
                  </a:cubicBezTo>
                  <a:cubicBezTo>
                    <a:pt x="10" y="45"/>
                    <a:pt x="12" y="47"/>
                    <a:pt x="15" y="48"/>
                  </a:cubicBezTo>
                  <a:cubicBezTo>
                    <a:pt x="15" y="48"/>
                    <a:pt x="15" y="48"/>
                    <a:pt x="15" y="48"/>
                  </a:cubicBezTo>
                  <a:cubicBezTo>
                    <a:pt x="18" y="49"/>
                    <a:pt x="22" y="50"/>
                    <a:pt x="25" y="50"/>
                  </a:cubicBezTo>
                  <a:cubicBezTo>
                    <a:pt x="28" y="50"/>
                    <a:pt x="31" y="49"/>
                    <a:pt x="34" y="48"/>
                  </a:cubicBezTo>
                  <a:cubicBezTo>
                    <a:pt x="34" y="48"/>
                    <a:pt x="34" y="48"/>
                    <a:pt x="34" y="48"/>
                  </a:cubicBezTo>
                  <a:cubicBezTo>
                    <a:pt x="34" y="48"/>
                    <a:pt x="34" y="48"/>
                    <a:pt x="34" y="48"/>
                  </a:cubicBezTo>
                  <a:cubicBezTo>
                    <a:pt x="37" y="47"/>
                    <a:pt x="40" y="45"/>
                    <a:pt x="43" y="42"/>
                  </a:cubicBezTo>
                  <a:cubicBezTo>
                    <a:pt x="45" y="40"/>
                    <a:pt x="47" y="37"/>
                    <a:pt x="48" y="34"/>
                  </a:cubicBezTo>
                  <a:cubicBezTo>
                    <a:pt x="48" y="34"/>
                    <a:pt x="48" y="34"/>
                    <a:pt x="48" y="34"/>
                  </a:cubicBezTo>
                  <a:cubicBezTo>
                    <a:pt x="49" y="31"/>
                    <a:pt x="50" y="28"/>
                    <a:pt x="50" y="25"/>
                  </a:cubicBezTo>
                  <a:cubicBezTo>
                    <a:pt x="50" y="21"/>
                    <a:pt x="49" y="18"/>
                    <a:pt x="48" y="15"/>
                  </a:cubicBezTo>
                  <a:cubicBezTo>
                    <a:pt x="48" y="15"/>
                    <a:pt x="48" y="15"/>
                    <a:pt x="48" y="15"/>
                  </a:cubicBezTo>
                  <a:cubicBezTo>
                    <a:pt x="48" y="15"/>
                    <a:pt x="48" y="15"/>
                    <a:pt x="48" y="15"/>
                  </a:cubicBezTo>
                  <a:cubicBezTo>
                    <a:pt x="47" y="12"/>
                    <a:pt x="45" y="9"/>
                    <a:pt x="43" y="7"/>
                  </a:cubicBezTo>
                  <a:cubicBezTo>
                    <a:pt x="40" y="5"/>
                    <a:pt x="37" y="3"/>
                    <a:pt x="34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1" y="0"/>
                    <a:pt x="28" y="0"/>
                    <a:pt x="25" y="0"/>
                  </a:cubicBezTo>
                  <a:cubicBezTo>
                    <a:pt x="24" y="0"/>
                    <a:pt x="24" y="0"/>
                    <a:pt x="24" y="1"/>
                  </a:cubicBezTo>
                  <a:cubicBezTo>
                    <a:pt x="24" y="1"/>
                    <a:pt x="24" y="2"/>
                    <a:pt x="25" y="2"/>
                  </a:cubicBezTo>
                  <a:cubicBezTo>
                    <a:pt x="28" y="2"/>
                    <a:pt x="31" y="2"/>
                    <a:pt x="34" y="3"/>
                  </a:cubicBezTo>
                  <a:cubicBezTo>
                    <a:pt x="34" y="3"/>
                    <a:pt x="34" y="3"/>
                    <a:pt x="34" y="3"/>
                  </a:cubicBezTo>
                  <a:cubicBezTo>
                    <a:pt x="34" y="3"/>
                    <a:pt x="34" y="3"/>
                    <a:pt x="34" y="3"/>
                  </a:cubicBezTo>
                  <a:cubicBezTo>
                    <a:pt x="37" y="5"/>
                    <a:pt x="39" y="6"/>
                    <a:pt x="41" y="8"/>
                  </a:cubicBezTo>
                  <a:cubicBezTo>
                    <a:pt x="43" y="11"/>
                    <a:pt x="45" y="13"/>
                    <a:pt x="46" y="16"/>
                  </a:cubicBezTo>
                  <a:cubicBezTo>
                    <a:pt x="46" y="16"/>
                    <a:pt x="46" y="16"/>
                    <a:pt x="46" y="16"/>
                  </a:cubicBezTo>
                  <a:cubicBezTo>
                    <a:pt x="47" y="19"/>
                    <a:pt x="48" y="22"/>
                    <a:pt x="48" y="25"/>
                  </a:cubicBezTo>
                  <a:cubicBezTo>
                    <a:pt x="48" y="28"/>
                    <a:pt x="47" y="31"/>
                    <a:pt x="46" y="33"/>
                  </a:cubicBezTo>
                  <a:cubicBezTo>
                    <a:pt x="46" y="34"/>
                    <a:pt x="46" y="34"/>
                    <a:pt x="46" y="34"/>
                  </a:cubicBezTo>
                  <a:cubicBezTo>
                    <a:pt x="45" y="36"/>
                    <a:pt x="43" y="39"/>
                    <a:pt x="41" y="41"/>
                  </a:cubicBezTo>
                  <a:cubicBezTo>
                    <a:pt x="39" y="43"/>
                    <a:pt x="37" y="45"/>
                    <a:pt x="34" y="46"/>
                  </a:cubicBezTo>
                  <a:cubicBezTo>
                    <a:pt x="34" y="46"/>
                    <a:pt x="34" y="46"/>
                    <a:pt x="34" y="46"/>
                  </a:cubicBezTo>
                  <a:cubicBezTo>
                    <a:pt x="31" y="47"/>
                    <a:pt x="28" y="48"/>
                    <a:pt x="25" y="48"/>
                  </a:cubicBezTo>
                  <a:cubicBezTo>
                    <a:pt x="22" y="48"/>
                    <a:pt x="19" y="47"/>
                    <a:pt x="16" y="46"/>
                  </a:cubicBezTo>
                  <a:cubicBezTo>
                    <a:pt x="16" y="46"/>
                    <a:pt x="16" y="46"/>
                    <a:pt x="16" y="46"/>
                  </a:cubicBezTo>
                  <a:cubicBezTo>
                    <a:pt x="16" y="46"/>
                    <a:pt x="16" y="46"/>
                    <a:pt x="16" y="46"/>
                  </a:cubicBezTo>
                  <a:cubicBezTo>
                    <a:pt x="13" y="45"/>
                    <a:pt x="11" y="43"/>
                    <a:pt x="9" y="41"/>
                  </a:cubicBezTo>
                  <a:cubicBezTo>
                    <a:pt x="9" y="41"/>
                    <a:pt x="9" y="41"/>
                    <a:pt x="9" y="41"/>
                  </a:cubicBezTo>
                  <a:cubicBezTo>
                    <a:pt x="6" y="39"/>
                    <a:pt x="5" y="36"/>
                    <a:pt x="4" y="34"/>
                  </a:cubicBezTo>
                  <a:cubicBezTo>
                    <a:pt x="4" y="34"/>
                    <a:pt x="4" y="34"/>
                    <a:pt x="4" y="34"/>
                  </a:cubicBezTo>
                  <a:cubicBezTo>
                    <a:pt x="2" y="31"/>
                    <a:pt x="2" y="28"/>
                    <a:pt x="2" y="25"/>
                  </a:cubicBezTo>
                  <a:cubicBezTo>
                    <a:pt x="2" y="24"/>
                    <a:pt x="1" y="24"/>
                    <a:pt x="1" y="24"/>
                  </a:cubicBezTo>
                  <a:cubicBezTo>
                    <a:pt x="0" y="24"/>
                    <a:pt x="0" y="24"/>
                    <a:pt x="0" y="2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" name="Freeform 61">
              <a:extLst>
                <a:ext uri="{FF2B5EF4-FFF2-40B4-BE49-F238E27FC236}">
                  <a16:creationId xmlns:a16="http://schemas.microsoft.com/office/drawing/2014/main" xmlns="" id="{2439B099-B439-4034-8E0D-8921DB85B79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83675" y="947738"/>
              <a:ext cx="66675" cy="61913"/>
            </a:xfrm>
            <a:custGeom>
              <a:avLst/>
              <a:gdLst>
                <a:gd name="T0" fmla="*/ 10 w 12"/>
                <a:gd name="T1" fmla="*/ 10 h 11"/>
                <a:gd name="T2" fmla="*/ 6 w 12"/>
                <a:gd name="T3" fmla="*/ 11 h 11"/>
                <a:gd name="T4" fmla="*/ 2 w 12"/>
                <a:gd name="T5" fmla="*/ 10 h 11"/>
                <a:gd name="T6" fmla="*/ 0 w 12"/>
                <a:gd name="T7" fmla="*/ 6 h 11"/>
                <a:gd name="T8" fmla="*/ 2 w 12"/>
                <a:gd name="T9" fmla="*/ 2 h 11"/>
                <a:gd name="T10" fmla="*/ 6 w 12"/>
                <a:gd name="T11" fmla="*/ 0 h 11"/>
                <a:gd name="T12" fmla="*/ 10 w 12"/>
                <a:gd name="T13" fmla="*/ 2 h 11"/>
                <a:gd name="T14" fmla="*/ 12 w 12"/>
                <a:gd name="T15" fmla="*/ 6 h 11"/>
                <a:gd name="T16" fmla="*/ 10 w 12"/>
                <a:gd name="T17" fmla="*/ 10 h 11"/>
                <a:gd name="T18" fmla="*/ 6 w 12"/>
                <a:gd name="T19" fmla="*/ 10 h 11"/>
                <a:gd name="T20" fmla="*/ 9 w 12"/>
                <a:gd name="T21" fmla="*/ 8 h 11"/>
                <a:gd name="T22" fmla="*/ 10 w 12"/>
                <a:gd name="T23" fmla="*/ 6 h 11"/>
                <a:gd name="T24" fmla="*/ 9 w 12"/>
                <a:gd name="T25" fmla="*/ 3 h 11"/>
                <a:gd name="T26" fmla="*/ 6 w 12"/>
                <a:gd name="T27" fmla="*/ 2 h 11"/>
                <a:gd name="T28" fmla="*/ 3 w 12"/>
                <a:gd name="T29" fmla="*/ 3 h 11"/>
                <a:gd name="T30" fmla="*/ 2 w 12"/>
                <a:gd name="T31" fmla="*/ 6 h 11"/>
                <a:gd name="T32" fmla="*/ 3 w 12"/>
                <a:gd name="T33" fmla="*/ 8 h 11"/>
                <a:gd name="T34" fmla="*/ 6 w 12"/>
                <a:gd name="T35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2" h="11">
                  <a:moveTo>
                    <a:pt x="10" y="10"/>
                  </a:moveTo>
                  <a:cubicBezTo>
                    <a:pt x="9" y="11"/>
                    <a:pt x="7" y="11"/>
                    <a:pt x="6" y="11"/>
                  </a:cubicBezTo>
                  <a:cubicBezTo>
                    <a:pt x="4" y="11"/>
                    <a:pt x="3" y="11"/>
                    <a:pt x="2" y="10"/>
                  </a:cubicBezTo>
                  <a:cubicBezTo>
                    <a:pt x="1" y="9"/>
                    <a:pt x="0" y="7"/>
                    <a:pt x="0" y="6"/>
                  </a:cubicBezTo>
                  <a:cubicBezTo>
                    <a:pt x="0" y="4"/>
                    <a:pt x="1" y="3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7" y="0"/>
                    <a:pt x="9" y="1"/>
                    <a:pt x="10" y="2"/>
                  </a:cubicBezTo>
                  <a:cubicBezTo>
                    <a:pt x="11" y="3"/>
                    <a:pt x="12" y="4"/>
                    <a:pt x="12" y="6"/>
                  </a:cubicBezTo>
                  <a:cubicBezTo>
                    <a:pt x="12" y="7"/>
                    <a:pt x="11" y="9"/>
                    <a:pt x="10" y="10"/>
                  </a:cubicBezTo>
                  <a:close/>
                  <a:moveTo>
                    <a:pt x="6" y="10"/>
                  </a:moveTo>
                  <a:cubicBezTo>
                    <a:pt x="7" y="10"/>
                    <a:pt x="8" y="9"/>
                    <a:pt x="9" y="8"/>
                  </a:cubicBezTo>
                  <a:cubicBezTo>
                    <a:pt x="9" y="8"/>
                    <a:pt x="10" y="7"/>
                    <a:pt x="10" y="6"/>
                  </a:cubicBezTo>
                  <a:cubicBezTo>
                    <a:pt x="10" y="5"/>
                    <a:pt x="9" y="4"/>
                    <a:pt x="9" y="3"/>
                  </a:cubicBezTo>
                  <a:cubicBezTo>
                    <a:pt x="8" y="2"/>
                    <a:pt x="7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7"/>
                    <a:pt x="2" y="8"/>
                    <a:pt x="3" y="8"/>
                  </a:cubicBezTo>
                  <a:cubicBezTo>
                    <a:pt x="4" y="9"/>
                    <a:pt x="5" y="10"/>
                    <a:pt x="6" y="1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xmlns="" id="{B2C1A19C-840D-41F7-ABC8-C60876B47EEA}"/>
              </a:ext>
            </a:extLst>
          </p:cNvPr>
          <p:cNvGrpSpPr/>
          <p:nvPr/>
        </p:nvGrpSpPr>
        <p:grpSpPr>
          <a:xfrm>
            <a:off x="5530850" y="1590676"/>
            <a:ext cx="339725" cy="295275"/>
            <a:chOff x="5530850" y="1514476"/>
            <a:chExt cx="339725" cy="295275"/>
          </a:xfrm>
          <a:solidFill>
            <a:schemeClr val="tx1"/>
          </a:solidFill>
        </p:grpSpPr>
        <p:sp>
          <p:nvSpPr>
            <p:cNvPr id="49" name="Freeform 62">
              <a:extLst>
                <a:ext uri="{FF2B5EF4-FFF2-40B4-BE49-F238E27FC236}">
                  <a16:creationId xmlns:a16="http://schemas.microsoft.com/office/drawing/2014/main" xmlns="" id="{A5B6FEF3-FA17-4F00-847A-7FCEF801A61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53075" y="1514476"/>
              <a:ext cx="300038" cy="234950"/>
            </a:xfrm>
            <a:custGeom>
              <a:avLst/>
              <a:gdLst>
                <a:gd name="T0" fmla="*/ 48 w 54"/>
                <a:gd name="T1" fmla="*/ 2 h 42"/>
                <a:gd name="T2" fmla="*/ 6 w 54"/>
                <a:gd name="T3" fmla="*/ 2 h 42"/>
                <a:gd name="T4" fmla="*/ 6 w 54"/>
                <a:gd name="T5" fmla="*/ 2 h 42"/>
                <a:gd name="T6" fmla="*/ 3 w 54"/>
                <a:gd name="T7" fmla="*/ 4 h 42"/>
                <a:gd name="T8" fmla="*/ 3 w 54"/>
                <a:gd name="T9" fmla="*/ 4 h 42"/>
                <a:gd name="T10" fmla="*/ 2 w 54"/>
                <a:gd name="T11" fmla="*/ 6 h 42"/>
                <a:gd name="T12" fmla="*/ 2 w 54"/>
                <a:gd name="T13" fmla="*/ 40 h 42"/>
                <a:gd name="T14" fmla="*/ 52 w 54"/>
                <a:gd name="T15" fmla="*/ 40 h 42"/>
                <a:gd name="T16" fmla="*/ 52 w 54"/>
                <a:gd name="T17" fmla="*/ 6 h 42"/>
                <a:gd name="T18" fmla="*/ 50 w 54"/>
                <a:gd name="T19" fmla="*/ 4 h 42"/>
                <a:gd name="T20" fmla="*/ 50 w 54"/>
                <a:gd name="T21" fmla="*/ 4 h 42"/>
                <a:gd name="T22" fmla="*/ 48 w 54"/>
                <a:gd name="T23" fmla="*/ 2 h 42"/>
                <a:gd name="T24" fmla="*/ 48 w 54"/>
                <a:gd name="T25" fmla="*/ 2 h 42"/>
                <a:gd name="T26" fmla="*/ 6 w 54"/>
                <a:gd name="T27" fmla="*/ 0 h 42"/>
                <a:gd name="T28" fmla="*/ 48 w 54"/>
                <a:gd name="T29" fmla="*/ 0 h 42"/>
                <a:gd name="T30" fmla="*/ 48 w 54"/>
                <a:gd name="T31" fmla="*/ 0 h 42"/>
                <a:gd name="T32" fmla="*/ 52 w 54"/>
                <a:gd name="T33" fmla="*/ 2 h 42"/>
                <a:gd name="T34" fmla="*/ 52 w 54"/>
                <a:gd name="T35" fmla="*/ 2 h 42"/>
                <a:gd name="T36" fmla="*/ 54 w 54"/>
                <a:gd name="T37" fmla="*/ 6 h 42"/>
                <a:gd name="T38" fmla="*/ 54 w 54"/>
                <a:gd name="T39" fmla="*/ 41 h 42"/>
                <a:gd name="T40" fmla="*/ 54 w 54"/>
                <a:gd name="T41" fmla="*/ 41 h 42"/>
                <a:gd name="T42" fmla="*/ 53 w 54"/>
                <a:gd name="T43" fmla="*/ 42 h 42"/>
                <a:gd name="T44" fmla="*/ 1 w 54"/>
                <a:gd name="T45" fmla="*/ 42 h 42"/>
                <a:gd name="T46" fmla="*/ 1 w 54"/>
                <a:gd name="T47" fmla="*/ 42 h 42"/>
                <a:gd name="T48" fmla="*/ 0 w 54"/>
                <a:gd name="T49" fmla="*/ 41 h 42"/>
                <a:gd name="T50" fmla="*/ 0 w 54"/>
                <a:gd name="T51" fmla="*/ 6 h 42"/>
                <a:gd name="T52" fmla="*/ 2 w 54"/>
                <a:gd name="T53" fmla="*/ 2 h 42"/>
                <a:gd name="T54" fmla="*/ 2 w 54"/>
                <a:gd name="T55" fmla="*/ 2 h 42"/>
                <a:gd name="T56" fmla="*/ 2 w 54"/>
                <a:gd name="T57" fmla="*/ 2 h 42"/>
                <a:gd name="T58" fmla="*/ 6 w 54"/>
                <a:gd name="T59" fmla="*/ 0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4" h="42">
                  <a:moveTo>
                    <a:pt x="48" y="2"/>
                  </a:move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52" y="40"/>
                    <a:pt x="52" y="40"/>
                    <a:pt x="52" y="40"/>
                  </a:cubicBezTo>
                  <a:cubicBezTo>
                    <a:pt x="52" y="6"/>
                    <a:pt x="52" y="6"/>
                    <a:pt x="52" y="6"/>
                  </a:cubicBezTo>
                  <a:cubicBezTo>
                    <a:pt x="52" y="5"/>
                    <a:pt x="51" y="4"/>
                    <a:pt x="50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50" y="3"/>
                    <a:pt x="49" y="2"/>
                    <a:pt x="48" y="2"/>
                  </a:cubicBezTo>
                  <a:cubicBezTo>
                    <a:pt x="48" y="2"/>
                    <a:pt x="48" y="2"/>
                    <a:pt x="48" y="2"/>
                  </a:cubicBezTo>
                  <a:close/>
                  <a:moveTo>
                    <a:pt x="6" y="0"/>
                  </a:moveTo>
                  <a:cubicBezTo>
                    <a:pt x="48" y="0"/>
                    <a:pt x="48" y="0"/>
                    <a:pt x="4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9" y="0"/>
                    <a:pt x="51" y="1"/>
                    <a:pt x="52" y="2"/>
                  </a:cubicBezTo>
                  <a:cubicBezTo>
                    <a:pt x="52" y="2"/>
                    <a:pt x="52" y="2"/>
                    <a:pt x="52" y="2"/>
                  </a:cubicBezTo>
                  <a:cubicBezTo>
                    <a:pt x="53" y="3"/>
                    <a:pt x="54" y="5"/>
                    <a:pt x="54" y="6"/>
                  </a:cubicBezTo>
                  <a:cubicBezTo>
                    <a:pt x="54" y="41"/>
                    <a:pt x="54" y="41"/>
                    <a:pt x="54" y="41"/>
                  </a:cubicBezTo>
                  <a:cubicBezTo>
                    <a:pt x="54" y="41"/>
                    <a:pt x="54" y="41"/>
                    <a:pt x="54" y="41"/>
                  </a:cubicBezTo>
                  <a:cubicBezTo>
                    <a:pt x="54" y="41"/>
                    <a:pt x="53" y="42"/>
                    <a:pt x="53" y="42"/>
                  </a:cubicBezTo>
                  <a:cubicBezTo>
                    <a:pt x="1" y="42"/>
                    <a:pt x="1" y="42"/>
                    <a:pt x="1" y="42"/>
                  </a:cubicBezTo>
                  <a:cubicBezTo>
                    <a:pt x="1" y="42"/>
                    <a:pt x="1" y="42"/>
                    <a:pt x="1" y="42"/>
                  </a:cubicBezTo>
                  <a:cubicBezTo>
                    <a:pt x="0" y="42"/>
                    <a:pt x="0" y="41"/>
                    <a:pt x="0" y="4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0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" name="Freeform 63">
              <a:extLst>
                <a:ext uri="{FF2B5EF4-FFF2-40B4-BE49-F238E27FC236}">
                  <a16:creationId xmlns:a16="http://schemas.microsoft.com/office/drawing/2014/main" xmlns="" id="{68F9A808-2686-43DB-A06C-FECF4A9C4A71}"/>
                </a:ext>
              </a:extLst>
            </p:cNvPr>
            <p:cNvSpPr>
              <a:spLocks/>
            </p:cNvSpPr>
            <p:nvPr/>
          </p:nvSpPr>
          <p:spPr bwMode="auto">
            <a:xfrm>
              <a:off x="5530850" y="1738313"/>
              <a:ext cx="339725" cy="71438"/>
            </a:xfrm>
            <a:custGeom>
              <a:avLst/>
              <a:gdLst>
                <a:gd name="T0" fmla="*/ 57 w 61"/>
                <a:gd name="T1" fmla="*/ 0 h 13"/>
                <a:gd name="T2" fmla="*/ 58 w 61"/>
                <a:gd name="T3" fmla="*/ 1 h 13"/>
                <a:gd name="T4" fmla="*/ 57 w 61"/>
                <a:gd name="T5" fmla="*/ 2 h 13"/>
                <a:gd name="T6" fmla="*/ 5 w 61"/>
                <a:gd name="T7" fmla="*/ 2 h 13"/>
                <a:gd name="T8" fmla="*/ 2 w 61"/>
                <a:gd name="T9" fmla="*/ 9 h 13"/>
                <a:gd name="T10" fmla="*/ 2 w 61"/>
                <a:gd name="T11" fmla="*/ 11 h 13"/>
                <a:gd name="T12" fmla="*/ 60 w 61"/>
                <a:gd name="T13" fmla="*/ 11 h 13"/>
                <a:gd name="T14" fmla="*/ 61 w 61"/>
                <a:gd name="T15" fmla="*/ 12 h 13"/>
                <a:gd name="T16" fmla="*/ 60 w 61"/>
                <a:gd name="T17" fmla="*/ 13 h 13"/>
                <a:gd name="T18" fmla="*/ 1 w 61"/>
                <a:gd name="T19" fmla="*/ 13 h 13"/>
                <a:gd name="T20" fmla="*/ 1 w 61"/>
                <a:gd name="T21" fmla="*/ 13 h 13"/>
                <a:gd name="T22" fmla="*/ 0 w 61"/>
                <a:gd name="T23" fmla="*/ 12 h 13"/>
                <a:gd name="T24" fmla="*/ 0 w 61"/>
                <a:gd name="T25" fmla="*/ 8 h 13"/>
                <a:gd name="T26" fmla="*/ 0 w 61"/>
                <a:gd name="T27" fmla="*/ 8 h 13"/>
                <a:gd name="T28" fmla="*/ 0 w 61"/>
                <a:gd name="T29" fmla="*/ 8 h 13"/>
                <a:gd name="T30" fmla="*/ 4 w 61"/>
                <a:gd name="T31" fmla="*/ 0 h 13"/>
                <a:gd name="T32" fmla="*/ 5 w 61"/>
                <a:gd name="T33" fmla="*/ 0 h 13"/>
                <a:gd name="T34" fmla="*/ 57 w 61"/>
                <a:gd name="T35" fmla="*/ 0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1" h="13">
                  <a:moveTo>
                    <a:pt x="57" y="0"/>
                  </a:moveTo>
                  <a:cubicBezTo>
                    <a:pt x="57" y="0"/>
                    <a:pt x="58" y="0"/>
                    <a:pt x="58" y="1"/>
                  </a:cubicBezTo>
                  <a:cubicBezTo>
                    <a:pt x="58" y="1"/>
                    <a:pt x="57" y="2"/>
                    <a:pt x="57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60" y="11"/>
                    <a:pt x="60" y="11"/>
                    <a:pt x="60" y="11"/>
                  </a:cubicBezTo>
                  <a:cubicBezTo>
                    <a:pt x="61" y="11"/>
                    <a:pt x="61" y="12"/>
                    <a:pt x="61" y="12"/>
                  </a:cubicBezTo>
                  <a:cubicBezTo>
                    <a:pt x="61" y="13"/>
                    <a:pt x="61" y="13"/>
                    <a:pt x="60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0" y="13"/>
                    <a:pt x="0" y="13"/>
                    <a:pt x="0" y="12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4" y="0"/>
                    <a:pt x="5" y="0"/>
                  </a:cubicBezTo>
                  <a:lnTo>
                    <a:pt x="5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" name="Freeform 64">
              <a:extLst>
                <a:ext uri="{FF2B5EF4-FFF2-40B4-BE49-F238E27FC236}">
                  <a16:creationId xmlns:a16="http://schemas.microsoft.com/office/drawing/2014/main" xmlns="" id="{7AE4672E-AC95-40CA-B0ED-340226AE7208}"/>
                </a:ext>
              </a:extLst>
            </p:cNvPr>
            <p:cNvSpPr>
              <a:spLocks/>
            </p:cNvSpPr>
            <p:nvPr/>
          </p:nvSpPr>
          <p:spPr bwMode="auto">
            <a:xfrm>
              <a:off x="5842000" y="1738313"/>
              <a:ext cx="17463" cy="33338"/>
            </a:xfrm>
            <a:custGeom>
              <a:avLst/>
              <a:gdLst>
                <a:gd name="T0" fmla="*/ 0 w 3"/>
                <a:gd name="T1" fmla="*/ 1 h 6"/>
                <a:gd name="T2" fmla="*/ 0 w 3"/>
                <a:gd name="T3" fmla="*/ 0 h 6"/>
                <a:gd name="T4" fmla="*/ 2 w 3"/>
                <a:gd name="T5" fmla="*/ 0 h 6"/>
                <a:gd name="T6" fmla="*/ 3 w 3"/>
                <a:gd name="T7" fmla="*/ 4 h 6"/>
                <a:gd name="T8" fmla="*/ 2 w 3"/>
                <a:gd name="T9" fmla="*/ 5 h 6"/>
                <a:gd name="T10" fmla="*/ 1 w 3"/>
                <a:gd name="T11" fmla="*/ 5 h 6"/>
                <a:gd name="T12" fmla="*/ 0 w 3"/>
                <a:gd name="T1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6">
                  <a:moveTo>
                    <a:pt x="0" y="1"/>
                  </a:moveTo>
                  <a:cubicBezTo>
                    <a:pt x="0" y="1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5"/>
                    <a:pt x="3" y="5"/>
                    <a:pt x="2" y="5"/>
                  </a:cubicBezTo>
                  <a:cubicBezTo>
                    <a:pt x="2" y="6"/>
                    <a:pt x="1" y="5"/>
                    <a:pt x="1" y="5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" name="Freeform 65">
              <a:extLst>
                <a:ext uri="{FF2B5EF4-FFF2-40B4-BE49-F238E27FC236}">
                  <a16:creationId xmlns:a16="http://schemas.microsoft.com/office/drawing/2014/main" xmlns="" id="{06F59505-7F84-415A-B273-56DEA800B0D7}"/>
                </a:ext>
              </a:extLst>
            </p:cNvPr>
            <p:cNvSpPr>
              <a:spLocks/>
            </p:cNvSpPr>
            <p:nvPr/>
          </p:nvSpPr>
          <p:spPr bwMode="auto">
            <a:xfrm>
              <a:off x="5575300" y="1543051"/>
              <a:ext cx="255588" cy="177800"/>
            </a:xfrm>
            <a:custGeom>
              <a:avLst/>
              <a:gdLst>
                <a:gd name="T0" fmla="*/ 46 w 46"/>
                <a:gd name="T1" fmla="*/ 27 h 32"/>
                <a:gd name="T2" fmla="*/ 45 w 46"/>
                <a:gd name="T3" fmla="*/ 28 h 32"/>
                <a:gd name="T4" fmla="*/ 44 w 46"/>
                <a:gd name="T5" fmla="*/ 27 h 32"/>
                <a:gd name="T6" fmla="*/ 44 w 46"/>
                <a:gd name="T7" fmla="*/ 2 h 32"/>
                <a:gd name="T8" fmla="*/ 2 w 46"/>
                <a:gd name="T9" fmla="*/ 2 h 32"/>
                <a:gd name="T10" fmla="*/ 2 w 46"/>
                <a:gd name="T11" fmla="*/ 30 h 32"/>
                <a:gd name="T12" fmla="*/ 45 w 46"/>
                <a:gd name="T13" fmla="*/ 30 h 32"/>
                <a:gd name="T14" fmla="*/ 46 w 46"/>
                <a:gd name="T15" fmla="*/ 31 h 32"/>
                <a:gd name="T16" fmla="*/ 45 w 46"/>
                <a:gd name="T17" fmla="*/ 32 h 32"/>
                <a:gd name="T18" fmla="*/ 1 w 46"/>
                <a:gd name="T19" fmla="*/ 32 h 32"/>
                <a:gd name="T20" fmla="*/ 1 w 46"/>
                <a:gd name="T21" fmla="*/ 32 h 32"/>
                <a:gd name="T22" fmla="*/ 0 w 46"/>
                <a:gd name="T23" fmla="*/ 31 h 32"/>
                <a:gd name="T24" fmla="*/ 0 w 46"/>
                <a:gd name="T25" fmla="*/ 1 h 32"/>
                <a:gd name="T26" fmla="*/ 0 w 46"/>
                <a:gd name="T27" fmla="*/ 1 h 32"/>
                <a:gd name="T28" fmla="*/ 1 w 46"/>
                <a:gd name="T29" fmla="*/ 0 h 32"/>
                <a:gd name="T30" fmla="*/ 45 w 46"/>
                <a:gd name="T31" fmla="*/ 0 h 32"/>
                <a:gd name="T32" fmla="*/ 45 w 46"/>
                <a:gd name="T33" fmla="*/ 0 h 32"/>
                <a:gd name="T34" fmla="*/ 46 w 46"/>
                <a:gd name="T35" fmla="*/ 1 h 32"/>
                <a:gd name="T36" fmla="*/ 46 w 46"/>
                <a:gd name="T37" fmla="*/ 27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6" h="32">
                  <a:moveTo>
                    <a:pt x="46" y="27"/>
                  </a:moveTo>
                  <a:cubicBezTo>
                    <a:pt x="46" y="28"/>
                    <a:pt x="45" y="28"/>
                    <a:pt x="45" y="28"/>
                  </a:cubicBezTo>
                  <a:cubicBezTo>
                    <a:pt x="44" y="28"/>
                    <a:pt x="44" y="28"/>
                    <a:pt x="44" y="27"/>
                  </a:cubicBezTo>
                  <a:cubicBezTo>
                    <a:pt x="44" y="2"/>
                    <a:pt x="44" y="2"/>
                    <a:pt x="44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0"/>
                    <a:pt x="2" y="30"/>
                    <a:pt x="2" y="30"/>
                  </a:cubicBezTo>
                  <a:cubicBezTo>
                    <a:pt x="45" y="30"/>
                    <a:pt x="45" y="30"/>
                    <a:pt x="45" y="30"/>
                  </a:cubicBezTo>
                  <a:cubicBezTo>
                    <a:pt x="45" y="30"/>
                    <a:pt x="46" y="30"/>
                    <a:pt x="46" y="31"/>
                  </a:cubicBezTo>
                  <a:cubicBezTo>
                    <a:pt x="46" y="31"/>
                    <a:pt x="45" y="32"/>
                    <a:pt x="45" y="32"/>
                  </a:cubicBezTo>
                  <a:cubicBezTo>
                    <a:pt x="1" y="32"/>
                    <a:pt x="1" y="32"/>
                    <a:pt x="1" y="32"/>
                  </a:cubicBezTo>
                  <a:cubicBezTo>
                    <a:pt x="1" y="32"/>
                    <a:pt x="1" y="32"/>
                    <a:pt x="1" y="32"/>
                  </a:cubicBezTo>
                  <a:cubicBezTo>
                    <a:pt x="0" y="32"/>
                    <a:pt x="0" y="31"/>
                    <a:pt x="0" y="3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45" y="0"/>
                    <a:pt x="45" y="0"/>
                    <a:pt x="45" y="0"/>
                  </a:cubicBezTo>
                  <a:cubicBezTo>
                    <a:pt x="45" y="0"/>
                    <a:pt x="45" y="0"/>
                    <a:pt x="45" y="0"/>
                  </a:cubicBezTo>
                  <a:cubicBezTo>
                    <a:pt x="45" y="0"/>
                    <a:pt x="46" y="1"/>
                    <a:pt x="46" y="1"/>
                  </a:cubicBezTo>
                  <a:lnTo>
                    <a:pt x="46" y="2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66">
              <a:extLst>
                <a:ext uri="{FF2B5EF4-FFF2-40B4-BE49-F238E27FC236}">
                  <a16:creationId xmlns:a16="http://schemas.microsoft.com/office/drawing/2014/main" xmlns="" id="{3D615936-AB1F-49B8-94FA-988B9487E2F1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3075" y="1776413"/>
              <a:ext cx="317500" cy="11113"/>
            </a:xfrm>
            <a:custGeom>
              <a:avLst/>
              <a:gdLst>
                <a:gd name="T0" fmla="*/ 1 w 57"/>
                <a:gd name="T1" fmla="*/ 2 h 2"/>
                <a:gd name="T2" fmla="*/ 0 w 57"/>
                <a:gd name="T3" fmla="*/ 1 h 2"/>
                <a:gd name="T4" fmla="*/ 1 w 57"/>
                <a:gd name="T5" fmla="*/ 0 h 2"/>
                <a:gd name="T6" fmla="*/ 56 w 57"/>
                <a:gd name="T7" fmla="*/ 0 h 2"/>
                <a:gd name="T8" fmla="*/ 57 w 57"/>
                <a:gd name="T9" fmla="*/ 1 h 2"/>
                <a:gd name="T10" fmla="*/ 56 w 57"/>
                <a:gd name="T11" fmla="*/ 2 h 2"/>
                <a:gd name="T12" fmla="*/ 1 w 5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7" y="0"/>
                    <a:pt x="57" y="1"/>
                    <a:pt x="57" y="1"/>
                  </a:cubicBezTo>
                  <a:cubicBezTo>
                    <a:pt x="57" y="2"/>
                    <a:pt x="57" y="2"/>
                    <a:pt x="5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67">
              <a:extLst>
                <a:ext uri="{FF2B5EF4-FFF2-40B4-BE49-F238E27FC236}">
                  <a16:creationId xmlns:a16="http://schemas.microsoft.com/office/drawing/2014/main" xmlns="" id="{24F3C066-9ED2-47BA-B49B-A5F620420539}"/>
                </a:ext>
              </a:extLst>
            </p:cNvPr>
            <p:cNvSpPr>
              <a:spLocks/>
            </p:cNvSpPr>
            <p:nvPr/>
          </p:nvSpPr>
          <p:spPr bwMode="auto">
            <a:xfrm>
              <a:off x="5864225" y="1776413"/>
              <a:ext cx="6350" cy="33338"/>
            </a:xfrm>
            <a:custGeom>
              <a:avLst/>
              <a:gdLst>
                <a:gd name="T0" fmla="*/ 0 w 1"/>
                <a:gd name="T1" fmla="*/ 1 h 6"/>
                <a:gd name="T2" fmla="*/ 0 w 1"/>
                <a:gd name="T3" fmla="*/ 0 h 6"/>
                <a:gd name="T4" fmla="*/ 1 w 1"/>
                <a:gd name="T5" fmla="*/ 1 h 6"/>
                <a:gd name="T6" fmla="*/ 1 w 1"/>
                <a:gd name="T7" fmla="*/ 5 h 6"/>
                <a:gd name="T8" fmla="*/ 0 w 1"/>
                <a:gd name="T9" fmla="*/ 6 h 6"/>
                <a:gd name="T10" fmla="*/ 0 w 1"/>
                <a:gd name="T11" fmla="*/ 5 h 6"/>
                <a:gd name="T12" fmla="*/ 0 w 1"/>
                <a:gd name="T1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" h="6">
                  <a:moveTo>
                    <a:pt x="0" y="1"/>
                  </a:moveTo>
                  <a:cubicBezTo>
                    <a:pt x="0" y="1"/>
                    <a:pt x="0" y="0"/>
                    <a:pt x="0" y="0"/>
                  </a:cubicBezTo>
                  <a:cubicBezTo>
                    <a:pt x="1" y="0"/>
                    <a:pt x="1" y="1"/>
                    <a:pt x="1" y="1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6"/>
                    <a:pt x="1" y="6"/>
                    <a:pt x="0" y="6"/>
                  </a:cubicBezTo>
                  <a:cubicBezTo>
                    <a:pt x="0" y="6"/>
                    <a:pt x="0" y="6"/>
                    <a:pt x="0" y="5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5" name="Group 54">
            <a:extLst>
              <a:ext uri="{FF2B5EF4-FFF2-40B4-BE49-F238E27FC236}">
                <a16:creationId xmlns:a16="http://schemas.microsoft.com/office/drawing/2014/main" xmlns="" id="{4C4AE3BD-3132-44FA-AECB-42DD02A79BD3}"/>
              </a:ext>
            </a:extLst>
          </p:cNvPr>
          <p:cNvGrpSpPr/>
          <p:nvPr/>
        </p:nvGrpSpPr>
        <p:grpSpPr>
          <a:xfrm>
            <a:off x="2813050" y="5021263"/>
            <a:ext cx="339725" cy="339725"/>
            <a:chOff x="2813050" y="4945063"/>
            <a:chExt cx="339725" cy="339725"/>
          </a:xfrm>
          <a:solidFill>
            <a:schemeClr val="tx1"/>
          </a:solidFill>
        </p:grpSpPr>
        <p:sp>
          <p:nvSpPr>
            <p:cNvPr id="56" name="Freeform 68">
              <a:extLst>
                <a:ext uri="{FF2B5EF4-FFF2-40B4-BE49-F238E27FC236}">
                  <a16:creationId xmlns:a16="http://schemas.microsoft.com/office/drawing/2014/main" xmlns="" id="{E85C0224-81B0-4EF2-A22B-5270AE4A13B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3050" y="4945063"/>
              <a:ext cx="339725" cy="339725"/>
            </a:xfrm>
            <a:custGeom>
              <a:avLst/>
              <a:gdLst>
                <a:gd name="T0" fmla="*/ 59 w 61"/>
                <a:gd name="T1" fmla="*/ 30 h 61"/>
                <a:gd name="T2" fmla="*/ 51 w 61"/>
                <a:gd name="T3" fmla="*/ 10 h 61"/>
                <a:gd name="T4" fmla="*/ 31 w 61"/>
                <a:gd name="T5" fmla="*/ 1 h 61"/>
                <a:gd name="T6" fmla="*/ 10 w 61"/>
                <a:gd name="T7" fmla="*/ 10 h 61"/>
                <a:gd name="T8" fmla="*/ 2 w 61"/>
                <a:gd name="T9" fmla="*/ 30 h 61"/>
                <a:gd name="T10" fmla="*/ 10 w 61"/>
                <a:gd name="T11" fmla="*/ 51 h 61"/>
                <a:gd name="T12" fmla="*/ 31 w 61"/>
                <a:gd name="T13" fmla="*/ 59 h 61"/>
                <a:gd name="T14" fmla="*/ 51 w 61"/>
                <a:gd name="T15" fmla="*/ 51 h 61"/>
                <a:gd name="T16" fmla="*/ 59 w 61"/>
                <a:gd name="T17" fmla="*/ 30 h 61"/>
                <a:gd name="T18" fmla="*/ 52 w 61"/>
                <a:gd name="T19" fmla="*/ 9 h 61"/>
                <a:gd name="T20" fmla="*/ 61 w 61"/>
                <a:gd name="T21" fmla="*/ 30 h 61"/>
                <a:gd name="T22" fmla="*/ 52 w 61"/>
                <a:gd name="T23" fmla="*/ 52 h 61"/>
                <a:gd name="T24" fmla="*/ 31 w 61"/>
                <a:gd name="T25" fmla="*/ 61 h 61"/>
                <a:gd name="T26" fmla="*/ 9 w 61"/>
                <a:gd name="T27" fmla="*/ 52 h 61"/>
                <a:gd name="T28" fmla="*/ 0 w 61"/>
                <a:gd name="T29" fmla="*/ 30 h 61"/>
                <a:gd name="T30" fmla="*/ 9 w 61"/>
                <a:gd name="T31" fmla="*/ 9 h 61"/>
                <a:gd name="T32" fmla="*/ 31 w 61"/>
                <a:gd name="T33" fmla="*/ 0 h 61"/>
                <a:gd name="T34" fmla="*/ 52 w 61"/>
                <a:gd name="T35" fmla="*/ 9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1" h="61">
                  <a:moveTo>
                    <a:pt x="59" y="30"/>
                  </a:moveTo>
                  <a:cubicBezTo>
                    <a:pt x="59" y="22"/>
                    <a:pt x="56" y="15"/>
                    <a:pt x="51" y="10"/>
                  </a:cubicBezTo>
                  <a:cubicBezTo>
                    <a:pt x="46" y="5"/>
                    <a:pt x="38" y="1"/>
                    <a:pt x="31" y="1"/>
                  </a:cubicBezTo>
                  <a:cubicBezTo>
                    <a:pt x="23" y="1"/>
                    <a:pt x="15" y="5"/>
                    <a:pt x="10" y="10"/>
                  </a:cubicBezTo>
                  <a:cubicBezTo>
                    <a:pt x="5" y="15"/>
                    <a:pt x="2" y="22"/>
                    <a:pt x="2" y="30"/>
                  </a:cubicBezTo>
                  <a:cubicBezTo>
                    <a:pt x="2" y="38"/>
                    <a:pt x="5" y="45"/>
                    <a:pt x="10" y="51"/>
                  </a:cubicBezTo>
                  <a:cubicBezTo>
                    <a:pt x="15" y="56"/>
                    <a:pt x="23" y="59"/>
                    <a:pt x="31" y="59"/>
                  </a:cubicBezTo>
                  <a:cubicBezTo>
                    <a:pt x="38" y="59"/>
                    <a:pt x="46" y="56"/>
                    <a:pt x="51" y="51"/>
                  </a:cubicBezTo>
                  <a:cubicBezTo>
                    <a:pt x="56" y="45"/>
                    <a:pt x="59" y="38"/>
                    <a:pt x="59" y="30"/>
                  </a:cubicBezTo>
                  <a:close/>
                  <a:moveTo>
                    <a:pt x="52" y="9"/>
                  </a:moveTo>
                  <a:cubicBezTo>
                    <a:pt x="58" y="14"/>
                    <a:pt x="61" y="22"/>
                    <a:pt x="61" y="30"/>
                  </a:cubicBezTo>
                  <a:cubicBezTo>
                    <a:pt x="61" y="39"/>
                    <a:pt x="58" y="46"/>
                    <a:pt x="52" y="52"/>
                  </a:cubicBezTo>
                  <a:cubicBezTo>
                    <a:pt x="47" y="58"/>
                    <a:pt x="39" y="61"/>
                    <a:pt x="31" y="61"/>
                  </a:cubicBezTo>
                  <a:cubicBezTo>
                    <a:pt x="22" y="61"/>
                    <a:pt x="14" y="58"/>
                    <a:pt x="9" y="52"/>
                  </a:cubicBezTo>
                  <a:cubicBezTo>
                    <a:pt x="3" y="46"/>
                    <a:pt x="0" y="39"/>
                    <a:pt x="0" y="30"/>
                  </a:cubicBezTo>
                  <a:cubicBezTo>
                    <a:pt x="0" y="22"/>
                    <a:pt x="3" y="14"/>
                    <a:pt x="9" y="9"/>
                  </a:cubicBezTo>
                  <a:cubicBezTo>
                    <a:pt x="14" y="3"/>
                    <a:pt x="22" y="0"/>
                    <a:pt x="31" y="0"/>
                  </a:cubicBezTo>
                  <a:cubicBezTo>
                    <a:pt x="39" y="0"/>
                    <a:pt x="47" y="3"/>
                    <a:pt x="52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" name="Freeform 69">
              <a:extLst>
                <a:ext uri="{FF2B5EF4-FFF2-40B4-BE49-F238E27FC236}">
                  <a16:creationId xmlns:a16="http://schemas.microsoft.com/office/drawing/2014/main" xmlns="" id="{908F4180-0B0E-4901-BD71-363BB8652540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1150" y="5122863"/>
              <a:ext cx="139700" cy="11113"/>
            </a:xfrm>
            <a:custGeom>
              <a:avLst/>
              <a:gdLst>
                <a:gd name="T0" fmla="*/ 1 w 25"/>
                <a:gd name="T1" fmla="*/ 2 h 2"/>
                <a:gd name="T2" fmla="*/ 0 w 25"/>
                <a:gd name="T3" fmla="*/ 1 h 2"/>
                <a:gd name="T4" fmla="*/ 1 w 25"/>
                <a:gd name="T5" fmla="*/ 0 h 2"/>
                <a:gd name="T6" fmla="*/ 24 w 25"/>
                <a:gd name="T7" fmla="*/ 0 h 2"/>
                <a:gd name="T8" fmla="*/ 25 w 25"/>
                <a:gd name="T9" fmla="*/ 1 h 2"/>
                <a:gd name="T10" fmla="*/ 24 w 25"/>
                <a:gd name="T11" fmla="*/ 2 h 2"/>
                <a:gd name="T12" fmla="*/ 1 w 25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5" y="0"/>
                    <a:pt x="25" y="1"/>
                    <a:pt x="25" y="1"/>
                  </a:cubicBezTo>
                  <a:cubicBezTo>
                    <a:pt x="25" y="2"/>
                    <a:pt x="25" y="2"/>
                    <a:pt x="2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" name="Freeform 70">
              <a:extLst>
                <a:ext uri="{FF2B5EF4-FFF2-40B4-BE49-F238E27FC236}">
                  <a16:creationId xmlns:a16="http://schemas.microsoft.com/office/drawing/2014/main" xmlns="" id="{5DABEBCE-5319-440D-9E03-8AA3261668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5029201"/>
              <a:ext cx="150813" cy="171450"/>
            </a:xfrm>
            <a:custGeom>
              <a:avLst/>
              <a:gdLst>
                <a:gd name="T0" fmla="*/ 25 w 27"/>
                <a:gd name="T1" fmla="*/ 25 h 31"/>
                <a:gd name="T2" fmla="*/ 26 w 27"/>
                <a:gd name="T3" fmla="*/ 25 h 31"/>
                <a:gd name="T4" fmla="*/ 26 w 27"/>
                <a:gd name="T5" fmla="*/ 26 h 31"/>
                <a:gd name="T6" fmla="*/ 21 w 27"/>
                <a:gd name="T7" fmla="*/ 29 h 31"/>
                <a:gd name="T8" fmla="*/ 21 w 27"/>
                <a:gd name="T9" fmla="*/ 29 h 31"/>
                <a:gd name="T10" fmla="*/ 16 w 27"/>
                <a:gd name="T11" fmla="*/ 31 h 31"/>
                <a:gd name="T12" fmla="*/ 10 w 27"/>
                <a:gd name="T13" fmla="*/ 29 h 31"/>
                <a:gd name="T14" fmla="*/ 5 w 27"/>
                <a:gd name="T15" fmla="*/ 26 h 31"/>
                <a:gd name="T16" fmla="*/ 1 w 27"/>
                <a:gd name="T17" fmla="*/ 21 h 31"/>
                <a:gd name="T18" fmla="*/ 0 w 27"/>
                <a:gd name="T19" fmla="*/ 15 h 31"/>
                <a:gd name="T20" fmla="*/ 1 w 27"/>
                <a:gd name="T21" fmla="*/ 9 h 31"/>
                <a:gd name="T22" fmla="*/ 5 w 27"/>
                <a:gd name="T23" fmla="*/ 4 h 31"/>
                <a:gd name="T24" fmla="*/ 10 w 27"/>
                <a:gd name="T25" fmla="*/ 1 h 31"/>
                <a:gd name="T26" fmla="*/ 16 w 27"/>
                <a:gd name="T27" fmla="*/ 0 h 31"/>
                <a:gd name="T28" fmla="*/ 21 w 27"/>
                <a:gd name="T29" fmla="*/ 1 h 31"/>
                <a:gd name="T30" fmla="*/ 26 w 27"/>
                <a:gd name="T31" fmla="*/ 4 h 31"/>
                <a:gd name="T32" fmla="*/ 26 w 27"/>
                <a:gd name="T33" fmla="*/ 6 h 31"/>
                <a:gd name="T34" fmla="*/ 25 w 27"/>
                <a:gd name="T35" fmla="*/ 6 h 31"/>
                <a:gd name="T36" fmla="*/ 21 w 27"/>
                <a:gd name="T37" fmla="*/ 3 h 31"/>
                <a:gd name="T38" fmla="*/ 16 w 27"/>
                <a:gd name="T39" fmla="*/ 2 h 31"/>
                <a:gd name="T40" fmla="*/ 10 w 27"/>
                <a:gd name="T41" fmla="*/ 3 h 31"/>
                <a:gd name="T42" fmla="*/ 6 w 27"/>
                <a:gd name="T43" fmla="*/ 6 h 31"/>
                <a:gd name="T44" fmla="*/ 3 w 27"/>
                <a:gd name="T45" fmla="*/ 10 h 31"/>
                <a:gd name="T46" fmla="*/ 2 w 27"/>
                <a:gd name="T47" fmla="*/ 15 h 31"/>
                <a:gd name="T48" fmla="*/ 3 w 27"/>
                <a:gd name="T49" fmla="*/ 20 h 31"/>
                <a:gd name="T50" fmla="*/ 6 w 27"/>
                <a:gd name="T51" fmla="*/ 25 h 31"/>
                <a:gd name="T52" fmla="*/ 10 w 27"/>
                <a:gd name="T53" fmla="*/ 28 h 31"/>
                <a:gd name="T54" fmla="*/ 16 w 27"/>
                <a:gd name="T55" fmla="*/ 29 h 31"/>
                <a:gd name="T56" fmla="*/ 21 w 27"/>
                <a:gd name="T57" fmla="*/ 28 h 31"/>
                <a:gd name="T58" fmla="*/ 21 w 27"/>
                <a:gd name="T59" fmla="*/ 28 h 31"/>
                <a:gd name="T60" fmla="*/ 21 w 27"/>
                <a:gd name="T61" fmla="*/ 28 h 31"/>
                <a:gd name="T62" fmla="*/ 25 w 27"/>
                <a:gd name="T63" fmla="*/ 25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27" h="31">
                  <a:moveTo>
                    <a:pt x="25" y="25"/>
                  </a:moveTo>
                  <a:cubicBezTo>
                    <a:pt x="25" y="24"/>
                    <a:pt x="26" y="24"/>
                    <a:pt x="26" y="25"/>
                  </a:cubicBezTo>
                  <a:cubicBezTo>
                    <a:pt x="27" y="25"/>
                    <a:pt x="27" y="26"/>
                    <a:pt x="26" y="26"/>
                  </a:cubicBezTo>
                  <a:cubicBezTo>
                    <a:pt x="25" y="27"/>
                    <a:pt x="23" y="29"/>
                    <a:pt x="21" y="29"/>
                  </a:cubicBezTo>
                  <a:cubicBezTo>
                    <a:pt x="21" y="29"/>
                    <a:pt x="21" y="29"/>
                    <a:pt x="21" y="29"/>
                  </a:cubicBezTo>
                  <a:cubicBezTo>
                    <a:pt x="20" y="30"/>
                    <a:pt x="18" y="31"/>
                    <a:pt x="16" y="31"/>
                  </a:cubicBezTo>
                  <a:cubicBezTo>
                    <a:pt x="13" y="31"/>
                    <a:pt x="11" y="30"/>
                    <a:pt x="10" y="29"/>
                  </a:cubicBezTo>
                  <a:cubicBezTo>
                    <a:pt x="8" y="29"/>
                    <a:pt x="6" y="27"/>
                    <a:pt x="5" y="26"/>
                  </a:cubicBezTo>
                  <a:cubicBezTo>
                    <a:pt x="3" y="25"/>
                    <a:pt x="2" y="23"/>
                    <a:pt x="1" y="21"/>
                  </a:cubicBezTo>
                  <a:cubicBezTo>
                    <a:pt x="1" y="19"/>
                    <a:pt x="0" y="17"/>
                    <a:pt x="0" y="15"/>
                  </a:cubicBezTo>
                  <a:cubicBezTo>
                    <a:pt x="0" y="13"/>
                    <a:pt x="1" y="11"/>
                    <a:pt x="1" y="9"/>
                  </a:cubicBezTo>
                  <a:cubicBezTo>
                    <a:pt x="2" y="7"/>
                    <a:pt x="3" y="6"/>
                    <a:pt x="5" y="4"/>
                  </a:cubicBezTo>
                  <a:cubicBezTo>
                    <a:pt x="6" y="3"/>
                    <a:pt x="8" y="2"/>
                    <a:pt x="10" y="1"/>
                  </a:cubicBezTo>
                  <a:cubicBezTo>
                    <a:pt x="11" y="0"/>
                    <a:pt x="13" y="0"/>
                    <a:pt x="16" y="0"/>
                  </a:cubicBezTo>
                  <a:cubicBezTo>
                    <a:pt x="18" y="0"/>
                    <a:pt x="20" y="0"/>
                    <a:pt x="21" y="1"/>
                  </a:cubicBezTo>
                  <a:cubicBezTo>
                    <a:pt x="23" y="2"/>
                    <a:pt x="25" y="3"/>
                    <a:pt x="26" y="4"/>
                  </a:cubicBezTo>
                  <a:cubicBezTo>
                    <a:pt x="27" y="5"/>
                    <a:pt x="27" y="5"/>
                    <a:pt x="26" y="6"/>
                  </a:cubicBezTo>
                  <a:cubicBezTo>
                    <a:pt x="26" y="6"/>
                    <a:pt x="25" y="6"/>
                    <a:pt x="25" y="6"/>
                  </a:cubicBezTo>
                  <a:cubicBezTo>
                    <a:pt x="24" y="5"/>
                    <a:pt x="22" y="4"/>
                    <a:pt x="21" y="3"/>
                  </a:cubicBezTo>
                  <a:cubicBezTo>
                    <a:pt x="19" y="2"/>
                    <a:pt x="17" y="2"/>
                    <a:pt x="16" y="2"/>
                  </a:cubicBezTo>
                  <a:cubicBezTo>
                    <a:pt x="14" y="2"/>
                    <a:pt x="12" y="2"/>
                    <a:pt x="10" y="3"/>
                  </a:cubicBezTo>
                  <a:cubicBezTo>
                    <a:pt x="9" y="4"/>
                    <a:pt x="7" y="5"/>
                    <a:pt x="6" y="6"/>
                  </a:cubicBezTo>
                  <a:cubicBezTo>
                    <a:pt x="5" y="7"/>
                    <a:pt x="4" y="8"/>
                    <a:pt x="3" y="10"/>
                  </a:cubicBezTo>
                  <a:cubicBezTo>
                    <a:pt x="2" y="12"/>
                    <a:pt x="2" y="13"/>
                    <a:pt x="2" y="15"/>
                  </a:cubicBezTo>
                  <a:cubicBezTo>
                    <a:pt x="2" y="17"/>
                    <a:pt x="2" y="19"/>
                    <a:pt x="3" y="20"/>
                  </a:cubicBezTo>
                  <a:cubicBezTo>
                    <a:pt x="4" y="22"/>
                    <a:pt x="5" y="23"/>
                    <a:pt x="6" y="25"/>
                  </a:cubicBezTo>
                  <a:cubicBezTo>
                    <a:pt x="7" y="26"/>
                    <a:pt x="9" y="27"/>
                    <a:pt x="10" y="28"/>
                  </a:cubicBezTo>
                  <a:cubicBezTo>
                    <a:pt x="12" y="28"/>
                    <a:pt x="14" y="29"/>
                    <a:pt x="16" y="29"/>
                  </a:cubicBezTo>
                  <a:cubicBezTo>
                    <a:pt x="17" y="29"/>
                    <a:pt x="19" y="28"/>
                    <a:pt x="21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2" y="27"/>
                    <a:pt x="24" y="26"/>
                    <a:pt x="25" y="2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" name="Freeform 71">
              <a:extLst>
                <a:ext uri="{FF2B5EF4-FFF2-40B4-BE49-F238E27FC236}">
                  <a16:creationId xmlns:a16="http://schemas.microsoft.com/office/drawing/2014/main" xmlns="" id="{D72EF4D4-8BFD-4E07-8ADA-43D294E8E063}"/>
                </a:ext>
              </a:extLst>
            </p:cNvPr>
            <p:cNvSpPr>
              <a:spLocks/>
            </p:cNvSpPr>
            <p:nvPr/>
          </p:nvSpPr>
          <p:spPr bwMode="auto">
            <a:xfrm>
              <a:off x="2873375" y="5089526"/>
              <a:ext cx="139700" cy="11113"/>
            </a:xfrm>
            <a:custGeom>
              <a:avLst/>
              <a:gdLst>
                <a:gd name="T0" fmla="*/ 1 w 25"/>
                <a:gd name="T1" fmla="*/ 2 h 2"/>
                <a:gd name="T2" fmla="*/ 0 w 25"/>
                <a:gd name="T3" fmla="*/ 1 h 2"/>
                <a:gd name="T4" fmla="*/ 1 w 25"/>
                <a:gd name="T5" fmla="*/ 0 h 2"/>
                <a:gd name="T6" fmla="*/ 24 w 25"/>
                <a:gd name="T7" fmla="*/ 0 h 2"/>
                <a:gd name="T8" fmla="*/ 25 w 25"/>
                <a:gd name="T9" fmla="*/ 1 h 2"/>
                <a:gd name="T10" fmla="*/ 24 w 25"/>
                <a:gd name="T11" fmla="*/ 2 h 2"/>
                <a:gd name="T12" fmla="*/ 1 w 25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5" y="0"/>
                    <a:pt x="25" y="1"/>
                    <a:pt x="25" y="1"/>
                  </a:cubicBezTo>
                  <a:cubicBezTo>
                    <a:pt x="25" y="2"/>
                    <a:pt x="25" y="2"/>
                    <a:pt x="2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xmlns="" id="{5B81911C-AFD6-4AD7-8E44-C4CC228AF7E9}"/>
              </a:ext>
            </a:extLst>
          </p:cNvPr>
          <p:cNvGrpSpPr/>
          <p:nvPr/>
        </p:nvGrpSpPr>
        <p:grpSpPr>
          <a:xfrm>
            <a:off x="2813050" y="2970213"/>
            <a:ext cx="333375" cy="266700"/>
            <a:chOff x="2813050" y="2894013"/>
            <a:chExt cx="333375" cy="266700"/>
          </a:xfrm>
          <a:solidFill>
            <a:schemeClr val="tx1"/>
          </a:solidFill>
        </p:grpSpPr>
        <p:sp>
          <p:nvSpPr>
            <p:cNvPr id="61" name="Freeform 72">
              <a:extLst>
                <a:ext uri="{FF2B5EF4-FFF2-40B4-BE49-F238E27FC236}">
                  <a16:creationId xmlns:a16="http://schemas.microsoft.com/office/drawing/2014/main" xmlns="" id="{7E9AA240-0F06-4180-B77E-85CA4DC41D1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46400" y="3100388"/>
              <a:ext cx="66675" cy="60325"/>
            </a:xfrm>
            <a:custGeom>
              <a:avLst/>
              <a:gdLst>
                <a:gd name="T0" fmla="*/ 6 w 12"/>
                <a:gd name="T1" fmla="*/ 0 h 11"/>
                <a:gd name="T2" fmla="*/ 10 w 12"/>
                <a:gd name="T3" fmla="*/ 1 h 11"/>
                <a:gd name="T4" fmla="*/ 12 w 12"/>
                <a:gd name="T5" fmla="*/ 5 h 11"/>
                <a:gd name="T6" fmla="*/ 10 w 12"/>
                <a:gd name="T7" fmla="*/ 9 h 11"/>
                <a:gd name="T8" fmla="*/ 6 w 12"/>
                <a:gd name="T9" fmla="*/ 11 h 11"/>
                <a:gd name="T10" fmla="*/ 2 w 12"/>
                <a:gd name="T11" fmla="*/ 9 h 11"/>
                <a:gd name="T12" fmla="*/ 0 w 12"/>
                <a:gd name="T13" fmla="*/ 5 h 11"/>
                <a:gd name="T14" fmla="*/ 2 w 12"/>
                <a:gd name="T15" fmla="*/ 1 h 11"/>
                <a:gd name="T16" fmla="*/ 2 w 12"/>
                <a:gd name="T17" fmla="*/ 1 h 11"/>
                <a:gd name="T18" fmla="*/ 6 w 12"/>
                <a:gd name="T19" fmla="*/ 0 h 11"/>
                <a:gd name="T20" fmla="*/ 8 w 12"/>
                <a:gd name="T21" fmla="*/ 3 h 11"/>
                <a:gd name="T22" fmla="*/ 6 w 12"/>
                <a:gd name="T23" fmla="*/ 2 h 11"/>
                <a:gd name="T24" fmla="*/ 3 w 12"/>
                <a:gd name="T25" fmla="*/ 3 h 11"/>
                <a:gd name="T26" fmla="*/ 2 w 12"/>
                <a:gd name="T27" fmla="*/ 5 h 11"/>
                <a:gd name="T28" fmla="*/ 3 w 12"/>
                <a:gd name="T29" fmla="*/ 8 h 11"/>
                <a:gd name="T30" fmla="*/ 6 w 12"/>
                <a:gd name="T31" fmla="*/ 9 h 11"/>
                <a:gd name="T32" fmla="*/ 8 w 12"/>
                <a:gd name="T33" fmla="*/ 8 h 11"/>
                <a:gd name="T34" fmla="*/ 10 w 12"/>
                <a:gd name="T35" fmla="*/ 5 h 11"/>
                <a:gd name="T36" fmla="*/ 8 w 12"/>
                <a:gd name="T37" fmla="*/ 3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" h="11">
                  <a:moveTo>
                    <a:pt x="6" y="0"/>
                  </a:moveTo>
                  <a:cubicBezTo>
                    <a:pt x="7" y="0"/>
                    <a:pt x="9" y="0"/>
                    <a:pt x="10" y="1"/>
                  </a:cubicBezTo>
                  <a:cubicBezTo>
                    <a:pt x="11" y="2"/>
                    <a:pt x="12" y="4"/>
                    <a:pt x="12" y="5"/>
                  </a:cubicBezTo>
                  <a:cubicBezTo>
                    <a:pt x="12" y="7"/>
                    <a:pt x="11" y="8"/>
                    <a:pt x="10" y="9"/>
                  </a:cubicBezTo>
                  <a:cubicBezTo>
                    <a:pt x="9" y="10"/>
                    <a:pt x="7" y="11"/>
                    <a:pt x="6" y="11"/>
                  </a:cubicBezTo>
                  <a:cubicBezTo>
                    <a:pt x="4" y="11"/>
                    <a:pt x="3" y="10"/>
                    <a:pt x="2" y="9"/>
                  </a:cubicBezTo>
                  <a:cubicBezTo>
                    <a:pt x="1" y="8"/>
                    <a:pt x="0" y="7"/>
                    <a:pt x="0" y="5"/>
                  </a:cubicBezTo>
                  <a:cubicBezTo>
                    <a:pt x="0" y="4"/>
                    <a:pt x="1" y="2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3" y="0"/>
                    <a:pt x="4" y="0"/>
                    <a:pt x="6" y="0"/>
                  </a:cubicBezTo>
                  <a:close/>
                  <a:moveTo>
                    <a:pt x="8" y="3"/>
                  </a:moveTo>
                  <a:cubicBezTo>
                    <a:pt x="8" y="2"/>
                    <a:pt x="7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2" y="3"/>
                    <a:pt x="2" y="4"/>
                    <a:pt x="2" y="5"/>
                  </a:cubicBezTo>
                  <a:cubicBezTo>
                    <a:pt x="2" y="6"/>
                    <a:pt x="2" y="7"/>
                    <a:pt x="3" y="8"/>
                  </a:cubicBezTo>
                  <a:cubicBezTo>
                    <a:pt x="4" y="9"/>
                    <a:pt x="5" y="9"/>
                    <a:pt x="6" y="9"/>
                  </a:cubicBezTo>
                  <a:cubicBezTo>
                    <a:pt x="7" y="9"/>
                    <a:pt x="8" y="9"/>
                    <a:pt x="8" y="8"/>
                  </a:cubicBezTo>
                  <a:cubicBezTo>
                    <a:pt x="9" y="7"/>
                    <a:pt x="10" y="6"/>
                    <a:pt x="10" y="5"/>
                  </a:cubicBezTo>
                  <a:cubicBezTo>
                    <a:pt x="10" y="4"/>
                    <a:pt x="9" y="3"/>
                    <a:pt x="8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" name="Freeform 73">
              <a:extLst>
                <a:ext uri="{FF2B5EF4-FFF2-40B4-BE49-F238E27FC236}">
                  <a16:creationId xmlns:a16="http://schemas.microsoft.com/office/drawing/2014/main" xmlns="" id="{34544E05-F0D1-40B9-814A-2110332C64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3049588"/>
              <a:ext cx="44450" cy="39688"/>
            </a:xfrm>
            <a:custGeom>
              <a:avLst/>
              <a:gdLst>
                <a:gd name="T0" fmla="*/ 7 w 8"/>
                <a:gd name="T1" fmla="*/ 6 h 7"/>
                <a:gd name="T2" fmla="*/ 7 w 8"/>
                <a:gd name="T3" fmla="*/ 7 h 7"/>
                <a:gd name="T4" fmla="*/ 6 w 8"/>
                <a:gd name="T5" fmla="*/ 7 h 7"/>
                <a:gd name="T6" fmla="*/ 1 w 8"/>
                <a:gd name="T7" fmla="*/ 2 h 7"/>
                <a:gd name="T8" fmla="*/ 1 w 8"/>
                <a:gd name="T9" fmla="*/ 0 h 7"/>
                <a:gd name="T10" fmla="*/ 2 w 8"/>
                <a:gd name="T11" fmla="*/ 0 h 7"/>
                <a:gd name="T12" fmla="*/ 7 w 8"/>
                <a:gd name="T13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7">
                  <a:moveTo>
                    <a:pt x="7" y="6"/>
                  </a:moveTo>
                  <a:cubicBezTo>
                    <a:pt x="8" y="6"/>
                    <a:pt x="8" y="7"/>
                    <a:pt x="7" y="7"/>
                  </a:cubicBezTo>
                  <a:cubicBezTo>
                    <a:pt x="7" y="7"/>
                    <a:pt x="6" y="7"/>
                    <a:pt x="6" y="7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1"/>
                    <a:pt x="0" y="1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lnTo>
                    <a:pt x="7" y="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" name="Freeform 74">
              <a:extLst>
                <a:ext uri="{FF2B5EF4-FFF2-40B4-BE49-F238E27FC236}">
                  <a16:creationId xmlns:a16="http://schemas.microsoft.com/office/drawing/2014/main" xmlns="" id="{10E8381F-A5BF-41E9-9F8D-C4EECD577C1A}"/>
                </a:ext>
              </a:extLst>
            </p:cNvPr>
            <p:cNvSpPr>
              <a:spLocks/>
            </p:cNvSpPr>
            <p:nvPr/>
          </p:nvSpPr>
          <p:spPr bwMode="auto">
            <a:xfrm>
              <a:off x="2928938" y="3060701"/>
              <a:ext cx="100013" cy="28575"/>
            </a:xfrm>
            <a:custGeom>
              <a:avLst/>
              <a:gdLst>
                <a:gd name="T0" fmla="*/ 18 w 18"/>
                <a:gd name="T1" fmla="*/ 4 h 5"/>
                <a:gd name="T2" fmla="*/ 18 w 18"/>
                <a:gd name="T3" fmla="*/ 5 h 5"/>
                <a:gd name="T4" fmla="*/ 16 w 18"/>
                <a:gd name="T5" fmla="*/ 5 h 5"/>
                <a:gd name="T6" fmla="*/ 9 w 18"/>
                <a:gd name="T7" fmla="*/ 2 h 5"/>
                <a:gd name="T8" fmla="*/ 1 w 18"/>
                <a:gd name="T9" fmla="*/ 5 h 5"/>
                <a:gd name="T10" fmla="*/ 0 w 18"/>
                <a:gd name="T11" fmla="*/ 5 h 5"/>
                <a:gd name="T12" fmla="*/ 0 w 18"/>
                <a:gd name="T13" fmla="*/ 4 h 5"/>
                <a:gd name="T14" fmla="*/ 9 w 18"/>
                <a:gd name="T15" fmla="*/ 0 h 5"/>
                <a:gd name="T16" fmla="*/ 18 w 18"/>
                <a:gd name="T17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" h="5">
                  <a:moveTo>
                    <a:pt x="18" y="4"/>
                  </a:moveTo>
                  <a:cubicBezTo>
                    <a:pt x="18" y="4"/>
                    <a:pt x="18" y="5"/>
                    <a:pt x="18" y="5"/>
                  </a:cubicBezTo>
                  <a:cubicBezTo>
                    <a:pt x="17" y="5"/>
                    <a:pt x="17" y="5"/>
                    <a:pt x="16" y="5"/>
                  </a:cubicBezTo>
                  <a:cubicBezTo>
                    <a:pt x="14" y="3"/>
                    <a:pt x="11" y="2"/>
                    <a:pt x="9" y="2"/>
                  </a:cubicBezTo>
                  <a:cubicBezTo>
                    <a:pt x="6" y="2"/>
                    <a:pt x="3" y="3"/>
                    <a:pt x="1" y="5"/>
                  </a:cubicBezTo>
                  <a:cubicBezTo>
                    <a:pt x="1" y="5"/>
                    <a:pt x="0" y="5"/>
                    <a:pt x="0" y="5"/>
                  </a:cubicBezTo>
                  <a:cubicBezTo>
                    <a:pt x="0" y="5"/>
                    <a:pt x="0" y="4"/>
                    <a:pt x="0" y="4"/>
                  </a:cubicBezTo>
                  <a:cubicBezTo>
                    <a:pt x="2" y="1"/>
                    <a:pt x="6" y="0"/>
                    <a:pt x="9" y="0"/>
                  </a:cubicBezTo>
                  <a:cubicBezTo>
                    <a:pt x="12" y="0"/>
                    <a:pt x="15" y="1"/>
                    <a:pt x="18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" name="Freeform 75">
              <a:extLst>
                <a:ext uri="{FF2B5EF4-FFF2-40B4-BE49-F238E27FC236}">
                  <a16:creationId xmlns:a16="http://schemas.microsoft.com/office/drawing/2014/main" xmlns="" id="{763C62EC-36F8-4A14-8D18-B1222CB47F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2763" y="3022601"/>
              <a:ext cx="38100" cy="33338"/>
            </a:xfrm>
            <a:custGeom>
              <a:avLst/>
              <a:gdLst>
                <a:gd name="T0" fmla="*/ 5 w 7"/>
                <a:gd name="T1" fmla="*/ 0 h 6"/>
                <a:gd name="T2" fmla="*/ 6 w 7"/>
                <a:gd name="T3" fmla="*/ 0 h 6"/>
                <a:gd name="T4" fmla="*/ 6 w 7"/>
                <a:gd name="T5" fmla="*/ 1 h 6"/>
                <a:gd name="T6" fmla="*/ 1 w 7"/>
                <a:gd name="T7" fmla="*/ 6 h 6"/>
                <a:gd name="T8" fmla="*/ 0 w 7"/>
                <a:gd name="T9" fmla="*/ 6 h 6"/>
                <a:gd name="T10" fmla="*/ 0 w 7"/>
                <a:gd name="T11" fmla="*/ 5 h 6"/>
                <a:gd name="T12" fmla="*/ 5 w 7"/>
                <a:gd name="T1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6">
                  <a:moveTo>
                    <a:pt x="5" y="0"/>
                  </a:moveTo>
                  <a:cubicBezTo>
                    <a:pt x="5" y="0"/>
                    <a:pt x="6" y="0"/>
                    <a:pt x="6" y="0"/>
                  </a:cubicBezTo>
                  <a:cubicBezTo>
                    <a:pt x="7" y="0"/>
                    <a:pt x="7" y="1"/>
                    <a:pt x="6" y="1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0" y="6"/>
                    <a:pt x="0" y="6"/>
                  </a:cubicBezTo>
                  <a:cubicBezTo>
                    <a:pt x="0" y="6"/>
                    <a:pt x="0" y="5"/>
                    <a:pt x="0" y="5"/>
                  </a:cubicBezTo>
                  <a:lnTo>
                    <a:pt x="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" name="Freeform 76">
              <a:extLst>
                <a:ext uri="{FF2B5EF4-FFF2-40B4-BE49-F238E27FC236}">
                  <a16:creationId xmlns:a16="http://schemas.microsoft.com/office/drawing/2014/main" xmlns="" id="{1A0D6B9D-42E5-4117-B6D4-3690F61E6746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3016251"/>
              <a:ext cx="161925" cy="44450"/>
            </a:xfrm>
            <a:custGeom>
              <a:avLst/>
              <a:gdLst>
                <a:gd name="T0" fmla="*/ 2 w 29"/>
                <a:gd name="T1" fmla="*/ 8 h 8"/>
                <a:gd name="T2" fmla="*/ 1 w 29"/>
                <a:gd name="T3" fmla="*/ 8 h 8"/>
                <a:gd name="T4" fmla="*/ 1 w 29"/>
                <a:gd name="T5" fmla="*/ 6 h 8"/>
                <a:gd name="T6" fmla="*/ 1 w 29"/>
                <a:gd name="T7" fmla="*/ 6 h 8"/>
                <a:gd name="T8" fmla="*/ 15 w 29"/>
                <a:gd name="T9" fmla="*/ 0 h 8"/>
                <a:gd name="T10" fmla="*/ 29 w 29"/>
                <a:gd name="T11" fmla="*/ 6 h 8"/>
                <a:gd name="T12" fmla="*/ 29 w 29"/>
                <a:gd name="T13" fmla="*/ 6 h 8"/>
                <a:gd name="T14" fmla="*/ 29 w 29"/>
                <a:gd name="T15" fmla="*/ 6 h 8"/>
                <a:gd name="T16" fmla="*/ 29 w 29"/>
                <a:gd name="T17" fmla="*/ 6 h 8"/>
                <a:gd name="T18" fmla="*/ 29 w 29"/>
                <a:gd name="T19" fmla="*/ 8 h 8"/>
                <a:gd name="T20" fmla="*/ 28 w 29"/>
                <a:gd name="T21" fmla="*/ 8 h 8"/>
                <a:gd name="T22" fmla="*/ 28 w 29"/>
                <a:gd name="T23" fmla="*/ 8 h 8"/>
                <a:gd name="T24" fmla="*/ 28 w 29"/>
                <a:gd name="T25" fmla="*/ 8 h 8"/>
                <a:gd name="T26" fmla="*/ 15 w 29"/>
                <a:gd name="T27" fmla="*/ 2 h 8"/>
                <a:gd name="T28" fmla="*/ 2 w 29"/>
                <a:gd name="T29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9" h="8">
                  <a:moveTo>
                    <a:pt x="2" y="8"/>
                  </a:moveTo>
                  <a:cubicBezTo>
                    <a:pt x="2" y="8"/>
                    <a:pt x="1" y="8"/>
                    <a:pt x="1" y="8"/>
                  </a:cubicBezTo>
                  <a:cubicBezTo>
                    <a:pt x="0" y="7"/>
                    <a:pt x="0" y="7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5" y="2"/>
                    <a:pt x="10" y="0"/>
                    <a:pt x="15" y="0"/>
                  </a:cubicBezTo>
                  <a:cubicBezTo>
                    <a:pt x="20" y="0"/>
                    <a:pt x="25" y="2"/>
                    <a:pt x="29" y="6"/>
                  </a:cubicBezTo>
                  <a:cubicBezTo>
                    <a:pt x="29" y="6"/>
                    <a:pt x="29" y="6"/>
                    <a:pt x="29" y="6"/>
                  </a:cubicBezTo>
                  <a:cubicBezTo>
                    <a:pt x="29" y="6"/>
                    <a:pt x="29" y="6"/>
                    <a:pt x="29" y="6"/>
                  </a:cubicBezTo>
                  <a:cubicBezTo>
                    <a:pt x="29" y="6"/>
                    <a:pt x="29" y="6"/>
                    <a:pt x="29" y="6"/>
                  </a:cubicBezTo>
                  <a:cubicBezTo>
                    <a:pt x="29" y="7"/>
                    <a:pt x="29" y="7"/>
                    <a:pt x="29" y="8"/>
                  </a:cubicBezTo>
                  <a:cubicBezTo>
                    <a:pt x="29" y="8"/>
                    <a:pt x="28" y="8"/>
                    <a:pt x="28" y="8"/>
                  </a:cubicBezTo>
                  <a:cubicBezTo>
                    <a:pt x="28" y="8"/>
                    <a:pt x="28" y="8"/>
                    <a:pt x="28" y="8"/>
                  </a:cubicBezTo>
                  <a:cubicBezTo>
                    <a:pt x="28" y="8"/>
                    <a:pt x="28" y="8"/>
                    <a:pt x="28" y="8"/>
                  </a:cubicBezTo>
                  <a:cubicBezTo>
                    <a:pt x="24" y="4"/>
                    <a:pt x="19" y="2"/>
                    <a:pt x="15" y="2"/>
                  </a:cubicBezTo>
                  <a:cubicBezTo>
                    <a:pt x="10" y="2"/>
                    <a:pt x="6" y="4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" name="Freeform 77">
              <a:extLst>
                <a:ext uri="{FF2B5EF4-FFF2-40B4-BE49-F238E27FC236}">
                  <a16:creationId xmlns:a16="http://schemas.microsoft.com/office/drawing/2014/main" xmlns="" id="{5309DB2E-D63A-4B80-857F-C69A35FBC5DE}"/>
                </a:ext>
              </a:extLst>
            </p:cNvPr>
            <p:cNvSpPr>
              <a:spLocks/>
            </p:cNvSpPr>
            <p:nvPr/>
          </p:nvSpPr>
          <p:spPr bwMode="auto">
            <a:xfrm>
              <a:off x="2840038" y="2989263"/>
              <a:ext cx="39688" cy="44450"/>
            </a:xfrm>
            <a:custGeom>
              <a:avLst/>
              <a:gdLst>
                <a:gd name="T0" fmla="*/ 7 w 7"/>
                <a:gd name="T1" fmla="*/ 6 h 8"/>
                <a:gd name="T2" fmla="*/ 7 w 7"/>
                <a:gd name="T3" fmla="*/ 7 h 8"/>
                <a:gd name="T4" fmla="*/ 5 w 7"/>
                <a:gd name="T5" fmla="*/ 7 h 8"/>
                <a:gd name="T6" fmla="*/ 0 w 7"/>
                <a:gd name="T7" fmla="*/ 2 h 8"/>
                <a:gd name="T8" fmla="*/ 0 w 7"/>
                <a:gd name="T9" fmla="*/ 1 h 8"/>
                <a:gd name="T10" fmla="*/ 1 w 7"/>
                <a:gd name="T11" fmla="*/ 1 h 8"/>
                <a:gd name="T12" fmla="*/ 7 w 7"/>
                <a:gd name="T13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8">
                  <a:moveTo>
                    <a:pt x="7" y="6"/>
                  </a:moveTo>
                  <a:cubicBezTo>
                    <a:pt x="7" y="6"/>
                    <a:pt x="7" y="7"/>
                    <a:pt x="7" y="7"/>
                  </a:cubicBezTo>
                  <a:cubicBezTo>
                    <a:pt x="6" y="8"/>
                    <a:pt x="6" y="8"/>
                    <a:pt x="5" y="7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1"/>
                  </a:cubicBezTo>
                  <a:lnTo>
                    <a:pt x="7" y="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" name="Freeform 78">
              <a:extLst>
                <a:ext uri="{FF2B5EF4-FFF2-40B4-BE49-F238E27FC236}">
                  <a16:creationId xmlns:a16="http://schemas.microsoft.com/office/drawing/2014/main" xmlns="" id="{D1AAAB29-D7BC-48C0-9081-CFCFDFB528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868613" y="2978151"/>
              <a:ext cx="222250" cy="55563"/>
            </a:xfrm>
            <a:custGeom>
              <a:avLst/>
              <a:gdLst>
                <a:gd name="T0" fmla="*/ 39 w 40"/>
                <a:gd name="T1" fmla="*/ 8 h 10"/>
                <a:gd name="T2" fmla="*/ 39 w 40"/>
                <a:gd name="T3" fmla="*/ 9 h 10"/>
                <a:gd name="T4" fmla="*/ 38 w 40"/>
                <a:gd name="T5" fmla="*/ 9 h 10"/>
                <a:gd name="T6" fmla="*/ 20 w 40"/>
                <a:gd name="T7" fmla="*/ 2 h 10"/>
                <a:gd name="T8" fmla="*/ 2 w 40"/>
                <a:gd name="T9" fmla="*/ 9 h 10"/>
                <a:gd name="T10" fmla="*/ 0 w 40"/>
                <a:gd name="T11" fmla="*/ 9 h 10"/>
                <a:gd name="T12" fmla="*/ 0 w 40"/>
                <a:gd name="T13" fmla="*/ 8 h 10"/>
                <a:gd name="T14" fmla="*/ 20 w 40"/>
                <a:gd name="T15" fmla="*/ 0 h 10"/>
                <a:gd name="T16" fmla="*/ 39 w 40"/>
                <a:gd name="T17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10">
                  <a:moveTo>
                    <a:pt x="39" y="8"/>
                  </a:moveTo>
                  <a:cubicBezTo>
                    <a:pt x="40" y="8"/>
                    <a:pt x="40" y="9"/>
                    <a:pt x="39" y="9"/>
                  </a:cubicBezTo>
                  <a:cubicBezTo>
                    <a:pt x="39" y="10"/>
                    <a:pt x="38" y="10"/>
                    <a:pt x="38" y="9"/>
                  </a:cubicBezTo>
                  <a:cubicBezTo>
                    <a:pt x="33" y="4"/>
                    <a:pt x="26" y="2"/>
                    <a:pt x="20" y="2"/>
                  </a:cubicBezTo>
                  <a:cubicBezTo>
                    <a:pt x="13" y="2"/>
                    <a:pt x="7" y="4"/>
                    <a:pt x="2" y="9"/>
                  </a:cubicBezTo>
                  <a:cubicBezTo>
                    <a:pt x="1" y="10"/>
                    <a:pt x="1" y="10"/>
                    <a:pt x="0" y="9"/>
                  </a:cubicBezTo>
                  <a:cubicBezTo>
                    <a:pt x="0" y="9"/>
                    <a:pt x="0" y="8"/>
                    <a:pt x="0" y="8"/>
                  </a:cubicBezTo>
                  <a:cubicBezTo>
                    <a:pt x="6" y="3"/>
                    <a:pt x="13" y="0"/>
                    <a:pt x="20" y="0"/>
                  </a:cubicBezTo>
                  <a:cubicBezTo>
                    <a:pt x="27" y="0"/>
                    <a:pt x="34" y="3"/>
                    <a:pt x="39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" name="Freeform 79">
              <a:extLst>
                <a:ext uri="{FF2B5EF4-FFF2-40B4-BE49-F238E27FC236}">
                  <a16:creationId xmlns:a16="http://schemas.microsoft.com/office/drawing/2014/main" xmlns="" id="{6593C713-9C77-4C2C-968B-CA5614A1D5A5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8325" y="2960688"/>
              <a:ext cx="38100" cy="39688"/>
            </a:xfrm>
            <a:custGeom>
              <a:avLst/>
              <a:gdLst>
                <a:gd name="T0" fmla="*/ 6 w 7"/>
                <a:gd name="T1" fmla="*/ 0 h 7"/>
                <a:gd name="T2" fmla="*/ 7 w 7"/>
                <a:gd name="T3" fmla="*/ 0 h 7"/>
                <a:gd name="T4" fmla="*/ 7 w 7"/>
                <a:gd name="T5" fmla="*/ 2 h 7"/>
                <a:gd name="T6" fmla="*/ 2 w 7"/>
                <a:gd name="T7" fmla="*/ 7 h 7"/>
                <a:gd name="T8" fmla="*/ 0 w 7"/>
                <a:gd name="T9" fmla="*/ 7 h 7"/>
                <a:gd name="T10" fmla="*/ 0 w 7"/>
                <a:gd name="T11" fmla="*/ 6 h 7"/>
                <a:gd name="T12" fmla="*/ 6 w 7"/>
                <a:gd name="T13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7">
                  <a:moveTo>
                    <a:pt x="6" y="0"/>
                  </a:moveTo>
                  <a:cubicBezTo>
                    <a:pt x="6" y="0"/>
                    <a:pt x="7" y="0"/>
                    <a:pt x="7" y="0"/>
                  </a:cubicBezTo>
                  <a:cubicBezTo>
                    <a:pt x="7" y="1"/>
                    <a:pt x="7" y="1"/>
                    <a:pt x="7" y="2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1" y="7"/>
                    <a:pt x="1" y="7"/>
                    <a:pt x="0" y="7"/>
                  </a:cubicBezTo>
                  <a:cubicBezTo>
                    <a:pt x="0" y="6"/>
                    <a:pt x="0" y="6"/>
                    <a:pt x="0" y="6"/>
                  </a:cubicBezTo>
                  <a:lnTo>
                    <a:pt x="6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9" name="Freeform 80">
              <a:extLst>
                <a:ext uri="{FF2B5EF4-FFF2-40B4-BE49-F238E27FC236}">
                  <a16:creationId xmlns:a16="http://schemas.microsoft.com/office/drawing/2014/main" xmlns="" id="{4CC88729-6410-440F-BD2B-7B79E52B621C}"/>
                </a:ext>
              </a:extLst>
            </p:cNvPr>
            <p:cNvSpPr>
              <a:spLocks/>
            </p:cNvSpPr>
            <p:nvPr/>
          </p:nvSpPr>
          <p:spPr bwMode="auto">
            <a:xfrm>
              <a:off x="2840038" y="2933701"/>
              <a:ext cx="279400" cy="66675"/>
            </a:xfrm>
            <a:custGeom>
              <a:avLst/>
              <a:gdLst>
                <a:gd name="T0" fmla="*/ 1 w 50"/>
                <a:gd name="T1" fmla="*/ 12 h 12"/>
                <a:gd name="T2" fmla="*/ 0 w 50"/>
                <a:gd name="T3" fmla="*/ 12 h 12"/>
                <a:gd name="T4" fmla="*/ 0 w 50"/>
                <a:gd name="T5" fmla="*/ 11 h 12"/>
                <a:gd name="T6" fmla="*/ 25 w 50"/>
                <a:gd name="T7" fmla="*/ 0 h 12"/>
                <a:gd name="T8" fmla="*/ 50 w 50"/>
                <a:gd name="T9" fmla="*/ 11 h 12"/>
                <a:gd name="T10" fmla="*/ 50 w 50"/>
                <a:gd name="T11" fmla="*/ 12 h 12"/>
                <a:gd name="T12" fmla="*/ 48 w 50"/>
                <a:gd name="T13" fmla="*/ 12 h 12"/>
                <a:gd name="T14" fmla="*/ 25 w 50"/>
                <a:gd name="T15" fmla="*/ 2 h 12"/>
                <a:gd name="T16" fmla="*/ 1 w 50"/>
                <a:gd name="T17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0" h="12">
                  <a:moveTo>
                    <a:pt x="1" y="12"/>
                  </a:moveTo>
                  <a:cubicBezTo>
                    <a:pt x="1" y="12"/>
                    <a:pt x="0" y="12"/>
                    <a:pt x="0" y="12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7" y="4"/>
                    <a:pt x="16" y="0"/>
                    <a:pt x="25" y="0"/>
                  </a:cubicBezTo>
                  <a:cubicBezTo>
                    <a:pt x="34" y="0"/>
                    <a:pt x="43" y="4"/>
                    <a:pt x="50" y="11"/>
                  </a:cubicBezTo>
                  <a:cubicBezTo>
                    <a:pt x="50" y="11"/>
                    <a:pt x="50" y="11"/>
                    <a:pt x="50" y="12"/>
                  </a:cubicBezTo>
                  <a:cubicBezTo>
                    <a:pt x="49" y="12"/>
                    <a:pt x="49" y="12"/>
                    <a:pt x="48" y="12"/>
                  </a:cubicBezTo>
                  <a:cubicBezTo>
                    <a:pt x="42" y="5"/>
                    <a:pt x="33" y="2"/>
                    <a:pt x="25" y="2"/>
                  </a:cubicBezTo>
                  <a:cubicBezTo>
                    <a:pt x="16" y="2"/>
                    <a:pt x="8" y="5"/>
                    <a:pt x="1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" name="Freeform 81">
              <a:extLst>
                <a:ext uri="{FF2B5EF4-FFF2-40B4-BE49-F238E27FC236}">
                  <a16:creationId xmlns:a16="http://schemas.microsoft.com/office/drawing/2014/main" xmlns="" id="{021CA284-3988-4345-8FAA-3F0AB20C26B6}"/>
                </a:ext>
              </a:extLst>
            </p:cNvPr>
            <p:cNvSpPr>
              <a:spLocks/>
            </p:cNvSpPr>
            <p:nvPr/>
          </p:nvSpPr>
          <p:spPr bwMode="auto">
            <a:xfrm>
              <a:off x="2813050" y="2894013"/>
              <a:ext cx="333375" cy="77788"/>
            </a:xfrm>
            <a:custGeom>
              <a:avLst/>
              <a:gdLst>
                <a:gd name="T0" fmla="*/ 60 w 60"/>
                <a:gd name="T1" fmla="*/ 12 h 14"/>
                <a:gd name="T2" fmla="*/ 60 w 60"/>
                <a:gd name="T3" fmla="*/ 13 h 14"/>
                <a:gd name="T4" fmla="*/ 59 w 60"/>
                <a:gd name="T5" fmla="*/ 13 h 14"/>
                <a:gd name="T6" fmla="*/ 30 w 60"/>
                <a:gd name="T7" fmla="*/ 2 h 14"/>
                <a:gd name="T8" fmla="*/ 1 w 60"/>
                <a:gd name="T9" fmla="*/ 13 h 14"/>
                <a:gd name="T10" fmla="*/ 0 w 60"/>
                <a:gd name="T11" fmla="*/ 13 h 14"/>
                <a:gd name="T12" fmla="*/ 0 w 60"/>
                <a:gd name="T13" fmla="*/ 12 h 14"/>
                <a:gd name="T14" fmla="*/ 30 w 60"/>
                <a:gd name="T15" fmla="*/ 0 h 14"/>
                <a:gd name="T16" fmla="*/ 60 w 60"/>
                <a:gd name="T17" fmla="*/ 1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0" h="14">
                  <a:moveTo>
                    <a:pt x="60" y="12"/>
                  </a:moveTo>
                  <a:cubicBezTo>
                    <a:pt x="60" y="13"/>
                    <a:pt x="60" y="13"/>
                    <a:pt x="60" y="13"/>
                  </a:cubicBezTo>
                  <a:cubicBezTo>
                    <a:pt x="60" y="14"/>
                    <a:pt x="59" y="14"/>
                    <a:pt x="59" y="13"/>
                  </a:cubicBezTo>
                  <a:cubicBezTo>
                    <a:pt x="51" y="6"/>
                    <a:pt x="40" y="2"/>
                    <a:pt x="30" y="2"/>
                  </a:cubicBezTo>
                  <a:cubicBezTo>
                    <a:pt x="20" y="1"/>
                    <a:pt x="9" y="5"/>
                    <a:pt x="1" y="13"/>
                  </a:cubicBezTo>
                  <a:cubicBezTo>
                    <a:pt x="1" y="13"/>
                    <a:pt x="0" y="13"/>
                    <a:pt x="0" y="13"/>
                  </a:cubicBezTo>
                  <a:cubicBezTo>
                    <a:pt x="0" y="13"/>
                    <a:pt x="0" y="12"/>
                    <a:pt x="0" y="12"/>
                  </a:cubicBezTo>
                  <a:cubicBezTo>
                    <a:pt x="8" y="4"/>
                    <a:pt x="19" y="0"/>
                    <a:pt x="30" y="0"/>
                  </a:cubicBezTo>
                  <a:cubicBezTo>
                    <a:pt x="41" y="0"/>
                    <a:pt x="52" y="4"/>
                    <a:pt x="60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xmlns="" id="{18A1EDD3-3800-41D1-B906-469EEBA92482}"/>
              </a:ext>
            </a:extLst>
          </p:cNvPr>
          <p:cNvGrpSpPr/>
          <p:nvPr/>
        </p:nvGrpSpPr>
        <p:grpSpPr>
          <a:xfrm>
            <a:off x="6904038" y="3032126"/>
            <a:ext cx="339725" cy="227013"/>
            <a:chOff x="6904038" y="2955926"/>
            <a:chExt cx="339725" cy="227013"/>
          </a:xfrm>
          <a:solidFill>
            <a:schemeClr val="tx1"/>
          </a:solidFill>
        </p:grpSpPr>
        <p:sp>
          <p:nvSpPr>
            <p:cNvPr id="72" name="Freeform 82">
              <a:extLst>
                <a:ext uri="{FF2B5EF4-FFF2-40B4-BE49-F238E27FC236}">
                  <a16:creationId xmlns:a16="http://schemas.microsoft.com/office/drawing/2014/main" xmlns="" id="{BC276144-454A-420E-8FDD-9753EA6A2349}"/>
                </a:ext>
              </a:extLst>
            </p:cNvPr>
            <p:cNvSpPr>
              <a:spLocks/>
            </p:cNvSpPr>
            <p:nvPr/>
          </p:nvSpPr>
          <p:spPr bwMode="auto">
            <a:xfrm>
              <a:off x="6904038" y="3055938"/>
              <a:ext cx="73025" cy="127000"/>
            </a:xfrm>
            <a:custGeom>
              <a:avLst/>
              <a:gdLst>
                <a:gd name="T0" fmla="*/ 12 w 13"/>
                <a:gd name="T1" fmla="*/ 21 h 23"/>
                <a:gd name="T2" fmla="*/ 13 w 13"/>
                <a:gd name="T3" fmla="*/ 22 h 23"/>
                <a:gd name="T4" fmla="*/ 12 w 13"/>
                <a:gd name="T5" fmla="*/ 23 h 23"/>
                <a:gd name="T6" fmla="*/ 4 w 13"/>
                <a:gd name="T7" fmla="*/ 19 h 23"/>
                <a:gd name="T8" fmla="*/ 0 w 13"/>
                <a:gd name="T9" fmla="*/ 11 h 23"/>
                <a:gd name="T10" fmla="*/ 3 w 13"/>
                <a:gd name="T11" fmla="*/ 3 h 23"/>
                <a:gd name="T12" fmla="*/ 11 w 13"/>
                <a:gd name="T13" fmla="*/ 0 h 23"/>
                <a:gd name="T14" fmla="*/ 12 w 13"/>
                <a:gd name="T15" fmla="*/ 1 h 23"/>
                <a:gd name="T16" fmla="*/ 11 w 13"/>
                <a:gd name="T17" fmla="*/ 2 h 23"/>
                <a:gd name="T18" fmla="*/ 5 w 13"/>
                <a:gd name="T19" fmla="*/ 5 h 23"/>
                <a:gd name="T20" fmla="*/ 2 w 13"/>
                <a:gd name="T21" fmla="*/ 11 h 23"/>
                <a:gd name="T22" fmla="*/ 5 w 13"/>
                <a:gd name="T23" fmla="*/ 18 h 23"/>
                <a:gd name="T24" fmla="*/ 12 w 13"/>
                <a:gd name="T25" fmla="*/ 2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" h="23">
                  <a:moveTo>
                    <a:pt x="12" y="21"/>
                  </a:moveTo>
                  <a:cubicBezTo>
                    <a:pt x="12" y="21"/>
                    <a:pt x="13" y="21"/>
                    <a:pt x="13" y="22"/>
                  </a:cubicBezTo>
                  <a:cubicBezTo>
                    <a:pt x="13" y="22"/>
                    <a:pt x="12" y="23"/>
                    <a:pt x="12" y="23"/>
                  </a:cubicBezTo>
                  <a:cubicBezTo>
                    <a:pt x="8" y="23"/>
                    <a:pt x="6" y="21"/>
                    <a:pt x="4" y="19"/>
                  </a:cubicBezTo>
                  <a:cubicBezTo>
                    <a:pt x="1" y="17"/>
                    <a:pt x="0" y="14"/>
                    <a:pt x="0" y="11"/>
                  </a:cubicBezTo>
                  <a:cubicBezTo>
                    <a:pt x="0" y="8"/>
                    <a:pt x="1" y="5"/>
                    <a:pt x="3" y="3"/>
                  </a:cubicBezTo>
                  <a:cubicBezTo>
                    <a:pt x="5" y="1"/>
                    <a:pt x="8" y="0"/>
                    <a:pt x="11" y="0"/>
                  </a:cubicBezTo>
                  <a:cubicBezTo>
                    <a:pt x="11" y="0"/>
                    <a:pt x="12" y="0"/>
                    <a:pt x="12" y="1"/>
                  </a:cubicBezTo>
                  <a:cubicBezTo>
                    <a:pt x="12" y="1"/>
                    <a:pt x="11" y="2"/>
                    <a:pt x="11" y="2"/>
                  </a:cubicBezTo>
                  <a:cubicBezTo>
                    <a:pt x="8" y="2"/>
                    <a:pt x="6" y="3"/>
                    <a:pt x="5" y="5"/>
                  </a:cubicBezTo>
                  <a:cubicBezTo>
                    <a:pt x="3" y="6"/>
                    <a:pt x="2" y="9"/>
                    <a:pt x="2" y="11"/>
                  </a:cubicBezTo>
                  <a:cubicBezTo>
                    <a:pt x="2" y="14"/>
                    <a:pt x="3" y="16"/>
                    <a:pt x="5" y="18"/>
                  </a:cubicBezTo>
                  <a:cubicBezTo>
                    <a:pt x="7" y="20"/>
                    <a:pt x="9" y="21"/>
                    <a:pt x="12" y="2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" name="Freeform 83">
              <a:extLst>
                <a:ext uri="{FF2B5EF4-FFF2-40B4-BE49-F238E27FC236}">
                  <a16:creationId xmlns:a16="http://schemas.microsoft.com/office/drawing/2014/main" xmlns="" id="{6F216C9F-9D9F-4E08-8DD0-596A8A915738}"/>
                </a:ext>
              </a:extLst>
            </p:cNvPr>
            <p:cNvSpPr>
              <a:spLocks/>
            </p:cNvSpPr>
            <p:nvPr/>
          </p:nvSpPr>
          <p:spPr bwMode="auto">
            <a:xfrm>
              <a:off x="6959600" y="3171826"/>
              <a:ext cx="211138" cy="11113"/>
            </a:xfrm>
            <a:custGeom>
              <a:avLst/>
              <a:gdLst>
                <a:gd name="T0" fmla="*/ 37 w 38"/>
                <a:gd name="T1" fmla="*/ 0 h 2"/>
                <a:gd name="T2" fmla="*/ 38 w 38"/>
                <a:gd name="T3" fmla="*/ 1 h 2"/>
                <a:gd name="T4" fmla="*/ 37 w 38"/>
                <a:gd name="T5" fmla="*/ 2 h 2"/>
                <a:gd name="T6" fmla="*/ 1 w 38"/>
                <a:gd name="T7" fmla="*/ 2 h 2"/>
                <a:gd name="T8" fmla="*/ 0 w 38"/>
                <a:gd name="T9" fmla="*/ 1 h 2"/>
                <a:gd name="T10" fmla="*/ 1 w 38"/>
                <a:gd name="T11" fmla="*/ 0 h 2"/>
                <a:gd name="T12" fmla="*/ 37 w 38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2">
                  <a:moveTo>
                    <a:pt x="37" y="0"/>
                  </a:moveTo>
                  <a:cubicBezTo>
                    <a:pt x="37" y="0"/>
                    <a:pt x="38" y="0"/>
                    <a:pt x="38" y="1"/>
                  </a:cubicBezTo>
                  <a:cubicBezTo>
                    <a:pt x="38" y="1"/>
                    <a:pt x="37" y="2"/>
                    <a:pt x="37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3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" name="Freeform 84">
              <a:extLst>
                <a:ext uri="{FF2B5EF4-FFF2-40B4-BE49-F238E27FC236}">
                  <a16:creationId xmlns:a16="http://schemas.microsoft.com/office/drawing/2014/main" xmlns="" id="{10199532-B0F5-491C-9A5B-FF1AD905A036}"/>
                </a:ext>
              </a:extLst>
            </p:cNvPr>
            <p:cNvSpPr>
              <a:spLocks/>
            </p:cNvSpPr>
            <p:nvPr/>
          </p:nvSpPr>
          <p:spPr bwMode="auto">
            <a:xfrm>
              <a:off x="6954838" y="3055938"/>
              <a:ext cx="55563" cy="22225"/>
            </a:xfrm>
            <a:custGeom>
              <a:avLst/>
              <a:gdLst>
                <a:gd name="T0" fmla="*/ 9 w 10"/>
                <a:gd name="T1" fmla="*/ 2 h 4"/>
                <a:gd name="T2" fmla="*/ 9 w 10"/>
                <a:gd name="T3" fmla="*/ 3 h 4"/>
                <a:gd name="T4" fmla="*/ 8 w 10"/>
                <a:gd name="T5" fmla="*/ 3 h 4"/>
                <a:gd name="T6" fmla="*/ 6 w 10"/>
                <a:gd name="T7" fmla="*/ 2 h 4"/>
                <a:gd name="T8" fmla="*/ 6 w 10"/>
                <a:gd name="T9" fmla="*/ 2 h 4"/>
                <a:gd name="T10" fmla="*/ 5 w 10"/>
                <a:gd name="T11" fmla="*/ 2 h 4"/>
                <a:gd name="T12" fmla="*/ 3 w 10"/>
                <a:gd name="T13" fmla="*/ 2 h 4"/>
                <a:gd name="T14" fmla="*/ 1 w 10"/>
                <a:gd name="T15" fmla="*/ 2 h 4"/>
                <a:gd name="T16" fmla="*/ 0 w 10"/>
                <a:gd name="T17" fmla="*/ 1 h 4"/>
                <a:gd name="T18" fmla="*/ 1 w 10"/>
                <a:gd name="T19" fmla="*/ 0 h 4"/>
                <a:gd name="T20" fmla="*/ 3 w 10"/>
                <a:gd name="T21" fmla="*/ 0 h 4"/>
                <a:gd name="T22" fmla="*/ 5 w 10"/>
                <a:gd name="T23" fmla="*/ 0 h 4"/>
                <a:gd name="T24" fmla="*/ 7 w 10"/>
                <a:gd name="T25" fmla="*/ 1 h 4"/>
                <a:gd name="T26" fmla="*/ 7 w 10"/>
                <a:gd name="T27" fmla="*/ 1 h 4"/>
                <a:gd name="T28" fmla="*/ 7 w 10"/>
                <a:gd name="T29" fmla="*/ 1 h 4"/>
                <a:gd name="T30" fmla="*/ 9 w 10"/>
                <a:gd name="T31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0" h="4">
                  <a:moveTo>
                    <a:pt x="9" y="2"/>
                  </a:moveTo>
                  <a:cubicBezTo>
                    <a:pt x="10" y="2"/>
                    <a:pt x="10" y="3"/>
                    <a:pt x="9" y="3"/>
                  </a:cubicBezTo>
                  <a:cubicBezTo>
                    <a:pt x="9" y="4"/>
                    <a:pt x="9" y="4"/>
                    <a:pt x="8" y="3"/>
                  </a:cubicBezTo>
                  <a:cubicBezTo>
                    <a:pt x="8" y="3"/>
                    <a:pt x="7" y="3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5" y="2"/>
                    <a:pt x="5" y="2"/>
                  </a:cubicBezTo>
                  <a:cubicBezTo>
                    <a:pt x="4" y="2"/>
                    <a:pt x="4" y="2"/>
                    <a:pt x="3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3" y="0"/>
                  </a:cubicBezTo>
                  <a:cubicBezTo>
                    <a:pt x="4" y="0"/>
                    <a:pt x="4" y="0"/>
                    <a:pt x="5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8" y="1"/>
                    <a:pt x="9" y="1"/>
                    <a:pt x="9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" name="Freeform 85">
              <a:extLst>
                <a:ext uri="{FF2B5EF4-FFF2-40B4-BE49-F238E27FC236}">
                  <a16:creationId xmlns:a16="http://schemas.microsoft.com/office/drawing/2014/main" xmlns="" id="{67F296F8-04B1-4A4C-B7E2-9CA470D43041}"/>
                </a:ext>
              </a:extLst>
            </p:cNvPr>
            <p:cNvSpPr>
              <a:spLocks/>
            </p:cNvSpPr>
            <p:nvPr/>
          </p:nvSpPr>
          <p:spPr bwMode="auto">
            <a:xfrm>
              <a:off x="6937375" y="3082926"/>
              <a:ext cx="33338" cy="39688"/>
            </a:xfrm>
            <a:custGeom>
              <a:avLst/>
              <a:gdLst>
                <a:gd name="T0" fmla="*/ 2 w 6"/>
                <a:gd name="T1" fmla="*/ 6 h 7"/>
                <a:gd name="T2" fmla="*/ 1 w 6"/>
                <a:gd name="T3" fmla="*/ 7 h 7"/>
                <a:gd name="T4" fmla="*/ 0 w 6"/>
                <a:gd name="T5" fmla="*/ 6 h 7"/>
                <a:gd name="T6" fmla="*/ 0 w 6"/>
                <a:gd name="T7" fmla="*/ 5 h 7"/>
                <a:gd name="T8" fmla="*/ 0 w 6"/>
                <a:gd name="T9" fmla="*/ 5 h 7"/>
                <a:gd name="T10" fmla="*/ 0 w 6"/>
                <a:gd name="T11" fmla="*/ 4 h 7"/>
                <a:gd name="T12" fmla="*/ 1 w 6"/>
                <a:gd name="T13" fmla="*/ 3 h 7"/>
                <a:gd name="T14" fmla="*/ 1 w 6"/>
                <a:gd name="T15" fmla="*/ 3 h 7"/>
                <a:gd name="T16" fmla="*/ 2 w 6"/>
                <a:gd name="T17" fmla="*/ 2 h 7"/>
                <a:gd name="T18" fmla="*/ 3 w 6"/>
                <a:gd name="T19" fmla="*/ 1 h 7"/>
                <a:gd name="T20" fmla="*/ 3 w 6"/>
                <a:gd name="T21" fmla="*/ 1 h 7"/>
                <a:gd name="T22" fmla="*/ 3 w 6"/>
                <a:gd name="T23" fmla="*/ 1 h 7"/>
                <a:gd name="T24" fmla="*/ 3 w 6"/>
                <a:gd name="T25" fmla="*/ 1 h 7"/>
                <a:gd name="T26" fmla="*/ 4 w 6"/>
                <a:gd name="T27" fmla="*/ 1 h 7"/>
                <a:gd name="T28" fmla="*/ 5 w 6"/>
                <a:gd name="T29" fmla="*/ 0 h 7"/>
                <a:gd name="T30" fmla="*/ 6 w 6"/>
                <a:gd name="T31" fmla="*/ 1 h 7"/>
                <a:gd name="T32" fmla="*/ 5 w 6"/>
                <a:gd name="T33" fmla="*/ 2 h 7"/>
                <a:gd name="T34" fmla="*/ 5 w 6"/>
                <a:gd name="T35" fmla="*/ 2 h 7"/>
                <a:gd name="T36" fmla="*/ 4 w 6"/>
                <a:gd name="T37" fmla="*/ 3 h 7"/>
                <a:gd name="T38" fmla="*/ 4 w 6"/>
                <a:gd name="T39" fmla="*/ 3 h 7"/>
                <a:gd name="T40" fmla="*/ 4 w 6"/>
                <a:gd name="T41" fmla="*/ 3 h 7"/>
                <a:gd name="T42" fmla="*/ 3 w 6"/>
                <a:gd name="T43" fmla="*/ 3 h 7"/>
                <a:gd name="T44" fmla="*/ 3 w 6"/>
                <a:gd name="T45" fmla="*/ 4 h 7"/>
                <a:gd name="T46" fmla="*/ 3 w 6"/>
                <a:gd name="T47" fmla="*/ 4 h 7"/>
                <a:gd name="T48" fmla="*/ 2 w 6"/>
                <a:gd name="T49" fmla="*/ 5 h 7"/>
                <a:gd name="T50" fmla="*/ 2 w 6"/>
                <a:gd name="T51" fmla="*/ 5 h 7"/>
                <a:gd name="T52" fmla="*/ 2 w 6"/>
                <a:gd name="T53" fmla="*/ 5 h 7"/>
                <a:gd name="T54" fmla="*/ 2 w 6"/>
                <a:gd name="T55" fmla="*/ 5 h 7"/>
                <a:gd name="T56" fmla="*/ 2 w 6"/>
                <a:gd name="T5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" h="7">
                  <a:moveTo>
                    <a:pt x="2" y="6"/>
                  </a:moveTo>
                  <a:cubicBezTo>
                    <a:pt x="2" y="7"/>
                    <a:pt x="2" y="7"/>
                    <a:pt x="1" y="7"/>
                  </a:cubicBezTo>
                  <a:cubicBezTo>
                    <a:pt x="0" y="7"/>
                    <a:pt x="0" y="7"/>
                    <a:pt x="0" y="6"/>
                  </a:cubicBezTo>
                  <a:cubicBezTo>
                    <a:pt x="0" y="6"/>
                    <a:pt x="0" y="5"/>
                    <a:pt x="0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5"/>
                    <a:pt x="0" y="4"/>
                    <a:pt x="0" y="4"/>
                  </a:cubicBezTo>
                  <a:cubicBezTo>
                    <a:pt x="1" y="4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2"/>
                    <a:pt x="2" y="2"/>
                  </a:cubicBezTo>
                  <a:cubicBezTo>
                    <a:pt x="2" y="2"/>
                    <a:pt x="2" y="2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1"/>
                    <a:pt x="5" y="1"/>
                    <a:pt x="5" y="0"/>
                  </a:cubicBezTo>
                  <a:cubicBezTo>
                    <a:pt x="6" y="0"/>
                    <a:pt x="6" y="1"/>
                    <a:pt x="6" y="1"/>
                  </a:cubicBezTo>
                  <a:cubicBezTo>
                    <a:pt x="6" y="2"/>
                    <a:pt x="6" y="2"/>
                    <a:pt x="5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5" y="3"/>
                    <a:pt x="4" y="3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2" y="4"/>
                    <a:pt x="2" y="4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6"/>
                    <a:pt x="2" y="6"/>
                    <a:pt x="2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" name="Freeform 86">
              <a:extLst>
                <a:ext uri="{FF2B5EF4-FFF2-40B4-BE49-F238E27FC236}">
                  <a16:creationId xmlns:a16="http://schemas.microsoft.com/office/drawing/2014/main" xmlns="" id="{CD350071-6726-49CE-A97D-87359F087506}"/>
                </a:ext>
              </a:extLst>
            </p:cNvPr>
            <p:cNvSpPr>
              <a:spLocks/>
            </p:cNvSpPr>
            <p:nvPr/>
          </p:nvSpPr>
          <p:spPr bwMode="auto">
            <a:xfrm>
              <a:off x="7104063" y="3022601"/>
              <a:ext cx="139700" cy="160338"/>
            </a:xfrm>
            <a:custGeom>
              <a:avLst/>
              <a:gdLst>
                <a:gd name="T0" fmla="*/ 11 w 25"/>
                <a:gd name="T1" fmla="*/ 29 h 29"/>
                <a:gd name="T2" fmla="*/ 10 w 25"/>
                <a:gd name="T3" fmla="*/ 28 h 29"/>
                <a:gd name="T4" fmla="*/ 11 w 25"/>
                <a:gd name="T5" fmla="*/ 27 h 29"/>
                <a:gd name="T6" fmla="*/ 13 w 25"/>
                <a:gd name="T7" fmla="*/ 26 h 29"/>
                <a:gd name="T8" fmla="*/ 16 w 25"/>
                <a:gd name="T9" fmla="*/ 26 h 29"/>
                <a:gd name="T10" fmla="*/ 18 w 25"/>
                <a:gd name="T11" fmla="*/ 25 h 29"/>
                <a:gd name="T12" fmla="*/ 20 w 25"/>
                <a:gd name="T13" fmla="*/ 23 h 29"/>
                <a:gd name="T14" fmla="*/ 21 w 25"/>
                <a:gd name="T15" fmla="*/ 21 h 29"/>
                <a:gd name="T16" fmla="*/ 22 w 25"/>
                <a:gd name="T17" fmla="*/ 19 h 29"/>
                <a:gd name="T18" fmla="*/ 23 w 25"/>
                <a:gd name="T19" fmla="*/ 17 h 29"/>
                <a:gd name="T20" fmla="*/ 23 w 25"/>
                <a:gd name="T21" fmla="*/ 14 h 29"/>
                <a:gd name="T22" fmla="*/ 23 w 25"/>
                <a:gd name="T23" fmla="*/ 12 h 29"/>
                <a:gd name="T24" fmla="*/ 22 w 25"/>
                <a:gd name="T25" fmla="*/ 9 h 29"/>
                <a:gd name="T26" fmla="*/ 21 w 25"/>
                <a:gd name="T27" fmla="*/ 7 h 29"/>
                <a:gd name="T28" fmla="*/ 20 w 25"/>
                <a:gd name="T29" fmla="*/ 6 h 29"/>
                <a:gd name="T30" fmla="*/ 18 w 25"/>
                <a:gd name="T31" fmla="*/ 4 h 29"/>
                <a:gd name="T32" fmla="*/ 16 w 25"/>
                <a:gd name="T33" fmla="*/ 3 h 29"/>
                <a:gd name="T34" fmla="*/ 13 w 25"/>
                <a:gd name="T35" fmla="*/ 2 h 29"/>
                <a:gd name="T36" fmla="*/ 11 w 25"/>
                <a:gd name="T37" fmla="*/ 2 h 29"/>
                <a:gd name="T38" fmla="*/ 8 w 25"/>
                <a:gd name="T39" fmla="*/ 2 h 29"/>
                <a:gd name="T40" fmla="*/ 6 w 25"/>
                <a:gd name="T41" fmla="*/ 3 h 29"/>
                <a:gd name="T42" fmla="*/ 4 w 25"/>
                <a:gd name="T43" fmla="*/ 4 h 29"/>
                <a:gd name="T44" fmla="*/ 2 w 25"/>
                <a:gd name="T45" fmla="*/ 6 h 29"/>
                <a:gd name="T46" fmla="*/ 1 w 25"/>
                <a:gd name="T47" fmla="*/ 6 h 29"/>
                <a:gd name="T48" fmla="*/ 1 w 25"/>
                <a:gd name="T49" fmla="*/ 4 h 29"/>
                <a:gd name="T50" fmla="*/ 3 w 25"/>
                <a:gd name="T51" fmla="*/ 2 h 29"/>
                <a:gd name="T52" fmla="*/ 5 w 25"/>
                <a:gd name="T53" fmla="*/ 1 h 29"/>
                <a:gd name="T54" fmla="*/ 8 w 25"/>
                <a:gd name="T55" fmla="*/ 0 h 29"/>
                <a:gd name="T56" fmla="*/ 11 w 25"/>
                <a:gd name="T57" fmla="*/ 0 h 29"/>
                <a:gd name="T58" fmla="*/ 14 w 25"/>
                <a:gd name="T59" fmla="*/ 0 h 29"/>
                <a:gd name="T60" fmla="*/ 17 w 25"/>
                <a:gd name="T61" fmla="*/ 1 h 29"/>
                <a:gd name="T62" fmla="*/ 19 w 25"/>
                <a:gd name="T63" fmla="*/ 2 h 29"/>
                <a:gd name="T64" fmla="*/ 21 w 25"/>
                <a:gd name="T65" fmla="*/ 4 h 29"/>
                <a:gd name="T66" fmla="*/ 23 w 25"/>
                <a:gd name="T67" fmla="*/ 6 h 29"/>
                <a:gd name="T68" fmla="*/ 24 w 25"/>
                <a:gd name="T69" fmla="*/ 9 h 29"/>
                <a:gd name="T70" fmla="*/ 25 w 25"/>
                <a:gd name="T71" fmla="*/ 11 h 29"/>
                <a:gd name="T72" fmla="*/ 25 w 25"/>
                <a:gd name="T73" fmla="*/ 14 h 29"/>
                <a:gd name="T74" fmla="*/ 25 w 25"/>
                <a:gd name="T75" fmla="*/ 17 h 29"/>
                <a:gd name="T76" fmla="*/ 24 w 25"/>
                <a:gd name="T77" fmla="*/ 20 h 29"/>
                <a:gd name="T78" fmla="*/ 23 w 25"/>
                <a:gd name="T79" fmla="*/ 22 h 29"/>
                <a:gd name="T80" fmla="*/ 21 w 25"/>
                <a:gd name="T81" fmla="*/ 24 h 29"/>
                <a:gd name="T82" fmla="*/ 19 w 25"/>
                <a:gd name="T83" fmla="*/ 26 h 29"/>
                <a:gd name="T84" fmla="*/ 17 w 25"/>
                <a:gd name="T85" fmla="*/ 27 h 29"/>
                <a:gd name="T86" fmla="*/ 14 w 25"/>
                <a:gd name="T87" fmla="*/ 28 h 29"/>
                <a:gd name="T88" fmla="*/ 11 w 25"/>
                <a:gd name="T89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5" h="29">
                  <a:moveTo>
                    <a:pt x="11" y="29"/>
                  </a:moveTo>
                  <a:cubicBezTo>
                    <a:pt x="10" y="29"/>
                    <a:pt x="10" y="28"/>
                    <a:pt x="10" y="28"/>
                  </a:cubicBezTo>
                  <a:cubicBezTo>
                    <a:pt x="10" y="27"/>
                    <a:pt x="10" y="27"/>
                    <a:pt x="11" y="27"/>
                  </a:cubicBezTo>
                  <a:cubicBezTo>
                    <a:pt x="12" y="27"/>
                    <a:pt x="13" y="27"/>
                    <a:pt x="13" y="26"/>
                  </a:cubicBezTo>
                  <a:cubicBezTo>
                    <a:pt x="14" y="26"/>
                    <a:pt x="15" y="26"/>
                    <a:pt x="16" y="26"/>
                  </a:cubicBezTo>
                  <a:cubicBezTo>
                    <a:pt x="17" y="25"/>
                    <a:pt x="17" y="25"/>
                    <a:pt x="18" y="25"/>
                  </a:cubicBezTo>
                  <a:cubicBezTo>
                    <a:pt x="19" y="24"/>
                    <a:pt x="19" y="24"/>
                    <a:pt x="20" y="23"/>
                  </a:cubicBezTo>
                  <a:cubicBezTo>
                    <a:pt x="20" y="22"/>
                    <a:pt x="21" y="22"/>
                    <a:pt x="21" y="21"/>
                  </a:cubicBezTo>
                  <a:cubicBezTo>
                    <a:pt x="22" y="21"/>
                    <a:pt x="22" y="20"/>
                    <a:pt x="22" y="19"/>
                  </a:cubicBezTo>
                  <a:cubicBezTo>
                    <a:pt x="23" y="18"/>
                    <a:pt x="23" y="18"/>
                    <a:pt x="23" y="17"/>
                  </a:cubicBezTo>
                  <a:cubicBezTo>
                    <a:pt x="23" y="16"/>
                    <a:pt x="23" y="15"/>
                    <a:pt x="23" y="14"/>
                  </a:cubicBezTo>
                  <a:cubicBezTo>
                    <a:pt x="23" y="13"/>
                    <a:pt x="23" y="13"/>
                    <a:pt x="23" y="12"/>
                  </a:cubicBezTo>
                  <a:cubicBezTo>
                    <a:pt x="23" y="11"/>
                    <a:pt x="23" y="10"/>
                    <a:pt x="22" y="9"/>
                  </a:cubicBezTo>
                  <a:cubicBezTo>
                    <a:pt x="22" y="9"/>
                    <a:pt x="22" y="8"/>
                    <a:pt x="21" y="7"/>
                  </a:cubicBezTo>
                  <a:cubicBezTo>
                    <a:pt x="21" y="7"/>
                    <a:pt x="20" y="6"/>
                    <a:pt x="20" y="6"/>
                  </a:cubicBezTo>
                  <a:cubicBezTo>
                    <a:pt x="19" y="5"/>
                    <a:pt x="19" y="4"/>
                    <a:pt x="18" y="4"/>
                  </a:cubicBezTo>
                  <a:cubicBezTo>
                    <a:pt x="17" y="4"/>
                    <a:pt x="17" y="3"/>
                    <a:pt x="16" y="3"/>
                  </a:cubicBezTo>
                  <a:cubicBezTo>
                    <a:pt x="15" y="3"/>
                    <a:pt x="14" y="2"/>
                    <a:pt x="13" y="2"/>
                  </a:cubicBezTo>
                  <a:cubicBezTo>
                    <a:pt x="13" y="2"/>
                    <a:pt x="12" y="2"/>
                    <a:pt x="11" y="2"/>
                  </a:cubicBezTo>
                  <a:cubicBezTo>
                    <a:pt x="10" y="2"/>
                    <a:pt x="9" y="2"/>
                    <a:pt x="8" y="2"/>
                  </a:cubicBezTo>
                  <a:cubicBezTo>
                    <a:pt x="8" y="2"/>
                    <a:pt x="7" y="3"/>
                    <a:pt x="6" y="3"/>
                  </a:cubicBezTo>
                  <a:cubicBezTo>
                    <a:pt x="5" y="3"/>
                    <a:pt x="5" y="4"/>
                    <a:pt x="4" y="4"/>
                  </a:cubicBezTo>
                  <a:cubicBezTo>
                    <a:pt x="3" y="4"/>
                    <a:pt x="3" y="5"/>
                    <a:pt x="2" y="6"/>
                  </a:cubicBezTo>
                  <a:cubicBezTo>
                    <a:pt x="2" y="6"/>
                    <a:pt x="1" y="6"/>
                    <a:pt x="1" y="6"/>
                  </a:cubicBezTo>
                  <a:cubicBezTo>
                    <a:pt x="0" y="5"/>
                    <a:pt x="0" y="5"/>
                    <a:pt x="1" y="4"/>
                  </a:cubicBezTo>
                  <a:cubicBezTo>
                    <a:pt x="1" y="4"/>
                    <a:pt x="2" y="3"/>
                    <a:pt x="3" y="2"/>
                  </a:cubicBezTo>
                  <a:cubicBezTo>
                    <a:pt x="4" y="2"/>
                    <a:pt x="5" y="1"/>
                    <a:pt x="5" y="1"/>
                  </a:cubicBezTo>
                  <a:cubicBezTo>
                    <a:pt x="6" y="1"/>
                    <a:pt x="7" y="0"/>
                    <a:pt x="8" y="0"/>
                  </a:cubicBezTo>
                  <a:cubicBezTo>
                    <a:pt x="9" y="0"/>
                    <a:pt x="10" y="0"/>
                    <a:pt x="11" y="0"/>
                  </a:cubicBezTo>
                  <a:cubicBezTo>
                    <a:pt x="12" y="0"/>
                    <a:pt x="13" y="0"/>
                    <a:pt x="14" y="0"/>
                  </a:cubicBezTo>
                  <a:cubicBezTo>
                    <a:pt x="15" y="0"/>
                    <a:pt x="16" y="1"/>
                    <a:pt x="17" y="1"/>
                  </a:cubicBezTo>
                  <a:cubicBezTo>
                    <a:pt x="17" y="1"/>
                    <a:pt x="18" y="2"/>
                    <a:pt x="19" y="2"/>
                  </a:cubicBezTo>
                  <a:cubicBezTo>
                    <a:pt x="20" y="3"/>
                    <a:pt x="20" y="4"/>
                    <a:pt x="21" y="4"/>
                  </a:cubicBezTo>
                  <a:cubicBezTo>
                    <a:pt x="22" y="5"/>
                    <a:pt x="22" y="6"/>
                    <a:pt x="23" y="6"/>
                  </a:cubicBezTo>
                  <a:cubicBezTo>
                    <a:pt x="23" y="7"/>
                    <a:pt x="24" y="8"/>
                    <a:pt x="24" y="9"/>
                  </a:cubicBezTo>
                  <a:cubicBezTo>
                    <a:pt x="25" y="10"/>
                    <a:pt x="25" y="10"/>
                    <a:pt x="25" y="11"/>
                  </a:cubicBezTo>
                  <a:cubicBezTo>
                    <a:pt x="25" y="12"/>
                    <a:pt x="25" y="13"/>
                    <a:pt x="25" y="14"/>
                  </a:cubicBezTo>
                  <a:cubicBezTo>
                    <a:pt x="25" y="15"/>
                    <a:pt x="25" y="16"/>
                    <a:pt x="25" y="17"/>
                  </a:cubicBezTo>
                  <a:cubicBezTo>
                    <a:pt x="25" y="18"/>
                    <a:pt x="25" y="19"/>
                    <a:pt x="24" y="20"/>
                  </a:cubicBezTo>
                  <a:cubicBezTo>
                    <a:pt x="24" y="21"/>
                    <a:pt x="23" y="22"/>
                    <a:pt x="23" y="22"/>
                  </a:cubicBezTo>
                  <a:cubicBezTo>
                    <a:pt x="22" y="23"/>
                    <a:pt x="22" y="24"/>
                    <a:pt x="21" y="24"/>
                  </a:cubicBezTo>
                  <a:cubicBezTo>
                    <a:pt x="20" y="25"/>
                    <a:pt x="20" y="26"/>
                    <a:pt x="19" y="26"/>
                  </a:cubicBezTo>
                  <a:cubicBezTo>
                    <a:pt x="18" y="27"/>
                    <a:pt x="17" y="27"/>
                    <a:pt x="17" y="27"/>
                  </a:cubicBezTo>
                  <a:cubicBezTo>
                    <a:pt x="16" y="28"/>
                    <a:pt x="15" y="28"/>
                    <a:pt x="14" y="28"/>
                  </a:cubicBezTo>
                  <a:cubicBezTo>
                    <a:pt x="13" y="29"/>
                    <a:pt x="12" y="29"/>
                    <a:pt x="11" y="2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" name="Freeform 87">
              <a:extLst>
                <a:ext uri="{FF2B5EF4-FFF2-40B4-BE49-F238E27FC236}">
                  <a16:creationId xmlns:a16="http://schemas.microsoft.com/office/drawing/2014/main" xmlns="" id="{99704868-526B-436A-BA17-831F85E7C4FF}"/>
                </a:ext>
              </a:extLst>
            </p:cNvPr>
            <p:cNvSpPr>
              <a:spLocks/>
            </p:cNvSpPr>
            <p:nvPr/>
          </p:nvSpPr>
          <p:spPr bwMode="auto">
            <a:xfrm>
              <a:off x="6965950" y="2955926"/>
              <a:ext cx="193675" cy="77788"/>
            </a:xfrm>
            <a:custGeom>
              <a:avLst/>
              <a:gdLst>
                <a:gd name="T0" fmla="*/ 34 w 35"/>
                <a:gd name="T1" fmla="*/ 8 h 14"/>
                <a:gd name="T2" fmla="*/ 34 w 35"/>
                <a:gd name="T3" fmla="*/ 9 h 14"/>
                <a:gd name="T4" fmla="*/ 33 w 35"/>
                <a:gd name="T5" fmla="*/ 9 h 14"/>
                <a:gd name="T6" fmla="*/ 26 w 35"/>
                <a:gd name="T7" fmla="*/ 4 h 14"/>
                <a:gd name="T8" fmla="*/ 19 w 35"/>
                <a:gd name="T9" fmla="*/ 2 h 14"/>
                <a:gd name="T10" fmla="*/ 9 w 35"/>
                <a:gd name="T11" fmla="*/ 5 h 14"/>
                <a:gd name="T12" fmla="*/ 2 w 35"/>
                <a:gd name="T13" fmla="*/ 13 h 14"/>
                <a:gd name="T14" fmla="*/ 1 w 35"/>
                <a:gd name="T15" fmla="*/ 14 h 14"/>
                <a:gd name="T16" fmla="*/ 0 w 35"/>
                <a:gd name="T17" fmla="*/ 13 h 14"/>
                <a:gd name="T18" fmla="*/ 8 w 35"/>
                <a:gd name="T19" fmla="*/ 4 h 14"/>
                <a:gd name="T20" fmla="*/ 19 w 35"/>
                <a:gd name="T21" fmla="*/ 0 h 14"/>
                <a:gd name="T22" fmla="*/ 27 w 35"/>
                <a:gd name="T23" fmla="*/ 2 h 14"/>
                <a:gd name="T24" fmla="*/ 34 w 35"/>
                <a:gd name="T25" fmla="*/ 8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5" h="14">
                  <a:moveTo>
                    <a:pt x="34" y="8"/>
                  </a:moveTo>
                  <a:cubicBezTo>
                    <a:pt x="35" y="8"/>
                    <a:pt x="35" y="9"/>
                    <a:pt x="34" y="9"/>
                  </a:cubicBezTo>
                  <a:cubicBezTo>
                    <a:pt x="34" y="9"/>
                    <a:pt x="33" y="9"/>
                    <a:pt x="33" y="9"/>
                  </a:cubicBezTo>
                  <a:cubicBezTo>
                    <a:pt x="31" y="7"/>
                    <a:pt x="29" y="5"/>
                    <a:pt x="26" y="4"/>
                  </a:cubicBezTo>
                  <a:cubicBezTo>
                    <a:pt x="24" y="3"/>
                    <a:pt x="21" y="2"/>
                    <a:pt x="19" y="2"/>
                  </a:cubicBezTo>
                  <a:cubicBezTo>
                    <a:pt x="15" y="2"/>
                    <a:pt x="12" y="3"/>
                    <a:pt x="9" y="5"/>
                  </a:cubicBezTo>
                  <a:cubicBezTo>
                    <a:pt x="6" y="7"/>
                    <a:pt x="3" y="10"/>
                    <a:pt x="2" y="13"/>
                  </a:cubicBezTo>
                  <a:cubicBezTo>
                    <a:pt x="2" y="14"/>
                    <a:pt x="1" y="14"/>
                    <a:pt x="1" y="14"/>
                  </a:cubicBezTo>
                  <a:cubicBezTo>
                    <a:pt x="0" y="14"/>
                    <a:pt x="0" y="13"/>
                    <a:pt x="0" y="13"/>
                  </a:cubicBezTo>
                  <a:cubicBezTo>
                    <a:pt x="2" y="9"/>
                    <a:pt x="4" y="6"/>
                    <a:pt x="8" y="4"/>
                  </a:cubicBezTo>
                  <a:cubicBezTo>
                    <a:pt x="11" y="2"/>
                    <a:pt x="15" y="0"/>
                    <a:pt x="19" y="0"/>
                  </a:cubicBezTo>
                  <a:cubicBezTo>
                    <a:pt x="22" y="0"/>
                    <a:pt x="25" y="1"/>
                    <a:pt x="27" y="2"/>
                  </a:cubicBezTo>
                  <a:cubicBezTo>
                    <a:pt x="30" y="4"/>
                    <a:pt x="32" y="5"/>
                    <a:pt x="34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" name="Freeform 88">
              <a:extLst>
                <a:ext uri="{FF2B5EF4-FFF2-40B4-BE49-F238E27FC236}">
                  <a16:creationId xmlns:a16="http://schemas.microsoft.com/office/drawing/2014/main" xmlns="" id="{59A53FF1-866C-4930-AA07-04D7F16A3624}"/>
                </a:ext>
              </a:extLst>
            </p:cNvPr>
            <p:cNvSpPr>
              <a:spLocks/>
            </p:cNvSpPr>
            <p:nvPr/>
          </p:nvSpPr>
          <p:spPr bwMode="auto">
            <a:xfrm>
              <a:off x="7159625" y="3067051"/>
              <a:ext cx="44450" cy="38100"/>
            </a:xfrm>
            <a:custGeom>
              <a:avLst/>
              <a:gdLst>
                <a:gd name="T0" fmla="*/ 8 w 8"/>
                <a:gd name="T1" fmla="*/ 6 h 7"/>
                <a:gd name="T2" fmla="*/ 7 w 8"/>
                <a:gd name="T3" fmla="*/ 7 h 7"/>
                <a:gd name="T4" fmla="*/ 6 w 8"/>
                <a:gd name="T5" fmla="*/ 6 h 7"/>
                <a:gd name="T6" fmla="*/ 6 w 8"/>
                <a:gd name="T7" fmla="*/ 5 h 7"/>
                <a:gd name="T8" fmla="*/ 5 w 8"/>
                <a:gd name="T9" fmla="*/ 4 h 7"/>
                <a:gd name="T10" fmla="*/ 5 w 8"/>
                <a:gd name="T11" fmla="*/ 4 h 7"/>
                <a:gd name="T12" fmla="*/ 5 w 8"/>
                <a:gd name="T13" fmla="*/ 4 h 7"/>
                <a:gd name="T14" fmla="*/ 4 w 8"/>
                <a:gd name="T15" fmla="*/ 3 h 7"/>
                <a:gd name="T16" fmla="*/ 4 w 8"/>
                <a:gd name="T17" fmla="*/ 2 h 7"/>
                <a:gd name="T18" fmla="*/ 3 w 8"/>
                <a:gd name="T19" fmla="*/ 2 h 7"/>
                <a:gd name="T20" fmla="*/ 2 w 8"/>
                <a:gd name="T21" fmla="*/ 2 h 7"/>
                <a:gd name="T22" fmla="*/ 1 w 8"/>
                <a:gd name="T23" fmla="*/ 2 h 7"/>
                <a:gd name="T24" fmla="*/ 0 w 8"/>
                <a:gd name="T25" fmla="*/ 1 h 7"/>
                <a:gd name="T26" fmla="*/ 1 w 8"/>
                <a:gd name="T27" fmla="*/ 0 h 7"/>
                <a:gd name="T28" fmla="*/ 2 w 8"/>
                <a:gd name="T29" fmla="*/ 0 h 7"/>
                <a:gd name="T30" fmla="*/ 4 w 8"/>
                <a:gd name="T31" fmla="*/ 0 h 7"/>
                <a:gd name="T32" fmla="*/ 5 w 8"/>
                <a:gd name="T33" fmla="*/ 1 h 7"/>
                <a:gd name="T34" fmla="*/ 6 w 8"/>
                <a:gd name="T35" fmla="*/ 2 h 7"/>
                <a:gd name="T36" fmla="*/ 6 w 8"/>
                <a:gd name="T37" fmla="*/ 2 h 7"/>
                <a:gd name="T38" fmla="*/ 6 w 8"/>
                <a:gd name="T39" fmla="*/ 3 h 7"/>
                <a:gd name="T40" fmla="*/ 7 w 8"/>
                <a:gd name="T41" fmla="*/ 4 h 7"/>
                <a:gd name="T42" fmla="*/ 8 w 8"/>
                <a:gd name="T43" fmla="*/ 5 h 7"/>
                <a:gd name="T44" fmla="*/ 8 w 8"/>
                <a:gd name="T45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8" h="7">
                  <a:moveTo>
                    <a:pt x="8" y="6"/>
                  </a:moveTo>
                  <a:cubicBezTo>
                    <a:pt x="8" y="7"/>
                    <a:pt x="7" y="7"/>
                    <a:pt x="7" y="7"/>
                  </a:cubicBezTo>
                  <a:cubicBezTo>
                    <a:pt x="6" y="7"/>
                    <a:pt x="6" y="7"/>
                    <a:pt x="6" y="6"/>
                  </a:cubicBezTo>
                  <a:cubicBezTo>
                    <a:pt x="6" y="6"/>
                    <a:pt x="6" y="6"/>
                    <a:pt x="6" y="5"/>
                  </a:cubicBezTo>
                  <a:cubicBezTo>
                    <a:pt x="6" y="5"/>
                    <a:pt x="5" y="5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3"/>
                    <a:pt x="5" y="3"/>
                    <a:pt x="4" y="3"/>
                  </a:cubicBezTo>
                  <a:cubicBezTo>
                    <a:pt x="4" y="3"/>
                    <a:pt x="4" y="2"/>
                    <a:pt x="4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4" y="0"/>
                    <a:pt x="4" y="0"/>
                    <a:pt x="5" y="1"/>
                  </a:cubicBezTo>
                  <a:cubicBezTo>
                    <a:pt x="5" y="1"/>
                    <a:pt x="5" y="1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7" y="3"/>
                    <a:pt x="7" y="3"/>
                    <a:pt x="7" y="4"/>
                  </a:cubicBezTo>
                  <a:cubicBezTo>
                    <a:pt x="7" y="4"/>
                    <a:pt x="7" y="5"/>
                    <a:pt x="8" y="5"/>
                  </a:cubicBezTo>
                  <a:cubicBezTo>
                    <a:pt x="8" y="5"/>
                    <a:pt x="8" y="6"/>
                    <a:pt x="8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xmlns="" id="{1F42A0F9-3845-4CFE-B082-4F3E10AB0E60}"/>
              </a:ext>
            </a:extLst>
          </p:cNvPr>
          <p:cNvGrpSpPr/>
          <p:nvPr/>
        </p:nvGrpSpPr>
        <p:grpSpPr>
          <a:xfrm>
            <a:off x="9056688" y="3654426"/>
            <a:ext cx="138113" cy="338137"/>
            <a:chOff x="9056688" y="3578226"/>
            <a:chExt cx="138113" cy="338137"/>
          </a:xfrm>
          <a:solidFill>
            <a:schemeClr val="tx1"/>
          </a:solidFill>
        </p:grpSpPr>
        <p:sp>
          <p:nvSpPr>
            <p:cNvPr id="80" name="Freeform 89">
              <a:extLst>
                <a:ext uri="{FF2B5EF4-FFF2-40B4-BE49-F238E27FC236}">
                  <a16:creationId xmlns:a16="http://schemas.microsoft.com/office/drawing/2014/main" xmlns="" id="{36217D7E-1481-4611-A5E6-371D0BA0DBA0}"/>
                </a:ext>
              </a:extLst>
            </p:cNvPr>
            <p:cNvSpPr>
              <a:spLocks/>
            </p:cNvSpPr>
            <p:nvPr/>
          </p:nvSpPr>
          <p:spPr bwMode="auto">
            <a:xfrm>
              <a:off x="9090025" y="3649663"/>
              <a:ext cx="71438" cy="44450"/>
            </a:xfrm>
            <a:custGeom>
              <a:avLst/>
              <a:gdLst>
                <a:gd name="T0" fmla="*/ 2 w 13"/>
                <a:gd name="T1" fmla="*/ 7 h 8"/>
                <a:gd name="T2" fmla="*/ 1 w 13"/>
                <a:gd name="T3" fmla="*/ 8 h 8"/>
                <a:gd name="T4" fmla="*/ 0 w 13"/>
                <a:gd name="T5" fmla="*/ 7 h 8"/>
                <a:gd name="T6" fmla="*/ 2 w 13"/>
                <a:gd name="T7" fmla="*/ 2 h 8"/>
                <a:gd name="T8" fmla="*/ 2 w 13"/>
                <a:gd name="T9" fmla="*/ 2 h 8"/>
                <a:gd name="T10" fmla="*/ 7 w 13"/>
                <a:gd name="T11" fmla="*/ 0 h 8"/>
                <a:gd name="T12" fmla="*/ 11 w 13"/>
                <a:gd name="T13" fmla="*/ 2 h 8"/>
                <a:gd name="T14" fmla="*/ 11 w 13"/>
                <a:gd name="T15" fmla="*/ 2 h 8"/>
                <a:gd name="T16" fmla="*/ 13 w 13"/>
                <a:gd name="T17" fmla="*/ 7 h 8"/>
                <a:gd name="T18" fmla="*/ 13 w 13"/>
                <a:gd name="T19" fmla="*/ 8 h 8"/>
                <a:gd name="T20" fmla="*/ 12 w 13"/>
                <a:gd name="T21" fmla="*/ 7 h 8"/>
                <a:gd name="T22" fmla="*/ 10 w 13"/>
                <a:gd name="T23" fmla="*/ 3 h 8"/>
                <a:gd name="T24" fmla="*/ 10 w 13"/>
                <a:gd name="T25" fmla="*/ 3 h 8"/>
                <a:gd name="T26" fmla="*/ 10 w 13"/>
                <a:gd name="T27" fmla="*/ 3 h 8"/>
                <a:gd name="T28" fmla="*/ 7 w 13"/>
                <a:gd name="T29" fmla="*/ 2 h 8"/>
                <a:gd name="T30" fmla="*/ 3 w 13"/>
                <a:gd name="T31" fmla="*/ 3 h 8"/>
                <a:gd name="T32" fmla="*/ 3 w 13"/>
                <a:gd name="T33" fmla="*/ 3 h 8"/>
                <a:gd name="T34" fmla="*/ 2 w 13"/>
                <a:gd name="T35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" h="8">
                  <a:moveTo>
                    <a:pt x="2" y="7"/>
                  </a:moveTo>
                  <a:cubicBezTo>
                    <a:pt x="2" y="7"/>
                    <a:pt x="2" y="8"/>
                    <a:pt x="1" y="8"/>
                  </a:cubicBezTo>
                  <a:cubicBezTo>
                    <a:pt x="1" y="8"/>
                    <a:pt x="0" y="7"/>
                    <a:pt x="0" y="7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5" y="0"/>
                    <a:pt x="7" y="0"/>
                  </a:cubicBezTo>
                  <a:cubicBezTo>
                    <a:pt x="9" y="0"/>
                    <a:pt x="10" y="1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13" y="3"/>
                    <a:pt x="13" y="5"/>
                    <a:pt x="13" y="7"/>
                  </a:cubicBezTo>
                  <a:cubicBezTo>
                    <a:pt x="13" y="7"/>
                    <a:pt x="13" y="8"/>
                    <a:pt x="13" y="8"/>
                  </a:cubicBezTo>
                  <a:cubicBezTo>
                    <a:pt x="12" y="8"/>
                    <a:pt x="12" y="7"/>
                    <a:pt x="12" y="7"/>
                  </a:cubicBezTo>
                  <a:cubicBezTo>
                    <a:pt x="12" y="5"/>
                    <a:pt x="11" y="4"/>
                    <a:pt x="10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9" y="2"/>
                    <a:pt x="8" y="2"/>
                    <a:pt x="7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5"/>
                    <a:pt x="2" y="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" name="Freeform 90">
              <a:extLst>
                <a:ext uri="{FF2B5EF4-FFF2-40B4-BE49-F238E27FC236}">
                  <a16:creationId xmlns:a16="http://schemas.microsoft.com/office/drawing/2014/main" xmlns="" id="{7D06AD4B-9E30-4697-B16F-BCCB276BA295}"/>
                </a:ext>
              </a:extLst>
            </p:cNvPr>
            <p:cNvSpPr>
              <a:spLocks/>
            </p:cNvSpPr>
            <p:nvPr/>
          </p:nvSpPr>
          <p:spPr bwMode="auto">
            <a:xfrm>
              <a:off x="9156700" y="3683001"/>
              <a:ext cx="4763" cy="177800"/>
            </a:xfrm>
            <a:custGeom>
              <a:avLst/>
              <a:gdLst>
                <a:gd name="T0" fmla="*/ 1 w 1"/>
                <a:gd name="T1" fmla="*/ 31 h 32"/>
                <a:gd name="T2" fmla="*/ 1 w 1"/>
                <a:gd name="T3" fmla="*/ 32 h 32"/>
                <a:gd name="T4" fmla="*/ 0 w 1"/>
                <a:gd name="T5" fmla="*/ 31 h 32"/>
                <a:gd name="T6" fmla="*/ 0 w 1"/>
                <a:gd name="T7" fmla="*/ 1 h 32"/>
                <a:gd name="T8" fmla="*/ 1 w 1"/>
                <a:gd name="T9" fmla="*/ 0 h 32"/>
                <a:gd name="T10" fmla="*/ 1 w 1"/>
                <a:gd name="T11" fmla="*/ 1 h 32"/>
                <a:gd name="T12" fmla="*/ 1 w 1"/>
                <a:gd name="T13" fmla="*/ 3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" h="32">
                  <a:moveTo>
                    <a:pt x="1" y="31"/>
                  </a:moveTo>
                  <a:cubicBezTo>
                    <a:pt x="1" y="32"/>
                    <a:pt x="1" y="32"/>
                    <a:pt x="1" y="32"/>
                  </a:cubicBezTo>
                  <a:cubicBezTo>
                    <a:pt x="0" y="32"/>
                    <a:pt x="0" y="32"/>
                    <a:pt x="0" y="3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lnTo>
                    <a:pt x="1" y="3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2" name="Freeform 91">
              <a:extLst>
                <a:ext uri="{FF2B5EF4-FFF2-40B4-BE49-F238E27FC236}">
                  <a16:creationId xmlns:a16="http://schemas.microsoft.com/office/drawing/2014/main" xmlns="" id="{22B68E8F-7D2A-4C1A-A9D7-E35B30E30626}"/>
                </a:ext>
              </a:extLst>
            </p:cNvPr>
            <p:cNvSpPr>
              <a:spLocks/>
            </p:cNvSpPr>
            <p:nvPr/>
          </p:nvSpPr>
          <p:spPr bwMode="auto">
            <a:xfrm>
              <a:off x="9090025" y="3683001"/>
              <a:ext cx="11113" cy="184150"/>
            </a:xfrm>
            <a:custGeom>
              <a:avLst/>
              <a:gdLst>
                <a:gd name="T0" fmla="*/ 2 w 2"/>
                <a:gd name="T1" fmla="*/ 32 h 33"/>
                <a:gd name="T2" fmla="*/ 1 w 2"/>
                <a:gd name="T3" fmla="*/ 33 h 33"/>
                <a:gd name="T4" fmla="*/ 0 w 2"/>
                <a:gd name="T5" fmla="*/ 32 h 33"/>
                <a:gd name="T6" fmla="*/ 0 w 2"/>
                <a:gd name="T7" fmla="*/ 1 h 33"/>
                <a:gd name="T8" fmla="*/ 1 w 2"/>
                <a:gd name="T9" fmla="*/ 0 h 33"/>
                <a:gd name="T10" fmla="*/ 2 w 2"/>
                <a:gd name="T11" fmla="*/ 1 h 33"/>
                <a:gd name="T12" fmla="*/ 2 w 2"/>
                <a:gd name="T13" fmla="*/ 32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33">
                  <a:moveTo>
                    <a:pt x="2" y="32"/>
                  </a:moveTo>
                  <a:cubicBezTo>
                    <a:pt x="2" y="33"/>
                    <a:pt x="2" y="33"/>
                    <a:pt x="1" y="33"/>
                  </a:cubicBezTo>
                  <a:cubicBezTo>
                    <a:pt x="1" y="33"/>
                    <a:pt x="0" y="33"/>
                    <a:pt x="0" y="3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2" y="3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" name="Freeform 92">
              <a:extLst>
                <a:ext uri="{FF2B5EF4-FFF2-40B4-BE49-F238E27FC236}">
                  <a16:creationId xmlns:a16="http://schemas.microsoft.com/office/drawing/2014/main" xmlns="" id="{715BD748-D397-4148-946E-6305FAFDC0F7}"/>
                </a:ext>
              </a:extLst>
            </p:cNvPr>
            <p:cNvSpPr>
              <a:spLocks/>
            </p:cNvSpPr>
            <p:nvPr/>
          </p:nvSpPr>
          <p:spPr bwMode="auto">
            <a:xfrm>
              <a:off x="9090025" y="3856038"/>
              <a:ext cx="104775" cy="60325"/>
            </a:xfrm>
            <a:custGeom>
              <a:avLst/>
              <a:gdLst>
                <a:gd name="T0" fmla="*/ 0 w 19"/>
                <a:gd name="T1" fmla="*/ 1 h 11"/>
                <a:gd name="T2" fmla="*/ 1 w 19"/>
                <a:gd name="T3" fmla="*/ 0 h 11"/>
                <a:gd name="T4" fmla="*/ 2 w 19"/>
                <a:gd name="T5" fmla="*/ 1 h 11"/>
                <a:gd name="T6" fmla="*/ 4 w 19"/>
                <a:gd name="T7" fmla="*/ 7 h 11"/>
                <a:gd name="T8" fmla="*/ 10 w 19"/>
                <a:gd name="T9" fmla="*/ 9 h 11"/>
                <a:gd name="T10" fmla="*/ 15 w 19"/>
                <a:gd name="T11" fmla="*/ 7 h 11"/>
                <a:gd name="T12" fmla="*/ 17 w 19"/>
                <a:gd name="T13" fmla="*/ 1 h 11"/>
                <a:gd name="T14" fmla="*/ 18 w 19"/>
                <a:gd name="T15" fmla="*/ 0 h 11"/>
                <a:gd name="T16" fmla="*/ 19 w 19"/>
                <a:gd name="T17" fmla="*/ 1 h 11"/>
                <a:gd name="T18" fmla="*/ 16 w 19"/>
                <a:gd name="T19" fmla="*/ 8 h 11"/>
                <a:gd name="T20" fmla="*/ 10 w 19"/>
                <a:gd name="T21" fmla="*/ 11 h 11"/>
                <a:gd name="T22" fmla="*/ 3 w 19"/>
                <a:gd name="T23" fmla="*/ 8 h 11"/>
                <a:gd name="T24" fmla="*/ 0 w 19"/>
                <a:gd name="T25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9" h="11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3"/>
                    <a:pt x="3" y="5"/>
                    <a:pt x="4" y="7"/>
                  </a:cubicBezTo>
                  <a:cubicBezTo>
                    <a:pt x="6" y="8"/>
                    <a:pt x="8" y="9"/>
                    <a:pt x="10" y="9"/>
                  </a:cubicBezTo>
                  <a:cubicBezTo>
                    <a:pt x="12" y="9"/>
                    <a:pt x="14" y="8"/>
                    <a:pt x="15" y="7"/>
                  </a:cubicBezTo>
                  <a:cubicBezTo>
                    <a:pt x="16" y="5"/>
                    <a:pt x="17" y="3"/>
                    <a:pt x="17" y="1"/>
                  </a:cubicBezTo>
                  <a:cubicBezTo>
                    <a:pt x="17" y="1"/>
                    <a:pt x="18" y="0"/>
                    <a:pt x="18" y="0"/>
                  </a:cubicBezTo>
                  <a:cubicBezTo>
                    <a:pt x="19" y="0"/>
                    <a:pt x="19" y="1"/>
                    <a:pt x="19" y="1"/>
                  </a:cubicBezTo>
                  <a:cubicBezTo>
                    <a:pt x="19" y="4"/>
                    <a:pt x="18" y="6"/>
                    <a:pt x="16" y="8"/>
                  </a:cubicBezTo>
                  <a:cubicBezTo>
                    <a:pt x="15" y="10"/>
                    <a:pt x="12" y="11"/>
                    <a:pt x="10" y="11"/>
                  </a:cubicBezTo>
                  <a:cubicBezTo>
                    <a:pt x="7" y="11"/>
                    <a:pt x="5" y="10"/>
                    <a:pt x="3" y="8"/>
                  </a:cubicBezTo>
                  <a:cubicBezTo>
                    <a:pt x="1" y="6"/>
                    <a:pt x="0" y="4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" name="Freeform 93">
              <a:extLst>
                <a:ext uri="{FF2B5EF4-FFF2-40B4-BE49-F238E27FC236}">
                  <a16:creationId xmlns:a16="http://schemas.microsoft.com/office/drawing/2014/main" xmlns="" id="{C6F44E90-F1C3-4F35-AB35-0C0C042C4040}"/>
                </a:ext>
              </a:extLst>
            </p:cNvPr>
            <p:cNvSpPr>
              <a:spLocks/>
            </p:cNvSpPr>
            <p:nvPr/>
          </p:nvSpPr>
          <p:spPr bwMode="auto">
            <a:xfrm>
              <a:off x="9183688" y="3638551"/>
              <a:ext cx="11113" cy="228600"/>
            </a:xfrm>
            <a:custGeom>
              <a:avLst/>
              <a:gdLst>
                <a:gd name="T0" fmla="*/ 2 w 2"/>
                <a:gd name="T1" fmla="*/ 40 h 41"/>
                <a:gd name="T2" fmla="*/ 1 w 2"/>
                <a:gd name="T3" fmla="*/ 41 h 41"/>
                <a:gd name="T4" fmla="*/ 0 w 2"/>
                <a:gd name="T5" fmla="*/ 40 h 41"/>
                <a:gd name="T6" fmla="*/ 0 w 2"/>
                <a:gd name="T7" fmla="*/ 1 h 41"/>
                <a:gd name="T8" fmla="*/ 1 w 2"/>
                <a:gd name="T9" fmla="*/ 0 h 41"/>
                <a:gd name="T10" fmla="*/ 2 w 2"/>
                <a:gd name="T11" fmla="*/ 1 h 41"/>
                <a:gd name="T12" fmla="*/ 2 w 2"/>
                <a:gd name="T13" fmla="*/ 40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41">
                  <a:moveTo>
                    <a:pt x="2" y="40"/>
                  </a:moveTo>
                  <a:cubicBezTo>
                    <a:pt x="2" y="41"/>
                    <a:pt x="2" y="41"/>
                    <a:pt x="1" y="41"/>
                  </a:cubicBezTo>
                  <a:cubicBezTo>
                    <a:pt x="1" y="41"/>
                    <a:pt x="0" y="41"/>
                    <a:pt x="0" y="4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lnTo>
                    <a:pt x="2" y="4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" name="Freeform 94">
              <a:extLst>
                <a:ext uri="{FF2B5EF4-FFF2-40B4-BE49-F238E27FC236}">
                  <a16:creationId xmlns:a16="http://schemas.microsoft.com/office/drawing/2014/main" xmlns="" id="{679CBAB6-76AD-45BB-AB9B-2C5D34558AFA}"/>
                </a:ext>
              </a:extLst>
            </p:cNvPr>
            <p:cNvSpPr>
              <a:spLocks/>
            </p:cNvSpPr>
            <p:nvPr/>
          </p:nvSpPr>
          <p:spPr bwMode="auto">
            <a:xfrm>
              <a:off x="9056688" y="3578226"/>
              <a:ext cx="138113" cy="71438"/>
            </a:xfrm>
            <a:custGeom>
              <a:avLst/>
              <a:gdLst>
                <a:gd name="T0" fmla="*/ 2 w 25"/>
                <a:gd name="T1" fmla="*/ 12 h 13"/>
                <a:gd name="T2" fmla="*/ 1 w 25"/>
                <a:gd name="T3" fmla="*/ 13 h 13"/>
                <a:gd name="T4" fmla="*/ 0 w 25"/>
                <a:gd name="T5" fmla="*/ 12 h 13"/>
                <a:gd name="T6" fmla="*/ 4 w 25"/>
                <a:gd name="T7" fmla="*/ 3 h 13"/>
                <a:gd name="T8" fmla="*/ 4 w 25"/>
                <a:gd name="T9" fmla="*/ 3 h 13"/>
                <a:gd name="T10" fmla="*/ 4 w 25"/>
                <a:gd name="T11" fmla="*/ 3 h 13"/>
                <a:gd name="T12" fmla="*/ 13 w 25"/>
                <a:gd name="T13" fmla="*/ 0 h 13"/>
                <a:gd name="T14" fmla="*/ 22 w 25"/>
                <a:gd name="T15" fmla="*/ 3 h 13"/>
                <a:gd name="T16" fmla="*/ 22 w 25"/>
                <a:gd name="T17" fmla="*/ 3 h 13"/>
                <a:gd name="T18" fmla="*/ 22 w 25"/>
                <a:gd name="T19" fmla="*/ 3 h 13"/>
                <a:gd name="T20" fmla="*/ 22 w 25"/>
                <a:gd name="T21" fmla="*/ 3 h 13"/>
                <a:gd name="T22" fmla="*/ 25 w 25"/>
                <a:gd name="T23" fmla="*/ 12 h 13"/>
                <a:gd name="T24" fmla="*/ 24 w 25"/>
                <a:gd name="T25" fmla="*/ 13 h 13"/>
                <a:gd name="T26" fmla="*/ 23 w 25"/>
                <a:gd name="T27" fmla="*/ 12 h 13"/>
                <a:gd name="T28" fmla="*/ 20 w 25"/>
                <a:gd name="T29" fmla="*/ 5 h 13"/>
                <a:gd name="T30" fmla="*/ 20 w 25"/>
                <a:gd name="T31" fmla="*/ 5 h 13"/>
                <a:gd name="T32" fmla="*/ 13 w 25"/>
                <a:gd name="T33" fmla="*/ 2 h 13"/>
                <a:gd name="T34" fmla="*/ 5 w 25"/>
                <a:gd name="T35" fmla="*/ 5 h 13"/>
                <a:gd name="T36" fmla="*/ 5 w 25"/>
                <a:gd name="T37" fmla="*/ 5 h 13"/>
                <a:gd name="T38" fmla="*/ 2 w 25"/>
                <a:gd name="T39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" h="13">
                  <a:moveTo>
                    <a:pt x="2" y="12"/>
                  </a:moveTo>
                  <a:cubicBezTo>
                    <a:pt x="2" y="13"/>
                    <a:pt x="2" y="13"/>
                    <a:pt x="1" y="13"/>
                  </a:cubicBezTo>
                  <a:cubicBezTo>
                    <a:pt x="1" y="13"/>
                    <a:pt x="0" y="13"/>
                    <a:pt x="0" y="12"/>
                  </a:cubicBezTo>
                  <a:cubicBezTo>
                    <a:pt x="0" y="9"/>
                    <a:pt x="2" y="6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6" y="1"/>
                    <a:pt x="9" y="0"/>
                    <a:pt x="13" y="0"/>
                  </a:cubicBezTo>
                  <a:cubicBezTo>
                    <a:pt x="16" y="0"/>
                    <a:pt x="19" y="1"/>
                    <a:pt x="22" y="3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4" y="6"/>
                    <a:pt x="25" y="9"/>
                    <a:pt x="25" y="12"/>
                  </a:cubicBezTo>
                  <a:cubicBezTo>
                    <a:pt x="25" y="13"/>
                    <a:pt x="25" y="13"/>
                    <a:pt x="24" y="13"/>
                  </a:cubicBezTo>
                  <a:cubicBezTo>
                    <a:pt x="24" y="13"/>
                    <a:pt x="23" y="13"/>
                    <a:pt x="23" y="12"/>
                  </a:cubicBezTo>
                  <a:cubicBezTo>
                    <a:pt x="23" y="9"/>
                    <a:pt x="22" y="7"/>
                    <a:pt x="20" y="5"/>
                  </a:cubicBezTo>
                  <a:cubicBezTo>
                    <a:pt x="20" y="5"/>
                    <a:pt x="20" y="5"/>
                    <a:pt x="20" y="5"/>
                  </a:cubicBezTo>
                  <a:cubicBezTo>
                    <a:pt x="18" y="3"/>
                    <a:pt x="16" y="2"/>
                    <a:pt x="13" y="2"/>
                  </a:cubicBezTo>
                  <a:cubicBezTo>
                    <a:pt x="10" y="2"/>
                    <a:pt x="7" y="3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3" y="7"/>
                    <a:pt x="2" y="9"/>
                    <a:pt x="2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" name="Freeform 95">
              <a:extLst>
                <a:ext uri="{FF2B5EF4-FFF2-40B4-BE49-F238E27FC236}">
                  <a16:creationId xmlns:a16="http://schemas.microsoft.com/office/drawing/2014/main" xmlns="" id="{3F0135F4-AAF0-49AF-A1F1-EF8A76D9E2CE}"/>
                </a:ext>
              </a:extLst>
            </p:cNvPr>
            <p:cNvSpPr>
              <a:spLocks/>
            </p:cNvSpPr>
            <p:nvPr/>
          </p:nvSpPr>
          <p:spPr bwMode="auto">
            <a:xfrm>
              <a:off x="9056688" y="3638551"/>
              <a:ext cx="11113" cy="233363"/>
            </a:xfrm>
            <a:custGeom>
              <a:avLst/>
              <a:gdLst>
                <a:gd name="T0" fmla="*/ 2 w 2"/>
                <a:gd name="T1" fmla="*/ 41 h 42"/>
                <a:gd name="T2" fmla="*/ 1 w 2"/>
                <a:gd name="T3" fmla="*/ 42 h 42"/>
                <a:gd name="T4" fmla="*/ 0 w 2"/>
                <a:gd name="T5" fmla="*/ 41 h 42"/>
                <a:gd name="T6" fmla="*/ 0 w 2"/>
                <a:gd name="T7" fmla="*/ 1 h 42"/>
                <a:gd name="T8" fmla="*/ 1 w 2"/>
                <a:gd name="T9" fmla="*/ 0 h 42"/>
                <a:gd name="T10" fmla="*/ 2 w 2"/>
                <a:gd name="T11" fmla="*/ 1 h 42"/>
                <a:gd name="T12" fmla="*/ 2 w 2"/>
                <a:gd name="T13" fmla="*/ 41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42">
                  <a:moveTo>
                    <a:pt x="2" y="41"/>
                  </a:moveTo>
                  <a:cubicBezTo>
                    <a:pt x="2" y="42"/>
                    <a:pt x="2" y="42"/>
                    <a:pt x="1" y="42"/>
                  </a:cubicBezTo>
                  <a:cubicBezTo>
                    <a:pt x="1" y="42"/>
                    <a:pt x="0" y="42"/>
                    <a:pt x="0" y="4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lnTo>
                    <a:pt x="2" y="4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xmlns="" id="{E4490F1C-C1CD-4822-99BB-04E1B1FE3952}"/>
              </a:ext>
            </a:extLst>
          </p:cNvPr>
          <p:cNvGrpSpPr/>
          <p:nvPr/>
        </p:nvGrpSpPr>
        <p:grpSpPr>
          <a:xfrm>
            <a:off x="4164013" y="3654426"/>
            <a:ext cx="338137" cy="338138"/>
            <a:chOff x="4164013" y="3578226"/>
            <a:chExt cx="338137" cy="338138"/>
          </a:xfrm>
          <a:solidFill>
            <a:schemeClr val="tx1"/>
          </a:solidFill>
        </p:grpSpPr>
        <p:sp>
          <p:nvSpPr>
            <p:cNvPr id="88" name="Freeform 96">
              <a:extLst>
                <a:ext uri="{FF2B5EF4-FFF2-40B4-BE49-F238E27FC236}">
                  <a16:creationId xmlns:a16="http://schemas.microsoft.com/office/drawing/2014/main" xmlns="" id="{AB888A69-AF90-4ADA-9398-8AF2359071B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4013" y="3622676"/>
              <a:ext cx="300038" cy="293688"/>
            </a:xfrm>
            <a:custGeom>
              <a:avLst/>
              <a:gdLst>
                <a:gd name="T0" fmla="*/ 52 w 54"/>
                <a:gd name="T1" fmla="*/ 27 h 53"/>
                <a:gd name="T2" fmla="*/ 53 w 54"/>
                <a:gd name="T3" fmla="*/ 26 h 53"/>
                <a:gd name="T4" fmla="*/ 54 w 54"/>
                <a:gd name="T5" fmla="*/ 27 h 53"/>
                <a:gd name="T6" fmla="*/ 45 w 54"/>
                <a:gd name="T7" fmla="*/ 46 h 53"/>
                <a:gd name="T8" fmla="*/ 27 w 54"/>
                <a:gd name="T9" fmla="*/ 53 h 53"/>
                <a:gd name="T10" fmla="*/ 8 w 54"/>
                <a:gd name="T11" fmla="*/ 45 h 53"/>
                <a:gd name="T12" fmla="*/ 8 w 54"/>
                <a:gd name="T13" fmla="*/ 45 h 53"/>
                <a:gd name="T14" fmla="*/ 8 w 54"/>
                <a:gd name="T15" fmla="*/ 45 h 53"/>
                <a:gd name="T16" fmla="*/ 8 w 54"/>
                <a:gd name="T17" fmla="*/ 45 h 53"/>
                <a:gd name="T18" fmla="*/ 0 w 54"/>
                <a:gd name="T19" fmla="*/ 26 h 53"/>
                <a:gd name="T20" fmla="*/ 8 w 54"/>
                <a:gd name="T21" fmla="*/ 8 h 53"/>
                <a:gd name="T22" fmla="*/ 26 w 54"/>
                <a:gd name="T23" fmla="*/ 0 h 53"/>
                <a:gd name="T24" fmla="*/ 27 w 54"/>
                <a:gd name="T25" fmla="*/ 0 h 53"/>
                <a:gd name="T26" fmla="*/ 27 w 54"/>
                <a:gd name="T27" fmla="*/ 0 h 53"/>
                <a:gd name="T28" fmla="*/ 27 w 54"/>
                <a:gd name="T29" fmla="*/ 0 h 53"/>
                <a:gd name="T30" fmla="*/ 27 w 54"/>
                <a:gd name="T31" fmla="*/ 8 h 53"/>
                <a:gd name="T32" fmla="*/ 26 w 54"/>
                <a:gd name="T33" fmla="*/ 9 h 53"/>
                <a:gd name="T34" fmla="*/ 26 w 54"/>
                <a:gd name="T35" fmla="*/ 9 h 53"/>
                <a:gd name="T36" fmla="*/ 14 w 54"/>
                <a:gd name="T37" fmla="*/ 14 h 53"/>
                <a:gd name="T38" fmla="*/ 10 w 54"/>
                <a:gd name="T39" fmla="*/ 26 h 53"/>
                <a:gd name="T40" fmla="*/ 15 w 54"/>
                <a:gd name="T41" fmla="*/ 38 h 53"/>
                <a:gd name="T42" fmla="*/ 27 w 54"/>
                <a:gd name="T43" fmla="*/ 43 h 53"/>
                <a:gd name="T44" fmla="*/ 39 w 54"/>
                <a:gd name="T45" fmla="*/ 39 h 53"/>
                <a:gd name="T46" fmla="*/ 44 w 54"/>
                <a:gd name="T47" fmla="*/ 27 h 53"/>
                <a:gd name="T48" fmla="*/ 45 w 54"/>
                <a:gd name="T49" fmla="*/ 26 h 53"/>
                <a:gd name="T50" fmla="*/ 46 w 54"/>
                <a:gd name="T51" fmla="*/ 27 h 53"/>
                <a:gd name="T52" fmla="*/ 40 w 54"/>
                <a:gd name="T53" fmla="*/ 40 h 53"/>
                <a:gd name="T54" fmla="*/ 27 w 54"/>
                <a:gd name="T55" fmla="*/ 45 h 53"/>
                <a:gd name="T56" fmla="*/ 13 w 54"/>
                <a:gd name="T57" fmla="*/ 40 h 53"/>
                <a:gd name="T58" fmla="*/ 8 w 54"/>
                <a:gd name="T59" fmla="*/ 26 h 53"/>
                <a:gd name="T60" fmla="*/ 13 w 54"/>
                <a:gd name="T61" fmla="*/ 13 h 53"/>
                <a:gd name="T62" fmla="*/ 25 w 54"/>
                <a:gd name="T63" fmla="*/ 7 h 53"/>
                <a:gd name="T64" fmla="*/ 25 w 54"/>
                <a:gd name="T65" fmla="*/ 2 h 53"/>
                <a:gd name="T66" fmla="*/ 9 w 54"/>
                <a:gd name="T67" fmla="*/ 9 h 53"/>
                <a:gd name="T68" fmla="*/ 2 w 54"/>
                <a:gd name="T69" fmla="*/ 26 h 53"/>
                <a:gd name="T70" fmla="*/ 9 w 54"/>
                <a:gd name="T71" fmla="*/ 44 h 53"/>
                <a:gd name="T72" fmla="*/ 9 w 54"/>
                <a:gd name="T73" fmla="*/ 44 h 53"/>
                <a:gd name="T74" fmla="*/ 27 w 54"/>
                <a:gd name="T75" fmla="*/ 51 h 53"/>
                <a:gd name="T76" fmla="*/ 44 w 54"/>
                <a:gd name="T77" fmla="*/ 44 h 53"/>
                <a:gd name="T78" fmla="*/ 52 w 54"/>
                <a:gd name="T79" fmla="*/ 2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54" h="53">
                  <a:moveTo>
                    <a:pt x="52" y="27"/>
                  </a:moveTo>
                  <a:cubicBezTo>
                    <a:pt x="52" y="27"/>
                    <a:pt x="52" y="26"/>
                    <a:pt x="53" y="26"/>
                  </a:cubicBezTo>
                  <a:cubicBezTo>
                    <a:pt x="53" y="26"/>
                    <a:pt x="54" y="27"/>
                    <a:pt x="54" y="27"/>
                  </a:cubicBezTo>
                  <a:cubicBezTo>
                    <a:pt x="53" y="34"/>
                    <a:pt x="50" y="41"/>
                    <a:pt x="45" y="46"/>
                  </a:cubicBezTo>
                  <a:cubicBezTo>
                    <a:pt x="41" y="50"/>
                    <a:pt x="34" y="53"/>
                    <a:pt x="27" y="53"/>
                  </a:cubicBezTo>
                  <a:cubicBezTo>
                    <a:pt x="20" y="53"/>
                    <a:pt x="13" y="50"/>
                    <a:pt x="8" y="45"/>
                  </a:cubicBezTo>
                  <a:cubicBezTo>
                    <a:pt x="8" y="45"/>
                    <a:pt x="8" y="45"/>
                    <a:pt x="8" y="45"/>
                  </a:cubicBezTo>
                  <a:cubicBezTo>
                    <a:pt x="8" y="45"/>
                    <a:pt x="8" y="45"/>
                    <a:pt x="8" y="45"/>
                  </a:cubicBezTo>
                  <a:cubicBezTo>
                    <a:pt x="8" y="45"/>
                    <a:pt x="8" y="45"/>
                    <a:pt x="8" y="45"/>
                  </a:cubicBezTo>
                  <a:cubicBezTo>
                    <a:pt x="3" y="40"/>
                    <a:pt x="0" y="34"/>
                    <a:pt x="0" y="26"/>
                  </a:cubicBezTo>
                  <a:cubicBezTo>
                    <a:pt x="0" y="19"/>
                    <a:pt x="3" y="13"/>
                    <a:pt x="8" y="8"/>
                  </a:cubicBezTo>
                  <a:cubicBezTo>
                    <a:pt x="12" y="3"/>
                    <a:pt x="19" y="0"/>
                    <a:pt x="26" y="0"/>
                  </a:cubicBezTo>
                  <a:cubicBezTo>
                    <a:pt x="26" y="0"/>
                    <a:pt x="27" y="0"/>
                    <a:pt x="27" y="0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7" y="8"/>
                    <a:pt x="27" y="8"/>
                    <a:pt x="27" y="8"/>
                  </a:cubicBezTo>
                  <a:cubicBezTo>
                    <a:pt x="27" y="9"/>
                    <a:pt x="26" y="9"/>
                    <a:pt x="26" y="9"/>
                  </a:cubicBezTo>
                  <a:cubicBezTo>
                    <a:pt x="26" y="9"/>
                    <a:pt x="26" y="9"/>
                    <a:pt x="26" y="9"/>
                  </a:cubicBezTo>
                  <a:cubicBezTo>
                    <a:pt x="21" y="9"/>
                    <a:pt x="17" y="11"/>
                    <a:pt x="14" y="14"/>
                  </a:cubicBezTo>
                  <a:cubicBezTo>
                    <a:pt x="12" y="18"/>
                    <a:pt x="10" y="22"/>
                    <a:pt x="10" y="26"/>
                  </a:cubicBezTo>
                  <a:cubicBezTo>
                    <a:pt x="10" y="31"/>
                    <a:pt x="12" y="35"/>
                    <a:pt x="15" y="38"/>
                  </a:cubicBezTo>
                  <a:cubicBezTo>
                    <a:pt x="18" y="42"/>
                    <a:pt x="22" y="43"/>
                    <a:pt x="27" y="43"/>
                  </a:cubicBezTo>
                  <a:cubicBezTo>
                    <a:pt x="32" y="43"/>
                    <a:pt x="36" y="42"/>
                    <a:pt x="39" y="39"/>
                  </a:cubicBezTo>
                  <a:cubicBezTo>
                    <a:pt x="42" y="36"/>
                    <a:pt x="44" y="32"/>
                    <a:pt x="44" y="27"/>
                  </a:cubicBezTo>
                  <a:cubicBezTo>
                    <a:pt x="44" y="27"/>
                    <a:pt x="45" y="26"/>
                    <a:pt x="45" y="26"/>
                  </a:cubicBezTo>
                  <a:cubicBezTo>
                    <a:pt x="46" y="26"/>
                    <a:pt x="46" y="27"/>
                    <a:pt x="46" y="27"/>
                  </a:cubicBezTo>
                  <a:cubicBezTo>
                    <a:pt x="46" y="32"/>
                    <a:pt x="44" y="37"/>
                    <a:pt x="40" y="40"/>
                  </a:cubicBezTo>
                  <a:cubicBezTo>
                    <a:pt x="37" y="43"/>
                    <a:pt x="32" y="45"/>
                    <a:pt x="27" y="45"/>
                  </a:cubicBezTo>
                  <a:cubicBezTo>
                    <a:pt x="22" y="45"/>
                    <a:pt x="17" y="43"/>
                    <a:pt x="13" y="40"/>
                  </a:cubicBezTo>
                  <a:cubicBezTo>
                    <a:pt x="10" y="36"/>
                    <a:pt x="8" y="32"/>
                    <a:pt x="8" y="26"/>
                  </a:cubicBezTo>
                  <a:cubicBezTo>
                    <a:pt x="8" y="21"/>
                    <a:pt x="10" y="17"/>
                    <a:pt x="13" y="13"/>
                  </a:cubicBezTo>
                  <a:cubicBezTo>
                    <a:pt x="16" y="10"/>
                    <a:pt x="20" y="8"/>
                    <a:pt x="25" y="7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19" y="2"/>
                    <a:pt x="13" y="5"/>
                    <a:pt x="9" y="9"/>
                  </a:cubicBezTo>
                  <a:cubicBezTo>
                    <a:pt x="5" y="14"/>
                    <a:pt x="2" y="20"/>
                    <a:pt x="2" y="26"/>
                  </a:cubicBezTo>
                  <a:cubicBezTo>
                    <a:pt x="2" y="33"/>
                    <a:pt x="5" y="39"/>
                    <a:pt x="9" y="44"/>
                  </a:cubicBezTo>
                  <a:cubicBezTo>
                    <a:pt x="9" y="44"/>
                    <a:pt x="9" y="44"/>
                    <a:pt x="9" y="44"/>
                  </a:cubicBezTo>
                  <a:cubicBezTo>
                    <a:pt x="14" y="48"/>
                    <a:pt x="20" y="51"/>
                    <a:pt x="27" y="51"/>
                  </a:cubicBezTo>
                  <a:cubicBezTo>
                    <a:pt x="34" y="51"/>
                    <a:pt x="40" y="48"/>
                    <a:pt x="44" y="44"/>
                  </a:cubicBezTo>
                  <a:cubicBezTo>
                    <a:pt x="49" y="40"/>
                    <a:pt x="52" y="34"/>
                    <a:pt x="52" y="2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" name="Freeform 97">
              <a:extLst>
                <a:ext uri="{FF2B5EF4-FFF2-40B4-BE49-F238E27FC236}">
                  <a16:creationId xmlns:a16="http://schemas.microsoft.com/office/drawing/2014/main" xmlns="" id="{8897982C-1A5D-4B17-99E3-CE11DB3CF9E8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2125" y="3694113"/>
              <a:ext cx="117475" cy="84138"/>
            </a:xfrm>
            <a:custGeom>
              <a:avLst/>
              <a:gdLst>
                <a:gd name="T0" fmla="*/ 0 w 21"/>
                <a:gd name="T1" fmla="*/ 1 h 15"/>
                <a:gd name="T2" fmla="*/ 1 w 21"/>
                <a:gd name="T3" fmla="*/ 0 h 15"/>
                <a:gd name="T4" fmla="*/ 2 w 21"/>
                <a:gd name="T5" fmla="*/ 1 h 15"/>
                <a:gd name="T6" fmla="*/ 2 w 21"/>
                <a:gd name="T7" fmla="*/ 13 h 15"/>
                <a:gd name="T8" fmla="*/ 20 w 21"/>
                <a:gd name="T9" fmla="*/ 13 h 15"/>
                <a:gd name="T10" fmla="*/ 21 w 21"/>
                <a:gd name="T11" fmla="*/ 14 h 15"/>
                <a:gd name="T12" fmla="*/ 20 w 21"/>
                <a:gd name="T13" fmla="*/ 15 h 15"/>
                <a:gd name="T14" fmla="*/ 1 w 21"/>
                <a:gd name="T15" fmla="*/ 15 h 15"/>
                <a:gd name="T16" fmla="*/ 1 w 21"/>
                <a:gd name="T17" fmla="*/ 15 h 15"/>
                <a:gd name="T18" fmla="*/ 0 w 21"/>
                <a:gd name="T19" fmla="*/ 14 h 15"/>
                <a:gd name="T20" fmla="*/ 0 w 21"/>
                <a:gd name="T21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" h="15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20" y="13"/>
                    <a:pt x="20" y="13"/>
                    <a:pt x="20" y="13"/>
                  </a:cubicBezTo>
                  <a:cubicBezTo>
                    <a:pt x="21" y="13"/>
                    <a:pt x="21" y="14"/>
                    <a:pt x="21" y="14"/>
                  </a:cubicBezTo>
                  <a:cubicBezTo>
                    <a:pt x="21" y="15"/>
                    <a:pt x="21" y="15"/>
                    <a:pt x="20" y="15"/>
                  </a:cubicBezTo>
                  <a:cubicBezTo>
                    <a:pt x="1" y="15"/>
                    <a:pt x="1" y="15"/>
                    <a:pt x="1" y="15"/>
                  </a:cubicBezTo>
                  <a:cubicBezTo>
                    <a:pt x="1" y="15"/>
                    <a:pt x="1" y="15"/>
                    <a:pt x="1" y="15"/>
                  </a:cubicBezTo>
                  <a:cubicBezTo>
                    <a:pt x="0" y="15"/>
                    <a:pt x="0" y="15"/>
                    <a:pt x="0" y="14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" name="Freeform 98">
              <a:extLst>
                <a:ext uri="{FF2B5EF4-FFF2-40B4-BE49-F238E27FC236}">
                  <a16:creationId xmlns:a16="http://schemas.microsoft.com/office/drawing/2014/main" xmlns="" id="{D37544B9-2AFC-48C8-A932-C6FCC45F3C54}"/>
                </a:ext>
              </a:extLst>
            </p:cNvPr>
            <p:cNvSpPr>
              <a:spLocks/>
            </p:cNvSpPr>
            <p:nvPr/>
          </p:nvSpPr>
          <p:spPr bwMode="auto">
            <a:xfrm>
              <a:off x="4346575" y="3622676"/>
              <a:ext cx="73025" cy="115888"/>
            </a:xfrm>
            <a:custGeom>
              <a:avLst/>
              <a:gdLst>
                <a:gd name="T0" fmla="*/ 0 w 13"/>
                <a:gd name="T1" fmla="*/ 1 h 21"/>
                <a:gd name="T2" fmla="*/ 1 w 13"/>
                <a:gd name="T3" fmla="*/ 0 h 21"/>
                <a:gd name="T4" fmla="*/ 2 w 13"/>
                <a:gd name="T5" fmla="*/ 1 h 21"/>
                <a:gd name="T6" fmla="*/ 2 w 13"/>
                <a:gd name="T7" fmla="*/ 19 h 21"/>
                <a:gd name="T8" fmla="*/ 12 w 13"/>
                <a:gd name="T9" fmla="*/ 19 h 21"/>
                <a:gd name="T10" fmla="*/ 13 w 13"/>
                <a:gd name="T11" fmla="*/ 20 h 21"/>
                <a:gd name="T12" fmla="*/ 12 w 13"/>
                <a:gd name="T13" fmla="*/ 21 h 21"/>
                <a:gd name="T14" fmla="*/ 1 w 13"/>
                <a:gd name="T15" fmla="*/ 21 h 21"/>
                <a:gd name="T16" fmla="*/ 1 w 13"/>
                <a:gd name="T17" fmla="*/ 21 h 21"/>
                <a:gd name="T18" fmla="*/ 0 w 13"/>
                <a:gd name="T19" fmla="*/ 20 h 21"/>
                <a:gd name="T20" fmla="*/ 0 w 13"/>
                <a:gd name="T2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3" h="21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19"/>
                    <a:pt x="2" y="19"/>
                    <a:pt x="2" y="19"/>
                  </a:cubicBezTo>
                  <a:cubicBezTo>
                    <a:pt x="12" y="19"/>
                    <a:pt x="12" y="19"/>
                    <a:pt x="12" y="19"/>
                  </a:cubicBezTo>
                  <a:cubicBezTo>
                    <a:pt x="13" y="19"/>
                    <a:pt x="13" y="19"/>
                    <a:pt x="13" y="20"/>
                  </a:cubicBezTo>
                  <a:cubicBezTo>
                    <a:pt x="13" y="20"/>
                    <a:pt x="13" y="21"/>
                    <a:pt x="12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0" y="21"/>
                    <a:pt x="0" y="20"/>
                    <a:pt x="0" y="20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" name="Freeform 99">
              <a:extLst>
                <a:ext uri="{FF2B5EF4-FFF2-40B4-BE49-F238E27FC236}">
                  <a16:creationId xmlns:a16="http://schemas.microsoft.com/office/drawing/2014/main" xmlns="" id="{C8C39B2F-C744-4302-B259-048B14C846E5}"/>
                </a:ext>
              </a:extLst>
            </p:cNvPr>
            <p:cNvSpPr>
              <a:spLocks/>
            </p:cNvSpPr>
            <p:nvPr/>
          </p:nvSpPr>
          <p:spPr bwMode="auto">
            <a:xfrm>
              <a:off x="4346575" y="3578226"/>
              <a:ext cx="155575" cy="160338"/>
            </a:xfrm>
            <a:custGeom>
              <a:avLst/>
              <a:gdLst>
                <a:gd name="T0" fmla="*/ 2 w 28"/>
                <a:gd name="T1" fmla="*/ 9 h 29"/>
                <a:gd name="T2" fmla="*/ 1 w 28"/>
                <a:gd name="T3" fmla="*/ 9 h 29"/>
                <a:gd name="T4" fmla="*/ 0 w 28"/>
                <a:gd name="T5" fmla="*/ 9 h 29"/>
                <a:gd name="T6" fmla="*/ 0 w 28"/>
                <a:gd name="T7" fmla="*/ 1 h 29"/>
                <a:gd name="T8" fmla="*/ 1 w 28"/>
                <a:gd name="T9" fmla="*/ 0 h 29"/>
                <a:gd name="T10" fmla="*/ 1 w 28"/>
                <a:gd name="T11" fmla="*/ 0 h 29"/>
                <a:gd name="T12" fmla="*/ 1 w 28"/>
                <a:gd name="T13" fmla="*/ 0 h 29"/>
                <a:gd name="T14" fmla="*/ 2 w 28"/>
                <a:gd name="T15" fmla="*/ 0 h 29"/>
                <a:gd name="T16" fmla="*/ 20 w 28"/>
                <a:gd name="T17" fmla="*/ 8 h 29"/>
                <a:gd name="T18" fmla="*/ 20 w 28"/>
                <a:gd name="T19" fmla="*/ 8 h 29"/>
                <a:gd name="T20" fmla="*/ 20 w 28"/>
                <a:gd name="T21" fmla="*/ 8 h 29"/>
                <a:gd name="T22" fmla="*/ 20 w 28"/>
                <a:gd name="T23" fmla="*/ 8 h 29"/>
                <a:gd name="T24" fmla="*/ 28 w 28"/>
                <a:gd name="T25" fmla="*/ 27 h 29"/>
                <a:gd name="T26" fmla="*/ 28 w 28"/>
                <a:gd name="T27" fmla="*/ 27 h 29"/>
                <a:gd name="T28" fmla="*/ 28 w 28"/>
                <a:gd name="T29" fmla="*/ 28 h 29"/>
                <a:gd name="T30" fmla="*/ 27 w 28"/>
                <a:gd name="T31" fmla="*/ 29 h 29"/>
                <a:gd name="T32" fmla="*/ 27 w 28"/>
                <a:gd name="T33" fmla="*/ 29 h 29"/>
                <a:gd name="T34" fmla="*/ 20 w 28"/>
                <a:gd name="T35" fmla="*/ 29 h 29"/>
                <a:gd name="T36" fmla="*/ 19 w 28"/>
                <a:gd name="T37" fmla="*/ 28 h 29"/>
                <a:gd name="T38" fmla="*/ 19 w 28"/>
                <a:gd name="T39" fmla="*/ 27 h 29"/>
                <a:gd name="T40" fmla="*/ 19 w 28"/>
                <a:gd name="T41" fmla="*/ 27 h 29"/>
                <a:gd name="T42" fmla="*/ 19 w 28"/>
                <a:gd name="T43" fmla="*/ 27 h 29"/>
                <a:gd name="T44" fmla="*/ 19 w 28"/>
                <a:gd name="T45" fmla="*/ 27 h 29"/>
                <a:gd name="T46" fmla="*/ 19 w 28"/>
                <a:gd name="T47" fmla="*/ 27 h 29"/>
                <a:gd name="T48" fmla="*/ 15 w 28"/>
                <a:gd name="T49" fmla="*/ 16 h 29"/>
                <a:gd name="T50" fmla="*/ 6 w 28"/>
                <a:gd name="T51" fmla="*/ 10 h 29"/>
                <a:gd name="T52" fmla="*/ 5 w 28"/>
                <a:gd name="T53" fmla="*/ 9 h 29"/>
                <a:gd name="T54" fmla="*/ 7 w 28"/>
                <a:gd name="T55" fmla="*/ 8 h 29"/>
                <a:gd name="T56" fmla="*/ 17 w 28"/>
                <a:gd name="T57" fmla="*/ 15 h 29"/>
                <a:gd name="T58" fmla="*/ 21 w 28"/>
                <a:gd name="T59" fmla="*/ 27 h 29"/>
                <a:gd name="T60" fmla="*/ 26 w 28"/>
                <a:gd name="T61" fmla="*/ 27 h 29"/>
                <a:gd name="T62" fmla="*/ 19 w 28"/>
                <a:gd name="T63" fmla="*/ 9 h 29"/>
                <a:gd name="T64" fmla="*/ 19 w 28"/>
                <a:gd name="T65" fmla="*/ 9 h 29"/>
                <a:gd name="T66" fmla="*/ 2 w 28"/>
                <a:gd name="T67" fmla="*/ 2 h 29"/>
                <a:gd name="T68" fmla="*/ 2 w 28"/>
                <a:gd name="T69" fmla="*/ 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8" h="29">
                  <a:moveTo>
                    <a:pt x="2" y="9"/>
                  </a:moveTo>
                  <a:cubicBezTo>
                    <a:pt x="2" y="9"/>
                    <a:pt x="1" y="9"/>
                    <a:pt x="1" y="9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9" y="0"/>
                    <a:pt x="16" y="3"/>
                    <a:pt x="20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5" y="13"/>
                    <a:pt x="28" y="19"/>
                    <a:pt x="28" y="27"/>
                  </a:cubicBezTo>
                  <a:cubicBezTo>
                    <a:pt x="28" y="27"/>
                    <a:pt x="28" y="27"/>
                    <a:pt x="28" y="27"/>
                  </a:cubicBezTo>
                  <a:cubicBezTo>
                    <a:pt x="28" y="28"/>
                    <a:pt x="28" y="28"/>
                    <a:pt x="28" y="28"/>
                  </a:cubicBezTo>
                  <a:cubicBezTo>
                    <a:pt x="28" y="28"/>
                    <a:pt x="28" y="29"/>
                    <a:pt x="27" y="29"/>
                  </a:cubicBezTo>
                  <a:cubicBezTo>
                    <a:pt x="27" y="29"/>
                    <a:pt x="27" y="29"/>
                    <a:pt x="27" y="29"/>
                  </a:cubicBezTo>
                  <a:cubicBezTo>
                    <a:pt x="20" y="29"/>
                    <a:pt x="20" y="29"/>
                    <a:pt x="20" y="29"/>
                  </a:cubicBezTo>
                  <a:cubicBezTo>
                    <a:pt x="19" y="29"/>
                    <a:pt x="19" y="28"/>
                    <a:pt x="19" y="28"/>
                  </a:cubicBezTo>
                  <a:cubicBezTo>
                    <a:pt x="19" y="27"/>
                    <a:pt x="19" y="27"/>
                    <a:pt x="19" y="27"/>
                  </a:cubicBezTo>
                  <a:cubicBezTo>
                    <a:pt x="19" y="27"/>
                    <a:pt x="19" y="27"/>
                    <a:pt x="19" y="27"/>
                  </a:cubicBezTo>
                  <a:cubicBezTo>
                    <a:pt x="19" y="27"/>
                    <a:pt x="19" y="27"/>
                    <a:pt x="19" y="27"/>
                  </a:cubicBezTo>
                  <a:cubicBezTo>
                    <a:pt x="19" y="27"/>
                    <a:pt x="19" y="27"/>
                    <a:pt x="19" y="27"/>
                  </a:cubicBezTo>
                  <a:cubicBezTo>
                    <a:pt x="19" y="27"/>
                    <a:pt x="19" y="27"/>
                    <a:pt x="19" y="27"/>
                  </a:cubicBezTo>
                  <a:cubicBezTo>
                    <a:pt x="19" y="23"/>
                    <a:pt x="17" y="19"/>
                    <a:pt x="15" y="16"/>
                  </a:cubicBezTo>
                  <a:cubicBezTo>
                    <a:pt x="13" y="13"/>
                    <a:pt x="10" y="11"/>
                    <a:pt x="6" y="10"/>
                  </a:cubicBezTo>
                  <a:cubicBezTo>
                    <a:pt x="6" y="10"/>
                    <a:pt x="5" y="9"/>
                    <a:pt x="5" y="9"/>
                  </a:cubicBezTo>
                  <a:cubicBezTo>
                    <a:pt x="6" y="8"/>
                    <a:pt x="6" y="8"/>
                    <a:pt x="7" y="8"/>
                  </a:cubicBezTo>
                  <a:cubicBezTo>
                    <a:pt x="11" y="9"/>
                    <a:pt x="14" y="12"/>
                    <a:pt x="17" y="15"/>
                  </a:cubicBezTo>
                  <a:cubicBezTo>
                    <a:pt x="19" y="18"/>
                    <a:pt x="21" y="22"/>
                    <a:pt x="21" y="27"/>
                  </a:cubicBezTo>
                  <a:cubicBezTo>
                    <a:pt x="26" y="27"/>
                    <a:pt x="26" y="27"/>
                    <a:pt x="26" y="27"/>
                  </a:cubicBezTo>
                  <a:cubicBezTo>
                    <a:pt x="26" y="20"/>
                    <a:pt x="24" y="14"/>
                    <a:pt x="19" y="9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5" y="5"/>
                    <a:pt x="8" y="2"/>
                    <a:pt x="2" y="2"/>
                  </a:cubicBezTo>
                  <a:lnTo>
                    <a:pt x="2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2" name="Group 91">
            <a:extLst>
              <a:ext uri="{FF2B5EF4-FFF2-40B4-BE49-F238E27FC236}">
                <a16:creationId xmlns:a16="http://schemas.microsoft.com/office/drawing/2014/main" xmlns="" id="{668DD797-43D5-4147-88DF-4D0483CE31C1}"/>
              </a:ext>
            </a:extLst>
          </p:cNvPr>
          <p:cNvGrpSpPr/>
          <p:nvPr/>
        </p:nvGrpSpPr>
        <p:grpSpPr>
          <a:xfrm>
            <a:off x="7583488" y="2970213"/>
            <a:ext cx="344487" cy="339726"/>
            <a:chOff x="7583488" y="2894013"/>
            <a:chExt cx="344487" cy="339726"/>
          </a:xfrm>
          <a:solidFill>
            <a:schemeClr val="tx1"/>
          </a:solidFill>
        </p:grpSpPr>
        <p:sp>
          <p:nvSpPr>
            <p:cNvPr id="93" name="Freeform 100">
              <a:extLst>
                <a:ext uri="{FF2B5EF4-FFF2-40B4-BE49-F238E27FC236}">
                  <a16:creationId xmlns:a16="http://schemas.microsoft.com/office/drawing/2014/main" xmlns="" id="{2FEC0532-589A-4DC2-A3BF-B87F0B920826}"/>
                </a:ext>
              </a:extLst>
            </p:cNvPr>
            <p:cNvSpPr>
              <a:spLocks/>
            </p:cNvSpPr>
            <p:nvPr/>
          </p:nvSpPr>
          <p:spPr bwMode="auto">
            <a:xfrm>
              <a:off x="7583488" y="3105151"/>
              <a:ext cx="71438" cy="128588"/>
            </a:xfrm>
            <a:custGeom>
              <a:avLst/>
              <a:gdLst>
                <a:gd name="T0" fmla="*/ 12 w 13"/>
                <a:gd name="T1" fmla="*/ 21 h 23"/>
                <a:gd name="T2" fmla="*/ 13 w 13"/>
                <a:gd name="T3" fmla="*/ 22 h 23"/>
                <a:gd name="T4" fmla="*/ 12 w 13"/>
                <a:gd name="T5" fmla="*/ 23 h 23"/>
                <a:gd name="T6" fmla="*/ 4 w 13"/>
                <a:gd name="T7" fmla="*/ 20 h 23"/>
                <a:gd name="T8" fmla="*/ 0 w 13"/>
                <a:gd name="T9" fmla="*/ 12 h 23"/>
                <a:gd name="T10" fmla="*/ 3 w 13"/>
                <a:gd name="T11" fmla="*/ 4 h 23"/>
                <a:gd name="T12" fmla="*/ 11 w 13"/>
                <a:gd name="T13" fmla="*/ 0 h 23"/>
                <a:gd name="T14" fmla="*/ 12 w 13"/>
                <a:gd name="T15" fmla="*/ 1 h 23"/>
                <a:gd name="T16" fmla="*/ 11 w 13"/>
                <a:gd name="T17" fmla="*/ 2 h 23"/>
                <a:gd name="T18" fmla="*/ 5 w 13"/>
                <a:gd name="T19" fmla="*/ 5 h 23"/>
                <a:gd name="T20" fmla="*/ 2 w 13"/>
                <a:gd name="T21" fmla="*/ 12 h 23"/>
                <a:gd name="T22" fmla="*/ 5 w 13"/>
                <a:gd name="T23" fmla="*/ 18 h 23"/>
                <a:gd name="T24" fmla="*/ 12 w 13"/>
                <a:gd name="T25" fmla="*/ 2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" h="23">
                  <a:moveTo>
                    <a:pt x="12" y="21"/>
                  </a:moveTo>
                  <a:cubicBezTo>
                    <a:pt x="12" y="21"/>
                    <a:pt x="13" y="22"/>
                    <a:pt x="13" y="22"/>
                  </a:cubicBezTo>
                  <a:cubicBezTo>
                    <a:pt x="13" y="23"/>
                    <a:pt x="12" y="23"/>
                    <a:pt x="12" y="23"/>
                  </a:cubicBezTo>
                  <a:cubicBezTo>
                    <a:pt x="9" y="23"/>
                    <a:pt x="6" y="22"/>
                    <a:pt x="4" y="20"/>
                  </a:cubicBezTo>
                  <a:cubicBezTo>
                    <a:pt x="2" y="18"/>
                    <a:pt x="0" y="15"/>
                    <a:pt x="0" y="12"/>
                  </a:cubicBezTo>
                  <a:cubicBezTo>
                    <a:pt x="0" y="9"/>
                    <a:pt x="2" y="6"/>
                    <a:pt x="3" y="4"/>
                  </a:cubicBezTo>
                  <a:cubicBezTo>
                    <a:pt x="5" y="2"/>
                    <a:pt x="8" y="1"/>
                    <a:pt x="11" y="0"/>
                  </a:cubicBezTo>
                  <a:cubicBezTo>
                    <a:pt x="11" y="0"/>
                    <a:pt x="12" y="1"/>
                    <a:pt x="12" y="1"/>
                  </a:cubicBezTo>
                  <a:cubicBezTo>
                    <a:pt x="12" y="2"/>
                    <a:pt x="12" y="2"/>
                    <a:pt x="11" y="2"/>
                  </a:cubicBezTo>
                  <a:cubicBezTo>
                    <a:pt x="9" y="2"/>
                    <a:pt x="6" y="4"/>
                    <a:pt x="5" y="5"/>
                  </a:cubicBezTo>
                  <a:cubicBezTo>
                    <a:pt x="3" y="7"/>
                    <a:pt x="2" y="9"/>
                    <a:pt x="2" y="12"/>
                  </a:cubicBezTo>
                  <a:cubicBezTo>
                    <a:pt x="2" y="14"/>
                    <a:pt x="3" y="17"/>
                    <a:pt x="5" y="18"/>
                  </a:cubicBezTo>
                  <a:cubicBezTo>
                    <a:pt x="7" y="20"/>
                    <a:pt x="9" y="21"/>
                    <a:pt x="12" y="2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" name="Freeform 101">
              <a:extLst>
                <a:ext uri="{FF2B5EF4-FFF2-40B4-BE49-F238E27FC236}">
                  <a16:creationId xmlns:a16="http://schemas.microsoft.com/office/drawing/2014/main" xmlns="" id="{344B3FAA-2678-4E9E-BD90-5B1D8370287A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13" y="3222626"/>
              <a:ext cx="206375" cy="11113"/>
            </a:xfrm>
            <a:custGeom>
              <a:avLst/>
              <a:gdLst>
                <a:gd name="T0" fmla="*/ 36 w 37"/>
                <a:gd name="T1" fmla="*/ 0 h 2"/>
                <a:gd name="T2" fmla="*/ 37 w 37"/>
                <a:gd name="T3" fmla="*/ 1 h 2"/>
                <a:gd name="T4" fmla="*/ 36 w 37"/>
                <a:gd name="T5" fmla="*/ 2 h 2"/>
                <a:gd name="T6" fmla="*/ 1 w 37"/>
                <a:gd name="T7" fmla="*/ 2 h 2"/>
                <a:gd name="T8" fmla="*/ 0 w 37"/>
                <a:gd name="T9" fmla="*/ 1 h 2"/>
                <a:gd name="T10" fmla="*/ 1 w 37"/>
                <a:gd name="T11" fmla="*/ 0 h 2"/>
                <a:gd name="T12" fmla="*/ 36 w 37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7" h="2">
                  <a:moveTo>
                    <a:pt x="36" y="0"/>
                  </a:moveTo>
                  <a:cubicBezTo>
                    <a:pt x="37" y="0"/>
                    <a:pt x="37" y="1"/>
                    <a:pt x="37" y="1"/>
                  </a:cubicBezTo>
                  <a:cubicBezTo>
                    <a:pt x="37" y="2"/>
                    <a:pt x="37" y="2"/>
                    <a:pt x="36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lnTo>
                    <a:pt x="36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" name="Freeform 102">
              <a:extLst>
                <a:ext uri="{FF2B5EF4-FFF2-40B4-BE49-F238E27FC236}">
                  <a16:creationId xmlns:a16="http://schemas.microsoft.com/office/drawing/2014/main" xmlns="" id="{B968762D-E91D-4E13-A189-47E38769940C}"/>
                </a:ext>
              </a:extLst>
            </p:cNvPr>
            <p:cNvSpPr>
              <a:spLocks/>
            </p:cNvSpPr>
            <p:nvPr/>
          </p:nvSpPr>
          <p:spPr bwMode="auto">
            <a:xfrm>
              <a:off x="7632700" y="3105151"/>
              <a:ext cx="55563" cy="22225"/>
            </a:xfrm>
            <a:custGeom>
              <a:avLst/>
              <a:gdLst>
                <a:gd name="T0" fmla="*/ 9 w 10"/>
                <a:gd name="T1" fmla="*/ 2 h 4"/>
                <a:gd name="T2" fmla="*/ 10 w 10"/>
                <a:gd name="T3" fmla="*/ 4 h 4"/>
                <a:gd name="T4" fmla="*/ 8 w 10"/>
                <a:gd name="T5" fmla="*/ 4 h 4"/>
                <a:gd name="T6" fmla="*/ 7 w 10"/>
                <a:gd name="T7" fmla="*/ 3 h 4"/>
                <a:gd name="T8" fmla="*/ 7 w 10"/>
                <a:gd name="T9" fmla="*/ 3 h 4"/>
                <a:gd name="T10" fmla="*/ 5 w 10"/>
                <a:gd name="T11" fmla="*/ 2 h 4"/>
                <a:gd name="T12" fmla="*/ 3 w 10"/>
                <a:gd name="T13" fmla="*/ 2 h 4"/>
                <a:gd name="T14" fmla="*/ 1 w 10"/>
                <a:gd name="T15" fmla="*/ 2 h 4"/>
                <a:gd name="T16" fmla="*/ 0 w 10"/>
                <a:gd name="T17" fmla="*/ 2 h 4"/>
                <a:gd name="T18" fmla="*/ 1 w 10"/>
                <a:gd name="T19" fmla="*/ 0 h 4"/>
                <a:gd name="T20" fmla="*/ 3 w 10"/>
                <a:gd name="T21" fmla="*/ 0 h 4"/>
                <a:gd name="T22" fmla="*/ 5 w 10"/>
                <a:gd name="T23" fmla="*/ 1 h 4"/>
                <a:gd name="T24" fmla="*/ 7 w 10"/>
                <a:gd name="T25" fmla="*/ 1 h 4"/>
                <a:gd name="T26" fmla="*/ 8 w 10"/>
                <a:gd name="T27" fmla="*/ 1 h 4"/>
                <a:gd name="T28" fmla="*/ 9 w 10"/>
                <a:gd name="T2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0" h="4">
                  <a:moveTo>
                    <a:pt x="9" y="2"/>
                  </a:moveTo>
                  <a:cubicBezTo>
                    <a:pt x="10" y="3"/>
                    <a:pt x="10" y="3"/>
                    <a:pt x="10" y="4"/>
                  </a:cubicBezTo>
                  <a:cubicBezTo>
                    <a:pt x="9" y="4"/>
                    <a:pt x="9" y="4"/>
                    <a:pt x="8" y="4"/>
                  </a:cubicBezTo>
                  <a:cubicBezTo>
                    <a:pt x="8" y="4"/>
                    <a:pt x="7" y="3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6" y="3"/>
                    <a:pt x="6" y="3"/>
                    <a:pt x="5" y="2"/>
                  </a:cubicBezTo>
                  <a:cubicBezTo>
                    <a:pt x="4" y="2"/>
                    <a:pt x="4" y="2"/>
                    <a:pt x="3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1" y="2"/>
                    <a:pt x="0" y="2"/>
                    <a:pt x="0" y="2"/>
                  </a:cubicBezTo>
                  <a:cubicBezTo>
                    <a:pt x="0" y="1"/>
                    <a:pt x="0" y="1"/>
                    <a:pt x="1" y="0"/>
                  </a:cubicBezTo>
                  <a:cubicBezTo>
                    <a:pt x="2" y="0"/>
                    <a:pt x="2" y="0"/>
                    <a:pt x="3" y="0"/>
                  </a:cubicBezTo>
                  <a:cubicBezTo>
                    <a:pt x="4" y="0"/>
                    <a:pt x="5" y="0"/>
                    <a:pt x="5" y="1"/>
                  </a:cubicBezTo>
                  <a:cubicBezTo>
                    <a:pt x="6" y="1"/>
                    <a:pt x="7" y="1"/>
                    <a:pt x="7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2"/>
                    <a:pt x="9" y="2"/>
                    <a:pt x="9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6" name="Freeform 103">
              <a:extLst>
                <a:ext uri="{FF2B5EF4-FFF2-40B4-BE49-F238E27FC236}">
                  <a16:creationId xmlns:a16="http://schemas.microsoft.com/office/drawing/2014/main" xmlns="" id="{67199DD5-FF84-4530-8968-8E6F176DE137}"/>
                </a:ext>
              </a:extLst>
            </p:cNvPr>
            <p:cNvSpPr>
              <a:spLocks/>
            </p:cNvSpPr>
            <p:nvPr/>
          </p:nvSpPr>
          <p:spPr bwMode="auto">
            <a:xfrm>
              <a:off x="7616825" y="3138488"/>
              <a:ext cx="38100" cy="39688"/>
            </a:xfrm>
            <a:custGeom>
              <a:avLst/>
              <a:gdLst>
                <a:gd name="T0" fmla="*/ 2 w 7"/>
                <a:gd name="T1" fmla="*/ 6 h 7"/>
                <a:gd name="T2" fmla="*/ 1 w 7"/>
                <a:gd name="T3" fmla="*/ 7 h 7"/>
                <a:gd name="T4" fmla="*/ 0 w 7"/>
                <a:gd name="T5" fmla="*/ 6 h 7"/>
                <a:gd name="T6" fmla="*/ 0 w 7"/>
                <a:gd name="T7" fmla="*/ 5 h 7"/>
                <a:gd name="T8" fmla="*/ 0 w 7"/>
                <a:gd name="T9" fmla="*/ 5 h 7"/>
                <a:gd name="T10" fmla="*/ 1 w 7"/>
                <a:gd name="T11" fmla="*/ 3 h 7"/>
                <a:gd name="T12" fmla="*/ 1 w 7"/>
                <a:gd name="T13" fmla="*/ 3 h 7"/>
                <a:gd name="T14" fmla="*/ 2 w 7"/>
                <a:gd name="T15" fmla="*/ 2 h 7"/>
                <a:gd name="T16" fmla="*/ 3 w 7"/>
                <a:gd name="T17" fmla="*/ 1 h 7"/>
                <a:gd name="T18" fmla="*/ 4 w 7"/>
                <a:gd name="T19" fmla="*/ 0 h 7"/>
                <a:gd name="T20" fmla="*/ 5 w 7"/>
                <a:gd name="T21" fmla="*/ 0 h 7"/>
                <a:gd name="T22" fmla="*/ 5 w 7"/>
                <a:gd name="T23" fmla="*/ 0 h 7"/>
                <a:gd name="T24" fmla="*/ 5 w 7"/>
                <a:gd name="T25" fmla="*/ 0 h 7"/>
                <a:gd name="T26" fmla="*/ 6 w 7"/>
                <a:gd name="T27" fmla="*/ 1 h 7"/>
                <a:gd name="T28" fmla="*/ 6 w 7"/>
                <a:gd name="T29" fmla="*/ 2 h 7"/>
                <a:gd name="T30" fmla="*/ 5 w 7"/>
                <a:gd name="T31" fmla="*/ 2 h 7"/>
                <a:gd name="T32" fmla="*/ 5 w 7"/>
                <a:gd name="T33" fmla="*/ 2 h 7"/>
                <a:gd name="T34" fmla="*/ 4 w 7"/>
                <a:gd name="T35" fmla="*/ 2 h 7"/>
                <a:gd name="T36" fmla="*/ 4 w 7"/>
                <a:gd name="T37" fmla="*/ 3 h 7"/>
                <a:gd name="T38" fmla="*/ 3 w 7"/>
                <a:gd name="T39" fmla="*/ 3 h 7"/>
                <a:gd name="T40" fmla="*/ 3 w 7"/>
                <a:gd name="T41" fmla="*/ 4 h 7"/>
                <a:gd name="T42" fmla="*/ 2 w 7"/>
                <a:gd name="T43" fmla="*/ 4 h 7"/>
                <a:gd name="T44" fmla="*/ 2 w 7"/>
                <a:gd name="T45" fmla="*/ 5 h 7"/>
                <a:gd name="T46" fmla="*/ 2 w 7"/>
                <a:gd name="T47" fmla="*/ 5 h 7"/>
                <a:gd name="T48" fmla="*/ 2 w 7"/>
                <a:gd name="T49" fmla="*/ 5 h 7"/>
                <a:gd name="T50" fmla="*/ 2 w 7"/>
                <a:gd name="T51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7" h="7">
                  <a:moveTo>
                    <a:pt x="2" y="6"/>
                  </a:moveTo>
                  <a:cubicBezTo>
                    <a:pt x="2" y="6"/>
                    <a:pt x="2" y="7"/>
                    <a:pt x="1" y="7"/>
                  </a:cubicBezTo>
                  <a:cubicBezTo>
                    <a:pt x="1" y="7"/>
                    <a:pt x="0" y="6"/>
                    <a:pt x="0" y="6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4"/>
                    <a:pt x="1" y="4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2"/>
                    <a:pt x="2" y="2"/>
                    <a:pt x="2" y="2"/>
                  </a:cubicBezTo>
                  <a:cubicBezTo>
                    <a:pt x="2" y="1"/>
                    <a:pt x="2" y="1"/>
                    <a:pt x="3" y="1"/>
                  </a:cubicBezTo>
                  <a:cubicBezTo>
                    <a:pt x="3" y="1"/>
                    <a:pt x="3" y="1"/>
                    <a:pt x="4" y="0"/>
                  </a:cubicBezTo>
                  <a:cubicBezTo>
                    <a:pt x="4" y="0"/>
                    <a:pt x="4" y="0"/>
                    <a:pt x="5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6" y="0"/>
                    <a:pt x="6" y="0"/>
                    <a:pt x="6" y="1"/>
                  </a:cubicBezTo>
                  <a:cubicBezTo>
                    <a:pt x="7" y="1"/>
                    <a:pt x="6" y="2"/>
                    <a:pt x="6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5" y="2"/>
                    <a:pt x="5" y="2"/>
                    <a:pt x="4" y="2"/>
                  </a:cubicBezTo>
                  <a:cubicBezTo>
                    <a:pt x="4" y="2"/>
                    <a:pt x="4" y="2"/>
                    <a:pt x="4" y="3"/>
                  </a:cubicBezTo>
                  <a:cubicBezTo>
                    <a:pt x="4" y="3"/>
                    <a:pt x="3" y="3"/>
                    <a:pt x="3" y="3"/>
                  </a:cubicBezTo>
                  <a:cubicBezTo>
                    <a:pt x="3" y="3"/>
                    <a:pt x="3" y="3"/>
                    <a:pt x="3" y="4"/>
                  </a:cubicBezTo>
                  <a:cubicBezTo>
                    <a:pt x="3" y="4"/>
                    <a:pt x="3" y="4"/>
                    <a:pt x="2" y="4"/>
                  </a:cubicBezTo>
                  <a:cubicBezTo>
                    <a:pt x="2" y="4"/>
                    <a:pt x="2" y="5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5"/>
                    <a:pt x="2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7" name="Freeform 104">
              <a:extLst>
                <a:ext uri="{FF2B5EF4-FFF2-40B4-BE49-F238E27FC236}">
                  <a16:creationId xmlns:a16="http://schemas.microsoft.com/office/drawing/2014/main" xmlns="" id="{4DD8AFE1-19E0-4E03-BCA7-ED53409F23D0}"/>
                </a:ext>
              </a:extLst>
            </p:cNvPr>
            <p:cNvSpPr>
              <a:spLocks/>
            </p:cNvSpPr>
            <p:nvPr/>
          </p:nvSpPr>
          <p:spPr bwMode="auto">
            <a:xfrm>
              <a:off x="7788275" y="3078163"/>
              <a:ext cx="139700" cy="155575"/>
            </a:xfrm>
            <a:custGeom>
              <a:avLst/>
              <a:gdLst>
                <a:gd name="T0" fmla="*/ 10 w 25"/>
                <a:gd name="T1" fmla="*/ 28 h 28"/>
                <a:gd name="T2" fmla="*/ 9 w 25"/>
                <a:gd name="T3" fmla="*/ 27 h 28"/>
                <a:gd name="T4" fmla="*/ 10 w 25"/>
                <a:gd name="T5" fmla="*/ 26 h 28"/>
                <a:gd name="T6" fmla="*/ 13 w 25"/>
                <a:gd name="T7" fmla="*/ 26 h 28"/>
                <a:gd name="T8" fmla="*/ 15 w 25"/>
                <a:gd name="T9" fmla="*/ 25 h 28"/>
                <a:gd name="T10" fmla="*/ 17 w 25"/>
                <a:gd name="T11" fmla="*/ 24 h 28"/>
                <a:gd name="T12" fmla="*/ 19 w 25"/>
                <a:gd name="T13" fmla="*/ 23 h 28"/>
                <a:gd name="T14" fmla="*/ 20 w 25"/>
                <a:gd name="T15" fmla="*/ 21 h 28"/>
                <a:gd name="T16" fmla="*/ 22 w 25"/>
                <a:gd name="T17" fmla="*/ 19 h 28"/>
                <a:gd name="T18" fmla="*/ 22 w 25"/>
                <a:gd name="T19" fmla="*/ 16 h 28"/>
                <a:gd name="T20" fmla="*/ 23 w 25"/>
                <a:gd name="T21" fmla="*/ 14 h 28"/>
                <a:gd name="T22" fmla="*/ 22 w 25"/>
                <a:gd name="T23" fmla="*/ 11 h 28"/>
                <a:gd name="T24" fmla="*/ 22 w 25"/>
                <a:gd name="T25" fmla="*/ 9 h 28"/>
                <a:gd name="T26" fmla="*/ 20 w 25"/>
                <a:gd name="T27" fmla="*/ 7 h 28"/>
                <a:gd name="T28" fmla="*/ 19 w 25"/>
                <a:gd name="T29" fmla="*/ 5 h 28"/>
                <a:gd name="T30" fmla="*/ 17 w 25"/>
                <a:gd name="T31" fmla="*/ 4 h 28"/>
                <a:gd name="T32" fmla="*/ 15 w 25"/>
                <a:gd name="T33" fmla="*/ 2 h 28"/>
                <a:gd name="T34" fmla="*/ 13 w 25"/>
                <a:gd name="T35" fmla="*/ 2 h 28"/>
                <a:gd name="T36" fmla="*/ 10 w 25"/>
                <a:gd name="T37" fmla="*/ 1 h 28"/>
                <a:gd name="T38" fmla="*/ 8 w 25"/>
                <a:gd name="T39" fmla="*/ 2 h 28"/>
                <a:gd name="T40" fmla="*/ 5 w 25"/>
                <a:gd name="T41" fmla="*/ 2 h 28"/>
                <a:gd name="T42" fmla="*/ 3 w 25"/>
                <a:gd name="T43" fmla="*/ 4 h 28"/>
                <a:gd name="T44" fmla="*/ 1 w 25"/>
                <a:gd name="T45" fmla="*/ 5 h 28"/>
                <a:gd name="T46" fmla="*/ 0 w 25"/>
                <a:gd name="T47" fmla="*/ 5 h 28"/>
                <a:gd name="T48" fmla="*/ 0 w 25"/>
                <a:gd name="T49" fmla="*/ 4 h 28"/>
                <a:gd name="T50" fmla="*/ 2 w 25"/>
                <a:gd name="T51" fmla="*/ 2 h 28"/>
                <a:gd name="T52" fmla="*/ 5 w 25"/>
                <a:gd name="T53" fmla="*/ 1 h 28"/>
                <a:gd name="T54" fmla="*/ 7 w 25"/>
                <a:gd name="T55" fmla="*/ 0 h 28"/>
                <a:gd name="T56" fmla="*/ 10 w 25"/>
                <a:gd name="T57" fmla="*/ 0 h 28"/>
                <a:gd name="T58" fmla="*/ 13 w 25"/>
                <a:gd name="T59" fmla="*/ 0 h 28"/>
                <a:gd name="T60" fmla="*/ 16 w 25"/>
                <a:gd name="T61" fmla="*/ 1 h 28"/>
                <a:gd name="T62" fmla="*/ 18 w 25"/>
                <a:gd name="T63" fmla="*/ 2 h 28"/>
                <a:gd name="T64" fmla="*/ 20 w 25"/>
                <a:gd name="T65" fmla="*/ 4 h 28"/>
                <a:gd name="T66" fmla="*/ 22 w 25"/>
                <a:gd name="T67" fmla="*/ 6 h 28"/>
                <a:gd name="T68" fmla="*/ 23 w 25"/>
                <a:gd name="T69" fmla="*/ 8 h 28"/>
                <a:gd name="T70" fmla="*/ 24 w 25"/>
                <a:gd name="T71" fmla="*/ 11 h 28"/>
                <a:gd name="T72" fmla="*/ 25 w 25"/>
                <a:gd name="T73" fmla="*/ 14 h 28"/>
                <a:gd name="T74" fmla="*/ 24 w 25"/>
                <a:gd name="T75" fmla="*/ 17 h 28"/>
                <a:gd name="T76" fmla="*/ 23 w 25"/>
                <a:gd name="T77" fmla="*/ 19 h 28"/>
                <a:gd name="T78" fmla="*/ 22 w 25"/>
                <a:gd name="T79" fmla="*/ 22 h 28"/>
                <a:gd name="T80" fmla="*/ 20 w 25"/>
                <a:gd name="T81" fmla="*/ 24 h 28"/>
                <a:gd name="T82" fmla="*/ 18 w 25"/>
                <a:gd name="T83" fmla="*/ 26 h 28"/>
                <a:gd name="T84" fmla="*/ 16 w 25"/>
                <a:gd name="T85" fmla="*/ 27 h 28"/>
                <a:gd name="T86" fmla="*/ 13 w 25"/>
                <a:gd name="T87" fmla="*/ 28 h 28"/>
                <a:gd name="T88" fmla="*/ 10 w 25"/>
                <a:gd name="T89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5" h="28">
                  <a:moveTo>
                    <a:pt x="10" y="28"/>
                  </a:moveTo>
                  <a:cubicBezTo>
                    <a:pt x="10" y="28"/>
                    <a:pt x="9" y="28"/>
                    <a:pt x="9" y="27"/>
                  </a:cubicBezTo>
                  <a:cubicBezTo>
                    <a:pt x="9" y="27"/>
                    <a:pt x="10" y="26"/>
                    <a:pt x="10" y="26"/>
                  </a:cubicBezTo>
                  <a:cubicBezTo>
                    <a:pt x="11" y="26"/>
                    <a:pt x="12" y="26"/>
                    <a:pt x="13" y="26"/>
                  </a:cubicBezTo>
                  <a:cubicBezTo>
                    <a:pt x="13" y="26"/>
                    <a:pt x="14" y="26"/>
                    <a:pt x="15" y="25"/>
                  </a:cubicBezTo>
                  <a:cubicBezTo>
                    <a:pt x="16" y="25"/>
                    <a:pt x="16" y="25"/>
                    <a:pt x="17" y="24"/>
                  </a:cubicBezTo>
                  <a:cubicBezTo>
                    <a:pt x="18" y="24"/>
                    <a:pt x="18" y="23"/>
                    <a:pt x="19" y="23"/>
                  </a:cubicBezTo>
                  <a:cubicBezTo>
                    <a:pt x="20" y="22"/>
                    <a:pt x="20" y="21"/>
                    <a:pt x="20" y="21"/>
                  </a:cubicBezTo>
                  <a:cubicBezTo>
                    <a:pt x="21" y="20"/>
                    <a:pt x="21" y="19"/>
                    <a:pt x="22" y="19"/>
                  </a:cubicBezTo>
                  <a:cubicBezTo>
                    <a:pt x="22" y="18"/>
                    <a:pt x="22" y="17"/>
                    <a:pt x="22" y="16"/>
                  </a:cubicBezTo>
                  <a:cubicBezTo>
                    <a:pt x="23" y="16"/>
                    <a:pt x="23" y="15"/>
                    <a:pt x="23" y="14"/>
                  </a:cubicBezTo>
                  <a:cubicBezTo>
                    <a:pt x="23" y="13"/>
                    <a:pt x="23" y="12"/>
                    <a:pt x="22" y="11"/>
                  </a:cubicBezTo>
                  <a:cubicBezTo>
                    <a:pt x="22" y="11"/>
                    <a:pt x="22" y="10"/>
                    <a:pt x="22" y="9"/>
                  </a:cubicBezTo>
                  <a:cubicBezTo>
                    <a:pt x="21" y="8"/>
                    <a:pt x="21" y="8"/>
                    <a:pt x="20" y="7"/>
                  </a:cubicBezTo>
                  <a:cubicBezTo>
                    <a:pt x="20" y="6"/>
                    <a:pt x="20" y="6"/>
                    <a:pt x="19" y="5"/>
                  </a:cubicBezTo>
                  <a:cubicBezTo>
                    <a:pt x="18" y="4"/>
                    <a:pt x="18" y="4"/>
                    <a:pt x="17" y="4"/>
                  </a:cubicBezTo>
                  <a:cubicBezTo>
                    <a:pt x="16" y="3"/>
                    <a:pt x="16" y="3"/>
                    <a:pt x="15" y="2"/>
                  </a:cubicBezTo>
                  <a:cubicBezTo>
                    <a:pt x="14" y="2"/>
                    <a:pt x="13" y="2"/>
                    <a:pt x="13" y="2"/>
                  </a:cubicBezTo>
                  <a:cubicBezTo>
                    <a:pt x="12" y="2"/>
                    <a:pt x="11" y="1"/>
                    <a:pt x="10" y="1"/>
                  </a:cubicBezTo>
                  <a:cubicBezTo>
                    <a:pt x="9" y="1"/>
                    <a:pt x="9" y="2"/>
                    <a:pt x="8" y="2"/>
                  </a:cubicBezTo>
                  <a:cubicBezTo>
                    <a:pt x="7" y="2"/>
                    <a:pt x="6" y="2"/>
                    <a:pt x="5" y="2"/>
                  </a:cubicBezTo>
                  <a:cubicBezTo>
                    <a:pt x="5" y="3"/>
                    <a:pt x="4" y="3"/>
                    <a:pt x="3" y="4"/>
                  </a:cubicBezTo>
                  <a:cubicBezTo>
                    <a:pt x="3" y="4"/>
                    <a:pt x="2" y="4"/>
                    <a:pt x="1" y="5"/>
                  </a:cubicBezTo>
                  <a:cubicBezTo>
                    <a:pt x="1" y="5"/>
                    <a:pt x="0" y="5"/>
                    <a:pt x="0" y="5"/>
                  </a:cubicBezTo>
                  <a:cubicBezTo>
                    <a:pt x="0" y="5"/>
                    <a:pt x="0" y="4"/>
                    <a:pt x="0" y="4"/>
                  </a:cubicBezTo>
                  <a:cubicBezTo>
                    <a:pt x="1" y="3"/>
                    <a:pt x="1" y="2"/>
                    <a:pt x="2" y="2"/>
                  </a:cubicBezTo>
                  <a:cubicBezTo>
                    <a:pt x="3" y="1"/>
                    <a:pt x="4" y="1"/>
                    <a:pt x="5" y="1"/>
                  </a:cubicBezTo>
                  <a:cubicBezTo>
                    <a:pt x="5" y="0"/>
                    <a:pt x="6" y="0"/>
                    <a:pt x="7" y="0"/>
                  </a:cubicBezTo>
                  <a:cubicBezTo>
                    <a:pt x="8" y="0"/>
                    <a:pt x="9" y="0"/>
                    <a:pt x="10" y="0"/>
                  </a:cubicBezTo>
                  <a:cubicBezTo>
                    <a:pt x="11" y="0"/>
                    <a:pt x="12" y="0"/>
                    <a:pt x="13" y="0"/>
                  </a:cubicBezTo>
                  <a:cubicBezTo>
                    <a:pt x="14" y="0"/>
                    <a:pt x="15" y="0"/>
                    <a:pt x="16" y="1"/>
                  </a:cubicBezTo>
                  <a:cubicBezTo>
                    <a:pt x="17" y="1"/>
                    <a:pt x="17" y="1"/>
                    <a:pt x="18" y="2"/>
                  </a:cubicBezTo>
                  <a:cubicBezTo>
                    <a:pt x="19" y="2"/>
                    <a:pt x="20" y="3"/>
                    <a:pt x="20" y="4"/>
                  </a:cubicBezTo>
                  <a:cubicBezTo>
                    <a:pt x="21" y="4"/>
                    <a:pt x="22" y="5"/>
                    <a:pt x="22" y="6"/>
                  </a:cubicBezTo>
                  <a:cubicBezTo>
                    <a:pt x="23" y="7"/>
                    <a:pt x="23" y="7"/>
                    <a:pt x="23" y="8"/>
                  </a:cubicBezTo>
                  <a:cubicBezTo>
                    <a:pt x="24" y="9"/>
                    <a:pt x="24" y="10"/>
                    <a:pt x="24" y="11"/>
                  </a:cubicBezTo>
                  <a:cubicBezTo>
                    <a:pt x="24" y="12"/>
                    <a:pt x="25" y="13"/>
                    <a:pt x="25" y="14"/>
                  </a:cubicBezTo>
                  <a:cubicBezTo>
                    <a:pt x="25" y="15"/>
                    <a:pt x="24" y="16"/>
                    <a:pt x="24" y="17"/>
                  </a:cubicBezTo>
                  <a:cubicBezTo>
                    <a:pt x="24" y="18"/>
                    <a:pt x="24" y="19"/>
                    <a:pt x="23" y="19"/>
                  </a:cubicBezTo>
                  <a:cubicBezTo>
                    <a:pt x="23" y="20"/>
                    <a:pt x="23" y="21"/>
                    <a:pt x="22" y="22"/>
                  </a:cubicBezTo>
                  <a:cubicBezTo>
                    <a:pt x="22" y="23"/>
                    <a:pt x="21" y="23"/>
                    <a:pt x="20" y="24"/>
                  </a:cubicBezTo>
                  <a:cubicBezTo>
                    <a:pt x="20" y="25"/>
                    <a:pt x="19" y="25"/>
                    <a:pt x="18" y="26"/>
                  </a:cubicBezTo>
                  <a:cubicBezTo>
                    <a:pt x="17" y="26"/>
                    <a:pt x="17" y="27"/>
                    <a:pt x="16" y="27"/>
                  </a:cubicBezTo>
                  <a:cubicBezTo>
                    <a:pt x="15" y="27"/>
                    <a:pt x="14" y="28"/>
                    <a:pt x="13" y="28"/>
                  </a:cubicBezTo>
                  <a:cubicBezTo>
                    <a:pt x="12" y="28"/>
                    <a:pt x="11" y="28"/>
                    <a:pt x="10" y="2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8" name="Freeform 105">
              <a:extLst>
                <a:ext uri="{FF2B5EF4-FFF2-40B4-BE49-F238E27FC236}">
                  <a16:creationId xmlns:a16="http://schemas.microsoft.com/office/drawing/2014/main" xmlns="" id="{E71A6699-D6E2-4BC5-8FA3-A1227710AF3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43813" y="3022601"/>
              <a:ext cx="195263" cy="66675"/>
            </a:xfrm>
            <a:custGeom>
              <a:avLst/>
              <a:gdLst>
                <a:gd name="T0" fmla="*/ 34 w 35"/>
                <a:gd name="T1" fmla="*/ 5 h 12"/>
                <a:gd name="T2" fmla="*/ 34 w 35"/>
                <a:gd name="T3" fmla="*/ 7 h 12"/>
                <a:gd name="T4" fmla="*/ 33 w 35"/>
                <a:gd name="T5" fmla="*/ 7 h 12"/>
                <a:gd name="T6" fmla="*/ 31 w 35"/>
                <a:gd name="T7" fmla="*/ 4 h 12"/>
                <a:gd name="T8" fmla="*/ 28 w 35"/>
                <a:gd name="T9" fmla="*/ 2 h 12"/>
                <a:gd name="T10" fmla="*/ 27 w 35"/>
                <a:gd name="T11" fmla="*/ 1 h 12"/>
                <a:gd name="T12" fmla="*/ 29 w 35"/>
                <a:gd name="T13" fmla="*/ 1 h 12"/>
                <a:gd name="T14" fmla="*/ 32 w 35"/>
                <a:gd name="T15" fmla="*/ 3 h 12"/>
                <a:gd name="T16" fmla="*/ 34 w 35"/>
                <a:gd name="T17" fmla="*/ 5 h 12"/>
                <a:gd name="T18" fmla="*/ 6 w 35"/>
                <a:gd name="T19" fmla="*/ 3 h 12"/>
                <a:gd name="T20" fmla="*/ 7 w 35"/>
                <a:gd name="T21" fmla="*/ 3 h 12"/>
                <a:gd name="T22" fmla="*/ 7 w 35"/>
                <a:gd name="T23" fmla="*/ 4 h 12"/>
                <a:gd name="T24" fmla="*/ 4 w 35"/>
                <a:gd name="T25" fmla="*/ 7 h 12"/>
                <a:gd name="T26" fmla="*/ 2 w 35"/>
                <a:gd name="T27" fmla="*/ 11 h 12"/>
                <a:gd name="T28" fmla="*/ 1 w 35"/>
                <a:gd name="T29" fmla="*/ 12 h 12"/>
                <a:gd name="T30" fmla="*/ 1 w 35"/>
                <a:gd name="T31" fmla="*/ 10 h 12"/>
                <a:gd name="T32" fmla="*/ 3 w 35"/>
                <a:gd name="T33" fmla="*/ 6 h 12"/>
                <a:gd name="T34" fmla="*/ 6 w 35"/>
                <a:gd name="T35" fmla="*/ 3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5" h="12">
                  <a:moveTo>
                    <a:pt x="34" y="5"/>
                  </a:moveTo>
                  <a:cubicBezTo>
                    <a:pt x="35" y="6"/>
                    <a:pt x="35" y="6"/>
                    <a:pt x="34" y="7"/>
                  </a:cubicBezTo>
                  <a:cubicBezTo>
                    <a:pt x="34" y="7"/>
                    <a:pt x="33" y="7"/>
                    <a:pt x="33" y="7"/>
                  </a:cubicBezTo>
                  <a:cubicBezTo>
                    <a:pt x="32" y="6"/>
                    <a:pt x="31" y="5"/>
                    <a:pt x="31" y="4"/>
                  </a:cubicBezTo>
                  <a:cubicBezTo>
                    <a:pt x="30" y="3"/>
                    <a:pt x="29" y="3"/>
                    <a:pt x="28" y="2"/>
                  </a:cubicBezTo>
                  <a:cubicBezTo>
                    <a:pt x="27" y="2"/>
                    <a:pt x="27" y="1"/>
                    <a:pt x="27" y="1"/>
                  </a:cubicBezTo>
                  <a:cubicBezTo>
                    <a:pt x="28" y="0"/>
                    <a:pt x="28" y="0"/>
                    <a:pt x="29" y="1"/>
                  </a:cubicBezTo>
                  <a:cubicBezTo>
                    <a:pt x="30" y="1"/>
                    <a:pt x="31" y="2"/>
                    <a:pt x="32" y="3"/>
                  </a:cubicBezTo>
                  <a:cubicBezTo>
                    <a:pt x="33" y="3"/>
                    <a:pt x="34" y="4"/>
                    <a:pt x="34" y="5"/>
                  </a:cubicBezTo>
                  <a:close/>
                  <a:moveTo>
                    <a:pt x="6" y="3"/>
                  </a:moveTo>
                  <a:cubicBezTo>
                    <a:pt x="6" y="3"/>
                    <a:pt x="7" y="3"/>
                    <a:pt x="7" y="3"/>
                  </a:cubicBezTo>
                  <a:cubicBezTo>
                    <a:pt x="8" y="3"/>
                    <a:pt x="8" y="4"/>
                    <a:pt x="7" y="4"/>
                  </a:cubicBezTo>
                  <a:cubicBezTo>
                    <a:pt x="6" y="5"/>
                    <a:pt x="5" y="6"/>
                    <a:pt x="4" y="7"/>
                  </a:cubicBezTo>
                  <a:cubicBezTo>
                    <a:pt x="4" y="9"/>
                    <a:pt x="3" y="10"/>
                    <a:pt x="2" y="11"/>
                  </a:cubicBezTo>
                  <a:cubicBezTo>
                    <a:pt x="2" y="12"/>
                    <a:pt x="2" y="12"/>
                    <a:pt x="1" y="12"/>
                  </a:cubicBezTo>
                  <a:cubicBezTo>
                    <a:pt x="1" y="11"/>
                    <a:pt x="0" y="11"/>
                    <a:pt x="1" y="10"/>
                  </a:cubicBezTo>
                  <a:cubicBezTo>
                    <a:pt x="1" y="9"/>
                    <a:pt x="2" y="8"/>
                    <a:pt x="3" y="6"/>
                  </a:cubicBezTo>
                  <a:cubicBezTo>
                    <a:pt x="4" y="5"/>
                    <a:pt x="5" y="4"/>
                    <a:pt x="6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9" name="Freeform 106">
              <a:extLst>
                <a:ext uri="{FF2B5EF4-FFF2-40B4-BE49-F238E27FC236}">
                  <a16:creationId xmlns:a16="http://schemas.microsoft.com/office/drawing/2014/main" xmlns="" id="{1815D594-5512-4E50-B207-324EEE47B102}"/>
                </a:ext>
              </a:extLst>
            </p:cNvPr>
            <p:cNvSpPr>
              <a:spLocks/>
            </p:cNvSpPr>
            <p:nvPr/>
          </p:nvSpPr>
          <p:spPr bwMode="auto">
            <a:xfrm>
              <a:off x="7839075" y="3116263"/>
              <a:ext cx="44450" cy="44450"/>
            </a:xfrm>
            <a:custGeom>
              <a:avLst/>
              <a:gdLst>
                <a:gd name="T0" fmla="*/ 8 w 8"/>
                <a:gd name="T1" fmla="*/ 7 h 8"/>
                <a:gd name="T2" fmla="*/ 7 w 8"/>
                <a:gd name="T3" fmla="*/ 8 h 8"/>
                <a:gd name="T4" fmla="*/ 6 w 8"/>
                <a:gd name="T5" fmla="*/ 7 h 8"/>
                <a:gd name="T6" fmla="*/ 6 w 8"/>
                <a:gd name="T7" fmla="*/ 6 h 8"/>
                <a:gd name="T8" fmla="*/ 6 w 8"/>
                <a:gd name="T9" fmla="*/ 6 h 8"/>
                <a:gd name="T10" fmla="*/ 6 w 8"/>
                <a:gd name="T11" fmla="*/ 6 h 8"/>
                <a:gd name="T12" fmla="*/ 6 w 8"/>
                <a:gd name="T13" fmla="*/ 5 h 8"/>
                <a:gd name="T14" fmla="*/ 5 w 8"/>
                <a:gd name="T15" fmla="*/ 4 h 8"/>
                <a:gd name="T16" fmla="*/ 5 w 8"/>
                <a:gd name="T17" fmla="*/ 4 h 8"/>
                <a:gd name="T18" fmla="*/ 5 w 8"/>
                <a:gd name="T19" fmla="*/ 3 h 8"/>
                <a:gd name="T20" fmla="*/ 5 w 8"/>
                <a:gd name="T21" fmla="*/ 3 h 8"/>
                <a:gd name="T22" fmla="*/ 4 w 8"/>
                <a:gd name="T23" fmla="*/ 3 h 8"/>
                <a:gd name="T24" fmla="*/ 3 w 8"/>
                <a:gd name="T25" fmla="*/ 2 h 8"/>
                <a:gd name="T26" fmla="*/ 2 w 8"/>
                <a:gd name="T27" fmla="*/ 2 h 8"/>
                <a:gd name="T28" fmla="*/ 2 w 8"/>
                <a:gd name="T29" fmla="*/ 2 h 8"/>
                <a:gd name="T30" fmla="*/ 1 w 8"/>
                <a:gd name="T31" fmla="*/ 2 h 8"/>
                <a:gd name="T32" fmla="*/ 0 w 8"/>
                <a:gd name="T33" fmla="*/ 1 h 8"/>
                <a:gd name="T34" fmla="*/ 1 w 8"/>
                <a:gd name="T35" fmla="*/ 0 h 8"/>
                <a:gd name="T36" fmla="*/ 2 w 8"/>
                <a:gd name="T37" fmla="*/ 0 h 8"/>
                <a:gd name="T38" fmla="*/ 3 w 8"/>
                <a:gd name="T39" fmla="*/ 0 h 8"/>
                <a:gd name="T40" fmla="*/ 4 w 8"/>
                <a:gd name="T41" fmla="*/ 1 h 8"/>
                <a:gd name="T42" fmla="*/ 5 w 8"/>
                <a:gd name="T43" fmla="*/ 1 h 8"/>
                <a:gd name="T44" fmla="*/ 6 w 8"/>
                <a:gd name="T45" fmla="*/ 2 h 8"/>
                <a:gd name="T46" fmla="*/ 6 w 8"/>
                <a:gd name="T47" fmla="*/ 2 h 8"/>
                <a:gd name="T48" fmla="*/ 7 w 8"/>
                <a:gd name="T49" fmla="*/ 3 h 8"/>
                <a:gd name="T50" fmla="*/ 7 w 8"/>
                <a:gd name="T51" fmla="*/ 3 h 8"/>
                <a:gd name="T52" fmla="*/ 7 w 8"/>
                <a:gd name="T53" fmla="*/ 4 h 8"/>
                <a:gd name="T54" fmla="*/ 8 w 8"/>
                <a:gd name="T55" fmla="*/ 6 h 8"/>
                <a:gd name="T56" fmla="*/ 8 w 8"/>
                <a:gd name="T57" fmla="*/ 6 h 8"/>
                <a:gd name="T58" fmla="*/ 8 w 8"/>
                <a:gd name="T59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8" h="8">
                  <a:moveTo>
                    <a:pt x="8" y="7"/>
                  </a:moveTo>
                  <a:cubicBezTo>
                    <a:pt x="8" y="7"/>
                    <a:pt x="7" y="8"/>
                    <a:pt x="7" y="8"/>
                  </a:cubicBezTo>
                  <a:cubicBezTo>
                    <a:pt x="6" y="8"/>
                    <a:pt x="6" y="7"/>
                    <a:pt x="6" y="7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6" y="6"/>
                    <a:pt x="6" y="5"/>
                    <a:pt x="6" y="5"/>
                  </a:cubicBezTo>
                  <a:cubicBezTo>
                    <a:pt x="5" y="5"/>
                    <a:pt x="5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4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3" y="3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1"/>
                    <a:pt x="4" y="1"/>
                  </a:cubicBezTo>
                  <a:cubicBezTo>
                    <a:pt x="4" y="1"/>
                    <a:pt x="5" y="1"/>
                    <a:pt x="5" y="1"/>
                  </a:cubicBezTo>
                  <a:cubicBezTo>
                    <a:pt x="5" y="2"/>
                    <a:pt x="6" y="2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6" y="3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3"/>
                    <a:pt x="7" y="4"/>
                    <a:pt x="7" y="4"/>
                  </a:cubicBezTo>
                  <a:cubicBezTo>
                    <a:pt x="8" y="5"/>
                    <a:pt x="8" y="5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8" y="6"/>
                    <a:pt x="8" y="6"/>
                    <a:pt x="8" y="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0" name="Freeform 107">
              <a:extLst>
                <a:ext uri="{FF2B5EF4-FFF2-40B4-BE49-F238E27FC236}">
                  <a16:creationId xmlns:a16="http://schemas.microsoft.com/office/drawing/2014/main" xmlns="" id="{746A0210-72D0-43EA-BB68-888B65B9DEA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99375" y="2894013"/>
              <a:ext cx="95250" cy="239713"/>
            </a:xfrm>
            <a:custGeom>
              <a:avLst/>
              <a:gdLst>
                <a:gd name="T0" fmla="*/ 12 w 17"/>
                <a:gd name="T1" fmla="*/ 18 h 43"/>
                <a:gd name="T2" fmla="*/ 16 w 17"/>
                <a:gd name="T3" fmla="*/ 18 h 43"/>
                <a:gd name="T4" fmla="*/ 17 w 17"/>
                <a:gd name="T5" fmla="*/ 19 h 43"/>
                <a:gd name="T6" fmla="*/ 17 w 17"/>
                <a:gd name="T7" fmla="*/ 19 h 43"/>
                <a:gd name="T8" fmla="*/ 7 w 17"/>
                <a:gd name="T9" fmla="*/ 43 h 43"/>
                <a:gd name="T10" fmla="*/ 5 w 17"/>
                <a:gd name="T11" fmla="*/ 43 h 43"/>
                <a:gd name="T12" fmla="*/ 5 w 17"/>
                <a:gd name="T13" fmla="*/ 42 h 43"/>
                <a:gd name="T14" fmla="*/ 5 w 17"/>
                <a:gd name="T15" fmla="*/ 42 h 43"/>
                <a:gd name="T16" fmla="*/ 5 w 17"/>
                <a:gd name="T17" fmla="*/ 25 h 43"/>
                <a:gd name="T18" fmla="*/ 1 w 17"/>
                <a:gd name="T19" fmla="*/ 25 h 43"/>
                <a:gd name="T20" fmla="*/ 0 w 17"/>
                <a:gd name="T21" fmla="*/ 24 h 43"/>
                <a:gd name="T22" fmla="*/ 0 w 17"/>
                <a:gd name="T23" fmla="*/ 24 h 43"/>
                <a:gd name="T24" fmla="*/ 10 w 17"/>
                <a:gd name="T25" fmla="*/ 1 h 43"/>
                <a:gd name="T26" fmla="*/ 11 w 17"/>
                <a:gd name="T27" fmla="*/ 0 h 43"/>
                <a:gd name="T28" fmla="*/ 12 w 17"/>
                <a:gd name="T29" fmla="*/ 1 h 43"/>
                <a:gd name="T30" fmla="*/ 12 w 17"/>
                <a:gd name="T31" fmla="*/ 1 h 43"/>
                <a:gd name="T32" fmla="*/ 12 w 17"/>
                <a:gd name="T33" fmla="*/ 18 h 43"/>
                <a:gd name="T34" fmla="*/ 15 w 17"/>
                <a:gd name="T35" fmla="*/ 20 h 43"/>
                <a:gd name="T36" fmla="*/ 11 w 17"/>
                <a:gd name="T37" fmla="*/ 20 h 43"/>
                <a:gd name="T38" fmla="*/ 11 w 17"/>
                <a:gd name="T39" fmla="*/ 20 h 43"/>
                <a:gd name="T40" fmla="*/ 10 w 17"/>
                <a:gd name="T41" fmla="*/ 19 h 43"/>
                <a:gd name="T42" fmla="*/ 10 w 17"/>
                <a:gd name="T43" fmla="*/ 5 h 43"/>
                <a:gd name="T44" fmla="*/ 2 w 17"/>
                <a:gd name="T45" fmla="*/ 23 h 43"/>
                <a:gd name="T46" fmla="*/ 6 w 17"/>
                <a:gd name="T47" fmla="*/ 23 h 43"/>
                <a:gd name="T48" fmla="*/ 6 w 17"/>
                <a:gd name="T49" fmla="*/ 23 h 43"/>
                <a:gd name="T50" fmla="*/ 7 w 17"/>
                <a:gd name="T51" fmla="*/ 24 h 43"/>
                <a:gd name="T52" fmla="*/ 7 w 17"/>
                <a:gd name="T53" fmla="*/ 38 h 43"/>
                <a:gd name="T54" fmla="*/ 15 w 17"/>
                <a:gd name="T55" fmla="*/ 2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7" h="43">
                  <a:moveTo>
                    <a:pt x="12" y="18"/>
                  </a:moveTo>
                  <a:cubicBezTo>
                    <a:pt x="16" y="18"/>
                    <a:pt x="16" y="18"/>
                    <a:pt x="16" y="18"/>
                  </a:cubicBezTo>
                  <a:cubicBezTo>
                    <a:pt x="17" y="18"/>
                    <a:pt x="17" y="18"/>
                    <a:pt x="17" y="19"/>
                  </a:cubicBezTo>
                  <a:cubicBezTo>
                    <a:pt x="17" y="19"/>
                    <a:pt x="17" y="19"/>
                    <a:pt x="17" y="19"/>
                  </a:cubicBezTo>
                  <a:cubicBezTo>
                    <a:pt x="7" y="43"/>
                    <a:pt x="7" y="43"/>
                    <a:pt x="7" y="43"/>
                  </a:cubicBezTo>
                  <a:cubicBezTo>
                    <a:pt x="6" y="43"/>
                    <a:pt x="6" y="43"/>
                    <a:pt x="5" y="43"/>
                  </a:cubicBezTo>
                  <a:cubicBezTo>
                    <a:pt x="5" y="43"/>
                    <a:pt x="5" y="43"/>
                    <a:pt x="5" y="42"/>
                  </a:cubicBezTo>
                  <a:cubicBezTo>
                    <a:pt x="5" y="42"/>
                    <a:pt x="5" y="42"/>
                    <a:pt x="5" y="42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0" y="25"/>
                    <a:pt x="0" y="25"/>
                    <a:pt x="0" y="2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0" y="0"/>
                    <a:pt x="11" y="0"/>
                    <a:pt x="11" y="0"/>
                  </a:cubicBezTo>
                  <a:cubicBezTo>
                    <a:pt x="12" y="0"/>
                    <a:pt x="12" y="1"/>
                    <a:pt x="12" y="1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2" y="18"/>
                    <a:pt x="12" y="18"/>
                    <a:pt x="12" y="18"/>
                  </a:cubicBezTo>
                  <a:close/>
                  <a:moveTo>
                    <a:pt x="15" y="20"/>
                  </a:moveTo>
                  <a:cubicBezTo>
                    <a:pt x="11" y="20"/>
                    <a:pt x="11" y="20"/>
                    <a:pt x="11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0" y="20"/>
                    <a:pt x="10" y="20"/>
                    <a:pt x="10" y="19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23"/>
                    <a:pt x="7" y="24"/>
                    <a:pt x="7" y="24"/>
                  </a:cubicBezTo>
                  <a:cubicBezTo>
                    <a:pt x="7" y="38"/>
                    <a:pt x="7" y="38"/>
                    <a:pt x="7" y="38"/>
                  </a:cubicBezTo>
                  <a:lnTo>
                    <a:pt x="15" y="2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xmlns="" id="{DDC9D83B-0838-4F53-B194-334B572752D9}"/>
              </a:ext>
            </a:extLst>
          </p:cNvPr>
          <p:cNvGrpSpPr/>
          <p:nvPr/>
        </p:nvGrpSpPr>
        <p:grpSpPr>
          <a:xfrm>
            <a:off x="8305800" y="3654426"/>
            <a:ext cx="293688" cy="338138"/>
            <a:chOff x="8305800" y="3578226"/>
            <a:chExt cx="293688" cy="338138"/>
          </a:xfrm>
          <a:solidFill>
            <a:schemeClr val="tx1"/>
          </a:solidFill>
        </p:grpSpPr>
        <p:sp>
          <p:nvSpPr>
            <p:cNvPr id="102" name="Freeform 110">
              <a:extLst>
                <a:ext uri="{FF2B5EF4-FFF2-40B4-BE49-F238E27FC236}">
                  <a16:creationId xmlns:a16="http://schemas.microsoft.com/office/drawing/2014/main" xmlns="" id="{5D844BAF-B48E-4D5A-9A76-75E1944BB9F7}"/>
                </a:ext>
              </a:extLst>
            </p:cNvPr>
            <p:cNvSpPr>
              <a:spLocks/>
            </p:cNvSpPr>
            <p:nvPr/>
          </p:nvSpPr>
          <p:spPr bwMode="auto">
            <a:xfrm>
              <a:off x="8450263" y="3860801"/>
              <a:ext cx="11113" cy="55563"/>
            </a:xfrm>
            <a:custGeom>
              <a:avLst/>
              <a:gdLst>
                <a:gd name="T0" fmla="*/ 0 w 2"/>
                <a:gd name="T1" fmla="*/ 1 h 10"/>
                <a:gd name="T2" fmla="*/ 1 w 2"/>
                <a:gd name="T3" fmla="*/ 0 h 10"/>
                <a:gd name="T4" fmla="*/ 2 w 2"/>
                <a:gd name="T5" fmla="*/ 1 h 10"/>
                <a:gd name="T6" fmla="*/ 2 w 2"/>
                <a:gd name="T7" fmla="*/ 9 h 10"/>
                <a:gd name="T8" fmla="*/ 1 w 2"/>
                <a:gd name="T9" fmla="*/ 10 h 10"/>
                <a:gd name="T10" fmla="*/ 0 w 2"/>
                <a:gd name="T11" fmla="*/ 9 h 10"/>
                <a:gd name="T12" fmla="*/ 0 w 2"/>
                <a:gd name="T13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0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9"/>
                    <a:pt x="2" y="10"/>
                    <a:pt x="1" y="10"/>
                  </a:cubicBezTo>
                  <a:cubicBezTo>
                    <a:pt x="1" y="10"/>
                    <a:pt x="0" y="9"/>
                    <a:pt x="0" y="9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3" name="Freeform 111">
              <a:extLst>
                <a:ext uri="{FF2B5EF4-FFF2-40B4-BE49-F238E27FC236}">
                  <a16:creationId xmlns:a16="http://schemas.microsoft.com/office/drawing/2014/main" xmlns="" id="{7D60A228-5048-4992-9572-ABA8BA505F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21688" y="3578226"/>
              <a:ext cx="61913" cy="177800"/>
            </a:xfrm>
            <a:custGeom>
              <a:avLst/>
              <a:gdLst>
                <a:gd name="T0" fmla="*/ 5 w 11"/>
                <a:gd name="T1" fmla="*/ 0 h 32"/>
                <a:gd name="T2" fmla="*/ 9 w 11"/>
                <a:gd name="T3" fmla="*/ 1 h 32"/>
                <a:gd name="T4" fmla="*/ 10 w 11"/>
                <a:gd name="T5" fmla="*/ 1 h 32"/>
                <a:gd name="T6" fmla="*/ 11 w 11"/>
                <a:gd name="T7" fmla="*/ 5 h 32"/>
                <a:gd name="T8" fmla="*/ 11 w 11"/>
                <a:gd name="T9" fmla="*/ 26 h 32"/>
                <a:gd name="T10" fmla="*/ 9 w 11"/>
                <a:gd name="T11" fmla="*/ 30 h 32"/>
                <a:gd name="T12" fmla="*/ 9 w 11"/>
                <a:gd name="T13" fmla="*/ 30 h 32"/>
                <a:gd name="T14" fmla="*/ 5 w 11"/>
                <a:gd name="T15" fmla="*/ 32 h 32"/>
                <a:gd name="T16" fmla="*/ 1 w 11"/>
                <a:gd name="T17" fmla="*/ 30 h 32"/>
                <a:gd name="T18" fmla="*/ 0 w 11"/>
                <a:gd name="T19" fmla="*/ 26 h 32"/>
                <a:gd name="T20" fmla="*/ 0 w 11"/>
                <a:gd name="T21" fmla="*/ 5 h 32"/>
                <a:gd name="T22" fmla="*/ 1 w 11"/>
                <a:gd name="T23" fmla="*/ 1 h 32"/>
                <a:gd name="T24" fmla="*/ 5 w 11"/>
                <a:gd name="T25" fmla="*/ 0 h 32"/>
                <a:gd name="T26" fmla="*/ 8 w 11"/>
                <a:gd name="T27" fmla="*/ 3 h 32"/>
                <a:gd name="T28" fmla="*/ 5 w 11"/>
                <a:gd name="T29" fmla="*/ 2 h 32"/>
                <a:gd name="T30" fmla="*/ 3 w 11"/>
                <a:gd name="T31" fmla="*/ 3 h 32"/>
                <a:gd name="T32" fmla="*/ 2 w 11"/>
                <a:gd name="T33" fmla="*/ 5 h 32"/>
                <a:gd name="T34" fmla="*/ 2 w 11"/>
                <a:gd name="T35" fmla="*/ 26 h 32"/>
                <a:gd name="T36" fmla="*/ 3 w 11"/>
                <a:gd name="T37" fmla="*/ 29 h 32"/>
                <a:gd name="T38" fmla="*/ 5 w 11"/>
                <a:gd name="T39" fmla="*/ 30 h 32"/>
                <a:gd name="T40" fmla="*/ 8 w 11"/>
                <a:gd name="T41" fmla="*/ 29 h 32"/>
                <a:gd name="T42" fmla="*/ 8 w 11"/>
                <a:gd name="T43" fmla="*/ 29 h 32"/>
                <a:gd name="T44" fmla="*/ 8 w 11"/>
                <a:gd name="T45" fmla="*/ 29 h 32"/>
                <a:gd name="T46" fmla="*/ 9 w 11"/>
                <a:gd name="T47" fmla="*/ 26 h 32"/>
                <a:gd name="T48" fmla="*/ 9 w 11"/>
                <a:gd name="T49" fmla="*/ 5 h 32"/>
                <a:gd name="T50" fmla="*/ 8 w 11"/>
                <a:gd name="T51" fmla="*/ 3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1" h="32">
                  <a:moveTo>
                    <a:pt x="5" y="0"/>
                  </a:moveTo>
                  <a:cubicBezTo>
                    <a:pt x="7" y="0"/>
                    <a:pt x="8" y="0"/>
                    <a:pt x="9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1" y="2"/>
                    <a:pt x="11" y="4"/>
                    <a:pt x="11" y="5"/>
                  </a:cubicBezTo>
                  <a:cubicBezTo>
                    <a:pt x="11" y="26"/>
                    <a:pt x="11" y="26"/>
                    <a:pt x="11" y="26"/>
                  </a:cubicBezTo>
                  <a:cubicBezTo>
                    <a:pt x="11" y="28"/>
                    <a:pt x="11" y="29"/>
                    <a:pt x="9" y="30"/>
                  </a:cubicBezTo>
                  <a:cubicBezTo>
                    <a:pt x="9" y="30"/>
                    <a:pt x="9" y="30"/>
                    <a:pt x="9" y="30"/>
                  </a:cubicBezTo>
                  <a:cubicBezTo>
                    <a:pt x="8" y="31"/>
                    <a:pt x="7" y="32"/>
                    <a:pt x="5" y="32"/>
                  </a:cubicBezTo>
                  <a:cubicBezTo>
                    <a:pt x="4" y="32"/>
                    <a:pt x="2" y="31"/>
                    <a:pt x="1" y="30"/>
                  </a:cubicBezTo>
                  <a:cubicBezTo>
                    <a:pt x="0" y="29"/>
                    <a:pt x="0" y="28"/>
                    <a:pt x="0" y="26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4"/>
                    <a:pt x="0" y="2"/>
                    <a:pt x="1" y="1"/>
                  </a:cubicBezTo>
                  <a:cubicBezTo>
                    <a:pt x="2" y="0"/>
                    <a:pt x="4" y="0"/>
                    <a:pt x="5" y="0"/>
                  </a:cubicBezTo>
                  <a:close/>
                  <a:moveTo>
                    <a:pt x="8" y="3"/>
                  </a:moveTo>
                  <a:cubicBezTo>
                    <a:pt x="7" y="2"/>
                    <a:pt x="6" y="2"/>
                    <a:pt x="5" y="2"/>
                  </a:cubicBezTo>
                  <a:cubicBezTo>
                    <a:pt x="4" y="2"/>
                    <a:pt x="3" y="2"/>
                    <a:pt x="3" y="3"/>
                  </a:cubicBezTo>
                  <a:cubicBezTo>
                    <a:pt x="2" y="3"/>
                    <a:pt x="2" y="4"/>
                    <a:pt x="2" y="5"/>
                  </a:cubicBezTo>
                  <a:cubicBezTo>
                    <a:pt x="2" y="26"/>
                    <a:pt x="2" y="26"/>
                    <a:pt x="2" y="26"/>
                  </a:cubicBezTo>
                  <a:cubicBezTo>
                    <a:pt x="2" y="27"/>
                    <a:pt x="2" y="28"/>
                    <a:pt x="3" y="29"/>
                  </a:cubicBezTo>
                  <a:cubicBezTo>
                    <a:pt x="3" y="30"/>
                    <a:pt x="4" y="30"/>
                    <a:pt x="5" y="30"/>
                  </a:cubicBezTo>
                  <a:cubicBezTo>
                    <a:pt x="6" y="30"/>
                    <a:pt x="7" y="30"/>
                    <a:pt x="8" y="29"/>
                  </a:cubicBezTo>
                  <a:cubicBezTo>
                    <a:pt x="8" y="29"/>
                    <a:pt x="8" y="29"/>
                    <a:pt x="8" y="29"/>
                  </a:cubicBezTo>
                  <a:cubicBezTo>
                    <a:pt x="8" y="29"/>
                    <a:pt x="8" y="29"/>
                    <a:pt x="8" y="29"/>
                  </a:cubicBezTo>
                  <a:cubicBezTo>
                    <a:pt x="9" y="28"/>
                    <a:pt x="9" y="27"/>
                    <a:pt x="9" y="26"/>
                  </a:cubicBezTo>
                  <a:cubicBezTo>
                    <a:pt x="9" y="5"/>
                    <a:pt x="9" y="5"/>
                    <a:pt x="9" y="5"/>
                  </a:cubicBezTo>
                  <a:cubicBezTo>
                    <a:pt x="9" y="4"/>
                    <a:pt x="9" y="3"/>
                    <a:pt x="8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4" name="Freeform 112">
              <a:extLst>
                <a:ext uri="{FF2B5EF4-FFF2-40B4-BE49-F238E27FC236}">
                  <a16:creationId xmlns:a16="http://schemas.microsoft.com/office/drawing/2014/main" xmlns="" id="{34BD6DCD-FB02-425D-8C8A-7E6A6F9EAD2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05800" y="3660776"/>
              <a:ext cx="293688" cy="255588"/>
            </a:xfrm>
            <a:custGeom>
              <a:avLst/>
              <a:gdLst>
                <a:gd name="T0" fmla="*/ 14 w 53"/>
                <a:gd name="T1" fmla="*/ 6 h 46"/>
                <a:gd name="T2" fmla="*/ 11 w 53"/>
                <a:gd name="T3" fmla="*/ 12 h 46"/>
                <a:gd name="T4" fmla="*/ 9 w 53"/>
                <a:gd name="T5" fmla="*/ 19 h 46"/>
                <a:gd name="T6" fmla="*/ 23 w 53"/>
                <a:gd name="T7" fmla="*/ 36 h 46"/>
                <a:gd name="T8" fmla="*/ 22 w 53"/>
                <a:gd name="T9" fmla="*/ 38 h 46"/>
                <a:gd name="T10" fmla="*/ 7 w 53"/>
                <a:gd name="T11" fmla="*/ 19 h 46"/>
                <a:gd name="T12" fmla="*/ 9 w 53"/>
                <a:gd name="T13" fmla="*/ 12 h 46"/>
                <a:gd name="T14" fmla="*/ 28 w 53"/>
                <a:gd name="T15" fmla="*/ 38 h 46"/>
                <a:gd name="T16" fmla="*/ 28 w 53"/>
                <a:gd name="T17" fmla="*/ 36 h 46"/>
                <a:gd name="T18" fmla="*/ 44 w 53"/>
                <a:gd name="T19" fmla="*/ 19 h 46"/>
                <a:gd name="T20" fmla="*/ 42 w 53"/>
                <a:gd name="T21" fmla="*/ 12 h 46"/>
                <a:gd name="T22" fmla="*/ 39 w 53"/>
                <a:gd name="T23" fmla="*/ 7 h 46"/>
                <a:gd name="T24" fmla="*/ 40 w 53"/>
                <a:gd name="T25" fmla="*/ 6 h 46"/>
                <a:gd name="T26" fmla="*/ 44 w 53"/>
                <a:gd name="T27" fmla="*/ 12 h 46"/>
                <a:gd name="T28" fmla="*/ 46 w 53"/>
                <a:gd name="T29" fmla="*/ 19 h 46"/>
                <a:gd name="T30" fmla="*/ 28 w 53"/>
                <a:gd name="T31" fmla="*/ 38 h 46"/>
                <a:gd name="T32" fmla="*/ 49 w 53"/>
                <a:gd name="T33" fmla="*/ 10 h 46"/>
                <a:gd name="T34" fmla="*/ 46 w 53"/>
                <a:gd name="T35" fmla="*/ 34 h 46"/>
                <a:gd name="T36" fmla="*/ 32 w 53"/>
                <a:gd name="T37" fmla="*/ 44 h 46"/>
                <a:gd name="T38" fmla="*/ 48 w 53"/>
                <a:gd name="T39" fmla="*/ 35 h 46"/>
                <a:gd name="T40" fmla="*/ 51 w 53"/>
                <a:gd name="T41" fmla="*/ 9 h 46"/>
                <a:gd name="T42" fmla="*/ 44 w 53"/>
                <a:gd name="T43" fmla="*/ 0 h 46"/>
                <a:gd name="T44" fmla="*/ 27 w 53"/>
                <a:gd name="T45" fmla="*/ 44 h 46"/>
                <a:gd name="T46" fmla="*/ 27 w 53"/>
                <a:gd name="T47" fmla="*/ 44 h 46"/>
                <a:gd name="T48" fmla="*/ 26 w 53"/>
                <a:gd name="T49" fmla="*/ 44 h 46"/>
                <a:gd name="T50" fmla="*/ 9 w 53"/>
                <a:gd name="T51" fmla="*/ 37 h 46"/>
                <a:gd name="T52" fmla="*/ 2 w 53"/>
                <a:gd name="T53" fmla="*/ 14 h 46"/>
                <a:gd name="T54" fmla="*/ 6 w 53"/>
                <a:gd name="T55" fmla="*/ 5 h 46"/>
                <a:gd name="T56" fmla="*/ 9 w 53"/>
                <a:gd name="T57" fmla="*/ 0 h 46"/>
                <a:gd name="T58" fmla="*/ 4 w 53"/>
                <a:gd name="T59" fmla="*/ 4 h 46"/>
                <a:gd name="T60" fmla="*/ 0 w 53"/>
                <a:gd name="T61" fmla="*/ 14 h 46"/>
                <a:gd name="T62" fmla="*/ 8 w 53"/>
                <a:gd name="T63" fmla="*/ 38 h 46"/>
                <a:gd name="T64" fmla="*/ 26 w 53"/>
                <a:gd name="T65" fmla="*/ 46 h 46"/>
                <a:gd name="T66" fmla="*/ 27 w 53"/>
                <a:gd name="T67" fmla="*/ 46 h 46"/>
                <a:gd name="T68" fmla="*/ 27 w 53"/>
                <a:gd name="T69" fmla="*/ 46 h 46"/>
                <a:gd name="T70" fmla="*/ 28 w 53"/>
                <a:gd name="T71" fmla="*/ 45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3" h="46">
                  <a:moveTo>
                    <a:pt x="13" y="6"/>
                  </a:moveTo>
                  <a:cubicBezTo>
                    <a:pt x="13" y="5"/>
                    <a:pt x="14" y="5"/>
                    <a:pt x="14" y="6"/>
                  </a:cubicBezTo>
                  <a:cubicBezTo>
                    <a:pt x="15" y="6"/>
                    <a:pt x="15" y="7"/>
                    <a:pt x="14" y="7"/>
                  </a:cubicBezTo>
                  <a:cubicBezTo>
                    <a:pt x="13" y="8"/>
                    <a:pt x="11" y="10"/>
                    <a:pt x="11" y="12"/>
                  </a:cubicBezTo>
                  <a:cubicBezTo>
                    <a:pt x="11" y="13"/>
                    <a:pt x="11" y="13"/>
                    <a:pt x="11" y="13"/>
                  </a:cubicBezTo>
                  <a:cubicBezTo>
                    <a:pt x="10" y="15"/>
                    <a:pt x="9" y="17"/>
                    <a:pt x="9" y="19"/>
                  </a:cubicBezTo>
                  <a:cubicBezTo>
                    <a:pt x="9" y="23"/>
                    <a:pt x="11" y="27"/>
                    <a:pt x="13" y="30"/>
                  </a:cubicBezTo>
                  <a:cubicBezTo>
                    <a:pt x="15" y="33"/>
                    <a:pt x="19" y="35"/>
                    <a:pt x="23" y="36"/>
                  </a:cubicBezTo>
                  <a:cubicBezTo>
                    <a:pt x="23" y="36"/>
                    <a:pt x="24" y="36"/>
                    <a:pt x="24" y="37"/>
                  </a:cubicBezTo>
                  <a:cubicBezTo>
                    <a:pt x="23" y="38"/>
                    <a:pt x="23" y="38"/>
                    <a:pt x="22" y="38"/>
                  </a:cubicBezTo>
                  <a:cubicBezTo>
                    <a:pt x="18" y="37"/>
                    <a:pt x="14" y="34"/>
                    <a:pt x="12" y="31"/>
                  </a:cubicBezTo>
                  <a:cubicBezTo>
                    <a:pt x="9" y="28"/>
                    <a:pt x="7" y="24"/>
                    <a:pt x="7" y="19"/>
                  </a:cubicBezTo>
                  <a:cubicBezTo>
                    <a:pt x="7" y="17"/>
                    <a:pt x="8" y="14"/>
                    <a:pt x="9" y="12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10" y="9"/>
                    <a:pt x="11" y="7"/>
                    <a:pt x="13" y="6"/>
                  </a:cubicBezTo>
                  <a:close/>
                  <a:moveTo>
                    <a:pt x="28" y="38"/>
                  </a:moveTo>
                  <a:cubicBezTo>
                    <a:pt x="28" y="38"/>
                    <a:pt x="27" y="38"/>
                    <a:pt x="27" y="37"/>
                  </a:cubicBezTo>
                  <a:cubicBezTo>
                    <a:pt x="27" y="37"/>
                    <a:pt x="28" y="36"/>
                    <a:pt x="28" y="36"/>
                  </a:cubicBezTo>
                  <a:cubicBezTo>
                    <a:pt x="33" y="36"/>
                    <a:pt x="36" y="34"/>
                    <a:pt x="39" y="31"/>
                  </a:cubicBezTo>
                  <a:cubicBezTo>
                    <a:pt x="42" y="28"/>
                    <a:pt x="44" y="23"/>
                    <a:pt x="44" y="19"/>
                  </a:cubicBezTo>
                  <a:cubicBezTo>
                    <a:pt x="44" y="18"/>
                    <a:pt x="44" y="17"/>
                    <a:pt x="43" y="16"/>
                  </a:cubicBezTo>
                  <a:cubicBezTo>
                    <a:pt x="43" y="15"/>
                    <a:pt x="43" y="13"/>
                    <a:pt x="42" y="12"/>
                  </a:cubicBezTo>
                  <a:cubicBezTo>
                    <a:pt x="42" y="11"/>
                    <a:pt x="41" y="10"/>
                    <a:pt x="41" y="9"/>
                  </a:cubicBezTo>
                  <a:cubicBezTo>
                    <a:pt x="40" y="9"/>
                    <a:pt x="39" y="8"/>
                    <a:pt x="39" y="7"/>
                  </a:cubicBezTo>
                  <a:cubicBezTo>
                    <a:pt x="38" y="7"/>
                    <a:pt x="38" y="6"/>
                    <a:pt x="39" y="6"/>
                  </a:cubicBezTo>
                  <a:cubicBezTo>
                    <a:pt x="39" y="5"/>
                    <a:pt x="40" y="5"/>
                    <a:pt x="40" y="6"/>
                  </a:cubicBezTo>
                  <a:cubicBezTo>
                    <a:pt x="41" y="6"/>
                    <a:pt x="42" y="7"/>
                    <a:pt x="42" y="8"/>
                  </a:cubicBezTo>
                  <a:cubicBezTo>
                    <a:pt x="43" y="9"/>
                    <a:pt x="44" y="10"/>
                    <a:pt x="44" y="12"/>
                  </a:cubicBezTo>
                  <a:cubicBezTo>
                    <a:pt x="45" y="13"/>
                    <a:pt x="45" y="14"/>
                    <a:pt x="45" y="15"/>
                  </a:cubicBezTo>
                  <a:cubicBezTo>
                    <a:pt x="45" y="17"/>
                    <a:pt x="46" y="18"/>
                    <a:pt x="46" y="19"/>
                  </a:cubicBezTo>
                  <a:cubicBezTo>
                    <a:pt x="46" y="24"/>
                    <a:pt x="44" y="28"/>
                    <a:pt x="41" y="32"/>
                  </a:cubicBezTo>
                  <a:cubicBezTo>
                    <a:pt x="38" y="35"/>
                    <a:pt x="33" y="38"/>
                    <a:pt x="28" y="38"/>
                  </a:cubicBezTo>
                  <a:close/>
                  <a:moveTo>
                    <a:pt x="44" y="2"/>
                  </a:moveTo>
                  <a:cubicBezTo>
                    <a:pt x="46" y="4"/>
                    <a:pt x="48" y="7"/>
                    <a:pt x="49" y="10"/>
                  </a:cubicBezTo>
                  <a:cubicBezTo>
                    <a:pt x="51" y="12"/>
                    <a:pt x="51" y="16"/>
                    <a:pt x="51" y="19"/>
                  </a:cubicBezTo>
                  <a:cubicBezTo>
                    <a:pt x="51" y="25"/>
                    <a:pt x="49" y="30"/>
                    <a:pt x="46" y="34"/>
                  </a:cubicBezTo>
                  <a:cubicBezTo>
                    <a:pt x="43" y="38"/>
                    <a:pt x="38" y="42"/>
                    <a:pt x="33" y="43"/>
                  </a:cubicBezTo>
                  <a:cubicBezTo>
                    <a:pt x="32" y="43"/>
                    <a:pt x="32" y="44"/>
                    <a:pt x="32" y="44"/>
                  </a:cubicBezTo>
                  <a:cubicBezTo>
                    <a:pt x="32" y="45"/>
                    <a:pt x="33" y="45"/>
                    <a:pt x="33" y="45"/>
                  </a:cubicBezTo>
                  <a:cubicBezTo>
                    <a:pt x="39" y="43"/>
                    <a:pt x="44" y="40"/>
                    <a:pt x="48" y="35"/>
                  </a:cubicBezTo>
                  <a:cubicBezTo>
                    <a:pt x="51" y="31"/>
                    <a:pt x="53" y="25"/>
                    <a:pt x="53" y="19"/>
                  </a:cubicBezTo>
                  <a:cubicBezTo>
                    <a:pt x="53" y="15"/>
                    <a:pt x="52" y="12"/>
                    <a:pt x="51" y="9"/>
                  </a:cubicBezTo>
                  <a:cubicBezTo>
                    <a:pt x="50" y="6"/>
                    <a:pt x="48" y="3"/>
                    <a:pt x="45" y="0"/>
                  </a:cubicBezTo>
                  <a:cubicBezTo>
                    <a:pt x="45" y="0"/>
                    <a:pt x="44" y="0"/>
                    <a:pt x="44" y="0"/>
                  </a:cubicBezTo>
                  <a:cubicBezTo>
                    <a:pt x="44" y="1"/>
                    <a:pt x="44" y="1"/>
                    <a:pt x="44" y="2"/>
                  </a:cubicBezTo>
                  <a:close/>
                  <a:moveTo>
                    <a:pt x="27" y="44"/>
                  </a:moveTo>
                  <a:cubicBezTo>
                    <a:pt x="27" y="44"/>
                    <a:pt x="27" y="44"/>
                    <a:pt x="27" y="44"/>
                  </a:cubicBezTo>
                  <a:cubicBezTo>
                    <a:pt x="27" y="44"/>
                    <a:pt x="27" y="44"/>
                    <a:pt x="27" y="44"/>
                  </a:cubicBezTo>
                  <a:cubicBezTo>
                    <a:pt x="26" y="44"/>
                    <a:pt x="26" y="44"/>
                    <a:pt x="26" y="44"/>
                  </a:cubicBezTo>
                  <a:cubicBezTo>
                    <a:pt x="26" y="44"/>
                    <a:pt x="26" y="44"/>
                    <a:pt x="26" y="44"/>
                  </a:cubicBezTo>
                  <a:cubicBezTo>
                    <a:pt x="26" y="44"/>
                    <a:pt x="26" y="44"/>
                    <a:pt x="26" y="44"/>
                  </a:cubicBezTo>
                  <a:cubicBezTo>
                    <a:pt x="20" y="44"/>
                    <a:pt x="13" y="41"/>
                    <a:pt x="9" y="37"/>
                  </a:cubicBezTo>
                  <a:cubicBezTo>
                    <a:pt x="4" y="32"/>
                    <a:pt x="2" y="26"/>
                    <a:pt x="2" y="19"/>
                  </a:cubicBezTo>
                  <a:cubicBezTo>
                    <a:pt x="2" y="17"/>
                    <a:pt x="2" y="16"/>
                    <a:pt x="2" y="14"/>
                  </a:cubicBezTo>
                  <a:cubicBezTo>
                    <a:pt x="2" y="12"/>
                    <a:pt x="3" y="11"/>
                    <a:pt x="4" y="9"/>
                  </a:cubicBezTo>
                  <a:cubicBezTo>
                    <a:pt x="4" y="8"/>
                    <a:pt x="5" y="7"/>
                    <a:pt x="6" y="5"/>
                  </a:cubicBezTo>
                  <a:cubicBezTo>
                    <a:pt x="7" y="4"/>
                    <a:pt x="8" y="3"/>
                    <a:pt x="9" y="1"/>
                  </a:cubicBezTo>
                  <a:cubicBezTo>
                    <a:pt x="9" y="1"/>
                    <a:pt x="9" y="1"/>
                    <a:pt x="9" y="0"/>
                  </a:cubicBezTo>
                  <a:cubicBezTo>
                    <a:pt x="9" y="0"/>
                    <a:pt x="8" y="0"/>
                    <a:pt x="8" y="0"/>
                  </a:cubicBezTo>
                  <a:cubicBezTo>
                    <a:pt x="6" y="1"/>
                    <a:pt x="5" y="3"/>
                    <a:pt x="4" y="4"/>
                  </a:cubicBezTo>
                  <a:cubicBezTo>
                    <a:pt x="3" y="6"/>
                    <a:pt x="2" y="7"/>
                    <a:pt x="2" y="9"/>
                  </a:cubicBezTo>
                  <a:cubicBezTo>
                    <a:pt x="1" y="10"/>
                    <a:pt x="1" y="12"/>
                    <a:pt x="0" y="14"/>
                  </a:cubicBezTo>
                  <a:cubicBezTo>
                    <a:pt x="0" y="15"/>
                    <a:pt x="0" y="17"/>
                    <a:pt x="0" y="19"/>
                  </a:cubicBezTo>
                  <a:cubicBezTo>
                    <a:pt x="0" y="26"/>
                    <a:pt x="3" y="33"/>
                    <a:pt x="8" y="38"/>
                  </a:cubicBezTo>
                  <a:cubicBezTo>
                    <a:pt x="8" y="38"/>
                    <a:pt x="8" y="38"/>
                    <a:pt x="8" y="38"/>
                  </a:cubicBezTo>
                  <a:cubicBezTo>
                    <a:pt x="12" y="43"/>
                    <a:pt x="19" y="46"/>
                    <a:pt x="26" y="46"/>
                  </a:cubicBezTo>
                  <a:cubicBezTo>
                    <a:pt x="26" y="46"/>
                    <a:pt x="26" y="46"/>
                    <a:pt x="26" y="46"/>
                  </a:cubicBezTo>
                  <a:cubicBezTo>
                    <a:pt x="27" y="46"/>
                    <a:pt x="27" y="46"/>
                    <a:pt x="27" y="46"/>
                  </a:cubicBezTo>
                  <a:cubicBezTo>
                    <a:pt x="27" y="46"/>
                    <a:pt x="27" y="46"/>
                    <a:pt x="27" y="46"/>
                  </a:cubicBezTo>
                  <a:cubicBezTo>
                    <a:pt x="27" y="46"/>
                    <a:pt x="27" y="46"/>
                    <a:pt x="27" y="46"/>
                  </a:cubicBezTo>
                  <a:cubicBezTo>
                    <a:pt x="27" y="46"/>
                    <a:pt x="27" y="46"/>
                    <a:pt x="27" y="46"/>
                  </a:cubicBezTo>
                  <a:cubicBezTo>
                    <a:pt x="28" y="46"/>
                    <a:pt x="28" y="45"/>
                    <a:pt x="28" y="45"/>
                  </a:cubicBezTo>
                  <a:cubicBezTo>
                    <a:pt x="28" y="44"/>
                    <a:pt x="28" y="44"/>
                    <a:pt x="27" y="4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5" name="Freeform 113">
              <a:extLst>
                <a:ext uri="{FF2B5EF4-FFF2-40B4-BE49-F238E27FC236}">
                  <a16:creationId xmlns:a16="http://schemas.microsoft.com/office/drawing/2014/main" xmlns="" id="{E7F934D8-9337-4870-B90C-764080D7EB56}"/>
                </a:ext>
              </a:extLst>
            </p:cNvPr>
            <p:cNvSpPr>
              <a:spLocks/>
            </p:cNvSpPr>
            <p:nvPr/>
          </p:nvSpPr>
          <p:spPr bwMode="auto">
            <a:xfrm>
              <a:off x="8510588" y="3656013"/>
              <a:ext cx="50800" cy="44450"/>
            </a:xfrm>
            <a:custGeom>
              <a:avLst/>
              <a:gdLst>
                <a:gd name="T0" fmla="*/ 3 w 9"/>
                <a:gd name="T1" fmla="*/ 7 h 8"/>
                <a:gd name="T2" fmla="*/ 3 w 9"/>
                <a:gd name="T3" fmla="*/ 8 h 8"/>
                <a:gd name="T4" fmla="*/ 2 w 9"/>
                <a:gd name="T5" fmla="*/ 8 h 8"/>
                <a:gd name="T6" fmla="*/ 0 w 9"/>
                <a:gd name="T7" fmla="*/ 5 h 8"/>
                <a:gd name="T8" fmla="*/ 2 w 9"/>
                <a:gd name="T9" fmla="*/ 1 h 8"/>
                <a:gd name="T10" fmla="*/ 2 w 9"/>
                <a:gd name="T11" fmla="*/ 1 h 8"/>
                <a:gd name="T12" fmla="*/ 5 w 9"/>
                <a:gd name="T13" fmla="*/ 0 h 8"/>
                <a:gd name="T14" fmla="*/ 8 w 9"/>
                <a:gd name="T15" fmla="*/ 1 h 8"/>
                <a:gd name="T16" fmla="*/ 8 w 9"/>
                <a:gd name="T17" fmla="*/ 3 h 8"/>
                <a:gd name="T18" fmla="*/ 7 w 9"/>
                <a:gd name="T19" fmla="*/ 3 h 8"/>
                <a:gd name="T20" fmla="*/ 5 w 9"/>
                <a:gd name="T21" fmla="*/ 2 h 8"/>
                <a:gd name="T22" fmla="*/ 3 w 9"/>
                <a:gd name="T23" fmla="*/ 3 h 8"/>
                <a:gd name="T24" fmla="*/ 3 w 9"/>
                <a:gd name="T25" fmla="*/ 3 h 8"/>
                <a:gd name="T26" fmla="*/ 2 w 9"/>
                <a:gd name="T27" fmla="*/ 5 h 8"/>
                <a:gd name="T28" fmla="*/ 3 w 9"/>
                <a:gd name="T29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9" h="8">
                  <a:moveTo>
                    <a:pt x="3" y="7"/>
                  </a:moveTo>
                  <a:cubicBezTo>
                    <a:pt x="3" y="7"/>
                    <a:pt x="3" y="8"/>
                    <a:pt x="3" y="8"/>
                  </a:cubicBezTo>
                  <a:cubicBezTo>
                    <a:pt x="3" y="8"/>
                    <a:pt x="2" y="8"/>
                    <a:pt x="2" y="8"/>
                  </a:cubicBezTo>
                  <a:cubicBezTo>
                    <a:pt x="1" y="7"/>
                    <a:pt x="0" y="6"/>
                    <a:pt x="0" y="5"/>
                  </a:cubicBezTo>
                  <a:cubicBezTo>
                    <a:pt x="0" y="3"/>
                    <a:pt x="1" y="2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3" y="0"/>
                    <a:pt x="4" y="0"/>
                    <a:pt x="5" y="0"/>
                  </a:cubicBezTo>
                  <a:cubicBezTo>
                    <a:pt x="6" y="0"/>
                    <a:pt x="7" y="0"/>
                    <a:pt x="8" y="1"/>
                  </a:cubicBezTo>
                  <a:cubicBezTo>
                    <a:pt x="9" y="2"/>
                    <a:pt x="9" y="2"/>
                    <a:pt x="8" y="3"/>
                  </a:cubicBezTo>
                  <a:cubicBezTo>
                    <a:pt x="8" y="3"/>
                    <a:pt x="7" y="3"/>
                    <a:pt x="7" y="3"/>
                  </a:cubicBezTo>
                  <a:cubicBezTo>
                    <a:pt x="6" y="2"/>
                    <a:pt x="6" y="2"/>
                    <a:pt x="5" y="2"/>
                  </a:cubicBezTo>
                  <a:cubicBezTo>
                    <a:pt x="4" y="2"/>
                    <a:pt x="3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3"/>
                    <a:pt x="2" y="4"/>
                    <a:pt x="2" y="5"/>
                  </a:cubicBezTo>
                  <a:cubicBezTo>
                    <a:pt x="2" y="5"/>
                    <a:pt x="2" y="6"/>
                    <a:pt x="3" y="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6" name="Freeform 114">
              <a:extLst>
                <a:ext uri="{FF2B5EF4-FFF2-40B4-BE49-F238E27FC236}">
                  <a16:creationId xmlns:a16="http://schemas.microsoft.com/office/drawing/2014/main" xmlns="" id="{09C0B0C3-4B10-42A2-AD25-C2C1825543CC}"/>
                </a:ext>
              </a:extLst>
            </p:cNvPr>
            <p:cNvSpPr>
              <a:spLocks/>
            </p:cNvSpPr>
            <p:nvPr/>
          </p:nvSpPr>
          <p:spPr bwMode="auto">
            <a:xfrm>
              <a:off x="8350250" y="3649663"/>
              <a:ext cx="44450" cy="50800"/>
            </a:xfrm>
            <a:custGeom>
              <a:avLst/>
              <a:gdLst>
                <a:gd name="T0" fmla="*/ 7 w 8"/>
                <a:gd name="T1" fmla="*/ 8 h 9"/>
                <a:gd name="T2" fmla="*/ 5 w 8"/>
                <a:gd name="T3" fmla="*/ 8 h 9"/>
                <a:gd name="T4" fmla="*/ 5 w 8"/>
                <a:gd name="T5" fmla="*/ 7 h 9"/>
                <a:gd name="T6" fmla="*/ 5 w 8"/>
                <a:gd name="T7" fmla="*/ 7 h 9"/>
                <a:gd name="T8" fmla="*/ 6 w 8"/>
                <a:gd name="T9" fmla="*/ 5 h 9"/>
                <a:gd name="T10" fmla="*/ 5 w 8"/>
                <a:gd name="T11" fmla="*/ 3 h 9"/>
                <a:gd name="T12" fmla="*/ 5 w 8"/>
                <a:gd name="T13" fmla="*/ 3 h 9"/>
                <a:gd name="T14" fmla="*/ 5 w 8"/>
                <a:gd name="T15" fmla="*/ 3 h 9"/>
                <a:gd name="T16" fmla="*/ 3 w 8"/>
                <a:gd name="T17" fmla="*/ 2 h 9"/>
                <a:gd name="T18" fmla="*/ 1 w 8"/>
                <a:gd name="T19" fmla="*/ 3 h 9"/>
                <a:gd name="T20" fmla="*/ 0 w 8"/>
                <a:gd name="T21" fmla="*/ 3 h 9"/>
                <a:gd name="T22" fmla="*/ 0 w 8"/>
                <a:gd name="T23" fmla="*/ 2 h 9"/>
                <a:gd name="T24" fmla="*/ 3 w 8"/>
                <a:gd name="T25" fmla="*/ 0 h 9"/>
                <a:gd name="T26" fmla="*/ 7 w 8"/>
                <a:gd name="T27" fmla="*/ 2 h 9"/>
                <a:gd name="T28" fmla="*/ 7 w 8"/>
                <a:gd name="T29" fmla="*/ 2 h 9"/>
                <a:gd name="T30" fmla="*/ 7 w 8"/>
                <a:gd name="T31" fmla="*/ 2 h 9"/>
                <a:gd name="T32" fmla="*/ 7 w 8"/>
                <a:gd name="T33" fmla="*/ 2 h 9"/>
                <a:gd name="T34" fmla="*/ 8 w 8"/>
                <a:gd name="T35" fmla="*/ 5 h 9"/>
                <a:gd name="T36" fmla="*/ 7 w 8"/>
                <a:gd name="T37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8" h="9">
                  <a:moveTo>
                    <a:pt x="7" y="8"/>
                  </a:moveTo>
                  <a:cubicBezTo>
                    <a:pt x="6" y="9"/>
                    <a:pt x="6" y="9"/>
                    <a:pt x="5" y="8"/>
                  </a:cubicBezTo>
                  <a:cubicBezTo>
                    <a:pt x="5" y="8"/>
                    <a:pt x="5" y="7"/>
                    <a:pt x="5" y="7"/>
                  </a:cubicBezTo>
                  <a:cubicBezTo>
                    <a:pt x="5" y="7"/>
                    <a:pt x="5" y="7"/>
                    <a:pt x="5" y="7"/>
                  </a:cubicBezTo>
                  <a:cubicBezTo>
                    <a:pt x="6" y="7"/>
                    <a:pt x="6" y="6"/>
                    <a:pt x="6" y="5"/>
                  </a:cubicBezTo>
                  <a:cubicBezTo>
                    <a:pt x="6" y="4"/>
                    <a:pt x="6" y="4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2"/>
                    <a:pt x="4" y="2"/>
                    <a:pt x="3" y="2"/>
                  </a:cubicBezTo>
                  <a:cubicBezTo>
                    <a:pt x="3" y="2"/>
                    <a:pt x="2" y="2"/>
                    <a:pt x="1" y="3"/>
                  </a:cubicBezTo>
                  <a:cubicBezTo>
                    <a:pt x="1" y="3"/>
                    <a:pt x="0" y="3"/>
                    <a:pt x="0" y="3"/>
                  </a:cubicBezTo>
                  <a:cubicBezTo>
                    <a:pt x="0" y="3"/>
                    <a:pt x="0" y="2"/>
                    <a:pt x="0" y="2"/>
                  </a:cubicBezTo>
                  <a:cubicBezTo>
                    <a:pt x="1" y="1"/>
                    <a:pt x="2" y="0"/>
                    <a:pt x="3" y="0"/>
                  </a:cubicBezTo>
                  <a:cubicBezTo>
                    <a:pt x="5" y="0"/>
                    <a:pt x="6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8" y="3"/>
                    <a:pt x="8" y="4"/>
                    <a:pt x="8" y="5"/>
                  </a:cubicBezTo>
                  <a:cubicBezTo>
                    <a:pt x="8" y="6"/>
                    <a:pt x="8" y="8"/>
                    <a:pt x="7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7" name="Freeform 115">
              <a:extLst>
                <a:ext uri="{FF2B5EF4-FFF2-40B4-BE49-F238E27FC236}">
                  <a16:creationId xmlns:a16="http://schemas.microsoft.com/office/drawing/2014/main" xmlns="" id="{506BD564-851F-44EF-BDE3-8B8D06EFDBDC}"/>
                </a:ext>
              </a:extLst>
            </p:cNvPr>
            <p:cNvSpPr>
              <a:spLocks/>
            </p:cNvSpPr>
            <p:nvPr/>
          </p:nvSpPr>
          <p:spPr bwMode="auto">
            <a:xfrm>
              <a:off x="8450263" y="3860801"/>
              <a:ext cx="15875" cy="11113"/>
            </a:xfrm>
            <a:custGeom>
              <a:avLst/>
              <a:gdLst>
                <a:gd name="T0" fmla="*/ 2 w 3"/>
                <a:gd name="T1" fmla="*/ 0 h 2"/>
                <a:gd name="T2" fmla="*/ 3 w 3"/>
                <a:gd name="T3" fmla="*/ 1 h 2"/>
                <a:gd name="T4" fmla="*/ 2 w 3"/>
                <a:gd name="T5" fmla="*/ 2 h 2"/>
                <a:gd name="T6" fmla="*/ 2 w 3"/>
                <a:gd name="T7" fmla="*/ 2 h 2"/>
                <a:gd name="T8" fmla="*/ 0 w 3"/>
                <a:gd name="T9" fmla="*/ 1 h 2"/>
                <a:gd name="T10" fmla="*/ 1 w 3"/>
                <a:gd name="T11" fmla="*/ 0 h 2"/>
                <a:gd name="T12" fmla="*/ 2 w 3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cubicBezTo>
                    <a:pt x="3" y="0"/>
                    <a:pt x="3" y="0"/>
                    <a:pt x="3" y="1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1" y="2"/>
                    <a:pt x="1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lnTo>
                    <a:pt x="2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xmlns="" id="{8B827D31-4929-4C66-8F1F-713F2F4F3B38}"/>
              </a:ext>
            </a:extLst>
          </p:cNvPr>
          <p:cNvGrpSpPr/>
          <p:nvPr/>
        </p:nvGrpSpPr>
        <p:grpSpPr>
          <a:xfrm>
            <a:off x="3497263" y="5021263"/>
            <a:ext cx="338138" cy="339725"/>
            <a:chOff x="3497263" y="4945063"/>
            <a:chExt cx="338138" cy="339725"/>
          </a:xfrm>
          <a:solidFill>
            <a:schemeClr val="tx1"/>
          </a:solidFill>
        </p:grpSpPr>
        <p:sp>
          <p:nvSpPr>
            <p:cNvPr id="109" name="Freeform 126">
              <a:extLst>
                <a:ext uri="{FF2B5EF4-FFF2-40B4-BE49-F238E27FC236}">
                  <a16:creationId xmlns:a16="http://schemas.microsoft.com/office/drawing/2014/main" xmlns="" id="{E484E3AD-1E9E-447E-B3DB-4BBC0D80DE6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19500" y="5029201"/>
              <a:ext cx="82550" cy="49213"/>
            </a:xfrm>
            <a:custGeom>
              <a:avLst/>
              <a:gdLst>
                <a:gd name="T0" fmla="*/ 2 w 15"/>
                <a:gd name="T1" fmla="*/ 8 h 9"/>
                <a:gd name="T2" fmla="*/ 1 w 15"/>
                <a:gd name="T3" fmla="*/ 9 h 9"/>
                <a:gd name="T4" fmla="*/ 0 w 15"/>
                <a:gd name="T5" fmla="*/ 8 h 9"/>
                <a:gd name="T6" fmla="*/ 2 w 15"/>
                <a:gd name="T7" fmla="*/ 2 h 9"/>
                <a:gd name="T8" fmla="*/ 2 w 15"/>
                <a:gd name="T9" fmla="*/ 2 h 9"/>
                <a:gd name="T10" fmla="*/ 7 w 15"/>
                <a:gd name="T11" fmla="*/ 0 h 9"/>
                <a:gd name="T12" fmla="*/ 13 w 15"/>
                <a:gd name="T13" fmla="*/ 2 h 9"/>
                <a:gd name="T14" fmla="*/ 13 w 15"/>
                <a:gd name="T15" fmla="*/ 2 h 9"/>
                <a:gd name="T16" fmla="*/ 13 w 15"/>
                <a:gd name="T17" fmla="*/ 2 h 9"/>
                <a:gd name="T18" fmla="*/ 13 w 15"/>
                <a:gd name="T19" fmla="*/ 2 h 9"/>
                <a:gd name="T20" fmla="*/ 15 w 15"/>
                <a:gd name="T21" fmla="*/ 8 h 9"/>
                <a:gd name="T22" fmla="*/ 14 w 15"/>
                <a:gd name="T23" fmla="*/ 9 h 9"/>
                <a:gd name="T24" fmla="*/ 13 w 15"/>
                <a:gd name="T25" fmla="*/ 8 h 9"/>
                <a:gd name="T26" fmla="*/ 12 w 15"/>
                <a:gd name="T27" fmla="*/ 4 h 9"/>
                <a:gd name="T28" fmla="*/ 12 w 15"/>
                <a:gd name="T29" fmla="*/ 4 h 9"/>
                <a:gd name="T30" fmla="*/ 7 w 15"/>
                <a:gd name="T31" fmla="*/ 2 h 9"/>
                <a:gd name="T32" fmla="*/ 3 w 15"/>
                <a:gd name="T33" fmla="*/ 3 h 9"/>
                <a:gd name="T34" fmla="*/ 3 w 15"/>
                <a:gd name="T35" fmla="*/ 4 h 9"/>
                <a:gd name="T36" fmla="*/ 2 w 15"/>
                <a:gd name="T37" fmla="*/ 8 h 9"/>
                <a:gd name="T38" fmla="*/ 13 w 15"/>
                <a:gd name="T39" fmla="*/ 2 h 9"/>
                <a:gd name="T40" fmla="*/ 13 w 15"/>
                <a:gd name="T41" fmla="*/ 4 h 9"/>
                <a:gd name="T42" fmla="*/ 13 w 15"/>
                <a:gd name="T43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" h="9">
                  <a:moveTo>
                    <a:pt x="2" y="8"/>
                  </a:moveTo>
                  <a:cubicBezTo>
                    <a:pt x="2" y="8"/>
                    <a:pt x="1" y="9"/>
                    <a:pt x="1" y="9"/>
                  </a:cubicBezTo>
                  <a:cubicBezTo>
                    <a:pt x="0" y="9"/>
                    <a:pt x="0" y="8"/>
                    <a:pt x="0" y="8"/>
                  </a:cubicBezTo>
                  <a:cubicBezTo>
                    <a:pt x="0" y="5"/>
                    <a:pt x="1" y="4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5" y="0"/>
                    <a:pt x="7" y="0"/>
                  </a:cubicBezTo>
                  <a:cubicBezTo>
                    <a:pt x="10" y="0"/>
                    <a:pt x="11" y="1"/>
                    <a:pt x="13" y="2"/>
                  </a:cubicBezTo>
                  <a:cubicBezTo>
                    <a:pt x="13" y="2"/>
                    <a:pt x="13" y="2"/>
                    <a:pt x="13" y="2"/>
                  </a:cubicBezTo>
                  <a:cubicBezTo>
                    <a:pt x="13" y="2"/>
                    <a:pt x="13" y="2"/>
                    <a:pt x="13" y="2"/>
                  </a:cubicBezTo>
                  <a:cubicBezTo>
                    <a:pt x="13" y="2"/>
                    <a:pt x="13" y="2"/>
                    <a:pt x="13" y="2"/>
                  </a:cubicBezTo>
                  <a:cubicBezTo>
                    <a:pt x="14" y="4"/>
                    <a:pt x="15" y="5"/>
                    <a:pt x="15" y="8"/>
                  </a:cubicBezTo>
                  <a:cubicBezTo>
                    <a:pt x="15" y="8"/>
                    <a:pt x="15" y="9"/>
                    <a:pt x="14" y="9"/>
                  </a:cubicBezTo>
                  <a:cubicBezTo>
                    <a:pt x="14" y="9"/>
                    <a:pt x="13" y="8"/>
                    <a:pt x="13" y="8"/>
                  </a:cubicBezTo>
                  <a:cubicBezTo>
                    <a:pt x="13" y="6"/>
                    <a:pt x="13" y="5"/>
                    <a:pt x="12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0" y="2"/>
                    <a:pt x="9" y="2"/>
                    <a:pt x="7" y="2"/>
                  </a:cubicBezTo>
                  <a:cubicBezTo>
                    <a:pt x="6" y="2"/>
                    <a:pt x="4" y="2"/>
                    <a:pt x="3" y="3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2" y="5"/>
                    <a:pt x="2" y="6"/>
                    <a:pt x="2" y="8"/>
                  </a:cubicBezTo>
                  <a:close/>
                  <a:moveTo>
                    <a:pt x="13" y="2"/>
                  </a:moveTo>
                  <a:cubicBezTo>
                    <a:pt x="13" y="4"/>
                    <a:pt x="13" y="4"/>
                    <a:pt x="13" y="4"/>
                  </a:cubicBezTo>
                  <a:cubicBezTo>
                    <a:pt x="13" y="3"/>
                    <a:pt x="13" y="3"/>
                    <a:pt x="13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0" name="Freeform 127">
              <a:extLst>
                <a:ext uri="{FF2B5EF4-FFF2-40B4-BE49-F238E27FC236}">
                  <a16:creationId xmlns:a16="http://schemas.microsoft.com/office/drawing/2014/main" xmlns="" id="{97A88EAB-DD3D-4ADC-B50A-C87D080F0F90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3150" y="5100638"/>
              <a:ext cx="95250" cy="100013"/>
            </a:xfrm>
            <a:custGeom>
              <a:avLst/>
              <a:gdLst>
                <a:gd name="T0" fmla="*/ 0 w 17"/>
                <a:gd name="T1" fmla="*/ 9 h 18"/>
                <a:gd name="T2" fmla="*/ 1 w 17"/>
                <a:gd name="T3" fmla="*/ 8 h 18"/>
                <a:gd name="T4" fmla="*/ 2 w 17"/>
                <a:gd name="T5" fmla="*/ 9 h 18"/>
                <a:gd name="T6" fmla="*/ 4 w 17"/>
                <a:gd name="T7" fmla="*/ 14 h 18"/>
                <a:gd name="T8" fmla="*/ 4 w 17"/>
                <a:gd name="T9" fmla="*/ 14 h 18"/>
                <a:gd name="T10" fmla="*/ 8 w 17"/>
                <a:gd name="T11" fmla="*/ 16 h 18"/>
                <a:gd name="T12" fmla="*/ 13 w 17"/>
                <a:gd name="T13" fmla="*/ 14 h 18"/>
                <a:gd name="T14" fmla="*/ 13 w 17"/>
                <a:gd name="T15" fmla="*/ 14 h 18"/>
                <a:gd name="T16" fmla="*/ 15 w 17"/>
                <a:gd name="T17" fmla="*/ 9 h 18"/>
                <a:gd name="T18" fmla="*/ 13 w 17"/>
                <a:gd name="T19" fmla="*/ 4 h 18"/>
                <a:gd name="T20" fmla="*/ 13 w 17"/>
                <a:gd name="T21" fmla="*/ 4 h 18"/>
                <a:gd name="T22" fmla="*/ 8 w 17"/>
                <a:gd name="T23" fmla="*/ 2 h 18"/>
                <a:gd name="T24" fmla="*/ 7 w 17"/>
                <a:gd name="T25" fmla="*/ 1 h 18"/>
                <a:gd name="T26" fmla="*/ 8 w 17"/>
                <a:gd name="T27" fmla="*/ 0 h 18"/>
                <a:gd name="T28" fmla="*/ 14 w 17"/>
                <a:gd name="T29" fmla="*/ 3 h 18"/>
                <a:gd name="T30" fmla="*/ 14 w 17"/>
                <a:gd name="T31" fmla="*/ 3 h 18"/>
                <a:gd name="T32" fmla="*/ 17 w 17"/>
                <a:gd name="T33" fmla="*/ 9 h 18"/>
                <a:gd name="T34" fmla="*/ 14 w 17"/>
                <a:gd name="T35" fmla="*/ 15 h 18"/>
                <a:gd name="T36" fmla="*/ 14 w 17"/>
                <a:gd name="T37" fmla="*/ 15 h 18"/>
                <a:gd name="T38" fmla="*/ 14 w 17"/>
                <a:gd name="T39" fmla="*/ 15 h 18"/>
                <a:gd name="T40" fmla="*/ 8 w 17"/>
                <a:gd name="T41" fmla="*/ 18 h 18"/>
                <a:gd name="T42" fmla="*/ 2 w 17"/>
                <a:gd name="T43" fmla="*/ 15 h 18"/>
                <a:gd name="T44" fmla="*/ 2 w 17"/>
                <a:gd name="T45" fmla="*/ 15 h 18"/>
                <a:gd name="T46" fmla="*/ 2 w 17"/>
                <a:gd name="T47" fmla="*/ 15 h 18"/>
                <a:gd name="T48" fmla="*/ 2 w 17"/>
                <a:gd name="T49" fmla="*/ 15 h 18"/>
                <a:gd name="T50" fmla="*/ 0 w 17"/>
                <a:gd name="T51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7" h="18">
                  <a:moveTo>
                    <a:pt x="0" y="9"/>
                  </a:moveTo>
                  <a:cubicBezTo>
                    <a:pt x="0" y="8"/>
                    <a:pt x="0" y="8"/>
                    <a:pt x="1" y="8"/>
                  </a:cubicBezTo>
                  <a:cubicBezTo>
                    <a:pt x="1" y="8"/>
                    <a:pt x="2" y="8"/>
                    <a:pt x="2" y="9"/>
                  </a:cubicBezTo>
                  <a:cubicBezTo>
                    <a:pt x="2" y="11"/>
                    <a:pt x="2" y="13"/>
                    <a:pt x="4" y="14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5" y="15"/>
                    <a:pt x="6" y="16"/>
                    <a:pt x="8" y="16"/>
                  </a:cubicBezTo>
                  <a:cubicBezTo>
                    <a:pt x="10" y="16"/>
                    <a:pt x="12" y="15"/>
                    <a:pt x="13" y="14"/>
                  </a:cubicBezTo>
                  <a:cubicBezTo>
                    <a:pt x="13" y="14"/>
                    <a:pt x="13" y="14"/>
                    <a:pt x="13" y="14"/>
                  </a:cubicBezTo>
                  <a:cubicBezTo>
                    <a:pt x="14" y="13"/>
                    <a:pt x="15" y="11"/>
                    <a:pt x="15" y="9"/>
                  </a:cubicBezTo>
                  <a:cubicBezTo>
                    <a:pt x="15" y="7"/>
                    <a:pt x="14" y="5"/>
                    <a:pt x="13" y="4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2" y="3"/>
                    <a:pt x="10" y="2"/>
                    <a:pt x="8" y="2"/>
                  </a:cubicBezTo>
                  <a:cubicBezTo>
                    <a:pt x="8" y="2"/>
                    <a:pt x="7" y="2"/>
                    <a:pt x="7" y="1"/>
                  </a:cubicBezTo>
                  <a:cubicBezTo>
                    <a:pt x="7" y="1"/>
                    <a:pt x="8" y="0"/>
                    <a:pt x="8" y="0"/>
                  </a:cubicBezTo>
                  <a:cubicBezTo>
                    <a:pt x="11" y="0"/>
                    <a:pt x="13" y="1"/>
                    <a:pt x="14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6" y="4"/>
                    <a:pt x="17" y="7"/>
                    <a:pt x="17" y="9"/>
                  </a:cubicBezTo>
                  <a:cubicBezTo>
                    <a:pt x="17" y="11"/>
                    <a:pt x="16" y="14"/>
                    <a:pt x="14" y="15"/>
                  </a:cubicBezTo>
                  <a:cubicBezTo>
                    <a:pt x="14" y="15"/>
                    <a:pt x="14" y="15"/>
                    <a:pt x="14" y="15"/>
                  </a:cubicBezTo>
                  <a:cubicBezTo>
                    <a:pt x="14" y="15"/>
                    <a:pt x="14" y="15"/>
                    <a:pt x="14" y="15"/>
                  </a:cubicBezTo>
                  <a:cubicBezTo>
                    <a:pt x="13" y="17"/>
                    <a:pt x="11" y="18"/>
                    <a:pt x="8" y="18"/>
                  </a:cubicBezTo>
                  <a:cubicBezTo>
                    <a:pt x="6" y="18"/>
                    <a:pt x="4" y="17"/>
                    <a:pt x="2" y="15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1" y="14"/>
                    <a:pt x="0" y="11"/>
                    <a:pt x="0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1" name="Freeform 128">
              <a:extLst>
                <a:ext uri="{FF2B5EF4-FFF2-40B4-BE49-F238E27FC236}">
                  <a16:creationId xmlns:a16="http://schemas.microsoft.com/office/drawing/2014/main" xmlns="" id="{2B8FA781-16B9-4D3F-834D-2B5F0A6E2D30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2838" y="5000626"/>
              <a:ext cx="11113" cy="39688"/>
            </a:xfrm>
            <a:custGeom>
              <a:avLst/>
              <a:gdLst>
                <a:gd name="T0" fmla="*/ 0 w 2"/>
                <a:gd name="T1" fmla="*/ 1 h 7"/>
                <a:gd name="T2" fmla="*/ 1 w 2"/>
                <a:gd name="T3" fmla="*/ 0 h 7"/>
                <a:gd name="T4" fmla="*/ 2 w 2"/>
                <a:gd name="T5" fmla="*/ 1 h 7"/>
                <a:gd name="T6" fmla="*/ 2 w 2"/>
                <a:gd name="T7" fmla="*/ 6 h 7"/>
                <a:gd name="T8" fmla="*/ 1 w 2"/>
                <a:gd name="T9" fmla="*/ 7 h 7"/>
                <a:gd name="T10" fmla="*/ 0 w 2"/>
                <a:gd name="T11" fmla="*/ 6 h 7"/>
                <a:gd name="T12" fmla="*/ 0 w 2"/>
                <a:gd name="T1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7">
                  <a:moveTo>
                    <a:pt x="0" y="1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6"/>
                    <a:pt x="2" y="7"/>
                    <a:pt x="1" y="7"/>
                  </a:cubicBezTo>
                  <a:cubicBezTo>
                    <a:pt x="1" y="7"/>
                    <a:pt x="0" y="6"/>
                    <a:pt x="0" y="6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2" name="Freeform 129">
              <a:extLst>
                <a:ext uri="{FF2B5EF4-FFF2-40B4-BE49-F238E27FC236}">
                  <a16:creationId xmlns:a16="http://schemas.microsoft.com/office/drawing/2014/main" xmlns="" id="{E83F82C0-A6C7-40F4-9E4E-F72AB489A705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2838" y="5189538"/>
              <a:ext cx="11113" cy="34925"/>
            </a:xfrm>
            <a:custGeom>
              <a:avLst/>
              <a:gdLst>
                <a:gd name="T0" fmla="*/ 0 w 2"/>
                <a:gd name="T1" fmla="*/ 1 h 6"/>
                <a:gd name="T2" fmla="*/ 1 w 2"/>
                <a:gd name="T3" fmla="*/ 0 h 6"/>
                <a:gd name="T4" fmla="*/ 2 w 2"/>
                <a:gd name="T5" fmla="*/ 1 h 6"/>
                <a:gd name="T6" fmla="*/ 2 w 2"/>
                <a:gd name="T7" fmla="*/ 5 h 6"/>
                <a:gd name="T8" fmla="*/ 1 w 2"/>
                <a:gd name="T9" fmla="*/ 6 h 6"/>
                <a:gd name="T10" fmla="*/ 0 w 2"/>
                <a:gd name="T11" fmla="*/ 5 h 6"/>
                <a:gd name="T12" fmla="*/ 0 w 2"/>
                <a:gd name="T1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6">
                  <a:moveTo>
                    <a:pt x="0" y="1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6"/>
                    <a:pt x="2" y="6"/>
                    <a:pt x="1" y="6"/>
                  </a:cubicBezTo>
                  <a:cubicBezTo>
                    <a:pt x="1" y="6"/>
                    <a:pt x="0" y="6"/>
                    <a:pt x="0" y="5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3" name="Freeform 130">
              <a:extLst>
                <a:ext uri="{FF2B5EF4-FFF2-40B4-BE49-F238E27FC236}">
                  <a16:creationId xmlns:a16="http://schemas.microsoft.com/office/drawing/2014/main" xmlns="" id="{8E738EEF-08E1-411A-B730-6C914B4624F1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9500" y="5067301"/>
              <a:ext cx="44450" cy="44450"/>
            </a:xfrm>
            <a:custGeom>
              <a:avLst/>
              <a:gdLst>
                <a:gd name="T0" fmla="*/ 0 w 8"/>
                <a:gd name="T1" fmla="*/ 1 h 8"/>
                <a:gd name="T2" fmla="*/ 1 w 8"/>
                <a:gd name="T3" fmla="*/ 0 h 8"/>
                <a:gd name="T4" fmla="*/ 2 w 8"/>
                <a:gd name="T5" fmla="*/ 1 h 8"/>
                <a:gd name="T6" fmla="*/ 3 w 8"/>
                <a:gd name="T7" fmla="*/ 5 h 8"/>
                <a:gd name="T8" fmla="*/ 3 w 8"/>
                <a:gd name="T9" fmla="*/ 5 h 8"/>
                <a:gd name="T10" fmla="*/ 7 w 8"/>
                <a:gd name="T11" fmla="*/ 6 h 8"/>
                <a:gd name="T12" fmla="*/ 8 w 8"/>
                <a:gd name="T13" fmla="*/ 7 h 8"/>
                <a:gd name="T14" fmla="*/ 7 w 8"/>
                <a:gd name="T15" fmla="*/ 8 h 8"/>
                <a:gd name="T16" fmla="*/ 2 w 8"/>
                <a:gd name="T17" fmla="*/ 6 h 8"/>
                <a:gd name="T18" fmla="*/ 2 w 8"/>
                <a:gd name="T19" fmla="*/ 6 h 8"/>
                <a:gd name="T20" fmla="*/ 0 w 8"/>
                <a:gd name="T21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8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2"/>
                    <a:pt x="2" y="4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4" y="6"/>
                    <a:pt x="6" y="6"/>
                    <a:pt x="7" y="6"/>
                  </a:cubicBezTo>
                  <a:cubicBezTo>
                    <a:pt x="8" y="6"/>
                    <a:pt x="8" y="7"/>
                    <a:pt x="8" y="7"/>
                  </a:cubicBezTo>
                  <a:cubicBezTo>
                    <a:pt x="8" y="8"/>
                    <a:pt x="8" y="8"/>
                    <a:pt x="7" y="8"/>
                  </a:cubicBezTo>
                  <a:cubicBezTo>
                    <a:pt x="5" y="8"/>
                    <a:pt x="3" y="7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1" y="5"/>
                    <a:pt x="0" y="3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4" name="Freeform 131">
              <a:extLst>
                <a:ext uri="{FF2B5EF4-FFF2-40B4-BE49-F238E27FC236}">
                  <a16:creationId xmlns:a16="http://schemas.microsoft.com/office/drawing/2014/main" xmlns="" id="{42E72B30-D44E-4F4D-919D-5F2051F468A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497263" y="4945063"/>
              <a:ext cx="338138" cy="339725"/>
            </a:xfrm>
            <a:custGeom>
              <a:avLst/>
              <a:gdLst>
                <a:gd name="T0" fmla="*/ 59 w 61"/>
                <a:gd name="T1" fmla="*/ 30 h 61"/>
                <a:gd name="T2" fmla="*/ 59 w 61"/>
                <a:gd name="T3" fmla="*/ 30 h 61"/>
                <a:gd name="T4" fmla="*/ 51 w 61"/>
                <a:gd name="T5" fmla="*/ 10 h 61"/>
                <a:gd name="T6" fmla="*/ 30 w 61"/>
                <a:gd name="T7" fmla="*/ 1 h 61"/>
                <a:gd name="T8" fmla="*/ 30 w 61"/>
                <a:gd name="T9" fmla="*/ 1 h 61"/>
                <a:gd name="T10" fmla="*/ 30 w 61"/>
                <a:gd name="T11" fmla="*/ 1 h 61"/>
                <a:gd name="T12" fmla="*/ 10 w 61"/>
                <a:gd name="T13" fmla="*/ 10 h 61"/>
                <a:gd name="T14" fmla="*/ 2 w 61"/>
                <a:gd name="T15" fmla="*/ 30 h 61"/>
                <a:gd name="T16" fmla="*/ 10 w 61"/>
                <a:gd name="T17" fmla="*/ 51 h 61"/>
                <a:gd name="T18" fmla="*/ 30 w 61"/>
                <a:gd name="T19" fmla="*/ 59 h 61"/>
                <a:gd name="T20" fmla="*/ 30 w 61"/>
                <a:gd name="T21" fmla="*/ 59 h 61"/>
                <a:gd name="T22" fmla="*/ 51 w 61"/>
                <a:gd name="T23" fmla="*/ 51 h 61"/>
                <a:gd name="T24" fmla="*/ 59 w 61"/>
                <a:gd name="T25" fmla="*/ 30 h 61"/>
                <a:gd name="T26" fmla="*/ 59 w 61"/>
                <a:gd name="T27" fmla="*/ 30 h 61"/>
                <a:gd name="T28" fmla="*/ 59 w 61"/>
                <a:gd name="T29" fmla="*/ 30 h 61"/>
                <a:gd name="T30" fmla="*/ 61 w 61"/>
                <a:gd name="T31" fmla="*/ 30 h 61"/>
                <a:gd name="T32" fmla="*/ 61 w 61"/>
                <a:gd name="T33" fmla="*/ 30 h 61"/>
                <a:gd name="T34" fmla="*/ 61 w 61"/>
                <a:gd name="T35" fmla="*/ 30 h 61"/>
                <a:gd name="T36" fmla="*/ 61 w 61"/>
                <a:gd name="T37" fmla="*/ 30 h 61"/>
                <a:gd name="T38" fmla="*/ 52 w 61"/>
                <a:gd name="T39" fmla="*/ 52 h 61"/>
                <a:gd name="T40" fmla="*/ 30 w 61"/>
                <a:gd name="T41" fmla="*/ 61 h 61"/>
                <a:gd name="T42" fmla="*/ 30 w 61"/>
                <a:gd name="T43" fmla="*/ 61 h 61"/>
                <a:gd name="T44" fmla="*/ 9 w 61"/>
                <a:gd name="T45" fmla="*/ 52 h 61"/>
                <a:gd name="T46" fmla="*/ 0 w 61"/>
                <a:gd name="T47" fmla="*/ 30 h 61"/>
                <a:gd name="T48" fmla="*/ 9 w 61"/>
                <a:gd name="T49" fmla="*/ 9 h 61"/>
                <a:gd name="T50" fmla="*/ 30 w 61"/>
                <a:gd name="T51" fmla="*/ 0 h 61"/>
                <a:gd name="T52" fmla="*/ 30 w 61"/>
                <a:gd name="T53" fmla="*/ 0 h 61"/>
                <a:gd name="T54" fmla="*/ 30 w 61"/>
                <a:gd name="T55" fmla="*/ 0 h 61"/>
                <a:gd name="T56" fmla="*/ 52 w 61"/>
                <a:gd name="T57" fmla="*/ 9 h 61"/>
                <a:gd name="T58" fmla="*/ 61 w 61"/>
                <a:gd name="T59" fmla="*/ 3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1" h="61">
                  <a:moveTo>
                    <a:pt x="59" y="30"/>
                  </a:moveTo>
                  <a:cubicBezTo>
                    <a:pt x="59" y="30"/>
                    <a:pt x="59" y="30"/>
                    <a:pt x="59" y="30"/>
                  </a:cubicBezTo>
                  <a:cubicBezTo>
                    <a:pt x="59" y="22"/>
                    <a:pt x="56" y="15"/>
                    <a:pt x="51" y="10"/>
                  </a:cubicBezTo>
                  <a:cubicBezTo>
                    <a:pt x="46" y="5"/>
                    <a:pt x="38" y="1"/>
                    <a:pt x="30" y="1"/>
                  </a:cubicBezTo>
                  <a:cubicBezTo>
                    <a:pt x="30" y="1"/>
                    <a:pt x="30" y="1"/>
                    <a:pt x="30" y="1"/>
                  </a:cubicBezTo>
                  <a:cubicBezTo>
                    <a:pt x="30" y="1"/>
                    <a:pt x="30" y="1"/>
                    <a:pt x="30" y="1"/>
                  </a:cubicBezTo>
                  <a:cubicBezTo>
                    <a:pt x="22" y="1"/>
                    <a:pt x="15" y="5"/>
                    <a:pt x="10" y="10"/>
                  </a:cubicBezTo>
                  <a:cubicBezTo>
                    <a:pt x="5" y="15"/>
                    <a:pt x="2" y="22"/>
                    <a:pt x="2" y="30"/>
                  </a:cubicBezTo>
                  <a:cubicBezTo>
                    <a:pt x="2" y="38"/>
                    <a:pt x="5" y="45"/>
                    <a:pt x="10" y="51"/>
                  </a:cubicBezTo>
                  <a:cubicBezTo>
                    <a:pt x="15" y="56"/>
                    <a:pt x="22" y="59"/>
                    <a:pt x="30" y="59"/>
                  </a:cubicBezTo>
                  <a:cubicBezTo>
                    <a:pt x="30" y="59"/>
                    <a:pt x="30" y="59"/>
                    <a:pt x="30" y="59"/>
                  </a:cubicBezTo>
                  <a:cubicBezTo>
                    <a:pt x="38" y="59"/>
                    <a:pt x="46" y="56"/>
                    <a:pt x="51" y="51"/>
                  </a:cubicBezTo>
                  <a:cubicBezTo>
                    <a:pt x="56" y="45"/>
                    <a:pt x="59" y="38"/>
                    <a:pt x="59" y="30"/>
                  </a:cubicBezTo>
                  <a:cubicBezTo>
                    <a:pt x="59" y="30"/>
                    <a:pt x="59" y="30"/>
                    <a:pt x="59" y="30"/>
                  </a:cubicBezTo>
                  <a:cubicBezTo>
                    <a:pt x="59" y="30"/>
                    <a:pt x="59" y="30"/>
                    <a:pt x="59" y="30"/>
                  </a:cubicBezTo>
                  <a:close/>
                  <a:moveTo>
                    <a:pt x="61" y="30"/>
                  </a:moveTo>
                  <a:cubicBezTo>
                    <a:pt x="61" y="30"/>
                    <a:pt x="61" y="30"/>
                    <a:pt x="61" y="30"/>
                  </a:cubicBezTo>
                  <a:cubicBezTo>
                    <a:pt x="61" y="30"/>
                    <a:pt x="61" y="30"/>
                    <a:pt x="61" y="30"/>
                  </a:cubicBezTo>
                  <a:cubicBezTo>
                    <a:pt x="61" y="30"/>
                    <a:pt x="61" y="30"/>
                    <a:pt x="61" y="30"/>
                  </a:cubicBezTo>
                  <a:cubicBezTo>
                    <a:pt x="61" y="39"/>
                    <a:pt x="58" y="46"/>
                    <a:pt x="52" y="52"/>
                  </a:cubicBezTo>
                  <a:cubicBezTo>
                    <a:pt x="47" y="58"/>
                    <a:pt x="39" y="61"/>
                    <a:pt x="30" y="61"/>
                  </a:cubicBezTo>
                  <a:cubicBezTo>
                    <a:pt x="30" y="61"/>
                    <a:pt x="30" y="61"/>
                    <a:pt x="30" y="61"/>
                  </a:cubicBezTo>
                  <a:cubicBezTo>
                    <a:pt x="22" y="61"/>
                    <a:pt x="14" y="58"/>
                    <a:pt x="9" y="52"/>
                  </a:cubicBezTo>
                  <a:cubicBezTo>
                    <a:pt x="3" y="46"/>
                    <a:pt x="0" y="39"/>
                    <a:pt x="0" y="30"/>
                  </a:cubicBezTo>
                  <a:cubicBezTo>
                    <a:pt x="0" y="22"/>
                    <a:pt x="3" y="14"/>
                    <a:pt x="9" y="9"/>
                  </a:cubicBezTo>
                  <a:cubicBezTo>
                    <a:pt x="14" y="3"/>
                    <a:pt x="22" y="0"/>
                    <a:pt x="30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9" y="0"/>
                    <a:pt x="47" y="3"/>
                    <a:pt x="52" y="9"/>
                  </a:cubicBezTo>
                  <a:cubicBezTo>
                    <a:pt x="58" y="14"/>
                    <a:pt x="61" y="22"/>
                    <a:pt x="61" y="3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15" name="Group 114">
            <a:extLst>
              <a:ext uri="{FF2B5EF4-FFF2-40B4-BE49-F238E27FC236}">
                <a16:creationId xmlns:a16="http://schemas.microsoft.com/office/drawing/2014/main" xmlns="" id="{9355E55E-1ADB-408C-ACBF-311392585DAD}"/>
              </a:ext>
            </a:extLst>
          </p:cNvPr>
          <p:cNvGrpSpPr/>
          <p:nvPr/>
        </p:nvGrpSpPr>
        <p:grpSpPr>
          <a:xfrm>
            <a:off x="4179888" y="5021263"/>
            <a:ext cx="339725" cy="339725"/>
            <a:chOff x="4179888" y="4945063"/>
            <a:chExt cx="339725" cy="339725"/>
          </a:xfrm>
          <a:solidFill>
            <a:schemeClr val="tx1"/>
          </a:solidFill>
        </p:grpSpPr>
        <p:sp>
          <p:nvSpPr>
            <p:cNvPr id="116" name="Freeform 132">
              <a:extLst>
                <a:ext uri="{FF2B5EF4-FFF2-40B4-BE49-F238E27FC236}">
                  <a16:creationId xmlns:a16="http://schemas.microsoft.com/office/drawing/2014/main" xmlns="" id="{7A82E0C0-30AD-4E08-B876-C4EEB6972765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8475" y="5056188"/>
              <a:ext cx="11113" cy="106363"/>
            </a:xfrm>
            <a:custGeom>
              <a:avLst/>
              <a:gdLst>
                <a:gd name="T0" fmla="*/ 0 w 2"/>
                <a:gd name="T1" fmla="*/ 1 h 19"/>
                <a:gd name="T2" fmla="*/ 1 w 2"/>
                <a:gd name="T3" fmla="*/ 0 h 19"/>
                <a:gd name="T4" fmla="*/ 1 w 2"/>
                <a:gd name="T5" fmla="*/ 1 h 19"/>
                <a:gd name="T6" fmla="*/ 2 w 2"/>
                <a:gd name="T7" fmla="*/ 18 h 19"/>
                <a:gd name="T8" fmla="*/ 1 w 2"/>
                <a:gd name="T9" fmla="*/ 19 h 19"/>
                <a:gd name="T10" fmla="*/ 0 w 2"/>
                <a:gd name="T11" fmla="*/ 18 h 19"/>
                <a:gd name="T12" fmla="*/ 0 w 2"/>
                <a:gd name="T13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9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2" y="18"/>
                    <a:pt x="1" y="19"/>
                    <a:pt x="1" y="19"/>
                  </a:cubicBezTo>
                  <a:cubicBezTo>
                    <a:pt x="0" y="19"/>
                    <a:pt x="0" y="18"/>
                    <a:pt x="0" y="18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133">
              <a:extLst>
                <a:ext uri="{FF2B5EF4-FFF2-40B4-BE49-F238E27FC236}">
                  <a16:creationId xmlns:a16="http://schemas.microsoft.com/office/drawing/2014/main" xmlns="" id="{A05D450D-AEBD-450A-BA27-2C9A8AB65BB2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4025" y="5189538"/>
              <a:ext cx="149225" cy="11113"/>
            </a:xfrm>
            <a:custGeom>
              <a:avLst/>
              <a:gdLst>
                <a:gd name="T0" fmla="*/ 1 w 27"/>
                <a:gd name="T1" fmla="*/ 2 h 2"/>
                <a:gd name="T2" fmla="*/ 0 w 27"/>
                <a:gd name="T3" fmla="*/ 1 h 2"/>
                <a:gd name="T4" fmla="*/ 1 w 27"/>
                <a:gd name="T5" fmla="*/ 0 h 2"/>
                <a:gd name="T6" fmla="*/ 26 w 27"/>
                <a:gd name="T7" fmla="*/ 0 h 2"/>
                <a:gd name="T8" fmla="*/ 27 w 27"/>
                <a:gd name="T9" fmla="*/ 1 h 2"/>
                <a:gd name="T10" fmla="*/ 26 w 27"/>
                <a:gd name="T11" fmla="*/ 2 h 2"/>
                <a:gd name="T12" fmla="*/ 1 w 2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26" y="0"/>
                    <a:pt x="27" y="0"/>
                    <a:pt x="27" y="1"/>
                  </a:cubicBezTo>
                  <a:cubicBezTo>
                    <a:pt x="27" y="1"/>
                    <a:pt x="26" y="2"/>
                    <a:pt x="2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8" name="Freeform 134">
              <a:extLst>
                <a:ext uri="{FF2B5EF4-FFF2-40B4-BE49-F238E27FC236}">
                  <a16:creationId xmlns:a16="http://schemas.microsoft.com/office/drawing/2014/main" xmlns="" id="{F3FA4817-4661-498D-BE25-F55B373B1562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5138" y="5100638"/>
              <a:ext cx="93663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7" y="0"/>
                    <a:pt x="17" y="1"/>
                    <a:pt x="17" y="1"/>
                  </a:cubicBezTo>
                  <a:cubicBezTo>
                    <a:pt x="17" y="2"/>
                    <a:pt x="17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9" name="Freeform 135">
              <a:extLst>
                <a:ext uri="{FF2B5EF4-FFF2-40B4-BE49-F238E27FC236}">
                  <a16:creationId xmlns:a16="http://schemas.microsoft.com/office/drawing/2014/main" xmlns="" id="{1E19C79D-0BDF-48FC-B4F8-B0E1470C0F22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4025" y="5151438"/>
              <a:ext cx="55563" cy="49213"/>
            </a:xfrm>
            <a:custGeom>
              <a:avLst/>
              <a:gdLst>
                <a:gd name="T0" fmla="*/ 1 w 10"/>
                <a:gd name="T1" fmla="*/ 9 h 9"/>
                <a:gd name="T2" fmla="*/ 0 w 10"/>
                <a:gd name="T3" fmla="*/ 8 h 9"/>
                <a:gd name="T4" fmla="*/ 1 w 10"/>
                <a:gd name="T5" fmla="*/ 7 h 9"/>
                <a:gd name="T6" fmla="*/ 1 w 10"/>
                <a:gd name="T7" fmla="*/ 7 h 9"/>
                <a:gd name="T8" fmla="*/ 2 w 10"/>
                <a:gd name="T9" fmla="*/ 7 h 9"/>
                <a:gd name="T10" fmla="*/ 6 w 10"/>
                <a:gd name="T11" fmla="*/ 5 h 9"/>
                <a:gd name="T12" fmla="*/ 8 w 10"/>
                <a:gd name="T13" fmla="*/ 1 h 9"/>
                <a:gd name="T14" fmla="*/ 8 w 10"/>
                <a:gd name="T15" fmla="*/ 0 h 9"/>
                <a:gd name="T16" fmla="*/ 9 w 10"/>
                <a:gd name="T17" fmla="*/ 0 h 9"/>
                <a:gd name="T18" fmla="*/ 10 w 10"/>
                <a:gd name="T19" fmla="*/ 0 h 9"/>
                <a:gd name="T20" fmla="*/ 10 w 10"/>
                <a:gd name="T21" fmla="*/ 1 h 9"/>
                <a:gd name="T22" fmla="*/ 7 w 10"/>
                <a:gd name="T23" fmla="*/ 6 h 9"/>
                <a:gd name="T24" fmla="*/ 2 w 10"/>
                <a:gd name="T25" fmla="*/ 9 h 9"/>
                <a:gd name="T26" fmla="*/ 1 w 10"/>
                <a:gd name="T2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0" h="9">
                  <a:moveTo>
                    <a:pt x="1" y="9"/>
                  </a:moveTo>
                  <a:cubicBezTo>
                    <a:pt x="1" y="9"/>
                    <a:pt x="0" y="8"/>
                    <a:pt x="0" y="8"/>
                  </a:cubicBezTo>
                  <a:cubicBezTo>
                    <a:pt x="0" y="7"/>
                    <a:pt x="1" y="7"/>
                    <a:pt x="1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3" y="7"/>
                    <a:pt x="5" y="6"/>
                    <a:pt x="6" y="5"/>
                  </a:cubicBezTo>
                  <a:cubicBezTo>
                    <a:pt x="7" y="4"/>
                    <a:pt x="8" y="2"/>
                    <a:pt x="8" y="1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8" y="0"/>
                    <a:pt x="8" y="0"/>
                    <a:pt x="9" y="0"/>
                  </a:cubicBezTo>
                  <a:cubicBezTo>
                    <a:pt x="9" y="0"/>
                    <a:pt x="10" y="0"/>
                    <a:pt x="10" y="0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0" y="3"/>
                    <a:pt x="9" y="5"/>
                    <a:pt x="7" y="6"/>
                  </a:cubicBezTo>
                  <a:cubicBezTo>
                    <a:pt x="6" y="8"/>
                    <a:pt x="4" y="9"/>
                    <a:pt x="2" y="9"/>
                  </a:cubicBezTo>
                  <a:cubicBezTo>
                    <a:pt x="1" y="9"/>
                    <a:pt x="1" y="9"/>
                    <a:pt x="1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0" name="Freeform 136">
              <a:extLst>
                <a:ext uri="{FF2B5EF4-FFF2-40B4-BE49-F238E27FC236}">
                  <a16:creationId xmlns:a16="http://schemas.microsoft.com/office/drawing/2014/main" xmlns="" id="{22DEE547-25C0-43D3-B98E-F3AE13DEEB7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79888" y="4945063"/>
              <a:ext cx="339725" cy="339725"/>
            </a:xfrm>
            <a:custGeom>
              <a:avLst/>
              <a:gdLst>
                <a:gd name="T0" fmla="*/ 59 w 61"/>
                <a:gd name="T1" fmla="*/ 30 h 61"/>
                <a:gd name="T2" fmla="*/ 51 w 61"/>
                <a:gd name="T3" fmla="*/ 10 h 61"/>
                <a:gd name="T4" fmla="*/ 30 w 61"/>
                <a:gd name="T5" fmla="*/ 1 h 61"/>
                <a:gd name="T6" fmla="*/ 10 w 61"/>
                <a:gd name="T7" fmla="*/ 10 h 61"/>
                <a:gd name="T8" fmla="*/ 1 w 61"/>
                <a:gd name="T9" fmla="*/ 30 h 61"/>
                <a:gd name="T10" fmla="*/ 10 w 61"/>
                <a:gd name="T11" fmla="*/ 51 h 61"/>
                <a:gd name="T12" fmla="*/ 30 w 61"/>
                <a:gd name="T13" fmla="*/ 59 h 61"/>
                <a:gd name="T14" fmla="*/ 51 w 61"/>
                <a:gd name="T15" fmla="*/ 51 h 61"/>
                <a:gd name="T16" fmla="*/ 59 w 61"/>
                <a:gd name="T17" fmla="*/ 30 h 61"/>
                <a:gd name="T18" fmla="*/ 52 w 61"/>
                <a:gd name="T19" fmla="*/ 9 h 61"/>
                <a:gd name="T20" fmla="*/ 61 w 61"/>
                <a:gd name="T21" fmla="*/ 30 h 61"/>
                <a:gd name="T22" fmla="*/ 52 w 61"/>
                <a:gd name="T23" fmla="*/ 52 h 61"/>
                <a:gd name="T24" fmla="*/ 30 w 61"/>
                <a:gd name="T25" fmla="*/ 61 h 61"/>
                <a:gd name="T26" fmla="*/ 9 w 61"/>
                <a:gd name="T27" fmla="*/ 52 h 61"/>
                <a:gd name="T28" fmla="*/ 0 w 61"/>
                <a:gd name="T29" fmla="*/ 30 h 61"/>
                <a:gd name="T30" fmla="*/ 9 w 61"/>
                <a:gd name="T31" fmla="*/ 9 h 61"/>
                <a:gd name="T32" fmla="*/ 30 w 61"/>
                <a:gd name="T33" fmla="*/ 0 h 61"/>
                <a:gd name="T34" fmla="*/ 52 w 61"/>
                <a:gd name="T35" fmla="*/ 9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1" h="61">
                  <a:moveTo>
                    <a:pt x="59" y="30"/>
                  </a:moveTo>
                  <a:cubicBezTo>
                    <a:pt x="59" y="22"/>
                    <a:pt x="56" y="15"/>
                    <a:pt x="51" y="10"/>
                  </a:cubicBezTo>
                  <a:cubicBezTo>
                    <a:pt x="45" y="5"/>
                    <a:pt x="38" y="1"/>
                    <a:pt x="30" y="1"/>
                  </a:cubicBezTo>
                  <a:cubicBezTo>
                    <a:pt x="22" y="1"/>
                    <a:pt x="15" y="5"/>
                    <a:pt x="10" y="10"/>
                  </a:cubicBezTo>
                  <a:cubicBezTo>
                    <a:pt x="5" y="15"/>
                    <a:pt x="1" y="22"/>
                    <a:pt x="1" y="30"/>
                  </a:cubicBezTo>
                  <a:cubicBezTo>
                    <a:pt x="1" y="38"/>
                    <a:pt x="5" y="45"/>
                    <a:pt x="10" y="51"/>
                  </a:cubicBezTo>
                  <a:cubicBezTo>
                    <a:pt x="15" y="56"/>
                    <a:pt x="22" y="59"/>
                    <a:pt x="30" y="59"/>
                  </a:cubicBezTo>
                  <a:cubicBezTo>
                    <a:pt x="38" y="59"/>
                    <a:pt x="45" y="56"/>
                    <a:pt x="51" y="51"/>
                  </a:cubicBezTo>
                  <a:cubicBezTo>
                    <a:pt x="56" y="45"/>
                    <a:pt x="59" y="38"/>
                    <a:pt x="59" y="30"/>
                  </a:cubicBezTo>
                  <a:close/>
                  <a:moveTo>
                    <a:pt x="52" y="9"/>
                  </a:moveTo>
                  <a:cubicBezTo>
                    <a:pt x="58" y="14"/>
                    <a:pt x="61" y="22"/>
                    <a:pt x="61" y="30"/>
                  </a:cubicBezTo>
                  <a:cubicBezTo>
                    <a:pt x="61" y="39"/>
                    <a:pt x="58" y="46"/>
                    <a:pt x="52" y="52"/>
                  </a:cubicBezTo>
                  <a:cubicBezTo>
                    <a:pt x="46" y="58"/>
                    <a:pt x="39" y="61"/>
                    <a:pt x="30" y="61"/>
                  </a:cubicBezTo>
                  <a:cubicBezTo>
                    <a:pt x="22" y="61"/>
                    <a:pt x="14" y="58"/>
                    <a:pt x="9" y="52"/>
                  </a:cubicBezTo>
                  <a:cubicBezTo>
                    <a:pt x="3" y="46"/>
                    <a:pt x="0" y="39"/>
                    <a:pt x="0" y="30"/>
                  </a:cubicBezTo>
                  <a:cubicBezTo>
                    <a:pt x="0" y="22"/>
                    <a:pt x="3" y="14"/>
                    <a:pt x="9" y="9"/>
                  </a:cubicBezTo>
                  <a:cubicBezTo>
                    <a:pt x="14" y="3"/>
                    <a:pt x="22" y="0"/>
                    <a:pt x="30" y="0"/>
                  </a:cubicBezTo>
                  <a:cubicBezTo>
                    <a:pt x="39" y="0"/>
                    <a:pt x="46" y="3"/>
                    <a:pt x="52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1" name="Freeform 137">
              <a:extLst>
                <a:ext uri="{FF2B5EF4-FFF2-40B4-BE49-F238E27FC236}">
                  <a16:creationId xmlns:a16="http://schemas.microsoft.com/office/drawing/2014/main" xmlns="" id="{548B2636-4056-4DC5-ADB7-C9883B439792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8475" y="5018088"/>
              <a:ext cx="82550" cy="49213"/>
            </a:xfrm>
            <a:custGeom>
              <a:avLst/>
              <a:gdLst>
                <a:gd name="T0" fmla="*/ 2 w 15"/>
                <a:gd name="T1" fmla="*/ 8 h 9"/>
                <a:gd name="T2" fmla="*/ 1 w 15"/>
                <a:gd name="T3" fmla="*/ 9 h 9"/>
                <a:gd name="T4" fmla="*/ 0 w 15"/>
                <a:gd name="T5" fmla="*/ 8 h 9"/>
                <a:gd name="T6" fmla="*/ 2 w 15"/>
                <a:gd name="T7" fmla="*/ 2 h 9"/>
                <a:gd name="T8" fmla="*/ 2 w 15"/>
                <a:gd name="T9" fmla="*/ 2 h 9"/>
                <a:gd name="T10" fmla="*/ 7 w 15"/>
                <a:gd name="T11" fmla="*/ 0 h 9"/>
                <a:gd name="T12" fmla="*/ 13 w 15"/>
                <a:gd name="T13" fmla="*/ 2 h 9"/>
                <a:gd name="T14" fmla="*/ 15 w 15"/>
                <a:gd name="T15" fmla="*/ 8 h 9"/>
                <a:gd name="T16" fmla="*/ 14 w 15"/>
                <a:gd name="T17" fmla="*/ 9 h 9"/>
                <a:gd name="T18" fmla="*/ 13 w 15"/>
                <a:gd name="T19" fmla="*/ 8 h 9"/>
                <a:gd name="T20" fmla="*/ 11 w 15"/>
                <a:gd name="T21" fmla="*/ 4 h 9"/>
                <a:gd name="T22" fmla="*/ 7 w 15"/>
                <a:gd name="T23" fmla="*/ 2 h 9"/>
                <a:gd name="T24" fmla="*/ 3 w 15"/>
                <a:gd name="T25" fmla="*/ 4 h 9"/>
                <a:gd name="T26" fmla="*/ 3 w 15"/>
                <a:gd name="T27" fmla="*/ 4 h 9"/>
                <a:gd name="T28" fmla="*/ 2 w 15"/>
                <a:gd name="T29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9">
                  <a:moveTo>
                    <a:pt x="2" y="8"/>
                  </a:moveTo>
                  <a:cubicBezTo>
                    <a:pt x="2" y="8"/>
                    <a:pt x="1" y="9"/>
                    <a:pt x="1" y="9"/>
                  </a:cubicBezTo>
                  <a:cubicBezTo>
                    <a:pt x="0" y="9"/>
                    <a:pt x="0" y="8"/>
                    <a:pt x="0" y="8"/>
                  </a:cubicBezTo>
                  <a:cubicBezTo>
                    <a:pt x="0" y="6"/>
                    <a:pt x="0" y="4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5" y="0"/>
                    <a:pt x="7" y="0"/>
                  </a:cubicBezTo>
                  <a:cubicBezTo>
                    <a:pt x="9" y="0"/>
                    <a:pt x="11" y="1"/>
                    <a:pt x="13" y="2"/>
                  </a:cubicBezTo>
                  <a:cubicBezTo>
                    <a:pt x="14" y="4"/>
                    <a:pt x="15" y="6"/>
                    <a:pt x="15" y="8"/>
                  </a:cubicBezTo>
                  <a:cubicBezTo>
                    <a:pt x="15" y="8"/>
                    <a:pt x="15" y="9"/>
                    <a:pt x="14" y="9"/>
                  </a:cubicBezTo>
                  <a:cubicBezTo>
                    <a:pt x="13" y="9"/>
                    <a:pt x="13" y="8"/>
                    <a:pt x="13" y="8"/>
                  </a:cubicBezTo>
                  <a:cubicBezTo>
                    <a:pt x="13" y="6"/>
                    <a:pt x="12" y="5"/>
                    <a:pt x="11" y="4"/>
                  </a:cubicBezTo>
                  <a:cubicBezTo>
                    <a:pt x="10" y="3"/>
                    <a:pt x="9" y="2"/>
                    <a:pt x="7" y="2"/>
                  </a:cubicBezTo>
                  <a:cubicBezTo>
                    <a:pt x="6" y="2"/>
                    <a:pt x="4" y="3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2" y="5"/>
                    <a:pt x="2" y="6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xmlns="" id="{26660796-2DC1-4649-BBA1-36A1556FB680}"/>
              </a:ext>
            </a:extLst>
          </p:cNvPr>
          <p:cNvGrpSpPr/>
          <p:nvPr/>
        </p:nvGrpSpPr>
        <p:grpSpPr>
          <a:xfrm>
            <a:off x="4859338" y="5021263"/>
            <a:ext cx="344488" cy="339725"/>
            <a:chOff x="4859338" y="4945063"/>
            <a:chExt cx="344488" cy="339725"/>
          </a:xfrm>
          <a:solidFill>
            <a:schemeClr val="tx1"/>
          </a:solidFill>
        </p:grpSpPr>
        <p:sp>
          <p:nvSpPr>
            <p:cNvPr id="123" name="Freeform 138">
              <a:extLst>
                <a:ext uri="{FF2B5EF4-FFF2-40B4-BE49-F238E27FC236}">
                  <a16:creationId xmlns:a16="http://schemas.microsoft.com/office/drawing/2014/main" xmlns="" id="{B0DDFAB9-4DB5-4564-BF43-ED29BA8B3766}"/>
                </a:ext>
              </a:extLst>
            </p:cNvPr>
            <p:cNvSpPr>
              <a:spLocks/>
            </p:cNvSpPr>
            <p:nvPr/>
          </p:nvSpPr>
          <p:spPr bwMode="auto">
            <a:xfrm>
              <a:off x="5019675" y="5100638"/>
              <a:ext cx="11113" cy="117475"/>
            </a:xfrm>
            <a:custGeom>
              <a:avLst/>
              <a:gdLst>
                <a:gd name="T0" fmla="*/ 0 w 2"/>
                <a:gd name="T1" fmla="*/ 1 h 21"/>
                <a:gd name="T2" fmla="*/ 1 w 2"/>
                <a:gd name="T3" fmla="*/ 0 h 21"/>
                <a:gd name="T4" fmla="*/ 2 w 2"/>
                <a:gd name="T5" fmla="*/ 1 h 21"/>
                <a:gd name="T6" fmla="*/ 2 w 2"/>
                <a:gd name="T7" fmla="*/ 20 h 21"/>
                <a:gd name="T8" fmla="*/ 1 w 2"/>
                <a:gd name="T9" fmla="*/ 21 h 21"/>
                <a:gd name="T10" fmla="*/ 0 w 2"/>
                <a:gd name="T11" fmla="*/ 20 h 21"/>
                <a:gd name="T12" fmla="*/ 0 w 2"/>
                <a:gd name="T13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21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2" y="21"/>
                    <a:pt x="2" y="21"/>
                    <a:pt x="1" y="21"/>
                  </a:cubicBezTo>
                  <a:cubicBezTo>
                    <a:pt x="1" y="21"/>
                    <a:pt x="0" y="21"/>
                    <a:pt x="0" y="20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4" name="Freeform 139">
              <a:extLst>
                <a:ext uri="{FF2B5EF4-FFF2-40B4-BE49-F238E27FC236}">
                  <a16:creationId xmlns:a16="http://schemas.microsoft.com/office/drawing/2014/main" xmlns="" id="{60481033-F122-4E9A-8224-437E30FF5C44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9350" y="5029201"/>
              <a:ext cx="71438" cy="82550"/>
            </a:xfrm>
            <a:custGeom>
              <a:avLst/>
              <a:gdLst>
                <a:gd name="T0" fmla="*/ 13 w 13"/>
                <a:gd name="T1" fmla="*/ 14 h 15"/>
                <a:gd name="T2" fmla="*/ 13 w 13"/>
                <a:gd name="T3" fmla="*/ 15 h 15"/>
                <a:gd name="T4" fmla="*/ 11 w 13"/>
                <a:gd name="T5" fmla="*/ 15 h 15"/>
                <a:gd name="T6" fmla="*/ 0 w 13"/>
                <a:gd name="T7" fmla="*/ 1 h 15"/>
                <a:gd name="T8" fmla="*/ 0 w 13"/>
                <a:gd name="T9" fmla="*/ 0 h 15"/>
                <a:gd name="T10" fmla="*/ 1 w 13"/>
                <a:gd name="T11" fmla="*/ 0 h 15"/>
                <a:gd name="T12" fmla="*/ 13 w 13"/>
                <a:gd name="T13" fmla="*/ 14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15">
                  <a:moveTo>
                    <a:pt x="13" y="14"/>
                  </a:moveTo>
                  <a:cubicBezTo>
                    <a:pt x="13" y="14"/>
                    <a:pt x="13" y="15"/>
                    <a:pt x="13" y="15"/>
                  </a:cubicBezTo>
                  <a:cubicBezTo>
                    <a:pt x="12" y="15"/>
                    <a:pt x="12" y="15"/>
                    <a:pt x="11" y="1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13" y="1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5" name="Freeform 140">
              <a:extLst>
                <a:ext uri="{FF2B5EF4-FFF2-40B4-BE49-F238E27FC236}">
                  <a16:creationId xmlns:a16="http://schemas.microsoft.com/office/drawing/2014/main" xmlns="" id="{C708C12A-ACE7-47B6-8E60-7C8027066B3B}"/>
                </a:ext>
              </a:extLst>
            </p:cNvPr>
            <p:cNvSpPr>
              <a:spLocks/>
            </p:cNvSpPr>
            <p:nvPr/>
          </p:nvSpPr>
          <p:spPr bwMode="auto">
            <a:xfrm>
              <a:off x="5019675" y="5029201"/>
              <a:ext cx="77788" cy="82550"/>
            </a:xfrm>
            <a:custGeom>
              <a:avLst/>
              <a:gdLst>
                <a:gd name="T0" fmla="*/ 2 w 14"/>
                <a:gd name="T1" fmla="*/ 15 h 15"/>
                <a:gd name="T2" fmla="*/ 1 w 14"/>
                <a:gd name="T3" fmla="*/ 15 h 15"/>
                <a:gd name="T4" fmla="*/ 0 w 14"/>
                <a:gd name="T5" fmla="*/ 14 h 15"/>
                <a:gd name="T6" fmla="*/ 12 w 14"/>
                <a:gd name="T7" fmla="*/ 0 h 15"/>
                <a:gd name="T8" fmla="*/ 13 w 14"/>
                <a:gd name="T9" fmla="*/ 0 h 15"/>
                <a:gd name="T10" fmla="*/ 13 w 14"/>
                <a:gd name="T11" fmla="*/ 1 h 15"/>
                <a:gd name="T12" fmla="*/ 2 w 14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15">
                  <a:moveTo>
                    <a:pt x="2" y="15"/>
                  </a:moveTo>
                  <a:cubicBezTo>
                    <a:pt x="2" y="15"/>
                    <a:pt x="1" y="15"/>
                    <a:pt x="1" y="15"/>
                  </a:cubicBezTo>
                  <a:cubicBezTo>
                    <a:pt x="0" y="15"/>
                    <a:pt x="0" y="14"/>
                    <a:pt x="0" y="14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3" y="0"/>
                    <a:pt x="13" y="0"/>
                  </a:cubicBezTo>
                  <a:cubicBezTo>
                    <a:pt x="14" y="0"/>
                    <a:pt x="14" y="1"/>
                    <a:pt x="13" y="1"/>
                  </a:cubicBezTo>
                  <a:lnTo>
                    <a:pt x="2" y="1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6" name="Freeform 141">
              <a:extLst>
                <a:ext uri="{FF2B5EF4-FFF2-40B4-BE49-F238E27FC236}">
                  <a16:creationId xmlns:a16="http://schemas.microsoft.com/office/drawing/2014/main" xmlns="" id="{346363A6-BDDE-4605-81B8-AB9F486D9D2D}"/>
                </a:ext>
              </a:extLst>
            </p:cNvPr>
            <p:cNvSpPr>
              <a:spLocks/>
            </p:cNvSpPr>
            <p:nvPr/>
          </p:nvSpPr>
          <p:spPr bwMode="auto">
            <a:xfrm>
              <a:off x="4981575" y="5167313"/>
              <a:ext cx="93663" cy="11113"/>
            </a:xfrm>
            <a:custGeom>
              <a:avLst/>
              <a:gdLst>
                <a:gd name="T0" fmla="*/ 0 w 17"/>
                <a:gd name="T1" fmla="*/ 2 h 2"/>
                <a:gd name="T2" fmla="*/ 0 w 17"/>
                <a:gd name="T3" fmla="*/ 1 h 2"/>
                <a:gd name="T4" fmla="*/ 0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0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2"/>
                    <a:pt x="16" y="2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7" name="Freeform 142">
              <a:extLst>
                <a:ext uri="{FF2B5EF4-FFF2-40B4-BE49-F238E27FC236}">
                  <a16:creationId xmlns:a16="http://schemas.microsoft.com/office/drawing/2014/main" xmlns="" id="{289361F0-21B9-480F-847A-E3EA4042AB5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59338" y="4945063"/>
              <a:ext cx="344488" cy="339725"/>
            </a:xfrm>
            <a:custGeom>
              <a:avLst/>
              <a:gdLst>
                <a:gd name="T0" fmla="*/ 60 w 62"/>
                <a:gd name="T1" fmla="*/ 30 h 61"/>
                <a:gd name="T2" fmla="*/ 51 w 62"/>
                <a:gd name="T3" fmla="*/ 10 h 61"/>
                <a:gd name="T4" fmla="*/ 31 w 62"/>
                <a:gd name="T5" fmla="*/ 1 h 61"/>
                <a:gd name="T6" fmla="*/ 11 w 62"/>
                <a:gd name="T7" fmla="*/ 10 h 61"/>
                <a:gd name="T8" fmla="*/ 2 w 62"/>
                <a:gd name="T9" fmla="*/ 30 h 61"/>
                <a:gd name="T10" fmla="*/ 11 w 62"/>
                <a:gd name="T11" fmla="*/ 51 h 61"/>
                <a:gd name="T12" fmla="*/ 31 w 62"/>
                <a:gd name="T13" fmla="*/ 59 h 61"/>
                <a:gd name="T14" fmla="*/ 52 w 62"/>
                <a:gd name="T15" fmla="*/ 51 h 61"/>
                <a:gd name="T16" fmla="*/ 60 w 62"/>
                <a:gd name="T17" fmla="*/ 30 h 61"/>
                <a:gd name="T18" fmla="*/ 53 w 62"/>
                <a:gd name="T19" fmla="*/ 9 h 61"/>
                <a:gd name="T20" fmla="*/ 62 w 62"/>
                <a:gd name="T21" fmla="*/ 30 h 61"/>
                <a:gd name="T22" fmla="*/ 53 w 62"/>
                <a:gd name="T23" fmla="*/ 52 h 61"/>
                <a:gd name="T24" fmla="*/ 31 w 62"/>
                <a:gd name="T25" fmla="*/ 61 h 61"/>
                <a:gd name="T26" fmla="*/ 9 w 62"/>
                <a:gd name="T27" fmla="*/ 52 h 61"/>
                <a:gd name="T28" fmla="*/ 0 w 62"/>
                <a:gd name="T29" fmla="*/ 30 h 61"/>
                <a:gd name="T30" fmla="*/ 9 w 62"/>
                <a:gd name="T31" fmla="*/ 9 h 61"/>
                <a:gd name="T32" fmla="*/ 31 w 62"/>
                <a:gd name="T33" fmla="*/ 0 h 61"/>
                <a:gd name="T34" fmla="*/ 53 w 62"/>
                <a:gd name="T35" fmla="*/ 9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2" h="61">
                  <a:moveTo>
                    <a:pt x="60" y="30"/>
                  </a:moveTo>
                  <a:cubicBezTo>
                    <a:pt x="60" y="22"/>
                    <a:pt x="57" y="15"/>
                    <a:pt x="51" y="10"/>
                  </a:cubicBezTo>
                  <a:cubicBezTo>
                    <a:pt x="46" y="5"/>
                    <a:pt x="39" y="1"/>
                    <a:pt x="31" y="1"/>
                  </a:cubicBezTo>
                  <a:cubicBezTo>
                    <a:pt x="23" y="1"/>
                    <a:pt x="16" y="5"/>
                    <a:pt x="11" y="10"/>
                  </a:cubicBezTo>
                  <a:cubicBezTo>
                    <a:pt x="6" y="15"/>
                    <a:pt x="2" y="22"/>
                    <a:pt x="2" y="30"/>
                  </a:cubicBezTo>
                  <a:cubicBezTo>
                    <a:pt x="2" y="38"/>
                    <a:pt x="6" y="45"/>
                    <a:pt x="11" y="51"/>
                  </a:cubicBezTo>
                  <a:cubicBezTo>
                    <a:pt x="16" y="56"/>
                    <a:pt x="23" y="59"/>
                    <a:pt x="31" y="59"/>
                  </a:cubicBezTo>
                  <a:cubicBezTo>
                    <a:pt x="39" y="59"/>
                    <a:pt x="46" y="56"/>
                    <a:pt x="52" y="51"/>
                  </a:cubicBezTo>
                  <a:cubicBezTo>
                    <a:pt x="57" y="45"/>
                    <a:pt x="60" y="38"/>
                    <a:pt x="60" y="30"/>
                  </a:cubicBezTo>
                  <a:close/>
                  <a:moveTo>
                    <a:pt x="53" y="9"/>
                  </a:moveTo>
                  <a:cubicBezTo>
                    <a:pt x="58" y="14"/>
                    <a:pt x="62" y="22"/>
                    <a:pt x="62" y="30"/>
                  </a:cubicBezTo>
                  <a:cubicBezTo>
                    <a:pt x="62" y="39"/>
                    <a:pt x="58" y="46"/>
                    <a:pt x="53" y="52"/>
                  </a:cubicBezTo>
                  <a:cubicBezTo>
                    <a:pt x="47" y="58"/>
                    <a:pt x="40" y="61"/>
                    <a:pt x="31" y="61"/>
                  </a:cubicBezTo>
                  <a:cubicBezTo>
                    <a:pt x="23" y="61"/>
                    <a:pt x="15" y="58"/>
                    <a:pt x="9" y="52"/>
                  </a:cubicBezTo>
                  <a:cubicBezTo>
                    <a:pt x="4" y="46"/>
                    <a:pt x="0" y="39"/>
                    <a:pt x="0" y="30"/>
                  </a:cubicBezTo>
                  <a:cubicBezTo>
                    <a:pt x="0" y="22"/>
                    <a:pt x="4" y="14"/>
                    <a:pt x="9" y="9"/>
                  </a:cubicBezTo>
                  <a:cubicBezTo>
                    <a:pt x="15" y="3"/>
                    <a:pt x="23" y="0"/>
                    <a:pt x="31" y="0"/>
                  </a:cubicBezTo>
                  <a:cubicBezTo>
                    <a:pt x="40" y="0"/>
                    <a:pt x="47" y="3"/>
                    <a:pt x="53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8" name="Freeform 143">
              <a:extLst>
                <a:ext uri="{FF2B5EF4-FFF2-40B4-BE49-F238E27FC236}">
                  <a16:creationId xmlns:a16="http://schemas.microsoft.com/office/drawing/2014/main" xmlns="" id="{B66E6010-3E31-48BA-BA6E-59CCB5516037}"/>
                </a:ext>
              </a:extLst>
            </p:cNvPr>
            <p:cNvSpPr>
              <a:spLocks/>
            </p:cNvSpPr>
            <p:nvPr/>
          </p:nvSpPr>
          <p:spPr bwMode="auto">
            <a:xfrm>
              <a:off x="4981575" y="5133976"/>
              <a:ext cx="93663" cy="11113"/>
            </a:xfrm>
            <a:custGeom>
              <a:avLst/>
              <a:gdLst>
                <a:gd name="T0" fmla="*/ 0 w 17"/>
                <a:gd name="T1" fmla="*/ 2 h 2"/>
                <a:gd name="T2" fmla="*/ 0 w 17"/>
                <a:gd name="T3" fmla="*/ 1 h 2"/>
                <a:gd name="T4" fmla="*/ 0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0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0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29" name="Group 128">
            <a:extLst>
              <a:ext uri="{FF2B5EF4-FFF2-40B4-BE49-F238E27FC236}">
                <a16:creationId xmlns:a16="http://schemas.microsoft.com/office/drawing/2014/main" xmlns="" id="{ED15AF9E-8FF0-442C-9713-06E95436F774}"/>
              </a:ext>
            </a:extLst>
          </p:cNvPr>
          <p:cNvGrpSpPr/>
          <p:nvPr/>
        </p:nvGrpSpPr>
        <p:grpSpPr>
          <a:xfrm>
            <a:off x="6226175" y="5021263"/>
            <a:ext cx="344488" cy="339725"/>
            <a:chOff x="6226175" y="4945063"/>
            <a:chExt cx="344488" cy="339725"/>
          </a:xfrm>
          <a:solidFill>
            <a:schemeClr val="tx1"/>
          </a:solidFill>
        </p:grpSpPr>
        <p:sp>
          <p:nvSpPr>
            <p:cNvPr id="130" name="Freeform 144">
              <a:extLst>
                <a:ext uri="{FF2B5EF4-FFF2-40B4-BE49-F238E27FC236}">
                  <a16:creationId xmlns:a16="http://schemas.microsoft.com/office/drawing/2014/main" xmlns="" id="{B95D3BDE-85F7-4483-BE44-F661DA499CB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226175" y="4945063"/>
              <a:ext cx="344488" cy="339725"/>
            </a:xfrm>
            <a:custGeom>
              <a:avLst/>
              <a:gdLst>
                <a:gd name="T0" fmla="*/ 60 w 62"/>
                <a:gd name="T1" fmla="*/ 30 h 61"/>
                <a:gd name="T2" fmla="*/ 51 w 62"/>
                <a:gd name="T3" fmla="*/ 10 h 61"/>
                <a:gd name="T4" fmla="*/ 31 w 62"/>
                <a:gd name="T5" fmla="*/ 1 h 61"/>
                <a:gd name="T6" fmla="*/ 11 w 62"/>
                <a:gd name="T7" fmla="*/ 10 h 61"/>
                <a:gd name="T8" fmla="*/ 2 w 62"/>
                <a:gd name="T9" fmla="*/ 30 h 61"/>
                <a:gd name="T10" fmla="*/ 11 w 62"/>
                <a:gd name="T11" fmla="*/ 51 h 61"/>
                <a:gd name="T12" fmla="*/ 31 w 62"/>
                <a:gd name="T13" fmla="*/ 59 h 61"/>
                <a:gd name="T14" fmla="*/ 51 w 62"/>
                <a:gd name="T15" fmla="*/ 51 h 61"/>
                <a:gd name="T16" fmla="*/ 60 w 62"/>
                <a:gd name="T17" fmla="*/ 30 h 61"/>
                <a:gd name="T18" fmla="*/ 53 w 62"/>
                <a:gd name="T19" fmla="*/ 9 h 61"/>
                <a:gd name="T20" fmla="*/ 62 w 62"/>
                <a:gd name="T21" fmla="*/ 30 h 61"/>
                <a:gd name="T22" fmla="*/ 53 w 62"/>
                <a:gd name="T23" fmla="*/ 52 h 61"/>
                <a:gd name="T24" fmla="*/ 31 w 62"/>
                <a:gd name="T25" fmla="*/ 61 h 61"/>
                <a:gd name="T26" fmla="*/ 9 w 62"/>
                <a:gd name="T27" fmla="*/ 52 h 61"/>
                <a:gd name="T28" fmla="*/ 0 w 62"/>
                <a:gd name="T29" fmla="*/ 30 h 61"/>
                <a:gd name="T30" fmla="*/ 9 w 62"/>
                <a:gd name="T31" fmla="*/ 9 h 61"/>
                <a:gd name="T32" fmla="*/ 31 w 62"/>
                <a:gd name="T33" fmla="*/ 0 h 61"/>
                <a:gd name="T34" fmla="*/ 53 w 62"/>
                <a:gd name="T35" fmla="*/ 9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2" h="61">
                  <a:moveTo>
                    <a:pt x="60" y="30"/>
                  </a:moveTo>
                  <a:cubicBezTo>
                    <a:pt x="60" y="22"/>
                    <a:pt x="57" y="15"/>
                    <a:pt x="51" y="10"/>
                  </a:cubicBezTo>
                  <a:cubicBezTo>
                    <a:pt x="46" y="5"/>
                    <a:pt x="39" y="1"/>
                    <a:pt x="31" y="1"/>
                  </a:cubicBezTo>
                  <a:cubicBezTo>
                    <a:pt x="23" y="1"/>
                    <a:pt x="16" y="5"/>
                    <a:pt x="11" y="10"/>
                  </a:cubicBezTo>
                  <a:cubicBezTo>
                    <a:pt x="5" y="15"/>
                    <a:pt x="2" y="22"/>
                    <a:pt x="2" y="30"/>
                  </a:cubicBezTo>
                  <a:cubicBezTo>
                    <a:pt x="2" y="38"/>
                    <a:pt x="5" y="45"/>
                    <a:pt x="11" y="51"/>
                  </a:cubicBezTo>
                  <a:cubicBezTo>
                    <a:pt x="16" y="56"/>
                    <a:pt x="23" y="59"/>
                    <a:pt x="31" y="59"/>
                  </a:cubicBezTo>
                  <a:cubicBezTo>
                    <a:pt x="39" y="59"/>
                    <a:pt x="46" y="56"/>
                    <a:pt x="51" y="51"/>
                  </a:cubicBezTo>
                  <a:cubicBezTo>
                    <a:pt x="57" y="45"/>
                    <a:pt x="60" y="38"/>
                    <a:pt x="60" y="30"/>
                  </a:cubicBezTo>
                  <a:close/>
                  <a:moveTo>
                    <a:pt x="53" y="9"/>
                  </a:moveTo>
                  <a:cubicBezTo>
                    <a:pt x="58" y="14"/>
                    <a:pt x="62" y="22"/>
                    <a:pt x="62" y="30"/>
                  </a:cubicBezTo>
                  <a:cubicBezTo>
                    <a:pt x="62" y="39"/>
                    <a:pt x="58" y="46"/>
                    <a:pt x="53" y="52"/>
                  </a:cubicBezTo>
                  <a:cubicBezTo>
                    <a:pt x="47" y="58"/>
                    <a:pt x="39" y="61"/>
                    <a:pt x="31" y="61"/>
                  </a:cubicBezTo>
                  <a:cubicBezTo>
                    <a:pt x="22" y="61"/>
                    <a:pt x="15" y="58"/>
                    <a:pt x="9" y="52"/>
                  </a:cubicBezTo>
                  <a:cubicBezTo>
                    <a:pt x="4" y="46"/>
                    <a:pt x="0" y="39"/>
                    <a:pt x="0" y="30"/>
                  </a:cubicBezTo>
                  <a:cubicBezTo>
                    <a:pt x="0" y="22"/>
                    <a:pt x="4" y="14"/>
                    <a:pt x="9" y="9"/>
                  </a:cubicBezTo>
                  <a:cubicBezTo>
                    <a:pt x="15" y="3"/>
                    <a:pt x="22" y="0"/>
                    <a:pt x="31" y="0"/>
                  </a:cubicBezTo>
                  <a:cubicBezTo>
                    <a:pt x="39" y="0"/>
                    <a:pt x="47" y="3"/>
                    <a:pt x="53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1" name="Freeform 145">
              <a:extLst>
                <a:ext uri="{FF2B5EF4-FFF2-40B4-BE49-F238E27FC236}">
                  <a16:creationId xmlns:a16="http://schemas.microsoft.com/office/drawing/2014/main" xmlns="" id="{72EDA413-56C7-41F2-BC54-A42BCB129F6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43650" y="5189538"/>
              <a:ext cx="55563" cy="11113"/>
            </a:xfrm>
            <a:custGeom>
              <a:avLst/>
              <a:gdLst>
                <a:gd name="T0" fmla="*/ 9 w 10"/>
                <a:gd name="T1" fmla="*/ 0 h 2"/>
                <a:gd name="T2" fmla="*/ 10 w 10"/>
                <a:gd name="T3" fmla="*/ 1 h 2"/>
                <a:gd name="T4" fmla="*/ 9 w 10"/>
                <a:gd name="T5" fmla="*/ 2 h 2"/>
                <a:gd name="T6" fmla="*/ 1 w 10"/>
                <a:gd name="T7" fmla="*/ 2 h 2"/>
                <a:gd name="T8" fmla="*/ 0 w 10"/>
                <a:gd name="T9" fmla="*/ 1 h 2"/>
                <a:gd name="T10" fmla="*/ 1 w 10"/>
                <a:gd name="T11" fmla="*/ 0 h 2"/>
                <a:gd name="T12" fmla="*/ 9 w 10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2">
                  <a:moveTo>
                    <a:pt x="9" y="0"/>
                  </a:moveTo>
                  <a:cubicBezTo>
                    <a:pt x="9" y="0"/>
                    <a:pt x="10" y="0"/>
                    <a:pt x="10" y="1"/>
                  </a:cubicBezTo>
                  <a:cubicBezTo>
                    <a:pt x="10" y="1"/>
                    <a:pt x="9" y="2"/>
                    <a:pt x="9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9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2" name="Freeform 146">
              <a:extLst>
                <a:ext uri="{FF2B5EF4-FFF2-40B4-BE49-F238E27FC236}">
                  <a16:creationId xmlns:a16="http://schemas.microsoft.com/office/drawing/2014/main" xmlns="" id="{A0264AD8-0A74-40A8-AD85-BD612161C37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43650" y="5040313"/>
              <a:ext cx="115888" cy="93663"/>
            </a:xfrm>
            <a:custGeom>
              <a:avLst/>
              <a:gdLst>
                <a:gd name="T0" fmla="*/ 13 w 21"/>
                <a:gd name="T1" fmla="*/ 17 h 17"/>
                <a:gd name="T2" fmla="*/ 12 w 21"/>
                <a:gd name="T3" fmla="*/ 16 h 17"/>
                <a:gd name="T4" fmla="*/ 13 w 21"/>
                <a:gd name="T5" fmla="*/ 15 h 17"/>
                <a:gd name="T6" fmla="*/ 18 w 21"/>
                <a:gd name="T7" fmla="*/ 13 h 17"/>
                <a:gd name="T8" fmla="*/ 18 w 21"/>
                <a:gd name="T9" fmla="*/ 13 h 17"/>
                <a:gd name="T10" fmla="*/ 20 w 21"/>
                <a:gd name="T11" fmla="*/ 8 h 17"/>
                <a:gd name="T12" fmla="*/ 18 w 21"/>
                <a:gd name="T13" fmla="*/ 4 h 17"/>
                <a:gd name="T14" fmla="*/ 18 w 21"/>
                <a:gd name="T15" fmla="*/ 4 h 17"/>
                <a:gd name="T16" fmla="*/ 13 w 21"/>
                <a:gd name="T17" fmla="*/ 2 h 17"/>
                <a:gd name="T18" fmla="*/ 1 w 21"/>
                <a:gd name="T19" fmla="*/ 2 h 17"/>
                <a:gd name="T20" fmla="*/ 0 w 21"/>
                <a:gd name="T21" fmla="*/ 1 h 17"/>
                <a:gd name="T22" fmla="*/ 1 w 21"/>
                <a:gd name="T23" fmla="*/ 0 h 17"/>
                <a:gd name="T24" fmla="*/ 13 w 21"/>
                <a:gd name="T25" fmla="*/ 0 h 17"/>
                <a:gd name="T26" fmla="*/ 19 w 21"/>
                <a:gd name="T27" fmla="*/ 2 h 17"/>
                <a:gd name="T28" fmla="*/ 19 w 21"/>
                <a:gd name="T29" fmla="*/ 2 h 17"/>
                <a:gd name="T30" fmla="*/ 21 w 21"/>
                <a:gd name="T31" fmla="*/ 8 h 17"/>
                <a:gd name="T32" fmla="*/ 19 w 21"/>
                <a:gd name="T33" fmla="*/ 15 h 17"/>
                <a:gd name="T34" fmla="*/ 19 w 21"/>
                <a:gd name="T35" fmla="*/ 15 h 17"/>
                <a:gd name="T36" fmla="*/ 13 w 21"/>
                <a:gd name="T37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1" h="17">
                  <a:moveTo>
                    <a:pt x="13" y="17"/>
                  </a:moveTo>
                  <a:cubicBezTo>
                    <a:pt x="12" y="17"/>
                    <a:pt x="12" y="17"/>
                    <a:pt x="12" y="16"/>
                  </a:cubicBezTo>
                  <a:cubicBezTo>
                    <a:pt x="12" y="16"/>
                    <a:pt x="12" y="15"/>
                    <a:pt x="13" y="15"/>
                  </a:cubicBezTo>
                  <a:cubicBezTo>
                    <a:pt x="15" y="15"/>
                    <a:pt x="16" y="14"/>
                    <a:pt x="18" y="13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9" y="12"/>
                    <a:pt x="20" y="10"/>
                    <a:pt x="20" y="8"/>
                  </a:cubicBezTo>
                  <a:cubicBezTo>
                    <a:pt x="20" y="7"/>
                    <a:pt x="19" y="5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6" y="2"/>
                    <a:pt x="15" y="2"/>
                    <a:pt x="13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5" y="0"/>
                    <a:pt x="17" y="1"/>
                    <a:pt x="19" y="2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20" y="4"/>
                    <a:pt x="21" y="6"/>
                    <a:pt x="21" y="8"/>
                  </a:cubicBezTo>
                  <a:cubicBezTo>
                    <a:pt x="21" y="11"/>
                    <a:pt x="21" y="13"/>
                    <a:pt x="19" y="15"/>
                  </a:cubicBezTo>
                  <a:cubicBezTo>
                    <a:pt x="19" y="15"/>
                    <a:pt x="19" y="15"/>
                    <a:pt x="19" y="15"/>
                  </a:cubicBezTo>
                  <a:cubicBezTo>
                    <a:pt x="17" y="16"/>
                    <a:pt x="15" y="17"/>
                    <a:pt x="13" y="1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3" name="Freeform 147">
              <a:extLst>
                <a:ext uri="{FF2B5EF4-FFF2-40B4-BE49-F238E27FC236}">
                  <a16:creationId xmlns:a16="http://schemas.microsoft.com/office/drawing/2014/main" xmlns="" id="{5308C26C-6FA3-460A-B80C-72E8D18B62C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43650" y="5122863"/>
              <a:ext cx="77788" cy="11113"/>
            </a:xfrm>
            <a:custGeom>
              <a:avLst/>
              <a:gdLst>
                <a:gd name="T0" fmla="*/ 1 w 14"/>
                <a:gd name="T1" fmla="*/ 2 h 2"/>
                <a:gd name="T2" fmla="*/ 0 w 14"/>
                <a:gd name="T3" fmla="*/ 1 h 2"/>
                <a:gd name="T4" fmla="*/ 1 w 14"/>
                <a:gd name="T5" fmla="*/ 0 h 2"/>
                <a:gd name="T6" fmla="*/ 13 w 14"/>
                <a:gd name="T7" fmla="*/ 0 h 2"/>
                <a:gd name="T8" fmla="*/ 14 w 14"/>
                <a:gd name="T9" fmla="*/ 1 h 2"/>
                <a:gd name="T10" fmla="*/ 13 w 14"/>
                <a:gd name="T11" fmla="*/ 2 h 2"/>
                <a:gd name="T12" fmla="*/ 1 w 14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3" y="0"/>
                    <a:pt x="14" y="1"/>
                    <a:pt x="14" y="1"/>
                  </a:cubicBezTo>
                  <a:cubicBezTo>
                    <a:pt x="14" y="2"/>
                    <a:pt x="13" y="2"/>
                    <a:pt x="13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4" name="Freeform 148">
              <a:extLst>
                <a:ext uri="{FF2B5EF4-FFF2-40B4-BE49-F238E27FC236}">
                  <a16:creationId xmlns:a16="http://schemas.microsoft.com/office/drawing/2014/main" xmlns="" id="{2B51BB4B-FF29-4735-BB6D-2F7D453B163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65875" y="5040313"/>
              <a:ext cx="11113" cy="160338"/>
            </a:xfrm>
            <a:custGeom>
              <a:avLst/>
              <a:gdLst>
                <a:gd name="T0" fmla="*/ 2 w 2"/>
                <a:gd name="T1" fmla="*/ 28 h 29"/>
                <a:gd name="T2" fmla="*/ 1 w 2"/>
                <a:gd name="T3" fmla="*/ 29 h 29"/>
                <a:gd name="T4" fmla="*/ 0 w 2"/>
                <a:gd name="T5" fmla="*/ 28 h 29"/>
                <a:gd name="T6" fmla="*/ 0 w 2"/>
                <a:gd name="T7" fmla="*/ 1 h 29"/>
                <a:gd name="T8" fmla="*/ 1 w 2"/>
                <a:gd name="T9" fmla="*/ 0 h 29"/>
                <a:gd name="T10" fmla="*/ 2 w 2"/>
                <a:gd name="T11" fmla="*/ 1 h 29"/>
                <a:gd name="T12" fmla="*/ 2 w 2"/>
                <a:gd name="T13" fmla="*/ 28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29">
                  <a:moveTo>
                    <a:pt x="2" y="28"/>
                  </a:moveTo>
                  <a:cubicBezTo>
                    <a:pt x="2" y="28"/>
                    <a:pt x="2" y="29"/>
                    <a:pt x="1" y="29"/>
                  </a:cubicBezTo>
                  <a:cubicBezTo>
                    <a:pt x="1" y="29"/>
                    <a:pt x="0" y="28"/>
                    <a:pt x="0" y="28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2" y="2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5" name="Freeform 149">
              <a:extLst>
                <a:ext uri="{FF2B5EF4-FFF2-40B4-BE49-F238E27FC236}">
                  <a16:creationId xmlns:a16="http://schemas.microsoft.com/office/drawing/2014/main" xmlns="" id="{50AB14DE-872E-4D58-A568-1B3EA6BC786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43650" y="5145088"/>
              <a:ext cx="88900" cy="11113"/>
            </a:xfrm>
            <a:custGeom>
              <a:avLst/>
              <a:gdLst>
                <a:gd name="T0" fmla="*/ 1 w 16"/>
                <a:gd name="T1" fmla="*/ 2 h 2"/>
                <a:gd name="T2" fmla="*/ 0 w 16"/>
                <a:gd name="T3" fmla="*/ 1 h 2"/>
                <a:gd name="T4" fmla="*/ 1 w 16"/>
                <a:gd name="T5" fmla="*/ 0 h 2"/>
                <a:gd name="T6" fmla="*/ 15 w 16"/>
                <a:gd name="T7" fmla="*/ 0 h 2"/>
                <a:gd name="T8" fmla="*/ 16 w 16"/>
                <a:gd name="T9" fmla="*/ 1 h 2"/>
                <a:gd name="T10" fmla="*/ 15 w 16"/>
                <a:gd name="T11" fmla="*/ 2 h 2"/>
                <a:gd name="T12" fmla="*/ 1 w 16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5" y="0"/>
                    <a:pt x="16" y="0"/>
                    <a:pt x="16" y="1"/>
                  </a:cubicBezTo>
                  <a:cubicBezTo>
                    <a:pt x="16" y="2"/>
                    <a:pt x="15" y="2"/>
                    <a:pt x="15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36" name="Group 135">
            <a:extLst>
              <a:ext uri="{FF2B5EF4-FFF2-40B4-BE49-F238E27FC236}">
                <a16:creationId xmlns:a16="http://schemas.microsoft.com/office/drawing/2014/main" xmlns="" id="{7847B8B9-10C8-47D2-B76C-EFC702CA4D2C}"/>
              </a:ext>
            </a:extLst>
          </p:cNvPr>
          <p:cNvGrpSpPr/>
          <p:nvPr/>
        </p:nvGrpSpPr>
        <p:grpSpPr>
          <a:xfrm>
            <a:off x="6943725" y="5016501"/>
            <a:ext cx="277813" cy="344488"/>
            <a:chOff x="6943725" y="4940301"/>
            <a:chExt cx="277813" cy="344488"/>
          </a:xfrm>
          <a:solidFill>
            <a:schemeClr val="tx1"/>
          </a:solidFill>
        </p:grpSpPr>
        <p:sp>
          <p:nvSpPr>
            <p:cNvPr id="137" name="Freeform 150">
              <a:extLst>
                <a:ext uri="{FF2B5EF4-FFF2-40B4-BE49-F238E27FC236}">
                  <a16:creationId xmlns:a16="http://schemas.microsoft.com/office/drawing/2014/main" xmlns="" id="{788E6D17-8E31-48F3-9DCD-1297A3B54431}"/>
                </a:ext>
              </a:extLst>
            </p:cNvPr>
            <p:cNvSpPr>
              <a:spLocks/>
            </p:cNvSpPr>
            <p:nvPr/>
          </p:nvSpPr>
          <p:spPr bwMode="auto">
            <a:xfrm>
              <a:off x="6965950" y="4940301"/>
              <a:ext cx="227013" cy="344488"/>
            </a:xfrm>
            <a:custGeom>
              <a:avLst/>
              <a:gdLst>
                <a:gd name="T0" fmla="*/ 39 w 41"/>
                <a:gd name="T1" fmla="*/ 1 h 62"/>
                <a:gd name="T2" fmla="*/ 40 w 41"/>
                <a:gd name="T3" fmla="*/ 1 h 62"/>
                <a:gd name="T4" fmla="*/ 40 w 41"/>
                <a:gd name="T5" fmla="*/ 2 h 62"/>
                <a:gd name="T6" fmla="*/ 2 w 41"/>
                <a:gd name="T7" fmla="*/ 62 h 62"/>
                <a:gd name="T8" fmla="*/ 0 w 41"/>
                <a:gd name="T9" fmla="*/ 62 h 62"/>
                <a:gd name="T10" fmla="*/ 0 w 41"/>
                <a:gd name="T11" fmla="*/ 60 h 62"/>
                <a:gd name="T12" fmla="*/ 39 w 41"/>
                <a:gd name="T13" fmla="*/ 1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1" h="62">
                  <a:moveTo>
                    <a:pt x="39" y="1"/>
                  </a:moveTo>
                  <a:cubicBezTo>
                    <a:pt x="39" y="1"/>
                    <a:pt x="40" y="0"/>
                    <a:pt x="40" y="1"/>
                  </a:cubicBezTo>
                  <a:cubicBezTo>
                    <a:pt x="41" y="1"/>
                    <a:pt x="41" y="2"/>
                    <a:pt x="40" y="2"/>
                  </a:cubicBezTo>
                  <a:cubicBezTo>
                    <a:pt x="2" y="62"/>
                    <a:pt x="2" y="62"/>
                    <a:pt x="2" y="62"/>
                  </a:cubicBezTo>
                  <a:cubicBezTo>
                    <a:pt x="1" y="62"/>
                    <a:pt x="1" y="62"/>
                    <a:pt x="0" y="62"/>
                  </a:cubicBezTo>
                  <a:cubicBezTo>
                    <a:pt x="0" y="62"/>
                    <a:pt x="0" y="61"/>
                    <a:pt x="0" y="60"/>
                  </a:cubicBezTo>
                  <a:lnTo>
                    <a:pt x="39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8" name="Freeform 151">
              <a:extLst>
                <a:ext uri="{FF2B5EF4-FFF2-40B4-BE49-F238E27FC236}">
                  <a16:creationId xmlns:a16="http://schemas.microsoft.com/office/drawing/2014/main" xmlns="" id="{16E2A54C-A787-4429-A9FC-BE5B993EA49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43725" y="4951413"/>
              <a:ext cx="127000" cy="127000"/>
            </a:xfrm>
            <a:custGeom>
              <a:avLst/>
              <a:gdLst>
                <a:gd name="T0" fmla="*/ 2 w 23"/>
                <a:gd name="T1" fmla="*/ 12 h 23"/>
                <a:gd name="T2" fmla="*/ 5 w 23"/>
                <a:gd name="T3" fmla="*/ 19 h 23"/>
                <a:gd name="T4" fmla="*/ 5 w 23"/>
                <a:gd name="T5" fmla="*/ 19 h 23"/>
                <a:gd name="T6" fmla="*/ 11 w 23"/>
                <a:gd name="T7" fmla="*/ 22 h 23"/>
                <a:gd name="T8" fmla="*/ 18 w 23"/>
                <a:gd name="T9" fmla="*/ 19 h 23"/>
                <a:gd name="T10" fmla="*/ 18 w 23"/>
                <a:gd name="T11" fmla="*/ 19 h 23"/>
                <a:gd name="T12" fmla="*/ 21 w 23"/>
                <a:gd name="T13" fmla="*/ 12 h 23"/>
                <a:gd name="T14" fmla="*/ 18 w 23"/>
                <a:gd name="T15" fmla="*/ 5 h 23"/>
                <a:gd name="T16" fmla="*/ 18 w 23"/>
                <a:gd name="T17" fmla="*/ 5 h 23"/>
                <a:gd name="T18" fmla="*/ 18 w 23"/>
                <a:gd name="T19" fmla="*/ 5 h 23"/>
                <a:gd name="T20" fmla="*/ 11 w 23"/>
                <a:gd name="T21" fmla="*/ 2 h 23"/>
                <a:gd name="T22" fmla="*/ 5 w 23"/>
                <a:gd name="T23" fmla="*/ 5 h 23"/>
                <a:gd name="T24" fmla="*/ 5 w 23"/>
                <a:gd name="T25" fmla="*/ 5 h 23"/>
                <a:gd name="T26" fmla="*/ 2 w 23"/>
                <a:gd name="T27" fmla="*/ 12 h 23"/>
                <a:gd name="T28" fmla="*/ 3 w 23"/>
                <a:gd name="T29" fmla="*/ 20 h 23"/>
                <a:gd name="T30" fmla="*/ 3 w 23"/>
                <a:gd name="T31" fmla="*/ 20 h 23"/>
                <a:gd name="T32" fmla="*/ 3 w 23"/>
                <a:gd name="T33" fmla="*/ 20 h 23"/>
                <a:gd name="T34" fmla="*/ 0 w 23"/>
                <a:gd name="T35" fmla="*/ 12 h 23"/>
                <a:gd name="T36" fmla="*/ 3 w 23"/>
                <a:gd name="T37" fmla="*/ 4 h 23"/>
                <a:gd name="T38" fmla="*/ 3 w 23"/>
                <a:gd name="T39" fmla="*/ 4 h 23"/>
                <a:gd name="T40" fmla="*/ 3 w 23"/>
                <a:gd name="T41" fmla="*/ 4 h 23"/>
                <a:gd name="T42" fmla="*/ 3 w 23"/>
                <a:gd name="T43" fmla="*/ 4 h 23"/>
                <a:gd name="T44" fmla="*/ 11 w 23"/>
                <a:gd name="T45" fmla="*/ 0 h 23"/>
                <a:gd name="T46" fmla="*/ 20 w 23"/>
                <a:gd name="T47" fmla="*/ 4 h 23"/>
                <a:gd name="T48" fmla="*/ 20 w 23"/>
                <a:gd name="T49" fmla="*/ 4 h 23"/>
                <a:gd name="T50" fmla="*/ 23 w 23"/>
                <a:gd name="T51" fmla="*/ 12 h 23"/>
                <a:gd name="T52" fmla="*/ 20 w 23"/>
                <a:gd name="T53" fmla="*/ 20 h 23"/>
                <a:gd name="T54" fmla="*/ 20 w 23"/>
                <a:gd name="T55" fmla="*/ 20 h 23"/>
                <a:gd name="T56" fmla="*/ 11 w 23"/>
                <a:gd name="T57" fmla="*/ 23 h 23"/>
                <a:gd name="T58" fmla="*/ 3 w 23"/>
                <a:gd name="T59" fmla="*/ 2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3" h="23">
                  <a:moveTo>
                    <a:pt x="2" y="12"/>
                  </a:moveTo>
                  <a:cubicBezTo>
                    <a:pt x="2" y="15"/>
                    <a:pt x="3" y="17"/>
                    <a:pt x="5" y="19"/>
                  </a:cubicBezTo>
                  <a:cubicBezTo>
                    <a:pt x="5" y="19"/>
                    <a:pt x="5" y="19"/>
                    <a:pt x="5" y="19"/>
                  </a:cubicBezTo>
                  <a:cubicBezTo>
                    <a:pt x="6" y="21"/>
                    <a:pt x="9" y="22"/>
                    <a:pt x="11" y="22"/>
                  </a:cubicBezTo>
                  <a:cubicBezTo>
                    <a:pt x="14" y="22"/>
                    <a:pt x="16" y="21"/>
                    <a:pt x="18" y="19"/>
                  </a:cubicBezTo>
                  <a:cubicBezTo>
                    <a:pt x="18" y="19"/>
                    <a:pt x="18" y="19"/>
                    <a:pt x="18" y="19"/>
                  </a:cubicBezTo>
                  <a:cubicBezTo>
                    <a:pt x="20" y="17"/>
                    <a:pt x="21" y="15"/>
                    <a:pt x="21" y="12"/>
                  </a:cubicBezTo>
                  <a:cubicBezTo>
                    <a:pt x="21" y="9"/>
                    <a:pt x="20" y="7"/>
                    <a:pt x="18" y="5"/>
                  </a:cubicBezTo>
                  <a:cubicBezTo>
                    <a:pt x="18" y="5"/>
                    <a:pt x="18" y="5"/>
                    <a:pt x="18" y="5"/>
                  </a:cubicBezTo>
                  <a:cubicBezTo>
                    <a:pt x="18" y="5"/>
                    <a:pt x="18" y="5"/>
                    <a:pt x="18" y="5"/>
                  </a:cubicBezTo>
                  <a:cubicBezTo>
                    <a:pt x="16" y="3"/>
                    <a:pt x="14" y="2"/>
                    <a:pt x="11" y="2"/>
                  </a:cubicBezTo>
                  <a:cubicBezTo>
                    <a:pt x="9" y="2"/>
                    <a:pt x="6" y="3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3" y="7"/>
                    <a:pt x="2" y="9"/>
                    <a:pt x="2" y="12"/>
                  </a:cubicBezTo>
                  <a:close/>
                  <a:moveTo>
                    <a:pt x="3" y="20"/>
                  </a:moveTo>
                  <a:cubicBezTo>
                    <a:pt x="3" y="20"/>
                    <a:pt x="3" y="20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1" y="18"/>
                    <a:pt x="0" y="15"/>
                    <a:pt x="0" y="12"/>
                  </a:cubicBezTo>
                  <a:cubicBezTo>
                    <a:pt x="0" y="9"/>
                    <a:pt x="1" y="6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5" y="2"/>
                    <a:pt x="8" y="0"/>
                    <a:pt x="11" y="0"/>
                  </a:cubicBezTo>
                  <a:cubicBezTo>
                    <a:pt x="15" y="0"/>
                    <a:pt x="18" y="2"/>
                    <a:pt x="20" y="4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2" y="6"/>
                    <a:pt x="23" y="9"/>
                    <a:pt x="23" y="12"/>
                  </a:cubicBezTo>
                  <a:cubicBezTo>
                    <a:pt x="23" y="15"/>
                    <a:pt x="22" y="18"/>
                    <a:pt x="20" y="20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18" y="22"/>
                    <a:pt x="15" y="23"/>
                    <a:pt x="11" y="23"/>
                  </a:cubicBezTo>
                  <a:cubicBezTo>
                    <a:pt x="8" y="23"/>
                    <a:pt x="5" y="22"/>
                    <a:pt x="3" y="2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9" name="Freeform 152">
              <a:extLst>
                <a:ext uri="{FF2B5EF4-FFF2-40B4-BE49-F238E27FC236}">
                  <a16:creationId xmlns:a16="http://schemas.microsoft.com/office/drawing/2014/main" xmlns="" id="{B7DA1091-1C55-4738-9250-3E79E0AC51FF}"/>
                </a:ext>
              </a:extLst>
            </p:cNvPr>
            <p:cNvSpPr>
              <a:spLocks/>
            </p:cNvSpPr>
            <p:nvPr/>
          </p:nvSpPr>
          <p:spPr bwMode="auto">
            <a:xfrm>
              <a:off x="6970713" y="4978401"/>
              <a:ext cx="39688" cy="44450"/>
            </a:xfrm>
            <a:custGeom>
              <a:avLst/>
              <a:gdLst>
                <a:gd name="T0" fmla="*/ 6 w 7"/>
                <a:gd name="T1" fmla="*/ 0 h 8"/>
                <a:gd name="T2" fmla="*/ 7 w 7"/>
                <a:gd name="T3" fmla="*/ 1 h 8"/>
                <a:gd name="T4" fmla="*/ 6 w 7"/>
                <a:gd name="T5" fmla="*/ 2 h 8"/>
                <a:gd name="T6" fmla="*/ 3 w 7"/>
                <a:gd name="T7" fmla="*/ 4 h 8"/>
                <a:gd name="T8" fmla="*/ 3 w 7"/>
                <a:gd name="T9" fmla="*/ 4 h 8"/>
                <a:gd name="T10" fmla="*/ 3 w 7"/>
                <a:gd name="T11" fmla="*/ 4 h 8"/>
                <a:gd name="T12" fmla="*/ 2 w 7"/>
                <a:gd name="T13" fmla="*/ 7 h 8"/>
                <a:gd name="T14" fmla="*/ 1 w 7"/>
                <a:gd name="T15" fmla="*/ 8 h 8"/>
                <a:gd name="T16" fmla="*/ 0 w 7"/>
                <a:gd name="T17" fmla="*/ 7 h 8"/>
                <a:gd name="T18" fmla="*/ 2 w 7"/>
                <a:gd name="T19" fmla="*/ 2 h 8"/>
                <a:gd name="T20" fmla="*/ 2 w 7"/>
                <a:gd name="T21" fmla="*/ 2 h 8"/>
                <a:gd name="T22" fmla="*/ 6 w 7"/>
                <a:gd name="T23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8">
                  <a:moveTo>
                    <a:pt x="6" y="0"/>
                  </a:moveTo>
                  <a:cubicBezTo>
                    <a:pt x="7" y="0"/>
                    <a:pt x="7" y="1"/>
                    <a:pt x="7" y="1"/>
                  </a:cubicBezTo>
                  <a:cubicBezTo>
                    <a:pt x="7" y="2"/>
                    <a:pt x="7" y="2"/>
                    <a:pt x="6" y="2"/>
                  </a:cubicBezTo>
                  <a:cubicBezTo>
                    <a:pt x="5" y="2"/>
                    <a:pt x="4" y="3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2" y="4"/>
                    <a:pt x="2" y="6"/>
                    <a:pt x="2" y="7"/>
                  </a:cubicBezTo>
                  <a:cubicBezTo>
                    <a:pt x="2" y="8"/>
                    <a:pt x="1" y="8"/>
                    <a:pt x="1" y="8"/>
                  </a:cubicBezTo>
                  <a:cubicBezTo>
                    <a:pt x="0" y="8"/>
                    <a:pt x="0" y="8"/>
                    <a:pt x="0" y="7"/>
                  </a:cubicBezTo>
                  <a:cubicBezTo>
                    <a:pt x="0" y="5"/>
                    <a:pt x="0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5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0" name="Freeform 153">
              <a:extLst>
                <a:ext uri="{FF2B5EF4-FFF2-40B4-BE49-F238E27FC236}">
                  <a16:creationId xmlns:a16="http://schemas.microsoft.com/office/drawing/2014/main" xmlns="" id="{55A1D3AE-E5F2-4312-B7B0-24A48C4DD78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92950" y="5145088"/>
              <a:ext cx="128588" cy="128588"/>
            </a:xfrm>
            <a:custGeom>
              <a:avLst/>
              <a:gdLst>
                <a:gd name="T0" fmla="*/ 2 w 23"/>
                <a:gd name="T1" fmla="*/ 12 h 23"/>
                <a:gd name="T2" fmla="*/ 4 w 23"/>
                <a:gd name="T3" fmla="*/ 18 h 23"/>
                <a:gd name="T4" fmla="*/ 4 w 23"/>
                <a:gd name="T5" fmla="*/ 18 h 23"/>
                <a:gd name="T6" fmla="*/ 4 w 23"/>
                <a:gd name="T7" fmla="*/ 18 h 23"/>
                <a:gd name="T8" fmla="*/ 11 w 23"/>
                <a:gd name="T9" fmla="*/ 21 h 23"/>
                <a:gd name="T10" fmla="*/ 18 w 23"/>
                <a:gd name="T11" fmla="*/ 18 h 23"/>
                <a:gd name="T12" fmla="*/ 18 w 23"/>
                <a:gd name="T13" fmla="*/ 18 h 23"/>
                <a:gd name="T14" fmla="*/ 21 w 23"/>
                <a:gd name="T15" fmla="*/ 12 h 23"/>
                <a:gd name="T16" fmla="*/ 18 w 23"/>
                <a:gd name="T17" fmla="*/ 5 h 23"/>
                <a:gd name="T18" fmla="*/ 18 w 23"/>
                <a:gd name="T19" fmla="*/ 5 h 23"/>
                <a:gd name="T20" fmla="*/ 18 w 23"/>
                <a:gd name="T21" fmla="*/ 5 h 23"/>
                <a:gd name="T22" fmla="*/ 11 w 23"/>
                <a:gd name="T23" fmla="*/ 2 h 23"/>
                <a:gd name="T24" fmla="*/ 4 w 23"/>
                <a:gd name="T25" fmla="*/ 5 h 23"/>
                <a:gd name="T26" fmla="*/ 4 w 23"/>
                <a:gd name="T27" fmla="*/ 5 h 23"/>
                <a:gd name="T28" fmla="*/ 2 w 23"/>
                <a:gd name="T29" fmla="*/ 12 h 23"/>
                <a:gd name="T30" fmla="*/ 3 w 23"/>
                <a:gd name="T31" fmla="*/ 20 h 23"/>
                <a:gd name="T32" fmla="*/ 0 w 23"/>
                <a:gd name="T33" fmla="*/ 12 h 23"/>
                <a:gd name="T34" fmla="*/ 3 w 23"/>
                <a:gd name="T35" fmla="*/ 3 h 23"/>
                <a:gd name="T36" fmla="*/ 3 w 23"/>
                <a:gd name="T37" fmla="*/ 3 h 23"/>
                <a:gd name="T38" fmla="*/ 3 w 23"/>
                <a:gd name="T39" fmla="*/ 3 h 23"/>
                <a:gd name="T40" fmla="*/ 3 w 23"/>
                <a:gd name="T41" fmla="*/ 3 h 23"/>
                <a:gd name="T42" fmla="*/ 11 w 23"/>
                <a:gd name="T43" fmla="*/ 0 h 23"/>
                <a:gd name="T44" fmla="*/ 19 w 23"/>
                <a:gd name="T45" fmla="*/ 3 h 23"/>
                <a:gd name="T46" fmla="*/ 19 w 23"/>
                <a:gd name="T47" fmla="*/ 3 h 23"/>
                <a:gd name="T48" fmla="*/ 23 w 23"/>
                <a:gd name="T49" fmla="*/ 12 h 23"/>
                <a:gd name="T50" fmla="*/ 19 w 23"/>
                <a:gd name="T51" fmla="*/ 20 h 23"/>
                <a:gd name="T52" fmla="*/ 19 w 23"/>
                <a:gd name="T53" fmla="*/ 20 h 23"/>
                <a:gd name="T54" fmla="*/ 19 w 23"/>
                <a:gd name="T55" fmla="*/ 20 h 23"/>
                <a:gd name="T56" fmla="*/ 19 w 23"/>
                <a:gd name="T57" fmla="*/ 20 h 23"/>
                <a:gd name="T58" fmla="*/ 11 w 23"/>
                <a:gd name="T59" fmla="*/ 23 h 23"/>
                <a:gd name="T60" fmla="*/ 3 w 23"/>
                <a:gd name="T61" fmla="*/ 2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3" h="23">
                  <a:moveTo>
                    <a:pt x="2" y="12"/>
                  </a:moveTo>
                  <a:cubicBezTo>
                    <a:pt x="2" y="14"/>
                    <a:pt x="3" y="17"/>
                    <a:pt x="4" y="18"/>
                  </a:cubicBezTo>
                  <a:cubicBezTo>
                    <a:pt x="4" y="18"/>
                    <a:pt x="4" y="18"/>
                    <a:pt x="4" y="18"/>
                  </a:cubicBezTo>
                  <a:cubicBezTo>
                    <a:pt x="4" y="18"/>
                    <a:pt x="4" y="18"/>
                    <a:pt x="4" y="18"/>
                  </a:cubicBezTo>
                  <a:cubicBezTo>
                    <a:pt x="6" y="20"/>
                    <a:pt x="9" y="21"/>
                    <a:pt x="11" y="21"/>
                  </a:cubicBezTo>
                  <a:cubicBezTo>
                    <a:pt x="14" y="21"/>
                    <a:pt x="16" y="20"/>
                    <a:pt x="18" y="18"/>
                  </a:cubicBezTo>
                  <a:cubicBezTo>
                    <a:pt x="18" y="18"/>
                    <a:pt x="18" y="18"/>
                    <a:pt x="18" y="18"/>
                  </a:cubicBezTo>
                  <a:cubicBezTo>
                    <a:pt x="20" y="17"/>
                    <a:pt x="21" y="14"/>
                    <a:pt x="21" y="12"/>
                  </a:cubicBezTo>
                  <a:cubicBezTo>
                    <a:pt x="21" y="9"/>
                    <a:pt x="20" y="6"/>
                    <a:pt x="18" y="5"/>
                  </a:cubicBezTo>
                  <a:cubicBezTo>
                    <a:pt x="18" y="5"/>
                    <a:pt x="18" y="5"/>
                    <a:pt x="18" y="5"/>
                  </a:cubicBezTo>
                  <a:cubicBezTo>
                    <a:pt x="18" y="5"/>
                    <a:pt x="18" y="5"/>
                    <a:pt x="18" y="5"/>
                  </a:cubicBezTo>
                  <a:cubicBezTo>
                    <a:pt x="16" y="3"/>
                    <a:pt x="14" y="2"/>
                    <a:pt x="11" y="2"/>
                  </a:cubicBezTo>
                  <a:cubicBezTo>
                    <a:pt x="9" y="2"/>
                    <a:pt x="6" y="3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3" y="6"/>
                    <a:pt x="2" y="9"/>
                    <a:pt x="2" y="12"/>
                  </a:cubicBezTo>
                  <a:close/>
                  <a:moveTo>
                    <a:pt x="3" y="20"/>
                  </a:moveTo>
                  <a:cubicBezTo>
                    <a:pt x="1" y="18"/>
                    <a:pt x="0" y="15"/>
                    <a:pt x="0" y="12"/>
                  </a:cubicBezTo>
                  <a:cubicBezTo>
                    <a:pt x="0" y="8"/>
                    <a:pt x="1" y="5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5" y="1"/>
                    <a:pt x="8" y="0"/>
                    <a:pt x="11" y="0"/>
                  </a:cubicBezTo>
                  <a:cubicBezTo>
                    <a:pt x="14" y="0"/>
                    <a:pt x="17" y="1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1" y="5"/>
                    <a:pt x="23" y="8"/>
                    <a:pt x="23" y="12"/>
                  </a:cubicBezTo>
                  <a:cubicBezTo>
                    <a:pt x="23" y="15"/>
                    <a:pt x="21" y="18"/>
                    <a:pt x="19" y="20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7" y="22"/>
                    <a:pt x="14" y="23"/>
                    <a:pt x="11" y="23"/>
                  </a:cubicBezTo>
                  <a:cubicBezTo>
                    <a:pt x="8" y="23"/>
                    <a:pt x="5" y="22"/>
                    <a:pt x="3" y="2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1" name="Freeform 154">
              <a:extLst>
                <a:ext uri="{FF2B5EF4-FFF2-40B4-BE49-F238E27FC236}">
                  <a16:creationId xmlns:a16="http://schemas.microsoft.com/office/drawing/2014/main" xmlns="" id="{055E90F6-432D-4480-BAA6-8674EC20AF85}"/>
                </a:ext>
              </a:extLst>
            </p:cNvPr>
            <p:cNvSpPr>
              <a:spLocks/>
            </p:cNvSpPr>
            <p:nvPr/>
          </p:nvSpPr>
          <p:spPr bwMode="auto">
            <a:xfrm>
              <a:off x="7121525" y="5173663"/>
              <a:ext cx="38100" cy="44450"/>
            </a:xfrm>
            <a:custGeom>
              <a:avLst/>
              <a:gdLst>
                <a:gd name="T0" fmla="*/ 6 w 7"/>
                <a:gd name="T1" fmla="*/ 0 h 8"/>
                <a:gd name="T2" fmla="*/ 7 w 7"/>
                <a:gd name="T3" fmla="*/ 1 h 8"/>
                <a:gd name="T4" fmla="*/ 6 w 7"/>
                <a:gd name="T5" fmla="*/ 2 h 8"/>
                <a:gd name="T6" fmla="*/ 3 w 7"/>
                <a:gd name="T7" fmla="*/ 3 h 8"/>
                <a:gd name="T8" fmla="*/ 3 w 7"/>
                <a:gd name="T9" fmla="*/ 3 h 8"/>
                <a:gd name="T10" fmla="*/ 3 w 7"/>
                <a:gd name="T11" fmla="*/ 3 h 8"/>
                <a:gd name="T12" fmla="*/ 1 w 7"/>
                <a:gd name="T13" fmla="*/ 7 h 8"/>
                <a:gd name="T14" fmla="*/ 0 w 7"/>
                <a:gd name="T15" fmla="*/ 8 h 8"/>
                <a:gd name="T16" fmla="*/ 0 w 7"/>
                <a:gd name="T17" fmla="*/ 7 h 8"/>
                <a:gd name="T18" fmla="*/ 1 w 7"/>
                <a:gd name="T19" fmla="*/ 2 h 8"/>
                <a:gd name="T20" fmla="*/ 1 w 7"/>
                <a:gd name="T21" fmla="*/ 2 h 8"/>
                <a:gd name="T22" fmla="*/ 6 w 7"/>
                <a:gd name="T23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8">
                  <a:moveTo>
                    <a:pt x="6" y="0"/>
                  </a:moveTo>
                  <a:cubicBezTo>
                    <a:pt x="7" y="0"/>
                    <a:pt x="7" y="0"/>
                    <a:pt x="7" y="1"/>
                  </a:cubicBezTo>
                  <a:cubicBezTo>
                    <a:pt x="7" y="1"/>
                    <a:pt x="7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1" y="5"/>
                    <a:pt x="1" y="7"/>
                  </a:cubicBezTo>
                  <a:cubicBezTo>
                    <a:pt x="1" y="7"/>
                    <a:pt x="1" y="8"/>
                    <a:pt x="0" y="8"/>
                  </a:cubicBezTo>
                  <a:cubicBezTo>
                    <a:pt x="0" y="8"/>
                    <a:pt x="0" y="7"/>
                    <a:pt x="0" y="7"/>
                  </a:cubicBezTo>
                  <a:cubicBezTo>
                    <a:pt x="0" y="5"/>
                    <a:pt x="0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3" y="1"/>
                    <a:pt x="4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42" name="Group 141">
            <a:extLst>
              <a:ext uri="{FF2B5EF4-FFF2-40B4-BE49-F238E27FC236}">
                <a16:creationId xmlns:a16="http://schemas.microsoft.com/office/drawing/2014/main" xmlns="" id="{A70D631C-5524-4A3A-9BEA-CA9F633FCAF5}"/>
              </a:ext>
            </a:extLst>
          </p:cNvPr>
          <p:cNvGrpSpPr/>
          <p:nvPr/>
        </p:nvGrpSpPr>
        <p:grpSpPr>
          <a:xfrm>
            <a:off x="7594600" y="5021263"/>
            <a:ext cx="338138" cy="339726"/>
            <a:chOff x="7594600" y="4945063"/>
            <a:chExt cx="338138" cy="339726"/>
          </a:xfrm>
          <a:solidFill>
            <a:schemeClr val="tx1"/>
          </a:solidFill>
        </p:grpSpPr>
        <p:sp>
          <p:nvSpPr>
            <p:cNvPr id="143" name="Freeform 155">
              <a:extLst>
                <a:ext uri="{FF2B5EF4-FFF2-40B4-BE49-F238E27FC236}">
                  <a16:creationId xmlns:a16="http://schemas.microsoft.com/office/drawing/2014/main" xmlns="" id="{C4BA1EDA-0E3C-48A5-9E08-5599AB5EC2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94600" y="5133976"/>
              <a:ext cx="149225" cy="150813"/>
            </a:xfrm>
            <a:custGeom>
              <a:avLst/>
              <a:gdLst>
                <a:gd name="T0" fmla="*/ 27 w 27"/>
                <a:gd name="T1" fmla="*/ 14 h 27"/>
                <a:gd name="T2" fmla="*/ 23 w 27"/>
                <a:gd name="T3" fmla="*/ 23 h 27"/>
                <a:gd name="T4" fmla="*/ 23 w 27"/>
                <a:gd name="T5" fmla="*/ 23 h 27"/>
                <a:gd name="T6" fmla="*/ 23 w 27"/>
                <a:gd name="T7" fmla="*/ 23 h 27"/>
                <a:gd name="T8" fmla="*/ 23 w 27"/>
                <a:gd name="T9" fmla="*/ 23 h 27"/>
                <a:gd name="T10" fmla="*/ 13 w 27"/>
                <a:gd name="T11" fmla="*/ 27 h 27"/>
                <a:gd name="T12" fmla="*/ 4 w 27"/>
                <a:gd name="T13" fmla="*/ 23 h 27"/>
                <a:gd name="T14" fmla="*/ 4 w 27"/>
                <a:gd name="T15" fmla="*/ 23 h 27"/>
                <a:gd name="T16" fmla="*/ 4 w 27"/>
                <a:gd name="T17" fmla="*/ 23 h 27"/>
                <a:gd name="T18" fmla="*/ 4 w 27"/>
                <a:gd name="T19" fmla="*/ 23 h 27"/>
                <a:gd name="T20" fmla="*/ 0 w 27"/>
                <a:gd name="T21" fmla="*/ 14 h 27"/>
                <a:gd name="T22" fmla="*/ 4 w 27"/>
                <a:gd name="T23" fmla="*/ 4 h 27"/>
                <a:gd name="T24" fmla="*/ 4 w 27"/>
                <a:gd name="T25" fmla="*/ 4 h 27"/>
                <a:gd name="T26" fmla="*/ 4 w 27"/>
                <a:gd name="T27" fmla="*/ 4 h 27"/>
                <a:gd name="T28" fmla="*/ 4 w 27"/>
                <a:gd name="T29" fmla="*/ 4 h 27"/>
                <a:gd name="T30" fmla="*/ 13 w 27"/>
                <a:gd name="T31" fmla="*/ 0 h 27"/>
                <a:gd name="T32" fmla="*/ 23 w 27"/>
                <a:gd name="T33" fmla="*/ 4 h 27"/>
                <a:gd name="T34" fmla="*/ 23 w 27"/>
                <a:gd name="T35" fmla="*/ 4 h 27"/>
                <a:gd name="T36" fmla="*/ 23 w 27"/>
                <a:gd name="T37" fmla="*/ 4 h 27"/>
                <a:gd name="T38" fmla="*/ 23 w 27"/>
                <a:gd name="T39" fmla="*/ 4 h 27"/>
                <a:gd name="T40" fmla="*/ 27 w 27"/>
                <a:gd name="T41" fmla="*/ 14 h 27"/>
                <a:gd name="T42" fmla="*/ 21 w 27"/>
                <a:gd name="T43" fmla="*/ 22 h 27"/>
                <a:gd name="T44" fmla="*/ 25 w 27"/>
                <a:gd name="T45" fmla="*/ 14 h 27"/>
                <a:gd name="T46" fmla="*/ 21 w 27"/>
                <a:gd name="T47" fmla="*/ 5 h 27"/>
                <a:gd name="T48" fmla="*/ 21 w 27"/>
                <a:gd name="T49" fmla="*/ 5 h 27"/>
                <a:gd name="T50" fmla="*/ 13 w 27"/>
                <a:gd name="T51" fmla="*/ 2 h 27"/>
                <a:gd name="T52" fmla="*/ 5 w 27"/>
                <a:gd name="T53" fmla="*/ 5 h 27"/>
                <a:gd name="T54" fmla="*/ 5 w 27"/>
                <a:gd name="T55" fmla="*/ 5 h 27"/>
                <a:gd name="T56" fmla="*/ 2 w 27"/>
                <a:gd name="T57" fmla="*/ 14 h 27"/>
                <a:gd name="T58" fmla="*/ 5 w 27"/>
                <a:gd name="T59" fmla="*/ 22 h 27"/>
                <a:gd name="T60" fmla="*/ 5 w 27"/>
                <a:gd name="T61" fmla="*/ 22 h 27"/>
                <a:gd name="T62" fmla="*/ 13 w 27"/>
                <a:gd name="T63" fmla="*/ 25 h 27"/>
                <a:gd name="T64" fmla="*/ 21 w 27"/>
                <a:gd name="T65" fmla="*/ 2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7" h="27">
                  <a:moveTo>
                    <a:pt x="27" y="14"/>
                  </a:moveTo>
                  <a:cubicBezTo>
                    <a:pt x="27" y="17"/>
                    <a:pt x="25" y="21"/>
                    <a:pt x="23" y="23"/>
                  </a:cubicBezTo>
                  <a:cubicBezTo>
                    <a:pt x="23" y="23"/>
                    <a:pt x="23" y="23"/>
                    <a:pt x="23" y="23"/>
                  </a:cubicBezTo>
                  <a:cubicBezTo>
                    <a:pt x="23" y="23"/>
                    <a:pt x="23" y="23"/>
                    <a:pt x="23" y="23"/>
                  </a:cubicBezTo>
                  <a:cubicBezTo>
                    <a:pt x="23" y="23"/>
                    <a:pt x="23" y="23"/>
                    <a:pt x="23" y="23"/>
                  </a:cubicBezTo>
                  <a:cubicBezTo>
                    <a:pt x="20" y="25"/>
                    <a:pt x="17" y="27"/>
                    <a:pt x="13" y="27"/>
                  </a:cubicBezTo>
                  <a:cubicBezTo>
                    <a:pt x="10" y="27"/>
                    <a:pt x="6" y="25"/>
                    <a:pt x="4" y="23"/>
                  </a:cubicBezTo>
                  <a:cubicBezTo>
                    <a:pt x="4" y="23"/>
                    <a:pt x="4" y="23"/>
                    <a:pt x="4" y="23"/>
                  </a:cubicBezTo>
                  <a:cubicBezTo>
                    <a:pt x="4" y="23"/>
                    <a:pt x="4" y="23"/>
                    <a:pt x="4" y="23"/>
                  </a:cubicBezTo>
                  <a:cubicBezTo>
                    <a:pt x="4" y="23"/>
                    <a:pt x="4" y="23"/>
                    <a:pt x="4" y="23"/>
                  </a:cubicBezTo>
                  <a:cubicBezTo>
                    <a:pt x="1" y="21"/>
                    <a:pt x="0" y="17"/>
                    <a:pt x="0" y="14"/>
                  </a:cubicBezTo>
                  <a:cubicBezTo>
                    <a:pt x="0" y="10"/>
                    <a:pt x="1" y="7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6" y="2"/>
                    <a:pt x="10" y="0"/>
                    <a:pt x="13" y="0"/>
                  </a:cubicBezTo>
                  <a:cubicBezTo>
                    <a:pt x="17" y="0"/>
                    <a:pt x="20" y="2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5" y="7"/>
                    <a:pt x="27" y="10"/>
                    <a:pt x="27" y="14"/>
                  </a:cubicBezTo>
                  <a:close/>
                  <a:moveTo>
                    <a:pt x="21" y="22"/>
                  </a:moveTo>
                  <a:cubicBezTo>
                    <a:pt x="23" y="20"/>
                    <a:pt x="25" y="17"/>
                    <a:pt x="25" y="14"/>
                  </a:cubicBezTo>
                  <a:cubicBezTo>
                    <a:pt x="25" y="10"/>
                    <a:pt x="23" y="8"/>
                    <a:pt x="21" y="5"/>
                  </a:cubicBezTo>
                  <a:cubicBezTo>
                    <a:pt x="21" y="5"/>
                    <a:pt x="21" y="5"/>
                    <a:pt x="21" y="5"/>
                  </a:cubicBezTo>
                  <a:cubicBezTo>
                    <a:pt x="19" y="3"/>
                    <a:pt x="16" y="2"/>
                    <a:pt x="13" y="2"/>
                  </a:cubicBezTo>
                  <a:cubicBezTo>
                    <a:pt x="10" y="2"/>
                    <a:pt x="7" y="3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3" y="8"/>
                    <a:pt x="2" y="10"/>
                    <a:pt x="2" y="14"/>
                  </a:cubicBezTo>
                  <a:cubicBezTo>
                    <a:pt x="2" y="17"/>
                    <a:pt x="3" y="20"/>
                    <a:pt x="5" y="22"/>
                  </a:cubicBezTo>
                  <a:cubicBezTo>
                    <a:pt x="5" y="22"/>
                    <a:pt x="5" y="22"/>
                    <a:pt x="5" y="22"/>
                  </a:cubicBezTo>
                  <a:cubicBezTo>
                    <a:pt x="7" y="24"/>
                    <a:pt x="10" y="25"/>
                    <a:pt x="13" y="25"/>
                  </a:cubicBezTo>
                  <a:cubicBezTo>
                    <a:pt x="16" y="25"/>
                    <a:pt x="19" y="24"/>
                    <a:pt x="21" y="2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4" name="Freeform 156">
              <a:extLst>
                <a:ext uri="{FF2B5EF4-FFF2-40B4-BE49-F238E27FC236}">
                  <a16:creationId xmlns:a16="http://schemas.microsoft.com/office/drawing/2014/main" xmlns="" id="{5CFED23F-AEBA-40D4-9767-7DB64C736BC6}"/>
                </a:ext>
              </a:extLst>
            </p:cNvPr>
            <p:cNvSpPr>
              <a:spLocks/>
            </p:cNvSpPr>
            <p:nvPr/>
          </p:nvSpPr>
          <p:spPr bwMode="auto">
            <a:xfrm>
              <a:off x="7639050" y="4995863"/>
              <a:ext cx="115888" cy="104775"/>
            </a:xfrm>
            <a:custGeom>
              <a:avLst/>
              <a:gdLst>
                <a:gd name="T0" fmla="*/ 2 w 21"/>
                <a:gd name="T1" fmla="*/ 18 h 19"/>
                <a:gd name="T2" fmla="*/ 1 w 21"/>
                <a:gd name="T3" fmla="*/ 19 h 19"/>
                <a:gd name="T4" fmla="*/ 0 w 21"/>
                <a:gd name="T5" fmla="*/ 18 h 19"/>
                <a:gd name="T6" fmla="*/ 0 w 21"/>
                <a:gd name="T7" fmla="*/ 7 h 19"/>
                <a:gd name="T8" fmla="*/ 0 w 21"/>
                <a:gd name="T9" fmla="*/ 7 h 19"/>
                <a:gd name="T10" fmla="*/ 0 w 21"/>
                <a:gd name="T11" fmla="*/ 4 h 19"/>
                <a:gd name="T12" fmla="*/ 2 w 21"/>
                <a:gd name="T13" fmla="*/ 2 h 19"/>
                <a:gd name="T14" fmla="*/ 2 w 21"/>
                <a:gd name="T15" fmla="*/ 2 h 19"/>
                <a:gd name="T16" fmla="*/ 4 w 21"/>
                <a:gd name="T17" fmla="*/ 1 h 19"/>
                <a:gd name="T18" fmla="*/ 4 w 21"/>
                <a:gd name="T19" fmla="*/ 1 h 19"/>
                <a:gd name="T20" fmla="*/ 6 w 21"/>
                <a:gd name="T21" fmla="*/ 0 h 19"/>
                <a:gd name="T22" fmla="*/ 6 w 21"/>
                <a:gd name="T23" fmla="*/ 0 h 19"/>
                <a:gd name="T24" fmla="*/ 20 w 21"/>
                <a:gd name="T25" fmla="*/ 0 h 19"/>
                <a:gd name="T26" fmla="*/ 21 w 21"/>
                <a:gd name="T27" fmla="*/ 1 h 19"/>
                <a:gd name="T28" fmla="*/ 20 w 21"/>
                <a:gd name="T29" fmla="*/ 2 h 19"/>
                <a:gd name="T30" fmla="*/ 6 w 21"/>
                <a:gd name="T31" fmla="*/ 2 h 19"/>
                <a:gd name="T32" fmla="*/ 6 w 21"/>
                <a:gd name="T33" fmla="*/ 2 h 19"/>
                <a:gd name="T34" fmla="*/ 4 w 21"/>
                <a:gd name="T35" fmla="*/ 2 h 19"/>
                <a:gd name="T36" fmla="*/ 4 w 21"/>
                <a:gd name="T37" fmla="*/ 2 h 19"/>
                <a:gd name="T38" fmla="*/ 3 w 21"/>
                <a:gd name="T39" fmla="*/ 3 h 19"/>
                <a:gd name="T40" fmla="*/ 3 w 21"/>
                <a:gd name="T41" fmla="*/ 3 h 19"/>
                <a:gd name="T42" fmla="*/ 2 w 21"/>
                <a:gd name="T43" fmla="*/ 5 h 19"/>
                <a:gd name="T44" fmla="*/ 2 w 21"/>
                <a:gd name="T45" fmla="*/ 7 h 19"/>
                <a:gd name="T46" fmla="*/ 2 w 21"/>
                <a:gd name="T47" fmla="*/ 7 h 19"/>
                <a:gd name="T48" fmla="*/ 2 w 21"/>
                <a:gd name="T49" fmla="*/ 18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" h="19">
                  <a:moveTo>
                    <a:pt x="2" y="18"/>
                  </a:moveTo>
                  <a:cubicBezTo>
                    <a:pt x="2" y="19"/>
                    <a:pt x="1" y="19"/>
                    <a:pt x="1" y="19"/>
                  </a:cubicBezTo>
                  <a:cubicBezTo>
                    <a:pt x="0" y="19"/>
                    <a:pt x="0" y="19"/>
                    <a:pt x="0" y="18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6"/>
                    <a:pt x="0" y="5"/>
                    <a:pt x="0" y="4"/>
                  </a:cubicBezTo>
                  <a:cubicBezTo>
                    <a:pt x="0" y="3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"/>
                    <a:pt x="3" y="1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0"/>
                    <a:pt x="5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21" y="1"/>
                    <a:pt x="21" y="1"/>
                  </a:cubicBezTo>
                  <a:cubicBezTo>
                    <a:pt x="21" y="2"/>
                    <a:pt x="20" y="2"/>
                    <a:pt x="20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5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4"/>
                    <a:pt x="2" y="5"/>
                  </a:cubicBezTo>
                  <a:cubicBezTo>
                    <a:pt x="2" y="5"/>
                    <a:pt x="2" y="6"/>
                    <a:pt x="2" y="7"/>
                  </a:cubicBezTo>
                  <a:cubicBezTo>
                    <a:pt x="2" y="7"/>
                    <a:pt x="2" y="7"/>
                    <a:pt x="2" y="7"/>
                  </a:cubicBezTo>
                  <a:lnTo>
                    <a:pt x="2" y="1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5" name="Freeform 157">
              <a:extLst>
                <a:ext uri="{FF2B5EF4-FFF2-40B4-BE49-F238E27FC236}">
                  <a16:creationId xmlns:a16="http://schemas.microsoft.com/office/drawing/2014/main" xmlns="" id="{E091D674-95EB-4F61-AA20-E0C8F624312F}"/>
                </a:ext>
              </a:extLst>
            </p:cNvPr>
            <p:cNvSpPr>
              <a:spLocks/>
            </p:cNvSpPr>
            <p:nvPr/>
          </p:nvSpPr>
          <p:spPr bwMode="auto">
            <a:xfrm>
              <a:off x="7627938" y="5167313"/>
              <a:ext cx="44450" cy="50800"/>
            </a:xfrm>
            <a:custGeom>
              <a:avLst/>
              <a:gdLst>
                <a:gd name="T0" fmla="*/ 2 w 8"/>
                <a:gd name="T1" fmla="*/ 8 h 9"/>
                <a:gd name="T2" fmla="*/ 1 w 8"/>
                <a:gd name="T3" fmla="*/ 9 h 9"/>
                <a:gd name="T4" fmla="*/ 0 w 8"/>
                <a:gd name="T5" fmla="*/ 8 h 9"/>
                <a:gd name="T6" fmla="*/ 2 w 8"/>
                <a:gd name="T7" fmla="*/ 2 h 9"/>
                <a:gd name="T8" fmla="*/ 2 w 8"/>
                <a:gd name="T9" fmla="*/ 2 h 9"/>
                <a:gd name="T10" fmla="*/ 7 w 8"/>
                <a:gd name="T11" fmla="*/ 0 h 9"/>
                <a:gd name="T12" fmla="*/ 8 w 8"/>
                <a:gd name="T13" fmla="*/ 1 h 9"/>
                <a:gd name="T14" fmla="*/ 7 w 8"/>
                <a:gd name="T15" fmla="*/ 2 h 9"/>
                <a:gd name="T16" fmla="*/ 3 w 8"/>
                <a:gd name="T17" fmla="*/ 3 h 9"/>
                <a:gd name="T18" fmla="*/ 3 w 8"/>
                <a:gd name="T19" fmla="*/ 3 h 9"/>
                <a:gd name="T20" fmla="*/ 2 w 8"/>
                <a:gd name="T21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9">
                  <a:moveTo>
                    <a:pt x="2" y="8"/>
                  </a:moveTo>
                  <a:cubicBezTo>
                    <a:pt x="2" y="8"/>
                    <a:pt x="1" y="9"/>
                    <a:pt x="1" y="9"/>
                  </a:cubicBezTo>
                  <a:cubicBezTo>
                    <a:pt x="0" y="9"/>
                    <a:pt x="0" y="8"/>
                    <a:pt x="0" y="8"/>
                  </a:cubicBezTo>
                  <a:cubicBezTo>
                    <a:pt x="0" y="5"/>
                    <a:pt x="0" y="4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5" y="0"/>
                    <a:pt x="7" y="0"/>
                  </a:cubicBezTo>
                  <a:cubicBezTo>
                    <a:pt x="8" y="0"/>
                    <a:pt x="8" y="0"/>
                    <a:pt x="8" y="1"/>
                  </a:cubicBezTo>
                  <a:cubicBezTo>
                    <a:pt x="8" y="1"/>
                    <a:pt x="8" y="2"/>
                    <a:pt x="7" y="2"/>
                  </a:cubicBezTo>
                  <a:cubicBezTo>
                    <a:pt x="6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5"/>
                    <a:pt x="2" y="6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6" name="Freeform 158">
              <a:extLst>
                <a:ext uri="{FF2B5EF4-FFF2-40B4-BE49-F238E27FC236}">
                  <a16:creationId xmlns:a16="http://schemas.microsoft.com/office/drawing/2014/main" xmlns="" id="{39C93408-A24B-4571-861A-520C21CAAC5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88275" y="4945063"/>
              <a:ext cx="144463" cy="144463"/>
            </a:xfrm>
            <a:custGeom>
              <a:avLst/>
              <a:gdLst>
                <a:gd name="T0" fmla="*/ 26 w 26"/>
                <a:gd name="T1" fmla="*/ 13 h 26"/>
                <a:gd name="T2" fmla="*/ 22 w 26"/>
                <a:gd name="T3" fmla="*/ 22 h 26"/>
                <a:gd name="T4" fmla="*/ 22 w 26"/>
                <a:gd name="T5" fmla="*/ 22 h 26"/>
                <a:gd name="T6" fmla="*/ 22 w 26"/>
                <a:gd name="T7" fmla="*/ 22 h 26"/>
                <a:gd name="T8" fmla="*/ 22 w 26"/>
                <a:gd name="T9" fmla="*/ 22 h 26"/>
                <a:gd name="T10" fmla="*/ 13 w 26"/>
                <a:gd name="T11" fmla="*/ 26 h 26"/>
                <a:gd name="T12" fmla="*/ 4 w 26"/>
                <a:gd name="T13" fmla="*/ 22 h 26"/>
                <a:gd name="T14" fmla="*/ 4 w 26"/>
                <a:gd name="T15" fmla="*/ 22 h 26"/>
                <a:gd name="T16" fmla="*/ 4 w 26"/>
                <a:gd name="T17" fmla="*/ 22 h 26"/>
                <a:gd name="T18" fmla="*/ 4 w 26"/>
                <a:gd name="T19" fmla="*/ 22 h 26"/>
                <a:gd name="T20" fmla="*/ 0 w 26"/>
                <a:gd name="T21" fmla="*/ 13 h 26"/>
                <a:gd name="T22" fmla="*/ 4 w 26"/>
                <a:gd name="T23" fmla="*/ 3 h 26"/>
                <a:gd name="T24" fmla="*/ 4 w 26"/>
                <a:gd name="T25" fmla="*/ 3 h 26"/>
                <a:gd name="T26" fmla="*/ 4 w 26"/>
                <a:gd name="T27" fmla="*/ 3 h 26"/>
                <a:gd name="T28" fmla="*/ 4 w 26"/>
                <a:gd name="T29" fmla="*/ 3 h 26"/>
                <a:gd name="T30" fmla="*/ 13 w 26"/>
                <a:gd name="T31" fmla="*/ 0 h 26"/>
                <a:gd name="T32" fmla="*/ 22 w 26"/>
                <a:gd name="T33" fmla="*/ 3 h 26"/>
                <a:gd name="T34" fmla="*/ 22 w 26"/>
                <a:gd name="T35" fmla="*/ 3 h 26"/>
                <a:gd name="T36" fmla="*/ 22 w 26"/>
                <a:gd name="T37" fmla="*/ 3 h 26"/>
                <a:gd name="T38" fmla="*/ 22 w 26"/>
                <a:gd name="T39" fmla="*/ 3 h 26"/>
                <a:gd name="T40" fmla="*/ 26 w 26"/>
                <a:gd name="T41" fmla="*/ 13 h 26"/>
                <a:gd name="T42" fmla="*/ 21 w 26"/>
                <a:gd name="T43" fmla="*/ 21 h 26"/>
                <a:gd name="T44" fmla="*/ 24 w 26"/>
                <a:gd name="T45" fmla="*/ 13 h 26"/>
                <a:gd name="T46" fmla="*/ 21 w 26"/>
                <a:gd name="T47" fmla="*/ 5 h 26"/>
                <a:gd name="T48" fmla="*/ 21 w 26"/>
                <a:gd name="T49" fmla="*/ 5 h 26"/>
                <a:gd name="T50" fmla="*/ 13 w 26"/>
                <a:gd name="T51" fmla="*/ 1 h 26"/>
                <a:gd name="T52" fmla="*/ 5 w 26"/>
                <a:gd name="T53" fmla="*/ 5 h 26"/>
                <a:gd name="T54" fmla="*/ 5 w 26"/>
                <a:gd name="T55" fmla="*/ 5 h 26"/>
                <a:gd name="T56" fmla="*/ 2 w 26"/>
                <a:gd name="T57" fmla="*/ 13 h 26"/>
                <a:gd name="T58" fmla="*/ 5 w 26"/>
                <a:gd name="T59" fmla="*/ 21 h 26"/>
                <a:gd name="T60" fmla="*/ 5 w 26"/>
                <a:gd name="T61" fmla="*/ 21 h 26"/>
                <a:gd name="T62" fmla="*/ 13 w 26"/>
                <a:gd name="T63" fmla="*/ 24 h 26"/>
                <a:gd name="T64" fmla="*/ 21 w 26"/>
                <a:gd name="T65" fmla="*/ 21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6" h="26">
                  <a:moveTo>
                    <a:pt x="26" y="13"/>
                  </a:moveTo>
                  <a:cubicBezTo>
                    <a:pt x="26" y="17"/>
                    <a:pt x="25" y="20"/>
                    <a:pt x="22" y="22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20" y="25"/>
                    <a:pt x="17" y="26"/>
                    <a:pt x="13" y="26"/>
                  </a:cubicBezTo>
                  <a:cubicBezTo>
                    <a:pt x="9" y="26"/>
                    <a:pt x="6" y="25"/>
                    <a:pt x="4" y="22"/>
                  </a:cubicBezTo>
                  <a:cubicBezTo>
                    <a:pt x="4" y="22"/>
                    <a:pt x="4" y="22"/>
                    <a:pt x="4" y="22"/>
                  </a:cubicBezTo>
                  <a:cubicBezTo>
                    <a:pt x="4" y="22"/>
                    <a:pt x="4" y="22"/>
                    <a:pt x="4" y="22"/>
                  </a:cubicBezTo>
                  <a:cubicBezTo>
                    <a:pt x="4" y="22"/>
                    <a:pt x="4" y="22"/>
                    <a:pt x="4" y="22"/>
                  </a:cubicBezTo>
                  <a:cubicBezTo>
                    <a:pt x="1" y="20"/>
                    <a:pt x="0" y="17"/>
                    <a:pt x="0" y="13"/>
                  </a:cubicBezTo>
                  <a:cubicBezTo>
                    <a:pt x="0" y="9"/>
                    <a:pt x="1" y="6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6" y="1"/>
                    <a:pt x="9" y="0"/>
                    <a:pt x="13" y="0"/>
                  </a:cubicBezTo>
                  <a:cubicBezTo>
                    <a:pt x="17" y="0"/>
                    <a:pt x="20" y="1"/>
                    <a:pt x="22" y="3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5" y="6"/>
                    <a:pt x="26" y="9"/>
                    <a:pt x="26" y="13"/>
                  </a:cubicBezTo>
                  <a:close/>
                  <a:moveTo>
                    <a:pt x="21" y="21"/>
                  </a:moveTo>
                  <a:cubicBezTo>
                    <a:pt x="23" y="19"/>
                    <a:pt x="24" y="16"/>
                    <a:pt x="24" y="13"/>
                  </a:cubicBezTo>
                  <a:cubicBezTo>
                    <a:pt x="24" y="10"/>
                    <a:pt x="23" y="7"/>
                    <a:pt x="21" y="5"/>
                  </a:cubicBezTo>
                  <a:cubicBezTo>
                    <a:pt x="21" y="5"/>
                    <a:pt x="21" y="5"/>
                    <a:pt x="21" y="5"/>
                  </a:cubicBezTo>
                  <a:cubicBezTo>
                    <a:pt x="19" y="3"/>
                    <a:pt x="16" y="1"/>
                    <a:pt x="13" y="1"/>
                  </a:cubicBezTo>
                  <a:cubicBezTo>
                    <a:pt x="10" y="1"/>
                    <a:pt x="7" y="3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3" y="7"/>
                    <a:pt x="2" y="10"/>
                    <a:pt x="2" y="13"/>
                  </a:cubicBezTo>
                  <a:cubicBezTo>
                    <a:pt x="2" y="16"/>
                    <a:pt x="3" y="19"/>
                    <a:pt x="5" y="21"/>
                  </a:cubicBezTo>
                  <a:cubicBezTo>
                    <a:pt x="5" y="21"/>
                    <a:pt x="5" y="21"/>
                    <a:pt x="5" y="21"/>
                  </a:cubicBezTo>
                  <a:cubicBezTo>
                    <a:pt x="7" y="23"/>
                    <a:pt x="10" y="24"/>
                    <a:pt x="13" y="24"/>
                  </a:cubicBezTo>
                  <a:cubicBezTo>
                    <a:pt x="16" y="24"/>
                    <a:pt x="19" y="23"/>
                    <a:pt x="21" y="2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7" name="Freeform 159">
              <a:extLst>
                <a:ext uri="{FF2B5EF4-FFF2-40B4-BE49-F238E27FC236}">
                  <a16:creationId xmlns:a16="http://schemas.microsoft.com/office/drawing/2014/main" xmlns="" id="{B76A26E3-450E-4D28-937D-4B3E990B23FA}"/>
                </a:ext>
              </a:extLst>
            </p:cNvPr>
            <p:cNvSpPr>
              <a:spLocks/>
            </p:cNvSpPr>
            <p:nvPr/>
          </p:nvSpPr>
          <p:spPr bwMode="auto">
            <a:xfrm>
              <a:off x="7816850" y="4973638"/>
              <a:ext cx="49213" cy="49213"/>
            </a:xfrm>
            <a:custGeom>
              <a:avLst/>
              <a:gdLst>
                <a:gd name="T0" fmla="*/ 2 w 9"/>
                <a:gd name="T1" fmla="*/ 8 h 9"/>
                <a:gd name="T2" fmla="*/ 1 w 9"/>
                <a:gd name="T3" fmla="*/ 9 h 9"/>
                <a:gd name="T4" fmla="*/ 0 w 9"/>
                <a:gd name="T5" fmla="*/ 8 h 9"/>
                <a:gd name="T6" fmla="*/ 0 w 9"/>
                <a:gd name="T7" fmla="*/ 8 h 9"/>
                <a:gd name="T8" fmla="*/ 3 w 9"/>
                <a:gd name="T9" fmla="*/ 2 h 9"/>
                <a:gd name="T10" fmla="*/ 3 w 9"/>
                <a:gd name="T11" fmla="*/ 2 h 9"/>
                <a:gd name="T12" fmla="*/ 8 w 9"/>
                <a:gd name="T13" fmla="*/ 0 h 9"/>
                <a:gd name="T14" fmla="*/ 8 w 9"/>
                <a:gd name="T15" fmla="*/ 0 h 9"/>
                <a:gd name="T16" fmla="*/ 9 w 9"/>
                <a:gd name="T17" fmla="*/ 1 h 9"/>
                <a:gd name="T18" fmla="*/ 8 w 9"/>
                <a:gd name="T19" fmla="*/ 2 h 9"/>
                <a:gd name="T20" fmla="*/ 8 w 9"/>
                <a:gd name="T21" fmla="*/ 2 h 9"/>
                <a:gd name="T22" fmla="*/ 4 w 9"/>
                <a:gd name="T23" fmla="*/ 4 h 9"/>
                <a:gd name="T24" fmla="*/ 4 w 9"/>
                <a:gd name="T25" fmla="*/ 4 h 9"/>
                <a:gd name="T26" fmla="*/ 2 w 9"/>
                <a:gd name="T27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" h="9">
                  <a:moveTo>
                    <a:pt x="2" y="8"/>
                  </a:moveTo>
                  <a:cubicBezTo>
                    <a:pt x="2" y="8"/>
                    <a:pt x="2" y="9"/>
                    <a:pt x="1" y="9"/>
                  </a:cubicBezTo>
                  <a:cubicBezTo>
                    <a:pt x="1" y="9"/>
                    <a:pt x="0" y="8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6"/>
                    <a:pt x="1" y="4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4" y="1"/>
                    <a:pt x="6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9" y="0"/>
                    <a:pt x="9" y="1"/>
                    <a:pt x="9" y="1"/>
                  </a:cubicBezTo>
                  <a:cubicBezTo>
                    <a:pt x="9" y="2"/>
                    <a:pt x="9" y="2"/>
                    <a:pt x="8" y="2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6" y="2"/>
                    <a:pt x="5" y="3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3" y="5"/>
                    <a:pt x="2" y="6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8" name="Freeform 160">
              <a:extLst>
                <a:ext uri="{FF2B5EF4-FFF2-40B4-BE49-F238E27FC236}">
                  <a16:creationId xmlns:a16="http://schemas.microsoft.com/office/drawing/2014/main" xmlns="" id="{8AE8526B-5C36-4926-ACB9-1D442DAE49FC}"/>
                </a:ext>
              </a:extLst>
            </p:cNvPr>
            <p:cNvSpPr>
              <a:spLocks/>
            </p:cNvSpPr>
            <p:nvPr/>
          </p:nvSpPr>
          <p:spPr bwMode="auto">
            <a:xfrm>
              <a:off x="7721600" y="4973638"/>
              <a:ext cx="33338" cy="55563"/>
            </a:xfrm>
            <a:custGeom>
              <a:avLst/>
              <a:gdLst>
                <a:gd name="T0" fmla="*/ 0 w 6"/>
                <a:gd name="T1" fmla="*/ 2 h 10"/>
                <a:gd name="T2" fmla="*/ 0 w 6"/>
                <a:gd name="T3" fmla="*/ 1 h 10"/>
                <a:gd name="T4" fmla="*/ 2 w 6"/>
                <a:gd name="T5" fmla="*/ 1 h 10"/>
                <a:gd name="T6" fmla="*/ 5 w 6"/>
                <a:gd name="T7" fmla="*/ 4 h 10"/>
                <a:gd name="T8" fmla="*/ 5 w 6"/>
                <a:gd name="T9" fmla="*/ 6 h 10"/>
                <a:gd name="T10" fmla="*/ 5 w 6"/>
                <a:gd name="T11" fmla="*/ 6 h 10"/>
                <a:gd name="T12" fmla="*/ 2 w 6"/>
                <a:gd name="T13" fmla="*/ 10 h 10"/>
                <a:gd name="T14" fmla="*/ 0 w 6"/>
                <a:gd name="T15" fmla="*/ 10 h 10"/>
                <a:gd name="T16" fmla="*/ 0 w 6"/>
                <a:gd name="T17" fmla="*/ 8 h 10"/>
                <a:gd name="T18" fmla="*/ 3 w 6"/>
                <a:gd name="T19" fmla="*/ 5 h 10"/>
                <a:gd name="T20" fmla="*/ 0 w 6"/>
                <a:gd name="T21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10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1" y="0"/>
                    <a:pt x="1" y="0"/>
                    <a:pt x="2" y="1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6" y="5"/>
                    <a:pt x="6" y="5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1" y="10"/>
                    <a:pt x="1" y="10"/>
                    <a:pt x="0" y="10"/>
                  </a:cubicBezTo>
                  <a:cubicBezTo>
                    <a:pt x="0" y="9"/>
                    <a:pt x="0" y="9"/>
                    <a:pt x="0" y="8"/>
                  </a:cubicBezTo>
                  <a:cubicBezTo>
                    <a:pt x="3" y="5"/>
                    <a:pt x="3" y="5"/>
                    <a:pt x="3" y="5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9" name="Freeform 161">
              <a:extLst>
                <a:ext uri="{FF2B5EF4-FFF2-40B4-BE49-F238E27FC236}">
                  <a16:creationId xmlns:a16="http://schemas.microsoft.com/office/drawing/2014/main" xmlns="" id="{837DB090-072A-49C4-958B-B8795A12F664}"/>
                </a:ext>
              </a:extLst>
            </p:cNvPr>
            <p:cNvSpPr>
              <a:spLocks/>
            </p:cNvSpPr>
            <p:nvPr/>
          </p:nvSpPr>
          <p:spPr bwMode="auto">
            <a:xfrm>
              <a:off x="7616825" y="5067301"/>
              <a:ext cx="49213" cy="33338"/>
            </a:xfrm>
            <a:custGeom>
              <a:avLst/>
              <a:gdLst>
                <a:gd name="T0" fmla="*/ 0 w 9"/>
                <a:gd name="T1" fmla="*/ 2 h 6"/>
                <a:gd name="T2" fmla="*/ 0 w 9"/>
                <a:gd name="T3" fmla="*/ 1 h 6"/>
                <a:gd name="T4" fmla="*/ 1 w 9"/>
                <a:gd name="T5" fmla="*/ 1 h 6"/>
                <a:gd name="T6" fmla="*/ 5 w 9"/>
                <a:gd name="T7" fmla="*/ 4 h 6"/>
                <a:gd name="T8" fmla="*/ 8 w 9"/>
                <a:gd name="T9" fmla="*/ 1 h 6"/>
                <a:gd name="T10" fmla="*/ 9 w 9"/>
                <a:gd name="T11" fmla="*/ 1 h 6"/>
                <a:gd name="T12" fmla="*/ 9 w 9"/>
                <a:gd name="T13" fmla="*/ 2 h 6"/>
                <a:gd name="T14" fmla="*/ 5 w 9"/>
                <a:gd name="T15" fmla="*/ 6 h 6"/>
                <a:gd name="T16" fmla="*/ 5 w 9"/>
                <a:gd name="T17" fmla="*/ 6 h 6"/>
                <a:gd name="T18" fmla="*/ 4 w 9"/>
                <a:gd name="T19" fmla="*/ 6 h 6"/>
                <a:gd name="T20" fmla="*/ 0 w 9"/>
                <a:gd name="T21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6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1" y="0"/>
                    <a:pt x="1" y="1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0"/>
                    <a:pt x="9" y="0"/>
                    <a:pt x="9" y="1"/>
                  </a:cubicBezTo>
                  <a:cubicBezTo>
                    <a:pt x="9" y="1"/>
                    <a:pt x="9" y="2"/>
                    <a:pt x="9" y="2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4" y="6"/>
                    <a:pt x="4" y="6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0" name="Freeform 162">
              <a:extLst>
                <a:ext uri="{FF2B5EF4-FFF2-40B4-BE49-F238E27FC236}">
                  <a16:creationId xmlns:a16="http://schemas.microsoft.com/office/drawing/2014/main" xmlns="" id="{CAF4D1CC-669F-41CE-9D36-78E0BA198D67}"/>
                </a:ext>
              </a:extLst>
            </p:cNvPr>
            <p:cNvSpPr>
              <a:spLocks/>
            </p:cNvSpPr>
            <p:nvPr/>
          </p:nvSpPr>
          <p:spPr bwMode="auto">
            <a:xfrm>
              <a:off x="7777163" y="5122863"/>
              <a:ext cx="117475" cy="106363"/>
            </a:xfrm>
            <a:custGeom>
              <a:avLst/>
              <a:gdLst>
                <a:gd name="T0" fmla="*/ 19 w 21"/>
                <a:gd name="T1" fmla="*/ 1 h 19"/>
                <a:gd name="T2" fmla="*/ 20 w 21"/>
                <a:gd name="T3" fmla="*/ 0 h 19"/>
                <a:gd name="T4" fmla="*/ 21 w 21"/>
                <a:gd name="T5" fmla="*/ 1 h 19"/>
                <a:gd name="T6" fmla="*/ 21 w 21"/>
                <a:gd name="T7" fmla="*/ 13 h 19"/>
                <a:gd name="T8" fmla="*/ 21 w 21"/>
                <a:gd name="T9" fmla="*/ 13 h 19"/>
                <a:gd name="T10" fmla="*/ 20 w 21"/>
                <a:gd name="T11" fmla="*/ 15 h 19"/>
                <a:gd name="T12" fmla="*/ 19 w 21"/>
                <a:gd name="T13" fmla="*/ 17 h 19"/>
                <a:gd name="T14" fmla="*/ 19 w 21"/>
                <a:gd name="T15" fmla="*/ 17 h 19"/>
                <a:gd name="T16" fmla="*/ 19 w 21"/>
                <a:gd name="T17" fmla="*/ 17 h 19"/>
                <a:gd name="T18" fmla="*/ 19 w 21"/>
                <a:gd name="T19" fmla="*/ 17 h 19"/>
                <a:gd name="T20" fmla="*/ 17 w 21"/>
                <a:gd name="T21" fmla="*/ 19 h 19"/>
                <a:gd name="T22" fmla="*/ 14 w 21"/>
                <a:gd name="T23" fmla="*/ 19 h 19"/>
                <a:gd name="T24" fmla="*/ 14 w 21"/>
                <a:gd name="T25" fmla="*/ 19 h 19"/>
                <a:gd name="T26" fmla="*/ 1 w 21"/>
                <a:gd name="T27" fmla="*/ 19 h 19"/>
                <a:gd name="T28" fmla="*/ 0 w 21"/>
                <a:gd name="T29" fmla="*/ 18 h 19"/>
                <a:gd name="T30" fmla="*/ 1 w 21"/>
                <a:gd name="T31" fmla="*/ 17 h 19"/>
                <a:gd name="T32" fmla="*/ 14 w 21"/>
                <a:gd name="T33" fmla="*/ 17 h 19"/>
                <a:gd name="T34" fmla="*/ 14 w 21"/>
                <a:gd name="T35" fmla="*/ 17 h 19"/>
                <a:gd name="T36" fmla="*/ 16 w 21"/>
                <a:gd name="T37" fmla="*/ 17 h 19"/>
                <a:gd name="T38" fmla="*/ 17 w 21"/>
                <a:gd name="T39" fmla="*/ 16 h 19"/>
                <a:gd name="T40" fmla="*/ 17 w 21"/>
                <a:gd name="T41" fmla="*/ 16 h 19"/>
                <a:gd name="T42" fmla="*/ 18 w 21"/>
                <a:gd name="T43" fmla="*/ 15 h 19"/>
                <a:gd name="T44" fmla="*/ 19 w 21"/>
                <a:gd name="T45" fmla="*/ 13 h 19"/>
                <a:gd name="T46" fmla="*/ 19 w 21"/>
                <a:gd name="T47" fmla="*/ 13 h 19"/>
                <a:gd name="T48" fmla="*/ 19 w 21"/>
                <a:gd name="T49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" h="19">
                  <a:moveTo>
                    <a:pt x="19" y="1"/>
                  </a:moveTo>
                  <a:cubicBezTo>
                    <a:pt x="19" y="1"/>
                    <a:pt x="19" y="0"/>
                    <a:pt x="20" y="0"/>
                  </a:cubicBezTo>
                  <a:cubicBezTo>
                    <a:pt x="20" y="0"/>
                    <a:pt x="21" y="1"/>
                    <a:pt x="21" y="1"/>
                  </a:cubicBezTo>
                  <a:cubicBezTo>
                    <a:pt x="21" y="13"/>
                    <a:pt x="21" y="13"/>
                    <a:pt x="21" y="13"/>
                  </a:cubicBezTo>
                  <a:cubicBezTo>
                    <a:pt x="21" y="13"/>
                    <a:pt x="21" y="13"/>
                    <a:pt x="21" y="13"/>
                  </a:cubicBezTo>
                  <a:cubicBezTo>
                    <a:pt x="21" y="14"/>
                    <a:pt x="21" y="15"/>
                    <a:pt x="20" y="15"/>
                  </a:cubicBezTo>
                  <a:cubicBezTo>
                    <a:pt x="20" y="16"/>
                    <a:pt x="19" y="17"/>
                    <a:pt x="19" y="17"/>
                  </a:cubicBezTo>
                  <a:cubicBezTo>
                    <a:pt x="19" y="17"/>
                    <a:pt x="19" y="17"/>
                    <a:pt x="19" y="17"/>
                  </a:cubicBezTo>
                  <a:cubicBezTo>
                    <a:pt x="19" y="17"/>
                    <a:pt x="19" y="17"/>
                    <a:pt x="19" y="17"/>
                  </a:cubicBezTo>
                  <a:cubicBezTo>
                    <a:pt x="19" y="17"/>
                    <a:pt x="19" y="17"/>
                    <a:pt x="19" y="17"/>
                  </a:cubicBezTo>
                  <a:cubicBezTo>
                    <a:pt x="18" y="18"/>
                    <a:pt x="18" y="18"/>
                    <a:pt x="17" y="19"/>
                  </a:cubicBezTo>
                  <a:cubicBezTo>
                    <a:pt x="16" y="19"/>
                    <a:pt x="15" y="19"/>
                    <a:pt x="14" y="19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" y="19"/>
                    <a:pt x="1" y="19"/>
                    <a:pt x="1" y="19"/>
                  </a:cubicBezTo>
                  <a:cubicBezTo>
                    <a:pt x="0" y="19"/>
                    <a:pt x="0" y="19"/>
                    <a:pt x="0" y="18"/>
                  </a:cubicBezTo>
                  <a:cubicBezTo>
                    <a:pt x="0" y="18"/>
                    <a:pt x="0" y="17"/>
                    <a:pt x="1" y="17"/>
                  </a:cubicBezTo>
                  <a:cubicBezTo>
                    <a:pt x="14" y="17"/>
                    <a:pt x="14" y="17"/>
                    <a:pt x="14" y="17"/>
                  </a:cubicBezTo>
                  <a:cubicBezTo>
                    <a:pt x="14" y="17"/>
                    <a:pt x="14" y="17"/>
                    <a:pt x="14" y="17"/>
                  </a:cubicBezTo>
                  <a:cubicBezTo>
                    <a:pt x="15" y="17"/>
                    <a:pt x="15" y="17"/>
                    <a:pt x="16" y="17"/>
                  </a:cubicBezTo>
                  <a:cubicBezTo>
                    <a:pt x="17" y="17"/>
                    <a:pt x="17" y="16"/>
                    <a:pt x="17" y="16"/>
                  </a:cubicBezTo>
                  <a:cubicBezTo>
                    <a:pt x="17" y="16"/>
                    <a:pt x="17" y="16"/>
                    <a:pt x="17" y="16"/>
                  </a:cubicBezTo>
                  <a:cubicBezTo>
                    <a:pt x="18" y="16"/>
                    <a:pt x="18" y="15"/>
                    <a:pt x="18" y="15"/>
                  </a:cubicBezTo>
                  <a:cubicBezTo>
                    <a:pt x="19" y="14"/>
                    <a:pt x="19" y="13"/>
                    <a:pt x="19" y="13"/>
                  </a:cubicBezTo>
                  <a:cubicBezTo>
                    <a:pt x="19" y="13"/>
                    <a:pt x="19" y="13"/>
                    <a:pt x="19" y="13"/>
                  </a:cubicBezTo>
                  <a:lnTo>
                    <a:pt x="19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1" name="Freeform 163">
              <a:extLst>
                <a:ext uri="{FF2B5EF4-FFF2-40B4-BE49-F238E27FC236}">
                  <a16:creationId xmlns:a16="http://schemas.microsoft.com/office/drawing/2014/main" xmlns="" id="{C45DF4D2-5618-4A31-BD4D-E06191F0919F}"/>
                </a:ext>
              </a:extLst>
            </p:cNvPr>
            <p:cNvSpPr>
              <a:spLocks/>
            </p:cNvSpPr>
            <p:nvPr/>
          </p:nvSpPr>
          <p:spPr bwMode="auto">
            <a:xfrm>
              <a:off x="7777163" y="5195888"/>
              <a:ext cx="28575" cy="55563"/>
            </a:xfrm>
            <a:custGeom>
              <a:avLst/>
              <a:gdLst>
                <a:gd name="T0" fmla="*/ 5 w 5"/>
                <a:gd name="T1" fmla="*/ 8 h 10"/>
                <a:gd name="T2" fmla="*/ 5 w 5"/>
                <a:gd name="T3" fmla="*/ 10 h 10"/>
                <a:gd name="T4" fmla="*/ 4 w 5"/>
                <a:gd name="T5" fmla="*/ 10 h 10"/>
                <a:gd name="T6" fmla="*/ 0 w 5"/>
                <a:gd name="T7" fmla="*/ 6 h 10"/>
                <a:gd name="T8" fmla="*/ 0 w 5"/>
                <a:gd name="T9" fmla="*/ 5 h 10"/>
                <a:gd name="T10" fmla="*/ 4 w 5"/>
                <a:gd name="T11" fmla="*/ 1 h 10"/>
                <a:gd name="T12" fmla="*/ 5 w 5"/>
                <a:gd name="T13" fmla="*/ 1 h 10"/>
                <a:gd name="T14" fmla="*/ 5 w 5"/>
                <a:gd name="T15" fmla="*/ 2 h 10"/>
                <a:gd name="T16" fmla="*/ 2 w 5"/>
                <a:gd name="T17" fmla="*/ 5 h 10"/>
                <a:gd name="T18" fmla="*/ 5 w 5"/>
                <a:gd name="T19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10">
                  <a:moveTo>
                    <a:pt x="5" y="8"/>
                  </a:moveTo>
                  <a:cubicBezTo>
                    <a:pt x="5" y="9"/>
                    <a:pt x="5" y="9"/>
                    <a:pt x="5" y="10"/>
                  </a:cubicBezTo>
                  <a:cubicBezTo>
                    <a:pt x="5" y="10"/>
                    <a:pt x="4" y="10"/>
                    <a:pt x="4" y="10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6"/>
                    <a:pt x="0" y="5"/>
                    <a:pt x="0" y="5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0"/>
                    <a:pt x="5" y="0"/>
                    <a:pt x="5" y="1"/>
                  </a:cubicBezTo>
                  <a:cubicBezTo>
                    <a:pt x="5" y="1"/>
                    <a:pt x="5" y="2"/>
                    <a:pt x="5" y="2"/>
                  </a:cubicBezTo>
                  <a:cubicBezTo>
                    <a:pt x="2" y="5"/>
                    <a:pt x="2" y="5"/>
                    <a:pt x="2" y="5"/>
                  </a:cubicBezTo>
                  <a:lnTo>
                    <a:pt x="5" y="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2" name="Freeform 164">
              <a:extLst>
                <a:ext uri="{FF2B5EF4-FFF2-40B4-BE49-F238E27FC236}">
                  <a16:creationId xmlns:a16="http://schemas.microsoft.com/office/drawing/2014/main" xmlns="" id="{3948F1A8-B591-4883-AF1D-0CA6747EDA67}"/>
                </a:ext>
              </a:extLst>
            </p:cNvPr>
            <p:cNvSpPr>
              <a:spLocks/>
            </p:cNvSpPr>
            <p:nvPr/>
          </p:nvSpPr>
          <p:spPr bwMode="auto">
            <a:xfrm>
              <a:off x="7861300" y="5122863"/>
              <a:ext cx="55563" cy="33338"/>
            </a:xfrm>
            <a:custGeom>
              <a:avLst/>
              <a:gdLst>
                <a:gd name="T0" fmla="*/ 9 w 10"/>
                <a:gd name="T1" fmla="*/ 4 h 6"/>
                <a:gd name="T2" fmla="*/ 9 w 10"/>
                <a:gd name="T3" fmla="*/ 6 h 6"/>
                <a:gd name="T4" fmla="*/ 8 w 10"/>
                <a:gd name="T5" fmla="*/ 6 h 6"/>
                <a:gd name="T6" fmla="*/ 5 w 10"/>
                <a:gd name="T7" fmla="*/ 2 h 6"/>
                <a:gd name="T8" fmla="*/ 2 w 10"/>
                <a:gd name="T9" fmla="*/ 6 h 6"/>
                <a:gd name="T10" fmla="*/ 0 w 10"/>
                <a:gd name="T11" fmla="*/ 6 h 6"/>
                <a:gd name="T12" fmla="*/ 0 w 10"/>
                <a:gd name="T13" fmla="*/ 4 h 6"/>
                <a:gd name="T14" fmla="*/ 4 w 10"/>
                <a:gd name="T15" fmla="*/ 0 h 6"/>
                <a:gd name="T16" fmla="*/ 4 w 10"/>
                <a:gd name="T17" fmla="*/ 0 h 6"/>
                <a:gd name="T18" fmla="*/ 5 w 10"/>
                <a:gd name="T19" fmla="*/ 0 h 6"/>
                <a:gd name="T20" fmla="*/ 9 w 10"/>
                <a:gd name="T21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0" h="6">
                  <a:moveTo>
                    <a:pt x="9" y="4"/>
                  </a:moveTo>
                  <a:cubicBezTo>
                    <a:pt x="10" y="5"/>
                    <a:pt x="10" y="5"/>
                    <a:pt x="9" y="6"/>
                  </a:cubicBezTo>
                  <a:cubicBezTo>
                    <a:pt x="9" y="6"/>
                    <a:pt x="8" y="6"/>
                    <a:pt x="8" y="6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1" y="6"/>
                    <a:pt x="1" y="6"/>
                    <a:pt x="0" y="6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5" y="0"/>
                    <a:pt x="5" y="0"/>
                  </a:cubicBezTo>
                  <a:lnTo>
                    <a:pt x="9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53" name="Group 152">
            <a:extLst>
              <a:ext uri="{FF2B5EF4-FFF2-40B4-BE49-F238E27FC236}">
                <a16:creationId xmlns:a16="http://schemas.microsoft.com/office/drawing/2014/main" xmlns="" id="{FD3CF86E-DB0A-424A-AF06-7FF0731E8E4A}"/>
              </a:ext>
            </a:extLst>
          </p:cNvPr>
          <p:cNvGrpSpPr/>
          <p:nvPr/>
        </p:nvGrpSpPr>
        <p:grpSpPr>
          <a:xfrm>
            <a:off x="3508375" y="5689601"/>
            <a:ext cx="338138" cy="338138"/>
            <a:chOff x="3508375" y="5613401"/>
            <a:chExt cx="338138" cy="338138"/>
          </a:xfrm>
          <a:solidFill>
            <a:schemeClr val="tx1"/>
          </a:solidFill>
        </p:grpSpPr>
        <p:sp>
          <p:nvSpPr>
            <p:cNvPr id="154" name="Freeform 165">
              <a:extLst>
                <a:ext uri="{FF2B5EF4-FFF2-40B4-BE49-F238E27FC236}">
                  <a16:creationId xmlns:a16="http://schemas.microsoft.com/office/drawing/2014/main" xmlns="" id="{E2DAB568-983E-4092-A8DD-FF68FFB3E4B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08375" y="5691188"/>
              <a:ext cx="338138" cy="60325"/>
            </a:xfrm>
            <a:custGeom>
              <a:avLst/>
              <a:gdLst>
                <a:gd name="T0" fmla="*/ 61 w 61"/>
                <a:gd name="T1" fmla="*/ 10 h 11"/>
                <a:gd name="T2" fmla="*/ 60 w 61"/>
                <a:gd name="T3" fmla="*/ 11 h 11"/>
                <a:gd name="T4" fmla="*/ 59 w 61"/>
                <a:gd name="T5" fmla="*/ 10 h 11"/>
                <a:gd name="T6" fmla="*/ 59 w 61"/>
                <a:gd name="T7" fmla="*/ 2 h 11"/>
                <a:gd name="T8" fmla="*/ 41 w 61"/>
                <a:gd name="T9" fmla="*/ 2 h 11"/>
                <a:gd name="T10" fmla="*/ 40 w 61"/>
                <a:gd name="T11" fmla="*/ 1 h 11"/>
                <a:gd name="T12" fmla="*/ 41 w 61"/>
                <a:gd name="T13" fmla="*/ 0 h 11"/>
                <a:gd name="T14" fmla="*/ 60 w 61"/>
                <a:gd name="T15" fmla="*/ 0 h 11"/>
                <a:gd name="T16" fmla="*/ 60 w 61"/>
                <a:gd name="T17" fmla="*/ 0 h 11"/>
                <a:gd name="T18" fmla="*/ 61 w 61"/>
                <a:gd name="T19" fmla="*/ 1 h 11"/>
                <a:gd name="T20" fmla="*/ 61 w 61"/>
                <a:gd name="T21" fmla="*/ 10 h 11"/>
                <a:gd name="T22" fmla="*/ 20 w 61"/>
                <a:gd name="T23" fmla="*/ 0 h 11"/>
                <a:gd name="T24" fmla="*/ 21 w 61"/>
                <a:gd name="T25" fmla="*/ 1 h 11"/>
                <a:gd name="T26" fmla="*/ 20 w 61"/>
                <a:gd name="T27" fmla="*/ 2 h 11"/>
                <a:gd name="T28" fmla="*/ 2 w 61"/>
                <a:gd name="T29" fmla="*/ 2 h 11"/>
                <a:gd name="T30" fmla="*/ 2 w 61"/>
                <a:gd name="T31" fmla="*/ 10 h 11"/>
                <a:gd name="T32" fmla="*/ 1 w 61"/>
                <a:gd name="T33" fmla="*/ 11 h 11"/>
                <a:gd name="T34" fmla="*/ 0 w 61"/>
                <a:gd name="T35" fmla="*/ 10 h 11"/>
                <a:gd name="T36" fmla="*/ 0 w 61"/>
                <a:gd name="T37" fmla="*/ 1 h 11"/>
                <a:gd name="T38" fmla="*/ 0 w 61"/>
                <a:gd name="T39" fmla="*/ 1 h 11"/>
                <a:gd name="T40" fmla="*/ 1 w 61"/>
                <a:gd name="T41" fmla="*/ 0 h 11"/>
                <a:gd name="T42" fmla="*/ 20 w 61"/>
                <a:gd name="T43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61" h="11">
                  <a:moveTo>
                    <a:pt x="61" y="10"/>
                  </a:moveTo>
                  <a:cubicBezTo>
                    <a:pt x="61" y="11"/>
                    <a:pt x="61" y="11"/>
                    <a:pt x="60" y="11"/>
                  </a:cubicBezTo>
                  <a:cubicBezTo>
                    <a:pt x="60" y="11"/>
                    <a:pt x="59" y="11"/>
                    <a:pt x="59" y="10"/>
                  </a:cubicBezTo>
                  <a:cubicBezTo>
                    <a:pt x="59" y="2"/>
                    <a:pt x="59" y="2"/>
                    <a:pt x="59" y="2"/>
                  </a:cubicBezTo>
                  <a:cubicBezTo>
                    <a:pt x="41" y="2"/>
                    <a:pt x="41" y="2"/>
                    <a:pt x="41" y="2"/>
                  </a:cubicBezTo>
                  <a:cubicBezTo>
                    <a:pt x="40" y="2"/>
                    <a:pt x="40" y="1"/>
                    <a:pt x="40" y="1"/>
                  </a:cubicBezTo>
                  <a:cubicBezTo>
                    <a:pt x="40" y="0"/>
                    <a:pt x="40" y="0"/>
                    <a:pt x="41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1" y="0"/>
                    <a:pt x="61" y="0"/>
                    <a:pt x="61" y="1"/>
                  </a:cubicBezTo>
                  <a:cubicBezTo>
                    <a:pt x="61" y="10"/>
                    <a:pt x="61" y="10"/>
                    <a:pt x="61" y="10"/>
                  </a:cubicBezTo>
                  <a:close/>
                  <a:moveTo>
                    <a:pt x="20" y="0"/>
                  </a:moveTo>
                  <a:cubicBezTo>
                    <a:pt x="20" y="0"/>
                    <a:pt x="21" y="0"/>
                    <a:pt x="21" y="1"/>
                  </a:cubicBezTo>
                  <a:cubicBezTo>
                    <a:pt x="21" y="1"/>
                    <a:pt x="20" y="2"/>
                    <a:pt x="2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" y="11"/>
                    <a:pt x="1" y="11"/>
                    <a:pt x="1" y="11"/>
                  </a:cubicBezTo>
                  <a:cubicBezTo>
                    <a:pt x="0" y="11"/>
                    <a:pt x="0" y="11"/>
                    <a:pt x="0" y="1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2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5" name="Freeform 166">
              <a:extLst>
                <a:ext uri="{FF2B5EF4-FFF2-40B4-BE49-F238E27FC236}">
                  <a16:creationId xmlns:a16="http://schemas.microsoft.com/office/drawing/2014/main" xmlns="" id="{57F7B616-90F9-4748-A8C9-6ACFF3C5B48F}"/>
                </a:ext>
              </a:extLst>
            </p:cNvPr>
            <p:cNvSpPr>
              <a:spLocks/>
            </p:cNvSpPr>
            <p:nvPr/>
          </p:nvSpPr>
          <p:spPr bwMode="auto">
            <a:xfrm>
              <a:off x="3730625" y="5762626"/>
              <a:ext cx="115888" cy="184150"/>
            </a:xfrm>
            <a:custGeom>
              <a:avLst/>
              <a:gdLst>
                <a:gd name="T0" fmla="*/ 1 w 21"/>
                <a:gd name="T1" fmla="*/ 2 h 33"/>
                <a:gd name="T2" fmla="*/ 0 w 21"/>
                <a:gd name="T3" fmla="*/ 1 h 33"/>
                <a:gd name="T4" fmla="*/ 1 w 21"/>
                <a:gd name="T5" fmla="*/ 0 h 33"/>
                <a:gd name="T6" fmla="*/ 20 w 21"/>
                <a:gd name="T7" fmla="*/ 0 h 33"/>
                <a:gd name="T8" fmla="*/ 21 w 21"/>
                <a:gd name="T9" fmla="*/ 1 h 33"/>
                <a:gd name="T10" fmla="*/ 21 w 21"/>
                <a:gd name="T11" fmla="*/ 1 h 33"/>
                <a:gd name="T12" fmla="*/ 21 w 21"/>
                <a:gd name="T13" fmla="*/ 32 h 33"/>
                <a:gd name="T14" fmla="*/ 20 w 21"/>
                <a:gd name="T15" fmla="*/ 33 h 33"/>
                <a:gd name="T16" fmla="*/ 20 w 21"/>
                <a:gd name="T17" fmla="*/ 33 h 33"/>
                <a:gd name="T18" fmla="*/ 1 w 21"/>
                <a:gd name="T19" fmla="*/ 33 h 33"/>
                <a:gd name="T20" fmla="*/ 0 w 21"/>
                <a:gd name="T21" fmla="*/ 32 h 33"/>
                <a:gd name="T22" fmla="*/ 1 w 21"/>
                <a:gd name="T23" fmla="*/ 31 h 33"/>
                <a:gd name="T24" fmla="*/ 19 w 21"/>
                <a:gd name="T25" fmla="*/ 31 h 33"/>
                <a:gd name="T26" fmla="*/ 19 w 21"/>
                <a:gd name="T27" fmla="*/ 2 h 33"/>
                <a:gd name="T28" fmla="*/ 1 w 21"/>
                <a:gd name="T29" fmla="*/ 2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1" h="33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1" y="0"/>
                    <a:pt x="21" y="1"/>
                    <a:pt x="21" y="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21" y="32"/>
                    <a:pt x="21" y="32"/>
                    <a:pt x="21" y="32"/>
                  </a:cubicBezTo>
                  <a:cubicBezTo>
                    <a:pt x="21" y="32"/>
                    <a:pt x="21" y="33"/>
                    <a:pt x="20" y="33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1" y="33"/>
                    <a:pt x="1" y="33"/>
                    <a:pt x="1" y="33"/>
                  </a:cubicBezTo>
                  <a:cubicBezTo>
                    <a:pt x="0" y="33"/>
                    <a:pt x="0" y="32"/>
                    <a:pt x="0" y="32"/>
                  </a:cubicBezTo>
                  <a:cubicBezTo>
                    <a:pt x="0" y="31"/>
                    <a:pt x="0" y="31"/>
                    <a:pt x="1" y="31"/>
                  </a:cubicBezTo>
                  <a:cubicBezTo>
                    <a:pt x="19" y="31"/>
                    <a:pt x="19" y="31"/>
                    <a:pt x="19" y="31"/>
                  </a:cubicBezTo>
                  <a:cubicBezTo>
                    <a:pt x="19" y="2"/>
                    <a:pt x="19" y="2"/>
                    <a:pt x="19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6" name="Freeform 167">
              <a:extLst>
                <a:ext uri="{FF2B5EF4-FFF2-40B4-BE49-F238E27FC236}">
                  <a16:creationId xmlns:a16="http://schemas.microsoft.com/office/drawing/2014/main" xmlns="" id="{9BEA4B14-61D1-4C89-902E-B8B2A2A7A903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8375" y="5762626"/>
              <a:ext cx="115888" cy="184150"/>
            </a:xfrm>
            <a:custGeom>
              <a:avLst/>
              <a:gdLst>
                <a:gd name="T0" fmla="*/ 20 w 21"/>
                <a:gd name="T1" fmla="*/ 0 h 33"/>
                <a:gd name="T2" fmla="*/ 21 w 21"/>
                <a:gd name="T3" fmla="*/ 1 h 33"/>
                <a:gd name="T4" fmla="*/ 20 w 21"/>
                <a:gd name="T5" fmla="*/ 2 h 33"/>
                <a:gd name="T6" fmla="*/ 2 w 21"/>
                <a:gd name="T7" fmla="*/ 2 h 33"/>
                <a:gd name="T8" fmla="*/ 2 w 21"/>
                <a:gd name="T9" fmla="*/ 31 h 33"/>
                <a:gd name="T10" fmla="*/ 20 w 21"/>
                <a:gd name="T11" fmla="*/ 31 h 33"/>
                <a:gd name="T12" fmla="*/ 21 w 21"/>
                <a:gd name="T13" fmla="*/ 32 h 33"/>
                <a:gd name="T14" fmla="*/ 20 w 21"/>
                <a:gd name="T15" fmla="*/ 33 h 33"/>
                <a:gd name="T16" fmla="*/ 1 w 21"/>
                <a:gd name="T17" fmla="*/ 33 h 33"/>
                <a:gd name="T18" fmla="*/ 1 w 21"/>
                <a:gd name="T19" fmla="*/ 33 h 33"/>
                <a:gd name="T20" fmla="*/ 0 w 21"/>
                <a:gd name="T21" fmla="*/ 32 h 33"/>
                <a:gd name="T22" fmla="*/ 0 w 21"/>
                <a:gd name="T23" fmla="*/ 1 h 33"/>
                <a:gd name="T24" fmla="*/ 0 w 21"/>
                <a:gd name="T25" fmla="*/ 1 h 33"/>
                <a:gd name="T26" fmla="*/ 1 w 21"/>
                <a:gd name="T27" fmla="*/ 0 h 33"/>
                <a:gd name="T28" fmla="*/ 20 w 21"/>
                <a:gd name="T29" fmla="*/ 0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1" h="33">
                  <a:moveTo>
                    <a:pt x="20" y="0"/>
                  </a:moveTo>
                  <a:cubicBezTo>
                    <a:pt x="20" y="0"/>
                    <a:pt x="21" y="1"/>
                    <a:pt x="21" y="1"/>
                  </a:cubicBezTo>
                  <a:cubicBezTo>
                    <a:pt x="21" y="2"/>
                    <a:pt x="20" y="2"/>
                    <a:pt x="2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1"/>
                    <a:pt x="2" y="31"/>
                    <a:pt x="2" y="31"/>
                  </a:cubicBezTo>
                  <a:cubicBezTo>
                    <a:pt x="20" y="31"/>
                    <a:pt x="20" y="31"/>
                    <a:pt x="20" y="31"/>
                  </a:cubicBezTo>
                  <a:cubicBezTo>
                    <a:pt x="20" y="31"/>
                    <a:pt x="21" y="31"/>
                    <a:pt x="21" y="32"/>
                  </a:cubicBezTo>
                  <a:cubicBezTo>
                    <a:pt x="21" y="32"/>
                    <a:pt x="20" y="33"/>
                    <a:pt x="20" y="33"/>
                  </a:cubicBezTo>
                  <a:cubicBezTo>
                    <a:pt x="1" y="33"/>
                    <a:pt x="1" y="33"/>
                    <a:pt x="1" y="33"/>
                  </a:cubicBezTo>
                  <a:cubicBezTo>
                    <a:pt x="1" y="33"/>
                    <a:pt x="1" y="33"/>
                    <a:pt x="1" y="33"/>
                  </a:cubicBezTo>
                  <a:cubicBezTo>
                    <a:pt x="0" y="33"/>
                    <a:pt x="0" y="32"/>
                    <a:pt x="0" y="3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lnTo>
                    <a:pt x="2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7" name="Freeform 168">
              <a:extLst>
                <a:ext uri="{FF2B5EF4-FFF2-40B4-BE49-F238E27FC236}">
                  <a16:creationId xmlns:a16="http://schemas.microsoft.com/office/drawing/2014/main" xmlns="" id="{57CE4162-941E-4ED0-9B5C-C30C3FACD60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35375" y="5680076"/>
              <a:ext cx="84138" cy="271463"/>
            </a:xfrm>
            <a:custGeom>
              <a:avLst/>
              <a:gdLst>
                <a:gd name="T0" fmla="*/ 15 w 15"/>
                <a:gd name="T1" fmla="*/ 1 h 49"/>
                <a:gd name="T2" fmla="*/ 15 w 15"/>
                <a:gd name="T3" fmla="*/ 1 h 49"/>
                <a:gd name="T4" fmla="*/ 15 w 15"/>
                <a:gd name="T5" fmla="*/ 49 h 49"/>
                <a:gd name="T6" fmla="*/ 14 w 15"/>
                <a:gd name="T7" fmla="*/ 49 h 49"/>
                <a:gd name="T8" fmla="*/ 14 w 15"/>
                <a:gd name="T9" fmla="*/ 49 h 49"/>
                <a:gd name="T10" fmla="*/ 1 w 15"/>
                <a:gd name="T11" fmla="*/ 49 h 49"/>
                <a:gd name="T12" fmla="*/ 0 w 15"/>
                <a:gd name="T13" fmla="*/ 49 h 49"/>
                <a:gd name="T14" fmla="*/ 0 w 15"/>
                <a:gd name="T15" fmla="*/ 49 h 49"/>
                <a:gd name="T16" fmla="*/ 0 w 15"/>
                <a:gd name="T17" fmla="*/ 1 h 49"/>
                <a:gd name="T18" fmla="*/ 1 w 15"/>
                <a:gd name="T19" fmla="*/ 0 h 49"/>
                <a:gd name="T20" fmla="*/ 1 w 15"/>
                <a:gd name="T21" fmla="*/ 0 h 49"/>
                <a:gd name="T22" fmla="*/ 14 w 15"/>
                <a:gd name="T23" fmla="*/ 0 h 49"/>
                <a:gd name="T24" fmla="*/ 15 w 15"/>
                <a:gd name="T25" fmla="*/ 1 h 49"/>
                <a:gd name="T26" fmla="*/ 13 w 15"/>
                <a:gd name="T27" fmla="*/ 48 h 49"/>
                <a:gd name="T28" fmla="*/ 13 w 15"/>
                <a:gd name="T29" fmla="*/ 2 h 49"/>
                <a:gd name="T30" fmla="*/ 2 w 15"/>
                <a:gd name="T31" fmla="*/ 2 h 49"/>
                <a:gd name="T32" fmla="*/ 2 w 15"/>
                <a:gd name="T33" fmla="*/ 48 h 49"/>
                <a:gd name="T34" fmla="*/ 13 w 15"/>
                <a:gd name="T35" fmla="*/ 48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" h="49">
                  <a:moveTo>
                    <a:pt x="15" y="1"/>
                  </a:moveTo>
                  <a:cubicBezTo>
                    <a:pt x="15" y="1"/>
                    <a:pt x="15" y="1"/>
                    <a:pt x="15" y="1"/>
                  </a:cubicBezTo>
                  <a:cubicBezTo>
                    <a:pt x="15" y="49"/>
                    <a:pt x="15" y="49"/>
                    <a:pt x="15" y="49"/>
                  </a:cubicBezTo>
                  <a:cubicBezTo>
                    <a:pt x="15" y="49"/>
                    <a:pt x="15" y="49"/>
                    <a:pt x="14" y="49"/>
                  </a:cubicBezTo>
                  <a:cubicBezTo>
                    <a:pt x="14" y="49"/>
                    <a:pt x="14" y="49"/>
                    <a:pt x="14" y="49"/>
                  </a:cubicBezTo>
                  <a:cubicBezTo>
                    <a:pt x="1" y="49"/>
                    <a:pt x="1" y="49"/>
                    <a:pt x="1" y="49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5" y="0"/>
                    <a:pt x="15" y="1"/>
                  </a:cubicBezTo>
                  <a:close/>
                  <a:moveTo>
                    <a:pt x="13" y="48"/>
                  </a:moveTo>
                  <a:cubicBezTo>
                    <a:pt x="13" y="2"/>
                    <a:pt x="13" y="2"/>
                    <a:pt x="13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8"/>
                    <a:pt x="2" y="48"/>
                    <a:pt x="2" y="48"/>
                  </a:cubicBezTo>
                  <a:lnTo>
                    <a:pt x="13" y="4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8" name="Freeform 169">
              <a:extLst>
                <a:ext uri="{FF2B5EF4-FFF2-40B4-BE49-F238E27FC236}">
                  <a16:creationId xmlns:a16="http://schemas.microsoft.com/office/drawing/2014/main" xmlns="" id="{304E4F8C-E16A-45D6-B7CD-43C9D2EDDF84}"/>
                </a:ext>
              </a:extLst>
            </p:cNvPr>
            <p:cNvSpPr>
              <a:spLocks/>
            </p:cNvSpPr>
            <p:nvPr/>
          </p:nvSpPr>
          <p:spPr bwMode="auto">
            <a:xfrm>
              <a:off x="3697288" y="5613401"/>
              <a:ext cx="66675" cy="60325"/>
            </a:xfrm>
            <a:custGeom>
              <a:avLst/>
              <a:gdLst>
                <a:gd name="T0" fmla="*/ 10 w 12"/>
                <a:gd name="T1" fmla="*/ 10 h 11"/>
                <a:gd name="T2" fmla="*/ 9 w 12"/>
                <a:gd name="T3" fmla="*/ 10 h 11"/>
                <a:gd name="T4" fmla="*/ 9 w 12"/>
                <a:gd name="T5" fmla="*/ 9 h 11"/>
                <a:gd name="T6" fmla="*/ 10 w 12"/>
                <a:gd name="T7" fmla="*/ 8 h 11"/>
                <a:gd name="T8" fmla="*/ 10 w 12"/>
                <a:gd name="T9" fmla="*/ 6 h 11"/>
                <a:gd name="T10" fmla="*/ 9 w 12"/>
                <a:gd name="T11" fmla="*/ 3 h 11"/>
                <a:gd name="T12" fmla="*/ 6 w 12"/>
                <a:gd name="T13" fmla="*/ 2 h 11"/>
                <a:gd name="T14" fmla="*/ 3 w 12"/>
                <a:gd name="T15" fmla="*/ 3 h 11"/>
                <a:gd name="T16" fmla="*/ 3 w 12"/>
                <a:gd name="T17" fmla="*/ 3 h 11"/>
                <a:gd name="T18" fmla="*/ 2 w 12"/>
                <a:gd name="T19" fmla="*/ 6 h 11"/>
                <a:gd name="T20" fmla="*/ 2 w 12"/>
                <a:gd name="T21" fmla="*/ 9 h 11"/>
                <a:gd name="T22" fmla="*/ 1 w 12"/>
                <a:gd name="T23" fmla="*/ 10 h 11"/>
                <a:gd name="T24" fmla="*/ 0 w 12"/>
                <a:gd name="T25" fmla="*/ 9 h 11"/>
                <a:gd name="T26" fmla="*/ 0 w 12"/>
                <a:gd name="T27" fmla="*/ 6 h 11"/>
                <a:gd name="T28" fmla="*/ 2 w 12"/>
                <a:gd name="T29" fmla="*/ 2 h 11"/>
                <a:gd name="T30" fmla="*/ 2 w 12"/>
                <a:gd name="T31" fmla="*/ 2 h 11"/>
                <a:gd name="T32" fmla="*/ 6 w 12"/>
                <a:gd name="T33" fmla="*/ 0 h 11"/>
                <a:gd name="T34" fmla="*/ 10 w 12"/>
                <a:gd name="T35" fmla="*/ 2 h 11"/>
                <a:gd name="T36" fmla="*/ 12 w 12"/>
                <a:gd name="T37" fmla="*/ 6 h 11"/>
                <a:gd name="T38" fmla="*/ 11 w 12"/>
                <a:gd name="T39" fmla="*/ 8 h 11"/>
                <a:gd name="T40" fmla="*/ 10 w 12"/>
                <a:gd name="T41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2" h="11">
                  <a:moveTo>
                    <a:pt x="10" y="10"/>
                  </a:moveTo>
                  <a:cubicBezTo>
                    <a:pt x="10" y="11"/>
                    <a:pt x="9" y="11"/>
                    <a:pt x="9" y="10"/>
                  </a:cubicBezTo>
                  <a:cubicBezTo>
                    <a:pt x="8" y="10"/>
                    <a:pt x="8" y="9"/>
                    <a:pt x="9" y="9"/>
                  </a:cubicBezTo>
                  <a:cubicBezTo>
                    <a:pt x="9" y="8"/>
                    <a:pt x="9" y="8"/>
                    <a:pt x="10" y="8"/>
                  </a:cubicBezTo>
                  <a:cubicBezTo>
                    <a:pt x="10" y="7"/>
                    <a:pt x="10" y="7"/>
                    <a:pt x="10" y="6"/>
                  </a:cubicBezTo>
                  <a:cubicBezTo>
                    <a:pt x="10" y="5"/>
                    <a:pt x="9" y="4"/>
                    <a:pt x="9" y="3"/>
                  </a:cubicBezTo>
                  <a:cubicBezTo>
                    <a:pt x="8" y="3"/>
                    <a:pt x="7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9"/>
                    <a:pt x="2" y="10"/>
                    <a:pt x="1" y="10"/>
                  </a:cubicBezTo>
                  <a:cubicBezTo>
                    <a:pt x="1" y="10"/>
                    <a:pt x="0" y="9"/>
                    <a:pt x="0" y="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8" y="0"/>
                    <a:pt x="9" y="1"/>
                    <a:pt x="10" y="2"/>
                  </a:cubicBezTo>
                  <a:cubicBezTo>
                    <a:pt x="11" y="3"/>
                    <a:pt x="12" y="5"/>
                    <a:pt x="12" y="6"/>
                  </a:cubicBezTo>
                  <a:cubicBezTo>
                    <a:pt x="12" y="7"/>
                    <a:pt x="12" y="8"/>
                    <a:pt x="11" y="8"/>
                  </a:cubicBezTo>
                  <a:cubicBezTo>
                    <a:pt x="11" y="9"/>
                    <a:pt x="11" y="10"/>
                    <a:pt x="10" y="1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9" name="Freeform 170">
              <a:extLst>
                <a:ext uri="{FF2B5EF4-FFF2-40B4-BE49-F238E27FC236}">
                  <a16:creationId xmlns:a16="http://schemas.microsoft.com/office/drawing/2014/main" xmlns="" id="{2B4727BF-4BE4-48B3-BECF-960C6F4C713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0925" y="5613401"/>
              <a:ext cx="66675" cy="60325"/>
            </a:xfrm>
            <a:custGeom>
              <a:avLst/>
              <a:gdLst>
                <a:gd name="T0" fmla="*/ 3 w 12"/>
                <a:gd name="T1" fmla="*/ 9 h 11"/>
                <a:gd name="T2" fmla="*/ 3 w 12"/>
                <a:gd name="T3" fmla="*/ 10 h 11"/>
                <a:gd name="T4" fmla="*/ 2 w 12"/>
                <a:gd name="T5" fmla="*/ 10 h 11"/>
                <a:gd name="T6" fmla="*/ 1 w 12"/>
                <a:gd name="T7" fmla="*/ 8 h 11"/>
                <a:gd name="T8" fmla="*/ 0 w 12"/>
                <a:gd name="T9" fmla="*/ 6 h 11"/>
                <a:gd name="T10" fmla="*/ 2 w 12"/>
                <a:gd name="T11" fmla="*/ 2 h 11"/>
                <a:gd name="T12" fmla="*/ 2 w 12"/>
                <a:gd name="T13" fmla="*/ 2 h 11"/>
                <a:gd name="T14" fmla="*/ 6 w 12"/>
                <a:gd name="T15" fmla="*/ 0 h 11"/>
                <a:gd name="T16" fmla="*/ 10 w 12"/>
                <a:gd name="T17" fmla="*/ 2 h 11"/>
                <a:gd name="T18" fmla="*/ 10 w 12"/>
                <a:gd name="T19" fmla="*/ 2 h 11"/>
                <a:gd name="T20" fmla="*/ 12 w 12"/>
                <a:gd name="T21" fmla="*/ 6 h 11"/>
                <a:gd name="T22" fmla="*/ 12 w 12"/>
                <a:gd name="T23" fmla="*/ 9 h 11"/>
                <a:gd name="T24" fmla="*/ 11 w 12"/>
                <a:gd name="T25" fmla="*/ 10 h 11"/>
                <a:gd name="T26" fmla="*/ 10 w 12"/>
                <a:gd name="T27" fmla="*/ 9 h 11"/>
                <a:gd name="T28" fmla="*/ 10 w 12"/>
                <a:gd name="T29" fmla="*/ 6 h 11"/>
                <a:gd name="T30" fmla="*/ 9 w 12"/>
                <a:gd name="T31" fmla="*/ 3 h 11"/>
                <a:gd name="T32" fmla="*/ 9 w 12"/>
                <a:gd name="T33" fmla="*/ 3 h 11"/>
                <a:gd name="T34" fmla="*/ 6 w 12"/>
                <a:gd name="T35" fmla="*/ 2 h 11"/>
                <a:gd name="T36" fmla="*/ 3 w 12"/>
                <a:gd name="T37" fmla="*/ 3 h 11"/>
                <a:gd name="T38" fmla="*/ 3 w 12"/>
                <a:gd name="T39" fmla="*/ 3 h 11"/>
                <a:gd name="T40" fmla="*/ 2 w 12"/>
                <a:gd name="T41" fmla="*/ 6 h 11"/>
                <a:gd name="T42" fmla="*/ 2 w 12"/>
                <a:gd name="T43" fmla="*/ 8 h 11"/>
                <a:gd name="T44" fmla="*/ 3 w 12"/>
                <a:gd name="T45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2" h="11">
                  <a:moveTo>
                    <a:pt x="3" y="9"/>
                  </a:moveTo>
                  <a:cubicBezTo>
                    <a:pt x="4" y="9"/>
                    <a:pt x="4" y="10"/>
                    <a:pt x="3" y="10"/>
                  </a:cubicBezTo>
                  <a:cubicBezTo>
                    <a:pt x="3" y="11"/>
                    <a:pt x="2" y="11"/>
                    <a:pt x="2" y="10"/>
                  </a:cubicBezTo>
                  <a:cubicBezTo>
                    <a:pt x="1" y="10"/>
                    <a:pt x="1" y="9"/>
                    <a:pt x="1" y="8"/>
                  </a:cubicBezTo>
                  <a:cubicBezTo>
                    <a:pt x="0" y="8"/>
                    <a:pt x="0" y="7"/>
                    <a:pt x="0" y="6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8" y="0"/>
                    <a:pt x="9" y="1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1" y="3"/>
                    <a:pt x="12" y="5"/>
                    <a:pt x="12" y="6"/>
                  </a:cubicBezTo>
                  <a:cubicBezTo>
                    <a:pt x="12" y="9"/>
                    <a:pt x="12" y="9"/>
                    <a:pt x="12" y="9"/>
                  </a:cubicBezTo>
                  <a:cubicBezTo>
                    <a:pt x="12" y="9"/>
                    <a:pt x="11" y="10"/>
                    <a:pt x="11" y="10"/>
                  </a:cubicBezTo>
                  <a:cubicBezTo>
                    <a:pt x="10" y="10"/>
                    <a:pt x="10" y="9"/>
                    <a:pt x="10" y="9"/>
                  </a:cubicBezTo>
                  <a:cubicBezTo>
                    <a:pt x="10" y="6"/>
                    <a:pt x="10" y="6"/>
                    <a:pt x="10" y="6"/>
                  </a:cubicBezTo>
                  <a:cubicBezTo>
                    <a:pt x="10" y="5"/>
                    <a:pt x="9" y="4"/>
                    <a:pt x="9" y="3"/>
                  </a:cubicBezTo>
                  <a:cubicBezTo>
                    <a:pt x="9" y="3"/>
                    <a:pt x="9" y="3"/>
                    <a:pt x="9" y="3"/>
                  </a:cubicBezTo>
                  <a:cubicBezTo>
                    <a:pt x="8" y="3"/>
                    <a:pt x="7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7"/>
                    <a:pt x="2" y="7"/>
                    <a:pt x="2" y="8"/>
                  </a:cubicBezTo>
                  <a:cubicBezTo>
                    <a:pt x="3" y="8"/>
                    <a:pt x="3" y="8"/>
                    <a:pt x="3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0" name="Group 159">
            <a:extLst>
              <a:ext uri="{FF2B5EF4-FFF2-40B4-BE49-F238E27FC236}">
                <a16:creationId xmlns:a16="http://schemas.microsoft.com/office/drawing/2014/main" xmlns="" id="{9F05AF5A-1698-49E4-82A4-29C63566B077}"/>
              </a:ext>
            </a:extLst>
          </p:cNvPr>
          <p:cNvGrpSpPr/>
          <p:nvPr/>
        </p:nvGrpSpPr>
        <p:grpSpPr>
          <a:xfrm>
            <a:off x="4186238" y="5689601"/>
            <a:ext cx="338138" cy="338138"/>
            <a:chOff x="4186238" y="5613401"/>
            <a:chExt cx="338138" cy="338138"/>
          </a:xfrm>
          <a:solidFill>
            <a:schemeClr val="tx1"/>
          </a:solidFill>
        </p:grpSpPr>
        <p:sp>
          <p:nvSpPr>
            <p:cNvPr id="161" name="Freeform 171">
              <a:extLst>
                <a:ext uri="{FF2B5EF4-FFF2-40B4-BE49-F238E27FC236}">
                  <a16:creationId xmlns:a16="http://schemas.microsoft.com/office/drawing/2014/main" xmlns="" id="{D84F308B-ECED-4F12-A42F-9251437A5A11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6238" y="5946776"/>
              <a:ext cx="338138" cy="4763"/>
            </a:xfrm>
            <a:custGeom>
              <a:avLst/>
              <a:gdLst>
                <a:gd name="T0" fmla="*/ 1 w 61"/>
                <a:gd name="T1" fmla="*/ 1 h 1"/>
                <a:gd name="T2" fmla="*/ 0 w 61"/>
                <a:gd name="T3" fmla="*/ 1 h 1"/>
                <a:gd name="T4" fmla="*/ 1 w 61"/>
                <a:gd name="T5" fmla="*/ 0 h 1"/>
                <a:gd name="T6" fmla="*/ 60 w 61"/>
                <a:gd name="T7" fmla="*/ 0 h 1"/>
                <a:gd name="T8" fmla="*/ 61 w 61"/>
                <a:gd name="T9" fmla="*/ 1 h 1"/>
                <a:gd name="T10" fmla="*/ 60 w 61"/>
                <a:gd name="T11" fmla="*/ 1 h 1"/>
                <a:gd name="T12" fmla="*/ 1 w 61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1" h="1">
                  <a:moveTo>
                    <a:pt x="1" y="1"/>
                  </a:moveTo>
                  <a:cubicBezTo>
                    <a:pt x="1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1" y="0"/>
                    <a:pt x="61" y="0"/>
                    <a:pt x="61" y="1"/>
                  </a:cubicBezTo>
                  <a:cubicBezTo>
                    <a:pt x="61" y="1"/>
                    <a:pt x="61" y="1"/>
                    <a:pt x="60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2" name="Freeform 172">
              <a:extLst>
                <a:ext uri="{FF2B5EF4-FFF2-40B4-BE49-F238E27FC236}">
                  <a16:creationId xmlns:a16="http://schemas.microsoft.com/office/drawing/2014/main" xmlns="" id="{E9035240-4051-4069-B8EF-00782C488DF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86238" y="5613401"/>
              <a:ext cx="338138" cy="127000"/>
            </a:xfrm>
            <a:custGeom>
              <a:avLst/>
              <a:gdLst>
                <a:gd name="T0" fmla="*/ 4 w 61"/>
                <a:gd name="T1" fmla="*/ 21 h 23"/>
                <a:gd name="T2" fmla="*/ 57 w 61"/>
                <a:gd name="T3" fmla="*/ 21 h 23"/>
                <a:gd name="T4" fmla="*/ 31 w 61"/>
                <a:gd name="T5" fmla="*/ 2 h 23"/>
                <a:gd name="T6" fmla="*/ 4 w 61"/>
                <a:gd name="T7" fmla="*/ 21 h 23"/>
                <a:gd name="T8" fmla="*/ 60 w 61"/>
                <a:gd name="T9" fmla="*/ 23 h 23"/>
                <a:gd name="T10" fmla="*/ 1 w 61"/>
                <a:gd name="T11" fmla="*/ 23 h 23"/>
                <a:gd name="T12" fmla="*/ 1 w 61"/>
                <a:gd name="T13" fmla="*/ 23 h 23"/>
                <a:gd name="T14" fmla="*/ 0 w 61"/>
                <a:gd name="T15" fmla="*/ 23 h 23"/>
                <a:gd name="T16" fmla="*/ 1 w 61"/>
                <a:gd name="T17" fmla="*/ 22 h 23"/>
                <a:gd name="T18" fmla="*/ 30 w 61"/>
                <a:gd name="T19" fmla="*/ 1 h 23"/>
                <a:gd name="T20" fmla="*/ 30 w 61"/>
                <a:gd name="T21" fmla="*/ 1 h 23"/>
                <a:gd name="T22" fmla="*/ 30 w 61"/>
                <a:gd name="T23" fmla="*/ 1 h 23"/>
                <a:gd name="T24" fmla="*/ 31 w 61"/>
                <a:gd name="T25" fmla="*/ 1 h 23"/>
                <a:gd name="T26" fmla="*/ 61 w 61"/>
                <a:gd name="T27" fmla="*/ 22 h 23"/>
                <a:gd name="T28" fmla="*/ 61 w 61"/>
                <a:gd name="T29" fmla="*/ 22 h 23"/>
                <a:gd name="T30" fmla="*/ 60 w 61"/>
                <a:gd name="T31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61" h="23">
                  <a:moveTo>
                    <a:pt x="4" y="21"/>
                  </a:moveTo>
                  <a:cubicBezTo>
                    <a:pt x="57" y="21"/>
                    <a:pt x="57" y="21"/>
                    <a:pt x="57" y="21"/>
                  </a:cubicBezTo>
                  <a:cubicBezTo>
                    <a:pt x="31" y="2"/>
                    <a:pt x="31" y="2"/>
                    <a:pt x="31" y="2"/>
                  </a:cubicBezTo>
                  <a:cubicBezTo>
                    <a:pt x="4" y="21"/>
                    <a:pt x="4" y="21"/>
                    <a:pt x="4" y="21"/>
                  </a:cubicBezTo>
                  <a:close/>
                  <a:moveTo>
                    <a:pt x="60" y="23"/>
                  </a:moveTo>
                  <a:cubicBezTo>
                    <a:pt x="1" y="23"/>
                    <a:pt x="1" y="23"/>
                    <a:pt x="1" y="23"/>
                  </a:cubicBezTo>
                  <a:cubicBezTo>
                    <a:pt x="1" y="23"/>
                    <a:pt x="1" y="23"/>
                    <a:pt x="1" y="23"/>
                  </a:cubicBezTo>
                  <a:cubicBezTo>
                    <a:pt x="1" y="23"/>
                    <a:pt x="1" y="23"/>
                    <a:pt x="0" y="23"/>
                  </a:cubicBezTo>
                  <a:cubicBezTo>
                    <a:pt x="0" y="22"/>
                    <a:pt x="0" y="22"/>
                    <a:pt x="1" y="22"/>
                  </a:cubicBezTo>
                  <a:cubicBezTo>
                    <a:pt x="30" y="1"/>
                    <a:pt x="30" y="1"/>
                    <a:pt x="30" y="1"/>
                  </a:cubicBezTo>
                  <a:cubicBezTo>
                    <a:pt x="30" y="1"/>
                    <a:pt x="30" y="1"/>
                    <a:pt x="30" y="1"/>
                  </a:cubicBezTo>
                  <a:cubicBezTo>
                    <a:pt x="30" y="1"/>
                    <a:pt x="30" y="1"/>
                    <a:pt x="30" y="1"/>
                  </a:cubicBezTo>
                  <a:cubicBezTo>
                    <a:pt x="30" y="0"/>
                    <a:pt x="31" y="0"/>
                    <a:pt x="31" y="1"/>
                  </a:cubicBezTo>
                  <a:cubicBezTo>
                    <a:pt x="61" y="22"/>
                    <a:pt x="61" y="22"/>
                    <a:pt x="61" y="22"/>
                  </a:cubicBezTo>
                  <a:cubicBezTo>
                    <a:pt x="61" y="22"/>
                    <a:pt x="61" y="22"/>
                    <a:pt x="61" y="22"/>
                  </a:cubicBezTo>
                  <a:cubicBezTo>
                    <a:pt x="61" y="23"/>
                    <a:pt x="61" y="23"/>
                    <a:pt x="60" y="2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3" name="Freeform 173">
              <a:extLst>
                <a:ext uri="{FF2B5EF4-FFF2-40B4-BE49-F238E27FC236}">
                  <a16:creationId xmlns:a16="http://schemas.microsoft.com/office/drawing/2014/main" xmlns="" id="{C1F30A1E-CE8F-449E-95EB-313E8DB92B83}"/>
                </a:ext>
              </a:extLst>
            </p:cNvPr>
            <p:cNvSpPr>
              <a:spLocks/>
            </p:cNvSpPr>
            <p:nvPr/>
          </p:nvSpPr>
          <p:spPr bwMode="auto">
            <a:xfrm>
              <a:off x="4352925" y="5657851"/>
              <a:ext cx="55563" cy="44450"/>
            </a:xfrm>
            <a:custGeom>
              <a:avLst/>
              <a:gdLst>
                <a:gd name="T0" fmla="*/ 0 w 10"/>
                <a:gd name="T1" fmla="*/ 2 h 8"/>
                <a:gd name="T2" fmla="*/ 0 w 10"/>
                <a:gd name="T3" fmla="*/ 0 h 8"/>
                <a:gd name="T4" fmla="*/ 1 w 10"/>
                <a:gd name="T5" fmla="*/ 0 h 8"/>
                <a:gd name="T6" fmla="*/ 10 w 10"/>
                <a:gd name="T7" fmla="*/ 6 h 8"/>
                <a:gd name="T8" fmla="*/ 10 w 10"/>
                <a:gd name="T9" fmla="*/ 7 h 8"/>
                <a:gd name="T10" fmla="*/ 9 w 10"/>
                <a:gd name="T11" fmla="*/ 7 h 8"/>
                <a:gd name="T12" fmla="*/ 0 w 10"/>
                <a:gd name="T13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8">
                  <a:moveTo>
                    <a:pt x="0" y="2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0" y="6"/>
                    <a:pt x="10" y="6"/>
                    <a:pt x="10" y="6"/>
                  </a:cubicBezTo>
                  <a:cubicBezTo>
                    <a:pt x="10" y="6"/>
                    <a:pt x="10" y="7"/>
                    <a:pt x="10" y="7"/>
                  </a:cubicBezTo>
                  <a:cubicBezTo>
                    <a:pt x="10" y="8"/>
                    <a:pt x="9" y="8"/>
                    <a:pt x="9" y="7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4" name="Freeform 174">
              <a:extLst>
                <a:ext uri="{FF2B5EF4-FFF2-40B4-BE49-F238E27FC236}">
                  <a16:creationId xmlns:a16="http://schemas.microsoft.com/office/drawing/2014/main" xmlns="" id="{9F5D1274-4470-4080-9F5E-BDD376B4A8C8}"/>
                </a:ext>
              </a:extLst>
            </p:cNvPr>
            <p:cNvSpPr>
              <a:spLocks/>
            </p:cNvSpPr>
            <p:nvPr/>
          </p:nvSpPr>
          <p:spPr bwMode="auto">
            <a:xfrm>
              <a:off x="4202113" y="5924551"/>
              <a:ext cx="311150" cy="11113"/>
            </a:xfrm>
            <a:custGeom>
              <a:avLst/>
              <a:gdLst>
                <a:gd name="T0" fmla="*/ 1 w 56"/>
                <a:gd name="T1" fmla="*/ 2 h 2"/>
                <a:gd name="T2" fmla="*/ 0 w 56"/>
                <a:gd name="T3" fmla="*/ 1 h 2"/>
                <a:gd name="T4" fmla="*/ 1 w 56"/>
                <a:gd name="T5" fmla="*/ 0 h 2"/>
                <a:gd name="T6" fmla="*/ 55 w 56"/>
                <a:gd name="T7" fmla="*/ 0 h 2"/>
                <a:gd name="T8" fmla="*/ 56 w 56"/>
                <a:gd name="T9" fmla="*/ 1 h 2"/>
                <a:gd name="T10" fmla="*/ 55 w 56"/>
                <a:gd name="T11" fmla="*/ 2 h 2"/>
                <a:gd name="T12" fmla="*/ 1 w 56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0"/>
                    <a:pt x="56" y="0"/>
                    <a:pt x="56" y="1"/>
                  </a:cubicBezTo>
                  <a:cubicBezTo>
                    <a:pt x="56" y="1"/>
                    <a:pt x="55" y="2"/>
                    <a:pt x="55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5" name="Freeform 175">
              <a:extLst>
                <a:ext uri="{FF2B5EF4-FFF2-40B4-BE49-F238E27FC236}">
                  <a16:creationId xmlns:a16="http://schemas.microsoft.com/office/drawing/2014/main" xmlns="" id="{AA60F6BC-715A-4ECB-A33A-E26CC6C3038F}"/>
                </a:ext>
              </a:extLst>
            </p:cNvPr>
            <p:cNvSpPr>
              <a:spLocks/>
            </p:cNvSpPr>
            <p:nvPr/>
          </p:nvSpPr>
          <p:spPr bwMode="auto">
            <a:xfrm>
              <a:off x="4213225" y="5902326"/>
              <a:ext cx="284163" cy="11113"/>
            </a:xfrm>
            <a:custGeom>
              <a:avLst/>
              <a:gdLst>
                <a:gd name="T0" fmla="*/ 1 w 51"/>
                <a:gd name="T1" fmla="*/ 2 h 2"/>
                <a:gd name="T2" fmla="*/ 0 w 51"/>
                <a:gd name="T3" fmla="*/ 1 h 2"/>
                <a:gd name="T4" fmla="*/ 1 w 51"/>
                <a:gd name="T5" fmla="*/ 0 h 2"/>
                <a:gd name="T6" fmla="*/ 50 w 51"/>
                <a:gd name="T7" fmla="*/ 0 h 2"/>
                <a:gd name="T8" fmla="*/ 51 w 51"/>
                <a:gd name="T9" fmla="*/ 1 h 2"/>
                <a:gd name="T10" fmla="*/ 50 w 51"/>
                <a:gd name="T11" fmla="*/ 2 h 2"/>
                <a:gd name="T12" fmla="*/ 1 w 5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1" y="0"/>
                    <a:pt x="51" y="0"/>
                    <a:pt x="51" y="1"/>
                  </a:cubicBezTo>
                  <a:cubicBezTo>
                    <a:pt x="51" y="1"/>
                    <a:pt x="51" y="2"/>
                    <a:pt x="5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6" name="Freeform 176">
              <a:extLst>
                <a:ext uri="{FF2B5EF4-FFF2-40B4-BE49-F238E27FC236}">
                  <a16:creationId xmlns:a16="http://schemas.microsoft.com/office/drawing/2014/main" xmlns="" id="{F03B8B36-5EDF-444E-82C1-111650851D21}"/>
                </a:ext>
              </a:extLst>
            </p:cNvPr>
            <p:cNvSpPr>
              <a:spLocks/>
            </p:cNvSpPr>
            <p:nvPr/>
          </p:nvSpPr>
          <p:spPr bwMode="auto">
            <a:xfrm>
              <a:off x="4441825" y="5751513"/>
              <a:ext cx="44450" cy="139700"/>
            </a:xfrm>
            <a:custGeom>
              <a:avLst/>
              <a:gdLst>
                <a:gd name="T0" fmla="*/ 0 w 8"/>
                <a:gd name="T1" fmla="*/ 1 h 25"/>
                <a:gd name="T2" fmla="*/ 1 w 8"/>
                <a:gd name="T3" fmla="*/ 0 h 25"/>
                <a:gd name="T4" fmla="*/ 2 w 8"/>
                <a:gd name="T5" fmla="*/ 1 h 25"/>
                <a:gd name="T6" fmla="*/ 2 w 8"/>
                <a:gd name="T7" fmla="*/ 23 h 25"/>
                <a:gd name="T8" fmla="*/ 6 w 8"/>
                <a:gd name="T9" fmla="*/ 23 h 25"/>
                <a:gd name="T10" fmla="*/ 6 w 8"/>
                <a:gd name="T11" fmla="*/ 1 h 25"/>
                <a:gd name="T12" fmla="*/ 7 w 8"/>
                <a:gd name="T13" fmla="*/ 0 h 25"/>
                <a:gd name="T14" fmla="*/ 8 w 8"/>
                <a:gd name="T15" fmla="*/ 1 h 25"/>
                <a:gd name="T16" fmla="*/ 8 w 8"/>
                <a:gd name="T17" fmla="*/ 24 h 25"/>
                <a:gd name="T18" fmla="*/ 8 w 8"/>
                <a:gd name="T19" fmla="*/ 24 h 25"/>
                <a:gd name="T20" fmla="*/ 7 w 8"/>
                <a:gd name="T21" fmla="*/ 25 h 25"/>
                <a:gd name="T22" fmla="*/ 1 w 8"/>
                <a:gd name="T23" fmla="*/ 25 h 25"/>
                <a:gd name="T24" fmla="*/ 1 w 8"/>
                <a:gd name="T25" fmla="*/ 25 h 25"/>
                <a:gd name="T26" fmla="*/ 0 w 8"/>
                <a:gd name="T27" fmla="*/ 24 h 25"/>
                <a:gd name="T28" fmla="*/ 0 w 8"/>
                <a:gd name="T29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8" h="25">
                  <a:moveTo>
                    <a:pt x="0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0"/>
                    <a:pt x="7" y="0"/>
                  </a:cubicBezTo>
                  <a:cubicBezTo>
                    <a:pt x="7" y="0"/>
                    <a:pt x="8" y="1"/>
                    <a:pt x="8" y="1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8" y="25"/>
                    <a:pt x="7" y="25"/>
                    <a:pt x="7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0" y="25"/>
                    <a:pt x="0" y="25"/>
                    <a:pt x="0" y="24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7" name="Freeform 177">
              <a:extLst>
                <a:ext uri="{FF2B5EF4-FFF2-40B4-BE49-F238E27FC236}">
                  <a16:creationId xmlns:a16="http://schemas.microsoft.com/office/drawing/2014/main" xmlns="" id="{24113760-252A-49C1-ABE4-97B7959CEF0F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2125" y="5657851"/>
              <a:ext cx="61913" cy="44450"/>
            </a:xfrm>
            <a:custGeom>
              <a:avLst/>
              <a:gdLst>
                <a:gd name="T0" fmla="*/ 9 w 11"/>
                <a:gd name="T1" fmla="*/ 0 h 8"/>
                <a:gd name="T2" fmla="*/ 10 w 11"/>
                <a:gd name="T3" fmla="*/ 0 h 8"/>
                <a:gd name="T4" fmla="*/ 10 w 11"/>
                <a:gd name="T5" fmla="*/ 2 h 8"/>
                <a:gd name="T6" fmla="*/ 2 w 11"/>
                <a:gd name="T7" fmla="*/ 7 h 8"/>
                <a:gd name="T8" fmla="*/ 0 w 11"/>
                <a:gd name="T9" fmla="*/ 7 h 8"/>
                <a:gd name="T10" fmla="*/ 1 w 11"/>
                <a:gd name="T11" fmla="*/ 6 h 8"/>
                <a:gd name="T12" fmla="*/ 9 w 11"/>
                <a:gd name="T13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8">
                  <a:moveTo>
                    <a:pt x="9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11" y="1"/>
                    <a:pt x="11" y="1"/>
                    <a:pt x="10" y="2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1" y="8"/>
                    <a:pt x="1" y="8"/>
                    <a:pt x="0" y="7"/>
                  </a:cubicBezTo>
                  <a:cubicBezTo>
                    <a:pt x="0" y="7"/>
                    <a:pt x="0" y="6"/>
                    <a:pt x="1" y="6"/>
                  </a:cubicBezTo>
                  <a:lnTo>
                    <a:pt x="9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8" name="Freeform 178">
              <a:extLst>
                <a:ext uri="{FF2B5EF4-FFF2-40B4-BE49-F238E27FC236}">
                  <a16:creationId xmlns:a16="http://schemas.microsoft.com/office/drawing/2014/main" xmlns="" id="{5C63F5D7-9E03-41D6-99F7-EEE59923D4FE}"/>
                </a:ext>
              </a:extLst>
            </p:cNvPr>
            <p:cNvSpPr>
              <a:spLocks/>
            </p:cNvSpPr>
            <p:nvPr/>
          </p:nvSpPr>
          <p:spPr bwMode="auto">
            <a:xfrm>
              <a:off x="4230688" y="5751513"/>
              <a:ext cx="38100" cy="139700"/>
            </a:xfrm>
            <a:custGeom>
              <a:avLst/>
              <a:gdLst>
                <a:gd name="T0" fmla="*/ 0 w 7"/>
                <a:gd name="T1" fmla="*/ 1 h 25"/>
                <a:gd name="T2" fmla="*/ 1 w 7"/>
                <a:gd name="T3" fmla="*/ 0 h 25"/>
                <a:gd name="T4" fmla="*/ 2 w 7"/>
                <a:gd name="T5" fmla="*/ 1 h 25"/>
                <a:gd name="T6" fmla="*/ 2 w 7"/>
                <a:gd name="T7" fmla="*/ 23 h 25"/>
                <a:gd name="T8" fmla="*/ 6 w 7"/>
                <a:gd name="T9" fmla="*/ 23 h 25"/>
                <a:gd name="T10" fmla="*/ 6 w 7"/>
                <a:gd name="T11" fmla="*/ 1 h 25"/>
                <a:gd name="T12" fmla="*/ 6 w 7"/>
                <a:gd name="T13" fmla="*/ 0 h 25"/>
                <a:gd name="T14" fmla="*/ 7 w 7"/>
                <a:gd name="T15" fmla="*/ 1 h 25"/>
                <a:gd name="T16" fmla="*/ 7 w 7"/>
                <a:gd name="T17" fmla="*/ 24 h 25"/>
                <a:gd name="T18" fmla="*/ 7 w 7"/>
                <a:gd name="T19" fmla="*/ 24 h 25"/>
                <a:gd name="T20" fmla="*/ 6 w 7"/>
                <a:gd name="T21" fmla="*/ 25 h 25"/>
                <a:gd name="T22" fmla="*/ 1 w 7"/>
                <a:gd name="T23" fmla="*/ 25 h 25"/>
                <a:gd name="T24" fmla="*/ 1 w 7"/>
                <a:gd name="T25" fmla="*/ 25 h 25"/>
                <a:gd name="T26" fmla="*/ 0 w 7"/>
                <a:gd name="T27" fmla="*/ 24 h 25"/>
                <a:gd name="T28" fmla="*/ 0 w 7"/>
                <a:gd name="T29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" h="25">
                  <a:moveTo>
                    <a:pt x="0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0"/>
                    <a:pt x="6" y="0"/>
                  </a:cubicBezTo>
                  <a:cubicBezTo>
                    <a:pt x="7" y="0"/>
                    <a:pt x="7" y="1"/>
                    <a:pt x="7" y="1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7" y="25"/>
                    <a:pt x="7" y="25"/>
                    <a:pt x="6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0" y="25"/>
                    <a:pt x="0" y="25"/>
                    <a:pt x="0" y="24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9" name="Freeform 179">
              <a:extLst>
                <a:ext uri="{FF2B5EF4-FFF2-40B4-BE49-F238E27FC236}">
                  <a16:creationId xmlns:a16="http://schemas.microsoft.com/office/drawing/2014/main" xmlns="" id="{F45602AE-5EEB-43EB-82C9-37C328443D9B}"/>
                </a:ext>
              </a:extLst>
            </p:cNvPr>
            <p:cNvSpPr>
              <a:spLocks/>
            </p:cNvSpPr>
            <p:nvPr/>
          </p:nvSpPr>
          <p:spPr bwMode="auto">
            <a:xfrm>
              <a:off x="4297363" y="5751513"/>
              <a:ext cx="44450" cy="139700"/>
            </a:xfrm>
            <a:custGeom>
              <a:avLst/>
              <a:gdLst>
                <a:gd name="T0" fmla="*/ 0 w 8"/>
                <a:gd name="T1" fmla="*/ 1 h 25"/>
                <a:gd name="T2" fmla="*/ 1 w 8"/>
                <a:gd name="T3" fmla="*/ 0 h 25"/>
                <a:gd name="T4" fmla="*/ 2 w 8"/>
                <a:gd name="T5" fmla="*/ 1 h 25"/>
                <a:gd name="T6" fmla="*/ 2 w 8"/>
                <a:gd name="T7" fmla="*/ 23 h 25"/>
                <a:gd name="T8" fmla="*/ 6 w 8"/>
                <a:gd name="T9" fmla="*/ 23 h 25"/>
                <a:gd name="T10" fmla="*/ 6 w 8"/>
                <a:gd name="T11" fmla="*/ 1 h 25"/>
                <a:gd name="T12" fmla="*/ 7 w 8"/>
                <a:gd name="T13" fmla="*/ 0 h 25"/>
                <a:gd name="T14" fmla="*/ 8 w 8"/>
                <a:gd name="T15" fmla="*/ 1 h 25"/>
                <a:gd name="T16" fmla="*/ 8 w 8"/>
                <a:gd name="T17" fmla="*/ 24 h 25"/>
                <a:gd name="T18" fmla="*/ 8 w 8"/>
                <a:gd name="T19" fmla="*/ 24 h 25"/>
                <a:gd name="T20" fmla="*/ 7 w 8"/>
                <a:gd name="T21" fmla="*/ 25 h 25"/>
                <a:gd name="T22" fmla="*/ 1 w 8"/>
                <a:gd name="T23" fmla="*/ 25 h 25"/>
                <a:gd name="T24" fmla="*/ 1 w 8"/>
                <a:gd name="T25" fmla="*/ 25 h 25"/>
                <a:gd name="T26" fmla="*/ 0 w 8"/>
                <a:gd name="T27" fmla="*/ 24 h 25"/>
                <a:gd name="T28" fmla="*/ 0 w 8"/>
                <a:gd name="T29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8" h="25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0"/>
                    <a:pt x="7" y="0"/>
                  </a:cubicBezTo>
                  <a:cubicBezTo>
                    <a:pt x="7" y="0"/>
                    <a:pt x="8" y="1"/>
                    <a:pt x="8" y="1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8" y="25"/>
                    <a:pt x="7" y="25"/>
                    <a:pt x="7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5"/>
                    <a:pt x="0" y="25"/>
                    <a:pt x="0" y="24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0" name="Freeform 180">
              <a:extLst>
                <a:ext uri="{FF2B5EF4-FFF2-40B4-BE49-F238E27FC236}">
                  <a16:creationId xmlns:a16="http://schemas.microsoft.com/office/drawing/2014/main" xmlns="" id="{0AE376A4-3EC9-4794-A547-7A81F9D0B5D3}"/>
                </a:ext>
              </a:extLst>
            </p:cNvPr>
            <p:cNvSpPr>
              <a:spLocks/>
            </p:cNvSpPr>
            <p:nvPr/>
          </p:nvSpPr>
          <p:spPr bwMode="auto">
            <a:xfrm>
              <a:off x="4375150" y="5751513"/>
              <a:ext cx="38100" cy="139700"/>
            </a:xfrm>
            <a:custGeom>
              <a:avLst/>
              <a:gdLst>
                <a:gd name="T0" fmla="*/ 0 w 7"/>
                <a:gd name="T1" fmla="*/ 1 h 25"/>
                <a:gd name="T2" fmla="*/ 1 w 7"/>
                <a:gd name="T3" fmla="*/ 0 h 25"/>
                <a:gd name="T4" fmla="*/ 1 w 7"/>
                <a:gd name="T5" fmla="*/ 1 h 25"/>
                <a:gd name="T6" fmla="*/ 1 w 7"/>
                <a:gd name="T7" fmla="*/ 23 h 25"/>
                <a:gd name="T8" fmla="*/ 5 w 7"/>
                <a:gd name="T9" fmla="*/ 23 h 25"/>
                <a:gd name="T10" fmla="*/ 5 w 7"/>
                <a:gd name="T11" fmla="*/ 1 h 25"/>
                <a:gd name="T12" fmla="*/ 6 w 7"/>
                <a:gd name="T13" fmla="*/ 0 h 25"/>
                <a:gd name="T14" fmla="*/ 7 w 7"/>
                <a:gd name="T15" fmla="*/ 1 h 25"/>
                <a:gd name="T16" fmla="*/ 7 w 7"/>
                <a:gd name="T17" fmla="*/ 24 h 25"/>
                <a:gd name="T18" fmla="*/ 7 w 7"/>
                <a:gd name="T19" fmla="*/ 24 h 25"/>
                <a:gd name="T20" fmla="*/ 6 w 7"/>
                <a:gd name="T21" fmla="*/ 25 h 25"/>
                <a:gd name="T22" fmla="*/ 1 w 7"/>
                <a:gd name="T23" fmla="*/ 25 h 25"/>
                <a:gd name="T24" fmla="*/ 1 w 7"/>
                <a:gd name="T25" fmla="*/ 25 h 25"/>
                <a:gd name="T26" fmla="*/ 0 w 7"/>
                <a:gd name="T27" fmla="*/ 24 h 25"/>
                <a:gd name="T28" fmla="*/ 0 w 7"/>
                <a:gd name="T29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" h="25">
                  <a:moveTo>
                    <a:pt x="0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1" y="1"/>
                    <a:pt x="1" y="1"/>
                  </a:cubicBezTo>
                  <a:cubicBezTo>
                    <a:pt x="1" y="23"/>
                    <a:pt x="1" y="23"/>
                    <a:pt x="1" y="23"/>
                  </a:cubicBezTo>
                  <a:cubicBezTo>
                    <a:pt x="5" y="23"/>
                    <a:pt x="5" y="23"/>
                    <a:pt x="5" y="23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6" y="0"/>
                    <a:pt x="6" y="0"/>
                  </a:cubicBezTo>
                  <a:cubicBezTo>
                    <a:pt x="7" y="0"/>
                    <a:pt x="7" y="1"/>
                    <a:pt x="7" y="1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7" y="25"/>
                    <a:pt x="7" y="25"/>
                    <a:pt x="6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0" y="25"/>
                    <a:pt x="0" y="25"/>
                    <a:pt x="0" y="24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71" name="Group 170">
            <a:extLst>
              <a:ext uri="{FF2B5EF4-FFF2-40B4-BE49-F238E27FC236}">
                <a16:creationId xmlns:a16="http://schemas.microsoft.com/office/drawing/2014/main" xmlns="" id="{949BBE60-6A6E-4107-A635-F79D2CC61718}"/>
              </a:ext>
            </a:extLst>
          </p:cNvPr>
          <p:cNvGrpSpPr/>
          <p:nvPr/>
        </p:nvGrpSpPr>
        <p:grpSpPr>
          <a:xfrm>
            <a:off x="9485313" y="919163"/>
            <a:ext cx="346075" cy="234951"/>
            <a:chOff x="2817813" y="6373813"/>
            <a:chExt cx="346075" cy="234951"/>
          </a:xfrm>
          <a:solidFill>
            <a:schemeClr val="tx1"/>
          </a:solidFill>
        </p:grpSpPr>
        <p:sp>
          <p:nvSpPr>
            <p:cNvPr id="172" name="Freeform 181">
              <a:extLst>
                <a:ext uri="{FF2B5EF4-FFF2-40B4-BE49-F238E27FC236}">
                  <a16:creationId xmlns:a16="http://schemas.microsoft.com/office/drawing/2014/main" xmlns="" id="{992A22BE-D53E-4A90-9424-5C51F43DE1C3}"/>
                </a:ext>
              </a:extLst>
            </p:cNvPr>
            <p:cNvSpPr>
              <a:spLocks/>
            </p:cNvSpPr>
            <p:nvPr/>
          </p:nvSpPr>
          <p:spPr bwMode="auto">
            <a:xfrm>
              <a:off x="2817813" y="6408738"/>
              <a:ext cx="44450" cy="38100"/>
            </a:xfrm>
            <a:custGeom>
              <a:avLst/>
              <a:gdLst>
                <a:gd name="T0" fmla="*/ 7 w 8"/>
                <a:gd name="T1" fmla="*/ 5 h 7"/>
                <a:gd name="T2" fmla="*/ 8 w 8"/>
                <a:gd name="T3" fmla="*/ 6 h 7"/>
                <a:gd name="T4" fmla="*/ 7 w 8"/>
                <a:gd name="T5" fmla="*/ 7 h 7"/>
                <a:gd name="T6" fmla="*/ 2 w 8"/>
                <a:gd name="T7" fmla="*/ 5 h 7"/>
                <a:gd name="T8" fmla="*/ 2 w 8"/>
                <a:gd name="T9" fmla="*/ 5 h 7"/>
                <a:gd name="T10" fmla="*/ 0 w 8"/>
                <a:gd name="T11" fmla="*/ 1 h 7"/>
                <a:gd name="T12" fmla="*/ 1 w 8"/>
                <a:gd name="T13" fmla="*/ 0 h 7"/>
                <a:gd name="T14" fmla="*/ 2 w 8"/>
                <a:gd name="T15" fmla="*/ 1 h 7"/>
                <a:gd name="T16" fmla="*/ 4 w 8"/>
                <a:gd name="T17" fmla="*/ 4 h 7"/>
                <a:gd name="T18" fmla="*/ 4 w 8"/>
                <a:gd name="T19" fmla="*/ 4 h 7"/>
                <a:gd name="T20" fmla="*/ 7 w 8"/>
                <a:gd name="T21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7">
                  <a:moveTo>
                    <a:pt x="7" y="5"/>
                  </a:moveTo>
                  <a:cubicBezTo>
                    <a:pt x="8" y="5"/>
                    <a:pt x="8" y="6"/>
                    <a:pt x="8" y="6"/>
                  </a:cubicBezTo>
                  <a:cubicBezTo>
                    <a:pt x="8" y="7"/>
                    <a:pt x="8" y="7"/>
                    <a:pt x="7" y="7"/>
                  </a:cubicBezTo>
                  <a:cubicBezTo>
                    <a:pt x="5" y="7"/>
                    <a:pt x="4" y="6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1" y="4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2"/>
                    <a:pt x="3" y="3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5" y="5"/>
                    <a:pt x="6" y="5"/>
                    <a:pt x="7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3" name="Freeform 182">
              <a:extLst>
                <a:ext uri="{FF2B5EF4-FFF2-40B4-BE49-F238E27FC236}">
                  <a16:creationId xmlns:a16="http://schemas.microsoft.com/office/drawing/2014/main" xmlns="" id="{7C3F5C2E-54CA-4AFB-8A05-1CF5FE7836F8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1150" y="6435726"/>
              <a:ext cx="312738" cy="173038"/>
            </a:xfrm>
            <a:custGeom>
              <a:avLst/>
              <a:gdLst>
                <a:gd name="T0" fmla="*/ 1 w 56"/>
                <a:gd name="T1" fmla="*/ 31 h 31"/>
                <a:gd name="T2" fmla="*/ 0 w 56"/>
                <a:gd name="T3" fmla="*/ 30 h 31"/>
                <a:gd name="T4" fmla="*/ 1 w 56"/>
                <a:gd name="T5" fmla="*/ 29 h 31"/>
                <a:gd name="T6" fmla="*/ 54 w 56"/>
                <a:gd name="T7" fmla="*/ 29 h 31"/>
                <a:gd name="T8" fmla="*/ 54 w 56"/>
                <a:gd name="T9" fmla="*/ 2 h 31"/>
                <a:gd name="T10" fmla="*/ 1 w 56"/>
                <a:gd name="T11" fmla="*/ 2 h 31"/>
                <a:gd name="T12" fmla="*/ 0 w 56"/>
                <a:gd name="T13" fmla="*/ 1 h 31"/>
                <a:gd name="T14" fmla="*/ 1 w 56"/>
                <a:gd name="T15" fmla="*/ 0 h 31"/>
                <a:gd name="T16" fmla="*/ 55 w 56"/>
                <a:gd name="T17" fmla="*/ 0 h 31"/>
                <a:gd name="T18" fmla="*/ 55 w 56"/>
                <a:gd name="T19" fmla="*/ 0 h 31"/>
                <a:gd name="T20" fmla="*/ 56 w 56"/>
                <a:gd name="T21" fmla="*/ 1 h 31"/>
                <a:gd name="T22" fmla="*/ 56 w 56"/>
                <a:gd name="T23" fmla="*/ 30 h 31"/>
                <a:gd name="T24" fmla="*/ 56 w 56"/>
                <a:gd name="T25" fmla="*/ 30 h 31"/>
                <a:gd name="T26" fmla="*/ 55 w 56"/>
                <a:gd name="T27" fmla="*/ 31 h 31"/>
                <a:gd name="T28" fmla="*/ 1 w 56"/>
                <a:gd name="T29" fmla="*/ 3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" h="31">
                  <a:moveTo>
                    <a:pt x="1" y="31"/>
                  </a:moveTo>
                  <a:cubicBezTo>
                    <a:pt x="1" y="31"/>
                    <a:pt x="0" y="31"/>
                    <a:pt x="0" y="30"/>
                  </a:cubicBezTo>
                  <a:cubicBezTo>
                    <a:pt x="0" y="30"/>
                    <a:pt x="1" y="29"/>
                    <a:pt x="1" y="29"/>
                  </a:cubicBezTo>
                  <a:cubicBezTo>
                    <a:pt x="54" y="29"/>
                    <a:pt x="54" y="29"/>
                    <a:pt x="54" y="29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0"/>
                    <a:pt x="56" y="1"/>
                    <a:pt x="56" y="1"/>
                  </a:cubicBezTo>
                  <a:cubicBezTo>
                    <a:pt x="56" y="30"/>
                    <a:pt x="56" y="30"/>
                    <a:pt x="56" y="30"/>
                  </a:cubicBezTo>
                  <a:cubicBezTo>
                    <a:pt x="56" y="30"/>
                    <a:pt x="56" y="30"/>
                    <a:pt x="56" y="30"/>
                  </a:cubicBezTo>
                  <a:cubicBezTo>
                    <a:pt x="56" y="31"/>
                    <a:pt x="55" y="31"/>
                    <a:pt x="55" y="31"/>
                  </a:cubicBezTo>
                  <a:lnTo>
                    <a:pt x="1" y="3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4" name="Freeform 183">
              <a:extLst>
                <a:ext uri="{FF2B5EF4-FFF2-40B4-BE49-F238E27FC236}">
                  <a16:creationId xmlns:a16="http://schemas.microsoft.com/office/drawing/2014/main" xmlns="" id="{94D3DA65-E541-402E-AC6C-D6C67FA20FC0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1150" y="6469063"/>
              <a:ext cx="11113" cy="106363"/>
            </a:xfrm>
            <a:custGeom>
              <a:avLst/>
              <a:gdLst>
                <a:gd name="T0" fmla="*/ 0 w 2"/>
                <a:gd name="T1" fmla="*/ 1 h 19"/>
                <a:gd name="T2" fmla="*/ 1 w 2"/>
                <a:gd name="T3" fmla="*/ 0 h 19"/>
                <a:gd name="T4" fmla="*/ 2 w 2"/>
                <a:gd name="T5" fmla="*/ 1 h 19"/>
                <a:gd name="T6" fmla="*/ 2 w 2"/>
                <a:gd name="T7" fmla="*/ 18 h 19"/>
                <a:gd name="T8" fmla="*/ 1 w 2"/>
                <a:gd name="T9" fmla="*/ 19 h 19"/>
                <a:gd name="T10" fmla="*/ 0 w 2"/>
                <a:gd name="T11" fmla="*/ 18 h 19"/>
                <a:gd name="T12" fmla="*/ 0 w 2"/>
                <a:gd name="T13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9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2" y="19"/>
                    <a:pt x="2" y="19"/>
                    <a:pt x="1" y="19"/>
                  </a:cubicBezTo>
                  <a:cubicBezTo>
                    <a:pt x="1" y="19"/>
                    <a:pt x="0" y="19"/>
                    <a:pt x="0" y="18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5" name="Freeform 184">
              <a:extLst>
                <a:ext uri="{FF2B5EF4-FFF2-40B4-BE49-F238E27FC236}">
                  <a16:creationId xmlns:a16="http://schemas.microsoft.com/office/drawing/2014/main" xmlns="" id="{9A7FF387-EB00-43B5-90EF-8D5523A1D5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6480176"/>
              <a:ext cx="173038" cy="11113"/>
            </a:xfrm>
            <a:custGeom>
              <a:avLst/>
              <a:gdLst>
                <a:gd name="T0" fmla="*/ 30 w 31"/>
                <a:gd name="T1" fmla="*/ 0 h 2"/>
                <a:gd name="T2" fmla="*/ 31 w 31"/>
                <a:gd name="T3" fmla="*/ 1 h 2"/>
                <a:gd name="T4" fmla="*/ 30 w 31"/>
                <a:gd name="T5" fmla="*/ 2 h 2"/>
                <a:gd name="T6" fmla="*/ 1 w 31"/>
                <a:gd name="T7" fmla="*/ 2 h 2"/>
                <a:gd name="T8" fmla="*/ 0 w 31"/>
                <a:gd name="T9" fmla="*/ 1 h 2"/>
                <a:gd name="T10" fmla="*/ 1 w 31"/>
                <a:gd name="T11" fmla="*/ 0 h 2"/>
                <a:gd name="T12" fmla="*/ 30 w 31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" h="2">
                  <a:moveTo>
                    <a:pt x="30" y="0"/>
                  </a:moveTo>
                  <a:cubicBezTo>
                    <a:pt x="30" y="0"/>
                    <a:pt x="31" y="0"/>
                    <a:pt x="31" y="1"/>
                  </a:cubicBezTo>
                  <a:cubicBezTo>
                    <a:pt x="31" y="2"/>
                    <a:pt x="30" y="2"/>
                    <a:pt x="30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3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6" name="Freeform 185">
              <a:extLst>
                <a:ext uri="{FF2B5EF4-FFF2-40B4-BE49-F238E27FC236}">
                  <a16:creationId xmlns:a16="http://schemas.microsoft.com/office/drawing/2014/main" xmlns="" id="{E9E8F4AE-2204-4C20-8F04-17618026C57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6100" y="6480176"/>
              <a:ext cx="33338" cy="11113"/>
            </a:xfrm>
            <a:custGeom>
              <a:avLst/>
              <a:gdLst>
                <a:gd name="T0" fmla="*/ 5 w 6"/>
                <a:gd name="T1" fmla="*/ 0 h 2"/>
                <a:gd name="T2" fmla="*/ 6 w 6"/>
                <a:gd name="T3" fmla="*/ 1 h 2"/>
                <a:gd name="T4" fmla="*/ 5 w 6"/>
                <a:gd name="T5" fmla="*/ 2 h 2"/>
                <a:gd name="T6" fmla="*/ 1 w 6"/>
                <a:gd name="T7" fmla="*/ 2 h 2"/>
                <a:gd name="T8" fmla="*/ 0 w 6"/>
                <a:gd name="T9" fmla="*/ 1 h 2"/>
                <a:gd name="T10" fmla="*/ 1 w 6"/>
                <a:gd name="T11" fmla="*/ 0 h 2"/>
                <a:gd name="T12" fmla="*/ 5 w 6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2">
                  <a:moveTo>
                    <a:pt x="5" y="0"/>
                  </a:moveTo>
                  <a:cubicBezTo>
                    <a:pt x="6" y="0"/>
                    <a:pt x="6" y="0"/>
                    <a:pt x="6" y="1"/>
                  </a:cubicBezTo>
                  <a:cubicBezTo>
                    <a:pt x="6" y="2"/>
                    <a:pt x="6" y="2"/>
                    <a:pt x="5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7" name="Freeform 186">
              <a:extLst>
                <a:ext uri="{FF2B5EF4-FFF2-40B4-BE49-F238E27FC236}">
                  <a16:creationId xmlns:a16="http://schemas.microsoft.com/office/drawing/2014/main" xmlns="" id="{F0143BA0-F928-46C0-955C-2103FDDD56DB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1150" y="6413501"/>
              <a:ext cx="290513" cy="11113"/>
            </a:xfrm>
            <a:custGeom>
              <a:avLst/>
              <a:gdLst>
                <a:gd name="T0" fmla="*/ 1 w 52"/>
                <a:gd name="T1" fmla="*/ 2 h 2"/>
                <a:gd name="T2" fmla="*/ 0 w 52"/>
                <a:gd name="T3" fmla="*/ 1 h 2"/>
                <a:gd name="T4" fmla="*/ 1 w 52"/>
                <a:gd name="T5" fmla="*/ 0 h 2"/>
                <a:gd name="T6" fmla="*/ 51 w 52"/>
                <a:gd name="T7" fmla="*/ 0 h 2"/>
                <a:gd name="T8" fmla="*/ 52 w 52"/>
                <a:gd name="T9" fmla="*/ 1 h 2"/>
                <a:gd name="T10" fmla="*/ 51 w 52"/>
                <a:gd name="T11" fmla="*/ 2 h 2"/>
                <a:gd name="T12" fmla="*/ 1 w 5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2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52" y="0"/>
                    <a:pt x="52" y="1"/>
                    <a:pt x="52" y="1"/>
                  </a:cubicBezTo>
                  <a:cubicBezTo>
                    <a:pt x="52" y="2"/>
                    <a:pt x="52" y="2"/>
                    <a:pt x="5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8" name="Freeform 187">
              <a:extLst>
                <a:ext uri="{FF2B5EF4-FFF2-40B4-BE49-F238E27FC236}">
                  <a16:creationId xmlns:a16="http://schemas.microsoft.com/office/drawing/2014/main" xmlns="" id="{07C508E0-0A03-488E-A7C9-2807D45299EF}"/>
                </a:ext>
              </a:extLst>
            </p:cNvPr>
            <p:cNvSpPr>
              <a:spLocks/>
            </p:cNvSpPr>
            <p:nvPr/>
          </p:nvSpPr>
          <p:spPr bwMode="auto">
            <a:xfrm>
              <a:off x="2817813" y="6373813"/>
              <a:ext cx="44450" cy="39688"/>
            </a:xfrm>
            <a:custGeom>
              <a:avLst/>
              <a:gdLst>
                <a:gd name="T0" fmla="*/ 7 w 8"/>
                <a:gd name="T1" fmla="*/ 0 h 7"/>
                <a:gd name="T2" fmla="*/ 8 w 8"/>
                <a:gd name="T3" fmla="*/ 1 h 7"/>
                <a:gd name="T4" fmla="*/ 7 w 8"/>
                <a:gd name="T5" fmla="*/ 2 h 7"/>
                <a:gd name="T6" fmla="*/ 4 w 8"/>
                <a:gd name="T7" fmla="*/ 3 h 7"/>
                <a:gd name="T8" fmla="*/ 2 w 8"/>
                <a:gd name="T9" fmla="*/ 7 h 7"/>
                <a:gd name="T10" fmla="*/ 1 w 8"/>
                <a:gd name="T11" fmla="*/ 7 h 7"/>
                <a:gd name="T12" fmla="*/ 0 w 8"/>
                <a:gd name="T13" fmla="*/ 7 h 7"/>
                <a:gd name="T14" fmla="*/ 2 w 8"/>
                <a:gd name="T15" fmla="*/ 2 h 7"/>
                <a:gd name="T16" fmla="*/ 7 w 8"/>
                <a:gd name="T17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" h="7">
                  <a:moveTo>
                    <a:pt x="7" y="0"/>
                  </a:moveTo>
                  <a:cubicBezTo>
                    <a:pt x="8" y="0"/>
                    <a:pt x="8" y="0"/>
                    <a:pt x="8" y="1"/>
                  </a:cubicBezTo>
                  <a:cubicBezTo>
                    <a:pt x="8" y="1"/>
                    <a:pt x="8" y="2"/>
                    <a:pt x="7" y="2"/>
                  </a:cubicBezTo>
                  <a:cubicBezTo>
                    <a:pt x="6" y="2"/>
                    <a:pt x="5" y="2"/>
                    <a:pt x="4" y="3"/>
                  </a:cubicBezTo>
                  <a:cubicBezTo>
                    <a:pt x="3" y="4"/>
                    <a:pt x="2" y="5"/>
                    <a:pt x="2" y="7"/>
                  </a:cubicBezTo>
                  <a:cubicBezTo>
                    <a:pt x="2" y="7"/>
                    <a:pt x="2" y="7"/>
                    <a:pt x="1" y="7"/>
                  </a:cubicBezTo>
                  <a:cubicBezTo>
                    <a:pt x="1" y="7"/>
                    <a:pt x="0" y="7"/>
                    <a:pt x="0" y="7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4" y="1"/>
                    <a:pt x="5" y="0"/>
                    <a:pt x="7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9" name="Freeform 188">
              <a:extLst>
                <a:ext uri="{FF2B5EF4-FFF2-40B4-BE49-F238E27FC236}">
                  <a16:creationId xmlns:a16="http://schemas.microsoft.com/office/drawing/2014/main" xmlns="" id="{5761E9CD-DDD8-4E3B-8A7C-A244F64CB2E3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1150" y="6373813"/>
              <a:ext cx="268288" cy="11113"/>
            </a:xfrm>
            <a:custGeom>
              <a:avLst/>
              <a:gdLst>
                <a:gd name="T0" fmla="*/ 1 w 48"/>
                <a:gd name="T1" fmla="*/ 2 h 2"/>
                <a:gd name="T2" fmla="*/ 0 w 48"/>
                <a:gd name="T3" fmla="*/ 1 h 2"/>
                <a:gd name="T4" fmla="*/ 1 w 48"/>
                <a:gd name="T5" fmla="*/ 0 h 2"/>
                <a:gd name="T6" fmla="*/ 47 w 48"/>
                <a:gd name="T7" fmla="*/ 0 h 2"/>
                <a:gd name="T8" fmla="*/ 48 w 48"/>
                <a:gd name="T9" fmla="*/ 1 h 2"/>
                <a:gd name="T10" fmla="*/ 47 w 48"/>
                <a:gd name="T11" fmla="*/ 2 h 2"/>
                <a:gd name="T12" fmla="*/ 1 w 48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47" y="0"/>
                    <a:pt x="47" y="0"/>
                    <a:pt x="47" y="0"/>
                  </a:cubicBezTo>
                  <a:cubicBezTo>
                    <a:pt x="48" y="0"/>
                    <a:pt x="48" y="0"/>
                    <a:pt x="48" y="1"/>
                  </a:cubicBezTo>
                  <a:cubicBezTo>
                    <a:pt x="48" y="1"/>
                    <a:pt x="48" y="2"/>
                    <a:pt x="47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0" name="Freeform 189">
              <a:extLst>
                <a:ext uri="{FF2B5EF4-FFF2-40B4-BE49-F238E27FC236}">
                  <a16:creationId xmlns:a16="http://schemas.microsoft.com/office/drawing/2014/main" xmlns="" id="{1BF20DCC-7E6E-4CAA-8083-16B053F346F1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1150" y="6396038"/>
              <a:ext cx="279400" cy="12700"/>
            </a:xfrm>
            <a:custGeom>
              <a:avLst/>
              <a:gdLst>
                <a:gd name="T0" fmla="*/ 1 w 50"/>
                <a:gd name="T1" fmla="*/ 2 h 2"/>
                <a:gd name="T2" fmla="*/ 0 w 50"/>
                <a:gd name="T3" fmla="*/ 1 h 2"/>
                <a:gd name="T4" fmla="*/ 1 w 50"/>
                <a:gd name="T5" fmla="*/ 0 h 2"/>
                <a:gd name="T6" fmla="*/ 49 w 50"/>
                <a:gd name="T7" fmla="*/ 0 h 2"/>
                <a:gd name="T8" fmla="*/ 50 w 50"/>
                <a:gd name="T9" fmla="*/ 1 h 2"/>
                <a:gd name="T10" fmla="*/ 49 w 50"/>
                <a:gd name="T11" fmla="*/ 2 h 2"/>
                <a:gd name="T12" fmla="*/ 1 w 50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50" y="0"/>
                    <a:pt x="50" y="0"/>
                    <a:pt x="50" y="1"/>
                  </a:cubicBezTo>
                  <a:cubicBezTo>
                    <a:pt x="50" y="1"/>
                    <a:pt x="50" y="2"/>
                    <a:pt x="49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1" name="Freeform 190">
              <a:extLst>
                <a:ext uri="{FF2B5EF4-FFF2-40B4-BE49-F238E27FC236}">
                  <a16:creationId xmlns:a16="http://schemas.microsoft.com/office/drawing/2014/main" xmlns="" id="{10D45F95-0265-45DB-BE89-B371D9CFFD5C}"/>
                </a:ext>
              </a:extLst>
            </p:cNvPr>
            <p:cNvSpPr>
              <a:spLocks/>
            </p:cNvSpPr>
            <p:nvPr/>
          </p:nvSpPr>
          <p:spPr bwMode="auto">
            <a:xfrm>
              <a:off x="2817813" y="6564313"/>
              <a:ext cx="44450" cy="44450"/>
            </a:xfrm>
            <a:custGeom>
              <a:avLst/>
              <a:gdLst>
                <a:gd name="T0" fmla="*/ 7 w 8"/>
                <a:gd name="T1" fmla="*/ 6 h 8"/>
                <a:gd name="T2" fmla="*/ 8 w 8"/>
                <a:gd name="T3" fmla="*/ 7 h 8"/>
                <a:gd name="T4" fmla="*/ 7 w 8"/>
                <a:gd name="T5" fmla="*/ 8 h 8"/>
                <a:gd name="T6" fmla="*/ 2 w 8"/>
                <a:gd name="T7" fmla="*/ 6 h 8"/>
                <a:gd name="T8" fmla="*/ 2 w 8"/>
                <a:gd name="T9" fmla="*/ 6 h 8"/>
                <a:gd name="T10" fmla="*/ 0 w 8"/>
                <a:gd name="T11" fmla="*/ 1 h 8"/>
                <a:gd name="T12" fmla="*/ 1 w 8"/>
                <a:gd name="T13" fmla="*/ 0 h 8"/>
                <a:gd name="T14" fmla="*/ 2 w 8"/>
                <a:gd name="T15" fmla="*/ 1 h 8"/>
                <a:gd name="T16" fmla="*/ 4 w 8"/>
                <a:gd name="T17" fmla="*/ 5 h 8"/>
                <a:gd name="T18" fmla="*/ 4 w 8"/>
                <a:gd name="T19" fmla="*/ 5 h 8"/>
                <a:gd name="T20" fmla="*/ 7 w 8"/>
                <a:gd name="T21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8">
                  <a:moveTo>
                    <a:pt x="7" y="6"/>
                  </a:moveTo>
                  <a:cubicBezTo>
                    <a:pt x="8" y="6"/>
                    <a:pt x="8" y="7"/>
                    <a:pt x="8" y="7"/>
                  </a:cubicBezTo>
                  <a:cubicBezTo>
                    <a:pt x="8" y="8"/>
                    <a:pt x="8" y="8"/>
                    <a:pt x="7" y="8"/>
                  </a:cubicBezTo>
                  <a:cubicBezTo>
                    <a:pt x="5" y="8"/>
                    <a:pt x="4" y="7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1" y="5"/>
                    <a:pt x="0" y="3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3"/>
                    <a:pt x="3" y="4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5" y="6"/>
                    <a:pt x="6" y="6"/>
                    <a:pt x="7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2" name="Freeform 191">
              <a:extLst>
                <a:ext uri="{FF2B5EF4-FFF2-40B4-BE49-F238E27FC236}">
                  <a16:creationId xmlns:a16="http://schemas.microsoft.com/office/drawing/2014/main" xmlns="" id="{0699037C-690B-414A-9BD0-28E4F4402777}"/>
                </a:ext>
              </a:extLst>
            </p:cNvPr>
            <p:cNvSpPr>
              <a:spLocks/>
            </p:cNvSpPr>
            <p:nvPr/>
          </p:nvSpPr>
          <p:spPr bwMode="auto">
            <a:xfrm>
              <a:off x="2817813" y="6446838"/>
              <a:ext cx="11113" cy="128588"/>
            </a:xfrm>
            <a:custGeom>
              <a:avLst/>
              <a:gdLst>
                <a:gd name="T0" fmla="*/ 0 w 2"/>
                <a:gd name="T1" fmla="*/ 1 h 23"/>
                <a:gd name="T2" fmla="*/ 1 w 2"/>
                <a:gd name="T3" fmla="*/ 0 h 23"/>
                <a:gd name="T4" fmla="*/ 2 w 2"/>
                <a:gd name="T5" fmla="*/ 1 h 23"/>
                <a:gd name="T6" fmla="*/ 2 w 2"/>
                <a:gd name="T7" fmla="*/ 22 h 23"/>
                <a:gd name="T8" fmla="*/ 1 w 2"/>
                <a:gd name="T9" fmla="*/ 23 h 23"/>
                <a:gd name="T10" fmla="*/ 0 w 2"/>
                <a:gd name="T11" fmla="*/ 22 h 23"/>
                <a:gd name="T12" fmla="*/ 0 w 2"/>
                <a:gd name="T13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23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22"/>
                    <a:pt x="2" y="22"/>
                    <a:pt x="2" y="22"/>
                  </a:cubicBezTo>
                  <a:cubicBezTo>
                    <a:pt x="2" y="23"/>
                    <a:pt x="2" y="23"/>
                    <a:pt x="1" y="23"/>
                  </a:cubicBezTo>
                  <a:cubicBezTo>
                    <a:pt x="1" y="23"/>
                    <a:pt x="0" y="23"/>
                    <a:pt x="0" y="22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3" name="Group 182">
            <a:extLst>
              <a:ext uri="{FF2B5EF4-FFF2-40B4-BE49-F238E27FC236}">
                <a16:creationId xmlns:a16="http://schemas.microsoft.com/office/drawing/2014/main" xmlns="" id="{E1A0212C-CA89-413A-A848-4C6D88DC03D0}"/>
              </a:ext>
            </a:extLst>
          </p:cNvPr>
          <p:cNvGrpSpPr/>
          <p:nvPr/>
        </p:nvGrpSpPr>
        <p:grpSpPr>
          <a:xfrm>
            <a:off x="2296318" y="4337050"/>
            <a:ext cx="306388" cy="346075"/>
            <a:chOff x="5575300" y="6296026"/>
            <a:chExt cx="306388" cy="346075"/>
          </a:xfrm>
          <a:solidFill>
            <a:schemeClr val="tx1"/>
          </a:solidFill>
        </p:grpSpPr>
        <p:sp>
          <p:nvSpPr>
            <p:cNvPr id="184" name="Freeform 192">
              <a:extLst>
                <a:ext uri="{FF2B5EF4-FFF2-40B4-BE49-F238E27FC236}">
                  <a16:creationId xmlns:a16="http://schemas.microsoft.com/office/drawing/2014/main" xmlns="" id="{3A1267D6-D6FA-4E78-B2B4-87D7364FDE93}"/>
                </a:ext>
              </a:extLst>
            </p:cNvPr>
            <p:cNvSpPr>
              <a:spLocks/>
            </p:cNvSpPr>
            <p:nvPr/>
          </p:nvSpPr>
          <p:spPr bwMode="auto">
            <a:xfrm>
              <a:off x="5692775" y="6340476"/>
              <a:ext cx="71438" cy="11113"/>
            </a:xfrm>
            <a:custGeom>
              <a:avLst/>
              <a:gdLst>
                <a:gd name="T0" fmla="*/ 1 w 13"/>
                <a:gd name="T1" fmla="*/ 2 h 2"/>
                <a:gd name="T2" fmla="*/ 0 w 13"/>
                <a:gd name="T3" fmla="*/ 1 h 2"/>
                <a:gd name="T4" fmla="*/ 1 w 13"/>
                <a:gd name="T5" fmla="*/ 0 h 2"/>
                <a:gd name="T6" fmla="*/ 12 w 13"/>
                <a:gd name="T7" fmla="*/ 0 h 2"/>
                <a:gd name="T8" fmla="*/ 13 w 13"/>
                <a:gd name="T9" fmla="*/ 1 h 2"/>
                <a:gd name="T10" fmla="*/ 12 w 13"/>
                <a:gd name="T11" fmla="*/ 2 h 2"/>
                <a:gd name="T12" fmla="*/ 1 w 1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3" y="0"/>
                    <a:pt x="13" y="0"/>
                    <a:pt x="13" y="1"/>
                  </a:cubicBezTo>
                  <a:cubicBezTo>
                    <a:pt x="13" y="2"/>
                    <a:pt x="13" y="2"/>
                    <a:pt x="1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5" name="Freeform 193">
              <a:extLst>
                <a:ext uri="{FF2B5EF4-FFF2-40B4-BE49-F238E27FC236}">
                  <a16:creationId xmlns:a16="http://schemas.microsoft.com/office/drawing/2014/main" xmlns="" id="{2BCCE9F8-A97C-413F-8B32-E8A93BDC2266}"/>
                </a:ext>
              </a:extLst>
            </p:cNvPr>
            <p:cNvSpPr>
              <a:spLocks/>
            </p:cNvSpPr>
            <p:nvPr/>
          </p:nvSpPr>
          <p:spPr bwMode="auto">
            <a:xfrm>
              <a:off x="5726113" y="6362701"/>
              <a:ext cx="4763" cy="246063"/>
            </a:xfrm>
            <a:custGeom>
              <a:avLst/>
              <a:gdLst>
                <a:gd name="T0" fmla="*/ 0 w 1"/>
                <a:gd name="T1" fmla="*/ 1 h 44"/>
                <a:gd name="T2" fmla="*/ 1 w 1"/>
                <a:gd name="T3" fmla="*/ 0 h 44"/>
                <a:gd name="T4" fmla="*/ 1 w 1"/>
                <a:gd name="T5" fmla="*/ 1 h 44"/>
                <a:gd name="T6" fmla="*/ 1 w 1"/>
                <a:gd name="T7" fmla="*/ 43 h 44"/>
                <a:gd name="T8" fmla="*/ 1 w 1"/>
                <a:gd name="T9" fmla="*/ 44 h 44"/>
                <a:gd name="T10" fmla="*/ 0 w 1"/>
                <a:gd name="T11" fmla="*/ 43 h 44"/>
                <a:gd name="T12" fmla="*/ 0 w 1"/>
                <a:gd name="T13" fmla="*/ 1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" h="44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43"/>
                    <a:pt x="1" y="43"/>
                    <a:pt x="1" y="43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0" y="44"/>
                    <a:pt x="0" y="44"/>
                    <a:pt x="0" y="43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6" name="Freeform 194">
              <a:extLst>
                <a:ext uri="{FF2B5EF4-FFF2-40B4-BE49-F238E27FC236}">
                  <a16:creationId xmlns:a16="http://schemas.microsoft.com/office/drawing/2014/main" xmlns="" id="{0F118F15-806A-4BC2-BE68-B9D9E51F6192}"/>
                </a:ext>
              </a:extLst>
            </p:cNvPr>
            <p:cNvSpPr>
              <a:spLocks/>
            </p:cNvSpPr>
            <p:nvPr/>
          </p:nvSpPr>
          <p:spPr bwMode="auto">
            <a:xfrm>
              <a:off x="5659438" y="6362701"/>
              <a:ext cx="55563" cy="50800"/>
            </a:xfrm>
            <a:custGeom>
              <a:avLst/>
              <a:gdLst>
                <a:gd name="T0" fmla="*/ 1 w 10"/>
                <a:gd name="T1" fmla="*/ 9 h 9"/>
                <a:gd name="T2" fmla="*/ 0 w 10"/>
                <a:gd name="T3" fmla="*/ 9 h 9"/>
                <a:gd name="T4" fmla="*/ 1 w 10"/>
                <a:gd name="T5" fmla="*/ 8 h 9"/>
                <a:gd name="T6" fmla="*/ 6 w 10"/>
                <a:gd name="T7" fmla="*/ 6 h 9"/>
                <a:gd name="T8" fmla="*/ 8 w 10"/>
                <a:gd name="T9" fmla="*/ 1 h 9"/>
                <a:gd name="T10" fmla="*/ 9 w 10"/>
                <a:gd name="T11" fmla="*/ 0 h 9"/>
                <a:gd name="T12" fmla="*/ 10 w 10"/>
                <a:gd name="T13" fmla="*/ 1 h 9"/>
                <a:gd name="T14" fmla="*/ 7 w 10"/>
                <a:gd name="T15" fmla="*/ 7 h 9"/>
                <a:gd name="T16" fmla="*/ 1 w 10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9">
                  <a:moveTo>
                    <a:pt x="1" y="9"/>
                  </a:moveTo>
                  <a:cubicBezTo>
                    <a:pt x="0" y="9"/>
                    <a:pt x="0" y="9"/>
                    <a:pt x="0" y="9"/>
                  </a:cubicBezTo>
                  <a:cubicBezTo>
                    <a:pt x="0" y="8"/>
                    <a:pt x="0" y="8"/>
                    <a:pt x="1" y="8"/>
                  </a:cubicBezTo>
                  <a:cubicBezTo>
                    <a:pt x="3" y="8"/>
                    <a:pt x="5" y="7"/>
                    <a:pt x="6" y="6"/>
                  </a:cubicBezTo>
                  <a:cubicBezTo>
                    <a:pt x="7" y="4"/>
                    <a:pt x="8" y="3"/>
                    <a:pt x="8" y="1"/>
                  </a:cubicBezTo>
                  <a:cubicBezTo>
                    <a:pt x="8" y="0"/>
                    <a:pt x="8" y="0"/>
                    <a:pt x="9" y="0"/>
                  </a:cubicBezTo>
                  <a:cubicBezTo>
                    <a:pt x="9" y="0"/>
                    <a:pt x="10" y="0"/>
                    <a:pt x="10" y="1"/>
                  </a:cubicBezTo>
                  <a:cubicBezTo>
                    <a:pt x="10" y="3"/>
                    <a:pt x="9" y="5"/>
                    <a:pt x="7" y="7"/>
                  </a:cubicBezTo>
                  <a:cubicBezTo>
                    <a:pt x="6" y="9"/>
                    <a:pt x="3" y="9"/>
                    <a:pt x="1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7" name="Freeform 195">
              <a:extLst>
                <a:ext uri="{FF2B5EF4-FFF2-40B4-BE49-F238E27FC236}">
                  <a16:creationId xmlns:a16="http://schemas.microsoft.com/office/drawing/2014/main" xmlns="" id="{1B4B0BE4-37AA-474D-A3D8-F45A59D7BACD}"/>
                </a:ext>
              </a:extLst>
            </p:cNvPr>
            <p:cNvSpPr>
              <a:spLocks/>
            </p:cNvSpPr>
            <p:nvPr/>
          </p:nvSpPr>
          <p:spPr bwMode="auto">
            <a:xfrm>
              <a:off x="5637213" y="6396038"/>
              <a:ext cx="33338" cy="106363"/>
            </a:xfrm>
            <a:custGeom>
              <a:avLst/>
              <a:gdLst>
                <a:gd name="T0" fmla="*/ 0 w 6"/>
                <a:gd name="T1" fmla="*/ 1 h 19"/>
                <a:gd name="T2" fmla="*/ 1 w 6"/>
                <a:gd name="T3" fmla="*/ 0 h 19"/>
                <a:gd name="T4" fmla="*/ 2 w 6"/>
                <a:gd name="T5" fmla="*/ 0 h 19"/>
                <a:gd name="T6" fmla="*/ 6 w 6"/>
                <a:gd name="T7" fmla="*/ 18 h 19"/>
                <a:gd name="T8" fmla="*/ 5 w 6"/>
                <a:gd name="T9" fmla="*/ 19 h 19"/>
                <a:gd name="T10" fmla="*/ 4 w 6"/>
                <a:gd name="T11" fmla="*/ 18 h 19"/>
                <a:gd name="T12" fmla="*/ 0 w 6"/>
                <a:gd name="T13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19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6" y="18"/>
                    <a:pt x="6" y="19"/>
                    <a:pt x="5" y="19"/>
                  </a:cubicBezTo>
                  <a:cubicBezTo>
                    <a:pt x="5" y="19"/>
                    <a:pt x="4" y="19"/>
                    <a:pt x="4" y="18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8" name="Freeform 196">
              <a:extLst>
                <a:ext uri="{FF2B5EF4-FFF2-40B4-BE49-F238E27FC236}">
                  <a16:creationId xmlns:a16="http://schemas.microsoft.com/office/drawing/2014/main" xmlns="" id="{387721B4-1298-4297-8D09-73012D9D3319}"/>
                </a:ext>
              </a:extLst>
            </p:cNvPr>
            <p:cNvSpPr>
              <a:spLocks/>
            </p:cNvSpPr>
            <p:nvPr/>
          </p:nvSpPr>
          <p:spPr bwMode="auto">
            <a:xfrm>
              <a:off x="5575300" y="6491288"/>
              <a:ext cx="128588" cy="61913"/>
            </a:xfrm>
            <a:custGeom>
              <a:avLst/>
              <a:gdLst>
                <a:gd name="T0" fmla="*/ 0 w 23"/>
                <a:gd name="T1" fmla="*/ 1 h 11"/>
                <a:gd name="T2" fmla="*/ 1 w 23"/>
                <a:gd name="T3" fmla="*/ 0 h 11"/>
                <a:gd name="T4" fmla="*/ 2 w 23"/>
                <a:gd name="T5" fmla="*/ 1 h 11"/>
                <a:gd name="T6" fmla="*/ 5 w 23"/>
                <a:gd name="T7" fmla="*/ 7 h 11"/>
                <a:gd name="T8" fmla="*/ 11 w 23"/>
                <a:gd name="T9" fmla="*/ 10 h 11"/>
                <a:gd name="T10" fmla="*/ 18 w 23"/>
                <a:gd name="T11" fmla="*/ 7 h 11"/>
                <a:gd name="T12" fmla="*/ 21 w 23"/>
                <a:gd name="T13" fmla="*/ 1 h 11"/>
                <a:gd name="T14" fmla="*/ 22 w 23"/>
                <a:gd name="T15" fmla="*/ 0 h 11"/>
                <a:gd name="T16" fmla="*/ 23 w 23"/>
                <a:gd name="T17" fmla="*/ 1 h 11"/>
                <a:gd name="T18" fmla="*/ 19 w 23"/>
                <a:gd name="T19" fmla="*/ 8 h 11"/>
                <a:gd name="T20" fmla="*/ 11 w 23"/>
                <a:gd name="T21" fmla="*/ 11 h 11"/>
                <a:gd name="T22" fmla="*/ 3 w 23"/>
                <a:gd name="T23" fmla="*/ 8 h 11"/>
                <a:gd name="T24" fmla="*/ 0 w 23"/>
                <a:gd name="T25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3" h="11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3"/>
                    <a:pt x="3" y="5"/>
                    <a:pt x="5" y="7"/>
                  </a:cubicBezTo>
                  <a:cubicBezTo>
                    <a:pt x="6" y="9"/>
                    <a:pt x="9" y="10"/>
                    <a:pt x="11" y="10"/>
                  </a:cubicBezTo>
                  <a:cubicBezTo>
                    <a:pt x="14" y="10"/>
                    <a:pt x="16" y="9"/>
                    <a:pt x="18" y="7"/>
                  </a:cubicBezTo>
                  <a:cubicBezTo>
                    <a:pt x="19" y="5"/>
                    <a:pt x="21" y="3"/>
                    <a:pt x="21" y="1"/>
                  </a:cubicBezTo>
                  <a:cubicBezTo>
                    <a:pt x="21" y="0"/>
                    <a:pt x="21" y="0"/>
                    <a:pt x="22" y="0"/>
                  </a:cubicBezTo>
                  <a:cubicBezTo>
                    <a:pt x="22" y="0"/>
                    <a:pt x="23" y="0"/>
                    <a:pt x="23" y="1"/>
                  </a:cubicBezTo>
                  <a:cubicBezTo>
                    <a:pt x="22" y="4"/>
                    <a:pt x="21" y="7"/>
                    <a:pt x="19" y="8"/>
                  </a:cubicBezTo>
                  <a:cubicBezTo>
                    <a:pt x="17" y="10"/>
                    <a:pt x="14" y="11"/>
                    <a:pt x="11" y="11"/>
                  </a:cubicBezTo>
                  <a:cubicBezTo>
                    <a:pt x="8" y="11"/>
                    <a:pt x="5" y="10"/>
                    <a:pt x="3" y="8"/>
                  </a:cubicBezTo>
                  <a:cubicBezTo>
                    <a:pt x="1" y="7"/>
                    <a:pt x="0" y="4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9" name="Freeform 197">
              <a:extLst>
                <a:ext uri="{FF2B5EF4-FFF2-40B4-BE49-F238E27FC236}">
                  <a16:creationId xmlns:a16="http://schemas.microsoft.com/office/drawing/2014/main" xmlns="" id="{0CC80946-17A1-4335-9E75-FBA5687F14CF}"/>
                </a:ext>
              </a:extLst>
            </p:cNvPr>
            <p:cNvSpPr>
              <a:spLocks/>
            </p:cNvSpPr>
            <p:nvPr/>
          </p:nvSpPr>
          <p:spPr bwMode="auto">
            <a:xfrm>
              <a:off x="5575300" y="6491288"/>
              <a:ext cx="50800" cy="11113"/>
            </a:xfrm>
            <a:custGeom>
              <a:avLst/>
              <a:gdLst>
                <a:gd name="T0" fmla="*/ 8 w 9"/>
                <a:gd name="T1" fmla="*/ 0 h 2"/>
                <a:gd name="T2" fmla="*/ 9 w 9"/>
                <a:gd name="T3" fmla="*/ 1 h 2"/>
                <a:gd name="T4" fmla="*/ 8 w 9"/>
                <a:gd name="T5" fmla="*/ 2 h 2"/>
                <a:gd name="T6" fmla="*/ 1 w 9"/>
                <a:gd name="T7" fmla="*/ 2 h 2"/>
                <a:gd name="T8" fmla="*/ 0 w 9"/>
                <a:gd name="T9" fmla="*/ 1 h 2"/>
                <a:gd name="T10" fmla="*/ 1 w 9"/>
                <a:gd name="T11" fmla="*/ 0 h 2"/>
                <a:gd name="T12" fmla="*/ 8 w 9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">
                  <a:moveTo>
                    <a:pt x="8" y="0"/>
                  </a:moveTo>
                  <a:cubicBezTo>
                    <a:pt x="9" y="0"/>
                    <a:pt x="9" y="0"/>
                    <a:pt x="9" y="1"/>
                  </a:cubicBezTo>
                  <a:cubicBezTo>
                    <a:pt x="9" y="1"/>
                    <a:pt x="9" y="2"/>
                    <a:pt x="8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8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0" name="Freeform 198">
              <a:extLst>
                <a:ext uri="{FF2B5EF4-FFF2-40B4-BE49-F238E27FC236}">
                  <a16:creationId xmlns:a16="http://schemas.microsoft.com/office/drawing/2014/main" xmlns="" id="{93E765C4-6F5C-47EA-B05E-EB5ED8BB0B1E}"/>
                </a:ext>
              </a:extLst>
            </p:cNvPr>
            <p:cNvSpPr>
              <a:spLocks/>
            </p:cNvSpPr>
            <p:nvPr/>
          </p:nvSpPr>
          <p:spPr bwMode="auto">
            <a:xfrm>
              <a:off x="5637213" y="6491288"/>
              <a:ext cx="66675" cy="11113"/>
            </a:xfrm>
            <a:custGeom>
              <a:avLst/>
              <a:gdLst>
                <a:gd name="T0" fmla="*/ 11 w 12"/>
                <a:gd name="T1" fmla="*/ 0 h 2"/>
                <a:gd name="T2" fmla="*/ 12 w 12"/>
                <a:gd name="T3" fmla="*/ 1 h 2"/>
                <a:gd name="T4" fmla="*/ 11 w 12"/>
                <a:gd name="T5" fmla="*/ 2 h 2"/>
                <a:gd name="T6" fmla="*/ 1 w 12"/>
                <a:gd name="T7" fmla="*/ 2 h 2"/>
                <a:gd name="T8" fmla="*/ 0 w 12"/>
                <a:gd name="T9" fmla="*/ 1 h 2"/>
                <a:gd name="T10" fmla="*/ 1 w 12"/>
                <a:gd name="T11" fmla="*/ 0 h 2"/>
                <a:gd name="T12" fmla="*/ 11 w 12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2">
                  <a:moveTo>
                    <a:pt x="11" y="0"/>
                  </a:moveTo>
                  <a:cubicBezTo>
                    <a:pt x="11" y="0"/>
                    <a:pt x="12" y="0"/>
                    <a:pt x="12" y="1"/>
                  </a:cubicBezTo>
                  <a:cubicBezTo>
                    <a:pt x="12" y="1"/>
                    <a:pt x="11" y="2"/>
                    <a:pt x="1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11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1" name="Freeform 199">
              <a:extLst>
                <a:ext uri="{FF2B5EF4-FFF2-40B4-BE49-F238E27FC236}">
                  <a16:creationId xmlns:a16="http://schemas.microsoft.com/office/drawing/2014/main" xmlns="" id="{A5CD4660-9A6A-47A1-970A-45CB30A49FEF}"/>
                </a:ext>
              </a:extLst>
            </p:cNvPr>
            <p:cNvSpPr>
              <a:spLocks/>
            </p:cNvSpPr>
            <p:nvPr/>
          </p:nvSpPr>
          <p:spPr bwMode="auto">
            <a:xfrm>
              <a:off x="5741988" y="6362701"/>
              <a:ext cx="55563" cy="50800"/>
            </a:xfrm>
            <a:custGeom>
              <a:avLst/>
              <a:gdLst>
                <a:gd name="T0" fmla="*/ 9 w 10"/>
                <a:gd name="T1" fmla="*/ 8 h 9"/>
                <a:gd name="T2" fmla="*/ 10 w 10"/>
                <a:gd name="T3" fmla="*/ 9 h 9"/>
                <a:gd name="T4" fmla="*/ 9 w 10"/>
                <a:gd name="T5" fmla="*/ 9 h 9"/>
                <a:gd name="T6" fmla="*/ 3 w 10"/>
                <a:gd name="T7" fmla="*/ 7 h 9"/>
                <a:gd name="T8" fmla="*/ 0 w 10"/>
                <a:gd name="T9" fmla="*/ 1 h 9"/>
                <a:gd name="T10" fmla="*/ 1 w 10"/>
                <a:gd name="T11" fmla="*/ 0 h 9"/>
                <a:gd name="T12" fmla="*/ 2 w 10"/>
                <a:gd name="T13" fmla="*/ 1 h 9"/>
                <a:gd name="T14" fmla="*/ 4 w 10"/>
                <a:gd name="T15" fmla="*/ 6 h 9"/>
                <a:gd name="T16" fmla="*/ 9 w 10"/>
                <a:gd name="T17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9">
                  <a:moveTo>
                    <a:pt x="9" y="8"/>
                  </a:moveTo>
                  <a:cubicBezTo>
                    <a:pt x="10" y="8"/>
                    <a:pt x="10" y="8"/>
                    <a:pt x="10" y="9"/>
                  </a:cubicBezTo>
                  <a:cubicBezTo>
                    <a:pt x="10" y="9"/>
                    <a:pt x="10" y="9"/>
                    <a:pt x="9" y="9"/>
                  </a:cubicBezTo>
                  <a:cubicBezTo>
                    <a:pt x="7" y="9"/>
                    <a:pt x="4" y="9"/>
                    <a:pt x="3" y="7"/>
                  </a:cubicBezTo>
                  <a:cubicBezTo>
                    <a:pt x="1" y="5"/>
                    <a:pt x="0" y="3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3"/>
                    <a:pt x="3" y="4"/>
                    <a:pt x="4" y="6"/>
                  </a:cubicBezTo>
                  <a:cubicBezTo>
                    <a:pt x="5" y="7"/>
                    <a:pt x="7" y="8"/>
                    <a:pt x="9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2" name="Freeform 200">
              <a:extLst>
                <a:ext uri="{FF2B5EF4-FFF2-40B4-BE49-F238E27FC236}">
                  <a16:creationId xmlns:a16="http://schemas.microsoft.com/office/drawing/2014/main" xmlns="" id="{13FD046D-388A-485C-A96B-18C9752C3ECF}"/>
                </a:ext>
              </a:extLst>
            </p:cNvPr>
            <p:cNvSpPr>
              <a:spLocks/>
            </p:cNvSpPr>
            <p:nvPr/>
          </p:nvSpPr>
          <p:spPr bwMode="auto">
            <a:xfrm>
              <a:off x="5715000" y="6296026"/>
              <a:ext cx="26988" cy="33338"/>
            </a:xfrm>
            <a:custGeom>
              <a:avLst/>
              <a:gdLst>
                <a:gd name="T0" fmla="*/ 2 w 5"/>
                <a:gd name="T1" fmla="*/ 5 h 6"/>
                <a:gd name="T2" fmla="*/ 1 w 5"/>
                <a:gd name="T3" fmla="*/ 6 h 6"/>
                <a:gd name="T4" fmla="*/ 0 w 5"/>
                <a:gd name="T5" fmla="*/ 5 h 6"/>
                <a:gd name="T6" fmla="*/ 0 w 5"/>
                <a:gd name="T7" fmla="*/ 1 h 6"/>
                <a:gd name="T8" fmla="*/ 1 w 5"/>
                <a:gd name="T9" fmla="*/ 0 h 6"/>
                <a:gd name="T10" fmla="*/ 1 w 5"/>
                <a:gd name="T11" fmla="*/ 0 h 6"/>
                <a:gd name="T12" fmla="*/ 4 w 5"/>
                <a:gd name="T13" fmla="*/ 0 h 6"/>
                <a:gd name="T14" fmla="*/ 5 w 5"/>
                <a:gd name="T15" fmla="*/ 1 h 6"/>
                <a:gd name="T16" fmla="*/ 5 w 5"/>
                <a:gd name="T17" fmla="*/ 1 h 6"/>
                <a:gd name="T18" fmla="*/ 5 w 5"/>
                <a:gd name="T19" fmla="*/ 5 h 6"/>
                <a:gd name="T20" fmla="*/ 4 w 5"/>
                <a:gd name="T21" fmla="*/ 6 h 6"/>
                <a:gd name="T22" fmla="*/ 3 w 5"/>
                <a:gd name="T23" fmla="*/ 5 h 6"/>
                <a:gd name="T24" fmla="*/ 3 w 5"/>
                <a:gd name="T25" fmla="*/ 2 h 6"/>
                <a:gd name="T26" fmla="*/ 2 w 5"/>
                <a:gd name="T27" fmla="*/ 2 h 6"/>
                <a:gd name="T28" fmla="*/ 2 w 5"/>
                <a:gd name="T2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" h="6">
                  <a:moveTo>
                    <a:pt x="2" y="5"/>
                  </a:moveTo>
                  <a:cubicBezTo>
                    <a:pt x="2" y="6"/>
                    <a:pt x="1" y="6"/>
                    <a:pt x="1" y="6"/>
                  </a:cubicBezTo>
                  <a:cubicBezTo>
                    <a:pt x="0" y="6"/>
                    <a:pt x="0" y="6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5" y="0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6"/>
                    <a:pt x="5" y="6"/>
                    <a:pt x="4" y="6"/>
                  </a:cubicBezTo>
                  <a:cubicBezTo>
                    <a:pt x="4" y="6"/>
                    <a:pt x="3" y="6"/>
                    <a:pt x="3" y="5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2" y="2"/>
                    <a:pt x="2" y="2"/>
                    <a:pt x="2" y="2"/>
                  </a:cubicBezTo>
                  <a:lnTo>
                    <a:pt x="2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3" name="Freeform 201">
              <a:extLst>
                <a:ext uri="{FF2B5EF4-FFF2-40B4-BE49-F238E27FC236}">
                  <a16:creationId xmlns:a16="http://schemas.microsoft.com/office/drawing/2014/main" xmlns="" id="{789FBA59-2DFF-4B8B-ABB4-FE7B80AB72C5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3100" y="6491288"/>
              <a:ext cx="128588" cy="61913"/>
            </a:xfrm>
            <a:custGeom>
              <a:avLst/>
              <a:gdLst>
                <a:gd name="T0" fmla="*/ 21 w 23"/>
                <a:gd name="T1" fmla="*/ 1 h 11"/>
                <a:gd name="T2" fmla="*/ 22 w 23"/>
                <a:gd name="T3" fmla="*/ 0 h 11"/>
                <a:gd name="T4" fmla="*/ 23 w 23"/>
                <a:gd name="T5" fmla="*/ 1 h 11"/>
                <a:gd name="T6" fmla="*/ 20 w 23"/>
                <a:gd name="T7" fmla="*/ 8 h 11"/>
                <a:gd name="T8" fmla="*/ 12 w 23"/>
                <a:gd name="T9" fmla="*/ 11 h 11"/>
                <a:gd name="T10" fmla="*/ 4 w 23"/>
                <a:gd name="T11" fmla="*/ 8 h 11"/>
                <a:gd name="T12" fmla="*/ 0 w 23"/>
                <a:gd name="T13" fmla="*/ 1 h 11"/>
                <a:gd name="T14" fmla="*/ 1 w 23"/>
                <a:gd name="T15" fmla="*/ 0 h 11"/>
                <a:gd name="T16" fmla="*/ 2 w 23"/>
                <a:gd name="T17" fmla="*/ 1 h 11"/>
                <a:gd name="T18" fmla="*/ 5 w 23"/>
                <a:gd name="T19" fmla="*/ 7 h 11"/>
                <a:gd name="T20" fmla="*/ 12 w 23"/>
                <a:gd name="T21" fmla="*/ 10 h 11"/>
                <a:gd name="T22" fmla="*/ 18 w 23"/>
                <a:gd name="T23" fmla="*/ 7 h 11"/>
                <a:gd name="T24" fmla="*/ 21 w 23"/>
                <a:gd name="T25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3" h="11">
                  <a:moveTo>
                    <a:pt x="21" y="1"/>
                  </a:moveTo>
                  <a:cubicBezTo>
                    <a:pt x="21" y="0"/>
                    <a:pt x="22" y="0"/>
                    <a:pt x="22" y="0"/>
                  </a:cubicBezTo>
                  <a:cubicBezTo>
                    <a:pt x="23" y="0"/>
                    <a:pt x="23" y="0"/>
                    <a:pt x="23" y="1"/>
                  </a:cubicBezTo>
                  <a:cubicBezTo>
                    <a:pt x="23" y="4"/>
                    <a:pt x="22" y="7"/>
                    <a:pt x="20" y="8"/>
                  </a:cubicBezTo>
                  <a:cubicBezTo>
                    <a:pt x="18" y="10"/>
                    <a:pt x="15" y="11"/>
                    <a:pt x="12" y="11"/>
                  </a:cubicBezTo>
                  <a:cubicBezTo>
                    <a:pt x="9" y="11"/>
                    <a:pt x="6" y="10"/>
                    <a:pt x="4" y="8"/>
                  </a:cubicBezTo>
                  <a:cubicBezTo>
                    <a:pt x="2" y="7"/>
                    <a:pt x="1" y="4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3"/>
                    <a:pt x="4" y="5"/>
                    <a:pt x="5" y="7"/>
                  </a:cubicBezTo>
                  <a:cubicBezTo>
                    <a:pt x="7" y="9"/>
                    <a:pt x="9" y="10"/>
                    <a:pt x="12" y="10"/>
                  </a:cubicBezTo>
                  <a:cubicBezTo>
                    <a:pt x="14" y="10"/>
                    <a:pt x="17" y="9"/>
                    <a:pt x="18" y="7"/>
                  </a:cubicBezTo>
                  <a:cubicBezTo>
                    <a:pt x="20" y="5"/>
                    <a:pt x="21" y="3"/>
                    <a:pt x="2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4" name="Freeform 202">
              <a:extLst>
                <a:ext uri="{FF2B5EF4-FFF2-40B4-BE49-F238E27FC236}">
                  <a16:creationId xmlns:a16="http://schemas.microsoft.com/office/drawing/2014/main" xmlns="" id="{2A29FA86-1A09-4D3A-8B67-64C526BD449D}"/>
                </a:ext>
              </a:extLst>
            </p:cNvPr>
            <p:cNvSpPr>
              <a:spLocks/>
            </p:cNvSpPr>
            <p:nvPr/>
          </p:nvSpPr>
          <p:spPr bwMode="auto">
            <a:xfrm>
              <a:off x="5808663" y="6491288"/>
              <a:ext cx="73025" cy="11113"/>
            </a:xfrm>
            <a:custGeom>
              <a:avLst/>
              <a:gdLst>
                <a:gd name="T0" fmla="*/ 1 w 13"/>
                <a:gd name="T1" fmla="*/ 2 h 2"/>
                <a:gd name="T2" fmla="*/ 0 w 13"/>
                <a:gd name="T3" fmla="*/ 1 h 2"/>
                <a:gd name="T4" fmla="*/ 1 w 13"/>
                <a:gd name="T5" fmla="*/ 0 h 2"/>
                <a:gd name="T6" fmla="*/ 12 w 13"/>
                <a:gd name="T7" fmla="*/ 0 h 2"/>
                <a:gd name="T8" fmla="*/ 13 w 13"/>
                <a:gd name="T9" fmla="*/ 1 h 2"/>
                <a:gd name="T10" fmla="*/ 12 w 13"/>
                <a:gd name="T11" fmla="*/ 2 h 2"/>
                <a:gd name="T12" fmla="*/ 1 w 1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3" y="0"/>
                    <a:pt x="13" y="0"/>
                    <a:pt x="13" y="1"/>
                  </a:cubicBezTo>
                  <a:cubicBezTo>
                    <a:pt x="13" y="1"/>
                    <a:pt x="13" y="2"/>
                    <a:pt x="1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5" name="Freeform 203">
              <a:extLst>
                <a:ext uri="{FF2B5EF4-FFF2-40B4-BE49-F238E27FC236}">
                  <a16:creationId xmlns:a16="http://schemas.microsoft.com/office/drawing/2014/main" xmlns="" id="{38CC57C6-57F9-48DC-8CB4-C90D2DDCF491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3100" y="6491288"/>
              <a:ext cx="44450" cy="11113"/>
            </a:xfrm>
            <a:custGeom>
              <a:avLst/>
              <a:gdLst>
                <a:gd name="T0" fmla="*/ 1 w 8"/>
                <a:gd name="T1" fmla="*/ 2 h 2"/>
                <a:gd name="T2" fmla="*/ 0 w 8"/>
                <a:gd name="T3" fmla="*/ 1 h 2"/>
                <a:gd name="T4" fmla="*/ 1 w 8"/>
                <a:gd name="T5" fmla="*/ 0 h 2"/>
                <a:gd name="T6" fmla="*/ 7 w 8"/>
                <a:gd name="T7" fmla="*/ 0 h 2"/>
                <a:gd name="T8" fmla="*/ 8 w 8"/>
                <a:gd name="T9" fmla="*/ 1 h 2"/>
                <a:gd name="T10" fmla="*/ 7 w 8"/>
                <a:gd name="T11" fmla="*/ 2 h 2"/>
                <a:gd name="T12" fmla="*/ 1 w 8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8" y="0"/>
                    <a:pt x="8" y="0"/>
                    <a:pt x="8" y="1"/>
                  </a:cubicBezTo>
                  <a:cubicBezTo>
                    <a:pt x="8" y="1"/>
                    <a:pt x="8" y="2"/>
                    <a:pt x="7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6" name="Freeform 204">
              <a:extLst>
                <a:ext uri="{FF2B5EF4-FFF2-40B4-BE49-F238E27FC236}">
                  <a16:creationId xmlns:a16="http://schemas.microsoft.com/office/drawing/2014/main" xmlns="" id="{4009CAA6-9172-427C-99E5-A2F8ACBECE5D}"/>
                </a:ext>
              </a:extLst>
            </p:cNvPr>
            <p:cNvSpPr>
              <a:spLocks/>
            </p:cNvSpPr>
            <p:nvPr/>
          </p:nvSpPr>
          <p:spPr bwMode="auto">
            <a:xfrm>
              <a:off x="5614988" y="6396038"/>
              <a:ext cx="33338" cy="106363"/>
            </a:xfrm>
            <a:custGeom>
              <a:avLst/>
              <a:gdLst>
                <a:gd name="T0" fmla="*/ 4 w 6"/>
                <a:gd name="T1" fmla="*/ 0 h 19"/>
                <a:gd name="T2" fmla="*/ 5 w 6"/>
                <a:gd name="T3" fmla="*/ 0 h 19"/>
                <a:gd name="T4" fmla="*/ 6 w 6"/>
                <a:gd name="T5" fmla="*/ 1 h 19"/>
                <a:gd name="T6" fmla="*/ 2 w 6"/>
                <a:gd name="T7" fmla="*/ 18 h 19"/>
                <a:gd name="T8" fmla="*/ 1 w 6"/>
                <a:gd name="T9" fmla="*/ 19 h 19"/>
                <a:gd name="T10" fmla="*/ 0 w 6"/>
                <a:gd name="T11" fmla="*/ 18 h 19"/>
                <a:gd name="T12" fmla="*/ 4 w 6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19">
                  <a:moveTo>
                    <a:pt x="4" y="0"/>
                  </a:moveTo>
                  <a:cubicBezTo>
                    <a:pt x="4" y="0"/>
                    <a:pt x="5" y="0"/>
                    <a:pt x="5" y="0"/>
                  </a:cubicBezTo>
                  <a:cubicBezTo>
                    <a:pt x="6" y="0"/>
                    <a:pt x="6" y="0"/>
                    <a:pt x="6" y="1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2" y="19"/>
                    <a:pt x="2" y="19"/>
                    <a:pt x="1" y="19"/>
                  </a:cubicBezTo>
                  <a:cubicBezTo>
                    <a:pt x="1" y="19"/>
                    <a:pt x="0" y="18"/>
                    <a:pt x="0" y="18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7" name="Freeform 206">
              <a:extLst>
                <a:ext uri="{FF2B5EF4-FFF2-40B4-BE49-F238E27FC236}">
                  <a16:creationId xmlns:a16="http://schemas.microsoft.com/office/drawing/2014/main" xmlns="" id="{272FD50A-FBCA-4589-AA87-A88E0C0DA841}"/>
                </a:ext>
              </a:extLst>
            </p:cNvPr>
            <p:cNvSpPr>
              <a:spLocks/>
            </p:cNvSpPr>
            <p:nvPr/>
          </p:nvSpPr>
          <p:spPr bwMode="auto">
            <a:xfrm>
              <a:off x="5808663" y="6396038"/>
              <a:ext cx="33337" cy="106363"/>
            </a:xfrm>
            <a:custGeom>
              <a:avLst/>
              <a:gdLst>
                <a:gd name="T0" fmla="*/ 0 w 6"/>
                <a:gd name="T1" fmla="*/ 1 h 19"/>
                <a:gd name="T2" fmla="*/ 1 w 6"/>
                <a:gd name="T3" fmla="*/ 0 h 19"/>
                <a:gd name="T4" fmla="*/ 2 w 6"/>
                <a:gd name="T5" fmla="*/ 0 h 19"/>
                <a:gd name="T6" fmla="*/ 6 w 6"/>
                <a:gd name="T7" fmla="*/ 18 h 19"/>
                <a:gd name="T8" fmla="*/ 5 w 6"/>
                <a:gd name="T9" fmla="*/ 19 h 19"/>
                <a:gd name="T10" fmla="*/ 4 w 6"/>
                <a:gd name="T11" fmla="*/ 18 h 19"/>
                <a:gd name="T12" fmla="*/ 0 w 6"/>
                <a:gd name="T13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19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6" y="18"/>
                    <a:pt x="5" y="19"/>
                    <a:pt x="5" y="19"/>
                  </a:cubicBezTo>
                  <a:cubicBezTo>
                    <a:pt x="4" y="19"/>
                    <a:pt x="4" y="19"/>
                    <a:pt x="4" y="18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8" name="Freeform 207">
              <a:extLst>
                <a:ext uri="{FF2B5EF4-FFF2-40B4-BE49-F238E27FC236}">
                  <a16:creationId xmlns:a16="http://schemas.microsoft.com/office/drawing/2014/main" xmlns="" id="{E4B9B13A-CB29-43B5-99C1-63B9C9B38B24}"/>
                </a:ext>
              </a:extLst>
            </p:cNvPr>
            <p:cNvSpPr>
              <a:spLocks/>
            </p:cNvSpPr>
            <p:nvPr/>
          </p:nvSpPr>
          <p:spPr bwMode="auto">
            <a:xfrm>
              <a:off x="5786438" y="6396038"/>
              <a:ext cx="33337" cy="106363"/>
            </a:xfrm>
            <a:custGeom>
              <a:avLst/>
              <a:gdLst>
                <a:gd name="T0" fmla="*/ 4 w 6"/>
                <a:gd name="T1" fmla="*/ 0 h 19"/>
                <a:gd name="T2" fmla="*/ 5 w 6"/>
                <a:gd name="T3" fmla="*/ 0 h 19"/>
                <a:gd name="T4" fmla="*/ 6 w 6"/>
                <a:gd name="T5" fmla="*/ 1 h 19"/>
                <a:gd name="T6" fmla="*/ 2 w 6"/>
                <a:gd name="T7" fmla="*/ 18 h 19"/>
                <a:gd name="T8" fmla="*/ 1 w 6"/>
                <a:gd name="T9" fmla="*/ 19 h 19"/>
                <a:gd name="T10" fmla="*/ 0 w 6"/>
                <a:gd name="T11" fmla="*/ 18 h 19"/>
                <a:gd name="T12" fmla="*/ 4 w 6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19">
                  <a:moveTo>
                    <a:pt x="4" y="0"/>
                  </a:moveTo>
                  <a:cubicBezTo>
                    <a:pt x="4" y="0"/>
                    <a:pt x="5" y="0"/>
                    <a:pt x="5" y="0"/>
                  </a:cubicBezTo>
                  <a:cubicBezTo>
                    <a:pt x="6" y="0"/>
                    <a:pt x="6" y="0"/>
                    <a:pt x="6" y="1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2" y="19"/>
                    <a:pt x="1" y="19"/>
                    <a:pt x="1" y="19"/>
                  </a:cubicBezTo>
                  <a:cubicBezTo>
                    <a:pt x="0" y="19"/>
                    <a:pt x="0" y="18"/>
                    <a:pt x="0" y="18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9" name="Freeform 208">
              <a:extLst>
                <a:ext uri="{FF2B5EF4-FFF2-40B4-BE49-F238E27FC236}">
                  <a16:creationId xmlns:a16="http://schemas.microsoft.com/office/drawing/2014/main" xmlns="" id="{06ACDF0E-EBE4-4738-95BC-7A595659132D}"/>
                </a:ext>
              </a:extLst>
            </p:cNvPr>
            <p:cNvSpPr>
              <a:spLocks/>
            </p:cNvSpPr>
            <p:nvPr/>
          </p:nvSpPr>
          <p:spPr bwMode="auto">
            <a:xfrm>
              <a:off x="5670550" y="6597651"/>
              <a:ext cx="122237" cy="44450"/>
            </a:xfrm>
            <a:custGeom>
              <a:avLst/>
              <a:gdLst>
                <a:gd name="T0" fmla="*/ 14 w 22"/>
                <a:gd name="T1" fmla="*/ 3 h 8"/>
                <a:gd name="T2" fmla="*/ 13 w 22"/>
                <a:gd name="T3" fmla="*/ 1 h 8"/>
                <a:gd name="T4" fmla="*/ 15 w 22"/>
                <a:gd name="T5" fmla="*/ 1 h 8"/>
                <a:gd name="T6" fmla="*/ 18 w 22"/>
                <a:gd name="T7" fmla="*/ 3 h 8"/>
                <a:gd name="T8" fmla="*/ 21 w 22"/>
                <a:gd name="T9" fmla="*/ 6 h 8"/>
                <a:gd name="T10" fmla="*/ 21 w 22"/>
                <a:gd name="T11" fmla="*/ 8 h 8"/>
                <a:gd name="T12" fmla="*/ 20 w 22"/>
                <a:gd name="T13" fmla="*/ 8 h 8"/>
                <a:gd name="T14" fmla="*/ 20 w 22"/>
                <a:gd name="T15" fmla="*/ 8 h 8"/>
                <a:gd name="T16" fmla="*/ 1 w 22"/>
                <a:gd name="T17" fmla="*/ 8 h 8"/>
                <a:gd name="T18" fmla="*/ 0 w 22"/>
                <a:gd name="T19" fmla="*/ 7 h 8"/>
                <a:gd name="T20" fmla="*/ 0 w 22"/>
                <a:gd name="T21" fmla="*/ 6 h 8"/>
                <a:gd name="T22" fmla="*/ 4 w 22"/>
                <a:gd name="T23" fmla="*/ 2 h 8"/>
                <a:gd name="T24" fmla="*/ 4 w 22"/>
                <a:gd name="T25" fmla="*/ 2 h 8"/>
                <a:gd name="T26" fmla="*/ 11 w 22"/>
                <a:gd name="T27" fmla="*/ 0 h 8"/>
                <a:gd name="T28" fmla="*/ 11 w 22"/>
                <a:gd name="T29" fmla="*/ 1 h 8"/>
                <a:gd name="T30" fmla="*/ 11 w 22"/>
                <a:gd name="T31" fmla="*/ 2 h 8"/>
                <a:gd name="T32" fmla="*/ 5 w 22"/>
                <a:gd name="T33" fmla="*/ 3 h 8"/>
                <a:gd name="T34" fmla="*/ 5 w 22"/>
                <a:gd name="T35" fmla="*/ 3 h 8"/>
                <a:gd name="T36" fmla="*/ 5 w 22"/>
                <a:gd name="T37" fmla="*/ 3 h 8"/>
                <a:gd name="T38" fmla="*/ 2 w 22"/>
                <a:gd name="T39" fmla="*/ 6 h 8"/>
                <a:gd name="T40" fmla="*/ 19 w 22"/>
                <a:gd name="T41" fmla="*/ 6 h 8"/>
                <a:gd name="T42" fmla="*/ 17 w 22"/>
                <a:gd name="T43" fmla="*/ 4 h 8"/>
                <a:gd name="T44" fmla="*/ 14 w 22"/>
                <a:gd name="T45" fmla="*/ 3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2" h="8">
                  <a:moveTo>
                    <a:pt x="14" y="3"/>
                  </a:moveTo>
                  <a:cubicBezTo>
                    <a:pt x="14" y="2"/>
                    <a:pt x="13" y="2"/>
                    <a:pt x="13" y="1"/>
                  </a:cubicBezTo>
                  <a:cubicBezTo>
                    <a:pt x="14" y="1"/>
                    <a:pt x="14" y="1"/>
                    <a:pt x="15" y="1"/>
                  </a:cubicBezTo>
                  <a:cubicBezTo>
                    <a:pt x="16" y="1"/>
                    <a:pt x="17" y="2"/>
                    <a:pt x="18" y="3"/>
                  </a:cubicBezTo>
                  <a:cubicBezTo>
                    <a:pt x="20" y="4"/>
                    <a:pt x="21" y="5"/>
                    <a:pt x="21" y="6"/>
                  </a:cubicBezTo>
                  <a:cubicBezTo>
                    <a:pt x="22" y="7"/>
                    <a:pt x="21" y="7"/>
                    <a:pt x="21" y="8"/>
                  </a:cubicBezTo>
                  <a:cubicBezTo>
                    <a:pt x="21" y="8"/>
                    <a:pt x="21" y="8"/>
                    <a:pt x="20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0" y="8"/>
                    <a:pt x="0" y="7"/>
                    <a:pt x="0" y="7"/>
                  </a:cubicBezTo>
                  <a:cubicBezTo>
                    <a:pt x="0" y="7"/>
                    <a:pt x="0" y="6"/>
                    <a:pt x="0" y="6"/>
                  </a:cubicBezTo>
                  <a:cubicBezTo>
                    <a:pt x="1" y="4"/>
                    <a:pt x="2" y="3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6" y="1"/>
                    <a:pt x="8" y="0"/>
                    <a:pt x="11" y="0"/>
                  </a:cubicBezTo>
                  <a:cubicBezTo>
                    <a:pt x="11" y="0"/>
                    <a:pt x="11" y="1"/>
                    <a:pt x="11" y="1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9" y="2"/>
                    <a:pt x="7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4"/>
                    <a:pt x="3" y="5"/>
                    <a:pt x="2" y="6"/>
                  </a:cubicBezTo>
                  <a:cubicBezTo>
                    <a:pt x="19" y="6"/>
                    <a:pt x="19" y="6"/>
                    <a:pt x="19" y="6"/>
                  </a:cubicBezTo>
                  <a:cubicBezTo>
                    <a:pt x="18" y="5"/>
                    <a:pt x="18" y="5"/>
                    <a:pt x="17" y="4"/>
                  </a:cubicBezTo>
                  <a:cubicBezTo>
                    <a:pt x="16" y="4"/>
                    <a:pt x="15" y="3"/>
                    <a:pt x="14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00" name="Group 199">
            <a:extLst>
              <a:ext uri="{FF2B5EF4-FFF2-40B4-BE49-F238E27FC236}">
                <a16:creationId xmlns:a16="http://schemas.microsoft.com/office/drawing/2014/main" xmlns="" id="{530AE8FD-AACC-4B3A-A681-90733A58822B}"/>
              </a:ext>
            </a:extLst>
          </p:cNvPr>
          <p:cNvGrpSpPr/>
          <p:nvPr/>
        </p:nvGrpSpPr>
        <p:grpSpPr>
          <a:xfrm>
            <a:off x="2219325" y="3027363"/>
            <a:ext cx="338137" cy="268288"/>
            <a:chOff x="6910387" y="6329363"/>
            <a:chExt cx="338137" cy="268288"/>
          </a:xfrm>
          <a:solidFill>
            <a:schemeClr val="tx1"/>
          </a:solidFill>
        </p:grpSpPr>
        <p:sp>
          <p:nvSpPr>
            <p:cNvPr id="201" name="Freeform 209">
              <a:extLst>
                <a:ext uri="{FF2B5EF4-FFF2-40B4-BE49-F238E27FC236}">
                  <a16:creationId xmlns:a16="http://schemas.microsoft.com/office/drawing/2014/main" xmlns="" id="{1B058EB3-D47F-435F-80A5-8FD1AA716340}"/>
                </a:ext>
              </a:extLst>
            </p:cNvPr>
            <p:cNvSpPr>
              <a:spLocks/>
            </p:cNvSpPr>
            <p:nvPr/>
          </p:nvSpPr>
          <p:spPr bwMode="auto">
            <a:xfrm>
              <a:off x="6932612" y="6469063"/>
              <a:ext cx="300037" cy="128588"/>
            </a:xfrm>
            <a:custGeom>
              <a:avLst/>
              <a:gdLst>
                <a:gd name="T0" fmla="*/ 0 w 54"/>
                <a:gd name="T1" fmla="*/ 1 h 23"/>
                <a:gd name="T2" fmla="*/ 0 w 54"/>
                <a:gd name="T3" fmla="*/ 0 h 23"/>
                <a:gd name="T4" fmla="*/ 2 w 54"/>
                <a:gd name="T5" fmla="*/ 1 h 23"/>
                <a:gd name="T6" fmla="*/ 8 w 54"/>
                <a:gd name="T7" fmla="*/ 21 h 23"/>
                <a:gd name="T8" fmla="*/ 27 w 54"/>
                <a:gd name="T9" fmla="*/ 21 h 23"/>
                <a:gd name="T10" fmla="*/ 45 w 54"/>
                <a:gd name="T11" fmla="*/ 21 h 23"/>
                <a:gd name="T12" fmla="*/ 52 w 54"/>
                <a:gd name="T13" fmla="*/ 1 h 23"/>
                <a:gd name="T14" fmla="*/ 53 w 54"/>
                <a:gd name="T15" fmla="*/ 0 h 23"/>
                <a:gd name="T16" fmla="*/ 54 w 54"/>
                <a:gd name="T17" fmla="*/ 1 h 23"/>
                <a:gd name="T18" fmla="*/ 47 w 54"/>
                <a:gd name="T19" fmla="*/ 22 h 23"/>
                <a:gd name="T20" fmla="*/ 46 w 54"/>
                <a:gd name="T21" fmla="*/ 23 h 23"/>
                <a:gd name="T22" fmla="*/ 27 w 54"/>
                <a:gd name="T23" fmla="*/ 23 h 23"/>
                <a:gd name="T24" fmla="*/ 7 w 54"/>
                <a:gd name="T25" fmla="*/ 23 h 23"/>
                <a:gd name="T26" fmla="*/ 7 w 54"/>
                <a:gd name="T27" fmla="*/ 23 h 23"/>
                <a:gd name="T28" fmla="*/ 6 w 54"/>
                <a:gd name="T29" fmla="*/ 23 h 23"/>
                <a:gd name="T30" fmla="*/ 0 w 54"/>
                <a:gd name="T31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54" h="23">
                  <a:moveTo>
                    <a:pt x="0" y="1"/>
                  </a:moveTo>
                  <a:cubicBezTo>
                    <a:pt x="0" y="1"/>
                    <a:pt x="0" y="0"/>
                    <a:pt x="0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8" y="21"/>
                    <a:pt x="8" y="21"/>
                    <a:pt x="8" y="21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45" y="21"/>
                    <a:pt x="45" y="21"/>
                    <a:pt x="45" y="21"/>
                  </a:cubicBezTo>
                  <a:cubicBezTo>
                    <a:pt x="52" y="1"/>
                    <a:pt x="52" y="1"/>
                    <a:pt x="52" y="1"/>
                  </a:cubicBezTo>
                  <a:cubicBezTo>
                    <a:pt x="52" y="0"/>
                    <a:pt x="52" y="0"/>
                    <a:pt x="53" y="0"/>
                  </a:cubicBezTo>
                  <a:cubicBezTo>
                    <a:pt x="53" y="0"/>
                    <a:pt x="54" y="1"/>
                    <a:pt x="54" y="1"/>
                  </a:cubicBezTo>
                  <a:cubicBezTo>
                    <a:pt x="47" y="22"/>
                    <a:pt x="47" y="22"/>
                    <a:pt x="47" y="22"/>
                  </a:cubicBezTo>
                  <a:cubicBezTo>
                    <a:pt x="47" y="23"/>
                    <a:pt x="47" y="23"/>
                    <a:pt x="46" y="23"/>
                  </a:cubicBezTo>
                  <a:cubicBezTo>
                    <a:pt x="27" y="23"/>
                    <a:pt x="27" y="23"/>
                    <a:pt x="27" y="23"/>
                  </a:cubicBezTo>
                  <a:cubicBezTo>
                    <a:pt x="7" y="23"/>
                    <a:pt x="7" y="23"/>
                    <a:pt x="7" y="23"/>
                  </a:cubicBezTo>
                  <a:cubicBezTo>
                    <a:pt x="7" y="23"/>
                    <a:pt x="7" y="23"/>
                    <a:pt x="7" y="23"/>
                  </a:cubicBezTo>
                  <a:cubicBezTo>
                    <a:pt x="7" y="23"/>
                    <a:pt x="6" y="23"/>
                    <a:pt x="6" y="23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2" name="Freeform 210">
              <a:extLst>
                <a:ext uri="{FF2B5EF4-FFF2-40B4-BE49-F238E27FC236}">
                  <a16:creationId xmlns:a16="http://schemas.microsoft.com/office/drawing/2014/main" xmlns="" id="{1888C4A1-15EE-48FF-A271-8D4F2F8E5691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1825" y="6369051"/>
              <a:ext cx="39687" cy="50800"/>
            </a:xfrm>
            <a:custGeom>
              <a:avLst/>
              <a:gdLst>
                <a:gd name="T0" fmla="*/ 2 w 7"/>
                <a:gd name="T1" fmla="*/ 8 h 9"/>
                <a:gd name="T2" fmla="*/ 1 w 7"/>
                <a:gd name="T3" fmla="*/ 8 h 9"/>
                <a:gd name="T4" fmla="*/ 1 w 7"/>
                <a:gd name="T5" fmla="*/ 7 h 9"/>
                <a:gd name="T6" fmla="*/ 5 w 7"/>
                <a:gd name="T7" fmla="*/ 0 h 9"/>
                <a:gd name="T8" fmla="*/ 6 w 7"/>
                <a:gd name="T9" fmla="*/ 0 h 9"/>
                <a:gd name="T10" fmla="*/ 7 w 7"/>
                <a:gd name="T11" fmla="*/ 1 h 9"/>
                <a:gd name="T12" fmla="*/ 2 w 7"/>
                <a:gd name="T13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9">
                  <a:moveTo>
                    <a:pt x="2" y="8"/>
                  </a:moveTo>
                  <a:cubicBezTo>
                    <a:pt x="2" y="9"/>
                    <a:pt x="1" y="9"/>
                    <a:pt x="1" y="8"/>
                  </a:cubicBezTo>
                  <a:cubicBezTo>
                    <a:pt x="0" y="8"/>
                    <a:pt x="0" y="8"/>
                    <a:pt x="1" y="7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5" y="0"/>
                    <a:pt x="6" y="0"/>
                    <a:pt x="6" y="0"/>
                  </a:cubicBezTo>
                  <a:cubicBezTo>
                    <a:pt x="7" y="0"/>
                    <a:pt x="7" y="1"/>
                    <a:pt x="7" y="1"/>
                  </a:cubicBezTo>
                  <a:lnTo>
                    <a:pt x="2" y="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3" name="Freeform 211">
              <a:extLst>
                <a:ext uri="{FF2B5EF4-FFF2-40B4-BE49-F238E27FC236}">
                  <a16:creationId xmlns:a16="http://schemas.microsoft.com/office/drawing/2014/main" xmlns="" id="{7BE1F19B-FB7B-4E35-8D77-4A7D4AA6E5EA}"/>
                </a:ext>
              </a:extLst>
            </p:cNvPr>
            <p:cNvSpPr>
              <a:spLocks/>
            </p:cNvSpPr>
            <p:nvPr/>
          </p:nvSpPr>
          <p:spPr bwMode="auto">
            <a:xfrm>
              <a:off x="6921500" y="6446838"/>
              <a:ext cx="315912" cy="11113"/>
            </a:xfrm>
            <a:custGeom>
              <a:avLst/>
              <a:gdLst>
                <a:gd name="T0" fmla="*/ 1 w 57"/>
                <a:gd name="T1" fmla="*/ 2 h 2"/>
                <a:gd name="T2" fmla="*/ 0 w 57"/>
                <a:gd name="T3" fmla="*/ 1 h 2"/>
                <a:gd name="T4" fmla="*/ 1 w 57"/>
                <a:gd name="T5" fmla="*/ 0 h 2"/>
                <a:gd name="T6" fmla="*/ 57 w 57"/>
                <a:gd name="T7" fmla="*/ 0 h 2"/>
                <a:gd name="T8" fmla="*/ 57 w 57"/>
                <a:gd name="T9" fmla="*/ 1 h 2"/>
                <a:gd name="T10" fmla="*/ 57 w 57"/>
                <a:gd name="T11" fmla="*/ 2 h 2"/>
                <a:gd name="T12" fmla="*/ 1 w 5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57" y="0"/>
                    <a:pt x="57" y="1"/>
                    <a:pt x="57" y="1"/>
                  </a:cubicBezTo>
                  <a:cubicBezTo>
                    <a:pt x="57" y="2"/>
                    <a:pt x="57" y="2"/>
                    <a:pt x="57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4" name="Freeform 212">
              <a:extLst>
                <a:ext uri="{FF2B5EF4-FFF2-40B4-BE49-F238E27FC236}">
                  <a16:creationId xmlns:a16="http://schemas.microsoft.com/office/drawing/2014/main" xmlns="" id="{EA7E5D1F-4AD2-4D70-B4E7-45595403BAAC}"/>
                </a:ext>
              </a:extLst>
            </p:cNvPr>
            <p:cNvSpPr>
              <a:spLocks/>
            </p:cNvSpPr>
            <p:nvPr/>
          </p:nvSpPr>
          <p:spPr bwMode="auto">
            <a:xfrm>
              <a:off x="6910387" y="6424613"/>
              <a:ext cx="338137" cy="11113"/>
            </a:xfrm>
            <a:custGeom>
              <a:avLst/>
              <a:gdLst>
                <a:gd name="T0" fmla="*/ 1 w 61"/>
                <a:gd name="T1" fmla="*/ 2 h 2"/>
                <a:gd name="T2" fmla="*/ 0 w 61"/>
                <a:gd name="T3" fmla="*/ 1 h 2"/>
                <a:gd name="T4" fmla="*/ 1 w 61"/>
                <a:gd name="T5" fmla="*/ 0 h 2"/>
                <a:gd name="T6" fmla="*/ 60 w 61"/>
                <a:gd name="T7" fmla="*/ 0 h 2"/>
                <a:gd name="T8" fmla="*/ 61 w 61"/>
                <a:gd name="T9" fmla="*/ 1 h 2"/>
                <a:gd name="T10" fmla="*/ 60 w 61"/>
                <a:gd name="T11" fmla="*/ 2 h 2"/>
                <a:gd name="T12" fmla="*/ 1 w 6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1" y="0"/>
                    <a:pt x="61" y="1"/>
                    <a:pt x="61" y="1"/>
                  </a:cubicBezTo>
                  <a:cubicBezTo>
                    <a:pt x="61" y="2"/>
                    <a:pt x="61" y="2"/>
                    <a:pt x="6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5" name="Freeform 213">
              <a:extLst>
                <a:ext uri="{FF2B5EF4-FFF2-40B4-BE49-F238E27FC236}">
                  <a16:creationId xmlns:a16="http://schemas.microsoft.com/office/drawing/2014/main" xmlns="" id="{13EFC018-3683-48F1-8B31-BD6EEFB4010A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7400" y="6369051"/>
              <a:ext cx="39687" cy="50800"/>
            </a:xfrm>
            <a:custGeom>
              <a:avLst/>
              <a:gdLst>
                <a:gd name="T0" fmla="*/ 7 w 7"/>
                <a:gd name="T1" fmla="*/ 7 h 9"/>
                <a:gd name="T2" fmla="*/ 7 w 7"/>
                <a:gd name="T3" fmla="*/ 8 h 9"/>
                <a:gd name="T4" fmla="*/ 5 w 7"/>
                <a:gd name="T5" fmla="*/ 8 h 9"/>
                <a:gd name="T6" fmla="*/ 1 w 7"/>
                <a:gd name="T7" fmla="*/ 1 h 9"/>
                <a:gd name="T8" fmla="*/ 1 w 7"/>
                <a:gd name="T9" fmla="*/ 0 h 9"/>
                <a:gd name="T10" fmla="*/ 2 w 7"/>
                <a:gd name="T11" fmla="*/ 0 h 9"/>
                <a:gd name="T12" fmla="*/ 7 w 7"/>
                <a:gd name="T13" fmla="*/ 7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9">
                  <a:moveTo>
                    <a:pt x="7" y="7"/>
                  </a:moveTo>
                  <a:cubicBezTo>
                    <a:pt x="7" y="8"/>
                    <a:pt x="7" y="8"/>
                    <a:pt x="7" y="8"/>
                  </a:cubicBezTo>
                  <a:cubicBezTo>
                    <a:pt x="6" y="9"/>
                    <a:pt x="5" y="9"/>
                    <a:pt x="5" y="8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lnTo>
                    <a:pt x="7" y="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6" name="Freeform 214">
              <a:extLst>
                <a:ext uri="{FF2B5EF4-FFF2-40B4-BE49-F238E27FC236}">
                  <a16:creationId xmlns:a16="http://schemas.microsoft.com/office/drawing/2014/main" xmlns="" id="{1CCDCEA2-D578-4E7F-91C1-2BECD0A4DCA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59612" y="6480176"/>
              <a:ext cx="44450" cy="84138"/>
            </a:xfrm>
            <a:custGeom>
              <a:avLst/>
              <a:gdLst>
                <a:gd name="T0" fmla="*/ 1 w 8"/>
                <a:gd name="T1" fmla="*/ 0 h 15"/>
                <a:gd name="T2" fmla="*/ 1 w 8"/>
                <a:gd name="T3" fmla="*/ 0 h 15"/>
                <a:gd name="T4" fmla="*/ 7 w 8"/>
                <a:gd name="T5" fmla="*/ 0 h 15"/>
                <a:gd name="T6" fmla="*/ 8 w 8"/>
                <a:gd name="T7" fmla="*/ 1 h 15"/>
                <a:gd name="T8" fmla="*/ 8 w 8"/>
                <a:gd name="T9" fmla="*/ 1 h 15"/>
                <a:gd name="T10" fmla="*/ 8 w 8"/>
                <a:gd name="T11" fmla="*/ 14 h 15"/>
                <a:gd name="T12" fmla="*/ 7 w 8"/>
                <a:gd name="T13" fmla="*/ 15 h 15"/>
                <a:gd name="T14" fmla="*/ 7 w 8"/>
                <a:gd name="T15" fmla="*/ 15 h 15"/>
                <a:gd name="T16" fmla="*/ 1 w 8"/>
                <a:gd name="T17" fmla="*/ 15 h 15"/>
                <a:gd name="T18" fmla="*/ 0 w 8"/>
                <a:gd name="T19" fmla="*/ 14 h 15"/>
                <a:gd name="T20" fmla="*/ 0 w 8"/>
                <a:gd name="T21" fmla="*/ 14 h 15"/>
                <a:gd name="T22" fmla="*/ 0 w 8"/>
                <a:gd name="T23" fmla="*/ 1 h 15"/>
                <a:gd name="T24" fmla="*/ 1 w 8"/>
                <a:gd name="T25" fmla="*/ 0 h 15"/>
                <a:gd name="T26" fmla="*/ 6 w 8"/>
                <a:gd name="T27" fmla="*/ 2 h 15"/>
                <a:gd name="T28" fmla="*/ 2 w 8"/>
                <a:gd name="T29" fmla="*/ 2 h 15"/>
                <a:gd name="T30" fmla="*/ 2 w 8"/>
                <a:gd name="T31" fmla="*/ 14 h 15"/>
                <a:gd name="T32" fmla="*/ 6 w 8"/>
                <a:gd name="T33" fmla="*/ 14 h 15"/>
                <a:gd name="T34" fmla="*/ 6 w 8"/>
                <a:gd name="T35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" h="15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7" y="0"/>
                    <a:pt x="8" y="1"/>
                    <a:pt x="8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8" y="15"/>
                    <a:pt x="7" y="15"/>
                    <a:pt x="7" y="15"/>
                  </a:cubicBezTo>
                  <a:cubicBezTo>
                    <a:pt x="7" y="15"/>
                    <a:pt x="7" y="15"/>
                    <a:pt x="7" y="15"/>
                  </a:cubicBezTo>
                  <a:cubicBezTo>
                    <a:pt x="1" y="15"/>
                    <a:pt x="1" y="15"/>
                    <a:pt x="1" y="15"/>
                  </a:cubicBezTo>
                  <a:cubicBezTo>
                    <a:pt x="0" y="15"/>
                    <a:pt x="0" y="15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lose/>
                  <a:moveTo>
                    <a:pt x="6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6" y="14"/>
                    <a:pt x="6" y="14"/>
                    <a:pt x="6" y="14"/>
                  </a:cubicBezTo>
                  <a:lnTo>
                    <a:pt x="6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7" name="Freeform 215">
              <a:extLst>
                <a:ext uri="{FF2B5EF4-FFF2-40B4-BE49-F238E27FC236}">
                  <a16:creationId xmlns:a16="http://schemas.microsoft.com/office/drawing/2014/main" xmlns="" id="{52991B5A-86DA-466E-8F20-9785FDD18C4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21525" y="6480176"/>
              <a:ext cx="55562" cy="84138"/>
            </a:xfrm>
            <a:custGeom>
              <a:avLst/>
              <a:gdLst>
                <a:gd name="T0" fmla="*/ 1 w 10"/>
                <a:gd name="T1" fmla="*/ 0 h 15"/>
                <a:gd name="T2" fmla="*/ 1 w 10"/>
                <a:gd name="T3" fmla="*/ 0 h 15"/>
                <a:gd name="T4" fmla="*/ 9 w 10"/>
                <a:gd name="T5" fmla="*/ 0 h 15"/>
                <a:gd name="T6" fmla="*/ 10 w 10"/>
                <a:gd name="T7" fmla="*/ 1 h 15"/>
                <a:gd name="T8" fmla="*/ 10 w 10"/>
                <a:gd name="T9" fmla="*/ 1 h 15"/>
                <a:gd name="T10" fmla="*/ 6 w 10"/>
                <a:gd name="T11" fmla="*/ 15 h 15"/>
                <a:gd name="T12" fmla="*/ 5 w 10"/>
                <a:gd name="T13" fmla="*/ 15 h 15"/>
                <a:gd name="T14" fmla="*/ 5 w 10"/>
                <a:gd name="T15" fmla="*/ 15 h 15"/>
                <a:gd name="T16" fmla="*/ 1 w 10"/>
                <a:gd name="T17" fmla="*/ 15 h 15"/>
                <a:gd name="T18" fmla="*/ 0 w 10"/>
                <a:gd name="T19" fmla="*/ 14 h 15"/>
                <a:gd name="T20" fmla="*/ 0 w 10"/>
                <a:gd name="T21" fmla="*/ 14 h 15"/>
                <a:gd name="T22" fmla="*/ 0 w 10"/>
                <a:gd name="T23" fmla="*/ 1 h 15"/>
                <a:gd name="T24" fmla="*/ 1 w 10"/>
                <a:gd name="T25" fmla="*/ 0 h 15"/>
                <a:gd name="T26" fmla="*/ 8 w 10"/>
                <a:gd name="T27" fmla="*/ 2 h 15"/>
                <a:gd name="T28" fmla="*/ 2 w 10"/>
                <a:gd name="T29" fmla="*/ 2 h 15"/>
                <a:gd name="T30" fmla="*/ 2 w 10"/>
                <a:gd name="T31" fmla="*/ 14 h 15"/>
                <a:gd name="T32" fmla="*/ 4 w 10"/>
                <a:gd name="T33" fmla="*/ 14 h 15"/>
                <a:gd name="T34" fmla="*/ 8 w 10"/>
                <a:gd name="T35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0" h="15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6" y="15"/>
                    <a:pt x="6" y="15"/>
                    <a:pt x="6" y="15"/>
                  </a:cubicBezTo>
                  <a:cubicBezTo>
                    <a:pt x="6" y="15"/>
                    <a:pt x="6" y="15"/>
                    <a:pt x="5" y="15"/>
                  </a:cubicBezTo>
                  <a:cubicBezTo>
                    <a:pt x="5" y="15"/>
                    <a:pt x="5" y="15"/>
                    <a:pt x="5" y="15"/>
                  </a:cubicBezTo>
                  <a:cubicBezTo>
                    <a:pt x="1" y="15"/>
                    <a:pt x="1" y="15"/>
                    <a:pt x="1" y="15"/>
                  </a:cubicBezTo>
                  <a:cubicBezTo>
                    <a:pt x="1" y="15"/>
                    <a:pt x="0" y="15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lose/>
                  <a:moveTo>
                    <a:pt x="8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4" y="14"/>
                    <a:pt x="4" y="14"/>
                    <a:pt x="4" y="14"/>
                  </a:cubicBezTo>
                  <a:lnTo>
                    <a:pt x="8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8" name="Freeform 216">
              <a:extLst>
                <a:ext uri="{FF2B5EF4-FFF2-40B4-BE49-F238E27FC236}">
                  <a16:creationId xmlns:a16="http://schemas.microsoft.com/office/drawing/2014/main" xmlns="" id="{9EE9CCC4-F9D0-498C-9A51-B53113AB4C8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81825" y="6480176"/>
              <a:ext cx="55562" cy="84138"/>
            </a:xfrm>
            <a:custGeom>
              <a:avLst/>
              <a:gdLst>
                <a:gd name="T0" fmla="*/ 1 w 10"/>
                <a:gd name="T1" fmla="*/ 0 h 15"/>
                <a:gd name="T2" fmla="*/ 9 w 10"/>
                <a:gd name="T3" fmla="*/ 0 h 15"/>
                <a:gd name="T4" fmla="*/ 10 w 10"/>
                <a:gd name="T5" fmla="*/ 1 h 15"/>
                <a:gd name="T6" fmla="*/ 10 w 10"/>
                <a:gd name="T7" fmla="*/ 1 h 15"/>
                <a:gd name="T8" fmla="*/ 10 w 10"/>
                <a:gd name="T9" fmla="*/ 14 h 15"/>
                <a:gd name="T10" fmla="*/ 9 w 10"/>
                <a:gd name="T11" fmla="*/ 15 h 15"/>
                <a:gd name="T12" fmla="*/ 9 w 10"/>
                <a:gd name="T13" fmla="*/ 15 h 15"/>
                <a:gd name="T14" fmla="*/ 5 w 10"/>
                <a:gd name="T15" fmla="*/ 15 h 15"/>
                <a:gd name="T16" fmla="*/ 4 w 10"/>
                <a:gd name="T17" fmla="*/ 15 h 15"/>
                <a:gd name="T18" fmla="*/ 0 w 10"/>
                <a:gd name="T19" fmla="*/ 1 h 15"/>
                <a:gd name="T20" fmla="*/ 1 w 10"/>
                <a:gd name="T21" fmla="*/ 0 h 15"/>
                <a:gd name="T22" fmla="*/ 1 w 10"/>
                <a:gd name="T23" fmla="*/ 0 h 15"/>
                <a:gd name="T24" fmla="*/ 1 w 10"/>
                <a:gd name="T25" fmla="*/ 0 h 15"/>
                <a:gd name="T26" fmla="*/ 8 w 10"/>
                <a:gd name="T27" fmla="*/ 2 h 15"/>
                <a:gd name="T28" fmla="*/ 3 w 10"/>
                <a:gd name="T29" fmla="*/ 2 h 15"/>
                <a:gd name="T30" fmla="*/ 6 w 10"/>
                <a:gd name="T31" fmla="*/ 14 h 15"/>
                <a:gd name="T32" fmla="*/ 8 w 10"/>
                <a:gd name="T33" fmla="*/ 14 h 15"/>
                <a:gd name="T34" fmla="*/ 8 w 10"/>
                <a:gd name="T35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0" h="15">
                  <a:moveTo>
                    <a:pt x="1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5"/>
                    <a:pt x="10" y="15"/>
                    <a:pt x="9" y="15"/>
                  </a:cubicBezTo>
                  <a:cubicBezTo>
                    <a:pt x="9" y="15"/>
                    <a:pt x="9" y="15"/>
                    <a:pt x="9" y="15"/>
                  </a:cubicBezTo>
                  <a:cubicBezTo>
                    <a:pt x="5" y="15"/>
                    <a:pt x="5" y="15"/>
                    <a:pt x="5" y="15"/>
                  </a:cubicBezTo>
                  <a:cubicBezTo>
                    <a:pt x="5" y="15"/>
                    <a:pt x="4" y="15"/>
                    <a:pt x="4" y="1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lose/>
                  <a:moveTo>
                    <a:pt x="8" y="2"/>
                  </a:moveTo>
                  <a:cubicBezTo>
                    <a:pt x="3" y="2"/>
                    <a:pt x="3" y="2"/>
                    <a:pt x="3" y="2"/>
                  </a:cubicBezTo>
                  <a:cubicBezTo>
                    <a:pt x="6" y="14"/>
                    <a:pt x="6" y="14"/>
                    <a:pt x="6" y="14"/>
                  </a:cubicBezTo>
                  <a:cubicBezTo>
                    <a:pt x="8" y="14"/>
                    <a:pt x="8" y="14"/>
                    <a:pt x="8" y="14"/>
                  </a:cubicBezTo>
                  <a:lnTo>
                    <a:pt x="8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9" name="Freeform 217">
              <a:extLst>
                <a:ext uri="{FF2B5EF4-FFF2-40B4-BE49-F238E27FC236}">
                  <a16:creationId xmlns:a16="http://schemas.microsoft.com/office/drawing/2014/main" xmlns="" id="{A01C1437-CB2E-452A-87DB-42297146D58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15162" y="6329363"/>
              <a:ext cx="33337" cy="33338"/>
            </a:xfrm>
            <a:custGeom>
              <a:avLst/>
              <a:gdLst>
                <a:gd name="T0" fmla="*/ 3 w 6"/>
                <a:gd name="T1" fmla="*/ 0 h 6"/>
                <a:gd name="T2" fmla="*/ 5 w 6"/>
                <a:gd name="T3" fmla="*/ 1 h 6"/>
                <a:gd name="T4" fmla="*/ 6 w 6"/>
                <a:gd name="T5" fmla="*/ 3 h 6"/>
                <a:gd name="T6" fmla="*/ 5 w 6"/>
                <a:gd name="T7" fmla="*/ 5 h 6"/>
                <a:gd name="T8" fmla="*/ 3 w 6"/>
                <a:gd name="T9" fmla="*/ 6 h 6"/>
                <a:gd name="T10" fmla="*/ 1 w 6"/>
                <a:gd name="T11" fmla="*/ 5 h 6"/>
                <a:gd name="T12" fmla="*/ 0 w 6"/>
                <a:gd name="T13" fmla="*/ 3 h 6"/>
                <a:gd name="T14" fmla="*/ 1 w 6"/>
                <a:gd name="T15" fmla="*/ 1 h 6"/>
                <a:gd name="T16" fmla="*/ 3 w 6"/>
                <a:gd name="T17" fmla="*/ 0 h 6"/>
                <a:gd name="T18" fmla="*/ 4 w 6"/>
                <a:gd name="T19" fmla="*/ 2 h 6"/>
                <a:gd name="T20" fmla="*/ 3 w 6"/>
                <a:gd name="T21" fmla="*/ 2 h 6"/>
                <a:gd name="T22" fmla="*/ 2 w 6"/>
                <a:gd name="T23" fmla="*/ 2 h 6"/>
                <a:gd name="T24" fmla="*/ 2 w 6"/>
                <a:gd name="T25" fmla="*/ 3 h 6"/>
                <a:gd name="T26" fmla="*/ 2 w 6"/>
                <a:gd name="T27" fmla="*/ 4 h 6"/>
                <a:gd name="T28" fmla="*/ 3 w 6"/>
                <a:gd name="T29" fmla="*/ 4 h 6"/>
                <a:gd name="T30" fmla="*/ 4 w 6"/>
                <a:gd name="T31" fmla="*/ 4 h 6"/>
                <a:gd name="T32" fmla="*/ 4 w 6"/>
                <a:gd name="T33" fmla="*/ 3 h 6"/>
                <a:gd name="T34" fmla="*/ 4 w 6"/>
                <a:gd name="T35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" h="6">
                  <a:moveTo>
                    <a:pt x="3" y="0"/>
                  </a:moveTo>
                  <a:cubicBezTo>
                    <a:pt x="4" y="0"/>
                    <a:pt x="5" y="1"/>
                    <a:pt x="5" y="1"/>
                  </a:cubicBezTo>
                  <a:cubicBezTo>
                    <a:pt x="6" y="2"/>
                    <a:pt x="6" y="2"/>
                    <a:pt x="6" y="3"/>
                  </a:cubicBezTo>
                  <a:cubicBezTo>
                    <a:pt x="6" y="4"/>
                    <a:pt x="6" y="5"/>
                    <a:pt x="5" y="5"/>
                  </a:cubicBezTo>
                  <a:cubicBezTo>
                    <a:pt x="5" y="6"/>
                    <a:pt x="4" y="6"/>
                    <a:pt x="3" y="6"/>
                  </a:cubicBezTo>
                  <a:cubicBezTo>
                    <a:pt x="2" y="6"/>
                    <a:pt x="2" y="6"/>
                    <a:pt x="1" y="5"/>
                  </a:cubicBezTo>
                  <a:cubicBezTo>
                    <a:pt x="0" y="5"/>
                    <a:pt x="0" y="4"/>
                    <a:pt x="0" y="3"/>
                  </a:cubicBezTo>
                  <a:cubicBezTo>
                    <a:pt x="0" y="2"/>
                    <a:pt x="0" y="2"/>
                    <a:pt x="1" y="1"/>
                  </a:cubicBezTo>
                  <a:cubicBezTo>
                    <a:pt x="2" y="1"/>
                    <a:pt x="2" y="0"/>
                    <a:pt x="3" y="0"/>
                  </a:cubicBezTo>
                  <a:close/>
                  <a:moveTo>
                    <a:pt x="4" y="2"/>
                  </a:moveTo>
                  <a:cubicBezTo>
                    <a:pt x="4" y="2"/>
                    <a:pt x="3" y="2"/>
                    <a:pt x="3" y="2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4" y="4"/>
                    <a:pt x="4" y="4"/>
                  </a:cubicBezTo>
                  <a:cubicBezTo>
                    <a:pt x="4" y="4"/>
                    <a:pt x="4" y="3"/>
                    <a:pt x="4" y="3"/>
                  </a:cubicBezTo>
                  <a:cubicBezTo>
                    <a:pt x="4" y="3"/>
                    <a:pt x="4" y="3"/>
                    <a:pt x="4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0" name="Freeform 218">
              <a:extLst>
                <a:ext uri="{FF2B5EF4-FFF2-40B4-BE49-F238E27FC236}">
                  <a16:creationId xmlns:a16="http://schemas.microsoft.com/office/drawing/2014/main" xmlns="" id="{9E2C3B2A-BCF4-4C5E-A4F9-8E981DA507A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10412" y="6329363"/>
              <a:ext cx="33337" cy="33338"/>
            </a:xfrm>
            <a:custGeom>
              <a:avLst/>
              <a:gdLst>
                <a:gd name="T0" fmla="*/ 3 w 6"/>
                <a:gd name="T1" fmla="*/ 0 h 6"/>
                <a:gd name="T2" fmla="*/ 5 w 6"/>
                <a:gd name="T3" fmla="*/ 1 h 6"/>
                <a:gd name="T4" fmla="*/ 6 w 6"/>
                <a:gd name="T5" fmla="*/ 3 h 6"/>
                <a:gd name="T6" fmla="*/ 5 w 6"/>
                <a:gd name="T7" fmla="*/ 5 h 6"/>
                <a:gd name="T8" fmla="*/ 3 w 6"/>
                <a:gd name="T9" fmla="*/ 6 h 6"/>
                <a:gd name="T10" fmla="*/ 1 w 6"/>
                <a:gd name="T11" fmla="*/ 5 h 6"/>
                <a:gd name="T12" fmla="*/ 0 w 6"/>
                <a:gd name="T13" fmla="*/ 3 h 6"/>
                <a:gd name="T14" fmla="*/ 1 w 6"/>
                <a:gd name="T15" fmla="*/ 1 h 6"/>
                <a:gd name="T16" fmla="*/ 3 w 6"/>
                <a:gd name="T17" fmla="*/ 0 h 6"/>
                <a:gd name="T18" fmla="*/ 4 w 6"/>
                <a:gd name="T19" fmla="*/ 2 h 6"/>
                <a:gd name="T20" fmla="*/ 3 w 6"/>
                <a:gd name="T21" fmla="*/ 2 h 6"/>
                <a:gd name="T22" fmla="*/ 3 w 6"/>
                <a:gd name="T23" fmla="*/ 2 h 6"/>
                <a:gd name="T24" fmla="*/ 2 w 6"/>
                <a:gd name="T25" fmla="*/ 3 h 6"/>
                <a:gd name="T26" fmla="*/ 3 w 6"/>
                <a:gd name="T27" fmla="*/ 4 h 6"/>
                <a:gd name="T28" fmla="*/ 3 w 6"/>
                <a:gd name="T29" fmla="*/ 4 h 6"/>
                <a:gd name="T30" fmla="*/ 4 w 6"/>
                <a:gd name="T31" fmla="*/ 4 h 6"/>
                <a:gd name="T32" fmla="*/ 4 w 6"/>
                <a:gd name="T33" fmla="*/ 3 h 6"/>
                <a:gd name="T34" fmla="*/ 4 w 6"/>
                <a:gd name="T35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" h="6">
                  <a:moveTo>
                    <a:pt x="3" y="0"/>
                  </a:moveTo>
                  <a:cubicBezTo>
                    <a:pt x="4" y="0"/>
                    <a:pt x="5" y="1"/>
                    <a:pt x="5" y="1"/>
                  </a:cubicBezTo>
                  <a:cubicBezTo>
                    <a:pt x="6" y="2"/>
                    <a:pt x="6" y="2"/>
                    <a:pt x="6" y="3"/>
                  </a:cubicBezTo>
                  <a:cubicBezTo>
                    <a:pt x="6" y="4"/>
                    <a:pt x="6" y="5"/>
                    <a:pt x="5" y="5"/>
                  </a:cubicBezTo>
                  <a:cubicBezTo>
                    <a:pt x="5" y="6"/>
                    <a:pt x="4" y="6"/>
                    <a:pt x="3" y="6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1" y="5"/>
                    <a:pt x="0" y="4"/>
                    <a:pt x="0" y="3"/>
                  </a:cubicBezTo>
                  <a:cubicBezTo>
                    <a:pt x="0" y="2"/>
                    <a:pt x="1" y="2"/>
                    <a:pt x="1" y="1"/>
                  </a:cubicBezTo>
                  <a:cubicBezTo>
                    <a:pt x="2" y="1"/>
                    <a:pt x="3" y="0"/>
                    <a:pt x="3" y="0"/>
                  </a:cubicBezTo>
                  <a:close/>
                  <a:moveTo>
                    <a:pt x="4" y="2"/>
                  </a:moveTo>
                  <a:cubicBezTo>
                    <a:pt x="4" y="2"/>
                    <a:pt x="4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3"/>
                    <a:pt x="4" y="3"/>
                  </a:cubicBezTo>
                  <a:cubicBezTo>
                    <a:pt x="4" y="3"/>
                    <a:pt x="4" y="3"/>
                    <a:pt x="4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11" name="Freeform 219">
            <a:extLst>
              <a:ext uri="{FF2B5EF4-FFF2-40B4-BE49-F238E27FC236}">
                <a16:creationId xmlns:a16="http://schemas.microsoft.com/office/drawing/2014/main" xmlns="" id="{665A5188-8A5A-44B1-AA82-187DD147362F}"/>
              </a:ext>
            </a:extLst>
          </p:cNvPr>
          <p:cNvSpPr>
            <a:spLocks noEditPoints="1"/>
          </p:cNvSpPr>
          <p:nvPr/>
        </p:nvSpPr>
        <p:spPr bwMode="auto">
          <a:xfrm>
            <a:off x="5541963" y="5021263"/>
            <a:ext cx="344487" cy="339725"/>
          </a:xfrm>
          <a:custGeom>
            <a:avLst/>
            <a:gdLst>
              <a:gd name="T0" fmla="*/ 60 w 62"/>
              <a:gd name="T1" fmla="*/ 30 h 61"/>
              <a:gd name="T2" fmla="*/ 51 w 62"/>
              <a:gd name="T3" fmla="*/ 10 h 61"/>
              <a:gd name="T4" fmla="*/ 31 w 62"/>
              <a:gd name="T5" fmla="*/ 1 h 61"/>
              <a:gd name="T6" fmla="*/ 11 w 62"/>
              <a:gd name="T7" fmla="*/ 10 h 61"/>
              <a:gd name="T8" fmla="*/ 2 w 62"/>
              <a:gd name="T9" fmla="*/ 30 h 61"/>
              <a:gd name="T10" fmla="*/ 11 w 62"/>
              <a:gd name="T11" fmla="*/ 51 h 61"/>
              <a:gd name="T12" fmla="*/ 31 w 62"/>
              <a:gd name="T13" fmla="*/ 59 h 61"/>
              <a:gd name="T14" fmla="*/ 51 w 62"/>
              <a:gd name="T15" fmla="*/ 51 h 61"/>
              <a:gd name="T16" fmla="*/ 60 w 62"/>
              <a:gd name="T17" fmla="*/ 30 h 61"/>
              <a:gd name="T18" fmla="*/ 53 w 62"/>
              <a:gd name="T19" fmla="*/ 9 h 61"/>
              <a:gd name="T20" fmla="*/ 62 w 62"/>
              <a:gd name="T21" fmla="*/ 30 h 61"/>
              <a:gd name="T22" fmla="*/ 53 w 62"/>
              <a:gd name="T23" fmla="*/ 52 h 61"/>
              <a:gd name="T24" fmla="*/ 31 w 62"/>
              <a:gd name="T25" fmla="*/ 61 h 61"/>
              <a:gd name="T26" fmla="*/ 9 w 62"/>
              <a:gd name="T27" fmla="*/ 52 h 61"/>
              <a:gd name="T28" fmla="*/ 0 w 62"/>
              <a:gd name="T29" fmla="*/ 30 h 61"/>
              <a:gd name="T30" fmla="*/ 9 w 62"/>
              <a:gd name="T31" fmla="*/ 9 h 61"/>
              <a:gd name="T32" fmla="*/ 31 w 62"/>
              <a:gd name="T33" fmla="*/ 0 h 61"/>
              <a:gd name="T34" fmla="*/ 53 w 62"/>
              <a:gd name="T35" fmla="*/ 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2" h="61">
                <a:moveTo>
                  <a:pt x="60" y="30"/>
                </a:moveTo>
                <a:cubicBezTo>
                  <a:pt x="60" y="22"/>
                  <a:pt x="57" y="15"/>
                  <a:pt x="51" y="10"/>
                </a:cubicBezTo>
                <a:cubicBezTo>
                  <a:pt x="46" y="5"/>
                  <a:pt x="39" y="1"/>
                  <a:pt x="31" y="1"/>
                </a:cubicBezTo>
                <a:cubicBezTo>
                  <a:pt x="23" y="1"/>
                  <a:pt x="16" y="5"/>
                  <a:pt x="11" y="10"/>
                </a:cubicBezTo>
                <a:cubicBezTo>
                  <a:pt x="5" y="15"/>
                  <a:pt x="2" y="22"/>
                  <a:pt x="2" y="30"/>
                </a:cubicBezTo>
                <a:cubicBezTo>
                  <a:pt x="2" y="38"/>
                  <a:pt x="5" y="45"/>
                  <a:pt x="11" y="51"/>
                </a:cubicBezTo>
                <a:cubicBezTo>
                  <a:pt x="16" y="56"/>
                  <a:pt x="23" y="59"/>
                  <a:pt x="31" y="59"/>
                </a:cubicBezTo>
                <a:cubicBezTo>
                  <a:pt x="39" y="59"/>
                  <a:pt x="46" y="56"/>
                  <a:pt x="51" y="51"/>
                </a:cubicBezTo>
                <a:cubicBezTo>
                  <a:pt x="57" y="45"/>
                  <a:pt x="60" y="38"/>
                  <a:pt x="60" y="30"/>
                </a:cubicBezTo>
                <a:close/>
                <a:moveTo>
                  <a:pt x="53" y="9"/>
                </a:moveTo>
                <a:cubicBezTo>
                  <a:pt x="58" y="14"/>
                  <a:pt x="62" y="22"/>
                  <a:pt x="62" y="30"/>
                </a:cubicBezTo>
                <a:cubicBezTo>
                  <a:pt x="62" y="39"/>
                  <a:pt x="58" y="46"/>
                  <a:pt x="53" y="52"/>
                </a:cubicBezTo>
                <a:cubicBezTo>
                  <a:pt x="47" y="58"/>
                  <a:pt x="39" y="61"/>
                  <a:pt x="31" y="61"/>
                </a:cubicBezTo>
                <a:cubicBezTo>
                  <a:pt x="23" y="61"/>
                  <a:pt x="15" y="58"/>
                  <a:pt x="9" y="52"/>
                </a:cubicBezTo>
                <a:cubicBezTo>
                  <a:pt x="4" y="46"/>
                  <a:pt x="0" y="39"/>
                  <a:pt x="0" y="30"/>
                </a:cubicBezTo>
                <a:cubicBezTo>
                  <a:pt x="0" y="22"/>
                  <a:pt x="4" y="14"/>
                  <a:pt x="9" y="9"/>
                </a:cubicBezTo>
                <a:cubicBezTo>
                  <a:pt x="15" y="3"/>
                  <a:pt x="23" y="0"/>
                  <a:pt x="31" y="0"/>
                </a:cubicBezTo>
                <a:cubicBezTo>
                  <a:pt x="39" y="0"/>
                  <a:pt x="47" y="3"/>
                  <a:pt x="53" y="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2" name="Freeform 220">
            <a:extLst>
              <a:ext uri="{FF2B5EF4-FFF2-40B4-BE49-F238E27FC236}">
                <a16:creationId xmlns:a16="http://schemas.microsoft.com/office/drawing/2014/main" xmlns="" id="{E35CF572-ADAC-474F-8982-01F871E5FE9F}"/>
              </a:ext>
            </a:extLst>
          </p:cNvPr>
          <p:cNvSpPr>
            <a:spLocks/>
          </p:cNvSpPr>
          <p:nvPr/>
        </p:nvSpPr>
        <p:spPr bwMode="auto">
          <a:xfrm>
            <a:off x="5659438" y="5116513"/>
            <a:ext cx="111125" cy="71438"/>
          </a:xfrm>
          <a:custGeom>
            <a:avLst/>
            <a:gdLst>
              <a:gd name="T0" fmla="*/ 13 w 20"/>
              <a:gd name="T1" fmla="*/ 13 h 13"/>
              <a:gd name="T2" fmla="*/ 12 w 20"/>
              <a:gd name="T3" fmla="*/ 12 h 13"/>
              <a:gd name="T4" fmla="*/ 13 w 20"/>
              <a:gd name="T5" fmla="*/ 11 h 13"/>
              <a:gd name="T6" fmla="*/ 16 w 20"/>
              <a:gd name="T7" fmla="*/ 10 h 13"/>
              <a:gd name="T8" fmla="*/ 16 w 20"/>
              <a:gd name="T9" fmla="*/ 10 h 13"/>
              <a:gd name="T10" fmla="*/ 18 w 20"/>
              <a:gd name="T11" fmla="*/ 7 h 13"/>
              <a:gd name="T12" fmla="*/ 16 w 20"/>
              <a:gd name="T13" fmla="*/ 3 h 13"/>
              <a:gd name="T14" fmla="*/ 16 w 20"/>
              <a:gd name="T15" fmla="*/ 3 h 13"/>
              <a:gd name="T16" fmla="*/ 13 w 20"/>
              <a:gd name="T17" fmla="*/ 2 h 13"/>
              <a:gd name="T18" fmla="*/ 1 w 20"/>
              <a:gd name="T19" fmla="*/ 2 h 13"/>
              <a:gd name="T20" fmla="*/ 0 w 20"/>
              <a:gd name="T21" fmla="*/ 1 h 13"/>
              <a:gd name="T22" fmla="*/ 1 w 20"/>
              <a:gd name="T23" fmla="*/ 0 h 13"/>
              <a:gd name="T24" fmla="*/ 13 w 20"/>
              <a:gd name="T25" fmla="*/ 0 h 13"/>
              <a:gd name="T26" fmla="*/ 18 w 20"/>
              <a:gd name="T27" fmla="*/ 2 h 13"/>
              <a:gd name="T28" fmla="*/ 18 w 20"/>
              <a:gd name="T29" fmla="*/ 2 h 13"/>
              <a:gd name="T30" fmla="*/ 18 w 20"/>
              <a:gd name="T31" fmla="*/ 2 h 13"/>
              <a:gd name="T32" fmla="*/ 20 w 20"/>
              <a:gd name="T33" fmla="*/ 7 h 13"/>
              <a:gd name="T34" fmla="*/ 18 w 20"/>
              <a:gd name="T35" fmla="*/ 11 h 13"/>
              <a:gd name="T36" fmla="*/ 18 w 20"/>
              <a:gd name="T37" fmla="*/ 11 h 13"/>
              <a:gd name="T38" fmla="*/ 18 w 20"/>
              <a:gd name="T39" fmla="*/ 11 h 13"/>
              <a:gd name="T40" fmla="*/ 13 w 20"/>
              <a:gd name="T4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0" h="13">
                <a:moveTo>
                  <a:pt x="13" y="13"/>
                </a:moveTo>
                <a:cubicBezTo>
                  <a:pt x="12" y="13"/>
                  <a:pt x="12" y="13"/>
                  <a:pt x="12" y="12"/>
                </a:cubicBezTo>
                <a:cubicBezTo>
                  <a:pt x="12" y="12"/>
                  <a:pt x="12" y="11"/>
                  <a:pt x="13" y="11"/>
                </a:cubicBezTo>
                <a:cubicBezTo>
                  <a:pt x="14" y="11"/>
                  <a:pt x="15" y="11"/>
                  <a:pt x="16" y="10"/>
                </a:cubicBezTo>
                <a:cubicBezTo>
                  <a:pt x="16" y="10"/>
                  <a:pt x="16" y="10"/>
                  <a:pt x="16" y="10"/>
                </a:cubicBezTo>
                <a:cubicBezTo>
                  <a:pt x="17" y="9"/>
                  <a:pt x="18" y="8"/>
                  <a:pt x="18" y="7"/>
                </a:cubicBezTo>
                <a:cubicBezTo>
                  <a:pt x="18" y="5"/>
                  <a:pt x="17" y="4"/>
                  <a:pt x="16" y="3"/>
                </a:cubicBezTo>
                <a:cubicBezTo>
                  <a:pt x="16" y="3"/>
                  <a:pt x="16" y="3"/>
                  <a:pt x="16" y="3"/>
                </a:cubicBezTo>
                <a:cubicBezTo>
                  <a:pt x="15" y="2"/>
                  <a:pt x="14" y="2"/>
                  <a:pt x="13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0" y="1"/>
                  <a:pt x="0" y="1"/>
                </a:cubicBezTo>
                <a:cubicBezTo>
                  <a:pt x="0" y="0"/>
                  <a:pt x="1" y="0"/>
                  <a:pt x="1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5" y="0"/>
                  <a:pt x="16" y="1"/>
                  <a:pt x="18" y="2"/>
                </a:cubicBezTo>
                <a:cubicBezTo>
                  <a:pt x="18" y="2"/>
                  <a:pt x="18" y="2"/>
                  <a:pt x="18" y="2"/>
                </a:cubicBezTo>
                <a:cubicBezTo>
                  <a:pt x="18" y="2"/>
                  <a:pt x="18" y="2"/>
                  <a:pt x="18" y="2"/>
                </a:cubicBezTo>
                <a:cubicBezTo>
                  <a:pt x="19" y="3"/>
                  <a:pt x="20" y="5"/>
                  <a:pt x="20" y="7"/>
                </a:cubicBezTo>
                <a:cubicBezTo>
                  <a:pt x="20" y="8"/>
                  <a:pt x="19" y="10"/>
                  <a:pt x="18" y="11"/>
                </a:cubicBezTo>
                <a:cubicBezTo>
                  <a:pt x="18" y="11"/>
                  <a:pt x="18" y="11"/>
                  <a:pt x="18" y="11"/>
                </a:cubicBezTo>
                <a:cubicBezTo>
                  <a:pt x="18" y="11"/>
                  <a:pt x="18" y="11"/>
                  <a:pt x="18" y="11"/>
                </a:cubicBezTo>
                <a:cubicBezTo>
                  <a:pt x="16" y="13"/>
                  <a:pt x="15" y="13"/>
                  <a:pt x="13" y="1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3" name="Freeform 221">
            <a:extLst>
              <a:ext uri="{FF2B5EF4-FFF2-40B4-BE49-F238E27FC236}">
                <a16:creationId xmlns:a16="http://schemas.microsoft.com/office/drawing/2014/main" xmlns="" id="{CDB22F40-094C-4496-8BB2-11C99B8C5E92}"/>
              </a:ext>
            </a:extLst>
          </p:cNvPr>
          <p:cNvSpPr>
            <a:spLocks/>
          </p:cNvSpPr>
          <p:nvPr/>
        </p:nvSpPr>
        <p:spPr bwMode="auto">
          <a:xfrm>
            <a:off x="5659438" y="5176838"/>
            <a:ext cx="122237" cy="100013"/>
          </a:xfrm>
          <a:custGeom>
            <a:avLst/>
            <a:gdLst>
              <a:gd name="T0" fmla="*/ 13 w 22"/>
              <a:gd name="T1" fmla="*/ 2 h 18"/>
              <a:gd name="T2" fmla="*/ 12 w 22"/>
              <a:gd name="T3" fmla="*/ 1 h 18"/>
              <a:gd name="T4" fmla="*/ 13 w 22"/>
              <a:gd name="T5" fmla="*/ 0 h 18"/>
              <a:gd name="T6" fmla="*/ 19 w 22"/>
              <a:gd name="T7" fmla="*/ 3 h 18"/>
              <a:gd name="T8" fmla="*/ 19 w 22"/>
              <a:gd name="T9" fmla="*/ 3 h 18"/>
              <a:gd name="T10" fmla="*/ 22 w 22"/>
              <a:gd name="T11" fmla="*/ 9 h 18"/>
              <a:gd name="T12" fmla="*/ 19 w 22"/>
              <a:gd name="T13" fmla="*/ 15 h 18"/>
              <a:gd name="T14" fmla="*/ 19 w 22"/>
              <a:gd name="T15" fmla="*/ 15 h 18"/>
              <a:gd name="T16" fmla="*/ 19 w 22"/>
              <a:gd name="T17" fmla="*/ 15 h 18"/>
              <a:gd name="T18" fmla="*/ 13 w 22"/>
              <a:gd name="T19" fmla="*/ 18 h 18"/>
              <a:gd name="T20" fmla="*/ 1 w 22"/>
              <a:gd name="T21" fmla="*/ 18 h 18"/>
              <a:gd name="T22" fmla="*/ 0 w 22"/>
              <a:gd name="T23" fmla="*/ 17 h 18"/>
              <a:gd name="T24" fmla="*/ 1 w 22"/>
              <a:gd name="T25" fmla="*/ 16 h 18"/>
              <a:gd name="T26" fmla="*/ 13 w 22"/>
              <a:gd name="T27" fmla="*/ 16 h 18"/>
              <a:gd name="T28" fmla="*/ 18 w 22"/>
              <a:gd name="T29" fmla="*/ 14 h 18"/>
              <a:gd name="T30" fmla="*/ 18 w 22"/>
              <a:gd name="T31" fmla="*/ 14 h 18"/>
              <a:gd name="T32" fmla="*/ 20 w 22"/>
              <a:gd name="T33" fmla="*/ 9 h 18"/>
              <a:gd name="T34" fmla="*/ 18 w 22"/>
              <a:gd name="T35" fmla="*/ 4 h 18"/>
              <a:gd name="T36" fmla="*/ 18 w 22"/>
              <a:gd name="T37" fmla="*/ 4 h 18"/>
              <a:gd name="T38" fmla="*/ 13 w 22"/>
              <a:gd name="T39" fmla="*/ 2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2" h="18">
                <a:moveTo>
                  <a:pt x="13" y="2"/>
                </a:moveTo>
                <a:cubicBezTo>
                  <a:pt x="12" y="2"/>
                  <a:pt x="12" y="2"/>
                  <a:pt x="12" y="1"/>
                </a:cubicBezTo>
                <a:cubicBezTo>
                  <a:pt x="12" y="1"/>
                  <a:pt x="12" y="0"/>
                  <a:pt x="13" y="0"/>
                </a:cubicBezTo>
                <a:cubicBezTo>
                  <a:pt x="15" y="0"/>
                  <a:pt x="17" y="1"/>
                  <a:pt x="19" y="3"/>
                </a:cubicBezTo>
                <a:cubicBezTo>
                  <a:pt x="19" y="3"/>
                  <a:pt x="19" y="3"/>
                  <a:pt x="19" y="3"/>
                </a:cubicBezTo>
                <a:cubicBezTo>
                  <a:pt x="21" y="4"/>
                  <a:pt x="22" y="7"/>
                  <a:pt x="22" y="9"/>
                </a:cubicBezTo>
                <a:cubicBezTo>
                  <a:pt x="22" y="11"/>
                  <a:pt x="21" y="14"/>
                  <a:pt x="19" y="15"/>
                </a:cubicBezTo>
                <a:cubicBezTo>
                  <a:pt x="19" y="15"/>
                  <a:pt x="19" y="15"/>
                  <a:pt x="19" y="15"/>
                </a:cubicBezTo>
                <a:cubicBezTo>
                  <a:pt x="19" y="15"/>
                  <a:pt x="19" y="15"/>
                  <a:pt x="19" y="15"/>
                </a:cubicBezTo>
                <a:cubicBezTo>
                  <a:pt x="17" y="17"/>
                  <a:pt x="15" y="18"/>
                  <a:pt x="13" y="18"/>
                </a:cubicBezTo>
                <a:cubicBezTo>
                  <a:pt x="1" y="18"/>
                  <a:pt x="1" y="18"/>
                  <a:pt x="1" y="18"/>
                </a:cubicBezTo>
                <a:cubicBezTo>
                  <a:pt x="1" y="18"/>
                  <a:pt x="0" y="17"/>
                  <a:pt x="0" y="17"/>
                </a:cubicBezTo>
                <a:cubicBezTo>
                  <a:pt x="0" y="16"/>
                  <a:pt x="1" y="16"/>
                  <a:pt x="1" y="16"/>
                </a:cubicBezTo>
                <a:cubicBezTo>
                  <a:pt x="13" y="16"/>
                  <a:pt x="13" y="16"/>
                  <a:pt x="13" y="16"/>
                </a:cubicBezTo>
                <a:cubicBezTo>
                  <a:pt x="15" y="16"/>
                  <a:pt x="16" y="15"/>
                  <a:pt x="18" y="14"/>
                </a:cubicBezTo>
                <a:cubicBezTo>
                  <a:pt x="18" y="14"/>
                  <a:pt x="18" y="14"/>
                  <a:pt x="18" y="14"/>
                </a:cubicBezTo>
                <a:cubicBezTo>
                  <a:pt x="19" y="13"/>
                  <a:pt x="20" y="11"/>
                  <a:pt x="20" y="9"/>
                </a:cubicBezTo>
                <a:cubicBezTo>
                  <a:pt x="20" y="7"/>
                  <a:pt x="19" y="5"/>
                  <a:pt x="18" y="4"/>
                </a:cubicBezTo>
                <a:cubicBezTo>
                  <a:pt x="18" y="4"/>
                  <a:pt x="18" y="4"/>
                  <a:pt x="18" y="4"/>
                </a:cubicBezTo>
                <a:cubicBezTo>
                  <a:pt x="16" y="3"/>
                  <a:pt x="15" y="2"/>
                  <a:pt x="13" y="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4" name="Freeform 222">
            <a:extLst>
              <a:ext uri="{FF2B5EF4-FFF2-40B4-BE49-F238E27FC236}">
                <a16:creationId xmlns:a16="http://schemas.microsoft.com/office/drawing/2014/main" xmlns="" id="{4EBA49D5-15FF-420D-87CC-9F2ADD0F496E}"/>
              </a:ext>
            </a:extLst>
          </p:cNvPr>
          <p:cNvSpPr>
            <a:spLocks/>
          </p:cNvSpPr>
          <p:nvPr/>
        </p:nvSpPr>
        <p:spPr bwMode="auto">
          <a:xfrm>
            <a:off x="5703888" y="5176838"/>
            <a:ext cx="33337" cy="11113"/>
          </a:xfrm>
          <a:custGeom>
            <a:avLst/>
            <a:gdLst>
              <a:gd name="T0" fmla="*/ 1 w 6"/>
              <a:gd name="T1" fmla="*/ 2 h 2"/>
              <a:gd name="T2" fmla="*/ 0 w 6"/>
              <a:gd name="T3" fmla="*/ 1 h 2"/>
              <a:gd name="T4" fmla="*/ 1 w 6"/>
              <a:gd name="T5" fmla="*/ 0 h 2"/>
              <a:gd name="T6" fmla="*/ 5 w 6"/>
              <a:gd name="T7" fmla="*/ 0 h 2"/>
              <a:gd name="T8" fmla="*/ 6 w 6"/>
              <a:gd name="T9" fmla="*/ 1 h 2"/>
              <a:gd name="T10" fmla="*/ 5 w 6"/>
              <a:gd name="T11" fmla="*/ 2 h 2"/>
              <a:gd name="T12" fmla="*/ 1 w 6"/>
              <a:gd name="T13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" h="2">
                <a:moveTo>
                  <a:pt x="1" y="2"/>
                </a:moveTo>
                <a:cubicBezTo>
                  <a:pt x="1" y="2"/>
                  <a:pt x="0" y="2"/>
                  <a:pt x="0" y="1"/>
                </a:cubicBezTo>
                <a:cubicBezTo>
                  <a:pt x="0" y="1"/>
                  <a:pt x="1" y="0"/>
                  <a:pt x="1" y="0"/>
                </a:cubicBezTo>
                <a:cubicBezTo>
                  <a:pt x="5" y="0"/>
                  <a:pt x="5" y="0"/>
                  <a:pt x="5" y="0"/>
                </a:cubicBezTo>
                <a:cubicBezTo>
                  <a:pt x="5" y="0"/>
                  <a:pt x="6" y="1"/>
                  <a:pt x="6" y="1"/>
                </a:cubicBezTo>
                <a:cubicBezTo>
                  <a:pt x="6" y="2"/>
                  <a:pt x="5" y="2"/>
                  <a:pt x="5" y="2"/>
                </a:cubicBezTo>
                <a:lnTo>
                  <a:pt x="1" y="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5" name="Freeform 223">
            <a:extLst>
              <a:ext uri="{FF2B5EF4-FFF2-40B4-BE49-F238E27FC236}">
                <a16:creationId xmlns:a16="http://schemas.microsoft.com/office/drawing/2014/main" xmlns="" id="{CA8C6796-1A75-450A-9FA3-15C919D41C7D}"/>
              </a:ext>
            </a:extLst>
          </p:cNvPr>
          <p:cNvSpPr>
            <a:spLocks/>
          </p:cNvSpPr>
          <p:nvPr/>
        </p:nvSpPr>
        <p:spPr bwMode="auto">
          <a:xfrm>
            <a:off x="5681663" y="5116513"/>
            <a:ext cx="11112" cy="160338"/>
          </a:xfrm>
          <a:custGeom>
            <a:avLst/>
            <a:gdLst>
              <a:gd name="T0" fmla="*/ 0 w 2"/>
              <a:gd name="T1" fmla="*/ 1 h 29"/>
              <a:gd name="T2" fmla="*/ 1 w 2"/>
              <a:gd name="T3" fmla="*/ 0 h 29"/>
              <a:gd name="T4" fmla="*/ 2 w 2"/>
              <a:gd name="T5" fmla="*/ 1 h 29"/>
              <a:gd name="T6" fmla="*/ 2 w 2"/>
              <a:gd name="T7" fmla="*/ 28 h 29"/>
              <a:gd name="T8" fmla="*/ 1 w 2"/>
              <a:gd name="T9" fmla="*/ 29 h 29"/>
              <a:gd name="T10" fmla="*/ 0 w 2"/>
              <a:gd name="T11" fmla="*/ 28 h 29"/>
              <a:gd name="T12" fmla="*/ 0 w 2"/>
              <a:gd name="T13" fmla="*/ 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" h="29">
                <a:moveTo>
                  <a:pt x="0" y="1"/>
                </a:moveTo>
                <a:cubicBezTo>
                  <a:pt x="0" y="0"/>
                  <a:pt x="1" y="0"/>
                  <a:pt x="1" y="0"/>
                </a:cubicBezTo>
                <a:cubicBezTo>
                  <a:pt x="2" y="0"/>
                  <a:pt x="2" y="0"/>
                  <a:pt x="2" y="1"/>
                </a:cubicBezTo>
                <a:cubicBezTo>
                  <a:pt x="2" y="28"/>
                  <a:pt x="2" y="28"/>
                  <a:pt x="2" y="28"/>
                </a:cubicBezTo>
                <a:cubicBezTo>
                  <a:pt x="2" y="28"/>
                  <a:pt x="2" y="29"/>
                  <a:pt x="1" y="29"/>
                </a:cubicBezTo>
                <a:cubicBezTo>
                  <a:pt x="1" y="29"/>
                  <a:pt x="0" y="28"/>
                  <a:pt x="0" y="28"/>
                </a:cubicBezTo>
                <a:lnTo>
                  <a:pt x="0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6" name="Freeform 224">
            <a:extLst>
              <a:ext uri="{FF2B5EF4-FFF2-40B4-BE49-F238E27FC236}">
                <a16:creationId xmlns:a16="http://schemas.microsoft.com/office/drawing/2014/main" xmlns="" id="{49EB2437-7E1D-46D8-9431-CD8840C4D5EE}"/>
              </a:ext>
            </a:extLst>
          </p:cNvPr>
          <p:cNvSpPr>
            <a:spLocks/>
          </p:cNvSpPr>
          <p:nvPr/>
        </p:nvSpPr>
        <p:spPr bwMode="auto">
          <a:xfrm>
            <a:off x="5692775" y="5083176"/>
            <a:ext cx="11112" cy="44450"/>
          </a:xfrm>
          <a:custGeom>
            <a:avLst/>
            <a:gdLst>
              <a:gd name="T0" fmla="*/ 0 w 2"/>
              <a:gd name="T1" fmla="*/ 1 h 8"/>
              <a:gd name="T2" fmla="*/ 1 w 2"/>
              <a:gd name="T3" fmla="*/ 0 h 8"/>
              <a:gd name="T4" fmla="*/ 2 w 2"/>
              <a:gd name="T5" fmla="*/ 1 h 8"/>
              <a:gd name="T6" fmla="*/ 2 w 2"/>
              <a:gd name="T7" fmla="*/ 7 h 8"/>
              <a:gd name="T8" fmla="*/ 1 w 2"/>
              <a:gd name="T9" fmla="*/ 8 h 8"/>
              <a:gd name="T10" fmla="*/ 0 w 2"/>
              <a:gd name="T11" fmla="*/ 7 h 8"/>
              <a:gd name="T12" fmla="*/ 0 w 2"/>
              <a:gd name="T13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" h="8">
                <a:moveTo>
                  <a:pt x="0" y="1"/>
                </a:moveTo>
                <a:cubicBezTo>
                  <a:pt x="0" y="0"/>
                  <a:pt x="1" y="0"/>
                  <a:pt x="1" y="0"/>
                </a:cubicBezTo>
                <a:cubicBezTo>
                  <a:pt x="2" y="0"/>
                  <a:pt x="2" y="0"/>
                  <a:pt x="2" y="1"/>
                </a:cubicBezTo>
                <a:cubicBezTo>
                  <a:pt x="2" y="7"/>
                  <a:pt x="2" y="7"/>
                  <a:pt x="2" y="7"/>
                </a:cubicBezTo>
                <a:cubicBezTo>
                  <a:pt x="2" y="7"/>
                  <a:pt x="2" y="8"/>
                  <a:pt x="1" y="8"/>
                </a:cubicBezTo>
                <a:cubicBezTo>
                  <a:pt x="1" y="8"/>
                  <a:pt x="0" y="7"/>
                  <a:pt x="0" y="7"/>
                </a:cubicBezTo>
                <a:lnTo>
                  <a:pt x="0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7" name="Freeform 225">
            <a:extLst>
              <a:ext uri="{FF2B5EF4-FFF2-40B4-BE49-F238E27FC236}">
                <a16:creationId xmlns:a16="http://schemas.microsoft.com/office/drawing/2014/main" xmlns="" id="{4667ECDC-3F17-44D5-A24C-058EF4D9E161}"/>
              </a:ext>
            </a:extLst>
          </p:cNvPr>
          <p:cNvSpPr>
            <a:spLocks/>
          </p:cNvSpPr>
          <p:nvPr/>
        </p:nvSpPr>
        <p:spPr bwMode="auto">
          <a:xfrm>
            <a:off x="5692775" y="5265738"/>
            <a:ext cx="11112" cy="39688"/>
          </a:xfrm>
          <a:custGeom>
            <a:avLst/>
            <a:gdLst>
              <a:gd name="T0" fmla="*/ 0 w 2"/>
              <a:gd name="T1" fmla="*/ 1 h 7"/>
              <a:gd name="T2" fmla="*/ 1 w 2"/>
              <a:gd name="T3" fmla="*/ 0 h 7"/>
              <a:gd name="T4" fmla="*/ 2 w 2"/>
              <a:gd name="T5" fmla="*/ 1 h 7"/>
              <a:gd name="T6" fmla="*/ 2 w 2"/>
              <a:gd name="T7" fmla="*/ 6 h 7"/>
              <a:gd name="T8" fmla="*/ 1 w 2"/>
              <a:gd name="T9" fmla="*/ 7 h 7"/>
              <a:gd name="T10" fmla="*/ 0 w 2"/>
              <a:gd name="T11" fmla="*/ 6 h 7"/>
              <a:gd name="T12" fmla="*/ 0 w 2"/>
              <a:gd name="T13" fmla="*/ 1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" h="7">
                <a:moveTo>
                  <a:pt x="0" y="1"/>
                </a:moveTo>
                <a:cubicBezTo>
                  <a:pt x="0" y="0"/>
                  <a:pt x="1" y="0"/>
                  <a:pt x="1" y="0"/>
                </a:cubicBezTo>
                <a:cubicBezTo>
                  <a:pt x="2" y="0"/>
                  <a:pt x="2" y="0"/>
                  <a:pt x="2" y="1"/>
                </a:cubicBezTo>
                <a:cubicBezTo>
                  <a:pt x="2" y="6"/>
                  <a:pt x="2" y="6"/>
                  <a:pt x="2" y="6"/>
                </a:cubicBezTo>
                <a:cubicBezTo>
                  <a:pt x="2" y="7"/>
                  <a:pt x="2" y="7"/>
                  <a:pt x="1" y="7"/>
                </a:cubicBezTo>
                <a:cubicBezTo>
                  <a:pt x="1" y="7"/>
                  <a:pt x="0" y="7"/>
                  <a:pt x="0" y="6"/>
                </a:cubicBezTo>
                <a:lnTo>
                  <a:pt x="0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8" name="Freeform 226">
            <a:extLst>
              <a:ext uri="{FF2B5EF4-FFF2-40B4-BE49-F238E27FC236}">
                <a16:creationId xmlns:a16="http://schemas.microsoft.com/office/drawing/2014/main" xmlns="" id="{ABA5A271-912D-436B-A73B-262F1211C5BD}"/>
              </a:ext>
            </a:extLst>
          </p:cNvPr>
          <p:cNvSpPr>
            <a:spLocks/>
          </p:cNvSpPr>
          <p:nvPr/>
        </p:nvSpPr>
        <p:spPr bwMode="auto">
          <a:xfrm>
            <a:off x="5726113" y="5083176"/>
            <a:ext cx="11112" cy="44450"/>
          </a:xfrm>
          <a:custGeom>
            <a:avLst/>
            <a:gdLst>
              <a:gd name="T0" fmla="*/ 0 w 2"/>
              <a:gd name="T1" fmla="*/ 1 h 8"/>
              <a:gd name="T2" fmla="*/ 1 w 2"/>
              <a:gd name="T3" fmla="*/ 0 h 8"/>
              <a:gd name="T4" fmla="*/ 2 w 2"/>
              <a:gd name="T5" fmla="*/ 1 h 8"/>
              <a:gd name="T6" fmla="*/ 2 w 2"/>
              <a:gd name="T7" fmla="*/ 7 h 8"/>
              <a:gd name="T8" fmla="*/ 1 w 2"/>
              <a:gd name="T9" fmla="*/ 8 h 8"/>
              <a:gd name="T10" fmla="*/ 0 w 2"/>
              <a:gd name="T11" fmla="*/ 7 h 8"/>
              <a:gd name="T12" fmla="*/ 0 w 2"/>
              <a:gd name="T13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" h="8">
                <a:moveTo>
                  <a:pt x="0" y="1"/>
                </a:moveTo>
                <a:cubicBezTo>
                  <a:pt x="0" y="0"/>
                  <a:pt x="0" y="0"/>
                  <a:pt x="1" y="0"/>
                </a:cubicBezTo>
                <a:cubicBezTo>
                  <a:pt x="1" y="0"/>
                  <a:pt x="2" y="0"/>
                  <a:pt x="2" y="1"/>
                </a:cubicBezTo>
                <a:cubicBezTo>
                  <a:pt x="2" y="7"/>
                  <a:pt x="2" y="7"/>
                  <a:pt x="2" y="7"/>
                </a:cubicBezTo>
                <a:cubicBezTo>
                  <a:pt x="2" y="7"/>
                  <a:pt x="1" y="8"/>
                  <a:pt x="1" y="8"/>
                </a:cubicBezTo>
                <a:cubicBezTo>
                  <a:pt x="0" y="8"/>
                  <a:pt x="0" y="7"/>
                  <a:pt x="0" y="7"/>
                </a:cubicBezTo>
                <a:lnTo>
                  <a:pt x="0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9" name="Freeform 227">
            <a:extLst>
              <a:ext uri="{FF2B5EF4-FFF2-40B4-BE49-F238E27FC236}">
                <a16:creationId xmlns:a16="http://schemas.microsoft.com/office/drawing/2014/main" xmlns="" id="{B242FD98-AA78-4075-BA04-F36216C1748F}"/>
              </a:ext>
            </a:extLst>
          </p:cNvPr>
          <p:cNvSpPr>
            <a:spLocks/>
          </p:cNvSpPr>
          <p:nvPr/>
        </p:nvSpPr>
        <p:spPr bwMode="auto">
          <a:xfrm>
            <a:off x="5726113" y="5265738"/>
            <a:ext cx="11112" cy="39688"/>
          </a:xfrm>
          <a:custGeom>
            <a:avLst/>
            <a:gdLst>
              <a:gd name="T0" fmla="*/ 0 w 2"/>
              <a:gd name="T1" fmla="*/ 1 h 7"/>
              <a:gd name="T2" fmla="*/ 1 w 2"/>
              <a:gd name="T3" fmla="*/ 0 h 7"/>
              <a:gd name="T4" fmla="*/ 2 w 2"/>
              <a:gd name="T5" fmla="*/ 1 h 7"/>
              <a:gd name="T6" fmla="*/ 2 w 2"/>
              <a:gd name="T7" fmla="*/ 6 h 7"/>
              <a:gd name="T8" fmla="*/ 1 w 2"/>
              <a:gd name="T9" fmla="*/ 7 h 7"/>
              <a:gd name="T10" fmla="*/ 0 w 2"/>
              <a:gd name="T11" fmla="*/ 6 h 7"/>
              <a:gd name="T12" fmla="*/ 0 w 2"/>
              <a:gd name="T13" fmla="*/ 1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" h="7">
                <a:moveTo>
                  <a:pt x="0" y="1"/>
                </a:moveTo>
                <a:cubicBezTo>
                  <a:pt x="0" y="0"/>
                  <a:pt x="0" y="0"/>
                  <a:pt x="1" y="0"/>
                </a:cubicBezTo>
                <a:cubicBezTo>
                  <a:pt x="1" y="0"/>
                  <a:pt x="2" y="0"/>
                  <a:pt x="2" y="1"/>
                </a:cubicBezTo>
                <a:cubicBezTo>
                  <a:pt x="2" y="6"/>
                  <a:pt x="2" y="6"/>
                  <a:pt x="2" y="6"/>
                </a:cubicBezTo>
                <a:cubicBezTo>
                  <a:pt x="2" y="7"/>
                  <a:pt x="1" y="7"/>
                  <a:pt x="1" y="7"/>
                </a:cubicBezTo>
                <a:cubicBezTo>
                  <a:pt x="0" y="7"/>
                  <a:pt x="0" y="7"/>
                  <a:pt x="0" y="6"/>
                </a:cubicBezTo>
                <a:lnTo>
                  <a:pt x="0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20" name="Group 219">
            <a:extLst>
              <a:ext uri="{FF2B5EF4-FFF2-40B4-BE49-F238E27FC236}">
                <a16:creationId xmlns:a16="http://schemas.microsoft.com/office/drawing/2014/main" xmlns="" id="{DE44D975-ECE0-4B82-8470-666E6146C89E}"/>
              </a:ext>
            </a:extLst>
          </p:cNvPr>
          <p:cNvGrpSpPr/>
          <p:nvPr/>
        </p:nvGrpSpPr>
        <p:grpSpPr>
          <a:xfrm>
            <a:off x="6915150" y="4365626"/>
            <a:ext cx="344488" cy="288925"/>
            <a:chOff x="6915150" y="4289426"/>
            <a:chExt cx="344488" cy="288925"/>
          </a:xfrm>
          <a:solidFill>
            <a:schemeClr val="tx1"/>
          </a:solidFill>
        </p:grpSpPr>
        <p:sp>
          <p:nvSpPr>
            <p:cNvPr id="221" name="Freeform 116">
              <a:extLst>
                <a:ext uri="{FF2B5EF4-FFF2-40B4-BE49-F238E27FC236}">
                  <a16:creationId xmlns:a16="http://schemas.microsoft.com/office/drawing/2014/main" xmlns="" id="{BA03B774-2681-469C-B291-C1E740CA4B9F}"/>
                </a:ext>
              </a:extLst>
            </p:cNvPr>
            <p:cNvSpPr>
              <a:spLocks/>
            </p:cNvSpPr>
            <p:nvPr/>
          </p:nvSpPr>
          <p:spPr bwMode="auto">
            <a:xfrm>
              <a:off x="7099300" y="4418013"/>
              <a:ext cx="160338" cy="55563"/>
            </a:xfrm>
            <a:custGeom>
              <a:avLst/>
              <a:gdLst>
                <a:gd name="T0" fmla="*/ 1 w 29"/>
                <a:gd name="T1" fmla="*/ 10 h 10"/>
                <a:gd name="T2" fmla="*/ 0 w 29"/>
                <a:gd name="T3" fmla="*/ 9 h 10"/>
                <a:gd name="T4" fmla="*/ 1 w 29"/>
                <a:gd name="T5" fmla="*/ 8 h 10"/>
                <a:gd name="T6" fmla="*/ 24 w 29"/>
                <a:gd name="T7" fmla="*/ 8 h 10"/>
                <a:gd name="T8" fmla="*/ 25 w 29"/>
                <a:gd name="T9" fmla="*/ 8 h 10"/>
                <a:gd name="T10" fmla="*/ 26 w 29"/>
                <a:gd name="T11" fmla="*/ 7 h 10"/>
                <a:gd name="T12" fmla="*/ 26 w 29"/>
                <a:gd name="T13" fmla="*/ 6 h 10"/>
                <a:gd name="T14" fmla="*/ 27 w 29"/>
                <a:gd name="T15" fmla="*/ 5 h 10"/>
                <a:gd name="T16" fmla="*/ 26 w 29"/>
                <a:gd name="T17" fmla="*/ 4 h 10"/>
                <a:gd name="T18" fmla="*/ 26 w 29"/>
                <a:gd name="T19" fmla="*/ 3 h 10"/>
                <a:gd name="T20" fmla="*/ 25 w 29"/>
                <a:gd name="T21" fmla="*/ 3 h 10"/>
                <a:gd name="T22" fmla="*/ 24 w 29"/>
                <a:gd name="T23" fmla="*/ 2 h 10"/>
                <a:gd name="T24" fmla="*/ 10 w 29"/>
                <a:gd name="T25" fmla="*/ 2 h 10"/>
                <a:gd name="T26" fmla="*/ 9 w 29"/>
                <a:gd name="T27" fmla="*/ 1 h 10"/>
                <a:gd name="T28" fmla="*/ 10 w 29"/>
                <a:gd name="T29" fmla="*/ 0 h 10"/>
                <a:gd name="T30" fmla="*/ 24 w 29"/>
                <a:gd name="T31" fmla="*/ 0 h 10"/>
                <a:gd name="T32" fmla="*/ 26 w 29"/>
                <a:gd name="T33" fmla="*/ 1 h 10"/>
                <a:gd name="T34" fmla="*/ 27 w 29"/>
                <a:gd name="T35" fmla="*/ 2 h 10"/>
                <a:gd name="T36" fmla="*/ 28 w 29"/>
                <a:gd name="T37" fmla="*/ 3 h 10"/>
                <a:gd name="T38" fmla="*/ 29 w 29"/>
                <a:gd name="T39" fmla="*/ 5 h 10"/>
                <a:gd name="T40" fmla="*/ 28 w 29"/>
                <a:gd name="T41" fmla="*/ 7 h 10"/>
                <a:gd name="T42" fmla="*/ 27 w 29"/>
                <a:gd name="T43" fmla="*/ 9 h 10"/>
                <a:gd name="T44" fmla="*/ 26 w 29"/>
                <a:gd name="T45" fmla="*/ 10 h 10"/>
                <a:gd name="T46" fmla="*/ 24 w 29"/>
                <a:gd name="T47" fmla="*/ 10 h 10"/>
                <a:gd name="T48" fmla="*/ 1 w 29"/>
                <a:gd name="T49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9" h="10">
                  <a:moveTo>
                    <a:pt x="1" y="10"/>
                  </a:moveTo>
                  <a:cubicBezTo>
                    <a:pt x="1" y="10"/>
                    <a:pt x="0" y="10"/>
                    <a:pt x="0" y="9"/>
                  </a:cubicBezTo>
                  <a:cubicBezTo>
                    <a:pt x="0" y="9"/>
                    <a:pt x="1" y="8"/>
                    <a:pt x="1" y="8"/>
                  </a:cubicBezTo>
                  <a:cubicBezTo>
                    <a:pt x="24" y="8"/>
                    <a:pt x="24" y="8"/>
                    <a:pt x="24" y="8"/>
                  </a:cubicBezTo>
                  <a:cubicBezTo>
                    <a:pt x="24" y="8"/>
                    <a:pt x="25" y="8"/>
                    <a:pt x="25" y="8"/>
                  </a:cubicBezTo>
                  <a:cubicBezTo>
                    <a:pt x="25" y="8"/>
                    <a:pt x="26" y="7"/>
                    <a:pt x="26" y="7"/>
                  </a:cubicBezTo>
                  <a:cubicBezTo>
                    <a:pt x="26" y="7"/>
                    <a:pt x="26" y="7"/>
                    <a:pt x="26" y="6"/>
                  </a:cubicBezTo>
                  <a:cubicBezTo>
                    <a:pt x="27" y="6"/>
                    <a:pt x="27" y="6"/>
                    <a:pt x="27" y="5"/>
                  </a:cubicBezTo>
                  <a:cubicBezTo>
                    <a:pt x="27" y="5"/>
                    <a:pt x="27" y="4"/>
                    <a:pt x="26" y="4"/>
                  </a:cubicBezTo>
                  <a:cubicBezTo>
                    <a:pt x="26" y="4"/>
                    <a:pt x="26" y="3"/>
                    <a:pt x="26" y="3"/>
                  </a:cubicBezTo>
                  <a:cubicBezTo>
                    <a:pt x="26" y="3"/>
                    <a:pt x="25" y="3"/>
                    <a:pt x="25" y="3"/>
                  </a:cubicBezTo>
                  <a:cubicBezTo>
                    <a:pt x="25" y="2"/>
                    <a:pt x="24" y="2"/>
                    <a:pt x="24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9" y="2"/>
                    <a:pt x="9" y="2"/>
                    <a:pt x="9" y="1"/>
                  </a:cubicBezTo>
                  <a:cubicBezTo>
                    <a:pt x="9" y="1"/>
                    <a:pt x="9" y="0"/>
                    <a:pt x="10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0"/>
                    <a:pt x="25" y="1"/>
                    <a:pt x="26" y="1"/>
                  </a:cubicBezTo>
                  <a:cubicBezTo>
                    <a:pt x="26" y="1"/>
                    <a:pt x="27" y="1"/>
                    <a:pt x="27" y="2"/>
                  </a:cubicBezTo>
                  <a:cubicBezTo>
                    <a:pt x="28" y="2"/>
                    <a:pt x="28" y="3"/>
                    <a:pt x="28" y="3"/>
                  </a:cubicBezTo>
                  <a:cubicBezTo>
                    <a:pt x="28" y="4"/>
                    <a:pt x="29" y="5"/>
                    <a:pt x="29" y="5"/>
                  </a:cubicBezTo>
                  <a:cubicBezTo>
                    <a:pt x="29" y="6"/>
                    <a:pt x="28" y="6"/>
                    <a:pt x="28" y="7"/>
                  </a:cubicBezTo>
                  <a:cubicBezTo>
                    <a:pt x="28" y="8"/>
                    <a:pt x="28" y="8"/>
                    <a:pt x="27" y="9"/>
                  </a:cubicBezTo>
                  <a:cubicBezTo>
                    <a:pt x="27" y="9"/>
                    <a:pt x="26" y="9"/>
                    <a:pt x="26" y="10"/>
                  </a:cubicBezTo>
                  <a:cubicBezTo>
                    <a:pt x="25" y="10"/>
                    <a:pt x="24" y="10"/>
                    <a:pt x="24" y="10"/>
                  </a:cubicBezTo>
                  <a:lnTo>
                    <a:pt x="1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2" name="Freeform 117">
              <a:extLst>
                <a:ext uri="{FF2B5EF4-FFF2-40B4-BE49-F238E27FC236}">
                  <a16:creationId xmlns:a16="http://schemas.microsoft.com/office/drawing/2014/main" xmlns="" id="{6796CF5C-D475-47EB-86E1-76E25D8FC7A1}"/>
                </a:ext>
              </a:extLst>
            </p:cNvPr>
            <p:cNvSpPr>
              <a:spLocks/>
            </p:cNvSpPr>
            <p:nvPr/>
          </p:nvSpPr>
          <p:spPr bwMode="auto">
            <a:xfrm>
              <a:off x="7059613" y="4478338"/>
              <a:ext cx="61913" cy="100013"/>
            </a:xfrm>
            <a:custGeom>
              <a:avLst/>
              <a:gdLst>
                <a:gd name="T0" fmla="*/ 11 w 11"/>
                <a:gd name="T1" fmla="*/ 17 h 18"/>
                <a:gd name="T2" fmla="*/ 10 w 11"/>
                <a:gd name="T3" fmla="*/ 18 h 18"/>
                <a:gd name="T4" fmla="*/ 9 w 11"/>
                <a:gd name="T5" fmla="*/ 18 h 18"/>
                <a:gd name="T6" fmla="*/ 0 w 11"/>
                <a:gd name="T7" fmla="*/ 2 h 18"/>
                <a:gd name="T8" fmla="*/ 1 w 11"/>
                <a:gd name="T9" fmla="*/ 1 h 18"/>
                <a:gd name="T10" fmla="*/ 2 w 11"/>
                <a:gd name="T11" fmla="*/ 1 h 18"/>
                <a:gd name="T12" fmla="*/ 11 w 11"/>
                <a:gd name="T13" fmla="*/ 17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8">
                  <a:moveTo>
                    <a:pt x="11" y="17"/>
                  </a:moveTo>
                  <a:cubicBezTo>
                    <a:pt x="11" y="17"/>
                    <a:pt x="11" y="18"/>
                    <a:pt x="10" y="18"/>
                  </a:cubicBezTo>
                  <a:cubicBezTo>
                    <a:pt x="10" y="18"/>
                    <a:pt x="9" y="18"/>
                    <a:pt x="9" y="18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1" y="1"/>
                  </a:cubicBezTo>
                  <a:cubicBezTo>
                    <a:pt x="1" y="0"/>
                    <a:pt x="2" y="1"/>
                    <a:pt x="2" y="1"/>
                  </a:cubicBezTo>
                  <a:lnTo>
                    <a:pt x="11" y="1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3" name="Freeform 118">
              <a:extLst>
                <a:ext uri="{FF2B5EF4-FFF2-40B4-BE49-F238E27FC236}">
                  <a16:creationId xmlns:a16="http://schemas.microsoft.com/office/drawing/2014/main" xmlns="" id="{63BDBB52-F028-4E62-90F0-99E7DB61E85E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5163" y="4462463"/>
              <a:ext cx="55563" cy="33338"/>
            </a:xfrm>
            <a:custGeom>
              <a:avLst/>
              <a:gdLst>
                <a:gd name="T0" fmla="*/ 10 w 10"/>
                <a:gd name="T1" fmla="*/ 4 h 6"/>
                <a:gd name="T2" fmla="*/ 10 w 10"/>
                <a:gd name="T3" fmla="*/ 5 h 6"/>
                <a:gd name="T4" fmla="*/ 8 w 10"/>
                <a:gd name="T5" fmla="*/ 5 h 6"/>
                <a:gd name="T6" fmla="*/ 5 w 10"/>
                <a:gd name="T7" fmla="*/ 2 h 6"/>
                <a:gd name="T8" fmla="*/ 1 w 10"/>
                <a:gd name="T9" fmla="*/ 2 h 6"/>
                <a:gd name="T10" fmla="*/ 0 w 10"/>
                <a:gd name="T11" fmla="*/ 1 h 6"/>
                <a:gd name="T12" fmla="*/ 1 w 10"/>
                <a:gd name="T13" fmla="*/ 0 h 6"/>
                <a:gd name="T14" fmla="*/ 6 w 10"/>
                <a:gd name="T15" fmla="*/ 1 h 6"/>
                <a:gd name="T16" fmla="*/ 10 w 10"/>
                <a:gd name="T17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6">
                  <a:moveTo>
                    <a:pt x="10" y="4"/>
                  </a:moveTo>
                  <a:cubicBezTo>
                    <a:pt x="10" y="4"/>
                    <a:pt x="10" y="5"/>
                    <a:pt x="10" y="5"/>
                  </a:cubicBezTo>
                  <a:cubicBezTo>
                    <a:pt x="9" y="6"/>
                    <a:pt x="9" y="5"/>
                    <a:pt x="8" y="5"/>
                  </a:cubicBezTo>
                  <a:cubicBezTo>
                    <a:pt x="7" y="4"/>
                    <a:pt x="6" y="3"/>
                    <a:pt x="5" y="2"/>
                  </a:cubicBezTo>
                  <a:cubicBezTo>
                    <a:pt x="4" y="2"/>
                    <a:pt x="3" y="2"/>
                    <a:pt x="1" y="2"/>
                  </a:cubicBezTo>
                  <a:cubicBezTo>
                    <a:pt x="1" y="2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" y="0"/>
                    <a:pt x="4" y="0"/>
                    <a:pt x="6" y="1"/>
                  </a:cubicBezTo>
                  <a:cubicBezTo>
                    <a:pt x="7" y="1"/>
                    <a:pt x="9" y="2"/>
                    <a:pt x="10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4" name="Freeform 119">
              <a:extLst>
                <a:ext uri="{FF2B5EF4-FFF2-40B4-BE49-F238E27FC236}">
                  <a16:creationId xmlns:a16="http://schemas.microsoft.com/office/drawing/2014/main" xmlns="" id="{A8A99307-260C-4370-A388-4FEF73F07223}"/>
                </a:ext>
              </a:extLst>
            </p:cNvPr>
            <p:cNvSpPr>
              <a:spLocks/>
            </p:cNvSpPr>
            <p:nvPr/>
          </p:nvSpPr>
          <p:spPr bwMode="auto">
            <a:xfrm>
              <a:off x="7110413" y="4540251"/>
              <a:ext cx="33338" cy="38100"/>
            </a:xfrm>
            <a:custGeom>
              <a:avLst/>
              <a:gdLst>
                <a:gd name="T0" fmla="*/ 1 w 6"/>
                <a:gd name="T1" fmla="*/ 7 h 7"/>
                <a:gd name="T2" fmla="*/ 0 w 6"/>
                <a:gd name="T3" fmla="*/ 6 h 7"/>
                <a:gd name="T4" fmla="*/ 1 w 6"/>
                <a:gd name="T5" fmla="*/ 5 h 7"/>
                <a:gd name="T6" fmla="*/ 1 w 6"/>
                <a:gd name="T7" fmla="*/ 5 h 7"/>
                <a:gd name="T8" fmla="*/ 1 w 6"/>
                <a:gd name="T9" fmla="*/ 5 h 7"/>
                <a:gd name="T10" fmla="*/ 3 w 6"/>
                <a:gd name="T11" fmla="*/ 4 h 7"/>
                <a:gd name="T12" fmla="*/ 4 w 6"/>
                <a:gd name="T13" fmla="*/ 2 h 7"/>
                <a:gd name="T14" fmla="*/ 4 w 6"/>
                <a:gd name="T15" fmla="*/ 2 h 7"/>
                <a:gd name="T16" fmla="*/ 4 w 6"/>
                <a:gd name="T17" fmla="*/ 2 h 7"/>
                <a:gd name="T18" fmla="*/ 5 w 6"/>
                <a:gd name="T19" fmla="*/ 1 h 7"/>
                <a:gd name="T20" fmla="*/ 6 w 6"/>
                <a:gd name="T21" fmla="*/ 1 h 7"/>
                <a:gd name="T22" fmla="*/ 6 w 6"/>
                <a:gd name="T23" fmla="*/ 2 h 7"/>
                <a:gd name="T24" fmla="*/ 6 w 6"/>
                <a:gd name="T25" fmla="*/ 2 h 7"/>
                <a:gd name="T26" fmla="*/ 5 w 6"/>
                <a:gd name="T27" fmla="*/ 6 h 7"/>
                <a:gd name="T28" fmla="*/ 2 w 6"/>
                <a:gd name="T29" fmla="*/ 7 h 7"/>
                <a:gd name="T30" fmla="*/ 2 w 6"/>
                <a:gd name="T31" fmla="*/ 7 h 7"/>
                <a:gd name="T32" fmla="*/ 1 w 6"/>
                <a:gd name="T33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" h="7">
                  <a:moveTo>
                    <a:pt x="1" y="7"/>
                  </a:moveTo>
                  <a:cubicBezTo>
                    <a:pt x="0" y="7"/>
                    <a:pt x="0" y="7"/>
                    <a:pt x="0" y="6"/>
                  </a:cubicBezTo>
                  <a:cubicBezTo>
                    <a:pt x="0" y="6"/>
                    <a:pt x="0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2" y="5"/>
                    <a:pt x="3" y="5"/>
                    <a:pt x="3" y="4"/>
                  </a:cubicBezTo>
                  <a:cubicBezTo>
                    <a:pt x="4" y="4"/>
                    <a:pt x="4" y="3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1"/>
                    <a:pt x="4" y="1"/>
                    <a:pt x="5" y="1"/>
                  </a:cubicBezTo>
                  <a:cubicBezTo>
                    <a:pt x="5" y="0"/>
                    <a:pt x="6" y="1"/>
                    <a:pt x="6" y="1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4"/>
                    <a:pt x="5" y="5"/>
                    <a:pt x="5" y="6"/>
                  </a:cubicBezTo>
                  <a:cubicBezTo>
                    <a:pt x="4" y="6"/>
                    <a:pt x="3" y="7"/>
                    <a:pt x="2" y="7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1" y="7"/>
                    <a:pt x="1" y="7"/>
                    <a:pt x="1" y="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5" name="Freeform 120">
              <a:extLst>
                <a:ext uri="{FF2B5EF4-FFF2-40B4-BE49-F238E27FC236}">
                  <a16:creationId xmlns:a16="http://schemas.microsoft.com/office/drawing/2014/main" xmlns="" id="{8DFC0710-0A3F-4CBA-93E3-56FE479B470F}"/>
                </a:ext>
              </a:extLst>
            </p:cNvPr>
            <p:cNvSpPr>
              <a:spLocks/>
            </p:cNvSpPr>
            <p:nvPr/>
          </p:nvSpPr>
          <p:spPr bwMode="auto">
            <a:xfrm>
              <a:off x="7115175" y="4489451"/>
              <a:ext cx="28575" cy="66675"/>
            </a:xfrm>
            <a:custGeom>
              <a:avLst/>
              <a:gdLst>
                <a:gd name="T0" fmla="*/ 5 w 5"/>
                <a:gd name="T1" fmla="*/ 10 h 12"/>
                <a:gd name="T2" fmla="*/ 4 w 5"/>
                <a:gd name="T3" fmla="*/ 11 h 12"/>
                <a:gd name="T4" fmla="*/ 3 w 5"/>
                <a:gd name="T5" fmla="*/ 11 h 12"/>
                <a:gd name="T6" fmla="*/ 0 w 5"/>
                <a:gd name="T7" fmla="*/ 2 h 12"/>
                <a:gd name="T8" fmla="*/ 1 w 5"/>
                <a:gd name="T9" fmla="*/ 1 h 12"/>
                <a:gd name="T10" fmla="*/ 2 w 5"/>
                <a:gd name="T11" fmla="*/ 1 h 12"/>
                <a:gd name="T12" fmla="*/ 5 w 5"/>
                <a:gd name="T13" fmla="*/ 1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12">
                  <a:moveTo>
                    <a:pt x="5" y="10"/>
                  </a:moveTo>
                  <a:cubicBezTo>
                    <a:pt x="5" y="11"/>
                    <a:pt x="5" y="11"/>
                    <a:pt x="4" y="11"/>
                  </a:cubicBezTo>
                  <a:cubicBezTo>
                    <a:pt x="4" y="12"/>
                    <a:pt x="3" y="11"/>
                    <a:pt x="3" y="11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1"/>
                    <a:pt x="1" y="1"/>
                  </a:cubicBezTo>
                  <a:cubicBezTo>
                    <a:pt x="2" y="0"/>
                    <a:pt x="2" y="1"/>
                    <a:pt x="2" y="1"/>
                  </a:cubicBezTo>
                  <a:lnTo>
                    <a:pt x="5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6" name="Freeform 121">
              <a:extLst>
                <a:ext uri="{FF2B5EF4-FFF2-40B4-BE49-F238E27FC236}">
                  <a16:creationId xmlns:a16="http://schemas.microsoft.com/office/drawing/2014/main" xmlns="" id="{FD2AE00E-2579-4BDD-8475-BB4117DEC8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15150" y="4289426"/>
              <a:ext cx="88900" cy="195263"/>
            </a:xfrm>
            <a:custGeom>
              <a:avLst/>
              <a:gdLst>
                <a:gd name="T0" fmla="*/ 1 w 16"/>
                <a:gd name="T1" fmla="*/ 0 h 35"/>
                <a:gd name="T2" fmla="*/ 1 w 16"/>
                <a:gd name="T3" fmla="*/ 0 h 35"/>
                <a:gd name="T4" fmla="*/ 15 w 16"/>
                <a:gd name="T5" fmla="*/ 0 h 35"/>
                <a:gd name="T6" fmla="*/ 16 w 16"/>
                <a:gd name="T7" fmla="*/ 1 h 35"/>
                <a:gd name="T8" fmla="*/ 16 w 16"/>
                <a:gd name="T9" fmla="*/ 1 h 35"/>
                <a:gd name="T10" fmla="*/ 16 w 16"/>
                <a:gd name="T11" fmla="*/ 34 h 35"/>
                <a:gd name="T12" fmla="*/ 15 w 16"/>
                <a:gd name="T13" fmla="*/ 35 h 35"/>
                <a:gd name="T14" fmla="*/ 15 w 16"/>
                <a:gd name="T15" fmla="*/ 35 h 35"/>
                <a:gd name="T16" fmla="*/ 1 w 16"/>
                <a:gd name="T17" fmla="*/ 35 h 35"/>
                <a:gd name="T18" fmla="*/ 0 w 16"/>
                <a:gd name="T19" fmla="*/ 34 h 35"/>
                <a:gd name="T20" fmla="*/ 0 w 16"/>
                <a:gd name="T21" fmla="*/ 34 h 35"/>
                <a:gd name="T22" fmla="*/ 0 w 16"/>
                <a:gd name="T23" fmla="*/ 1 h 35"/>
                <a:gd name="T24" fmla="*/ 1 w 16"/>
                <a:gd name="T25" fmla="*/ 0 h 35"/>
                <a:gd name="T26" fmla="*/ 14 w 16"/>
                <a:gd name="T27" fmla="*/ 2 h 35"/>
                <a:gd name="T28" fmla="*/ 2 w 16"/>
                <a:gd name="T29" fmla="*/ 2 h 35"/>
                <a:gd name="T30" fmla="*/ 2 w 16"/>
                <a:gd name="T31" fmla="*/ 33 h 35"/>
                <a:gd name="T32" fmla="*/ 14 w 16"/>
                <a:gd name="T33" fmla="*/ 33 h 35"/>
                <a:gd name="T34" fmla="*/ 14 w 16"/>
                <a:gd name="T35" fmla="*/ 2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6" h="35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5" y="0"/>
                    <a:pt x="16" y="1"/>
                    <a:pt x="16" y="1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6" y="34"/>
                    <a:pt x="16" y="34"/>
                    <a:pt x="16" y="34"/>
                  </a:cubicBezTo>
                  <a:cubicBezTo>
                    <a:pt x="16" y="34"/>
                    <a:pt x="15" y="35"/>
                    <a:pt x="15" y="35"/>
                  </a:cubicBezTo>
                  <a:cubicBezTo>
                    <a:pt x="15" y="35"/>
                    <a:pt x="15" y="35"/>
                    <a:pt x="15" y="35"/>
                  </a:cubicBezTo>
                  <a:cubicBezTo>
                    <a:pt x="1" y="35"/>
                    <a:pt x="1" y="35"/>
                    <a:pt x="1" y="35"/>
                  </a:cubicBezTo>
                  <a:cubicBezTo>
                    <a:pt x="1" y="35"/>
                    <a:pt x="0" y="34"/>
                    <a:pt x="0" y="34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lose/>
                  <a:moveTo>
                    <a:pt x="14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33"/>
                    <a:pt x="2" y="33"/>
                    <a:pt x="2" y="33"/>
                  </a:cubicBezTo>
                  <a:cubicBezTo>
                    <a:pt x="14" y="33"/>
                    <a:pt x="14" y="33"/>
                    <a:pt x="14" y="33"/>
                  </a:cubicBezTo>
                  <a:lnTo>
                    <a:pt x="14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7" name="Freeform 122">
              <a:extLst>
                <a:ext uri="{FF2B5EF4-FFF2-40B4-BE49-F238E27FC236}">
                  <a16:creationId xmlns:a16="http://schemas.microsoft.com/office/drawing/2014/main" xmlns="" id="{B7036337-27E5-45A2-A5D4-18BA03C75619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5163" y="4289426"/>
              <a:ext cx="95250" cy="28575"/>
            </a:xfrm>
            <a:custGeom>
              <a:avLst/>
              <a:gdLst>
                <a:gd name="T0" fmla="*/ 16 w 17"/>
                <a:gd name="T1" fmla="*/ 1 h 5"/>
                <a:gd name="T2" fmla="*/ 17 w 17"/>
                <a:gd name="T3" fmla="*/ 1 h 5"/>
                <a:gd name="T4" fmla="*/ 16 w 17"/>
                <a:gd name="T5" fmla="*/ 2 h 5"/>
                <a:gd name="T6" fmla="*/ 7 w 17"/>
                <a:gd name="T7" fmla="*/ 5 h 5"/>
                <a:gd name="T8" fmla="*/ 7 w 17"/>
                <a:gd name="T9" fmla="*/ 5 h 5"/>
                <a:gd name="T10" fmla="*/ 7 w 17"/>
                <a:gd name="T11" fmla="*/ 5 h 5"/>
                <a:gd name="T12" fmla="*/ 1 w 17"/>
                <a:gd name="T13" fmla="*/ 5 h 5"/>
                <a:gd name="T14" fmla="*/ 0 w 17"/>
                <a:gd name="T15" fmla="*/ 4 h 5"/>
                <a:gd name="T16" fmla="*/ 1 w 17"/>
                <a:gd name="T17" fmla="*/ 3 h 5"/>
                <a:gd name="T18" fmla="*/ 6 w 17"/>
                <a:gd name="T19" fmla="*/ 3 h 5"/>
                <a:gd name="T20" fmla="*/ 16 w 17"/>
                <a:gd name="T21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" h="5">
                  <a:moveTo>
                    <a:pt x="16" y="1"/>
                  </a:move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7" y="2"/>
                    <a:pt x="16" y="2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0" y="5"/>
                    <a:pt x="0" y="4"/>
                  </a:cubicBezTo>
                  <a:cubicBezTo>
                    <a:pt x="0" y="3"/>
                    <a:pt x="1" y="3"/>
                    <a:pt x="1" y="3"/>
                  </a:cubicBezTo>
                  <a:cubicBezTo>
                    <a:pt x="6" y="3"/>
                    <a:pt x="6" y="3"/>
                    <a:pt x="6" y="3"/>
                  </a:cubicBezTo>
                  <a:lnTo>
                    <a:pt x="16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8" name="Freeform 123">
              <a:extLst>
                <a:ext uri="{FF2B5EF4-FFF2-40B4-BE49-F238E27FC236}">
                  <a16:creationId xmlns:a16="http://schemas.microsoft.com/office/drawing/2014/main" xmlns="" id="{C4A7953E-61B6-4411-892E-80E765505BC4}"/>
                </a:ext>
              </a:extLst>
            </p:cNvPr>
            <p:cNvSpPr>
              <a:spLocks/>
            </p:cNvSpPr>
            <p:nvPr/>
          </p:nvSpPr>
          <p:spPr bwMode="auto">
            <a:xfrm>
              <a:off x="7148513" y="4378326"/>
              <a:ext cx="111125" cy="33338"/>
            </a:xfrm>
            <a:custGeom>
              <a:avLst/>
              <a:gdLst>
                <a:gd name="T0" fmla="*/ 20 w 20"/>
                <a:gd name="T1" fmla="*/ 5 h 6"/>
                <a:gd name="T2" fmla="*/ 19 w 20"/>
                <a:gd name="T3" fmla="*/ 6 h 6"/>
                <a:gd name="T4" fmla="*/ 18 w 20"/>
                <a:gd name="T5" fmla="*/ 5 h 6"/>
                <a:gd name="T6" fmla="*/ 17 w 20"/>
                <a:gd name="T7" fmla="*/ 3 h 6"/>
                <a:gd name="T8" fmla="*/ 17 w 20"/>
                <a:gd name="T9" fmla="*/ 3 h 6"/>
                <a:gd name="T10" fmla="*/ 16 w 20"/>
                <a:gd name="T11" fmla="*/ 2 h 6"/>
                <a:gd name="T12" fmla="*/ 15 w 20"/>
                <a:gd name="T13" fmla="*/ 2 h 6"/>
                <a:gd name="T14" fmla="*/ 1 w 20"/>
                <a:gd name="T15" fmla="*/ 2 h 6"/>
                <a:gd name="T16" fmla="*/ 0 w 20"/>
                <a:gd name="T17" fmla="*/ 1 h 6"/>
                <a:gd name="T18" fmla="*/ 1 w 20"/>
                <a:gd name="T19" fmla="*/ 0 h 6"/>
                <a:gd name="T20" fmla="*/ 15 w 20"/>
                <a:gd name="T21" fmla="*/ 0 h 6"/>
                <a:gd name="T22" fmla="*/ 17 w 20"/>
                <a:gd name="T23" fmla="*/ 0 h 6"/>
                <a:gd name="T24" fmla="*/ 18 w 20"/>
                <a:gd name="T25" fmla="*/ 1 h 6"/>
                <a:gd name="T26" fmla="*/ 19 w 20"/>
                <a:gd name="T27" fmla="*/ 3 h 6"/>
                <a:gd name="T28" fmla="*/ 20 w 20"/>
                <a:gd name="T2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6">
                  <a:moveTo>
                    <a:pt x="20" y="5"/>
                  </a:moveTo>
                  <a:cubicBezTo>
                    <a:pt x="20" y="5"/>
                    <a:pt x="19" y="6"/>
                    <a:pt x="19" y="6"/>
                  </a:cubicBezTo>
                  <a:cubicBezTo>
                    <a:pt x="18" y="6"/>
                    <a:pt x="18" y="5"/>
                    <a:pt x="18" y="5"/>
                  </a:cubicBezTo>
                  <a:cubicBezTo>
                    <a:pt x="18" y="4"/>
                    <a:pt x="18" y="4"/>
                    <a:pt x="17" y="3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7" y="2"/>
                    <a:pt x="16" y="2"/>
                    <a:pt x="16" y="2"/>
                  </a:cubicBezTo>
                  <a:cubicBezTo>
                    <a:pt x="16" y="2"/>
                    <a:pt x="15" y="2"/>
                    <a:pt x="15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5" y="0"/>
                    <a:pt x="16" y="0"/>
                    <a:pt x="17" y="0"/>
                  </a:cubicBezTo>
                  <a:cubicBezTo>
                    <a:pt x="17" y="0"/>
                    <a:pt x="18" y="1"/>
                    <a:pt x="18" y="1"/>
                  </a:cubicBezTo>
                  <a:cubicBezTo>
                    <a:pt x="19" y="2"/>
                    <a:pt x="19" y="2"/>
                    <a:pt x="19" y="3"/>
                  </a:cubicBezTo>
                  <a:cubicBezTo>
                    <a:pt x="19" y="3"/>
                    <a:pt x="20" y="4"/>
                    <a:pt x="20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9" name="Freeform 124">
              <a:extLst>
                <a:ext uri="{FF2B5EF4-FFF2-40B4-BE49-F238E27FC236}">
                  <a16:creationId xmlns:a16="http://schemas.microsoft.com/office/drawing/2014/main" xmlns="" id="{6B763E7E-F2D4-420C-915F-9D4DF6831CFE}"/>
                </a:ext>
              </a:extLst>
            </p:cNvPr>
            <p:cNvSpPr>
              <a:spLocks/>
            </p:cNvSpPr>
            <p:nvPr/>
          </p:nvSpPr>
          <p:spPr bwMode="auto">
            <a:xfrm>
              <a:off x="7126288" y="4333876"/>
              <a:ext cx="111125" cy="33338"/>
            </a:xfrm>
            <a:custGeom>
              <a:avLst/>
              <a:gdLst>
                <a:gd name="T0" fmla="*/ 20 w 20"/>
                <a:gd name="T1" fmla="*/ 5 h 6"/>
                <a:gd name="T2" fmla="*/ 19 w 20"/>
                <a:gd name="T3" fmla="*/ 6 h 6"/>
                <a:gd name="T4" fmla="*/ 18 w 20"/>
                <a:gd name="T5" fmla="*/ 5 h 6"/>
                <a:gd name="T6" fmla="*/ 18 w 20"/>
                <a:gd name="T7" fmla="*/ 4 h 6"/>
                <a:gd name="T8" fmla="*/ 18 w 20"/>
                <a:gd name="T9" fmla="*/ 4 h 6"/>
                <a:gd name="T10" fmla="*/ 17 w 20"/>
                <a:gd name="T11" fmla="*/ 3 h 6"/>
                <a:gd name="T12" fmla="*/ 17 w 20"/>
                <a:gd name="T13" fmla="*/ 3 h 6"/>
                <a:gd name="T14" fmla="*/ 16 w 20"/>
                <a:gd name="T15" fmla="*/ 2 h 6"/>
                <a:gd name="T16" fmla="*/ 15 w 20"/>
                <a:gd name="T17" fmla="*/ 2 h 6"/>
                <a:gd name="T18" fmla="*/ 1 w 20"/>
                <a:gd name="T19" fmla="*/ 2 h 6"/>
                <a:gd name="T20" fmla="*/ 0 w 20"/>
                <a:gd name="T21" fmla="*/ 1 h 6"/>
                <a:gd name="T22" fmla="*/ 1 w 20"/>
                <a:gd name="T23" fmla="*/ 0 h 6"/>
                <a:gd name="T24" fmla="*/ 15 w 20"/>
                <a:gd name="T25" fmla="*/ 0 h 6"/>
                <a:gd name="T26" fmla="*/ 17 w 20"/>
                <a:gd name="T27" fmla="*/ 1 h 6"/>
                <a:gd name="T28" fmla="*/ 18 w 20"/>
                <a:gd name="T29" fmla="*/ 1 h 6"/>
                <a:gd name="T30" fmla="*/ 18 w 20"/>
                <a:gd name="T31" fmla="*/ 2 h 6"/>
                <a:gd name="T32" fmla="*/ 19 w 20"/>
                <a:gd name="T33" fmla="*/ 3 h 6"/>
                <a:gd name="T34" fmla="*/ 19 w 20"/>
                <a:gd name="T35" fmla="*/ 3 h 6"/>
                <a:gd name="T36" fmla="*/ 19 w 20"/>
                <a:gd name="T37" fmla="*/ 3 h 6"/>
                <a:gd name="T38" fmla="*/ 20 w 20"/>
                <a:gd name="T3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0" h="6">
                  <a:moveTo>
                    <a:pt x="20" y="5"/>
                  </a:moveTo>
                  <a:cubicBezTo>
                    <a:pt x="20" y="5"/>
                    <a:pt x="19" y="6"/>
                    <a:pt x="19" y="6"/>
                  </a:cubicBezTo>
                  <a:cubicBezTo>
                    <a:pt x="18" y="6"/>
                    <a:pt x="18" y="5"/>
                    <a:pt x="18" y="5"/>
                  </a:cubicBezTo>
                  <a:cubicBezTo>
                    <a:pt x="18" y="5"/>
                    <a:pt x="18" y="4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7" y="3"/>
                    <a:pt x="16" y="2"/>
                    <a:pt x="16" y="2"/>
                  </a:cubicBezTo>
                  <a:cubicBezTo>
                    <a:pt x="16" y="2"/>
                    <a:pt x="15" y="2"/>
                    <a:pt x="15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6" y="0"/>
                    <a:pt x="16" y="0"/>
                    <a:pt x="17" y="1"/>
                  </a:cubicBezTo>
                  <a:cubicBezTo>
                    <a:pt x="17" y="1"/>
                    <a:pt x="18" y="1"/>
                    <a:pt x="18" y="1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9" y="2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4"/>
                    <a:pt x="20" y="4"/>
                    <a:pt x="20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0" name="Freeform 125">
              <a:extLst>
                <a:ext uri="{FF2B5EF4-FFF2-40B4-BE49-F238E27FC236}">
                  <a16:creationId xmlns:a16="http://schemas.microsoft.com/office/drawing/2014/main" xmlns="" id="{C9B611C9-8EA9-4479-B952-491C08A62948}"/>
                </a:ext>
              </a:extLst>
            </p:cNvPr>
            <p:cNvSpPr>
              <a:spLocks/>
            </p:cNvSpPr>
            <p:nvPr/>
          </p:nvSpPr>
          <p:spPr bwMode="auto">
            <a:xfrm>
              <a:off x="7099300" y="4289426"/>
              <a:ext cx="93663" cy="33338"/>
            </a:xfrm>
            <a:custGeom>
              <a:avLst/>
              <a:gdLst>
                <a:gd name="T0" fmla="*/ 17 w 17"/>
                <a:gd name="T1" fmla="*/ 5 h 6"/>
                <a:gd name="T2" fmla="*/ 16 w 17"/>
                <a:gd name="T3" fmla="*/ 6 h 6"/>
                <a:gd name="T4" fmla="*/ 15 w 17"/>
                <a:gd name="T5" fmla="*/ 5 h 6"/>
                <a:gd name="T6" fmla="*/ 15 w 17"/>
                <a:gd name="T7" fmla="*/ 4 h 6"/>
                <a:gd name="T8" fmla="*/ 15 w 17"/>
                <a:gd name="T9" fmla="*/ 4 h 6"/>
                <a:gd name="T10" fmla="*/ 15 w 17"/>
                <a:gd name="T11" fmla="*/ 3 h 6"/>
                <a:gd name="T12" fmla="*/ 14 w 17"/>
                <a:gd name="T13" fmla="*/ 3 h 6"/>
                <a:gd name="T14" fmla="*/ 13 w 17"/>
                <a:gd name="T15" fmla="*/ 2 h 6"/>
                <a:gd name="T16" fmla="*/ 1 w 17"/>
                <a:gd name="T17" fmla="*/ 2 h 6"/>
                <a:gd name="T18" fmla="*/ 0 w 17"/>
                <a:gd name="T19" fmla="*/ 1 h 6"/>
                <a:gd name="T20" fmla="*/ 1 w 17"/>
                <a:gd name="T21" fmla="*/ 0 h 6"/>
                <a:gd name="T22" fmla="*/ 13 w 17"/>
                <a:gd name="T23" fmla="*/ 0 h 6"/>
                <a:gd name="T24" fmla="*/ 14 w 17"/>
                <a:gd name="T25" fmla="*/ 1 h 6"/>
                <a:gd name="T26" fmla="*/ 16 w 17"/>
                <a:gd name="T27" fmla="*/ 2 h 6"/>
                <a:gd name="T28" fmla="*/ 17 w 17"/>
                <a:gd name="T29" fmla="*/ 3 h 6"/>
                <a:gd name="T30" fmla="*/ 17 w 17"/>
                <a:gd name="T31" fmla="*/ 3 h 6"/>
                <a:gd name="T32" fmla="*/ 17 w 17"/>
                <a:gd name="T33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7" h="6">
                  <a:moveTo>
                    <a:pt x="17" y="5"/>
                  </a:moveTo>
                  <a:cubicBezTo>
                    <a:pt x="17" y="6"/>
                    <a:pt x="17" y="6"/>
                    <a:pt x="16" y="6"/>
                  </a:cubicBezTo>
                  <a:cubicBezTo>
                    <a:pt x="16" y="6"/>
                    <a:pt x="15" y="6"/>
                    <a:pt x="15" y="5"/>
                  </a:cubicBezTo>
                  <a:cubicBezTo>
                    <a:pt x="15" y="5"/>
                    <a:pt x="15" y="5"/>
                    <a:pt x="15" y="4"/>
                  </a:cubicBezTo>
                  <a:cubicBezTo>
                    <a:pt x="15" y="4"/>
                    <a:pt x="15" y="4"/>
                    <a:pt x="15" y="4"/>
                  </a:cubicBezTo>
                  <a:cubicBezTo>
                    <a:pt x="15" y="4"/>
                    <a:pt x="15" y="4"/>
                    <a:pt x="15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3" y="2"/>
                    <a:pt x="13" y="2"/>
                    <a:pt x="13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3" y="0"/>
                    <a:pt x="14" y="1"/>
                    <a:pt x="14" y="1"/>
                  </a:cubicBezTo>
                  <a:cubicBezTo>
                    <a:pt x="15" y="1"/>
                    <a:pt x="15" y="1"/>
                    <a:pt x="16" y="2"/>
                  </a:cubicBezTo>
                  <a:cubicBezTo>
                    <a:pt x="16" y="2"/>
                    <a:pt x="17" y="3"/>
                    <a:pt x="17" y="3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7" y="4"/>
                    <a:pt x="17" y="5"/>
                    <a:pt x="17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31" name="Group 230">
            <a:extLst>
              <a:ext uri="{FF2B5EF4-FFF2-40B4-BE49-F238E27FC236}">
                <a16:creationId xmlns:a16="http://schemas.microsoft.com/office/drawing/2014/main" xmlns="" id="{57F41B7F-C72E-4BCC-90A2-89D13D1C1FE4}"/>
              </a:ext>
            </a:extLst>
          </p:cNvPr>
          <p:cNvGrpSpPr/>
          <p:nvPr/>
        </p:nvGrpSpPr>
        <p:grpSpPr>
          <a:xfrm>
            <a:off x="7716837" y="4338638"/>
            <a:ext cx="115887" cy="338138"/>
            <a:chOff x="7716837" y="4262438"/>
            <a:chExt cx="115887" cy="338138"/>
          </a:xfrm>
          <a:solidFill>
            <a:schemeClr val="tx1"/>
          </a:solidFill>
        </p:grpSpPr>
        <p:sp>
          <p:nvSpPr>
            <p:cNvPr id="232" name="Freeform 228">
              <a:extLst>
                <a:ext uri="{FF2B5EF4-FFF2-40B4-BE49-F238E27FC236}">
                  <a16:creationId xmlns:a16="http://schemas.microsoft.com/office/drawing/2014/main" xmlns="" id="{E1EC0D2B-DCF1-4454-BD25-957FED9AEC4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16837" y="4262438"/>
              <a:ext cx="115887" cy="338138"/>
            </a:xfrm>
            <a:custGeom>
              <a:avLst/>
              <a:gdLst>
                <a:gd name="T0" fmla="*/ 2 w 21"/>
                <a:gd name="T1" fmla="*/ 2 h 61"/>
                <a:gd name="T2" fmla="*/ 6 w 21"/>
                <a:gd name="T3" fmla="*/ 9 h 61"/>
                <a:gd name="T4" fmla="*/ 14 w 21"/>
                <a:gd name="T5" fmla="*/ 9 h 61"/>
                <a:gd name="T6" fmla="*/ 18 w 21"/>
                <a:gd name="T7" fmla="*/ 2 h 61"/>
                <a:gd name="T8" fmla="*/ 2 w 21"/>
                <a:gd name="T9" fmla="*/ 2 h 61"/>
                <a:gd name="T10" fmla="*/ 5 w 21"/>
                <a:gd name="T11" fmla="*/ 11 h 61"/>
                <a:gd name="T12" fmla="*/ 0 w 21"/>
                <a:gd name="T13" fmla="*/ 1 h 61"/>
                <a:gd name="T14" fmla="*/ 0 w 21"/>
                <a:gd name="T15" fmla="*/ 1 h 61"/>
                <a:gd name="T16" fmla="*/ 1 w 21"/>
                <a:gd name="T17" fmla="*/ 0 h 61"/>
                <a:gd name="T18" fmla="*/ 20 w 21"/>
                <a:gd name="T19" fmla="*/ 0 h 61"/>
                <a:gd name="T20" fmla="*/ 20 w 21"/>
                <a:gd name="T21" fmla="*/ 0 h 61"/>
                <a:gd name="T22" fmla="*/ 20 w 21"/>
                <a:gd name="T23" fmla="*/ 0 h 61"/>
                <a:gd name="T24" fmla="*/ 21 w 21"/>
                <a:gd name="T25" fmla="*/ 1 h 61"/>
                <a:gd name="T26" fmla="*/ 16 w 21"/>
                <a:gd name="T27" fmla="*/ 11 h 61"/>
                <a:gd name="T28" fmla="*/ 15 w 21"/>
                <a:gd name="T29" fmla="*/ 11 h 61"/>
                <a:gd name="T30" fmla="*/ 5 w 21"/>
                <a:gd name="T31" fmla="*/ 11 h 61"/>
                <a:gd name="T32" fmla="*/ 5 w 21"/>
                <a:gd name="T33" fmla="*/ 11 h 61"/>
                <a:gd name="T34" fmla="*/ 5 w 21"/>
                <a:gd name="T35" fmla="*/ 11 h 61"/>
                <a:gd name="T36" fmla="*/ 7 w 21"/>
                <a:gd name="T37" fmla="*/ 15 h 61"/>
                <a:gd name="T38" fmla="*/ 4 w 21"/>
                <a:gd name="T39" fmla="*/ 56 h 61"/>
                <a:gd name="T40" fmla="*/ 10 w 21"/>
                <a:gd name="T41" fmla="*/ 59 h 61"/>
                <a:gd name="T42" fmla="*/ 17 w 21"/>
                <a:gd name="T43" fmla="*/ 56 h 61"/>
                <a:gd name="T44" fmla="*/ 13 w 21"/>
                <a:gd name="T45" fmla="*/ 15 h 61"/>
                <a:gd name="T46" fmla="*/ 7 w 21"/>
                <a:gd name="T47" fmla="*/ 15 h 61"/>
                <a:gd name="T48" fmla="*/ 2 w 21"/>
                <a:gd name="T49" fmla="*/ 56 h 61"/>
                <a:gd name="T50" fmla="*/ 5 w 21"/>
                <a:gd name="T51" fmla="*/ 14 h 61"/>
                <a:gd name="T52" fmla="*/ 6 w 21"/>
                <a:gd name="T53" fmla="*/ 13 h 61"/>
                <a:gd name="T54" fmla="*/ 14 w 21"/>
                <a:gd name="T55" fmla="*/ 13 h 61"/>
                <a:gd name="T56" fmla="*/ 14 w 21"/>
                <a:gd name="T57" fmla="*/ 13 h 61"/>
                <a:gd name="T58" fmla="*/ 15 w 21"/>
                <a:gd name="T59" fmla="*/ 14 h 61"/>
                <a:gd name="T60" fmla="*/ 19 w 21"/>
                <a:gd name="T61" fmla="*/ 56 h 61"/>
                <a:gd name="T62" fmla="*/ 19 w 21"/>
                <a:gd name="T63" fmla="*/ 56 h 61"/>
                <a:gd name="T64" fmla="*/ 18 w 21"/>
                <a:gd name="T65" fmla="*/ 57 h 61"/>
                <a:gd name="T66" fmla="*/ 11 w 21"/>
                <a:gd name="T67" fmla="*/ 61 h 61"/>
                <a:gd name="T68" fmla="*/ 11 w 21"/>
                <a:gd name="T69" fmla="*/ 61 h 61"/>
                <a:gd name="T70" fmla="*/ 11 w 21"/>
                <a:gd name="T71" fmla="*/ 61 h 61"/>
                <a:gd name="T72" fmla="*/ 10 w 21"/>
                <a:gd name="T73" fmla="*/ 61 h 61"/>
                <a:gd name="T74" fmla="*/ 2 w 21"/>
                <a:gd name="T75" fmla="*/ 57 h 61"/>
                <a:gd name="T76" fmla="*/ 2 w 21"/>
                <a:gd name="T77" fmla="*/ 56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1" h="61">
                  <a:moveTo>
                    <a:pt x="2" y="2"/>
                  </a:moveTo>
                  <a:cubicBezTo>
                    <a:pt x="6" y="9"/>
                    <a:pt x="6" y="9"/>
                    <a:pt x="6" y="9"/>
                  </a:cubicBezTo>
                  <a:cubicBezTo>
                    <a:pt x="14" y="9"/>
                    <a:pt x="14" y="9"/>
                    <a:pt x="14" y="9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2" y="2"/>
                    <a:pt x="2" y="2"/>
                    <a:pt x="2" y="2"/>
                  </a:cubicBezTo>
                  <a:close/>
                  <a:moveTo>
                    <a:pt x="5" y="1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1" y="0"/>
                    <a:pt x="21" y="1"/>
                    <a:pt x="21" y="1"/>
                  </a:cubicBezTo>
                  <a:cubicBezTo>
                    <a:pt x="16" y="11"/>
                    <a:pt x="16" y="11"/>
                    <a:pt x="16" y="11"/>
                  </a:cubicBezTo>
                  <a:cubicBezTo>
                    <a:pt x="16" y="11"/>
                    <a:pt x="15" y="11"/>
                    <a:pt x="15" y="11"/>
                  </a:cubicBezTo>
                  <a:cubicBezTo>
                    <a:pt x="5" y="11"/>
                    <a:pt x="5" y="11"/>
                    <a:pt x="5" y="11"/>
                  </a:cubicBezTo>
                  <a:cubicBezTo>
                    <a:pt x="5" y="11"/>
                    <a:pt x="5" y="11"/>
                    <a:pt x="5" y="11"/>
                  </a:cubicBezTo>
                  <a:cubicBezTo>
                    <a:pt x="5" y="11"/>
                    <a:pt x="5" y="11"/>
                    <a:pt x="5" y="11"/>
                  </a:cubicBezTo>
                  <a:close/>
                  <a:moveTo>
                    <a:pt x="7" y="15"/>
                  </a:moveTo>
                  <a:cubicBezTo>
                    <a:pt x="4" y="56"/>
                    <a:pt x="4" y="56"/>
                    <a:pt x="4" y="56"/>
                  </a:cubicBezTo>
                  <a:cubicBezTo>
                    <a:pt x="10" y="59"/>
                    <a:pt x="10" y="59"/>
                    <a:pt x="10" y="59"/>
                  </a:cubicBezTo>
                  <a:cubicBezTo>
                    <a:pt x="17" y="56"/>
                    <a:pt x="17" y="56"/>
                    <a:pt x="17" y="56"/>
                  </a:cubicBezTo>
                  <a:cubicBezTo>
                    <a:pt x="13" y="15"/>
                    <a:pt x="13" y="15"/>
                    <a:pt x="13" y="15"/>
                  </a:cubicBezTo>
                  <a:cubicBezTo>
                    <a:pt x="7" y="15"/>
                    <a:pt x="7" y="15"/>
                    <a:pt x="7" y="15"/>
                  </a:cubicBezTo>
                  <a:close/>
                  <a:moveTo>
                    <a:pt x="2" y="56"/>
                  </a:moveTo>
                  <a:cubicBezTo>
                    <a:pt x="5" y="14"/>
                    <a:pt x="5" y="14"/>
                    <a:pt x="5" y="14"/>
                  </a:cubicBezTo>
                  <a:cubicBezTo>
                    <a:pt x="5" y="14"/>
                    <a:pt x="6" y="13"/>
                    <a:pt x="6" y="13"/>
                  </a:cubicBezTo>
                  <a:cubicBezTo>
                    <a:pt x="14" y="13"/>
                    <a:pt x="14" y="13"/>
                    <a:pt x="14" y="13"/>
                  </a:cubicBezTo>
                  <a:cubicBezTo>
                    <a:pt x="14" y="13"/>
                    <a:pt x="14" y="13"/>
                    <a:pt x="14" y="13"/>
                  </a:cubicBezTo>
                  <a:cubicBezTo>
                    <a:pt x="15" y="13"/>
                    <a:pt x="15" y="14"/>
                    <a:pt x="15" y="14"/>
                  </a:cubicBezTo>
                  <a:cubicBezTo>
                    <a:pt x="19" y="56"/>
                    <a:pt x="19" y="56"/>
                    <a:pt x="19" y="56"/>
                  </a:cubicBezTo>
                  <a:cubicBezTo>
                    <a:pt x="19" y="56"/>
                    <a:pt x="19" y="56"/>
                    <a:pt x="19" y="56"/>
                  </a:cubicBezTo>
                  <a:cubicBezTo>
                    <a:pt x="19" y="56"/>
                    <a:pt x="19" y="57"/>
                    <a:pt x="18" y="57"/>
                  </a:cubicBezTo>
                  <a:cubicBezTo>
                    <a:pt x="11" y="61"/>
                    <a:pt x="11" y="61"/>
                    <a:pt x="11" y="61"/>
                  </a:cubicBezTo>
                  <a:cubicBezTo>
                    <a:pt x="11" y="61"/>
                    <a:pt x="11" y="61"/>
                    <a:pt x="11" y="61"/>
                  </a:cubicBezTo>
                  <a:cubicBezTo>
                    <a:pt x="11" y="61"/>
                    <a:pt x="11" y="61"/>
                    <a:pt x="11" y="61"/>
                  </a:cubicBezTo>
                  <a:cubicBezTo>
                    <a:pt x="10" y="61"/>
                    <a:pt x="10" y="61"/>
                    <a:pt x="10" y="61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2" y="57"/>
                    <a:pt x="2" y="56"/>
                    <a:pt x="2" y="5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3" name="Freeform 229">
              <a:extLst>
                <a:ext uri="{FF2B5EF4-FFF2-40B4-BE49-F238E27FC236}">
                  <a16:creationId xmlns:a16="http://schemas.microsoft.com/office/drawing/2014/main" xmlns="" id="{8B40FA48-73FB-4AAC-B266-71DFFC8A4C73}"/>
                </a:ext>
              </a:extLst>
            </p:cNvPr>
            <p:cNvSpPr>
              <a:spLocks/>
            </p:cNvSpPr>
            <p:nvPr/>
          </p:nvSpPr>
          <p:spPr bwMode="auto">
            <a:xfrm>
              <a:off x="7743825" y="4556126"/>
              <a:ext cx="55562" cy="22225"/>
            </a:xfrm>
            <a:custGeom>
              <a:avLst/>
              <a:gdLst>
                <a:gd name="T0" fmla="*/ 1 w 10"/>
                <a:gd name="T1" fmla="*/ 2 h 4"/>
                <a:gd name="T2" fmla="*/ 1 w 10"/>
                <a:gd name="T3" fmla="*/ 1 h 4"/>
                <a:gd name="T4" fmla="*/ 2 w 10"/>
                <a:gd name="T5" fmla="*/ 0 h 4"/>
                <a:gd name="T6" fmla="*/ 5 w 10"/>
                <a:gd name="T7" fmla="*/ 2 h 4"/>
                <a:gd name="T8" fmla="*/ 9 w 10"/>
                <a:gd name="T9" fmla="*/ 0 h 4"/>
                <a:gd name="T10" fmla="*/ 10 w 10"/>
                <a:gd name="T11" fmla="*/ 1 h 4"/>
                <a:gd name="T12" fmla="*/ 9 w 10"/>
                <a:gd name="T13" fmla="*/ 2 h 4"/>
                <a:gd name="T14" fmla="*/ 6 w 10"/>
                <a:gd name="T15" fmla="*/ 4 h 4"/>
                <a:gd name="T16" fmla="*/ 5 w 10"/>
                <a:gd name="T17" fmla="*/ 4 h 4"/>
                <a:gd name="T18" fmla="*/ 1 w 10"/>
                <a:gd name="T1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" h="4">
                  <a:moveTo>
                    <a:pt x="1" y="2"/>
                  </a:moveTo>
                  <a:cubicBezTo>
                    <a:pt x="1" y="2"/>
                    <a:pt x="0" y="1"/>
                    <a:pt x="1" y="1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9" y="0"/>
                    <a:pt x="10" y="0"/>
                    <a:pt x="10" y="1"/>
                  </a:cubicBezTo>
                  <a:cubicBezTo>
                    <a:pt x="10" y="1"/>
                    <a:pt x="10" y="2"/>
                    <a:pt x="9" y="2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5" y="4"/>
                    <a:pt x="5" y="4"/>
                    <a:pt x="5" y="4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4" name="Freeform 230">
              <a:extLst>
                <a:ext uri="{FF2B5EF4-FFF2-40B4-BE49-F238E27FC236}">
                  <a16:creationId xmlns:a16="http://schemas.microsoft.com/office/drawing/2014/main" xmlns="" id="{6666F306-73DC-454B-AA08-27588929CF24}"/>
                </a:ext>
              </a:extLst>
            </p:cNvPr>
            <p:cNvSpPr>
              <a:spLocks/>
            </p:cNvSpPr>
            <p:nvPr/>
          </p:nvSpPr>
          <p:spPr bwMode="auto">
            <a:xfrm>
              <a:off x="7754937" y="4289426"/>
              <a:ext cx="33337" cy="11113"/>
            </a:xfrm>
            <a:custGeom>
              <a:avLst/>
              <a:gdLst>
                <a:gd name="T0" fmla="*/ 1 w 6"/>
                <a:gd name="T1" fmla="*/ 2 h 2"/>
                <a:gd name="T2" fmla="*/ 0 w 6"/>
                <a:gd name="T3" fmla="*/ 1 h 2"/>
                <a:gd name="T4" fmla="*/ 1 w 6"/>
                <a:gd name="T5" fmla="*/ 0 h 2"/>
                <a:gd name="T6" fmla="*/ 5 w 6"/>
                <a:gd name="T7" fmla="*/ 0 h 2"/>
                <a:gd name="T8" fmla="*/ 6 w 6"/>
                <a:gd name="T9" fmla="*/ 1 h 2"/>
                <a:gd name="T10" fmla="*/ 5 w 6"/>
                <a:gd name="T11" fmla="*/ 2 h 2"/>
                <a:gd name="T12" fmla="*/ 1 w 6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6" y="0"/>
                    <a:pt x="6" y="1"/>
                    <a:pt x="6" y="1"/>
                  </a:cubicBezTo>
                  <a:cubicBezTo>
                    <a:pt x="6" y="2"/>
                    <a:pt x="6" y="2"/>
                    <a:pt x="5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35" name="Group 234">
            <a:extLst>
              <a:ext uri="{FF2B5EF4-FFF2-40B4-BE49-F238E27FC236}">
                <a16:creationId xmlns:a16="http://schemas.microsoft.com/office/drawing/2014/main" xmlns="" id="{CAB18C32-5C39-4564-BE4D-1A9C914C272B}"/>
              </a:ext>
            </a:extLst>
          </p:cNvPr>
          <p:cNvGrpSpPr/>
          <p:nvPr/>
        </p:nvGrpSpPr>
        <p:grpSpPr>
          <a:xfrm>
            <a:off x="7610475" y="5722938"/>
            <a:ext cx="1022350" cy="288926"/>
            <a:chOff x="7610475" y="5646738"/>
            <a:chExt cx="1022350" cy="288926"/>
          </a:xfrm>
          <a:solidFill>
            <a:schemeClr val="tx1"/>
          </a:solidFill>
        </p:grpSpPr>
        <p:sp>
          <p:nvSpPr>
            <p:cNvPr id="236" name="Freeform 231">
              <a:extLst>
                <a:ext uri="{FF2B5EF4-FFF2-40B4-BE49-F238E27FC236}">
                  <a16:creationId xmlns:a16="http://schemas.microsoft.com/office/drawing/2014/main" xmlns="" id="{D42A91BB-4C5D-42B8-9CDB-1EFA3DD1546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94687" y="5840413"/>
              <a:ext cx="104775" cy="61913"/>
            </a:xfrm>
            <a:custGeom>
              <a:avLst/>
              <a:gdLst>
                <a:gd name="T0" fmla="*/ 2 w 19"/>
                <a:gd name="T1" fmla="*/ 9 h 11"/>
                <a:gd name="T2" fmla="*/ 17 w 19"/>
                <a:gd name="T3" fmla="*/ 9 h 11"/>
                <a:gd name="T4" fmla="*/ 15 w 19"/>
                <a:gd name="T5" fmla="*/ 1 h 11"/>
                <a:gd name="T6" fmla="*/ 5 w 19"/>
                <a:gd name="T7" fmla="*/ 1 h 11"/>
                <a:gd name="T8" fmla="*/ 2 w 19"/>
                <a:gd name="T9" fmla="*/ 9 h 11"/>
                <a:gd name="T10" fmla="*/ 18 w 19"/>
                <a:gd name="T11" fmla="*/ 11 h 11"/>
                <a:gd name="T12" fmla="*/ 1 w 19"/>
                <a:gd name="T13" fmla="*/ 11 h 11"/>
                <a:gd name="T14" fmla="*/ 1 w 19"/>
                <a:gd name="T15" fmla="*/ 11 h 11"/>
                <a:gd name="T16" fmla="*/ 1 w 19"/>
                <a:gd name="T17" fmla="*/ 11 h 11"/>
                <a:gd name="T18" fmla="*/ 0 w 19"/>
                <a:gd name="T19" fmla="*/ 10 h 11"/>
                <a:gd name="T20" fmla="*/ 3 w 19"/>
                <a:gd name="T21" fmla="*/ 0 h 11"/>
                <a:gd name="T22" fmla="*/ 4 w 19"/>
                <a:gd name="T23" fmla="*/ 0 h 11"/>
                <a:gd name="T24" fmla="*/ 15 w 19"/>
                <a:gd name="T25" fmla="*/ 0 h 11"/>
                <a:gd name="T26" fmla="*/ 15 w 19"/>
                <a:gd name="T27" fmla="*/ 0 h 11"/>
                <a:gd name="T28" fmla="*/ 16 w 19"/>
                <a:gd name="T29" fmla="*/ 0 h 11"/>
                <a:gd name="T30" fmla="*/ 19 w 19"/>
                <a:gd name="T31" fmla="*/ 10 h 11"/>
                <a:gd name="T32" fmla="*/ 19 w 19"/>
                <a:gd name="T33" fmla="*/ 10 h 11"/>
                <a:gd name="T34" fmla="*/ 18 w 19"/>
                <a:gd name="T3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9" h="11">
                  <a:moveTo>
                    <a:pt x="2" y="9"/>
                  </a:moveTo>
                  <a:cubicBezTo>
                    <a:pt x="17" y="9"/>
                    <a:pt x="17" y="9"/>
                    <a:pt x="17" y="9"/>
                  </a:cubicBezTo>
                  <a:cubicBezTo>
                    <a:pt x="15" y="1"/>
                    <a:pt x="15" y="1"/>
                    <a:pt x="1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2" y="9"/>
                    <a:pt x="2" y="9"/>
                    <a:pt x="2" y="9"/>
                  </a:cubicBezTo>
                  <a:close/>
                  <a:moveTo>
                    <a:pt x="18" y="11"/>
                  </a:move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1"/>
                    <a:pt x="0" y="10"/>
                    <a:pt x="0" y="1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1"/>
                    <a:pt x="19" y="11"/>
                    <a:pt x="18" y="1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7" name="Freeform 232">
              <a:extLst>
                <a:ext uri="{FF2B5EF4-FFF2-40B4-BE49-F238E27FC236}">
                  <a16:creationId xmlns:a16="http://schemas.microsoft.com/office/drawing/2014/main" xmlns="" id="{3BAD4ADD-D7B1-4D19-B13E-52573CFD3EB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28050" y="5840413"/>
              <a:ext cx="104775" cy="61913"/>
            </a:xfrm>
            <a:custGeom>
              <a:avLst/>
              <a:gdLst>
                <a:gd name="T0" fmla="*/ 2 w 19"/>
                <a:gd name="T1" fmla="*/ 9 h 11"/>
                <a:gd name="T2" fmla="*/ 17 w 19"/>
                <a:gd name="T3" fmla="*/ 9 h 11"/>
                <a:gd name="T4" fmla="*/ 15 w 19"/>
                <a:gd name="T5" fmla="*/ 1 h 11"/>
                <a:gd name="T6" fmla="*/ 5 w 19"/>
                <a:gd name="T7" fmla="*/ 1 h 11"/>
                <a:gd name="T8" fmla="*/ 2 w 19"/>
                <a:gd name="T9" fmla="*/ 9 h 11"/>
                <a:gd name="T10" fmla="*/ 18 w 19"/>
                <a:gd name="T11" fmla="*/ 11 h 11"/>
                <a:gd name="T12" fmla="*/ 1 w 19"/>
                <a:gd name="T13" fmla="*/ 11 h 11"/>
                <a:gd name="T14" fmla="*/ 1 w 19"/>
                <a:gd name="T15" fmla="*/ 11 h 11"/>
                <a:gd name="T16" fmla="*/ 1 w 19"/>
                <a:gd name="T17" fmla="*/ 11 h 11"/>
                <a:gd name="T18" fmla="*/ 0 w 19"/>
                <a:gd name="T19" fmla="*/ 10 h 11"/>
                <a:gd name="T20" fmla="*/ 3 w 19"/>
                <a:gd name="T21" fmla="*/ 0 h 11"/>
                <a:gd name="T22" fmla="*/ 4 w 19"/>
                <a:gd name="T23" fmla="*/ 0 h 11"/>
                <a:gd name="T24" fmla="*/ 16 w 19"/>
                <a:gd name="T25" fmla="*/ 0 h 11"/>
                <a:gd name="T26" fmla="*/ 16 w 19"/>
                <a:gd name="T27" fmla="*/ 0 h 11"/>
                <a:gd name="T28" fmla="*/ 16 w 19"/>
                <a:gd name="T29" fmla="*/ 0 h 11"/>
                <a:gd name="T30" fmla="*/ 19 w 19"/>
                <a:gd name="T31" fmla="*/ 10 h 11"/>
                <a:gd name="T32" fmla="*/ 19 w 19"/>
                <a:gd name="T33" fmla="*/ 10 h 11"/>
                <a:gd name="T34" fmla="*/ 18 w 19"/>
                <a:gd name="T3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9" h="11">
                  <a:moveTo>
                    <a:pt x="2" y="9"/>
                  </a:moveTo>
                  <a:cubicBezTo>
                    <a:pt x="17" y="9"/>
                    <a:pt x="17" y="9"/>
                    <a:pt x="17" y="9"/>
                  </a:cubicBezTo>
                  <a:cubicBezTo>
                    <a:pt x="15" y="1"/>
                    <a:pt x="15" y="1"/>
                    <a:pt x="1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2" y="9"/>
                    <a:pt x="2" y="9"/>
                    <a:pt x="2" y="9"/>
                  </a:cubicBezTo>
                  <a:close/>
                  <a:moveTo>
                    <a:pt x="18" y="11"/>
                  </a:move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1"/>
                    <a:pt x="0" y="10"/>
                    <a:pt x="0" y="1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4" y="0"/>
                    <a:pt x="4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1"/>
                    <a:pt x="19" y="11"/>
                    <a:pt x="18" y="1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8" name="Freeform 233">
              <a:extLst>
                <a:ext uri="{FF2B5EF4-FFF2-40B4-BE49-F238E27FC236}">
                  <a16:creationId xmlns:a16="http://schemas.microsoft.com/office/drawing/2014/main" xmlns="" id="{44EDA8A2-29B0-49C4-A5DB-BA1AD0ED179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10575" y="5840413"/>
              <a:ext cx="106362" cy="61913"/>
            </a:xfrm>
            <a:custGeom>
              <a:avLst/>
              <a:gdLst>
                <a:gd name="T0" fmla="*/ 2 w 19"/>
                <a:gd name="T1" fmla="*/ 9 h 11"/>
                <a:gd name="T2" fmla="*/ 17 w 19"/>
                <a:gd name="T3" fmla="*/ 9 h 11"/>
                <a:gd name="T4" fmla="*/ 15 w 19"/>
                <a:gd name="T5" fmla="*/ 1 h 11"/>
                <a:gd name="T6" fmla="*/ 5 w 19"/>
                <a:gd name="T7" fmla="*/ 1 h 11"/>
                <a:gd name="T8" fmla="*/ 2 w 19"/>
                <a:gd name="T9" fmla="*/ 9 h 11"/>
                <a:gd name="T10" fmla="*/ 18 w 19"/>
                <a:gd name="T11" fmla="*/ 11 h 11"/>
                <a:gd name="T12" fmla="*/ 1 w 19"/>
                <a:gd name="T13" fmla="*/ 11 h 11"/>
                <a:gd name="T14" fmla="*/ 1 w 19"/>
                <a:gd name="T15" fmla="*/ 11 h 11"/>
                <a:gd name="T16" fmla="*/ 1 w 19"/>
                <a:gd name="T17" fmla="*/ 11 h 11"/>
                <a:gd name="T18" fmla="*/ 0 w 19"/>
                <a:gd name="T19" fmla="*/ 10 h 11"/>
                <a:gd name="T20" fmla="*/ 3 w 19"/>
                <a:gd name="T21" fmla="*/ 0 h 11"/>
                <a:gd name="T22" fmla="*/ 4 w 19"/>
                <a:gd name="T23" fmla="*/ 0 h 11"/>
                <a:gd name="T24" fmla="*/ 15 w 19"/>
                <a:gd name="T25" fmla="*/ 0 h 11"/>
                <a:gd name="T26" fmla="*/ 15 w 19"/>
                <a:gd name="T27" fmla="*/ 0 h 11"/>
                <a:gd name="T28" fmla="*/ 16 w 19"/>
                <a:gd name="T29" fmla="*/ 0 h 11"/>
                <a:gd name="T30" fmla="*/ 19 w 19"/>
                <a:gd name="T31" fmla="*/ 10 h 11"/>
                <a:gd name="T32" fmla="*/ 19 w 19"/>
                <a:gd name="T33" fmla="*/ 10 h 11"/>
                <a:gd name="T34" fmla="*/ 18 w 19"/>
                <a:gd name="T35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9" h="11">
                  <a:moveTo>
                    <a:pt x="2" y="9"/>
                  </a:moveTo>
                  <a:cubicBezTo>
                    <a:pt x="17" y="9"/>
                    <a:pt x="17" y="9"/>
                    <a:pt x="17" y="9"/>
                  </a:cubicBezTo>
                  <a:cubicBezTo>
                    <a:pt x="15" y="1"/>
                    <a:pt x="15" y="1"/>
                    <a:pt x="1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2" y="9"/>
                    <a:pt x="2" y="9"/>
                    <a:pt x="2" y="9"/>
                  </a:cubicBezTo>
                  <a:close/>
                  <a:moveTo>
                    <a:pt x="18" y="11"/>
                  </a:move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1"/>
                    <a:pt x="0" y="10"/>
                    <a:pt x="0" y="1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1"/>
                    <a:pt x="19" y="11"/>
                    <a:pt x="18" y="1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9" name="Freeform 234">
              <a:extLst>
                <a:ext uri="{FF2B5EF4-FFF2-40B4-BE49-F238E27FC236}">
                  <a16:creationId xmlns:a16="http://schemas.microsoft.com/office/drawing/2014/main" xmlns="" id="{C81B84C8-E63C-4904-AB90-AF38CD66291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43900" y="5762626"/>
              <a:ext cx="111125" cy="66675"/>
            </a:xfrm>
            <a:custGeom>
              <a:avLst/>
              <a:gdLst>
                <a:gd name="T0" fmla="*/ 3 w 20"/>
                <a:gd name="T1" fmla="*/ 10 h 12"/>
                <a:gd name="T2" fmla="*/ 18 w 20"/>
                <a:gd name="T3" fmla="*/ 10 h 12"/>
                <a:gd name="T4" fmla="*/ 15 w 20"/>
                <a:gd name="T5" fmla="*/ 2 h 12"/>
                <a:gd name="T6" fmla="*/ 5 w 20"/>
                <a:gd name="T7" fmla="*/ 2 h 12"/>
                <a:gd name="T8" fmla="*/ 3 w 20"/>
                <a:gd name="T9" fmla="*/ 10 h 12"/>
                <a:gd name="T10" fmla="*/ 19 w 20"/>
                <a:gd name="T11" fmla="*/ 12 h 12"/>
                <a:gd name="T12" fmla="*/ 2 w 20"/>
                <a:gd name="T13" fmla="*/ 12 h 12"/>
                <a:gd name="T14" fmla="*/ 2 w 20"/>
                <a:gd name="T15" fmla="*/ 12 h 12"/>
                <a:gd name="T16" fmla="*/ 1 w 20"/>
                <a:gd name="T17" fmla="*/ 12 h 12"/>
                <a:gd name="T18" fmla="*/ 1 w 20"/>
                <a:gd name="T19" fmla="*/ 10 h 12"/>
                <a:gd name="T20" fmla="*/ 3 w 20"/>
                <a:gd name="T21" fmla="*/ 1 h 12"/>
                <a:gd name="T22" fmla="*/ 4 w 20"/>
                <a:gd name="T23" fmla="*/ 0 h 12"/>
                <a:gd name="T24" fmla="*/ 16 w 20"/>
                <a:gd name="T25" fmla="*/ 0 h 12"/>
                <a:gd name="T26" fmla="*/ 16 w 20"/>
                <a:gd name="T27" fmla="*/ 0 h 12"/>
                <a:gd name="T28" fmla="*/ 17 w 20"/>
                <a:gd name="T29" fmla="*/ 1 h 12"/>
                <a:gd name="T30" fmla="*/ 20 w 20"/>
                <a:gd name="T31" fmla="*/ 10 h 12"/>
                <a:gd name="T32" fmla="*/ 20 w 20"/>
                <a:gd name="T33" fmla="*/ 11 h 12"/>
                <a:gd name="T34" fmla="*/ 19 w 20"/>
                <a:gd name="T3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0" h="12">
                  <a:moveTo>
                    <a:pt x="3" y="10"/>
                  </a:moveTo>
                  <a:cubicBezTo>
                    <a:pt x="18" y="10"/>
                    <a:pt x="18" y="10"/>
                    <a:pt x="18" y="10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3" y="10"/>
                    <a:pt x="3" y="10"/>
                    <a:pt x="3" y="10"/>
                  </a:cubicBezTo>
                  <a:close/>
                  <a:moveTo>
                    <a:pt x="19" y="12"/>
                  </a:moveTo>
                  <a:cubicBezTo>
                    <a:pt x="2" y="12"/>
                    <a:pt x="2" y="12"/>
                    <a:pt x="2" y="1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1"/>
                    <a:pt x="0" y="11"/>
                    <a:pt x="1" y="10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20" y="10"/>
                    <a:pt x="20" y="10"/>
                    <a:pt x="20" y="10"/>
                  </a:cubicBezTo>
                  <a:cubicBezTo>
                    <a:pt x="20" y="10"/>
                    <a:pt x="20" y="11"/>
                    <a:pt x="20" y="11"/>
                  </a:cubicBezTo>
                  <a:cubicBezTo>
                    <a:pt x="20" y="11"/>
                    <a:pt x="19" y="12"/>
                    <a:pt x="19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0" name="Freeform 235">
              <a:extLst>
                <a:ext uri="{FF2B5EF4-FFF2-40B4-BE49-F238E27FC236}">
                  <a16:creationId xmlns:a16="http://schemas.microsoft.com/office/drawing/2014/main" xmlns="" id="{465028B9-6F02-45B1-8D6A-3092F6E29E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72487" y="5762626"/>
              <a:ext cx="111125" cy="66675"/>
            </a:xfrm>
            <a:custGeom>
              <a:avLst/>
              <a:gdLst>
                <a:gd name="T0" fmla="*/ 3 w 20"/>
                <a:gd name="T1" fmla="*/ 10 h 12"/>
                <a:gd name="T2" fmla="*/ 18 w 20"/>
                <a:gd name="T3" fmla="*/ 10 h 12"/>
                <a:gd name="T4" fmla="*/ 15 w 20"/>
                <a:gd name="T5" fmla="*/ 2 h 12"/>
                <a:gd name="T6" fmla="*/ 5 w 20"/>
                <a:gd name="T7" fmla="*/ 2 h 12"/>
                <a:gd name="T8" fmla="*/ 3 w 20"/>
                <a:gd name="T9" fmla="*/ 10 h 12"/>
                <a:gd name="T10" fmla="*/ 19 w 20"/>
                <a:gd name="T11" fmla="*/ 12 h 12"/>
                <a:gd name="T12" fmla="*/ 2 w 20"/>
                <a:gd name="T13" fmla="*/ 12 h 12"/>
                <a:gd name="T14" fmla="*/ 2 w 20"/>
                <a:gd name="T15" fmla="*/ 12 h 12"/>
                <a:gd name="T16" fmla="*/ 1 w 20"/>
                <a:gd name="T17" fmla="*/ 12 h 12"/>
                <a:gd name="T18" fmla="*/ 1 w 20"/>
                <a:gd name="T19" fmla="*/ 10 h 12"/>
                <a:gd name="T20" fmla="*/ 4 w 20"/>
                <a:gd name="T21" fmla="*/ 1 h 12"/>
                <a:gd name="T22" fmla="*/ 4 w 20"/>
                <a:gd name="T23" fmla="*/ 0 h 12"/>
                <a:gd name="T24" fmla="*/ 16 w 20"/>
                <a:gd name="T25" fmla="*/ 0 h 12"/>
                <a:gd name="T26" fmla="*/ 16 w 20"/>
                <a:gd name="T27" fmla="*/ 0 h 12"/>
                <a:gd name="T28" fmla="*/ 17 w 20"/>
                <a:gd name="T29" fmla="*/ 1 h 12"/>
                <a:gd name="T30" fmla="*/ 20 w 20"/>
                <a:gd name="T31" fmla="*/ 10 h 12"/>
                <a:gd name="T32" fmla="*/ 20 w 20"/>
                <a:gd name="T33" fmla="*/ 11 h 12"/>
                <a:gd name="T34" fmla="*/ 19 w 20"/>
                <a:gd name="T35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0" h="12">
                  <a:moveTo>
                    <a:pt x="3" y="10"/>
                  </a:moveTo>
                  <a:cubicBezTo>
                    <a:pt x="18" y="10"/>
                    <a:pt x="18" y="10"/>
                    <a:pt x="18" y="10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3" y="10"/>
                    <a:pt x="3" y="10"/>
                    <a:pt x="3" y="10"/>
                  </a:cubicBezTo>
                  <a:close/>
                  <a:moveTo>
                    <a:pt x="19" y="12"/>
                  </a:moveTo>
                  <a:cubicBezTo>
                    <a:pt x="2" y="12"/>
                    <a:pt x="2" y="12"/>
                    <a:pt x="2" y="1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1"/>
                    <a:pt x="0" y="11"/>
                    <a:pt x="1" y="10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20" y="10"/>
                    <a:pt x="20" y="10"/>
                    <a:pt x="20" y="10"/>
                  </a:cubicBezTo>
                  <a:cubicBezTo>
                    <a:pt x="20" y="10"/>
                    <a:pt x="20" y="11"/>
                    <a:pt x="20" y="11"/>
                  </a:cubicBezTo>
                  <a:cubicBezTo>
                    <a:pt x="20" y="11"/>
                    <a:pt x="19" y="12"/>
                    <a:pt x="19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1" name="Freeform 236">
              <a:extLst>
                <a:ext uri="{FF2B5EF4-FFF2-40B4-BE49-F238E27FC236}">
                  <a16:creationId xmlns:a16="http://schemas.microsoft.com/office/drawing/2014/main" xmlns="" id="{965C311D-B4E5-4050-8EC3-22D452C57329}"/>
                </a:ext>
              </a:extLst>
            </p:cNvPr>
            <p:cNvSpPr>
              <a:spLocks/>
            </p:cNvSpPr>
            <p:nvPr/>
          </p:nvSpPr>
          <p:spPr bwMode="auto">
            <a:xfrm>
              <a:off x="8410575" y="5691188"/>
              <a:ext cx="106362" cy="60325"/>
            </a:xfrm>
            <a:custGeom>
              <a:avLst/>
              <a:gdLst>
                <a:gd name="T0" fmla="*/ 18 w 19"/>
                <a:gd name="T1" fmla="*/ 9 h 11"/>
                <a:gd name="T2" fmla="*/ 19 w 19"/>
                <a:gd name="T3" fmla="*/ 10 h 11"/>
                <a:gd name="T4" fmla="*/ 18 w 19"/>
                <a:gd name="T5" fmla="*/ 11 h 11"/>
                <a:gd name="T6" fmla="*/ 10 w 19"/>
                <a:gd name="T7" fmla="*/ 11 h 11"/>
                <a:gd name="T8" fmla="*/ 1 w 19"/>
                <a:gd name="T9" fmla="*/ 11 h 11"/>
                <a:gd name="T10" fmla="*/ 0 w 19"/>
                <a:gd name="T11" fmla="*/ 10 h 11"/>
                <a:gd name="T12" fmla="*/ 0 w 19"/>
                <a:gd name="T13" fmla="*/ 10 h 11"/>
                <a:gd name="T14" fmla="*/ 3 w 19"/>
                <a:gd name="T15" fmla="*/ 0 h 11"/>
                <a:gd name="T16" fmla="*/ 4 w 19"/>
                <a:gd name="T17" fmla="*/ 0 h 11"/>
                <a:gd name="T18" fmla="*/ 4 w 19"/>
                <a:gd name="T19" fmla="*/ 0 h 11"/>
                <a:gd name="T20" fmla="*/ 7 w 19"/>
                <a:gd name="T21" fmla="*/ 0 h 11"/>
                <a:gd name="T22" fmla="*/ 8 w 19"/>
                <a:gd name="T23" fmla="*/ 1 h 11"/>
                <a:gd name="T24" fmla="*/ 7 w 19"/>
                <a:gd name="T25" fmla="*/ 2 h 11"/>
                <a:gd name="T26" fmla="*/ 5 w 19"/>
                <a:gd name="T27" fmla="*/ 2 h 11"/>
                <a:gd name="T28" fmla="*/ 2 w 19"/>
                <a:gd name="T29" fmla="*/ 9 h 11"/>
                <a:gd name="T30" fmla="*/ 10 w 19"/>
                <a:gd name="T31" fmla="*/ 9 h 11"/>
                <a:gd name="T32" fmla="*/ 18 w 19"/>
                <a:gd name="T33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9" h="11">
                  <a:moveTo>
                    <a:pt x="18" y="9"/>
                  </a:moveTo>
                  <a:cubicBezTo>
                    <a:pt x="19" y="9"/>
                    <a:pt x="19" y="10"/>
                    <a:pt x="19" y="10"/>
                  </a:cubicBezTo>
                  <a:cubicBezTo>
                    <a:pt x="19" y="11"/>
                    <a:pt x="19" y="11"/>
                    <a:pt x="18" y="11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0" y="11"/>
                    <a:pt x="0" y="10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7" y="0"/>
                    <a:pt x="8" y="0"/>
                    <a:pt x="8" y="1"/>
                  </a:cubicBezTo>
                  <a:cubicBezTo>
                    <a:pt x="8" y="1"/>
                    <a:pt x="7" y="2"/>
                    <a:pt x="7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10" y="9"/>
                    <a:pt x="10" y="9"/>
                    <a:pt x="10" y="9"/>
                  </a:cubicBezTo>
                  <a:lnTo>
                    <a:pt x="18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2" name="Freeform 237">
              <a:extLst>
                <a:ext uri="{FF2B5EF4-FFF2-40B4-BE49-F238E27FC236}">
                  <a16:creationId xmlns:a16="http://schemas.microsoft.com/office/drawing/2014/main" xmlns="" id="{BE2663AB-9561-4B95-9191-43BD083129C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66137" y="5657851"/>
              <a:ext cx="73025" cy="71438"/>
            </a:xfrm>
            <a:custGeom>
              <a:avLst/>
              <a:gdLst>
                <a:gd name="T0" fmla="*/ 7 w 13"/>
                <a:gd name="T1" fmla="*/ 0 h 13"/>
                <a:gd name="T2" fmla="*/ 9 w 13"/>
                <a:gd name="T3" fmla="*/ 4 h 13"/>
                <a:gd name="T4" fmla="*/ 13 w 13"/>
                <a:gd name="T5" fmla="*/ 6 h 13"/>
                <a:gd name="T6" fmla="*/ 13 w 13"/>
                <a:gd name="T7" fmla="*/ 7 h 13"/>
                <a:gd name="T8" fmla="*/ 13 w 13"/>
                <a:gd name="T9" fmla="*/ 8 h 13"/>
                <a:gd name="T10" fmla="*/ 9 w 13"/>
                <a:gd name="T11" fmla="*/ 9 h 13"/>
                <a:gd name="T12" fmla="*/ 7 w 13"/>
                <a:gd name="T13" fmla="*/ 13 h 13"/>
                <a:gd name="T14" fmla="*/ 6 w 13"/>
                <a:gd name="T15" fmla="*/ 13 h 13"/>
                <a:gd name="T16" fmla="*/ 6 w 13"/>
                <a:gd name="T17" fmla="*/ 13 h 13"/>
                <a:gd name="T18" fmla="*/ 4 w 13"/>
                <a:gd name="T19" fmla="*/ 9 h 13"/>
                <a:gd name="T20" fmla="*/ 0 w 13"/>
                <a:gd name="T21" fmla="*/ 8 h 13"/>
                <a:gd name="T22" fmla="*/ 0 w 13"/>
                <a:gd name="T23" fmla="*/ 6 h 13"/>
                <a:gd name="T24" fmla="*/ 0 w 13"/>
                <a:gd name="T25" fmla="*/ 6 h 13"/>
                <a:gd name="T26" fmla="*/ 4 w 13"/>
                <a:gd name="T27" fmla="*/ 4 h 13"/>
                <a:gd name="T28" fmla="*/ 6 w 13"/>
                <a:gd name="T29" fmla="*/ 0 h 13"/>
                <a:gd name="T30" fmla="*/ 7 w 13"/>
                <a:gd name="T31" fmla="*/ 0 h 13"/>
                <a:gd name="T32" fmla="*/ 7 w 13"/>
                <a:gd name="T33" fmla="*/ 0 h 13"/>
                <a:gd name="T34" fmla="*/ 7 w 13"/>
                <a:gd name="T35" fmla="*/ 5 h 13"/>
                <a:gd name="T36" fmla="*/ 6 w 13"/>
                <a:gd name="T37" fmla="*/ 3 h 13"/>
                <a:gd name="T38" fmla="*/ 5 w 13"/>
                <a:gd name="T39" fmla="*/ 5 h 13"/>
                <a:gd name="T40" fmla="*/ 5 w 13"/>
                <a:gd name="T41" fmla="*/ 6 h 13"/>
                <a:gd name="T42" fmla="*/ 3 w 13"/>
                <a:gd name="T43" fmla="*/ 7 h 13"/>
                <a:gd name="T44" fmla="*/ 5 w 13"/>
                <a:gd name="T45" fmla="*/ 8 h 13"/>
                <a:gd name="T46" fmla="*/ 5 w 13"/>
                <a:gd name="T47" fmla="*/ 8 h 13"/>
                <a:gd name="T48" fmla="*/ 6 w 13"/>
                <a:gd name="T49" fmla="*/ 10 h 13"/>
                <a:gd name="T50" fmla="*/ 7 w 13"/>
                <a:gd name="T51" fmla="*/ 8 h 13"/>
                <a:gd name="T52" fmla="*/ 8 w 13"/>
                <a:gd name="T53" fmla="*/ 8 h 13"/>
                <a:gd name="T54" fmla="*/ 10 w 13"/>
                <a:gd name="T55" fmla="*/ 7 h 13"/>
                <a:gd name="T56" fmla="*/ 8 w 13"/>
                <a:gd name="T57" fmla="*/ 6 h 13"/>
                <a:gd name="T58" fmla="*/ 7 w 13"/>
                <a:gd name="T59" fmla="*/ 5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3" h="13">
                  <a:moveTo>
                    <a:pt x="7" y="0"/>
                  </a:moveTo>
                  <a:cubicBezTo>
                    <a:pt x="9" y="4"/>
                    <a:pt x="9" y="4"/>
                    <a:pt x="9" y="4"/>
                  </a:cubicBezTo>
                  <a:cubicBezTo>
                    <a:pt x="13" y="6"/>
                    <a:pt x="13" y="6"/>
                    <a:pt x="13" y="6"/>
                  </a:cubicBezTo>
                  <a:cubicBezTo>
                    <a:pt x="13" y="6"/>
                    <a:pt x="13" y="7"/>
                    <a:pt x="13" y="7"/>
                  </a:cubicBezTo>
                  <a:cubicBezTo>
                    <a:pt x="13" y="7"/>
                    <a:pt x="13" y="7"/>
                    <a:pt x="13" y="8"/>
                  </a:cubicBezTo>
                  <a:cubicBezTo>
                    <a:pt x="9" y="9"/>
                    <a:pt x="9" y="9"/>
                    <a:pt x="9" y="9"/>
                  </a:cubicBezTo>
                  <a:cubicBezTo>
                    <a:pt x="7" y="13"/>
                    <a:pt x="7" y="13"/>
                    <a:pt x="7" y="13"/>
                  </a:cubicBezTo>
                  <a:cubicBezTo>
                    <a:pt x="7" y="13"/>
                    <a:pt x="6" y="13"/>
                    <a:pt x="6" y="13"/>
                  </a:cubicBezTo>
                  <a:cubicBezTo>
                    <a:pt x="6" y="13"/>
                    <a:pt x="6" y="13"/>
                    <a:pt x="6" y="13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7"/>
                    <a:pt x="0" y="7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7" y="0"/>
                  </a:cubicBezTo>
                  <a:cubicBezTo>
                    <a:pt x="7" y="0"/>
                    <a:pt x="7" y="0"/>
                    <a:pt x="7" y="0"/>
                  </a:cubicBezTo>
                  <a:close/>
                  <a:moveTo>
                    <a:pt x="7" y="5"/>
                  </a:moveTo>
                  <a:cubicBezTo>
                    <a:pt x="6" y="3"/>
                    <a:pt x="6" y="3"/>
                    <a:pt x="6" y="3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5"/>
                    <a:pt x="5" y="5"/>
                    <a:pt x="5" y="6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6" y="10"/>
                    <a:pt x="6" y="10"/>
                    <a:pt x="6" y="10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0" y="7"/>
                    <a:pt x="10" y="7"/>
                    <a:pt x="10" y="7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8" y="5"/>
                    <a:pt x="8" y="5"/>
                    <a:pt x="7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3" name="Freeform 238">
              <a:extLst>
                <a:ext uri="{FF2B5EF4-FFF2-40B4-BE49-F238E27FC236}">
                  <a16:creationId xmlns:a16="http://schemas.microsoft.com/office/drawing/2014/main" xmlns="" id="{660FA86D-9E73-4C50-AAF1-933A5888616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10475" y="5646738"/>
              <a:ext cx="339725" cy="288925"/>
            </a:xfrm>
            <a:custGeom>
              <a:avLst/>
              <a:gdLst>
                <a:gd name="T0" fmla="*/ 31 w 61"/>
                <a:gd name="T1" fmla="*/ 49 h 52"/>
                <a:gd name="T2" fmla="*/ 59 w 61"/>
                <a:gd name="T3" fmla="*/ 14 h 52"/>
                <a:gd name="T4" fmla="*/ 50 w 61"/>
                <a:gd name="T5" fmla="*/ 2 h 52"/>
                <a:gd name="T6" fmla="*/ 11 w 61"/>
                <a:gd name="T7" fmla="*/ 2 h 52"/>
                <a:gd name="T8" fmla="*/ 2 w 61"/>
                <a:gd name="T9" fmla="*/ 14 h 52"/>
                <a:gd name="T10" fmla="*/ 31 w 61"/>
                <a:gd name="T11" fmla="*/ 49 h 52"/>
                <a:gd name="T12" fmla="*/ 61 w 61"/>
                <a:gd name="T13" fmla="*/ 15 h 52"/>
                <a:gd name="T14" fmla="*/ 32 w 61"/>
                <a:gd name="T15" fmla="*/ 51 h 52"/>
                <a:gd name="T16" fmla="*/ 31 w 61"/>
                <a:gd name="T17" fmla="*/ 52 h 52"/>
                <a:gd name="T18" fmla="*/ 30 w 61"/>
                <a:gd name="T19" fmla="*/ 51 h 52"/>
                <a:gd name="T20" fmla="*/ 0 w 61"/>
                <a:gd name="T21" fmla="*/ 15 h 52"/>
                <a:gd name="T22" fmla="*/ 0 w 61"/>
                <a:gd name="T23" fmla="*/ 14 h 52"/>
                <a:gd name="T24" fmla="*/ 10 w 61"/>
                <a:gd name="T25" fmla="*/ 0 h 52"/>
                <a:gd name="T26" fmla="*/ 11 w 61"/>
                <a:gd name="T27" fmla="*/ 0 h 52"/>
                <a:gd name="T28" fmla="*/ 51 w 61"/>
                <a:gd name="T29" fmla="*/ 0 h 52"/>
                <a:gd name="T30" fmla="*/ 51 w 61"/>
                <a:gd name="T31" fmla="*/ 0 h 52"/>
                <a:gd name="T32" fmla="*/ 52 w 61"/>
                <a:gd name="T33" fmla="*/ 0 h 52"/>
                <a:gd name="T34" fmla="*/ 61 w 61"/>
                <a:gd name="T35" fmla="*/ 14 h 52"/>
                <a:gd name="T36" fmla="*/ 61 w 61"/>
                <a:gd name="T37" fmla="*/ 15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1" h="52">
                  <a:moveTo>
                    <a:pt x="31" y="49"/>
                  </a:moveTo>
                  <a:cubicBezTo>
                    <a:pt x="59" y="14"/>
                    <a:pt x="59" y="14"/>
                    <a:pt x="59" y="14"/>
                  </a:cubicBezTo>
                  <a:cubicBezTo>
                    <a:pt x="50" y="2"/>
                    <a:pt x="50" y="2"/>
                    <a:pt x="50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31" y="49"/>
                    <a:pt x="31" y="49"/>
                    <a:pt x="31" y="49"/>
                  </a:cubicBezTo>
                  <a:close/>
                  <a:moveTo>
                    <a:pt x="61" y="15"/>
                  </a:moveTo>
                  <a:cubicBezTo>
                    <a:pt x="32" y="51"/>
                    <a:pt x="32" y="51"/>
                    <a:pt x="32" y="51"/>
                  </a:cubicBezTo>
                  <a:cubicBezTo>
                    <a:pt x="32" y="52"/>
                    <a:pt x="31" y="52"/>
                    <a:pt x="31" y="52"/>
                  </a:cubicBezTo>
                  <a:cubicBezTo>
                    <a:pt x="31" y="52"/>
                    <a:pt x="30" y="52"/>
                    <a:pt x="30" y="51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4"/>
                    <a:pt x="0" y="14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10" y="0"/>
                    <a:pt x="10" y="0"/>
                    <a:pt x="11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51" y="0"/>
                    <a:pt x="52" y="0"/>
                    <a:pt x="52" y="0"/>
                  </a:cubicBezTo>
                  <a:cubicBezTo>
                    <a:pt x="61" y="14"/>
                    <a:pt x="61" y="14"/>
                    <a:pt x="61" y="14"/>
                  </a:cubicBezTo>
                  <a:lnTo>
                    <a:pt x="61" y="1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4" name="Freeform 239">
              <a:extLst>
                <a:ext uri="{FF2B5EF4-FFF2-40B4-BE49-F238E27FC236}">
                  <a16:creationId xmlns:a16="http://schemas.microsoft.com/office/drawing/2014/main" xmlns="" id="{96781782-37A1-4746-995A-5524ED7A6C88}"/>
                </a:ext>
              </a:extLst>
            </p:cNvPr>
            <p:cNvSpPr>
              <a:spLocks/>
            </p:cNvSpPr>
            <p:nvPr/>
          </p:nvSpPr>
          <p:spPr bwMode="auto">
            <a:xfrm>
              <a:off x="7610475" y="5718176"/>
              <a:ext cx="211137" cy="11113"/>
            </a:xfrm>
            <a:custGeom>
              <a:avLst/>
              <a:gdLst>
                <a:gd name="T0" fmla="*/ 38 w 38"/>
                <a:gd name="T1" fmla="*/ 0 h 2"/>
                <a:gd name="T2" fmla="*/ 38 w 38"/>
                <a:gd name="T3" fmla="*/ 1 h 2"/>
                <a:gd name="T4" fmla="*/ 38 w 38"/>
                <a:gd name="T5" fmla="*/ 2 h 2"/>
                <a:gd name="T6" fmla="*/ 1 w 38"/>
                <a:gd name="T7" fmla="*/ 2 h 2"/>
                <a:gd name="T8" fmla="*/ 0 w 38"/>
                <a:gd name="T9" fmla="*/ 1 h 2"/>
                <a:gd name="T10" fmla="*/ 1 w 38"/>
                <a:gd name="T11" fmla="*/ 0 h 2"/>
                <a:gd name="T12" fmla="*/ 38 w 38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2">
                  <a:moveTo>
                    <a:pt x="38" y="0"/>
                  </a:moveTo>
                  <a:cubicBezTo>
                    <a:pt x="38" y="0"/>
                    <a:pt x="38" y="1"/>
                    <a:pt x="38" y="1"/>
                  </a:cubicBezTo>
                  <a:cubicBezTo>
                    <a:pt x="38" y="2"/>
                    <a:pt x="38" y="2"/>
                    <a:pt x="38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lnTo>
                    <a:pt x="38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5" name="Freeform 240">
              <a:extLst>
                <a:ext uri="{FF2B5EF4-FFF2-40B4-BE49-F238E27FC236}">
                  <a16:creationId xmlns:a16="http://schemas.microsoft.com/office/drawing/2014/main" xmlns="" id="{9F75653B-1EF1-44AC-B354-4A4D92A51348}"/>
                </a:ext>
              </a:extLst>
            </p:cNvPr>
            <p:cNvSpPr>
              <a:spLocks/>
            </p:cNvSpPr>
            <p:nvPr/>
          </p:nvSpPr>
          <p:spPr bwMode="auto">
            <a:xfrm>
              <a:off x="7921625" y="5718176"/>
              <a:ext cx="28575" cy="11113"/>
            </a:xfrm>
            <a:custGeom>
              <a:avLst/>
              <a:gdLst>
                <a:gd name="T0" fmla="*/ 4 w 5"/>
                <a:gd name="T1" fmla="*/ 0 h 2"/>
                <a:gd name="T2" fmla="*/ 5 w 5"/>
                <a:gd name="T3" fmla="*/ 1 h 2"/>
                <a:gd name="T4" fmla="*/ 4 w 5"/>
                <a:gd name="T5" fmla="*/ 2 h 2"/>
                <a:gd name="T6" fmla="*/ 1 w 5"/>
                <a:gd name="T7" fmla="*/ 2 h 2"/>
                <a:gd name="T8" fmla="*/ 0 w 5"/>
                <a:gd name="T9" fmla="*/ 1 h 2"/>
                <a:gd name="T10" fmla="*/ 1 w 5"/>
                <a:gd name="T11" fmla="*/ 0 h 2"/>
                <a:gd name="T12" fmla="*/ 4 w 5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4" y="0"/>
                  </a:moveTo>
                  <a:cubicBezTo>
                    <a:pt x="5" y="0"/>
                    <a:pt x="5" y="1"/>
                    <a:pt x="5" y="1"/>
                  </a:cubicBezTo>
                  <a:cubicBezTo>
                    <a:pt x="5" y="2"/>
                    <a:pt x="5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6" name="Freeform 241">
              <a:extLst>
                <a:ext uri="{FF2B5EF4-FFF2-40B4-BE49-F238E27FC236}">
                  <a16:creationId xmlns:a16="http://schemas.microsoft.com/office/drawing/2014/main" xmlns="" id="{F01B8C21-EA0B-4F37-BDAC-1F9CDCE2050C}"/>
                </a:ext>
              </a:extLst>
            </p:cNvPr>
            <p:cNvSpPr>
              <a:spLocks/>
            </p:cNvSpPr>
            <p:nvPr/>
          </p:nvSpPr>
          <p:spPr bwMode="auto">
            <a:xfrm>
              <a:off x="7666037" y="5646738"/>
              <a:ext cx="122237" cy="288925"/>
            </a:xfrm>
            <a:custGeom>
              <a:avLst/>
              <a:gdLst>
                <a:gd name="T0" fmla="*/ 0 w 22"/>
                <a:gd name="T1" fmla="*/ 1 h 52"/>
                <a:gd name="T2" fmla="*/ 0 w 22"/>
                <a:gd name="T3" fmla="*/ 0 h 52"/>
                <a:gd name="T4" fmla="*/ 2 w 22"/>
                <a:gd name="T5" fmla="*/ 1 h 52"/>
                <a:gd name="T6" fmla="*/ 22 w 22"/>
                <a:gd name="T7" fmla="*/ 51 h 52"/>
                <a:gd name="T8" fmla="*/ 21 w 22"/>
                <a:gd name="T9" fmla="*/ 52 h 52"/>
                <a:gd name="T10" fmla="*/ 20 w 22"/>
                <a:gd name="T11" fmla="*/ 51 h 52"/>
                <a:gd name="T12" fmla="*/ 0 w 22"/>
                <a:gd name="T13" fmla="*/ 1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52">
                  <a:moveTo>
                    <a:pt x="0" y="1"/>
                  </a:moveTo>
                  <a:cubicBezTo>
                    <a:pt x="0" y="1"/>
                    <a:pt x="0" y="0"/>
                    <a:pt x="0" y="0"/>
                  </a:cubicBezTo>
                  <a:cubicBezTo>
                    <a:pt x="1" y="0"/>
                    <a:pt x="1" y="0"/>
                    <a:pt x="2" y="1"/>
                  </a:cubicBezTo>
                  <a:cubicBezTo>
                    <a:pt x="22" y="51"/>
                    <a:pt x="22" y="51"/>
                    <a:pt x="22" y="51"/>
                  </a:cubicBezTo>
                  <a:cubicBezTo>
                    <a:pt x="22" y="51"/>
                    <a:pt x="22" y="52"/>
                    <a:pt x="21" y="52"/>
                  </a:cubicBezTo>
                  <a:cubicBezTo>
                    <a:pt x="21" y="52"/>
                    <a:pt x="20" y="52"/>
                    <a:pt x="20" y="51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7" name="Freeform 242">
              <a:extLst>
                <a:ext uri="{FF2B5EF4-FFF2-40B4-BE49-F238E27FC236}">
                  <a16:creationId xmlns:a16="http://schemas.microsoft.com/office/drawing/2014/main" xmlns="" id="{67DD9D7B-08BB-47E0-8BDD-5830223997E8}"/>
                </a:ext>
              </a:extLst>
            </p:cNvPr>
            <p:cNvSpPr>
              <a:spLocks/>
            </p:cNvSpPr>
            <p:nvPr/>
          </p:nvSpPr>
          <p:spPr bwMode="auto">
            <a:xfrm>
              <a:off x="7777162" y="5768976"/>
              <a:ext cx="73025" cy="166688"/>
            </a:xfrm>
            <a:custGeom>
              <a:avLst/>
              <a:gdLst>
                <a:gd name="T0" fmla="*/ 11 w 13"/>
                <a:gd name="T1" fmla="*/ 1 h 30"/>
                <a:gd name="T2" fmla="*/ 12 w 13"/>
                <a:gd name="T3" fmla="*/ 0 h 30"/>
                <a:gd name="T4" fmla="*/ 13 w 13"/>
                <a:gd name="T5" fmla="*/ 1 h 30"/>
                <a:gd name="T6" fmla="*/ 2 w 13"/>
                <a:gd name="T7" fmla="*/ 29 h 30"/>
                <a:gd name="T8" fmla="*/ 0 w 13"/>
                <a:gd name="T9" fmla="*/ 30 h 30"/>
                <a:gd name="T10" fmla="*/ 0 w 13"/>
                <a:gd name="T11" fmla="*/ 29 h 30"/>
                <a:gd name="T12" fmla="*/ 11 w 13"/>
                <a:gd name="T13" fmla="*/ 1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30">
                  <a:moveTo>
                    <a:pt x="11" y="1"/>
                  </a:moveTo>
                  <a:cubicBezTo>
                    <a:pt x="11" y="0"/>
                    <a:pt x="12" y="0"/>
                    <a:pt x="12" y="0"/>
                  </a:cubicBezTo>
                  <a:cubicBezTo>
                    <a:pt x="13" y="0"/>
                    <a:pt x="13" y="1"/>
                    <a:pt x="13" y="1"/>
                  </a:cubicBezTo>
                  <a:cubicBezTo>
                    <a:pt x="2" y="29"/>
                    <a:pt x="2" y="29"/>
                    <a:pt x="2" y="29"/>
                  </a:cubicBezTo>
                  <a:cubicBezTo>
                    <a:pt x="1" y="30"/>
                    <a:pt x="1" y="30"/>
                    <a:pt x="0" y="30"/>
                  </a:cubicBezTo>
                  <a:cubicBezTo>
                    <a:pt x="0" y="30"/>
                    <a:pt x="0" y="29"/>
                    <a:pt x="0" y="29"/>
                  </a:cubicBezTo>
                  <a:lnTo>
                    <a:pt x="1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8" name="Freeform 243">
              <a:extLst>
                <a:ext uri="{FF2B5EF4-FFF2-40B4-BE49-F238E27FC236}">
                  <a16:creationId xmlns:a16="http://schemas.microsoft.com/office/drawing/2014/main" xmlns="" id="{495AF36F-F9AE-4E94-8430-22D603D1CE97}"/>
                </a:ext>
              </a:extLst>
            </p:cNvPr>
            <p:cNvSpPr>
              <a:spLocks/>
            </p:cNvSpPr>
            <p:nvPr/>
          </p:nvSpPr>
          <p:spPr bwMode="auto">
            <a:xfrm>
              <a:off x="7877175" y="5646738"/>
              <a:ext cx="22225" cy="33338"/>
            </a:xfrm>
            <a:custGeom>
              <a:avLst/>
              <a:gdLst>
                <a:gd name="T0" fmla="*/ 2 w 4"/>
                <a:gd name="T1" fmla="*/ 1 h 6"/>
                <a:gd name="T2" fmla="*/ 3 w 4"/>
                <a:gd name="T3" fmla="*/ 0 h 6"/>
                <a:gd name="T4" fmla="*/ 4 w 4"/>
                <a:gd name="T5" fmla="*/ 1 h 6"/>
                <a:gd name="T6" fmla="*/ 2 w 4"/>
                <a:gd name="T7" fmla="*/ 5 h 6"/>
                <a:gd name="T8" fmla="*/ 1 w 4"/>
                <a:gd name="T9" fmla="*/ 6 h 6"/>
                <a:gd name="T10" fmla="*/ 1 w 4"/>
                <a:gd name="T11" fmla="*/ 4 h 6"/>
                <a:gd name="T12" fmla="*/ 2 w 4"/>
                <a:gd name="T1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6">
                  <a:moveTo>
                    <a:pt x="2" y="1"/>
                  </a:moveTo>
                  <a:cubicBezTo>
                    <a:pt x="2" y="0"/>
                    <a:pt x="3" y="0"/>
                    <a:pt x="3" y="0"/>
                  </a:cubicBezTo>
                  <a:cubicBezTo>
                    <a:pt x="4" y="0"/>
                    <a:pt x="4" y="1"/>
                    <a:pt x="4" y="1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6"/>
                    <a:pt x="2" y="6"/>
                    <a:pt x="1" y="6"/>
                  </a:cubicBezTo>
                  <a:cubicBezTo>
                    <a:pt x="1" y="6"/>
                    <a:pt x="0" y="5"/>
                    <a:pt x="1" y="4"/>
                  </a:cubicBezTo>
                  <a:lnTo>
                    <a:pt x="2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9" name="Freeform 244">
              <a:extLst>
                <a:ext uri="{FF2B5EF4-FFF2-40B4-BE49-F238E27FC236}">
                  <a16:creationId xmlns:a16="http://schemas.microsoft.com/office/drawing/2014/main" xmlns="" id="{DBFDFBDA-EC7B-4717-8EED-04E628325E20}"/>
                </a:ext>
              </a:extLst>
            </p:cNvPr>
            <p:cNvSpPr>
              <a:spLocks/>
            </p:cNvSpPr>
            <p:nvPr/>
          </p:nvSpPr>
          <p:spPr bwMode="auto">
            <a:xfrm>
              <a:off x="7694612" y="5646738"/>
              <a:ext cx="93662" cy="82550"/>
            </a:xfrm>
            <a:custGeom>
              <a:avLst/>
              <a:gdLst>
                <a:gd name="T0" fmla="*/ 2 w 17"/>
                <a:gd name="T1" fmla="*/ 15 h 15"/>
                <a:gd name="T2" fmla="*/ 1 w 17"/>
                <a:gd name="T3" fmla="*/ 15 h 15"/>
                <a:gd name="T4" fmla="*/ 1 w 17"/>
                <a:gd name="T5" fmla="*/ 14 h 15"/>
                <a:gd name="T6" fmla="*/ 15 w 17"/>
                <a:gd name="T7" fmla="*/ 0 h 15"/>
                <a:gd name="T8" fmla="*/ 16 w 17"/>
                <a:gd name="T9" fmla="*/ 0 h 15"/>
                <a:gd name="T10" fmla="*/ 16 w 17"/>
                <a:gd name="T11" fmla="*/ 2 h 15"/>
                <a:gd name="T12" fmla="*/ 2 w 17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5">
                  <a:moveTo>
                    <a:pt x="2" y="15"/>
                  </a:moveTo>
                  <a:cubicBezTo>
                    <a:pt x="2" y="15"/>
                    <a:pt x="1" y="15"/>
                    <a:pt x="1" y="15"/>
                  </a:cubicBezTo>
                  <a:cubicBezTo>
                    <a:pt x="0" y="15"/>
                    <a:pt x="0" y="14"/>
                    <a:pt x="1" y="14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7" y="1"/>
                    <a:pt x="17" y="1"/>
                    <a:pt x="16" y="2"/>
                  </a:cubicBezTo>
                  <a:lnTo>
                    <a:pt x="2" y="1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0" name="Freeform 245">
              <a:extLst>
                <a:ext uri="{FF2B5EF4-FFF2-40B4-BE49-F238E27FC236}">
                  <a16:creationId xmlns:a16="http://schemas.microsoft.com/office/drawing/2014/main" xmlns="" id="{ADA86CC6-0510-44E6-9AB5-F2C73C5CD13B}"/>
                </a:ext>
              </a:extLst>
            </p:cNvPr>
            <p:cNvSpPr>
              <a:spLocks/>
            </p:cNvSpPr>
            <p:nvPr/>
          </p:nvSpPr>
          <p:spPr bwMode="auto">
            <a:xfrm>
              <a:off x="7777162" y="5646738"/>
              <a:ext cx="61912" cy="60325"/>
            </a:xfrm>
            <a:custGeom>
              <a:avLst/>
              <a:gdLst>
                <a:gd name="T0" fmla="*/ 11 w 11"/>
                <a:gd name="T1" fmla="*/ 9 h 11"/>
                <a:gd name="T2" fmla="*/ 11 w 11"/>
                <a:gd name="T3" fmla="*/ 11 h 11"/>
                <a:gd name="T4" fmla="*/ 10 w 11"/>
                <a:gd name="T5" fmla="*/ 11 h 11"/>
                <a:gd name="T6" fmla="*/ 0 w 11"/>
                <a:gd name="T7" fmla="*/ 2 h 11"/>
                <a:gd name="T8" fmla="*/ 0 w 11"/>
                <a:gd name="T9" fmla="*/ 0 h 11"/>
                <a:gd name="T10" fmla="*/ 1 w 11"/>
                <a:gd name="T11" fmla="*/ 0 h 11"/>
                <a:gd name="T12" fmla="*/ 11 w 11"/>
                <a:gd name="T13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1">
                  <a:moveTo>
                    <a:pt x="11" y="9"/>
                  </a:moveTo>
                  <a:cubicBezTo>
                    <a:pt x="11" y="10"/>
                    <a:pt x="11" y="10"/>
                    <a:pt x="11" y="11"/>
                  </a:cubicBezTo>
                  <a:cubicBezTo>
                    <a:pt x="11" y="11"/>
                    <a:pt x="10" y="11"/>
                    <a:pt x="10" y="11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11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1" name="Freeform 246">
              <a:extLst>
                <a:ext uri="{FF2B5EF4-FFF2-40B4-BE49-F238E27FC236}">
                  <a16:creationId xmlns:a16="http://schemas.microsoft.com/office/drawing/2014/main" xmlns="" id="{C6AB580D-F9AE-4E73-BFEE-80EF307F843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32725" y="5691188"/>
              <a:ext cx="77787" cy="71438"/>
            </a:xfrm>
            <a:custGeom>
              <a:avLst/>
              <a:gdLst>
                <a:gd name="T0" fmla="*/ 8 w 14"/>
                <a:gd name="T1" fmla="*/ 0 h 13"/>
                <a:gd name="T2" fmla="*/ 10 w 14"/>
                <a:gd name="T3" fmla="*/ 4 h 13"/>
                <a:gd name="T4" fmla="*/ 13 w 14"/>
                <a:gd name="T5" fmla="*/ 6 h 13"/>
                <a:gd name="T6" fmla="*/ 14 w 14"/>
                <a:gd name="T7" fmla="*/ 7 h 13"/>
                <a:gd name="T8" fmla="*/ 13 w 14"/>
                <a:gd name="T9" fmla="*/ 7 h 13"/>
                <a:gd name="T10" fmla="*/ 10 w 14"/>
                <a:gd name="T11" fmla="*/ 9 h 13"/>
                <a:gd name="T12" fmla="*/ 8 w 14"/>
                <a:gd name="T13" fmla="*/ 13 h 13"/>
                <a:gd name="T14" fmla="*/ 7 w 14"/>
                <a:gd name="T15" fmla="*/ 13 h 13"/>
                <a:gd name="T16" fmla="*/ 6 w 14"/>
                <a:gd name="T17" fmla="*/ 13 h 13"/>
                <a:gd name="T18" fmla="*/ 4 w 14"/>
                <a:gd name="T19" fmla="*/ 9 h 13"/>
                <a:gd name="T20" fmla="*/ 1 w 14"/>
                <a:gd name="T21" fmla="*/ 7 h 13"/>
                <a:gd name="T22" fmla="*/ 1 w 14"/>
                <a:gd name="T23" fmla="*/ 6 h 13"/>
                <a:gd name="T24" fmla="*/ 1 w 14"/>
                <a:gd name="T25" fmla="*/ 6 h 13"/>
                <a:gd name="T26" fmla="*/ 4 w 14"/>
                <a:gd name="T27" fmla="*/ 4 h 13"/>
                <a:gd name="T28" fmla="*/ 6 w 14"/>
                <a:gd name="T29" fmla="*/ 0 h 13"/>
                <a:gd name="T30" fmla="*/ 8 w 14"/>
                <a:gd name="T31" fmla="*/ 0 h 13"/>
                <a:gd name="T32" fmla="*/ 8 w 14"/>
                <a:gd name="T33" fmla="*/ 0 h 13"/>
                <a:gd name="T34" fmla="*/ 8 w 14"/>
                <a:gd name="T35" fmla="*/ 5 h 13"/>
                <a:gd name="T36" fmla="*/ 7 w 14"/>
                <a:gd name="T37" fmla="*/ 3 h 13"/>
                <a:gd name="T38" fmla="*/ 6 w 14"/>
                <a:gd name="T39" fmla="*/ 5 h 13"/>
                <a:gd name="T40" fmla="*/ 6 w 14"/>
                <a:gd name="T41" fmla="*/ 5 h 13"/>
                <a:gd name="T42" fmla="*/ 3 w 14"/>
                <a:gd name="T43" fmla="*/ 6 h 13"/>
                <a:gd name="T44" fmla="*/ 6 w 14"/>
                <a:gd name="T45" fmla="*/ 7 h 13"/>
                <a:gd name="T46" fmla="*/ 6 w 14"/>
                <a:gd name="T47" fmla="*/ 8 h 13"/>
                <a:gd name="T48" fmla="*/ 7 w 14"/>
                <a:gd name="T49" fmla="*/ 10 h 13"/>
                <a:gd name="T50" fmla="*/ 8 w 14"/>
                <a:gd name="T51" fmla="*/ 8 h 13"/>
                <a:gd name="T52" fmla="*/ 9 w 14"/>
                <a:gd name="T53" fmla="*/ 7 h 13"/>
                <a:gd name="T54" fmla="*/ 11 w 14"/>
                <a:gd name="T55" fmla="*/ 6 h 13"/>
                <a:gd name="T56" fmla="*/ 9 w 14"/>
                <a:gd name="T57" fmla="*/ 5 h 13"/>
                <a:gd name="T58" fmla="*/ 8 w 14"/>
                <a:gd name="T59" fmla="*/ 5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4" h="13">
                  <a:moveTo>
                    <a:pt x="8" y="0"/>
                  </a:moveTo>
                  <a:cubicBezTo>
                    <a:pt x="10" y="4"/>
                    <a:pt x="10" y="4"/>
                    <a:pt x="10" y="4"/>
                  </a:cubicBezTo>
                  <a:cubicBezTo>
                    <a:pt x="13" y="6"/>
                    <a:pt x="13" y="6"/>
                    <a:pt x="13" y="6"/>
                  </a:cubicBezTo>
                  <a:cubicBezTo>
                    <a:pt x="14" y="6"/>
                    <a:pt x="14" y="6"/>
                    <a:pt x="14" y="7"/>
                  </a:cubicBezTo>
                  <a:cubicBezTo>
                    <a:pt x="14" y="7"/>
                    <a:pt x="13" y="7"/>
                    <a:pt x="13" y="7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8" y="13"/>
                    <a:pt x="8" y="13"/>
                    <a:pt x="8" y="13"/>
                  </a:cubicBezTo>
                  <a:cubicBezTo>
                    <a:pt x="8" y="13"/>
                    <a:pt x="7" y="13"/>
                    <a:pt x="7" y="13"/>
                  </a:cubicBezTo>
                  <a:cubicBezTo>
                    <a:pt x="6" y="13"/>
                    <a:pt x="6" y="13"/>
                    <a:pt x="6" y="13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7"/>
                    <a:pt x="0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lose/>
                  <a:moveTo>
                    <a:pt x="8" y="5"/>
                  </a:moveTo>
                  <a:cubicBezTo>
                    <a:pt x="7" y="3"/>
                    <a:pt x="7" y="3"/>
                    <a:pt x="7" y="3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7" y="10"/>
                    <a:pt x="7" y="10"/>
                    <a:pt x="7" y="10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8"/>
                    <a:pt x="8" y="8"/>
                    <a:pt x="9" y="7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9" y="5"/>
                    <a:pt x="9" y="5"/>
                    <a:pt x="9" y="5"/>
                  </a:cubicBezTo>
                  <a:cubicBezTo>
                    <a:pt x="8" y="5"/>
                    <a:pt x="8" y="5"/>
                    <a:pt x="8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52" name="Group 251">
            <a:extLst>
              <a:ext uri="{FF2B5EF4-FFF2-40B4-BE49-F238E27FC236}">
                <a16:creationId xmlns:a16="http://schemas.microsoft.com/office/drawing/2014/main" xmlns="" id="{EE2603EF-9DD9-4EF9-BB9C-1B68CE1ACECF}"/>
              </a:ext>
            </a:extLst>
          </p:cNvPr>
          <p:cNvGrpSpPr/>
          <p:nvPr/>
        </p:nvGrpSpPr>
        <p:grpSpPr>
          <a:xfrm>
            <a:off x="2828925" y="5689601"/>
            <a:ext cx="339725" cy="338138"/>
            <a:chOff x="2828925" y="5613401"/>
            <a:chExt cx="339725" cy="338138"/>
          </a:xfrm>
          <a:solidFill>
            <a:schemeClr val="tx1"/>
          </a:solidFill>
        </p:grpSpPr>
        <p:sp>
          <p:nvSpPr>
            <p:cNvPr id="253" name="Freeform 247">
              <a:extLst>
                <a:ext uri="{FF2B5EF4-FFF2-40B4-BE49-F238E27FC236}">
                  <a16:creationId xmlns:a16="http://schemas.microsoft.com/office/drawing/2014/main" xmlns="" id="{273687B5-C1B9-4AC5-9299-C2BD39E3E8A0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8925" y="5818188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4" name="Freeform 248">
              <a:extLst>
                <a:ext uri="{FF2B5EF4-FFF2-40B4-BE49-F238E27FC236}">
                  <a16:creationId xmlns:a16="http://schemas.microsoft.com/office/drawing/2014/main" xmlns="" id="{58A44F18-34C0-49AC-8AC6-7E2CF2BAB386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8925" y="5846763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5" name="Freeform 249">
              <a:extLst>
                <a:ext uri="{FF2B5EF4-FFF2-40B4-BE49-F238E27FC236}">
                  <a16:creationId xmlns:a16="http://schemas.microsoft.com/office/drawing/2014/main" xmlns="" id="{00A95546-9C5C-4281-87FA-4C16C70252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8925" y="5880101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6" name="Freeform 250">
              <a:extLst>
                <a:ext uri="{FF2B5EF4-FFF2-40B4-BE49-F238E27FC236}">
                  <a16:creationId xmlns:a16="http://schemas.microsoft.com/office/drawing/2014/main" xmlns="" id="{99930AB0-346D-4ADE-9988-C0D29A6C403A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8925" y="5913438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7" name="Freeform 251">
              <a:extLst>
                <a:ext uri="{FF2B5EF4-FFF2-40B4-BE49-F238E27FC236}">
                  <a16:creationId xmlns:a16="http://schemas.microsoft.com/office/drawing/2014/main" xmlns="" id="{3C8F68F8-3661-42E9-A5B5-881362D42F71}"/>
                </a:ext>
              </a:extLst>
            </p:cNvPr>
            <p:cNvSpPr>
              <a:spLocks/>
            </p:cNvSpPr>
            <p:nvPr/>
          </p:nvSpPr>
          <p:spPr bwMode="auto">
            <a:xfrm>
              <a:off x="2946400" y="5613401"/>
              <a:ext cx="95250" cy="115888"/>
            </a:xfrm>
            <a:custGeom>
              <a:avLst/>
              <a:gdLst>
                <a:gd name="T0" fmla="*/ 16 w 17"/>
                <a:gd name="T1" fmla="*/ 18 h 21"/>
                <a:gd name="T2" fmla="*/ 15 w 17"/>
                <a:gd name="T3" fmla="*/ 20 h 21"/>
                <a:gd name="T4" fmla="*/ 15 w 17"/>
                <a:gd name="T5" fmla="*/ 20 h 21"/>
                <a:gd name="T6" fmla="*/ 14 w 17"/>
                <a:gd name="T7" fmla="*/ 21 h 21"/>
                <a:gd name="T8" fmla="*/ 10 w 17"/>
                <a:gd name="T9" fmla="*/ 21 h 21"/>
                <a:gd name="T10" fmla="*/ 6 w 17"/>
                <a:gd name="T11" fmla="*/ 21 h 21"/>
                <a:gd name="T12" fmla="*/ 6 w 17"/>
                <a:gd name="T13" fmla="*/ 21 h 21"/>
                <a:gd name="T14" fmla="*/ 4 w 17"/>
                <a:gd name="T15" fmla="*/ 20 h 21"/>
                <a:gd name="T16" fmla="*/ 3 w 17"/>
                <a:gd name="T17" fmla="*/ 18 h 21"/>
                <a:gd name="T18" fmla="*/ 1 w 17"/>
                <a:gd name="T19" fmla="*/ 17 h 21"/>
                <a:gd name="T20" fmla="*/ 1 w 17"/>
                <a:gd name="T21" fmla="*/ 15 h 21"/>
                <a:gd name="T22" fmla="*/ 0 w 17"/>
                <a:gd name="T23" fmla="*/ 13 h 21"/>
                <a:gd name="T24" fmla="*/ 0 w 17"/>
                <a:gd name="T25" fmla="*/ 9 h 21"/>
                <a:gd name="T26" fmla="*/ 1 w 17"/>
                <a:gd name="T27" fmla="*/ 7 h 21"/>
                <a:gd name="T28" fmla="*/ 3 w 17"/>
                <a:gd name="T29" fmla="*/ 3 h 21"/>
                <a:gd name="T30" fmla="*/ 6 w 17"/>
                <a:gd name="T31" fmla="*/ 1 h 21"/>
                <a:gd name="T32" fmla="*/ 10 w 17"/>
                <a:gd name="T33" fmla="*/ 0 h 21"/>
                <a:gd name="T34" fmla="*/ 12 w 17"/>
                <a:gd name="T35" fmla="*/ 1 h 21"/>
                <a:gd name="T36" fmla="*/ 13 w 17"/>
                <a:gd name="T37" fmla="*/ 1 h 21"/>
                <a:gd name="T38" fmla="*/ 13 w 17"/>
                <a:gd name="T39" fmla="*/ 1 h 21"/>
                <a:gd name="T40" fmla="*/ 14 w 17"/>
                <a:gd name="T41" fmla="*/ 1 h 21"/>
                <a:gd name="T42" fmla="*/ 15 w 17"/>
                <a:gd name="T43" fmla="*/ 2 h 21"/>
                <a:gd name="T44" fmla="*/ 16 w 17"/>
                <a:gd name="T45" fmla="*/ 2 h 21"/>
                <a:gd name="T46" fmla="*/ 15 w 17"/>
                <a:gd name="T47" fmla="*/ 4 h 21"/>
                <a:gd name="T48" fmla="*/ 14 w 17"/>
                <a:gd name="T49" fmla="*/ 3 h 21"/>
                <a:gd name="T50" fmla="*/ 14 w 17"/>
                <a:gd name="T51" fmla="*/ 3 h 21"/>
                <a:gd name="T52" fmla="*/ 13 w 17"/>
                <a:gd name="T53" fmla="*/ 3 h 21"/>
                <a:gd name="T54" fmla="*/ 12 w 17"/>
                <a:gd name="T55" fmla="*/ 2 h 21"/>
                <a:gd name="T56" fmla="*/ 11 w 17"/>
                <a:gd name="T57" fmla="*/ 2 h 21"/>
                <a:gd name="T58" fmla="*/ 8 w 17"/>
                <a:gd name="T59" fmla="*/ 2 h 21"/>
                <a:gd name="T60" fmla="*/ 5 w 17"/>
                <a:gd name="T61" fmla="*/ 4 h 21"/>
                <a:gd name="T62" fmla="*/ 3 w 17"/>
                <a:gd name="T63" fmla="*/ 6 h 21"/>
                <a:gd name="T64" fmla="*/ 2 w 17"/>
                <a:gd name="T65" fmla="*/ 8 h 21"/>
                <a:gd name="T66" fmla="*/ 2 w 17"/>
                <a:gd name="T67" fmla="*/ 9 h 21"/>
                <a:gd name="T68" fmla="*/ 2 w 17"/>
                <a:gd name="T69" fmla="*/ 13 h 21"/>
                <a:gd name="T70" fmla="*/ 2 w 17"/>
                <a:gd name="T71" fmla="*/ 14 h 21"/>
                <a:gd name="T72" fmla="*/ 3 w 17"/>
                <a:gd name="T73" fmla="*/ 16 h 21"/>
                <a:gd name="T74" fmla="*/ 4 w 17"/>
                <a:gd name="T75" fmla="*/ 17 h 21"/>
                <a:gd name="T76" fmla="*/ 5 w 17"/>
                <a:gd name="T77" fmla="*/ 18 h 21"/>
                <a:gd name="T78" fmla="*/ 7 w 17"/>
                <a:gd name="T79" fmla="*/ 19 h 21"/>
                <a:gd name="T80" fmla="*/ 10 w 17"/>
                <a:gd name="T81" fmla="*/ 19 h 21"/>
                <a:gd name="T82" fmla="*/ 13 w 17"/>
                <a:gd name="T83" fmla="*/ 19 h 21"/>
                <a:gd name="T84" fmla="*/ 14 w 17"/>
                <a:gd name="T85" fmla="*/ 18 h 21"/>
                <a:gd name="T86" fmla="*/ 15 w 17"/>
                <a:gd name="T87" fmla="*/ 18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7" h="21">
                  <a:moveTo>
                    <a:pt x="15" y="18"/>
                  </a:moveTo>
                  <a:cubicBezTo>
                    <a:pt x="15" y="18"/>
                    <a:pt x="16" y="18"/>
                    <a:pt x="16" y="18"/>
                  </a:cubicBezTo>
                  <a:cubicBezTo>
                    <a:pt x="17" y="19"/>
                    <a:pt x="16" y="19"/>
                    <a:pt x="16" y="20"/>
                  </a:cubicBezTo>
                  <a:cubicBezTo>
                    <a:pt x="16" y="20"/>
                    <a:pt x="15" y="20"/>
                    <a:pt x="15" y="20"/>
                  </a:cubicBezTo>
                  <a:cubicBezTo>
                    <a:pt x="15" y="20"/>
                    <a:pt x="15" y="20"/>
                    <a:pt x="15" y="20"/>
                  </a:cubicBezTo>
                  <a:cubicBezTo>
                    <a:pt x="15" y="20"/>
                    <a:pt x="15" y="20"/>
                    <a:pt x="15" y="20"/>
                  </a:cubicBezTo>
                  <a:cubicBezTo>
                    <a:pt x="15" y="20"/>
                    <a:pt x="15" y="20"/>
                    <a:pt x="14" y="21"/>
                  </a:cubicBezTo>
                  <a:cubicBezTo>
                    <a:pt x="14" y="21"/>
                    <a:pt x="14" y="21"/>
                    <a:pt x="14" y="21"/>
                  </a:cubicBezTo>
                  <a:cubicBezTo>
                    <a:pt x="14" y="21"/>
                    <a:pt x="13" y="21"/>
                    <a:pt x="12" y="21"/>
                  </a:cubicBezTo>
                  <a:cubicBezTo>
                    <a:pt x="12" y="21"/>
                    <a:pt x="11" y="21"/>
                    <a:pt x="10" y="21"/>
                  </a:cubicBezTo>
                  <a:cubicBezTo>
                    <a:pt x="9" y="21"/>
                    <a:pt x="9" y="21"/>
                    <a:pt x="8" y="21"/>
                  </a:cubicBezTo>
                  <a:cubicBezTo>
                    <a:pt x="7" y="21"/>
                    <a:pt x="7" y="21"/>
                    <a:pt x="6" y="21"/>
                  </a:cubicBezTo>
                  <a:cubicBezTo>
                    <a:pt x="6" y="21"/>
                    <a:pt x="6" y="21"/>
                    <a:pt x="6" y="21"/>
                  </a:cubicBezTo>
                  <a:cubicBezTo>
                    <a:pt x="6" y="21"/>
                    <a:pt x="6" y="21"/>
                    <a:pt x="6" y="21"/>
                  </a:cubicBezTo>
                  <a:cubicBezTo>
                    <a:pt x="5" y="20"/>
                    <a:pt x="5" y="20"/>
                    <a:pt x="4" y="20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4" y="19"/>
                    <a:pt x="3" y="19"/>
                    <a:pt x="3" y="18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2" y="18"/>
                    <a:pt x="2" y="17"/>
                    <a:pt x="1" y="17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1" y="16"/>
                    <a:pt x="1" y="16"/>
                    <a:pt x="1" y="15"/>
                  </a:cubicBezTo>
                  <a:cubicBezTo>
                    <a:pt x="1" y="15"/>
                    <a:pt x="1" y="15"/>
                    <a:pt x="1" y="15"/>
                  </a:cubicBezTo>
                  <a:cubicBezTo>
                    <a:pt x="1" y="15"/>
                    <a:pt x="1" y="15"/>
                    <a:pt x="1" y="15"/>
                  </a:cubicBezTo>
                  <a:cubicBezTo>
                    <a:pt x="0" y="14"/>
                    <a:pt x="0" y="14"/>
                    <a:pt x="0" y="13"/>
                  </a:cubicBezTo>
                  <a:cubicBezTo>
                    <a:pt x="0" y="12"/>
                    <a:pt x="0" y="12"/>
                    <a:pt x="0" y="11"/>
                  </a:cubicBezTo>
                  <a:cubicBezTo>
                    <a:pt x="0" y="10"/>
                    <a:pt x="0" y="9"/>
                    <a:pt x="0" y="9"/>
                  </a:cubicBezTo>
                  <a:cubicBezTo>
                    <a:pt x="0" y="8"/>
                    <a:pt x="0" y="7"/>
                    <a:pt x="1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6"/>
                    <a:pt x="1" y="6"/>
                    <a:pt x="1" y="5"/>
                  </a:cubicBezTo>
                  <a:cubicBezTo>
                    <a:pt x="2" y="4"/>
                    <a:pt x="2" y="4"/>
                    <a:pt x="3" y="3"/>
                  </a:cubicBezTo>
                  <a:cubicBezTo>
                    <a:pt x="3" y="3"/>
                    <a:pt x="4" y="3"/>
                    <a:pt x="4" y="2"/>
                  </a:cubicBezTo>
                  <a:cubicBezTo>
                    <a:pt x="5" y="2"/>
                    <a:pt x="5" y="1"/>
                    <a:pt x="6" y="1"/>
                  </a:cubicBezTo>
                  <a:cubicBezTo>
                    <a:pt x="7" y="1"/>
                    <a:pt x="7" y="1"/>
                    <a:pt x="8" y="1"/>
                  </a:cubicBezTo>
                  <a:cubicBezTo>
                    <a:pt x="9" y="0"/>
                    <a:pt x="9" y="0"/>
                    <a:pt x="10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2" y="0"/>
                    <a:pt x="12" y="1"/>
                    <a:pt x="12" y="1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4" y="1"/>
                    <a:pt x="14" y="1"/>
                    <a:pt x="14" y="1"/>
                  </a:cubicBezTo>
                  <a:cubicBezTo>
                    <a:pt x="14" y="1"/>
                    <a:pt x="14" y="1"/>
                    <a:pt x="14" y="1"/>
                  </a:cubicBezTo>
                  <a:cubicBezTo>
                    <a:pt x="14" y="1"/>
                    <a:pt x="14" y="1"/>
                    <a:pt x="14" y="1"/>
                  </a:cubicBezTo>
                  <a:cubicBezTo>
                    <a:pt x="15" y="1"/>
                    <a:pt x="15" y="1"/>
                    <a:pt x="15" y="2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15" y="2"/>
                    <a:pt x="16" y="2"/>
                    <a:pt x="16" y="2"/>
                  </a:cubicBezTo>
                  <a:cubicBezTo>
                    <a:pt x="16" y="2"/>
                    <a:pt x="17" y="3"/>
                    <a:pt x="16" y="3"/>
                  </a:cubicBezTo>
                  <a:cubicBezTo>
                    <a:pt x="16" y="4"/>
                    <a:pt x="15" y="4"/>
                    <a:pt x="15" y="4"/>
                  </a:cubicBezTo>
                  <a:cubicBezTo>
                    <a:pt x="15" y="4"/>
                    <a:pt x="15" y="3"/>
                    <a:pt x="14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2" y="3"/>
                    <a:pt x="12" y="3"/>
                    <a:pt x="1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12" y="2"/>
                    <a:pt x="11" y="2"/>
                    <a:pt x="11" y="2"/>
                  </a:cubicBezTo>
                  <a:cubicBezTo>
                    <a:pt x="11" y="2"/>
                    <a:pt x="11" y="2"/>
                    <a:pt x="10" y="2"/>
                  </a:cubicBezTo>
                  <a:cubicBezTo>
                    <a:pt x="10" y="2"/>
                    <a:pt x="9" y="2"/>
                    <a:pt x="8" y="2"/>
                  </a:cubicBezTo>
                  <a:cubicBezTo>
                    <a:pt x="8" y="3"/>
                    <a:pt x="7" y="3"/>
                    <a:pt x="7" y="3"/>
                  </a:cubicBezTo>
                  <a:cubicBezTo>
                    <a:pt x="6" y="3"/>
                    <a:pt x="6" y="3"/>
                    <a:pt x="5" y="4"/>
                  </a:cubicBezTo>
                  <a:cubicBezTo>
                    <a:pt x="5" y="4"/>
                    <a:pt x="4" y="4"/>
                    <a:pt x="4" y="5"/>
                  </a:cubicBezTo>
                  <a:cubicBezTo>
                    <a:pt x="4" y="5"/>
                    <a:pt x="3" y="6"/>
                    <a:pt x="3" y="6"/>
                  </a:cubicBezTo>
                  <a:cubicBezTo>
                    <a:pt x="3" y="7"/>
                    <a:pt x="2" y="7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8"/>
                    <a:pt x="2" y="9"/>
                    <a:pt x="2" y="9"/>
                  </a:cubicBezTo>
                  <a:cubicBezTo>
                    <a:pt x="2" y="10"/>
                    <a:pt x="2" y="10"/>
                    <a:pt x="2" y="11"/>
                  </a:cubicBezTo>
                  <a:cubicBezTo>
                    <a:pt x="2" y="11"/>
                    <a:pt x="2" y="12"/>
                    <a:pt x="2" y="13"/>
                  </a:cubicBezTo>
                  <a:cubicBezTo>
                    <a:pt x="2" y="13"/>
                    <a:pt x="2" y="14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5"/>
                    <a:pt x="3" y="15"/>
                    <a:pt x="3" y="16"/>
                  </a:cubicBezTo>
                  <a:cubicBezTo>
                    <a:pt x="3" y="16"/>
                    <a:pt x="3" y="16"/>
                    <a:pt x="3" y="16"/>
                  </a:cubicBezTo>
                  <a:cubicBezTo>
                    <a:pt x="3" y="16"/>
                    <a:pt x="4" y="17"/>
                    <a:pt x="4" y="17"/>
                  </a:cubicBezTo>
                  <a:cubicBezTo>
                    <a:pt x="4" y="17"/>
                    <a:pt x="4" y="17"/>
                    <a:pt x="4" y="17"/>
                  </a:cubicBezTo>
                  <a:cubicBezTo>
                    <a:pt x="4" y="17"/>
                    <a:pt x="5" y="18"/>
                    <a:pt x="5" y="18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6" y="18"/>
                    <a:pt x="6" y="19"/>
                    <a:pt x="7" y="19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7" y="19"/>
                    <a:pt x="8" y="19"/>
                    <a:pt x="8" y="19"/>
                  </a:cubicBezTo>
                  <a:cubicBezTo>
                    <a:pt x="9" y="19"/>
                    <a:pt x="10" y="19"/>
                    <a:pt x="10" y="19"/>
                  </a:cubicBezTo>
                  <a:cubicBezTo>
                    <a:pt x="11" y="19"/>
                    <a:pt x="11" y="19"/>
                    <a:pt x="12" y="19"/>
                  </a:cubicBezTo>
                  <a:cubicBezTo>
                    <a:pt x="12" y="19"/>
                    <a:pt x="13" y="19"/>
                    <a:pt x="13" y="19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4" y="19"/>
                    <a:pt x="14" y="19"/>
                    <a:pt x="14" y="18"/>
                  </a:cubicBezTo>
                  <a:cubicBezTo>
                    <a:pt x="14" y="18"/>
                    <a:pt x="14" y="18"/>
                    <a:pt x="14" y="18"/>
                  </a:cubicBezTo>
                  <a:cubicBezTo>
                    <a:pt x="15" y="18"/>
                    <a:pt x="15" y="18"/>
                    <a:pt x="15" y="1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8" name="Freeform 252">
              <a:extLst>
                <a:ext uri="{FF2B5EF4-FFF2-40B4-BE49-F238E27FC236}">
                  <a16:creationId xmlns:a16="http://schemas.microsoft.com/office/drawing/2014/main" xmlns="" id="{9E40D6AA-60EC-44D2-BBC8-12472603BD6D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8925" y="5946776"/>
              <a:ext cx="95250" cy="4763"/>
            </a:xfrm>
            <a:custGeom>
              <a:avLst/>
              <a:gdLst>
                <a:gd name="T0" fmla="*/ 1 w 17"/>
                <a:gd name="T1" fmla="*/ 1 h 1"/>
                <a:gd name="T2" fmla="*/ 0 w 17"/>
                <a:gd name="T3" fmla="*/ 1 h 1"/>
                <a:gd name="T4" fmla="*/ 1 w 17"/>
                <a:gd name="T5" fmla="*/ 0 h 1"/>
                <a:gd name="T6" fmla="*/ 16 w 17"/>
                <a:gd name="T7" fmla="*/ 0 h 1"/>
                <a:gd name="T8" fmla="*/ 17 w 17"/>
                <a:gd name="T9" fmla="*/ 1 h 1"/>
                <a:gd name="T10" fmla="*/ 16 w 17"/>
                <a:gd name="T11" fmla="*/ 1 h 1"/>
                <a:gd name="T12" fmla="*/ 1 w 17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">
                  <a:moveTo>
                    <a:pt x="1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1"/>
                    <a:pt x="16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9" name="Freeform 253">
              <a:extLst>
                <a:ext uri="{FF2B5EF4-FFF2-40B4-BE49-F238E27FC236}">
                  <a16:creationId xmlns:a16="http://schemas.microsoft.com/office/drawing/2014/main" xmlns="" id="{589624F8-52E4-4422-9143-E6D70533B6A0}"/>
                </a:ext>
              </a:extLst>
            </p:cNvPr>
            <p:cNvSpPr>
              <a:spLocks/>
            </p:cNvSpPr>
            <p:nvPr/>
          </p:nvSpPr>
          <p:spPr bwMode="auto">
            <a:xfrm>
              <a:off x="3074988" y="5818188"/>
              <a:ext cx="93662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0" name="Freeform 254">
              <a:extLst>
                <a:ext uri="{FF2B5EF4-FFF2-40B4-BE49-F238E27FC236}">
                  <a16:creationId xmlns:a16="http://schemas.microsoft.com/office/drawing/2014/main" xmlns="" id="{54A7455B-1453-4A79-AEBF-F723367FFA5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74988" y="5846763"/>
              <a:ext cx="93662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1" name="Freeform 255">
              <a:extLst>
                <a:ext uri="{FF2B5EF4-FFF2-40B4-BE49-F238E27FC236}">
                  <a16:creationId xmlns:a16="http://schemas.microsoft.com/office/drawing/2014/main" xmlns="" id="{4B549076-10CD-4B29-B24E-F612A7F7637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74988" y="5880101"/>
              <a:ext cx="93662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2" name="Freeform 256">
              <a:extLst>
                <a:ext uri="{FF2B5EF4-FFF2-40B4-BE49-F238E27FC236}">
                  <a16:creationId xmlns:a16="http://schemas.microsoft.com/office/drawing/2014/main" xmlns="" id="{ED0C65C0-F7EA-4AB0-B38F-DF29E5165B1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74988" y="5913438"/>
              <a:ext cx="93662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3" name="Freeform 257">
              <a:extLst>
                <a:ext uri="{FF2B5EF4-FFF2-40B4-BE49-F238E27FC236}">
                  <a16:creationId xmlns:a16="http://schemas.microsoft.com/office/drawing/2014/main" xmlns="" id="{F8AF8A54-3CFE-48BB-B8B2-078C3F9F95A1}"/>
                </a:ext>
              </a:extLst>
            </p:cNvPr>
            <p:cNvSpPr>
              <a:spLocks/>
            </p:cNvSpPr>
            <p:nvPr/>
          </p:nvSpPr>
          <p:spPr bwMode="auto">
            <a:xfrm>
              <a:off x="3074988" y="5946776"/>
              <a:ext cx="93662" cy="4763"/>
            </a:xfrm>
            <a:custGeom>
              <a:avLst/>
              <a:gdLst>
                <a:gd name="T0" fmla="*/ 1 w 17"/>
                <a:gd name="T1" fmla="*/ 1 h 1"/>
                <a:gd name="T2" fmla="*/ 0 w 17"/>
                <a:gd name="T3" fmla="*/ 1 h 1"/>
                <a:gd name="T4" fmla="*/ 1 w 17"/>
                <a:gd name="T5" fmla="*/ 0 h 1"/>
                <a:gd name="T6" fmla="*/ 16 w 17"/>
                <a:gd name="T7" fmla="*/ 0 h 1"/>
                <a:gd name="T8" fmla="*/ 17 w 17"/>
                <a:gd name="T9" fmla="*/ 1 h 1"/>
                <a:gd name="T10" fmla="*/ 16 w 17"/>
                <a:gd name="T11" fmla="*/ 1 h 1"/>
                <a:gd name="T12" fmla="*/ 1 w 17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">
                  <a:moveTo>
                    <a:pt x="1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1"/>
                    <a:pt x="16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4" name="Freeform 258">
              <a:extLst>
                <a:ext uri="{FF2B5EF4-FFF2-40B4-BE49-F238E27FC236}">
                  <a16:creationId xmlns:a16="http://schemas.microsoft.com/office/drawing/2014/main" xmlns="" id="{E138616A-8578-488E-9D8A-971435A5B9CD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1163" y="5818188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5" name="Freeform 259">
              <a:extLst>
                <a:ext uri="{FF2B5EF4-FFF2-40B4-BE49-F238E27FC236}">
                  <a16:creationId xmlns:a16="http://schemas.microsoft.com/office/drawing/2014/main" xmlns="" id="{09B87AC1-FD37-44FF-A7CA-27412503565C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1163" y="5846763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6" name="Freeform 260">
              <a:extLst>
                <a:ext uri="{FF2B5EF4-FFF2-40B4-BE49-F238E27FC236}">
                  <a16:creationId xmlns:a16="http://schemas.microsoft.com/office/drawing/2014/main" xmlns="" id="{908AEC40-41D5-42BB-BA4B-427616C1DA1C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1163" y="5880101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7" name="Freeform 261">
              <a:extLst>
                <a:ext uri="{FF2B5EF4-FFF2-40B4-BE49-F238E27FC236}">
                  <a16:creationId xmlns:a16="http://schemas.microsoft.com/office/drawing/2014/main" xmlns="" id="{AF72F483-D008-4752-88D4-82790DB8DE54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1163" y="5913438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8" name="Freeform 262">
              <a:extLst>
                <a:ext uri="{FF2B5EF4-FFF2-40B4-BE49-F238E27FC236}">
                  <a16:creationId xmlns:a16="http://schemas.microsoft.com/office/drawing/2014/main" xmlns="" id="{1041E666-054D-42BC-9E68-07FAABEA2C6F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1163" y="5946776"/>
              <a:ext cx="95250" cy="4763"/>
            </a:xfrm>
            <a:custGeom>
              <a:avLst/>
              <a:gdLst>
                <a:gd name="T0" fmla="*/ 1 w 17"/>
                <a:gd name="T1" fmla="*/ 1 h 1"/>
                <a:gd name="T2" fmla="*/ 0 w 17"/>
                <a:gd name="T3" fmla="*/ 1 h 1"/>
                <a:gd name="T4" fmla="*/ 1 w 17"/>
                <a:gd name="T5" fmla="*/ 0 h 1"/>
                <a:gd name="T6" fmla="*/ 16 w 17"/>
                <a:gd name="T7" fmla="*/ 0 h 1"/>
                <a:gd name="T8" fmla="*/ 17 w 17"/>
                <a:gd name="T9" fmla="*/ 1 h 1"/>
                <a:gd name="T10" fmla="*/ 16 w 17"/>
                <a:gd name="T11" fmla="*/ 1 h 1"/>
                <a:gd name="T12" fmla="*/ 1 w 17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">
                  <a:moveTo>
                    <a:pt x="1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1"/>
                    <a:pt x="16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9" name="Freeform 263">
              <a:extLst>
                <a:ext uri="{FF2B5EF4-FFF2-40B4-BE49-F238E27FC236}">
                  <a16:creationId xmlns:a16="http://schemas.microsoft.com/office/drawing/2014/main" xmlns="" id="{45DD5689-90EF-4DAE-BE10-952BF0BC1D7E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1163" y="5751513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0" name="Freeform 264">
              <a:extLst>
                <a:ext uri="{FF2B5EF4-FFF2-40B4-BE49-F238E27FC236}">
                  <a16:creationId xmlns:a16="http://schemas.microsoft.com/office/drawing/2014/main" xmlns="" id="{A864CD03-E78D-4C8E-BB1C-16D852D8EB30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1163" y="5784851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16 w 17"/>
                <a:gd name="T7" fmla="*/ 0 h 2"/>
                <a:gd name="T8" fmla="*/ 17 w 17"/>
                <a:gd name="T9" fmla="*/ 1 h 2"/>
                <a:gd name="T10" fmla="*/ 16 w 17"/>
                <a:gd name="T11" fmla="*/ 2 h 2"/>
                <a:gd name="T12" fmla="*/ 1 w 1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7" y="1"/>
                    <a:pt x="16" y="2"/>
                    <a:pt x="1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1" name="Freeform 265">
              <a:extLst>
                <a:ext uri="{FF2B5EF4-FFF2-40B4-BE49-F238E27FC236}">
                  <a16:creationId xmlns:a16="http://schemas.microsoft.com/office/drawing/2014/main" xmlns="" id="{0A93BE1E-E184-4073-9E88-35A9565B9A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3388" y="5646738"/>
              <a:ext cx="33337" cy="33338"/>
            </a:xfrm>
            <a:custGeom>
              <a:avLst/>
              <a:gdLst>
                <a:gd name="T0" fmla="*/ 2 w 6"/>
                <a:gd name="T1" fmla="*/ 5 h 6"/>
                <a:gd name="T2" fmla="*/ 1 w 6"/>
                <a:gd name="T3" fmla="*/ 6 h 6"/>
                <a:gd name="T4" fmla="*/ 0 w 6"/>
                <a:gd name="T5" fmla="*/ 5 h 6"/>
                <a:gd name="T6" fmla="*/ 0 w 6"/>
                <a:gd name="T7" fmla="*/ 4 h 6"/>
                <a:gd name="T8" fmla="*/ 0 w 6"/>
                <a:gd name="T9" fmla="*/ 4 h 6"/>
                <a:gd name="T10" fmla="*/ 0 w 6"/>
                <a:gd name="T11" fmla="*/ 3 h 6"/>
                <a:gd name="T12" fmla="*/ 0 w 6"/>
                <a:gd name="T13" fmla="*/ 3 h 6"/>
                <a:gd name="T14" fmla="*/ 1 w 6"/>
                <a:gd name="T15" fmla="*/ 2 h 6"/>
                <a:gd name="T16" fmla="*/ 1 w 6"/>
                <a:gd name="T17" fmla="*/ 2 h 6"/>
                <a:gd name="T18" fmla="*/ 1 w 6"/>
                <a:gd name="T19" fmla="*/ 2 h 6"/>
                <a:gd name="T20" fmla="*/ 2 w 6"/>
                <a:gd name="T21" fmla="*/ 2 h 6"/>
                <a:gd name="T22" fmla="*/ 2 w 6"/>
                <a:gd name="T23" fmla="*/ 1 h 6"/>
                <a:gd name="T24" fmla="*/ 2 w 6"/>
                <a:gd name="T25" fmla="*/ 1 h 6"/>
                <a:gd name="T26" fmla="*/ 3 w 6"/>
                <a:gd name="T27" fmla="*/ 0 h 6"/>
                <a:gd name="T28" fmla="*/ 3 w 6"/>
                <a:gd name="T29" fmla="*/ 0 h 6"/>
                <a:gd name="T30" fmla="*/ 4 w 6"/>
                <a:gd name="T31" fmla="*/ 0 h 6"/>
                <a:gd name="T32" fmla="*/ 4 w 6"/>
                <a:gd name="T33" fmla="*/ 0 h 6"/>
                <a:gd name="T34" fmla="*/ 5 w 6"/>
                <a:gd name="T35" fmla="*/ 0 h 6"/>
                <a:gd name="T36" fmla="*/ 6 w 6"/>
                <a:gd name="T37" fmla="*/ 1 h 6"/>
                <a:gd name="T38" fmla="*/ 5 w 6"/>
                <a:gd name="T39" fmla="*/ 2 h 6"/>
                <a:gd name="T40" fmla="*/ 4 w 6"/>
                <a:gd name="T41" fmla="*/ 2 h 6"/>
                <a:gd name="T42" fmla="*/ 4 w 6"/>
                <a:gd name="T43" fmla="*/ 2 h 6"/>
                <a:gd name="T44" fmla="*/ 4 w 6"/>
                <a:gd name="T45" fmla="*/ 2 h 6"/>
                <a:gd name="T46" fmla="*/ 4 w 6"/>
                <a:gd name="T47" fmla="*/ 2 h 6"/>
                <a:gd name="T48" fmla="*/ 4 w 6"/>
                <a:gd name="T49" fmla="*/ 2 h 6"/>
                <a:gd name="T50" fmla="*/ 3 w 6"/>
                <a:gd name="T51" fmla="*/ 2 h 6"/>
                <a:gd name="T52" fmla="*/ 3 w 6"/>
                <a:gd name="T53" fmla="*/ 3 h 6"/>
                <a:gd name="T54" fmla="*/ 3 w 6"/>
                <a:gd name="T55" fmla="*/ 3 h 6"/>
                <a:gd name="T56" fmla="*/ 2 w 6"/>
                <a:gd name="T57" fmla="*/ 3 h 6"/>
                <a:gd name="T58" fmla="*/ 2 w 6"/>
                <a:gd name="T59" fmla="*/ 3 h 6"/>
                <a:gd name="T60" fmla="*/ 2 w 6"/>
                <a:gd name="T61" fmla="*/ 4 h 6"/>
                <a:gd name="T62" fmla="*/ 2 w 6"/>
                <a:gd name="T63" fmla="*/ 4 h 6"/>
                <a:gd name="T64" fmla="*/ 2 w 6"/>
                <a:gd name="T65" fmla="*/ 4 h 6"/>
                <a:gd name="T66" fmla="*/ 2 w 6"/>
                <a:gd name="T67" fmla="*/ 4 h 6"/>
                <a:gd name="T68" fmla="*/ 2 w 6"/>
                <a:gd name="T69" fmla="*/ 4 h 6"/>
                <a:gd name="T70" fmla="*/ 2 w 6"/>
                <a:gd name="T71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" h="6">
                  <a:moveTo>
                    <a:pt x="2" y="5"/>
                  </a:moveTo>
                  <a:cubicBezTo>
                    <a:pt x="2" y="6"/>
                    <a:pt x="2" y="6"/>
                    <a:pt x="1" y="6"/>
                  </a:cubicBezTo>
                  <a:cubicBezTo>
                    <a:pt x="1" y="6"/>
                    <a:pt x="0" y="6"/>
                    <a:pt x="0" y="5"/>
                  </a:cubicBezTo>
                  <a:cubicBezTo>
                    <a:pt x="0" y="5"/>
                    <a:pt x="0" y="4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4"/>
                    <a:pt x="0" y="3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2" y="2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3" y="1"/>
                    <a:pt x="3" y="1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5" y="0"/>
                    <a:pt x="5" y="0"/>
                  </a:cubicBezTo>
                  <a:cubicBezTo>
                    <a:pt x="6" y="0"/>
                    <a:pt x="6" y="1"/>
                    <a:pt x="6" y="1"/>
                  </a:cubicBezTo>
                  <a:cubicBezTo>
                    <a:pt x="6" y="2"/>
                    <a:pt x="6" y="2"/>
                    <a:pt x="5" y="2"/>
                  </a:cubicBezTo>
                  <a:cubicBezTo>
                    <a:pt x="5" y="2"/>
                    <a:pt x="5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3" y="2"/>
                    <a:pt x="3" y="2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5"/>
                    <a:pt x="2" y="5"/>
                    <a:pt x="2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2" name="Freeform 266">
              <a:extLst>
                <a:ext uri="{FF2B5EF4-FFF2-40B4-BE49-F238E27FC236}">
                  <a16:creationId xmlns:a16="http://schemas.microsoft.com/office/drawing/2014/main" xmlns="" id="{E0E642C3-4F67-4EAF-B423-C9F1A7F4DD2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017838" y="5635626"/>
              <a:ext cx="79375" cy="77788"/>
            </a:xfrm>
            <a:custGeom>
              <a:avLst/>
              <a:gdLst>
                <a:gd name="T0" fmla="*/ 8 w 14"/>
                <a:gd name="T1" fmla="*/ 1 h 14"/>
                <a:gd name="T2" fmla="*/ 9 w 14"/>
                <a:gd name="T3" fmla="*/ 4 h 14"/>
                <a:gd name="T4" fmla="*/ 13 w 14"/>
                <a:gd name="T5" fmla="*/ 6 h 14"/>
                <a:gd name="T6" fmla="*/ 13 w 14"/>
                <a:gd name="T7" fmla="*/ 7 h 14"/>
                <a:gd name="T8" fmla="*/ 13 w 14"/>
                <a:gd name="T9" fmla="*/ 8 h 14"/>
                <a:gd name="T10" fmla="*/ 9 w 14"/>
                <a:gd name="T11" fmla="*/ 10 h 14"/>
                <a:gd name="T12" fmla="*/ 8 w 14"/>
                <a:gd name="T13" fmla="*/ 13 h 14"/>
                <a:gd name="T14" fmla="*/ 6 w 14"/>
                <a:gd name="T15" fmla="*/ 13 h 14"/>
                <a:gd name="T16" fmla="*/ 6 w 14"/>
                <a:gd name="T17" fmla="*/ 13 h 14"/>
                <a:gd name="T18" fmla="*/ 4 w 14"/>
                <a:gd name="T19" fmla="*/ 10 h 14"/>
                <a:gd name="T20" fmla="*/ 1 w 14"/>
                <a:gd name="T21" fmla="*/ 8 h 14"/>
                <a:gd name="T22" fmla="*/ 0 w 14"/>
                <a:gd name="T23" fmla="*/ 6 h 14"/>
                <a:gd name="T24" fmla="*/ 1 w 14"/>
                <a:gd name="T25" fmla="*/ 6 h 14"/>
                <a:gd name="T26" fmla="*/ 4 w 14"/>
                <a:gd name="T27" fmla="*/ 4 h 14"/>
                <a:gd name="T28" fmla="*/ 6 w 14"/>
                <a:gd name="T29" fmla="*/ 1 h 14"/>
                <a:gd name="T30" fmla="*/ 7 w 14"/>
                <a:gd name="T31" fmla="*/ 0 h 14"/>
                <a:gd name="T32" fmla="*/ 8 w 14"/>
                <a:gd name="T33" fmla="*/ 1 h 14"/>
                <a:gd name="T34" fmla="*/ 8 w 14"/>
                <a:gd name="T35" fmla="*/ 5 h 14"/>
                <a:gd name="T36" fmla="*/ 7 w 14"/>
                <a:gd name="T37" fmla="*/ 3 h 14"/>
                <a:gd name="T38" fmla="*/ 6 w 14"/>
                <a:gd name="T39" fmla="*/ 5 h 14"/>
                <a:gd name="T40" fmla="*/ 5 w 14"/>
                <a:gd name="T41" fmla="*/ 6 h 14"/>
                <a:gd name="T42" fmla="*/ 3 w 14"/>
                <a:gd name="T43" fmla="*/ 7 h 14"/>
                <a:gd name="T44" fmla="*/ 5 w 14"/>
                <a:gd name="T45" fmla="*/ 8 h 14"/>
                <a:gd name="T46" fmla="*/ 6 w 14"/>
                <a:gd name="T47" fmla="*/ 8 h 14"/>
                <a:gd name="T48" fmla="*/ 7 w 14"/>
                <a:gd name="T49" fmla="*/ 10 h 14"/>
                <a:gd name="T50" fmla="*/ 8 w 14"/>
                <a:gd name="T51" fmla="*/ 8 h 14"/>
                <a:gd name="T52" fmla="*/ 8 w 14"/>
                <a:gd name="T53" fmla="*/ 8 h 14"/>
                <a:gd name="T54" fmla="*/ 10 w 14"/>
                <a:gd name="T55" fmla="*/ 7 h 14"/>
                <a:gd name="T56" fmla="*/ 8 w 14"/>
                <a:gd name="T57" fmla="*/ 6 h 14"/>
                <a:gd name="T58" fmla="*/ 8 w 14"/>
                <a:gd name="T59" fmla="*/ 5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4" h="14">
                  <a:moveTo>
                    <a:pt x="8" y="1"/>
                  </a:moveTo>
                  <a:cubicBezTo>
                    <a:pt x="9" y="4"/>
                    <a:pt x="9" y="4"/>
                    <a:pt x="9" y="4"/>
                  </a:cubicBezTo>
                  <a:cubicBezTo>
                    <a:pt x="13" y="6"/>
                    <a:pt x="13" y="6"/>
                    <a:pt x="13" y="6"/>
                  </a:cubicBezTo>
                  <a:cubicBezTo>
                    <a:pt x="13" y="6"/>
                    <a:pt x="14" y="7"/>
                    <a:pt x="13" y="7"/>
                  </a:cubicBezTo>
                  <a:cubicBezTo>
                    <a:pt x="13" y="7"/>
                    <a:pt x="13" y="8"/>
                    <a:pt x="13" y="8"/>
                  </a:cubicBezTo>
                  <a:cubicBezTo>
                    <a:pt x="9" y="10"/>
                    <a:pt x="9" y="10"/>
                    <a:pt x="9" y="10"/>
                  </a:cubicBezTo>
                  <a:cubicBezTo>
                    <a:pt x="8" y="13"/>
                    <a:pt x="8" y="13"/>
                    <a:pt x="8" y="13"/>
                  </a:cubicBezTo>
                  <a:cubicBezTo>
                    <a:pt x="7" y="14"/>
                    <a:pt x="7" y="14"/>
                    <a:pt x="6" y="13"/>
                  </a:cubicBezTo>
                  <a:cubicBezTo>
                    <a:pt x="6" y="13"/>
                    <a:pt x="6" y="13"/>
                    <a:pt x="6" y="13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0" y="7"/>
                    <a:pt x="0" y="7"/>
                    <a:pt x="0" y="6"/>
                  </a:cubicBezTo>
                  <a:cubicBezTo>
                    <a:pt x="0" y="6"/>
                    <a:pt x="0" y="6"/>
                    <a:pt x="1" y="6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0"/>
                    <a:pt x="7" y="0"/>
                    <a:pt x="7" y="0"/>
                  </a:cubicBezTo>
                  <a:cubicBezTo>
                    <a:pt x="7" y="0"/>
                    <a:pt x="8" y="1"/>
                    <a:pt x="8" y="1"/>
                  </a:cubicBezTo>
                  <a:close/>
                  <a:moveTo>
                    <a:pt x="8" y="5"/>
                  </a:moveTo>
                  <a:cubicBezTo>
                    <a:pt x="7" y="3"/>
                    <a:pt x="7" y="3"/>
                    <a:pt x="7" y="3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6" y="6"/>
                    <a:pt x="5" y="6"/>
                    <a:pt x="5" y="6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5" y="8"/>
                    <a:pt x="6" y="8"/>
                    <a:pt x="6" y="8"/>
                  </a:cubicBezTo>
                  <a:cubicBezTo>
                    <a:pt x="7" y="10"/>
                    <a:pt x="7" y="10"/>
                    <a:pt x="7" y="10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0" y="7"/>
                    <a:pt x="10" y="7"/>
                    <a:pt x="10" y="7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8" y="6"/>
                    <a:pt x="8" y="6"/>
                    <a:pt x="8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73" name="Group 272">
            <a:extLst>
              <a:ext uri="{FF2B5EF4-FFF2-40B4-BE49-F238E27FC236}">
                <a16:creationId xmlns:a16="http://schemas.microsoft.com/office/drawing/2014/main" xmlns="" id="{7AE60B1A-1933-4C88-ABAF-F751B1039D02}"/>
              </a:ext>
            </a:extLst>
          </p:cNvPr>
          <p:cNvGrpSpPr/>
          <p:nvPr/>
        </p:nvGrpSpPr>
        <p:grpSpPr>
          <a:xfrm>
            <a:off x="8277225" y="5083176"/>
            <a:ext cx="339724" cy="204788"/>
            <a:chOff x="8277225" y="5006976"/>
            <a:chExt cx="339724" cy="204788"/>
          </a:xfrm>
          <a:solidFill>
            <a:schemeClr val="tx1"/>
          </a:solidFill>
        </p:grpSpPr>
        <p:sp>
          <p:nvSpPr>
            <p:cNvPr id="274" name="Freeform 267">
              <a:extLst>
                <a:ext uri="{FF2B5EF4-FFF2-40B4-BE49-F238E27FC236}">
                  <a16:creationId xmlns:a16="http://schemas.microsoft.com/office/drawing/2014/main" xmlns="" id="{83B8F72C-15D7-4048-BF42-14B843DD499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77225" y="5073651"/>
              <a:ext cx="277812" cy="138113"/>
            </a:xfrm>
            <a:custGeom>
              <a:avLst/>
              <a:gdLst>
                <a:gd name="T0" fmla="*/ 0 w 50"/>
                <a:gd name="T1" fmla="*/ 24 h 25"/>
                <a:gd name="T2" fmla="*/ 0 w 50"/>
                <a:gd name="T3" fmla="*/ 24 h 25"/>
                <a:gd name="T4" fmla="*/ 0 w 50"/>
                <a:gd name="T5" fmla="*/ 1 h 25"/>
                <a:gd name="T6" fmla="*/ 1 w 50"/>
                <a:gd name="T7" fmla="*/ 0 h 25"/>
                <a:gd name="T8" fmla="*/ 1 w 50"/>
                <a:gd name="T9" fmla="*/ 0 h 25"/>
                <a:gd name="T10" fmla="*/ 49 w 50"/>
                <a:gd name="T11" fmla="*/ 0 h 25"/>
                <a:gd name="T12" fmla="*/ 50 w 50"/>
                <a:gd name="T13" fmla="*/ 1 h 25"/>
                <a:gd name="T14" fmla="*/ 50 w 50"/>
                <a:gd name="T15" fmla="*/ 1 h 25"/>
                <a:gd name="T16" fmla="*/ 50 w 50"/>
                <a:gd name="T17" fmla="*/ 24 h 25"/>
                <a:gd name="T18" fmla="*/ 49 w 50"/>
                <a:gd name="T19" fmla="*/ 25 h 25"/>
                <a:gd name="T20" fmla="*/ 49 w 50"/>
                <a:gd name="T21" fmla="*/ 25 h 25"/>
                <a:gd name="T22" fmla="*/ 1 w 50"/>
                <a:gd name="T23" fmla="*/ 25 h 25"/>
                <a:gd name="T24" fmla="*/ 0 w 50"/>
                <a:gd name="T25" fmla="*/ 24 h 25"/>
                <a:gd name="T26" fmla="*/ 2 w 50"/>
                <a:gd name="T27" fmla="*/ 1 h 25"/>
                <a:gd name="T28" fmla="*/ 2 w 50"/>
                <a:gd name="T29" fmla="*/ 23 h 25"/>
                <a:gd name="T30" fmla="*/ 48 w 50"/>
                <a:gd name="T31" fmla="*/ 23 h 25"/>
                <a:gd name="T32" fmla="*/ 48 w 50"/>
                <a:gd name="T33" fmla="*/ 1 h 25"/>
                <a:gd name="T34" fmla="*/ 2 w 50"/>
                <a:gd name="T35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0" h="25">
                  <a:moveTo>
                    <a:pt x="0" y="24"/>
                  </a:moveTo>
                  <a:cubicBezTo>
                    <a:pt x="0" y="24"/>
                    <a:pt x="0" y="24"/>
                    <a:pt x="0" y="2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9" y="0"/>
                    <a:pt x="50" y="0"/>
                    <a:pt x="50" y="1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50" y="24"/>
                    <a:pt x="49" y="25"/>
                    <a:pt x="49" y="25"/>
                  </a:cubicBezTo>
                  <a:cubicBezTo>
                    <a:pt x="49" y="25"/>
                    <a:pt x="49" y="25"/>
                    <a:pt x="49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0" y="25"/>
                    <a:pt x="0" y="24"/>
                    <a:pt x="0" y="24"/>
                  </a:cubicBezTo>
                  <a:close/>
                  <a:moveTo>
                    <a:pt x="2" y="1"/>
                  </a:moveTo>
                  <a:cubicBezTo>
                    <a:pt x="2" y="23"/>
                    <a:pt x="2" y="23"/>
                    <a:pt x="2" y="23"/>
                  </a:cubicBezTo>
                  <a:cubicBezTo>
                    <a:pt x="48" y="23"/>
                    <a:pt x="48" y="23"/>
                    <a:pt x="48" y="23"/>
                  </a:cubicBezTo>
                  <a:cubicBezTo>
                    <a:pt x="48" y="1"/>
                    <a:pt x="48" y="1"/>
                    <a:pt x="48" y="1"/>
                  </a:cubicBezTo>
                  <a:lnTo>
                    <a:pt x="2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5" name="Freeform 268">
              <a:extLst>
                <a:ext uri="{FF2B5EF4-FFF2-40B4-BE49-F238E27FC236}">
                  <a16:creationId xmlns:a16="http://schemas.microsoft.com/office/drawing/2014/main" xmlns="" id="{EAE4492B-2BB7-4317-89BC-AEDE43EBBC2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9450" y="5051426"/>
              <a:ext cx="277812" cy="138113"/>
            </a:xfrm>
            <a:custGeom>
              <a:avLst/>
              <a:gdLst>
                <a:gd name="T0" fmla="*/ 1 w 50"/>
                <a:gd name="T1" fmla="*/ 2 h 25"/>
                <a:gd name="T2" fmla="*/ 0 w 50"/>
                <a:gd name="T3" fmla="*/ 1 h 25"/>
                <a:gd name="T4" fmla="*/ 1 w 50"/>
                <a:gd name="T5" fmla="*/ 0 h 25"/>
                <a:gd name="T6" fmla="*/ 49 w 50"/>
                <a:gd name="T7" fmla="*/ 0 h 25"/>
                <a:gd name="T8" fmla="*/ 50 w 50"/>
                <a:gd name="T9" fmla="*/ 1 h 25"/>
                <a:gd name="T10" fmla="*/ 50 w 50"/>
                <a:gd name="T11" fmla="*/ 1 h 25"/>
                <a:gd name="T12" fmla="*/ 50 w 50"/>
                <a:gd name="T13" fmla="*/ 24 h 25"/>
                <a:gd name="T14" fmla="*/ 49 w 50"/>
                <a:gd name="T15" fmla="*/ 25 h 25"/>
                <a:gd name="T16" fmla="*/ 48 w 50"/>
                <a:gd name="T17" fmla="*/ 24 h 25"/>
                <a:gd name="T18" fmla="*/ 48 w 50"/>
                <a:gd name="T19" fmla="*/ 2 h 25"/>
                <a:gd name="T20" fmla="*/ 1 w 50"/>
                <a:gd name="T21" fmla="*/ 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0" h="25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9" y="0"/>
                    <a:pt x="50" y="0"/>
                    <a:pt x="50" y="1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50" y="24"/>
                    <a:pt x="49" y="25"/>
                    <a:pt x="49" y="25"/>
                  </a:cubicBezTo>
                  <a:cubicBezTo>
                    <a:pt x="48" y="25"/>
                    <a:pt x="48" y="24"/>
                    <a:pt x="48" y="24"/>
                  </a:cubicBezTo>
                  <a:cubicBezTo>
                    <a:pt x="48" y="2"/>
                    <a:pt x="48" y="2"/>
                    <a:pt x="4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6" name="Freeform 269">
              <a:extLst>
                <a:ext uri="{FF2B5EF4-FFF2-40B4-BE49-F238E27FC236}">
                  <a16:creationId xmlns:a16="http://schemas.microsoft.com/office/drawing/2014/main" xmlns="" id="{7D4A89E0-6080-4E7A-B35A-F57B9B34D1C0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1675" y="5029201"/>
              <a:ext cx="273050" cy="138113"/>
            </a:xfrm>
            <a:custGeom>
              <a:avLst/>
              <a:gdLst>
                <a:gd name="T0" fmla="*/ 0 w 49"/>
                <a:gd name="T1" fmla="*/ 2 h 25"/>
                <a:gd name="T2" fmla="*/ 0 w 49"/>
                <a:gd name="T3" fmla="*/ 1 h 25"/>
                <a:gd name="T4" fmla="*/ 0 w 49"/>
                <a:gd name="T5" fmla="*/ 0 h 25"/>
                <a:gd name="T6" fmla="*/ 48 w 49"/>
                <a:gd name="T7" fmla="*/ 0 h 25"/>
                <a:gd name="T8" fmla="*/ 49 w 49"/>
                <a:gd name="T9" fmla="*/ 1 h 25"/>
                <a:gd name="T10" fmla="*/ 49 w 49"/>
                <a:gd name="T11" fmla="*/ 1 h 25"/>
                <a:gd name="T12" fmla="*/ 49 w 49"/>
                <a:gd name="T13" fmla="*/ 24 h 25"/>
                <a:gd name="T14" fmla="*/ 48 w 49"/>
                <a:gd name="T15" fmla="*/ 25 h 25"/>
                <a:gd name="T16" fmla="*/ 48 w 49"/>
                <a:gd name="T17" fmla="*/ 24 h 25"/>
                <a:gd name="T18" fmla="*/ 48 w 49"/>
                <a:gd name="T19" fmla="*/ 2 h 25"/>
                <a:gd name="T20" fmla="*/ 0 w 49"/>
                <a:gd name="T21" fmla="*/ 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9" h="25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9" y="0"/>
                    <a:pt x="49" y="0"/>
                    <a:pt x="49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9" y="24"/>
                    <a:pt x="49" y="24"/>
                    <a:pt x="49" y="24"/>
                  </a:cubicBezTo>
                  <a:cubicBezTo>
                    <a:pt x="49" y="24"/>
                    <a:pt x="49" y="25"/>
                    <a:pt x="48" y="25"/>
                  </a:cubicBezTo>
                  <a:cubicBezTo>
                    <a:pt x="48" y="25"/>
                    <a:pt x="48" y="24"/>
                    <a:pt x="48" y="24"/>
                  </a:cubicBezTo>
                  <a:cubicBezTo>
                    <a:pt x="48" y="2"/>
                    <a:pt x="48" y="2"/>
                    <a:pt x="48" y="2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7" name="Freeform 270">
              <a:extLst>
                <a:ext uri="{FF2B5EF4-FFF2-40B4-BE49-F238E27FC236}">
                  <a16:creationId xmlns:a16="http://schemas.microsoft.com/office/drawing/2014/main" xmlns="" id="{B7A6D5BF-93F0-41C6-94E2-F33A03546854}"/>
                </a:ext>
              </a:extLst>
            </p:cNvPr>
            <p:cNvSpPr>
              <a:spLocks/>
            </p:cNvSpPr>
            <p:nvPr/>
          </p:nvSpPr>
          <p:spPr bwMode="auto">
            <a:xfrm>
              <a:off x="8339137" y="5006976"/>
              <a:ext cx="277812" cy="138113"/>
            </a:xfrm>
            <a:custGeom>
              <a:avLst/>
              <a:gdLst>
                <a:gd name="T0" fmla="*/ 1 w 50"/>
                <a:gd name="T1" fmla="*/ 2 h 25"/>
                <a:gd name="T2" fmla="*/ 0 w 50"/>
                <a:gd name="T3" fmla="*/ 1 h 25"/>
                <a:gd name="T4" fmla="*/ 1 w 50"/>
                <a:gd name="T5" fmla="*/ 0 h 25"/>
                <a:gd name="T6" fmla="*/ 49 w 50"/>
                <a:gd name="T7" fmla="*/ 0 h 25"/>
                <a:gd name="T8" fmla="*/ 50 w 50"/>
                <a:gd name="T9" fmla="*/ 1 h 25"/>
                <a:gd name="T10" fmla="*/ 50 w 50"/>
                <a:gd name="T11" fmla="*/ 1 h 25"/>
                <a:gd name="T12" fmla="*/ 50 w 50"/>
                <a:gd name="T13" fmla="*/ 24 h 25"/>
                <a:gd name="T14" fmla="*/ 49 w 50"/>
                <a:gd name="T15" fmla="*/ 25 h 25"/>
                <a:gd name="T16" fmla="*/ 48 w 50"/>
                <a:gd name="T17" fmla="*/ 24 h 25"/>
                <a:gd name="T18" fmla="*/ 48 w 50"/>
                <a:gd name="T19" fmla="*/ 2 h 25"/>
                <a:gd name="T20" fmla="*/ 1 w 50"/>
                <a:gd name="T21" fmla="*/ 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0" h="25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50" y="0"/>
                    <a:pt x="50" y="0"/>
                    <a:pt x="50" y="1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50" y="25"/>
                    <a:pt x="50" y="25"/>
                    <a:pt x="49" y="25"/>
                  </a:cubicBezTo>
                  <a:cubicBezTo>
                    <a:pt x="49" y="25"/>
                    <a:pt x="48" y="25"/>
                    <a:pt x="48" y="24"/>
                  </a:cubicBezTo>
                  <a:cubicBezTo>
                    <a:pt x="48" y="2"/>
                    <a:pt x="48" y="2"/>
                    <a:pt x="4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8" name="Freeform 271">
              <a:extLst>
                <a:ext uri="{FF2B5EF4-FFF2-40B4-BE49-F238E27FC236}">
                  <a16:creationId xmlns:a16="http://schemas.microsoft.com/office/drawing/2014/main" xmlns="" id="{E0A7C43A-2F47-4B13-A34D-FA792543F25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2" y="5122863"/>
              <a:ext cx="28575" cy="33338"/>
            </a:xfrm>
            <a:custGeom>
              <a:avLst/>
              <a:gdLst>
                <a:gd name="T0" fmla="*/ 2 w 5"/>
                <a:gd name="T1" fmla="*/ 6 h 6"/>
                <a:gd name="T2" fmla="*/ 0 w 5"/>
                <a:gd name="T3" fmla="*/ 5 h 6"/>
                <a:gd name="T4" fmla="*/ 0 w 5"/>
                <a:gd name="T5" fmla="*/ 3 h 6"/>
                <a:gd name="T6" fmla="*/ 0 w 5"/>
                <a:gd name="T7" fmla="*/ 1 h 6"/>
                <a:gd name="T8" fmla="*/ 2 w 5"/>
                <a:gd name="T9" fmla="*/ 0 h 6"/>
                <a:gd name="T10" fmla="*/ 4 w 5"/>
                <a:gd name="T11" fmla="*/ 1 h 6"/>
                <a:gd name="T12" fmla="*/ 4 w 5"/>
                <a:gd name="T13" fmla="*/ 1 h 6"/>
                <a:gd name="T14" fmla="*/ 5 w 5"/>
                <a:gd name="T15" fmla="*/ 1 h 6"/>
                <a:gd name="T16" fmla="*/ 5 w 5"/>
                <a:gd name="T17" fmla="*/ 1 h 6"/>
                <a:gd name="T18" fmla="*/ 5 w 5"/>
                <a:gd name="T19" fmla="*/ 3 h 6"/>
                <a:gd name="T20" fmla="*/ 4 w 5"/>
                <a:gd name="T21" fmla="*/ 5 h 6"/>
                <a:gd name="T22" fmla="*/ 4 w 5"/>
                <a:gd name="T23" fmla="*/ 5 h 6"/>
                <a:gd name="T24" fmla="*/ 2 w 5"/>
                <a:gd name="T25" fmla="*/ 6 h 6"/>
                <a:gd name="T26" fmla="*/ 2 w 5"/>
                <a:gd name="T27" fmla="*/ 4 h 6"/>
                <a:gd name="T28" fmla="*/ 2 w 5"/>
                <a:gd name="T29" fmla="*/ 4 h 6"/>
                <a:gd name="T30" fmla="*/ 3 w 5"/>
                <a:gd name="T31" fmla="*/ 4 h 6"/>
                <a:gd name="T32" fmla="*/ 3 w 5"/>
                <a:gd name="T33" fmla="*/ 4 h 6"/>
                <a:gd name="T34" fmla="*/ 3 w 5"/>
                <a:gd name="T35" fmla="*/ 3 h 6"/>
                <a:gd name="T36" fmla="*/ 3 w 5"/>
                <a:gd name="T37" fmla="*/ 2 h 6"/>
                <a:gd name="T38" fmla="*/ 3 w 5"/>
                <a:gd name="T39" fmla="*/ 2 h 6"/>
                <a:gd name="T40" fmla="*/ 2 w 5"/>
                <a:gd name="T41" fmla="*/ 2 h 6"/>
                <a:gd name="T42" fmla="*/ 2 w 5"/>
                <a:gd name="T43" fmla="*/ 2 h 6"/>
                <a:gd name="T44" fmla="*/ 2 w 5"/>
                <a:gd name="T45" fmla="*/ 3 h 6"/>
                <a:gd name="T46" fmla="*/ 2 w 5"/>
                <a:gd name="T47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" h="6">
                  <a:moveTo>
                    <a:pt x="2" y="6"/>
                  </a:moveTo>
                  <a:cubicBezTo>
                    <a:pt x="2" y="6"/>
                    <a:pt x="1" y="6"/>
                    <a:pt x="0" y="5"/>
                  </a:cubicBezTo>
                  <a:cubicBezTo>
                    <a:pt x="0" y="5"/>
                    <a:pt x="0" y="4"/>
                    <a:pt x="0" y="3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2"/>
                    <a:pt x="5" y="2"/>
                    <a:pt x="5" y="3"/>
                  </a:cubicBezTo>
                  <a:cubicBezTo>
                    <a:pt x="5" y="4"/>
                    <a:pt x="5" y="5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6"/>
                    <a:pt x="3" y="6"/>
                    <a:pt x="2" y="6"/>
                  </a:cubicBezTo>
                  <a:close/>
                  <a:moveTo>
                    <a:pt x="2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3"/>
                    <a:pt x="3" y="3"/>
                  </a:cubicBezTo>
                  <a:cubicBezTo>
                    <a:pt x="3" y="3"/>
                    <a:pt x="3" y="3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9" name="Freeform 272">
              <a:extLst>
                <a:ext uri="{FF2B5EF4-FFF2-40B4-BE49-F238E27FC236}">
                  <a16:creationId xmlns:a16="http://schemas.microsoft.com/office/drawing/2014/main" xmlns="" id="{C4478DA9-EA59-4CC0-9FD1-B57D53BFAFC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88362" y="5122863"/>
              <a:ext cx="33337" cy="33338"/>
            </a:xfrm>
            <a:custGeom>
              <a:avLst/>
              <a:gdLst>
                <a:gd name="T0" fmla="*/ 3 w 6"/>
                <a:gd name="T1" fmla="*/ 6 h 6"/>
                <a:gd name="T2" fmla="*/ 1 w 6"/>
                <a:gd name="T3" fmla="*/ 5 h 6"/>
                <a:gd name="T4" fmla="*/ 1 w 6"/>
                <a:gd name="T5" fmla="*/ 5 h 6"/>
                <a:gd name="T6" fmla="*/ 1 w 6"/>
                <a:gd name="T7" fmla="*/ 5 h 6"/>
                <a:gd name="T8" fmla="*/ 0 w 6"/>
                <a:gd name="T9" fmla="*/ 3 h 6"/>
                <a:gd name="T10" fmla="*/ 1 w 6"/>
                <a:gd name="T11" fmla="*/ 1 h 6"/>
                <a:gd name="T12" fmla="*/ 1 w 6"/>
                <a:gd name="T13" fmla="*/ 1 h 6"/>
                <a:gd name="T14" fmla="*/ 1 w 6"/>
                <a:gd name="T15" fmla="*/ 1 h 6"/>
                <a:gd name="T16" fmla="*/ 1 w 6"/>
                <a:gd name="T17" fmla="*/ 1 h 6"/>
                <a:gd name="T18" fmla="*/ 3 w 6"/>
                <a:gd name="T19" fmla="*/ 0 h 6"/>
                <a:gd name="T20" fmla="*/ 5 w 6"/>
                <a:gd name="T21" fmla="*/ 1 h 6"/>
                <a:gd name="T22" fmla="*/ 5 w 6"/>
                <a:gd name="T23" fmla="*/ 1 h 6"/>
                <a:gd name="T24" fmla="*/ 5 w 6"/>
                <a:gd name="T25" fmla="*/ 1 h 6"/>
                <a:gd name="T26" fmla="*/ 5 w 6"/>
                <a:gd name="T27" fmla="*/ 1 h 6"/>
                <a:gd name="T28" fmla="*/ 6 w 6"/>
                <a:gd name="T29" fmla="*/ 3 h 6"/>
                <a:gd name="T30" fmla="*/ 5 w 6"/>
                <a:gd name="T31" fmla="*/ 5 h 6"/>
                <a:gd name="T32" fmla="*/ 5 w 6"/>
                <a:gd name="T33" fmla="*/ 5 h 6"/>
                <a:gd name="T34" fmla="*/ 3 w 6"/>
                <a:gd name="T35" fmla="*/ 6 h 6"/>
                <a:gd name="T36" fmla="*/ 2 w 6"/>
                <a:gd name="T37" fmla="*/ 4 h 6"/>
                <a:gd name="T38" fmla="*/ 3 w 6"/>
                <a:gd name="T39" fmla="*/ 4 h 6"/>
                <a:gd name="T40" fmla="*/ 4 w 6"/>
                <a:gd name="T41" fmla="*/ 4 h 6"/>
                <a:gd name="T42" fmla="*/ 4 w 6"/>
                <a:gd name="T43" fmla="*/ 4 h 6"/>
                <a:gd name="T44" fmla="*/ 4 w 6"/>
                <a:gd name="T45" fmla="*/ 3 h 6"/>
                <a:gd name="T46" fmla="*/ 4 w 6"/>
                <a:gd name="T47" fmla="*/ 2 h 6"/>
                <a:gd name="T48" fmla="*/ 4 w 6"/>
                <a:gd name="T49" fmla="*/ 2 h 6"/>
                <a:gd name="T50" fmla="*/ 3 w 6"/>
                <a:gd name="T51" fmla="*/ 2 h 6"/>
                <a:gd name="T52" fmla="*/ 2 w 6"/>
                <a:gd name="T53" fmla="*/ 2 h 6"/>
                <a:gd name="T54" fmla="*/ 2 w 6"/>
                <a:gd name="T55" fmla="*/ 2 h 6"/>
                <a:gd name="T56" fmla="*/ 2 w 6"/>
                <a:gd name="T57" fmla="*/ 3 h 6"/>
                <a:gd name="T58" fmla="*/ 2 w 6"/>
                <a:gd name="T59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" h="6">
                  <a:moveTo>
                    <a:pt x="3" y="6"/>
                  </a:moveTo>
                  <a:cubicBezTo>
                    <a:pt x="2" y="6"/>
                    <a:pt x="2" y="6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0" y="4"/>
                    <a:pt x="0" y="3"/>
                  </a:cubicBezTo>
                  <a:cubicBezTo>
                    <a:pt x="0" y="2"/>
                    <a:pt x="1" y="2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2" y="0"/>
                    <a:pt x="2" y="0"/>
                    <a:pt x="3" y="0"/>
                  </a:cubicBezTo>
                  <a:cubicBezTo>
                    <a:pt x="4" y="0"/>
                    <a:pt x="5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2"/>
                    <a:pt x="6" y="2"/>
                    <a:pt x="6" y="3"/>
                  </a:cubicBezTo>
                  <a:cubicBezTo>
                    <a:pt x="6" y="4"/>
                    <a:pt x="6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6"/>
                    <a:pt x="4" y="6"/>
                    <a:pt x="3" y="6"/>
                  </a:cubicBezTo>
                  <a:close/>
                  <a:moveTo>
                    <a:pt x="2" y="4"/>
                  </a:move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3"/>
                    <a:pt x="4" y="3"/>
                  </a:cubicBezTo>
                  <a:cubicBezTo>
                    <a:pt x="4" y="3"/>
                    <a:pt x="4" y="3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3" y="2"/>
                    <a:pt x="3" y="2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0" name="Freeform 273">
              <a:extLst>
                <a:ext uri="{FF2B5EF4-FFF2-40B4-BE49-F238E27FC236}">
                  <a16:creationId xmlns:a16="http://schemas.microsoft.com/office/drawing/2014/main" xmlns="" id="{697DEF20-8ECC-41BF-B383-F72C67903846}"/>
                </a:ext>
              </a:extLst>
            </p:cNvPr>
            <p:cNvSpPr>
              <a:spLocks/>
            </p:cNvSpPr>
            <p:nvPr/>
          </p:nvSpPr>
          <p:spPr bwMode="auto">
            <a:xfrm>
              <a:off x="8505825" y="5073651"/>
              <a:ext cx="49212" cy="44450"/>
            </a:xfrm>
            <a:custGeom>
              <a:avLst/>
              <a:gdLst>
                <a:gd name="T0" fmla="*/ 0 w 9"/>
                <a:gd name="T1" fmla="*/ 1 h 8"/>
                <a:gd name="T2" fmla="*/ 1 w 9"/>
                <a:gd name="T3" fmla="*/ 0 h 8"/>
                <a:gd name="T4" fmla="*/ 2 w 9"/>
                <a:gd name="T5" fmla="*/ 1 h 8"/>
                <a:gd name="T6" fmla="*/ 4 w 9"/>
                <a:gd name="T7" fmla="*/ 5 h 8"/>
                <a:gd name="T8" fmla="*/ 8 w 9"/>
                <a:gd name="T9" fmla="*/ 6 h 8"/>
                <a:gd name="T10" fmla="*/ 9 w 9"/>
                <a:gd name="T11" fmla="*/ 7 h 8"/>
                <a:gd name="T12" fmla="*/ 8 w 9"/>
                <a:gd name="T13" fmla="*/ 8 h 8"/>
                <a:gd name="T14" fmla="*/ 2 w 9"/>
                <a:gd name="T15" fmla="*/ 6 h 8"/>
                <a:gd name="T16" fmla="*/ 2 w 9"/>
                <a:gd name="T17" fmla="*/ 6 h 8"/>
                <a:gd name="T18" fmla="*/ 0 w 9"/>
                <a:gd name="T1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" h="8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2"/>
                    <a:pt x="2" y="4"/>
                    <a:pt x="4" y="5"/>
                  </a:cubicBezTo>
                  <a:cubicBezTo>
                    <a:pt x="5" y="6"/>
                    <a:pt x="6" y="6"/>
                    <a:pt x="8" y="6"/>
                  </a:cubicBezTo>
                  <a:cubicBezTo>
                    <a:pt x="8" y="6"/>
                    <a:pt x="9" y="7"/>
                    <a:pt x="9" y="7"/>
                  </a:cubicBezTo>
                  <a:cubicBezTo>
                    <a:pt x="9" y="8"/>
                    <a:pt x="8" y="8"/>
                    <a:pt x="8" y="8"/>
                  </a:cubicBezTo>
                  <a:cubicBezTo>
                    <a:pt x="6" y="8"/>
                    <a:pt x="4" y="8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1" y="5"/>
                    <a:pt x="0" y="3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1" name="Freeform 274">
              <a:extLst>
                <a:ext uri="{FF2B5EF4-FFF2-40B4-BE49-F238E27FC236}">
                  <a16:creationId xmlns:a16="http://schemas.microsoft.com/office/drawing/2014/main" xmlns="" id="{6909F1E3-5E2B-4FB7-990F-4824CC735BE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7225" y="5073651"/>
              <a:ext cx="50800" cy="44450"/>
            </a:xfrm>
            <a:custGeom>
              <a:avLst/>
              <a:gdLst>
                <a:gd name="T0" fmla="*/ 7 w 9"/>
                <a:gd name="T1" fmla="*/ 1 h 8"/>
                <a:gd name="T2" fmla="*/ 8 w 9"/>
                <a:gd name="T3" fmla="*/ 0 h 8"/>
                <a:gd name="T4" fmla="*/ 9 w 9"/>
                <a:gd name="T5" fmla="*/ 1 h 8"/>
                <a:gd name="T6" fmla="*/ 6 w 9"/>
                <a:gd name="T7" fmla="*/ 6 h 8"/>
                <a:gd name="T8" fmla="*/ 6 w 9"/>
                <a:gd name="T9" fmla="*/ 6 h 8"/>
                <a:gd name="T10" fmla="*/ 1 w 9"/>
                <a:gd name="T11" fmla="*/ 8 h 8"/>
                <a:gd name="T12" fmla="*/ 0 w 9"/>
                <a:gd name="T13" fmla="*/ 7 h 8"/>
                <a:gd name="T14" fmla="*/ 1 w 9"/>
                <a:gd name="T15" fmla="*/ 6 h 8"/>
                <a:gd name="T16" fmla="*/ 5 w 9"/>
                <a:gd name="T17" fmla="*/ 5 h 8"/>
                <a:gd name="T18" fmla="*/ 5 w 9"/>
                <a:gd name="T19" fmla="*/ 5 h 8"/>
                <a:gd name="T20" fmla="*/ 7 w 9"/>
                <a:gd name="T21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8">
                  <a:moveTo>
                    <a:pt x="7" y="1"/>
                  </a:moveTo>
                  <a:cubicBezTo>
                    <a:pt x="7" y="0"/>
                    <a:pt x="7" y="0"/>
                    <a:pt x="8" y="0"/>
                  </a:cubicBezTo>
                  <a:cubicBezTo>
                    <a:pt x="8" y="0"/>
                    <a:pt x="9" y="0"/>
                    <a:pt x="9" y="1"/>
                  </a:cubicBezTo>
                  <a:cubicBezTo>
                    <a:pt x="9" y="3"/>
                    <a:pt x="8" y="5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5" y="8"/>
                    <a:pt x="3" y="8"/>
                    <a:pt x="1" y="8"/>
                  </a:cubicBezTo>
                  <a:cubicBezTo>
                    <a:pt x="0" y="8"/>
                    <a:pt x="0" y="8"/>
                    <a:pt x="0" y="7"/>
                  </a:cubicBezTo>
                  <a:cubicBezTo>
                    <a:pt x="0" y="7"/>
                    <a:pt x="0" y="6"/>
                    <a:pt x="1" y="6"/>
                  </a:cubicBezTo>
                  <a:cubicBezTo>
                    <a:pt x="2" y="6"/>
                    <a:pt x="4" y="6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6" y="4"/>
                    <a:pt x="7" y="2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2" name="Freeform 275">
              <a:extLst>
                <a:ext uri="{FF2B5EF4-FFF2-40B4-BE49-F238E27FC236}">
                  <a16:creationId xmlns:a16="http://schemas.microsoft.com/office/drawing/2014/main" xmlns="" id="{17FB8A5E-CFAC-4BDC-8FF7-73863C7BABB6}"/>
                </a:ext>
              </a:extLst>
            </p:cNvPr>
            <p:cNvSpPr>
              <a:spLocks/>
            </p:cNvSpPr>
            <p:nvPr/>
          </p:nvSpPr>
          <p:spPr bwMode="auto">
            <a:xfrm>
              <a:off x="8505825" y="5162551"/>
              <a:ext cx="49212" cy="49213"/>
            </a:xfrm>
            <a:custGeom>
              <a:avLst/>
              <a:gdLst>
                <a:gd name="T0" fmla="*/ 2 w 9"/>
                <a:gd name="T1" fmla="*/ 8 h 9"/>
                <a:gd name="T2" fmla="*/ 1 w 9"/>
                <a:gd name="T3" fmla="*/ 9 h 9"/>
                <a:gd name="T4" fmla="*/ 0 w 9"/>
                <a:gd name="T5" fmla="*/ 8 h 9"/>
                <a:gd name="T6" fmla="*/ 2 w 9"/>
                <a:gd name="T7" fmla="*/ 2 h 9"/>
                <a:gd name="T8" fmla="*/ 2 w 9"/>
                <a:gd name="T9" fmla="*/ 2 h 9"/>
                <a:gd name="T10" fmla="*/ 8 w 9"/>
                <a:gd name="T11" fmla="*/ 0 h 9"/>
                <a:gd name="T12" fmla="*/ 9 w 9"/>
                <a:gd name="T13" fmla="*/ 1 h 9"/>
                <a:gd name="T14" fmla="*/ 8 w 9"/>
                <a:gd name="T15" fmla="*/ 2 h 9"/>
                <a:gd name="T16" fmla="*/ 4 w 9"/>
                <a:gd name="T17" fmla="*/ 3 h 9"/>
                <a:gd name="T18" fmla="*/ 4 w 9"/>
                <a:gd name="T19" fmla="*/ 3 h 9"/>
                <a:gd name="T20" fmla="*/ 2 w 9"/>
                <a:gd name="T21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9">
                  <a:moveTo>
                    <a:pt x="2" y="8"/>
                  </a:moveTo>
                  <a:cubicBezTo>
                    <a:pt x="2" y="8"/>
                    <a:pt x="1" y="9"/>
                    <a:pt x="1" y="9"/>
                  </a:cubicBezTo>
                  <a:cubicBezTo>
                    <a:pt x="0" y="9"/>
                    <a:pt x="0" y="8"/>
                    <a:pt x="0" y="8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4" y="1"/>
                    <a:pt x="6" y="0"/>
                    <a:pt x="8" y="0"/>
                  </a:cubicBezTo>
                  <a:cubicBezTo>
                    <a:pt x="8" y="0"/>
                    <a:pt x="9" y="0"/>
                    <a:pt x="9" y="1"/>
                  </a:cubicBezTo>
                  <a:cubicBezTo>
                    <a:pt x="9" y="1"/>
                    <a:pt x="8" y="2"/>
                    <a:pt x="8" y="2"/>
                  </a:cubicBezTo>
                  <a:cubicBezTo>
                    <a:pt x="6" y="2"/>
                    <a:pt x="5" y="2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2" y="4"/>
                    <a:pt x="2" y="6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3" name="Freeform 276">
              <a:extLst>
                <a:ext uri="{FF2B5EF4-FFF2-40B4-BE49-F238E27FC236}">
                  <a16:creationId xmlns:a16="http://schemas.microsoft.com/office/drawing/2014/main" xmlns="" id="{4F7D69CF-4A26-44E8-89F6-FD725CF253C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7225" y="5162551"/>
              <a:ext cx="50800" cy="49213"/>
            </a:xfrm>
            <a:custGeom>
              <a:avLst/>
              <a:gdLst>
                <a:gd name="T0" fmla="*/ 9 w 9"/>
                <a:gd name="T1" fmla="*/ 8 h 9"/>
                <a:gd name="T2" fmla="*/ 8 w 9"/>
                <a:gd name="T3" fmla="*/ 9 h 9"/>
                <a:gd name="T4" fmla="*/ 7 w 9"/>
                <a:gd name="T5" fmla="*/ 8 h 9"/>
                <a:gd name="T6" fmla="*/ 5 w 9"/>
                <a:gd name="T7" fmla="*/ 3 h 9"/>
                <a:gd name="T8" fmla="*/ 5 w 9"/>
                <a:gd name="T9" fmla="*/ 3 h 9"/>
                <a:gd name="T10" fmla="*/ 1 w 9"/>
                <a:gd name="T11" fmla="*/ 2 h 9"/>
                <a:gd name="T12" fmla="*/ 0 w 9"/>
                <a:gd name="T13" fmla="*/ 1 h 9"/>
                <a:gd name="T14" fmla="*/ 1 w 9"/>
                <a:gd name="T15" fmla="*/ 0 h 9"/>
                <a:gd name="T16" fmla="*/ 6 w 9"/>
                <a:gd name="T17" fmla="*/ 2 h 9"/>
                <a:gd name="T18" fmla="*/ 6 w 9"/>
                <a:gd name="T19" fmla="*/ 2 h 9"/>
                <a:gd name="T20" fmla="*/ 9 w 9"/>
                <a:gd name="T21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9">
                  <a:moveTo>
                    <a:pt x="9" y="8"/>
                  </a:moveTo>
                  <a:cubicBezTo>
                    <a:pt x="9" y="8"/>
                    <a:pt x="8" y="9"/>
                    <a:pt x="8" y="9"/>
                  </a:cubicBezTo>
                  <a:cubicBezTo>
                    <a:pt x="7" y="9"/>
                    <a:pt x="7" y="8"/>
                    <a:pt x="7" y="8"/>
                  </a:cubicBezTo>
                  <a:cubicBezTo>
                    <a:pt x="7" y="6"/>
                    <a:pt x="6" y="4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2"/>
                    <a:pt x="2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3" y="0"/>
                    <a:pt x="5" y="1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8" y="3"/>
                    <a:pt x="9" y="5"/>
                    <a:pt x="9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4" name="Freeform 277">
              <a:extLst>
                <a:ext uri="{FF2B5EF4-FFF2-40B4-BE49-F238E27FC236}">
                  <a16:creationId xmlns:a16="http://schemas.microsoft.com/office/drawing/2014/main" xmlns="" id="{A675F179-3640-443E-B37C-76704054A3A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88350" y="5095876"/>
              <a:ext cx="50800" cy="49213"/>
            </a:xfrm>
            <a:custGeom>
              <a:avLst/>
              <a:gdLst>
                <a:gd name="T0" fmla="*/ 5 w 9"/>
                <a:gd name="T1" fmla="*/ 2 h 9"/>
                <a:gd name="T2" fmla="*/ 3 w 9"/>
                <a:gd name="T3" fmla="*/ 3 h 9"/>
                <a:gd name="T4" fmla="*/ 3 w 9"/>
                <a:gd name="T5" fmla="*/ 3 h 9"/>
                <a:gd name="T6" fmla="*/ 2 w 9"/>
                <a:gd name="T7" fmla="*/ 4 h 9"/>
                <a:gd name="T8" fmla="*/ 3 w 9"/>
                <a:gd name="T9" fmla="*/ 6 h 9"/>
                <a:gd name="T10" fmla="*/ 3 w 9"/>
                <a:gd name="T11" fmla="*/ 6 h 9"/>
                <a:gd name="T12" fmla="*/ 3 w 9"/>
                <a:gd name="T13" fmla="*/ 6 h 9"/>
                <a:gd name="T14" fmla="*/ 5 w 9"/>
                <a:gd name="T15" fmla="*/ 7 h 9"/>
                <a:gd name="T16" fmla="*/ 7 w 9"/>
                <a:gd name="T17" fmla="*/ 6 h 9"/>
                <a:gd name="T18" fmla="*/ 7 w 9"/>
                <a:gd name="T19" fmla="*/ 6 h 9"/>
                <a:gd name="T20" fmla="*/ 7 w 9"/>
                <a:gd name="T21" fmla="*/ 4 h 9"/>
                <a:gd name="T22" fmla="*/ 7 w 9"/>
                <a:gd name="T23" fmla="*/ 3 h 9"/>
                <a:gd name="T24" fmla="*/ 7 w 9"/>
                <a:gd name="T25" fmla="*/ 3 h 9"/>
                <a:gd name="T26" fmla="*/ 5 w 9"/>
                <a:gd name="T27" fmla="*/ 2 h 9"/>
                <a:gd name="T28" fmla="*/ 2 w 9"/>
                <a:gd name="T29" fmla="*/ 1 h 9"/>
                <a:gd name="T30" fmla="*/ 5 w 9"/>
                <a:gd name="T31" fmla="*/ 0 h 9"/>
                <a:gd name="T32" fmla="*/ 8 w 9"/>
                <a:gd name="T33" fmla="*/ 1 h 9"/>
                <a:gd name="T34" fmla="*/ 8 w 9"/>
                <a:gd name="T35" fmla="*/ 1 h 9"/>
                <a:gd name="T36" fmla="*/ 9 w 9"/>
                <a:gd name="T37" fmla="*/ 4 h 9"/>
                <a:gd name="T38" fmla="*/ 8 w 9"/>
                <a:gd name="T39" fmla="*/ 8 h 9"/>
                <a:gd name="T40" fmla="*/ 8 w 9"/>
                <a:gd name="T41" fmla="*/ 8 h 9"/>
                <a:gd name="T42" fmla="*/ 5 w 9"/>
                <a:gd name="T43" fmla="*/ 9 h 9"/>
                <a:gd name="T44" fmla="*/ 2 w 9"/>
                <a:gd name="T45" fmla="*/ 8 h 9"/>
                <a:gd name="T46" fmla="*/ 2 w 9"/>
                <a:gd name="T47" fmla="*/ 8 h 9"/>
                <a:gd name="T48" fmla="*/ 0 w 9"/>
                <a:gd name="T49" fmla="*/ 4 h 9"/>
                <a:gd name="T50" fmla="*/ 1 w 9"/>
                <a:gd name="T51" fmla="*/ 1 h 9"/>
                <a:gd name="T52" fmla="*/ 2 w 9"/>
                <a:gd name="T53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" h="9">
                  <a:moveTo>
                    <a:pt x="5" y="2"/>
                  </a:moveTo>
                  <a:cubicBezTo>
                    <a:pt x="4" y="2"/>
                    <a:pt x="3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5"/>
                    <a:pt x="2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7"/>
                    <a:pt x="4" y="7"/>
                    <a:pt x="5" y="7"/>
                  </a:cubicBezTo>
                  <a:cubicBezTo>
                    <a:pt x="6" y="7"/>
                    <a:pt x="6" y="7"/>
                    <a:pt x="7" y="6"/>
                  </a:cubicBezTo>
                  <a:cubicBezTo>
                    <a:pt x="7" y="6"/>
                    <a:pt x="7" y="6"/>
                    <a:pt x="7" y="6"/>
                  </a:cubicBezTo>
                  <a:cubicBezTo>
                    <a:pt x="7" y="6"/>
                    <a:pt x="7" y="5"/>
                    <a:pt x="7" y="4"/>
                  </a:cubicBezTo>
                  <a:cubicBezTo>
                    <a:pt x="7" y="4"/>
                    <a:pt x="7" y="3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6" y="2"/>
                    <a:pt x="5" y="2"/>
                    <a:pt x="5" y="2"/>
                  </a:cubicBezTo>
                  <a:close/>
                  <a:moveTo>
                    <a:pt x="2" y="1"/>
                  </a:moveTo>
                  <a:cubicBezTo>
                    <a:pt x="2" y="0"/>
                    <a:pt x="4" y="0"/>
                    <a:pt x="5" y="0"/>
                  </a:cubicBezTo>
                  <a:cubicBezTo>
                    <a:pt x="6" y="0"/>
                    <a:pt x="7" y="0"/>
                    <a:pt x="8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9" y="2"/>
                    <a:pt x="9" y="3"/>
                    <a:pt x="9" y="4"/>
                  </a:cubicBezTo>
                  <a:cubicBezTo>
                    <a:pt x="9" y="6"/>
                    <a:pt x="9" y="7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7" y="9"/>
                    <a:pt x="6" y="9"/>
                    <a:pt x="5" y="9"/>
                  </a:cubicBezTo>
                  <a:cubicBezTo>
                    <a:pt x="4" y="9"/>
                    <a:pt x="2" y="9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1" y="7"/>
                    <a:pt x="0" y="6"/>
                    <a:pt x="0" y="4"/>
                  </a:cubicBezTo>
                  <a:cubicBezTo>
                    <a:pt x="0" y="3"/>
                    <a:pt x="1" y="2"/>
                    <a:pt x="1" y="1"/>
                  </a:cubicBezTo>
                  <a:lnTo>
                    <a:pt x="2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5" name="Freeform 278">
              <a:extLst>
                <a:ext uri="{FF2B5EF4-FFF2-40B4-BE49-F238E27FC236}">
                  <a16:creationId xmlns:a16="http://schemas.microsoft.com/office/drawing/2014/main" xmlns="" id="{9AC8EC4C-F93A-4D7B-A373-F3C5BE36B6B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72475" y="5145088"/>
              <a:ext cx="88900" cy="44450"/>
            </a:xfrm>
            <a:custGeom>
              <a:avLst/>
              <a:gdLst>
                <a:gd name="T0" fmla="*/ 3 w 16"/>
                <a:gd name="T1" fmla="*/ 2 h 8"/>
                <a:gd name="T2" fmla="*/ 3 w 16"/>
                <a:gd name="T3" fmla="*/ 3 h 8"/>
                <a:gd name="T4" fmla="*/ 3 w 16"/>
                <a:gd name="T5" fmla="*/ 3 h 8"/>
                <a:gd name="T6" fmla="*/ 2 w 16"/>
                <a:gd name="T7" fmla="*/ 4 h 8"/>
                <a:gd name="T8" fmla="*/ 4 w 16"/>
                <a:gd name="T9" fmla="*/ 6 h 8"/>
                <a:gd name="T10" fmla="*/ 8 w 16"/>
                <a:gd name="T11" fmla="*/ 6 h 8"/>
                <a:gd name="T12" fmla="*/ 11 w 16"/>
                <a:gd name="T13" fmla="*/ 6 h 8"/>
                <a:gd name="T14" fmla="*/ 14 w 16"/>
                <a:gd name="T15" fmla="*/ 4 h 8"/>
                <a:gd name="T16" fmla="*/ 13 w 16"/>
                <a:gd name="T17" fmla="*/ 3 h 8"/>
                <a:gd name="T18" fmla="*/ 13 w 16"/>
                <a:gd name="T19" fmla="*/ 3 h 8"/>
                <a:gd name="T20" fmla="*/ 12 w 16"/>
                <a:gd name="T21" fmla="*/ 2 h 8"/>
                <a:gd name="T22" fmla="*/ 11 w 16"/>
                <a:gd name="T23" fmla="*/ 3 h 8"/>
                <a:gd name="T24" fmla="*/ 8 w 16"/>
                <a:gd name="T25" fmla="*/ 4 h 8"/>
                <a:gd name="T26" fmla="*/ 5 w 16"/>
                <a:gd name="T27" fmla="*/ 3 h 8"/>
                <a:gd name="T28" fmla="*/ 3 w 16"/>
                <a:gd name="T29" fmla="*/ 2 h 8"/>
                <a:gd name="T30" fmla="*/ 1 w 16"/>
                <a:gd name="T31" fmla="*/ 2 h 8"/>
                <a:gd name="T32" fmla="*/ 2 w 16"/>
                <a:gd name="T33" fmla="*/ 0 h 8"/>
                <a:gd name="T34" fmla="*/ 4 w 16"/>
                <a:gd name="T35" fmla="*/ 0 h 8"/>
                <a:gd name="T36" fmla="*/ 6 w 16"/>
                <a:gd name="T37" fmla="*/ 1 h 8"/>
                <a:gd name="T38" fmla="*/ 8 w 16"/>
                <a:gd name="T39" fmla="*/ 2 h 8"/>
                <a:gd name="T40" fmla="*/ 10 w 16"/>
                <a:gd name="T41" fmla="*/ 1 h 8"/>
                <a:gd name="T42" fmla="*/ 12 w 16"/>
                <a:gd name="T43" fmla="*/ 0 h 8"/>
                <a:gd name="T44" fmla="*/ 13 w 16"/>
                <a:gd name="T45" fmla="*/ 0 h 8"/>
                <a:gd name="T46" fmla="*/ 15 w 16"/>
                <a:gd name="T47" fmla="*/ 2 h 8"/>
                <a:gd name="T48" fmla="*/ 15 w 16"/>
                <a:gd name="T49" fmla="*/ 2 h 8"/>
                <a:gd name="T50" fmla="*/ 15 w 16"/>
                <a:gd name="T51" fmla="*/ 2 h 8"/>
                <a:gd name="T52" fmla="*/ 16 w 16"/>
                <a:gd name="T53" fmla="*/ 4 h 8"/>
                <a:gd name="T54" fmla="*/ 16 w 16"/>
                <a:gd name="T55" fmla="*/ 4 h 8"/>
                <a:gd name="T56" fmla="*/ 15 w 16"/>
                <a:gd name="T57" fmla="*/ 5 h 8"/>
                <a:gd name="T58" fmla="*/ 12 w 16"/>
                <a:gd name="T59" fmla="*/ 7 h 8"/>
                <a:gd name="T60" fmla="*/ 8 w 16"/>
                <a:gd name="T61" fmla="*/ 8 h 8"/>
                <a:gd name="T62" fmla="*/ 4 w 16"/>
                <a:gd name="T63" fmla="*/ 7 h 8"/>
                <a:gd name="T64" fmla="*/ 0 w 16"/>
                <a:gd name="T65" fmla="*/ 5 h 8"/>
                <a:gd name="T66" fmla="*/ 0 w 16"/>
                <a:gd name="T67" fmla="*/ 4 h 8"/>
                <a:gd name="T68" fmla="*/ 1 w 16"/>
                <a:gd name="T69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6" h="8">
                  <a:moveTo>
                    <a:pt x="3" y="2"/>
                  </a:moveTo>
                  <a:cubicBezTo>
                    <a:pt x="3" y="2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3"/>
                    <a:pt x="2" y="3"/>
                    <a:pt x="2" y="4"/>
                  </a:cubicBezTo>
                  <a:cubicBezTo>
                    <a:pt x="3" y="5"/>
                    <a:pt x="3" y="5"/>
                    <a:pt x="4" y="6"/>
                  </a:cubicBezTo>
                  <a:cubicBezTo>
                    <a:pt x="5" y="6"/>
                    <a:pt x="7" y="6"/>
                    <a:pt x="8" y="6"/>
                  </a:cubicBezTo>
                  <a:cubicBezTo>
                    <a:pt x="9" y="6"/>
                    <a:pt x="10" y="6"/>
                    <a:pt x="11" y="6"/>
                  </a:cubicBezTo>
                  <a:cubicBezTo>
                    <a:pt x="12" y="5"/>
                    <a:pt x="13" y="5"/>
                    <a:pt x="14" y="4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3" y="3"/>
                    <a:pt x="13" y="2"/>
                    <a:pt x="12" y="2"/>
                  </a:cubicBezTo>
                  <a:cubicBezTo>
                    <a:pt x="12" y="3"/>
                    <a:pt x="11" y="3"/>
                    <a:pt x="11" y="3"/>
                  </a:cubicBezTo>
                  <a:cubicBezTo>
                    <a:pt x="10" y="3"/>
                    <a:pt x="9" y="4"/>
                    <a:pt x="8" y="4"/>
                  </a:cubicBezTo>
                  <a:cubicBezTo>
                    <a:pt x="7" y="4"/>
                    <a:pt x="6" y="3"/>
                    <a:pt x="5" y="3"/>
                  </a:cubicBezTo>
                  <a:cubicBezTo>
                    <a:pt x="4" y="3"/>
                    <a:pt x="4" y="3"/>
                    <a:pt x="3" y="2"/>
                  </a:cubicBezTo>
                  <a:close/>
                  <a:moveTo>
                    <a:pt x="1" y="2"/>
                  </a:moveTo>
                  <a:cubicBezTo>
                    <a:pt x="1" y="1"/>
                    <a:pt x="2" y="1"/>
                    <a:pt x="2" y="0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4" y="1"/>
                    <a:pt x="5" y="1"/>
                    <a:pt x="6" y="1"/>
                  </a:cubicBezTo>
                  <a:cubicBezTo>
                    <a:pt x="6" y="2"/>
                    <a:pt x="7" y="2"/>
                    <a:pt x="8" y="2"/>
                  </a:cubicBezTo>
                  <a:cubicBezTo>
                    <a:pt x="9" y="2"/>
                    <a:pt x="9" y="2"/>
                    <a:pt x="10" y="1"/>
                  </a:cubicBezTo>
                  <a:cubicBezTo>
                    <a:pt x="11" y="1"/>
                    <a:pt x="11" y="1"/>
                    <a:pt x="12" y="0"/>
                  </a:cubicBezTo>
                  <a:cubicBezTo>
                    <a:pt x="12" y="0"/>
                    <a:pt x="13" y="0"/>
                    <a:pt x="13" y="0"/>
                  </a:cubicBezTo>
                  <a:cubicBezTo>
                    <a:pt x="14" y="1"/>
                    <a:pt x="14" y="1"/>
                    <a:pt x="15" y="2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15" y="2"/>
                    <a:pt x="15" y="3"/>
                    <a:pt x="16" y="4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4"/>
                    <a:pt x="16" y="4"/>
                    <a:pt x="15" y="5"/>
                  </a:cubicBezTo>
                  <a:cubicBezTo>
                    <a:pt x="15" y="6"/>
                    <a:pt x="13" y="7"/>
                    <a:pt x="12" y="7"/>
                  </a:cubicBezTo>
                  <a:cubicBezTo>
                    <a:pt x="11" y="8"/>
                    <a:pt x="9" y="8"/>
                    <a:pt x="8" y="8"/>
                  </a:cubicBezTo>
                  <a:cubicBezTo>
                    <a:pt x="6" y="8"/>
                    <a:pt x="5" y="8"/>
                    <a:pt x="4" y="7"/>
                  </a:cubicBezTo>
                  <a:cubicBezTo>
                    <a:pt x="2" y="7"/>
                    <a:pt x="1" y="6"/>
                    <a:pt x="0" y="5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3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86" name="Group 285">
            <a:extLst>
              <a:ext uri="{FF2B5EF4-FFF2-40B4-BE49-F238E27FC236}">
                <a16:creationId xmlns:a16="http://schemas.microsoft.com/office/drawing/2014/main" xmlns="" id="{B0435DBF-B5F6-4B82-AE65-79ED9298A9F1}"/>
              </a:ext>
            </a:extLst>
          </p:cNvPr>
          <p:cNvGrpSpPr/>
          <p:nvPr/>
        </p:nvGrpSpPr>
        <p:grpSpPr>
          <a:xfrm>
            <a:off x="8961437" y="5083176"/>
            <a:ext cx="339725" cy="204788"/>
            <a:chOff x="8961437" y="5006976"/>
            <a:chExt cx="339725" cy="204788"/>
          </a:xfrm>
          <a:solidFill>
            <a:schemeClr val="tx1"/>
          </a:solidFill>
        </p:grpSpPr>
        <p:sp>
          <p:nvSpPr>
            <p:cNvPr id="287" name="Freeform 279">
              <a:extLst>
                <a:ext uri="{FF2B5EF4-FFF2-40B4-BE49-F238E27FC236}">
                  <a16:creationId xmlns:a16="http://schemas.microsoft.com/office/drawing/2014/main" xmlns="" id="{9B622CF0-00A1-493C-959D-1D95236F5454}"/>
                </a:ext>
              </a:extLst>
            </p:cNvPr>
            <p:cNvSpPr>
              <a:spLocks/>
            </p:cNvSpPr>
            <p:nvPr/>
          </p:nvSpPr>
          <p:spPr bwMode="auto">
            <a:xfrm>
              <a:off x="9034462" y="5089526"/>
              <a:ext cx="127000" cy="122238"/>
            </a:xfrm>
            <a:custGeom>
              <a:avLst/>
              <a:gdLst>
                <a:gd name="T0" fmla="*/ 21 w 23"/>
                <a:gd name="T1" fmla="*/ 1 h 22"/>
                <a:gd name="T2" fmla="*/ 22 w 23"/>
                <a:gd name="T3" fmla="*/ 0 h 22"/>
                <a:gd name="T4" fmla="*/ 23 w 23"/>
                <a:gd name="T5" fmla="*/ 1 h 22"/>
                <a:gd name="T6" fmla="*/ 23 w 23"/>
                <a:gd name="T7" fmla="*/ 21 h 22"/>
                <a:gd name="T8" fmla="*/ 22 w 23"/>
                <a:gd name="T9" fmla="*/ 22 h 22"/>
                <a:gd name="T10" fmla="*/ 22 w 23"/>
                <a:gd name="T11" fmla="*/ 22 h 22"/>
                <a:gd name="T12" fmla="*/ 1 w 23"/>
                <a:gd name="T13" fmla="*/ 22 h 22"/>
                <a:gd name="T14" fmla="*/ 0 w 23"/>
                <a:gd name="T15" fmla="*/ 21 h 22"/>
                <a:gd name="T16" fmla="*/ 0 w 23"/>
                <a:gd name="T17" fmla="*/ 21 h 22"/>
                <a:gd name="T18" fmla="*/ 0 w 23"/>
                <a:gd name="T19" fmla="*/ 1 h 22"/>
                <a:gd name="T20" fmla="*/ 1 w 23"/>
                <a:gd name="T21" fmla="*/ 0 h 22"/>
                <a:gd name="T22" fmla="*/ 2 w 23"/>
                <a:gd name="T23" fmla="*/ 1 h 22"/>
                <a:gd name="T24" fmla="*/ 2 w 23"/>
                <a:gd name="T25" fmla="*/ 20 h 22"/>
                <a:gd name="T26" fmla="*/ 21 w 23"/>
                <a:gd name="T27" fmla="*/ 20 h 22"/>
                <a:gd name="T28" fmla="*/ 21 w 23"/>
                <a:gd name="T29" fmla="*/ 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3" h="22">
                  <a:moveTo>
                    <a:pt x="21" y="1"/>
                  </a:moveTo>
                  <a:cubicBezTo>
                    <a:pt x="21" y="1"/>
                    <a:pt x="22" y="0"/>
                    <a:pt x="22" y="0"/>
                  </a:cubicBezTo>
                  <a:cubicBezTo>
                    <a:pt x="23" y="0"/>
                    <a:pt x="23" y="1"/>
                    <a:pt x="23" y="1"/>
                  </a:cubicBezTo>
                  <a:cubicBezTo>
                    <a:pt x="23" y="21"/>
                    <a:pt x="23" y="21"/>
                    <a:pt x="23" y="21"/>
                  </a:cubicBezTo>
                  <a:cubicBezTo>
                    <a:pt x="23" y="21"/>
                    <a:pt x="23" y="22"/>
                    <a:pt x="22" y="22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2"/>
                    <a:pt x="0" y="21"/>
                    <a:pt x="0" y="21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21" y="20"/>
                    <a:pt x="21" y="20"/>
                    <a:pt x="21" y="20"/>
                  </a:cubicBezTo>
                  <a:lnTo>
                    <a:pt x="2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8" name="Freeform 280">
              <a:extLst>
                <a:ext uri="{FF2B5EF4-FFF2-40B4-BE49-F238E27FC236}">
                  <a16:creationId xmlns:a16="http://schemas.microsoft.com/office/drawing/2014/main" xmlns="" id="{F4D54BA1-4D14-42F3-8145-199C07A5262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961437" y="5073651"/>
              <a:ext cx="277812" cy="138113"/>
            </a:xfrm>
            <a:custGeom>
              <a:avLst/>
              <a:gdLst>
                <a:gd name="T0" fmla="*/ 10 w 50"/>
                <a:gd name="T1" fmla="*/ 23 h 25"/>
                <a:gd name="T2" fmla="*/ 11 w 50"/>
                <a:gd name="T3" fmla="*/ 24 h 25"/>
                <a:gd name="T4" fmla="*/ 10 w 50"/>
                <a:gd name="T5" fmla="*/ 25 h 25"/>
                <a:gd name="T6" fmla="*/ 1 w 50"/>
                <a:gd name="T7" fmla="*/ 25 h 25"/>
                <a:gd name="T8" fmla="*/ 0 w 50"/>
                <a:gd name="T9" fmla="*/ 24 h 25"/>
                <a:gd name="T10" fmla="*/ 0 w 50"/>
                <a:gd name="T11" fmla="*/ 24 h 25"/>
                <a:gd name="T12" fmla="*/ 0 w 50"/>
                <a:gd name="T13" fmla="*/ 1 h 25"/>
                <a:gd name="T14" fmla="*/ 1 w 50"/>
                <a:gd name="T15" fmla="*/ 0 h 25"/>
                <a:gd name="T16" fmla="*/ 1 w 50"/>
                <a:gd name="T17" fmla="*/ 0 h 25"/>
                <a:gd name="T18" fmla="*/ 10 w 50"/>
                <a:gd name="T19" fmla="*/ 0 h 25"/>
                <a:gd name="T20" fmla="*/ 11 w 50"/>
                <a:gd name="T21" fmla="*/ 1 h 25"/>
                <a:gd name="T22" fmla="*/ 10 w 50"/>
                <a:gd name="T23" fmla="*/ 1 h 25"/>
                <a:gd name="T24" fmla="*/ 2 w 50"/>
                <a:gd name="T25" fmla="*/ 1 h 25"/>
                <a:gd name="T26" fmla="*/ 2 w 50"/>
                <a:gd name="T27" fmla="*/ 23 h 25"/>
                <a:gd name="T28" fmla="*/ 10 w 50"/>
                <a:gd name="T29" fmla="*/ 23 h 25"/>
                <a:gd name="T30" fmla="*/ 39 w 50"/>
                <a:gd name="T31" fmla="*/ 1 h 25"/>
                <a:gd name="T32" fmla="*/ 38 w 50"/>
                <a:gd name="T33" fmla="*/ 1 h 25"/>
                <a:gd name="T34" fmla="*/ 39 w 50"/>
                <a:gd name="T35" fmla="*/ 0 h 25"/>
                <a:gd name="T36" fmla="*/ 49 w 50"/>
                <a:gd name="T37" fmla="*/ 0 h 25"/>
                <a:gd name="T38" fmla="*/ 50 w 50"/>
                <a:gd name="T39" fmla="*/ 1 h 25"/>
                <a:gd name="T40" fmla="*/ 50 w 50"/>
                <a:gd name="T41" fmla="*/ 1 h 25"/>
                <a:gd name="T42" fmla="*/ 50 w 50"/>
                <a:gd name="T43" fmla="*/ 24 h 25"/>
                <a:gd name="T44" fmla="*/ 49 w 50"/>
                <a:gd name="T45" fmla="*/ 25 h 25"/>
                <a:gd name="T46" fmla="*/ 49 w 50"/>
                <a:gd name="T47" fmla="*/ 25 h 25"/>
                <a:gd name="T48" fmla="*/ 39 w 50"/>
                <a:gd name="T49" fmla="*/ 25 h 25"/>
                <a:gd name="T50" fmla="*/ 38 w 50"/>
                <a:gd name="T51" fmla="*/ 24 h 25"/>
                <a:gd name="T52" fmla="*/ 39 w 50"/>
                <a:gd name="T53" fmla="*/ 23 h 25"/>
                <a:gd name="T54" fmla="*/ 48 w 50"/>
                <a:gd name="T55" fmla="*/ 23 h 25"/>
                <a:gd name="T56" fmla="*/ 48 w 50"/>
                <a:gd name="T57" fmla="*/ 1 h 25"/>
                <a:gd name="T58" fmla="*/ 39 w 50"/>
                <a:gd name="T59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0" h="25">
                  <a:moveTo>
                    <a:pt x="10" y="23"/>
                  </a:moveTo>
                  <a:cubicBezTo>
                    <a:pt x="11" y="23"/>
                    <a:pt x="11" y="23"/>
                    <a:pt x="11" y="24"/>
                  </a:cubicBezTo>
                  <a:cubicBezTo>
                    <a:pt x="11" y="24"/>
                    <a:pt x="11" y="25"/>
                    <a:pt x="10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0" y="25"/>
                    <a:pt x="0" y="24"/>
                    <a:pt x="0" y="2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11" y="0"/>
                    <a:pt x="11" y="0"/>
                    <a:pt x="11" y="1"/>
                  </a:cubicBezTo>
                  <a:cubicBezTo>
                    <a:pt x="11" y="1"/>
                    <a:pt x="11" y="1"/>
                    <a:pt x="10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10" y="23"/>
                    <a:pt x="10" y="23"/>
                    <a:pt x="10" y="23"/>
                  </a:cubicBezTo>
                  <a:close/>
                  <a:moveTo>
                    <a:pt x="39" y="1"/>
                  </a:moveTo>
                  <a:cubicBezTo>
                    <a:pt x="39" y="1"/>
                    <a:pt x="38" y="1"/>
                    <a:pt x="38" y="1"/>
                  </a:cubicBezTo>
                  <a:cubicBezTo>
                    <a:pt x="38" y="0"/>
                    <a:pt x="39" y="0"/>
                    <a:pt x="39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9" y="0"/>
                    <a:pt x="50" y="0"/>
                    <a:pt x="50" y="1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50" y="24"/>
                    <a:pt x="49" y="25"/>
                    <a:pt x="49" y="25"/>
                  </a:cubicBezTo>
                  <a:cubicBezTo>
                    <a:pt x="49" y="25"/>
                    <a:pt x="49" y="25"/>
                    <a:pt x="49" y="25"/>
                  </a:cubicBezTo>
                  <a:cubicBezTo>
                    <a:pt x="39" y="25"/>
                    <a:pt x="39" y="25"/>
                    <a:pt x="39" y="25"/>
                  </a:cubicBezTo>
                  <a:cubicBezTo>
                    <a:pt x="39" y="25"/>
                    <a:pt x="38" y="24"/>
                    <a:pt x="38" y="24"/>
                  </a:cubicBezTo>
                  <a:cubicBezTo>
                    <a:pt x="38" y="23"/>
                    <a:pt x="39" y="23"/>
                    <a:pt x="39" y="23"/>
                  </a:cubicBezTo>
                  <a:cubicBezTo>
                    <a:pt x="48" y="23"/>
                    <a:pt x="48" y="23"/>
                    <a:pt x="48" y="23"/>
                  </a:cubicBezTo>
                  <a:cubicBezTo>
                    <a:pt x="48" y="1"/>
                    <a:pt x="48" y="1"/>
                    <a:pt x="48" y="1"/>
                  </a:cubicBezTo>
                  <a:lnTo>
                    <a:pt x="39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9" name="Freeform 281">
              <a:extLst>
                <a:ext uri="{FF2B5EF4-FFF2-40B4-BE49-F238E27FC236}">
                  <a16:creationId xmlns:a16="http://schemas.microsoft.com/office/drawing/2014/main" xmlns="" id="{E9E92FBC-D284-4D82-B11A-69321BBCC2D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56687" y="5100638"/>
              <a:ext cx="82550" cy="88900"/>
            </a:xfrm>
            <a:custGeom>
              <a:avLst/>
              <a:gdLst>
                <a:gd name="T0" fmla="*/ 8 w 15"/>
                <a:gd name="T1" fmla="*/ 16 h 16"/>
                <a:gd name="T2" fmla="*/ 2 w 15"/>
                <a:gd name="T3" fmla="*/ 13 h 16"/>
                <a:gd name="T4" fmla="*/ 2 w 15"/>
                <a:gd name="T5" fmla="*/ 13 h 16"/>
                <a:gd name="T6" fmla="*/ 0 w 15"/>
                <a:gd name="T7" fmla="*/ 8 h 16"/>
                <a:gd name="T8" fmla="*/ 2 w 15"/>
                <a:gd name="T9" fmla="*/ 3 h 16"/>
                <a:gd name="T10" fmla="*/ 2 w 15"/>
                <a:gd name="T11" fmla="*/ 3 h 16"/>
                <a:gd name="T12" fmla="*/ 2 w 15"/>
                <a:gd name="T13" fmla="*/ 3 h 16"/>
                <a:gd name="T14" fmla="*/ 8 w 15"/>
                <a:gd name="T15" fmla="*/ 0 h 16"/>
                <a:gd name="T16" fmla="*/ 13 w 15"/>
                <a:gd name="T17" fmla="*/ 3 h 16"/>
                <a:gd name="T18" fmla="*/ 13 w 15"/>
                <a:gd name="T19" fmla="*/ 3 h 16"/>
                <a:gd name="T20" fmla="*/ 15 w 15"/>
                <a:gd name="T21" fmla="*/ 8 h 16"/>
                <a:gd name="T22" fmla="*/ 13 w 15"/>
                <a:gd name="T23" fmla="*/ 13 h 16"/>
                <a:gd name="T24" fmla="*/ 8 w 15"/>
                <a:gd name="T25" fmla="*/ 16 h 16"/>
                <a:gd name="T26" fmla="*/ 4 w 15"/>
                <a:gd name="T27" fmla="*/ 12 h 16"/>
                <a:gd name="T28" fmla="*/ 4 w 15"/>
                <a:gd name="T29" fmla="*/ 12 h 16"/>
                <a:gd name="T30" fmla="*/ 8 w 15"/>
                <a:gd name="T31" fmla="*/ 14 h 16"/>
                <a:gd name="T32" fmla="*/ 12 w 15"/>
                <a:gd name="T33" fmla="*/ 12 h 16"/>
                <a:gd name="T34" fmla="*/ 13 w 15"/>
                <a:gd name="T35" fmla="*/ 8 h 16"/>
                <a:gd name="T36" fmla="*/ 12 w 15"/>
                <a:gd name="T37" fmla="*/ 4 h 16"/>
                <a:gd name="T38" fmla="*/ 12 w 15"/>
                <a:gd name="T39" fmla="*/ 4 h 16"/>
                <a:gd name="T40" fmla="*/ 12 w 15"/>
                <a:gd name="T41" fmla="*/ 4 h 16"/>
                <a:gd name="T42" fmla="*/ 8 w 15"/>
                <a:gd name="T43" fmla="*/ 2 h 16"/>
                <a:gd name="T44" fmla="*/ 4 w 15"/>
                <a:gd name="T45" fmla="*/ 4 h 16"/>
                <a:gd name="T46" fmla="*/ 4 w 15"/>
                <a:gd name="T47" fmla="*/ 4 h 16"/>
                <a:gd name="T48" fmla="*/ 2 w 15"/>
                <a:gd name="T49" fmla="*/ 8 h 16"/>
                <a:gd name="T50" fmla="*/ 4 w 15"/>
                <a:gd name="T51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5" h="16">
                  <a:moveTo>
                    <a:pt x="8" y="16"/>
                  </a:moveTo>
                  <a:cubicBezTo>
                    <a:pt x="6" y="16"/>
                    <a:pt x="4" y="15"/>
                    <a:pt x="2" y="13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1" y="12"/>
                    <a:pt x="0" y="10"/>
                    <a:pt x="0" y="8"/>
                  </a:cubicBezTo>
                  <a:cubicBezTo>
                    <a:pt x="0" y="6"/>
                    <a:pt x="1" y="4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4" y="1"/>
                    <a:pt x="6" y="0"/>
                    <a:pt x="8" y="0"/>
                  </a:cubicBezTo>
                  <a:cubicBezTo>
                    <a:pt x="10" y="0"/>
                    <a:pt x="12" y="1"/>
                    <a:pt x="13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4" y="4"/>
                    <a:pt x="15" y="6"/>
                    <a:pt x="15" y="8"/>
                  </a:cubicBezTo>
                  <a:cubicBezTo>
                    <a:pt x="15" y="10"/>
                    <a:pt x="14" y="12"/>
                    <a:pt x="13" y="13"/>
                  </a:cubicBezTo>
                  <a:cubicBezTo>
                    <a:pt x="12" y="15"/>
                    <a:pt x="10" y="16"/>
                    <a:pt x="8" y="16"/>
                  </a:cubicBezTo>
                  <a:close/>
                  <a:moveTo>
                    <a:pt x="4" y="12"/>
                  </a:moveTo>
                  <a:cubicBezTo>
                    <a:pt x="4" y="12"/>
                    <a:pt x="4" y="12"/>
                    <a:pt x="4" y="12"/>
                  </a:cubicBezTo>
                  <a:cubicBezTo>
                    <a:pt x="5" y="13"/>
                    <a:pt x="6" y="14"/>
                    <a:pt x="8" y="14"/>
                  </a:cubicBezTo>
                  <a:cubicBezTo>
                    <a:pt x="9" y="14"/>
                    <a:pt x="11" y="13"/>
                    <a:pt x="12" y="12"/>
                  </a:cubicBezTo>
                  <a:cubicBezTo>
                    <a:pt x="13" y="11"/>
                    <a:pt x="13" y="10"/>
                    <a:pt x="13" y="8"/>
                  </a:cubicBezTo>
                  <a:cubicBezTo>
                    <a:pt x="13" y="6"/>
                    <a:pt x="13" y="5"/>
                    <a:pt x="12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1" y="3"/>
                    <a:pt x="9" y="2"/>
                    <a:pt x="8" y="2"/>
                  </a:cubicBezTo>
                  <a:cubicBezTo>
                    <a:pt x="6" y="2"/>
                    <a:pt x="5" y="3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3" y="5"/>
                    <a:pt x="2" y="6"/>
                    <a:pt x="2" y="8"/>
                  </a:cubicBezTo>
                  <a:cubicBezTo>
                    <a:pt x="2" y="10"/>
                    <a:pt x="3" y="11"/>
                    <a:pt x="4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0" name="Freeform 282">
              <a:extLst>
                <a:ext uri="{FF2B5EF4-FFF2-40B4-BE49-F238E27FC236}">
                  <a16:creationId xmlns:a16="http://schemas.microsoft.com/office/drawing/2014/main" xmlns="" id="{4060F97D-D8AA-47C9-B7AB-876E6B7B672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983662" y="5051426"/>
              <a:ext cx="273050" cy="133350"/>
            </a:xfrm>
            <a:custGeom>
              <a:avLst/>
              <a:gdLst>
                <a:gd name="T0" fmla="*/ 0 w 49"/>
                <a:gd name="T1" fmla="*/ 2 h 24"/>
                <a:gd name="T2" fmla="*/ 0 w 49"/>
                <a:gd name="T3" fmla="*/ 1 h 24"/>
                <a:gd name="T4" fmla="*/ 0 w 49"/>
                <a:gd name="T5" fmla="*/ 0 h 24"/>
                <a:gd name="T6" fmla="*/ 8 w 49"/>
                <a:gd name="T7" fmla="*/ 0 h 24"/>
                <a:gd name="T8" fmla="*/ 9 w 49"/>
                <a:gd name="T9" fmla="*/ 1 h 24"/>
                <a:gd name="T10" fmla="*/ 8 w 49"/>
                <a:gd name="T11" fmla="*/ 2 h 24"/>
                <a:gd name="T12" fmla="*/ 0 w 49"/>
                <a:gd name="T13" fmla="*/ 2 h 24"/>
                <a:gd name="T14" fmla="*/ 39 w 49"/>
                <a:gd name="T15" fmla="*/ 2 h 24"/>
                <a:gd name="T16" fmla="*/ 38 w 49"/>
                <a:gd name="T17" fmla="*/ 1 h 24"/>
                <a:gd name="T18" fmla="*/ 39 w 49"/>
                <a:gd name="T19" fmla="*/ 0 h 24"/>
                <a:gd name="T20" fmla="*/ 48 w 49"/>
                <a:gd name="T21" fmla="*/ 0 h 24"/>
                <a:gd name="T22" fmla="*/ 49 w 49"/>
                <a:gd name="T23" fmla="*/ 1 h 24"/>
                <a:gd name="T24" fmla="*/ 49 w 49"/>
                <a:gd name="T25" fmla="*/ 1 h 24"/>
                <a:gd name="T26" fmla="*/ 49 w 49"/>
                <a:gd name="T27" fmla="*/ 12 h 24"/>
                <a:gd name="T28" fmla="*/ 49 w 49"/>
                <a:gd name="T29" fmla="*/ 12 h 24"/>
                <a:gd name="T30" fmla="*/ 49 w 49"/>
                <a:gd name="T31" fmla="*/ 18 h 24"/>
                <a:gd name="T32" fmla="*/ 49 w 49"/>
                <a:gd name="T33" fmla="*/ 24 h 24"/>
                <a:gd name="T34" fmla="*/ 48 w 49"/>
                <a:gd name="T35" fmla="*/ 24 h 24"/>
                <a:gd name="T36" fmla="*/ 48 w 49"/>
                <a:gd name="T37" fmla="*/ 18 h 24"/>
                <a:gd name="T38" fmla="*/ 48 w 49"/>
                <a:gd name="T39" fmla="*/ 12 h 24"/>
                <a:gd name="T40" fmla="*/ 48 w 49"/>
                <a:gd name="T41" fmla="*/ 12 h 24"/>
                <a:gd name="T42" fmla="*/ 48 w 49"/>
                <a:gd name="T43" fmla="*/ 2 h 24"/>
                <a:gd name="T44" fmla="*/ 39 w 49"/>
                <a:gd name="T45" fmla="*/ 2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9" h="24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9" y="0"/>
                    <a:pt x="9" y="0"/>
                    <a:pt x="9" y="1"/>
                  </a:cubicBezTo>
                  <a:cubicBezTo>
                    <a:pt x="9" y="1"/>
                    <a:pt x="9" y="2"/>
                    <a:pt x="8" y="2"/>
                  </a:cubicBezTo>
                  <a:cubicBezTo>
                    <a:pt x="0" y="2"/>
                    <a:pt x="0" y="2"/>
                    <a:pt x="0" y="2"/>
                  </a:cubicBezTo>
                  <a:close/>
                  <a:moveTo>
                    <a:pt x="39" y="2"/>
                  </a:moveTo>
                  <a:cubicBezTo>
                    <a:pt x="38" y="2"/>
                    <a:pt x="38" y="1"/>
                    <a:pt x="38" y="1"/>
                  </a:cubicBezTo>
                  <a:cubicBezTo>
                    <a:pt x="38" y="0"/>
                    <a:pt x="38" y="0"/>
                    <a:pt x="39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9" y="0"/>
                    <a:pt x="49" y="0"/>
                    <a:pt x="49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9" y="18"/>
                    <a:pt x="49" y="18"/>
                    <a:pt x="49" y="18"/>
                  </a:cubicBezTo>
                  <a:cubicBezTo>
                    <a:pt x="49" y="24"/>
                    <a:pt x="49" y="24"/>
                    <a:pt x="49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48" y="18"/>
                    <a:pt x="48" y="18"/>
                    <a:pt x="48" y="18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2"/>
                    <a:pt x="48" y="2"/>
                    <a:pt x="48" y="2"/>
                  </a:cubicBezTo>
                  <a:lnTo>
                    <a:pt x="39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1" name="Freeform 283">
              <a:extLst>
                <a:ext uri="{FF2B5EF4-FFF2-40B4-BE49-F238E27FC236}">
                  <a16:creationId xmlns:a16="http://schemas.microsoft.com/office/drawing/2014/main" xmlns="" id="{418E8409-DBCC-430F-95E5-DCE97C777D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999537" y="5029201"/>
              <a:ext cx="279400" cy="133350"/>
            </a:xfrm>
            <a:custGeom>
              <a:avLst/>
              <a:gdLst>
                <a:gd name="T0" fmla="*/ 1 w 50"/>
                <a:gd name="T1" fmla="*/ 2 h 24"/>
                <a:gd name="T2" fmla="*/ 0 w 50"/>
                <a:gd name="T3" fmla="*/ 1 h 24"/>
                <a:gd name="T4" fmla="*/ 1 w 50"/>
                <a:gd name="T5" fmla="*/ 0 h 24"/>
                <a:gd name="T6" fmla="*/ 9 w 50"/>
                <a:gd name="T7" fmla="*/ 0 h 24"/>
                <a:gd name="T8" fmla="*/ 10 w 50"/>
                <a:gd name="T9" fmla="*/ 1 h 24"/>
                <a:gd name="T10" fmla="*/ 9 w 50"/>
                <a:gd name="T11" fmla="*/ 2 h 24"/>
                <a:gd name="T12" fmla="*/ 1 w 50"/>
                <a:gd name="T13" fmla="*/ 2 h 24"/>
                <a:gd name="T14" fmla="*/ 40 w 50"/>
                <a:gd name="T15" fmla="*/ 2 h 24"/>
                <a:gd name="T16" fmla="*/ 39 w 50"/>
                <a:gd name="T17" fmla="*/ 1 h 24"/>
                <a:gd name="T18" fmla="*/ 40 w 50"/>
                <a:gd name="T19" fmla="*/ 0 h 24"/>
                <a:gd name="T20" fmla="*/ 49 w 50"/>
                <a:gd name="T21" fmla="*/ 0 h 24"/>
                <a:gd name="T22" fmla="*/ 50 w 50"/>
                <a:gd name="T23" fmla="*/ 1 h 24"/>
                <a:gd name="T24" fmla="*/ 50 w 50"/>
                <a:gd name="T25" fmla="*/ 1 h 24"/>
                <a:gd name="T26" fmla="*/ 50 w 50"/>
                <a:gd name="T27" fmla="*/ 18 h 24"/>
                <a:gd name="T28" fmla="*/ 50 w 50"/>
                <a:gd name="T29" fmla="*/ 18 h 24"/>
                <a:gd name="T30" fmla="*/ 50 w 50"/>
                <a:gd name="T31" fmla="*/ 24 h 24"/>
                <a:gd name="T32" fmla="*/ 48 w 50"/>
                <a:gd name="T33" fmla="*/ 24 h 24"/>
                <a:gd name="T34" fmla="*/ 48 w 50"/>
                <a:gd name="T35" fmla="*/ 18 h 24"/>
                <a:gd name="T36" fmla="*/ 48 w 50"/>
                <a:gd name="T37" fmla="*/ 18 h 24"/>
                <a:gd name="T38" fmla="*/ 48 w 50"/>
                <a:gd name="T39" fmla="*/ 2 h 24"/>
                <a:gd name="T40" fmla="*/ 40 w 50"/>
                <a:gd name="T41" fmla="*/ 2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0" h="24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10" y="0"/>
                    <a:pt x="10" y="0"/>
                    <a:pt x="10" y="1"/>
                  </a:cubicBezTo>
                  <a:cubicBezTo>
                    <a:pt x="10" y="1"/>
                    <a:pt x="10" y="2"/>
                    <a:pt x="9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40" y="2"/>
                  </a:moveTo>
                  <a:cubicBezTo>
                    <a:pt x="39" y="2"/>
                    <a:pt x="39" y="1"/>
                    <a:pt x="39" y="1"/>
                  </a:cubicBezTo>
                  <a:cubicBezTo>
                    <a:pt x="39" y="0"/>
                    <a:pt x="39" y="0"/>
                    <a:pt x="40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50" y="0"/>
                    <a:pt x="50" y="0"/>
                    <a:pt x="50" y="1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50" y="18"/>
                    <a:pt x="50" y="18"/>
                    <a:pt x="50" y="18"/>
                  </a:cubicBezTo>
                  <a:cubicBezTo>
                    <a:pt x="50" y="18"/>
                    <a:pt x="50" y="18"/>
                    <a:pt x="50" y="18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48" y="18"/>
                    <a:pt x="48" y="18"/>
                    <a:pt x="48" y="18"/>
                  </a:cubicBezTo>
                  <a:cubicBezTo>
                    <a:pt x="48" y="18"/>
                    <a:pt x="48" y="18"/>
                    <a:pt x="48" y="18"/>
                  </a:cubicBezTo>
                  <a:cubicBezTo>
                    <a:pt x="48" y="2"/>
                    <a:pt x="48" y="2"/>
                    <a:pt x="48" y="2"/>
                  </a:cubicBezTo>
                  <a:lnTo>
                    <a:pt x="4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2" name="Freeform 284">
              <a:extLst>
                <a:ext uri="{FF2B5EF4-FFF2-40B4-BE49-F238E27FC236}">
                  <a16:creationId xmlns:a16="http://schemas.microsoft.com/office/drawing/2014/main" xmlns="" id="{7A51A099-C081-416F-8DED-A5E7D47A5B6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21762" y="5006976"/>
              <a:ext cx="279400" cy="138113"/>
            </a:xfrm>
            <a:custGeom>
              <a:avLst/>
              <a:gdLst>
                <a:gd name="T0" fmla="*/ 1 w 50"/>
                <a:gd name="T1" fmla="*/ 2 h 25"/>
                <a:gd name="T2" fmla="*/ 0 w 50"/>
                <a:gd name="T3" fmla="*/ 1 h 25"/>
                <a:gd name="T4" fmla="*/ 1 w 50"/>
                <a:gd name="T5" fmla="*/ 0 h 25"/>
                <a:gd name="T6" fmla="*/ 9 w 50"/>
                <a:gd name="T7" fmla="*/ 0 h 25"/>
                <a:gd name="T8" fmla="*/ 10 w 50"/>
                <a:gd name="T9" fmla="*/ 1 h 25"/>
                <a:gd name="T10" fmla="*/ 9 w 50"/>
                <a:gd name="T11" fmla="*/ 2 h 25"/>
                <a:gd name="T12" fmla="*/ 1 w 50"/>
                <a:gd name="T13" fmla="*/ 2 h 25"/>
                <a:gd name="T14" fmla="*/ 40 w 50"/>
                <a:gd name="T15" fmla="*/ 2 h 25"/>
                <a:gd name="T16" fmla="*/ 39 w 50"/>
                <a:gd name="T17" fmla="*/ 1 h 25"/>
                <a:gd name="T18" fmla="*/ 40 w 50"/>
                <a:gd name="T19" fmla="*/ 0 h 25"/>
                <a:gd name="T20" fmla="*/ 49 w 50"/>
                <a:gd name="T21" fmla="*/ 0 h 25"/>
                <a:gd name="T22" fmla="*/ 50 w 50"/>
                <a:gd name="T23" fmla="*/ 1 h 25"/>
                <a:gd name="T24" fmla="*/ 50 w 50"/>
                <a:gd name="T25" fmla="*/ 1 h 25"/>
                <a:gd name="T26" fmla="*/ 50 w 50"/>
                <a:gd name="T27" fmla="*/ 24 h 25"/>
                <a:gd name="T28" fmla="*/ 49 w 50"/>
                <a:gd name="T29" fmla="*/ 25 h 25"/>
                <a:gd name="T30" fmla="*/ 48 w 50"/>
                <a:gd name="T31" fmla="*/ 24 h 25"/>
                <a:gd name="T32" fmla="*/ 48 w 50"/>
                <a:gd name="T33" fmla="*/ 2 h 25"/>
                <a:gd name="T34" fmla="*/ 40 w 50"/>
                <a:gd name="T35" fmla="*/ 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0" h="25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9" y="0"/>
                    <a:pt x="10" y="0"/>
                    <a:pt x="10" y="1"/>
                  </a:cubicBezTo>
                  <a:cubicBezTo>
                    <a:pt x="10" y="2"/>
                    <a:pt x="9" y="2"/>
                    <a:pt x="9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40" y="2"/>
                  </a:moveTo>
                  <a:cubicBezTo>
                    <a:pt x="39" y="2"/>
                    <a:pt x="39" y="2"/>
                    <a:pt x="39" y="1"/>
                  </a:cubicBezTo>
                  <a:cubicBezTo>
                    <a:pt x="39" y="0"/>
                    <a:pt x="39" y="0"/>
                    <a:pt x="40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50" y="0"/>
                    <a:pt x="50" y="0"/>
                    <a:pt x="50" y="1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50" y="25"/>
                    <a:pt x="50" y="25"/>
                    <a:pt x="49" y="25"/>
                  </a:cubicBezTo>
                  <a:cubicBezTo>
                    <a:pt x="49" y="25"/>
                    <a:pt x="48" y="25"/>
                    <a:pt x="48" y="24"/>
                  </a:cubicBezTo>
                  <a:cubicBezTo>
                    <a:pt x="48" y="2"/>
                    <a:pt x="48" y="2"/>
                    <a:pt x="48" y="2"/>
                  </a:cubicBezTo>
                  <a:lnTo>
                    <a:pt x="4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3" name="Freeform 285">
              <a:extLst>
                <a:ext uri="{FF2B5EF4-FFF2-40B4-BE49-F238E27FC236}">
                  <a16:creationId xmlns:a16="http://schemas.microsoft.com/office/drawing/2014/main" xmlns="" id="{8A5A0799-465D-4E1D-8570-B393C0DD919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34462" y="5006976"/>
              <a:ext cx="182562" cy="71438"/>
            </a:xfrm>
            <a:custGeom>
              <a:avLst/>
              <a:gdLst>
                <a:gd name="T0" fmla="*/ 3 w 33"/>
                <a:gd name="T1" fmla="*/ 12 h 13"/>
                <a:gd name="T2" fmla="*/ 22 w 33"/>
                <a:gd name="T3" fmla="*/ 12 h 13"/>
                <a:gd name="T4" fmla="*/ 30 w 33"/>
                <a:gd name="T5" fmla="*/ 2 h 13"/>
                <a:gd name="T6" fmla="*/ 13 w 33"/>
                <a:gd name="T7" fmla="*/ 2 h 13"/>
                <a:gd name="T8" fmla="*/ 3 w 33"/>
                <a:gd name="T9" fmla="*/ 12 h 13"/>
                <a:gd name="T10" fmla="*/ 22 w 33"/>
                <a:gd name="T11" fmla="*/ 13 h 13"/>
                <a:gd name="T12" fmla="*/ 1 w 33"/>
                <a:gd name="T13" fmla="*/ 13 h 13"/>
                <a:gd name="T14" fmla="*/ 1 w 33"/>
                <a:gd name="T15" fmla="*/ 13 h 13"/>
                <a:gd name="T16" fmla="*/ 0 w 33"/>
                <a:gd name="T17" fmla="*/ 13 h 13"/>
                <a:gd name="T18" fmla="*/ 0 w 33"/>
                <a:gd name="T19" fmla="*/ 12 h 13"/>
                <a:gd name="T20" fmla="*/ 12 w 33"/>
                <a:gd name="T21" fmla="*/ 0 h 13"/>
                <a:gd name="T22" fmla="*/ 13 w 33"/>
                <a:gd name="T23" fmla="*/ 0 h 13"/>
                <a:gd name="T24" fmla="*/ 32 w 33"/>
                <a:gd name="T25" fmla="*/ 0 h 13"/>
                <a:gd name="T26" fmla="*/ 32 w 33"/>
                <a:gd name="T27" fmla="*/ 0 h 13"/>
                <a:gd name="T28" fmla="*/ 32 w 33"/>
                <a:gd name="T29" fmla="*/ 0 h 13"/>
                <a:gd name="T30" fmla="*/ 33 w 33"/>
                <a:gd name="T31" fmla="*/ 2 h 13"/>
                <a:gd name="T32" fmla="*/ 23 w 33"/>
                <a:gd name="T33" fmla="*/ 13 h 13"/>
                <a:gd name="T34" fmla="*/ 22 w 33"/>
                <a:gd name="T35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3" h="13">
                  <a:moveTo>
                    <a:pt x="3" y="12"/>
                  </a:moveTo>
                  <a:cubicBezTo>
                    <a:pt x="22" y="12"/>
                    <a:pt x="22" y="12"/>
                    <a:pt x="22" y="12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13" y="2"/>
                    <a:pt x="13" y="2"/>
                    <a:pt x="13" y="2"/>
                  </a:cubicBezTo>
                  <a:cubicBezTo>
                    <a:pt x="3" y="12"/>
                    <a:pt x="3" y="12"/>
                    <a:pt x="3" y="12"/>
                  </a:cubicBezTo>
                  <a:close/>
                  <a:moveTo>
                    <a:pt x="22" y="13"/>
                  </a:moveTo>
                  <a:cubicBezTo>
                    <a:pt x="1" y="13"/>
                    <a:pt x="1" y="13"/>
                    <a:pt x="1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1" y="13"/>
                    <a:pt x="1" y="13"/>
                    <a:pt x="0" y="13"/>
                  </a:cubicBezTo>
                  <a:cubicBezTo>
                    <a:pt x="0" y="13"/>
                    <a:pt x="0" y="12"/>
                    <a:pt x="0" y="12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2" y="0"/>
                    <a:pt x="13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3" y="1"/>
                    <a:pt x="33" y="1"/>
                    <a:pt x="33" y="2"/>
                  </a:cubicBezTo>
                  <a:cubicBezTo>
                    <a:pt x="23" y="13"/>
                    <a:pt x="23" y="13"/>
                    <a:pt x="23" y="13"/>
                  </a:cubicBezTo>
                  <a:cubicBezTo>
                    <a:pt x="23" y="13"/>
                    <a:pt x="23" y="13"/>
                    <a:pt x="22" y="1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4" name="Freeform 286">
              <a:extLst>
                <a:ext uri="{FF2B5EF4-FFF2-40B4-BE49-F238E27FC236}">
                  <a16:creationId xmlns:a16="http://schemas.microsoft.com/office/drawing/2014/main" xmlns="" id="{22358E00-9311-4B8F-9B61-C4E0894615F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988425" y="5122863"/>
              <a:ext cx="33337" cy="33338"/>
            </a:xfrm>
            <a:custGeom>
              <a:avLst/>
              <a:gdLst>
                <a:gd name="T0" fmla="*/ 3 w 6"/>
                <a:gd name="T1" fmla="*/ 6 h 6"/>
                <a:gd name="T2" fmla="*/ 1 w 6"/>
                <a:gd name="T3" fmla="*/ 5 h 6"/>
                <a:gd name="T4" fmla="*/ 0 w 6"/>
                <a:gd name="T5" fmla="*/ 3 h 6"/>
                <a:gd name="T6" fmla="*/ 1 w 6"/>
                <a:gd name="T7" fmla="*/ 1 h 6"/>
                <a:gd name="T8" fmla="*/ 3 w 6"/>
                <a:gd name="T9" fmla="*/ 0 h 6"/>
                <a:gd name="T10" fmla="*/ 5 w 6"/>
                <a:gd name="T11" fmla="*/ 1 h 6"/>
                <a:gd name="T12" fmla="*/ 5 w 6"/>
                <a:gd name="T13" fmla="*/ 1 h 6"/>
                <a:gd name="T14" fmla="*/ 5 w 6"/>
                <a:gd name="T15" fmla="*/ 1 h 6"/>
                <a:gd name="T16" fmla="*/ 5 w 6"/>
                <a:gd name="T17" fmla="*/ 1 h 6"/>
                <a:gd name="T18" fmla="*/ 6 w 6"/>
                <a:gd name="T19" fmla="*/ 3 h 6"/>
                <a:gd name="T20" fmla="*/ 5 w 6"/>
                <a:gd name="T21" fmla="*/ 5 h 6"/>
                <a:gd name="T22" fmla="*/ 5 w 6"/>
                <a:gd name="T23" fmla="*/ 5 h 6"/>
                <a:gd name="T24" fmla="*/ 3 w 6"/>
                <a:gd name="T25" fmla="*/ 6 h 6"/>
                <a:gd name="T26" fmla="*/ 3 w 6"/>
                <a:gd name="T27" fmla="*/ 4 h 6"/>
                <a:gd name="T28" fmla="*/ 3 w 6"/>
                <a:gd name="T29" fmla="*/ 4 h 6"/>
                <a:gd name="T30" fmla="*/ 4 w 6"/>
                <a:gd name="T31" fmla="*/ 4 h 6"/>
                <a:gd name="T32" fmla="*/ 4 w 6"/>
                <a:gd name="T33" fmla="*/ 4 h 6"/>
                <a:gd name="T34" fmla="*/ 4 w 6"/>
                <a:gd name="T35" fmla="*/ 3 h 6"/>
                <a:gd name="T36" fmla="*/ 4 w 6"/>
                <a:gd name="T37" fmla="*/ 2 h 6"/>
                <a:gd name="T38" fmla="*/ 4 w 6"/>
                <a:gd name="T39" fmla="*/ 2 h 6"/>
                <a:gd name="T40" fmla="*/ 3 w 6"/>
                <a:gd name="T41" fmla="*/ 2 h 6"/>
                <a:gd name="T42" fmla="*/ 3 w 6"/>
                <a:gd name="T43" fmla="*/ 2 h 6"/>
                <a:gd name="T44" fmla="*/ 2 w 6"/>
                <a:gd name="T45" fmla="*/ 3 h 6"/>
                <a:gd name="T46" fmla="*/ 3 w 6"/>
                <a:gd name="T47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" h="6">
                  <a:moveTo>
                    <a:pt x="3" y="6"/>
                  </a:moveTo>
                  <a:cubicBezTo>
                    <a:pt x="3" y="6"/>
                    <a:pt x="2" y="6"/>
                    <a:pt x="1" y="5"/>
                  </a:cubicBezTo>
                  <a:cubicBezTo>
                    <a:pt x="1" y="5"/>
                    <a:pt x="0" y="4"/>
                    <a:pt x="0" y="3"/>
                  </a:cubicBezTo>
                  <a:cubicBezTo>
                    <a:pt x="0" y="2"/>
                    <a:pt x="1" y="2"/>
                    <a:pt x="1" y="1"/>
                  </a:cubicBezTo>
                  <a:cubicBezTo>
                    <a:pt x="2" y="1"/>
                    <a:pt x="3" y="0"/>
                    <a:pt x="3" y="0"/>
                  </a:cubicBezTo>
                  <a:cubicBezTo>
                    <a:pt x="4" y="0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2"/>
                    <a:pt x="6" y="2"/>
                    <a:pt x="6" y="3"/>
                  </a:cubicBezTo>
                  <a:cubicBezTo>
                    <a:pt x="6" y="4"/>
                    <a:pt x="6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6"/>
                    <a:pt x="4" y="6"/>
                    <a:pt x="3" y="6"/>
                  </a:cubicBezTo>
                  <a:close/>
                  <a:moveTo>
                    <a:pt x="3" y="4"/>
                  </a:moveTo>
                  <a:cubicBezTo>
                    <a:pt x="3" y="4"/>
                    <a:pt x="3" y="4"/>
                    <a:pt x="3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3"/>
                    <a:pt x="4" y="3"/>
                  </a:cubicBezTo>
                  <a:cubicBezTo>
                    <a:pt x="4" y="3"/>
                    <a:pt x="4" y="3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4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3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5" name="Freeform 287">
              <a:extLst>
                <a:ext uri="{FF2B5EF4-FFF2-40B4-BE49-F238E27FC236}">
                  <a16:creationId xmlns:a16="http://schemas.microsoft.com/office/drawing/2014/main" xmlns="" id="{58CF2E0A-307A-47F5-87D2-7E679EC27BE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172575" y="5122863"/>
              <a:ext cx="33337" cy="33338"/>
            </a:xfrm>
            <a:custGeom>
              <a:avLst/>
              <a:gdLst>
                <a:gd name="T0" fmla="*/ 3 w 6"/>
                <a:gd name="T1" fmla="*/ 6 h 6"/>
                <a:gd name="T2" fmla="*/ 1 w 6"/>
                <a:gd name="T3" fmla="*/ 5 h 6"/>
                <a:gd name="T4" fmla="*/ 1 w 6"/>
                <a:gd name="T5" fmla="*/ 5 h 6"/>
                <a:gd name="T6" fmla="*/ 1 w 6"/>
                <a:gd name="T7" fmla="*/ 5 h 6"/>
                <a:gd name="T8" fmla="*/ 0 w 6"/>
                <a:gd name="T9" fmla="*/ 3 h 6"/>
                <a:gd name="T10" fmla="*/ 1 w 6"/>
                <a:gd name="T11" fmla="*/ 1 h 6"/>
                <a:gd name="T12" fmla="*/ 1 w 6"/>
                <a:gd name="T13" fmla="*/ 1 h 6"/>
                <a:gd name="T14" fmla="*/ 1 w 6"/>
                <a:gd name="T15" fmla="*/ 1 h 6"/>
                <a:gd name="T16" fmla="*/ 1 w 6"/>
                <a:gd name="T17" fmla="*/ 1 h 6"/>
                <a:gd name="T18" fmla="*/ 3 w 6"/>
                <a:gd name="T19" fmla="*/ 0 h 6"/>
                <a:gd name="T20" fmla="*/ 5 w 6"/>
                <a:gd name="T21" fmla="*/ 1 h 6"/>
                <a:gd name="T22" fmla="*/ 5 w 6"/>
                <a:gd name="T23" fmla="*/ 1 h 6"/>
                <a:gd name="T24" fmla="*/ 5 w 6"/>
                <a:gd name="T25" fmla="*/ 1 h 6"/>
                <a:gd name="T26" fmla="*/ 5 w 6"/>
                <a:gd name="T27" fmla="*/ 1 h 6"/>
                <a:gd name="T28" fmla="*/ 6 w 6"/>
                <a:gd name="T29" fmla="*/ 3 h 6"/>
                <a:gd name="T30" fmla="*/ 5 w 6"/>
                <a:gd name="T31" fmla="*/ 5 h 6"/>
                <a:gd name="T32" fmla="*/ 5 w 6"/>
                <a:gd name="T33" fmla="*/ 5 h 6"/>
                <a:gd name="T34" fmla="*/ 3 w 6"/>
                <a:gd name="T35" fmla="*/ 6 h 6"/>
                <a:gd name="T36" fmla="*/ 2 w 6"/>
                <a:gd name="T37" fmla="*/ 4 h 6"/>
                <a:gd name="T38" fmla="*/ 3 w 6"/>
                <a:gd name="T39" fmla="*/ 4 h 6"/>
                <a:gd name="T40" fmla="*/ 4 w 6"/>
                <a:gd name="T41" fmla="*/ 4 h 6"/>
                <a:gd name="T42" fmla="*/ 4 w 6"/>
                <a:gd name="T43" fmla="*/ 4 h 6"/>
                <a:gd name="T44" fmla="*/ 4 w 6"/>
                <a:gd name="T45" fmla="*/ 3 h 6"/>
                <a:gd name="T46" fmla="*/ 4 w 6"/>
                <a:gd name="T47" fmla="*/ 2 h 6"/>
                <a:gd name="T48" fmla="*/ 4 w 6"/>
                <a:gd name="T49" fmla="*/ 2 h 6"/>
                <a:gd name="T50" fmla="*/ 3 w 6"/>
                <a:gd name="T51" fmla="*/ 2 h 6"/>
                <a:gd name="T52" fmla="*/ 2 w 6"/>
                <a:gd name="T53" fmla="*/ 2 h 6"/>
                <a:gd name="T54" fmla="*/ 2 w 6"/>
                <a:gd name="T55" fmla="*/ 2 h 6"/>
                <a:gd name="T56" fmla="*/ 2 w 6"/>
                <a:gd name="T57" fmla="*/ 3 h 6"/>
                <a:gd name="T58" fmla="*/ 2 w 6"/>
                <a:gd name="T59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" h="6">
                  <a:moveTo>
                    <a:pt x="3" y="6"/>
                  </a:moveTo>
                  <a:cubicBezTo>
                    <a:pt x="2" y="6"/>
                    <a:pt x="1" y="6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4"/>
                    <a:pt x="0" y="3"/>
                  </a:cubicBezTo>
                  <a:cubicBezTo>
                    <a:pt x="0" y="2"/>
                    <a:pt x="0" y="2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0"/>
                    <a:pt x="2" y="0"/>
                    <a:pt x="3" y="0"/>
                  </a:cubicBezTo>
                  <a:cubicBezTo>
                    <a:pt x="4" y="0"/>
                    <a:pt x="4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2"/>
                    <a:pt x="6" y="2"/>
                    <a:pt x="6" y="3"/>
                  </a:cubicBezTo>
                  <a:cubicBezTo>
                    <a:pt x="6" y="4"/>
                    <a:pt x="6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4" y="6"/>
                    <a:pt x="4" y="6"/>
                    <a:pt x="3" y="6"/>
                  </a:cubicBezTo>
                  <a:close/>
                  <a:moveTo>
                    <a:pt x="2" y="4"/>
                  </a:moveTo>
                  <a:cubicBezTo>
                    <a:pt x="2" y="4"/>
                    <a:pt x="3" y="4"/>
                    <a:pt x="3" y="4"/>
                  </a:cubicBezTo>
                  <a:cubicBezTo>
                    <a:pt x="3" y="4"/>
                    <a:pt x="3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3"/>
                    <a:pt x="4" y="3"/>
                  </a:cubicBezTo>
                  <a:cubicBezTo>
                    <a:pt x="4" y="3"/>
                    <a:pt x="4" y="3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6" name="Freeform 288">
              <a:extLst>
                <a:ext uri="{FF2B5EF4-FFF2-40B4-BE49-F238E27FC236}">
                  <a16:creationId xmlns:a16="http://schemas.microsoft.com/office/drawing/2014/main" xmlns="" id="{54D8B058-59EE-4892-BAE6-950B791F70A2}"/>
                </a:ext>
              </a:extLst>
            </p:cNvPr>
            <p:cNvSpPr>
              <a:spLocks/>
            </p:cNvSpPr>
            <p:nvPr/>
          </p:nvSpPr>
          <p:spPr bwMode="auto">
            <a:xfrm>
              <a:off x="9190037" y="5073651"/>
              <a:ext cx="49212" cy="44450"/>
            </a:xfrm>
            <a:custGeom>
              <a:avLst/>
              <a:gdLst>
                <a:gd name="T0" fmla="*/ 0 w 9"/>
                <a:gd name="T1" fmla="*/ 1 h 8"/>
                <a:gd name="T2" fmla="*/ 1 w 9"/>
                <a:gd name="T3" fmla="*/ 0 h 8"/>
                <a:gd name="T4" fmla="*/ 2 w 9"/>
                <a:gd name="T5" fmla="*/ 1 h 8"/>
                <a:gd name="T6" fmla="*/ 3 w 9"/>
                <a:gd name="T7" fmla="*/ 5 h 8"/>
                <a:gd name="T8" fmla="*/ 8 w 9"/>
                <a:gd name="T9" fmla="*/ 6 h 8"/>
                <a:gd name="T10" fmla="*/ 9 w 9"/>
                <a:gd name="T11" fmla="*/ 7 h 8"/>
                <a:gd name="T12" fmla="*/ 8 w 9"/>
                <a:gd name="T13" fmla="*/ 8 h 8"/>
                <a:gd name="T14" fmla="*/ 2 w 9"/>
                <a:gd name="T15" fmla="*/ 6 h 8"/>
                <a:gd name="T16" fmla="*/ 2 w 9"/>
                <a:gd name="T17" fmla="*/ 6 h 8"/>
                <a:gd name="T18" fmla="*/ 0 w 9"/>
                <a:gd name="T1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" h="8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2"/>
                    <a:pt x="2" y="4"/>
                    <a:pt x="3" y="5"/>
                  </a:cubicBezTo>
                  <a:cubicBezTo>
                    <a:pt x="5" y="6"/>
                    <a:pt x="6" y="6"/>
                    <a:pt x="8" y="6"/>
                  </a:cubicBezTo>
                  <a:cubicBezTo>
                    <a:pt x="8" y="6"/>
                    <a:pt x="9" y="7"/>
                    <a:pt x="9" y="7"/>
                  </a:cubicBezTo>
                  <a:cubicBezTo>
                    <a:pt x="9" y="8"/>
                    <a:pt x="8" y="8"/>
                    <a:pt x="8" y="8"/>
                  </a:cubicBezTo>
                  <a:cubicBezTo>
                    <a:pt x="5" y="8"/>
                    <a:pt x="4" y="8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1" y="5"/>
                    <a:pt x="0" y="3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7" name="Freeform 289">
              <a:extLst>
                <a:ext uri="{FF2B5EF4-FFF2-40B4-BE49-F238E27FC236}">
                  <a16:creationId xmlns:a16="http://schemas.microsoft.com/office/drawing/2014/main" xmlns="" id="{B7BCFD77-3F1C-43EA-A2C4-37F807D5BBA3}"/>
                </a:ext>
              </a:extLst>
            </p:cNvPr>
            <p:cNvSpPr>
              <a:spLocks/>
            </p:cNvSpPr>
            <p:nvPr/>
          </p:nvSpPr>
          <p:spPr bwMode="auto">
            <a:xfrm>
              <a:off x="8961437" y="5073651"/>
              <a:ext cx="49212" cy="44450"/>
            </a:xfrm>
            <a:custGeom>
              <a:avLst/>
              <a:gdLst>
                <a:gd name="T0" fmla="*/ 7 w 9"/>
                <a:gd name="T1" fmla="*/ 1 h 8"/>
                <a:gd name="T2" fmla="*/ 8 w 9"/>
                <a:gd name="T3" fmla="*/ 0 h 8"/>
                <a:gd name="T4" fmla="*/ 9 w 9"/>
                <a:gd name="T5" fmla="*/ 1 h 8"/>
                <a:gd name="T6" fmla="*/ 6 w 9"/>
                <a:gd name="T7" fmla="*/ 6 h 8"/>
                <a:gd name="T8" fmla="*/ 6 w 9"/>
                <a:gd name="T9" fmla="*/ 6 h 8"/>
                <a:gd name="T10" fmla="*/ 1 w 9"/>
                <a:gd name="T11" fmla="*/ 8 h 8"/>
                <a:gd name="T12" fmla="*/ 0 w 9"/>
                <a:gd name="T13" fmla="*/ 7 h 8"/>
                <a:gd name="T14" fmla="*/ 1 w 9"/>
                <a:gd name="T15" fmla="*/ 6 h 8"/>
                <a:gd name="T16" fmla="*/ 5 w 9"/>
                <a:gd name="T17" fmla="*/ 5 h 8"/>
                <a:gd name="T18" fmla="*/ 5 w 9"/>
                <a:gd name="T19" fmla="*/ 5 h 8"/>
                <a:gd name="T20" fmla="*/ 7 w 9"/>
                <a:gd name="T21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8">
                  <a:moveTo>
                    <a:pt x="7" y="1"/>
                  </a:moveTo>
                  <a:cubicBezTo>
                    <a:pt x="7" y="0"/>
                    <a:pt x="7" y="0"/>
                    <a:pt x="8" y="0"/>
                  </a:cubicBezTo>
                  <a:cubicBezTo>
                    <a:pt x="8" y="0"/>
                    <a:pt x="9" y="0"/>
                    <a:pt x="9" y="1"/>
                  </a:cubicBezTo>
                  <a:cubicBezTo>
                    <a:pt x="9" y="3"/>
                    <a:pt x="8" y="5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5" y="8"/>
                    <a:pt x="3" y="8"/>
                    <a:pt x="1" y="8"/>
                  </a:cubicBezTo>
                  <a:cubicBezTo>
                    <a:pt x="0" y="8"/>
                    <a:pt x="0" y="8"/>
                    <a:pt x="0" y="7"/>
                  </a:cubicBezTo>
                  <a:cubicBezTo>
                    <a:pt x="0" y="7"/>
                    <a:pt x="0" y="6"/>
                    <a:pt x="1" y="6"/>
                  </a:cubicBezTo>
                  <a:cubicBezTo>
                    <a:pt x="2" y="6"/>
                    <a:pt x="4" y="6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6" y="4"/>
                    <a:pt x="7" y="2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8" name="Freeform 290">
              <a:extLst>
                <a:ext uri="{FF2B5EF4-FFF2-40B4-BE49-F238E27FC236}">
                  <a16:creationId xmlns:a16="http://schemas.microsoft.com/office/drawing/2014/main" xmlns="" id="{8E835896-F5DD-4460-AC69-8FF090C37ED8}"/>
                </a:ext>
              </a:extLst>
            </p:cNvPr>
            <p:cNvSpPr>
              <a:spLocks/>
            </p:cNvSpPr>
            <p:nvPr/>
          </p:nvSpPr>
          <p:spPr bwMode="auto">
            <a:xfrm>
              <a:off x="9190037" y="5162551"/>
              <a:ext cx="49212" cy="49213"/>
            </a:xfrm>
            <a:custGeom>
              <a:avLst/>
              <a:gdLst>
                <a:gd name="T0" fmla="*/ 2 w 9"/>
                <a:gd name="T1" fmla="*/ 8 h 9"/>
                <a:gd name="T2" fmla="*/ 1 w 9"/>
                <a:gd name="T3" fmla="*/ 9 h 9"/>
                <a:gd name="T4" fmla="*/ 0 w 9"/>
                <a:gd name="T5" fmla="*/ 8 h 9"/>
                <a:gd name="T6" fmla="*/ 2 w 9"/>
                <a:gd name="T7" fmla="*/ 2 h 9"/>
                <a:gd name="T8" fmla="*/ 2 w 9"/>
                <a:gd name="T9" fmla="*/ 2 h 9"/>
                <a:gd name="T10" fmla="*/ 8 w 9"/>
                <a:gd name="T11" fmla="*/ 0 h 9"/>
                <a:gd name="T12" fmla="*/ 9 w 9"/>
                <a:gd name="T13" fmla="*/ 1 h 9"/>
                <a:gd name="T14" fmla="*/ 8 w 9"/>
                <a:gd name="T15" fmla="*/ 2 h 9"/>
                <a:gd name="T16" fmla="*/ 3 w 9"/>
                <a:gd name="T17" fmla="*/ 3 h 9"/>
                <a:gd name="T18" fmla="*/ 3 w 9"/>
                <a:gd name="T19" fmla="*/ 3 h 9"/>
                <a:gd name="T20" fmla="*/ 2 w 9"/>
                <a:gd name="T21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9">
                  <a:moveTo>
                    <a:pt x="2" y="8"/>
                  </a:moveTo>
                  <a:cubicBezTo>
                    <a:pt x="2" y="8"/>
                    <a:pt x="1" y="9"/>
                    <a:pt x="1" y="9"/>
                  </a:cubicBezTo>
                  <a:cubicBezTo>
                    <a:pt x="0" y="9"/>
                    <a:pt x="0" y="8"/>
                    <a:pt x="0" y="8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4" y="1"/>
                    <a:pt x="5" y="0"/>
                    <a:pt x="8" y="0"/>
                  </a:cubicBezTo>
                  <a:cubicBezTo>
                    <a:pt x="8" y="0"/>
                    <a:pt x="9" y="0"/>
                    <a:pt x="9" y="1"/>
                  </a:cubicBezTo>
                  <a:cubicBezTo>
                    <a:pt x="9" y="1"/>
                    <a:pt x="8" y="2"/>
                    <a:pt x="8" y="2"/>
                  </a:cubicBezTo>
                  <a:cubicBezTo>
                    <a:pt x="6" y="2"/>
                    <a:pt x="5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6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9" name="Freeform 291">
              <a:extLst>
                <a:ext uri="{FF2B5EF4-FFF2-40B4-BE49-F238E27FC236}">
                  <a16:creationId xmlns:a16="http://schemas.microsoft.com/office/drawing/2014/main" xmlns="" id="{9A6E09A6-D7DD-4174-BFCD-DF3E00A085AD}"/>
                </a:ext>
              </a:extLst>
            </p:cNvPr>
            <p:cNvSpPr>
              <a:spLocks/>
            </p:cNvSpPr>
            <p:nvPr/>
          </p:nvSpPr>
          <p:spPr bwMode="auto">
            <a:xfrm>
              <a:off x="8961437" y="5162551"/>
              <a:ext cx="49212" cy="49213"/>
            </a:xfrm>
            <a:custGeom>
              <a:avLst/>
              <a:gdLst>
                <a:gd name="T0" fmla="*/ 9 w 9"/>
                <a:gd name="T1" fmla="*/ 8 h 9"/>
                <a:gd name="T2" fmla="*/ 8 w 9"/>
                <a:gd name="T3" fmla="*/ 9 h 9"/>
                <a:gd name="T4" fmla="*/ 7 w 9"/>
                <a:gd name="T5" fmla="*/ 8 h 9"/>
                <a:gd name="T6" fmla="*/ 5 w 9"/>
                <a:gd name="T7" fmla="*/ 3 h 9"/>
                <a:gd name="T8" fmla="*/ 5 w 9"/>
                <a:gd name="T9" fmla="*/ 3 h 9"/>
                <a:gd name="T10" fmla="*/ 1 w 9"/>
                <a:gd name="T11" fmla="*/ 2 h 9"/>
                <a:gd name="T12" fmla="*/ 0 w 9"/>
                <a:gd name="T13" fmla="*/ 1 h 9"/>
                <a:gd name="T14" fmla="*/ 1 w 9"/>
                <a:gd name="T15" fmla="*/ 0 h 9"/>
                <a:gd name="T16" fmla="*/ 6 w 9"/>
                <a:gd name="T17" fmla="*/ 2 h 9"/>
                <a:gd name="T18" fmla="*/ 6 w 9"/>
                <a:gd name="T19" fmla="*/ 2 h 9"/>
                <a:gd name="T20" fmla="*/ 9 w 9"/>
                <a:gd name="T21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9">
                  <a:moveTo>
                    <a:pt x="9" y="8"/>
                  </a:moveTo>
                  <a:cubicBezTo>
                    <a:pt x="9" y="8"/>
                    <a:pt x="8" y="9"/>
                    <a:pt x="8" y="9"/>
                  </a:cubicBezTo>
                  <a:cubicBezTo>
                    <a:pt x="7" y="9"/>
                    <a:pt x="7" y="8"/>
                    <a:pt x="7" y="8"/>
                  </a:cubicBezTo>
                  <a:cubicBezTo>
                    <a:pt x="7" y="6"/>
                    <a:pt x="6" y="4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2"/>
                    <a:pt x="2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3" y="0"/>
                    <a:pt x="5" y="1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8" y="3"/>
                    <a:pt x="9" y="5"/>
                    <a:pt x="9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00" name="Group 299">
            <a:extLst>
              <a:ext uri="{FF2B5EF4-FFF2-40B4-BE49-F238E27FC236}">
                <a16:creationId xmlns:a16="http://schemas.microsoft.com/office/drawing/2014/main" xmlns="" id="{4B663872-15DF-4B8F-9327-5524B1DB979F}"/>
              </a:ext>
            </a:extLst>
          </p:cNvPr>
          <p:cNvGrpSpPr/>
          <p:nvPr/>
        </p:nvGrpSpPr>
        <p:grpSpPr>
          <a:xfrm>
            <a:off x="8966200" y="2970213"/>
            <a:ext cx="279400" cy="339726"/>
            <a:chOff x="8966200" y="2894013"/>
            <a:chExt cx="279400" cy="339726"/>
          </a:xfrm>
          <a:solidFill>
            <a:schemeClr val="tx1"/>
          </a:solidFill>
        </p:grpSpPr>
        <p:sp>
          <p:nvSpPr>
            <p:cNvPr id="301" name="Freeform 292">
              <a:extLst>
                <a:ext uri="{FF2B5EF4-FFF2-40B4-BE49-F238E27FC236}">
                  <a16:creationId xmlns:a16="http://schemas.microsoft.com/office/drawing/2014/main" xmlns="" id="{072BBC1E-CA5D-4C43-83B3-0DACEE9641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83675" y="2944813"/>
              <a:ext cx="122237" cy="122238"/>
            </a:xfrm>
            <a:custGeom>
              <a:avLst/>
              <a:gdLst>
                <a:gd name="T0" fmla="*/ 8 w 22"/>
                <a:gd name="T1" fmla="*/ 3 h 22"/>
                <a:gd name="T2" fmla="*/ 9 w 22"/>
                <a:gd name="T3" fmla="*/ 0 h 22"/>
                <a:gd name="T4" fmla="*/ 12 w 22"/>
                <a:gd name="T5" fmla="*/ 0 h 22"/>
                <a:gd name="T6" fmla="*/ 14 w 22"/>
                <a:gd name="T7" fmla="*/ 0 h 22"/>
                <a:gd name="T8" fmla="*/ 15 w 22"/>
                <a:gd name="T9" fmla="*/ 3 h 22"/>
                <a:gd name="T10" fmla="*/ 16 w 22"/>
                <a:gd name="T11" fmla="*/ 2 h 22"/>
                <a:gd name="T12" fmla="*/ 18 w 22"/>
                <a:gd name="T13" fmla="*/ 2 h 22"/>
                <a:gd name="T14" fmla="*/ 20 w 22"/>
                <a:gd name="T15" fmla="*/ 5 h 22"/>
                <a:gd name="T16" fmla="*/ 19 w 22"/>
                <a:gd name="T17" fmla="*/ 7 h 22"/>
                <a:gd name="T18" fmla="*/ 21 w 22"/>
                <a:gd name="T19" fmla="*/ 8 h 22"/>
                <a:gd name="T20" fmla="*/ 22 w 22"/>
                <a:gd name="T21" fmla="*/ 12 h 22"/>
                <a:gd name="T22" fmla="*/ 21 w 22"/>
                <a:gd name="T23" fmla="*/ 13 h 22"/>
                <a:gd name="T24" fmla="*/ 19 w 22"/>
                <a:gd name="T25" fmla="*/ 14 h 22"/>
                <a:gd name="T26" fmla="*/ 20 w 22"/>
                <a:gd name="T27" fmla="*/ 15 h 22"/>
                <a:gd name="T28" fmla="*/ 20 w 22"/>
                <a:gd name="T29" fmla="*/ 18 h 22"/>
                <a:gd name="T30" fmla="*/ 17 w 22"/>
                <a:gd name="T31" fmla="*/ 20 h 22"/>
                <a:gd name="T32" fmla="*/ 16 w 22"/>
                <a:gd name="T33" fmla="*/ 19 h 22"/>
                <a:gd name="T34" fmla="*/ 14 w 22"/>
                <a:gd name="T35" fmla="*/ 19 h 22"/>
                <a:gd name="T36" fmla="*/ 12 w 22"/>
                <a:gd name="T37" fmla="*/ 22 h 22"/>
                <a:gd name="T38" fmla="*/ 8 w 22"/>
                <a:gd name="T39" fmla="*/ 20 h 22"/>
                <a:gd name="T40" fmla="*/ 8 w 22"/>
                <a:gd name="T41" fmla="*/ 19 h 22"/>
                <a:gd name="T42" fmla="*/ 7 w 22"/>
                <a:gd name="T43" fmla="*/ 19 h 22"/>
                <a:gd name="T44" fmla="*/ 4 w 22"/>
                <a:gd name="T45" fmla="*/ 19 h 22"/>
                <a:gd name="T46" fmla="*/ 2 w 22"/>
                <a:gd name="T47" fmla="*/ 16 h 22"/>
                <a:gd name="T48" fmla="*/ 3 w 22"/>
                <a:gd name="T49" fmla="*/ 14 h 22"/>
                <a:gd name="T50" fmla="*/ 2 w 22"/>
                <a:gd name="T51" fmla="*/ 14 h 22"/>
                <a:gd name="T52" fmla="*/ 0 w 22"/>
                <a:gd name="T53" fmla="*/ 10 h 22"/>
                <a:gd name="T54" fmla="*/ 2 w 22"/>
                <a:gd name="T55" fmla="*/ 8 h 22"/>
                <a:gd name="T56" fmla="*/ 3 w 22"/>
                <a:gd name="T57" fmla="*/ 7 h 22"/>
                <a:gd name="T58" fmla="*/ 3 w 22"/>
                <a:gd name="T59" fmla="*/ 6 h 22"/>
                <a:gd name="T60" fmla="*/ 3 w 22"/>
                <a:gd name="T61" fmla="*/ 4 h 22"/>
                <a:gd name="T62" fmla="*/ 7 w 22"/>
                <a:gd name="T63" fmla="*/ 2 h 22"/>
                <a:gd name="T64" fmla="*/ 8 w 22"/>
                <a:gd name="T65" fmla="*/ 5 h 22"/>
                <a:gd name="T66" fmla="*/ 4 w 22"/>
                <a:gd name="T67" fmla="*/ 5 h 22"/>
                <a:gd name="T68" fmla="*/ 5 w 22"/>
                <a:gd name="T69" fmla="*/ 7 h 22"/>
                <a:gd name="T70" fmla="*/ 4 w 22"/>
                <a:gd name="T71" fmla="*/ 9 h 22"/>
                <a:gd name="T72" fmla="*/ 2 w 22"/>
                <a:gd name="T73" fmla="*/ 12 h 22"/>
                <a:gd name="T74" fmla="*/ 4 w 22"/>
                <a:gd name="T75" fmla="*/ 12 h 22"/>
                <a:gd name="T76" fmla="*/ 5 w 22"/>
                <a:gd name="T77" fmla="*/ 13 h 22"/>
                <a:gd name="T78" fmla="*/ 4 w 22"/>
                <a:gd name="T79" fmla="*/ 16 h 22"/>
                <a:gd name="T80" fmla="*/ 8 w 22"/>
                <a:gd name="T81" fmla="*/ 17 h 22"/>
                <a:gd name="T82" fmla="*/ 9 w 22"/>
                <a:gd name="T83" fmla="*/ 17 h 22"/>
                <a:gd name="T84" fmla="*/ 12 w 22"/>
                <a:gd name="T85" fmla="*/ 20 h 22"/>
                <a:gd name="T86" fmla="*/ 13 w 22"/>
                <a:gd name="T87" fmla="*/ 17 h 22"/>
                <a:gd name="T88" fmla="*/ 16 w 22"/>
                <a:gd name="T89" fmla="*/ 17 h 22"/>
                <a:gd name="T90" fmla="*/ 17 w 22"/>
                <a:gd name="T91" fmla="*/ 15 h 22"/>
                <a:gd name="T92" fmla="*/ 18 w 22"/>
                <a:gd name="T93" fmla="*/ 13 h 22"/>
                <a:gd name="T94" fmla="*/ 20 w 22"/>
                <a:gd name="T95" fmla="*/ 10 h 22"/>
                <a:gd name="T96" fmla="*/ 18 w 22"/>
                <a:gd name="T97" fmla="*/ 9 h 22"/>
                <a:gd name="T98" fmla="*/ 17 w 22"/>
                <a:gd name="T99" fmla="*/ 6 h 22"/>
                <a:gd name="T100" fmla="*/ 16 w 22"/>
                <a:gd name="T101" fmla="*/ 5 h 22"/>
                <a:gd name="T102" fmla="*/ 14 w 22"/>
                <a:gd name="T103" fmla="*/ 4 h 22"/>
                <a:gd name="T104" fmla="*/ 12 w 22"/>
                <a:gd name="T105" fmla="*/ 3 h 22"/>
                <a:gd name="T106" fmla="*/ 10 w 22"/>
                <a:gd name="T107" fmla="*/ 3 h 22"/>
                <a:gd name="T108" fmla="*/ 9 w 22"/>
                <a:gd name="T109" fmla="*/ 4 h 22"/>
                <a:gd name="T110" fmla="*/ 17 w 22"/>
                <a:gd name="T111" fmla="*/ 15 h 22"/>
                <a:gd name="T112" fmla="*/ 17 w 22"/>
                <a:gd name="T113" fmla="*/ 19 h 22"/>
                <a:gd name="T114" fmla="*/ 6 w 22"/>
                <a:gd name="T115" fmla="*/ 17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2" h="22">
                  <a:moveTo>
                    <a:pt x="7" y="3"/>
                  </a:moveTo>
                  <a:cubicBezTo>
                    <a:pt x="7" y="3"/>
                    <a:pt x="8" y="3"/>
                    <a:pt x="8" y="3"/>
                  </a:cubicBezTo>
                  <a:cubicBezTo>
                    <a:pt x="8" y="3"/>
                    <a:pt x="8" y="3"/>
                    <a:pt x="8" y="3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8" y="1"/>
                    <a:pt x="8" y="1"/>
                    <a:pt x="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9" y="0"/>
                    <a:pt x="9" y="0"/>
                    <a:pt x="10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3" y="0"/>
                    <a:pt x="13" y="0"/>
                    <a:pt x="14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1"/>
                    <a:pt x="14" y="1"/>
                    <a:pt x="14" y="2"/>
                  </a:cubicBezTo>
                  <a:cubicBezTo>
                    <a:pt x="14" y="2"/>
                    <a:pt x="14" y="2"/>
                    <a:pt x="14" y="2"/>
                  </a:cubicBezTo>
                  <a:cubicBezTo>
                    <a:pt x="14" y="2"/>
                    <a:pt x="14" y="2"/>
                    <a:pt x="15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2"/>
                    <a:pt x="16" y="2"/>
                    <a:pt x="17" y="2"/>
                  </a:cubicBezTo>
                  <a:cubicBezTo>
                    <a:pt x="17" y="2"/>
                    <a:pt x="18" y="2"/>
                    <a:pt x="18" y="2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0" y="4"/>
                    <a:pt x="20" y="5"/>
                    <a:pt x="20" y="5"/>
                  </a:cubicBezTo>
                  <a:cubicBezTo>
                    <a:pt x="20" y="6"/>
                    <a:pt x="20" y="6"/>
                    <a:pt x="20" y="6"/>
                  </a:cubicBezTo>
                  <a:cubicBezTo>
                    <a:pt x="19" y="7"/>
                    <a:pt x="19" y="7"/>
                    <a:pt x="19" y="7"/>
                  </a:cubicBezTo>
                  <a:cubicBezTo>
                    <a:pt x="19" y="7"/>
                    <a:pt x="19" y="7"/>
                    <a:pt x="19" y="7"/>
                  </a:cubicBezTo>
                  <a:cubicBezTo>
                    <a:pt x="19" y="7"/>
                    <a:pt x="19" y="8"/>
                    <a:pt x="20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1" y="8"/>
                    <a:pt x="21" y="8"/>
                    <a:pt x="21" y="8"/>
                  </a:cubicBezTo>
                  <a:cubicBezTo>
                    <a:pt x="21" y="8"/>
                    <a:pt x="21" y="8"/>
                    <a:pt x="21" y="8"/>
                  </a:cubicBezTo>
                  <a:cubicBezTo>
                    <a:pt x="22" y="9"/>
                    <a:pt x="22" y="9"/>
                    <a:pt x="22" y="10"/>
                  </a:cubicBezTo>
                  <a:cubicBezTo>
                    <a:pt x="22" y="12"/>
                    <a:pt x="22" y="12"/>
                    <a:pt x="22" y="12"/>
                  </a:cubicBezTo>
                  <a:cubicBezTo>
                    <a:pt x="22" y="12"/>
                    <a:pt x="22" y="13"/>
                    <a:pt x="21" y="13"/>
                  </a:cubicBezTo>
                  <a:cubicBezTo>
                    <a:pt x="21" y="13"/>
                    <a:pt x="21" y="13"/>
                    <a:pt x="21" y="13"/>
                  </a:cubicBezTo>
                  <a:cubicBezTo>
                    <a:pt x="21" y="13"/>
                    <a:pt x="21" y="13"/>
                    <a:pt x="21" y="13"/>
                  </a:cubicBezTo>
                  <a:cubicBezTo>
                    <a:pt x="21" y="13"/>
                    <a:pt x="21" y="14"/>
                    <a:pt x="20" y="14"/>
                  </a:cubicBezTo>
                  <a:cubicBezTo>
                    <a:pt x="20" y="14"/>
                    <a:pt x="20" y="14"/>
                    <a:pt x="20" y="14"/>
                  </a:cubicBezTo>
                  <a:cubicBezTo>
                    <a:pt x="19" y="14"/>
                    <a:pt x="19" y="14"/>
                    <a:pt x="19" y="14"/>
                  </a:cubicBezTo>
                  <a:cubicBezTo>
                    <a:pt x="19" y="14"/>
                    <a:pt x="19" y="14"/>
                    <a:pt x="19" y="15"/>
                  </a:cubicBezTo>
                  <a:cubicBezTo>
                    <a:pt x="20" y="15"/>
                    <a:pt x="20" y="15"/>
                    <a:pt x="20" y="15"/>
                  </a:cubicBezTo>
                  <a:cubicBezTo>
                    <a:pt x="20" y="15"/>
                    <a:pt x="20" y="15"/>
                    <a:pt x="20" y="15"/>
                  </a:cubicBezTo>
                  <a:cubicBezTo>
                    <a:pt x="20" y="15"/>
                    <a:pt x="20" y="15"/>
                    <a:pt x="20" y="15"/>
                  </a:cubicBezTo>
                  <a:cubicBezTo>
                    <a:pt x="20" y="15"/>
                    <a:pt x="20" y="16"/>
                    <a:pt x="20" y="16"/>
                  </a:cubicBezTo>
                  <a:cubicBezTo>
                    <a:pt x="20" y="17"/>
                    <a:pt x="20" y="17"/>
                    <a:pt x="20" y="18"/>
                  </a:cubicBezTo>
                  <a:cubicBezTo>
                    <a:pt x="18" y="19"/>
                    <a:pt x="18" y="19"/>
                    <a:pt x="18" y="19"/>
                  </a:cubicBezTo>
                  <a:cubicBezTo>
                    <a:pt x="18" y="19"/>
                    <a:pt x="18" y="19"/>
                    <a:pt x="18" y="19"/>
                  </a:cubicBezTo>
                  <a:cubicBezTo>
                    <a:pt x="18" y="20"/>
                    <a:pt x="17" y="20"/>
                    <a:pt x="17" y="20"/>
                  </a:cubicBezTo>
                  <a:cubicBezTo>
                    <a:pt x="16" y="20"/>
                    <a:pt x="16" y="20"/>
                    <a:pt x="16" y="19"/>
                  </a:cubicBezTo>
                  <a:cubicBezTo>
                    <a:pt x="16" y="19"/>
                    <a:pt x="16" y="19"/>
                    <a:pt x="16" y="19"/>
                  </a:cubicBezTo>
                  <a:cubicBezTo>
                    <a:pt x="16" y="19"/>
                    <a:pt x="16" y="19"/>
                    <a:pt x="16" y="19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4" y="20"/>
                    <a:pt x="14" y="20"/>
                    <a:pt x="14" y="20"/>
                  </a:cubicBezTo>
                  <a:cubicBezTo>
                    <a:pt x="14" y="20"/>
                    <a:pt x="14" y="21"/>
                    <a:pt x="14" y="21"/>
                  </a:cubicBezTo>
                  <a:cubicBezTo>
                    <a:pt x="13" y="21"/>
                    <a:pt x="13" y="22"/>
                    <a:pt x="12" y="22"/>
                  </a:cubicBezTo>
                  <a:cubicBezTo>
                    <a:pt x="10" y="22"/>
                    <a:pt x="10" y="22"/>
                    <a:pt x="10" y="22"/>
                  </a:cubicBezTo>
                  <a:cubicBezTo>
                    <a:pt x="9" y="22"/>
                    <a:pt x="9" y="21"/>
                    <a:pt x="9" y="21"/>
                  </a:cubicBezTo>
                  <a:cubicBezTo>
                    <a:pt x="8" y="21"/>
                    <a:pt x="8" y="20"/>
                    <a:pt x="8" y="20"/>
                  </a:cubicBezTo>
                  <a:cubicBezTo>
                    <a:pt x="8" y="19"/>
                    <a:pt x="8" y="19"/>
                    <a:pt x="8" y="19"/>
                  </a:cubicBezTo>
                  <a:cubicBezTo>
                    <a:pt x="8" y="19"/>
                    <a:pt x="8" y="19"/>
                    <a:pt x="8" y="19"/>
                  </a:cubicBezTo>
                  <a:cubicBezTo>
                    <a:pt x="8" y="19"/>
                    <a:pt x="8" y="19"/>
                    <a:pt x="8" y="19"/>
                  </a:cubicBezTo>
                  <a:cubicBezTo>
                    <a:pt x="8" y="19"/>
                    <a:pt x="7" y="19"/>
                    <a:pt x="7" y="19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6" y="20"/>
                    <a:pt x="6" y="20"/>
                    <a:pt x="6" y="20"/>
                  </a:cubicBezTo>
                  <a:cubicBezTo>
                    <a:pt x="5" y="20"/>
                    <a:pt x="5" y="20"/>
                    <a:pt x="4" y="19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2" y="17"/>
                    <a:pt x="2" y="17"/>
                    <a:pt x="2" y="16"/>
                  </a:cubicBezTo>
                  <a:cubicBezTo>
                    <a:pt x="2" y="16"/>
                    <a:pt x="2" y="15"/>
                    <a:pt x="3" y="15"/>
                  </a:cubicBezTo>
                  <a:cubicBezTo>
                    <a:pt x="3" y="15"/>
                    <a:pt x="3" y="15"/>
                    <a:pt x="3" y="15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4"/>
                    <a:pt x="1" y="13"/>
                    <a:pt x="1" y="13"/>
                  </a:cubicBezTo>
                  <a:cubicBezTo>
                    <a:pt x="1" y="13"/>
                    <a:pt x="0" y="12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1" y="9"/>
                    <a:pt x="1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1" y="8"/>
                    <a:pt x="2" y="8"/>
                    <a:pt x="2" y="8"/>
                  </a:cubicBezTo>
                  <a:cubicBezTo>
                    <a:pt x="3" y="8"/>
                    <a:pt x="3" y="8"/>
                    <a:pt x="3" y="8"/>
                  </a:cubicBezTo>
                  <a:cubicBezTo>
                    <a:pt x="3" y="8"/>
                    <a:pt x="3" y="7"/>
                    <a:pt x="3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2" y="6"/>
                    <a:pt x="2" y="6"/>
                    <a:pt x="2" y="5"/>
                  </a:cubicBezTo>
                  <a:cubicBezTo>
                    <a:pt x="2" y="5"/>
                    <a:pt x="2" y="4"/>
                    <a:pt x="3" y="4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5" y="2"/>
                    <a:pt x="5" y="2"/>
                    <a:pt x="6" y="2"/>
                  </a:cubicBezTo>
                  <a:cubicBezTo>
                    <a:pt x="6" y="2"/>
                    <a:pt x="6" y="2"/>
                    <a:pt x="7" y="2"/>
                  </a:cubicBezTo>
                  <a:cubicBezTo>
                    <a:pt x="7" y="3"/>
                    <a:pt x="7" y="3"/>
                    <a:pt x="7" y="3"/>
                  </a:cubicBezTo>
                  <a:close/>
                  <a:moveTo>
                    <a:pt x="8" y="4"/>
                  </a:moveTo>
                  <a:cubicBezTo>
                    <a:pt x="8" y="4"/>
                    <a:pt x="8" y="5"/>
                    <a:pt x="8" y="5"/>
                  </a:cubicBezTo>
                  <a:cubicBezTo>
                    <a:pt x="7" y="5"/>
                    <a:pt x="7" y="5"/>
                    <a:pt x="6" y="5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5" y="7"/>
                    <a:pt x="5" y="7"/>
                  </a:cubicBezTo>
                  <a:cubicBezTo>
                    <a:pt x="5" y="7"/>
                    <a:pt x="5" y="8"/>
                    <a:pt x="5" y="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5" y="8"/>
                    <a:pt x="5" y="9"/>
                    <a:pt x="4" y="9"/>
                  </a:cubicBezTo>
                  <a:cubicBezTo>
                    <a:pt x="4" y="9"/>
                    <a:pt x="4" y="10"/>
                    <a:pt x="4" y="1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5" y="15"/>
                    <a:pt x="5" y="15"/>
                    <a:pt x="5" y="15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6" y="17"/>
                    <a:pt x="6" y="17"/>
                    <a:pt x="6" y="17"/>
                  </a:cubicBezTo>
                  <a:cubicBezTo>
                    <a:pt x="7" y="17"/>
                    <a:pt x="7" y="16"/>
                    <a:pt x="8" y="17"/>
                  </a:cubicBezTo>
                  <a:cubicBezTo>
                    <a:pt x="8" y="17"/>
                    <a:pt x="8" y="17"/>
                    <a:pt x="8" y="17"/>
                  </a:cubicBezTo>
                  <a:cubicBezTo>
                    <a:pt x="8" y="17"/>
                    <a:pt x="8" y="17"/>
                    <a:pt x="8" y="17"/>
                  </a:cubicBezTo>
                  <a:cubicBezTo>
                    <a:pt x="9" y="17"/>
                    <a:pt x="9" y="17"/>
                    <a:pt x="9" y="17"/>
                  </a:cubicBezTo>
                  <a:cubicBezTo>
                    <a:pt x="10" y="17"/>
                    <a:pt x="10" y="18"/>
                    <a:pt x="10" y="18"/>
                  </a:cubicBezTo>
                  <a:cubicBezTo>
                    <a:pt x="10" y="20"/>
                    <a:pt x="10" y="20"/>
                    <a:pt x="10" y="20"/>
                  </a:cubicBezTo>
                  <a:cubicBezTo>
                    <a:pt x="12" y="20"/>
                    <a:pt x="12" y="20"/>
                    <a:pt x="12" y="20"/>
                  </a:cubicBezTo>
                  <a:cubicBezTo>
                    <a:pt x="12" y="18"/>
                    <a:pt x="12" y="18"/>
                    <a:pt x="12" y="18"/>
                  </a:cubicBezTo>
                  <a:cubicBezTo>
                    <a:pt x="12" y="18"/>
                    <a:pt x="12" y="18"/>
                    <a:pt x="12" y="18"/>
                  </a:cubicBezTo>
                  <a:cubicBezTo>
                    <a:pt x="12" y="18"/>
                    <a:pt x="12" y="18"/>
                    <a:pt x="13" y="17"/>
                  </a:cubicBezTo>
                  <a:cubicBezTo>
                    <a:pt x="13" y="17"/>
                    <a:pt x="14" y="17"/>
                    <a:pt x="14" y="17"/>
                  </a:cubicBezTo>
                  <a:cubicBezTo>
                    <a:pt x="14" y="17"/>
                    <a:pt x="14" y="17"/>
                    <a:pt x="15" y="17"/>
                  </a:cubicBezTo>
                  <a:cubicBezTo>
                    <a:pt x="15" y="16"/>
                    <a:pt x="16" y="16"/>
                    <a:pt x="16" y="17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17" y="15"/>
                    <a:pt x="17" y="15"/>
                    <a:pt x="17" y="15"/>
                  </a:cubicBezTo>
                  <a:cubicBezTo>
                    <a:pt x="17" y="15"/>
                    <a:pt x="17" y="15"/>
                    <a:pt x="17" y="14"/>
                  </a:cubicBezTo>
                  <a:cubicBezTo>
                    <a:pt x="17" y="14"/>
                    <a:pt x="17" y="14"/>
                    <a:pt x="18" y="13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12"/>
                    <a:pt x="18" y="12"/>
                    <a:pt x="19" y="12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0"/>
                    <a:pt x="20" y="10"/>
                    <a:pt x="20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8" y="10"/>
                    <a:pt x="18" y="9"/>
                    <a:pt x="18" y="9"/>
                  </a:cubicBezTo>
                  <a:cubicBezTo>
                    <a:pt x="18" y="9"/>
                    <a:pt x="18" y="8"/>
                    <a:pt x="18" y="8"/>
                  </a:cubicBezTo>
                  <a:cubicBezTo>
                    <a:pt x="17" y="8"/>
                    <a:pt x="17" y="7"/>
                    <a:pt x="17" y="7"/>
                  </a:cubicBezTo>
                  <a:cubicBezTo>
                    <a:pt x="17" y="7"/>
                    <a:pt x="17" y="6"/>
                    <a:pt x="17" y="6"/>
                  </a:cubicBezTo>
                  <a:cubicBezTo>
                    <a:pt x="18" y="5"/>
                    <a:pt x="18" y="5"/>
                    <a:pt x="18" y="5"/>
                  </a:cubicBezTo>
                  <a:cubicBezTo>
                    <a:pt x="17" y="4"/>
                    <a:pt x="17" y="4"/>
                    <a:pt x="17" y="4"/>
                  </a:cubicBezTo>
                  <a:cubicBezTo>
                    <a:pt x="16" y="5"/>
                    <a:pt x="16" y="5"/>
                    <a:pt x="16" y="5"/>
                  </a:cubicBezTo>
                  <a:cubicBezTo>
                    <a:pt x="16" y="5"/>
                    <a:pt x="16" y="5"/>
                    <a:pt x="16" y="5"/>
                  </a:cubicBezTo>
                  <a:cubicBezTo>
                    <a:pt x="16" y="5"/>
                    <a:pt x="15" y="5"/>
                    <a:pt x="15" y="5"/>
                  </a:cubicBezTo>
                  <a:cubicBezTo>
                    <a:pt x="14" y="5"/>
                    <a:pt x="14" y="4"/>
                    <a:pt x="14" y="4"/>
                  </a:cubicBezTo>
                  <a:cubicBezTo>
                    <a:pt x="14" y="4"/>
                    <a:pt x="14" y="4"/>
                    <a:pt x="14" y="4"/>
                  </a:cubicBezTo>
                  <a:cubicBezTo>
                    <a:pt x="14" y="4"/>
                    <a:pt x="13" y="4"/>
                    <a:pt x="13" y="4"/>
                  </a:cubicBezTo>
                  <a:cubicBezTo>
                    <a:pt x="13" y="4"/>
                    <a:pt x="12" y="4"/>
                    <a:pt x="12" y="3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3"/>
                    <a:pt x="10" y="4"/>
                    <a:pt x="9" y="4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8" y="4"/>
                    <a:pt x="8" y="4"/>
                    <a:pt x="8" y="4"/>
                  </a:cubicBezTo>
                  <a:close/>
                  <a:moveTo>
                    <a:pt x="17" y="15"/>
                  </a:moveTo>
                  <a:cubicBezTo>
                    <a:pt x="17" y="15"/>
                    <a:pt x="17" y="15"/>
                    <a:pt x="17" y="15"/>
                  </a:cubicBezTo>
                  <a:cubicBezTo>
                    <a:pt x="17" y="15"/>
                    <a:pt x="17" y="15"/>
                    <a:pt x="17" y="15"/>
                  </a:cubicBezTo>
                  <a:close/>
                  <a:moveTo>
                    <a:pt x="18" y="19"/>
                  </a:moveTo>
                  <a:cubicBezTo>
                    <a:pt x="17" y="19"/>
                    <a:pt x="17" y="19"/>
                    <a:pt x="17" y="19"/>
                  </a:cubicBezTo>
                  <a:cubicBezTo>
                    <a:pt x="17" y="20"/>
                    <a:pt x="18" y="20"/>
                    <a:pt x="18" y="19"/>
                  </a:cubicBezTo>
                  <a:close/>
                  <a:moveTo>
                    <a:pt x="6" y="17"/>
                  </a:moveTo>
                  <a:cubicBezTo>
                    <a:pt x="6" y="17"/>
                    <a:pt x="6" y="17"/>
                    <a:pt x="6" y="1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2" name="Freeform 293">
              <a:extLst>
                <a:ext uri="{FF2B5EF4-FFF2-40B4-BE49-F238E27FC236}">
                  <a16:creationId xmlns:a16="http://schemas.microsoft.com/office/drawing/2014/main" xmlns="" id="{B08EE8E1-8469-4976-BAFE-91265D353A1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117012" y="2978151"/>
              <a:ext cx="55562" cy="55563"/>
            </a:xfrm>
            <a:custGeom>
              <a:avLst/>
              <a:gdLst>
                <a:gd name="T0" fmla="*/ 5 w 10"/>
                <a:gd name="T1" fmla="*/ 0 h 10"/>
                <a:gd name="T2" fmla="*/ 9 w 10"/>
                <a:gd name="T3" fmla="*/ 1 h 10"/>
                <a:gd name="T4" fmla="*/ 10 w 10"/>
                <a:gd name="T5" fmla="*/ 5 h 10"/>
                <a:gd name="T6" fmla="*/ 9 w 10"/>
                <a:gd name="T7" fmla="*/ 8 h 10"/>
                <a:gd name="T8" fmla="*/ 9 w 10"/>
                <a:gd name="T9" fmla="*/ 8 h 10"/>
                <a:gd name="T10" fmla="*/ 5 w 10"/>
                <a:gd name="T11" fmla="*/ 10 h 10"/>
                <a:gd name="T12" fmla="*/ 2 w 10"/>
                <a:gd name="T13" fmla="*/ 8 h 10"/>
                <a:gd name="T14" fmla="*/ 0 w 10"/>
                <a:gd name="T15" fmla="*/ 5 h 10"/>
                <a:gd name="T16" fmla="*/ 2 w 10"/>
                <a:gd name="T17" fmla="*/ 1 h 10"/>
                <a:gd name="T18" fmla="*/ 2 w 10"/>
                <a:gd name="T19" fmla="*/ 1 h 10"/>
                <a:gd name="T20" fmla="*/ 5 w 10"/>
                <a:gd name="T21" fmla="*/ 0 h 10"/>
                <a:gd name="T22" fmla="*/ 7 w 10"/>
                <a:gd name="T23" fmla="*/ 3 h 10"/>
                <a:gd name="T24" fmla="*/ 5 w 10"/>
                <a:gd name="T25" fmla="*/ 2 h 10"/>
                <a:gd name="T26" fmla="*/ 3 w 10"/>
                <a:gd name="T27" fmla="*/ 3 h 10"/>
                <a:gd name="T28" fmla="*/ 3 w 10"/>
                <a:gd name="T29" fmla="*/ 3 h 10"/>
                <a:gd name="T30" fmla="*/ 2 w 10"/>
                <a:gd name="T31" fmla="*/ 5 h 10"/>
                <a:gd name="T32" fmla="*/ 3 w 10"/>
                <a:gd name="T33" fmla="*/ 7 h 10"/>
                <a:gd name="T34" fmla="*/ 5 w 10"/>
                <a:gd name="T35" fmla="*/ 8 h 10"/>
                <a:gd name="T36" fmla="*/ 7 w 10"/>
                <a:gd name="T37" fmla="*/ 7 h 10"/>
                <a:gd name="T38" fmla="*/ 7 w 10"/>
                <a:gd name="T39" fmla="*/ 7 h 10"/>
                <a:gd name="T40" fmla="*/ 7 w 10"/>
                <a:gd name="T41" fmla="*/ 7 h 10"/>
                <a:gd name="T42" fmla="*/ 8 w 10"/>
                <a:gd name="T43" fmla="*/ 5 h 10"/>
                <a:gd name="T44" fmla="*/ 7 w 10"/>
                <a:gd name="T45" fmla="*/ 3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" h="10">
                  <a:moveTo>
                    <a:pt x="5" y="0"/>
                  </a:moveTo>
                  <a:cubicBezTo>
                    <a:pt x="7" y="0"/>
                    <a:pt x="8" y="0"/>
                    <a:pt x="9" y="1"/>
                  </a:cubicBezTo>
                  <a:cubicBezTo>
                    <a:pt x="10" y="2"/>
                    <a:pt x="10" y="3"/>
                    <a:pt x="10" y="5"/>
                  </a:cubicBezTo>
                  <a:cubicBezTo>
                    <a:pt x="10" y="6"/>
                    <a:pt x="10" y="7"/>
                    <a:pt x="9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8" y="9"/>
                    <a:pt x="7" y="10"/>
                    <a:pt x="5" y="10"/>
                  </a:cubicBezTo>
                  <a:cubicBezTo>
                    <a:pt x="4" y="10"/>
                    <a:pt x="3" y="9"/>
                    <a:pt x="2" y="8"/>
                  </a:cubicBezTo>
                  <a:cubicBezTo>
                    <a:pt x="1" y="7"/>
                    <a:pt x="0" y="6"/>
                    <a:pt x="0" y="5"/>
                  </a:cubicBezTo>
                  <a:cubicBezTo>
                    <a:pt x="0" y="3"/>
                    <a:pt x="1" y="2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3" y="0"/>
                    <a:pt x="4" y="0"/>
                    <a:pt x="5" y="0"/>
                  </a:cubicBezTo>
                  <a:close/>
                  <a:moveTo>
                    <a:pt x="7" y="3"/>
                  </a:moveTo>
                  <a:cubicBezTo>
                    <a:pt x="7" y="2"/>
                    <a:pt x="6" y="2"/>
                    <a:pt x="5" y="2"/>
                  </a:cubicBezTo>
                  <a:cubicBezTo>
                    <a:pt x="4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3"/>
                    <a:pt x="2" y="4"/>
                    <a:pt x="2" y="5"/>
                  </a:cubicBezTo>
                  <a:cubicBezTo>
                    <a:pt x="2" y="6"/>
                    <a:pt x="2" y="6"/>
                    <a:pt x="3" y="7"/>
                  </a:cubicBezTo>
                  <a:cubicBezTo>
                    <a:pt x="4" y="7"/>
                    <a:pt x="4" y="8"/>
                    <a:pt x="5" y="8"/>
                  </a:cubicBezTo>
                  <a:cubicBezTo>
                    <a:pt x="6" y="8"/>
                    <a:pt x="7" y="7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8" y="6"/>
                    <a:pt x="8" y="6"/>
                    <a:pt x="8" y="5"/>
                  </a:cubicBezTo>
                  <a:cubicBezTo>
                    <a:pt x="8" y="4"/>
                    <a:pt x="8" y="3"/>
                    <a:pt x="7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3" name="Freeform 294">
              <a:extLst>
                <a:ext uri="{FF2B5EF4-FFF2-40B4-BE49-F238E27FC236}">
                  <a16:creationId xmlns:a16="http://schemas.microsoft.com/office/drawing/2014/main" xmlns="" id="{2EBBA63D-328F-4CF5-9C27-2919015044E8}"/>
                </a:ext>
              </a:extLst>
            </p:cNvPr>
            <p:cNvSpPr>
              <a:spLocks/>
            </p:cNvSpPr>
            <p:nvPr/>
          </p:nvSpPr>
          <p:spPr bwMode="auto">
            <a:xfrm>
              <a:off x="9017000" y="3133726"/>
              <a:ext cx="117475" cy="55563"/>
            </a:xfrm>
            <a:custGeom>
              <a:avLst/>
              <a:gdLst>
                <a:gd name="T0" fmla="*/ 19 w 21"/>
                <a:gd name="T1" fmla="*/ 1 h 10"/>
                <a:gd name="T2" fmla="*/ 21 w 21"/>
                <a:gd name="T3" fmla="*/ 1 h 10"/>
                <a:gd name="T4" fmla="*/ 21 w 21"/>
                <a:gd name="T5" fmla="*/ 2 h 10"/>
                <a:gd name="T6" fmla="*/ 12 w 21"/>
                <a:gd name="T7" fmla="*/ 8 h 10"/>
                <a:gd name="T8" fmla="*/ 12 w 21"/>
                <a:gd name="T9" fmla="*/ 8 h 10"/>
                <a:gd name="T10" fmla="*/ 1 w 21"/>
                <a:gd name="T11" fmla="*/ 10 h 10"/>
                <a:gd name="T12" fmla="*/ 0 w 21"/>
                <a:gd name="T13" fmla="*/ 9 h 10"/>
                <a:gd name="T14" fmla="*/ 1 w 21"/>
                <a:gd name="T15" fmla="*/ 8 h 10"/>
                <a:gd name="T16" fmla="*/ 11 w 21"/>
                <a:gd name="T17" fmla="*/ 7 h 10"/>
                <a:gd name="T18" fmla="*/ 11 w 21"/>
                <a:gd name="T19" fmla="*/ 7 h 10"/>
                <a:gd name="T20" fmla="*/ 19 w 21"/>
                <a:gd name="T21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" h="10">
                  <a:moveTo>
                    <a:pt x="19" y="1"/>
                  </a:moveTo>
                  <a:cubicBezTo>
                    <a:pt x="20" y="0"/>
                    <a:pt x="20" y="0"/>
                    <a:pt x="21" y="1"/>
                  </a:cubicBezTo>
                  <a:cubicBezTo>
                    <a:pt x="21" y="1"/>
                    <a:pt x="21" y="2"/>
                    <a:pt x="21" y="2"/>
                  </a:cubicBezTo>
                  <a:cubicBezTo>
                    <a:pt x="18" y="5"/>
                    <a:pt x="15" y="7"/>
                    <a:pt x="12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8" y="10"/>
                    <a:pt x="5" y="10"/>
                    <a:pt x="1" y="10"/>
                  </a:cubicBezTo>
                  <a:cubicBezTo>
                    <a:pt x="0" y="10"/>
                    <a:pt x="0" y="10"/>
                    <a:pt x="0" y="9"/>
                  </a:cubicBezTo>
                  <a:cubicBezTo>
                    <a:pt x="0" y="9"/>
                    <a:pt x="0" y="8"/>
                    <a:pt x="1" y="8"/>
                  </a:cubicBezTo>
                  <a:cubicBezTo>
                    <a:pt x="4" y="8"/>
                    <a:pt x="8" y="8"/>
                    <a:pt x="11" y="7"/>
                  </a:cubicBezTo>
                  <a:cubicBezTo>
                    <a:pt x="11" y="7"/>
                    <a:pt x="11" y="7"/>
                    <a:pt x="11" y="7"/>
                  </a:cubicBezTo>
                  <a:cubicBezTo>
                    <a:pt x="14" y="5"/>
                    <a:pt x="17" y="3"/>
                    <a:pt x="19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4" name="Freeform 295">
              <a:extLst>
                <a:ext uri="{FF2B5EF4-FFF2-40B4-BE49-F238E27FC236}">
                  <a16:creationId xmlns:a16="http://schemas.microsoft.com/office/drawing/2014/main" xmlns="" id="{508AB4C7-7258-4577-9957-775AE3F408D2}"/>
                </a:ext>
              </a:extLst>
            </p:cNvPr>
            <p:cNvSpPr>
              <a:spLocks/>
            </p:cNvSpPr>
            <p:nvPr/>
          </p:nvSpPr>
          <p:spPr bwMode="auto">
            <a:xfrm>
              <a:off x="8988425" y="3144838"/>
              <a:ext cx="39687" cy="44450"/>
            </a:xfrm>
            <a:custGeom>
              <a:avLst/>
              <a:gdLst>
                <a:gd name="T0" fmla="*/ 6 w 7"/>
                <a:gd name="T1" fmla="*/ 6 h 8"/>
                <a:gd name="T2" fmla="*/ 7 w 7"/>
                <a:gd name="T3" fmla="*/ 7 h 8"/>
                <a:gd name="T4" fmla="*/ 6 w 7"/>
                <a:gd name="T5" fmla="*/ 8 h 8"/>
                <a:gd name="T6" fmla="*/ 3 w 7"/>
                <a:gd name="T7" fmla="*/ 8 h 8"/>
                <a:gd name="T8" fmla="*/ 1 w 7"/>
                <a:gd name="T9" fmla="*/ 7 h 8"/>
                <a:gd name="T10" fmla="*/ 1 w 7"/>
                <a:gd name="T11" fmla="*/ 7 h 8"/>
                <a:gd name="T12" fmla="*/ 0 w 7"/>
                <a:gd name="T13" fmla="*/ 5 h 8"/>
                <a:gd name="T14" fmla="*/ 0 w 7"/>
                <a:gd name="T15" fmla="*/ 3 h 8"/>
                <a:gd name="T16" fmla="*/ 1 w 7"/>
                <a:gd name="T17" fmla="*/ 1 h 8"/>
                <a:gd name="T18" fmla="*/ 1 w 7"/>
                <a:gd name="T19" fmla="*/ 1 h 8"/>
                <a:gd name="T20" fmla="*/ 3 w 7"/>
                <a:gd name="T21" fmla="*/ 0 h 8"/>
                <a:gd name="T22" fmla="*/ 6 w 7"/>
                <a:gd name="T23" fmla="*/ 0 h 8"/>
                <a:gd name="T24" fmla="*/ 7 w 7"/>
                <a:gd name="T25" fmla="*/ 1 h 8"/>
                <a:gd name="T26" fmla="*/ 6 w 7"/>
                <a:gd name="T27" fmla="*/ 2 h 8"/>
                <a:gd name="T28" fmla="*/ 3 w 7"/>
                <a:gd name="T29" fmla="*/ 2 h 8"/>
                <a:gd name="T30" fmla="*/ 2 w 7"/>
                <a:gd name="T31" fmla="*/ 2 h 8"/>
                <a:gd name="T32" fmla="*/ 2 w 7"/>
                <a:gd name="T33" fmla="*/ 2 h 8"/>
                <a:gd name="T34" fmla="*/ 2 w 7"/>
                <a:gd name="T35" fmla="*/ 3 h 8"/>
                <a:gd name="T36" fmla="*/ 2 w 7"/>
                <a:gd name="T37" fmla="*/ 5 h 8"/>
                <a:gd name="T38" fmla="*/ 2 w 7"/>
                <a:gd name="T39" fmla="*/ 6 h 8"/>
                <a:gd name="T40" fmla="*/ 2 w 7"/>
                <a:gd name="T41" fmla="*/ 6 h 8"/>
                <a:gd name="T42" fmla="*/ 3 w 7"/>
                <a:gd name="T43" fmla="*/ 6 h 8"/>
                <a:gd name="T44" fmla="*/ 6 w 7"/>
                <a:gd name="T45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" h="8">
                  <a:moveTo>
                    <a:pt x="6" y="6"/>
                  </a:moveTo>
                  <a:cubicBezTo>
                    <a:pt x="6" y="6"/>
                    <a:pt x="7" y="7"/>
                    <a:pt x="7" y="7"/>
                  </a:cubicBezTo>
                  <a:cubicBezTo>
                    <a:pt x="7" y="8"/>
                    <a:pt x="6" y="8"/>
                    <a:pt x="6" y="8"/>
                  </a:cubicBezTo>
                  <a:cubicBezTo>
                    <a:pt x="3" y="8"/>
                    <a:pt x="3" y="8"/>
                    <a:pt x="3" y="8"/>
                  </a:cubicBezTo>
                  <a:cubicBezTo>
                    <a:pt x="3" y="8"/>
                    <a:pt x="2" y="8"/>
                    <a:pt x="1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7"/>
                    <a:pt x="0" y="6"/>
                    <a:pt x="0" y="5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6" y="2"/>
                    <a:pt x="6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6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3" y="6"/>
                    <a:pt x="3" y="6"/>
                    <a:pt x="3" y="6"/>
                  </a:cubicBezTo>
                  <a:lnTo>
                    <a:pt x="6" y="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5" name="Freeform 296">
              <a:extLst>
                <a:ext uri="{FF2B5EF4-FFF2-40B4-BE49-F238E27FC236}">
                  <a16:creationId xmlns:a16="http://schemas.microsoft.com/office/drawing/2014/main" xmlns="" id="{96C4634D-A0CD-4EB0-8877-64699CEED6B8}"/>
                </a:ext>
              </a:extLst>
            </p:cNvPr>
            <p:cNvSpPr>
              <a:spLocks/>
            </p:cNvSpPr>
            <p:nvPr/>
          </p:nvSpPr>
          <p:spPr bwMode="auto">
            <a:xfrm>
              <a:off x="8988425" y="3127376"/>
              <a:ext cx="22225" cy="28575"/>
            </a:xfrm>
            <a:custGeom>
              <a:avLst/>
              <a:gdLst>
                <a:gd name="T0" fmla="*/ 1 w 4"/>
                <a:gd name="T1" fmla="*/ 2 h 5"/>
                <a:gd name="T2" fmla="*/ 0 w 4"/>
                <a:gd name="T3" fmla="*/ 1 h 5"/>
                <a:gd name="T4" fmla="*/ 1 w 4"/>
                <a:gd name="T5" fmla="*/ 0 h 5"/>
                <a:gd name="T6" fmla="*/ 3 w 4"/>
                <a:gd name="T7" fmla="*/ 1 h 5"/>
                <a:gd name="T8" fmla="*/ 3 w 4"/>
                <a:gd name="T9" fmla="*/ 1 h 5"/>
                <a:gd name="T10" fmla="*/ 4 w 4"/>
                <a:gd name="T11" fmla="*/ 4 h 5"/>
                <a:gd name="T12" fmla="*/ 3 w 4"/>
                <a:gd name="T13" fmla="*/ 5 h 5"/>
                <a:gd name="T14" fmla="*/ 3 w 4"/>
                <a:gd name="T15" fmla="*/ 4 h 5"/>
                <a:gd name="T16" fmla="*/ 2 w 4"/>
                <a:gd name="T17" fmla="*/ 3 h 5"/>
                <a:gd name="T18" fmla="*/ 2 w 4"/>
                <a:gd name="T19" fmla="*/ 3 h 5"/>
                <a:gd name="T20" fmla="*/ 1 w 4"/>
                <a:gd name="T21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5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2" y="0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4" y="2"/>
                    <a:pt x="4" y="3"/>
                    <a:pt x="4" y="4"/>
                  </a:cubicBezTo>
                  <a:cubicBezTo>
                    <a:pt x="4" y="4"/>
                    <a:pt x="4" y="5"/>
                    <a:pt x="3" y="5"/>
                  </a:cubicBezTo>
                  <a:cubicBezTo>
                    <a:pt x="3" y="5"/>
                    <a:pt x="3" y="4"/>
                    <a:pt x="3" y="4"/>
                  </a:cubicBezTo>
                  <a:cubicBezTo>
                    <a:pt x="3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6" name="Freeform 297">
              <a:extLst>
                <a:ext uri="{FF2B5EF4-FFF2-40B4-BE49-F238E27FC236}">
                  <a16:creationId xmlns:a16="http://schemas.microsoft.com/office/drawing/2014/main" xmlns="" id="{363907F8-CC62-4C2B-8559-6E2208B3F6F3}"/>
                </a:ext>
              </a:extLst>
            </p:cNvPr>
            <p:cNvSpPr>
              <a:spLocks/>
            </p:cNvSpPr>
            <p:nvPr/>
          </p:nvSpPr>
          <p:spPr bwMode="auto">
            <a:xfrm>
              <a:off x="8966200" y="3094038"/>
              <a:ext cx="33337" cy="44450"/>
            </a:xfrm>
            <a:custGeom>
              <a:avLst/>
              <a:gdLst>
                <a:gd name="T0" fmla="*/ 1 w 6"/>
                <a:gd name="T1" fmla="*/ 2 h 8"/>
                <a:gd name="T2" fmla="*/ 0 w 6"/>
                <a:gd name="T3" fmla="*/ 1 h 8"/>
                <a:gd name="T4" fmla="*/ 1 w 6"/>
                <a:gd name="T5" fmla="*/ 0 h 8"/>
                <a:gd name="T6" fmla="*/ 3 w 6"/>
                <a:gd name="T7" fmla="*/ 0 h 8"/>
                <a:gd name="T8" fmla="*/ 3 w 6"/>
                <a:gd name="T9" fmla="*/ 0 h 8"/>
                <a:gd name="T10" fmla="*/ 3 w 6"/>
                <a:gd name="T11" fmla="*/ 0 h 8"/>
                <a:gd name="T12" fmla="*/ 5 w 6"/>
                <a:gd name="T13" fmla="*/ 1 h 8"/>
                <a:gd name="T14" fmla="*/ 5 w 6"/>
                <a:gd name="T15" fmla="*/ 1 h 8"/>
                <a:gd name="T16" fmla="*/ 6 w 6"/>
                <a:gd name="T17" fmla="*/ 3 h 8"/>
                <a:gd name="T18" fmla="*/ 6 w 6"/>
                <a:gd name="T19" fmla="*/ 5 h 8"/>
                <a:gd name="T20" fmla="*/ 6 w 6"/>
                <a:gd name="T21" fmla="*/ 7 h 8"/>
                <a:gd name="T22" fmla="*/ 5 w 6"/>
                <a:gd name="T23" fmla="*/ 8 h 8"/>
                <a:gd name="T24" fmla="*/ 4 w 6"/>
                <a:gd name="T25" fmla="*/ 7 h 8"/>
                <a:gd name="T26" fmla="*/ 4 w 6"/>
                <a:gd name="T27" fmla="*/ 5 h 8"/>
                <a:gd name="T28" fmla="*/ 4 w 6"/>
                <a:gd name="T29" fmla="*/ 4 h 8"/>
                <a:gd name="T30" fmla="*/ 3 w 6"/>
                <a:gd name="T31" fmla="*/ 3 h 8"/>
                <a:gd name="T32" fmla="*/ 3 w 6"/>
                <a:gd name="T33" fmla="*/ 3 h 8"/>
                <a:gd name="T34" fmla="*/ 2 w 6"/>
                <a:gd name="T35" fmla="*/ 2 h 8"/>
                <a:gd name="T36" fmla="*/ 2 w 6"/>
                <a:gd name="T37" fmla="*/ 2 h 8"/>
                <a:gd name="T38" fmla="*/ 1 w 6"/>
                <a:gd name="T39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" h="8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4" y="1"/>
                    <a:pt x="4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2"/>
                    <a:pt x="5" y="2"/>
                    <a:pt x="6" y="3"/>
                  </a:cubicBezTo>
                  <a:cubicBezTo>
                    <a:pt x="6" y="3"/>
                    <a:pt x="6" y="4"/>
                    <a:pt x="6" y="5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8"/>
                    <a:pt x="6" y="8"/>
                    <a:pt x="5" y="8"/>
                  </a:cubicBezTo>
                  <a:cubicBezTo>
                    <a:pt x="4" y="8"/>
                    <a:pt x="4" y="8"/>
                    <a:pt x="4" y="7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3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7" name="Freeform 298">
              <a:extLst>
                <a:ext uri="{FF2B5EF4-FFF2-40B4-BE49-F238E27FC236}">
                  <a16:creationId xmlns:a16="http://schemas.microsoft.com/office/drawing/2014/main" xmlns="" id="{F9D12E94-9113-486A-9230-552A305C5832}"/>
                </a:ext>
              </a:extLst>
            </p:cNvPr>
            <p:cNvSpPr>
              <a:spLocks/>
            </p:cNvSpPr>
            <p:nvPr/>
          </p:nvSpPr>
          <p:spPr bwMode="auto">
            <a:xfrm>
              <a:off x="8966200" y="3055938"/>
              <a:ext cx="39687" cy="49213"/>
            </a:xfrm>
            <a:custGeom>
              <a:avLst/>
              <a:gdLst>
                <a:gd name="T0" fmla="*/ 2 w 7"/>
                <a:gd name="T1" fmla="*/ 9 h 9"/>
                <a:gd name="T2" fmla="*/ 1 w 7"/>
                <a:gd name="T3" fmla="*/ 9 h 9"/>
                <a:gd name="T4" fmla="*/ 1 w 7"/>
                <a:gd name="T5" fmla="*/ 7 h 9"/>
                <a:gd name="T6" fmla="*/ 2 w 7"/>
                <a:gd name="T7" fmla="*/ 5 h 9"/>
                <a:gd name="T8" fmla="*/ 4 w 7"/>
                <a:gd name="T9" fmla="*/ 3 h 9"/>
                <a:gd name="T10" fmla="*/ 5 w 7"/>
                <a:gd name="T11" fmla="*/ 1 h 9"/>
                <a:gd name="T12" fmla="*/ 6 w 7"/>
                <a:gd name="T13" fmla="*/ 1 h 9"/>
                <a:gd name="T14" fmla="*/ 7 w 7"/>
                <a:gd name="T15" fmla="*/ 2 h 9"/>
                <a:gd name="T16" fmla="*/ 5 w 7"/>
                <a:gd name="T17" fmla="*/ 4 h 9"/>
                <a:gd name="T18" fmla="*/ 4 w 7"/>
                <a:gd name="T19" fmla="*/ 6 h 9"/>
                <a:gd name="T20" fmla="*/ 2 w 7"/>
                <a:gd name="T2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9">
                  <a:moveTo>
                    <a:pt x="2" y="9"/>
                  </a:moveTo>
                  <a:cubicBezTo>
                    <a:pt x="2" y="9"/>
                    <a:pt x="1" y="9"/>
                    <a:pt x="1" y="9"/>
                  </a:cubicBezTo>
                  <a:cubicBezTo>
                    <a:pt x="0" y="8"/>
                    <a:pt x="0" y="8"/>
                    <a:pt x="1" y="7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6" y="0"/>
                    <a:pt x="6" y="1"/>
                  </a:cubicBezTo>
                  <a:cubicBezTo>
                    <a:pt x="7" y="1"/>
                    <a:pt x="7" y="2"/>
                    <a:pt x="7" y="2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4" y="6"/>
                    <a:pt x="4" y="6"/>
                    <a:pt x="4" y="6"/>
                  </a:cubicBezTo>
                  <a:lnTo>
                    <a:pt x="2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8" name="Freeform 299">
              <a:extLst>
                <a:ext uri="{FF2B5EF4-FFF2-40B4-BE49-F238E27FC236}">
                  <a16:creationId xmlns:a16="http://schemas.microsoft.com/office/drawing/2014/main" xmlns="" id="{33D92504-2ED6-4A21-AA1E-A7D59DE05677}"/>
                </a:ext>
              </a:extLst>
            </p:cNvPr>
            <p:cNvSpPr>
              <a:spLocks/>
            </p:cNvSpPr>
            <p:nvPr/>
          </p:nvSpPr>
          <p:spPr bwMode="auto">
            <a:xfrm>
              <a:off x="8994775" y="2894013"/>
              <a:ext cx="250825" cy="222250"/>
            </a:xfrm>
            <a:custGeom>
              <a:avLst/>
              <a:gdLst>
                <a:gd name="T0" fmla="*/ 2 w 45"/>
                <a:gd name="T1" fmla="*/ 19 h 40"/>
                <a:gd name="T2" fmla="*/ 0 w 45"/>
                <a:gd name="T3" fmla="*/ 19 h 40"/>
                <a:gd name="T4" fmla="*/ 0 w 45"/>
                <a:gd name="T5" fmla="*/ 18 h 40"/>
                <a:gd name="T6" fmla="*/ 2 w 45"/>
                <a:gd name="T7" fmla="*/ 12 h 40"/>
                <a:gd name="T8" fmla="*/ 6 w 45"/>
                <a:gd name="T9" fmla="*/ 7 h 40"/>
                <a:gd name="T10" fmla="*/ 6 w 45"/>
                <a:gd name="T11" fmla="*/ 7 h 40"/>
                <a:gd name="T12" fmla="*/ 13 w 45"/>
                <a:gd name="T13" fmla="*/ 2 h 40"/>
                <a:gd name="T14" fmla="*/ 22 w 45"/>
                <a:gd name="T15" fmla="*/ 0 h 40"/>
                <a:gd name="T16" fmla="*/ 31 w 45"/>
                <a:gd name="T17" fmla="*/ 2 h 40"/>
                <a:gd name="T18" fmla="*/ 39 w 45"/>
                <a:gd name="T19" fmla="*/ 7 h 40"/>
                <a:gd name="T20" fmla="*/ 39 w 45"/>
                <a:gd name="T21" fmla="*/ 7 h 40"/>
                <a:gd name="T22" fmla="*/ 39 w 45"/>
                <a:gd name="T23" fmla="*/ 7 h 40"/>
                <a:gd name="T24" fmla="*/ 40 w 45"/>
                <a:gd name="T25" fmla="*/ 9 h 40"/>
                <a:gd name="T26" fmla="*/ 41 w 45"/>
                <a:gd name="T27" fmla="*/ 10 h 40"/>
                <a:gd name="T28" fmla="*/ 45 w 45"/>
                <a:gd name="T29" fmla="*/ 19 h 40"/>
                <a:gd name="T30" fmla="*/ 45 w 45"/>
                <a:gd name="T31" fmla="*/ 28 h 40"/>
                <a:gd name="T32" fmla="*/ 43 w 45"/>
                <a:gd name="T33" fmla="*/ 34 h 40"/>
                <a:gd name="T34" fmla="*/ 39 w 45"/>
                <a:gd name="T35" fmla="*/ 40 h 40"/>
                <a:gd name="T36" fmla="*/ 37 w 45"/>
                <a:gd name="T37" fmla="*/ 40 h 40"/>
                <a:gd name="T38" fmla="*/ 37 w 45"/>
                <a:gd name="T39" fmla="*/ 38 h 40"/>
                <a:gd name="T40" fmla="*/ 41 w 45"/>
                <a:gd name="T41" fmla="*/ 33 h 40"/>
                <a:gd name="T42" fmla="*/ 43 w 45"/>
                <a:gd name="T43" fmla="*/ 28 h 40"/>
                <a:gd name="T44" fmla="*/ 43 w 45"/>
                <a:gd name="T45" fmla="*/ 19 h 40"/>
                <a:gd name="T46" fmla="*/ 40 w 45"/>
                <a:gd name="T47" fmla="*/ 11 h 40"/>
                <a:gd name="T48" fmla="*/ 39 w 45"/>
                <a:gd name="T49" fmla="*/ 10 h 40"/>
                <a:gd name="T50" fmla="*/ 37 w 45"/>
                <a:gd name="T51" fmla="*/ 8 h 40"/>
                <a:gd name="T52" fmla="*/ 37 w 45"/>
                <a:gd name="T53" fmla="*/ 8 h 40"/>
                <a:gd name="T54" fmla="*/ 30 w 45"/>
                <a:gd name="T55" fmla="*/ 4 h 40"/>
                <a:gd name="T56" fmla="*/ 22 w 45"/>
                <a:gd name="T57" fmla="*/ 2 h 40"/>
                <a:gd name="T58" fmla="*/ 14 w 45"/>
                <a:gd name="T59" fmla="*/ 4 h 40"/>
                <a:gd name="T60" fmla="*/ 7 w 45"/>
                <a:gd name="T61" fmla="*/ 8 h 40"/>
                <a:gd name="T62" fmla="*/ 7 w 45"/>
                <a:gd name="T63" fmla="*/ 8 h 40"/>
                <a:gd name="T64" fmla="*/ 4 w 45"/>
                <a:gd name="T65" fmla="*/ 13 h 40"/>
                <a:gd name="T66" fmla="*/ 2 w 45"/>
                <a:gd name="T67" fmla="*/ 19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5" h="40">
                  <a:moveTo>
                    <a:pt x="2" y="19"/>
                  </a:moveTo>
                  <a:cubicBezTo>
                    <a:pt x="1" y="19"/>
                    <a:pt x="1" y="20"/>
                    <a:pt x="0" y="19"/>
                  </a:cubicBezTo>
                  <a:cubicBezTo>
                    <a:pt x="0" y="19"/>
                    <a:pt x="0" y="19"/>
                    <a:pt x="0" y="18"/>
                  </a:cubicBezTo>
                  <a:cubicBezTo>
                    <a:pt x="0" y="16"/>
                    <a:pt x="1" y="14"/>
                    <a:pt x="2" y="12"/>
                  </a:cubicBezTo>
                  <a:cubicBezTo>
                    <a:pt x="3" y="10"/>
                    <a:pt x="4" y="9"/>
                    <a:pt x="6" y="7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8" y="5"/>
                    <a:pt x="11" y="3"/>
                    <a:pt x="13" y="2"/>
                  </a:cubicBezTo>
                  <a:cubicBezTo>
                    <a:pt x="16" y="1"/>
                    <a:pt x="19" y="0"/>
                    <a:pt x="22" y="0"/>
                  </a:cubicBezTo>
                  <a:cubicBezTo>
                    <a:pt x="25" y="0"/>
                    <a:pt x="28" y="1"/>
                    <a:pt x="31" y="2"/>
                  </a:cubicBezTo>
                  <a:cubicBezTo>
                    <a:pt x="34" y="3"/>
                    <a:pt x="36" y="5"/>
                    <a:pt x="39" y="7"/>
                  </a:cubicBezTo>
                  <a:cubicBezTo>
                    <a:pt x="39" y="7"/>
                    <a:pt x="39" y="7"/>
                    <a:pt x="39" y="7"/>
                  </a:cubicBezTo>
                  <a:cubicBezTo>
                    <a:pt x="39" y="7"/>
                    <a:pt x="39" y="7"/>
                    <a:pt x="39" y="7"/>
                  </a:cubicBezTo>
                  <a:cubicBezTo>
                    <a:pt x="39" y="7"/>
                    <a:pt x="40" y="8"/>
                    <a:pt x="40" y="9"/>
                  </a:cubicBezTo>
                  <a:cubicBezTo>
                    <a:pt x="41" y="9"/>
                    <a:pt x="41" y="10"/>
                    <a:pt x="41" y="10"/>
                  </a:cubicBezTo>
                  <a:cubicBezTo>
                    <a:pt x="43" y="13"/>
                    <a:pt x="44" y="16"/>
                    <a:pt x="45" y="19"/>
                  </a:cubicBezTo>
                  <a:cubicBezTo>
                    <a:pt x="45" y="22"/>
                    <a:pt x="45" y="25"/>
                    <a:pt x="45" y="28"/>
                  </a:cubicBezTo>
                  <a:cubicBezTo>
                    <a:pt x="44" y="30"/>
                    <a:pt x="44" y="32"/>
                    <a:pt x="43" y="34"/>
                  </a:cubicBezTo>
                  <a:cubicBezTo>
                    <a:pt x="41" y="36"/>
                    <a:pt x="40" y="38"/>
                    <a:pt x="39" y="40"/>
                  </a:cubicBezTo>
                  <a:cubicBezTo>
                    <a:pt x="38" y="40"/>
                    <a:pt x="38" y="40"/>
                    <a:pt x="37" y="40"/>
                  </a:cubicBezTo>
                  <a:cubicBezTo>
                    <a:pt x="37" y="39"/>
                    <a:pt x="37" y="39"/>
                    <a:pt x="37" y="38"/>
                  </a:cubicBezTo>
                  <a:cubicBezTo>
                    <a:pt x="39" y="37"/>
                    <a:pt x="40" y="35"/>
                    <a:pt x="41" y="33"/>
                  </a:cubicBezTo>
                  <a:cubicBezTo>
                    <a:pt x="42" y="32"/>
                    <a:pt x="43" y="30"/>
                    <a:pt x="43" y="28"/>
                  </a:cubicBezTo>
                  <a:cubicBezTo>
                    <a:pt x="44" y="25"/>
                    <a:pt x="44" y="22"/>
                    <a:pt x="43" y="19"/>
                  </a:cubicBezTo>
                  <a:cubicBezTo>
                    <a:pt x="42" y="16"/>
                    <a:pt x="41" y="14"/>
                    <a:pt x="40" y="11"/>
                  </a:cubicBezTo>
                  <a:cubicBezTo>
                    <a:pt x="39" y="11"/>
                    <a:pt x="39" y="10"/>
                    <a:pt x="39" y="10"/>
                  </a:cubicBezTo>
                  <a:cubicBezTo>
                    <a:pt x="38" y="9"/>
                    <a:pt x="38" y="9"/>
                    <a:pt x="37" y="8"/>
                  </a:cubicBezTo>
                  <a:cubicBezTo>
                    <a:pt x="37" y="8"/>
                    <a:pt x="37" y="8"/>
                    <a:pt x="37" y="8"/>
                  </a:cubicBezTo>
                  <a:cubicBezTo>
                    <a:pt x="35" y="6"/>
                    <a:pt x="33" y="5"/>
                    <a:pt x="30" y="4"/>
                  </a:cubicBezTo>
                  <a:cubicBezTo>
                    <a:pt x="28" y="3"/>
                    <a:pt x="25" y="2"/>
                    <a:pt x="22" y="2"/>
                  </a:cubicBezTo>
                  <a:cubicBezTo>
                    <a:pt x="19" y="2"/>
                    <a:pt x="17" y="3"/>
                    <a:pt x="14" y="4"/>
                  </a:cubicBezTo>
                  <a:cubicBezTo>
                    <a:pt x="12" y="5"/>
                    <a:pt x="9" y="6"/>
                    <a:pt x="7" y="8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6" y="10"/>
                    <a:pt x="5" y="11"/>
                    <a:pt x="4" y="13"/>
                  </a:cubicBezTo>
                  <a:cubicBezTo>
                    <a:pt x="3" y="15"/>
                    <a:pt x="2" y="17"/>
                    <a:pt x="2" y="1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9" name="Freeform 300">
              <a:extLst>
                <a:ext uri="{FF2B5EF4-FFF2-40B4-BE49-F238E27FC236}">
                  <a16:creationId xmlns:a16="http://schemas.microsoft.com/office/drawing/2014/main" xmlns="" id="{5F7E0035-F05B-409F-93CB-250CD78FF4A9}"/>
                </a:ext>
              </a:extLst>
            </p:cNvPr>
            <p:cNvSpPr>
              <a:spLocks/>
            </p:cNvSpPr>
            <p:nvPr/>
          </p:nvSpPr>
          <p:spPr bwMode="auto">
            <a:xfrm>
              <a:off x="9021762" y="3033713"/>
              <a:ext cx="46037" cy="15875"/>
            </a:xfrm>
            <a:custGeom>
              <a:avLst/>
              <a:gdLst>
                <a:gd name="T0" fmla="*/ 1 w 8"/>
                <a:gd name="T1" fmla="*/ 2 h 3"/>
                <a:gd name="T2" fmla="*/ 0 w 8"/>
                <a:gd name="T3" fmla="*/ 2 h 3"/>
                <a:gd name="T4" fmla="*/ 1 w 8"/>
                <a:gd name="T5" fmla="*/ 1 h 3"/>
                <a:gd name="T6" fmla="*/ 2 w 8"/>
                <a:gd name="T7" fmla="*/ 0 h 3"/>
                <a:gd name="T8" fmla="*/ 4 w 8"/>
                <a:gd name="T9" fmla="*/ 0 h 3"/>
                <a:gd name="T10" fmla="*/ 6 w 8"/>
                <a:gd name="T11" fmla="*/ 0 h 3"/>
                <a:gd name="T12" fmla="*/ 7 w 8"/>
                <a:gd name="T13" fmla="*/ 1 h 3"/>
                <a:gd name="T14" fmla="*/ 8 w 8"/>
                <a:gd name="T15" fmla="*/ 2 h 3"/>
                <a:gd name="T16" fmla="*/ 6 w 8"/>
                <a:gd name="T17" fmla="*/ 2 h 3"/>
                <a:gd name="T18" fmla="*/ 5 w 8"/>
                <a:gd name="T19" fmla="*/ 2 h 3"/>
                <a:gd name="T20" fmla="*/ 4 w 8"/>
                <a:gd name="T21" fmla="*/ 2 h 3"/>
                <a:gd name="T22" fmla="*/ 3 w 8"/>
                <a:gd name="T23" fmla="*/ 2 h 3"/>
                <a:gd name="T24" fmla="*/ 1 w 8"/>
                <a:gd name="T25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3">
                  <a:moveTo>
                    <a:pt x="1" y="2"/>
                  </a:moveTo>
                  <a:cubicBezTo>
                    <a:pt x="1" y="3"/>
                    <a:pt x="0" y="2"/>
                    <a:pt x="0" y="2"/>
                  </a:cubicBezTo>
                  <a:cubicBezTo>
                    <a:pt x="0" y="1"/>
                    <a:pt x="0" y="1"/>
                    <a:pt x="1" y="1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4" y="0"/>
                    <a:pt x="5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8" y="1"/>
                    <a:pt x="8" y="1"/>
                    <a:pt x="8" y="2"/>
                  </a:cubicBezTo>
                  <a:cubicBezTo>
                    <a:pt x="7" y="2"/>
                    <a:pt x="7" y="3"/>
                    <a:pt x="6" y="2"/>
                  </a:cubicBezTo>
                  <a:cubicBezTo>
                    <a:pt x="6" y="2"/>
                    <a:pt x="6" y="2"/>
                    <a:pt x="5" y="2"/>
                  </a:cubicBezTo>
                  <a:cubicBezTo>
                    <a:pt x="5" y="2"/>
                    <a:pt x="4" y="2"/>
                    <a:pt x="4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2" y="2"/>
                    <a:pt x="2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0" name="Freeform 301">
              <a:extLst>
                <a:ext uri="{FF2B5EF4-FFF2-40B4-BE49-F238E27FC236}">
                  <a16:creationId xmlns:a16="http://schemas.microsoft.com/office/drawing/2014/main" xmlns="" id="{746C6456-7AAC-4E81-8750-C299A98203BD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62" y="3105151"/>
              <a:ext cx="50800" cy="128588"/>
            </a:xfrm>
            <a:custGeom>
              <a:avLst/>
              <a:gdLst>
                <a:gd name="T0" fmla="*/ 9 w 9"/>
                <a:gd name="T1" fmla="*/ 0 h 23"/>
                <a:gd name="T2" fmla="*/ 8 w 9"/>
                <a:gd name="T3" fmla="*/ 2 h 23"/>
                <a:gd name="T4" fmla="*/ 7 w 9"/>
                <a:gd name="T5" fmla="*/ 3 h 23"/>
                <a:gd name="T6" fmla="*/ 6 w 9"/>
                <a:gd name="T7" fmla="*/ 5 h 23"/>
                <a:gd name="T8" fmla="*/ 6 w 9"/>
                <a:gd name="T9" fmla="*/ 5 h 23"/>
                <a:gd name="T10" fmla="*/ 5 w 9"/>
                <a:gd name="T11" fmla="*/ 6 h 23"/>
                <a:gd name="T12" fmla="*/ 5 w 9"/>
                <a:gd name="T13" fmla="*/ 7 h 23"/>
                <a:gd name="T14" fmla="*/ 4 w 9"/>
                <a:gd name="T15" fmla="*/ 7 h 23"/>
                <a:gd name="T16" fmla="*/ 4 w 9"/>
                <a:gd name="T17" fmla="*/ 8 h 23"/>
                <a:gd name="T18" fmla="*/ 4 w 9"/>
                <a:gd name="T19" fmla="*/ 9 h 23"/>
                <a:gd name="T20" fmla="*/ 3 w 9"/>
                <a:gd name="T21" fmla="*/ 10 h 23"/>
                <a:gd name="T22" fmla="*/ 3 w 9"/>
                <a:gd name="T23" fmla="*/ 11 h 23"/>
                <a:gd name="T24" fmla="*/ 3 w 9"/>
                <a:gd name="T25" fmla="*/ 12 h 23"/>
                <a:gd name="T26" fmla="*/ 2 w 9"/>
                <a:gd name="T27" fmla="*/ 14 h 23"/>
                <a:gd name="T28" fmla="*/ 2 w 9"/>
                <a:gd name="T29" fmla="*/ 14 h 23"/>
                <a:gd name="T30" fmla="*/ 2 w 9"/>
                <a:gd name="T31" fmla="*/ 16 h 23"/>
                <a:gd name="T32" fmla="*/ 2 w 9"/>
                <a:gd name="T33" fmla="*/ 16 h 23"/>
                <a:gd name="T34" fmla="*/ 2 w 9"/>
                <a:gd name="T35" fmla="*/ 17 h 23"/>
                <a:gd name="T36" fmla="*/ 2 w 9"/>
                <a:gd name="T37" fmla="*/ 19 h 23"/>
                <a:gd name="T38" fmla="*/ 3 w 9"/>
                <a:gd name="T39" fmla="*/ 21 h 23"/>
                <a:gd name="T40" fmla="*/ 3 w 9"/>
                <a:gd name="T41" fmla="*/ 22 h 23"/>
                <a:gd name="T42" fmla="*/ 3 w 9"/>
                <a:gd name="T43" fmla="*/ 22 h 23"/>
                <a:gd name="T44" fmla="*/ 1 w 9"/>
                <a:gd name="T45" fmla="*/ 23 h 23"/>
                <a:gd name="T46" fmla="*/ 1 w 9"/>
                <a:gd name="T47" fmla="*/ 22 h 23"/>
                <a:gd name="T48" fmla="*/ 1 w 9"/>
                <a:gd name="T49" fmla="*/ 21 h 23"/>
                <a:gd name="T50" fmla="*/ 1 w 9"/>
                <a:gd name="T51" fmla="*/ 20 h 23"/>
                <a:gd name="T52" fmla="*/ 0 w 9"/>
                <a:gd name="T53" fmla="*/ 18 h 23"/>
                <a:gd name="T54" fmla="*/ 0 w 9"/>
                <a:gd name="T55" fmla="*/ 15 h 23"/>
                <a:gd name="T56" fmla="*/ 1 w 9"/>
                <a:gd name="T57" fmla="*/ 13 h 23"/>
                <a:gd name="T58" fmla="*/ 1 w 9"/>
                <a:gd name="T59" fmla="*/ 11 h 23"/>
                <a:gd name="T60" fmla="*/ 1 w 9"/>
                <a:gd name="T61" fmla="*/ 10 h 23"/>
                <a:gd name="T62" fmla="*/ 2 w 9"/>
                <a:gd name="T63" fmla="*/ 9 h 23"/>
                <a:gd name="T64" fmla="*/ 2 w 9"/>
                <a:gd name="T65" fmla="*/ 8 h 23"/>
                <a:gd name="T66" fmla="*/ 3 w 9"/>
                <a:gd name="T67" fmla="*/ 7 h 23"/>
                <a:gd name="T68" fmla="*/ 3 w 9"/>
                <a:gd name="T69" fmla="*/ 6 h 23"/>
                <a:gd name="T70" fmla="*/ 4 w 9"/>
                <a:gd name="T71" fmla="*/ 5 h 23"/>
                <a:gd name="T72" fmla="*/ 4 w 9"/>
                <a:gd name="T73" fmla="*/ 4 h 23"/>
                <a:gd name="T74" fmla="*/ 5 w 9"/>
                <a:gd name="T75" fmla="*/ 3 h 23"/>
                <a:gd name="T76" fmla="*/ 6 w 9"/>
                <a:gd name="T77" fmla="*/ 2 h 23"/>
                <a:gd name="T78" fmla="*/ 7 w 9"/>
                <a:gd name="T79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9" h="23">
                  <a:moveTo>
                    <a:pt x="7" y="0"/>
                  </a:moveTo>
                  <a:cubicBezTo>
                    <a:pt x="8" y="0"/>
                    <a:pt x="8" y="0"/>
                    <a:pt x="9" y="0"/>
                  </a:cubicBezTo>
                  <a:cubicBezTo>
                    <a:pt x="9" y="1"/>
                    <a:pt x="9" y="1"/>
                    <a:pt x="9" y="2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8" y="3"/>
                    <a:pt x="7" y="3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3"/>
                    <a:pt x="7" y="4"/>
                    <a:pt x="7" y="4"/>
                  </a:cubicBezTo>
                  <a:cubicBezTo>
                    <a:pt x="6" y="4"/>
                    <a:pt x="6" y="4"/>
                    <a:pt x="6" y="5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6" y="5"/>
                    <a:pt x="6" y="5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5" y="6"/>
                    <a:pt x="5" y="7"/>
                  </a:cubicBezTo>
                  <a:cubicBezTo>
                    <a:pt x="5" y="7"/>
                    <a:pt x="5" y="7"/>
                    <a:pt x="5" y="7"/>
                  </a:cubicBezTo>
                  <a:cubicBezTo>
                    <a:pt x="5" y="7"/>
                    <a:pt x="5" y="7"/>
                    <a:pt x="4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3" y="10"/>
                    <a:pt x="3" y="10"/>
                    <a:pt x="3" y="10"/>
                  </a:cubicBezTo>
                  <a:cubicBezTo>
                    <a:pt x="3" y="10"/>
                    <a:pt x="3" y="10"/>
                    <a:pt x="3" y="10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12"/>
                    <a:pt x="3" y="12"/>
                    <a:pt x="3" y="12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3" y="14"/>
                    <a:pt x="2" y="14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2" y="15"/>
                    <a:pt x="2" y="15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7"/>
                  </a:cubicBezTo>
                  <a:cubicBezTo>
                    <a:pt x="2" y="17"/>
                    <a:pt x="2" y="17"/>
                    <a:pt x="2" y="18"/>
                  </a:cubicBezTo>
                  <a:cubicBezTo>
                    <a:pt x="2" y="18"/>
                    <a:pt x="2" y="18"/>
                    <a:pt x="2" y="19"/>
                  </a:cubicBezTo>
                  <a:cubicBezTo>
                    <a:pt x="2" y="19"/>
                    <a:pt x="3" y="20"/>
                    <a:pt x="3" y="20"/>
                  </a:cubicBezTo>
                  <a:cubicBezTo>
                    <a:pt x="3" y="20"/>
                    <a:pt x="3" y="21"/>
                    <a:pt x="3" y="21"/>
                  </a:cubicBezTo>
                  <a:cubicBezTo>
                    <a:pt x="3" y="21"/>
                    <a:pt x="3" y="21"/>
                    <a:pt x="3" y="21"/>
                  </a:cubicBezTo>
                  <a:cubicBezTo>
                    <a:pt x="3" y="22"/>
                    <a:pt x="3" y="22"/>
                    <a:pt x="3" y="22"/>
                  </a:cubicBezTo>
                  <a:cubicBezTo>
                    <a:pt x="3" y="22"/>
                    <a:pt x="3" y="22"/>
                    <a:pt x="3" y="22"/>
                  </a:cubicBezTo>
                  <a:cubicBezTo>
                    <a:pt x="3" y="22"/>
                    <a:pt x="3" y="22"/>
                    <a:pt x="3" y="22"/>
                  </a:cubicBezTo>
                  <a:cubicBezTo>
                    <a:pt x="3" y="23"/>
                    <a:pt x="3" y="23"/>
                    <a:pt x="2" y="23"/>
                  </a:cubicBezTo>
                  <a:cubicBezTo>
                    <a:pt x="2" y="23"/>
                    <a:pt x="1" y="23"/>
                    <a:pt x="1" y="23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0"/>
                  </a:cubicBezTo>
                  <a:cubicBezTo>
                    <a:pt x="1" y="20"/>
                    <a:pt x="1" y="19"/>
                    <a:pt x="1" y="19"/>
                  </a:cubicBezTo>
                  <a:cubicBezTo>
                    <a:pt x="0" y="19"/>
                    <a:pt x="0" y="18"/>
                    <a:pt x="0" y="18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6"/>
                    <a:pt x="0" y="16"/>
                    <a:pt x="0" y="15"/>
                  </a:cubicBezTo>
                  <a:cubicBezTo>
                    <a:pt x="0" y="15"/>
                    <a:pt x="0" y="15"/>
                    <a:pt x="1" y="14"/>
                  </a:cubicBezTo>
                  <a:cubicBezTo>
                    <a:pt x="1" y="14"/>
                    <a:pt x="1" y="13"/>
                    <a:pt x="1" y="13"/>
                  </a:cubicBezTo>
                  <a:cubicBezTo>
                    <a:pt x="1" y="13"/>
                    <a:pt x="1" y="12"/>
                    <a:pt x="1" y="12"/>
                  </a:cubicBezTo>
                  <a:cubicBezTo>
                    <a:pt x="1" y="12"/>
                    <a:pt x="1" y="11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1" y="10"/>
                    <a:pt x="1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7"/>
                    <a:pt x="3" y="7"/>
                    <a:pt x="3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5"/>
                    <a:pt x="4" y="5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2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6" y="1"/>
                    <a:pt x="6" y="1"/>
                  </a:cubicBezTo>
                  <a:cubicBezTo>
                    <a:pt x="7" y="1"/>
                    <a:pt x="7" y="1"/>
                    <a:pt x="7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1" name="Freeform 302">
              <a:extLst>
                <a:ext uri="{FF2B5EF4-FFF2-40B4-BE49-F238E27FC236}">
                  <a16:creationId xmlns:a16="http://schemas.microsoft.com/office/drawing/2014/main" xmlns="" id="{6F9F247F-6A94-4A0A-B30A-6BD9F57B2773}"/>
                </a:ext>
              </a:extLst>
            </p:cNvPr>
            <p:cNvSpPr>
              <a:spLocks/>
            </p:cNvSpPr>
            <p:nvPr/>
          </p:nvSpPr>
          <p:spPr bwMode="auto">
            <a:xfrm>
              <a:off x="9061450" y="3194051"/>
              <a:ext cx="88900" cy="39688"/>
            </a:xfrm>
            <a:custGeom>
              <a:avLst/>
              <a:gdLst>
                <a:gd name="T0" fmla="*/ 1 w 16"/>
                <a:gd name="T1" fmla="*/ 1 h 7"/>
                <a:gd name="T2" fmla="*/ 2 w 16"/>
                <a:gd name="T3" fmla="*/ 0 h 7"/>
                <a:gd name="T4" fmla="*/ 3 w 16"/>
                <a:gd name="T5" fmla="*/ 1 h 7"/>
                <a:gd name="T6" fmla="*/ 3 w 16"/>
                <a:gd name="T7" fmla="*/ 3 h 7"/>
                <a:gd name="T8" fmla="*/ 2 w 16"/>
                <a:gd name="T9" fmla="*/ 5 h 7"/>
                <a:gd name="T10" fmla="*/ 15 w 16"/>
                <a:gd name="T11" fmla="*/ 5 h 7"/>
                <a:gd name="T12" fmla="*/ 16 w 16"/>
                <a:gd name="T13" fmla="*/ 6 h 7"/>
                <a:gd name="T14" fmla="*/ 15 w 16"/>
                <a:gd name="T15" fmla="*/ 7 h 7"/>
                <a:gd name="T16" fmla="*/ 1 w 16"/>
                <a:gd name="T17" fmla="*/ 7 h 7"/>
                <a:gd name="T18" fmla="*/ 0 w 16"/>
                <a:gd name="T19" fmla="*/ 6 h 7"/>
                <a:gd name="T20" fmla="*/ 0 w 16"/>
                <a:gd name="T21" fmla="*/ 6 h 7"/>
                <a:gd name="T22" fmla="*/ 1 w 16"/>
                <a:gd name="T23" fmla="*/ 2 h 7"/>
                <a:gd name="T24" fmla="*/ 1 w 16"/>
                <a:gd name="T2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6" h="7">
                  <a:moveTo>
                    <a:pt x="1" y="1"/>
                  </a:move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0"/>
                    <a:pt x="3" y="1"/>
                  </a:cubicBezTo>
                  <a:cubicBezTo>
                    <a:pt x="3" y="1"/>
                    <a:pt x="3" y="2"/>
                    <a:pt x="3" y="3"/>
                  </a:cubicBezTo>
                  <a:cubicBezTo>
                    <a:pt x="3" y="4"/>
                    <a:pt x="2" y="5"/>
                    <a:pt x="2" y="5"/>
                  </a:cubicBezTo>
                  <a:cubicBezTo>
                    <a:pt x="15" y="5"/>
                    <a:pt x="15" y="5"/>
                    <a:pt x="15" y="5"/>
                  </a:cubicBezTo>
                  <a:cubicBezTo>
                    <a:pt x="16" y="5"/>
                    <a:pt x="16" y="6"/>
                    <a:pt x="16" y="6"/>
                  </a:cubicBezTo>
                  <a:cubicBezTo>
                    <a:pt x="16" y="7"/>
                    <a:pt x="16" y="7"/>
                    <a:pt x="15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7"/>
                    <a:pt x="0" y="7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1" y="4"/>
                    <a:pt x="1" y="2"/>
                  </a:cubicBezTo>
                  <a:cubicBezTo>
                    <a:pt x="1" y="2"/>
                    <a:pt x="1" y="1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2" name="Freeform 303">
              <a:extLst>
                <a:ext uri="{FF2B5EF4-FFF2-40B4-BE49-F238E27FC236}">
                  <a16:creationId xmlns:a16="http://schemas.microsoft.com/office/drawing/2014/main" xmlns="" id="{D2529D60-9C13-4C4E-844B-AADFEC4BC1E0}"/>
                </a:ext>
              </a:extLst>
            </p:cNvPr>
            <p:cNvSpPr>
              <a:spLocks/>
            </p:cNvSpPr>
            <p:nvPr/>
          </p:nvSpPr>
          <p:spPr bwMode="auto">
            <a:xfrm>
              <a:off x="8994775" y="2989263"/>
              <a:ext cx="22225" cy="82550"/>
            </a:xfrm>
            <a:custGeom>
              <a:avLst/>
              <a:gdLst>
                <a:gd name="T0" fmla="*/ 0 w 4"/>
                <a:gd name="T1" fmla="*/ 2 h 15"/>
                <a:gd name="T2" fmla="*/ 0 w 4"/>
                <a:gd name="T3" fmla="*/ 1 h 15"/>
                <a:gd name="T4" fmla="*/ 1 w 4"/>
                <a:gd name="T5" fmla="*/ 1 h 15"/>
                <a:gd name="T6" fmla="*/ 3 w 4"/>
                <a:gd name="T7" fmla="*/ 4 h 15"/>
                <a:gd name="T8" fmla="*/ 4 w 4"/>
                <a:gd name="T9" fmla="*/ 8 h 15"/>
                <a:gd name="T10" fmla="*/ 3 w 4"/>
                <a:gd name="T11" fmla="*/ 11 h 15"/>
                <a:gd name="T12" fmla="*/ 2 w 4"/>
                <a:gd name="T13" fmla="*/ 14 h 15"/>
                <a:gd name="T14" fmla="*/ 0 w 4"/>
                <a:gd name="T15" fmla="*/ 14 h 15"/>
                <a:gd name="T16" fmla="*/ 0 w 4"/>
                <a:gd name="T17" fmla="*/ 13 h 15"/>
                <a:gd name="T18" fmla="*/ 1 w 4"/>
                <a:gd name="T19" fmla="*/ 10 h 15"/>
                <a:gd name="T20" fmla="*/ 2 w 4"/>
                <a:gd name="T21" fmla="*/ 8 h 15"/>
                <a:gd name="T22" fmla="*/ 1 w 4"/>
                <a:gd name="T23" fmla="*/ 5 h 15"/>
                <a:gd name="T24" fmla="*/ 0 w 4"/>
                <a:gd name="T25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" h="15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1" y="0"/>
                    <a:pt x="1" y="1"/>
                    <a:pt x="1" y="1"/>
                  </a:cubicBezTo>
                  <a:cubicBezTo>
                    <a:pt x="2" y="2"/>
                    <a:pt x="3" y="3"/>
                    <a:pt x="3" y="4"/>
                  </a:cubicBezTo>
                  <a:cubicBezTo>
                    <a:pt x="3" y="5"/>
                    <a:pt x="4" y="7"/>
                    <a:pt x="4" y="8"/>
                  </a:cubicBezTo>
                  <a:cubicBezTo>
                    <a:pt x="4" y="9"/>
                    <a:pt x="3" y="10"/>
                    <a:pt x="3" y="11"/>
                  </a:cubicBezTo>
                  <a:cubicBezTo>
                    <a:pt x="3" y="12"/>
                    <a:pt x="2" y="13"/>
                    <a:pt x="2" y="14"/>
                  </a:cubicBezTo>
                  <a:cubicBezTo>
                    <a:pt x="1" y="14"/>
                    <a:pt x="1" y="15"/>
                    <a:pt x="0" y="14"/>
                  </a:cubicBezTo>
                  <a:cubicBezTo>
                    <a:pt x="0" y="14"/>
                    <a:pt x="0" y="13"/>
                    <a:pt x="0" y="13"/>
                  </a:cubicBezTo>
                  <a:cubicBezTo>
                    <a:pt x="1" y="12"/>
                    <a:pt x="1" y="11"/>
                    <a:pt x="1" y="10"/>
                  </a:cubicBezTo>
                  <a:cubicBezTo>
                    <a:pt x="2" y="10"/>
                    <a:pt x="2" y="9"/>
                    <a:pt x="2" y="8"/>
                  </a:cubicBezTo>
                  <a:cubicBezTo>
                    <a:pt x="2" y="7"/>
                    <a:pt x="2" y="6"/>
                    <a:pt x="1" y="5"/>
                  </a:cubicBezTo>
                  <a:cubicBezTo>
                    <a:pt x="1" y="4"/>
                    <a:pt x="0" y="3"/>
                    <a:pt x="0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13" name="Group 312">
            <a:extLst>
              <a:ext uri="{FF2B5EF4-FFF2-40B4-BE49-F238E27FC236}">
                <a16:creationId xmlns:a16="http://schemas.microsoft.com/office/drawing/2014/main" xmlns="" id="{079AB071-F8F0-4096-81F7-083D4E003824}"/>
              </a:ext>
            </a:extLst>
          </p:cNvPr>
          <p:cNvGrpSpPr/>
          <p:nvPr/>
        </p:nvGrpSpPr>
        <p:grpSpPr>
          <a:xfrm>
            <a:off x="9540875" y="1629570"/>
            <a:ext cx="344488" cy="261938"/>
            <a:chOff x="3502025" y="6346826"/>
            <a:chExt cx="344488" cy="261938"/>
          </a:xfrm>
          <a:solidFill>
            <a:schemeClr val="tx1"/>
          </a:solidFill>
        </p:grpSpPr>
        <p:sp>
          <p:nvSpPr>
            <p:cNvPr id="314" name="Freeform 304">
              <a:extLst>
                <a:ext uri="{FF2B5EF4-FFF2-40B4-BE49-F238E27FC236}">
                  <a16:creationId xmlns:a16="http://schemas.microsoft.com/office/drawing/2014/main" xmlns="" id="{5CA66941-C1C8-459E-9E61-92FAB3A4EF36}"/>
                </a:ext>
              </a:extLst>
            </p:cNvPr>
            <p:cNvSpPr>
              <a:spLocks/>
            </p:cNvSpPr>
            <p:nvPr/>
          </p:nvSpPr>
          <p:spPr bwMode="auto">
            <a:xfrm>
              <a:off x="3635375" y="6442076"/>
              <a:ext cx="66675" cy="11113"/>
            </a:xfrm>
            <a:custGeom>
              <a:avLst/>
              <a:gdLst>
                <a:gd name="T0" fmla="*/ 2 w 12"/>
                <a:gd name="T1" fmla="*/ 2 h 2"/>
                <a:gd name="T2" fmla="*/ 0 w 12"/>
                <a:gd name="T3" fmla="*/ 1 h 2"/>
                <a:gd name="T4" fmla="*/ 1 w 12"/>
                <a:gd name="T5" fmla="*/ 0 h 2"/>
                <a:gd name="T6" fmla="*/ 4 w 12"/>
                <a:gd name="T7" fmla="*/ 0 h 2"/>
                <a:gd name="T8" fmla="*/ 6 w 12"/>
                <a:gd name="T9" fmla="*/ 0 h 2"/>
                <a:gd name="T10" fmla="*/ 9 w 12"/>
                <a:gd name="T11" fmla="*/ 0 h 2"/>
                <a:gd name="T12" fmla="*/ 12 w 12"/>
                <a:gd name="T13" fmla="*/ 0 h 2"/>
                <a:gd name="T14" fmla="*/ 12 w 12"/>
                <a:gd name="T15" fmla="*/ 1 h 2"/>
                <a:gd name="T16" fmla="*/ 11 w 12"/>
                <a:gd name="T17" fmla="*/ 2 h 2"/>
                <a:gd name="T18" fmla="*/ 9 w 12"/>
                <a:gd name="T19" fmla="*/ 2 h 2"/>
                <a:gd name="T20" fmla="*/ 6 w 12"/>
                <a:gd name="T21" fmla="*/ 2 h 2"/>
                <a:gd name="T22" fmla="*/ 4 w 12"/>
                <a:gd name="T23" fmla="*/ 2 h 2"/>
                <a:gd name="T24" fmla="*/ 2 w 12"/>
                <a:gd name="T2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" h="2">
                  <a:moveTo>
                    <a:pt x="2" y="2"/>
                  </a:moveTo>
                  <a:cubicBezTo>
                    <a:pt x="1" y="2"/>
                    <a:pt x="1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3" y="0"/>
                    <a:pt x="4" y="0"/>
                  </a:cubicBezTo>
                  <a:cubicBezTo>
                    <a:pt x="5" y="0"/>
                    <a:pt x="5" y="0"/>
                    <a:pt x="6" y="0"/>
                  </a:cubicBezTo>
                  <a:cubicBezTo>
                    <a:pt x="7" y="0"/>
                    <a:pt x="8" y="0"/>
                    <a:pt x="9" y="0"/>
                  </a:cubicBezTo>
                  <a:cubicBezTo>
                    <a:pt x="10" y="0"/>
                    <a:pt x="11" y="0"/>
                    <a:pt x="12" y="0"/>
                  </a:cubicBezTo>
                  <a:cubicBezTo>
                    <a:pt x="12" y="0"/>
                    <a:pt x="12" y="1"/>
                    <a:pt x="12" y="1"/>
                  </a:cubicBezTo>
                  <a:cubicBezTo>
                    <a:pt x="12" y="2"/>
                    <a:pt x="12" y="2"/>
                    <a:pt x="11" y="2"/>
                  </a:cubicBezTo>
                  <a:cubicBezTo>
                    <a:pt x="10" y="2"/>
                    <a:pt x="10" y="2"/>
                    <a:pt x="9" y="2"/>
                  </a:cubicBezTo>
                  <a:cubicBezTo>
                    <a:pt x="8" y="2"/>
                    <a:pt x="7" y="2"/>
                    <a:pt x="6" y="2"/>
                  </a:cubicBezTo>
                  <a:cubicBezTo>
                    <a:pt x="6" y="2"/>
                    <a:pt x="5" y="2"/>
                    <a:pt x="4" y="2"/>
                  </a:cubicBezTo>
                  <a:cubicBezTo>
                    <a:pt x="3" y="2"/>
                    <a:pt x="2" y="2"/>
                    <a:pt x="2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5" name="Freeform 305">
              <a:extLst>
                <a:ext uri="{FF2B5EF4-FFF2-40B4-BE49-F238E27FC236}">
                  <a16:creationId xmlns:a16="http://schemas.microsoft.com/office/drawing/2014/main" xmlns="" id="{3F1D85E0-C9F6-47FB-9F46-27F3FBD527A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2025" y="6408738"/>
              <a:ext cx="77787" cy="82550"/>
            </a:xfrm>
            <a:custGeom>
              <a:avLst/>
              <a:gdLst>
                <a:gd name="T0" fmla="*/ 3 w 14"/>
                <a:gd name="T1" fmla="*/ 14 h 15"/>
                <a:gd name="T2" fmla="*/ 3 w 14"/>
                <a:gd name="T3" fmla="*/ 15 h 15"/>
                <a:gd name="T4" fmla="*/ 2 w 14"/>
                <a:gd name="T5" fmla="*/ 15 h 15"/>
                <a:gd name="T6" fmla="*/ 1 w 14"/>
                <a:gd name="T7" fmla="*/ 13 h 15"/>
                <a:gd name="T8" fmla="*/ 0 w 14"/>
                <a:gd name="T9" fmla="*/ 11 h 15"/>
                <a:gd name="T10" fmla="*/ 1 w 14"/>
                <a:gd name="T11" fmla="*/ 10 h 15"/>
                <a:gd name="T12" fmla="*/ 1 w 14"/>
                <a:gd name="T13" fmla="*/ 10 h 15"/>
                <a:gd name="T14" fmla="*/ 4 w 14"/>
                <a:gd name="T15" fmla="*/ 9 h 15"/>
                <a:gd name="T16" fmla="*/ 5 w 14"/>
                <a:gd name="T17" fmla="*/ 8 h 15"/>
                <a:gd name="T18" fmla="*/ 5 w 14"/>
                <a:gd name="T19" fmla="*/ 8 h 15"/>
                <a:gd name="T20" fmla="*/ 5 w 14"/>
                <a:gd name="T21" fmla="*/ 8 h 15"/>
                <a:gd name="T22" fmla="*/ 5 w 14"/>
                <a:gd name="T23" fmla="*/ 7 h 15"/>
                <a:gd name="T24" fmla="*/ 6 w 14"/>
                <a:gd name="T25" fmla="*/ 5 h 15"/>
                <a:gd name="T26" fmla="*/ 8 w 14"/>
                <a:gd name="T27" fmla="*/ 3 h 15"/>
                <a:gd name="T28" fmla="*/ 10 w 14"/>
                <a:gd name="T29" fmla="*/ 1 h 15"/>
                <a:gd name="T30" fmla="*/ 12 w 14"/>
                <a:gd name="T31" fmla="*/ 0 h 15"/>
                <a:gd name="T32" fmla="*/ 13 w 14"/>
                <a:gd name="T33" fmla="*/ 0 h 15"/>
                <a:gd name="T34" fmla="*/ 13 w 14"/>
                <a:gd name="T35" fmla="*/ 2 h 15"/>
                <a:gd name="T36" fmla="*/ 11 w 14"/>
                <a:gd name="T37" fmla="*/ 3 h 15"/>
                <a:gd name="T38" fmla="*/ 9 w 14"/>
                <a:gd name="T39" fmla="*/ 4 h 15"/>
                <a:gd name="T40" fmla="*/ 8 w 14"/>
                <a:gd name="T41" fmla="*/ 6 h 15"/>
                <a:gd name="T42" fmla="*/ 7 w 14"/>
                <a:gd name="T43" fmla="*/ 8 h 15"/>
                <a:gd name="T44" fmla="*/ 6 w 14"/>
                <a:gd name="T45" fmla="*/ 9 h 15"/>
                <a:gd name="T46" fmla="*/ 6 w 14"/>
                <a:gd name="T47" fmla="*/ 9 h 15"/>
                <a:gd name="T48" fmla="*/ 6 w 14"/>
                <a:gd name="T49" fmla="*/ 10 h 15"/>
                <a:gd name="T50" fmla="*/ 5 w 14"/>
                <a:gd name="T51" fmla="*/ 11 h 15"/>
                <a:gd name="T52" fmla="*/ 2 w 14"/>
                <a:gd name="T53" fmla="*/ 12 h 15"/>
                <a:gd name="T54" fmla="*/ 3 w 14"/>
                <a:gd name="T55" fmla="*/ 12 h 15"/>
                <a:gd name="T56" fmla="*/ 3 w 14"/>
                <a:gd name="T57" fmla="*/ 14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4" h="15">
                  <a:moveTo>
                    <a:pt x="3" y="14"/>
                  </a:moveTo>
                  <a:cubicBezTo>
                    <a:pt x="4" y="14"/>
                    <a:pt x="3" y="15"/>
                    <a:pt x="3" y="15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1"/>
                    <a:pt x="0" y="10"/>
                    <a:pt x="1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4" y="9"/>
                    <a:pt x="4" y="8"/>
                    <a:pt x="5" y="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5" y="8"/>
                    <a:pt x="5" y="7"/>
                    <a:pt x="5" y="7"/>
                  </a:cubicBezTo>
                  <a:cubicBezTo>
                    <a:pt x="5" y="6"/>
                    <a:pt x="6" y="5"/>
                    <a:pt x="6" y="5"/>
                  </a:cubicBezTo>
                  <a:cubicBezTo>
                    <a:pt x="7" y="4"/>
                    <a:pt x="7" y="3"/>
                    <a:pt x="8" y="3"/>
                  </a:cubicBezTo>
                  <a:cubicBezTo>
                    <a:pt x="8" y="2"/>
                    <a:pt x="9" y="2"/>
                    <a:pt x="10" y="1"/>
                  </a:cubicBezTo>
                  <a:cubicBezTo>
                    <a:pt x="11" y="1"/>
                    <a:pt x="11" y="0"/>
                    <a:pt x="12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4" y="1"/>
                    <a:pt x="13" y="1"/>
                    <a:pt x="13" y="2"/>
                  </a:cubicBezTo>
                  <a:cubicBezTo>
                    <a:pt x="12" y="2"/>
                    <a:pt x="12" y="2"/>
                    <a:pt x="11" y="3"/>
                  </a:cubicBezTo>
                  <a:cubicBezTo>
                    <a:pt x="10" y="3"/>
                    <a:pt x="10" y="4"/>
                    <a:pt x="9" y="4"/>
                  </a:cubicBezTo>
                  <a:cubicBezTo>
                    <a:pt x="9" y="5"/>
                    <a:pt x="8" y="5"/>
                    <a:pt x="8" y="6"/>
                  </a:cubicBezTo>
                  <a:cubicBezTo>
                    <a:pt x="7" y="6"/>
                    <a:pt x="7" y="7"/>
                    <a:pt x="7" y="8"/>
                  </a:cubicBezTo>
                  <a:cubicBezTo>
                    <a:pt x="7" y="8"/>
                    <a:pt x="7" y="8"/>
                    <a:pt x="6" y="9"/>
                  </a:cubicBezTo>
                  <a:cubicBezTo>
                    <a:pt x="6" y="9"/>
                    <a:pt x="6" y="9"/>
                    <a:pt x="6" y="9"/>
                  </a:cubicBezTo>
                  <a:cubicBezTo>
                    <a:pt x="6" y="9"/>
                    <a:pt x="6" y="9"/>
                    <a:pt x="6" y="10"/>
                  </a:cubicBezTo>
                  <a:cubicBezTo>
                    <a:pt x="6" y="10"/>
                    <a:pt x="6" y="10"/>
                    <a:pt x="5" y="11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3" y="12"/>
                    <a:pt x="3" y="12"/>
                    <a:pt x="3" y="12"/>
                  </a:cubicBezTo>
                  <a:lnTo>
                    <a:pt x="3" y="1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6" name="Freeform 306">
              <a:extLst>
                <a:ext uri="{FF2B5EF4-FFF2-40B4-BE49-F238E27FC236}">
                  <a16:creationId xmlns:a16="http://schemas.microsoft.com/office/drawing/2014/main" xmlns="" id="{5C80F6E2-85DC-460E-8EAF-4CCB507BDE2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46475" y="6442076"/>
              <a:ext cx="28575" cy="26988"/>
            </a:xfrm>
            <a:custGeom>
              <a:avLst/>
              <a:gdLst>
                <a:gd name="T0" fmla="*/ 3 w 5"/>
                <a:gd name="T1" fmla="*/ 2 h 5"/>
                <a:gd name="T2" fmla="*/ 2 w 5"/>
                <a:gd name="T3" fmla="*/ 2 h 5"/>
                <a:gd name="T4" fmla="*/ 2 w 5"/>
                <a:gd name="T5" fmla="*/ 2 h 5"/>
                <a:gd name="T6" fmla="*/ 2 w 5"/>
                <a:gd name="T7" fmla="*/ 2 h 5"/>
                <a:gd name="T8" fmla="*/ 2 w 5"/>
                <a:gd name="T9" fmla="*/ 3 h 5"/>
                <a:gd name="T10" fmla="*/ 2 w 5"/>
                <a:gd name="T11" fmla="*/ 3 h 5"/>
                <a:gd name="T12" fmla="*/ 3 w 5"/>
                <a:gd name="T13" fmla="*/ 3 h 5"/>
                <a:gd name="T14" fmla="*/ 3 w 5"/>
                <a:gd name="T15" fmla="*/ 3 h 5"/>
                <a:gd name="T16" fmla="*/ 3 w 5"/>
                <a:gd name="T17" fmla="*/ 3 h 5"/>
                <a:gd name="T18" fmla="*/ 4 w 5"/>
                <a:gd name="T19" fmla="*/ 2 h 5"/>
                <a:gd name="T20" fmla="*/ 3 w 5"/>
                <a:gd name="T21" fmla="*/ 2 h 5"/>
                <a:gd name="T22" fmla="*/ 3 w 5"/>
                <a:gd name="T23" fmla="*/ 2 h 5"/>
                <a:gd name="T24" fmla="*/ 3 w 5"/>
                <a:gd name="T25" fmla="*/ 2 h 5"/>
                <a:gd name="T26" fmla="*/ 1 w 5"/>
                <a:gd name="T27" fmla="*/ 1 h 5"/>
                <a:gd name="T28" fmla="*/ 3 w 5"/>
                <a:gd name="T29" fmla="*/ 0 h 5"/>
                <a:gd name="T30" fmla="*/ 5 w 5"/>
                <a:gd name="T31" fmla="*/ 1 h 5"/>
                <a:gd name="T32" fmla="*/ 5 w 5"/>
                <a:gd name="T33" fmla="*/ 1 h 5"/>
                <a:gd name="T34" fmla="*/ 5 w 5"/>
                <a:gd name="T35" fmla="*/ 2 h 5"/>
                <a:gd name="T36" fmla="*/ 5 w 5"/>
                <a:gd name="T37" fmla="*/ 4 h 5"/>
                <a:gd name="T38" fmla="*/ 5 w 5"/>
                <a:gd name="T39" fmla="*/ 4 h 5"/>
                <a:gd name="T40" fmla="*/ 3 w 5"/>
                <a:gd name="T41" fmla="*/ 5 h 5"/>
                <a:gd name="T42" fmla="*/ 1 w 5"/>
                <a:gd name="T43" fmla="*/ 4 h 5"/>
                <a:gd name="T44" fmla="*/ 1 w 5"/>
                <a:gd name="T45" fmla="*/ 4 h 5"/>
                <a:gd name="T46" fmla="*/ 0 w 5"/>
                <a:gd name="T47" fmla="*/ 2 h 5"/>
                <a:gd name="T48" fmla="*/ 1 w 5"/>
                <a:gd name="T49" fmla="*/ 1 h 5"/>
                <a:gd name="T50" fmla="*/ 1 w 5"/>
                <a:gd name="T51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" h="5">
                  <a:moveTo>
                    <a:pt x="3" y="2"/>
                  </a:moveTo>
                  <a:cubicBezTo>
                    <a:pt x="3" y="2"/>
                    <a:pt x="3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4" y="3"/>
                    <a:pt x="4" y="2"/>
                  </a:cubicBezTo>
                  <a:cubicBezTo>
                    <a:pt x="4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lose/>
                  <a:moveTo>
                    <a:pt x="1" y="1"/>
                  </a:moveTo>
                  <a:cubicBezTo>
                    <a:pt x="1" y="0"/>
                    <a:pt x="2" y="0"/>
                    <a:pt x="3" y="0"/>
                  </a:cubicBezTo>
                  <a:cubicBezTo>
                    <a:pt x="4" y="0"/>
                    <a:pt x="4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2"/>
                    <a:pt x="5" y="2"/>
                  </a:cubicBezTo>
                  <a:cubicBezTo>
                    <a:pt x="5" y="3"/>
                    <a:pt x="5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4" y="5"/>
                    <a:pt x="4" y="5"/>
                    <a:pt x="3" y="5"/>
                  </a:cubicBezTo>
                  <a:cubicBezTo>
                    <a:pt x="2" y="5"/>
                    <a:pt x="2" y="5"/>
                    <a:pt x="1" y="4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2"/>
                    <a:pt x="1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7" name="Freeform 307">
              <a:extLst>
                <a:ext uri="{FF2B5EF4-FFF2-40B4-BE49-F238E27FC236}">
                  <a16:creationId xmlns:a16="http://schemas.microsoft.com/office/drawing/2014/main" xmlns="" id="{6525ABAE-7FD4-4C4F-9FC5-9A5E804B0E7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7588" y="6391276"/>
              <a:ext cx="22225" cy="28575"/>
            </a:xfrm>
            <a:custGeom>
              <a:avLst/>
              <a:gdLst>
                <a:gd name="T0" fmla="*/ 3 w 4"/>
                <a:gd name="T1" fmla="*/ 3 h 5"/>
                <a:gd name="T2" fmla="*/ 3 w 4"/>
                <a:gd name="T3" fmla="*/ 5 h 5"/>
                <a:gd name="T4" fmla="*/ 2 w 4"/>
                <a:gd name="T5" fmla="*/ 4 h 5"/>
                <a:gd name="T6" fmla="*/ 1 w 4"/>
                <a:gd name="T7" fmla="*/ 2 h 5"/>
                <a:gd name="T8" fmla="*/ 1 w 4"/>
                <a:gd name="T9" fmla="*/ 0 h 5"/>
                <a:gd name="T10" fmla="*/ 2 w 4"/>
                <a:gd name="T11" fmla="*/ 1 h 5"/>
                <a:gd name="T12" fmla="*/ 3 w 4"/>
                <a:gd name="T13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5">
                  <a:moveTo>
                    <a:pt x="3" y="3"/>
                  </a:moveTo>
                  <a:cubicBezTo>
                    <a:pt x="4" y="4"/>
                    <a:pt x="3" y="4"/>
                    <a:pt x="3" y="5"/>
                  </a:cubicBezTo>
                  <a:cubicBezTo>
                    <a:pt x="2" y="5"/>
                    <a:pt x="2" y="5"/>
                    <a:pt x="2" y="4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1"/>
                    <a:pt x="1" y="1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3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8" name="Freeform 308">
              <a:extLst>
                <a:ext uri="{FF2B5EF4-FFF2-40B4-BE49-F238E27FC236}">
                  <a16:creationId xmlns:a16="http://schemas.microsoft.com/office/drawing/2014/main" xmlns="" id="{9DFC4695-4DE2-4543-85C5-CC36301BB9B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4275" y="6546851"/>
              <a:ext cx="55562" cy="61913"/>
            </a:xfrm>
            <a:custGeom>
              <a:avLst/>
              <a:gdLst>
                <a:gd name="T0" fmla="*/ 6 w 10"/>
                <a:gd name="T1" fmla="*/ 1 h 11"/>
                <a:gd name="T2" fmla="*/ 7 w 10"/>
                <a:gd name="T3" fmla="*/ 0 h 11"/>
                <a:gd name="T4" fmla="*/ 8 w 10"/>
                <a:gd name="T5" fmla="*/ 1 h 11"/>
                <a:gd name="T6" fmla="*/ 10 w 10"/>
                <a:gd name="T7" fmla="*/ 7 h 11"/>
                <a:gd name="T8" fmla="*/ 9 w 10"/>
                <a:gd name="T9" fmla="*/ 8 h 11"/>
                <a:gd name="T10" fmla="*/ 5 w 10"/>
                <a:gd name="T11" fmla="*/ 10 h 11"/>
                <a:gd name="T12" fmla="*/ 4 w 10"/>
                <a:gd name="T13" fmla="*/ 10 h 11"/>
                <a:gd name="T14" fmla="*/ 1 w 10"/>
                <a:gd name="T15" fmla="*/ 5 h 11"/>
                <a:gd name="T16" fmla="*/ 1 w 10"/>
                <a:gd name="T17" fmla="*/ 4 h 11"/>
                <a:gd name="T18" fmla="*/ 2 w 10"/>
                <a:gd name="T19" fmla="*/ 4 h 11"/>
                <a:gd name="T20" fmla="*/ 5 w 10"/>
                <a:gd name="T21" fmla="*/ 8 h 11"/>
                <a:gd name="T22" fmla="*/ 7 w 10"/>
                <a:gd name="T23" fmla="*/ 7 h 11"/>
                <a:gd name="T24" fmla="*/ 6 w 10"/>
                <a:gd name="T25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" h="11">
                  <a:moveTo>
                    <a:pt x="6" y="1"/>
                  </a:moveTo>
                  <a:cubicBezTo>
                    <a:pt x="6" y="1"/>
                    <a:pt x="6" y="0"/>
                    <a:pt x="7" y="0"/>
                  </a:cubicBezTo>
                  <a:cubicBezTo>
                    <a:pt x="7" y="0"/>
                    <a:pt x="8" y="0"/>
                    <a:pt x="8" y="1"/>
                  </a:cubicBezTo>
                  <a:cubicBezTo>
                    <a:pt x="10" y="7"/>
                    <a:pt x="10" y="7"/>
                    <a:pt x="10" y="7"/>
                  </a:cubicBezTo>
                  <a:cubicBezTo>
                    <a:pt x="10" y="7"/>
                    <a:pt x="9" y="8"/>
                    <a:pt x="9" y="8"/>
                  </a:cubicBezTo>
                  <a:cubicBezTo>
                    <a:pt x="5" y="10"/>
                    <a:pt x="5" y="10"/>
                    <a:pt x="5" y="10"/>
                  </a:cubicBezTo>
                  <a:cubicBezTo>
                    <a:pt x="5" y="11"/>
                    <a:pt x="4" y="10"/>
                    <a:pt x="4" y="10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4"/>
                    <a:pt x="1" y="4"/>
                  </a:cubicBezTo>
                  <a:cubicBezTo>
                    <a:pt x="1" y="4"/>
                    <a:pt x="2" y="4"/>
                    <a:pt x="2" y="4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7" y="7"/>
                    <a:pt x="7" y="7"/>
                    <a:pt x="7" y="7"/>
                  </a:cubicBezTo>
                  <a:lnTo>
                    <a:pt x="6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9" name="Freeform 309">
              <a:extLst>
                <a:ext uri="{FF2B5EF4-FFF2-40B4-BE49-F238E27FC236}">
                  <a16:creationId xmlns:a16="http://schemas.microsoft.com/office/drawing/2014/main" xmlns="" id="{DC6B0308-6483-4314-9D38-72C4791FC0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779838" y="6435726"/>
              <a:ext cx="39687" cy="39688"/>
            </a:xfrm>
            <a:custGeom>
              <a:avLst/>
              <a:gdLst>
                <a:gd name="T0" fmla="*/ 2 w 7"/>
                <a:gd name="T1" fmla="*/ 6 h 7"/>
                <a:gd name="T2" fmla="*/ 1 w 7"/>
                <a:gd name="T3" fmla="*/ 7 h 7"/>
                <a:gd name="T4" fmla="*/ 0 w 7"/>
                <a:gd name="T5" fmla="*/ 6 h 7"/>
                <a:gd name="T6" fmla="*/ 2 w 7"/>
                <a:gd name="T7" fmla="*/ 1 h 7"/>
                <a:gd name="T8" fmla="*/ 2 w 7"/>
                <a:gd name="T9" fmla="*/ 1 h 7"/>
                <a:gd name="T10" fmla="*/ 2 w 7"/>
                <a:gd name="T11" fmla="*/ 1 h 7"/>
                <a:gd name="T12" fmla="*/ 2 w 7"/>
                <a:gd name="T13" fmla="*/ 1 h 7"/>
                <a:gd name="T14" fmla="*/ 6 w 7"/>
                <a:gd name="T15" fmla="*/ 0 h 7"/>
                <a:gd name="T16" fmla="*/ 7 w 7"/>
                <a:gd name="T17" fmla="*/ 1 h 7"/>
                <a:gd name="T18" fmla="*/ 6 w 7"/>
                <a:gd name="T19" fmla="*/ 2 h 7"/>
                <a:gd name="T20" fmla="*/ 3 w 7"/>
                <a:gd name="T21" fmla="*/ 3 h 7"/>
                <a:gd name="T22" fmla="*/ 3 w 7"/>
                <a:gd name="T23" fmla="*/ 3 h 7"/>
                <a:gd name="T24" fmla="*/ 2 w 7"/>
                <a:gd name="T25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" h="7">
                  <a:moveTo>
                    <a:pt x="2" y="6"/>
                  </a:moveTo>
                  <a:cubicBezTo>
                    <a:pt x="2" y="6"/>
                    <a:pt x="1" y="7"/>
                    <a:pt x="1" y="7"/>
                  </a:cubicBezTo>
                  <a:cubicBezTo>
                    <a:pt x="0" y="7"/>
                    <a:pt x="0" y="6"/>
                    <a:pt x="0" y="6"/>
                  </a:cubicBezTo>
                  <a:cubicBezTo>
                    <a:pt x="0" y="4"/>
                    <a:pt x="1" y="3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3" y="0"/>
                    <a:pt x="4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0" name="Freeform 310">
              <a:extLst>
                <a:ext uri="{FF2B5EF4-FFF2-40B4-BE49-F238E27FC236}">
                  <a16:creationId xmlns:a16="http://schemas.microsoft.com/office/drawing/2014/main" xmlns="" id="{4B1E8ED5-9ACD-4EC9-B58A-9A2491F130D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8413" y="6435726"/>
              <a:ext cx="38100" cy="39688"/>
            </a:xfrm>
            <a:custGeom>
              <a:avLst/>
              <a:gdLst>
                <a:gd name="T0" fmla="*/ 7 w 7"/>
                <a:gd name="T1" fmla="*/ 6 h 7"/>
                <a:gd name="T2" fmla="*/ 6 w 7"/>
                <a:gd name="T3" fmla="*/ 7 h 7"/>
                <a:gd name="T4" fmla="*/ 5 w 7"/>
                <a:gd name="T5" fmla="*/ 6 h 7"/>
                <a:gd name="T6" fmla="*/ 4 w 7"/>
                <a:gd name="T7" fmla="*/ 3 h 7"/>
                <a:gd name="T8" fmla="*/ 4 w 7"/>
                <a:gd name="T9" fmla="*/ 3 h 7"/>
                <a:gd name="T10" fmla="*/ 1 w 7"/>
                <a:gd name="T11" fmla="*/ 2 h 7"/>
                <a:gd name="T12" fmla="*/ 0 w 7"/>
                <a:gd name="T13" fmla="*/ 1 h 7"/>
                <a:gd name="T14" fmla="*/ 1 w 7"/>
                <a:gd name="T15" fmla="*/ 0 h 7"/>
                <a:gd name="T16" fmla="*/ 5 w 7"/>
                <a:gd name="T17" fmla="*/ 1 h 7"/>
                <a:gd name="T18" fmla="*/ 5 w 7"/>
                <a:gd name="T19" fmla="*/ 1 h 7"/>
                <a:gd name="T20" fmla="*/ 7 w 7"/>
                <a:gd name="T21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7">
                  <a:moveTo>
                    <a:pt x="7" y="6"/>
                  </a:moveTo>
                  <a:cubicBezTo>
                    <a:pt x="7" y="6"/>
                    <a:pt x="6" y="7"/>
                    <a:pt x="6" y="7"/>
                  </a:cubicBezTo>
                  <a:cubicBezTo>
                    <a:pt x="5" y="7"/>
                    <a:pt x="5" y="6"/>
                    <a:pt x="5" y="6"/>
                  </a:cubicBezTo>
                  <a:cubicBezTo>
                    <a:pt x="5" y="5"/>
                    <a:pt x="4" y="4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3" y="2"/>
                    <a:pt x="2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" y="0"/>
                    <a:pt x="4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3"/>
                    <a:pt x="7" y="4"/>
                    <a:pt x="7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1" name="Freeform 311">
              <a:extLst>
                <a:ext uri="{FF2B5EF4-FFF2-40B4-BE49-F238E27FC236}">
                  <a16:creationId xmlns:a16="http://schemas.microsoft.com/office/drawing/2014/main" xmlns="" id="{B4BE2E1B-3830-41AA-A1FA-A1932924F9D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30613" y="6408738"/>
              <a:ext cx="160337" cy="182563"/>
            </a:xfrm>
            <a:custGeom>
              <a:avLst/>
              <a:gdLst>
                <a:gd name="T0" fmla="*/ 16 w 29"/>
                <a:gd name="T1" fmla="*/ 1 h 33"/>
                <a:gd name="T2" fmla="*/ 18 w 29"/>
                <a:gd name="T3" fmla="*/ 1 h 33"/>
                <a:gd name="T4" fmla="*/ 20 w 29"/>
                <a:gd name="T5" fmla="*/ 2 h 33"/>
                <a:gd name="T6" fmla="*/ 21 w 29"/>
                <a:gd name="T7" fmla="*/ 2 h 33"/>
                <a:gd name="T8" fmla="*/ 21 w 29"/>
                <a:gd name="T9" fmla="*/ 2 h 33"/>
                <a:gd name="T10" fmla="*/ 22 w 29"/>
                <a:gd name="T11" fmla="*/ 3 h 33"/>
                <a:gd name="T12" fmla="*/ 22 w 29"/>
                <a:gd name="T13" fmla="*/ 3 h 33"/>
                <a:gd name="T14" fmla="*/ 24 w 29"/>
                <a:gd name="T15" fmla="*/ 4 h 33"/>
                <a:gd name="T16" fmla="*/ 24 w 29"/>
                <a:gd name="T17" fmla="*/ 5 h 33"/>
                <a:gd name="T18" fmla="*/ 25 w 29"/>
                <a:gd name="T19" fmla="*/ 6 h 33"/>
                <a:gd name="T20" fmla="*/ 26 w 29"/>
                <a:gd name="T21" fmla="*/ 6 h 33"/>
                <a:gd name="T22" fmla="*/ 24 w 29"/>
                <a:gd name="T23" fmla="*/ 7 h 33"/>
                <a:gd name="T24" fmla="*/ 24 w 29"/>
                <a:gd name="T25" fmla="*/ 7 h 33"/>
                <a:gd name="T26" fmla="*/ 23 w 29"/>
                <a:gd name="T27" fmla="*/ 6 h 33"/>
                <a:gd name="T28" fmla="*/ 23 w 29"/>
                <a:gd name="T29" fmla="*/ 6 h 33"/>
                <a:gd name="T30" fmla="*/ 22 w 29"/>
                <a:gd name="T31" fmla="*/ 5 h 33"/>
                <a:gd name="T32" fmla="*/ 21 w 29"/>
                <a:gd name="T33" fmla="*/ 5 h 33"/>
                <a:gd name="T34" fmla="*/ 21 w 29"/>
                <a:gd name="T35" fmla="*/ 4 h 33"/>
                <a:gd name="T36" fmla="*/ 20 w 29"/>
                <a:gd name="T37" fmla="*/ 4 h 33"/>
                <a:gd name="T38" fmla="*/ 19 w 29"/>
                <a:gd name="T39" fmla="*/ 4 h 33"/>
                <a:gd name="T40" fmla="*/ 18 w 29"/>
                <a:gd name="T41" fmla="*/ 3 h 33"/>
                <a:gd name="T42" fmla="*/ 17 w 29"/>
                <a:gd name="T43" fmla="*/ 2 h 33"/>
                <a:gd name="T44" fmla="*/ 22 w 29"/>
                <a:gd name="T45" fmla="*/ 4 h 33"/>
                <a:gd name="T46" fmla="*/ 27 w 29"/>
                <a:gd name="T47" fmla="*/ 14 h 33"/>
                <a:gd name="T48" fmla="*/ 29 w 29"/>
                <a:gd name="T49" fmla="*/ 14 h 33"/>
                <a:gd name="T50" fmla="*/ 29 w 29"/>
                <a:gd name="T51" fmla="*/ 16 h 33"/>
                <a:gd name="T52" fmla="*/ 29 w 29"/>
                <a:gd name="T53" fmla="*/ 19 h 33"/>
                <a:gd name="T54" fmla="*/ 27 w 29"/>
                <a:gd name="T55" fmla="*/ 24 h 33"/>
                <a:gd name="T56" fmla="*/ 25 w 29"/>
                <a:gd name="T57" fmla="*/ 23 h 33"/>
                <a:gd name="T58" fmla="*/ 27 w 29"/>
                <a:gd name="T59" fmla="*/ 18 h 33"/>
                <a:gd name="T60" fmla="*/ 28 w 29"/>
                <a:gd name="T61" fmla="*/ 16 h 33"/>
                <a:gd name="T62" fmla="*/ 28 w 29"/>
                <a:gd name="T63" fmla="*/ 15 h 33"/>
                <a:gd name="T64" fmla="*/ 18 w 29"/>
                <a:gd name="T65" fmla="*/ 29 h 33"/>
                <a:gd name="T66" fmla="*/ 19 w 29"/>
                <a:gd name="T67" fmla="*/ 31 h 33"/>
                <a:gd name="T68" fmla="*/ 12 w 29"/>
                <a:gd name="T69" fmla="*/ 33 h 33"/>
                <a:gd name="T70" fmla="*/ 10 w 29"/>
                <a:gd name="T71" fmla="*/ 33 h 33"/>
                <a:gd name="T72" fmla="*/ 8 w 29"/>
                <a:gd name="T73" fmla="*/ 33 h 33"/>
                <a:gd name="T74" fmla="*/ 3 w 29"/>
                <a:gd name="T75" fmla="*/ 33 h 33"/>
                <a:gd name="T76" fmla="*/ 1 w 29"/>
                <a:gd name="T77" fmla="*/ 32 h 33"/>
                <a:gd name="T78" fmla="*/ 2 w 29"/>
                <a:gd name="T79" fmla="*/ 30 h 33"/>
                <a:gd name="T80" fmla="*/ 3 w 29"/>
                <a:gd name="T81" fmla="*/ 31 h 33"/>
                <a:gd name="T82" fmla="*/ 8 w 29"/>
                <a:gd name="T83" fmla="*/ 31 h 33"/>
                <a:gd name="T84" fmla="*/ 9 w 29"/>
                <a:gd name="T85" fmla="*/ 31 h 33"/>
                <a:gd name="T86" fmla="*/ 11 w 29"/>
                <a:gd name="T87" fmla="*/ 31 h 33"/>
                <a:gd name="T88" fmla="*/ 15 w 29"/>
                <a:gd name="T89" fmla="*/ 30 h 33"/>
                <a:gd name="T90" fmla="*/ 3 w 29"/>
                <a:gd name="T91" fmla="*/ 32 h 33"/>
                <a:gd name="T92" fmla="*/ 3 w 29"/>
                <a:gd name="T93" fmla="*/ 32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9" h="33">
                  <a:moveTo>
                    <a:pt x="17" y="2"/>
                  </a:moveTo>
                  <a:cubicBezTo>
                    <a:pt x="16" y="2"/>
                    <a:pt x="16" y="2"/>
                    <a:pt x="16" y="1"/>
                  </a:cubicBezTo>
                  <a:cubicBezTo>
                    <a:pt x="16" y="1"/>
                    <a:pt x="17" y="0"/>
                    <a:pt x="17" y="0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1"/>
                    <a:pt x="19" y="1"/>
                    <a:pt x="19" y="1"/>
                  </a:cubicBezTo>
                  <a:cubicBezTo>
                    <a:pt x="19" y="1"/>
                    <a:pt x="19" y="1"/>
                    <a:pt x="20" y="2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21" y="2"/>
                    <a:pt x="22" y="3"/>
                    <a:pt x="22" y="3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3" y="3"/>
                    <a:pt x="23" y="4"/>
                    <a:pt x="23" y="4"/>
                  </a:cubicBezTo>
                  <a:cubicBezTo>
                    <a:pt x="23" y="4"/>
                    <a:pt x="24" y="4"/>
                    <a:pt x="24" y="4"/>
                  </a:cubicBezTo>
                  <a:cubicBezTo>
                    <a:pt x="24" y="4"/>
                    <a:pt x="24" y="4"/>
                    <a:pt x="24" y="4"/>
                  </a:cubicBezTo>
                  <a:cubicBezTo>
                    <a:pt x="24" y="4"/>
                    <a:pt x="24" y="5"/>
                    <a:pt x="24" y="5"/>
                  </a:cubicBezTo>
                  <a:cubicBezTo>
                    <a:pt x="24" y="5"/>
                    <a:pt x="24" y="5"/>
                    <a:pt x="24" y="5"/>
                  </a:cubicBezTo>
                  <a:cubicBezTo>
                    <a:pt x="25" y="5"/>
                    <a:pt x="25" y="5"/>
                    <a:pt x="25" y="6"/>
                  </a:cubicBezTo>
                  <a:cubicBezTo>
                    <a:pt x="25" y="6"/>
                    <a:pt x="25" y="6"/>
                    <a:pt x="25" y="6"/>
                  </a:cubicBezTo>
                  <a:cubicBezTo>
                    <a:pt x="25" y="6"/>
                    <a:pt x="26" y="6"/>
                    <a:pt x="26" y="6"/>
                  </a:cubicBezTo>
                  <a:cubicBezTo>
                    <a:pt x="26" y="7"/>
                    <a:pt x="26" y="7"/>
                    <a:pt x="26" y="8"/>
                  </a:cubicBezTo>
                  <a:cubicBezTo>
                    <a:pt x="25" y="8"/>
                    <a:pt x="25" y="8"/>
                    <a:pt x="24" y="7"/>
                  </a:cubicBezTo>
                  <a:cubicBezTo>
                    <a:pt x="24" y="7"/>
                    <a:pt x="24" y="7"/>
                    <a:pt x="24" y="7"/>
                  </a:cubicBezTo>
                  <a:cubicBezTo>
                    <a:pt x="24" y="7"/>
                    <a:pt x="24" y="7"/>
                    <a:pt x="24" y="7"/>
                  </a:cubicBezTo>
                  <a:cubicBezTo>
                    <a:pt x="24" y="7"/>
                    <a:pt x="23" y="6"/>
                    <a:pt x="23" y="6"/>
                  </a:cubicBezTo>
                  <a:cubicBezTo>
                    <a:pt x="23" y="6"/>
                    <a:pt x="23" y="6"/>
                    <a:pt x="23" y="6"/>
                  </a:cubicBezTo>
                  <a:cubicBezTo>
                    <a:pt x="23" y="6"/>
                    <a:pt x="23" y="6"/>
                    <a:pt x="23" y="6"/>
                  </a:cubicBezTo>
                  <a:cubicBezTo>
                    <a:pt x="23" y="6"/>
                    <a:pt x="23" y="6"/>
                    <a:pt x="23" y="6"/>
                  </a:cubicBezTo>
                  <a:cubicBezTo>
                    <a:pt x="23" y="6"/>
                    <a:pt x="23" y="6"/>
                    <a:pt x="23" y="6"/>
                  </a:cubicBezTo>
                  <a:cubicBezTo>
                    <a:pt x="22" y="6"/>
                    <a:pt x="22" y="5"/>
                    <a:pt x="22" y="5"/>
                  </a:cubicBezTo>
                  <a:cubicBezTo>
                    <a:pt x="22" y="5"/>
                    <a:pt x="22" y="5"/>
                    <a:pt x="21" y="5"/>
                  </a:cubicBezTo>
                  <a:cubicBezTo>
                    <a:pt x="21" y="5"/>
                    <a:pt x="21" y="5"/>
                    <a:pt x="21" y="5"/>
                  </a:cubicBezTo>
                  <a:cubicBezTo>
                    <a:pt x="21" y="5"/>
                    <a:pt x="21" y="5"/>
                    <a:pt x="21" y="5"/>
                  </a:cubicBezTo>
                  <a:cubicBezTo>
                    <a:pt x="21" y="5"/>
                    <a:pt x="21" y="5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0" y="4"/>
                    <a:pt x="20" y="4"/>
                    <a:pt x="19" y="4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8" y="3"/>
                    <a:pt x="18" y="3"/>
                  </a:cubicBezTo>
                  <a:cubicBezTo>
                    <a:pt x="18" y="3"/>
                    <a:pt x="18" y="3"/>
                    <a:pt x="17" y="3"/>
                  </a:cubicBezTo>
                  <a:cubicBezTo>
                    <a:pt x="17" y="2"/>
                    <a:pt x="17" y="2"/>
                    <a:pt x="17" y="2"/>
                  </a:cubicBezTo>
                  <a:close/>
                  <a:moveTo>
                    <a:pt x="22" y="3"/>
                  </a:moveTo>
                  <a:cubicBezTo>
                    <a:pt x="22" y="4"/>
                    <a:pt x="22" y="4"/>
                    <a:pt x="22" y="4"/>
                  </a:cubicBezTo>
                  <a:cubicBezTo>
                    <a:pt x="22" y="3"/>
                    <a:pt x="22" y="3"/>
                    <a:pt x="22" y="3"/>
                  </a:cubicBezTo>
                  <a:close/>
                  <a:moveTo>
                    <a:pt x="27" y="14"/>
                  </a:moveTo>
                  <a:cubicBezTo>
                    <a:pt x="27" y="14"/>
                    <a:pt x="28" y="13"/>
                    <a:pt x="28" y="13"/>
                  </a:cubicBezTo>
                  <a:cubicBezTo>
                    <a:pt x="29" y="13"/>
                    <a:pt x="29" y="14"/>
                    <a:pt x="29" y="14"/>
                  </a:cubicBezTo>
                  <a:cubicBezTo>
                    <a:pt x="29" y="14"/>
                    <a:pt x="29" y="15"/>
                    <a:pt x="29" y="15"/>
                  </a:cubicBezTo>
                  <a:cubicBezTo>
                    <a:pt x="29" y="15"/>
                    <a:pt x="29" y="16"/>
                    <a:pt x="29" y="16"/>
                  </a:cubicBezTo>
                  <a:cubicBezTo>
                    <a:pt x="29" y="16"/>
                    <a:pt x="29" y="17"/>
                    <a:pt x="29" y="17"/>
                  </a:cubicBezTo>
                  <a:cubicBezTo>
                    <a:pt x="29" y="18"/>
                    <a:pt x="29" y="18"/>
                    <a:pt x="29" y="19"/>
                  </a:cubicBezTo>
                  <a:cubicBezTo>
                    <a:pt x="29" y="20"/>
                    <a:pt x="29" y="21"/>
                    <a:pt x="28" y="21"/>
                  </a:cubicBezTo>
                  <a:cubicBezTo>
                    <a:pt x="28" y="22"/>
                    <a:pt x="28" y="23"/>
                    <a:pt x="27" y="24"/>
                  </a:cubicBezTo>
                  <a:cubicBezTo>
                    <a:pt x="27" y="24"/>
                    <a:pt x="26" y="24"/>
                    <a:pt x="26" y="24"/>
                  </a:cubicBezTo>
                  <a:cubicBezTo>
                    <a:pt x="25" y="24"/>
                    <a:pt x="25" y="23"/>
                    <a:pt x="25" y="23"/>
                  </a:cubicBezTo>
                  <a:cubicBezTo>
                    <a:pt x="26" y="22"/>
                    <a:pt x="26" y="21"/>
                    <a:pt x="27" y="21"/>
                  </a:cubicBezTo>
                  <a:cubicBezTo>
                    <a:pt x="27" y="20"/>
                    <a:pt x="27" y="19"/>
                    <a:pt x="27" y="18"/>
                  </a:cubicBezTo>
                  <a:cubicBezTo>
                    <a:pt x="27" y="18"/>
                    <a:pt x="27" y="18"/>
                    <a:pt x="27" y="17"/>
                  </a:cubicBezTo>
                  <a:cubicBezTo>
                    <a:pt x="28" y="17"/>
                    <a:pt x="28" y="16"/>
                    <a:pt x="28" y="16"/>
                  </a:cubicBezTo>
                  <a:cubicBezTo>
                    <a:pt x="28" y="16"/>
                    <a:pt x="28" y="15"/>
                    <a:pt x="28" y="15"/>
                  </a:cubicBezTo>
                  <a:cubicBezTo>
                    <a:pt x="28" y="15"/>
                    <a:pt x="28" y="15"/>
                    <a:pt x="28" y="15"/>
                  </a:cubicBezTo>
                  <a:cubicBezTo>
                    <a:pt x="28" y="15"/>
                    <a:pt x="27" y="15"/>
                    <a:pt x="27" y="14"/>
                  </a:cubicBezTo>
                  <a:close/>
                  <a:moveTo>
                    <a:pt x="18" y="29"/>
                  </a:moveTo>
                  <a:cubicBezTo>
                    <a:pt x="19" y="29"/>
                    <a:pt x="19" y="29"/>
                    <a:pt x="19" y="29"/>
                  </a:cubicBezTo>
                  <a:cubicBezTo>
                    <a:pt x="20" y="30"/>
                    <a:pt x="19" y="30"/>
                    <a:pt x="19" y="31"/>
                  </a:cubicBezTo>
                  <a:cubicBezTo>
                    <a:pt x="18" y="31"/>
                    <a:pt x="17" y="31"/>
                    <a:pt x="16" y="32"/>
                  </a:cubicBezTo>
                  <a:cubicBezTo>
                    <a:pt x="14" y="32"/>
                    <a:pt x="13" y="32"/>
                    <a:pt x="12" y="33"/>
                  </a:cubicBezTo>
                  <a:cubicBezTo>
                    <a:pt x="12" y="33"/>
                    <a:pt x="11" y="33"/>
                    <a:pt x="11" y="33"/>
                  </a:cubicBezTo>
                  <a:cubicBezTo>
                    <a:pt x="11" y="33"/>
                    <a:pt x="10" y="33"/>
                    <a:pt x="10" y="33"/>
                  </a:cubicBezTo>
                  <a:cubicBezTo>
                    <a:pt x="10" y="33"/>
                    <a:pt x="9" y="33"/>
                    <a:pt x="9" y="33"/>
                  </a:cubicBezTo>
                  <a:cubicBezTo>
                    <a:pt x="9" y="33"/>
                    <a:pt x="8" y="33"/>
                    <a:pt x="8" y="33"/>
                  </a:cubicBezTo>
                  <a:cubicBezTo>
                    <a:pt x="7" y="33"/>
                    <a:pt x="6" y="33"/>
                    <a:pt x="5" y="33"/>
                  </a:cubicBezTo>
                  <a:cubicBezTo>
                    <a:pt x="4" y="33"/>
                    <a:pt x="4" y="33"/>
                    <a:pt x="3" y="33"/>
                  </a:cubicBezTo>
                  <a:cubicBezTo>
                    <a:pt x="3" y="32"/>
                    <a:pt x="3" y="32"/>
                    <a:pt x="3" y="32"/>
                  </a:cubicBezTo>
                  <a:cubicBezTo>
                    <a:pt x="2" y="32"/>
                    <a:pt x="2" y="32"/>
                    <a:pt x="1" y="32"/>
                  </a:cubicBezTo>
                  <a:cubicBezTo>
                    <a:pt x="1" y="32"/>
                    <a:pt x="0" y="31"/>
                    <a:pt x="0" y="31"/>
                  </a:cubicBezTo>
                  <a:cubicBezTo>
                    <a:pt x="1" y="30"/>
                    <a:pt x="1" y="30"/>
                    <a:pt x="2" y="30"/>
                  </a:cubicBezTo>
                  <a:cubicBezTo>
                    <a:pt x="2" y="30"/>
                    <a:pt x="3" y="31"/>
                    <a:pt x="3" y="31"/>
                  </a:cubicBezTo>
                  <a:cubicBezTo>
                    <a:pt x="3" y="31"/>
                    <a:pt x="3" y="31"/>
                    <a:pt x="3" y="31"/>
                  </a:cubicBezTo>
                  <a:cubicBezTo>
                    <a:pt x="4" y="31"/>
                    <a:pt x="5" y="31"/>
                    <a:pt x="5" y="31"/>
                  </a:cubicBezTo>
                  <a:cubicBezTo>
                    <a:pt x="6" y="31"/>
                    <a:pt x="7" y="31"/>
                    <a:pt x="8" y="31"/>
                  </a:cubicBezTo>
                  <a:cubicBezTo>
                    <a:pt x="8" y="31"/>
                    <a:pt x="9" y="31"/>
                    <a:pt x="9" y="31"/>
                  </a:cubicBezTo>
                  <a:cubicBezTo>
                    <a:pt x="9" y="31"/>
                    <a:pt x="9" y="31"/>
                    <a:pt x="9" y="31"/>
                  </a:cubicBezTo>
                  <a:cubicBezTo>
                    <a:pt x="9" y="31"/>
                    <a:pt x="10" y="31"/>
                    <a:pt x="10" y="31"/>
                  </a:cubicBezTo>
                  <a:cubicBezTo>
                    <a:pt x="10" y="31"/>
                    <a:pt x="11" y="31"/>
                    <a:pt x="11" y="31"/>
                  </a:cubicBezTo>
                  <a:cubicBezTo>
                    <a:pt x="11" y="31"/>
                    <a:pt x="12" y="31"/>
                    <a:pt x="12" y="31"/>
                  </a:cubicBezTo>
                  <a:cubicBezTo>
                    <a:pt x="13" y="31"/>
                    <a:pt x="14" y="30"/>
                    <a:pt x="15" y="30"/>
                  </a:cubicBezTo>
                  <a:cubicBezTo>
                    <a:pt x="16" y="30"/>
                    <a:pt x="17" y="29"/>
                    <a:pt x="18" y="29"/>
                  </a:cubicBezTo>
                  <a:close/>
                  <a:moveTo>
                    <a:pt x="3" y="32"/>
                  </a:moveTo>
                  <a:cubicBezTo>
                    <a:pt x="2" y="31"/>
                    <a:pt x="2" y="31"/>
                    <a:pt x="2" y="31"/>
                  </a:cubicBezTo>
                  <a:cubicBezTo>
                    <a:pt x="2" y="32"/>
                    <a:pt x="2" y="32"/>
                    <a:pt x="3" y="3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2" name="Freeform 312">
              <a:extLst>
                <a:ext uri="{FF2B5EF4-FFF2-40B4-BE49-F238E27FC236}">
                  <a16:creationId xmlns:a16="http://schemas.microsoft.com/office/drawing/2014/main" xmlns="" id="{E8AD2C2E-1070-4117-A431-D6CA611371C6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3938" y="6391276"/>
              <a:ext cx="66675" cy="44450"/>
            </a:xfrm>
            <a:custGeom>
              <a:avLst/>
              <a:gdLst>
                <a:gd name="T0" fmla="*/ 1 w 12"/>
                <a:gd name="T1" fmla="*/ 2 h 8"/>
                <a:gd name="T2" fmla="*/ 0 w 12"/>
                <a:gd name="T3" fmla="*/ 1 h 8"/>
                <a:gd name="T4" fmla="*/ 1 w 12"/>
                <a:gd name="T5" fmla="*/ 0 h 8"/>
                <a:gd name="T6" fmla="*/ 2 w 12"/>
                <a:gd name="T7" fmla="*/ 0 h 8"/>
                <a:gd name="T8" fmla="*/ 3 w 12"/>
                <a:gd name="T9" fmla="*/ 1 h 8"/>
                <a:gd name="T10" fmla="*/ 4 w 12"/>
                <a:gd name="T11" fmla="*/ 1 h 8"/>
                <a:gd name="T12" fmla="*/ 6 w 12"/>
                <a:gd name="T13" fmla="*/ 1 h 8"/>
                <a:gd name="T14" fmla="*/ 6 w 12"/>
                <a:gd name="T15" fmla="*/ 1 h 8"/>
                <a:gd name="T16" fmla="*/ 6 w 12"/>
                <a:gd name="T17" fmla="*/ 1 h 8"/>
                <a:gd name="T18" fmla="*/ 7 w 12"/>
                <a:gd name="T19" fmla="*/ 2 h 8"/>
                <a:gd name="T20" fmla="*/ 7 w 12"/>
                <a:gd name="T21" fmla="*/ 2 h 8"/>
                <a:gd name="T22" fmla="*/ 8 w 12"/>
                <a:gd name="T23" fmla="*/ 3 h 8"/>
                <a:gd name="T24" fmla="*/ 8 w 12"/>
                <a:gd name="T25" fmla="*/ 3 h 8"/>
                <a:gd name="T26" fmla="*/ 9 w 12"/>
                <a:gd name="T27" fmla="*/ 3 h 8"/>
                <a:gd name="T28" fmla="*/ 10 w 12"/>
                <a:gd name="T29" fmla="*/ 4 h 8"/>
                <a:gd name="T30" fmla="*/ 11 w 12"/>
                <a:gd name="T31" fmla="*/ 5 h 8"/>
                <a:gd name="T32" fmla="*/ 12 w 12"/>
                <a:gd name="T33" fmla="*/ 6 h 8"/>
                <a:gd name="T34" fmla="*/ 11 w 12"/>
                <a:gd name="T35" fmla="*/ 8 h 8"/>
                <a:gd name="T36" fmla="*/ 10 w 12"/>
                <a:gd name="T37" fmla="*/ 7 h 8"/>
                <a:gd name="T38" fmla="*/ 9 w 12"/>
                <a:gd name="T39" fmla="*/ 6 h 8"/>
                <a:gd name="T40" fmla="*/ 9 w 12"/>
                <a:gd name="T41" fmla="*/ 6 h 8"/>
                <a:gd name="T42" fmla="*/ 8 w 12"/>
                <a:gd name="T43" fmla="*/ 5 h 8"/>
                <a:gd name="T44" fmla="*/ 7 w 12"/>
                <a:gd name="T45" fmla="*/ 4 h 8"/>
                <a:gd name="T46" fmla="*/ 7 w 12"/>
                <a:gd name="T47" fmla="*/ 4 h 8"/>
                <a:gd name="T48" fmla="*/ 7 w 12"/>
                <a:gd name="T49" fmla="*/ 4 h 8"/>
                <a:gd name="T50" fmla="*/ 6 w 12"/>
                <a:gd name="T51" fmla="*/ 4 h 8"/>
                <a:gd name="T52" fmla="*/ 6 w 12"/>
                <a:gd name="T53" fmla="*/ 4 h 8"/>
                <a:gd name="T54" fmla="*/ 5 w 12"/>
                <a:gd name="T55" fmla="*/ 3 h 8"/>
                <a:gd name="T56" fmla="*/ 5 w 12"/>
                <a:gd name="T57" fmla="*/ 3 h 8"/>
                <a:gd name="T58" fmla="*/ 4 w 12"/>
                <a:gd name="T59" fmla="*/ 3 h 8"/>
                <a:gd name="T60" fmla="*/ 3 w 12"/>
                <a:gd name="T61" fmla="*/ 2 h 8"/>
                <a:gd name="T62" fmla="*/ 2 w 12"/>
                <a:gd name="T63" fmla="*/ 2 h 8"/>
                <a:gd name="T64" fmla="*/ 1 w 12"/>
                <a:gd name="T65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2" h="8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3" y="0"/>
                    <a:pt x="3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1"/>
                    <a:pt x="5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2"/>
                    <a:pt x="7" y="2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8" y="2"/>
                    <a:pt x="8" y="3"/>
                  </a:cubicBezTo>
                  <a:cubicBezTo>
                    <a:pt x="8" y="3"/>
                    <a:pt x="8" y="3"/>
                    <a:pt x="8" y="3"/>
                  </a:cubicBezTo>
                  <a:cubicBezTo>
                    <a:pt x="8" y="3"/>
                    <a:pt x="9" y="3"/>
                    <a:pt x="9" y="3"/>
                  </a:cubicBezTo>
                  <a:cubicBezTo>
                    <a:pt x="9" y="4"/>
                    <a:pt x="10" y="4"/>
                    <a:pt x="10" y="4"/>
                  </a:cubicBezTo>
                  <a:cubicBezTo>
                    <a:pt x="10" y="5"/>
                    <a:pt x="11" y="5"/>
                    <a:pt x="11" y="5"/>
                  </a:cubicBezTo>
                  <a:cubicBezTo>
                    <a:pt x="11" y="6"/>
                    <a:pt x="11" y="6"/>
                    <a:pt x="12" y="6"/>
                  </a:cubicBezTo>
                  <a:cubicBezTo>
                    <a:pt x="12" y="7"/>
                    <a:pt x="12" y="7"/>
                    <a:pt x="11" y="8"/>
                  </a:cubicBezTo>
                  <a:cubicBezTo>
                    <a:pt x="11" y="8"/>
                    <a:pt x="10" y="8"/>
                    <a:pt x="10" y="7"/>
                  </a:cubicBezTo>
                  <a:cubicBezTo>
                    <a:pt x="10" y="7"/>
                    <a:pt x="10" y="7"/>
                    <a:pt x="9" y="6"/>
                  </a:cubicBezTo>
                  <a:cubicBezTo>
                    <a:pt x="9" y="6"/>
                    <a:pt x="9" y="6"/>
                    <a:pt x="9" y="6"/>
                  </a:cubicBezTo>
                  <a:cubicBezTo>
                    <a:pt x="8" y="5"/>
                    <a:pt x="8" y="5"/>
                    <a:pt x="8" y="5"/>
                  </a:cubicBezTo>
                  <a:cubicBezTo>
                    <a:pt x="8" y="5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4" y="3"/>
                    <a:pt x="4" y="3"/>
                  </a:cubicBezTo>
                  <a:cubicBezTo>
                    <a:pt x="4" y="3"/>
                    <a:pt x="3" y="3"/>
                    <a:pt x="3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3" name="Freeform 313">
              <a:extLst>
                <a:ext uri="{FF2B5EF4-FFF2-40B4-BE49-F238E27FC236}">
                  <a16:creationId xmlns:a16="http://schemas.microsoft.com/office/drawing/2014/main" xmlns="" id="{CF2D2C03-2C52-4C02-834A-D7B25E58420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30613" y="6346826"/>
              <a:ext cx="82550" cy="77788"/>
            </a:xfrm>
            <a:custGeom>
              <a:avLst/>
              <a:gdLst>
                <a:gd name="T0" fmla="*/ 13 w 15"/>
                <a:gd name="T1" fmla="*/ 7 h 14"/>
                <a:gd name="T2" fmla="*/ 11 w 15"/>
                <a:gd name="T3" fmla="*/ 3 h 14"/>
                <a:gd name="T4" fmla="*/ 7 w 15"/>
                <a:gd name="T5" fmla="*/ 2 h 14"/>
                <a:gd name="T6" fmla="*/ 4 w 15"/>
                <a:gd name="T7" fmla="*/ 3 h 14"/>
                <a:gd name="T8" fmla="*/ 2 w 15"/>
                <a:gd name="T9" fmla="*/ 7 h 14"/>
                <a:gd name="T10" fmla="*/ 4 w 15"/>
                <a:gd name="T11" fmla="*/ 11 h 14"/>
                <a:gd name="T12" fmla="*/ 7 w 15"/>
                <a:gd name="T13" fmla="*/ 12 h 14"/>
                <a:gd name="T14" fmla="*/ 11 w 15"/>
                <a:gd name="T15" fmla="*/ 11 h 14"/>
                <a:gd name="T16" fmla="*/ 11 w 15"/>
                <a:gd name="T17" fmla="*/ 11 h 14"/>
                <a:gd name="T18" fmla="*/ 13 w 15"/>
                <a:gd name="T19" fmla="*/ 7 h 14"/>
                <a:gd name="T20" fmla="*/ 12 w 15"/>
                <a:gd name="T21" fmla="*/ 2 h 14"/>
                <a:gd name="T22" fmla="*/ 15 w 15"/>
                <a:gd name="T23" fmla="*/ 7 h 14"/>
                <a:gd name="T24" fmla="*/ 12 w 15"/>
                <a:gd name="T25" fmla="*/ 12 h 14"/>
                <a:gd name="T26" fmla="*/ 12 w 15"/>
                <a:gd name="T27" fmla="*/ 12 h 14"/>
                <a:gd name="T28" fmla="*/ 12 w 15"/>
                <a:gd name="T29" fmla="*/ 12 h 14"/>
                <a:gd name="T30" fmla="*/ 12 w 15"/>
                <a:gd name="T31" fmla="*/ 12 h 14"/>
                <a:gd name="T32" fmla="*/ 7 w 15"/>
                <a:gd name="T33" fmla="*/ 14 h 14"/>
                <a:gd name="T34" fmla="*/ 2 w 15"/>
                <a:gd name="T35" fmla="*/ 12 h 14"/>
                <a:gd name="T36" fmla="*/ 0 w 15"/>
                <a:gd name="T37" fmla="*/ 7 h 14"/>
                <a:gd name="T38" fmla="*/ 2 w 15"/>
                <a:gd name="T39" fmla="*/ 2 h 14"/>
                <a:gd name="T40" fmla="*/ 7 w 15"/>
                <a:gd name="T41" fmla="*/ 0 h 14"/>
                <a:gd name="T42" fmla="*/ 12 w 15"/>
                <a:gd name="T43" fmla="*/ 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" h="14">
                  <a:moveTo>
                    <a:pt x="13" y="7"/>
                  </a:moveTo>
                  <a:cubicBezTo>
                    <a:pt x="13" y="6"/>
                    <a:pt x="12" y="4"/>
                    <a:pt x="11" y="3"/>
                  </a:cubicBezTo>
                  <a:cubicBezTo>
                    <a:pt x="10" y="2"/>
                    <a:pt x="9" y="2"/>
                    <a:pt x="7" y="2"/>
                  </a:cubicBezTo>
                  <a:cubicBezTo>
                    <a:pt x="6" y="2"/>
                    <a:pt x="5" y="2"/>
                    <a:pt x="4" y="3"/>
                  </a:cubicBezTo>
                  <a:cubicBezTo>
                    <a:pt x="3" y="4"/>
                    <a:pt x="2" y="6"/>
                    <a:pt x="2" y="7"/>
                  </a:cubicBezTo>
                  <a:cubicBezTo>
                    <a:pt x="2" y="8"/>
                    <a:pt x="3" y="10"/>
                    <a:pt x="4" y="11"/>
                  </a:cubicBezTo>
                  <a:cubicBezTo>
                    <a:pt x="5" y="12"/>
                    <a:pt x="6" y="12"/>
                    <a:pt x="7" y="12"/>
                  </a:cubicBezTo>
                  <a:cubicBezTo>
                    <a:pt x="9" y="12"/>
                    <a:pt x="10" y="12"/>
                    <a:pt x="11" y="11"/>
                  </a:cubicBezTo>
                  <a:cubicBezTo>
                    <a:pt x="11" y="11"/>
                    <a:pt x="11" y="11"/>
                    <a:pt x="11" y="11"/>
                  </a:cubicBezTo>
                  <a:cubicBezTo>
                    <a:pt x="12" y="10"/>
                    <a:pt x="13" y="8"/>
                    <a:pt x="13" y="7"/>
                  </a:cubicBezTo>
                  <a:close/>
                  <a:moveTo>
                    <a:pt x="12" y="2"/>
                  </a:moveTo>
                  <a:cubicBezTo>
                    <a:pt x="14" y="3"/>
                    <a:pt x="15" y="5"/>
                    <a:pt x="15" y="7"/>
                  </a:cubicBezTo>
                  <a:cubicBezTo>
                    <a:pt x="15" y="9"/>
                    <a:pt x="14" y="11"/>
                    <a:pt x="12" y="12"/>
                  </a:cubicBezTo>
                  <a:cubicBezTo>
                    <a:pt x="12" y="12"/>
                    <a:pt x="12" y="12"/>
                    <a:pt x="12" y="12"/>
                  </a:cubicBezTo>
                  <a:cubicBezTo>
                    <a:pt x="12" y="12"/>
                    <a:pt x="12" y="12"/>
                    <a:pt x="12" y="12"/>
                  </a:cubicBezTo>
                  <a:cubicBezTo>
                    <a:pt x="12" y="12"/>
                    <a:pt x="12" y="12"/>
                    <a:pt x="12" y="12"/>
                  </a:cubicBezTo>
                  <a:cubicBezTo>
                    <a:pt x="11" y="13"/>
                    <a:pt x="9" y="14"/>
                    <a:pt x="7" y="14"/>
                  </a:cubicBezTo>
                  <a:cubicBezTo>
                    <a:pt x="5" y="14"/>
                    <a:pt x="4" y="13"/>
                    <a:pt x="2" y="12"/>
                  </a:cubicBezTo>
                  <a:cubicBezTo>
                    <a:pt x="1" y="11"/>
                    <a:pt x="0" y="9"/>
                    <a:pt x="0" y="7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4" y="1"/>
                    <a:pt x="5" y="0"/>
                    <a:pt x="7" y="0"/>
                  </a:cubicBezTo>
                  <a:cubicBezTo>
                    <a:pt x="9" y="0"/>
                    <a:pt x="11" y="1"/>
                    <a:pt x="12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4" name="Freeform 314">
              <a:extLst>
                <a:ext uri="{FF2B5EF4-FFF2-40B4-BE49-F238E27FC236}">
                  <a16:creationId xmlns:a16="http://schemas.microsoft.com/office/drawing/2014/main" xmlns="" id="{56D65DC9-E523-4530-B24E-FE7F1E6CA99A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3938" y="6524626"/>
              <a:ext cx="26987" cy="33338"/>
            </a:xfrm>
            <a:custGeom>
              <a:avLst/>
              <a:gdLst>
                <a:gd name="T0" fmla="*/ 0 w 5"/>
                <a:gd name="T1" fmla="*/ 2 h 6"/>
                <a:gd name="T2" fmla="*/ 0 w 5"/>
                <a:gd name="T3" fmla="*/ 0 h 6"/>
                <a:gd name="T4" fmla="*/ 2 w 5"/>
                <a:gd name="T5" fmla="*/ 1 h 6"/>
                <a:gd name="T6" fmla="*/ 3 w 5"/>
                <a:gd name="T7" fmla="*/ 3 h 6"/>
                <a:gd name="T8" fmla="*/ 5 w 5"/>
                <a:gd name="T9" fmla="*/ 5 h 6"/>
                <a:gd name="T10" fmla="*/ 5 w 5"/>
                <a:gd name="T11" fmla="*/ 6 h 6"/>
                <a:gd name="T12" fmla="*/ 4 w 5"/>
                <a:gd name="T13" fmla="*/ 6 h 6"/>
                <a:gd name="T14" fmla="*/ 2 w 5"/>
                <a:gd name="T15" fmla="*/ 4 h 6"/>
                <a:gd name="T16" fmla="*/ 0 w 5"/>
                <a:gd name="T17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6">
                  <a:moveTo>
                    <a:pt x="0" y="2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1"/>
                    <a:pt x="3" y="2"/>
                    <a:pt x="3" y="3"/>
                  </a:cubicBezTo>
                  <a:cubicBezTo>
                    <a:pt x="4" y="3"/>
                    <a:pt x="4" y="4"/>
                    <a:pt x="5" y="5"/>
                  </a:cubicBezTo>
                  <a:cubicBezTo>
                    <a:pt x="5" y="5"/>
                    <a:pt x="5" y="6"/>
                    <a:pt x="5" y="6"/>
                  </a:cubicBezTo>
                  <a:cubicBezTo>
                    <a:pt x="5" y="6"/>
                    <a:pt x="4" y="6"/>
                    <a:pt x="4" y="6"/>
                  </a:cubicBezTo>
                  <a:cubicBezTo>
                    <a:pt x="3" y="5"/>
                    <a:pt x="2" y="5"/>
                    <a:pt x="2" y="4"/>
                  </a:cubicBezTo>
                  <a:cubicBezTo>
                    <a:pt x="1" y="3"/>
                    <a:pt x="1" y="2"/>
                    <a:pt x="0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5" name="Freeform 315">
              <a:extLst>
                <a:ext uri="{FF2B5EF4-FFF2-40B4-BE49-F238E27FC236}">
                  <a16:creationId xmlns:a16="http://schemas.microsoft.com/office/drawing/2014/main" xmlns="" id="{D6EA2579-6228-45C0-B8E5-BF3F67449FE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9488" y="6502401"/>
              <a:ext cx="55562" cy="33338"/>
            </a:xfrm>
            <a:custGeom>
              <a:avLst/>
              <a:gdLst>
                <a:gd name="T0" fmla="*/ 0 w 10"/>
                <a:gd name="T1" fmla="*/ 1 h 6"/>
                <a:gd name="T2" fmla="*/ 1 w 10"/>
                <a:gd name="T3" fmla="*/ 0 h 6"/>
                <a:gd name="T4" fmla="*/ 2 w 10"/>
                <a:gd name="T5" fmla="*/ 0 h 6"/>
                <a:gd name="T6" fmla="*/ 3 w 10"/>
                <a:gd name="T7" fmla="*/ 0 h 6"/>
                <a:gd name="T8" fmla="*/ 3 w 10"/>
                <a:gd name="T9" fmla="*/ 0 h 6"/>
                <a:gd name="T10" fmla="*/ 4 w 10"/>
                <a:gd name="T11" fmla="*/ 0 h 6"/>
                <a:gd name="T12" fmla="*/ 4 w 10"/>
                <a:gd name="T13" fmla="*/ 0 h 6"/>
                <a:gd name="T14" fmla="*/ 5 w 10"/>
                <a:gd name="T15" fmla="*/ 1 h 6"/>
                <a:gd name="T16" fmla="*/ 5 w 10"/>
                <a:gd name="T17" fmla="*/ 1 h 6"/>
                <a:gd name="T18" fmla="*/ 6 w 10"/>
                <a:gd name="T19" fmla="*/ 1 h 6"/>
                <a:gd name="T20" fmla="*/ 6 w 10"/>
                <a:gd name="T21" fmla="*/ 1 h 6"/>
                <a:gd name="T22" fmla="*/ 6 w 10"/>
                <a:gd name="T23" fmla="*/ 1 h 6"/>
                <a:gd name="T24" fmla="*/ 7 w 10"/>
                <a:gd name="T25" fmla="*/ 2 h 6"/>
                <a:gd name="T26" fmla="*/ 7 w 10"/>
                <a:gd name="T27" fmla="*/ 2 h 6"/>
                <a:gd name="T28" fmla="*/ 8 w 10"/>
                <a:gd name="T29" fmla="*/ 2 h 6"/>
                <a:gd name="T30" fmla="*/ 8 w 10"/>
                <a:gd name="T31" fmla="*/ 3 h 6"/>
                <a:gd name="T32" fmla="*/ 9 w 10"/>
                <a:gd name="T33" fmla="*/ 3 h 6"/>
                <a:gd name="T34" fmla="*/ 9 w 10"/>
                <a:gd name="T35" fmla="*/ 4 h 6"/>
                <a:gd name="T36" fmla="*/ 9 w 10"/>
                <a:gd name="T37" fmla="*/ 4 h 6"/>
                <a:gd name="T38" fmla="*/ 9 w 10"/>
                <a:gd name="T39" fmla="*/ 6 h 6"/>
                <a:gd name="T40" fmla="*/ 8 w 10"/>
                <a:gd name="T41" fmla="*/ 5 h 6"/>
                <a:gd name="T42" fmla="*/ 7 w 10"/>
                <a:gd name="T43" fmla="*/ 5 h 6"/>
                <a:gd name="T44" fmla="*/ 7 w 10"/>
                <a:gd name="T45" fmla="*/ 5 h 6"/>
                <a:gd name="T46" fmla="*/ 7 w 10"/>
                <a:gd name="T47" fmla="*/ 4 h 6"/>
                <a:gd name="T48" fmla="*/ 7 w 10"/>
                <a:gd name="T49" fmla="*/ 4 h 6"/>
                <a:gd name="T50" fmla="*/ 6 w 10"/>
                <a:gd name="T51" fmla="*/ 3 h 6"/>
                <a:gd name="T52" fmla="*/ 6 w 10"/>
                <a:gd name="T53" fmla="*/ 3 h 6"/>
                <a:gd name="T54" fmla="*/ 5 w 10"/>
                <a:gd name="T55" fmla="*/ 3 h 6"/>
                <a:gd name="T56" fmla="*/ 5 w 10"/>
                <a:gd name="T57" fmla="*/ 3 h 6"/>
                <a:gd name="T58" fmla="*/ 4 w 10"/>
                <a:gd name="T59" fmla="*/ 2 h 6"/>
                <a:gd name="T60" fmla="*/ 4 w 10"/>
                <a:gd name="T61" fmla="*/ 2 h 6"/>
                <a:gd name="T62" fmla="*/ 4 w 10"/>
                <a:gd name="T63" fmla="*/ 2 h 6"/>
                <a:gd name="T64" fmla="*/ 3 w 10"/>
                <a:gd name="T65" fmla="*/ 2 h 6"/>
                <a:gd name="T66" fmla="*/ 3 w 10"/>
                <a:gd name="T67" fmla="*/ 2 h 6"/>
                <a:gd name="T68" fmla="*/ 2 w 10"/>
                <a:gd name="T69" fmla="*/ 2 h 6"/>
                <a:gd name="T70" fmla="*/ 1 w 10"/>
                <a:gd name="T71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" h="6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7" y="1"/>
                    <a:pt x="7" y="2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2"/>
                    <a:pt x="8" y="2"/>
                  </a:cubicBezTo>
                  <a:cubicBezTo>
                    <a:pt x="8" y="2"/>
                    <a:pt x="8" y="3"/>
                    <a:pt x="8" y="3"/>
                  </a:cubicBezTo>
                  <a:cubicBezTo>
                    <a:pt x="8" y="3"/>
                    <a:pt x="8" y="3"/>
                    <a:pt x="8" y="3"/>
                  </a:cubicBezTo>
                  <a:cubicBezTo>
                    <a:pt x="8" y="3"/>
                    <a:pt x="8" y="3"/>
                    <a:pt x="8" y="3"/>
                  </a:cubicBezTo>
                  <a:cubicBezTo>
                    <a:pt x="8" y="3"/>
                    <a:pt x="9" y="3"/>
                    <a:pt x="9" y="3"/>
                  </a:cubicBezTo>
                  <a:cubicBezTo>
                    <a:pt x="9" y="3"/>
                    <a:pt x="9" y="3"/>
                    <a:pt x="9" y="3"/>
                  </a:cubicBezTo>
                  <a:cubicBezTo>
                    <a:pt x="9" y="3"/>
                    <a:pt x="9" y="4"/>
                    <a:pt x="9" y="4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0" y="5"/>
                    <a:pt x="10" y="6"/>
                    <a:pt x="9" y="6"/>
                  </a:cubicBezTo>
                  <a:cubicBezTo>
                    <a:pt x="9" y="6"/>
                    <a:pt x="8" y="6"/>
                    <a:pt x="8" y="6"/>
                  </a:cubicBezTo>
                  <a:cubicBezTo>
                    <a:pt x="8" y="5"/>
                    <a:pt x="8" y="5"/>
                    <a:pt x="8" y="5"/>
                  </a:cubicBezTo>
                  <a:cubicBezTo>
                    <a:pt x="8" y="5"/>
                    <a:pt x="8" y="5"/>
                    <a:pt x="8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6" y="4"/>
                    <a:pt x="6" y="4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6" name="Freeform 316">
              <a:extLst>
                <a:ext uri="{FF2B5EF4-FFF2-40B4-BE49-F238E27FC236}">
                  <a16:creationId xmlns:a16="http://schemas.microsoft.com/office/drawing/2014/main" xmlns="" id="{EF99A8D3-A17F-4089-B07F-F51C1E42D7E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75050" y="6546851"/>
              <a:ext cx="49212" cy="61913"/>
            </a:xfrm>
            <a:custGeom>
              <a:avLst/>
              <a:gdLst>
                <a:gd name="T0" fmla="*/ 7 w 9"/>
                <a:gd name="T1" fmla="*/ 4 h 11"/>
                <a:gd name="T2" fmla="*/ 8 w 9"/>
                <a:gd name="T3" fmla="*/ 4 h 11"/>
                <a:gd name="T4" fmla="*/ 9 w 9"/>
                <a:gd name="T5" fmla="*/ 6 h 11"/>
                <a:gd name="T6" fmla="*/ 5 w 9"/>
                <a:gd name="T7" fmla="*/ 10 h 11"/>
                <a:gd name="T8" fmla="*/ 4 w 9"/>
                <a:gd name="T9" fmla="*/ 10 h 11"/>
                <a:gd name="T10" fmla="*/ 0 w 9"/>
                <a:gd name="T11" fmla="*/ 8 h 11"/>
                <a:gd name="T12" fmla="*/ 0 w 9"/>
                <a:gd name="T13" fmla="*/ 7 h 11"/>
                <a:gd name="T14" fmla="*/ 1 w 9"/>
                <a:gd name="T15" fmla="*/ 1 h 11"/>
                <a:gd name="T16" fmla="*/ 3 w 9"/>
                <a:gd name="T17" fmla="*/ 0 h 11"/>
                <a:gd name="T18" fmla="*/ 3 w 9"/>
                <a:gd name="T19" fmla="*/ 2 h 11"/>
                <a:gd name="T20" fmla="*/ 2 w 9"/>
                <a:gd name="T21" fmla="*/ 7 h 11"/>
                <a:gd name="T22" fmla="*/ 4 w 9"/>
                <a:gd name="T23" fmla="*/ 8 h 11"/>
                <a:gd name="T24" fmla="*/ 7 w 9"/>
                <a:gd name="T25" fmla="*/ 4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" h="11">
                  <a:moveTo>
                    <a:pt x="7" y="4"/>
                  </a:moveTo>
                  <a:cubicBezTo>
                    <a:pt x="7" y="4"/>
                    <a:pt x="8" y="4"/>
                    <a:pt x="8" y="4"/>
                  </a:cubicBezTo>
                  <a:cubicBezTo>
                    <a:pt x="9" y="4"/>
                    <a:pt x="9" y="5"/>
                    <a:pt x="9" y="6"/>
                  </a:cubicBezTo>
                  <a:cubicBezTo>
                    <a:pt x="5" y="10"/>
                    <a:pt x="5" y="10"/>
                    <a:pt x="5" y="10"/>
                  </a:cubicBezTo>
                  <a:cubicBezTo>
                    <a:pt x="5" y="10"/>
                    <a:pt x="4" y="11"/>
                    <a:pt x="4" y="1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0" y="7"/>
                    <a:pt x="0" y="7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2" y="0"/>
                    <a:pt x="3" y="0"/>
                  </a:cubicBezTo>
                  <a:cubicBezTo>
                    <a:pt x="3" y="1"/>
                    <a:pt x="3" y="1"/>
                    <a:pt x="3" y="2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4" y="8"/>
                    <a:pt x="4" y="8"/>
                    <a:pt x="4" y="8"/>
                  </a:cubicBezTo>
                  <a:lnTo>
                    <a:pt x="7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7" name="Freeform 317">
              <a:extLst>
                <a:ext uri="{FF2B5EF4-FFF2-40B4-BE49-F238E27FC236}">
                  <a16:creationId xmlns:a16="http://schemas.microsoft.com/office/drawing/2014/main" xmlns="" id="{2713A305-24A0-4434-91EC-6D5A401AA82F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3175" y="6464301"/>
              <a:ext cx="33337" cy="26988"/>
            </a:xfrm>
            <a:custGeom>
              <a:avLst/>
              <a:gdLst>
                <a:gd name="T0" fmla="*/ 4 w 6"/>
                <a:gd name="T1" fmla="*/ 1 h 5"/>
                <a:gd name="T2" fmla="*/ 5 w 6"/>
                <a:gd name="T3" fmla="*/ 0 h 5"/>
                <a:gd name="T4" fmla="*/ 6 w 6"/>
                <a:gd name="T5" fmla="*/ 1 h 5"/>
                <a:gd name="T6" fmla="*/ 4 w 6"/>
                <a:gd name="T7" fmla="*/ 4 h 5"/>
                <a:gd name="T8" fmla="*/ 1 w 6"/>
                <a:gd name="T9" fmla="*/ 5 h 5"/>
                <a:gd name="T10" fmla="*/ 0 w 6"/>
                <a:gd name="T11" fmla="*/ 4 h 5"/>
                <a:gd name="T12" fmla="*/ 1 w 6"/>
                <a:gd name="T13" fmla="*/ 3 h 5"/>
                <a:gd name="T14" fmla="*/ 3 w 6"/>
                <a:gd name="T15" fmla="*/ 3 h 5"/>
                <a:gd name="T16" fmla="*/ 4 w 6"/>
                <a:gd name="T17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" h="5">
                  <a:moveTo>
                    <a:pt x="4" y="1"/>
                  </a:moveTo>
                  <a:cubicBezTo>
                    <a:pt x="4" y="0"/>
                    <a:pt x="4" y="0"/>
                    <a:pt x="5" y="0"/>
                  </a:cubicBezTo>
                  <a:cubicBezTo>
                    <a:pt x="5" y="0"/>
                    <a:pt x="6" y="0"/>
                    <a:pt x="6" y="1"/>
                  </a:cubicBezTo>
                  <a:cubicBezTo>
                    <a:pt x="6" y="2"/>
                    <a:pt x="5" y="3"/>
                    <a:pt x="4" y="4"/>
                  </a:cubicBezTo>
                  <a:cubicBezTo>
                    <a:pt x="3" y="5"/>
                    <a:pt x="2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4"/>
                    <a:pt x="0" y="3"/>
                    <a:pt x="1" y="3"/>
                  </a:cubicBezTo>
                  <a:cubicBezTo>
                    <a:pt x="2" y="3"/>
                    <a:pt x="2" y="3"/>
                    <a:pt x="3" y="3"/>
                  </a:cubicBezTo>
                  <a:cubicBezTo>
                    <a:pt x="3" y="2"/>
                    <a:pt x="4" y="1"/>
                    <a:pt x="4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8" name="Freeform 318">
              <a:extLst>
                <a:ext uri="{FF2B5EF4-FFF2-40B4-BE49-F238E27FC236}">
                  <a16:creationId xmlns:a16="http://schemas.microsoft.com/office/drawing/2014/main" xmlns="" id="{D8106696-5596-4362-A769-2ADE60E1AACC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2063" y="6469063"/>
              <a:ext cx="22225" cy="22225"/>
            </a:xfrm>
            <a:custGeom>
              <a:avLst/>
              <a:gdLst>
                <a:gd name="T0" fmla="*/ 0 w 4"/>
                <a:gd name="T1" fmla="*/ 1 h 4"/>
                <a:gd name="T2" fmla="*/ 1 w 4"/>
                <a:gd name="T3" fmla="*/ 0 h 4"/>
                <a:gd name="T4" fmla="*/ 1 w 4"/>
                <a:gd name="T5" fmla="*/ 1 h 4"/>
                <a:gd name="T6" fmla="*/ 2 w 4"/>
                <a:gd name="T7" fmla="*/ 2 h 4"/>
                <a:gd name="T8" fmla="*/ 3 w 4"/>
                <a:gd name="T9" fmla="*/ 2 h 4"/>
                <a:gd name="T10" fmla="*/ 4 w 4"/>
                <a:gd name="T11" fmla="*/ 3 h 4"/>
                <a:gd name="T12" fmla="*/ 3 w 4"/>
                <a:gd name="T13" fmla="*/ 4 h 4"/>
                <a:gd name="T14" fmla="*/ 1 w 4"/>
                <a:gd name="T15" fmla="*/ 3 h 4"/>
                <a:gd name="T16" fmla="*/ 0 w 4"/>
                <a:gd name="T1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4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1"/>
                    <a:pt x="2" y="2"/>
                    <a:pt x="2" y="2"/>
                  </a:cubicBezTo>
                  <a:cubicBezTo>
                    <a:pt x="2" y="2"/>
                    <a:pt x="3" y="2"/>
                    <a:pt x="3" y="2"/>
                  </a:cubicBezTo>
                  <a:cubicBezTo>
                    <a:pt x="4" y="2"/>
                    <a:pt x="4" y="3"/>
                    <a:pt x="4" y="3"/>
                  </a:cubicBezTo>
                  <a:cubicBezTo>
                    <a:pt x="4" y="4"/>
                    <a:pt x="4" y="4"/>
                    <a:pt x="3" y="4"/>
                  </a:cubicBezTo>
                  <a:cubicBezTo>
                    <a:pt x="2" y="4"/>
                    <a:pt x="1" y="4"/>
                    <a:pt x="1" y="3"/>
                  </a:cubicBezTo>
                  <a:cubicBezTo>
                    <a:pt x="0" y="3"/>
                    <a:pt x="0" y="2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9" name="Freeform 319">
              <a:extLst>
                <a:ext uri="{FF2B5EF4-FFF2-40B4-BE49-F238E27FC236}">
                  <a16:creationId xmlns:a16="http://schemas.microsoft.com/office/drawing/2014/main" xmlns="" id="{BBE0B26E-79A9-4D92-A205-E0E59A9D7714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2063" y="6464301"/>
              <a:ext cx="17462" cy="15875"/>
            </a:xfrm>
            <a:custGeom>
              <a:avLst/>
              <a:gdLst>
                <a:gd name="T0" fmla="*/ 1 w 3"/>
                <a:gd name="T1" fmla="*/ 2 h 3"/>
                <a:gd name="T2" fmla="*/ 1 w 3"/>
                <a:gd name="T3" fmla="*/ 3 h 3"/>
                <a:gd name="T4" fmla="*/ 0 w 3"/>
                <a:gd name="T5" fmla="*/ 2 h 3"/>
                <a:gd name="T6" fmla="*/ 0 w 3"/>
                <a:gd name="T7" fmla="*/ 0 h 3"/>
                <a:gd name="T8" fmla="*/ 2 w 3"/>
                <a:gd name="T9" fmla="*/ 0 h 3"/>
                <a:gd name="T10" fmla="*/ 3 w 3"/>
                <a:gd name="T11" fmla="*/ 1 h 3"/>
                <a:gd name="T12" fmla="*/ 2 w 3"/>
                <a:gd name="T13" fmla="*/ 2 h 3"/>
                <a:gd name="T14" fmla="*/ 2 w 3"/>
                <a:gd name="T15" fmla="*/ 2 h 3"/>
                <a:gd name="T16" fmla="*/ 1 w 3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2"/>
                  </a:moveTo>
                  <a:cubicBezTo>
                    <a:pt x="1" y="2"/>
                    <a:pt x="1" y="3"/>
                    <a:pt x="1" y="3"/>
                  </a:cubicBezTo>
                  <a:cubicBezTo>
                    <a:pt x="0" y="3"/>
                    <a:pt x="0" y="2"/>
                    <a:pt x="0" y="2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3" y="0"/>
                    <a:pt x="3" y="1"/>
                  </a:cubicBezTo>
                  <a:cubicBezTo>
                    <a:pt x="3" y="1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0" name="Freeform 320">
              <a:extLst>
                <a:ext uri="{FF2B5EF4-FFF2-40B4-BE49-F238E27FC236}">
                  <a16:creationId xmlns:a16="http://schemas.microsoft.com/office/drawing/2014/main" xmlns="" id="{3A6F79B5-A6A6-4A1C-AD24-7B09B5D456C6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2838" y="6369051"/>
              <a:ext cx="22225" cy="22225"/>
            </a:xfrm>
            <a:custGeom>
              <a:avLst/>
              <a:gdLst>
                <a:gd name="T0" fmla="*/ 3 w 4"/>
                <a:gd name="T1" fmla="*/ 0 h 4"/>
                <a:gd name="T2" fmla="*/ 4 w 4"/>
                <a:gd name="T3" fmla="*/ 1 h 4"/>
                <a:gd name="T4" fmla="*/ 3 w 4"/>
                <a:gd name="T5" fmla="*/ 1 h 4"/>
                <a:gd name="T6" fmla="*/ 2 w 4"/>
                <a:gd name="T7" fmla="*/ 2 h 4"/>
                <a:gd name="T8" fmla="*/ 2 w 4"/>
                <a:gd name="T9" fmla="*/ 2 h 4"/>
                <a:gd name="T10" fmla="*/ 2 w 4"/>
                <a:gd name="T11" fmla="*/ 3 h 4"/>
                <a:gd name="T12" fmla="*/ 1 w 4"/>
                <a:gd name="T13" fmla="*/ 4 h 4"/>
                <a:gd name="T14" fmla="*/ 0 w 4"/>
                <a:gd name="T15" fmla="*/ 3 h 4"/>
                <a:gd name="T16" fmla="*/ 1 w 4"/>
                <a:gd name="T17" fmla="*/ 1 h 4"/>
                <a:gd name="T18" fmla="*/ 1 w 4"/>
                <a:gd name="T19" fmla="*/ 1 h 4"/>
                <a:gd name="T20" fmla="*/ 3 w 4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4">
                  <a:moveTo>
                    <a:pt x="3" y="0"/>
                  </a:moveTo>
                  <a:cubicBezTo>
                    <a:pt x="4" y="0"/>
                    <a:pt x="4" y="0"/>
                    <a:pt x="4" y="1"/>
                  </a:cubicBezTo>
                  <a:cubicBezTo>
                    <a:pt x="4" y="1"/>
                    <a:pt x="4" y="1"/>
                    <a:pt x="3" y="1"/>
                  </a:cubicBezTo>
                  <a:cubicBezTo>
                    <a:pt x="3" y="1"/>
                    <a:pt x="3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4"/>
                    <a:pt x="1" y="4"/>
                    <a:pt x="1" y="4"/>
                  </a:cubicBezTo>
                  <a:cubicBezTo>
                    <a:pt x="0" y="4"/>
                    <a:pt x="0" y="4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2" y="0"/>
                    <a:pt x="2" y="0"/>
                    <a:pt x="3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31" name="Group 330">
            <a:extLst>
              <a:ext uri="{FF2B5EF4-FFF2-40B4-BE49-F238E27FC236}">
                <a16:creationId xmlns:a16="http://schemas.microsoft.com/office/drawing/2014/main" xmlns="" id="{6B068670-5D84-4224-8BA2-C7C8CB6CFD32}"/>
              </a:ext>
            </a:extLst>
          </p:cNvPr>
          <p:cNvGrpSpPr/>
          <p:nvPr/>
        </p:nvGrpSpPr>
        <p:grpSpPr>
          <a:xfrm>
            <a:off x="4164013" y="4394201"/>
            <a:ext cx="338137" cy="282575"/>
            <a:chOff x="4164013" y="4318001"/>
            <a:chExt cx="338137" cy="282575"/>
          </a:xfrm>
          <a:solidFill>
            <a:schemeClr val="tx1"/>
          </a:solidFill>
        </p:grpSpPr>
        <p:sp>
          <p:nvSpPr>
            <p:cNvPr id="332" name="Freeform 321">
              <a:extLst>
                <a:ext uri="{FF2B5EF4-FFF2-40B4-BE49-F238E27FC236}">
                  <a16:creationId xmlns:a16="http://schemas.microsoft.com/office/drawing/2014/main" xmlns="" id="{A67A9858-A148-4A04-9AA1-9A34796C84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86250" y="4462463"/>
              <a:ext cx="215900" cy="138113"/>
            </a:xfrm>
            <a:custGeom>
              <a:avLst/>
              <a:gdLst>
                <a:gd name="T0" fmla="*/ 9 w 39"/>
                <a:gd name="T1" fmla="*/ 25 h 25"/>
                <a:gd name="T2" fmla="*/ 8 w 39"/>
                <a:gd name="T3" fmla="*/ 24 h 25"/>
                <a:gd name="T4" fmla="*/ 9 w 39"/>
                <a:gd name="T5" fmla="*/ 23 h 25"/>
                <a:gd name="T6" fmla="*/ 30 w 39"/>
                <a:gd name="T7" fmla="*/ 23 h 25"/>
                <a:gd name="T8" fmla="*/ 31 w 39"/>
                <a:gd name="T9" fmla="*/ 24 h 25"/>
                <a:gd name="T10" fmla="*/ 30 w 39"/>
                <a:gd name="T11" fmla="*/ 25 h 25"/>
                <a:gd name="T12" fmla="*/ 9 w 39"/>
                <a:gd name="T13" fmla="*/ 25 h 25"/>
                <a:gd name="T14" fmla="*/ 35 w 39"/>
                <a:gd name="T15" fmla="*/ 25 h 25"/>
                <a:gd name="T16" fmla="*/ 39 w 39"/>
                <a:gd name="T17" fmla="*/ 25 h 25"/>
                <a:gd name="T18" fmla="*/ 39 w 39"/>
                <a:gd name="T19" fmla="*/ 24 h 25"/>
                <a:gd name="T20" fmla="*/ 39 w 39"/>
                <a:gd name="T21" fmla="*/ 24 h 25"/>
                <a:gd name="T22" fmla="*/ 35 w 39"/>
                <a:gd name="T23" fmla="*/ 9 h 25"/>
                <a:gd name="T24" fmla="*/ 22 w 39"/>
                <a:gd name="T25" fmla="*/ 0 h 25"/>
                <a:gd name="T26" fmla="*/ 21 w 39"/>
                <a:gd name="T27" fmla="*/ 0 h 25"/>
                <a:gd name="T28" fmla="*/ 22 w 39"/>
                <a:gd name="T29" fmla="*/ 2 h 25"/>
                <a:gd name="T30" fmla="*/ 33 w 39"/>
                <a:gd name="T31" fmla="*/ 10 h 25"/>
                <a:gd name="T32" fmla="*/ 38 w 39"/>
                <a:gd name="T33" fmla="*/ 23 h 25"/>
                <a:gd name="T34" fmla="*/ 35 w 39"/>
                <a:gd name="T35" fmla="*/ 23 h 25"/>
                <a:gd name="T36" fmla="*/ 34 w 39"/>
                <a:gd name="T37" fmla="*/ 24 h 25"/>
                <a:gd name="T38" fmla="*/ 35 w 39"/>
                <a:gd name="T39" fmla="*/ 25 h 25"/>
                <a:gd name="T40" fmla="*/ 5 w 39"/>
                <a:gd name="T41" fmla="*/ 0 h 25"/>
                <a:gd name="T42" fmla="*/ 6 w 39"/>
                <a:gd name="T43" fmla="*/ 0 h 25"/>
                <a:gd name="T44" fmla="*/ 6 w 39"/>
                <a:gd name="T45" fmla="*/ 2 h 25"/>
                <a:gd name="T46" fmla="*/ 4 w 39"/>
                <a:gd name="T47" fmla="*/ 3 h 25"/>
                <a:gd name="T48" fmla="*/ 1 w 39"/>
                <a:gd name="T49" fmla="*/ 4 h 25"/>
                <a:gd name="T50" fmla="*/ 0 w 39"/>
                <a:gd name="T51" fmla="*/ 3 h 25"/>
                <a:gd name="T52" fmla="*/ 0 w 39"/>
                <a:gd name="T53" fmla="*/ 2 h 25"/>
                <a:gd name="T54" fmla="*/ 3 w 39"/>
                <a:gd name="T55" fmla="*/ 1 h 25"/>
                <a:gd name="T56" fmla="*/ 5 w 39"/>
                <a:gd name="T57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9" h="25">
                  <a:moveTo>
                    <a:pt x="9" y="25"/>
                  </a:moveTo>
                  <a:cubicBezTo>
                    <a:pt x="8" y="25"/>
                    <a:pt x="8" y="25"/>
                    <a:pt x="8" y="24"/>
                  </a:cubicBezTo>
                  <a:cubicBezTo>
                    <a:pt x="8" y="24"/>
                    <a:pt x="8" y="23"/>
                    <a:pt x="9" y="23"/>
                  </a:cubicBezTo>
                  <a:cubicBezTo>
                    <a:pt x="30" y="23"/>
                    <a:pt x="30" y="23"/>
                    <a:pt x="30" y="23"/>
                  </a:cubicBezTo>
                  <a:cubicBezTo>
                    <a:pt x="30" y="23"/>
                    <a:pt x="31" y="24"/>
                    <a:pt x="31" y="24"/>
                  </a:cubicBezTo>
                  <a:cubicBezTo>
                    <a:pt x="31" y="25"/>
                    <a:pt x="30" y="25"/>
                    <a:pt x="30" y="25"/>
                  </a:cubicBezTo>
                  <a:cubicBezTo>
                    <a:pt x="9" y="25"/>
                    <a:pt x="9" y="25"/>
                    <a:pt x="9" y="25"/>
                  </a:cubicBezTo>
                  <a:close/>
                  <a:moveTo>
                    <a:pt x="35" y="25"/>
                  </a:moveTo>
                  <a:cubicBezTo>
                    <a:pt x="39" y="25"/>
                    <a:pt x="39" y="25"/>
                    <a:pt x="39" y="25"/>
                  </a:cubicBezTo>
                  <a:cubicBezTo>
                    <a:pt x="39" y="25"/>
                    <a:pt x="39" y="25"/>
                    <a:pt x="39" y="24"/>
                  </a:cubicBezTo>
                  <a:cubicBezTo>
                    <a:pt x="39" y="24"/>
                    <a:pt x="39" y="24"/>
                    <a:pt x="39" y="24"/>
                  </a:cubicBezTo>
                  <a:cubicBezTo>
                    <a:pt x="39" y="19"/>
                    <a:pt x="38" y="13"/>
                    <a:pt x="35" y="9"/>
                  </a:cubicBezTo>
                  <a:cubicBezTo>
                    <a:pt x="32" y="5"/>
                    <a:pt x="27" y="2"/>
                    <a:pt x="22" y="0"/>
                  </a:cubicBezTo>
                  <a:cubicBezTo>
                    <a:pt x="22" y="0"/>
                    <a:pt x="21" y="0"/>
                    <a:pt x="21" y="0"/>
                  </a:cubicBezTo>
                  <a:cubicBezTo>
                    <a:pt x="21" y="1"/>
                    <a:pt x="21" y="1"/>
                    <a:pt x="22" y="2"/>
                  </a:cubicBezTo>
                  <a:cubicBezTo>
                    <a:pt x="26" y="3"/>
                    <a:pt x="30" y="6"/>
                    <a:pt x="33" y="10"/>
                  </a:cubicBezTo>
                  <a:cubicBezTo>
                    <a:pt x="36" y="14"/>
                    <a:pt x="37" y="18"/>
                    <a:pt x="38" y="23"/>
                  </a:cubicBezTo>
                  <a:cubicBezTo>
                    <a:pt x="35" y="23"/>
                    <a:pt x="35" y="23"/>
                    <a:pt x="35" y="23"/>
                  </a:cubicBezTo>
                  <a:cubicBezTo>
                    <a:pt x="34" y="23"/>
                    <a:pt x="34" y="24"/>
                    <a:pt x="34" y="24"/>
                  </a:cubicBezTo>
                  <a:cubicBezTo>
                    <a:pt x="34" y="25"/>
                    <a:pt x="34" y="25"/>
                    <a:pt x="35" y="25"/>
                  </a:cubicBezTo>
                  <a:close/>
                  <a:moveTo>
                    <a:pt x="5" y="0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7" y="1"/>
                    <a:pt x="6" y="1"/>
                    <a:pt x="6" y="2"/>
                  </a:cubicBezTo>
                  <a:cubicBezTo>
                    <a:pt x="5" y="2"/>
                    <a:pt x="4" y="2"/>
                    <a:pt x="4" y="3"/>
                  </a:cubicBezTo>
                  <a:cubicBezTo>
                    <a:pt x="3" y="3"/>
                    <a:pt x="2" y="3"/>
                    <a:pt x="1" y="4"/>
                  </a:cubicBezTo>
                  <a:cubicBezTo>
                    <a:pt x="1" y="4"/>
                    <a:pt x="0" y="4"/>
                    <a:pt x="0" y="3"/>
                  </a:cubicBezTo>
                  <a:cubicBezTo>
                    <a:pt x="0" y="3"/>
                    <a:pt x="0" y="2"/>
                    <a:pt x="0" y="2"/>
                  </a:cubicBezTo>
                  <a:cubicBezTo>
                    <a:pt x="1" y="2"/>
                    <a:pt x="2" y="1"/>
                    <a:pt x="3" y="1"/>
                  </a:cubicBezTo>
                  <a:cubicBezTo>
                    <a:pt x="4" y="0"/>
                    <a:pt x="4" y="0"/>
                    <a:pt x="5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3" name="Freeform 322">
              <a:extLst>
                <a:ext uri="{FF2B5EF4-FFF2-40B4-BE49-F238E27FC236}">
                  <a16:creationId xmlns:a16="http://schemas.microsoft.com/office/drawing/2014/main" xmlns="" id="{5380ECAC-FFBE-4005-B25C-702D3185C49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86250" y="4318001"/>
              <a:ext cx="149225" cy="144463"/>
            </a:xfrm>
            <a:custGeom>
              <a:avLst/>
              <a:gdLst>
                <a:gd name="T0" fmla="*/ 14 w 27"/>
                <a:gd name="T1" fmla="*/ 0 h 26"/>
                <a:gd name="T2" fmla="*/ 23 w 27"/>
                <a:gd name="T3" fmla="*/ 3 h 26"/>
                <a:gd name="T4" fmla="*/ 27 w 27"/>
                <a:gd name="T5" fmla="*/ 13 h 26"/>
                <a:gd name="T6" fmla="*/ 23 w 27"/>
                <a:gd name="T7" fmla="*/ 22 h 26"/>
                <a:gd name="T8" fmla="*/ 14 w 27"/>
                <a:gd name="T9" fmla="*/ 26 h 26"/>
                <a:gd name="T10" fmla="*/ 4 w 27"/>
                <a:gd name="T11" fmla="*/ 22 h 26"/>
                <a:gd name="T12" fmla="*/ 0 w 27"/>
                <a:gd name="T13" fmla="*/ 13 h 26"/>
                <a:gd name="T14" fmla="*/ 4 w 27"/>
                <a:gd name="T15" fmla="*/ 3 h 26"/>
                <a:gd name="T16" fmla="*/ 14 w 27"/>
                <a:gd name="T17" fmla="*/ 0 h 26"/>
                <a:gd name="T18" fmla="*/ 22 w 27"/>
                <a:gd name="T19" fmla="*/ 5 h 26"/>
                <a:gd name="T20" fmla="*/ 14 w 27"/>
                <a:gd name="T21" fmla="*/ 1 h 26"/>
                <a:gd name="T22" fmla="*/ 6 w 27"/>
                <a:gd name="T23" fmla="*/ 5 h 26"/>
                <a:gd name="T24" fmla="*/ 2 w 27"/>
                <a:gd name="T25" fmla="*/ 13 h 26"/>
                <a:gd name="T26" fmla="*/ 6 w 27"/>
                <a:gd name="T27" fmla="*/ 21 h 26"/>
                <a:gd name="T28" fmla="*/ 14 w 27"/>
                <a:gd name="T29" fmla="*/ 24 h 26"/>
                <a:gd name="T30" fmla="*/ 22 w 27"/>
                <a:gd name="T31" fmla="*/ 21 h 26"/>
                <a:gd name="T32" fmla="*/ 25 w 27"/>
                <a:gd name="T33" fmla="*/ 13 h 26"/>
                <a:gd name="T34" fmla="*/ 22 w 27"/>
                <a:gd name="T35" fmla="*/ 5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7" h="26">
                  <a:moveTo>
                    <a:pt x="14" y="0"/>
                  </a:moveTo>
                  <a:cubicBezTo>
                    <a:pt x="17" y="0"/>
                    <a:pt x="21" y="1"/>
                    <a:pt x="23" y="3"/>
                  </a:cubicBezTo>
                  <a:cubicBezTo>
                    <a:pt x="26" y="6"/>
                    <a:pt x="27" y="9"/>
                    <a:pt x="27" y="13"/>
                  </a:cubicBezTo>
                  <a:cubicBezTo>
                    <a:pt x="27" y="17"/>
                    <a:pt x="26" y="20"/>
                    <a:pt x="23" y="22"/>
                  </a:cubicBezTo>
                  <a:cubicBezTo>
                    <a:pt x="21" y="25"/>
                    <a:pt x="17" y="26"/>
                    <a:pt x="14" y="26"/>
                  </a:cubicBezTo>
                  <a:cubicBezTo>
                    <a:pt x="10" y="26"/>
                    <a:pt x="7" y="25"/>
                    <a:pt x="4" y="22"/>
                  </a:cubicBezTo>
                  <a:cubicBezTo>
                    <a:pt x="2" y="20"/>
                    <a:pt x="0" y="17"/>
                    <a:pt x="0" y="13"/>
                  </a:cubicBezTo>
                  <a:cubicBezTo>
                    <a:pt x="0" y="9"/>
                    <a:pt x="2" y="6"/>
                    <a:pt x="4" y="3"/>
                  </a:cubicBezTo>
                  <a:cubicBezTo>
                    <a:pt x="7" y="1"/>
                    <a:pt x="10" y="0"/>
                    <a:pt x="14" y="0"/>
                  </a:cubicBezTo>
                  <a:close/>
                  <a:moveTo>
                    <a:pt x="22" y="5"/>
                  </a:moveTo>
                  <a:cubicBezTo>
                    <a:pt x="20" y="3"/>
                    <a:pt x="17" y="1"/>
                    <a:pt x="14" y="1"/>
                  </a:cubicBezTo>
                  <a:cubicBezTo>
                    <a:pt x="11" y="1"/>
                    <a:pt x="8" y="3"/>
                    <a:pt x="6" y="5"/>
                  </a:cubicBezTo>
                  <a:cubicBezTo>
                    <a:pt x="4" y="7"/>
                    <a:pt x="2" y="10"/>
                    <a:pt x="2" y="13"/>
                  </a:cubicBezTo>
                  <a:cubicBezTo>
                    <a:pt x="2" y="16"/>
                    <a:pt x="4" y="19"/>
                    <a:pt x="6" y="21"/>
                  </a:cubicBezTo>
                  <a:cubicBezTo>
                    <a:pt x="8" y="23"/>
                    <a:pt x="11" y="24"/>
                    <a:pt x="14" y="24"/>
                  </a:cubicBezTo>
                  <a:cubicBezTo>
                    <a:pt x="17" y="24"/>
                    <a:pt x="20" y="23"/>
                    <a:pt x="22" y="21"/>
                  </a:cubicBezTo>
                  <a:cubicBezTo>
                    <a:pt x="24" y="19"/>
                    <a:pt x="25" y="16"/>
                    <a:pt x="25" y="13"/>
                  </a:cubicBezTo>
                  <a:cubicBezTo>
                    <a:pt x="25" y="10"/>
                    <a:pt x="24" y="7"/>
                    <a:pt x="22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4" name="Freeform 323">
              <a:extLst>
                <a:ext uri="{FF2B5EF4-FFF2-40B4-BE49-F238E27FC236}">
                  <a16:creationId xmlns:a16="http://schemas.microsoft.com/office/drawing/2014/main" xmlns="" id="{F7C2BFFE-7C4C-4CCD-B212-0F59549B694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30700" y="4318001"/>
              <a:ext cx="104775" cy="60325"/>
            </a:xfrm>
            <a:custGeom>
              <a:avLst/>
              <a:gdLst>
                <a:gd name="T0" fmla="*/ 6 w 19"/>
                <a:gd name="T1" fmla="*/ 0 h 11"/>
                <a:gd name="T2" fmla="*/ 14 w 19"/>
                <a:gd name="T3" fmla="*/ 2 h 11"/>
                <a:gd name="T4" fmla="*/ 14 w 19"/>
                <a:gd name="T5" fmla="*/ 2 h 11"/>
                <a:gd name="T6" fmla="*/ 19 w 19"/>
                <a:gd name="T7" fmla="*/ 9 h 11"/>
                <a:gd name="T8" fmla="*/ 18 w 19"/>
                <a:gd name="T9" fmla="*/ 11 h 11"/>
                <a:gd name="T10" fmla="*/ 18 w 19"/>
                <a:gd name="T11" fmla="*/ 11 h 11"/>
                <a:gd name="T12" fmla="*/ 18 w 19"/>
                <a:gd name="T13" fmla="*/ 11 h 11"/>
                <a:gd name="T14" fmla="*/ 8 w 19"/>
                <a:gd name="T15" fmla="*/ 11 h 11"/>
                <a:gd name="T16" fmla="*/ 2 w 19"/>
                <a:gd name="T17" fmla="*/ 8 h 11"/>
                <a:gd name="T18" fmla="*/ 0 w 19"/>
                <a:gd name="T19" fmla="*/ 3 h 11"/>
                <a:gd name="T20" fmla="*/ 0 w 19"/>
                <a:gd name="T21" fmla="*/ 1 h 11"/>
                <a:gd name="T22" fmla="*/ 1 w 19"/>
                <a:gd name="T23" fmla="*/ 0 h 11"/>
                <a:gd name="T24" fmla="*/ 3 w 19"/>
                <a:gd name="T25" fmla="*/ 0 h 11"/>
                <a:gd name="T26" fmla="*/ 6 w 19"/>
                <a:gd name="T27" fmla="*/ 0 h 11"/>
                <a:gd name="T28" fmla="*/ 13 w 19"/>
                <a:gd name="T29" fmla="*/ 4 h 11"/>
                <a:gd name="T30" fmla="*/ 6 w 19"/>
                <a:gd name="T31" fmla="*/ 1 h 11"/>
                <a:gd name="T32" fmla="*/ 4 w 19"/>
                <a:gd name="T33" fmla="*/ 2 h 11"/>
                <a:gd name="T34" fmla="*/ 2 w 19"/>
                <a:gd name="T35" fmla="*/ 2 h 11"/>
                <a:gd name="T36" fmla="*/ 2 w 19"/>
                <a:gd name="T37" fmla="*/ 3 h 11"/>
                <a:gd name="T38" fmla="*/ 4 w 19"/>
                <a:gd name="T39" fmla="*/ 7 h 11"/>
                <a:gd name="T40" fmla="*/ 8 w 19"/>
                <a:gd name="T41" fmla="*/ 9 h 11"/>
                <a:gd name="T42" fmla="*/ 16 w 19"/>
                <a:gd name="T43" fmla="*/ 9 h 11"/>
                <a:gd name="T44" fmla="*/ 13 w 19"/>
                <a:gd name="T45" fmla="*/ 4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9" h="11">
                  <a:moveTo>
                    <a:pt x="6" y="0"/>
                  </a:moveTo>
                  <a:cubicBezTo>
                    <a:pt x="9" y="0"/>
                    <a:pt x="12" y="1"/>
                    <a:pt x="14" y="2"/>
                  </a:cubicBezTo>
                  <a:cubicBezTo>
                    <a:pt x="14" y="2"/>
                    <a:pt x="14" y="2"/>
                    <a:pt x="14" y="2"/>
                  </a:cubicBezTo>
                  <a:cubicBezTo>
                    <a:pt x="16" y="4"/>
                    <a:pt x="18" y="7"/>
                    <a:pt x="19" y="9"/>
                  </a:cubicBezTo>
                  <a:cubicBezTo>
                    <a:pt x="19" y="10"/>
                    <a:pt x="18" y="10"/>
                    <a:pt x="18" y="11"/>
                  </a:cubicBezTo>
                  <a:cubicBezTo>
                    <a:pt x="18" y="11"/>
                    <a:pt x="18" y="11"/>
                    <a:pt x="18" y="11"/>
                  </a:cubicBezTo>
                  <a:cubicBezTo>
                    <a:pt x="18" y="11"/>
                    <a:pt x="18" y="11"/>
                    <a:pt x="18" y="11"/>
                  </a:cubicBezTo>
                  <a:cubicBezTo>
                    <a:pt x="8" y="11"/>
                    <a:pt x="8" y="11"/>
                    <a:pt x="8" y="11"/>
                  </a:cubicBezTo>
                  <a:cubicBezTo>
                    <a:pt x="6" y="11"/>
                    <a:pt x="4" y="10"/>
                    <a:pt x="2" y="8"/>
                  </a:cubicBezTo>
                  <a:cubicBezTo>
                    <a:pt x="1" y="7"/>
                    <a:pt x="0" y="5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1"/>
                    <a:pt x="1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4" y="0"/>
                    <a:pt x="5" y="0"/>
                    <a:pt x="6" y="0"/>
                  </a:cubicBezTo>
                  <a:close/>
                  <a:moveTo>
                    <a:pt x="13" y="4"/>
                  </a:moveTo>
                  <a:cubicBezTo>
                    <a:pt x="11" y="2"/>
                    <a:pt x="8" y="1"/>
                    <a:pt x="6" y="1"/>
                  </a:cubicBezTo>
                  <a:cubicBezTo>
                    <a:pt x="5" y="1"/>
                    <a:pt x="4" y="2"/>
                    <a:pt x="4" y="2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5"/>
                    <a:pt x="3" y="6"/>
                    <a:pt x="4" y="7"/>
                  </a:cubicBezTo>
                  <a:cubicBezTo>
                    <a:pt x="5" y="8"/>
                    <a:pt x="6" y="9"/>
                    <a:pt x="8" y="9"/>
                  </a:cubicBezTo>
                  <a:cubicBezTo>
                    <a:pt x="16" y="9"/>
                    <a:pt x="16" y="9"/>
                    <a:pt x="16" y="9"/>
                  </a:cubicBezTo>
                  <a:cubicBezTo>
                    <a:pt x="16" y="7"/>
                    <a:pt x="14" y="5"/>
                    <a:pt x="13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5" name="Freeform 324">
              <a:extLst>
                <a:ext uri="{FF2B5EF4-FFF2-40B4-BE49-F238E27FC236}">
                  <a16:creationId xmlns:a16="http://schemas.microsoft.com/office/drawing/2014/main" xmlns="" id="{4D13DEE7-8F97-4067-9E95-206F7DAD10B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91013" y="4318001"/>
              <a:ext cx="50800" cy="60325"/>
            </a:xfrm>
            <a:custGeom>
              <a:avLst/>
              <a:gdLst>
                <a:gd name="T0" fmla="*/ 0 w 9"/>
                <a:gd name="T1" fmla="*/ 9 h 11"/>
                <a:gd name="T2" fmla="*/ 3 w 9"/>
                <a:gd name="T3" fmla="*/ 4 h 11"/>
                <a:gd name="T4" fmla="*/ 8 w 9"/>
                <a:gd name="T5" fmla="*/ 0 h 11"/>
                <a:gd name="T6" fmla="*/ 9 w 9"/>
                <a:gd name="T7" fmla="*/ 1 h 11"/>
                <a:gd name="T8" fmla="*/ 9 w 9"/>
                <a:gd name="T9" fmla="*/ 1 h 11"/>
                <a:gd name="T10" fmla="*/ 9 w 9"/>
                <a:gd name="T11" fmla="*/ 1 h 11"/>
                <a:gd name="T12" fmla="*/ 9 w 9"/>
                <a:gd name="T13" fmla="*/ 3 h 11"/>
                <a:gd name="T14" fmla="*/ 7 w 9"/>
                <a:gd name="T15" fmla="*/ 8 h 11"/>
                <a:gd name="T16" fmla="*/ 2 w 9"/>
                <a:gd name="T17" fmla="*/ 11 h 11"/>
                <a:gd name="T18" fmla="*/ 1 w 9"/>
                <a:gd name="T19" fmla="*/ 11 h 11"/>
                <a:gd name="T20" fmla="*/ 0 w 9"/>
                <a:gd name="T21" fmla="*/ 10 h 11"/>
                <a:gd name="T22" fmla="*/ 0 w 9"/>
                <a:gd name="T23" fmla="*/ 9 h 11"/>
                <a:gd name="T24" fmla="*/ 4 w 9"/>
                <a:gd name="T25" fmla="*/ 5 h 11"/>
                <a:gd name="T26" fmla="*/ 2 w 9"/>
                <a:gd name="T27" fmla="*/ 9 h 11"/>
                <a:gd name="T28" fmla="*/ 6 w 9"/>
                <a:gd name="T29" fmla="*/ 7 h 11"/>
                <a:gd name="T30" fmla="*/ 7 w 9"/>
                <a:gd name="T31" fmla="*/ 3 h 11"/>
                <a:gd name="T32" fmla="*/ 7 w 9"/>
                <a:gd name="T33" fmla="*/ 3 h 11"/>
                <a:gd name="T34" fmla="*/ 4 w 9"/>
                <a:gd name="T35" fmla="*/ 5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" h="11">
                  <a:moveTo>
                    <a:pt x="0" y="9"/>
                  </a:moveTo>
                  <a:cubicBezTo>
                    <a:pt x="0" y="7"/>
                    <a:pt x="1" y="5"/>
                    <a:pt x="3" y="4"/>
                  </a:cubicBezTo>
                  <a:cubicBezTo>
                    <a:pt x="4" y="2"/>
                    <a:pt x="6" y="1"/>
                    <a:pt x="8" y="0"/>
                  </a:cubicBezTo>
                  <a:cubicBezTo>
                    <a:pt x="8" y="0"/>
                    <a:pt x="9" y="1"/>
                    <a:pt x="9" y="1"/>
                  </a:cubicBezTo>
                  <a:cubicBezTo>
                    <a:pt x="9" y="1"/>
                    <a:pt x="9" y="1"/>
                    <a:pt x="9" y="1"/>
                  </a:cubicBezTo>
                  <a:cubicBezTo>
                    <a:pt x="9" y="1"/>
                    <a:pt x="9" y="1"/>
                    <a:pt x="9" y="1"/>
                  </a:cubicBezTo>
                  <a:cubicBezTo>
                    <a:pt x="9" y="3"/>
                    <a:pt x="9" y="3"/>
                    <a:pt x="9" y="3"/>
                  </a:cubicBezTo>
                  <a:cubicBezTo>
                    <a:pt x="9" y="5"/>
                    <a:pt x="8" y="7"/>
                    <a:pt x="7" y="8"/>
                  </a:cubicBezTo>
                  <a:cubicBezTo>
                    <a:pt x="6" y="10"/>
                    <a:pt x="4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1"/>
                    <a:pt x="0" y="10"/>
                    <a:pt x="0" y="10"/>
                  </a:cubicBezTo>
                  <a:cubicBezTo>
                    <a:pt x="0" y="10"/>
                    <a:pt x="0" y="9"/>
                    <a:pt x="0" y="9"/>
                  </a:cubicBezTo>
                  <a:close/>
                  <a:moveTo>
                    <a:pt x="4" y="5"/>
                  </a:moveTo>
                  <a:cubicBezTo>
                    <a:pt x="3" y="6"/>
                    <a:pt x="3" y="7"/>
                    <a:pt x="2" y="9"/>
                  </a:cubicBezTo>
                  <a:cubicBezTo>
                    <a:pt x="4" y="9"/>
                    <a:pt x="5" y="8"/>
                    <a:pt x="6" y="7"/>
                  </a:cubicBezTo>
                  <a:cubicBezTo>
                    <a:pt x="7" y="6"/>
                    <a:pt x="7" y="5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6" y="3"/>
                    <a:pt x="5" y="4"/>
                    <a:pt x="4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6" name="Freeform 325">
              <a:extLst>
                <a:ext uri="{FF2B5EF4-FFF2-40B4-BE49-F238E27FC236}">
                  <a16:creationId xmlns:a16="http://schemas.microsoft.com/office/drawing/2014/main" xmlns="" id="{FF08DA4D-48FA-4BE8-80B7-6F877380AD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41813" y="4484688"/>
              <a:ext cx="38100" cy="38100"/>
            </a:xfrm>
            <a:custGeom>
              <a:avLst/>
              <a:gdLst>
                <a:gd name="T0" fmla="*/ 1 w 7"/>
                <a:gd name="T1" fmla="*/ 3 h 7"/>
                <a:gd name="T2" fmla="*/ 3 w 7"/>
                <a:gd name="T3" fmla="*/ 1 h 7"/>
                <a:gd name="T4" fmla="*/ 4 w 7"/>
                <a:gd name="T5" fmla="*/ 1 h 7"/>
                <a:gd name="T6" fmla="*/ 7 w 7"/>
                <a:gd name="T7" fmla="*/ 3 h 7"/>
                <a:gd name="T8" fmla="*/ 7 w 7"/>
                <a:gd name="T9" fmla="*/ 4 h 7"/>
                <a:gd name="T10" fmla="*/ 4 w 7"/>
                <a:gd name="T11" fmla="*/ 7 h 7"/>
                <a:gd name="T12" fmla="*/ 3 w 7"/>
                <a:gd name="T13" fmla="*/ 7 h 7"/>
                <a:gd name="T14" fmla="*/ 1 w 7"/>
                <a:gd name="T15" fmla="*/ 4 h 7"/>
                <a:gd name="T16" fmla="*/ 1 w 7"/>
                <a:gd name="T17" fmla="*/ 3 h 7"/>
                <a:gd name="T18" fmla="*/ 4 w 7"/>
                <a:gd name="T19" fmla="*/ 3 h 7"/>
                <a:gd name="T20" fmla="*/ 3 w 7"/>
                <a:gd name="T21" fmla="*/ 4 h 7"/>
                <a:gd name="T22" fmla="*/ 4 w 7"/>
                <a:gd name="T23" fmla="*/ 5 h 7"/>
                <a:gd name="T24" fmla="*/ 5 w 7"/>
                <a:gd name="T25" fmla="*/ 4 h 7"/>
                <a:gd name="T26" fmla="*/ 4 w 7"/>
                <a:gd name="T27" fmla="*/ 3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" h="7">
                  <a:moveTo>
                    <a:pt x="1" y="3"/>
                  </a:moveTo>
                  <a:cubicBezTo>
                    <a:pt x="3" y="1"/>
                    <a:pt x="3" y="1"/>
                    <a:pt x="3" y="1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3"/>
                    <a:pt x="7" y="4"/>
                    <a:pt x="7" y="4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7"/>
                    <a:pt x="3" y="7"/>
                    <a:pt x="3" y="7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0" y="4"/>
                    <a:pt x="0" y="3"/>
                    <a:pt x="1" y="3"/>
                  </a:cubicBezTo>
                  <a:close/>
                  <a:moveTo>
                    <a:pt x="4" y="3"/>
                  </a:moveTo>
                  <a:cubicBezTo>
                    <a:pt x="3" y="4"/>
                    <a:pt x="3" y="4"/>
                    <a:pt x="3" y="4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5" y="4"/>
                    <a:pt x="5" y="4"/>
                    <a:pt x="5" y="4"/>
                  </a:cubicBezTo>
                  <a:lnTo>
                    <a:pt x="4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7" name="Freeform 326">
              <a:extLst>
                <a:ext uri="{FF2B5EF4-FFF2-40B4-BE49-F238E27FC236}">
                  <a16:creationId xmlns:a16="http://schemas.microsoft.com/office/drawing/2014/main" xmlns="" id="{201358D9-E66F-4973-B03B-E949EC03939D}"/>
                </a:ext>
              </a:extLst>
            </p:cNvPr>
            <p:cNvSpPr>
              <a:spLocks/>
            </p:cNvSpPr>
            <p:nvPr/>
          </p:nvSpPr>
          <p:spPr bwMode="auto">
            <a:xfrm>
              <a:off x="4341813" y="4529138"/>
              <a:ext cx="44450" cy="55563"/>
            </a:xfrm>
            <a:custGeom>
              <a:avLst/>
              <a:gdLst>
                <a:gd name="T0" fmla="*/ 7 w 8"/>
                <a:gd name="T1" fmla="*/ 8 h 10"/>
                <a:gd name="T2" fmla="*/ 7 w 8"/>
                <a:gd name="T3" fmla="*/ 10 h 10"/>
                <a:gd name="T4" fmla="*/ 6 w 8"/>
                <a:gd name="T5" fmla="*/ 9 h 10"/>
                <a:gd name="T6" fmla="*/ 4 w 8"/>
                <a:gd name="T7" fmla="*/ 4 h 10"/>
                <a:gd name="T8" fmla="*/ 2 w 8"/>
                <a:gd name="T9" fmla="*/ 9 h 10"/>
                <a:gd name="T10" fmla="*/ 1 w 8"/>
                <a:gd name="T11" fmla="*/ 10 h 10"/>
                <a:gd name="T12" fmla="*/ 0 w 8"/>
                <a:gd name="T13" fmla="*/ 8 h 10"/>
                <a:gd name="T14" fmla="*/ 3 w 8"/>
                <a:gd name="T15" fmla="*/ 1 h 10"/>
                <a:gd name="T16" fmla="*/ 3 w 8"/>
                <a:gd name="T17" fmla="*/ 0 h 10"/>
                <a:gd name="T18" fmla="*/ 5 w 8"/>
                <a:gd name="T19" fmla="*/ 1 h 10"/>
                <a:gd name="T20" fmla="*/ 7 w 8"/>
                <a:gd name="T21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10">
                  <a:moveTo>
                    <a:pt x="7" y="8"/>
                  </a:moveTo>
                  <a:cubicBezTo>
                    <a:pt x="8" y="9"/>
                    <a:pt x="7" y="9"/>
                    <a:pt x="7" y="10"/>
                  </a:cubicBezTo>
                  <a:cubicBezTo>
                    <a:pt x="6" y="10"/>
                    <a:pt x="6" y="10"/>
                    <a:pt x="6" y="9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10"/>
                    <a:pt x="1" y="10"/>
                    <a:pt x="1" y="10"/>
                  </a:cubicBezTo>
                  <a:cubicBezTo>
                    <a:pt x="0" y="9"/>
                    <a:pt x="0" y="9"/>
                    <a:pt x="0" y="8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0"/>
                    <a:pt x="3" y="0"/>
                  </a:cubicBezTo>
                  <a:cubicBezTo>
                    <a:pt x="4" y="0"/>
                    <a:pt x="4" y="0"/>
                    <a:pt x="5" y="1"/>
                  </a:cubicBezTo>
                  <a:lnTo>
                    <a:pt x="7" y="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8" name="Freeform 327">
              <a:extLst>
                <a:ext uri="{FF2B5EF4-FFF2-40B4-BE49-F238E27FC236}">
                  <a16:creationId xmlns:a16="http://schemas.microsoft.com/office/drawing/2014/main" xmlns="" id="{B60C86FB-8024-4B69-B30A-2E3944AECF6C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5463" y="4429126"/>
              <a:ext cx="50800" cy="15875"/>
            </a:xfrm>
            <a:custGeom>
              <a:avLst/>
              <a:gdLst>
                <a:gd name="T0" fmla="*/ 8 w 9"/>
                <a:gd name="T1" fmla="*/ 0 h 3"/>
                <a:gd name="T2" fmla="*/ 9 w 9"/>
                <a:gd name="T3" fmla="*/ 1 h 3"/>
                <a:gd name="T4" fmla="*/ 9 w 9"/>
                <a:gd name="T5" fmla="*/ 2 h 3"/>
                <a:gd name="T6" fmla="*/ 7 w 9"/>
                <a:gd name="T7" fmla="*/ 3 h 3"/>
                <a:gd name="T8" fmla="*/ 5 w 9"/>
                <a:gd name="T9" fmla="*/ 3 h 3"/>
                <a:gd name="T10" fmla="*/ 3 w 9"/>
                <a:gd name="T11" fmla="*/ 3 h 3"/>
                <a:gd name="T12" fmla="*/ 1 w 9"/>
                <a:gd name="T13" fmla="*/ 2 h 3"/>
                <a:gd name="T14" fmla="*/ 0 w 9"/>
                <a:gd name="T15" fmla="*/ 1 h 3"/>
                <a:gd name="T16" fmla="*/ 2 w 9"/>
                <a:gd name="T17" fmla="*/ 0 h 3"/>
                <a:gd name="T18" fmla="*/ 3 w 9"/>
                <a:gd name="T19" fmla="*/ 1 h 3"/>
                <a:gd name="T20" fmla="*/ 5 w 9"/>
                <a:gd name="T21" fmla="*/ 1 h 3"/>
                <a:gd name="T22" fmla="*/ 6 w 9"/>
                <a:gd name="T23" fmla="*/ 1 h 3"/>
                <a:gd name="T24" fmla="*/ 8 w 9"/>
                <a:gd name="T2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" h="3">
                  <a:moveTo>
                    <a:pt x="8" y="0"/>
                  </a:moveTo>
                  <a:cubicBezTo>
                    <a:pt x="8" y="0"/>
                    <a:pt x="9" y="0"/>
                    <a:pt x="9" y="1"/>
                  </a:cubicBezTo>
                  <a:cubicBezTo>
                    <a:pt x="9" y="1"/>
                    <a:pt x="9" y="2"/>
                    <a:pt x="9" y="2"/>
                  </a:cubicBezTo>
                  <a:cubicBezTo>
                    <a:pt x="8" y="2"/>
                    <a:pt x="7" y="3"/>
                    <a:pt x="7" y="3"/>
                  </a:cubicBezTo>
                  <a:cubicBezTo>
                    <a:pt x="6" y="3"/>
                    <a:pt x="5" y="3"/>
                    <a:pt x="5" y="3"/>
                  </a:cubicBezTo>
                  <a:cubicBezTo>
                    <a:pt x="4" y="3"/>
                    <a:pt x="3" y="3"/>
                    <a:pt x="3" y="3"/>
                  </a:cubicBezTo>
                  <a:cubicBezTo>
                    <a:pt x="2" y="3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1"/>
                    <a:pt x="3" y="1"/>
                    <a:pt x="3" y="1"/>
                  </a:cubicBezTo>
                  <a:cubicBezTo>
                    <a:pt x="4" y="1"/>
                    <a:pt x="4" y="1"/>
                    <a:pt x="5" y="1"/>
                  </a:cubicBezTo>
                  <a:cubicBezTo>
                    <a:pt x="5" y="1"/>
                    <a:pt x="6" y="1"/>
                    <a:pt x="6" y="1"/>
                  </a:cubicBezTo>
                  <a:cubicBezTo>
                    <a:pt x="7" y="1"/>
                    <a:pt x="7" y="1"/>
                    <a:pt x="8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9" name="Freeform 328">
              <a:extLst>
                <a:ext uri="{FF2B5EF4-FFF2-40B4-BE49-F238E27FC236}">
                  <a16:creationId xmlns:a16="http://schemas.microsoft.com/office/drawing/2014/main" xmlns="" id="{C8EEDB35-973F-4578-A8B2-8774FCEC51C0}"/>
                </a:ext>
              </a:extLst>
            </p:cNvPr>
            <p:cNvSpPr>
              <a:spLocks/>
            </p:cNvSpPr>
            <p:nvPr/>
          </p:nvSpPr>
          <p:spPr bwMode="auto">
            <a:xfrm>
              <a:off x="4435475" y="4556126"/>
              <a:ext cx="22225" cy="44450"/>
            </a:xfrm>
            <a:custGeom>
              <a:avLst/>
              <a:gdLst>
                <a:gd name="T0" fmla="*/ 1 w 4"/>
                <a:gd name="T1" fmla="*/ 2 h 8"/>
                <a:gd name="T2" fmla="*/ 1 w 4"/>
                <a:gd name="T3" fmla="*/ 0 h 8"/>
                <a:gd name="T4" fmla="*/ 2 w 4"/>
                <a:gd name="T5" fmla="*/ 1 h 8"/>
                <a:gd name="T6" fmla="*/ 3 w 4"/>
                <a:gd name="T7" fmla="*/ 4 h 8"/>
                <a:gd name="T8" fmla="*/ 4 w 4"/>
                <a:gd name="T9" fmla="*/ 7 h 8"/>
                <a:gd name="T10" fmla="*/ 3 w 4"/>
                <a:gd name="T11" fmla="*/ 8 h 8"/>
                <a:gd name="T12" fmla="*/ 2 w 4"/>
                <a:gd name="T13" fmla="*/ 7 h 8"/>
                <a:gd name="T14" fmla="*/ 1 w 4"/>
                <a:gd name="T15" fmla="*/ 4 h 8"/>
                <a:gd name="T16" fmla="*/ 1 w 4"/>
                <a:gd name="T17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8">
                  <a:moveTo>
                    <a:pt x="1" y="2"/>
                  </a:moveTo>
                  <a:cubicBezTo>
                    <a:pt x="0" y="1"/>
                    <a:pt x="1" y="1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3" y="2"/>
                    <a:pt x="3" y="3"/>
                    <a:pt x="3" y="4"/>
                  </a:cubicBezTo>
                  <a:cubicBezTo>
                    <a:pt x="3" y="5"/>
                    <a:pt x="4" y="6"/>
                    <a:pt x="4" y="7"/>
                  </a:cubicBezTo>
                  <a:cubicBezTo>
                    <a:pt x="4" y="8"/>
                    <a:pt x="3" y="8"/>
                    <a:pt x="3" y="8"/>
                  </a:cubicBezTo>
                  <a:cubicBezTo>
                    <a:pt x="2" y="8"/>
                    <a:pt x="2" y="8"/>
                    <a:pt x="2" y="7"/>
                  </a:cubicBezTo>
                  <a:cubicBezTo>
                    <a:pt x="2" y="6"/>
                    <a:pt x="2" y="5"/>
                    <a:pt x="1" y="4"/>
                  </a:cubicBezTo>
                  <a:cubicBezTo>
                    <a:pt x="1" y="3"/>
                    <a:pt x="1" y="3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0" name="Freeform 329">
              <a:extLst>
                <a:ext uri="{FF2B5EF4-FFF2-40B4-BE49-F238E27FC236}">
                  <a16:creationId xmlns:a16="http://schemas.microsoft.com/office/drawing/2014/main" xmlns="" id="{943C4BB3-98AB-4520-BE7C-CE3FEC1A2479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4013" y="4529138"/>
              <a:ext cx="149225" cy="71438"/>
            </a:xfrm>
            <a:custGeom>
              <a:avLst/>
              <a:gdLst>
                <a:gd name="T0" fmla="*/ 7 w 27"/>
                <a:gd name="T1" fmla="*/ 1 h 13"/>
                <a:gd name="T2" fmla="*/ 8 w 27"/>
                <a:gd name="T3" fmla="*/ 1 h 13"/>
                <a:gd name="T4" fmla="*/ 8 w 27"/>
                <a:gd name="T5" fmla="*/ 2 h 13"/>
                <a:gd name="T6" fmla="*/ 4 w 27"/>
                <a:gd name="T7" fmla="*/ 6 h 13"/>
                <a:gd name="T8" fmla="*/ 2 w 27"/>
                <a:gd name="T9" fmla="*/ 11 h 13"/>
                <a:gd name="T10" fmla="*/ 25 w 27"/>
                <a:gd name="T11" fmla="*/ 11 h 13"/>
                <a:gd name="T12" fmla="*/ 23 w 27"/>
                <a:gd name="T13" fmla="*/ 6 h 13"/>
                <a:gd name="T14" fmla="*/ 19 w 27"/>
                <a:gd name="T15" fmla="*/ 2 h 13"/>
                <a:gd name="T16" fmla="*/ 19 w 27"/>
                <a:gd name="T17" fmla="*/ 1 h 13"/>
                <a:gd name="T18" fmla="*/ 20 w 27"/>
                <a:gd name="T19" fmla="*/ 1 h 13"/>
                <a:gd name="T20" fmla="*/ 25 w 27"/>
                <a:gd name="T21" fmla="*/ 5 h 13"/>
                <a:gd name="T22" fmla="*/ 27 w 27"/>
                <a:gd name="T23" fmla="*/ 12 h 13"/>
                <a:gd name="T24" fmla="*/ 27 w 27"/>
                <a:gd name="T25" fmla="*/ 12 h 13"/>
                <a:gd name="T26" fmla="*/ 26 w 27"/>
                <a:gd name="T27" fmla="*/ 13 h 13"/>
                <a:gd name="T28" fmla="*/ 1 w 27"/>
                <a:gd name="T29" fmla="*/ 13 h 13"/>
                <a:gd name="T30" fmla="*/ 1 w 27"/>
                <a:gd name="T31" fmla="*/ 13 h 13"/>
                <a:gd name="T32" fmla="*/ 0 w 27"/>
                <a:gd name="T33" fmla="*/ 12 h 13"/>
                <a:gd name="T34" fmla="*/ 2 w 27"/>
                <a:gd name="T35" fmla="*/ 5 h 13"/>
                <a:gd name="T36" fmla="*/ 7 w 27"/>
                <a:gd name="T37" fmla="*/ 1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13">
                  <a:moveTo>
                    <a:pt x="7" y="1"/>
                  </a:moveTo>
                  <a:cubicBezTo>
                    <a:pt x="7" y="0"/>
                    <a:pt x="8" y="0"/>
                    <a:pt x="8" y="1"/>
                  </a:cubicBezTo>
                  <a:cubicBezTo>
                    <a:pt x="8" y="1"/>
                    <a:pt x="8" y="2"/>
                    <a:pt x="8" y="2"/>
                  </a:cubicBezTo>
                  <a:cubicBezTo>
                    <a:pt x="6" y="3"/>
                    <a:pt x="5" y="5"/>
                    <a:pt x="4" y="6"/>
                  </a:cubicBezTo>
                  <a:cubicBezTo>
                    <a:pt x="3" y="8"/>
                    <a:pt x="2" y="9"/>
                    <a:pt x="2" y="11"/>
                  </a:cubicBezTo>
                  <a:cubicBezTo>
                    <a:pt x="25" y="11"/>
                    <a:pt x="25" y="11"/>
                    <a:pt x="25" y="11"/>
                  </a:cubicBezTo>
                  <a:cubicBezTo>
                    <a:pt x="25" y="9"/>
                    <a:pt x="24" y="8"/>
                    <a:pt x="23" y="6"/>
                  </a:cubicBezTo>
                  <a:cubicBezTo>
                    <a:pt x="22" y="5"/>
                    <a:pt x="21" y="3"/>
                    <a:pt x="19" y="2"/>
                  </a:cubicBezTo>
                  <a:cubicBezTo>
                    <a:pt x="19" y="2"/>
                    <a:pt x="18" y="1"/>
                    <a:pt x="19" y="1"/>
                  </a:cubicBezTo>
                  <a:cubicBezTo>
                    <a:pt x="19" y="0"/>
                    <a:pt x="20" y="0"/>
                    <a:pt x="20" y="1"/>
                  </a:cubicBezTo>
                  <a:cubicBezTo>
                    <a:pt x="22" y="2"/>
                    <a:pt x="24" y="3"/>
                    <a:pt x="25" y="5"/>
                  </a:cubicBezTo>
                  <a:cubicBezTo>
                    <a:pt x="26" y="7"/>
                    <a:pt x="27" y="10"/>
                    <a:pt x="27" y="12"/>
                  </a:cubicBezTo>
                  <a:cubicBezTo>
                    <a:pt x="27" y="12"/>
                    <a:pt x="27" y="12"/>
                    <a:pt x="27" y="12"/>
                  </a:cubicBezTo>
                  <a:cubicBezTo>
                    <a:pt x="27" y="13"/>
                    <a:pt x="26" y="13"/>
                    <a:pt x="26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0" y="13"/>
                    <a:pt x="0" y="13"/>
                    <a:pt x="0" y="12"/>
                  </a:cubicBezTo>
                  <a:cubicBezTo>
                    <a:pt x="0" y="10"/>
                    <a:pt x="1" y="7"/>
                    <a:pt x="2" y="5"/>
                  </a:cubicBezTo>
                  <a:cubicBezTo>
                    <a:pt x="3" y="3"/>
                    <a:pt x="5" y="2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1" name="Freeform 330">
              <a:extLst>
                <a:ext uri="{FF2B5EF4-FFF2-40B4-BE49-F238E27FC236}">
                  <a16:creationId xmlns:a16="http://schemas.microsoft.com/office/drawing/2014/main" xmlns="" id="{94CD30F7-BCE6-46C9-B59C-CD8E37850C9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97350" y="4451351"/>
              <a:ext cx="82550" cy="82550"/>
            </a:xfrm>
            <a:custGeom>
              <a:avLst/>
              <a:gdLst>
                <a:gd name="T0" fmla="*/ 7 w 15"/>
                <a:gd name="T1" fmla="*/ 0 h 15"/>
                <a:gd name="T2" fmla="*/ 12 w 15"/>
                <a:gd name="T3" fmla="*/ 2 h 15"/>
                <a:gd name="T4" fmla="*/ 15 w 15"/>
                <a:gd name="T5" fmla="*/ 8 h 15"/>
                <a:gd name="T6" fmla="*/ 12 w 15"/>
                <a:gd name="T7" fmla="*/ 13 h 15"/>
                <a:gd name="T8" fmla="*/ 12 w 15"/>
                <a:gd name="T9" fmla="*/ 13 h 15"/>
                <a:gd name="T10" fmla="*/ 12 w 15"/>
                <a:gd name="T11" fmla="*/ 13 h 15"/>
                <a:gd name="T12" fmla="*/ 12 w 15"/>
                <a:gd name="T13" fmla="*/ 13 h 15"/>
                <a:gd name="T14" fmla="*/ 7 w 15"/>
                <a:gd name="T15" fmla="*/ 15 h 15"/>
                <a:gd name="T16" fmla="*/ 2 w 15"/>
                <a:gd name="T17" fmla="*/ 13 h 15"/>
                <a:gd name="T18" fmla="*/ 2 w 15"/>
                <a:gd name="T19" fmla="*/ 13 h 15"/>
                <a:gd name="T20" fmla="*/ 2 w 15"/>
                <a:gd name="T21" fmla="*/ 13 h 15"/>
                <a:gd name="T22" fmla="*/ 2 w 15"/>
                <a:gd name="T23" fmla="*/ 13 h 15"/>
                <a:gd name="T24" fmla="*/ 0 w 15"/>
                <a:gd name="T25" fmla="*/ 8 h 15"/>
                <a:gd name="T26" fmla="*/ 2 w 15"/>
                <a:gd name="T27" fmla="*/ 2 h 15"/>
                <a:gd name="T28" fmla="*/ 2 w 15"/>
                <a:gd name="T29" fmla="*/ 2 h 15"/>
                <a:gd name="T30" fmla="*/ 7 w 15"/>
                <a:gd name="T31" fmla="*/ 0 h 15"/>
                <a:gd name="T32" fmla="*/ 11 w 15"/>
                <a:gd name="T33" fmla="*/ 4 h 15"/>
                <a:gd name="T34" fmla="*/ 7 w 15"/>
                <a:gd name="T35" fmla="*/ 2 h 15"/>
                <a:gd name="T36" fmla="*/ 4 w 15"/>
                <a:gd name="T37" fmla="*/ 4 h 15"/>
                <a:gd name="T38" fmla="*/ 4 w 15"/>
                <a:gd name="T39" fmla="*/ 4 h 15"/>
                <a:gd name="T40" fmla="*/ 2 w 15"/>
                <a:gd name="T41" fmla="*/ 8 h 15"/>
                <a:gd name="T42" fmla="*/ 4 w 15"/>
                <a:gd name="T43" fmla="*/ 11 h 15"/>
                <a:gd name="T44" fmla="*/ 4 w 15"/>
                <a:gd name="T45" fmla="*/ 11 h 15"/>
                <a:gd name="T46" fmla="*/ 7 w 15"/>
                <a:gd name="T47" fmla="*/ 13 h 15"/>
                <a:gd name="T48" fmla="*/ 11 w 15"/>
                <a:gd name="T49" fmla="*/ 11 h 15"/>
                <a:gd name="T50" fmla="*/ 11 w 15"/>
                <a:gd name="T51" fmla="*/ 11 h 15"/>
                <a:gd name="T52" fmla="*/ 13 w 15"/>
                <a:gd name="T53" fmla="*/ 8 h 15"/>
                <a:gd name="T54" fmla="*/ 11 w 15"/>
                <a:gd name="T55" fmla="*/ 4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5" h="15">
                  <a:moveTo>
                    <a:pt x="7" y="0"/>
                  </a:moveTo>
                  <a:cubicBezTo>
                    <a:pt x="9" y="0"/>
                    <a:pt x="11" y="1"/>
                    <a:pt x="12" y="2"/>
                  </a:cubicBezTo>
                  <a:cubicBezTo>
                    <a:pt x="14" y="4"/>
                    <a:pt x="15" y="6"/>
                    <a:pt x="15" y="8"/>
                  </a:cubicBezTo>
                  <a:cubicBezTo>
                    <a:pt x="15" y="10"/>
                    <a:pt x="14" y="11"/>
                    <a:pt x="12" y="13"/>
                  </a:cubicBezTo>
                  <a:cubicBezTo>
                    <a:pt x="12" y="13"/>
                    <a:pt x="12" y="13"/>
                    <a:pt x="12" y="13"/>
                  </a:cubicBezTo>
                  <a:cubicBezTo>
                    <a:pt x="12" y="13"/>
                    <a:pt x="12" y="13"/>
                    <a:pt x="12" y="13"/>
                  </a:cubicBezTo>
                  <a:cubicBezTo>
                    <a:pt x="12" y="13"/>
                    <a:pt x="12" y="13"/>
                    <a:pt x="12" y="13"/>
                  </a:cubicBezTo>
                  <a:cubicBezTo>
                    <a:pt x="11" y="14"/>
                    <a:pt x="9" y="15"/>
                    <a:pt x="7" y="15"/>
                  </a:cubicBezTo>
                  <a:cubicBezTo>
                    <a:pt x="5" y="15"/>
                    <a:pt x="4" y="14"/>
                    <a:pt x="2" y="13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1" y="11"/>
                    <a:pt x="0" y="10"/>
                    <a:pt x="0" y="8"/>
                  </a:cubicBezTo>
                  <a:cubicBezTo>
                    <a:pt x="0" y="6"/>
                    <a:pt x="1" y="4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4" y="1"/>
                    <a:pt x="5" y="0"/>
                    <a:pt x="7" y="0"/>
                  </a:cubicBezTo>
                  <a:close/>
                  <a:moveTo>
                    <a:pt x="11" y="4"/>
                  </a:moveTo>
                  <a:cubicBezTo>
                    <a:pt x="10" y="3"/>
                    <a:pt x="9" y="2"/>
                    <a:pt x="7" y="2"/>
                  </a:cubicBezTo>
                  <a:cubicBezTo>
                    <a:pt x="6" y="2"/>
                    <a:pt x="5" y="3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3" y="5"/>
                    <a:pt x="2" y="6"/>
                    <a:pt x="2" y="8"/>
                  </a:cubicBezTo>
                  <a:cubicBezTo>
                    <a:pt x="2" y="9"/>
                    <a:pt x="3" y="10"/>
                    <a:pt x="4" y="11"/>
                  </a:cubicBezTo>
                  <a:cubicBezTo>
                    <a:pt x="4" y="11"/>
                    <a:pt x="4" y="11"/>
                    <a:pt x="4" y="11"/>
                  </a:cubicBezTo>
                  <a:cubicBezTo>
                    <a:pt x="5" y="12"/>
                    <a:pt x="6" y="13"/>
                    <a:pt x="7" y="13"/>
                  </a:cubicBezTo>
                  <a:cubicBezTo>
                    <a:pt x="9" y="13"/>
                    <a:pt x="10" y="12"/>
                    <a:pt x="11" y="11"/>
                  </a:cubicBezTo>
                  <a:cubicBezTo>
                    <a:pt x="11" y="11"/>
                    <a:pt x="11" y="11"/>
                    <a:pt x="11" y="11"/>
                  </a:cubicBezTo>
                  <a:cubicBezTo>
                    <a:pt x="12" y="10"/>
                    <a:pt x="13" y="9"/>
                    <a:pt x="13" y="8"/>
                  </a:cubicBezTo>
                  <a:cubicBezTo>
                    <a:pt x="13" y="6"/>
                    <a:pt x="12" y="5"/>
                    <a:pt x="11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2" name="Freeform 331">
              <a:extLst>
                <a:ext uri="{FF2B5EF4-FFF2-40B4-BE49-F238E27FC236}">
                  <a16:creationId xmlns:a16="http://schemas.microsoft.com/office/drawing/2014/main" xmlns="" id="{008572BA-5270-48F4-9BF0-ABF0B8EE35D0}"/>
                </a:ext>
              </a:extLst>
            </p:cNvPr>
            <p:cNvSpPr>
              <a:spLocks/>
            </p:cNvSpPr>
            <p:nvPr/>
          </p:nvSpPr>
          <p:spPr bwMode="auto">
            <a:xfrm>
              <a:off x="4213225" y="4462463"/>
              <a:ext cx="61912" cy="26988"/>
            </a:xfrm>
            <a:custGeom>
              <a:avLst/>
              <a:gdLst>
                <a:gd name="T0" fmla="*/ 10 w 11"/>
                <a:gd name="T1" fmla="*/ 3 h 5"/>
                <a:gd name="T2" fmla="*/ 11 w 11"/>
                <a:gd name="T3" fmla="*/ 4 h 5"/>
                <a:gd name="T4" fmla="*/ 10 w 11"/>
                <a:gd name="T5" fmla="*/ 5 h 5"/>
                <a:gd name="T6" fmla="*/ 4 w 11"/>
                <a:gd name="T7" fmla="*/ 5 h 5"/>
                <a:gd name="T8" fmla="*/ 1 w 11"/>
                <a:gd name="T9" fmla="*/ 4 h 5"/>
                <a:gd name="T10" fmla="*/ 1 w 11"/>
                <a:gd name="T11" fmla="*/ 4 h 5"/>
                <a:gd name="T12" fmla="*/ 0 w 11"/>
                <a:gd name="T13" fmla="*/ 1 h 5"/>
                <a:gd name="T14" fmla="*/ 1 w 11"/>
                <a:gd name="T15" fmla="*/ 0 h 5"/>
                <a:gd name="T16" fmla="*/ 2 w 11"/>
                <a:gd name="T17" fmla="*/ 1 h 5"/>
                <a:gd name="T18" fmla="*/ 3 w 11"/>
                <a:gd name="T19" fmla="*/ 2 h 5"/>
                <a:gd name="T20" fmla="*/ 3 w 11"/>
                <a:gd name="T21" fmla="*/ 2 h 5"/>
                <a:gd name="T22" fmla="*/ 4 w 11"/>
                <a:gd name="T23" fmla="*/ 3 h 5"/>
                <a:gd name="T24" fmla="*/ 10 w 11"/>
                <a:gd name="T25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" h="5">
                  <a:moveTo>
                    <a:pt x="10" y="3"/>
                  </a:moveTo>
                  <a:cubicBezTo>
                    <a:pt x="11" y="3"/>
                    <a:pt x="11" y="3"/>
                    <a:pt x="11" y="4"/>
                  </a:cubicBezTo>
                  <a:cubicBezTo>
                    <a:pt x="11" y="4"/>
                    <a:pt x="11" y="5"/>
                    <a:pt x="10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3" y="5"/>
                    <a:pt x="2" y="4"/>
                    <a:pt x="1" y="4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0" y="3"/>
                    <a:pt x="0" y="2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1"/>
                    <a:pt x="2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3"/>
                    <a:pt x="3" y="3"/>
                    <a:pt x="4" y="3"/>
                  </a:cubicBezTo>
                  <a:lnTo>
                    <a:pt x="10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3" name="Freeform 332">
              <a:extLst>
                <a:ext uri="{FF2B5EF4-FFF2-40B4-BE49-F238E27FC236}">
                  <a16:creationId xmlns:a16="http://schemas.microsoft.com/office/drawing/2014/main" xmlns="" id="{C704D5DD-831C-4EE9-A0E5-52EF907DA3D8}"/>
                </a:ext>
              </a:extLst>
            </p:cNvPr>
            <p:cNvSpPr>
              <a:spLocks/>
            </p:cNvSpPr>
            <p:nvPr/>
          </p:nvSpPr>
          <p:spPr bwMode="auto">
            <a:xfrm>
              <a:off x="4230688" y="4545013"/>
              <a:ext cx="11112" cy="39688"/>
            </a:xfrm>
            <a:custGeom>
              <a:avLst/>
              <a:gdLst>
                <a:gd name="T0" fmla="*/ 0 w 2"/>
                <a:gd name="T1" fmla="*/ 1 h 7"/>
                <a:gd name="T2" fmla="*/ 1 w 2"/>
                <a:gd name="T3" fmla="*/ 0 h 7"/>
                <a:gd name="T4" fmla="*/ 2 w 2"/>
                <a:gd name="T5" fmla="*/ 1 h 7"/>
                <a:gd name="T6" fmla="*/ 2 w 2"/>
                <a:gd name="T7" fmla="*/ 6 h 7"/>
                <a:gd name="T8" fmla="*/ 1 w 2"/>
                <a:gd name="T9" fmla="*/ 7 h 7"/>
                <a:gd name="T10" fmla="*/ 0 w 2"/>
                <a:gd name="T11" fmla="*/ 6 h 7"/>
                <a:gd name="T12" fmla="*/ 0 w 2"/>
                <a:gd name="T1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7">
                  <a:moveTo>
                    <a:pt x="0" y="1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6"/>
                    <a:pt x="2" y="7"/>
                    <a:pt x="1" y="7"/>
                  </a:cubicBezTo>
                  <a:cubicBezTo>
                    <a:pt x="1" y="7"/>
                    <a:pt x="0" y="6"/>
                    <a:pt x="0" y="6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4" name="Freeform 333">
              <a:extLst>
                <a:ext uri="{FF2B5EF4-FFF2-40B4-BE49-F238E27FC236}">
                  <a16:creationId xmlns:a16="http://schemas.microsoft.com/office/drawing/2014/main" xmlns="" id="{BBA361AD-27FE-41C9-9570-4A0B2D6C7DED}"/>
                </a:ext>
              </a:extLst>
            </p:cNvPr>
            <p:cNvSpPr>
              <a:spLocks/>
            </p:cNvSpPr>
            <p:nvPr/>
          </p:nvSpPr>
          <p:spPr bwMode="auto">
            <a:xfrm>
              <a:off x="4224338" y="4500563"/>
              <a:ext cx="28575" cy="17463"/>
            </a:xfrm>
            <a:custGeom>
              <a:avLst/>
              <a:gdLst>
                <a:gd name="T0" fmla="*/ 4 w 5"/>
                <a:gd name="T1" fmla="*/ 1 h 3"/>
                <a:gd name="T2" fmla="*/ 5 w 5"/>
                <a:gd name="T3" fmla="*/ 1 h 3"/>
                <a:gd name="T4" fmla="*/ 5 w 5"/>
                <a:gd name="T5" fmla="*/ 2 h 3"/>
                <a:gd name="T6" fmla="*/ 4 w 5"/>
                <a:gd name="T7" fmla="*/ 3 h 3"/>
                <a:gd name="T8" fmla="*/ 4 w 5"/>
                <a:gd name="T9" fmla="*/ 3 h 3"/>
                <a:gd name="T10" fmla="*/ 2 w 5"/>
                <a:gd name="T11" fmla="*/ 3 h 3"/>
                <a:gd name="T12" fmla="*/ 1 w 5"/>
                <a:gd name="T13" fmla="*/ 3 h 3"/>
                <a:gd name="T14" fmla="*/ 1 w 5"/>
                <a:gd name="T15" fmla="*/ 3 h 3"/>
                <a:gd name="T16" fmla="*/ 0 w 5"/>
                <a:gd name="T17" fmla="*/ 2 h 3"/>
                <a:gd name="T18" fmla="*/ 0 w 5"/>
                <a:gd name="T19" fmla="*/ 1 h 3"/>
                <a:gd name="T20" fmla="*/ 1 w 5"/>
                <a:gd name="T21" fmla="*/ 1 h 3"/>
                <a:gd name="T22" fmla="*/ 2 w 5"/>
                <a:gd name="T23" fmla="*/ 1 h 3"/>
                <a:gd name="T24" fmla="*/ 2 w 5"/>
                <a:gd name="T25" fmla="*/ 1 h 3"/>
                <a:gd name="T26" fmla="*/ 2 w 5"/>
                <a:gd name="T27" fmla="*/ 1 h 3"/>
                <a:gd name="T28" fmla="*/ 3 w 5"/>
                <a:gd name="T29" fmla="*/ 1 h 3"/>
                <a:gd name="T30" fmla="*/ 3 w 5"/>
                <a:gd name="T31" fmla="*/ 1 h 3"/>
                <a:gd name="T32" fmla="*/ 3 w 5"/>
                <a:gd name="T33" fmla="*/ 1 h 3"/>
                <a:gd name="T34" fmla="*/ 4 w 5"/>
                <a:gd name="T3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" h="3">
                  <a:moveTo>
                    <a:pt x="4" y="1"/>
                  </a:moveTo>
                  <a:cubicBezTo>
                    <a:pt x="4" y="0"/>
                    <a:pt x="5" y="1"/>
                    <a:pt x="5" y="1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4" y="2"/>
                    <a:pt x="4" y="3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3" y="3"/>
                    <a:pt x="3" y="3"/>
                    <a:pt x="2" y="3"/>
                  </a:cubicBezTo>
                  <a:cubicBezTo>
                    <a:pt x="2" y="3"/>
                    <a:pt x="2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2"/>
                    <a:pt x="0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1" y="0"/>
                    <a:pt x="1" y="1"/>
                  </a:cubicBezTo>
                  <a:cubicBezTo>
                    <a:pt x="1" y="1"/>
                    <a:pt x="1" y="1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1"/>
                    <a:pt x="4" y="1"/>
                    <a:pt x="4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5" name="Freeform 334">
              <a:extLst>
                <a:ext uri="{FF2B5EF4-FFF2-40B4-BE49-F238E27FC236}">
                  <a16:creationId xmlns:a16="http://schemas.microsoft.com/office/drawing/2014/main" xmlns="" id="{52BA7711-6FDD-4042-88AA-D39069FC28B5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8475" y="4462463"/>
              <a:ext cx="104775" cy="22225"/>
            </a:xfrm>
            <a:custGeom>
              <a:avLst/>
              <a:gdLst>
                <a:gd name="T0" fmla="*/ 18 w 19"/>
                <a:gd name="T1" fmla="*/ 0 h 4"/>
                <a:gd name="T2" fmla="*/ 19 w 19"/>
                <a:gd name="T3" fmla="*/ 0 h 4"/>
                <a:gd name="T4" fmla="*/ 19 w 19"/>
                <a:gd name="T5" fmla="*/ 2 h 4"/>
                <a:gd name="T6" fmla="*/ 14 w 19"/>
                <a:gd name="T7" fmla="*/ 3 h 4"/>
                <a:gd name="T8" fmla="*/ 10 w 19"/>
                <a:gd name="T9" fmla="*/ 4 h 4"/>
                <a:gd name="T10" fmla="*/ 5 w 19"/>
                <a:gd name="T11" fmla="*/ 3 h 4"/>
                <a:gd name="T12" fmla="*/ 1 w 19"/>
                <a:gd name="T13" fmla="*/ 2 h 4"/>
                <a:gd name="T14" fmla="*/ 1 w 19"/>
                <a:gd name="T15" fmla="*/ 0 h 4"/>
                <a:gd name="T16" fmla="*/ 2 w 19"/>
                <a:gd name="T17" fmla="*/ 0 h 4"/>
                <a:gd name="T18" fmla="*/ 6 w 19"/>
                <a:gd name="T19" fmla="*/ 2 h 4"/>
                <a:gd name="T20" fmla="*/ 10 w 19"/>
                <a:gd name="T21" fmla="*/ 2 h 4"/>
                <a:gd name="T22" fmla="*/ 14 w 19"/>
                <a:gd name="T23" fmla="*/ 2 h 4"/>
                <a:gd name="T24" fmla="*/ 18 w 19"/>
                <a:gd name="T25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9" h="4">
                  <a:moveTo>
                    <a:pt x="18" y="0"/>
                  </a:moveTo>
                  <a:cubicBezTo>
                    <a:pt x="18" y="0"/>
                    <a:pt x="19" y="0"/>
                    <a:pt x="19" y="0"/>
                  </a:cubicBezTo>
                  <a:cubicBezTo>
                    <a:pt x="19" y="1"/>
                    <a:pt x="19" y="1"/>
                    <a:pt x="19" y="2"/>
                  </a:cubicBezTo>
                  <a:cubicBezTo>
                    <a:pt x="17" y="2"/>
                    <a:pt x="16" y="3"/>
                    <a:pt x="14" y="3"/>
                  </a:cubicBezTo>
                  <a:cubicBezTo>
                    <a:pt x="13" y="4"/>
                    <a:pt x="11" y="4"/>
                    <a:pt x="10" y="4"/>
                  </a:cubicBezTo>
                  <a:cubicBezTo>
                    <a:pt x="8" y="4"/>
                    <a:pt x="7" y="4"/>
                    <a:pt x="5" y="3"/>
                  </a:cubicBezTo>
                  <a:cubicBezTo>
                    <a:pt x="4" y="3"/>
                    <a:pt x="2" y="2"/>
                    <a:pt x="1" y="2"/>
                  </a:cubicBezTo>
                  <a:cubicBezTo>
                    <a:pt x="0" y="1"/>
                    <a:pt x="0" y="1"/>
                    <a:pt x="1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3" y="1"/>
                    <a:pt x="4" y="1"/>
                    <a:pt x="6" y="2"/>
                  </a:cubicBezTo>
                  <a:cubicBezTo>
                    <a:pt x="7" y="2"/>
                    <a:pt x="8" y="2"/>
                    <a:pt x="10" y="2"/>
                  </a:cubicBezTo>
                  <a:cubicBezTo>
                    <a:pt x="11" y="2"/>
                    <a:pt x="13" y="2"/>
                    <a:pt x="14" y="2"/>
                  </a:cubicBezTo>
                  <a:cubicBezTo>
                    <a:pt x="15" y="1"/>
                    <a:pt x="16" y="1"/>
                    <a:pt x="18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6" name="Freeform 335">
              <a:extLst>
                <a:ext uri="{FF2B5EF4-FFF2-40B4-BE49-F238E27FC236}">
                  <a16:creationId xmlns:a16="http://schemas.microsoft.com/office/drawing/2014/main" xmlns="" id="{B14396D0-EFE8-4E42-9B5D-BB9B9AEEF91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97350" y="4529138"/>
              <a:ext cx="82550" cy="22225"/>
            </a:xfrm>
            <a:custGeom>
              <a:avLst/>
              <a:gdLst>
                <a:gd name="T0" fmla="*/ 13 w 15"/>
                <a:gd name="T1" fmla="*/ 1 h 4"/>
                <a:gd name="T2" fmla="*/ 14 w 15"/>
                <a:gd name="T3" fmla="*/ 1 h 4"/>
                <a:gd name="T4" fmla="*/ 14 w 15"/>
                <a:gd name="T5" fmla="*/ 2 h 4"/>
                <a:gd name="T6" fmla="*/ 13 w 15"/>
                <a:gd name="T7" fmla="*/ 3 h 4"/>
                <a:gd name="T8" fmla="*/ 13 w 15"/>
                <a:gd name="T9" fmla="*/ 3 h 4"/>
                <a:gd name="T10" fmla="*/ 12 w 15"/>
                <a:gd name="T11" fmla="*/ 3 h 4"/>
                <a:gd name="T12" fmla="*/ 11 w 15"/>
                <a:gd name="T13" fmla="*/ 4 h 4"/>
                <a:gd name="T14" fmla="*/ 10 w 15"/>
                <a:gd name="T15" fmla="*/ 3 h 4"/>
                <a:gd name="T16" fmla="*/ 10 w 15"/>
                <a:gd name="T17" fmla="*/ 2 h 4"/>
                <a:gd name="T18" fmla="*/ 11 w 15"/>
                <a:gd name="T19" fmla="*/ 2 h 4"/>
                <a:gd name="T20" fmla="*/ 12 w 15"/>
                <a:gd name="T21" fmla="*/ 1 h 4"/>
                <a:gd name="T22" fmla="*/ 12 w 15"/>
                <a:gd name="T23" fmla="*/ 1 h 4"/>
                <a:gd name="T24" fmla="*/ 13 w 15"/>
                <a:gd name="T25" fmla="*/ 1 h 4"/>
                <a:gd name="T26" fmla="*/ 4 w 15"/>
                <a:gd name="T27" fmla="*/ 2 h 4"/>
                <a:gd name="T28" fmla="*/ 5 w 15"/>
                <a:gd name="T29" fmla="*/ 3 h 4"/>
                <a:gd name="T30" fmla="*/ 4 w 15"/>
                <a:gd name="T31" fmla="*/ 4 h 4"/>
                <a:gd name="T32" fmla="*/ 3 w 15"/>
                <a:gd name="T33" fmla="*/ 3 h 4"/>
                <a:gd name="T34" fmla="*/ 2 w 15"/>
                <a:gd name="T35" fmla="*/ 3 h 4"/>
                <a:gd name="T36" fmla="*/ 1 w 15"/>
                <a:gd name="T37" fmla="*/ 3 h 4"/>
                <a:gd name="T38" fmla="*/ 1 w 15"/>
                <a:gd name="T39" fmla="*/ 3 h 4"/>
                <a:gd name="T40" fmla="*/ 1 w 15"/>
                <a:gd name="T41" fmla="*/ 3 h 4"/>
                <a:gd name="T42" fmla="*/ 1 w 15"/>
                <a:gd name="T43" fmla="*/ 2 h 4"/>
                <a:gd name="T44" fmla="*/ 1 w 15"/>
                <a:gd name="T45" fmla="*/ 1 h 4"/>
                <a:gd name="T46" fmla="*/ 2 w 15"/>
                <a:gd name="T47" fmla="*/ 1 h 4"/>
                <a:gd name="T48" fmla="*/ 2 w 15"/>
                <a:gd name="T49" fmla="*/ 1 h 4"/>
                <a:gd name="T50" fmla="*/ 2 w 15"/>
                <a:gd name="T51" fmla="*/ 1 h 4"/>
                <a:gd name="T52" fmla="*/ 3 w 15"/>
                <a:gd name="T53" fmla="*/ 1 h 4"/>
                <a:gd name="T54" fmla="*/ 4 w 15"/>
                <a:gd name="T55" fmla="*/ 2 h 4"/>
                <a:gd name="T56" fmla="*/ 4 w 15"/>
                <a:gd name="T57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5" h="4">
                  <a:moveTo>
                    <a:pt x="13" y="1"/>
                  </a:moveTo>
                  <a:cubicBezTo>
                    <a:pt x="13" y="0"/>
                    <a:pt x="14" y="0"/>
                    <a:pt x="14" y="1"/>
                  </a:cubicBezTo>
                  <a:cubicBezTo>
                    <a:pt x="15" y="1"/>
                    <a:pt x="15" y="2"/>
                    <a:pt x="14" y="2"/>
                  </a:cubicBezTo>
                  <a:cubicBezTo>
                    <a:pt x="14" y="2"/>
                    <a:pt x="14" y="2"/>
                    <a:pt x="13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4"/>
                    <a:pt x="11" y="4"/>
                    <a:pt x="11" y="4"/>
                  </a:cubicBezTo>
                  <a:cubicBezTo>
                    <a:pt x="11" y="4"/>
                    <a:pt x="10" y="4"/>
                    <a:pt x="10" y="3"/>
                  </a:cubicBezTo>
                  <a:cubicBezTo>
                    <a:pt x="10" y="3"/>
                    <a:pt x="10" y="2"/>
                    <a:pt x="10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11" y="2"/>
                    <a:pt x="11" y="2"/>
                    <a:pt x="12" y="1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3" y="1"/>
                    <a:pt x="13" y="1"/>
                    <a:pt x="13" y="1"/>
                  </a:cubicBezTo>
                  <a:close/>
                  <a:moveTo>
                    <a:pt x="4" y="2"/>
                  </a:moveTo>
                  <a:cubicBezTo>
                    <a:pt x="5" y="2"/>
                    <a:pt x="5" y="3"/>
                    <a:pt x="5" y="3"/>
                  </a:cubicBezTo>
                  <a:cubicBezTo>
                    <a:pt x="5" y="4"/>
                    <a:pt x="4" y="4"/>
                    <a:pt x="4" y="4"/>
                  </a:cubicBezTo>
                  <a:cubicBezTo>
                    <a:pt x="4" y="4"/>
                    <a:pt x="3" y="4"/>
                    <a:pt x="3" y="3"/>
                  </a:cubicBezTo>
                  <a:cubicBezTo>
                    <a:pt x="3" y="3"/>
                    <a:pt x="2" y="3"/>
                    <a:pt x="2" y="3"/>
                  </a:cubicBezTo>
                  <a:cubicBezTo>
                    <a:pt x="2" y="3"/>
                    <a:pt x="2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0"/>
                    <a:pt x="1" y="0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47" name="Freeform 336">
            <a:extLst>
              <a:ext uri="{FF2B5EF4-FFF2-40B4-BE49-F238E27FC236}">
                <a16:creationId xmlns:a16="http://schemas.microsoft.com/office/drawing/2014/main" xmlns="" id="{225E0298-5496-45EE-9ECD-8C531F385902}"/>
              </a:ext>
            </a:extLst>
          </p:cNvPr>
          <p:cNvSpPr>
            <a:spLocks noEditPoints="1"/>
          </p:cNvSpPr>
          <p:nvPr/>
        </p:nvSpPr>
        <p:spPr bwMode="auto">
          <a:xfrm>
            <a:off x="3508375" y="4510088"/>
            <a:ext cx="300037" cy="166688"/>
          </a:xfrm>
          <a:custGeom>
            <a:avLst/>
            <a:gdLst>
              <a:gd name="T0" fmla="*/ 15 w 54"/>
              <a:gd name="T1" fmla="*/ 30 h 30"/>
              <a:gd name="T2" fmla="*/ 14 w 54"/>
              <a:gd name="T3" fmla="*/ 29 h 30"/>
              <a:gd name="T4" fmla="*/ 15 w 54"/>
              <a:gd name="T5" fmla="*/ 28 h 30"/>
              <a:gd name="T6" fmla="*/ 44 w 54"/>
              <a:gd name="T7" fmla="*/ 28 h 30"/>
              <a:gd name="T8" fmla="*/ 45 w 54"/>
              <a:gd name="T9" fmla="*/ 29 h 30"/>
              <a:gd name="T10" fmla="*/ 44 w 54"/>
              <a:gd name="T11" fmla="*/ 30 h 30"/>
              <a:gd name="T12" fmla="*/ 15 w 54"/>
              <a:gd name="T13" fmla="*/ 30 h 30"/>
              <a:gd name="T14" fmla="*/ 49 w 54"/>
              <a:gd name="T15" fmla="*/ 30 h 30"/>
              <a:gd name="T16" fmla="*/ 53 w 54"/>
              <a:gd name="T17" fmla="*/ 30 h 30"/>
              <a:gd name="T18" fmla="*/ 54 w 54"/>
              <a:gd name="T19" fmla="*/ 29 h 30"/>
              <a:gd name="T20" fmla="*/ 54 w 54"/>
              <a:gd name="T21" fmla="*/ 29 h 30"/>
              <a:gd name="T22" fmla="*/ 49 w 54"/>
              <a:gd name="T23" fmla="*/ 11 h 30"/>
              <a:gd name="T24" fmla="*/ 36 w 54"/>
              <a:gd name="T25" fmla="*/ 0 h 30"/>
              <a:gd name="T26" fmla="*/ 35 w 54"/>
              <a:gd name="T27" fmla="*/ 0 h 30"/>
              <a:gd name="T28" fmla="*/ 36 w 54"/>
              <a:gd name="T29" fmla="*/ 2 h 30"/>
              <a:gd name="T30" fmla="*/ 48 w 54"/>
              <a:gd name="T31" fmla="*/ 12 h 30"/>
              <a:gd name="T32" fmla="*/ 52 w 54"/>
              <a:gd name="T33" fmla="*/ 28 h 30"/>
              <a:gd name="T34" fmla="*/ 49 w 54"/>
              <a:gd name="T35" fmla="*/ 28 h 30"/>
              <a:gd name="T36" fmla="*/ 48 w 54"/>
              <a:gd name="T37" fmla="*/ 29 h 30"/>
              <a:gd name="T38" fmla="*/ 49 w 54"/>
              <a:gd name="T39" fmla="*/ 30 h 30"/>
              <a:gd name="T40" fmla="*/ 18 w 54"/>
              <a:gd name="T41" fmla="*/ 0 h 30"/>
              <a:gd name="T42" fmla="*/ 5 w 54"/>
              <a:gd name="T43" fmla="*/ 11 h 30"/>
              <a:gd name="T44" fmla="*/ 0 w 54"/>
              <a:gd name="T45" fmla="*/ 29 h 30"/>
              <a:gd name="T46" fmla="*/ 1 w 54"/>
              <a:gd name="T47" fmla="*/ 30 h 30"/>
              <a:gd name="T48" fmla="*/ 2 w 54"/>
              <a:gd name="T49" fmla="*/ 29 h 30"/>
              <a:gd name="T50" fmla="*/ 6 w 54"/>
              <a:gd name="T51" fmla="*/ 12 h 30"/>
              <a:gd name="T52" fmla="*/ 18 w 54"/>
              <a:gd name="T53" fmla="*/ 2 h 30"/>
              <a:gd name="T54" fmla="*/ 19 w 54"/>
              <a:gd name="T55" fmla="*/ 0 h 30"/>
              <a:gd name="T56" fmla="*/ 18 w 54"/>
              <a:gd name="T57" fmla="*/ 0 h 30"/>
              <a:gd name="T58" fmla="*/ 6 w 54"/>
              <a:gd name="T59" fmla="*/ 30 h 30"/>
              <a:gd name="T60" fmla="*/ 5 w 54"/>
              <a:gd name="T61" fmla="*/ 29 h 30"/>
              <a:gd name="T62" fmla="*/ 6 w 54"/>
              <a:gd name="T63" fmla="*/ 28 h 30"/>
              <a:gd name="T64" fmla="*/ 10 w 54"/>
              <a:gd name="T65" fmla="*/ 28 h 30"/>
              <a:gd name="T66" fmla="*/ 11 w 54"/>
              <a:gd name="T67" fmla="*/ 29 h 30"/>
              <a:gd name="T68" fmla="*/ 10 w 54"/>
              <a:gd name="T69" fmla="*/ 30 h 30"/>
              <a:gd name="T70" fmla="*/ 6 w 54"/>
              <a:gd name="T71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54" h="30">
                <a:moveTo>
                  <a:pt x="15" y="30"/>
                </a:moveTo>
                <a:cubicBezTo>
                  <a:pt x="14" y="30"/>
                  <a:pt x="14" y="30"/>
                  <a:pt x="14" y="29"/>
                </a:cubicBezTo>
                <a:cubicBezTo>
                  <a:pt x="14" y="29"/>
                  <a:pt x="14" y="28"/>
                  <a:pt x="15" y="28"/>
                </a:cubicBezTo>
                <a:cubicBezTo>
                  <a:pt x="44" y="28"/>
                  <a:pt x="44" y="28"/>
                  <a:pt x="44" y="28"/>
                </a:cubicBezTo>
                <a:cubicBezTo>
                  <a:pt x="45" y="28"/>
                  <a:pt x="45" y="29"/>
                  <a:pt x="45" y="29"/>
                </a:cubicBezTo>
                <a:cubicBezTo>
                  <a:pt x="45" y="30"/>
                  <a:pt x="45" y="30"/>
                  <a:pt x="44" y="30"/>
                </a:cubicBezTo>
                <a:cubicBezTo>
                  <a:pt x="15" y="30"/>
                  <a:pt x="15" y="30"/>
                  <a:pt x="15" y="30"/>
                </a:cubicBezTo>
                <a:close/>
                <a:moveTo>
                  <a:pt x="49" y="30"/>
                </a:moveTo>
                <a:cubicBezTo>
                  <a:pt x="53" y="30"/>
                  <a:pt x="53" y="30"/>
                  <a:pt x="53" y="30"/>
                </a:cubicBezTo>
                <a:cubicBezTo>
                  <a:pt x="54" y="30"/>
                  <a:pt x="54" y="30"/>
                  <a:pt x="54" y="29"/>
                </a:cubicBezTo>
                <a:cubicBezTo>
                  <a:pt x="54" y="29"/>
                  <a:pt x="54" y="29"/>
                  <a:pt x="54" y="29"/>
                </a:cubicBezTo>
                <a:cubicBezTo>
                  <a:pt x="54" y="22"/>
                  <a:pt x="53" y="16"/>
                  <a:pt x="49" y="11"/>
                </a:cubicBezTo>
                <a:cubicBezTo>
                  <a:pt x="47" y="6"/>
                  <a:pt x="42" y="2"/>
                  <a:pt x="36" y="0"/>
                </a:cubicBezTo>
                <a:cubicBezTo>
                  <a:pt x="36" y="0"/>
                  <a:pt x="35" y="0"/>
                  <a:pt x="35" y="0"/>
                </a:cubicBezTo>
                <a:cubicBezTo>
                  <a:pt x="35" y="1"/>
                  <a:pt x="35" y="1"/>
                  <a:pt x="36" y="2"/>
                </a:cubicBezTo>
                <a:cubicBezTo>
                  <a:pt x="41" y="4"/>
                  <a:pt x="45" y="7"/>
                  <a:pt x="48" y="12"/>
                </a:cubicBezTo>
                <a:cubicBezTo>
                  <a:pt x="51" y="16"/>
                  <a:pt x="52" y="22"/>
                  <a:pt x="52" y="28"/>
                </a:cubicBezTo>
                <a:cubicBezTo>
                  <a:pt x="49" y="28"/>
                  <a:pt x="49" y="28"/>
                  <a:pt x="49" y="28"/>
                </a:cubicBezTo>
                <a:cubicBezTo>
                  <a:pt x="49" y="28"/>
                  <a:pt x="48" y="29"/>
                  <a:pt x="48" y="29"/>
                </a:cubicBezTo>
                <a:cubicBezTo>
                  <a:pt x="48" y="30"/>
                  <a:pt x="49" y="30"/>
                  <a:pt x="49" y="30"/>
                </a:cubicBezTo>
                <a:close/>
                <a:moveTo>
                  <a:pt x="18" y="0"/>
                </a:moveTo>
                <a:cubicBezTo>
                  <a:pt x="12" y="2"/>
                  <a:pt x="7" y="6"/>
                  <a:pt x="5" y="11"/>
                </a:cubicBezTo>
                <a:cubicBezTo>
                  <a:pt x="1" y="16"/>
                  <a:pt x="0" y="22"/>
                  <a:pt x="0" y="29"/>
                </a:cubicBezTo>
                <a:cubicBezTo>
                  <a:pt x="0" y="30"/>
                  <a:pt x="0" y="30"/>
                  <a:pt x="1" y="30"/>
                </a:cubicBezTo>
                <a:cubicBezTo>
                  <a:pt x="1" y="30"/>
                  <a:pt x="2" y="30"/>
                  <a:pt x="2" y="29"/>
                </a:cubicBezTo>
                <a:cubicBezTo>
                  <a:pt x="2" y="22"/>
                  <a:pt x="3" y="16"/>
                  <a:pt x="6" y="12"/>
                </a:cubicBezTo>
                <a:cubicBezTo>
                  <a:pt x="9" y="7"/>
                  <a:pt x="13" y="4"/>
                  <a:pt x="18" y="2"/>
                </a:cubicBezTo>
                <a:cubicBezTo>
                  <a:pt x="19" y="1"/>
                  <a:pt x="19" y="1"/>
                  <a:pt x="19" y="0"/>
                </a:cubicBezTo>
                <a:cubicBezTo>
                  <a:pt x="19" y="0"/>
                  <a:pt x="18" y="0"/>
                  <a:pt x="18" y="0"/>
                </a:cubicBezTo>
                <a:close/>
                <a:moveTo>
                  <a:pt x="6" y="30"/>
                </a:moveTo>
                <a:cubicBezTo>
                  <a:pt x="5" y="30"/>
                  <a:pt x="5" y="30"/>
                  <a:pt x="5" y="29"/>
                </a:cubicBezTo>
                <a:cubicBezTo>
                  <a:pt x="5" y="29"/>
                  <a:pt x="5" y="28"/>
                  <a:pt x="6" y="28"/>
                </a:cubicBezTo>
                <a:cubicBezTo>
                  <a:pt x="10" y="28"/>
                  <a:pt x="10" y="28"/>
                  <a:pt x="10" y="28"/>
                </a:cubicBezTo>
                <a:cubicBezTo>
                  <a:pt x="10" y="28"/>
                  <a:pt x="11" y="29"/>
                  <a:pt x="11" y="29"/>
                </a:cubicBezTo>
                <a:cubicBezTo>
                  <a:pt x="11" y="30"/>
                  <a:pt x="10" y="30"/>
                  <a:pt x="10" y="30"/>
                </a:cubicBezTo>
                <a:lnTo>
                  <a:pt x="6" y="3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348" name="Group 347">
            <a:extLst>
              <a:ext uri="{FF2B5EF4-FFF2-40B4-BE49-F238E27FC236}">
                <a16:creationId xmlns:a16="http://schemas.microsoft.com/office/drawing/2014/main" xmlns="" id="{27103B05-EEBB-411B-B481-3138AA0B1419}"/>
              </a:ext>
            </a:extLst>
          </p:cNvPr>
          <p:cNvGrpSpPr/>
          <p:nvPr/>
        </p:nvGrpSpPr>
        <p:grpSpPr>
          <a:xfrm>
            <a:off x="3541713" y="4338638"/>
            <a:ext cx="233362" cy="338138"/>
            <a:chOff x="3541713" y="4262438"/>
            <a:chExt cx="233362" cy="338138"/>
          </a:xfrm>
          <a:solidFill>
            <a:schemeClr val="tx1"/>
          </a:solidFill>
        </p:grpSpPr>
        <p:sp>
          <p:nvSpPr>
            <p:cNvPr id="349" name="Freeform 337">
              <a:extLst>
                <a:ext uri="{FF2B5EF4-FFF2-40B4-BE49-F238E27FC236}">
                  <a16:creationId xmlns:a16="http://schemas.microsoft.com/office/drawing/2014/main" xmlns="" id="{58FF15C1-EBCB-4A6C-B4FF-484692B2EAF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35375" y="4456113"/>
              <a:ext cx="44450" cy="50800"/>
            </a:xfrm>
            <a:custGeom>
              <a:avLst/>
              <a:gdLst>
                <a:gd name="T0" fmla="*/ 0 w 8"/>
                <a:gd name="T1" fmla="*/ 4 h 9"/>
                <a:gd name="T2" fmla="*/ 3 w 8"/>
                <a:gd name="T3" fmla="*/ 1 h 9"/>
                <a:gd name="T4" fmla="*/ 5 w 8"/>
                <a:gd name="T5" fmla="*/ 1 h 9"/>
                <a:gd name="T6" fmla="*/ 8 w 8"/>
                <a:gd name="T7" fmla="*/ 4 h 9"/>
                <a:gd name="T8" fmla="*/ 8 w 8"/>
                <a:gd name="T9" fmla="*/ 5 h 9"/>
                <a:gd name="T10" fmla="*/ 5 w 8"/>
                <a:gd name="T11" fmla="*/ 8 h 9"/>
                <a:gd name="T12" fmla="*/ 3 w 8"/>
                <a:gd name="T13" fmla="*/ 8 h 9"/>
                <a:gd name="T14" fmla="*/ 0 w 8"/>
                <a:gd name="T15" fmla="*/ 5 h 9"/>
                <a:gd name="T16" fmla="*/ 0 w 8"/>
                <a:gd name="T17" fmla="*/ 4 h 9"/>
                <a:gd name="T18" fmla="*/ 4 w 8"/>
                <a:gd name="T19" fmla="*/ 3 h 9"/>
                <a:gd name="T20" fmla="*/ 2 w 8"/>
                <a:gd name="T21" fmla="*/ 5 h 9"/>
                <a:gd name="T22" fmla="*/ 4 w 8"/>
                <a:gd name="T23" fmla="*/ 6 h 9"/>
                <a:gd name="T24" fmla="*/ 6 w 8"/>
                <a:gd name="T25" fmla="*/ 5 h 9"/>
                <a:gd name="T26" fmla="*/ 4 w 8"/>
                <a:gd name="T27" fmla="*/ 3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" h="9">
                  <a:moveTo>
                    <a:pt x="0" y="4"/>
                  </a:moveTo>
                  <a:cubicBezTo>
                    <a:pt x="3" y="1"/>
                    <a:pt x="3" y="1"/>
                    <a:pt x="3" y="1"/>
                  </a:cubicBezTo>
                  <a:cubicBezTo>
                    <a:pt x="4" y="0"/>
                    <a:pt x="4" y="0"/>
                    <a:pt x="5" y="1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4"/>
                    <a:pt x="8" y="5"/>
                    <a:pt x="8" y="5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4" y="9"/>
                    <a:pt x="4" y="9"/>
                    <a:pt x="3" y="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5"/>
                    <a:pt x="0" y="4"/>
                    <a:pt x="0" y="4"/>
                  </a:cubicBezTo>
                  <a:close/>
                  <a:moveTo>
                    <a:pt x="4" y="3"/>
                  </a:moveTo>
                  <a:cubicBezTo>
                    <a:pt x="2" y="5"/>
                    <a:pt x="2" y="5"/>
                    <a:pt x="2" y="5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6" y="5"/>
                    <a:pt x="6" y="5"/>
                    <a:pt x="6" y="5"/>
                  </a:cubicBezTo>
                  <a:lnTo>
                    <a:pt x="4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0" name="Freeform 338">
              <a:extLst>
                <a:ext uri="{FF2B5EF4-FFF2-40B4-BE49-F238E27FC236}">
                  <a16:creationId xmlns:a16="http://schemas.microsoft.com/office/drawing/2014/main" xmlns="" id="{0208F8C0-544C-479E-A463-5704D6184613}"/>
                </a:ext>
              </a:extLst>
            </p:cNvPr>
            <p:cNvSpPr>
              <a:spLocks/>
            </p:cNvSpPr>
            <p:nvPr/>
          </p:nvSpPr>
          <p:spPr bwMode="auto">
            <a:xfrm>
              <a:off x="3630613" y="4511676"/>
              <a:ext cx="55562" cy="66675"/>
            </a:xfrm>
            <a:custGeom>
              <a:avLst/>
              <a:gdLst>
                <a:gd name="T0" fmla="*/ 9 w 10"/>
                <a:gd name="T1" fmla="*/ 11 h 12"/>
                <a:gd name="T2" fmla="*/ 9 w 10"/>
                <a:gd name="T3" fmla="*/ 12 h 12"/>
                <a:gd name="T4" fmla="*/ 8 w 10"/>
                <a:gd name="T5" fmla="*/ 11 h 12"/>
                <a:gd name="T6" fmla="*/ 5 w 10"/>
                <a:gd name="T7" fmla="*/ 4 h 12"/>
                <a:gd name="T8" fmla="*/ 2 w 10"/>
                <a:gd name="T9" fmla="*/ 11 h 12"/>
                <a:gd name="T10" fmla="*/ 1 w 10"/>
                <a:gd name="T11" fmla="*/ 12 h 12"/>
                <a:gd name="T12" fmla="*/ 1 w 10"/>
                <a:gd name="T13" fmla="*/ 11 h 12"/>
                <a:gd name="T14" fmla="*/ 4 w 10"/>
                <a:gd name="T15" fmla="*/ 1 h 12"/>
                <a:gd name="T16" fmla="*/ 4 w 10"/>
                <a:gd name="T17" fmla="*/ 1 h 12"/>
                <a:gd name="T18" fmla="*/ 5 w 10"/>
                <a:gd name="T19" fmla="*/ 1 h 12"/>
                <a:gd name="T20" fmla="*/ 6 w 10"/>
                <a:gd name="T21" fmla="*/ 1 h 12"/>
                <a:gd name="T22" fmla="*/ 9 w 10"/>
                <a:gd name="T23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" h="12">
                  <a:moveTo>
                    <a:pt x="9" y="11"/>
                  </a:moveTo>
                  <a:cubicBezTo>
                    <a:pt x="10" y="11"/>
                    <a:pt x="9" y="12"/>
                    <a:pt x="9" y="12"/>
                  </a:cubicBezTo>
                  <a:cubicBezTo>
                    <a:pt x="8" y="12"/>
                    <a:pt x="8" y="12"/>
                    <a:pt x="8" y="11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2" y="12"/>
                    <a:pt x="2" y="12"/>
                    <a:pt x="1" y="12"/>
                  </a:cubicBezTo>
                  <a:cubicBezTo>
                    <a:pt x="1" y="12"/>
                    <a:pt x="0" y="11"/>
                    <a:pt x="1" y="1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1"/>
                    <a:pt x="4" y="1"/>
                    <a:pt x="5" y="1"/>
                  </a:cubicBezTo>
                  <a:cubicBezTo>
                    <a:pt x="5" y="0"/>
                    <a:pt x="6" y="1"/>
                    <a:pt x="6" y="1"/>
                  </a:cubicBezTo>
                  <a:lnTo>
                    <a:pt x="9" y="1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1" name="Freeform 339">
              <a:extLst>
                <a:ext uri="{FF2B5EF4-FFF2-40B4-BE49-F238E27FC236}">
                  <a16:creationId xmlns:a16="http://schemas.microsoft.com/office/drawing/2014/main" xmlns="" id="{D28862A6-00E5-4EE8-A438-E160F8ACB832}"/>
                </a:ext>
              </a:extLst>
            </p:cNvPr>
            <p:cNvSpPr>
              <a:spLocks/>
            </p:cNvSpPr>
            <p:nvPr/>
          </p:nvSpPr>
          <p:spPr bwMode="auto">
            <a:xfrm>
              <a:off x="3741738" y="4551363"/>
              <a:ext cx="15875" cy="49213"/>
            </a:xfrm>
            <a:custGeom>
              <a:avLst/>
              <a:gdLst>
                <a:gd name="T0" fmla="*/ 0 w 3"/>
                <a:gd name="T1" fmla="*/ 1 h 9"/>
                <a:gd name="T2" fmla="*/ 1 w 3"/>
                <a:gd name="T3" fmla="*/ 0 h 9"/>
                <a:gd name="T4" fmla="*/ 2 w 3"/>
                <a:gd name="T5" fmla="*/ 1 h 9"/>
                <a:gd name="T6" fmla="*/ 3 w 3"/>
                <a:gd name="T7" fmla="*/ 4 h 9"/>
                <a:gd name="T8" fmla="*/ 3 w 3"/>
                <a:gd name="T9" fmla="*/ 8 h 9"/>
                <a:gd name="T10" fmla="*/ 2 w 3"/>
                <a:gd name="T11" fmla="*/ 9 h 9"/>
                <a:gd name="T12" fmla="*/ 1 w 3"/>
                <a:gd name="T13" fmla="*/ 8 h 9"/>
                <a:gd name="T14" fmla="*/ 1 w 3"/>
                <a:gd name="T15" fmla="*/ 5 h 9"/>
                <a:gd name="T16" fmla="*/ 0 w 3"/>
                <a:gd name="T17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9">
                  <a:moveTo>
                    <a:pt x="0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2"/>
                    <a:pt x="3" y="3"/>
                    <a:pt x="3" y="4"/>
                  </a:cubicBezTo>
                  <a:cubicBezTo>
                    <a:pt x="3" y="6"/>
                    <a:pt x="3" y="7"/>
                    <a:pt x="3" y="8"/>
                  </a:cubicBezTo>
                  <a:cubicBezTo>
                    <a:pt x="3" y="9"/>
                    <a:pt x="3" y="9"/>
                    <a:pt x="2" y="9"/>
                  </a:cubicBezTo>
                  <a:cubicBezTo>
                    <a:pt x="2" y="9"/>
                    <a:pt x="1" y="9"/>
                    <a:pt x="1" y="8"/>
                  </a:cubicBezTo>
                  <a:cubicBezTo>
                    <a:pt x="1" y="7"/>
                    <a:pt x="1" y="6"/>
                    <a:pt x="1" y="5"/>
                  </a:cubicBezTo>
                  <a:cubicBezTo>
                    <a:pt x="1" y="3"/>
                    <a:pt x="0" y="2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2" name="Freeform 340">
              <a:extLst>
                <a:ext uri="{FF2B5EF4-FFF2-40B4-BE49-F238E27FC236}">
                  <a16:creationId xmlns:a16="http://schemas.microsoft.com/office/drawing/2014/main" xmlns="" id="{A2CE905D-D3D5-4106-B89B-CF63C9232DD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7588" y="4551363"/>
              <a:ext cx="17462" cy="49213"/>
            </a:xfrm>
            <a:custGeom>
              <a:avLst/>
              <a:gdLst>
                <a:gd name="T0" fmla="*/ 2 w 3"/>
                <a:gd name="T1" fmla="*/ 8 h 9"/>
                <a:gd name="T2" fmla="*/ 1 w 3"/>
                <a:gd name="T3" fmla="*/ 9 h 9"/>
                <a:gd name="T4" fmla="*/ 0 w 3"/>
                <a:gd name="T5" fmla="*/ 8 h 9"/>
                <a:gd name="T6" fmla="*/ 0 w 3"/>
                <a:gd name="T7" fmla="*/ 4 h 9"/>
                <a:gd name="T8" fmla="*/ 1 w 3"/>
                <a:gd name="T9" fmla="*/ 1 h 9"/>
                <a:gd name="T10" fmla="*/ 2 w 3"/>
                <a:gd name="T11" fmla="*/ 0 h 9"/>
                <a:gd name="T12" fmla="*/ 3 w 3"/>
                <a:gd name="T13" fmla="*/ 1 h 9"/>
                <a:gd name="T14" fmla="*/ 2 w 3"/>
                <a:gd name="T15" fmla="*/ 5 h 9"/>
                <a:gd name="T16" fmla="*/ 2 w 3"/>
                <a:gd name="T17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9">
                  <a:moveTo>
                    <a:pt x="2" y="8"/>
                  </a:moveTo>
                  <a:cubicBezTo>
                    <a:pt x="2" y="9"/>
                    <a:pt x="1" y="9"/>
                    <a:pt x="1" y="9"/>
                  </a:cubicBezTo>
                  <a:cubicBezTo>
                    <a:pt x="0" y="9"/>
                    <a:pt x="0" y="9"/>
                    <a:pt x="0" y="8"/>
                  </a:cubicBezTo>
                  <a:cubicBezTo>
                    <a:pt x="0" y="7"/>
                    <a:pt x="0" y="6"/>
                    <a:pt x="0" y="4"/>
                  </a:cubicBezTo>
                  <a:cubicBezTo>
                    <a:pt x="0" y="3"/>
                    <a:pt x="1" y="2"/>
                    <a:pt x="1" y="1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1"/>
                    <a:pt x="3" y="1"/>
                  </a:cubicBezTo>
                  <a:cubicBezTo>
                    <a:pt x="3" y="2"/>
                    <a:pt x="2" y="3"/>
                    <a:pt x="2" y="5"/>
                  </a:cubicBezTo>
                  <a:cubicBezTo>
                    <a:pt x="2" y="6"/>
                    <a:pt x="2" y="7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3" name="Freeform 341">
              <a:extLst>
                <a:ext uri="{FF2B5EF4-FFF2-40B4-BE49-F238E27FC236}">
                  <a16:creationId xmlns:a16="http://schemas.microsoft.com/office/drawing/2014/main" xmlns="" id="{C4EE305F-21D6-4DAE-8BB9-37840E89E44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41713" y="4344988"/>
              <a:ext cx="60325" cy="77788"/>
            </a:xfrm>
            <a:custGeom>
              <a:avLst/>
              <a:gdLst>
                <a:gd name="T0" fmla="*/ 5 w 11"/>
                <a:gd name="T1" fmla="*/ 0 h 14"/>
                <a:gd name="T2" fmla="*/ 6 w 11"/>
                <a:gd name="T3" fmla="*/ 0 h 14"/>
                <a:gd name="T4" fmla="*/ 7 w 11"/>
                <a:gd name="T5" fmla="*/ 1 h 14"/>
                <a:gd name="T6" fmla="*/ 3 w 11"/>
                <a:gd name="T7" fmla="*/ 11 h 14"/>
                <a:gd name="T8" fmla="*/ 6 w 11"/>
                <a:gd name="T9" fmla="*/ 12 h 14"/>
                <a:gd name="T10" fmla="*/ 9 w 11"/>
                <a:gd name="T11" fmla="*/ 10 h 14"/>
                <a:gd name="T12" fmla="*/ 9 w 11"/>
                <a:gd name="T13" fmla="*/ 10 h 14"/>
                <a:gd name="T14" fmla="*/ 10 w 11"/>
                <a:gd name="T15" fmla="*/ 10 h 14"/>
                <a:gd name="T16" fmla="*/ 11 w 11"/>
                <a:gd name="T17" fmla="*/ 11 h 14"/>
                <a:gd name="T18" fmla="*/ 11 w 11"/>
                <a:gd name="T19" fmla="*/ 11 h 14"/>
                <a:gd name="T20" fmla="*/ 11 w 11"/>
                <a:gd name="T21" fmla="*/ 11 h 14"/>
                <a:gd name="T22" fmla="*/ 6 w 11"/>
                <a:gd name="T23" fmla="*/ 13 h 14"/>
                <a:gd name="T24" fmla="*/ 1 w 11"/>
                <a:gd name="T25" fmla="*/ 12 h 14"/>
                <a:gd name="T26" fmla="*/ 1 w 11"/>
                <a:gd name="T27" fmla="*/ 12 h 14"/>
                <a:gd name="T28" fmla="*/ 1 w 11"/>
                <a:gd name="T29" fmla="*/ 12 h 14"/>
                <a:gd name="T30" fmla="*/ 1 w 11"/>
                <a:gd name="T31" fmla="*/ 12 h 14"/>
                <a:gd name="T32" fmla="*/ 0 w 11"/>
                <a:gd name="T33" fmla="*/ 11 h 14"/>
                <a:gd name="T34" fmla="*/ 1 w 11"/>
                <a:gd name="T35" fmla="*/ 10 h 14"/>
                <a:gd name="T36" fmla="*/ 5 w 11"/>
                <a:gd name="T3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" h="14">
                  <a:moveTo>
                    <a:pt x="5" y="0"/>
                  </a:moveTo>
                  <a:cubicBezTo>
                    <a:pt x="5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ubicBezTo>
                    <a:pt x="7" y="1"/>
                    <a:pt x="7" y="8"/>
                    <a:pt x="3" y="11"/>
                  </a:cubicBezTo>
                  <a:cubicBezTo>
                    <a:pt x="4" y="11"/>
                    <a:pt x="5" y="11"/>
                    <a:pt x="6" y="12"/>
                  </a:cubicBezTo>
                  <a:cubicBezTo>
                    <a:pt x="7" y="12"/>
                    <a:pt x="9" y="11"/>
                    <a:pt x="9" y="10"/>
                  </a:cubicBezTo>
                  <a:cubicBezTo>
                    <a:pt x="9" y="10"/>
                    <a:pt x="9" y="10"/>
                    <a:pt x="9" y="10"/>
                  </a:cubicBezTo>
                  <a:cubicBezTo>
                    <a:pt x="9" y="10"/>
                    <a:pt x="10" y="9"/>
                    <a:pt x="10" y="10"/>
                  </a:cubicBezTo>
                  <a:cubicBezTo>
                    <a:pt x="11" y="10"/>
                    <a:pt x="11" y="11"/>
                    <a:pt x="11" y="11"/>
                  </a:cubicBezTo>
                  <a:cubicBezTo>
                    <a:pt x="11" y="11"/>
                    <a:pt x="11" y="11"/>
                    <a:pt x="11" y="11"/>
                  </a:cubicBezTo>
                  <a:cubicBezTo>
                    <a:pt x="11" y="11"/>
                    <a:pt x="11" y="11"/>
                    <a:pt x="11" y="11"/>
                  </a:cubicBezTo>
                  <a:cubicBezTo>
                    <a:pt x="10" y="13"/>
                    <a:pt x="8" y="14"/>
                    <a:pt x="6" y="13"/>
                  </a:cubicBezTo>
                  <a:cubicBezTo>
                    <a:pt x="4" y="13"/>
                    <a:pt x="2" y="13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0" y="12"/>
                    <a:pt x="0" y="11"/>
                  </a:cubicBezTo>
                  <a:cubicBezTo>
                    <a:pt x="0" y="11"/>
                    <a:pt x="0" y="10"/>
                    <a:pt x="1" y="10"/>
                  </a:cubicBezTo>
                  <a:cubicBezTo>
                    <a:pt x="5" y="9"/>
                    <a:pt x="5" y="0"/>
                    <a:pt x="5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4" name="Freeform 342">
              <a:extLst>
                <a:ext uri="{FF2B5EF4-FFF2-40B4-BE49-F238E27FC236}">
                  <a16:creationId xmlns:a16="http://schemas.microsoft.com/office/drawing/2014/main" xmlns="" id="{FFC49CB2-2638-4880-9832-74D8FF8E67FC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3163" y="4344988"/>
              <a:ext cx="61912" cy="77788"/>
            </a:xfrm>
            <a:custGeom>
              <a:avLst/>
              <a:gdLst>
                <a:gd name="T0" fmla="*/ 4 w 11"/>
                <a:gd name="T1" fmla="*/ 1 h 14"/>
                <a:gd name="T2" fmla="*/ 5 w 11"/>
                <a:gd name="T3" fmla="*/ 0 h 14"/>
                <a:gd name="T4" fmla="*/ 6 w 11"/>
                <a:gd name="T5" fmla="*/ 0 h 14"/>
                <a:gd name="T6" fmla="*/ 10 w 11"/>
                <a:gd name="T7" fmla="*/ 10 h 14"/>
                <a:gd name="T8" fmla="*/ 11 w 11"/>
                <a:gd name="T9" fmla="*/ 11 h 14"/>
                <a:gd name="T10" fmla="*/ 10 w 11"/>
                <a:gd name="T11" fmla="*/ 12 h 14"/>
                <a:gd name="T12" fmla="*/ 10 w 11"/>
                <a:gd name="T13" fmla="*/ 12 h 14"/>
                <a:gd name="T14" fmla="*/ 10 w 11"/>
                <a:gd name="T15" fmla="*/ 12 h 14"/>
                <a:gd name="T16" fmla="*/ 10 w 11"/>
                <a:gd name="T17" fmla="*/ 12 h 14"/>
                <a:gd name="T18" fmla="*/ 5 w 11"/>
                <a:gd name="T19" fmla="*/ 13 h 14"/>
                <a:gd name="T20" fmla="*/ 0 w 11"/>
                <a:gd name="T21" fmla="*/ 11 h 14"/>
                <a:gd name="T22" fmla="*/ 0 w 11"/>
                <a:gd name="T23" fmla="*/ 11 h 14"/>
                <a:gd name="T24" fmla="*/ 0 w 11"/>
                <a:gd name="T25" fmla="*/ 11 h 14"/>
                <a:gd name="T26" fmla="*/ 0 w 11"/>
                <a:gd name="T27" fmla="*/ 10 h 14"/>
                <a:gd name="T28" fmla="*/ 2 w 11"/>
                <a:gd name="T29" fmla="*/ 10 h 14"/>
                <a:gd name="T30" fmla="*/ 2 w 11"/>
                <a:gd name="T31" fmla="*/ 10 h 14"/>
                <a:gd name="T32" fmla="*/ 5 w 11"/>
                <a:gd name="T33" fmla="*/ 12 h 14"/>
                <a:gd name="T34" fmla="*/ 8 w 11"/>
                <a:gd name="T35" fmla="*/ 11 h 14"/>
                <a:gd name="T36" fmla="*/ 4 w 11"/>
                <a:gd name="T37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" h="14">
                  <a:moveTo>
                    <a:pt x="4" y="1"/>
                  </a:moveTo>
                  <a:cubicBezTo>
                    <a:pt x="4" y="0"/>
                    <a:pt x="4" y="0"/>
                    <a:pt x="5" y="0"/>
                  </a:cubicBezTo>
                  <a:cubicBezTo>
                    <a:pt x="5" y="0"/>
                    <a:pt x="6" y="0"/>
                    <a:pt x="6" y="0"/>
                  </a:cubicBezTo>
                  <a:cubicBezTo>
                    <a:pt x="6" y="0"/>
                    <a:pt x="6" y="9"/>
                    <a:pt x="10" y="10"/>
                  </a:cubicBezTo>
                  <a:cubicBezTo>
                    <a:pt x="10" y="10"/>
                    <a:pt x="11" y="11"/>
                    <a:pt x="11" y="11"/>
                  </a:cubicBezTo>
                  <a:cubicBezTo>
                    <a:pt x="11" y="12"/>
                    <a:pt x="10" y="12"/>
                    <a:pt x="10" y="12"/>
                  </a:cubicBezTo>
                  <a:cubicBezTo>
                    <a:pt x="10" y="12"/>
                    <a:pt x="10" y="12"/>
                    <a:pt x="10" y="12"/>
                  </a:cubicBezTo>
                  <a:cubicBezTo>
                    <a:pt x="10" y="12"/>
                    <a:pt x="10" y="12"/>
                    <a:pt x="10" y="12"/>
                  </a:cubicBezTo>
                  <a:cubicBezTo>
                    <a:pt x="10" y="12"/>
                    <a:pt x="10" y="12"/>
                    <a:pt x="10" y="12"/>
                  </a:cubicBezTo>
                  <a:cubicBezTo>
                    <a:pt x="9" y="13"/>
                    <a:pt x="7" y="13"/>
                    <a:pt x="5" y="13"/>
                  </a:cubicBezTo>
                  <a:cubicBezTo>
                    <a:pt x="3" y="14"/>
                    <a:pt x="1" y="13"/>
                    <a:pt x="0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1"/>
                    <a:pt x="0" y="10"/>
                    <a:pt x="0" y="10"/>
                  </a:cubicBezTo>
                  <a:cubicBezTo>
                    <a:pt x="1" y="9"/>
                    <a:pt x="2" y="10"/>
                    <a:pt x="2" y="1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" y="11"/>
                    <a:pt x="4" y="12"/>
                    <a:pt x="5" y="12"/>
                  </a:cubicBezTo>
                  <a:cubicBezTo>
                    <a:pt x="6" y="11"/>
                    <a:pt x="7" y="11"/>
                    <a:pt x="8" y="11"/>
                  </a:cubicBezTo>
                  <a:cubicBezTo>
                    <a:pt x="4" y="8"/>
                    <a:pt x="4" y="1"/>
                    <a:pt x="4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5" name="Freeform 343">
              <a:extLst>
                <a:ext uri="{FF2B5EF4-FFF2-40B4-BE49-F238E27FC236}">
                  <a16:creationId xmlns:a16="http://schemas.microsoft.com/office/drawing/2014/main" xmlns="" id="{A98AB79C-1FD4-49D9-BF3E-5CEA1050B9D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68700" y="4262438"/>
              <a:ext cx="177800" cy="171450"/>
            </a:xfrm>
            <a:custGeom>
              <a:avLst/>
              <a:gdLst>
                <a:gd name="T0" fmla="*/ 16 w 32"/>
                <a:gd name="T1" fmla="*/ 0 h 31"/>
                <a:gd name="T2" fmla="*/ 27 w 32"/>
                <a:gd name="T3" fmla="*/ 4 h 31"/>
                <a:gd name="T4" fmla="*/ 32 w 32"/>
                <a:gd name="T5" fmla="*/ 15 h 31"/>
                <a:gd name="T6" fmla="*/ 27 w 32"/>
                <a:gd name="T7" fmla="*/ 27 h 31"/>
                <a:gd name="T8" fmla="*/ 27 w 32"/>
                <a:gd name="T9" fmla="*/ 27 h 31"/>
                <a:gd name="T10" fmla="*/ 27 w 32"/>
                <a:gd name="T11" fmla="*/ 27 h 31"/>
                <a:gd name="T12" fmla="*/ 27 w 32"/>
                <a:gd name="T13" fmla="*/ 27 h 31"/>
                <a:gd name="T14" fmla="*/ 16 w 32"/>
                <a:gd name="T15" fmla="*/ 31 h 31"/>
                <a:gd name="T16" fmla="*/ 5 w 32"/>
                <a:gd name="T17" fmla="*/ 27 h 31"/>
                <a:gd name="T18" fmla="*/ 5 w 32"/>
                <a:gd name="T19" fmla="*/ 27 h 31"/>
                <a:gd name="T20" fmla="*/ 0 w 32"/>
                <a:gd name="T21" fmla="*/ 15 h 31"/>
                <a:gd name="T22" fmla="*/ 5 w 32"/>
                <a:gd name="T23" fmla="*/ 4 h 31"/>
                <a:gd name="T24" fmla="*/ 5 w 32"/>
                <a:gd name="T25" fmla="*/ 4 h 31"/>
                <a:gd name="T26" fmla="*/ 16 w 32"/>
                <a:gd name="T27" fmla="*/ 0 h 31"/>
                <a:gd name="T28" fmla="*/ 26 w 32"/>
                <a:gd name="T29" fmla="*/ 6 h 31"/>
                <a:gd name="T30" fmla="*/ 16 w 32"/>
                <a:gd name="T31" fmla="*/ 2 h 31"/>
                <a:gd name="T32" fmla="*/ 6 w 32"/>
                <a:gd name="T33" fmla="*/ 6 h 31"/>
                <a:gd name="T34" fmla="*/ 6 w 32"/>
                <a:gd name="T35" fmla="*/ 6 h 31"/>
                <a:gd name="T36" fmla="*/ 6 w 32"/>
                <a:gd name="T37" fmla="*/ 6 h 31"/>
                <a:gd name="T38" fmla="*/ 2 w 32"/>
                <a:gd name="T39" fmla="*/ 15 h 31"/>
                <a:gd name="T40" fmla="*/ 6 w 32"/>
                <a:gd name="T41" fmla="*/ 25 h 31"/>
                <a:gd name="T42" fmla="*/ 6 w 32"/>
                <a:gd name="T43" fmla="*/ 25 h 31"/>
                <a:gd name="T44" fmla="*/ 16 w 32"/>
                <a:gd name="T45" fmla="*/ 29 h 31"/>
                <a:gd name="T46" fmla="*/ 26 w 32"/>
                <a:gd name="T47" fmla="*/ 25 h 31"/>
                <a:gd name="T48" fmla="*/ 26 w 32"/>
                <a:gd name="T49" fmla="*/ 25 h 31"/>
                <a:gd name="T50" fmla="*/ 30 w 32"/>
                <a:gd name="T51" fmla="*/ 15 h 31"/>
                <a:gd name="T52" fmla="*/ 26 w 32"/>
                <a:gd name="T53" fmla="*/ 6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2" h="31">
                  <a:moveTo>
                    <a:pt x="16" y="0"/>
                  </a:moveTo>
                  <a:cubicBezTo>
                    <a:pt x="20" y="0"/>
                    <a:pt x="24" y="1"/>
                    <a:pt x="27" y="4"/>
                  </a:cubicBezTo>
                  <a:cubicBezTo>
                    <a:pt x="30" y="7"/>
                    <a:pt x="32" y="11"/>
                    <a:pt x="32" y="15"/>
                  </a:cubicBezTo>
                  <a:cubicBezTo>
                    <a:pt x="32" y="20"/>
                    <a:pt x="30" y="24"/>
                    <a:pt x="27" y="27"/>
                  </a:cubicBezTo>
                  <a:cubicBezTo>
                    <a:pt x="27" y="27"/>
                    <a:pt x="27" y="27"/>
                    <a:pt x="27" y="27"/>
                  </a:cubicBezTo>
                  <a:cubicBezTo>
                    <a:pt x="27" y="27"/>
                    <a:pt x="27" y="27"/>
                    <a:pt x="27" y="27"/>
                  </a:cubicBezTo>
                  <a:cubicBezTo>
                    <a:pt x="27" y="27"/>
                    <a:pt x="27" y="27"/>
                    <a:pt x="27" y="27"/>
                  </a:cubicBezTo>
                  <a:cubicBezTo>
                    <a:pt x="24" y="30"/>
                    <a:pt x="20" y="31"/>
                    <a:pt x="16" y="31"/>
                  </a:cubicBezTo>
                  <a:cubicBezTo>
                    <a:pt x="12" y="31"/>
                    <a:pt x="8" y="30"/>
                    <a:pt x="5" y="27"/>
                  </a:cubicBezTo>
                  <a:cubicBezTo>
                    <a:pt x="5" y="27"/>
                    <a:pt x="5" y="27"/>
                    <a:pt x="5" y="27"/>
                  </a:cubicBezTo>
                  <a:cubicBezTo>
                    <a:pt x="2" y="24"/>
                    <a:pt x="0" y="20"/>
                    <a:pt x="0" y="15"/>
                  </a:cubicBezTo>
                  <a:cubicBezTo>
                    <a:pt x="0" y="11"/>
                    <a:pt x="2" y="7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8" y="1"/>
                    <a:pt x="12" y="0"/>
                    <a:pt x="16" y="0"/>
                  </a:cubicBezTo>
                  <a:close/>
                  <a:moveTo>
                    <a:pt x="26" y="6"/>
                  </a:moveTo>
                  <a:cubicBezTo>
                    <a:pt x="23" y="3"/>
                    <a:pt x="20" y="2"/>
                    <a:pt x="16" y="2"/>
                  </a:cubicBezTo>
                  <a:cubicBezTo>
                    <a:pt x="12" y="2"/>
                    <a:pt x="9" y="3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4" y="8"/>
                    <a:pt x="2" y="12"/>
                    <a:pt x="2" y="15"/>
                  </a:cubicBezTo>
                  <a:cubicBezTo>
                    <a:pt x="2" y="19"/>
                    <a:pt x="4" y="23"/>
                    <a:pt x="6" y="25"/>
                  </a:cubicBezTo>
                  <a:cubicBezTo>
                    <a:pt x="6" y="25"/>
                    <a:pt x="6" y="25"/>
                    <a:pt x="6" y="25"/>
                  </a:cubicBezTo>
                  <a:cubicBezTo>
                    <a:pt x="9" y="28"/>
                    <a:pt x="12" y="29"/>
                    <a:pt x="16" y="29"/>
                  </a:cubicBezTo>
                  <a:cubicBezTo>
                    <a:pt x="20" y="29"/>
                    <a:pt x="23" y="28"/>
                    <a:pt x="26" y="25"/>
                  </a:cubicBezTo>
                  <a:cubicBezTo>
                    <a:pt x="26" y="25"/>
                    <a:pt x="26" y="25"/>
                    <a:pt x="26" y="25"/>
                  </a:cubicBezTo>
                  <a:cubicBezTo>
                    <a:pt x="28" y="23"/>
                    <a:pt x="30" y="19"/>
                    <a:pt x="30" y="15"/>
                  </a:cubicBezTo>
                  <a:cubicBezTo>
                    <a:pt x="30" y="12"/>
                    <a:pt x="28" y="8"/>
                    <a:pt x="26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6" name="Freeform 344">
              <a:extLst>
                <a:ext uri="{FF2B5EF4-FFF2-40B4-BE49-F238E27FC236}">
                  <a16:creationId xmlns:a16="http://schemas.microsoft.com/office/drawing/2014/main" xmlns="" id="{F2077AA1-D8C7-4A49-8266-3A7F156DADD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24263" y="4262438"/>
              <a:ext cx="117475" cy="66675"/>
            </a:xfrm>
            <a:custGeom>
              <a:avLst/>
              <a:gdLst>
                <a:gd name="T0" fmla="*/ 6 w 21"/>
                <a:gd name="T1" fmla="*/ 0 h 12"/>
                <a:gd name="T2" fmla="*/ 16 w 21"/>
                <a:gd name="T3" fmla="*/ 3 h 12"/>
                <a:gd name="T4" fmla="*/ 16 w 21"/>
                <a:gd name="T5" fmla="*/ 3 h 12"/>
                <a:gd name="T6" fmla="*/ 21 w 21"/>
                <a:gd name="T7" fmla="*/ 11 h 12"/>
                <a:gd name="T8" fmla="*/ 21 w 21"/>
                <a:gd name="T9" fmla="*/ 12 h 12"/>
                <a:gd name="T10" fmla="*/ 20 w 21"/>
                <a:gd name="T11" fmla="*/ 12 h 12"/>
                <a:gd name="T12" fmla="*/ 20 w 21"/>
                <a:gd name="T13" fmla="*/ 12 h 12"/>
                <a:gd name="T14" fmla="*/ 8 w 21"/>
                <a:gd name="T15" fmla="*/ 12 h 12"/>
                <a:gd name="T16" fmla="*/ 2 w 21"/>
                <a:gd name="T17" fmla="*/ 10 h 12"/>
                <a:gd name="T18" fmla="*/ 2 w 21"/>
                <a:gd name="T19" fmla="*/ 10 h 12"/>
                <a:gd name="T20" fmla="*/ 0 w 21"/>
                <a:gd name="T21" fmla="*/ 4 h 12"/>
                <a:gd name="T22" fmla="*/ 0 w 21"/>
                <a:gd name="T23" fmla="*/ 2 h 12"/>
                <a:gd name="T24" fmla="*/ 0 w 21"/>
                <a:gd name="T25" fmla="*/ 1 h 12"/>
                <a:gd name="T26" fmla="*/ 3 w 21"/>
                <a:gd name="T27" fmla="*/ 0 h 12"/>
                <a:gd name="T28" fmla="*/ 6 w 21"/>
                <a:gd name="T29" fmla="*/ 0 h 12"/>
                <a:gd name="T30" fmla="*/ 14 w 21"/>
                <a:gd name="T31" fmla="*/ 4 h 12"/>
                <a:gd name="T32" fmla="*/ 6 w 21"/>
                <a:gd name="T33" fmla="*/ 2 h 12"/>
                <a:gd name="T34" fmla="*/ 3 w 21"/>
                <a:gd name="T35" fmla="*/ 2 h 12"/>
                <a:gd name="T36" fmla="*/ 2 w 21"/>
                <a:gd name="T37" fmla="*/ 2 h 12"/>
                <a:gd name="T38" fmla="*/ 2 w 21"/>
                <a:gd name="T39" fmla="*/ 4 h 12"/>
                <a:gd name="T40" fmla="*/ 4 w 21"/>
                <a:gd name="T41" fmla="*/ 9 h 12"/>
                <a:gd name="T42" fmla="*/ 4 w 21"/>
                <a:gd name="T43" fmla="*/ 9 h 12"/>
                <a:gd name="T44" fmla="*/ 8 w 21"/>
                <a:gd name="T45" fmla="*/ 11 h 12"/>
                <a:gd name="T46" fmla="*/ 19 w 21"/>
                <a:gd name="T47" fmla="*/ 11 h 12"/>
                <a:gd name="T48" fmla="*/ 14 w 21"/>
                <a:gd name="T49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" h="12">
                  <a:moveTo>
                    <a:pt x="6" y="0"/>
                  </a:moveTo>
                  <a:cubicBezTo>
                    <a:pt x="10" y="0"/>
                    <a:pt x="13" y="1"/>
                    <a:pt x="16" y="3"/>
                  </a:cubicBezTo>
                  <a:cubicBezTo>
                    <a:pt x="16" y="3"/>
                    <a:pt x="16" y="3"/>
                    <a:pt x="16" y="3"/>
                  </a:cubicBezTo>
                  <a:cubicBezTo>
                    <a:pt x="18" y="5"/>
                    <a:pt x="20" y="8"/>
                    <a:pt x="21" y="11"/>
                  </a:cubicBezTo>
                  <a:cubicBezTo>
                    <a:pt x="21" y="12"/>
                    <a:pt x="21" y="12"/>
                    <a:pt x="21" y="12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6" y="12"/>
                    <a:pt x="4" y="12"/>
                    <a:pt x="2" y="1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1" y="0"/>
                    <a:pt x="2" y="0"/>
                    <a:pt x="3" y="0"/>
                  </a:cubicBezTo>
                  <a:cubicBezTo>
                    <a:pt x="4" y="0"/>
                    <a:pt x="5" y="0"/>
                    <a:pt x="6" y="0"/>
                  </a:cubicBezTo>
                  <a:close/>
                  <a:moveTo>
                    <a:pt x="14" y="4"/>
                  </a:moveTo>
                  <a:cubicBezTo>
                    <a:pt x="12" y="3"/>
                    <a:pt x="9" y="2"/>
                    <a:pt x="6" y="2"/>
                  </a:cubicBezTo>
                  <a:cubicBezTo>
                    <a:pt x="5" y="2"/>
                    <a:pt x="4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6"/>
                    <a:pt x="2" y="7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5" y="10"/>
                    <a:pt x="6" y="11"/>
                    <a:pt x="8" y="11"/>
                  </a:cubicBezTo>
                  <a:cubicBezTo>
                    <a:pt x="19" y="11"/>
                    <a:pt x="19" y="11"/>
                    <a:pt x="19" y="11"/>
                  </a:cubicBezTo>
                  <a:cubicBezTo>
                    <a:pt x="18" y="8"/>
                    <a:pt x="16" y="6"/>
                    <a:pt x="14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7" name="Freeform 345">
              <a:extLst>
                <a:ext uri="{FF2B5EF4-FFF2-40B4-BE49-F238E27FC236}">
                  <a16:creationId xmlns:a16="http://schemas.microsoft.com/office/drawing/2014/main" xmlns="" id="{74F378F3-FC8A-41B9-91C1-18655E99BB8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75050" y="4267201"/>
              <a:ext cx="60325" cy="61913"/>
            </a:xfrm>
            <a:custGeom>
              <a:avLst/>
              <a:gdLst>
                <a:gd name="T0" fmla="*/ 0 w 11"/>
                <a:gd name="T1" fmla="*/ 10 h 11"/>
                <a:gd name="T2" fmla="*/ 3 w 11"/>
                <a:gd name="T3" fmla="*/ 4 h 11"/>
                <a:gd name="T4" fmla="*/ 9 w 11"/>
                <a:gd name="T5" fmla="*/ 0 h 11"/>
                <a:gd name="T6" fmla="*/ 11 w 11"/>
                <a:gd name="T7" fmla="*/ 0 h 11"/>
                <a:gd name="T8" fmla="*/ 11 w 11"/>
                <a:gd name="T9" fmla="*/ 1 h 11"/>
                <a:gd name="T10" fmla="*/ 11 w 11"/>
                <a:gd name="T11" fmla="*/ 1 h 11"/>
                <a:gd name="T12" fmla="*/ 11 w 11"/>
                <a:gd name="T13" fmla="*/ 3 h 11"/>
                <a:gd name="T14" fmla="*/ 8 w 11"/>
                <a:gd name="T15" fmla="*/ 9 h 11"/>
                <a:gd name="T16" fmla="*/ 8 w 11"/>
                <a:gd name="T17" fmla="*/ 9 h 11"/>
                <a:gd name="T18" fmla="*/ 2 w 11"/>
                <a:gd name="T19" fmla="*/ 11 h 11"/>
                <a:gd name="T20" fmla="*/ 1 w 11"/>
                <a:gd name="T21" fmla="*/ 11 h 11"/>
                <a:gd name="T22" fmla="*/ 0 w 11"/>
                <a:gd name="T23" fmla="*/ 11 h 11"/>
                <a:gd name="T24" fmla="*/ 0 w 11"/>
                <a:gd name="T25" fmla="*/ 10 h 11"/>
                <a:gd name="T26" fmla="*/ 5 w 11"/>
                <a:gd name="T27" fmla="*/ 5 h 11"/>
                <a:gd name="T28" fmla="*/ 2 w 11"/>
                <a:gd name="T29" fmla="*/ 10 h 11"/>
                <a:gd name="T30" fmla="*/ 2 w 11"/>
                <a:gd name="T31" fmla="*/ 10 h 11"/>
                <a:gd name="T32" fmla="*/ 7 w 11"/>
                <a:gd name="T33" fmla="*/ 8 h 11"/>
                <a:gd name="T34" fmla="*/ 7 w 11"/>
                <a:gd name="T35" fmla="*/ 8 h 11"/>
                <a:gd name="T36" fmla="*/ 9 w 11"/>
                <a:gd name="T37" fmla="*/ 3 h 11"/>
                <a:gd name="T38" fmla="*/ 9 w 11"/>
                <a:gd name="T39" fmla="*/ 2 h 11"/>
                <a:gd name="T40" fmla="*/ 5 w 11"/>
                <a:gd name="T41" fmla="*/ 5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1" h="11">
                  <a:moveTo>
                    <a:pt x="0" y="10"/>
                  </a:moveTo>
                  <a:cubicBezTo>
                    <a:pt x="0" y="8"/>
                    <a:pt x="2" y="6"/>
                    <a:pt x="3" y="4"/>
                  </a:cubicBezTo>
                  <a:cubicBezTo>
                    <a:pt x="5" y="2"/>
                    <a:pt x="7" y="1"/>
                    <a:pt x="9" y="0"/>
                  </a:cubicBezTo>
                  <a:cubicBezTo>
                    <a:pt x="10" y="0"/>
                    <a:pt x="10" y="0"/>
                    <a:pt x="11" y="0"/>
                  </a:cubicBezTo>
                  <a:cubicBezTo>
                    <a:pt x="11" y="0"/>
                    <a:pt x="11" y="0"/>
                    <a:pt x="11" y="1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1" y="3"/>
                    <a:pt x="11" y="3"/>
                    <a:pt x="11" y="3"/>
                  </a:cubicBezTo>
                  <a:cubicBezTo>
                    <a:pt x="11" y="5"/>
                    <a:pt x="10" y="7"/>
                    <a:pt x="8" y="9"/>
                  </a:cubicBezTo>
                  <a:cubicBezTo>
                    <a:pt x="8" y="9"/>
                    <a:pt x="8" y="9"/>
                    <a:pt x="8" y="9"/>
                  </a:cubicBezTo>
                  <a:cubicBezTo>
                    <a:pt x="7" y="11"/>
                    <a:pt x="4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0"/>
                    <a:pt x="0" y="10"/>
                    <a:pt x="0" y="10"/>
                  </a:cubicBezTo>
                  <a:close/>
                  <a:moveTo>
                    <a:pt x="5" y="5"/>
                  </a:moveTo>
                  <a:cubicBezTo>
                    <a:pt x="4" y="6"/>
                    <a:pt x="3" y="8"/>
                    <a:pt x="2" y="1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4" y="10"/>
                    <a:pt x="6" y="9"/>
                    <a:pt x="7" y="8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8" y="6"/>
                    <a:pt x="9" y="5"/>
                    <a:pt x="9" y="3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7" y="3"/>
                    <a:pt x="6" y="4"/>
                    <a:pt x="5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8" name="Freeform 346">
              <a:extLst>
                <a:ext uri="{FF2B5EF4-FFF2-40B4-BE49-F238E27FC236}">
                  <a16:creationId xmlns:a16="http://schemas.microsoft.com/office/drawing/2014/main" xmlns="" id="{0A1791C0-DCAD-40F4-A0CE-BCAA5E321CF3}"/>
                </a:ext>
              </a:extLst>
            </p:cNvPr>
            <p:cNvSpPr>
              <a:spLocks/>
            </p:cNvSpPr>
            <p:nvPr/>
          </p:nvSpPr>
          <p:spPr bwMode="auto">
            <a:xfrm>
              <a:off x="3630613" y="4395788"/>
              <a:ext cx="55562" cy="15875"/>
            </a:xfrm>
            <a:custGeom>
              <a:avLst/>
              <a:gdLst>
                <a:gd name="T0" fmla="*/ 9 w 10"/>
                <a:gd name="T1" fmla="*/ 1 h 3"/>
                <a:gd name="T2" fmla="*/ 10 w 10"/>
                <a:gd name="T3" fmla="*/ 1 h 3"/>
                <a:gd name="T4" fmla="*/ 10 w 10"/>
                <a:gd name="T5" fmla="*/ 2 h 3"/>
                <a:gd name="T6" fmla="*/ 7 w 10"/>
                <a:gd name="T7" fmla="*/ 3 h 3"/>
                <a:gd name="T8" fmla="*/ 5 w 10"/>
                <a:gd name="T9" fmla="*/ 3 h 3"/>
                <a:gd name="T10" fmla="*/ 3 w 10"/>
                <a:gd name="T11" fmla="*/ 3 h 3"/>
                <a:gd name="T12" fmla="*/ 0 w 10"/>
                <a:gd name="T13" fmla="*/ 2 h 3"/>
                <a:gd name="T14" fmla="*/ 0 w 10"/>
                <a:gd name="T15" fmla="*/ 1 h 3"/>
                <a:gd name="T16" fmla="*/ 1 w 10"/>
                <a:gd name="T17" fmla="*/ 1 h 3"/>
                <a:gd name="T18" fmla="*/ 3 w 10"/>
                <a:gd name="T19" fmla="*/ 1 h 3"/>
                <a:gd name="T20" fmla="*/ 5 w 10"/>
                <a:gd name="T21" fmla="*/ 1 h 3"/>
                <a:gd name="T22" fmla="*/ 7 w 10"/>
                <a:gd name="T23" fmla="*/ 1 h 3"/>
                <a:gd name="T24" fmla="*/ 9 w 10"/>
                <a:gd name="T2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" h="3">
                  <a:moveTo>
                    <a:pt x="9" y="1"/>
                  </a:moveTo>
                  <a:cubicBezTo>
                    <a:pt x="9" y="0"/>
                    <a:pt x="10" y="1"/>
                    <a:pt x="10" y="1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9" y="3"/>
                    <a:pt x="8" y="3"/>
                    <a:pt x="7" y="3"/>
                  </a:cubicBezTo>
                  <a:cubicBezTo>
                    <a:pt x="7" y="3"/>
                    <a:pt x="6" y="3"/>
                    <a:pt x="5" y="3"/>
                  </a:cubicBezTo>
                  <a:cubicBezTo>
                    <a:pt x="4" y="3"/>
                    <a:pt x="3" y="3"/>
                    <a:pt x="3" y="3"/>
                  </a:cubicBezTo>
                  <a:cubicBezTo>
                    <a:pt x="2" y="3"/>
                    <a:pt x="1" y="3"/>
                    <a:pt x="0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1" y="0"/>
                    <a:pt x="1" y="1"/>
                  </a:cubicBezTo>
                  <a:cubicBezTo>
                    <a:pt x="2" y="1"/>
                    <a:pt x="2" y="1"/>
                    <a:pt x="3" y="1"/>
                  </a:cubicBezTo>
                  <a:cubicBezTo>
                    <a:pt x="4" y="1"/>
                    <a:pt x="4" y="1"/>
                    <a:pt x="5" y="1"/>
                  </a:cubicBezTo>
                  <a:cubicBezTo>
                    <a:pt x="6" y="1"/>
                    <a:pt x="6" y="1"/>
                    <a:pt x="7" y="1"/>
                  </a:cubicBezTo>
                  <a:cubicBezTo>
                    <a:pt x="8" y="1"/>
                    <a:pt x="8" y="1"/>
                    <a:pt x="9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9" name="Freeform 347">
              <a:extLst>
                <a:ext uri="{FF2B5EF4-FFF2-40B4-BE49-F238E27FC236}">
                  <a16:creationId xmlns:a16="http://schemas.microsoft.com/office/drawing/2014/main" xmlns="" id="{7A27C8B1-5DFE-44B3-B24D-74D3F44CF08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2038" y="4433888"/>
              <a:ext cx="111125" cy="22225"/>
            </a:xfrm>
            <a:custGeom>
              <a:avLst/>
              <a:gdLst>
                <a:gd name="T0" fmla="*/ 0 w 20"/>
                <a:gd name="T1" fmla="*/ 2 h 4"/>
                <a:gd name="T2" fmla="*/ 0 w 20"/>
                <a:gd name="T3" fmla="*/ 0 h 4"/>
                <a:gd name="T4" fmla="*/ 1 w 20"/>
                <a:gd name="T5" fmla="*/ 0 h 4"/>
                <a:gd name="T6" fmla="*/ 6 w 20"/>
                <a:gd name="T7" fmla="*/ 2 h 4"/>
                <a:gd name="T8" fmla="*/ 6 w 20"/>
                <a:gd name="T9" fmla="*/ 2 h 4"/>
                <a:gd name="T10" fmla="*/ 6 w 20"/>
                <a:gd name="T11" fmla="*/ 2 h 4"/>
                <a:gd name="T12" fmla="*/ 10 w 20"/>
                <a:gd name="T13" fmla="*/ 2 h 4"/>
                <a:gd name="T14" fmla="*/ 14 w 20"/>
                <a:gd name="T15" fmla="*/ 2 h 4"/>
                <a:gd name="T16" fmla="*/ 14 w 20"/>
                <a:gd name="T17" fmla="*/ 2 h 4"/>
                <a:gd name="T18" fmla="*/ 19 w 20"/>
                <a:gd name="T19" fmla="*/ 0 h 4"/>
                <a:gd name="T20" fmla="*/ 20 w 20"/>
                <a:gd name="T21" fmla="*/ 0 h 4"/>
                <a:gd name="T22" fmla="*/ 19 w 20"/>
                <a:gd name="T23" fmla="*/ 2 h 4"/>
                <a:gd name="T24" fmla="*/ 15 w 20"/>
                <a:gd name="T25" fmla="*/ 3 h 4"/>
                <a:gd name="T26" fmla="*/ 15 w 20"/>
                <a:gd name="T27" fmla="*/ 3 h 4"/>
                <a:gd name="T28" fmla="*/ 10 w 20"/>
                <a:gd name="T29" fmla="*/ 4 h 4"/>
                <a:gd name="T30" fmla="*/ 5 w 20"/>
                <a:gd name="T31" fmla="*/ 3 h 4"/>
                <a:gd name="T32" fmla="*/ 5 w 20"/>
                <a:gd name="T33" fmla="*/ 3 h 4"/>
                <a:gd name="T34" fmla="*/ 0 w 20"/>
                <a:gd name="T3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0" h="4">
                  <a:moveTo>
                    <a:pt x="0" y="2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" y="1"/>
                    <a:pt x="4" y="1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7" y="2"/>
                    <a:pt x="8" y="2"/>
                    <a:pt x="10" y="2"/>
                  </a:cubicBezTo>
                  <a:cubicBezTo>
                    <a:pt x="12" y="2"/>
                    <a:pt x="13" y="2"/>
                    <a:pt x="14" y="2"/>
                  </a:cubicBezTo>
                  <a:cubicBezTo>
                    <a:pt x="14" y="2"/>
                    <a:pt x="14" y="2"/>
                    <a:pt x="14" y="2"/>
                  </a:cubicBezTo>
                  <a:cubicBezTo>
                    <a:pt x="16" y="1"/>
                    <a:pt x="17" y="1"/>
                    <a:pt x="19" y="0"/>
                  </a:cubicBezTo>
                  <a:cubicBezTo>
                    <a:pt x="19" y="0"/>
                    <a:pt x="20" y="0"/>
                    <a:pt x="20" y="0"/>
                  </a:cubicBezTo>
                  <a:cubicBezTo>
                    <a:pt x="20" y="1"/>
                    <a:pt x="20" y="1"/>
                    <a:pt x="19" y="2"/>
                  </a:cubicBezTo>
                  <a:cubicBezTo>
                    <a:pt x="18" y="2"/>
                    <a:pt x="17" y="3"/>
                    <a:pt x="15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3" y="4"/>
                    <a:pt x="12" y="4"/>
                    <a:pt x="10" y="4"/>
                  </a:cubicBezTo>
                  <a:cubicBezTo>
                    <a:pt x="8" y="4"/>
                    <a:pt x="7" y="4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3" y="3"/>
                    <a:pt x="2" y="2"/>
                    <a:pt x="0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60" name="Group 359">
            <a:extLst>
              <a:ext uri="{FF2B5EF4-FFF2-40B4-BE49-F238E27FC236}">
                <a16:creationId xmlns:a16="http://schemas.microsoft.com/office/drawing/2014/main" xmlns="" id="{01B56C44-D841-4565-B494-C3D57A4DC10F}"/>
              </a:ext>
            </a:extLst>
          </p:cNvPr>
          <p:cNvGrpSpPr/>
          <p:nvPr/>
        </p:nvGrpSpPr>
        <p:grpSpPr>
          <a:xfrm>
            <a:off x="2795588" y="4338638"/>
            <a:ext cx="346075" cy="338138"/>
            <a:chOff x="2795588" y="4262438"/>
            <a:chExt cx="346075" cy="338138"/>
          </a:xfrm>
          <a:solidFill>
            <a:schemeClr val="tx1"/>
          </a:solidFill>
        </p:grpSpPr>
        <p:sp>
          <p:nvSpPr>
            <p:cNvPr id="361" name="Freeform 348">
              <a:extLst>
                <a:ext uri="{FF2B5EF4-FFF2-40B4-BE49-F238E27FC236}">
                  <a16:creationId xmlns:a16="http://schemas.microsoft.com/office/drawing/2014/main" xmlns="" id="{1200D6D1-8936-473C-9A4C-DBC34FDDF2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95588" y="4433888"/>
              <a:ext cx="346075" cy="166688"/>
            </a:xfrm>
            <a:custGeom>
              <a:avLst/>
              <a:gdLst>
                <a:gd name="T0" fmla="*/ 6 w 62"/>
                <a:gd name="T1" fmla="*/ 30 h 30"/>
                <a:gd name="T2" fmla="*/ 5 w 62"/>
                <a:gd name="T3" fmla="*/ 29 h 30"/>
                <a:gd name="T4" fmla="*/ 6 w 62"/>
                <a:gd name="T5" fmla="*/ 28 h 30"/>
                <a:gd name="T6" fmla="*/ 12 w 62"/>
                <a:gd name="T7" fmla="*/ 28 h 30"/>
                <a:gd name="T8" fmla="*/ 13 w 62"/>
                <a:gd name="T9" fmla="*/ 29 h 30"/>
                <a:gd name="T10" fmla="*/ 12 w 62"/>
                <a:gd name="T11" fmla="*/ 30 h 30"/>
                <a:gd name="T12" fmla="*/ 6 w 62"/>
                <a:gd name="T13" fmla="*/ 30 h 30"/>
                <a:gd name="T14" fmla="*/ 17 w 62"/>
                <a:gd name="T15" fmla="*/ 30 h 30"/>
                <a:gd name="T16" fmla="*/ 16 w 62"/>
                <a:gd name="T17" fmla="*/ 29 h 30"/>
                <a:gd name="T18" fmla="*/ 17 w 62"/>
                <a:gd name="T19" fmla="*/ 28 h 30"/>
                <a:gd name="T20" fmla="*/ 50 w 62"/>
                <a:gd name="T21" fmla="*/ 28 h 30"/>
                <a:gd name="T22" fmla="*/ 51 w 62"/>
                <a:gd name="T23" fmla="*/ 29 h 30"/>
                <a:gd name="T24" fmla="*/ 50 w 62"/>
                <a:gd name="T25" fmla="*/ 30 h 30"/>
                <a:gd name="T26" fmla="*/ 17 w 62"/>
                <a:gd name="T27" fmla="*/ 30 h 30"/>
                <a:gd name="T28" fmla="*/ 55 w 62"/>
                <a:gd name="T29" fmla="*/ 30 h 30"/>
                <a:gd name="T30" fmla="*/ 61 w 62"/>
                <a:gd name="T31" fmla="*/ 30 h 30"/>
                <a:gd name="T32" fmla="*/ 61 w 62"/>
                <a:gd name="T33" fmla="*/ 30 h 30"/>
                <a:gd name="T34" fmla="*/ 62 w 62"/>
                <a:gd name="T35" fmla="*/ 29 h 30"/>
                <a:gd name="T36" fmla="*/ 62 w 62"/>
                <a:gd name="T37" fmla="*/ 29 h 30"/>
                <a:gd name="T38" fmla="*/ 56 w 62"/>
                <a:gd name="T39" fmla="*/ 11 h 30"/>
                <a:gd name="T40" fmla="*/ 40 w 62"/>
                <a:gd name="T41" fmla="*/ 0 h 30"/>
                <a:gd name="T42" fmla="*/ 39 w 62"/>
                <a:gd name="T43" fmla="*/ 0 h 30"/>
                <a:gd name="T44" fmla="*/ 40 w 62"/>
                <a:gd name="T45" fmla="*/ 2 h 30"/>
                <a:gd name="T46" fmla="*/ 54 w 62"/>
                <a:gd name="T47" fmla="*/ 12 h 30"/>
                <a:gd name="T48" fmla="*/ 60 w 62"/>
                <a:gd name="T49" fmla="*/ 28 h 30"/>
                <a:gd name="T50" fmla="*/ 55 w 62"/>
                <a:gd name="T51" fmla="*/ 28 h 30"/>
                <a:gd name="T52" fmla="*/ 54 w 62"/>
                <a:gd name="T53" fmla="*/ 29 h 30"/>
                <a:gd name="T54" fmla="*/ 55 w 62"/>
                <a:gd name="T55" fmla="*/ 30 h 30"/>
                <a:gd name="T56" fmla="*/ 22 w 62"/>
                <a:gd name="T57" fmla="*/ 0 h 30"/>
                <a:gd name="T58" fmla="*/ 6 w 62"/>
                <a:gd name="T59" fmla="*/ 11 h 30"/>
                <a:gd name="T60" fmla="*/ 0 w 62"/>
                <a:gd name="T61" fmla="*/ 29 h 30"/>
                <a:gd name="T62" fmla="*/ 1 w 62"/>
                <a:gd name="T63" fmla="*/ 30 h 30"/>
                <a:gd name="T64" fmla="*/ 2 w 62"/>
                <a:gd name="T65" fmla="*/ 29 h 30"/>
                <a:gd name="T66" fmla="*/ 8 w 62"/>
                <a:gd name="T67" fmla="*/ 12 h 30"/>
                <a:gd name="T68" fmla="*/ 22 w 62"/>
                <a:gd name="T69" fmla="*/ 2 h 30"/>
                <a:gd name="T70" fmla="*/ 23 w 62"/>
                <a:gd name="T71" fmla="*/ 0 h 30"/>
                <a:gd name="T72" fmla="*/ 22 w 62"/>
                <a:gd name="T7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62" h="30">
                  <a:moveTo>
                    <a:pt x="6" y="30"/>
                  </a:moveTo>
                  <a:cubicBezTo>
                    <a:pt x="5" y="30"/>
                    <a:pt x="5" y="30"/>
                    <a:pt x="5" y="29"/>
                  </a:cubicBezTo>
                  <a:cubicBezTo>
                    <a:pt x="5" y="29"/>
                    <a:pt x="5" y="28"/>
                    <a:pt x="6" y="28"/>
                  </a:cubicBezTo>
                  <a:cubicBezTo>
                    <a:pt x="12" y="28"/>
                    <a:pt x="12" y="28"/>
                    <a:pt x="12" y="28"/>
                  </a:cubicBezTo>
                  <a:cubicBezTo>
                    <a:pt x="13" y="28"/>
                    <a:pt x="13" y="29"/>
                    <a:pt x="13" y="29"/>
                  </a:cubicBezTo>
                  <a:cubicBezTo>
                    <a:pt x="13" y="30"/>
                    <a:pt x="13" y="30"/>
                    <a:pt x="12" y="30"/>
                  </a:cubicBezTo>
                  <a:cubicBezTo>
                    <a:pt x="6" y="30"/>
                    <a:pt x="6" y="30"/>
                    <a:pt x="6" y="30"/>
                  </a:cubicBezTo>
                  <a:close/>
                  <a:moveTo>
                    <a:pt x="17" y="30"/>
                  </a:moveTo>
                  <a:cubicBezTo>
                    <a:pt x="17" y="30"/>
                    <a:pt x="16" y="30"/>
                    <a:pt x="16" y="29"/>
                  </a:cubicBezTo>
                  <a:cubicBezTo>
                    <a:pt x="16" y="29"/>
                    <a:pt x="17" y="28"/>
                    <a:pt x="17" y="28"/>
                  </a:cubicBezTo>
                  <a:cubicBezTo>
                    <a:pt x="50" y="28"/>
                    <a:pt x="50" y="28"/>
                    <a:pt x="50" y="28"/>
                  </a:cubicBezTo>
                  <a:cubicBezTo>
                    <a:pt x="51" y="28"/>
                    <a:pt x="51" y="29"/>
                    <a:pt x="51" y="29"/>
                  </a:cubicBezTo>
                  <a:cubicBezTo>
                    <a:pt x="51" y="30"/>
                    <a:pt x="51" y="30"/>
                    <a:pt x="50" y="30"/>
                  </a:cubicBezTo>
                  <a:cubicBezTo>
                    <a:pt x="17" y="30"/>
                    <a:pt x="17" y="30"/>
                    <a:pt x="17" y="30"/>
                  </a:cubicBezTo>
                  <a:close/>
                  <a:moveTo>
                    <a:pt x="55" y="30"/>
                  </a:moveTo>
                  <a:cubicBezTo>
                    <a:pt x="61" y="30"/>
                    <a:pt x="61" y="30"/>
                    <a:pt x="61" y="30"/>
                  </a:cubicBezTo>
                  <a:cubicBezTo>
                    <a:pt x="61" y="30"/>
                    <a:pt x="61" y="30"/>
                    <a:pt x="61" y="30"/>
                  </a:cubicBezTo>
                  <a:cubicBezTo>
                    <a:pt x="61" y="30"/>
                    <a:pt x="62" y="30"/>
                    <a:pt x="62" y="29"/>
                  </a:cubicBezTo>
                  <a:cubicBezTo>
                    <a:pt x="62" y="29"/>
                    <a:pt x="62" y="29"/>
                    <a:pt x="62" y="29"/>
                  </a:cubicBezTo>
                  <a:cubicBezTo>
                    <a:pt x="62" y="22"/>
                    <a:pt x="60" y="16"/>
                    <a:pt x="56" y="11"/>
                  </a:cubicBezTo>
                  <a:cubicBezTo>
                    <a:pt x="52" y="6"/>
                    <a:pt x="47" y="2"/>
                    <a:pt x="40" y="0"/>
                  </a:cubicBezTo>
                  <a:cubicBezTo>
                    <a:pt x="40" y="0"/>
                    <a:pt x="39" y="0"/>
                    <a:pt x="39" y="0"/>
                  </a:cubicBezTo>
                  <a:cubicBezTo>
                    <a:pt x="39" y="1"/>
                    <a:pt x="39" y="2"/>
                    <a:pt x="40" y="2"/>
                  </a:cubicBezTo>
                  <a:cubicBezTo>
                    <a:pt x="46" y="4"/>
                    <a:pt x="51" y="7"/>
                    <a:pt x="54" y="12"/>
                  </a:cubicBezTo>
                  <a:cubicBezTo>
                    <a:pt x="58" y="17"/>
                    <a:pt x="60" y="22"/>
                    <a:pt x="60" y="28"/>
                  </a:cubicBezTo>
                  <a:cubicBezTo>
                    <a:pt x="55" y="28"/>
                    <a:pt x="55" y="28"/>
                    <a:pt x="55" y="28"/>
                  </a:cubicBezTo>
                  <a:cubicBezTo>
                    <a:pt x="54" y="28"/>
                    <a:pt x="54" y="29"/>
                    <a:pt x="54" y="29"/>
                  </a:cubicBezTo>
                  <a:cubicBezTo>
                    <a:pt x="54" y="30"/>
                    <a:pt x="54" y="30"/>
                    <a:pt x="55" y="30"/>
                  </a:cubicBezTo>
                  <a:close/>
                  <a:moveTo>
                    <a:pt x="22" y="0"/>
                  </a:moveTo>
                  <a:cubicBezTo>
                    <a:pt x="15" y="2"/>
                    <a:pt x="10" y="6"/>
                    <a:pt x="6" y="11"/>
                  </a:cubicBezTo>
                  <a:cubicBezTo>
                    <a:pt x="2" y="16"/>
                    <a:pt x="0" y="22"/>
                    <a:pt x="0" y="29"/>
                  </a:cubicBezTo>
                  <a:cubicBezTo>
                    <a:pt x="0" y="30"/>
                    <a:pt x="1" y="30"/>
                    <a:pt x="1" y="30"/>
                  </a:cubicBezTo>
                  <a:cubicBezTo>
                    <a:pt x="2" y="30"/>
                    <a:pt x="2" y="30"/>
                    <a:pt x="2" y="29"/>
                  </a:cubicBezTo>
                  <a:cubicBezTo>
                    <a:pt x="2" y="23"/>
                    <a:pt x="4" y="17"/>
                    <a:pt x="8" y="12"/>
                  </a:cubicBezTo>
                  <a:cubicBezTo>
                    <a:pt x="11" y="7"/>
                    <a:pt x="16" y="4"/>
                    <a:pt x="22" y="2"/>
                  </a:cubicBezTo>
                  <a:cubicBezTo>
                    <a:pt x="23" y="2"/>
                    <a:pt x="23" y="1"/>
                    <a:pt x="23" y="0"/>
                  </a:cubicBezTo>
                  <a:cubicBezTo>
                    <a:pt x="23" y="0"/>
                    <a:pt x="22" y="0"/>
                    <a:pt x="2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2" name="Freeform 349">
              <a:extLst>
                <a:ext uri="{FF2B5EF4-FFF2-40B4-BE49-F238E27FC236}">
                  <a16:creationId xmlns:a16="http://schemas.microsoft.com/office/drawing/2014/main" xmlns="" id="{5E0A16D7-C729-4A9D-8925-99D7E946797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79725" y="4262438"/>
              <a:ext cx="177800" cy="171450"/>
            </a:xfrm>
            <a:custGeom>
              <a:avLst/>
              <a:gdLst>
                <a:gd name="T0" fmla="*/ 16 w 32"/>
                <a:gd name="T1" fmla="*/ 0 h 31"/>
                <a:gd name="T2" fmla="*/ 27 w 32"/>
                <a:gd name="T3" fmla="*/ 4 h 31"/>
                <a:gd name="T4" fmla="*/ 32 w 32"/>
                <a:gd name="T5" fmla="*/ 15 h 31"/>
                <a:gd name="T6" fmla="*/ 27 w 32"/>
                <a:gd name="T7" fmla="*/ 27 h 31"/>
                <a:gd name="T8" fmla="*/ 27 w 32"/>
                <a:gd name="T9" fmla="*/ 27 h 31"/>
                <a:gd name="T10" fmla="*/ 27 w 32"/>
                <a:gd name="T11" fmla="*/ 27 h 31"/>
                <a:gd name="T12" fmla="*/ 27 w 32"/>
                <a:gd name="T13" fmla="*/ 27 h 31"/>
                <a:gd name="T14" fmla="*/ 16 w 32"/>
                <a:gd name="T15" fmla="*/ 31 h 31"/>
                <a:gd name="T16" fmla="*/ 5 w 32"/>
                <a:gd name="T17" fmla="*/ 27 h 31"/>
                <a:gd name="T18" fmla="*/ 0 w 32"/>
                <a:gd name="T19" fmla="*/ 15 h 31"/>
                <a:gd name="T20" fmla="*/ 5 w 32"/>
                <a:gd name="T21" fmla="*/ 4 h 31"/>
                <a:gd name="T22" fmla="*/ 5 w 32"/>
                <a:gd name="T23" fmla="*/ 4 h 31"/>
                <a:gd name="T24" fmla="*/ 16 w 32"/>
                <a:gd name="T25" fmla="*/ 0 h 31"/>
                <a:gd name="T26" fmla="*/ 26 w 32"/>
                <a:gd name="T27" fmla="*/ 6 h 31"/>
                <a:gd name="T28" fmla="*/ 16 w 32"/>
                <a:gd name="T29" fmla="*/ 2 h 31"/>
                <a:gd name="T30" fmla="*/ 6 w 32"/>
                <a:gd name="T31" fmla="*/ 6 h 31"/>
                <a:gd name="T32" fmla="*/ 2 w 32"/>
                <a:gd name="T33" fmla="*/ 15 h 31"/>
                <a:gd name="T34" fmla="*/ 6 w 32"/>
                <a:gd name="T35" fmla="*/ 25 h 31"/>
                <a:gd name="T36" fmla="*/ 16 w 32"/>
                <a:gd name="T37" fmla="*/ 29 h 31"/>
                <a:gd name="T38" fmla="*/ 26 w 32"/>
                <a:gd name="T39" fmla="*/ 25 h 31"/>
                <a:gd name="T40" fmla="*/ 26 w 32"/>
                <a:gd name="T41" fmla="*/ 25 h 31"/>
                <a:gd name="T42" fmla="*/ 30 w 32"/>
                <a:gd name="T43" fmla="*/ 15 h 31"/>
                <a:gd name="T44" fmla="*/ 26 w 32"/>
                <a:gd name="T45" fmla="*/ 6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2" h="31">
                  <a:moveTo>
                    <a:pt x="16" y="0"/>
                  </a:moveTo>
                  <a:cubicBezTo>
                    <a:pt x="20" y="0"/>
                    <a:pt x="24" y="1"/>
                    <a:pt x="27" y="4"/>
                  </a:cubicBezTo>
                  <a:cubicBezTo>
                    <a:pt x="30" y="7"/>
                    <a:pt x="32" y="11"/>
                    <a:pt x="32" y="15"/>
                  </a:cubicBezTo>
                  <a:cubicBezTo>
                    <a:pt x="32" y="20"/>
                    <a:pt x="30" y="24"/>
                    <a:pt x="27" y="27"/>
                  </a:cubicBezTo>
                  <a:cubicBezTo>
                    <a:pt x="27" y="27"/>
                    <a:pt x="27" y="27"/>
                    <a:pt x="27" y="27"/>
                  </a:cubicBezTo>
                  <a:cubicBezTo>
                    <a:pt x="27" y="27"/>
                    <a:pt x="27" y="27"/>
                    <a:pt x="27" y="27"/>
                  </a:cubicBezTo>
                  <a:cubicBezTo>
                    <a:pt x="27" y="27"/>
                    <a:pt x="27" y="27"/>
                    <a:pt x="27" y="27"/>
                  </a:cubicBezTo>
                  <a:cubicBezTo>
                    <a:pt x="24" y="30"/>
                    <a:pt x="20" y="31"/>
                    <a:pt x="16" y="31"/>
                  </a:cubicBezTo>
                  <a:cubicBezTo>
                    <a:pt x="12" y="31"/>
                    <a:pt x="8" y="30"/>
                    <a:pt x="5" y="27"/>
                  </a:cubicBezTo>
                  <a:cubicBezTo>
                    <a:pt x="2" y="24"/>
                    <a:pt x="0" y="20"/>
                    <a:pt x="0" y="15"/>
                  </a:cubicBezTo>
                  <a:cubicBezTo>
                    <a:pt x="0" y="11"/>
                    <a:pt x="2" y="7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8" y="1"/>
                    <a:pt x="12" y="0"/>
                    <a:pt x="16" y="0"/>
                  </a:cubicBezTo>
                  <a:close/>
                  <a:moveTo>
                    <a:pt x="26" y="6"/>
                  </a:moveTo>
                  <a:cubicBezTo>
                    <a:pt x="23" y="3"/>
                    <a:pt x="20" y="2"/>
                    <a:pt x="16" y="2"/>
                  </a:cubicBezTo>
                  <a:cubicBezTo>
                    <a:pt x="12" y="2"/>
                    <a:pt x="9" y="3"/>
                    <a:pt x="6" y="6"/>
                  </a:cubicBezTo>
                  <a:cubicBezTo>
                    <a:pt x="4" y="8"/>
                    <a:pt x="2" y="12"/>
                    <a:pt x="2" y="15"/>
                  </a:cubicBezTo>
                  <a:cubicBezTo>
                    <a:pt x="2" y="19"/>
                    <a:pt x="4" y="23"/>
                    <a:pt x="6" y="25"/>
                  </a:cubicBezTo>
                  <a:cubicBezTo>
                    <a:pt x="9" y="28"/>
                    <a:pt x="12" y="29"/>
                    <a:pt x="16" y="29"/>
                  </a:cubicBezTo>
                  <a:cubicBezTo>
                    <a:pt x="20" y="29"/>
                    <a:pt x="23" y="28"/>
                    <a:pt x="26" y="25"/>
                  </a:cubicBezTo>
                  <a:cubicBezTo>
                    <a:pt x="26" y="25"/>
                    <a:pt x="26" y="25"/>
                    <a:pt x="26" y="25"/>
                  </a:cubicBezTo>
                  <a:cubicBezTo>
                    <a:pt x="28" y="23"/>
                    <a:pt x="30" y="19"/>
                    <a:pt x="30" y="15"/>
                  </a:cubicBezTo>
                  <a:cubicBezTo>
                    <a:pt x="30" y="12"/>
                    <a:pt x="28" y="8"/>
                    <a:pt x="26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3" name="Freeform 350">
              <a:extLst>
                <a:ext uri="{FF2B5EF4-FFF2-40B4-BE49-F238E27FC236}">
                  <a16:creationId xmlns:a16="http://schemas.microsoft.com/office/drawing/2014/main" xmlns="" id="{9D275DA8-00BE-4675-9F38-E0E5E25479D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35288" y="4262438"/>
              <a:ext cx="117475" cy="66675"/>
            </a:xfrm>
            <a:custGeom>
              <a:avLst/>
              <a:gdLst>
                <a:gd name="T0" fmla="*/ 6 w 21"/>
                <a:gd name="T1" fmla="*/ 0 h 12"/>
                <a:gd name="T2" fmla="*/ 16 w 21"/>
                <a:gd name="T3" fmla="*/ 3 h 12"/>
                <a:gd name="T4" fmla="*/ 16 w 21"/>
                <a:gd name="T5" fmla="*/ 3 h 12"/>
                <a:gd name="T6" fmla="*/ 21 w 21"/>
                <a:gd name="T7" fmla="*/ 11 h 12"/>
                <a:gd name="T8" fmla="*/ 21 w 21"/>
                <a:gd name="T9" fmla="*/ 12 h 12"/>
                <a:gd name="T10" fmla="*/ 20 w 21"/>
                <a:gd name="T11" fmla="*/ 12 h 12"/>
                <a:gd name="T12" fmla="*/ 20 w 21"/>
                <a:gd name="T13" fmla="*/ 12 h 12"/>
                <a:gd name="T14" fmla="*/ 8 w 21"/>
                <a:gd name="T15" fmla="*/ 12 h 12"/>
                <a:gd name="T16" fmla="*/ 2 w 21"/>
                <a:gd name="T17" fmla="*/ 10 h 12"/>
                <a:gd name="T18" fmla="*/ 2 w 21"/>
                <a:gd name="T19" fmla="*/ 10 h 12"/>
                <a:gd name="T20" fmla="*/ 0 w 21"/>
                <a:gd name="T21" fmla="*/ 4 h 12"/>
                <a:gd name="T22" fmla="*/ 0 w 21"/>
                <a:gd name="T23" fmla="*/ 2 h 12"/>
                <a:gd name="T24" fmla="*/ 0 w 21"/>
                <a:gd name="T25" fmla="*/ 1 h 12"/>
                <a:gd name="T26" fmla="*/ 3 w 21"/>
                <a:gd name="T27" fmla="*/ 0 h 12"/>
                <a:gd name="T28" fmla="*/ 6 w 21"/>
                <a:gd name="T29" fmla="*/ 0 h 12"/>
                <a:gd name="T30" fmla="*/ 14 w 21"/>
                <a:gd name="T31" fmla="*/ 4 h 12"/>
                <a:gd name="T32" fmla="*/ 6 w 21"/>
                <a:gd name="T33" fmla="*/ 2 h 12"/>
                <a:gd name="T34" fmla="*/ 3 w 21"/>
                <a:gd name="T35" fmla="*/ 2 h 12"/>
                <a:gd name="T36" fmla="*/ 2 w 21"/>
                <a:gd name="T37" fmla="*/ 2 h 12"/>
                <a:gd name="T38" fmla="*/ 2 w 21"/>
                <a:gd name="T39" fmla="*/ 4 h 12"/>
                <a:gd name="T40" fmla="*/ 4 w 21"/>
                <a:gd name="T41" fmla="*/ 9 h 12"/>
                <a:gd name="T42" fmla="*/ 4 w 21"/>
                <a:gd name="T43" fmla="*/ 9 h 12"/>
                <a:gd name="T44" fmla="*/ 8 w 21"/>
                <a:gd name="T45" fmla="*/ 11 h 12"/>
                <a:gd name="T46" fmla="*/ 19 w 21"/>
                <a:gd name="T47" fmla="*/ 11 h 12"/>
                <a:gd name="T48" fmla="*/ 14 w 21"/>
                <a:gd name="T49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" h="12">
                  <a:moveTo>
                    <a:pt x="6" y="0"/>
                  </a:moveTo>
                  <a:cubicBezTo>
                    <a:pt x="10" y="0"/>
                    <a:pt x="13" y="1"/>
                    <a:pt x="16" y="3"/>
                  </a:cubicBezTo>
                  <a:cubicBezTo>
                    <a:pt x="16" y="3"/>
                    <a:pt x="16" y="3"/>
                    <a:pt x="16" y="3"/>
                  </a:cubicBezTo>
                  <a:cubicBezTo>
                    <a:pt x="18" y="5"/>
                    <a:pt x="20" y="8"/>
                    <a:pt x="21" y="11"/>
                  </a:cubicBezTo>
                  <a:cubicBezTo>
                    <a:pt x="21" y="12"/>
                    <a:pt x="21" y="12"/>
                    <a:pt x="21" y="12"/>
                  </a:cubicBezTo>
                  <a:cubicBezTo>
                    <a:pt x="21" y="12"/>
                    <a:pt x="20" y="12"/>
                    <a:pt x="20" y="12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6" y="12"/>
                    <a:pt x="4" y="12"/>
                    <a:pt x="2" y="1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1" y="8"/>
                    <a:pt x="0" y="6"/>
                    <a:pt x="0" y="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1" y="0"/>
                    <a:pt x="2" y="0"/>
                    <a:pt x="3" y="0"/>
                  </a:cubicBezTo>
                  <a:cubicBezTo>
                    <a:pt x="4" y="0"/>
                    <a:pt x="5" y="0"/>
                    <a:pt x="6" y="0"/>
                  </a:cubicBezTo>
                  <a:close/>
                  <a:moveTo>
                    <a:pt x="14" y="4"/>
                  </a:moveTo>
                  <a:cubicBezTo>
                    <a:pt x="12" y="3"/>
                    <a:pt x="9" y="2"/>
                    <a:pt x="6" y="2"/>
                  </a:cubicBezTo>
                  <a:cubicBezTo>
                    <a:pt x="5" y="2"/>
                    <a:pt x="4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6"/>
                    <a:pt x="2" y="7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5" y="10"/>
                    <a:pt x="6" y="11"/>
                    <a:pt x="8" y="11"/>
                  </a:cubicBezTo>
                  <a:cubicBezTo>
                    <a:pt x="19" y="11"/>
                    <a:pt x="19" y="11"/>
                    <a:pt x="19" y="11"/>
                  </a:cubicBezTo>
                  <a:cubicBezTo>
                    <a:pt x="18" y="8"/>
                    <a:pt x="17" y="6"/>
                    <a:pt x="14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4" name="Freeform 351">
              <a:extLst>
                <a:ext uri="{FF2B5EF4-FFF2-40B4-BE49-F238E27FC236}">
                  <a16:creationId xmlns:a16="http://schemas.microsoft.com/office/drawing/2014/main" xmlns="" id="{4BB40B91-B980-43B2-A8E7-0B5437AB5EA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84488" y="4267201"/>
              <a:ext cx="61912" cy="61913"/>
            </a:xfrm>
            <a:custGeom>
              <a:avLst/>
              <a:gdLst>
                <a:gd name="T0" fmla="*/ 0 w 11"/>
                <a:gd name="T1" fmla="*/ 10 h 11"/>
                <a:gd name="T2" fmla="*/ 3 w 11"/>
                <a:gd name="T3" fmla="*/ 4 h 11"/>
                <a:gd name="T4" fmla="*/ 9 w 11"/>
                <a:gd name="T5" fmla="*/ 0 h 11"/>
                <a:gd name="T6" fmla="*/ 11 w 11"/>
                <a:gd name="T7" fmla="*/ 0 h 11"/>
                <a:gd name="T8" fmla="*/ 11 w 11"/>
                <a:gd name="T9" fmla="*/ 1 h 11"/>
                <a:gd name="T10" fmla="*/ 11 w 11"/>
                <a:gd name="T11" fmla="*/ 1 h 11"/>
                <a:gd name="T12" fmla="*/ 11 w 11"/>
                <a:gd name="T13" fmla="*/ 3 h 11"/>
                <a:gd name="T14" fmla="*/ 8 w 11"/>
                <a:gd name="T15" fmla="*/ 9 h 11"/>
                <a:gd name="T16" fmla="*/ 8 w 11"/>
                <a:gd name="T17" fmla="*/ 9 h 11"/>
                <a:gd name="T18" fmla="*/ 2 w 11"/>
                <a:gd name="T19" fmla="*/ 11 h 11"/>
                <a:gd name="T20" fmla="*/ 1 w 11"/>
                <a:gd name="T21" fmla="*/ 11 h 11"/>
                <a:gd name="T22" fmla="*/ 0 w 11"/>
                <a:gd name="T23" fmla="*/ 11 h 11"/>
                <a:gd name="T24" fmla="*/ 0 w 11"/>
                <a:gd name="T25" fmla="*/ 10 h 11"/>
                <a:gd name="T26" fmla="*/ 5 w 11"/>
                <a:gd name="T27" fmla="*/ 5 h 11"/>
                <a:gd name="T28" fmla="*/ 2 w 11"/>
                <a:gd name="T29" fmla="*/ 10 h 11"/>
                <a:gd name="T30" fmla="*/ 2 w 11"/>
                <a:gd name="T31" fmla="*/ 10 h 11"/>
                <a:gd name="T32" fmla="*/ 7 w 11"/>
                <a:gd name="T33" fmla="*/ 8 h 11"/>
                <a:gd name="T34" fmla="*/ 7 w 11"/>
                <a:gd name="T35" fmla="*/ 8 h 11"/>
                <a:gd name="T36" fmla="*/ 9 w 11"/>
                <a:gd name="T37" fmla="*/ 3 h 11"/>
                <a:gd name="T38" fmla="*/ 9 w 11"/>
                <a:gd name="T39" fmla="*/ 2 h 11"/>
                <a:gd name="T40" fmla="*/ 5 w 11"/>
                <a:gd name="T41" fmla="*/ 5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1" h="11">
                  <a:moveTo>
                    <a:pt x="0" y="10"/>
                  </a:moveTo>
                  <a:cubicBezTo>
                    <a:pt x="0" y="8"/>
                    <a:pt x="2" y="6"/>
                    <a:pt x="3" y="4"/>
                  </a:cubicBezTo>
                  <a:cubicBezTo>
                    <a:pt x="5" y="2"/>
                    <a:pt x="7" y="1"/>
                    <a:pt x="9" y="0"/>
                  </a:cubicBezTo>
                  <a:cubicBezTo>
                    <a:pt x="10" y="0"/>
                    <a:pt x="10" y="0"/>
                    <a:pt x="11" y="0"/>
                  </a:cubicBezTo>
                  <a:cubicBezTo>
                    <a:pt x="11" y="0"/>
                    <a:pt x="11" y="0"/>
                    <a:pt x="11" y="1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1" y="3"/>
                    <a:pt x="11" y="3"/>
                    <a:pt x="11" y="3"/>
                  </a:cubicBezTo>
                  <a:cubicBezTo>
                    <a:pt x="11" y="5"/>
                    <a:pt x="10" y="7"/>
                    <a:pt x="8" y="9"/>
                  </a:cubicBezTo>
                  <a:cubicBezTo>
                    <a:pt x="8" y="9"/>
                    <a:pt x="8" y="9"/>
                    <a:pt x="8" y="9"/>
                  </a:cubicBezTo>
                  <a:cubicBezTo>
                    <a:pt x="7" y="11"/>
                    <a:pt x="5" y="11"/>
                    <a:pt x="2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0"/>
                    <a:pt x="0" y="10"/>
                    <a:pt x="0" y="10"/>
                  </a:cubicBezTo>
                  <a:close/>
                  <a:moveTo>
                    <a:pt x="5" y="5"/>
                  </a:moveTo>
                  <a:cubicBezTo>
                    <a:pt x="4" y="6"/>
                    <a:pt x="3" y="8"/>
                    <a:pt x="2" y="1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4" y="10"/>
                    <a:pt x="6" y="9"/>
                    <a:pt x="7" y="8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8" y="6"/>
                    <a:pt x="9" y="5"/>
                    <a:pt x="9" y="3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7" y="3"/>
                    <a:pt x="6" y="4"/>
                    <a:pt x="5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5" name="Freeform 352">
              <a:extLst>
                <a:ext uri="{FF2B5EF4-FFF2-40B4-BE49-F238E27FC236}">
                  <a16:creationId xmlns:a16="http://schemas.microsoft.com/office/drawing/2014/main" xmlns="" id="{00C08EC8-A7C6-4A50-9580-0D5FB722B65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46400" y="4462463"/>
              <a:ext cx="44450" cy="44450"/>
            </a:xfrm>
            <a:custGeom>
              <a:avLst/>
              <a:gdLst>
                <a:gd name="T0" fmla="*/ 0 w 8"/>
                <a:gd name="T1" fmla="*/ 4 h 8"/>
                <a:gd name="T2" fmla="*/ 3 w 8"/>
                <a:gd name="T3" fmla="*/ 1 h 8"/>
                <a:gd name="T4" fmla="*/ 5 w 8"/>
                <a:gd name="T5" fmla="*/ 1 h 8"/>
                <a:gd name="T6" fmla="*/ 8 w 8"/>
                <a:gd name="T7" fmla="*/ 4 h 8"/>
                <a:gd name="T8" fmla="*/ 8 w 8"/>
                <a:gd name="T9" fmla="*/ 5 h 8"/>
                <a:gd name="T10" fmla="*/ 5 w 8"/>
                <a:gd name="T11" fmla="*/ 8 h 8"/>
                <a:gd name="T12" fmla="*/ 3 w 8"/>
                <a:gd name="T13" fmla="*/ 8 h 8"/>
                <a:gd name="T14" fmla="*/ 0 w 8"/>
                <a:gd name="T15" fmla="*/ 5 h 8"/>
                <a:gd name="T16" fmla="*/ 0 w 8"/>
                <a:gd name="T17" fmla="*/ 4 h 8"/>
                <a:gd name="T18" fmla="*/ 4 w 8"/>
                <a:gd name="T19" fmla="*/ 3 h 8"/>
                <a:gd name="T20" fmla="*/ 2 w 8"/>
                <a:gd name="T21" fmla="*/ 4 h 8"/>
                <a:gd name="T22" fmla="*/ 4 w 8"/>
                <a:gd name="T23" fmla="*/ 6 h 8"/>
                <a:gd name="T24" fmla="*/ 6 w 8"/>
                <a:gd name="T25" fmla="*/ 4 h 8"/>
                <a:gd name="T26" fmla="*/ 4 w 8"/>
                <a:gd name="T27" fmla="*/ 3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" h="8">
                  <a:moveTo>
                    <a:pt x="0" y="4"/>
                  </a:moveTo>
                  <a:cubicBezTo>
                    <a:pt x="3" y="1"/>
                    <a:pt x="3" y="1"/>
                    <a:pt x="3" y="1"/>
                  </a:cubicBezTo>
                  <a:cubicBezTo>
                    <a:pt x="4" y="0"/>
                    <a:pt x="4" y="0"/>
                    <a:pt x="5" y="1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4"/>
                    <a:pt x="8" y="5"/>
                    <a:pt x="8" y="5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4" y="8"/>
                    <a:pt x="4" y="8"/>
                    <a:pt x="3" y="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5"/>
                    <a:pt x="0" y="4"/>
                    <a:pt x="0" y="4"/>
                  </a:cubicBezTo>
                  <a:close/>
                  <a:moveTo>
                    <a:pt x="4" y="3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6" y="4"/>
                    <a:pt x="6" y="4"/>
                    <a:pt x="6" y="4"/>
                  </a:cubicBezTo>
                  <a:lnTo>
                    <a:pt x="4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6" name="Freeform 353">
              <a:extLst>
                <a:ext uri="{FF2B5EF4-FFF2-40B4-BE49-F238E27FC236}">
                  <a16:creationId xmlns:a16="http://schemas.microsoft.com/office/drawing/2014/main" xmlns="" id="{31551175-80DB-45EC-9733-2D1013816907}"/>
                </a:ext>
              </a:extLst>
            </p:cNvPr>
            <p:cNvSpPr>
              <a:spLocks/>
            </p:cNvSpPr>
            <p:nvPr/>
          </p:nvSpPr>
          <p:spPr bwMode="auto">
            <a:xfrm>
              <a:off x="2946400" y="4518026"/>
              <a:ext cx="44450" cy="60325"/>
            </a:xfrm>
            <a:custGeom>
              <a:avLst/>
              <a:gdLst>
                <a:gd name="T0" fmla="*/ 8 w 8"/>
                <a:gd name="T1" fmla="*/ 10 h 11"/>
                <a:gd name="T2" fmla="*/ 8 w 8"/>
                <a:gd name="T3" fmla="*/ 11 h 11"/>
                <a:gd name="T4" fmla="*/ 6 w 8"/>
                <a:gd name="T5" fmla="*/ 10 h 11"/>
                <a:gd name="T6" fmla="*/ 4 w 8"/>
                <a:gd name="T7" fmla="*/ 4 h 11"/>
                <a:gd name="T8" fmla="*/ 2 w 8"/>
                <a:gd name="T9" fmla="*/ 10 h 11"/>
                <a:gd name="T10" fmla="*/ 0 w 8"/>
                <a:gd name="T11" fmla="*/ 11 h 11"/>
                <a:gd name="T12" fmla="*/ 0 w 8"/>
                <a:gd name="T13" fmla="*/ 10 h 11"/>
                <a:gd name="T14" fmla="*/ 3 w 8"/>
                <a:gd name="T15" fmla="*/ 1 h 11"/>
                <a:gd name="T16" fmla="*/ 4 w 8"/>
                <a:gd name="T17" fmla="*/ 0 h 11"/>
                <a:gd name="T18" fmla="*/ 5 w 8"/>
                <a:gd name="T19" fmla="*/ 1 h 11"/>
                <a:gd name="T20" fmla="*/ 8 w 8"/>
                <a:gd name="T21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11">
                  <a:moveTo>
                    <a:pt x="8" y="10"/>
                  </a:moveTo>
                  <a:cubicBezTo>
                    <a:pt x="8" y="10"/>
                    <a:pt x="8" y="11"/>
                    <a:pt x="8" y="11"/>
                  </a:cubicBezTo>
                  <a:cubicBezTo>
                    <a:pt x="7" y="11"/>
                    <a:pt x="7" y="11"/>
                    <a:pt x="6" y="10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1" y="11"/>
                    <a:pt x="1" y="11"/>
                    <a:pt x="0" y="11"/>
                  </a:cubicBezTo>
                  <a:cubicBezTo>
                    <a:pt x="0" y="11"/>
                    <a:pt x="0" y="10"/>
                    <a:pt x="0" y="10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4" y="0"/>
                    <a:pt x="5" y="0"/>
                    <a:pt x="5" y="1"/>
                  </a:cubicBezTo>
                  <a:lnTo>
                    <a:pt x="8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7" name="Freeform 354">
              <a:extLst>
                <a:ext uri="{FF2B5EF4-FFF2-40B4-BE49-F238E27FC236}">
                  <a16:creationId xmlns:a16="http://schemas.microsoft.com/office/drawing/2014/main" xmlns="" id="{72B94403-F727-403B-89A9-8F94D59350C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40050" y="4395788"/>
              <a:ext cx="55562" cy="15875"/>
            </a:xfrm>
            <a:custGeom>
              <a:avLst/>
              <a:gdLst>
                <a:gd name="T0" fmla="*/ 9 w 10"/>
                <a:gd name="T1" fmla="*/ 1 h 3"/>
                <a:gd name="T2" fmla="*/ 10 w 10"/>
                <a:gd name="T3" fmla="*/ 1 h 3"/>
                <a:gd name="T4" fmla="*/ 10 w 10"/>
                <a:gd name="T5" fmla="*/ 2 h 3"/>
                <a:gd name="T6" fmla="*/ 7 w 10"/>
                <a:gd name="T7" fmla="*/ 3 h 3"/>
                <a:gd name="T8" fmla="*/ 5 w 10"/>
                <a:gd name="T9" fmla="*/ 3 h 3"/>
                <a:gd name="T10" fmla="*/ 3 w 10"/>
                <a:gd name="T11" fmla="*/ 3 h 3"/>
                <a:gd name="T12" fmla="*/ 0 w 10"/>
                <a:gd name="T13" fmla="*/ 2 h 3"/>
                <a:gd name="T14" fmla="*/ 0 w 10"/>
                <a:gd name="T15" fmla="*/ 1 h 3"/>
                <a:gd name="T16" fmla="*/ 1 w 10"/>
                <a:gd name="T17" fmla="*/ 1 h 3"/>
                <a:gd name="T18" fmla="*/ 3 w 10"/>
                <a:gd name="T19" fmla="*/ 1 h 3"/>
                <a:gd name="T20" fmla="*/ 5 w 10"/>
                <a:gd name="T21" fmla="*/ 1 h 3"/>
                <a:gd name="T22" fmla="*/ 7 w 10"/>
                <a:gd name="T23" fmla="*/ 1 h 3"/>
                <a:gd name="T24" fmla="*/ 9 w 10"/>
                <a:gd name="T2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" h="3">
                  <a:moveTo>
                    <a:pt x="9" y="1"/>
                  </a:moveTo>
                  <a:cubicBezTo>
                    <a:pt x="9" y="0"/>
                    <a:pt x="10" y="1"/>
                    <a:pt x="10" y="1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9" y="3"/>
                    <a:pt x="8" y="3"/>
                    <a:pt x="7" y="3"/>
                  </a:cubicBezTo>
                  <a:cubicBezTo>
                    <a:pt x="7" y="3"/>
                    <a:pt x="6" y="3"/>
                    <a:pt x="5" y="3"/>
                  </a:cubicBezTo>
                  <a:cubicBezTo>
                    <a:pt x="4" y="3"/>
                    <a:pt x="3" y="3"/>
                    <a:pt x="3" y="3"/>
                  </a:cubicBezTo>
                  <a:cubicBezTo>
                    <a:pt x="2" y="3"/>
                    <a:pt x="1" y="3"/>
                    <a:pt x="0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1" y="0"/>
                    <a:pt x="1" y="1"/>
                  </a:cubicBezTo>
                  <a:cubicBezTo>
                    <a:pt x="2" y="1"/>
                    <a:pt x="2" y="1"/>
                    <a:pt x="3" y="1"/>
                  </a:cubicBezTo>
                  <a:cubicBezTo>
                    <a:pt x="4" y="1"/>
                    <a:pt x="4" y="1"/>
                    <a:pt x="5" y="1"/>
                  </a:cubicBezTo>
                  <a:cubicBezTo>
                    <a:pt x="6" y="1"/>
                    <a:pt x="6" y="1"/>
                    <a:pt x="7" y="1"/>
                  </a:cubicBezTo>
                  <a:cubicBezTo>
                    <a:pt x="8" y="1"/>
                    <a:pt x="8" y="1"/>
                    <a:pt x="9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8" name="Freeform 355">
              <a:extLst>
                <a:ext uri="{FF2B5EF4-FFF2-40B4-BE49-F238E27FC236}">
                  <a16:creationId xmlns:a16="http://schemas.microsoft.com/office/drawing/2014/main" xmlns="" id="{C4317002-8D4A-466D-BCE2-951F9BE12A9E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3875" y="4551363"/>
              <a:ext cx="15875" cy="49213"/>
            </a:xfrm>
            <a:custGeom>
              <a:avLst/>
              <a:gdLst>
                <a:gd name="T0" fmla="*/ 0 w 3"/>
                <a:gd name="T1" fmla="*/ 2 h 9"/>
                <a:gd name="T2" fmla="*/ 0 w 3"/>
                <a:gd name="T3" fmla="*/ 0 h 9"/>
                <a:gd name="T4" fmla="*/ 2 w 3"/>
                <a:gd name="T5" fmla="*/ 1 h 9"/>
                <a:gd name="T6" fmla="*/ 3 w 3"/>
                <a:gd name="T7" fmla="*/ 4 h 9"/>
                <a:gd name="T8" fmla="*/ 3 w 3"/>
                <a:gd name="T9" fmla="*/ 8 h 9"/>
                <a:gd name="T10" fmla="*/ 2 w 3"/>
                <a:gd name="T11" fmla="*/ 9 h 9"/>
                <a:gd name="T12" fmla="*/ 1 w 3"/>
                <a:gd name="T13" fmla="*/ 8 h 9"/>
                <a:gd name="T14" fmla="*/ 1 w 3"/>
                <a:gd name="T15" fmla="*/ 5 h 9"/>
                <a:gd name="T16" fmla="*/ 0 w 3"/>
                <a:gd name="T17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9">
                  <a:moveTo>
                    <a:pt x="0" y="2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1" y="0"/>
                    <a:pt x="2" y="1"/>
                  </a:cubicBezTo>
                  <a:cubicBezTo>
                    <a:pt x="2" y="2"/>
                    <a:pt x="2" y="3"/>
                    <a:pt x="3" y="4"/>
                  </a:cubicBezTo>
                  <a:cubicBezTo>
                    <a:pt x="3" y="6"/>
                    <a:pt x="3" y="7"/>
                    <a:pt x="3" y="8"/>
                  </a:cubicBezTo>
                  <a:cubicBezTo>
                    <a:pt x="3" y="9"/>
                    <a:pt x="3" y="9"/>
                    <a:pt x="2" y="9"/>
                  </a:cubicBezTo>
                  <a:cubicBezTo>
                    <a:pt x="2" y="9"/>
                    <a:pt x="1" y="9"/>
                    <a:pt x="1" y="8"/>
                  </a:cubicBezTo>
                  <a:cubicBezTo>
                    <a:pt x="1" y="7"/>
                    <a:pt x="1" y="6"/>
                    <a:pt x="1" y="5"/>
                  </a:cubicBezTo>
                  <a:cubicBezTo>
                    <a:pt x="1" y="4"/>
                    <a:pt x="0" y="3"/>
                    <a:pt x="0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9" name="Freeform 356">
              <a:extLst>
                <a:ext uri="{FF2B5EF4-FFF2-40B4-BE49-F238E27FC236}">
                  <a16:creationId xmlns:a16="http://schemas.microsoft.com/office/drawing/2014/main" xmlns="" id="{F4E98C55-B646-4A10-9E13-AFC2F4F11982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7500" y="4551363"/>
              <a:ext cx="15875" cy="49213"/>
            </a:xfrm>
            <a:custGeom>
              <a:avLst/>
              <a:gdLst>
                <a:gd name="T0" fmla="*/ 2 w 3"/>
                <a:gd name="T1" fmla="*/ 8 h 9"/>
                <a:gd name="T2" fmla="*/ 1 w 3"/>
                <a:gd name="T3" fmla="*/ 9 h 9"/>
                <a:gd name="T4" fmla="*/ 0 w 3"/>
                <a:gd name="T5" fmla="*/ 8 h 9"/>
                <a:gd name="T6" fmla="*/ 0 w 3"/>
                <a:gd name="T7" fmla="*/ 4 h 9"/>
                <a:gd name="T8" fmla="*/ 1 w 3"/>
                <a:gd name="T9" fmla="*/ 1 h 9"/>
                <a:gd name="T10" fmla="*/ 3 w 3"/>
                <a:gd name="T11" fmla="*/ 0 h 9"/>
                <a:gd name="T12" fmla="*/ 3 w 3"/>
                <a:gd name="T13" fmla="*/ 2 h 9"/>
                <a:gd name="T14" fmla="*/ 2 w 3"/>
                <a:gd name="T15" fmla="*/ 5 h 9"/>
                <a:gd name="T16" fmla="*/ 2 w 3"/>
                <a:gd name="T17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9">
                  <a:moveTo>
                    <a:pt x="2" y="8"/>
                  </a:moveTo>
                  <a:cubicBezTo>
                    <a:pt x="2" y="9"/>
                    <a:pt x="2" y="9"/>
                    <a:pt x="1" y="9"/>
                  </a:cubicBezTo>
                  <a:cubicBezTo>
                    <a:pt x="0" y="9"/>
                    <a:pt x="0" y="9"/>
                    <a:pt x="0" y="8"/>
                  </a:cubicBezTo>
                  <a:cubicBezTo>
                    <a:pt x="0" y="7"/>
                    <a:pt x="0" y="6"/>
                    <a:pt x="0" y="4"/>
                  </a:cubicBezTo>
                  <a:cubicBezTo>
                    <a:pt x="1" y="3"/>
                    <a:pt x="1" y="2"/>
                    <a:pt x="1" y="1"/>
                  </a:cubicBezTo>
                  <a:cubicBezTo>
                    <a:pt x="2" y="0"/>
                    <a:pt x="2" y="0"/>
                    <a:pt x="3" y="0"/>
                  </a:cubicBezTo>
                  <a:cubicBezTo>
                    <a:pt x="3" y="1"/>
                    <a:pt x="3" y="1"/>
                    <a:pt x="3" y="2"/>
                  </a:cubicBezTo>
                  <a:cubicBezTo>
                    <a:pt x="3" y="3"/>
                    <a:pt x="2" y="4"/>
                    <a:pt x="2" y="5"/>
                  </a:cubicBezTo>
                  <a:cubicBezTo>
                    <a:pt x="2" y="6"/>
                    <a:pt x="2" y="7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70" name="Freeform 357">
              <a:extLst>
                <a:ext uri="{FF2B5EF4-FFF2-40B4-BE49-F238E27FC236}">
                  <a16:creationId xmlns:a16="http://schemas.microsoft.com/office/drawing/2014/main" xmlns="" id="{91B83EEB-5A3A-49B5-86A9-ACDC7628C1C6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3063" y="4433888"/>
              <a:ext cx="111125" cy="22225"/>
            </a:xfrm>
            <a:custGeom>
              <a:avLst/>
              <a:gdLst>
                <a:gd name="T0" fmla="*/ 1 w 20"/>
                <a:gd name="T1" fmla="*/ 2 h 4"/>
                <a:gd name="T2" fmla="*/ 0 w 20"/>
                <a:gd name="T3" fmla="*/ 0 h 4"/>
                <a:gd name="T4" fmla="*/ 1 w 20"/>
                <a:gd name="T5" fmla="*/ 0 h 4"/>
                <a:gd name="T6" fmla="*/ 6 w 20"/>
                <a:gd name="T7" fmla="*/ 2 h 4"/>
                <a:gd name="T8" fmla="*/ 6 w 20"/>
                <a:gd name="T9" fmla="*/ 2 h 4"/>
                <a:gd name="T10" fmla="*/ 6 w 20"/>
                <a:gd name="T11" fmla="*/ 2 h 4"/>
                <a:gd name="T12" fmla="*/ 10 w 20"/>
                <a:gd name="T13" fmla="*/ 2 h 4"/>
                <a:gd name="T14" fmla="*/ 14 w 20"/>
                <a:gd name="T15" fmla="*/ 2 h 4"/>
                <a:gd name="T16" fmla="*/ 14 w 20"/>
                <a:gd name="T17" fmla="*/ 2 h 4"/>
                <a:gd name="T18" fmla="*/ 19 w 20"/>
                <a:gd name="T19" fmla="*/ 0 h 4"/>
                <a:gd name="T20" fmla="*/ 20 w 20"/>
                <a:gd name="T21" fmla="*/ 0 h 4"/>
                <a:gd name="T22" fmla="*/ 20 w 20"/>
                <a:gd name="T23" fmla="*/ 2 h 4"/>
                <a:gd name="T24" fmla="*/ 15 w 20"/>
                <a:gd name="T25" fmla="*/ 3 h 4"/>
                <a:gd name="T26" fmla="*/ 15 w 20"/>
                <a:gd name="T27" fmla="*/ 3 h 4"/>
                <a:gd name="T28" fmla="*/ 10 w 20"/>
                <a:gd name="T29" fmla="*/ 4 h 4"/>
                <a:gd name="T30" fmla="*/ 5 w 20"/>
                <a:gd name="T31" fmla="*/ 3 h 4"/>
                <a:gd name="T32" fmla="*/ 5 w 20"/>
                <a:gd name="T33" fmla="*/ 3 h 4"/>
                <a:gd name="T34" fmla="*/ 1 w 20"/>
                <a:gd name="T3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0" h="4">
                  <a:moveTo>
                    <a:pt x="1" y="2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" y="1"/>
                    <a:pt x="4" y="1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7" y="2"/>
                    <a:pt x="8" y="2"/>
                    <a:pt x="10" y="2"/>
                  </a:cubicBezTo>
                  <a:cubicBezTo>
                    <a:pt x="12" y="2"/>
                    <a:pt x="13" y="2"/>
                    <a:pt x="14" y="2"/>
                  </a:cubicBezTo>
                  <a:cubicBezTo>
                    <a:pt x="14" y="2"/>
                    <a:pt x="14" y="2"/>
                    <a:pt x="14" y="2"/>
                  </a:cubicBezTo>
                  <a:cubicBezTo>
                    <a:pt x="16" y="1"/>
                    <a:pt x="17" y="1"/>
                    <a:pt x="19" y="0"/>
                  </a:cubicBezTo>
                  <a:cubicBezTo>
                    <a:pt x="19" y="0"/>
                    <a:pt x="20" y="0"/>
                    <a:pt x="20" y="0"/>
                  </a:cubicBezTo>
                  <a:cubicBezTo>
                    <a:pt x="20" y="1"/>
                    <a:pt x="20" y="1"/>
                    <a:pt x="20" y="2"/>
                  </a:cubicBezTo>
                  <a:cubicBezTo>
                    <a:pt x="18" y="2"/>
                    <a:pt x="17" y="3"/>
                    <a:pt x="15" y="3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3" y="4"/>
                    <a:pt x="12" y="4"/>
                    <a:pt x="10" y="4"/>
                  </a:cubicBezTo>
                  <a:cubicBezTo>
                    <a:pt x="8" y="4"/>
                    <a:pt x="7" y="4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2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71" name="Group 370">
            <a:extLst>
              <a:ext uri="{FF2B5EF4-FFF2-40B4-BE49-F238E27FC236}">
                <a16:creationId xmlns:a16="http://schemas.microsoft.com/office/drawing/2014/main" xmlns="" id="{CA1DF9ED-EC1A-433F-BA76-9100B5780B4D}"/>
              </a:ext>
            </a:extLst>
          </p:cNvPr>
          <p:cNvGrpSpPr/>
          <p:nvPr/>
        </p:nvGrpSpPr>
        <p:grpSpPr>
          <a:xfrm>
            <a:off x="4864100" y="5745163"/>
            <a:ext cx="344487" cy="233363"/>
            <a:chOff x="4864100" y="5668963"/>
            <a:chExt cx="344487" cy="233363"/>
          </a:xfrm>
          <a:solidFill>
            <a:schemeClr val="tx1"/>
          </a:solidFill>
        </p:grpSpPr>
        <p:sp>
          <p:nvSpPr>
            <p:cNvPr id="372" name="Freeform 358">
              <a:extLst>
                <a:ext uri="{FF2B5EF4-FFF2-40B4-BE49-F238E27FC236}">
                  <a16:creationId xmlns:a16="http://schemas.microsoft.com/office/drawing/2014/main" xmlns="" id="{20F98781-5835-47BD-BCBA-3E774E206B8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64100" y="5668963"/>
              <a:ext cx="344487" cy="233363"/>
            </a:xfrm>
            <a:custGeom>
              <a:avLst/>
              <a:gdLst>
                <a:gd name="T0" fmla="*/ 56 w 62"/>
                <a:gd name="T1" fmla="*/ 2 h 42"/>
                <a:gd name="T2" fmla="*/ 6 w 62"/>
                <a:gd name="T3" fmla="*/ 2 h 42"/>
                <a:gd name="T4" fmla="*/ 3 w 62"/>
                <a:gd name="T5" fmla="*/ 3 h 42"/>
                <a:gd name="T6" fmla="*/ 2 w 62"/>
                <a:gd name="T7" fmla="*/ 6 h 42"/>
                <a:gd name="T8" fmla="*/ 2 w 62"/>
                <a:gd name="T9" fmla="*/ 36 h 42"/>
                <a:gd name="T10" fmla="*/ 3 w 62"/>
                <a:gd name="T11" fmla="*/ 38 h 42"/>
                <a:gd name="T12" fmla="*/ 3 w 62"/>
                <a:gd name="T13" fmla="*/ 38 h 42"/>
                <a:gd name="T14" fmla="*/ 3 w 62"/>
                <a:gd name="T15" fmla="*/ 38 h 42"/>
                <a:gd name="T16" fmla="*/ 6 w 62"/>
                <a:gd name="T17" fmla="*/ 40 h 42"/>
                <a:gd name="T18" fmla="*/ 56 w 62"/>
                <a:gd name="T19" fmla="*/ 40 h 42"/>
                <a:gd name="T20" fmla="*/ 58 w 62"/>
                <a:gd name="T21" fmla="*/ 38 h 42"/>
                <a:gd name="T22" fmla="*/ 60 w 62"/>
                <a:gd name="T23" fmla="*/ 36 h 42"/>
                <a:gd name="T24" fmla="*/ 60 w 62"/>
                <a:gd name="T25" fmla="*/ 6 h 42"/>
                <a:gd name="T26" fmla="*/ 58 w 62"/>
                <a:gd name="T27" fmla="*/ 3 h 42"/>
                <a:gd name="T28" fmla="*/ 56 w 62"/>
                <a:gd name="T29" fmla="*/ 2 h 42"/>
                <a:gd name="T30" fmla="*/ 6 w 62"/>
                <a:gd name="T31" fmla="*/ 0 h 42"/>
                <a:gd name="T32" fmla="*/ 56 w 62"/>
                <a:gd name="T33" fmla="*/ 0 h 42"/>
                <a:gd name="T34" fmla="*/ 60 w 62"/>
                <a:gd name="T35" fmla="*/ 2 h 42"/>
                <a:gd name="T36" fmla="*/ 62 w 62"/>
                <a:gd name="T37" fmla="*/ 6 h 42"/>
                <a:gd name="T38" fmla="*/ 62 w 62"/>
                <a:gd name="T39" fmla="*/ 36 h 42"/>
                <a:gd name="T40" fmla="*/ 60 w 62"/>
                <a:gd name="T41" fmla="*/ 40 h 42"/>
                <a:gd name="T42" fmla="*/ 56 w 62"/>
                <a:gd name="T43" fmla="*/ 42 h 42"/>
                <a:gd name="T44" fmla="*/ 6 w 62"/>
                <a:gd name="T45" fmla="*/ 42 h 42"/>
                <a:gd name="T46" fmla="*/ 2 w 62"/>
                <a:gd name="T47" fmla="*/ 40 h 42"/>
                <a:gd name="T48" fmla="*/ 2 w 62"/>
                <a:gd name="T49" fmla="*/ 40 h 42"/>
                <a:gd name="T50" fmla="*/ 0 w 62"/>
                <a:gd name="T51" fmla="*/ 36 h 42"/>
                <a:gd name="T52" fmla="*/ 0 w 62"/>
                <a:gd name="T53" fmla="*/ 6 h 42"/>
                <a:gd name="T54" fmla="*/ 2 w 62"/>
                <a:gd name="T55" fmla="*/ 2 h 42"/>
                <a:gd name="T56" fmla="*/ 6 w 62"/>
                <a:gd name="T57" fmla="*/ 0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2" h="42">
                  <a:moveTo>
                    <a:pt x="56" y="2"/>
                  </a:move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36"/>
                    <a:pt x="2" y="36"/>
                    <a:pt x="2" y="36"/>
                  </a:cubicBezTo>
                  <a:cubicBezTo>
                    <a:pt x="2" y="37"/>
                    <a:pt x="3" y="38"/>
                    <a:pt x="3" y="38"/>
                  </a:cubicBezTo>
                  <a:cubicBezTo>
                    <a:pt x="3" y="38"/>
                    <a:pt x="3" y="38"/>
                    <a:pt x="3" y="38"/>
                  </a:cubicBezTo>
                  <a:cubicBezTo>
                    <a:pt x="3" y="38"/>
                    <a:pt x="3" y="38"/>
                    <a:pt x="3" y="38"/>
                  </a:cubicBezTo>
                  <a:cubicBezTo>
                    <a:pt x="4" y="39"/>
                    <a:pt x="5" y="40"/>
                    <a:pt x="6" y="40"/>
                  </a:cubicBezTo>
                  <a:cubicBezTo>
                    <a:pt x="56" y="40"/>
                    <a:pt x="56" y="40"/>
                    <a:pt x="56" y="40"/>
                  </a:cubicBezTo>
                  <a:cubicBezTo>
                    <a:pt x="57" y="40"/>
                    <a:pt x="58" y="39"/>
                    <a:pt x="58" y="38"/>
                  </a:cubicBezTo>
                  <a:cubicBezTo>
                    <a:pt x="59" y="38"/>
                    <a:pt x="60" y="37"/>
                    <a:pt x="60" y="36"/>
                  </a:cubicBezTo>
                  <a:cubicBezTo>
                    <a:pt x="60" y="6"/>
                    <a:pt x="60" y="6"/>
                    <a:pt x="60" y="6"/>
                  </a:cubicBezTo>
                  <a:cubicBezTo>
                    <a:pt x="60" y="5"/>
                    <a:pt x="59" y="4"/>
                    <a:pt x="58" y="3"/>
                  </a:cubicBezTo>
                  <a:cubicBezTo>
                    <a:pt x="58" y="3"/>
                    <a:pt x="57" y="2"/>
                    <a:pt x="56" y="2"/>
                  </a:cubicBezTo>
                  <a:close/>
                  <a:moveTo>
                    <a:pt x="6" y="0"/>
                  </a:moveTo>
                  <a:cubicBezTo>
                    <a:pt x="56" y="0"/>
                    <a:pt x="56" y="0"/>
                    <a:pt x="56" y="0"/>
                  </a:cubicBezTo>
                  <a:cubicBezTo>
                    <a:pt x="57" y="0"/>
                    <a:pt x="59" y="1"/>
                    <a:pt x="60" y="2"/>
                  </a:cubicBezTo>
                  <a:cubicBezTo>
                    <a:pt x="61" y="3"/>
                    <a:pt x="62" y="4"/>
                    <a:pt x="62" y="6"/>
                  </a:cubicBezTo>
                  <a:cubicBezTo>
                    <a:pt x="62" y="36"/>
                    <a:pt x="62" y="36"/>
                    <a:pt x="62" y="36"/>
                  </a:cubicBezTo>
                  <a:cubicBezTo>
                    <a:pt x="62" y="37"/>
                    <a:pt x="61" y="39"/>
                    <a:pt x="60" y="40"/>
                  </a:cubicBezTo>
                  <a:cubicBezTo>
                    <a:pt x="59" y="41"/>
                    <a:pt x="57" y="42"/>
                    <a:pt x="56" y="42"/>
                  </a:cubicBezTo>
                  <a:cubicBezTo>
                    <a:pt x="6" y="42"/>
                    <a:pt x="6" y="42"/>
                    <a:pt x="6" y="42"/>
                  </a:cubicBezTo>
                  <a:cubicBezTo>
                    <a:pt x="5" y="42"/>
                    <a:pt x="3" y="41"/>
                    <a:pt x="2" y="40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1" y="39"/>
                    <a:pt x="0" y="37"/>
                    <a:pt x="0" y="3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1" y="3"/>
                    <a:pt x="2" y="2"/>
                  </a:cubicBezTo>
                  <a:cubicBezTo>
                    <a:pt x="3" y="1"/>
                    <a:pt x="5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73" name="Freeform 359">
              <a:extLst>
                <a:ext uri="{FF2B5EF4-FFF2-40B4-BE49-F238E27FC236}">
                  <a16:creationId xmlns:a16="http://schemas.microsoft.com/office/drawing/2014/main" xmlns="" id="{A75BC3A7-C574-4FD2-8E7C-D354E09A1AD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48238" y="5784851"/>
              <a:ext cx="188912" cy="39688"/>
            </a:xfrm>
            <a:custGeom>
              <a:avLst/>
              <a:gdLst>
                <a:gd name="T0" fmla="*/ 1 w 34"/>
                <a:gd name="T1" fmla="*/ 0 h 7"/>
                <a:gd name="T2" fmla="*/ 1 w 34"/>
                <a:gd name="T3" fmla="*/ 0 h 7"/>
                <a:gd name="T4" fmla="*/ 33 w 34"/>
                <a:gd name="T5" fmla="*/ 0 h 7"/>
                <a:gd name="T6" fmla="*/ 34 w 34"/>
                <a:gd name="T7" fmla="*/ 1 h 7"/>
                <a:gd name="T8" fmla="*/ 34 w 34"/>
                <a:gd name="T9" fmla="*/ 1 h 7"/>
                <a:gd name="T10" fmla="*/ 34 w 34"/>
                <a:gd name="T11" fmla="*/ 6 h 7"/>
                <a:gd name="T12" fmla="*/ 33 w 34"/>
                <a:gd name="T13" fmla="*/ 7 h 7"/>
                <a:gd name="T14" fmla="*/ 33 w 34"/>
                <a:gd name="T15" fmla="*/ 7 h 7"/>
                <a:gd name="T16" fmla="*/ 1 w 34"/>
                <a:gd name="T17" fmla="*/ 7 h 7"/>
                <a:gd name="T18" fmla="*/ 0 w 34"/>
                <a:gd name="T19" fmla="*/ 6 h 7"/>
                <a:gd name="T20" fmla="*/ 0 w 34"/>
                <a:gd name="T21" fmla="*/ 6 h 7"/>
                <a:gd name="T22" fmla="*/ 0 w 34"/>
                <a:gd name="T23" fmla="*/ 1 h 7"/>
                <a:gd name="T24" fmla="*/ 1 w 34"/>
                <a:gd name="T25" fmla="*/ 0 h 7"/>
                <a:gd name="T26" fmla="*/ 32 w 34"/>
                <a:gd name="T27" fmla="*/ 2 h 7"/>
                <a:gd name="T28" fmla="*/ 2 w 34"/>
                <a:gd name="T29" fmla="*/ 2 h 7"/>
                <a:gd name="T30" fmla="*/ 2 w 34"/>
                <a:gd name="T31" fmla="*/ 5 h 7"/>
                <a:gd name="T32" fmla="*/ 32 w 34"/>
                <a:gd name="T33" fmla="*/ 5 h 7"/>
                <a:gd name="T34" fmla="*/ 32 w 34"/>
                <a:gd name="T35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4" h="7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4" y="0"/>
                    <a:pt x="34" y="1"/>
                    <a:pt x="34" y="1"/>
                  </a:cubicBezTo>
                  <a:cubicBezTo>
                    <a:pt x="34" y="1"/>
                    <a:pt x="34" y="1"/>
                    <a:pt x="34" y="1"/>
                  </a:cubicBezTo>
                  <a:cubicBezTo>
                    <a:pt x="34" y="6"/>
                    <a:pt x="34" y="6"/>
                    <a:pt x="34" y="6"/>
                  </a:cubicBezTo>
                  <a:cubicBezTo>
                    <a:pt x="34" y="7"/>
                    <a:pt x="34" y="7"/>
                    <a:pt x="33" y="7"/>
                  </a:cubicBezTo>
                  <a:cubicBezTo>
                    <a:pt x="33" y="7"/>
                    <a:pt x="33" y="7"/>
                    <a:pt x="33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7"/>
                    <a:pt x="0" y="7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lose/>
                  <a:moveTo>
                    <a:pt x="32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32" y="5"/>
                    <a:pt x="32" y="5"/>
                    <a:pt x="32" y="5"/>
                  </a:cubicBezTo>
                  <a:lnTo>
                    <a:pt x="32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74" name="Freeform 360">
              <a:extLst>
                <a:ext uri="{FF2B5EF4-FFF2-40B4-BE49-F238E27FC236}">
                  <a16:creationId xmlns:a16="http://schemas.microsoft.com/office/drawing/2014/main" xmlns="" id="{C961C589-272F-45BF-957B-9D0BAB6FD9F7}"/>
                </a:ext>
              </a:extLst>
            </p:cNvPr>
            <p:cNvSpPr>
              <a:spLocks/>
            </p:cNvSpPr>
            <p:nvPr/>
          </p:nvSpPr>
          <p:spPr bwMode="auto">
            <a:xfrm>
              <a:off x="4908550" y="5862638"/>
              <a:ext cx="273050" cy="11113"/>
            </a:xfrm>
            <a:custGeom>
              <a:avLst/>
              <a:gdLst>
                <a:gd name="T0" fmla="*/ 1 w 49"/>
                <a:gd name="T1" fmla="*/ 2 h 2"/>
                <a:gd name="T2" fmla="*/ 0 w 49"/>
                <a:gd name="T3" fmla="*/ 1 h 2"/>
                <a:gd name="T4" fmla="*/ 1 w 49"/>
                <a:gd name="T5" fmla="*/ 0 h 2"/>
                <a:gd name="T6" fmla="*/ 48 w 49"/>
                <a:gd name="T7" fmla="*/ 0 h 2"/>
                <a:gd name="T8" fmla="*/ 49 w 49"/>
                <a:gd name="T9" fmla="*/ 1 h 2"/>
                <a:gd name="T10" fmla="*/ 48 w 49"/>
                <a:gd name="T11" fmla="*/ 2 h 2"/>
                <a:gd name="T12" fmla="*/ 1 w 4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9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8" y="0"/>
                    <a:pt x="49" y="0"/>
                    <a:pt x="49" y="1"/>
                  </a:cubicBezTo>
                  <a:cubicBezTo>
                    <a:pt x="49" y="1"/>
                    <a:pt x="48" y="2"/>
                    <a:pt x="4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75" name="Freeform 361">
              <a:extLst>
                <a:ext uri="{FF2B5EF4-FFF2-40B4-BE49-F238E27FC236}">
                  <a16:creationId xmlns:a16="http://schemas.microsoft.com/office/drawing/2014/main" xmlns="" id="{57383799-0FBB-47C8-B6DA-D48218E39D8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64100" y="5695951"/>
              <a:ext cx="344487" cy="66675"/>
            </a:xfrm>
            <a:custGeom>
              <a:avLst/>
              <a:gdLst>
                <a:gd name="T0" fmla="*/ 1 w 62"/>
                <a:gd name="T1" fmla="*/ 0 h 12"/>
                <a:gd name="T2" fmla="*/ 1 w 62"/>
                <a:gd name="T3" fmla="*/ 0 h 12"/>
                <a:gd name="T4" fmla="*/ 61 w 62"/>
                <a:gd name="T5" fmla="*/ 0 h 12"/>
                <a:gd name="T6" fmla="*/ 62 w 62"/>
                <a:gd name="T7" fmla="*/ 1 h 12"/>
                <a:gd name="T8" fmla="*/ 62 w 62"/>
                <a:gd name="T9" fmla="*/ 1 h 12"/>
                <a:gd name="T10" fmla="*/ 62 w 62"/>
                <a:gd name="T11" fmla="*/ 11 h 12"/>
                <a:gd name="T12" fmla="*/ 61 w 62"/>
                <a:gd name="T13" fmla="*/ 12 h 12"/>
                <a:gd name="T14" fmla="*/ 61 w 62"/>
                <a:gd name="T15" fmla="*/ 12 h 12"/>
                <a:gd name="T16" fmla="*/ 1 w 62"/>
                <a:gd name="T17" fmla="*/ 12 h 12"/>
                <a:gd name="T18" fmla="*/ 0 w 62"/>
                <a:gd name="T19" fmla="*/ 11 h 12"/>
                <a:gd name="T20" fmla="*/ 0 w 62"/>
                <a:gd name="T21" fmla="*/ 11 h 12"/>
                <a:gd name="T22" fmla="*/ 0 w 62"/>
                <a:gd name="T23" fmla="*/ 1 h 12"/>
                <a:gd name="T24" fmla="*/ 1 w 62"/>
                <a:gd name="T25" fmla="*/ 0 h 12"/>
                <a:gd name="T26" fmla="*/ 60 w 62"/>
                <a:gd name="T27" fmla="*/ 2 h 12"/>
                <a:gd name="T28" fmla="*/ 2 w 62"/>
                <a:gd name="T29" fmla="*/ 2 h 12"/>
                <a:gd name="T30" fmla="*/ 2 w 62"/>
                <a:gd name="T31" fmla="*/ 10 h 12"/>
                <a:gd name="T32" fmla="*/ 60 w 62"/>
                <a:gd name="T33" fmla="*/ 10 h 12"/>
                <a:gd name="T34" fmla="*/ 60 w 62"/>
                <a:gd name="T35" fmla="*/ 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2" h="12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61" y="0"/>
                    <a:pt x="62" y="1"/>
                    <a:pt x="62" y="1"/>
                  </a:cubicBezTo>
                  <a:cubicBezTo>
                    <a:pt x="62" y="1"/>
                    <a:pt x="62" y="1"/>
                    <a:pt x="62" y="1"/>
                  </a:cubicBezTo>
                  <a:cubicBezTo>
                    <a:pt x="62" y="11"/>
                    <a:pt x="62" y="11"/>
                    <a:pt x="62" y="11"/>
                  </a:cubicBezTo>
                  <a:cubicBezTo>
                    <a:pt x="62" y="11"/>
                    <a:pt x="61" y="12"/>
                    <a:pt x="61" y="12"/>
                  </a:cubicBezTo>
                  <a:cubicBezTo>
                    <a:pt x="61" y="12"/>
                    <a:pt x="61" y="12"/>
                    <a:pt x="6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0" y="11"/>
                    <a:pt x="0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lose/>
                  <a:moveTo>
                    <a:pt x="60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60" y="10"/>
                    <a:pt x="60" y="10"/>
                    <a:pt x="60" y="10"/>
                  </a:cubicBezTo>
                  <a:lnTo>
                    <a:pt x="6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76" name="Freeform 362">
              <a:extLst>
                <a:ext uri="{FF2B5EF4-FFF2-40B4-BE49-F238E27FC236}">
                  <a16:creationId xmlns:a16="http://schemas.microsoft.com/office/drawing/2014/main" xmlns="" id="{ACA8D947-C8DF-462B-B463-4606A7CA352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03788" y="5695951"/>
              <a:ext cx="277812" cy="44450"/>
            </a:xfrm>
            <a:custGeom>
              <a:avLst/>
              <a:gdLst>
                <a:gd name="T0" fmla="*/ 50 w 50"/>
                <a:gd name="T1" fmla="*/ 2 h 8"/>
                <a:gd name="T2" fmla="*/ 49 w 50"/>
                <a:gd name="T3" fmla="*/ 3 h 8"/>
                <a:gd name="T4" fmla="*/ 48 w 50"/>
                <a:gd name="T5" fmla="*/ 5 h 8"/>
                <a:gd name="T6" fmla="*/ 47 w 50"/>
                <a:gd name="T7" fmla="*/ 6 h 8"/>
                <a:gd name="T8" fmla="*/ 45 w 50"/>
                <a:gd name="T9" fmla="*/ 7 h 8"/>
                <a:gd name="T10" fmla="*/ 46 w 50"/>
                <a:gd name="T11" fmla="*/ 4 h 8"/>
                <a:gd name="T12" fmla="*/ 48 w 50"/>
                <a:gd name="T13" fmla="*/ 2 h 8"/>
                <a:gd name="T14" fmla="*/ 3 w 50"/>
                <a:gd name="T15" fmla="*/ 1 h 8"/>
                <a:gd name="T16" fmla="*/ 4 w 50"/>
                <a:gd name="T17" fmla="*/ 3 h 8"/>
                <a:gd name="T18" fmla="*/ 4 w 50"/>
                <a:gd name="T19" fmla="*/ 4 h 8"/>
                <a:gd name="T20" fmla="*/ 3 w 50"/>
                <a:gd name="T21" fmla="*/ 5 h 8"/>
                <a:gd name="T22" fmla="*/ 2 w 50"/>
                <a:gd name="T23" fmla="*/ 6 h 8"/>
                <a:gd name="T24" fmla="*/ 0 w 50"/>
                <a:gd name="T25" fmla="*/ 7 h 8"/>
                <a:gd name="T26" fmla="*/ 1 w 50"/>
                <a:gd name="T27" fmla="*/ 4 h 8"/>
                <a:gd name="T28" fmla="*/ 2 w 50"/>
                <a:gd name="T29" fmla="*/ 3 h 8"/>
                <a:gd name="T30" fmla="*/ 3 w 50"/>
                <a:gd name="T31" fmla="*/ 1 h 8"/>
                <a:gd name="T32" fmla="*/ 13 w 50"/>
                <a:gd name="T33" fmla="*/ 2 h 8"/>
                <a:gd name="T34" fmla="*/ 12 w 50"/>
                <a:gd name="T35" fmla="*/ 3 h 8"/>
                <a:gd name="T36" fmla="*/ 10 w 50"/>
                <a:gd name="T37" fmla="*/ 5 h 8"/>
                <a:gd name="T38" fmla="*/ 10 w 50"/>
                <a:gd name="T39" fmla="*/ 6 h 8"/>
                <a:gd name="T40" fmla="*/ 7 w 50"/>
                <a:gd name="T41" fmla="*/ 7 h 8"/>
                <a:gd name="T42" fmla="*/ 9 w 50"/>
                <a:gd name="T43" fmla="*/ 4 h 8"/>
                <a:gd name="T44" fmla="*/ 10 w 50"/>
                <a:gd name="T45" fmla="*/ 2 h 8"/>
                <a:gd name="T46" fmla="*/ 18 w 50"/>
                <a:gd name="T47" fmla="*/ 1 h 8"/>
                <a:gd name="T48" fmla="*/ 19 w 50"/>
                <a:gd name="T49" fmla="*/ 3 h 8"/>
                <a:gd name="T50" fmla="*/ 19 w 50"/>
                <a:gd name="T51" fmla="*/ 4 h 8"/>
                <a:gd name="T52" fmla="*/ 18 w 50"/>
                <a:gd name="T53" fmla="*/ 5 h 8"/>
                <a:gd name="T54" fmla="*/ 15 w 50"/>
                <a:gd name="T55" fmla="*/ 8 h 8"/>
                <a:gd name="T56" fmla="*/ 16 w 50"/>
                <a:gd name="T57" fmla="*/ 4 h 8"/>
                <a:gd name="T58" fmla="*/ 17 w 50"/>
                <a:gd name="T59" fmla="*/ 3 h 8"/>
                <a:gd name="T60" fmla="*/ 18 w 50"/>
                <a:gd name="T61" fmla="*/ 1 h 8"/>
                <a:gd name="T62" fmla="*/ 28 w 50"/>
                <a:gd name="T63" fmla="*/ 2 h 8"/>
                <a:gd name="T64" fmla="*/ 26 w 50"/>
                <a:gd name="T65" fmla="*/ 4 h 8"/>
                <a:gd name="T66" fmla="*/ 25 w 50"/>
                <a:gd name="T67" fmla="*/ 5 h 8"/>
                <a:gd name="T68" fmla="*/ 25 w 50"/>
                <a:gd name="T69" fmla="*/ 6 h 8"/>
                <a:gd name="T70" fmla="*/ 22 w 50"/>
                <a:gd name="T71" fmla="*/ 7 h 8"/>
                <a:gd name="T72" fmla="*/ 24 w 50"/>
                <a:gd name="T73" fmla="*/ 4 h 8"/>
                <a:gd name="T74" fmla="*/ 25 w 50"/>
                <a:gd name="T75" fmla="*/ 3 h 8"/>
                <a:gd name="T76" fmla="*/ 34 w 50"/>
                <a:gd name="T77" fmla="*/ 1 h 8"/>
                <a:gd name="T78" fmla="*/ 34 w 50"/>
                <a:gd name="T79" fmla="*/ 3 h 8"/>
                <a:gd name="T80" fmla="*/ 34 w 50"/>
                <a:gd name="T81" fmla="*/ 4 h 8"/>
                <a:gd name="T82" fmla="*/ 33 w 50"/>
                <a:gd name="T83" fmla="*/ 5 h 8"/>
                <a:gd name="T84" fmla="*/ 32 w 50"/>
                <a:gd name="T85" fmla="*/ 7 h 8"/>
                <a:gd name="T86" fmla="*/ 30 w 50"/>
                <a:gd name="T87" fmla="*/ 7 h 8"/>
                <a:gd name="T88" fmla="*/ 31 w 50"/>
                <a:gd name="T89" fmla="*/ 4 h 8"/>
                <a:gd name="T90" fmla="*/ 32 w 50"/>
                <a:gd name="T91" fmla="*/ 3 h 8"/>
                <a:gd name="T92" fmla="*/ 34 w 50"/>
                <a:gd name="T93" fmla="*/ 1 h 8"/>
                <a:gd name="T94" fmla="*/ 43 w 50"/>
                <a:gd name="T95" fmla="*/ 2 h 8"/>
                <a:gd name="T96" fmla="*/ 41 w 50"/>
                <a:gd name="T97" fmla="*/ 4 h 8"/>
                <a:gd name="T98" fmla="*/ 41 w 50"/>
                <a:gd name="T99" fmla="*/ 5 h 8"/>
                <a:gd name="T100" fmla="*/ 39 w 50"/>
                <a:gd name="T101" fmla="*/ 8 h 8"/>
                <a:gd name="T102" fmla="*/ 38 w 50"/>
                <a:gd name="T103" fmla="*/ 6 h 8"/>
                <a:gd name="T104" fmla="*/ 40 w 50"/>
                <a:gd name="T105" fmla="*/ 3 h 8"/>
                <a:gd name="T106" fmla="*/ 40 w 50"/>
                <a:gd name="T107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50" h="8">
                  <a:moveTo>
                    <a:pt x="49" y="1"/>
                  </a:moveTo>
                  <a:cubicBezTo>
                    <a:pt x="49" y="0"/>
                    <a:pt x="49" y="0"/>
                    <a:pt x="50" y="0"/>
                  </a:cubicBezTo>
                  <a:cubicBezTo>
                    <a:pt x="50" y="0"/>
                    <a:pt x="50" y="1"/>
                    <a:pt x="50" y="2"/>
                  </a:cubicBezTo>
                  <a:cubicBezTo>
                    <a:pt x="49" y="3"/>
                    <a:pt x="49" y="3"/>
                    <a:pt x="49" y="3"/>
                  </a:cubicBezTo>
                  <a:cubicBezTo>
                    <a:pt x="49" y="3"/>
                    <a:pt x="49" y="3"/>
                    <a:pt x="49" y="3"/>
                  </a:cubicBezTo>
                  <a:cubicBezTo>
                    <a:pt x="49" y="3"/>
                    <a:pt x="49" y="3"/>
                    <a:pt x="49" y="3"/>
                  </a:cubicBezTo>
                  <a:cubicBezTo>
                    <a:pt x="49" y="4"/>
                    <a:pt x="49" y="4"/>
                    <a:pt x="49" y="4"/>
                  </a:cubicBezTo>
                  <a:cubicBezTo>
                    <a:pt x="49" y="4"/>
                    <a:pt x="49" y="4"/>
                    <a:pt x="49" y="4"/>
                  </a:cubicBezTo>
                  <a:cubicBezTo>
                    <a:pt x="48" y="5"/>
                    <a:pt x="48" y="5"/>
                    <a:pt x="48" y="5"/>
                  </a:cubicBezTo>
                  <a:cubicBezTo>
                    <a:pt x="47" y="6"/>
                    <a:pt x="47" y="6"/>
                    <a:pt x="47" y="6"/>
                  </a:cubicBezTo>
                  <a:cubicBezTo>
                    <a:pt x="47" y="6"/>
                    <a:pt x="47" y="6"/>
                    <a:pt x="47" y="6"/>
                  </a:cubicBezTo>
                  <a:cubicBezTo>
                    <a:pt x="47" y="6"/>
                    <a:pt x="47" y="6"/>
                    <a:pt x="47" y="6"/>
                  </a:cubicBezTo>
                  <a:cubicBezTo>
                    <a:pt x="47" y="8"/>
                    <a:pt x="47" y="8"/>
                    <a:pt x="47" y="8"/>
                  </a:cubicBezTo>
                  <a:cubicBezTo>
                    <a:pt x="46" y="8"/>
                    <a:pt x="46" y="8"/>
                    <a:pt x="45" y="8"/>
                  </a:cubicBezTo>
                  <a:cubicBezTo>
                    <a:pt x="45" y="8"/>
                    <a:pt x="45" y="7"/>
                    <a:pt x="45" y="7"/>
                  </a:cubicBezTo>
                  <a:cubicBezTo>
                    <a:pt x="46" y="6"/>
                    <a:pt x="46" y="6"/>
                    <a:pt x="46" y="6"/>
                  </a:cubicBezTo>
                  <a:cubicBezTo>
                    <a:pt x="46" y="6"/>
                    <a:pt x="46" y="6"/>
                    <a:pt x="46" y="6"/>
                  </a:cubicBezTo>
                  <a:cubicBezTo>
                    <a:pt x="46" y="4"/>
                    <a:pt x="46" y="4"/>
                    <a:pt x="46" y="4"/>
                  </a:cubicBezTo>
                  <a:cubicBezTo>
                    <a:pt x="47" y="3"/>
                    <a:pt x="47" y="3"/>
                    <a:pt x="47" y="3"/>
                  </a:cubicBezTo>
                  <a:cubicBezTo>
                    <a:pt x="47" y="3"/>
                    <a:pt x="47" y="3"/>
                    <a:pt x="47" y="3"/>
                  </a:cubicBezTo>
                  <a:cubicBezTo>
                    <a:pt x="48" y="2"/>
                    <a:pt x="48" y="2"/>
                    <a:pt x="48" y="2"/>
                  </a:cubicBezTo>
                  <a:cubicBezTo>
                    <a:pt x="48" y="2"/>
                    <a:pt x="48" y="2"/>
                    <a:pt x="48" y="2"/>
                  </a:cubicBezTo>
                  <a:cubicBezTo>
                    <a:pt x="49" y="1"/>
                    <a:pt x="49" y="1"/>
                    <a:pt x="49" y="1"/>
                  </a:cubicBezTo>
                  <a:close/>
                  <a:moveTo>
                    <a:pt x="3" y="1"/>
                  </a:moveTo>
                  <a:cubicBezTo>
                    <a:pt x="4" y="0"/>
                    <a:pt x="4" y="0"/>
                    <a:pt x="5" y="0"/>
                  </a:cubicBezTo>
                  <a:cubicBezTo>
                    <a:pt x="5" y="0"/>
                    <a:pt x="5" y="1"/>
                    <a:pt x="5" y="2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1" y="8"/>
                    <a:pt x="1" y="8"/>
                    <a:pt x="0" y="8"/>
                  </a:cubicBezTo>
                  <a:cubicBezTo>
                    <a:pt x="0" y="8"/>
                    <a:pt x="0" y="7"/>
                    <a:pt x="0" y="7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1"/>
                    <a:pt x="3" y="1"/>
                    <a:pt x="3" y="1"/>
                  </a:cubicBezTo>
                  <a:close/>
                  <a:moveTo>
                    <a:pt x="11" y="1"/>
                  </a:moveTo>
                  <a:cubicBezTo>
                    <a:pt x="11" y="0"/>
                    <a:pt x="12" y="0"/>
                    <a:pt x="12" y="0"/>
                  </a:cubicBezTo>
                  <a:cubicBezTo>
                    <a:pt x="13" y="0"/>
                    <a:pt x="13" y="1"/>
                    <a:pt x="13" y="2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1" y="4"/>
                    <a:pt x="11" y="4"/>
                    <a:pt x="11" y="4"/>
                  </a:cubicBezTo>
                  <a:cubicBezTo>
                    <a:pt x="11" y="4"/>
                    <a:pt x="11" y="4"/>
                    <a:pt x="11" y="4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0" y="6"/>
                    <a:pt x="10" y="6"/>
                    <a:pt x="10" y="6"/>
                  </a:cubicBezTo>
                  <a:cubicBezTo>
                    <a:pt x="10" y="6"/>
                    <a:pt x="10" y="6"/>
                    <a:pt x="10" y="6"/>
                  </a:cubicBezTo>
                  <a:cubicBezTo>
                    <a:pt x="10" y="6"/>
                    <a:pt x="10" y="6"/>
                    <a:pt x="10" y="6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9" y="8"/>
                    <a:pt x="8" y="8"/>
                    <a:pt x="8" y="8"/>
                  </a:cubicBezTo>
                  <a:cubicBezTo>
                    <a:pt x="7" y="8"/>
                    <a:pt x="7" y="7"/>
                    <a:pt x="7" y="7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9" y="3"/>
                    <a:pt x="9" y="3"/>
                    <a:pt x="9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1" y="1"/>
                    <a:pt x="11" y="1"/>
                    <a:pt x="11" y="1"/>
                  </a:cubicBezTo>
                  <a:close/>
                  <a:moveTo>
                    <a:pt x="18" y="1"/>
                  </a:moveTo>
                  <a:cubicBezTo>
                    <a:pt x="19" y="0"/>
                    <a:pt x="19" y="0"/>
                    <a:pt x="20" y="0"/>
                  </a:cubicBezTo>
                  <a:cubicBezTo>
                    <a:pt x="20" y="0"/>
                    <a:pt x="20" y="1"/>
                    <a:pt x="20" y="2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4"/>
                    <a:pt x="19" y="4"/>
                    <a:pt x="19" y="4"/>
                  </a:cubicBezTo>
                  <a:cubicBezTo>
                    <a:pt x="19" y="4"/>
                    <a:pt x="19" y="4"/>
                    <a:pt x="19" y="4"/>
                  </a:cubicBezTo>
                  <a:cubicBezTo>
                    <a:pt x="19" y="4"/>
                    <a:pt x="19" y="4"/>
                    <a:pt x="19" y="4"/>
                  </a:cubicBezTo>
                  <a:cubicBezTo>
                    <a:pt x="18" y="5"/>
                    <a:pt x="18" y="5"/>
                    <a:pt x="18" y="5"/>
                  </a:cubicBezTo>
                  <a:cubicBezTo>
                    <a:pt x="18" y="5"/>
                    <a:pt x="18" y="5"/>
                    <a:pt x="18" y="5"/>
                  </a:cubicBezTo>
                  <a:cubicBezTo>
                    <a:pt x="17" y="6"/>
                    <a:pt x="17" y="6"/>
                    <a:pt x="17" y="6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16" y="8"/>
                    <a:pt x="16" y="8"/>
                    <a:pt x="15" y="8"/>
                  </a:cubicBezTo>
                  <a:cubicBezTo>
                    <a:pt x="15" y="8"/>
                    <a:pt x="15" y="7"/>
                    <a:pt x="15" y="7"/>
                  </a:cubicBezTo>
                  <a:cubicBezTo>
                    <a:pt x="16" y="6"/>
                    <a:pt x="16" y="6"/>
                    <a:pt x="16" y="6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8" y="1"/>
                    <a:pt x="18" y="1"/>
                    <a:pt x="18" y="1"/>
                  </a:cubicBezTo>
                  <a:close/>
                  <a:moveTo>
                    <a:pt x="26" y="1"/>
                  </a:moveTo>
                  <a:cubicBezTo>
                    <a:pt x="26" y="0"/>
                    <a:pt x="27" y="0"/>
                    <a:pt x="27" y="0"/>
                  </a:cubicBezTo>
                  <a:cubicBezTo>
                    <a:pt x="28" y="0"/>
                    <a:pt x="28" y="1"/>
                    <a:pt x="28" y="2"/>
                  </a:cubicBezTo>
                  <a:cubicBezTo>
                    <a:pt x="27" y="3"/>
                    <a:pt x="27" y="3"/>
                    <a:pt x="27" y="3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5"/>
                    <a:pt x="26" y="5"/>
                    <a:pt x="26" y="5"/>
                  </a:cubicBezTo>
                  <a:cubicBezTo>
                    <a:pt x="25" y="5"/>
                    <a:pt x="25" y="5"/>
                    <a:pt x="25" y="5"/>
                  </a:cubicBezTo>
                  <a:cubicBezTo>
                    <a:pt x="25" y="6"/>
                    <a:pt x="25" y="6"/>
                    <a:pt x="25" y="6"/>
                  </a:cubicBezTo>
                  <a:cubicBezTo>
                    <a:pt x="25" y="6"/>
                    <a:pt x="25" y="6"/>
                    <a:pt x="25" y="6"/>
                  </a:cubicBezTo>
                  <a:cubicBezTo>
                    <a:pt x="25" y="6"/>
                    <a:pt x="25" y="6"/>
                    <a:pt x="25" y="6"/>
                  </a:cubicBezTo>
                  <a:cubicBezTo>
                    <a:pt x="24" y="8"/>
                    <a:pt x="24" y="8"/>
                    <a:pt x="24" y="8"/>
                  </a:cubicBezTo>
                  <a:cubicBezTo>
                    <a:pt x="24" y="8"/>
                    <a:pt x="23" y="8"/>
                    <a:pt x="23" y="8"/>
                  </a:cubicBezTo>
                  <a:cubicBezTo>
                    <a:pt x="22" y="8"/>
                    <a:pt x="22" y="7"/>
                    <a:pt x="22" y="7"/>
                  </a:cubicBezTo>
                  <a:cubicBezTo>
                    <a:pt x="23" y="6"/>
                    <a:pt x="23" y="6"/>
                    <a:pt x="23" y="6"/>
                  </a:cubicBezTo>
                  <a:cubicBezTo>
                    <a:pt x="23" y="6"/>
                    <a:pt x="23" y="6"/>
                    <a:pt x="23" y="6"/>
                  </a:cubicBezTo>
                  <a:cubicBezTo>
                    <a:pt x="24" y="4"/>
                    <a:pt x="24" y="4"/>
                    <a:pt x="24" y="4"/>
                  </a:cubicBezTo>
                  <a:cubicBezTo>
                    <a:pt x="24" y="4"/>
                    <a:pt x="24" y="4"/>
                    <a:pt x="24" y="4"/>
                  </a:cubicBezTo>
                  <a:cubicBezTo>
                    <a:pt x="25" y="3"/>
                    <a:pt x="25" y="3"/>
                    <a:pt x="25" y="3"/>
                  </a:cubicBezTo>
                  <a:cubicBezTo>
                    <a:pt x="25" y="3"/>
                    <a:pt x="25" y="3"/>
                    <a:pt x="25" y="3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6" y="1"/>
                    <a:pt x="26" y="1"/>
                    <a:pt x="26" y="1"/>
                  </a:cubicBezTo>
                  <a:close/>
                  <a:moveTo>
                    <a:pt x="34" y="1"/>
                  </a:moveTo>
                  <a:cubicBezTo>
                    <a:pt x="34" y="0"/>
                    <a:pt x="34" y="0"/>
                    <a:pt x="35" y="0"/>
                  </a:cubicBezTo>
                  <a:cubicBezTo>
                    <a:pt x="35" y="0"/>
                    <a:pt x="35" y="1"/>
                    <a:pt x="35" y="2"/>
                  </a:cubicBezTo>
                  <a:cubicBezTo>
                    <a:pt x="34" y="3"/>
                    <a:pt x="34" y="3"/>
                    <a:pt x="34" y="3"/>
                  </a:cubicBezTo>
                  <a:cubicBezTo>
                    <a:pt x="34" y="3"/>
                    <a:pt x="34" y="3"/>
                    <a:pt x="34" y="3"/>
                  </a:cubicBezTo>
                  <a:cubicBezTo>
                    <a:pt x="34" y="3"/>
                    <a:pt x="34" y="3"/>
                    <a:pt x="34" y="3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3" y="5"/>
                    <a:pt x="33" y="5"/>
                    <a:pt x="33" y="5"/>
                  </a:cubicBezTo>
                  <a:cubicBezTo>
                    <a:pt x="33" y="5"/>
                    <a:pt x="33" y="5"/>
                    <a:pt x="33" y="5"/>
                  </a:cubicBezTo>
                  <a:cubicBezTo>
                    <a:pt x="33" y="5"/>
                    <a:pt x="33" y="5"/>
                    <a:pt x="33" y="5"/>
                  </a:cubicBezTo>
                  <a:cubicBezTo>
                    <a:pt x="32" y="6"/>
                    <a:pt x="32" y="6"/>
                    <a:pt x="32" y="6"/>
                  </a:cubicBezTo>
                  <a:cubicBezTo>
                    <a:pt x="32" y="7"/>
                    <a:pt x="32" y="7"/>
                    <a:pt x="32" y="7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31" y="8"/>
                    <a:pt x="31" y="8"/>
                    <a:pt x="30" y="8"/>
                  </a:cubicBezTo>
                  <a:cubicBezTo>
                    <a:pt x="30" y="8"/>
                    <a:pt x="30" y="7"/>
                    <a:pt x="30" y="7"/>
                  </a:cubicBezTo>
                  <a:cubicBezTo>
                    <a:pt x="31" y="6"/>
                    <a:pt x="31" y="6"/>
                    <a:pt x="31" y="6"/>
                  </a:cubicBezTo>
                  <a:cubicBezTo>
                    <a:pt x="31" y="6"/>
                    <a:pt x="31" y="6"/>
                    <a:pt x="31" y="6"/>
                  </a:cubicBezTo>
                  <a:cubicBezTo>
                    <a:pt x="31" y="4"/>
                    <a:pt x="31" y="4"/>
                    <a:pt x="31" y="4"/>
                  </a:cubicBezTo>
                  <a:cubicBezTo>
                    <a:pt x="31" y="4"/>
                    <a:pt x="31" y="4"/>
                    <a:pt x="31" y="4"/>
                  </a:cubicBezTo>
                  <a:cubicBezTo>
                    <a:pt x="32" y="3"/>
                    <a:pt x="32" y="3"/>
                    <a:pt x="32" y="3"/>
                  </a:cubicBezTo>
                  <a:cubicBezTo>
                    <a:pt x="32" y="3"/>
                    <a:pt x="32" y="3"/>
                    <a:pt x="32" y="3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34" y="1"/>
                    <a:pt x="34" y="1"/>
                    <a:pt x="34" y="1"/>
                  </a:cubicBezTo>
                  <a:close/>
                  <a:moveTo>
                    <a:pt x="41" y="1"/>
                  </a:moveTo>
                  <a:cubicBezTo>
                    <a:pt x="41" y="0"/>
                    <a:pt x="42" y="0"/>
                    <a:pt x="42" y="0"/>
                  </a:cubicBezTo>
                  <a:cubicBezTo>
                    <a:pt x="43" y="0"/>
                    <a:pt x="43" y="1"/>
                    <a:pt x="43" y="2"/>
                  </a:cubicBezTo>
                  <a:cubicBezTo>
                    <a:pt x="42" y="3"/>
                    <a:pt x="42" y="3"/>
                    <a:pt x="42" y="3"/>
                  </a:cubicBezTo>
                  <a:cubicBezTo>
                    <a:pt x="42" y="3"/>
                    <a:pt x="42" y="3"/>
                    <a:pt x="42" y="3"/>
                  </a:cubicBezTo>
                  <a:cubicBezTo>
                    <a:pt x="41" y="4"/>
                    <a:pt x="41" y="4"/>
                    <a:pt x="41" y="4"/>
                  </a:cubicBezTo>
                  <a:cubicBezTo>
                    <a:pt x="41" y="4"/>
                    <a:pt x="41" y="4"/>
                    <a:pt x="41" y="4"/>
                  </a:cubicBezTo>
                  <a:cubicBezTo>
                    <a:pt x="41" y="4"/>
                    <a:pt x="41" y="4"/>
                    <a:pt x="41" y="4"/>
                  </a:cubicBezTo>
                  <a:cubicBezTo>
                    <a:pt x="41" y="5"/>
                    <a:pt x="41" y="5"/>
                    <a:pt x="41" y="5"/>
                  </a:cubicBezTo>
                  <a:cubicBezTo>
                    <a:pt x="41" y="5"/>
                    <a:pt x="41" y="5"/>
                    <a:pt x="41" y="5"/>
                  </a:cubicBezTo>
                  <a:cubicBezTo>
                    <a:pt x="40" y="6"/>
                    <a:pt x="40" y="6"/>
                    <a:pt x="40" y="6"/>
                  </a:cubicBezTo>
                  <a:cubicBezTo>
                    <a:pt x="39" y="8"/>
                    <a:pt x="39" y="8"/>
                    <a:pt x="39" y="8"/>
                  </a:cubicBezTo>
                  <a:cubicBezTo>
                    <a:pt x="39" y="8"/>
                    <a:pt x="38" y="8"/>
                    <a:pt x="38" y="8"/>
                  </a:cubicBezTo>
                  <a:cubicBezTo>
                    <a:pt x="37" y="8"/>
                    <a:pt x="37" y="7"/>
                    <a:pt x="37" y="7"/>
                  </a:cubicBezTo>
                  <a:cubicBezTo>
                    <a:pt x="38" y="6"/>
                    <a:pt x="38" y="6"/>
                    <a:pt x="38" y="6"/>
                  </a:cubicBezTo>
                  <a:cubicBezTo>
                    <a:pt x="39" y="4"/>
                    <a:pt x="39" y="4"/>
                    <a:pt x="39" y="4"/>
                  </a:cubicBezTo>
                  <a:cubicBezTo>
                    <a:pt x="39" y="4"/>
                    <a:pt x="39" y="4"/>
                    <a:pt x="39" y="4"/>
                  </a:cubicBezTo>
                  <a:cubicBezTo>
                    <a:pt x="40" y="3"/>
                    <a:pt x="40" y="3"/>
                    <a:pt x="40" y="3"/>
                  </a:cubicBezTo>
                  <a:cubicBezTo>
                    <a:pt x="40" y="3"/>
                    <a:pt x="40" y="3"/>
                    <a:pt x="40" y="3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2"/>
                    <a:pt x="40" y="2"/>
                    <a:pt x="40" y="2"/>
                  </a:cubicBezTo>
                  <a:lnTo>
                    <a:pt x="4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77" name="Freeform 363">
            <a:extLst>
              <a:ext uri="{FF2B5EF4-FFF2-40B4-BE49-F238E27FC236}">
                <a16:creationId xmlns:a16="http://schemas.microsoft.com/office/drawing/2014/main" xmlns="" id="{475D6F90-6468-4E87-ABE2-05E9F8CF0138}"/>
              </a:ext>
            </a:extLst>
          </p:cNvPr>
          <p:cNvSpPr>
            <a:spLocks/>
          </p:cNvSpPr>
          <p:nvPr/>
        </p:nvSpPr>
        <p:spPr bwMode="auto">
          <a:xfrm>
            <a:off x="5548313" y="5694363"/>
            <a:ext cx="338137" cy="228600"/>
          </a:xfrm>
          <a:custGeom>
            <a:avLst/>
            <a:gdLst>
              <a:gd name="T0" fmla="*/ 30 w 61"/>
              <a:gd name="T1" fmla="*/ 41 h 41"/>
              <a:gd name="T2" fmla="*/ 29 w 61"/>
              <a:gd name="T3" fmla="*/ 40 h 41"/>
              <a:gd name="T4" fmla="*/ 30 w 61"/>
              <a:gd name="T5" fmla="*/ 39 h 41"/>
              <a:gd name="T6" fmla="*/ 55 w 61"/>
              <a:gd name="T7" fmla="*/ 39 h 41"/>
              <a:gd name="T8" fmla="*/ 58 w 61"/>
              <a:gd name="T9" fmla="*/ 38 h 41"/>
              <a:gd name="T10" fmla="*/ 59 w 61"/>
              <a:gd name="T11" fmla="*/ 35 h 41"/>
              <a:gd name="T12" fmla="*/ 59 w 61"/>
              <a:gd name="T13" fmla="*/ 6 h 41"/>
              <a:gd name="T14" fmla="*/ 58 w 61"/>
              <a:gd name="T15" fmla="*/ 3 h 41"/>
              <a:gd name="T16" fmla="*/ 58 w 61"/>
              <a:gd name="T17" fmla="*/ 3 h 41"/>
              <a:gd name="T18" fmla="*/ 55 w 61"/>
              <a:gd name="T19" fmla="*/ 2 h 41"/>
              <a:gd name="T20" fmla="*/ 6 w 61"/>
              <a:gd name="T21" fmla="*/ 2 h 41"/>
              <a:gd name="T22" fmla="*/ 3 w 61"/>
              <a:gd name="T23" fmla="*/ 3 h 41"/>
              <a:gd name="T24" fmla="*/ 2 w 61"/>
              <a:gd name="T25" fmla="*/ 6 h 41"/>
              <a:gd name="T26" fmla="*/ 2 w 61"/>
              <a:gd name="T27" fmla="*/ 35 h 41"/>
              <a:gd name="T28" fmla="*/ 3 w 61"/>
              <a:gd name="T29" fmla="*/ 38 h 41"/>
              <a:gd name="T30" fmla="*/ 6 w 61"/>
              <a:gd name="T31" fmla="*/ 39 h 41"/>
              <a:gd name="T32" fmla="*/ 25 w 61"/>
              <a:gd name="T33" fmla="*/ 39 h 41"/>
              <a:gd name="T34" fmla="*/ 26 w 61"/>
              <a:gd name="T35" fmla="*/ 40 h 41"/>
              <a:gd name="T36" fmla="*/ 25 w 61"/>
              <a:gd name="T37" fmla="*/ 41 h 41"/>
              <a:gd name="T38" fmla="*/ 6 w 61"/>
              <a:gd name="T39" fmla="*/ 41 h 41"/>
              <a:gd name="T40" fmla="*/ 1 w 61"/>
              <a:gd name="T41" fmla="*/ 39 h 41"/>
              <a:gd name="T42" fmla="*/ 0 w 61"/>
              <a:gd name="T43" fmla="*/ 35 h 41"/>
              <a:gd name="T44" fmla="*/ 0 w 61"/>
              <a:gd name="T45" fmla="*/ 6 h 41"/>
              <a:gd name="T46" fmla="*/ 1 w 61"/>
              <a:gd name="T47" fmla="*/ 1 h 41"/>
              <a:gd name="T48" fmla="*/ 6 w 61"/>
              <a:gd name="T49" fmla="*/ 0 h 41"/>
              <a:gd name="T50" fmla="*/ 55 w 61"/>
              <a:gd name="T51" fmla="*/ 0 h 41"/>
              <a:gd name="T52" fmla="*/ 59 w 61"/>
              <a:gd name="T53" fmla="*/ 1 h 41"/>
              <a:gd name="T54" fmla="*/ 59 w 61"/>
              <a:gd name="T55" fmla="*/ 1 h 41"/>
              <a:gd name="T56" fmla="*/ 61 w 61"/>
              <a:gd name="T57" fmla="*/ 6 h 41"/>
              <a:gd name="T58" fmla="*/ 61 w 61"/>
              <a:gd name="T59" fmla="*/ 35 h 41"/>
              <a:gd name="T60" fmla="*/ 59 w 61"/>
              <a:gd name="T61" fmla="*/ 39 h 41"/>
              <a:gd name="T62" fmla="*/ 55 w 61"/>
              <a:gd name="T63" fmla="*/ 41 h 41"/>
              <a:gd name="T64" fmla="*/ 30 w 61"/>
              <a:gd name="T65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1" h="41">
                <a:moveTo>
                  <a:pt x="30" y="41"/>
                </a:moveTo>
                <a:cubicBezTo>
                  <a:pt x="29" y="41"/>
                  <a:pt x="29" y="41"/>
                  <a:pt x="29" y="40"/>
                </a:cubicBezTo>
                <a:cubicBezTo>
                  <a:pt x="29" y="40"/>
                  <a:pt x="29" y="39"/>
                  <a:pt x="30" y="39"/>
                </a:cubicBezTo>
                <a:cubicBezTo>
                  <a:pt x="55" y="39"/>
                  <a:pt x="55" y="39"/>
                  <a:pt x="55" y="39"/>
                </a:cubicBezTo>
                <a:cubicBezTo>
                  <a:pt x="56" y="39"/>
                  <a:pt x="57" y="39"/>
                  <a:pt x="58" y="38"/>
                </a:cubicBezTo>
                <a:cubicBezTo>
                  <a:pt x="58" y="37"/>
                  <a:pt x="59" y="36"/>
                  <a:pt x="59" y="35"/>
                </a:cubicBezTo>
                <a:cubicBezTo>
                  <a:pt x="59" y="6"/>
                  <a:pt x="59" y="6"/>
                  <a:pt x="59" y="6"/>
                </a:cubicBezTo>
                <a:cubicBezTo>
                  <a:pt x="59" y="4"/>
                  <a:pt x="58" y="3"/>
                  <a:pt x="58" y="3"/>
                </a:cubicBezTo>
                <a:cubicBezTo>
                  <a:pt x="58" y="3"/>
                  <a:pt x="58" y="3"/>
                  <a:pt x="58" y="3"/>
                </a:cubicBezTo>
                <a:cubicBezTo>
                  <a:pt x="57" y="2"/>
                  <a:pt x="56" y="2"/>
                  <a:pt x="55" y="2"/>
                </a:cubicBezTo>
                <a:cubicBezTo>
                  <a:pt x="6" y="2"/>
                  <a:pt x="6" y="2"/>
                  <a:pt x="6" y="2"/>
                </a:cubicBezTo>
                <a:cubicBezTo>
                  <a:pt x="4" y="2"/>
                  <a:pt x="3" y="2"/>
                  <a:pt x="3" y="3"/>
                </a:cubicBezTo>
                <a:cubicBezTo>
                  <a:pt x="2" y="3"/>
                  <a:pt x="2" y="4"/>
                  <a:pt x="2" y="6"/>
                </a:cubicBezTo>
                <a:cubicBezTo>
                  <a:pt x="2" y="35"/>
                  <a:pt x="2" y="35"/>
                  <a:pt x="2" y="35"/>
                </a:cubicBezTo>
                <a:cubicBezTo>
                  <a:pt x="2" y="36"/>
                  <a:pt x="2" y="37"/>
                  <a:pt x="3" y="38"/>
                </a:cubicBezTo>
                <a:cubicBezTo>
                  <a:pt x="3" y="39"/>
                  <a:pt x="4" y="39"/>
                  <a:pt x="6" y="39"/>
                </a:cubicBezTo>
                <a:cubicBezTo>
                  <a:pt x="25" y="39"/>
                  <a:pt x="25" y="39"/>
                  <a:pt x="25" y="39"/>
                </a:cubicBezTo>
                <a:cubicBezTo>
                  <a:pt x="25" y="39"/>
                  <a:pt x="26" y="40"/>
                  <a:pt x="26" y="40"/>
                </a:cubicBezTo>
                <a:cubicBezTo>
                  <a:pt x="26" y="41"/>
                  <a:pt x="25" y="41"/>
                  <a:pt x="25" y="41"/>
                </a:cubicBezTo>
                <a:cubicBezTo>
                  <a:pt x="6" y="41"/>
                  <a:pt x="6" y="41"/>
                  <a:pt x="6" y="41"/>
                </a:cubicBezTo>
                <a:cubicBezTo>
                  <a:pt x="4" y="41"/>
                  <a:pt x="2" y="40"/>
                  <a:pt x="1" y="39"/>
                </a:cubicBezTo>
                <a:cubicBezTo>
                  <a:pt x="0" y="38"/>
                  <a:pt x="0" y="37"/>
                  <a:pt x="0" y="35"/>
                </a:cubicBezTo>
                <a:cubicBezTo>
                  <a:pt x="0" y="6"/>
                  <a:pt x="0" y="6"/>
                  <a:pt x="0" y="6"/>
                </a:cubicBezTo>
                <a:cubicBezTo>
                  <a:pt x="0" y="4"/>
                  <a:pt x="0" y="2"/>
                  <a:pt x="1" y="1"/>
                </a:cubicBezTo>
                <a:cubicBezTo>
                  <a:pt x="2" y="0"/>
                  <a:pt x="4" y="0"/>
                  <a:pt x="6" y="0"/>
                </a:cubicBezTo>
                <a:cubicBezTo>
                  <a:pt x="55" y="0"/>
                  <a:pt x="55" y="0"/>
                  <a:pt x="55" y="0"/>
                </a:cubicBezTo>
                <a:cubicBezTo>
                  <a:pt x="56" y="0"/>
                  <a:pt x="58" y="0"/>
                  <a:pt x="59" y="1"/>
                </a:cubicBezTo>
                <a:cubicBezTo>
                  <a:pt x="59" y="1"/>
                  <a:pt x="59" y="1"/>
                  <a:pt x="59" y="1"/>
                </a:cubicBezTo>
                <a:cubicBezTo>
                  <a:pt x="60" y="2"/>
                  <a:pt x="61" y="4"/>
                  <a:pt x="61" y="6"/>
                </a:cubicBezTo>
                <a:cubicBezTo>
                  <a:pt x="61" y="35"/>
                  <a:pt x="61" y="35"/>
                  <a:pt x="61" y="35"/>
                </a:cubicBezTo>
                <a:cubicBezTo>
                  <a:pt x="61" y="37"/>
                  <a:pt x="60" y="38"/>
                  <a:pt x="59" y="39"/>
                </a:cubicBezTo>
                <a:cubicBezTo>
                  <a:pt x="58" y="40"/>
                  <a:pt x="56" y="41"/>
                  <a:pt x="55" y="41"/>
                </a:cubicBezTo>
                <a:lnTo>
                  <a:pt x="30" y="4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8" name="Freeform 364">
            <a:extLst>
              <a:ext uri="{FF2B5EF4-FFF2-40B4-BE49-F238E27FC236}">
                <a16:creationId xmlns:a16="http://schemas.microsoft.com/office/drawing/2014/main" xmlns="" id="{1796AD0B-67AC-4F64-9804-7D0A5DA5E757}"/>
              </a:ext>
            </a:extLst>
          </p:cNvPr>
          <p:cNvSpPr>
            <a:spLocks noEditPoints="1"/>
          </p:cNvSpPr>
          <p:nvPr/>
        </p:nvSpPr>
        <p:spPr bwMode="auto">
          <a:xfrm>
            <a:off x="5548313" y="5722938"/>
            <a:ext cx="338137" cy="60325"/>
          </a:xfrm>
          <a:custGeom>
            <a:avLst/>
            <a:gdLst>
              <a:gd name="T0" fmla="*/ 1 w 61"/>
              <a:gd name="T1" fmla="*/ 0 h 11"/>
              <a:gd name="T2" fmla="*/ 1 w 61"/>
              <a:gd name="T3" fmla="*/ 0 h 11"/>
              <a:gd name="T4" fmla="*/ 60 w 61"/>
              <a:gd name="T5" fmla="*/ 0 h 11"/>
              <a:gd name="T6" fmla="*/ 61 w 61"/>
              <a:gd name="T7" fmla="*/ 1 h 11"/>
              <a:gd name="T8" fmla="*/ 61 w 61"/>
              <a:gd name="T9" fmla="*/ 1 h 11"/>
              <a:gd name="T10" fmla="*/ 61 w 61"/>
              <a:gd name="T11" fmla="*/ 10 h 11"/>
              <a:gd name="T12" fmla="*/ 60 w 61"/>
              <a:gd name="T13" fmla="*/ 11 h 11"/>
              <a:gd name="T14" fmla="*/ 60 w 61"/>
              <a:gd name="T15" fmla="*/ 11 h 11"/>
              <a:gd name="T16" fmla="*/ 1 w 61"/>
              <a:gd name="T17" fmla="*/ 11 h 11"/>
              <a:gd name="T18" fmla="*/ 0 w 61"/>
              <a:gd name="T19" fmla="*/ 10 h 11"/>
              <a:gd name="T20" fmla="*/ 0 w 61"/>
              <a:gd name="T21" fmla="*/ 10 h 11"/>
              <a:gd name="T22" fmla="*/ 0 w 61"/>
              <a:gd name="T23" fmla="*/ 1 h 11"/>
              <a:gd name="T24" fmla="*/ 1 w 61"/>
              <a:gd name="T25" fmla="*/ 0 h 11"/>
              <a:gd name="T26" fmla="*/ 59 w 61"/>
              <a:gd name="T27" fmla="*/ 2 h 11"/>
              <a:gd name="T28" fmla="*/ 2 w 61"/>
              <a:gd name="T29" fmla="*/ 2 h 11"/>
              <a:gd name="T30" fmla="*/ 2 w 61"/>
              <a:gd name="T31" fmla="*/ 9 h 11"/>
              <a:gd name="T32" fmla="*/ 59 w 61"/>
              <a:gd name="T33" fmla="*/ 9 h 11"/>
              <a:gd name="T34" fmla="*/ 59 w 61"/>
              <a:gd name="T35" fmla="*/ 2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1" h="11">
                <a:moveTo>
                  <a:pt x="1" y="0"/>
                </a:moveTo>
                <a:cubicBezTo>
                  <a:pt x="1" y="0"/>
                  <a:pt x="1" y="0"/>
                  <a:pt x="1" y="0"/>
                </a:cubicBezTo>
                <a:cubicBezTo>
                  <a:pt x="60" y="0"/>
                  <a:pt x="60" y="0"/>
                  <a:pt x="60" y="0"/>
                </a:cubicBezTo>
                <a:cubicBezTo>
                  <a:pt x="60" y="0"/>
                  <a:pt x="61" y="0"/>
                  <a:pt x="61" y="1"/>
                </a:cubicBezTo>
                <a:cubicBezTo>
                  <a:pt x="61" y="1"/>
                  <a:pt x="61" y="1"/>
                  <a:pt x="61" y="1"/>
                </a:cubicBezTo>
                <a:cubicBezTo>
                  <a:pt x="61" y="10"/>
                  <a:pt x="61" y="10"/>
                  <a:pt x="61" y="10"/>
                </a:cubicBezTo>
                <a:cubicBezTo>
                  <a:pt x="61" y="11"/>
                  <a:pt x="60" y="11"/>
                  <a:pt x="60" y="11"/>
                </a:cubicBezTo>
                <a:cubicBezTo>
                  <a:pt x="60" y="11"/>
                  <a:pt x="60" y="11"/>
                  <a:pt x="60" y="11"/>
                </a:cubicBezTo>
                <a:cubicBezTo>
                  <a:pt x="1" y="11"/>
                  <a:pt x="1" y="11"/>
                  <a:pt x="1" y="11"/>
                </a:cubicBezTo>
                <a:cubicBezTo>
                  <a:pt x="0" y="11"/>
                  <a:pt x="0" y="11"/>
                  <a:pt x="0" y="10"/>
                </a:cubicBezTo>
                <a:cubicBezTo>
                  <a:pt x="0" y="10"/>
                  <a:pt x="0" y="10"/>
                  <a:pt x="0" y="10"/>
                </a:cubicBezTo>
                <a:cubicBezTo>
                  <a:pt x="0" y="1"/>
                  <a:pt x="0" y="1"/>
                  <a:pt x="0" y="1"/>
                </a:cubicBezTo>
                <a:cubicBezTo>
                  <a:pt x="0" y="0"/>
                  <a:pt x="0" y="0"/>
                  <a:pt x="1" y="0"/>
                </a:cubicBezTo>
                <a:close/>
                <a:moveTo>
                  <a:pt x="59" y="2"/>
                </a:moveTo>
                <a:cubicBezTo>
                  <a:pt x="2" y="2"/>
                  <a:pt x="2" y="2"/>
                  <a:pt x="2" y="2"/>
                </a:cubicBezTo>
                <a:cubicBezTo>
                  <a:pt x="2" y="9"/>
                  <a:pt x="2" y="9"/>
                  <a:pt x="2" y="9"/>
                </a:cubicBezTo>
                <a:cubicBezTo>
                  <a:pt x="59" y="9"/>
                  <a:pt x="59" y="9"/>
                  <a:pt x="59" y="9"/>
                </a:cubicBezTo>
                <a:lnTo>
                  <a:pt x="59" y="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9" name="Freeform 365">
            <a:extLst>
              <a:ext uri="{FF2B5EF4-FFF2-40B4-BE49-F238E27FC236}">
                <a16:creationId xmlns:a16="http://schemas.microsoft.com/office/drawing/2014/main" xmlns="" id="{86042D96-BD6B-4692-8418-8090FEB23C40}"/>
              </a:ext>
            </a:extLst>
          </p:cNvPr>
          <p:cNvSpPr>
            <a:spLocks noEditPoints="1"/>
          </p:cNvSpPr>
          <p:nvPr/>
        </p:nvSpPr>
        <p:spPr bwMode="auto">
          <a:xfrm>
            <a:off x="5626100" y="5811838"/>
            <a:ext cx="188912" cy="38100"/>
          </a:xfrm>
          <a:custGeom>
            <a:avLst/>
            <a:gdLst>
              <a:gd name="T0" fmla="*/ 26 w 34"/>
              <a:gd name="T1" fmla="*/ 2 h 7"/>
              <a:gd name="T2" fmla="*/ 25 w 34"/>
              <a:gd name="T3" fmla="*/ 1 h 7"/>
              <a:gd name="T4" fmla="*/ 26 w 34"/>
              <a:gd name="T5" fmla="*/ 0 h 7"/>
              <a:gd name="T6" fmla="*/ 33 w 34"/>
              <a:gd name="T7" fmla="*/ 0 h 7"/>
              <a:gd name="T8" fmla="*/ 34 w 34"/>
              <a:gd name="T9" fmla="*/ 1 h 7"/>
              <a:gd name="T10" fmla="*/ 34 w 34"/>
              <a:gd name="T11" fmla="*/ 1 h 7"/>
              <a:gd name="T12" fmla="*/ 34 w 34"/>
              <a:gd name="T13" fmla="*/ 6 h 7"/>
              <a:gd name="T14" fmla="*/ 33 w 34"/>
              <a:gd name="T15" fmla="*/ 7 h 7"/>
              <a:gd name="T16" fmla="*/ 33 w 34"/>
              <a:gd name="T17" fmla="*/ 7 h 7"/>
              <a:gd name="T18" fmla="*/ 23 w 34"/>
              <a:gd name="T19" fmla="*/ 7 h 7"/>
              <a:gd name="T20" fmla="*/ 22 w 34"/>
              <a:gd name="T21" fmla="*/ 6 h 7"/>
              <a:gd name="T22" fmla="*/ 23 w 34"/>
              <a:gd name="T23" fmla="*/ 5 h 7"/>
              <a:gd name="T24" fmla="*/ 32 w 34"/>
              <a:gd name="T25" fmla="*/ 5 h 7"/>
              <a:gd name="T26" fmla="*/ 32 w 34"/>
              <a:gd name="T27" fmla="*/ 2 h 7"/>
              <a:gd name="T28" fmla="*/ 26 w 34"/>
              <a:gd name="T29" fmla="*/ 2 h 7"/>
              <a:gd name="T30" fmla="*/ 18 w 34"/>
              <a:gd name="T31" fmla="*/ 5 h 7"/>
              <a:gd name="T32" fmla="*/ 19 w 34"/>
              <a:gd name="T33" fmla="*/ 6 h 7"/>
              <a:gd name="T34" fmla="*/ 18 w 34"/>
              <a:gd name="T35" fmla="*/ 7 h 7"/>
              <a:gd name="T36" fmla="*/ 1 w 34"/>
              <a:gd name="T37" fmla="*/ 7 h 7"/>
              <a:gd name="T38" fmla="*/ 0 w 34"/>
              <a:gd name="T39" fmla="*/ 6 h 7"/>
              <a:gd name="T40" fmla="*/ 0 w 34"/>
              <a:gd name="T41" fmla="*/ 6 h 7"/>
              <a:gd name="T42" fmla="*/ 0 w 34"/>
              <a:gd name="T43" fmla="*/ 1 h 7"/>
              <a:gd name="T44" fmla="*/ 1 w 34"/>
              <a:gd name="T45" fmla="*/ 0 h 7"/>
              <a:gd name="T46" fmla="*/ 1 w 34"/>
              <a:gd name="T47" fmla="*/ 0 h 7"/>
              <a:gd name="T48" fmla="*/ 21 w 34"/>
              <a:gd name="T49" fmla="*/ 0 h 7"/>
              <a:gd name="T50" fmla="*/ 22 w 34"/>
              <a:gd name="T51" fmla="*/ 1 h 7"/>
              <a:gd name="T52" fmla="*/ 21 w 34"/>
              <a:gd name="T53" fmla="*/ 2 h 7"/>
              <a:gd name="T54" fmla="*/ 2 w 34"/>
              <a:gd name="T55" fmla="*/ 2 h 7"/>
              <a:gd name="T56" fmla="*/ 2 w 34"/>
              <a:gd name="T57" fmla="*/ 5 h 7"/>
              <a:gd name="T58" fmla="*/ 18 w 34"/>
              <a:gd name="T59" fmla="*/ 5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34" h="7">
                <a:moveTo>
                  <a:pt x="26" y="2"/>
                </a:moveTo>
                <a:cubicBezTo>
                  <a:pt x="26" y="2"/>
                  <a:pt x="25" y="1"/>
                  <a:pt x="25" y="1"/>
                </a:cubicBezTo>
                <a:cubicBezTo>
                  <a:pt x="25" y="0"/>
                  <a:pt x="26" y="0"/>
                  <a:pt x="26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4" y="0"/>
                  <a:pt x="34" y="0"/>
                  <a:pt x="34" y="1"/>
                </a:cubicBezTo>
                <a:cubicBezTo>
                  <a:pt x="34" y="1"/>
                  <a:pt x="34" y="1"/>
                  <a:pt x="34" y="1"/>
                </a:cubicBezTo>
                <a:cubicBezTo>
                  <a:pt x="34" y="6"/>
                  <a:pt x="34" y="6"/>
                  <a:pt x="34" y="6"/>
                </a:cubicBezTo>
                <a:cubicBezTo>
                  <a:pt x="34" y="6"/>
                  <a:pt x="34" y="7"/>
                  <a:pt x="33" y="7"/>
                </a:cubicBezTo>
                <a:cubicBezTo>
                  <a:pt x="33" y="7"/>
                  <a:pt x="33" y="7"/>
                  <a:pt x="33" y="7"/>
                </a:cubicBezTo>
                <a:cubicBezTo>
                  <a:pt x="23" y="7"/>
                  <a:pt x="23" y="7"/>
                  <a:pt x="23" y="7"/>
                </a:cubicBezTo>
                <a:cubicBezTo>
                  <a:pt x="23" y="7"/>
                  <a:pt x="22" y="6"/>
                  <a:pt x="22" y="6"/>
                </a:cubicBezTo>
                <a:cubicBezTo>
                  <a:pt x="22" y="5"/>
                  <a:pt x="23" y="5"/>
                  <a:pt x="23" y="5"/>
                </a:cubicBezTo>
                <a:cubicBezTo>
                  <a:pt x="32" y="5"/>
                  <a:pt x="32" y="5"/>
                  <a:pt x="32" y="5"/>
                </a:cubicBezTo>
                <a:cubicBezTo>
                  <a:pt x="32" y="2"/>
                  <a:pt x="32" y="2"/>
                  <a:pt x="32" y="2"/>
                </a:cubicBezTo>
                <a:cubicBezTo>
                  <a:pt x="26" y="2"/>
                  <a:pt x="26" y="2"/>
                  <a:pt x="26" y="2"/>
                </a:cubicBezTo>
                <a:close/>
                <a:moveTo>
                  <a:pt x="18" y="5"/>
                </a:moveTo>
                <a:cubicBezTo>
                  <a:pt x="19" y="5"/>
                  <a:pt x="19" y="5"/>
                  <a:pt x="19" y="6"/>
                </a:cubicBezTo>
                <a:cubicBezTo>
                  <a:pt x="19" y="6"/>
                  <a:pt x="19" y="7"/>
                  <a:pt x="18" y="7"/>
                </a:cubicBezTo>
                <a:cubicBezTo>
                  <a:pt x="1" y="7"/>
                  <a:pt x="1" y="7"/>
                  <a:pt x="1" y="7"/>
                </a:cubicBezTo>
                <a:cubicBezTo>
                  <a:pt x="1" y="7"/>
                  <a:pt x="0" y="6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0" y="1"/>
                  <a:pt x="0" y="1"/>
                  <a:pt x="0" y="1"/>
                </a:cubicBezTo>
                <a:cubicBezTo>
                  <a:pt x="0" y="0"/>
                  <a:pt x="1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21" y="0"/>
                  <a:pt x="21" y="0"/>
                  <a:pt x="21" y="0"/>
                </a:cubicBezTo>
                <a:cubicBezTo>
                  <a:pt x="22" y="0"/>
                  <a:pt x="22" y="0"/>
                  <a:pt x="22" y="1"/>
                </a:cubicBezTo>
                <a:cubicBezTo>
                  <a:pt x="22" y="1"/>
                  <a:pt x="22" y="2"/>
                  <a:pt x="21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5"/>
                  <a:pt x="2" y="5"/>
                  <a:pt x="2" y="5"/>
                </a:cubicBezTo>
                <a:lnTo>
                  <a:pt x="18" y="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0" name="Freeform 366">
            <a:extLst>
              <a:ext uri="{FF2B5EF4-FFF2-40B4-BE49-F238E27FC236}">
                <a16:creationId xmlns:a16="http://schemas.microsoft.com/office/drawing/2014/main" xmlns="" id="{FE356A9E-203C-40EC-A441-D3D9FF772941}"/>
              </a:ext>
            </a:extLst>
          </p:cNvPr>
          <p:cNvSpPr>
            <a:spLocks noEditPoints="1"/>
          </p:cNvSpPr>
          <p:nvPr/>
        </p:nvSpPr>
        <p:spPr bwMode="auto">
          <a:xfrm>
            <a:off x="5586413" y="5883276"/>
            <a:ext cx="273050" cy="11113"/>
          </a:xfrm>
          <a:custGeom>
            <a:avLst/>
            <a:gdLst>
              <a:gd name="T0" fmla="*/ 1 w 49"/>
              <a:gd name="T1" fmla="*/ 2 h 2"/>
              <a:gd name="T2" fmla="*/ 0 w 49"/>
              <a:gd name="T3" fmla="*/ 1 h 2"/>
              <a:gd name="T4" fmla="*/ 1 w 49"/>
              <a:gd name="T5" fmla="*/ 0 h 2"/>
              <a:gd name="T6" fmla="*/ 21 w 49"/>
              <a:gd name="T7" fmla="*/ 0 h 2"/>
              <a:gd name="T8" fmla="*/ 22 w 49"/>
              <a:gd name="T9" fmla="*/ 1 h 2"/>
              <a:gd name="T10" fmla="*/ 21 w 49"/>
              <a:gd name="T11" fmla="*/ 2 h 2"/>
              <a:gd name="T12" fmla="*/ 1 w 49"/>
              <a:gd name="T13" fmla="*/ 2 h 2"/>
              <a:gd name="T14" fmla="*/ 26 w 49"/>
              <a:gd name="T15" fmla="*/ 2 h 2"/>
              <a:gd name="T16" fmla="*/ 25 w 49"/>
              <a:gd name="T17" fmla="*/ 1 h 2"/>
              <a:gd name="T18" fmla="*/ 26 w 49"/>
              <a:gd name="T19" fmla="*/ 0 h 2"/>
              <a:gd name="T20" fmla="*/ 48 w 49"/>
              <a:gd name="T21" fmla="*/ 0 h 2"/>
              <a:gd name="T22" fmla="*/ 49 w 49"/>
              <a:gd name="T23" fmla="*/ 1 h 2"/>
              <a:gd name="T24" fmla="*/ 48 w 49"/>
              <a:gd name="T25" fmla="*/ 2 h 2"/>
              <a:gd name="T26" fmla="*/ 26 w 49"/>
              <a:gd name="T2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9" h="2">
                <a:moveTo>
                  <a:pt x="1" y="2"/>
                </a:moveTo>
                <a:cubicBezTo>
                  <a:pt x="0" y="2"/>
                  <a:pt x="0" y="2"/>
                  <a:pt x="0" y="1"/>
                </a:cubicBezTo>
                <a:cubicBezTo>
                  <a:pt x="0" y="1"/>
                  <a:pt x="0" y="0"/>
                  <a:pt x="1" y="0"/>
                </a:cubicBezTo>
                <a:cubicBezTo>
                  <a:pt x="21" y="0"/>
                  <a:pt x="21" y="0"/>
                  <a:pt x="21" y="0"/>
                </a:cubicBezTo>
                <a:cubicBezTo>
                  <a:pt x="21" y="0"/>
                  <a:pt x="22" y="1"/>
                  <a:pt x="22" y="1"/>
                </a:cubicBezTo>
                <a:cubicBezTo>
                  <a:pt x="22" y="2"/>
                  <a:pt x="21" y="2"/>
                  <a:pt x="21" y="2"/>
                </a:cubicBezTo>
                <a:cubicBezTo>
                  <a:pt x="1" y="2"/>
                  <a:pt x="1" y="2"/>
                  <a:pt x="1" y="2"/>
                </a:cubicBezTo>
                <a:close/>
                <a:moveTo>
                  <a:pt x="26" y="2"/>
                </a:moveTo>
                <a:cubicBezTo>
                  <a:pt x="25" y="2"/>
                  <a:pt x="25" y="2"/>
                  <a:pt x="25" y="1"/>
                </a:cubicBezTo>
                <a:cubicBezTo>
                  <a:pt x="25" y="1"/>
                  <a:pt x="25" y="0"/>
                  <a:pt x="26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0"/>
                  <a:pt x="49" y="1"/>
                  <a:pt x="49" y="1"/>
                </a:cubicBezTo>
                <a:cubicBezTo>
                  <a:pt x="49" y="2"/>
                  <a:pt x="48" y="2"/>
                  <a:pt x="48" y="2"/>
                </a:cubicBezTo>
                <a:lnTo>
                  <a:pt x="26" y="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1" name="Freeform 367">
            <a:extLst>
              <a:ext uri="{FF2B5EF4-FFF2-40B4-BE49-F238E27FC236}">
                <a16:creationId xmlns:a16="http://schemas.microsoft.com/office/drawing/2014/main" xmlns="" id="{288C68D2-EC23-4A15-99F2-1D158882AEBE}"/>
              </a:ext>
            </a:extLst>
          </p:cNvPr>
          <p:cNvSpPr>
            <a:spLocks noEditPoints="1"/>
          </p:cNvSpPr>
          <p:nvPr/>
        </p:nvSpPr>
        <p:spPr bwMode="auto">
          <a:xfrm>
            <a:off x="5759450" y="5967413"/>
            <a:ext cx="66675" cy="66675"/>
          </a:xfrm>
          <a:custGeom>
            <a:avLst/>
            <a:gdLst>
              <a:gd name="T0" fmla="*/ 6 w 12"/>
              <a:gd name="T1" fmla="*/ 12 h 12"/>
              <a:gd name="T2" fmla="*/ 2 w 12"/>
              <a:gd name="T3" fmla="*/ 10 h 12"/>
              <a:gd name="T4" fmla="*/ 2 w 12"/>
              <a:gd name="T5" fmla="*/ 10 h 12"/>
              <a:gd name="T6" fmla="*/ 0 w 12"/>
              <a:gd name="T7" fmla="*/ 6 h 12"/>
              <a:gd name="T8" fmla="*/ 2 w 12"/>
              <a:gd name="T9" fmla="*/ 2 h 12"/>
              <a:gd name="T10" fmla="*/ 2 w 12"/>
              <a:gd name="T11" fmla="*/ 2 h 12"/>
              <a:gd name="T12" fmla="*/ 6 w 12"/>
              <a:gd name="T13" fmla="*/ 0 h 12"/>
              <a:gd name="T14" fmla="*/ 10 w 12"/>
              <a:gd name="T15" fmla="*/ 2 h 12"/>
              <a:gd name="T16" fmla="*/ 10 w 12"/>
              <a:gd name="T17" fmla="*/ 2 h 12"/>
              <a:gd name="T18" fmla="*/ 12 w 12"/>
              <a:gd name="T19" fmla="*/ 6 h 12"/>
              <a:gd name="T20" fmla="*/ 10 w 12"/>
              <a:gd name="T21" fmla="*/ 10 h 12"/>
              <a:gd name="T22" fmla="*/ 10 w 12"/>
              <a:gd name="T23" fmla="*/ 10 h 12"/>
              <a:gd name="T24" fmla="*/ 6 w 12"/>
              <a:gd name="T25" fmla="*/ 12 h 12"/>
              <a:gd name="T26" fmla="*/ 3 w 12"/>
              <a:gd name="T27" fmla="*/ 9 h 12"/>
              <a:gd name="T28" fmla="*/ 3 w 12"/>
              <a:gd name="T29" fmla="*/ 9 h 12"/>
              <a:gd name="T30" fmla="*/ 6 w 12"/>
              <a:gd name="T31" fmla="*/ 10 h 12"/>
              <a:gd name="T32" fmla="*/ 9 w 12"/>
              <a:gd name="T33" fmla="*/ 9 h 12"/>
              <a:gd name="T34" fmla="*/ 9 w 12"/>
              <a:gd name="T35" fmla="*/ 9 h 12"/>
              <a:gd name="T36" fmla="*/ 10 w 12"/>
              <a:gd name="T37" fmla="*/ 6 h 12"/>
              <a:gd name="T38" fmla="*/ 9 w 12"/>
              <a:gd name="T39" fmla="*/ 3 h 12"/>
              <a:gd name="T40" fmla="*/ 9 w 12"/>
              <a:gd name="T41" fmla="*/ 3 h 12"/>
              <a:gd name="T42" fmla="*/ 6 w 12"/>
              <a:gd name="T43" fmla="*/ 2 h 12"/>
              <a:gd name="T44" fmla="*/ 3 w 12"/>
              <a:gd name="T45" fmla="*/ 3 h 12"/>
              <a:gd name="T46" fmla="*/ 3 w 12"/>
              <a:gd name="T47" fmla="*/ 3 h 12"/>
              <a:gd name="T48" fmla="*/ 2 w 12"/>
              <a:gd name="T49" fmla="*/ 6 h 12"/>
              <a:gd name="T50" fmla="*/ 3 w 12"/>
              <a:gd name="T51" fmla="*/ 9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2" h="12">
                <a:moveTo>
                  <a:pt x="6" y="12"/>
                </a:moveTo>
                <a:cubicBezTo>
                  <a:pt x="4" y="12"/>
                  <a:pt x="3" y="11"/>
                  <a:pt x="2" y="10"/>
                </a:cubicBezTo>
                <a:cubicBezTo>
                  <a:pt x="2" y="10"/>
                  <a:pt x="2" y="10"/>
                  <a:pt x="2" y="10"/>
                </a:cubicBezTo>
                <a:cubicBezTo>
                  <a:pt x="1" y="9"/>
                  <a:pt x="0" y="8"/>
                  <a:pt x="0" y="6"/>
                </a:cubicBezTo>
                <a:cubicBezTo>
                  <a:pt x="0" y="4"/>
                  <a:pt x="1" y="3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3" y="1"/>
                  <a:pt x="4" y="0"/>
                  <a:pt x="6" y="0"/>
                </a:cubicBezTo>
                <a:cubicBezTo>
                  <a:pt x="7" y="0"/>
                  <a:pt x="9" y="1"/>
                  <a:pt x="10" y="2"/>
                </a:cubicBezTo>
                <a:cubicBezTo>
                  <a:pt x="10" y="2"/>
                  <a:pt x="10" y="2"/>
                  <a:pt x="10" y="2"/>
                </a:cubicBezTo>
                <a:cubicBezTo>
                  <a:pt x="11" y="3"/>
                  <a:pt x="12" y="4"/>
                  <a:pt x="12" y="6"/>
                </a:cubicBezTo>
                <a:cubicBezTo>
                  <a:pt x="12" y="8"/>
                  <a:pt x="11" y="9"/>
                  <a:pt x="10" y="10"/>
                </a:cubicBezTo>
                <a:cubicBezTo>
                  <a:pt x="10" y="10"/>
                  <a:pt x="10" y="10"/>
                  <a:pt x="10" y="10"/>
                </a:cubicBezTo>
                <a:cubicBezTo>
                  <a:pt x="9" y="11"/>
                  <a:pt x="7" y="12"/>
                  <a:pt x="6" y="12"/>
                </a:cubicBezTo>
                <a:close/>
                <a:moveTo>
                  <a:pt x="3" y="9"/>
                </a:moveTo>
                <a:cubicBezTo>
                  <a:pt x="3" y="9"/>
                  <a:pt x="3" y="9"/>
                  <a:pt x="3" y="9"/>
                </a:cubicBezTo>
                <a:cubicBezTo>
                  <a:pt x="4" y="9"/>
                  <a:pt x="5" y="10"/>
                  <a:pt x="6" y="10"/>
                </a:cubicBezTo>
                <a:cubicBezTo>
                  <a:pt x="7" y="10"/>
                  <a:pt x="8" y="9"/>
                  <a:pt x="9" y="9"/>
                </a:cubicBezTo>
                <a:cubicBezTo>
                  <a:pt x="9" y="9"/>
                  <a:pt x="9" y="9"/>
                  <a:pt x="9" y="9"/>
                </a:cubicBezTo>
                <a:cubicBezTo>
                  <a:pt x="9" y="8"/>
                  <a:pt x="10" y="7"/>
                  <a:pt x="10" y="6"/>
                </a:cubicBezTo>
                <a:cubicBezTo>
                  <a:pt x="10" y="5"/>
                  <a:pt x="9" y="4"/>
                  <a:pt x="9" y="3"/>
                </a:cubicBezTo>
                <a:cubicBezTo>
                  <a:pt x="9" y="3"/>
                  <a:pt x="9" y="3"/>
                  <a:pt x="9" y="3"/>
                </a:cubicBezTo>
                <a:cubicBezTo>
                  <a:pt x="8" y="2"/>
                  <a:pt x="7" y="2"/>
                  <a:pt x="6" y="2"/>
                </a:cubicBezTo>
                <a:cubicBezTo>
                  <a:pt x="5" y="2"/>
                  <a:pt x="4" y="2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2" y="4"/>
                  <a:pt x="2" y="5"/>
                  <a:pt x="2" y="6"/>
                </a:cubicBezTo>
                <a:cubicBezTo>
                  <a:pt x="2" y="7"/>
                  <a:pt x="2" y="8"/>
                  <a:pt x="3" y="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2" name="Freeform 368">
            <a:extLst>
              <a:ext uri="{FF2B5EF4-FFF2-40B4-BE49-F238E27FC236}">
                <a16:creationId xmlns:a16="http://schemas.microsoft.com/office/drawing/2014/main" xmlns="" id="{A51CB2FB-4B17-4B24-95B6-6AE497D0CA7A}"/>
              </a:ext>
            </a:extLst>
          </p:cNvPr>
          <p:cNvSpPr>
            <a:spLocks/>
          </p:cNvSpPr>
          <p:nvPr/>
        </p:nvSpPr>
        <p:spPr bwMode="auto">
          <a:xfrm>
            <a:off x="5719763" y="5934076"/>
            <a:ext cx="55562" cy="88900"/>
          </a:xfrm>
          <a:custGeom>
            <a:avLst/>
            <a:gdLst>
              <a:gd name="T0" fmla="*/ 0 w 10"/>
              <a:gd name="T1" fmla="*/ 2 h 16"/>
              <a:gd name="T2" fmla="*/ 1 w 10"/>
              <a:gd name="T3" fmla="*/ 1 h 16"/>
              <a:gd name="T4" fmla="*/ 2 w 10"/>
              <a:gd name="T5" fmla="*/ 1 h 16"/>
              <a:gd name="T6" fmla="*/ 5 w 10"/>
              <a:gd name="T7" fmla="*/ 6 h 16"/>
              <a:gd name="T8" fmla="*/ 7 w 10"/>
              <a:gd name="T9" fmla="*/ 10 h 16"/>
              <a:gd name="T10" fmla="*/ 7 w 10"/>
              <a:gd name="T11" fmla="*/ 10 h 16"/>
              <a:gd name="T12" fmla="*/ 10 w 10"/>
              <a:gd name="T13" fmla="*/ 14 h 16"/>
              <a:gd name="T14" fmla="*/ 9 w 10"/>
              <a:gd name="T15" fmla="*/ 16 h 16"/>
              <a:gd name="T16" fmla="*/ 8 w 10"/>
              <a:gd name="T17" fmla="*/ 15 h 16"/>
              <a:gd name="T18" fmla="*/ 5 w 10"/>
              <a:gd name="T19" fmla="*/ 11 h 16"/>
              <a:gd name="T20" fmla="*/ 5 w 10"/>
              <a:gd name="T21" fmla="*/ 11 h 16"/>
              <a:gd name="T22" fmla="*/ 5 w 10"/>
              <a:gd name="T23" fmla="*/ 11 h 16"/>
              <a:gd name="T24" fmla="*/ 3 w 10"/>
              <a:gd name="T25" fmla="*/ 6 h 16"/>
              <a:gd name="T26" fmla="*/ 0 w 10"/>
              <a:gd name="T27" fmla="*/ 2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" h="16">
                <a:moveTo>
                  <a:pt x="0" y="2"/>
                </a:moveTo>
                <a:cubicBezTo>
                  <a:pt x="0" y="2"/>
                  <a:pt x="0" y="1"/>
                  <a:pt x="1" y="1"/>
                </a:cubicBezTo>
                <a:cubicBezTo>
                  <a:pt x="1" y="0"/>
                  <a:pt x="2" y="1"/>
                  <a:pt x="2" y="1"/>
                </a:cubicBezTo>
                <a:cubicBezTo>
                  <a:pt x="5" y="6"/>
                  <a:pt x="5" y="6"/>
                  <a:pt x="5" y="6"/>
                </a:cubicBezTo>
                <a:cubicBezTo>
                  <a:pt x="7" y="10"/>
                  <a:pt x="7" y="10"/>
                  <a:pt x="7" y="10"/>
                </a:cubicBezTo>
                <a:cubicBezTo>
                  <a:pt x="7" y="10"/>
                  <a:pt x="7" y="10"/>
                  <a:pt x="7" y="10"/>
                </a:cubicBezTo>
                <a:cubicBezTo>
                  <a:pt x="10" y="14"/>
                  <a:pt x="10" y="14"/>
                  <a:pt x="10" y="14"/>
                </a:cubicBezTo>
                <a:cubicBezTo>
                  <a:pt x="10" y="15"/>
                  <a:pt x="10" y="15"/>
                  <a:pt x="9" y="16"/>
                </a:cubicBezTo>
                <a:cubicBezTo>
                  <a:pt x="9" y="16"/>
                  <a:pt x="8" y="16"/>
                  <a:pt x="8" y="15"/>
                </a:cubicBezTo>
                <a:cubicBezTo>
                  <a:pt x="5" y="11"/>
                  <a:pt x="5" y="11"/>
                  <a:pt x="5" y="11"/>
                </a:cubicBezTo>
                <a:cubicBezTo>
                  <a:pt x="5" y="11"/>
                  <a:pt x="5" y="11"/>
                  <a:pt x="5" y="11"/>
                </a:cubicBezTo>
                <a:cubicBezTo>
                  <a:pt x="5" y="11"/>
                  <a:pt x="5" y="11"/>
                  <a:pt x="5" y="11"/>
                </a:cubicBezTo>
                <a:cubicBezTo>
                  <a:pt x="3" y="6"/>
                  <a:pt x="3" y="6"/>
                  <a:pt x="3" y="6"/>
                </a:cubicBezTo>
                <a:lnTo>
                  <a:pt x="0" y="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3" name="Freeform 369">
            <a:extLst>
              <a:ext uri="{FF2B5EF4-FFF2-40B4-BE49-F238E27FC236}">
                <a16:creationId xmlns:a16="http://schemas.microsoft.com/office/drawing/2014/main" xmlns="" id="{61A95CF0-8FCF-49DF-9DD2-29ACAC900E7F}"/>
              </a:ext>
            </a:extLst>
          </p:cNvPr>
          <p:cNvSpPr>
            <a:spLocks/>
          </p:cNvSpPr>
          <p:nvPr/>
        </p:nvSpPr>
        <p:spPr bwMode="auto">
          <a:xfrm>
            <a:off x="5648325" y="5789613"/>
            <a:ext cx="138112" cy="233363"/>
          </a:xfrm>
          <a:custGeom>
            <a:avLst/>
            <a:gdLst>
              <a:gd name="T0" fmla="*/ 23 w 25"/>
              <a:gd name="T1" fmla="*/ 1 h 42"/>
              <a:gd name="T2" fmla="*/ 25 w 25"/>
              <a:gd name="T3" fmla="*/ 0 h 42"/>
              <a:gd name="T4" fmla="*/ 25 w 25"/>
              <a:gd name="T5" fmla="*/ 2 h 42"/>
              <a:gd name="T6" fmla="*/ 2 w 25"/>
              <a:gd name="T7" fmla="*/ 41 h 42"/>
              <a:gd name="T8" fmla="*/ 1 w 25"/>
              <a:gd name="T9" fmla="*/ 42 h 42"/>
              <a:gd name="T10" fmla="*/ 1 w 25"/>
              <a:gd name="T11" fmla="*/ 40 h 42"/>
              <a:gd name="T12" fmla="*/ 23 w 25"/>
              <a:gd name="T13" fmla="*/ 1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" h="42">
                <a:moveTo>
                  <a:pt x="23" y="1"/>
                </a:moveTo>
                <a:cubicBezTo>
                  <a:pt x="24" y="0"/>
                  <a:pt x="24" y="0"/>
                  <a:pt x="25" y="0"/>
                </a:cubicBezTo>
                <a:cubicBezTo>
                  <a:pt x="25" y="1"/>
                  <a:pt x="25" y="1"/>
                  <a:pt x="25" y="2"/>
                </a:cubicBezTo>
                <a:cubicBezTo>
                  <a:pt x="2" y="41"/>
                  <a:pt x="2" y="41"/>
                  <a:pt x="2" y="41"/>
                </a:cubicBezTo>
                <a:cubicBezTo>
                  <a:pt x="2" y="42"/>
                  <a:pt x="1" y="42"/>
                  <a:pt x="1" y="42"/>
                </a:cubicBezTo>
                <a:cubicBezTo>
                  <a:pt x="0" y="41"/>
                  <a:pt x="0" y="41"/>
                  <a:pt x="1" y="40"/>
                </a:cubicBezTo>
                <a:lnTo>
                  <a:pt x="23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4" name="Freeform 370">
            <a:extLst>
              <a:ext uri="{FF2B5EF4-FFF2-40B4-BE49-F238E27FC236}">
                <a16:creationId xmlns:a16="http://schemas.microsoft.com/office/drawing/2014/main" xmlns="" id="{C0CEA273-FE55-45C1-976E-1557BE7B8B7B}"/>
              </a:ext>
            </a:extLst>
          </p:cNvPr>
          <p:cNvSpPr>
            <a:spLocks noEditPoints="1"/>
          </p:cNvSpPr>
          <p:nvPr/>
        </p:nvSpPr>
        <p:spPr bwMode="auto">
          <a:xfrm>
            <a:off x="5597525" y="5967413"/>
            <a:ext cx="66675" cy="66675"/>
          </a:xfrm>
          <a:custGeom>
            <a:avLst/>
            <a:gdLst>
              <a:gd name="T0" fmla="*/ 6 w 12"/>
              <a:gd name="T1" fmla="*/ 10 h 12"/>
              <a:gd name="T2" fmla="*/ 9 w 12"/>
              <a:gd name="T3" fmla="*/ 9 h 12"/>
              <a:gd name="T4" fmla="*/ 9 w 12"/>
              <a:gd name="T5" fmla="*/ 9 h 12"/>
              <a:gd name="T6" fmla="*/ 10 w 12"/>
              <a:gd name="T7" fmla="*/ 6 h 12"/>
              <a:gd name="T8" fmla="*/ 9 w 12"/>
              <a:gd name="T9" fmla="*/ 3 h 12"/>
              <a:gd name="T10" fmla="*/ 9 w 12"/>
              <a:gd name="T11" fmla="*/ 3 h 12"/>
              <a:gd name="T12" fmla="*/ 6 w 12"/>
              <a:gd name="T13" fmla="*/ 2 h 12"/>
              <a:gd name="T14" fmla="*/ 4 w 12"/>
              <a:gd name="T15" fmla="*/ 3 h 12"/>
              <a:gd name="T16" fmla="*/ 2 w 12"/>
              <a:gd name="T17" fmla="*/ 6 h 12"/>
              <a:gd name="T18" fmla="*/ 4 w 12"/>
              <a:gd name="T19" fmla="*/ 9 h 12"/>
              <a:gd name="T20" fmla="*/ 4 w 12"/>
              <a:gd name="T21" fmla="*/ 9 h 12"/>
              <a:gd name="T22" fmla="*/ 6 w 12"/>
              <a:gd name="T23" fmla="*/ 10 h 12"/>
              <a:gd name="T24" fmla="*/ 11 w 12"/>
              <a:gd name="T25" fmla="*/ 10 h 12"/>
              <a:gd name="T26" fmla="*/ 6 w 12"/>
              <a:gd name="T27" fmla="*/ 12 h 12"/>
              <a:gd name="T28" fmla="*/ 2 w 12"/>
              <a:gd name="T29" fmla="*/ 10 h 12"/>
              <a:gd name="T30" fmla="*/ 2 w 12"/>
              <a:gd name="T31" fmla="*/ 10 h 12"/>
              <a:gd name="T32" fmla="*/ 2 w 12"/>
              <a:gd name="T33" fmla="*/ 10 h 12"/>
              <a:gd name="T34" fmla="*/ 2 w 12"/>
              <a:gd name="T35" fmla="*/ 10 h 12"/>
              <a:gd name="T36" fmla="*/ 0 w 12"/>
              <a:gd name="T37" fmla="*/ 6 h 12"/>
              <a:gd name="T38" fmla="*/ 2 w 12"/>
              <a:gd name="T39" fmla="*/ 2 h 12"/>
              <a:gd name="T40" fmla="*/ 6 w 12"/>
              <a:gd name="T41" fmla="*/ 0 h 12"/>
              <a:gd name="T42" fmla="*/ 11 w 12"/>
              <a:gd name="T43" fmla="*/ 2 h 12"/>
              <a:gd name="T44" fmla="*/ 11 w 12"/>
              <a:gd name="T45" fmla="*/ 2 h 12"/>
              <a:gd name="T46" fmla="*/ 12 w 12"/>
              <a:gd name="T47" fmla="*/ 6 h 12"/>
              <a:gd name="T48" fmla="*/ 11 w 12"/>
              <a:gd name="T49" fmla="*/ 1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2" h="12">
                <a:moveTo>
                  <a:pt x="6" y="10"/>
                </a:moveTo>
                <a:cubicBezTo>
                  <a:pt x="7" y="10"/>
                  <a:pt x="8" y="9"/>
                  <a:pt x="9" y="9"/>
                </a:cubicBezTo>
                <a:cubicBezTo>
                  <a:pt x="9" y="9"/>
                  <a:pt x="9" y="9"/>
                  <a:pt x="9" y="9"/>
                </a:cubicBezTo>
                <a:cubicBezTo>
                  <a:pt x="10" y="8"/>
                  <a:pt x="10" y="7"/>
                  <a:pt x="10" y="6"/>
                </a:cubicBezTo>
                <a:cubicBezTo>
                  <a:pt x="10" y="5"/>
                  <a:pt x="10" y="4"/>
                  <a:pt x="9" y="3"/>
                </a:cubicBezTo>
                <a:cubicBezTo>
                  <a:pt x="9" y="3"/>
                  <a:pt x="9" y="3"/>
                  <a:pt x="9" y="3"/>
                </a:cubicBezTo>
                <a:cubicBezTo>
                  <a:pt x="8" y="2"/>
                  <a:pt x="7" y="2"/>
                  <a:pt x="6" y="2"/>
                </a:cubicBezTo>
                <a:cubicBezTo>
                  <a:pt x="5" y="2"/>
                  <a:pt x="4" y="2"/>
                  <a:pt x="4" y="3"/>
                </a:cubicBezTo>
                <a:cubicBezTo>
                  <a:pt x="3" y="4"/>
                  <a:pt x="2" y="5"/>
                  <a:pt x="2" y="6"/>
                </a:cubicBezTo>
                <a:cubicBezTo>
                  <a:pt x="2" y="7"/>
                  <a:pt x="3" y="8"/>
                  <a:pt x="4" y="9"/>
                </a:cubicBezTo>
                <a:cubicBezTo>
                  <a:pt x="4" y="9"/>
                  <a:pt x="4" y="9"/>
                  <a:pt x="4" y="9"/>
                </a:cubicBezTo>
                <a:cubicBezTo>
                  <a:pt x="4" y="9"/>
                  <a:pt x="5" y="10"/>
                  <a:pt x="6" y="10"/>
                </a:cubicBezTo>
                <a:close/>
                <a:moveTo>
                  <a:pt x="11" y="10"/>
                </a:moveTo>
                <a:cubicBezTo>
                  <a:pt x="9" y="11"/>
                  <a:pt x="8" y="12"/>
                  <a:pt x="6" y="12"/>
                </a:cubicBezTo>
                <a:cubicBezTo>
                  <a:pt x="5" y="12"/>
                  <a:pt x="3" y="11"/>
                  <a:pt x="2" y="10"/>
                </a:cubicBezTo>
                <a:cubicBezTo>
                  <a:pt x="2" y="10"/>
                  <a:pt x="2" y="10"/>
                  <a:pt x="2" y="10"/>
                </a:cubicBezTo>
                <a:cubicBezTo>
                  <a:pt x="2" y="10"/>
                  <a:pt x="2" y="10"/>
                  <a:pt x="2" y="10"/>
                </a:cubicBezTo>
                <a:cubicBezTo>
                  <a:pt x="2" y="10"/>
                  <a:pt x="2" y="10"/>
                  <a:pt x="2" y="10"/>
                </a:cubicBezTo>
                <a:cubicBezTo>
                  <a:pt x="1" y="9"/>
                  <a:pt x="0" y="8"/>
                  <a:pt x="0" y="6"/>
                </a:cubicBezTo>
                <a:cubicBezTo>
                  <a:pt x="0" y="4"/>
                  <a:pt x="1" y="3"/>
                  <a:pt x="2" y="2"/>
                </a:cubicBezTo>
                <a:cubicBezTo>
                  <a:pt x="3" y="1"/>
                  <a:pt x="5" y="0"/>
                  <a:pt x="6" y="0"/>
                </a:cubicBezTo>
                <a:cubicBezTo>
                  <a:pt x="8" y="0"/>
                  <a:pt x="9" y="1"/>
                  <a:pt x="11" y="2"/>
                </a:cubicBezTo>
                <a:cubicBezTo>
                  <a:pt x="11" y="2"/>
                  <a:pt x="11" y="2"/>
                  <a:pt x="11" y="2"/>
                </a:cubicBezTo>
                <a:cubicBezTo>
                  <a:pt x="12" y="3"/>
                  <a:pt x="12" y="4"/>
                  <a:pt x="12" y="6"/>
                </a:cubicBezTo>
                <a:cubicBezTo>
                  <a:pt x="12" y="8"/>
                  <a:pt x="12" y="9"/>
                  <a:pt x="11" y="1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5" name="Freeform 371">
            <a:extLst>
              <a:ext uri="{FF2B5EF4-FFF2-40B4-BE49-F238E27FC236}">
                <a16:creationId xmlns:a16="http://schemas.microsoft.com/office/drawing/2014/main" xmlns="" id="{E4CC9AC8-5D08-41B1-BE54-5B14314E58DF}"/>
              </a:ext>
            </a:extLst>
          </p:cNvPr>
          <p:cNvSpPr>
            <a:spLocks noEditPoints="1"/>
          </p:cNvSpPr>
          <p:nvPr/>
        </p:nvSpPr>
        <p:spPr bwMode="auto">
          <a:xfrm>
            <a:off x="5581650" y="5716588"/>
            <a:ext cx="282575" cy="50800"/>
          </a:xfrm>
          <a:custGeom>
            <a:avLst/>
            <a:gdLst>
              <a:gd name="T0" fmla="*/ 50 w 51"/>
              <a:gd name="T1" fmla="*/ 2 h 9"/>
              <a:gd name="T2" fmla="*/ 49 w 51"/>
              <a:gd name="T3" fmla="*/ 5 h 9"/>
              <a:gd name="T4" fmla="*/ 48 w 51"/>
              <a:gd name="T5" fmla="*/ 6 h 9"/>
              <a:gd name="T6" fmla="*/ 47 w 51"/>
              <a:gd name="T7" fmla="*/ 8 h 9"/>
              <a:gd name="T8" fmla="*/ 46 w 51"/>
              <a:gd name="T9" fmla="*/ 6 h 9"/>
              <a:gd name="T10" fmla="*/ 47 w 51"/>
              <a:gd name="T11" fmla="*/ 4 h 9"/>
              <a:gd name="T12" fmla="*/ 48 w 51"/>
              <a:gd name="T13" fmla="*/ 2 h 9"/>
              <a:gd name="T14" fmla="*/ 5 w 51"/>
              <a:gd name="T15" fmla="*/ 1 h 9"/>
              <a:gd name="T16" fmla="*/ 5 w 51"/>
              <a:gd name="T17" fmla="*/ 3 h 9"/>
              <a:gd name="T18" fmla="*/ 3 w 51"/>
              <a:gd name="T19" fmla="*/ 6 h 9"/>
              <a:gd name="T20" fmla="*/ 2 w 51"/>
              <a:gd name="T21" fmla="*/ 7 h 9"/>
              <a:gd name="T22" fmla="*/ 0 w 51"/>
              <a:gd name="T23" fmla="*/ 7 h 9"/>
              <a:gd name="T24" fmla="*/ 2 w 51"/>
              <a:gd name="T25" fmla="*/ 5 h 9"/>
              <a:gd name="T26" fmla="*/ 3 w 51"/>
              <a:gd name="T27" fmla="*/ 2 h 9"/>
              <a:gd name="T28" fmla="*/ 11 w 51"/>
              <a:gd name="T29" fmla="*/ 1 h 9"/>
              <a:gd name="T30" fmla="*/ 12 w 51"/>
              <a:gd name="T31" fmla="*/ 3 h 9"/>
              <a:gd name="T32" fmla="*/ 11 w 51"/>
              <a:gd name="T33" fmla="*/ 5 h 9"/>
              <a:gd name="T34" fmla="*/ 10 w 51"/>
              <a:gd name="T35" fmla="*/ 7 h 9"/>
              <a:gd name="T36" fmla="*/ 9 w 51"/>
              <a:gd name="T37" fmla="*/ 8 h 9"/>
              <a:gd name="T38" fmla="*/ 8 w 51"/>
              <a:gd name="T39" fmla="*/ 6 h 9"/>
              <a:gd name="T40" fmla="*/ 9 w 51"/>
              <a:gd name="T41" fmla="*/ 5 h 9"/>
              <a:gd name="T42" fmla="*/ 10 w 51"/>
              <a:gd name="T43" fmla="*/ 2 h 9"/>
              <a:gd name="T44" fmla="*/ 20 w 51"/>
              <a:gd name="T45" fmla="*/ 1 h 9"/>
              <a:gd name="T46" fmla="*/ 20 w 51"/>
              <a:gd name="T47" fmla="*/ 3 h 9"/>
              <a:gd name="T48" fmla="*/ 19 w 51"/>
              <a:gd name="T49" fmla="*/ 5 h 9"/>
              <a:gd name="T50" fmla="*/ 17 w 51"/>
              <a:gd name="T51" fmla="*/ 7 h 9"/>
              <a:gd name="T52" fmla="*/ 15 w 51"/>
              <a:gd name="T53" fmla="*/ 9 h 9"/>
              <a:gd name="T54" fmla="*/ 16 w 51"/>
              <a:gd name="T55" fmla="*/ 6 h 9"/>
              <a:gd name="T56" fmla="*/ 17 w 51"/>
              <a:gd name="T57" fmla="*/ 4 h 9"/>
              <a:gd name="T58" fmla="*/ 19 w 51"/>
              <a:gd name="T59" fmla="*/ 1 h 9"/>
              <a:gd name="T60" fmla="*/ 28 w 51"/>
              <a:gd name="T61" fmla="*/ 2 h 9"/>
              <a:gd name="T62" fmla="*/ 26 w 51"/>
              <a:gd name="T63" fmla="*/ 5 h 9"/>
              <a:gd name="T64" fmla="*/ 26 w 51"/>
              <a:gd name="T65" fmla="*/ 6 h 9"/>
              <a:gd name="T66" fmla="*/ 24 w 51"/>
              <a:gd name="T67" fmla="*/ 8 h 9"/>
              <a:gd name="T68" fmla="*/ 23 w 51"/>
              <a:gd name="T69" fmla="*/ 6 h 9"/>
              <a:gd name="T70" fmla="*/ 25 w 51"/>
              <a:gd name="T71" fmla="*/ 4 h 9"/>
              <a:gd name="T72" fmla="*/ 25 w 51"/>
              <a:gd name="T73" fmla="*/ 2 h 9"/>
              <a:gd name="T74" fmla="*/ 35 w 51"/>
              <a:gd name="T75" fmla="*/ 1 h 9"/>
              <a:gd name="T76" fmla="*/ 35 w 51"/>
              <a:gd name="T77" fmla="*/ 3 h 9"/>
              <a:gd name="T78" fmla="*/ 34 w 51"/>
              <a:gd name="T79" fmla="*/ 5 h 9"/>
              <a:gd name="T80" fmla="*/ 33 w 51"/>
              <a:gd name="T81" fmla="*/ 7 h 9"/>
              <a:gd name="T82" fmla="*/ 31 w 51"/>
              <a:gd name="T83" fmla="*/ 9 h 9"/>
              <a:gd name="T84" fmla="*/ 31 w 51"/>
              <a:gd name="T85" fmla="*/ 6 h 9"/>
              <a:gd name="T86" fmla="*/ 32 w 51"/>
              <a:gd name="T87" fmla="*/ 4 h 9"/>
              <a:gd name="T88" fmla="*/ 34 w 51"/>
              <a:gd name="T89" fmla="*/ 1 h 9"/>
              <a:gd name="T90" fmla="*/ 43 w 51"/>
              <a:gd name="T91" fmla="*/ 2 h 9"/>
              <a:gd name="T92" fmla="*/ 42 w 51"/>
              <a:gd name="T93" fmla="*/ 3 h 9"/>
              <a:gd name="T94" fmla="*/ 41 w 51"/>
              <a:gd name="T95" fmla="*/ 6 h 9"/>
              <a:gd name="T96" fmla="*/ 40 w 51"/>
              <a:gd name="T97" fmla="*/ 7 h 9"/>
              <a:gd name="T98" fmla="*/ 38 w 51"/>
              <a:gd name="T99" fmla="*/ 9 h 9"/>
              <a:gd name="T100" fmla="*/ 38 w 51"/>
              <a:gd name="T101" fmla="*/ 6 h 9"/>
              <a:gd name="T102" fmla="*/ 40 w 51"/>
              <a:gd name="T103" fmla="*/ 4 h 9"/>
              <a:gd name="T104" fmla="*/ 41 w 51"/>
              <a:gd name="T105" fmla="*/ 2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51" h="9">
                <a:moveTo>
                  <a:pt x="49" y="1"/>
                </a:moveTo>
                <a:cubicBezTo>
                  <a:pt x="49" y="1"/>
                  <a:pt x="50" y="0"/>
                  <a:pt x="50" y="1"/>
                </a:cubicBezTo>
                <a:cubicBezTo>
                  <a:pt x="51" y="1"/>
                  <a:pt x="51" y="2"/>
                  <a:pt x="50" y="2"/>
                </a:cubicBezTo>
                <a:cubicBezTo>
                  <a:pt x="50" y="3"/>
                  <a:pt x="50" y="3"/>
                  <a:pt x="50" y="3"/>
                </a:cubicBezTo>
                <a:cubicBezTo>
                  <a:pt x="50" y="3"/>
                  <a:pt x="50" y="3"/>
                  <a:pt x="50" y="3"/>
                </a:cubicBezTo>
                <a:cubicBezTo>
                  <a:pt x="49" y="5"/>
                  <a:pt x="49" y="5"/>
                  <a:pt x="49" y="5"/>
                </a:cubicBezTo>
                <a:cubicBezTo>
                  <a:pt x="49" y="5"/>
                  <a:pt x="49" y="5"/>
                  <a:pt x="49" y="5"/>
                </a:cubicBezTo>
                <a:cubicBezTo>
                  <a:pt x="49" y="5"/>
                  <a:pt x="49" y="5"/>
                  <a:pt x="49" y="5"/>
                </a:cubicBezTo>
                <a:cubicBezTo>
                  <a:pt x="48" y="6"/>
                  <a:pt x="48" y="6"/>
                  <a:pt x="48" y="6"/>
                </a:cubicBezTo>
                <a:cubicBezTo>
                  <a:pt x="48" y="6"/>
                  <a:pt x="48" y="6"/>
                  <a:pt x="48" y="6"/>
                </a:cubicBezTo>
                <a:cubicBezTo>
                  <a:pt x="48" y="7"/>
                  <a:pt x="48" y="7"/>
                  <a:pt x="48" y="7"/>
                </a:cubicBezTo>
                <a:cubicBezTo>
                  <a:pt x="47" y="8"/>
                  <a:pt x="47" y="8"/>
                  <a:pt x="47" y="8"/>
                </a:cubicBezTo>
                <a:cubicBezTo>
                  <a:pt x="47" y="9"/>
                  <a:pt x="46" y="9"/>
                  <a:pt x="46" y="9"/>
                </a:cubicBezTo>
                <a:cubicBezTo>
                  <a:pt x="45" y="8"/>
                  <a:pt x="45" y="8"/>
                  <a:pt x="45" y="7"/>
                </a:cubicBezTo>
                <a:cubicBezTo>
                  <a:pt x="46" y="6"/>
                  <a:pt x="46" y="6"/>
                  <a:pt x="46" y="6"/>
                </a:cubicBezTo>
                <a:cubicBezTo>
                  <a:pt x="47" y="5"/>
                  <a:pt x="47" y="5"/>
                  <a:pt x="47" y="5"/>
                </a:cubicBezTo>
                <a:cubicBezTo>
                  <a:pt x="47" y="5"/>
                  <a:pt x="47" y="5"/>
                  <a:pt x="47" y="5"/>
                </a:cubicBezTo>
                <a:cubicBezTo>
                  <a:pt x="47" y="4"/>
                  <a:pt x="47" y="4"/>
                  <a:pt x="47" y="4"/>
                </a:cubicBezTo>
                <a:cubicBezTo>
                  <a:pt x="47" y="4"/>
                  <a:pt x="47" y="4"/>
                  <a:pt x="47" y="4"/>
                </a:cubicBezTo>
                <a:cubicBezTo>
                  <a:pt x="48" y="2"/>
                  <a:pt x="48" y="2"/>
                  <a:pt x="48" y="2"/>
                </a:cubicBezTo>
                <a:cubicBezTo>
                  <a:pt x="48" y="2"/>
                  <a:pt x="48" y="2"/>
                  <a:pt x="48" y="2"/>
                </a:cubicBezTo>
                <a:cubicBezTo>
                  <a:pt x="49" y="1"/>
                  <a:pt x="49" y="1"/>
                  <a:pt x="49" y="1"/>
                </a:cubicBezTo>
                <a:close/>
                <a:moveTo>
                  <a:pt x="4" y="1"/>
                </a:moveTo>
                <a:cubicBezTo>
                  <a:pt x="4" y="1"/>
                  <a:pt x="4" y="0"/>
                  <a:pt x="5" y="1"/>
                </a:cubicBezTo>
                <a:cubicBezTo>
                  <a:pt x="5" y="1"/>
                  <a:pt x="6" y="2"/>
                  <a:pt x="5" y="2"/>
                </a:cubicBezTo>
                <a:cubicBezTo>
                  <a:pt x="5" y="3"/>
                  <a:pt x="5" y="3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4" y="5"/>
                  <a:pt x="4" y="5"/>
                  <a:pt x="4" y="5"/>
                </a:cubicBezTo>
                <a:cubicBezTo>
                  <a:pt x="3" y="6"/>
                  <a:pt x="3" y="6"/>
                  <a:pt x="3" y="6"/>
                </a:cubicBezTo>
                <a:cubicBezTo>
                  <a:pt x="3" y="6"/>
                  <a:pt x="3" y="6"/>
                  <a:pt x="3" y="6"/>
                </a:cubicBezTo>
                <a:cubicBezTo>
                  <a:pt x="3" y="6"/>
                  <a:pt x="3" y="6"/>
                  <a:pt x="3" y="6"/>
                </a:cubicBezTo>
                <a:cubicBezTo>
                  <a:pt x="2" y="7"/>
                  <a:pt x="2" y="7"/>
                  <a:pt x="2" y="7"/>
                </a:cubicBezTo>
                <a:cubicBezTo>
                  <a:pt x="2" y="7"/>
                  <a:pt x="2" y="7"/>
                  <a:pt x="2" y="7"/>
                </a:cubicBezTo>
                <a:cubicBezTo>
                  <a:pt x="2" y="8"/>
                  <a:pt x="2" y="8"/>
                  <a:pt x="2" y="8"/>
                </a:cubicBezTo>
                <a:cubicBezTo>
                  <a:pt x="1" y="9"/>
                  <a:pt x="1" y="9"/>
                  <a:pt x="0" y="9"/>
                </a:cubicBezTo>
                <a:cubicBezTo>
                  <a:pt x="0" y="8"/>
                  <a:pt x="0" y="8"/>
                  <a:pt x="0" y="7"/>
                </a:cubicBezTo>
                <a:cubicBezTo>
                  <a:pt x="1" y="6"/>
                  <a:pt x="1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2" y="5"/>
                  <a:pt x="2" y="5"/>
                  <a:pt x="2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2" y="4"/>
                  <a:pt x="2" y="4"/>
                </a:cubicBezTo>
                <a:cubicBezTo>
                  <a:pt x="3" y="2"/>
                  <a:pt x="3" y="2"/>
                  <a:pt x="3" y="2"/>
                </a:cubicBezTo>
                <a:cubicBezTo>
                  <a:pt x="3" y="2"/>
                  <a:pt x="3" y="2"/>
                  <a:pt x="3" y="2"/>
                </a:cubicBezTo>
                <a:cubicBezTo>
                  <a:pt x="4" y="1"/>
                  <a:pt x="4" y="1"/>
                  <a:pt x="4" y="1"/>
                </a:cubicBezTo>
                <a:close/>
                <a:moveTo>
                  <a:pt x="11" y="1"/>
                </a:moveTo>
                <a:cubicBezTo>
                  <a:pt x="11" y="1"/>
                  <a:pt x="12" y="0"/>
                  <a:pt x="12" y="1"/>
                </a:cubicBezTo>
                <a:cubicBezTo>
                  <a:pt x="13" y="1"/>
                  <a:pt x="13" y="2"/>
                  <a:pt x="13" y="2"/>
                </a:cubicBezTo>
                <a:cubicBezTo>
                  <a:pt x="12" y="3"/>
                  <a:pt x="12" y="3"/>
                  <a:pt x="12" y="3"/>
                </a:cubicBezTo>
                <a:cubicBezTo>
                  <a:pt x="11" y="5"/>
                  <a:pt x="11" y="5"/>
                  <a:pt x="11" y="5"/>
                </a:cubicBezTo>
                <a:cubicBezTo>
                  <a:pt x="11" y="5"/>
                  <a:pt x="11" y="5"/>
                  <a:pt x="11" y="5"/>
                </a:cubicBezTo>
                <a:cubicBezTo>
                  <a:pt x="11" y="5"/>
                  <a:pt x="11" y="5"/>
                  <a:pt x="11" y="5"/>
                </a:cubicBezTo>
                <a:cubicBezTo>
                  <a:pt x="11" y="6"/>
                  <a:pt x="11" y="6"/>
                  <a:pt x="11" y="6"/>
                </a:cubicBezTo>
                <a:cubicBezTo>
                  <a:pt x="11" y="6"/>
                  <a:pt x="11" y="6"/>
                  <a:pt x="11" y="6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7"/>
                  <a:pt x="10" y="7"/>
                  <a:pt x="10" y="7"/>
                </a:cubicBezTo>
                <a:cubicBezTo>
                  <a:pt x="9" y="8"/>
                  <a:pt x="9" y="8"/>
                  <a:pt x="9" y="8"/>
                </a:cubicBezTo>
                <a:cubicBezTo>
                  <a:pt x="9" y="9"/>
                  <a:pt x="8" y="9"/>
                  <a:pt x="8" y="9"/>
                </a:cubicBezTo>
                <a:cubicBezTo>
                  <a:pt x="7" y="8"/>
                  <a:pt x="7" y="8"/>
                  <a:pt x="8" y="7"/>
                </a:cubicBezTo>
                <a:cubicBezTo>
                  <a:pt x="8" y="6"/>
                  <a:pt x="8" y="6"/>
                  <a:pt x="8" y="6"/>
                </a:cubicBezTo>
                <a:cubicBezTo>
                  <a:pt x="8" y="6"/>
                  <a:pt x="8" y="6"/>
                  <a:pt x="8" y="6"/>
                </a:cubicBezTo>
                <a:cubicBezTo>
                  <a:pt x="9" y="5"/>
                  <a:pt x="9" y="5"/>
                  <a:pt x="9" y="5"/>
                </a:cubicBezTo>
                <a:cubicBezTo>
                  <a:pt x="9" y="5"/>
                  <a:pt x="9" y="5"/>
                  <a:pt x="9" y="5"/>
                </a:cubicBezTo>
                <a:cubicBezTo>
                  <a:pt x="10" y="4"/>
                  <a:pt x="10" y="4"/>
                  <a:pt x="10" y="4"/>
                </a:cubicBezTo>
                <a:cubicBezTo>
                  <a:pt x="10" y="4"/>
                  <a:pt x="10" y="4"/>
                  <a:pt x="10" y="4"/>
                </a:cubicBezTo>
                <a:cubicBezTo>
                  <a:pt x="10" y="2"/>
                  <a:pt x="10" y="2"/>
                  <a:pt x="10" y="2"/>
                </a:cubicBezTo>
                <a:cubicBezTo>
                  <a:pt x="11" y="1"/>
                  <a:pt x="11" y="1"/>
                  <a:pt x="11" y="1"/>
                </a:cubicBezTo>
                <a:close/>
                <a:moveTo>
                  <a:pt x="19" y="1"/>
                </a:moveTo>
                <a:cubicBezTo>
                  <a:pt x="19" y="1"/>
                  <a:pt x="20" y="0"/>
                  <a:pt x="20" y="1"/>
                </a:cubicBezTo>
                <a:cubicBezTo>
                  <a:pt x="20" y="1"/>
                  <a:pt x="21" y="2"/>
                  <a:pt x="20" y="2"/>
                </a:cubicBezTo>
                <a:cubicBezTo>
                  <a:pt x="20" y="3"/>
                  <a:pt x="20" y="3"/>
                  <a:pt x="20" y="3"/>
                </a:cubicBezTo>
                <a:cubicBezTo>
                  <a:pt x="20" y="3"/>
                  <a:pt x="20" y="3"/>
                  <a:pt x="20" y="3"/>
                </a:cubicBezTo>
                <a:cubicBezTo>
                  <a:pt x="20" y="3"/>
                  <a:pt x="20" y="3"/>
                  <a:pt x="20" y="3"/>
                </a:cubicBezTo>
                <a:cubicBezTo>
                  <a:pt x="19" y="5"/>
                  <a:pt x="19" y="5"/>
                  <a:pt x="19" y="5"/>
                </a:cubicBezTo>
                <a:cubicBezTo>
                  <a:pt x="19" y="5"/>
                  <a:pt x="19" y="5"/>
                  <a:pt x="19" y="5"/>
                </a:cubicBezTo>
                <a:cubicBezTo>
                  <a:pt x="18" y="6"/>
                  <a:pt x="18" y="6"/>
                  <a:pt x="18" y="6"/>
                </a:cubicBezTo>
                <a:cubicBezTo>
                  <a:pt x="17" y="7"/>
                  <a:pt x="17" y="7"/>
                  <a:pt x="17" y="7"/>
                </a:cubicBezTo>
                <a:cubicBezTo>
                  <a:pt x="17" y="7"/>
                  <a:pt x="17" y="7"/>
                  <a:pt x="17" y="7"/>
                </a:cubicBezTo>
                <a:cubicBezTo>
                  <a:pt x="17" y="7"/>
                  <a:pt x="17" y="7"/>
                  <a:pt x="17" y="7"/>
                </a:cubicBezTo>
                <a:cubicBezTo>
                  <a:pt x="17" y="8"/>
                  <a:pt x="17" y="8"/>
                  <a:pt x="17" y="8"/>
                </a:cubicBezTo>
                <a:cubicBezTo>
                  <a:pt x="17" y="9"/>
                  <a:pt x="16" y="9"/>
                  <a:pt x="15" y="9"/>
                </a:cubicBezTo>
                <a:cubicBezTo>
                  <a:pt x="15" y="8"/>
                  <a:pt x="15" y="8"/>
                  <a:pt x="15" y="7"/>
                </a:cubicBezTo>
                <a:cubicBezTo>
                  <a:pt x="16" y="6"/>
                  <a:pt x="16" y="6"/>
                  <a:pt x="16" y="6"/>
                </a:cubicBezTo>
                <a:cubicBezTo>
                  <a:pt x="16" y="6"/>
                  <a:pt x="16" y="6"/>
                  <a:pt x="16" y="6"/>
                </a:cubicBezTo>
                <a:cubicBezTo>
                  <a:pt x="17" y="5"/>
                  <a:pt x="17" y="5"/>
                  <a:pt x="17" y="5"/>
                </a:cubicBezTo>
                <a:cubicBezTo>
                  <a:pt x="17" y="4"/>
                  <a:pt x="17" y="4"/>
                  <a:pt x="17" y="4"/>
                </a:cubicBezTo>
                <a:cubicBezTo>
                  <a:pt x="17" y="4"/>
                  <a:pt x="17" y="4"/>
                  <a:pt x="17" y="4"/>
                </a:cubicBezTo>
                <a:cubicBezTo>
                  <a:pt x="18" y="2"/>
                  <a:pt x="18" y="2"/>
                  <a:pt x="18" y="2"/>
                </a:cubicBezTo>
                <a:cubicBezTo>
                  <a:pt x="18" y="2"/>
                  <a:pt x="18" y="2"/>
                  <a:pt x="18" y="2"/>
                </a:cubicBezTo>
                <a:cubicBezTo>
                  <a:pt x="19" y="1"/>
                  <a:pt x="19" y="1"/>
                  <a:pt x="19" y="1"/>
                </a:cubicBezTo>
                <a:close/>
                <a:moveTo>
                  <a:pt x="26" y="1"/>
                </a:moveTo>
                <a:cubicBezTo>
                  <a:pt x="26" y="1"/>
                  <a:pt x="27" y="0"/>
                  <a:pt x="28" y="1"/>
                </a:cubicBezTo>
                <a:cubicBezTo>
                  <a:pt x="28" y="1"/>
                  <a:pt x="28" y="2"/>
                  <a:pt x="28" y="2"/>
                </a:cubicBezTo>
                <a:cubicBezTo>
                  <a:pt x="27" y="3"/>
                  <a:pt x="27" y="3"/>
                  <a:pt x="27" y="3"/>
                </a:cubicBezTo>
                <a:cubicBezTo>
                  <a:pt x="27" y="3"/>
                  <a:pt x="27" y="3"/>
                  <a:pt x="27" y="3"/>
                </a:cubicBezTo>
                <a:cubicBezTo>
                  <a:pt x="26" y="5"/>
                  <a:pt x="26" y="5"/>
                  <a:pt x="26" y="5"/>
                </a:cubicBezTo>
                <a:cubicBezTo>
                  <a:pt x="26" y="5"/>
                  <a:pt x="26" y="5"/>
                  <a:pt x="26" y="5"/>
                </a:cubicBezTo>
                <a:cubicBezTo>
                  <a:pt x="26" y="5"/>
                  <a:pt x="26" y="5"/>
                  <a:pt x="26" y="5"/>
                </a:cubicBezTo>
                <a:cubicBezTo>
                  <a:pt x="26" y="6"/>
                  <a:pt x="26" y="6"/>
                  <a:pt x="26" y="6"/>
                </a:cubicBezTo>
                <a:cubicBezTo>
                  <a:pt x="26" y="6"/>
                  <a:pt x="26" y="6"/>
                  <a:pt x="26" y="6"/>
                </a:cubicBezTo>
                <a:cubicBezTo>
                  <a:pt x="25" y="7"/>
                  <a:pt x="25" y="7"/>
                  <a:pt x="25" y="7"/>
                </a:cubicBezTo>
                <a:cubicBezTo>
                  <a:pt x="24" y="8"/>
                  <a:pt x="24" y="8"/>
                  <a:pt x="24" y="8"/>
                </a:cubicBezTo>
                <a:cubicBezTo>
                  <a:pt x="24" y="9"/>
                  <a:pt x="23" y="9"/>
                  <a:pt x="23" y="9"/>
                </a:cubicBezTo>
                <a:cubicBezTo>
                  <a:pt x="23" y="8"/>
                  <a:pt x="22" y="8"/>
                  <a:pt x="23" y="7"/>
                </a:cubicBezTo>
                <a:cubicBezTo>
                  <a:pt x="23" y="6"/>
                  <a:pt x="23" y="6"/>
                  <a:pt x="23" y="6"/>
                </a:cubicBezTo>
                <a:cubicBezTo>
                  <a:pt x="24" y="5"/>
                  <a:pt x="24" y="5"/>
                  <a:pt x="24" y="5"/>
                </a:cubicBezTo>
                <a:cubicBezTo>
                  <a:pt x="24" y="5"/>
                  <a:pt x="24" y="5"/>
                  <a:pt x="24" y="5"/>
                </a:cubicBezTo>
                <a:cubicBezTo>
                  <a:pt x="25" y="4"/>
                  <a:pt x="25" y="4"/>
                  <a:pt x="25" y="4"/>
                </a:cubicBezTo>
                <a:cubicBezTo>
                  <a:pt x="25" y="4"/>
                  <a:pt x="25" y="4"/>
                  <a:pt x="25" y="4"/>
                </a:cubicBezTo>
                <a:cubicBezTo>
                  <a:pt x="25" y="2"/>
                  <a:pt x="25" y="2"/>
                  <a:pt x="25" y="2"/>
                </a:cubicBezTo>
                <a:cubicBezTo>
                  <a:pt x="25" y="2"/>
                  <a:pt x="25" y="2"/>
                  <a:pt x="25" y="2"/>
                </a:cubicBezTo>
                <a:cubicBezTo>
                  <a:pt x="26" y="1"/>
                  <a:pt x="26" y="1"/>
                  <a:pt x="26" y="1"/>
                </a:cubicBezTo>
                <a:close/>
                <a:moveTo>
                  <a:pt x="34" y="1"/>
                </a:moveTo>
                <a:cubicBezTo>
                  <a:pt x="34" y="1"/>
                  <a:pt x="35" y="0"/>
                  <a:pt x="35" y="1"/>
                </a:cubicBezTo>
                <a:cubicBezTo>
                  <a:pt x="35" y="1"/>
                  <a:pt x="36" y="2"/>
                  <a:pt x="35" y="2"/>
                </a:cubicBezTo>
                <a:cubicBezTo>
                  <a:pt x="35" y="3"/>
                  <a:pt x="35" y="3"/>
                  <a:pt x="35" y="3"/>
                </a:cubicBezTo>
                <a:cubicBezTo>
                  <a:pt x="35" y="3"/>
                  <a:pt x="35" y="3"/>
                  <a:pt x="35" y="3"/>
                </a:cubicBezTo>
                <a:cubicBezTo>
                  <a:pt x="35" y="3"/>
                  <a:pt x="35" y="3"/>
                  <a:pt x="35" y="3"/>
                </a:cubicBezTo>
                <a:cubicBezTo>
                  <a:pt x="34" y="5"/>
                  <a:pt x="34" y="5"/>
                  <a:pt x="34" y="5"/>
                </a:cubicBezTo>
                <a:cubicBezTo>
                  <a:pt x="34" y="5"/>
                  <a:pt x="34" y="5"/>
                  <a:pt x="34" y="5"/>
                </a:cubicBezTo>
                <a:cubicBezTo>
                  <a:pt x="33" y="6"/>
                  <a:pt x="33" y="6"/>
                  <a:pt x="33" y="6"/>
                </a:cubicBezTo>
                <a:cubicBezTo>
                  <a:pt x="33" y="7"/>
                  <a:pt x="33" y="7"/>
                  <a:pt x="33" y="7"/>
                </a:cubicBezTo>
                <a:cubicBezTo>
                  <a:pt x="33" y="7"/>
                  <a:pt x="33" y="7"/>
                  <a:pt x="33" y="7"/>
                </a:cubicBezTo>
                <a:cubicBezTo>
                  <a:pt x="33" y="7"/>
                  <a:pt x="33" y="7"/>
                  <a:pt x="33" y="7"/>
                </a:cubicBezTo>
                <a:cubicBezTo>
                  <a:pt x="32" y="8"/>
                  <a:pt x="32" y="8"/>
                  <a:pt x="32" y="8"/>
                </a:cubicBezTo>
                <a:cubicBezTo>
                  <a:pt x="32" y="9"/>
                  <a:pt x="31" y="9"/>
                  <a:pt x="31" y="9"/>
                </a:cubicBezTo>
                <a:cubicBezTo>
                  <a:pt x="30" y="8"/>
                  <a:pt x="30" y="8"/>
                  <a:pt x="30" y="7"/>
                </a:cubicBezTo>
                <a:cubicBezTo>
                  <a:pt x="31" y="6"/>
                  <a:pt x="31" y="6"/>
                  <a:pt x="31" y="6"/>
                </a:cubicBezTo>
                <a:cubicBezTo>
                  <a:pt x="31" y="6"/>
                  <a:pt x="31" y="6"/>
                  <a:pt x="31" y="6"/>
                </a:cubicBezTo>
                <a:cubicBezTo>
                  <a:pt x="32" y="5"/>
                  <a:pt x="32" y="5"/>
                  <a:pt x="32" y="5"/>
                </a:cubicBezTo>
                <a:cubicBezTo>
                  <a:pt x="32" y="4"/>
                  <a:pt x="32" y="4"/>
                  <a:pt x="32" y="4"/>
                </a:cubicBezTo>
                <a:cubicBezTo>
                  <a:pt x="32" y="4"/>
                  <a:pt x="32" y="4"/>
                  <a:pt x="32" y="4"/>
                </a:cubicBezTo>
                <a:cubicBezTo>
                  <a:pt x="33" y="2"/>
                  <a:pt x="33" y="2"/>
                  <a:pt x="33" y="2"/>
                </a:cubicBezTo>
                <a:cubicBezTo>
                  <a:pt x="33" y="2"/>
                  <a:pt x="33" y="2"/>
                  <a:pt x="33" y="2"/>
                </a:cubicBezTo>
                <a:cubicBezTo>
                  <a:pt x="34" y="1"/>
                  <a:pt x="34" y="1"/>
                  <a:pt x="34" y="1"/>
                </a:cubicBezTo>
                <a:close/>
                <a:moveTo>
                  <a:pt x="41" y="1"/>
                </a:moveTo>
                <a:cubicBezTo>
                  <a:pt x="42" y="1"/>
                  <a:pt x="42" y="0"/>
                  <a:pt x="43" y="1"/>
                </a:cubicBezTo>
                <a:cubicBezTo>
                  <a:pt x="43" y="1"/>
                  <a:pt x="43" y="2"/>
                  <a:pt x="43" y="2"/>
                </a:cubicBezTo>
                <a:cubicBezTo>
                  <a:pt x="42" y="3"/>
                  <a:pt x="42" y="3"/>
                  <a:pt x="42" y="3"/>
                </a:cubicBezTo>
                <a:cubicBezTo>
                  <a:pt x="42" y="3"/>
                  <a:pt x="42" y="3"/>
                  <a:pt x="42" y="3"/>
                </a:cubicBezTo>
                <a:cubicBezTo>
                  <a:pt x="42" y="3"/>
                  <a:pt x="42" y="3"/>
                  <a:pt x="42" y="3"/>
                </a:cubicBezTo>
                <a:cubicBezTo>
                  <a:pt x="41" y="5"/>
                  <a:pt x="41" y="5"/>
                  <a:pt x="41" y="5"/>
                </a:cubicBezTo>
                <a:cubicBezTo>
                  <a:pt x="41" y="5"/>
                  <a:pt x="41" y="5"/>
                  <a:pt x="41" y="5"/>
                </a:cubicBezTo>
                <a:cubicBezTo>
                  <a:pt x="41" y="6"/>
                  <a:pt x="41" y="6"/>
                  <a:pt x="41" y="6"/>
                </a:cubicBezTo>
                <a:cubicBezTo>
                  <a:pt x="41" y="6"/>
                  <a:pt x="41" y="6"/>
                  <a:pt x="41" y="6"/>
                </a:cubicBezTo>
                <a:cubicBezTo>
                  <a:pt x="41" y="6"/>
                  <a:pt x="41" y="6"/>
                  <a:pt x="41" y="6"/>
                </a:cubicBezTo>
                <a:cubicBezTo>
                  <a:pt x="40" y="7"/>
                  <a:pt x="40" y="7"/>
                  <a:pt x="40" y="7"/>
                </a:cubicBezTo>
                <a:cubicBezTo>
                  <a:pt x="40" y="7"/>
                  <a:pt x="40" y="7"/>
                  <a:pt x="40" y="7"/>
                </a:cubicBezTo>
                <a:cubicBezTo>
                  <a:pt x="39" y="8"/>
                  <a:pt x="39" y="8"/>
                  <a:pt x="39" y="8"/>
                </a:cubicBezTo>
                <a:cubicBezTo>
                  <a:pt x="39" y="9"/>
                  <a:pt x="38" y="9"/>
                  <a:pt x="38" y="9"/>
                </a:cubicBezTo>
                <a:cubicBezTo>
                  <a:pt x="38" y="8"/>
                  <a:pt x="37" y="8"/>
                  <a:pt x="38" y="7"/>
                </a:cubicBezTo>
                <a:cubicBezTo>
                  <a:pt x="38" y="6"/>
                  <a:pt x="38" y="6"/>
                  <a:pt x="38" y="6"/>
                </a:cubicBezTo>
                <a:cubicBezTo>
                  <a:pt x="38" y="6"/>
                  <a:pt x="38" y="6"/>
                  <a:pt x="38" y="6"/>
                </a:cubicBezTo>
                <a:cubicBezTo>
                  <a:pt x="39" y="5"/>
                  <a:pt x="39" y="5"/>
                  <a:pt x="39" y="5"/>
                </a:cubicBezTo>
                <a:cubicBezTo>
                  <a:pt x="39" y="5"/>
                  <a:pt x="39" y="5"/>
                  <a:pt x="39" y="5"/>
                </a:cubicBezTo>
                <a:cubicBezTo>
                  <a:pt x="40" y="4"/>
                  <a:pt x="40" y="4"/>
                  <a:pt x="40" y="4"/>
                </a:cubicBezTo>
                <a:cubicBezTo>
                  <a:pt x="40" y="4"/>
                  <a:pt x="40" y="4"/>
                  <a:pt x="40" y="4"/>
                </a:cubicBezTo>
                <a:cubicBezTo>
                  <a:pt x="41" y="2"/>
                  <a:pt x="41" y="2"/>
                  <a:pt x="41" y="2"/>
                </a:cubicBezTo>
                <a:cubicBezTo>
                  <a:pt x="41" y="2"/>
                  <a:pt x="41" y="2"/>
                  <a:pt x="41" y="2"/>
                </a:cubicBezTo>
                <a:lnTo>
                  <a:pt x="41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386" name="Group 385">
            <a:extLst>
              <a:ext uri="{FF2B5EF4-FFF2-40B4-BE49-F238E27FC236}">
                <a16:creationId xmlns:a16="http://schemas.microsoft.com/office/drawing/2014/main" xmlns="" id="{0073C398-8B1B-47C0-843D-308364A3CAA4}"/>
              </a:ext>
            </a:extLst>
          </p:cNvPr>
          <p:cNvGrpSpPr/>
          <p:nvPr/>
        </p:nvGrpSpPr>
        <p:grpSpPr>
          <a:xfrm>
            <a:off x="2219325" y="2366169"/>
            <a:ext cx="338137" cy="261938"/>
            <a:chOff x="7594600" y="6335713"/>
            <a:chExt cx="338137" cy="261938"/>
          </a:xfrm>
          <a:solidFill>
            <a:schemeClr val="tx1"/>
          </a:solidFill>
        </p:grpSpPr>
        <p:sp>
          <p:nvSpPr>
            <p:cNvPr id="387" name="Freeform 372">
              <a:extLst>
                <a:ext uri="{FF2B5EF4-FFF2-40B4-BE49-F238E27FC236}">
                  <a16:creationId xmlns:a16="http://schemas.microsoft.com/office/drawing/2014/main" xmlns="" id="{FFDC812F-4F24-48F7-8AA8-25BE8EDE674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50187" y="6546851"/>
              <a:ext cx="49212" cy="50800"/>
            </a:xfrm>
            <a:custGeom>
              <a:avLst/>
              <a:gdLst>
                <a:gd name="T0" fmla="*/ 4 w 9"/>
                <a:gd name="T1" fmla="*/ 0 h 9"/>
                <a:gd name="T2" fmla="*/ 8 w 9"/>
                <a:gd name="T3" fmla="*/ 1 h 9"/>
                <a:gd name="T4" fmla="*/ 9 w 9"/>
                <a:gd name="T5" fmla="*/ 4 h 9"/>
                <a:gd name="T6" fmla="*/ 8 w 9"/>
                <a:gd name="T7" fmla="*/ 8 h 9"/>
                <a:gd name="T8" fmla="*/ 4 w 9"/>
                <a:gd name="T9" fmla="*/ 9 h 9"/>
                <a:gd name="T10" fmla="*/ 1 w 9"/>
                <a:gd name="T11" fmla="*/ 8 h 9"/>
                <a:gd name="T12" fmla="*/ 0 w 9"/>
                <a:gd name="T13" fmla="*/ 4 h 9"/>
                <a:gd name="T14" fmla="*/ 1 w 9"/>
                <a:gd name="T15" fmla="*/ 1 h 9"/>
                <a:gd name="T16" fmla="*/ 4 w 9"/>
                <a:gd name="T17" fmla="*/ 0 h 9"/>
                <a:gd name="T18" fmla="*/ 6 w 9"/>
                <a:gd name="T19" fmla="*/ 2 h 9"/>
                <a:gd name="T20" fmla="*/ 4 w 9"/>
                <a:gd name="T21" fmla="*/ 2 h 9"/>
                <a:gd name="T22" fmla="*/ 2 w 9"/>
                <a:gd name="T23" fmla="*/ 2 h 9"/>
                <a:gd name="T24" fmla="*/ 2 w 9"/>
                <a:gd name="T25" fmla="*/ 4 h 9"/>
                <a:gd name="T26" fmla="*/ 2 w 9"/>
                <a:gd name="T27" fmla="*/ 6 h 9"/>
                <a:gd name="T28" fmla="*/ 4 w 9"/>
                <a:gd name="T29" fmla="*/ 7 h 9"/>
                <a:gd name="T30" fmla="*/ 6 w 9"/>
                <a:gd name="T31" fmla="*/ 6 h 9"/>
                <a:gd name="T32" fmla="*/ 7 w 9"/>
                <a:gd name="T33" fmla="*/ 4 h 9"/>
                <a:gd name="T34" fmla="*/ 6 w 9"/>
                <a:gd name="T35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" h="9">
                  <a:moveTo>
                    <a:pt x="4" y="0"/>
                  </a:moveTo>
                  <a:cubicBezTo>
                    <a:pt x="6" y="0"/>
                    <a:pt x="7" y="0"/>
                    <a:pt x="8" y="1"/>
                  </a:cubicBezTo>
                  <a:cubicBezTo>
                    <a:pt x="8" y="2"/>
                    <a:pt x="9" y="3"/>
                    <a:pt x="9" y="4"/>
                  </a:cubicBezTo>
                  <a:cubicBezTo>
                    <a:pt x="9" y="6"/>
                    <a:pt x="8" y="7"/>
                    <a:pt x="8" y="8"/>
                  </a:cubicBezTo>
                  <a:cubicBezTo>
                    <a:pt x="7" y="8"/>
                    <a:pt x="6" y="9"/>
                    <a:pt x="4" y="9"/>
                  </a:cubicBezTo>
                  <a:cubicBezTo>
                    <a:pt x="3" y="9"/>
                    <a:pt x="2" y="8"/>
                    <a:pt x="1" y="8"/>
                  </a:cubicBezTo>
                  <a:cubicBezTo>
                    <a:pt x="0" y="7"/>
                    <a:pt x="0" y="6"/>
                    <a:pt x="0" y="4"/>
                  </a:cubicBezTo>
                  <a:cubicBezTo>
                    <a:pt x="0" y="3"/>
                    <a:pt x="0" y="2"/>
                    <a:pt x="1" y="1"/>
                  </a:cubicBezTo>
                  <a:cubicBezTo>
                    <a:pt x="2" y="0"/>
                    <a:pt x="3" y="0"/>
                    <a:pt x="4" y="0"/>
                  </a:cubicBezTo>
                  <a:close/>
                  <a:moveTo>
                    <a:pt x="6" y="2"/>
                  </a:moveTo>
                  <a:cubicBezTo>
                    <a:pt x="6" y="2"/>
                    <a:pt x="5" y="2"/>
                    <a:pt x="4" y="2"/>
                  </a:cubicBezTo>
                  <a:cubicBezTo>
                    <a:pt x="4" y="2"/>
                    <a:pt x="3" y="2"/>
                    <a:pt x="2" y="2"/>
                  </a:cubicBezTo>
                  <a:cubicBezTo>
                    <a:pt x="2" y="3"/>
                    <a:pt x="2" y="3"/>
                    <a:pt x="2" y="4"/>
                  </a:cubicBezTo>
                  <a:cubicBezTo>
                    <a:pt x="2" y="5"/>
                    <a:pt x="2" y="6"/>
                    <a:pt x="2" y="6"/>
                  </a:cubicBezTo>
                  <a:cubicBezTo>
                    <a:pt x="3" y="7"/>
                    <a:pt x="4" y="7"/>
                    <a:pt x="4" y="7"/>
                  </a:cubicBezTo>
                  <a:cubicBezTo>
                    <a:pt x="5" y="7"/>
                    <a:pt x="6" y="7"/>
                    <a:pt x="6" y="6"/>
                  </a:cubicBezTo>
                  <a:cubicBezTo>
                    <a:pt x="7" y="6"/>
                    <a:pt x="7" y="5"/>
                    <a:pt x="7" y="4"/>
                  </a:cubicBezTo>
                  <a:cubicBezTo>
                    <a:pt x="7" y="3"/>
                    <a:pt x="7" y="3"/>
                    <a:pt x="6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88" name="Freeform 373">
              <a:extLst>
                <a:ext uri="{FF2B5EF4-FFF2-40B4-BE49-F238E27FC236}">
                  <a16:creationId xmlns:a16="http://schemas.microsoft.com/office/drawing/2014/main" xmlns="" id="{A6C1373A-5E12-47B6-8507-D4E8F6D49DA4}"/>
                </a:ext>
              </a:extLst>
            </p:cNvPr>
            <p:cNvSpPr>
              <a:spLocks/>
            </p:cNvSpPr>
            <p:nvPr/>
          </p:nvSpPr>
          <p:spPr bwMode="auto">
            <a:xfrm>
              <a:off x="7710487" y="6519863"/>
              <a:ext cx="177800" cy="22225"/>
            </a:xfrm>
            <a:custGeom>
              <a:avLst/>
              <a:gdLst>
                <a:gd name="T0" fmla="*/ 2 w 32"/>
                <a:gd name="T1" fmla="*/ 3 h 4"/>
                <a:gd name="T2" fmla="*/ 0 w 32"/>
                <a:gd name="T3" fmla="*/ 4 h 4"/>
                <a:gd name="T4" fmla="*/ 0 w 32"/>
                <a:gd name="T5" fmla="*/ 2 h 4"/>
                <a:gd name="T6" fmla="*/ 2 w 32"/>
                <a:gd name="T7" fmla="*/ 0 h 4"/>
                <a:gd name="T8" fmla="*/ 2 w 32"/>
                <a:gd name="T9" fmla="*/ 0 h 4"/>
                <a:gd name="T10" fmla="*/ 2 w 32"/>
                <a:gd name="T11" fmla="*/ 0 h 4"/>
                <a:gd name="T12" fmla="*/ 32 w 32"/>
                <a:gd name="T13" fmla="*/ 0 h 4"/>
                <a:gd name="T14" fmla="*/ 32 w 32"/>
                <a:gd name="T15" fmla="*/ 1 h 4"/>
                <a:gd name="T16" fmla="*/ 32 w 32"/>
                <a:gd name="T17" fmla="*/ 2 h 4"/>
                <a:gd name="T18" fmla="*/ 3 w 32"/>
                <a:gd name="T19" fmla="*/ 2 h 4"/>
                <a:gd name="T20" fmla="*/ 2 w 32"/>
                <a:gd name="T21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4">
                  <a:moveTo>
                    <a:pt x="2" y="3"/>
                  </a:moveTo>
                  <a:cubicBezTo>
                    <a:pt x="1" y="4"/>
                    <a:pt x="1" y="4"/>
                    <a:pt x="0" y="4"/>
                  </a:cubicBezTo>
                  <a:cubicBezTo>
                    <a:pt x="0" y="3"/>
                    <a:pt x="0" y="3"/>
                    <a:pt x="0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0"/>
                    <a:pt x="32" y="0"/>
                    <a:pt x="32" y="1"/>
                  </a:cubicBezTo>
                  <a:cubicBezTo>
                    <a:pt x="32" y="1"/>
                    <a:pt x="32" y="2"/>
                    <a:pt x="32" y="2"/>
                  </a:cubicBezTo>
                  <a:cubicBezTo>
                    <a:pt x="3" y="2"/>
                    <a:pt x="3" y="2"/>
                    <a:pt x="3" y="2"/>
                  </a:cubicBezTo>
                  <a:lnTo>
                    <a:pt x="2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89" name="Freeform 374">
              <a:extLst>
                <a:ext uri="{FF2B5EF4-FFF2-40B4-BE49-F238E27FC236}">
                  <a16:creationId xmlns:a16="http://schemas.microsoft.com/office/drawing/2014/main" xmlns="" id="{7278B206-3F16-427E-BA26-21722AF71477}"/>
                </a:ext>
              </a:extLst>
            </p:cNvPr>
            <p:cNvSpPr>
              <a:spLocks/>
            </p:cNvSpPr>
            <p:nvPr/>
          </p:nvSpPr>
          <p:spPr bwMode="auto">
            <a:xfrm>
              <a:off x="7705725" y="6408738"/>
              <a:ext cx="222250" cy="38100"/>
            </a:xfrm>
            <a:custGeom>
              <a:avLst/>
              <a:gdLst>
                <a:gd name="T0" fmla="*/ 1 w 40"/>
                <a:gd name="T1" fmla="*/ 7 h 7"/>
                <a:gd name="T2" fmla="*/ 0 w 40"/>
                <a:gd name="T3" fmla="*/ 6 h 7"/>
                <a:gd name="T4" fmla="*/ 1 w 40"/>
                <a:gd name="T5" fmla="*/ 5 h 7"/>
                <a:gd name="T6" fmla="*/ 38 w 40"/>
                <a:gd name="T7" fmla="*/ 5 h 7"/>
                <a:gd name="T8" fmla="*/ 38 w 40"/>
                <a:gd name="T9" fmla="*/ 1 h 7"/>
                <a:gd name="T10" fmla="*/ 39 w 40"/>
                <a:gd name="T11" fmla="*/ 0 h 7"/>
                <a:gd name="T12" fmla="*/ 40 w 40"/>
                <a:gd name="T13" fmla="*/ 1 h 7"/>
                <a:gd name="T14" fmla="*/ 39 w 40"/>
                <a:gd name="T15" fmla="*/ 6 h 7"/>
                <a:gd name="T16" fmla="*/ 38 w 40"/>
                <a:gd name="T17" fmla="*/ 7 h 7"/>
                <a:gd name="T18" fmla="*/ 1 w 40"/>
                <a:gd name="T19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0" h="7">
                  <a:moveTo>
                    <a:pt x="1" y="7"/>
                  </a:moveTo>
                  <a:cubicBezTo>
                    <a:pt x="1" y="7"/>
                    <a:pt x="0" y="6"/>
                    <a:pt x="0" y="6"/>
                  </a:cubicBezTo>
                  <a:cubicBezTo>
                    <a:pt x="0" y="5"/>
                    <a:pt x="1" y="5"/>
                    <a:pt x="1" y="5"/>
                  </a:cubicBezTo>
                  <a:cubicBezTo>
                    <a:pt x="38" y="5"/>
                    <a:pt x="38" y="5"/>
                    <a:pt x="38" y="5"/>
                  </a:cubicBezTo>
                  <a:cubicBezTo>
                    <a:pt x="38" y="1"/>
                    <a:pt x="38" y="1"/>
                    <a:pt x="38" y="1"/>
                  </a:cubicBezTo>
                  <a:cubicBezTo>
                    <a:pt x="38" y="0"/>
                    <a:pt x="39" y="0"/>
                    <a:pt x="39" y="0"/>
                  </a:cubicBezTo>
                  <a:cubicBezTo>
                    <a:pt x="40" y="0"/>
                    <a:pt x="40" y="0"/>
                    <a:pt x="40" y="1"/>
                  </a:cubicBezTo>
                  <a:cubicBezTo>
                    <a:pt x="39" y="6"/>
                    <a:pt x="39" y="6"/>
                    <a:pt x="39" y="6"/>
                  </a:cubicBezTo>
                  <a:cubicBezTo>
                    <a:pt x="39" y="6"/>
                    <a:pt x="39" y="7"/>
                    <a:pt x="38" y="7"/>
                  </a:cubicBezTo>
                  <a:lnTo>
                    <a:pt x="1" y="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0" name="Freeform 375">
              <a:extLst>
                <a:ext uri="{FF2B5EF4-FFF2-40B4-BE49-F238E27FC236}">
                  <a16:creationId xmlns:a16="http://schemas.microsoft.com/office/drawing/2014/main" xmlns="" id="{201EDF44-5855-4650-8A28-E41C97CA9054}"/>
                </a:ext>
              </a:extLst>
            </p:cNvPr>
            <p:cNvSpPr>
              <a:spLocks/>
            </p:cNvSpPr>
            <p:nvPr/>
          </p:nvSpPr>
          <p:spPr bwMode="auto">
            <a:xfrm>
              <a:off x="7694612" y="6408738"/>
              <a:ext cx="233362" cy="11113"/>
            </a:xfrm>
            <a:custGeom>
              <a:avLst/>
              <a:gdLst>
                <a:gd name="T0" fmla="*/ 41 w 42"/>
                <a:gd name="T1" fmla="*/ 0 h 2"/>
                <a:gd name="T2" fmla="*/ 42 w 42"/>
                <a:gd name="T3" fmla="*/ 1 h 2"/>
                <a:gd name="T4" fmla="*/ 41 w 42"/>
                <a:gd name="T5" fmla="*/ 2 h 2"/>
                <a:gd name="T6" fmla="*/ 1 w 42"/>
                <a:gd name="T7" fmla="*/ 2 h 2"/>
                <a:gd name="T8" fmla="*/ 0 w 42"/>
                <a:gd name="T9" fmla="*/ 1 h 2"/>
                <a:gd name="T10" fmla="*/ 1 w 42"/>
                <a:gd name="T11" fmla="*/ 0 h 2"/>
                <a:gd name="T12" fmla="*/ 41 w 42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2">
                  <a:moveTo>
                    <a:pt x="41" y="0"/>
                  </a:moveTo>
                  <a:cubicBezTo>
                    <a:pt x="42" y="0"/>
                    <a:pt x="42" y="0"/>
                    <a:pt x="42" y="1"/>
                  </a:cubicBezTo>
                  <a:cubicBezTo>
                    <a:pt x="42" y="1"/>
                    <a:pt x="42" y="2"/>
                    <a:pt x="4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41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1" name="Freeform 376">
              <a:extLst>
                <a:ext uri="{FF2B5EF4-FFF2-40B4-BE49-F238E27FC236}">
                  <a16:creationId xmlns:a16="http://schemas.microsoft.com/office/drawing/2014/main" xmlns="" id="{8AEFA789-0FFC-4F2F-8C14-F4A80E32355A}"/>
                </a:ext>
              </a:extLst>
            </p:cNvPr>
            <p:cNvSpPr>
              <a:spLocks/>
            </p:cNvSpPr>
            <p:nvPr/>
          </p:nvSpPr>
          <p:spPr bwMode="auto">
            <a:xfrm>
              <a:off x="7699375" y="6464301"/>
              <a:ext cx="217487" cy="38100"/>
            </a:xfrm>
            <a:custGeom>
              <a:avLst/>
              <a:gdLst>
                <a:gd name="T0" fmla="*/ 1 w 39"/>
                <a:gd name="T1" fmla="*/ 7 h 7"/>
                <a:gd name="T2" fmla="*/ 0 w 39"/>
                <a:gd name="T3" fmla="*/ 6 h 7"/>
                <a:gd name="T4" fmla="*/ 1 w 39"/>
                <a:gd name="T5" fmla="*/ 5 h 7"/>
                <a:gd name="T6" fmla="*/ 37 w 39"/>
                <a:gd name="T7" fmla="*/ 5 h 7"/>
                <a:gd name="T8" fmla="*/ 38 w 39"/>
                <a:gd name="T9" fmla="*/ 0 h 7"/>
                <a:gd name="T10" fmla="*/ 39 w 39"/>
                <a:gd name="T11" fmla="*/ 0 h 7"/>
                <a:gd name="T12" fmla="*/ 39 w 39"/>
                <a:gd name="T13" fmla="*/ 1 h 7"/>
                <a:gd name="T14" fmla="*/ 38 w 39"/>
                <a:gd name="T15" fmla="*/ 6 h 7"/>
                <a:gd name="T16" fmla="*/ 38 w 39"/>
                <a:gd name="T17" fmla="*/ 7 h 7"/>
                <a:gd name="T18" fmla="*/ 1 w 39"/>
                <a:gd name="T19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" h="7">
                  <a:moveTo>
                    <a:pt x="1" y="7"/>
                  </a:moveTo>
                  <a:cubicBezTo>
                    <a:pt x="0" y="7"/>
                    <a:pt x="0" y="6"/>
                    <a:pt x="0" y="6"/>
                  </a:cubicBezTo>
                  <a:cubicBezTo>
                    <a:pt x="0" y="5"/>
                    <a:pt x="0" y="5"/>
                    <a:pt x="1" y="5"/>
                  </a:cubicBezTo>
                  <a:cubicBezTo>
                    <a:pt x="37" y="5"/>
                    <a:pt x="37" y="5"/>
                    <a:pt x="37" y="5"/>
                  </a:cubicBezTo>
                  <a:cubicBezTo>
                    <a:pt x="38" y="0"/>
                    <a:pt x="38" y="0"/>
                    <a:pt x="38" y="0"/>
                  </a:cubicBezTo>
                  <a:cubicBezTo>
                    <a:pt x="38" y="0"/>
                    <a:pt x="38" y="0"/>
                    <a:pt x="39" y="0"/>
                  </a:cubicBezTo>
                  <a:cubicBezTo>
                    <a:pt x="39" y="0"/>
                    <a:pt x="39" y="0"/>
                    <a:pt x="39" y="1"/>
                  </a:cubicBezTo>
                  <a:cubicBezTo>
                    <a:pt x="38" y="6"/>
                    <a:pt x="38" y="6"/>
                    <a:pt x="38" y="6"/>
                  </a:cubicBezTo>
                  <a:cubicBezTo>
                    <a:pt x="38" y="6"/>
                    <a:pt x="38" y="7"/>
                    <a:pt x="38" y="7"/>
                  </a:cubicBezTo>
                  <a:lnTo>
                    <a:pt x="1" y="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2" name="Freeform 377">
              <a:extLst>
                <a:ext uri="{FF2B5EF4-FFF2-40B4-BE49-F238E27FC236}">
                  <a16:creationId xmlns:a16="http://schemas.microsoft.com/office/drawing/2014/main" xmlns="" id="{B4B22041-4794-48CC-9013-2CA0D59BFA31}"/>
                </a:ext>
              </a:extLst>
            </p:cNvPr>
            <p:cNvSpPr>
              <a:spLocks/>
            </p:cNvSpPr>
            <p:nvPr/>
          </p:nvSpPr>
          <p:spPr bwMode="auto">
            <a:xfrm>
              <a:off x="7594600" y="6335713"/>
              <a:ext cx="49212" cy="11113"/>
            </a:xfrm>
            <a:custGeom>
              <a:avLst/>
              <a:gdLst>
                <a:gd name="T0" fmla="*/ 8 w 9"/>
                <a:gd name="T1" fmla="*/ 0 h 2"/>
                <a:gd name="T2" fmla="*/ 9 w 9"/>
                <a:gd name="T3" fmla="*/ 1 h 2"/>
                <a:gd name="T4" fmla="*/ 8 w 9"/>
                <a:gd name="T5" fmla="*/ 2 h 2"/>
                <a:gd name="T6" fmla="*/ 1 w 9"/>
                <a:gd name="T7" fmla="*/ 2 h 2"/>
                <a:gd name="T8" fmla="*/ 0 w 9"/>
                <a:gd name="T9" fmla="*/ 1 h 2"/>
                <a:gd name="T10" fmla="*/ 1 w 9"/>
                <a:gd name="T11" fmla="*/ 0 h 2"/>
                <a:gd name="T12" fmla="*/ 8 w 9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">
                  <a:moveTo>
                    <a:pt x="8" y="0"/>
                  </a:moveTo>
                  <a:cubicBezTo>
                    <a:pt x="8" y="0"/>
                    <a:pt x="9" y="1"/>
                    <a:pt x="9" y="1"/>
                  </a:cubicBezTo>
                  <a:cubicBezTo>
                    <a:pt x="9" y="2"/>
                    <a:pt x="8" y="2"/>
                    <a:pt x="8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lnTo>
                    <a:pt x="8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3" name="Freeform 378">
              <a:extLst>
                <a:ext uri="{FF2B5EF4-FFF2-40B4-BE49-F238E27FC236}">
                  <a16:creationId xmlns:a16="http://schemas.microsoft.com/office/drawing/2014/main" xmlns="" id="{7D1ADC76-BF8B-44BC-AF16-2FF1A510029F}"/>
                </a:ext>
              </a:extLst>
            </p:cNvPr>
            <p:cNvSpPr>
              <a:spLocks/>
            </p:cNvSpPr>
            <p:nvPr/>
          </p:nvSpPr>
          <p:spPr bwMode="auto">
            <a:xfrm>
              <a:off x="7632700" y="6335713"/>
              <a:ext cx="77787" cy="166688"/>
            </a:xfrm>
            <a:custGeom>
              <a:avLst/>
              <a:gdLst>
                <a:gd name="T0" fmla="*/ 14 w 14"/>
                <a:gd name="T1" fmla="*/ 28 h 30"/>
                <a:gd name="T2" fmla="*/ 13 w 14"/>
                <a:gd name="T3" fmla="*/ 30 h 30"/>
                <a:gd name="T4" fmla="*/ 12 w 14"/>
                <a:gd name="T5" fmla="*/ 29 h 30"/>
                <a:gd name="T6" fmla="*/ 0 w 14"/>
                <a:gd name="T7" fmla="*/ 2 h 30"/>
                <a:gd name="T8" fmla="*/ 1 w 14"/>
                <a:gd name="T9" fmla="*/ 0 h 30"/>
                <a:gd name="T10" fmla="*/ 2 w 14"/>
                <a:gd name="T11" fmla="*/ 1 h 30"/>
                <a:gd name="T12" fmla="*/ 14 w 14"/>
                <a:gd name="T13" fmla="*/ 28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30">
                  <a:moveTo>
                    <a:pt x="14" y="28"/>
                  </a:moveTo>
                  <a:cubicBezTo>
                    <a:pt x="14" y="29"/>
                    <a:pt x="14" y="29"/>
                    <a:pt x="13" y="30"/>
                  </a:cubicBezTo>
                  <a:cubicBezTo>
                    <a:pt x="13" y="30"/>
                    <a:pt x="12" y="29"/>
                    <a:pt x="12" y="29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lnTo>
                    <a:pt x="14" y="2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4" name="Freeform 379">
              <a:extLst>
                <a:ext uri="{FF2B5EF4-FFF2-40B4-BE49-F238E27FC236}">
                  <a16:creationId xmlns:a16="http://schemas.microsoft.com/office/drawing/2014/main" xmlns="" id="{5DAEFA58-3B1B-4386-969B-64F098823397}"/>
                </a:ext>
              </a:extLst>
            </p:cNvPr>
            <p:cNvSpPr>
              <a:spLocks/>
            </p:cNvSpPr>
            <p:nvPr/>
          </p:nvSpPr>
          <p:spPr bwMode="auto">
            <a:xfrm>
              <a:off x="7705725" y="6435726"/>
              <a:ext cx="211137" cy="39688"/>
            </a:xfrm>
            <a:custGeom>
              <a:avLst/>
              <a:gdLst>
                <a:gd name="T0" fmla="*/ 37 w 38"/>
                <a:gd name="T1" fmla="*/ 5 h 7"/>
                <a:gd name="T2" fmla="*/ 38 w 38"/>
                <a:gd name="T3" fmla="*/ 6 h 7"/>
                <a:gd name="T4" fmla="*/ 37 w 38"/>
                <a:gd name="T5" fmla="*/ 7 h 7"/>
                <a:gd name="T6" fmla="*/ 3 w 38"/>
                <a:gd name="T7" fmla="*/ 7 h 7"/>
                <a:gd name="T8" fmla="*/ 2 w 38"/>
                <a:gd name="T9" fmla="*/ 6 h 7"/>
                <a:gd name="T10" fmla="*/ 2 w 38"/>
                <a:gd name="T11" fmla="*/ 6 h 7"/>
                <a:gd name="T12" fmla="*/ 0 w 38"/>
                <a:gd name="T13" fmla="*/ 1 h 7"/>
                <a:gd name="T14" fmla="*/ 1 w 38"/>
                <a:gd name="T15" fmla="*/ 0 h 7"/>
                <a:gd name="T16" fmla="*/ 2 w 38"/>
                <a:gd name="T17" fmla="*/ 0 h 7"/>
                <a:gd name="T18" fmla="*/ 4 w 38"/>
                <a:gd name="T19" fmla="*/ 5 h 7"/>
                <a:gd name="T20" fmla="*/ 37 w 38"/>
                <a:gd name="T21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8" h="7">
                  <a:moveTo>
                    <a:pt x="37" y="5"/>
                  </a:moveTo>
                  <a:cubicBezTo>
                    <a:pt x="38" y="5"/>
                    <a:pt x="38" y="5"/>
                    <a:pt x="38" y="6"/>
                  </a:cubicBezTo>
                  <a:cubicBezTo>
                    <a:pt x="38" y="6"/>
                    <a:pt x="38" y="7"/>
                    <a:pt x="37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7"/>
                    <a:pt x="2" y="6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4" y="5"/>
                    <a:pt x="4" y="5"/>
                    <a:pt x="4" y="5"/>
                  </a:cubicBezTo>
                  <a:lnTo>
                    <a:pt x="37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5" name="Freeform 380">
              <a:extLst>
                <a:ext uri="{FF2B5EF4-FFF2-40B4-BE49-F238E27FC236}">
                  <a16:creationId xmlns:a16="http://schemas.microsoft.com/office/drawing/2014/main" xmlns="" id="{0EC0D740-00EA-4FF0-8BD4-7EABD57A7FDB}"/>
                </a:ext>
              </a:extLst>
            </p:cNvPr>
            <p:cNvSpPr>
              <a:spLocks/>
            </p:cNvSpPr>
            <p:nvPr/>
          </p:nvSpPr>
          <p:spPr bwMode="auto">
            <a:xfrm>
              <a:off x="7594600" y="6335713"/>
              <a:ext cx="22225" cy="38100"/>
            </a:xfrm>
            <a:custGeom>
              <a:avLst/>
              <a:gdLst>
                <a:gd name="T0" fmla="*/ 4 w 4"/>
                <a:gd name="T1" fmla="*/ 6 h 7"/>
                <a:gd name="T2" fmla="*/ 3 w 4"/>
                <a:gd name="T3" fmla="*/ 7 h 7"/>
                <a:gd name="T4" fmla="*/ 2 w 4"/>
                <a:gd name="T5" fmla="*/ 7 h 7"/>
                <a:gd name="T6" fmla="*/ 0 w 4"/>
                <a:gd name="T7" fmla="*/ 2 h 7"/>
                <a:gd name="T8" fmla="*/ 0 w 4"/>
                <a:gd name="T9" fmla="*/ 0 h 7"/>
                <a:gd name="T10" fmla="*/ 2 w 4"/>
                <a:gd name="T11" fmla="*/ 1 h 7"/>
                <a:gd name="T12" fmla="*/ 4 w 4"/>
                <a:gd name="T13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7">
                  <a:moveTo>
                    <a:pt x="4" y="6"/>
                  </a:moveTo>
                  <a:cubicBezTo>
                    <a:pt x="4" y="6"/>
                    <a:pt x="4" y="7"/>
                    <a:pt x="3" y="7"/>
                  </a:cubicBezTo>
                  <a:cubicBezTo>
                    <a:pt x="3" y="7"/>
                    <a:pt x="2" y="7"/>
                    <a:pt x="2" y="7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1" y="0"/>
                    <a:pt x="2" y="1"/>
                  </a:cubicBezTo>
                  <a:lnTo>
                    <a:pt x="4" y="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6" name="Freeform 381">
              <a:extLst>
                <a:ext uri="{FF2B5EF4-FFF2-40B4-BE49-F238E27FC236}">
                  <a16:creationId xmlns:a16="http://schemas.microsoft.com/office/drawing/2014/main" xmlns="" id="{BBBEEC94-9B4C-42F1-B362-22787458C578}"/>
                </a:ext>
              </a:extLst>
            </p:cNvPr>
            <p:cNvSpPr>
              <a:spLocks/>
            </p:cNvSpPr>
            <p:nvPr/>
          </p:nvSpPr>
          <p:spPr bwMode="auto">
            <a:xfrm>
              <a:off x="7683500" y="6380163"/>
              <a:ext cx="249237" cy="39688"/>
            </a:xfrm>
            <a:custGeom>
              <a:avLst/>
              <a:gdLst>
                <a:gd name="T0" fmla="*/ 4 w 45"/>
                <a:gd name="T1" fmla="*/ 5 h 7"/>
                <a:gd name="T2" fmla="*/ 3 w 45"/>
                <a:gd name="T3" fmla="*/ 7 h 7"/>
                <a:gd name="T4" fmla="*/ 2 w 45"/>
                <a:gd name="T5" fmla="*/ 6 h 7"/>
                <a:gd name="T6" fmla="*/ 0 w 45"/>
                <a:gd name="T7" fmla="*/ 1 h 7"/>
                <a:gd name="T8" fmla="*/ 0 w 45"/>
                <a:gd name="T9" fmla="*/ 0 h 7"/>
                <a:gd name="T10" fmla="*/ 1 w 45"/>
                <a:gd name="T11" fmla="*/ 0 h 7"/>
                <a:gd name="T12" fmla="*/ 1 w 45"/>
                <a:gd name="T13" fmla="*/ 0 h 7"/>
                <a:gd name="T14" fmla="*/ 44 w 45"/>
                <a:gd name="T15" fmla="*/ 0 h 7"/>
                <a:gd name="T16" fmla="*/ 45 w 45"/>
                <a:gd name="T17" fmla="*/ 1 h 7"/>
                <a:gd name="T18" fmla="*/ 44 w 45"/>
                <a:gd name="T19" fmla="*/ 2 h 7"/>
                <a:gd name="T20" fmla="*/ 2 w 45"/>
                <a:gd name="T21" fmla="*/ 2 h 7"/>
                <a:gd name="T22" fmla="*/ 4 w 45"/>
                <a:gd name="T23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5" h="7">
                  <a:moveTo>
                    <a:pt x="4" y="5"/>
                  </a:moveTo>
                  <a:cubicBezTo>
                    <a:pt x="4" y="6"/>
                    <a:pt x="4" y="6"/>
                    <a:pt x="3" y="7"/>
                  </a:cubicBezTo>
                  <a:cubicBezTo>
                    <a:pt x="3" y="7"/>
                    <a:pt x="2" y="7"/>
                    <a:pt x="2" y="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45" y="0"/>
                    <a:pt x="45" y="0"/>
                    <a:pt x="45" y="1"/>
                  </a:cubicBezTo>
                  <a:cubicBezTo>
                    <a:pt x="45" y="1"/>
                    <a:pt x="45" y="2"/>
                    <a:pt x="44" y="2"/>
                  </a:cubicBezTo>
                  <a:cubicBezTo>
                    <a:pt x="2" y="2"/>
                    <a:pt x="2" y="2"/>
                    <a:pt x="2" y="2"/>
                  </a:cubicBezTo>
                  <a:lnTo>
                    <a:pt x="4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7" name="Freeform 382">
              <a:extLst>
                <a:ext uri="{FF2B5EF4-FFF2-40B4-BE49-F238E27FC236}">
                  <a16:creationId xmlns:a16="http://schemas.microsoft.com/office/drawing/2014/main" xmlns="" id="{14EFC3EE-641B-46D9-8965-28B091407D5A}"/>
                </a:ext>
              </a:extLst>
            </p:cNvPr>
            <p:cNvSpPr>
              <a:spLocks/>
            </p:cNvSpPr>
            <p:nvPr/>
          </p:nvSpPr>
          <p:spPr bwMode="auto">
            <a:xfrm>
              <a:off x="7605712" y="6362701"/>
              <a:ext cx="22225" cy="11113"/>
            </a:xfrm>
            <a:custGeom>
              <a:avLst/>
              <a:gdLst>
                <a:gd name="T0" fmla="*/ 3 w 4"/>
                <a:gd name="T1" fmla="*/ 0 h 2"/>
                <a:gd name="T2" fmla="*/ 4 w 4"/>
                <a:gd name="T3" fmla="*/ 1 h 2"/>
                <a:gd name="T4" fmla="*/ 3 w 4"/>
                <a:gd name="T5" fmla="*/ 2 h 2"/>
                <a:gd name="T6" fmla="*/ 1 w 4"/>
                <a:gd name="T7" fmla="*/ 2 h 2"/>
                <a:gd name="T8" fmla="*/ 0 w 4"/>
                <a:gd name="T9" fmla="*/ 1 h 2"/>
                <a:gd name="T10" fmla="*/ 1 w 4"/>
                <a:gd name="T11" fmla="*/ 0 h 2"/>
                <a:gd name="T12" fmla="*/ 3 w 4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2">
                  <a:moveTo>
                    <a:pt x="3" y="0"/>
                  </a:moveTo>
                  <a:cubicBezTo>
                    <a:pt x="4" y="0"/>
                    <a:pt x="4" y="1"/>
                    <a:pt x="4" y="1"/>
                  </a:cubicBezTo>
                  <a:cubicBezTo>
                    <a:pt x="4" y="2"/>
                    <a:pt x="4" y="2"/>
                    <a:pt x="3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lnTo>
                    <a:pt x="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8" name="Freeform 383">
              <a:extLst>
                <a:ext uri="{FF2B5EF4-FFF2-40B4-BE49-F238E27FC236}">
                  <a16:creationId xmlns:a16="http://schemas.microsoft.com/office/drawing/2014/main" xmlns="" id="{0BF3EBA9-E4F8-48AA-8003-8ACE975A07A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66037" y="6546851"/>
              <a:ext cx="55562" cy="50800"/>
            </a:xfrm>
            <a:custGeom>
              <a:avLst/>
              <a:gdLst>
                <a:gd name="T0" fmla="*/ 5 w 10"/>
                <a:gd name="T1" fmla="*/ 0 h 9"/>
                <a:gd name="T2" fmla="*/ 8 w 10"/>
                <a:gd name="T3" fmla="*/ 1 h 9"/>
                <a:gd name="T4" fmla="*/ 10 w 10"/>
                <a:gd name="T5" fmla="*/ 4 h 9"/>
                <a:gd name="T6" fmla="*/ 8 w 10"/>
                <a:gd name="T7" fmla="*/ 8 h 9"/>
                <a:gd name="T8" fmla="*/ 5 w 10"/>
                <a:gd name="T9" fmla="*/ 9 h 9"/>
                <a:gd name="T10" fmla="*/ 2 w 10"/>
                <a:gd name="T11" fmla="*/ 8 h 9"/>
                <a:gd name="T12" fmla="*/ 0 w 10"/>
                <a:gd name="T13" fmla="*/ 4 h 9"/>
                <a:gd name="T14" fmla="*/ 2 w 10"/>
                <a:gd name="T15" fmla="*/ 1 h 9"/>
                <a:gd name="T16" fmla="*/ 5 w 10"/>
                <a:gd name="T17" fmla="*/ 0 h 9"/>
                <a:gd name="T18" fmla="*/ 7 w 10"/>
                <a:gd name="T19" fmla="*/ 2 h 9"/>
                <a:gd name="T20" fmla="*/ 5 w 10"/>
                <a:gd name="T21" fmla="*/ 2 h 9"/>
                <a:gd name="T22" fmla="*/ 3 w 10"/>
                <a:gd name="T23" fmla="*/ 2 h 9"/>
                <a:gd name="T24" fmla="*/ 2 w 10"/>
                <a:gd name="T25" fmla="*/ 4 h 9"/>
                <a:gd name="T26" fmla="*/ 3 w 10"/>
                <a:gd name="T27" fmla="*/ 6 h 9"/>
                <a:gd name="T28" fmla="*/ 5 w 10"/>
                <a:gd name="T29" fmla="*/ 7 h 9"/>
                <a:gd name="T30" fmla="*/ 7 w 10"/>
                <a:gd name="T31" fmla="*/ 6 h 9"/>
                <a:gd name="T32" fmla="*/ 8 w 10"/>
                <a:gd name="T33" fmla="*/ 4 h 9"/>
                <a:gd name="T34" fmla="*/ 7 w 10"/>
                <a:gd name="T35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0" h="9">
                  <a:moveTo>
                    <a:pt x="5" y="0"/>
                  </a:moveTo>
                  <a:cubicBezTo>
                    <a:pt x="6" y="0"/>
                    <a:pt x="8" y="0"/>
                    <a:pt x="8" y="1"/>
                  </a:cubicBezTo>
                  <a:cubicBezTo>
                    <a:pt x="9" y="2"/>
                    <a:pt x="10" y="3"/>
                    <a:pt x="10" y="4"/>
                  </a:cubicBezTo>
                  <a:cubicBezTo>
                    <a:pt x="10" y="6"/>
                    <a:pt x="9" y="7"/>
                    <a:pt x="8" y="8"/>
                  </a:cubicBezTo>
                  <a:cubicBezTo>
                    <a:pt x="8" y="8"/>
                    <a:pt x="6" y="9"/>
                    <a:pt x="5" y="9"/>
                  </a:cubicBezTo>
                  <a:cubicBezTo>
                    <a:pt x="4" y="9"/>
                    <a:pt x="3" y="8"/>
                    <a:pt x="2" y="8"/>
                  </a:cubicBezTo>
                  <a:cubicBezTo>
                    <a:pt x="1" y="7"/>
                    <a:pt x="0" y="6"/>
                    <a:pt x="0" y="4"/>
                  </a:cubicBezTo>
                  <a:cubicBezTo>
                    <a:pt x="0" y="3"/>
                    <a:pt x="1" y="2"/>
                    <a:pt x="2" y="1"/>
                  </a:cubicBezTo>
                  <a:cubicBezTo>
                    <a:pt x="3" y="0"/>
                    <a:pt x="4" y="0"/>
                    <a:pt x="5" y="0"/>
                  </a:cubicBezTo>
                  <a:close/>
                  <a:moveTo>
                    <a:pt x="7" y="2"/>
                  </a:moveTo>
                  <a:cubicBezTo>
                    <a:pt x="7" y="2"/>
                    <a:pt x="6" y="2"/>
                    <a:pt x="5" y="2"/>
                  </a:cubicBezTo>
                  <a:cubicBezTo>
                    <a:pt x="4" y="2"/>
                    <a:pt x="4" y="2"/>
                    <a:pt x="3" y="2"/>
                  </a:cubicBezTo>
                  <a:cubicBezTo>
                    <a:pt x="3" y="3"/>
                    <a:pt x="2" y="3"/>
                    <a:pt x="2" y="4"/>
                  </a:cubicBezTo>
                  <a:cubicBezTo>
                    <a:pt x="2" y="5"/>
                    <a:pt x="3" y="6"/>
                    <a:pt x="3" y="6"/>
                  </a:cubicBezTo>
                  <a:cubicBezTo>
                    <a:pt x="4" y="7"/>
                    <a:pt x="4" y="7"/>
                    <a:pt x="5" y="7"/>
                  </a:cubicBezTo>
                  <a:cubicBezTo>
                    <a:pt x="6" y="7"/>
                    <a:pt x="7" y="7"/>
                    <a:pt x="7" y="6"/>
                  </a:cubicBezTo>
                  <a:cubicBezTo>
                    <a:pt x="8" y="6"/>
                    <a:pt x="8" y="5"/>
                    <a:pt x="8" y="4"/>
                  </a:cubicBezTo>
                  <a:cubicBezTo>
                    <a:pt x="8" y="3"/>
                    <a:pt x="8" y="3"/>
                    <a:pt x="7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99" name="Group 398">
            <a:extLst>
              <a:ext uri="{FF2B5EF4-FFF2-40B4-BE49-F238E27FC236}">
                <a16:creationId xmlns:a16="http://schemas.microsoft.com/office/drawing/2014/main" xmlns="" id="{E4AAA340-1012-486E-B387-D34383FC2366}"/>
              </a:ext>
            </a:extLst>
          </p:cNvPr>
          <p:cNvGrpSpPr/>
          <p:nvPr/>
        </p:nvGrpSpPr>
        <p:grpSpPr>
          <a:xfrm>
            <a:off x="9536113" y="3001963"/>
            <a:ext cx="266700" cy="344488"/>
            <a:chOff x="8299450" y="125413"/>
            <a:chExt cx="266700" cy="344488"/>
          </a:xfrm>
          <a:solidFill>
            <a:schemeClr val="tx1"/>
          </a:solidFill>
        </p:grpSpPr>
        <p:sp>
          <p:nvSpPr>
            <p:cNvPr id="400" name="Freeform 384">
              <a:extLst>
                <a:ext uri="{FF2B5EF4-FFF2-40B4-BE49-F238E27FC236}">
                  <a16:creationId xmlns:a16="http://schemas.microsoft.com/office/drawing/2014/main" xmlns="" id="{C4EADB47-1ACC-4D29-9053-45DC3F8D9FF2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9450" y="125413"/>
              <a:ext cx="266700" cy="344488"/>
            </a:xfrm>
            <a:custGeom>
              <a:avLst/>
              <a:gdLst>
                <a:gd name="T0" fmla="*/ 45 w 48"/>
                <a:gd name="T1" fmla="*/ 57 h 62"/>
                <a:gd name="T2" fmla="*/ 44 w 48"/>
                <a:gd name="T3" fmla="*/ 58 h 62"/>
                <a:gd name="T4" fmla="*/ 43 w 48"/>
                <a:gd name="T5" fmla="*/ 57 h 62"/>
                <a:gd name="T6" fmla="*/ 43 w 48"/>
                <a:gd name="T7" fmla="*/ 2 h 62"/>
                <a:gd name="T8" fmla="*/ 2 w 48"/>
                <a:gd name="T9" fmla="*/ 2 h 62"/>
                <a:gd name="T10" fmla="*/ 2 w 48"/>
                <a:gd name="T11" fmla="*/ 60 h 62"/>
                <a:gd name="T12" fmla="*/ 47 w 48"/>
                <a:gd name="T13" fmla="*/ 60 h 62"/>
                <a:gd name="T14" fmla="*/ 47 w 48"/>
                <a:gd name="T15" fmla="*/ 40 h 62"/>
                <a:gd name="T16" fmla="*/ 48 w 48"/>
                <a:gd name="T17" fmla="*/ 39 h 62"/>
                <a:gd name="T18" fmla="*/ 48 w 48"/>
                <a:gd name="T19" fmla="*/ 40 h 62"/>
                <a:gd name="T20" fmla="*/ 48 w 48"/>
                <a:gd name="T21" fmla="*/ 61 h 62"/>
                <a:gd name="T22" fmla="*/ 48 w 48"/>
                <a:gd name="T23" fmla="*/ 61 h 62"/>
                <a:gd name="T24" fmla="*/ 48 w 48"/>
                <a:gd name="T25" fmla="*/ 62 h 62"/>
                <a:gd name="T26" fmla="*/ 1 w 48"/>
                <a:gd name="T27" fmla="*/ 62 h 62"/>
                <a:gd name="T28" fmla="*/ 1 w 48"/>
                <a:gd name="T29" fmla="*/ 62 h 62"/>
                <a:gd name="T30" fmla="*/ 1 w 48"/>
                <a:gd name="T31" fmla="*/ 61 h 62"/>
                <a:gd name="T32" fmla="*/ 0 w 48"/>
                <a:gd name="T33" fmla="*/ 1 h 62"/>
                <a:gd name="T34" fmla="*/ 0 w 48"/>
                <a:gd name="T35" fmla="*/ 1 h 62"/>
                <a:gd name="T36" fmla="*/ 1 w 48"/>
                <a:gd name="T37" fmla="*/ 0 h 62"/>
                <a:gd name="T38" fmla="*/ 44 w 48"/>
                <a:gd name="T39" fmla="*/ 0 h 62"/>
                <a:gd name="T40" fmla="*/ 44 w 48"/>
                <a:gd name="T41" fmla="*/ 0 h 62"/>
                <a:gd name="T42" fmla="*/ 45 w 48"/>
                <a:gd name="T43" fmla="*/ 1 h 62"/>
                <a:gd name="T44" fmla="*/ 45 w 48"/>
                <a:gd name="T45" fmla="*/ 57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8" h="62">
                  <a:moveTo>
                    <a:pt x="45" y="57"/>
                  </a:moveTo>
                  <a:cubicBezTo>
                    <a:pt x="45" y="58"/>
                    <a:pt x="44" y="58"/>
                    <a:pt x="44" y="58"/>
                  </a:cubicBezTo>
                  <a:cubicBezTo>
                    <a:pt x="43" y="58"/>
                    <a:pt x="43" y="58"/>
                    <a:pt x="43" y="57"/>
                  </a:cubicBezTo>
                  <a:cubicBezTo>
                    <a:pt x="43" y="2"/>
                    <a:pt x="43" y="2"/>
                    <a:pt x="43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60"/>
                    <a:pt x="2" y="60"/>
                    <a:pt x="2" y="60"/>
                  </a:cubicBezTo>
                  <a:cubicBezTo>
                    <a:pt x="47" y="60"/>
                    <a:pt x="47" y="60"/>
                    <a:pt x="47" y="60"/>
                  </a:cubicBezTo>
                  <a:cubicBezTo>
                    <a:pt x="47" y="40"/>
                    <a:pt x="47" y="40"/>
                    <a:pt x="47" y="40"/>
                  </a:cubicBezTo>
                  <a:cubicBezTo>
                    <a:pt x="47" y="39"/>
                    <a:pt x="47" y="39"/>
                    <a:pt x="48" y="39"/>
                  </a:cubicBezTo>
                  <a:cubicBezTo>
                    <a:pt x="48" y="39"/>
                    <a:pt x="48" y="39"/>
                    <a:pt x="48" y="40"/>
                  </a:cubicBezTo>
                  <a:cubicBezTo>
                    <a:pt x="48" y="61"/>
                    <a:pt x="48" y="61"/>
                    <a:pt x="48" y="61"/>
                  </a:cubicBezTo>
                  <a:cubicBezTo>
                    <a:pt x="48" y="61"/>
                    <a:pt x="48" y="61"/>
                    <a:pt x="48" y="61"/>
                  </a:cubicBezTo>
                  <a:cubicBezTo>
                    <a:pt x="48" y="61"/>
                    <a:pt x="48" y="62"/>
                    <a:pt x="48" y="62"/>
                  </a:cubicBezTo>
                  <a:cubicBezTo>
                    <a:pt x="1" y="62"/>
                    <a:pt x="1" y="62"/>
                    <a:pt x="1" y="62"/>
                  </a:cubicBezTo>
                  <a:cubicBezTo>
                    <a:pt x="1" y="62"/>
                    <a:pt x="1" y="62"/>
                    <a:pt x="1" y="62"/>
                  </a:cubicBezTo>
                  <a:cubicBezTo>
                    <a:pt x="1" y="62"/>
                    <a:pt x="1" y="61"/>
                    <a:pt x="1" y="6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44" y="0"/>
                    <a:pt x="45" y="1"/>
                    <a:pt x="45" y="1"/>
                  </a:cubicBezTo>
                  <a:lnTo>
                    <a:pt x="45" y="5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1" name="Freeform 385">
              <a:extLst>
                <a:ext uri="{FF2B5EF4-FFF2-40B4-BE49-F238E27FC236}">
                  <a16:creationId xmlns:a16="http://schemas.microsoft.com/office/drawing/2014/main" xmlns="" id="{7185C8B8-B17B-40C9-B75F-3BC1E878D50B}"/>
                </a:ext>
              </a:extLst>
            </p:cNvPr>
            <p:cNvSpPr>
              <a:spLocks/>
            </p:cNvSpPr>
            <p:nvPr/>
          </p:nvSpPr>
          <p:spPr bwMode="auto">
            <a:xfrm>
              <a:off x="8477250" y="269876"/>
              <a:ext cx="44450" cy="38100"/>
            </a:xfrm>
            <a:custGeom>
              <a:avLst/>
              <a:gdLst>
                <a:gd name="T0" fmla="*/ 1 w 8"/>
                <a:gd name="T1" fmla="*/ 7 h 7"/>
                <a:gd name="T2" fmla="*/ 0 w 8"/>
                <a:gd name="T3" fmla="*/ 6 h 7"/>
                <a:gd name="T4" fmla="*/ 1 w 8"/>
                <a:gd name="T5" fmla="*/ 5 h 7"/>
                <a:gd name="T6" fmla="*/ 5 w 8"/>
                <a:gd name="T7" fmla="*/ 4 h 7"/>
                <a:gd name="T8" fmla="*/ 6 w 8"/>
                <a:gd name="T9" fmla="*/ 3 h 7"/>
                <a:gd name="T10" fmla="*/ 6 w 8"/>
                <a:gd name="T11" fmla="*/ 3 h 7"/>
                <a:gd name="T12" fmla="*/ 4 w 8"/>
                <a:gd name="T13" fmla="*/ 2 h 7"/>
                <a:gd name="T14" fmla="*/ 4 w 8"/>
                <a:gd name="T15" fmla="*/ 0 h 7"/>
                <a:gd name="T16" fmla="*/ 5 w 8"/>
                <a:gd name="T17" fmla="*/ 0 h 7"/>
                <a:gd name="T18" fmla="*/ 7 w 8"/>
                <a:gd name="T19" fmla="*/ 2 h 7"/>
                <a:gd name="T20" fmla="*/ 7 w 8"/>
                <a:gd name="T21" fmla="*/ 4 h 7"/>
                <a:gd name="T22" fmla="*/ 6 w 8"/>
                <a:gd name="T23" fmla="*/ 5 h 7"/>
                <a:gd name="T24" fmla="*/ 1 w 8"/>
                <a:gd name="T25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7">
                  <a:moveTo>
                    <a:pt x="1" y="7"/>
                  </a:moveTo>
                  <a:cubicBezTo>
                    <a:pt x="0" y="7"/>
                    <a:pt x="0" y="6"/>
                    <a:pt x="0" y="6"/>
                  </a:cubicBezTo>
                  <a:cubicBezTo>
                    <a:pt x="0" y="5"/>
                    <a:pt x="0" y="5"/>
                    <a:pt x="1" y="5"/>
                  </a:cubicBezTo>
                  <a:cubicBezTo>
                    <a:pt x="3" y="5"/>
                    <a:pt x="4" y="4"/>
                    <a:pt x="5" y="4"/>
                  </a:cubicBezTo>
                  <a:cubicBezTo>
                    <a:pt x="5" y="4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2"/>
                    <a:pt x="5" y="2"/>
                    <a:pt x="4" y="2"/>
                  </a:cubicBezTo>
                  <a:cubicBezTo>
                    <a:pt x="4" y="1"/>
                    <a:pt x="4" y="1"/>
                    <a:pt x="4" y="0"/>
                  </a:cubicBezTo>
                  <a:cubicBezTo>
                    <a:pt x="4" y="0"/>
                    <a:pt x="5" y="0"/>
                    <a:pt x="5" y="0"/>
                  </a:cubicBezTo>
                  <a:cubicBezTo>
                    <a:pt x="6" y="1"/>
                    <a:pt x="7" y="1"/>
                    <a:pt x="7" y="2"/>
                  </a:cubicBezTo>
                  <a:cubicBezTo>
                    <a:pt x="8" y="3"/>
                    <a:pt x="8" y="3"/>
                    <a:pt x="7" y="4"/>
                  </a:cubicBezTo>
                  <a:cubicBezTo>
                    <a:pt x="7" y="5"/>
                    <a:pt x="7" y="5"/>
                    <a:pt x="6" y="5"/>
                  </a:cubicBezTo>
                  <a:cubicBezTo>
                    <a:pt x="5" y="6"/>
                    <a:pt x="3" y="7"/>
                    <a:pt x="1" y="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2" name="Freeform 386">
              <a:extLst>
                <a:ext uri="{FF2B5EF4-FFF2-40B4-BE49-F238E27FC236}">
                  <a16:creationId xmlns:a16="http://schemas.microsoft.com/office/drawing/2014/main" xmlns="" id="{B2E48691-E904-4DE1-A5A9-784F75C871A7}"/>
                </a:ext>
              </a:extLst>
            </p:cNvPr>
            <p:cNvSpPr>
              <a:spLocks/>
            </p:cNvSpPr>
            <p:nvPr/>
          </p:nvSpPr>
          <p:spPr bwMode="auto">
            <a:xfrm>
              <a:off x="8339137" y="263526"/>
              <a:ext cx="171450" cy="61913"/>
            </a:xfrm>
            <a:custGeom>
              <a:avLst/>
              <a:gdLst>
                <a:gd name="T0" fmla="*/ 30 w 31"/>
                <a:gd name="T1" fmla="*/ 1 h 11"/>
                <a:gd name="T2" fmla="*/ 31 w 31"/>
                <a:gd name="T3" fmla="*/ 2 h 11"/>
                <a:gd name="T4" fmla="*/ 29 w 31"/>
                <a:gd name="T5" fmla="*/ 3 h 11"/>
                <a:gd name="T6" fmla="*/ 15 w 31"/>
                <a:gd name="T7" fmla="*/ 4 h 11"/>
                <a:gd name="T8" fmla="*/ 2 w 31"/>
                <a:gd name="T9" fmla="*/ 11 h 11"/>
                <a:gd name="T10" fmla="*/ 0 w 31"/>
                <a:gd name="T11" fmla="*/ 11 h 11"/>
                <a:gd name="T12" fmla="*/ 0 w 31"/>
                <a:gd name="T13" fmla="*/ 10 h 11"/>
                <a:gd name="T14" fmla="*/ 15 w 31"/>
                <a:gd name="T15" fmla="*/ 2 h 11"/>
                <a:gd name="T16" fmla="*/ 30 w 31"/>
                <a:gd name="T17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1" h="11">
                  <a:moveTo>
                    <a:pt x="30" y="1"/>
                  </a:moveTo>
                  <a:cubicBezTo>
                    <a:pt x="31" y="1"/>
                    <a:pt x="31" y="2"/>
                    <a:pt x="31" y="2"/>
                  </a:cubicBezTo>
                  <a:cubicBezTo>
                    <a:pt x="30" y="3"/>
                    <a:pt x="30" y="3"/>
                    <a:pt x="29" y="3"/>
                  </a:cubicBezTo>
                  <a:cubicBezTo>
                    <a:pt x="26" y="2"/>
                    <a:pt x="21" y="2"/>
                    <a:pt x="15" y="4"/>
                  </a:cubicBezTo>
                  <a:cubicBezTo>
                    <a:pt x="10" y="6"/>
                    <a:pt x="4" y="8"/>
                    <a:pt x="2" y="11"/>
                  </a:cubicBezTo>
                  <a:cubicBezTo>
                    <a:pt x="1" y="11"/>
                    <a:pt x="1" y="11"/>
                    <a:pt x="0" y="11"/>
                  </a:cubicBezTo>
                  <a:cubicBezTo>
                    <a:pt x="0" y="11"/>
                    <a:pt x="0" y="10"/>
                    <a:pt x="0" y="10"/>
                  </a:cubicBezTo>
                  <a:cubicBezTo>
                    <a:pt x="3" y="7"/>
                    <a:pt x="9" y="4"/>
                    <a:pt x="15" y="2"/>
                  </a:cubicBezTo>
                  <a:cubicBezTo>
                    <a:pt x="21" y="0"/>
                    <a:pt x="27" y="0"/>
                    <a:pt x="3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3" name="Freeform 387">
              <a:extLst>
                <a:ext uri="{FF2B5EF4-FFF2-40B4-BE49-F238E27FC236}">
                  <a16:creationId xmlns:a16="http://schemas.microsoft.com/office/drawing/2014/main" xmlns="" id="{3FC327A8-F4D9-4102-A2EA-EDD0AA11A297}"/>
                </a:ext>
              </a:extLst>
            </p:cNvPr>
            <p:cNvSpPr>
              <a:spLocks/>
            </p:cNvSpPr>
            <p:nvPr/>
          </p:nvSpPr>
          <p:spPr bwMode="auto">
            <a:xfrm>
              <a:off x="8383587" y="169863"/>
              <a:ext cx="38100" cy="44450"/>
            </a:xfrm>
            <a:custGeom>
              <a:avLst/>
              <a:gdLst>
                <a:gd name="T0" fmla="*/ 2 w 7"/>
                <a:gd name="T1" fmla="*/ 7 h 8"/>
                <a:gd name="T2" fmla="*/ 1 w 7"/>
                <a:gd name="T3" fmla="*/ 8 h 8"/>
                <a:gd name="T4" fmla="*/ 0 w 7"/>
                <a:gd name="T5" fmla="*/ 7 h 8"/>
                <a:gd name="T6" fmla="*/ 1 w 7"/>
                <a:gd name="T7" fmla="*/ 1 h 8"/>
                <a:gd name="T8" fmla="*/ 3 w 7"/>
                <a:gd name="T9" fmla="*/ 0 h 8"/>
                <a:gd name="T10" fmla="*/ 4 w 7"/>
                <a:gd name="T11" fmla="*/ 0 h 8"/>
                <a:gd name="T12" fmla="*/ 7 w 7"/>
                <a:gd name="T13" fmla="*/ 2 h 8"/>
                <a:gd name="T14" fmla="*/ 6 w 7"/>
                <a:gd name="T15" fmla="*/ 4 h 8"/>
                <a:gd name="T16" fmla="*/ 5 w 7"/>
                <a:gd name="T17" fmla="*/ 3 h 8"/>
                <a:gd name="T18" fmla="*/ 4 w 7"/>
                <a:gd name="T19" fmla="*/ 2 h 8"/>
                <a:gd name="T20" fmla="*/ 3 w 7"/>
                <a:gd name="T21" fmla="*/ 2 h 8"/>
                <a:gd name="T22" fmla="*/ 3 w 7"/>
                <a:gd name="T23" fmla="*/ 2 h 8"/>
                <a:gd name="T24" fmla="*/ 2 w 7"/>
                <a:gd name="T25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" h="8">
                  <a:moveTo>
                    <a:pt x="2" y="7"/>
                  </a:moveTo>
                  <a:cubicBezTo>
                    <a:pt x="2" y="7"/>
                    <a:pt x="2" y="8"/>
                    <a:pt x="1" y="8"/>
                  </a:cubicBezTo>
                  <a:cubicBezTo>
                    <a:pt x="1" y="8"/>
                    <a:pt x="0" y="7"/>
                    <a:pt x="0" y="7"/>
                  </a:cubicBezTo>
                  <a:cubicBezTo>
                    <a:pt x="0" y="5"/>
                    <a:pt x="0" y="3"/>
                    <a:pt x="1" y="1"/>
                  </a:cubicBezTo>
                  <a:cubicBezTo>
                    <a:pt x="2" y="1"/>
                    <a:pt x="2" y="0"/>
                    <a:pt x="3" y="0"/>
                  </a:cubicBezTo>
                  <a:cubicBezTo>
                    <a:pt x="3" y="0"/>
                    <a:pt x="4" y="0"/>
                    <a:pt x="4" y="0"/>
                  </a:cubicBezTo>
                  <a:cubicBezTo>
                    <a:pt x="5" y="0"/>
                    <a:pt x="6" y="1"/>
                    <a:pt x="7" y="2"/>
                  </a:cubicBezTo>
                  <a:cubicBezTo>
                    <a:pt x="7" y="3"/>
                    <a:pt x="7" y="3"/>
                    <a:pt x="6" y="4"/>
                  </a:cubicBezTo>
                  <a:cubicBezTo>
                    <a:pt x="6" y="4"/>
                    <a:pt x="5" y="4"/>
                    <a:pt x="5" y="3"/>
                  </a:cubicBezTo>
                  <a:cubicBezTo>
                    <a:pt x="5" y="2"/>
                    <a:pt x="4" y="2"/>
                    <a:pt x="4" y="2"/>
                  </a:cubicBezTo>
                  <a:cubicBezTo>
                    <a:pt x="4" y="2"/>
                    <a:pt x="4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2" y="3"/>
                    <a:pt x="2" y="5"/>
                    <a:pt x="2" y="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4" name="Freeform 388">
              <a:extLst>
                <a:ext uri="{FF2B5EF4-FFF2-40B4-BE49-F238E27FC236}">
                  <a16:creationId xmlns:a16="http://schemas.microsoft.com/office/drawing/2014/main" xmlns="" id="{30C1F893-0567-4978-9999-E37B969E976A}"/>
                </a:ext>
              </a:extLst>
            </p:cNvPr>
            <p:cNvSpPr>
              <a:spLocks/>
            </p:cNvSpPr>
            <p:nvPr/>
          </p:nvSpPr>
          <p:spPr bwMode="auto">
            <a:xfrm>
              <a:off x="8383587" y="203201"/>
              <a:ext cx="104775" cy="104775"/>
            </a:xfrm>
            <a:custGeom>
              <a:avLst/>
              <a:gdLst>
                <a:gd name="T0" fmla="*/ 18 w 19"/>
                <a:gd name="T1" fmla="*/ 17 h 19"/>
                <a:gd name="T2" fmla="*/ 19 w 19"/>
                <a:gd name="T3" fmla="*/ 18 h 19"/>
                <a:gd name="T4" fmla="*/ 18 w 19"/>
                <a:gd name="T5" fmla="*/ 19 h 19"/>
                <a:gd name="T6" fmla="*/ 6 w 19"/>
                <a:gd name="T7" fmla="*/ 13 h 19"/>
                <a:gd name="T8" fmla="*/ 0 w 19"/>
                <a:gd name="T9" fmla="*/ 1 h 19"/>
                <a:gd name="T10" fmla="*/ 1 w 19"/>
                <a:gd name="T11" fmla="*/ 0 h 19"/>
                <a:gd name="T12" fmla="*/ 2 w 19"/>
                <a:gd name="T13" fmla="*/ 1 h 19"/>
                <a:gd name="T14" fmla="*/ 7 w 19"/>
                <a:gd name="T15" fmla="*/ 11 h 19"/>
                <a:gd name="T16" fmla="*/ 18 w 19"/>
                <a:gd name="T17" fmla="*/ 17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" h="19">
                  <a:moveTo>
                    <a:pt x="18" y="17"/>
                  </a:moveTo>
                  <a:cubicBezTo>
                    <a:pt x="18" y="17"/>
                    <a:pt x="19" y="17"/>
                    <a:pt x="19" y="18"/>
                  </a:cubicBezTo>
                  <a:cubicBezTo>
                    <a:pt x="19" y="18"/>
                    <a:pt x="18" y="19"/>
                    <a:pt x="18" y="19"/>
                  </a:cubicBezTo>
                  <a:cubicBezTo>
                    <a:pt x="14" y="18"/>
                    <a:pt x="9" y="16"/>
                    <a:pt x="6" y="13"/>
                  </a:cubicBezTo>
                  <a:cubicBezTo>
                    <a:pt x="3" y="9"/>
                    <a:pt x="0" y="5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4"/>
                    <a:pt x="4" y="8"/>
                    <a:pt x="7" y="11"/>
                  </a:cubicBezTo>
                  <a:cubicBezTo>
                    <a:pt x="10" y="14"/>
                    <a:pt x="14" y="16"/>
                    <a:pt x="18" y="1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5" name="Freeform 389">
              <a:extLst>
                <a:ext uri="{FF2B5EF4-FFF2-40B4-BE49-F238E27FC236}">
                  <a16:creationId xmlns:a16="http://schemas.microsoft.com/office/drawing/2014/main" xmlns="" id="{919D18FF-A3D6-44F0-A657-E2A98E6A4BD2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8025" y="180976"/>
              <a:ext cx="100012" cy="177800"/>
            </a:xfrm>
            <a:custGeom>
              <a:avLst/>
              <a:gdLst>
                <a:gd name="T0" fmla="*/ 15 w 18"/>
                <a:gd name="T1" fmla="*/ 1 h 32"/>
                <a:gd name="T2" fmla="*/ 15 w 18"/>
                <a:gd name="T3" fmla="*/ 0 h 32"/>
                <a:gd name="T4" fmla="*/ 17 w 18"/>
                <a:gd name="T5" fmla="*/ 1 h 32"/>
                <a:gd name="T6" fmla="*/ 15 w 18"/>
                <a:gd name="T7" fmla="*/ 16 h 32"/>
                <a:gd name="T8" fmla="*/ 8 w 18"/>
                <a:gd name="T9" fmla="*/ 30 h 32"/>
                <a:gd name="T10" fmla="*/ 8 w 18"/>
                <a:gd name="T11" fmla="*/ 30 h 32"/>
                <a:gd name="T12" fmla="*/ 3 w 18"/>
                <a:gd name="T13" fmla="*/ 32 h 32"/>
                <a:gd name="T14" fmla="*/ 3 w 18"/>
                <a:gd name="T15" fmla="*/ 32 h 32"/>
                <a:gd name="T16" fmla="*/ 3 w 18"/>
                <a:gd name="T17" fmla="*/ 32 h 32"/>
                <a:gd name="T18" fmla="*/ 2 w 18"/>
                <a:gd name="T19" fmla="*/ 31 h 32"/>
                <a:gd name="T20" fmla="*/ 1 w 18"/>
                <a:gd name="T21" fmla="*/ 29 h 32"/>
                <a:gd name="T22" fmla="*/ 2 w 18"/>
                <a:gd name="T23" fmla="*/ 25 h 32"/>
                <a:gd name="T24" fmla="*/ 4 w 18"/>
                <a:gd name="T25" fmla="*/ 25 h 32"/>
                <a:gd name="T26" fmla="*/ 4 w 18"/>
                <a:gd name="T27" fmla="*/ 26 h 32"/>
                <a:gd name="T28" fmla="*/ 2 w 18"/>
                <a:gd name="T29" fmla="*/ 29 h 32"/>
                <a:gd name="T30" fmla="*/ 3 w 18"/>
                <a:gd name="T31" fmla="*/ 30 h 32"/>
                <a:gd name="T32" fmla="*/ 4 w 18"/>
                <a:gd name="T33" fmla="*/ 30 h 32"/>
                <a:gd name="T34" fmla="*/ 4 w 18"/>
                <a:gd name="T35" fmla="*/ 30 h 32"/>
                <a:gd name="T36" fmla="*/ 6 w 18"/>
                <a:gd name="T37" fmla="*/ 29 h 32"/>
                <a:gd name="T38" fmla="*/ 7 w 18"/>
                <a:gd name="T39" fmla="*/ 29 h 32"/>
                <a:gd name="T40" fmla="*/ 14 w 18"/>
                <a:gd name="T41" fmla="*/ 15 h 32"/>
                <a:gd name="T42" fmla="*/ 15 w 18"/>
                <a:gd name="T43" fmla="*/ 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8" h="32">
                  <a:moveTo>
                    <a:pt x="15" y="1"/>
                  </a:moveTo>
                  <a:cubicBezTo>
                    <a:pt x="15" y="1"/>
                    <a:pt x="15" y="0"/>
                    <a:pt x="15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8" y="4"/>
                    <a:pt x="17" y="10"/>
                    <a:pt x="15" y="16"/>
                  </a:cubicBezTo>
                  <a:cubicBezTo>
                    <a:pt x="14" y="22"/>
                    <a:pt x="11" y="27"/>
                    <a:pt x="8" y="30"/>
                  </a:cubicBezTo>
                  <a:cubicBezTo>
                    <a:pt x="8" y="30"/>
                    <a:pt x="8" y="30"/>
                    <a:pt x="8" y="30"/>
                  </a:cubicBezTo>
                  <a:cubicBezTo>
                    <a:pt x="6" y="32"/>
                    <a:pt x="4" y="32"/>
                    <a:pt x="3" y="32"/>
                  </a:cubicBezTo>
                  <a:cubicBezTo>
                    <a:pt x="3" y="32"/>
                    <a:pt x="3" y="32"/>
                    <a:pt x="3" y="32"/>
                  </a:cubicBezTo>
                  <a:cubicBezTo>
                    <a:pt x="3" y="32"/>
                    <a:pt x="3" y="32"/>
                    <a:pt x="3" y="32"/>
                  </a:cubicBezTo>
                  <a:cubicBezTo>
                    <a:pt x="2" y="32"/>
                    <a:pt x="2" y="31"/>
                    <a:pt x="2" y="31"/>
                  </a:cubicBezTo>
                  <a:cubicBezTo>
                    <a:pt x="1" y="31"/>
                    <a:pt x="1" y="30"/>
                    <a:pt x="1" y="29"/>
                  </a:cubicBezTo>
                  <a:cubicBezTo>
                    <a:pt x="0" y="28"/>
                    <a:pt x="1" y="26"/>
                    <a:pt x="2" y="25"/>
                  </a:cubicBezTo>
                  <a:cubicBezTo>
                    <a:pt x="3" y="24"/>
                    <a:pt x="3" y="24"/>
                    <a:pt x="4" y="25"/>
                  </a:cubicBezTo>
                  <a:cubicBezTo>
                    <a:pt x="4" y="25"/>
                    <a:pt x="4" y="26"/>
                    <a:pt x="4" y="26"/>
                  </a:cubicBezTo>
                  <a:cubicBezTo>
                    <a:pt x="2" y="27"/>
                    <a:pt x="2" y="28"/>
                    <a:pt x="2" y="29"/>
                  </a:cubicBezTo>
                  <a:cubicBezTo>
                    <a:pt x="3" y="29"/>
                    <a:pt x="3" y="29"/>
                    <a:pt x="3" y="30"/>
                  </a:cubicBezTo>
                  <a:cubicBezTo>
                    <a:pt x="3" y="30"/>
                    <a:pt x="3" y="30"/>
                    <a:pt x="4" y="30"/>
                  </a:cubicBezTo>
                  <a:cubicBezTo>
                    <a:pt x="4" y="30"/>
                    <a:pt x="4" y="30"/>
                    <a:pt x="4" y="30"/>
                  </a:cubicBezTo>
                  <a:cubicBezTo>
                    <a:pt x="4" y="30"/>
                    <a:pt x="5" y="30"/>
                    <a:pt x="6" y="29"/>
                  </a:cubicBezTo>
                  <a:cubicBezTo>
                    <a:pt x="7" y="29"/>
                    <a:pt x="7" y="29"/>
                    <a:pt x="7" y="29"/>
                  </a:cubicBezTo>
                  <a:cubicBezTo>
                    <a:pt x="9" y="26"/>
                    <a:pt x="12" y="21"/>
                    <a:pt x="14" y="15"/>
                  </a:cubicBezTo>
                  <a:cubicBezTo>
                    <a:pt x="15" y="10"/>
                    <a:pt x="16" y="4"/>
                    <a:pt x="15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06" name="Group 405">
            <a:extLst>
              <a:ext uri="{FF2B5EF4-FFF2-40B4-BE49-F238E27FC236}">
                <a16:creationId xmlns:a16="http://schemas.microsoft.com/office/drawing/2014/main" xmlns="" id="{7FC7F4CF-C77F-449F-9719-7857C44B3A05}"/>
              </a:ext>
            </a:extLst>
          </p:cNvPr>
          <p:cNvGrpSpPr/>
          <p:nvPr/>
        </p:nvGrpSpPr>
        <p:grpSpPr>
          <a:xfrm>
            <a:off x="7639050" y="3654426"/>
            <a:ext cx="255587" cy="338138"/>
            <a:chOff x="7639050" y="3578226"/>
            <a:chExt cx="255587" cy="338138"/>
          </a:xfrm>
          <a:solidFill>
            <a:schemeClr val="tx1"/>
          </a:solidFill>
        </p:grpSpPr>
        <p:sp>
          <p:nvSpPr>
            <p:cNvPr id="407" name="Freeform 390">
              <a:extLst>
                <a:ext uri="{FF2B5EF4-FFF2-40B4-BE49-F238E27FC236}">
                  <a16:creationId xmlns:a16="http://schemas.microsoft.com/office/drawing/2014/main" xmlns="" id="{21803557-DB1F-42C8-80A1-CED277AF1D5C}"/>
                </a:ext>
              </a:extLst>
            </p:cNvPr>
            <p:cNvSpPr>
              <a:spLocks/>
            </p:cNvSpPr>
            <p:nvPr/>
          </p:nvSpPr>
          <p:spPr bwMode="auto">
            <a:xfrm>
              <a:off x="7732712" y="3867151"/>
              <a:ext cx="73025" cy="11113"/>
            </a:xfrm>
            <a:custGeom>
              <a:avLst/>
              <a:gdLst>
                <a:gd name="T0" fmla="*/ 1 w 13"/>
                <a:gd name="T1" fmla="*/ 2 h 2"/>
                <a:gd name="T2" fmla="*/ 0 w 13"/>
                <a:gd name="T3" fmla="*/ 1 h 2"/>
                <a:gd name="T4" fmla="*/ 1 w 13"/>
                <a:gd name="T5" fmla="*/ 0 h 2"/>
                <a:gd name="T6" fmla="*/ 12 w 13"/>
                <a:gd name="T7" fmla="*/ 0 h 2"/>
                <a:gd name="T8" fmla="*/ 13 w 13"/>
                <a:gd name="T9" fmla="*/ 1 h 2"/>
                <a:gd name="T10" fmla="*/ 12 w 13"/>
                <a:gd name="T11" fmla="*/ 2 h 2"/>
                <a:gd name="T12" fmla="*/ 1 w 1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3" y="0"/>
                    <a:pt x="13" y="1"/>
                  </a:cubicBezTo>
                  <a:cubicBezTo>
                    <a:pt x="13" y="1"/>
                    <a:pt x="12" y="2"/>
                    <a:pt x="1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8" name="Freeform 391">
              <a:extLst>
                <a:ext uri="{FF2B5EF4-FFF2-40B4-BE49-F238E27FC236}">
                  <a16:creationId xmlns:a16="http://schemas.microsoft.com/office/drawing/2014/main" xmlns="" id="{EE16B605-8566-4E88-9EA8-7735762409B6}"/>
                </a:ext>
              </a:extLst>
            </p:cNvPr>
            <p:cNvSpPr>
              <a:spLocks/>
            </p:cNvSpPr>
            <p:nvPr/>
          </p:nvSpPr>
          <p:spPr bwMode="auto">
            <a:xfrm>
              <a:off x="7739062" y="3883026"/>
              <a:ext cx="60325" cy="11113"/>
            </a:xfrm>
            <a:custGeom>
              <a:avLst/>
              <a:gdLst>
                <a:gd name="T0" fmla="*/ 1 w 11"/>
                <a:gd name="T1" fmla="*/ 2 h 2"/>
                <a:gd name="T2" fmla="*/ 0 w 11"/>
                <a:gd name="T3" fmla="*/ 1 h 2"/>
                <a:gd name="T4" fmla="*/ 1 w 11"/>
                <a:gd name="T5" fmla="*/ 0 h 2"/>
                <a:gd name="T6" fmla="*/ 10 w 11"/>
                <a:gd name="T7" fmla="*/ 0 h 2"/>
                <a:gd name="T8" fmla="*/ 11 w 11"/>
                <a:gd name="T9" fmla="*/ 1 h 2"/>
                <a:gd name="T10" fmla="*/ 10 w 11"/>
                <a:gd name="T11" fmla="*/ 2 h 2"/>
                <a:gd name="T12" fmla="*/ 1 w 1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10" y="0"/>
                    <a:pt x="11" y="1"/>
                    <a:pt x="11" y="1"/>
                  </a:cubicBezTo>
                  <a:cubicBezTo>
                    <a:pt x="11" y="2"/>
                    <a:pt x="10" y="2"/>
                    <a:pt x="1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9" name="Freeform 392">
              <a:extLst>
                <a:ext uri="{FF2B5EF4-FFF2-40B4-BE49-F238E27FC236}">
                  <a16:creationId xmlns:a16="http://schemas.microsoft.com/office/drawing/2014/main" xmlns="" id="{D51C840B-057F-4DC2-840A-750768DB9826}"/>
                </a:ext>
              </a:extLst>
            </p:cNvPr>
            <p:cNvSpPr>
              <a:spLocks/>
            </p:cNvSpPr>
            <p:nvPr/>
          </p:nvSpPr>
          <p:spPr bwMode="auto">
            <a:xfrm>
              <a:off x="7727950" y="3711576"/>
              <a:ext cx="33337" cy="115888"/>
            </a:xfrm>
            <a:custGeom>
              <a:avLst/>
              <a:gdLst>
                <a:gd name="T0" fmla="*/ 6 w 6"/>
                <a:gd name="T1" fmla="*/ 20 h 21"/>
                <a:gd name="T2" fmla="*/ 5 w 6"/>
                <a:gd name="T3" fmla="*/ 21 h 21"/>
                <a:gd name="T4" fmla="*/ 4 w 6"/>
                <a:gd name="T5" fmla="*/ 20 h 21"/>
                <a:gd name="T6" fmla="*/ 4 w 6"/>
                <a:gd name="T7" fmla="*/ 10 h 21"/>
                <a:gd name="T8" fmla="*/ 1 w 6"/>
                <a:gd name="T9" fmla="*/ 2 h 21"/>
                <a:gd name="T10" fmla="*/ 1 w 6"/>
                <a:gd name="T11" fmla="*/ 1 h 21"/>
                <a:gd name="T12" fmla="*/ 2 w 6"/>
                <a:gd name="T13" fmla="*/ 1 h 21"/>
                <a:gd name="T14" fmla="*/ 6 w 6"/>
                <a:gd name="T15" fmla="*/ 10 h 21"/>
                <a:gd name="T16" fmla="*/ 6 w 6"/>
                <a:gd name="T17" fmla="*/ 2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" h="21">
                  <a:moveTo>
                    <a:pt x="6" y="20"/>
                  </a:moveTo>
                  <a:cubicBezTo>
                    <a:pt x="6" y="21"/>
                    <a:pt x="6" y="21"/>
                    <a:pt x="5" y="21"/>
                  </a:cubicBezTo>
                  <a:cubicBezTo>
                    <a:pt x="5" y="21"/>
                    <a:pt x="4" y="21"/>
                    <a:pt x="4" y="20"/>
                  </a:cubicBezTo>
                  <a:cubicBezTo>
                    <a:pt x="4" y="16"/>
                    <a:pt x="4" y="13"/>
                    <a:pt x="4" y="10"/>
                  </a:cubicBezTo>
                  <a:cubicBezTo>
                    <a:pt x="3" y="8"/>
                    <a:pt x="2" y="5"/>
                    <a:pt x="1" y="2"/>
                  </a:cubicBezTo>
                  <a:cubicBezTo>
                    <a:pt x="0" y="1"/>
                    <a:pt x="0" y="1"/>
                    <a:pt x="1" y="1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4" y="4"/>
                    <a:pt x="5" y="7"/>
                    <a:pt x="6" y="10"/>
                  </a:cubicBezTo>
                  <a:cubicBezTo>
                    <a:pt x="6" y="13"/>
                    <a:pt x="6" y="16"/>
                    <a:pt x="6" y="2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0" name="Freeform 393">
              <a:extLst>
                <a:ext uri="{FF2B5EF4-FFF2-40B4-BE49-F238E27FC236}">
                  <a16:creationId xmlns:a16="http://schemas.microsoft.com/office/drawing/2014/main" xmlns="" id="{F4716ECC-D1B4-45BB-8DB0-57E45ECF794A}"/>
                </a:ext>
              </a:extLst>
            </p:cNvPr>
            <p:cNvSpPr>
              <a:spLocks/>
            </p:cNvSpPr>
            <p:nvPr/>
          </p:nvSpPr>
          <p:spPr bwMode="auto">
            <a:xfrm>
              <a:off x="7772400" y="3711576"/>
              <a:ext cx="33337" cy="115888"/>
            </a:xfrm>
            <a:custGeom>
              <a:avLst/>
              <a:gdLst>
                <a:gd name="T0" fmla="*/ 2 w 6"/>
                <a:gd name="T1" fmla="*/ 20 h 21"/>
                <a:gd name="T2" fmla="*/ 1 w 6"/>
                <a:gd name="T3" fmla="*/ 21 h 21"/>
                <a:gd name="T4" fmla="*/ 0 w 6"/>
                <a:gd name="T5" fmla="*/ 20 h 21"/>
                <a:gd name="T6" fmla="*/ 1 w 6"/>
                <a:gd name="T7" fmla="*/ 10 h 21"/>
                <a:gd name="T8" fmla="*/ 4 w 6"/>
                <a:gd name="T9" fmla="*/ 1 h 21"/>
                <a:gd name="T10" fmla="*/ 6 w 6"/>
                <a:gd name="T11" fmla="*/ 1 h 21"/>
                <a:gd name="T12" fmla="*/ 6 w 6"/>
                <a:gd name="T13" fmla="*/ 2 h 21"/>
                <a:gd name="T14" fmla="*/ 3 w 6"/>
                <a:gd name="T15" fmla="*/ 10 h 21"/>
                <a:gd name="T16" fmla="*/ 2 w 6"/>
                <a:gd name="T17" fmla="*/ 2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" h="21">
                  <a:moveTo>
                    <a:pt x="2" y="20"/>
                  </a:moveTo>
                  <a:cubicBezTo>
                    <a:pt x="2" y="21"/>
                    <a:pt x="2" y="21"/>
                    <a:pt x="1" y="21"/>
                  </a:cubicBezTo>
                  <a:cubicBezTo>
                    <a:pt x="1" y="21"/>
                    <a:pt x="0" y="21"/>
                    <a:pt x="0" y="20"/>
                  </a:cubicBezTo>
                  <a:cubicBezTo>
                    <a:pt x="0" y="16"/>
                    <a:pt x="0" y="13"/>
                    <a:pt x="1" y="10"/>
                  </a:cubicBezTo>
                  <a:cubicBezTo>
                    <a:pt x="1" y="7"/>
                    <a:pt x="3" y="4"/>
                    <a:pt x="4" y="1"/>
                  </a:cubicBezTo>
                  <a:cubicBezTo>
                    <a:pt x="5" y="0"/>
                    <a:pt x="5" y="0"/>
                    <a:pt x="6" y="1"/>
                  </a:cubicBezTo>
                  <a:cubicBezTo>
                    <a:pt x="6" y="1"/>
                    <a:pt x="6" y="1"/>
                    <a:pt x="6" y="2"/>
                  </a:cubicBezTo>
                  <a:cubicBezTo>
                    <a:pt x="4" y="5"/>
                    <a:pt x="3" y="8"/>
                    <a:pt x="3" y="10"/>
                  </a:cubicBezTo>
                  <a:cubicBezTo>
                    <a:pt x="2" y="13"/>
                    <a:pt x="2" y="16"/>
                    <a:pt x="2" y="2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1" name="Freeform 394">
              <a:extLst>
                <a:ext uri="{FF2B5EF4-FFF2-40B4-BE49-F238E27FC236}">
                  <a16:creationId xmlns:a16="http://schemas.microsoft.com/office/drawing/2014/main" xmlns="" id="{5C1908EC-BC61-4176-98A0-6D4C125BD94D}"/>
                </a:ext>
              </a:extLst>
            </p:cNvPr>
            <p:cNvSpPr>
              <a:spLocks/>
            </p:cNvSpPr>
            <p:nvPr/>
          </p:nvSpPr>
          <p:spPr bwMode="auto">
            <a:xfrm>
              <a:off x="7727950" y="3711576"/>
              <a:ext cx="44450" cy="22225"/>
            </a:xfrm>
            <a:custGeom>
              <a:avLst/>
              <a:gdLst>
                <a:gd name="T0" fmla="*/ 1 w 8"/>
                <a:gd name="T1" fmla="*/ 2 h 4"/>
                <a:gd name="T2" fmla="*/ 0 w 8"/>
                <a:gd name="T3" fmla="*/ 1 h 4"/>
                <a:gd name="T4" fmla="*/ 2 w 8"/>
                <a:gd name="T5" fmla="*/ 0 h 4"/>
                <a:gd name="T6" fmla="*/ 3 w 8"/>
                <a:gd name="T7" fmla="*/ 1 h 4"/>
                <a:gd name="T8" fmla="*/ 3 w 8"/>
                <a:gd name="T9" fmla="*/ 1 h 4"/>
                <a:gd name="T10" fmla="*/ 5 w 8"/>
                <a:gd name="T11" fmla="*/ 2 h 4"/>
                <a:gd name="T12" fmla="*/ 7 w 8"/>
                <a:gd name="T13" fmla="*/ 1 h 4"/>
                <a:gd name="T14" fmla="*/ 8 w 8"/>
                <a:gd name="T15" fmla="*/ 1 h 4"/>
                <a:gd name="T16" fmla="*/ 8 w 8"/>
                <a:gd name="T17" fmla="*/ 2 h 4"/>
                <a:gd name="T18" fmla="*/ 7 w 8"/>
                <a:gd name="T19" fmla="*/ 3 h 4"/>
                <a:gd name="T20" fmla="*/ 3 w 8"/>
                <a:gd name="T21" fmla="*/ 3 h 4"/>
                <a:gd name="T22" fmla="*/ 3 w 8"/>
                <a:gd name="T23" fmla="*/ 3 h 4"/>
                <a:gd name="T24" fmla="*/ 1 w 8"/>
                <a:gd name="T2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4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1" y="1"/>
                    <a:pt x="1" y="0"/>
                    <a:pt x="2" y="0"/>
                  </a:cubicBezTo>
                  <a:cubicBezTo>
                    <a:pt x="2" y="1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4" y="2"/>
                    <a:pt x="5" y="2"/>
                    <a:pt x="5" y="2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0"/>
                    <a:pt x="8" y="0"/>
                    <a:pt x="8" y="1"/>
                  </a:cubicBezTo>
                  <a:cubicBezTo>
                    <a:pt x="8" y="1"/>
                    <a:pt x="8" y="2"/>
                    <a:pt x="8" y="2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5" y="4"/>
                    <a:pt x="4" y="4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3"/>
                    <a:pt x="2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2" name="Freeform 395">
              <a:extLst>
                <a:ext uri="{FF2B5EF4-FFF2-40B4-BE49-F238E27FC236}">
                  <a16:creationId xmlns:a16="http://schemas.microsoft.com/office/drawing/2014/main" xmlns="" id="{712585F2-447B-4EDD-87A7-DA8DD8324D90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1287" y="3578226"/>
              <a:ext cx="11112" cy="33338"/>
            </a:xfrm>
            <a:custGeom>
              <a:avLst/>
              <a:gdLst>
                <a:gd name="T0" fmla="*/ 2 w 2"/>
                <a:gd name="T1" fmla="*/ 5 h 6"/>
                <a:gd name="T2" fmla="*/ 1 w 2"/>
                <a:gd name="T3" fmla="*/ 6 h 6"/>
                <a:gd name="T4" fmla="*/ 0 w 2"/>
                <a:gd name="T5" fmla="*/ 5 h 6"/>
                <a:gd name="T6" fmla="*/ 0 w 2"/>
                <a:gd name="T7" fmla="*/ 1 h 6"/>
                <a:gd name="T8" fmla="*/ 1 w 2"/>
                <a:gd name="T9" fmla="*/ 0 h 6"/>
                <a:gd name="T10" fmla="*/ 2 w 2"/>
                <a:gd name="T11" fmla="*/ 1 h 6"/>
                <a:gd name="T12" fmla="*/ 2 w 2"/>
                <a:gd name="T13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6">
                  <a:moveTo>
                    <a:pt x="2" y="5"/>
                  </a:moveTo>
                  <a:cubicBezTo>
                    <a:pt x="2" y="5"/>
                    <a:pt x="2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2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3" name="Freeform 396">
              <a:extLst>
                <a:ext uri="{FF2B5EF4-FFF2-40B4-BE49-F238E27FC236}">
                  <a16:creationId xmlns:a16="http://schemas.microsoft.com/office/drawing/2014/main" xmlns="" id="{71054B73-6CBA-4FB6-8B7A-2F0F9935793D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1287" y="3711576"/>
              <a:ext cx="44450" cy="22225"/>
            </a:xfrm>
            <a:custGeom>
              <a:avLst/>
              <a:gdLst>
                <a:gd name="T0" fmla="*/ 7 w 8"/>
                <a:gd name="T1" fmla="*/ 0 h 4"/>
                <a:gd name="T2" fmla="*/ 8 w 8"/>
                <a:gd name="T3" fmla="*/ 1 h 4"/>
                <a:gd name="T4" fmla="*/ 7 w 8"/>
                <a:gd name="T5" fmla="*/ 2 h 4"/>
                <a:gd name="T6" fmla="*/ 6 w 8"/>
                <a:gd name="T7" fmla="*/ 3 h 4"/>
                <a:gd name="T8" fmla="*/ 6 w 8"/>
                <a:gd name="T9" fmla="*/ 3 h 4"/>
                <a:gd name="T10" fmla="*/ 2 w 8"/>
                <a:gd name="T11" fmla="*/ 3 h 4"/>
                <a:gd name="T12" fmla="*/ 1 w 8"/>
                <a:gd name="T13" fmla="*/ 2 h 4"/>
                <a:gd name="T14" fmla="*/ 1 w 8"/>
                <a:gd name="T15" fmla="*/ 1 h 4"/>
                <a:gd name="T16" fmla="*/ 2 w 8"/>
                <a:gd name="T17" fmla="*/ 1 h 4"/>
                <a:gd name="T18" fmla="*/ 3 w 8"/>
                <a:gd name="T19" fmla="*/ 2 h 4"/>
                <a:gd name="T20" fmla="*/ 5 w 8"/>
                <a:gd name="T21" fmla="*/ 1 h 4"/>
                <a:gd name="T22" fmla="*/ 5 w 8"/>
                <a:gd name="T23" fmla="*/ 1 h 4"/>
                <a:gd name="T24" fmla="*/ 7 w 8"/>
                <a:gd name="T25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4">
                  <a:moveTo>
                    <a:pt x="7" y="0"/>
                  </a:moveTo>
                  <a:cubicBezTo>
                    <a:pt x="7" y="0"/>
                    <a:pt x="8" y="1"/>
                    <a:pt x="8" y="1"/>
                  </a:cubicBezTo>
                  <a:cubicBezTo>
                    <a:pt x="8" y="2"/>
                    <a:pt x="8" y="2"/>
                    <a:pt x="7" y="2"/>
                  </a:cubicBezTo>
                  <a:cubicBezTo>
                    <a:pt x="7" y="2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5" y="4"/>
                    <a:pt x="3" y="4"/>
                    <a:pt x="2" y="3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0"/>
                    <a:pt x="1" y="0"/>
                    <a:pt x="2" y="1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4" y="2"/>
                    <a:pt x="4" y="2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1"/>
                    <a:pt x="6" y="1"/>
                    <a:pt x="7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4" name="Freeform 397">
              <a:extLst>
                <a:ext uri="{FF2B5EF4-FFF2-40B4-BE49-F238E27FC236}">
                  <a16:creationId xmlns:a16="http://schemas.microsoft.com/office/drawing/2014/main" xmlns="" id="{587BEB65-C136-4A48-9125-F62F65E064D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72387" y="3633788"/>
              <a:ext cx="188912" cy="215900"/>
            </a:xfrm>
            <a:custGeom>
              <a:avLst/>
              <a:gdLst>
                <a:gd name="T0" fmla="*/ 29 w 34"/>
                <a:gd name="T1" fmla="*/ 5 h 39"/>
                <a:gd name="T2" fmla="*/ 34 w 34"/>
                <a:gd name="T3" fmla="*/ 17 h 39"/>
                <a:gd name="T4" fmla="*/ 33 w 34"/>
                <a:gd name="T5" fmla="*/ 22 h 39"/>
                <a:gd name="T6" fmla="*/ 31 w 34"/>
                <a:gd name="T7" fmla="*/ 27 h 39"/>
                <a:gd name="T8" fmla="*/ 27 w 34"/>
                <a:gd name="T9" fmla="*/ 32 h 39"/>
                <a:gd name="T10" fmla="*/ 24 w 34"/>
                <a:gd name="T11" fmla="*/ 38 h 39"/>
                <a:gd name="T12" fmla="*/ 23 w 34"/>
                <a:gd name="T13" fmla="*/ 39 h 39"/>
                <a:gd name="T14" fmla="*/ 23 w 34"/>
                <a:gd name="T15" fmla="*/ 39 h 39"/>
                <a:gd name="T16" fmla="*/ 17 w 34"/>
                <a:gd name="T17" fmla="*/ 39 h 39"/>
                <a:gd name="T18" fmla="*/ 12 w 34"/>
                <a:gd name="T19" fmla="*/ 39 h 39"/>
                <a:gd name="T20" fmla="*/ 11 w 34"/>
                <a:gd name="T21" fmla="*/ 38 h 39"/>
                <a:gd name="T22" fmla="*/ 8 w 34"/>
                <a:gd name="T23" fmla="*/ 32 h 39"/>
                <a:gd name="T24" fmla="*/ 8 w 34"/>
                <a:gd name="T25" fmla="*/ 32 h 39"/>
                <a:gd name="T26" fmla="*/ 8 w 34"/>
                <a:gd name="T27" fmla="*/ 32 h 39"/>
                <a:gd name="T28" fmla="*/ 4 w 34"/>
                <a:gd name="T29" fmla="*/ 27 h 39"/>
                <a:gd name="T30" fmla="*/ 1 w 34"/>
                <a:gd name="T31" fmla="*/ 22 h 39"/>
                <a:gd name="T32" fmla="*/ 0 w 34"/>
                <a:gd name="T33" fmla="*/ 17 h 39"/>
                <a:gd name="T34" fmla="*/ 2 w 34"/>
                <a:gd name="T35" fmla="*/ 10 h 39"/>
                <a:gd name="T36" fmla="*/ 2 w 34"/>
                <a:gd name="T37" fmla="*/ 10 h 39"/>
                <a:gd name="T38" fmla="*/ 5 w 34"/>
                <a:gd name="T39" fmla="*/ 5 h 39"/>
                <a:gd name="T40" fmla="*/ 11 w 34"/>
                <a:gd name="T41" fmla="*/ 1 h 39"/>
                <a:gd name="T42" fmla="*/ 11 w 34"/>
                <a:gd name="T43" fmla="*/ 1 h 39"/>
                <a:gd name="T44" fmla="*/ 17 w 34"/>
                <a:gd name="T45" fmla="*/ 0 h 39"/>
                <a:gd name="T46" fmla="*/ 24 w 34"/>
                <a:gd name="T47" fmla="*/ 1 h 39"/>
                <a:gd name="T48" fmla="*/ 29 w 34"/>
                <a:gd name="T49" fmla="*/ 5 h 39"/>
                <a:gd name="T50" fmla="*/ 32 w 34"/>
                <a:gd name="T51" fmla="*/ 17 h 39"/>
                <a:gd name="T52" fmla="*/ 28 w 34"/>
                <a:gd name="T53" fmla="*/ 6 h 39"/>
                <a:gd name="T54" fmla="*/ 23 w 34"/>
                <a:gd name="T55" fmla="*/ 3 h 39"/>
                <a:gd name="T56" fmla="*/ 17 w 34"/>
                <a:gd name="T57" fmla="*/ 2 h 39"/>
                <a:gd name="T58" fmla="*/ 12 w 34"/>
                <a:gd name="T59" fmla="*/ 3 h 39"/>
                <a:gd name="T60" fmla="*/ 12 w 34"/>
                <a:gd name="T61" fmla="*/ 3 h 39"/>
                <a:gd name="T62" fmla="*/ 12 w 34"/>
                <a:gd name="T63" fmla="*/ 3 h 39"/>
                <a:gd name="T64" fmla="*/ 7 w 34"/>
                <a:gd name="T65" fmla="*/ 6 h 39"/>
                <a:gd name="T66" fmla="*/ 3 w 34"/>
                <a:gd name="T67" fmla="*/ 11 h 39"/>
                <a:gd name="T68" fmla="*/ 3 w 34"/>
                <a:gd name="T69" fmla="*/ 11 h 39"/>
                <a:gd name="T70" fmla="*/ 2 w 34"/>
                <a:gd name="T71" fmla="*/ 17 h 39"/>
                <a:gd name="T72" fmla="*/ 3 w 34"/>
                <a:gd name="T73" fmla="*/ 22 h 39"/>
                <a:gd name="T74" fmla="*/ 5 w 34"/>
                <a:gd name="T75" fmla="*/ 26 h 39"/>
                <a:gd name="T76" fmla="*/ 9 w 34"/>
                <a:gd name="T77" fmla="*/ 31 h 39"/>
                <a:gd name="T78" fmla="*/ 9 w 34"/>
                <a:gd name="T79" fmla="*/ 31 h 39"/>
                <a:gd name="T80" fmla="*/ 13 w 34"/>
                <a:gd name="T81" fmla="*/ 37 h 39"/>
                <a:gd name="T82" fmla="*/ 17 w 34"/>
                <a:gd name="T83" fmla="*/ 37 h 39"/>
                <a:gd name="T84" fmla="*/ 22 w 34"/>
                <a:gd name="T85" fmla="*/ 37 h 39"/>
                <a:gd name="T86" fmla="*/ 25 w 34"/>
                <a:gd name="T87" fmla="*/ 31 h 39"/>
                <a:gd name="T88" fmla="*/ 29 w 34"/>
                <a:gd name="T89" fmla="*/ 26 h 39"/>
                <a:gd name="T90" fmla="*/ 32 w 34"/>
                <a:gd name="T91" fmla="*/ 22 h 39"/>
                <a:gd name="T92" fmla="*/ 32 w 34"/>
                <a:gd name="T93" fmla="*/ 17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34" h="39">
                  <a:moveTo>
                    <a:pt x="29" y="5"/>
                  </a:moveTo>
                  <a:cubicBezTo>
                    <a:pt x="32" y="8"/>
                    <a:pt x="34" y="12"/>
                    <a:pt x="34" y="17"/>
                  </a:cubicBezTo>
                  <a:cubicBezTo>
                    <a:pt x="34" y="19"/>
                    <a:pt x="34" y="20"/>
                    <a:pt x="33" y="22"/>
                  </a:cubicBezTo>
                  <a:cubicBezTo>
                    <a:pt x="33" y="24"/>
                    <a:pt x="32" y="25"/>
                    <a:pt x="31" y="27"/>
                  </a:cubicBezTo>
                  <a:cubicBezTo>
                    <a:pt x="29" y="29"/>
                    <a:pt x="28" y="31"/>
                    <a:pt x="27" y="32"/>
                  </a:cubicBezTo>
                  <a:cubicBezTo>
                    <a:pt x="25" y="34"/>
                    <a:pt x="24" y="35"/>
                    <a:pt x="24" y="38"/>
                  </a:cubicBezTo>
                  <a:cubicBezTo>
                    <a:pt x="24" y="39"/>
                    <a:pt x="23" y="39"/>
                    <a:pt x="23" y="39"/>
                  </a:cubicBezTo>
                  <a:cubicBezTo>
                    <a:pt x="23" y="39"/>
                    <a:pt x="23" y="39"/>
                    <a:pt x="23" y="39"/>
                  </a:cubicBezTo>
                  <a:cubicBezTo>
                    <a:pt x="17" y="39"/>
                    <a:pt x="17" y="39"/>
                    <a:pt x="17" y="39"/>
                  </a:cubicBezTo>
                  <a:cubicBezTo>
                    <a:pt x="12" y="39"/>
                    <a:pt x="12" y="39"/>
                    <a:pt x="12" y="39"/>
                  </a:cubicBezTo>
                  <a:cubicBezTo>
                    <a:pt x="11" y="39"/>
                    <a:pt x="11" y="39"/>
                    <a:pt x="11" y="38"/>
                  </a:cubicBezTo>
                  <a:cubicBezTo>
                    <a:pt x="11" y="35"/>
                    <a:pt x="10" y="34"/>
                    <a:pt x="8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7" y="31"/>
                    <a:pt x="5" y="29"/>
                    <a:pt x="4" y="27"/>
                  </a:cubicBezTo>
                  <a:cubicBezTo>
                    <a:pt x="3" y="25"/>
                    <a:pt x="2" y="24"/>
                    <a:pt x="1" y="22"/>
                  </a:cubicBezTo>
                  <a:cubicBezTo>
                    <a:pt x="1" y="20"/>
                    <a:pt x="0" y="19"/>
                    <a:pt x="0" y="17"/>
                  </a:cubicBezTo>
                  <a:cubicBezTo>
                    <a:pt x="0" y="15"/>
                    <a:pt x="1" y="12"/>
                    <a:pt x="2" y="1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" y="8"/>
                    <a:pt x="4" y="6"/>
                    <a:pt x="5" y="5"/>
                  </a:cubicBezTo>
                  <a:cubicBezTo>
                    <a:pt x="7" y="3"/>
                    <a:pt x="9" y="2"/>
                    <a:pt x="11" y="1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3" y="0"/>
                    <a:pt x="15" y="0"/>
                    <a:pt x="17" y="0"/>
                  </a:cubicBezTo>
                  <a:cubicBezTo>
                    <a:pt x="20" y="0"/>
                    <a:pt x="22" y="0"/>
                    <a:pt x="24" y="1"/>
                  </a:cubicBezTo>
                  <a:cubicBezTo>
                    <a:pt x="26" y="2"/>
                    <a:pt x="28" y="3"/>
                    <a:pt x="29" y="5"/>
                  </a:cubicBezTo>
                  <a:close/>
                  <a:moveTo>
                    <a:pt x="32" y="17"/>
                  </a:moveTo>
                  <a:cubicBezTo>
                    <a:pt x="32" y="13"/>
                    <a:pt x="31" y="9"/>
                    <a:pt x="28" y="6"/>
                  </a:cubicBezTo>
                  <a:cubicBezTo>
                    <a:pt x="27" y="5"/>
                    <a:pt x="25" y="4"/>
                    <a:pt x="23" y="3"/>
                  </a:cubicBezTo>
                  <a:cubicBezTo>
                    <a:pt x="21" y="2"/>
                    <a:pt x="19" y="2"/>
                    <a:pt x="17" y="2"/>
                  </a:cubicBezTo>
                  <a:cubicBezTo>
                    <a:pt x="15" y="2"/>
                    <a:pt x="13" y="2"/>
                    <a:pt x="12" y="3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0" y="4"/>
                    <a:pt x="8" y="5"/>
                    <a:pt x="7" y="6"/>
                  </a:cubicBezTo>
                  <a:cubicBezTo>
                    <a:pt x="5" y="8"/>
                    <a:pt x="4" y="9"/>
                    <a:pt x="3" y="11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13"/>
                    <a:pt x="2" y="15"/>
                    <a:pt x="2" y="17"/>
                  </a:cubicBezTo>
                  <a:cubicBezTo>
                    <a:pt x="2" y="18"/>
                    <a:pt x="2" y="20"/>
                    <a:pt x="3" y="22"/>
                  </a:cubicBezTo>
                  <a:cubicBezTo>
                    <a:pt x="3" y="23"/>
                    <a:pt x="4" y="24"/>
                    <a:pt x="5" y="26"/>
                  </a:cubicBezTo>
                  <a:cubicBezTo>
                    <a:pt x="7" y="28"/>
                    <a:pt x="8" y="30"/>
                    <a:pt x="9" y="31"/>
                  </a:cubicBezTo>
                  <a:cubicBezTo>
                    <a:pt x="9" y="31"/>
                    <a:pt x="9" y="31"/>
                    <a:pt x="9" y="31"/>
                  </a:cubicBezTo>
                  <a:cubicBezTo>
                    <a:pt x="11" y="33"/>
                    <a:pt x="12" y="34"/>
                    <a:pt x="13" y="37"/>
                  </a:cubicBezTo>
                  <a:cubicBezTo>
                    <a:pt x="17" y="37"/>
                    <a:pt x="17" y="37"/>
                    <a:pt x="17" y="37"/>
                  </a:cubicBezTo>
                  <a:cubicBezTo>
                    <a:pt x="22" y="37"/>
                    <a:pt x="22" y="37"/>
                    <a:pt x="22" y="37"/>
                  </a:cubicBezTo>
                  <a:cubicBezTo>
                    <a:pt x="22" y="34"/>
                    <a:pt x="23" y="33"/>
                    <a:pt x="25" y="31"/>
                  </a:cubicBezTo>
                  <a:cubicBezTo>
                    <a:pt x="26" y="30"/>
                    <a:pt x="28" y="28"/>
                    <a:pt x="29" y="26"/>
                  </a:cubicBezTo>
                  <a:cubicBezTo>
                    <a:pt x="30" y="24"/>
                    <a:pt x="31" y="23"/>
                    <a:pt x="32" y="22"/>
                  </a:cubicBezTo>
                  <a:cubicBezTo>
                    <a:pt x="32" y="20"/>
                    <a:pt x="32" y="18"/>
                    <a:pt x="32" y="1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5" name="Freeform 398">
              <a:extLst>
                <a:ext uri="{FF2B5EF4-FFF2-40B4-BE49-F238E27FC236}">
                  <a16:creationId xmlns:a16="http://schemas.microsoft.com/office/drawing/2014/main" xmlns="" id="{6EC2A11F-1DA5-436F-B343-56FCCF7F3E8D}"/>
                </a:ext>
              </a:extLst>
            </p:cNvPr>
            <p:cNvSpPr>
              <a:spLocks/>
            </p:cNvSpPr>
            <p:nvPr/>
          </p:nvSpPr>
          <p:spPr bwMode="auto">
            <a:xfrm>
              <a:off x="7743825" y="3905251"/>
              <a:ext cx="44450" cy="11113"/>
            </a:xfrm>
            <a:custGeom>
              <a:avLst/>
              <a:gdLst>
                <a:gd name="T0" fmla="*/ 1 w 8"/>
                <a:gd name="T1" fmla="*/ 2 h 2"/>
                <a:gd name="T2" fmla="*/ 0 w 8"/>
                <a:gd name="T3" fmla="*/ 1 h 2"/>
                <a:gd name="T4" fmla="*/ 1 w 8"/>
                <a:gd name="T5" fmla="*/ 0 h 2"/>
                <a:gd name="T6" fmla="*/ 7 w 8"/>
                <a:gd name="T7" fmla="*/ 0 h 2"/>
                <a:gd name="T8" fmla="*/ 8 w 8"/>
                <a:gd name="T9" fmla="*/ 1 h 2"/>
                <a:gd name="T10" fmla="*/ 7 w 8"/>
                <a:gd name="T11" fmla="*/ 2 h 2"/>
                <a:gd name="T12" fmla="*/ 1 w 8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8" y="0"/>
                    <a:pt x="8" y="1"/>
                    <a:pt x="8" y="1"/>
                  </a:cubicBezTo>
                  <a:cubicBezTo>
                    <a:pt x="8" y="2"/>
                    <a:pt x="8" y="2"/>
                    <a:pt x="7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6" name="Freeform 399">
              <a:extLst>
                <a:ext uri="{FF2B5EF4-FFF2-40B4-BE49-F238E27FC236}">
                  <a16:creationId xmlns:a16="http://schemas.microsoft.com/office/drawing/2014/main" xmlns="" id="{073D3EAC-98B0-457B-B002-5FE120457D13}"/>
                </a:ext>
              </a:extLst>
            </p:cNvPr>
            <p:cNvSpPr>
              <a:spLocks/>
            </p:cNvSpPr>
            <p:nvPr/>
          </p:nvSpPr>
          <p:spPr bwMode="auto">
            <a:xfrm>
              <a:off x="7821612" y="3594101"/>
              <a:ext cx="22225" cy="33338"/>
            </a:xfrm>
            <a:custGeom>
              <a:avLst/>
              <a:gdLst>
                <a:gd name="T0" fmla="*/ 2 w 4"/>
                <a:gd name="T1" fmla="*/ 5 h 6"/>
                <a:gd name="T2" fmla="*/ 1 w 4"/>
                <a:gd name="T3" fmla="*/ 5 h 6"/>
                <a:gd name="T4" fmla="*/ 0 w 4"/>
                <a:gd name="T5" fmla="*/ 4 h 6"/>
                <a:gd name="T6" fmla="*/ 2 w 4"/>
                <a:gd name="T7" fmla="*/ 1 h 6"/>
                <a:gd name="T8" fmla="*/ 3 w 4"/>
                <a:gd name="T9" fmla="*/ 1 h 6"/>
                <a:gd name="T10" fmla="*/ 4 w 4"/>
                <a:gd name="T11" fmla="*/ 2 h 6"/>
                <a:gd name="T12" fmla="*/ 2 w 4"/>
                <a:gd name="T13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6">
                  <a:moveTo>
                    <a:pt x="2" y="5"/>
                  </a:moveTo>
                  <a:cubicBezTo>
                    <a:pt x="2" y="5"/>
                    <a:pt x="1" y="6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0"/>
                    <a:pt x="3" y="0"/>
                    <a:pt x="3" y="1"/>
                  </a:cubicBezTo>
                  <a:cubicBezTo>
                    <a:pt x="4" y="1"/>
                    <a:pt x="4" y="1"/>
                    <a:pt x="4" y="2"/>
                  </a:cubicBezTo>
                  <a:lnTo>
                    <a:pt x="2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7" name="Freeform 400">
              <a:extLst>
                <a:ext uri="{FF2B5EF4-FFF2-40B4-BE49-F238E27FC236}">
                  <a16:creationId xmlns:a16="http://schemas.microsoft.com/office/drawing/2014/main" xmlns="" id="{4BEC5C48-D2FE-4BC5-A8A7-05334A4C67D1}"/>
                </a:ext>
              </a:extLst>
            </p:cNvPr>
            <p:cNvSpPr>
              <a:spLocks/>
            </p:cNvSpPr>
            <p:nvPr/>
          </p:nvSpPr>
          <p:spPr bwMode="auto">
            <a:xfrm>
              <a:off x="7688262" y="3594101"/>
              <a:ext cx="22225" cy="33338"/>
            </a:xfrm>
            <a:custGeom>
              <a:avLst/>
              <a:gdLst>
                <a:gd name="T0" fmla="*/ 4 w 4"/>
                <a:gd name="T1" fmla="*/ 4 h 6"/>
                <a:gd name="T2" fmla="*/ 4 w 4"/>
                <a:gd name="T3" fmla="*/ 5 h 6"/>
                <a:gd name="T4" fmla="*/ 3 w 4"/>
                <a:gd name="T5" fmla="*/ 5 h 6"/>
                <a:gd name="T6" fmla="*/ 1 w 4"/>
                <a:gd name="T7" fmla="*/ 2 h 6"/>
                <a:gd name="T8" fmla="*/ 1 w 4"/>
                <a:gd name="T9" fmla="*/ 1 h 6"/>
                <a:gd name="T10" fmla="*/ 2 w 4"/>
                <a:gd name="T11" fmla="*/ 1 h 6"/>
                <a:gd name="T12" fmla="*/ 4 w 4"/>
                <a:gd name="T13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6">
                  <a:moveTo>
                    <a:pt x="4" y="4"/>
                  </a:moveTo>
                  <a:cubicBezTo>
                    <a:pt x="4" y="5"/>
                    <a:pt x="4" y="5"/>
                    <a:pt x="4" y="5"/>
                  </a:cubicBezTo>
                  <a:cubicBezTo>
                    <a:pt x="3" y="6"/>
                    <a:pt x="3" y="5"/>
                    <a:pt x="3" y="5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1"/>
                    <a:pt x="1" y="1"/>
                    <a:pt x="1" y="1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4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8" name="Freeform 401">
              <a:extLst>
                <a:ext uri="{FF2B5EF4-FFF2-40B4-BE49-F238E27FC236}">
                  <a16:creationId xmlns:a16="http://schemas.microsoft.com/office/drawing/2014/main" xmlns="" id="{489036FB-B1F2-4234-8ADE-806742DA69AD}"/>
                </a:ext>
              </a:extLst>
            </p:cNvPr>
            <p:cNvSpPr>
              <a:spLocks/>
            </p:cNvSpPr>
            <p:nvPr/>
          </p:nvSpPr>
          <p:spPr bwMode="auto">
            <a:xfrm>
              <a:off x="7639050" y="3649663"/>
              <a:ext cx="26987" cy="22225"/>
            </a:xfrm>
            <a:custGeom>
              <a:avLst/>
              <a:gdLst>
                <a:gd name="T0" fmla="*/ 5 w 5"/>
                <a:gd name="T1" fmla="*/ 2 h 4"/>
                <a:gd name="T2" fmla="*/ 5 w 5"/>
                <a:gd name="T3" fmla="*/ 3 h 4"/>
                <a:gd name="T4" fmla="*/ 4 w 5"/>
                <a:gd name="T5" fmla="*/ 3 h 4"/>
                <a:gd name="T6" fmla="*/ 1 w 5"/>
                <a:gd name="T7" fmla="*/ 1 h 4"/>
                <a:gd name="T8" fmla="*/ 0 w 5"/>
                <a:gd name="T9" fmla="*/ 0 h 4"/>
                <a:gd name="T10" fmla="*/ 2 w 5"/>
                <a:gd name="T11" fmla="*/ 0 h 4"/>
                <a:gd name="T12" fmla="*/ 5 w 5"/>
                <a:gd name="T13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4">
                  <a:moveTo>
                    <a:pt x="5" y="2"/>
                  </a:moveTo>
                  <a:cubicBezTo>
                    <a:pt x="5" y="2"/>
                    <a:pt x="5" y="3"/>
                    <a:pt x="5" y="3"/>
                  </a:cubicBezTo>
                  <a:cubicBezTo>
                    <a:pt x="5" y="3"/>
                    <a:pt x="4" y="4"/>
                    <a:pt x="4" y="3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lnTo>
                    <a:pt x="5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9" name="Freeform 402">
              <a:extLst>
                <a:ext uri="{FF2B5EF4-FFF2-40B4-BE49-F238E27FC236}">
                  <a16:creationId xmlns:a16="http://schemas.microsoft.com/office/drawing/2014/main" xmlns="" id="{E9C99884-A612-451E-845C-535483AE966B}"/>
                </a:ext>
              </a:extLst>
            </p:cNvPr>
            <p:cNvSpPr>
              <a:spLocks/>
            </p:cNvSpPr>
            <p:nvPr/>
          </p:nvSpPr>
          <p:spPr bwMode="auto">
            <a:xfrm>
              <a:off x="7866062" y="3649663"/>
              <a:ext cx="28575" cy="22225"/>
            </a:xfrm>
            <a:custGeom>
              <a:avLst/>
              <a:gdLst>
                <a:gd name="T0" fmla="*/ 2 w 5"/>
                <a:gd name="T1" fmla="*/ 3 h 4"/>
                <a:gd name="T2" fmla="*/ 0 w 5"/>
                <a:gd name="T3" fmla="*/ 3 h 4"/>
                <a:gd name="T4" fmla="*/ 1 w 5"/>
                <a:gd name="T5" fmla="*/ 2 h 4"/>
                <a:gd name="T6" fmla="*/ 4 w 5"/>
                <a:gd name="T7" fmla="*/ 0 h 4"/>
                <a:gd name="T8" fmla="*/ 5 w 5"/>
                <a:gd name="T9" fmla="*/ 0 h 4"/>
                <a:gd name="T10" fmla="*/ 5 w 5"/>
                <a:gd name="T11" fmla="*/ 1 h 4"/>
                <a:gd name="T12" fmla="*/ 2 w 5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4">
                  <a:moveTo>
                    <a:pt x="2" y="3"/>
                  </a:moveTo>
                  <a:cubicBezTo>
                    <a:pt x="1" y="4"/>
                    <a:pt x="1" y="3"/>
                    <a:pt x="0" y="3"/>
                  </a:cubicBezTo>
                  <a:cubicBezTo>
                    <a:pt x="0" y="3"/>
                    <a:pt x="0" y="2"/>
                    <a:pt x="1" y="2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5" y="0"/>
                    <a:pt x="5" y="0"/>
                  </a:cubicBezTo>
                  <a:cubicBezTo>
                    <a:pt x="5" y="1"/>
                    <a:pt x="5" y="1"/>
                    <a:pt x="5" y="1"/>
                  </a:cubicBezTo>
                  <a:lnTo>
                    <a:pt x="2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0" name="Freeform 403">
              <a:extLst>
                <a:ext uri="{FF2B5EF4-FFF2-40B4-BE49-F238E27FC236}">
                  <a16:creationId xmlns:a16="http://schemas.microsoft.com/office/drawing/2014/main" xmlns="" id="{2C4CCC08-160E-47FA-B897-84DEE5A44D9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99375" y="3656013"/>
              <a:ext cx="73025" cy="100013"/>
            </a:xfrm>
            <a:custGeom>
              <a:avLst/>
              <a:gdLst>
                <a:gd name="T0" fmla="*/ 2 w 13"/>
                <a:gd name="T1" fmla="*/ 17 h 18"/>
                <a:gd name="T2" fmla="*/ 2 w 13"/>
                <a:gd name="T3" fmla="*/ 18 h 18"/>
                <a:gd name="T4" fmla="*/ 1 w 13"/>
                <a:gd name="T5" fmla="*/ 17 h 18"/>
                <a:gd name="T6" fmla="*/ 0 w 13"/>
                <a:gd name="T7" fmla="*/ 15 h 18"/>
                <a:gd name="T8" fmla="*/ 0 w 13"/>
                <a:gd name="T9" fmla="*/ 12 h 18"/>
                <a:gd name="T10" fmla="*/ 1 w 13"/>
                <a:gd name="T11" fmla="*/ 11 h 18"/>
                <a:gd name="T12" fmla="*/ 2 w 13"/>
                <a:gd name="T13" fmla="*/ 12 h 18"/>
                <a:gd name="T14" fmla="*/ 2 w 13"/>
                <a:gd name="T15" fmla="*/ 15 h 18"/>
                <a:gd name="T16" fmla="*/ 2 w 13"/>
                <a:gd name="T17" fmla="*/ 17 h 18"/>
                <a:gd name="T18" fmla="*/ 2 w 13"/>
                <a:gd name="T19" fmla="*/ 8 h 18"/>
                <a:gd name="T20" fmla="*/ 1 w 13"/>
                <a:gd name="T21" fmla="*/ 9 h 18"/>
                <a:gd name="T22" fmla="*/ 1 w 13"/>
                <a:gd name="T23" fmla="*/ 7 h 18"/>
                <a:gd name="T24" fmla="*/ 2 w 13"/>
                <a:gd name="T25" fmla="*/ 5 h 18"/>
                <a:gd name="T26" fmla="*/ 2 w 13"/>
                <a:gd name="T27" fmla="*/ 5 h 18"/>
                <a:gd name="T28" fmla="*/ 2 w 13"/>
                <a:gd name="T29" fmla="*/ 5 h 18"/>
                <a:gd name="T30" fmla="*/ 3 w 13"/>
                <a:gd name="T31" fmla="*/ 3 h 18"/>
                <a:gd name="T32" fmla="*/ 5 w 13"/>
                <a:gd name="T33" fmla="*/ 2 h 18"/>
                <a:gd name="T34" fmla="*/ 5 w 13"/>
                <a:gd name="T35" fmla="*/ 2 h 18"/>
                <a:gd name="T36" fmla="*/ 7 w 13"/>
                <a:gd name="T37" fmla="*/ 1 h 18"/>
                <a:gd name="T38" fmla="*/ 10 w 13"/>
                <a:gd name="T39" fmla="*/ 0 h 18"/>
                <a:gd name="T40" fmla="*/ 12 w 13"/>
                <a:gd name="T41" fmla="*/ 0 h 18"/>
                <a:gd name="T42" fmla="*/ 13 w 13"/>
                <a:gd name="T43" fmla="*/ 1 h 18"/>
                <a:gd name="T44" fmla="*/ 12 w 13"/>
                <a:gd name="T45" fmla="*/ 2 h 18"/>
                <a:gd name="T46" fmla="*/ 10 w 13"/>
                <a:gd name="T47" fmla="*/ 2 h 18"/>
                <a:gd name="T48" fmla="*/ 8 w 13"/>
                <a:gd name="T49" fmla="*/ 2 h 18"/>
                <a:gd name="T50" fmla="*/ 6 w 13"/>
                <a:gd name="T51" fmla="*/ 3 h 18"/>
                <a:gd name="T52" fmla="*/ 6 w 13"/>
                <a:gd name="T53" fmla="*/ 3 h 18"/>
                <a:gd name="T54" fmla="*/ 6 w 13"/>
                <a:gd name="T55" fmla="*/ 3 h 18"/>
                <a:gd name="T56" fmla="*/ 5 w 13"/>
                <a:gd name="T57" fmla="*/ 5 h 18"/>
                <a:gd name="T58" fmla="*/ 3 w 13"/>
                <a:gd name="T59" fmla="*/ 6 h 18"/>
                <a:gd name="T60" fmla="*/ 3 w 13"/>
                <a:gd name="T61" fmla="*/ 6 h 18"/>
                <a:gd name="T62" fmla="*/ 2 w 13"/>
                <a:gd name="T63" fmla="*/ 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3" h="18">
                  <a:moveTo>
                    <a:pt x="2" y="17"/>
                  </a:moveTo>
                  <a:cubicBezTo>
                    <a:pt x="3" y="17"/>
                    <a:pt x="2" y="18"/>
                    <a:pt x="2" y="18"/>
                  </a:cubicBezTo>
                  <a:cubicBezTo>
                    <a:pt x="1" y="18"/>
                    <a:pt x="1" y="18"/>
                    <a:pt x="1" y="17"/>
                  </a:cubicBezTo>
                  <a:cubicBezTo>
                    <a:pt x="0" y="17"/>
                    <a:pt x="0" y="16"/>
                    <a:pt x="0" y="15"/>
                  </a:cubicBezTo>
                  <a:cubicBezTo>
                    <a:pt x="0" y="14"/>
                    <a:pt x="0" y="13"/>
                    <a:pt x="0" y="12"/>
                  </a:cubicBezTo>
                  <a:cubicBezTo>
                    <a:pt x="0" y="12"/>
                    <a:pt x="0" y="11"/>
                    <a:pt x="1" y="11"/>
                  </a:cubicBezTo>
                  <a:cubicBezTo>
                    <a:pt x="1" y="11"/>
                    <a:pt x="2" y="12"/>
                    <a:pt x="2" y="12"/>
                  </a:cubicBezTo>
                  <a:cubicBezTo>
                    <a:pt x="2" y="13"/>
                    <a:pt x="2" y="14"/>
                    <a:pt x="2" y="15"/>
                  </a:cubicBezTo>
                  <a:cubicBezTo>
                    <a:pt x="2" y="15"/>
                    <a:pt x="2" y="16"/>
                    <a:pt x="2" y="17"/>
                  </a:cubicBezTo>
                  <a:close/>
                  <a:moveTo>
                    <a:pt x="2" y="8"/>
                  </a:moveTo>
                  <a:cubicBezTo>
                    <a:pt x="2" y="9"/>
                    <a:pt x="2" y="9"/>
                    <a:pt x="1" y="9"/>
                  </a:cubicBezTo>
                  <a:cubicBezTo>
                    <a:pt x="1" y="9"/>
                    <a:pt x="0" y="8"/>
                    <a:pt x="1" y="7"/>
                  </a:cubicBezTo>
                  <a:cubicBezTo>
                    <a:pt x="1" y="7"/>
                    <a:pt x="1" y="6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3" y="4"/>
                    <a:pt x="3" y="3"/>
                  </a:cubicBezTo>
                  <a:cubicBezTo>
                    <a:pt x="4" y="3"/>
                    <a:pt x="5" y="2"/>
                    <a:pt x="5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6" y="1"/>
                    <a:pt x="7" y="1"/>
                    <a:pt x="7" y="1"/>
                  </a:cubicBezTo>
                  <a:cubicBezTo>
                    <a:pt x="8" y="0"/>
                    <a:pt x="9" y="0"/>
                    <a:pt x="10" y="0"/>
                  </a:cubicBezTo>
                  <a:cubicBezTo>
                    <a:pt x="11" y="0"/>
                    <a:pt x="11" y="0"/>
                    <a:pt x="12" y="0"/>
                  </a:cubicBezTo>
                  <a:cubicBezTo>
                    <a:pt x="13" y="0"/>
                    <a:pt x="13" y="0"/>
                    <a:pt x="13" y="1"/>
                  </a:cubicBezTo>
                  <a:cubicBezTo>
                    <a:pt x="13" y="1"/>
                    <a:pt x="13" y="2"/>
                    <a:pt x="12" y="2"/>
                  </a:cubicBezTo>
                  <a:cubicBezTo>
                    <a:pt x="12" y="2"/>
                    <a:pt x="11" y="2"/>
                    <a:pt x="10" y="2"/>
                  </a:cubicBezTo>
                  <a:cubicBezTo>
                    <a:pt x="9" y="2"/>
                    <a:pt x="9" y="2"/>
                    <a:pt x="8" y="2"/>
                  </a:cubicBezTo>
                  <a:cubicBezTo>
                    <a:pt x="7" y="3"/>
                    <a:pt x="7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4"/>
                    <a:pt x="5" y="4"/>
                    <a:pt x="5" y="5"/>
                  </a:cubicBezTo>
                  <a:cubicBezTo>
                    <a:pt x="4" y="5"/>
                    <a:pt x="4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7"/>
                    <a:pt x="3" y="8"/>
                    <a:pt x="2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21" name="Group 420">
            <a:extLst>
              <a:ext uri="{FF2B5EF4-FFF2-40B4-BE49-F238E27FC236}">
                <a16:creationId xmlns:a16="http://schemas.microsoft.com/office/drawing/2014/main" xmlns="" id="{BA3640E2-2388-4F3B-AC6D-4B3D8CE005A1}"/>
              </a:ext>
            </a:extLst>
          </p:cNvPr>
          <p:cNvGrpSpPr/>
          <p:nvPr/>
        </p:nvGrpSpPr>
        <p:grpSpPr>
          <a:xfrm>
            <a:off x="8939212" y="2292351"/>
            <a:ext cx="339726" cy="266700"/>
            <a:chOff x="8939212" y="2216151"/>
            <a:chExt cx="339726" cy="266700"/>
          </a:xfrm>
          <a:solidFill>
            <a:schemeClr val="tx1"/>
          </a:solidFill>
        </p:grpSpPr>
        <p:sp>
          <p:nvSpPr>
            <p:cNvPr id="422" name="Freeform 404">
              <a:extLst>
                <a:ext uri="{FF2B5EF4-FFF2-40B4-BE49-F238E27FC236}">
                  <a16:creationId xmlns:a16="http://schemas.microsoft.com/office/drawing/2014/main" xmlns="" id="{9DDEF5E3-9FD6-414C-9B78-3B2129801AAF}"/>
                </a:ext>
              </a:extLst>
            </p:cNvPr>
            <p:cNvSpPr>
              <a:spLocks/>
            </p:cNvSpPr>
            <p:nvPr/>
          </p:nvSpPr>
          <p:spPr bwMode="auto">
            <a:xfrm>
              <a:off x="8939212" y="2309813"/>
              <a:ext cx="66675" cy="73025"/>
            </a:xfrm>
            <a:custGeom>
              <a:avLst/>
              <a:gdLst>
                <a:gd name="T0" fmla="*/ 7 w 12"/>
                <a:gd name="T1" fmla="*/ 12 h 13"/>
                <a:gd name="T2" fmla="*/ 8 w 12"/>
                <a:gd name="T3" fmla="*/ 13 h 13"/>
                <a:gd name="T4" fmla="*/ 7 w 12"/>
                <a:gd name="T5" fmla="*/ 13 h 13"/>
                <a:gd name="T6" fmla="*/ 1 w 12"/>
                <a:gd name="T7" fmla="*/ 13 h 13"/>
                <a:gd name="T8" fmla="*/ 0 w 12"/>
                <a:gd name="T9" fmla="*/ 13 h 13"/>
                <a:gd name="T10" fmla="*/ 0 w 12"/>
                <a:gd name="T11" fmla="*/ 12 h 13"/>
                <a:gd name="T12" fmla="*/ 0 w 12"/>
                <a:gd name="T13" fmla="*/ 1 h 13"/>
                <a:gd name="T14" fmla="*/ 1 w 12"/>
                <a:gd name="T15" fmla="*/ 0 h 13"/>
                <a:gd name="T16" fmla="*/ 1 w 12"/>
                <a:gd name="T17" fmla="*/ 0 h 13"/>
                <a:gd name="T18" fmla="*/ 11 w 12"/>
                <a:gd name="T19" fmla="*/ 0 h 13"/>
                <a:gd name="T20" fmla="*/ 12 w 12"/>
                <a:gd name="T21" fmla="*/ 1 h 13"/>
                <a:gd name="T22" fmla="*/ 12 w 12"/>
                <a:gd name="T23" fmla="*/ 1 h 13"/>
                <a:gd name="T24" fmla="*/ 12 w 12"/>
                <a:gd name="T25" fmla="*/ 11 h 13"/>
                <a:gd name="T26" fmla="*/ 11 w 12"/>
                <a:gd name="T27" fmla="*/ 12 h 13"/>
                <a:gd name="T28" fmla="*/ 10 w 12"/>
                <a:gd name="T29" fmla="*/ 11 h 13"/>
                <a:gd name="T30" fmla="*/ 10 w 12"/>
                <a:gd name="T31" fmla="*/ 2 h 13"/>
                <a:gd name="T32" fmla="*/ 2 w 12"/>
                <a:gd name="T33" fmla="*/ 2 h 13"/>
                <a:gd name="T34" fmla="*/ 2 w 12"/>
                <a:gd name="T35" fmla="*/ 12 h 13"/>
                <a:gd name="T36" fmla="*/ 7 w 12"/>
                <a:gd name="T37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" h="13">
                  <a:moveTo>
                    <a:pt x="7" y="12"/>
                  </a:moveTo>
                  <a:cubicBezTo>
                    <a:pt x="7" y="12"/>
                    <a:pt x="8" y="12"/>
                    <a:pt x="8" y="13"/>
                  </a:cubicBezTo>
                  <a:cubicBezTo>
                    <a:pt x="8" y="13"/>
                    <a:pt x="7" y="13"/>
                    <a:pt x="7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2" y="0"/>
                    <a:pt x="12" y="0"/>
                    <a:pt x="12" y="1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2" y="11"/>
                    <a:pt x="12" y="11"/>
                    <a:pt x="12" y="11"/>
                  </a:cubicBezTo>
                  <a:cubicBezTo>
                    <a:pt x="12" y="12"/>
                    <a:pt x="12" y="12"/>
                    <a:pt x="11" y="12"/>
                  </a:cubicBezTo>
                  <a:cubicBezTo>
                    <a:pt x="11" y="12"/>
                    <a:pt x="10" y="12"/>
                    <a:pt x="10" y="11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2"/>
                    <a:pt x="2" y="12"/>
                    <a:pt x="2" y="12"/>
                  </a:cubicBezTo>
                  <a:lnTo>
                    <a:pt x="7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3" name="Freeform 405">
              <a:extLst>
                <a:ext uri="{FF2B5EF4-FFF2-40B4-BE49-F238E27FC236}">
                  <a16:creationId xmlns:a16="http://schemas.microsoft.com/office/drawing/2014/main" xmlns="" id="{05443154-847F-4AA3-8F78-6F45C3060F71}"/>
                </a:ext>
              </a:extLst>
            </p:cNvPr>
            <p:cNvSpPr>
              <a:spLocks/>
            </p:cNvSpPr>
            <p:nvPr/>
          </p:nvSpPr>
          <p:spPr bwMode="auto">
            <a:xfrm>
              <a:off x="8972550" y="2371726"/>
              <a:ext cx="55562" cy="88900"/>
            </a:xfrm>
            <a:custGeom>
              <a:avLst/>
              <a:gdLst>
                <a:gd name="T0" fmla="*/ 0 w 10"/>
                <a:gd name="T1" fmla="*/ 2 h 16"/>
                <a:gd name="T2" fmla="*/ 0 w 10"/>
                <a:gd name="T3" fmla="*/ 1 h 16"/>
                <a:gd name="T4" fmla="*/ 2 w 10"/>
                <a:gd name="T5" fmla="*/ 1 h 16"/>
                <a:gd name="T6" fmla="*/ 5 w 10"/>
                <a:gd name="T7" fmla="*/ 14 h 16"/>
                <a:gd name="T8" fmla="*/ 8 w 10"/>
                <a:gd name="T9" fmla="*/ 14 h 16"/>
                <a:gd name="T10" fmla="*/ 8 w 10"/>
                <a:gd name="T11" fmla="*/ 3 h 16"/>
                <a:gd name="T12" fmla="*/ 9 w 10"/>
                <a:gd name="T13" fmla="*/ 2 h 16"/>
                <a:gd name="T14" fmla="*/ 10 w 10"/>
                <a:gd name="T15" fmla="*/ 3 h 16"/>
                <a:gd name="T16" fmla="*/ 10 w 10"/>
                <a:gd name="T17" fmla="*/ 15 h 16"/>
                <a:gd name="T18" fmla="*/ 10 w 10"/>
                <a:gd name="T19" fmla="*/ 15 h 16"/>
                <a:gd name="T20" fmla="*/ 9 w 10"/>
                <a:gd name="T21" fmla="*/ 16 h 16"/>
                <a:gd name="T22" fmla="*/ 4 w 10"/>
                <a:gd name="T23" fmla="*/ 16 h 16"/>
                <a:gd name="T24" fmla="*/ 4 w 10"/>
                <a:gd name="T25" fmla="*/ 16 h 16"/>
                <a:gd name="T26" fmla="*/ 4 w 10"/>
                <a:gd name="T27" fmla="*/ 16 h 16"/>
                <a:gd name="T28" fmla="*/ 0 w 10"/>
                <a:gd name="T29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0" h="16">
                  <a:moveTo>
                    <a:pt x="0" y="2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8" y="3"/>
                    <a:pt x="8" y="3"/>
                    <a:pt x="8" y="3"/>
                  </a:cubicBezTo>
                  <a:cubicBezTo>
                    <a:pt x="8" y="2"/>
                    <a:pt x="9" y="2"/>
                    <a:pt x="9" y="2"/>
                  </a:cubicBezTo>
                  <a:cubicBezTo>
                    <a:pt x="10" y="2"/>
                    <a:pt x="10" y="2"/>
                    <a:pt x="10" y="3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10" y="16"/>
                    <a:pt x="10" y="16"/>
                    <a:pt x="9" y="16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4" y="16"/>
                    <a:pt x="4" y="16"/>
                    <a:pt x="4" y="16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4" name="Freeform 407">
              <a:extLst>
                <a:ext uri="{FF2B5EF4-FFF2-40B4-BE49-F238E27FC236}">
                  <a16:creationId xmlns:a16="http://schemas.microsoft.com/office/drawing/2014/main" xmlns="" id="{6F2B97B2-1271-486B-A506-A06F697B5FA7}"/>
                </a:ext>
              </a:extLst>
            </p:cNvPr>
            <p:cNvSpPr>
              <a:spLocks/>
            </p:cNvSpPr>
            <p:nvPr/>
          </p:nvSpPr>
          <p:spPr bwMode="auto">
            <a:xfrm>
              <a:off x="8955088" y="2349501"/>
              <a:ext cx="28575" cy="11113"/>
            </a:xfrm>
            <a:custGeom>
              <a:avLst/>
              <a:gdLst>
                <a:gd name="T0" fmla="*/ 4 w 5"/>
                <a:gd name="T1" fmla="*/ 0 h 2"/>
                <a:gd name="T2" fmla="*/ 5 w 5"/>
                <a:gd name="T3" fmla="*/ 1 h 2"/>
                <a:gd name="T4" fmla="*/ 4 w 5"/>
                <a:gd name="T5" fmla="*/ 2 h 2"/>
                <a:gd name="T6" fmla="*/ 1 w 5"/>
                <a:gd name="T7" fmla="*/ 2 h 2"/>
                <a:gd name="T8" fmla="*/ 0 w 5"/>
                <a:gd name="T9" fmla="*/ 1 h 2"/>
                <a:gd name="T10" fmla="*/ 1 w 5"/>
                <a:gd name="T11" fmla="*/ 0 h 2"/>
                <a:gd name="T12" fmla="*/ 4 w 5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4" y="0"/>
                  </a:moveTo>
                  <a:cubicBezTo>
                    <a:pt x="4" y="0"/>
                    <a:pt x="5" y="1"/>
                    <a:pt x="5" y="1"/>
                  </a:cubicBezTo>
                  <a:cubicBezTo>
                    <a:pt x="5" y="2"/>
                    <a:pt x="4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5" name="Freeform 408">
              <a:extLst>
                <a:ext uri="{FF2B5EF4-FFF2-40B4-BE49-F238E27FC236}">
                  <a16:creationId xmlns:a16="http://schemas.microsoft.com/office/drawing/2014/main" xmlns="" id="{602F7FD9-D04C-48A5-9B47-7D959C1582BE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63" y="2232026"/>
              <a:ext cx="11113" cy="200025"/>
            </a:xfrm>
            <a:custGeom>
              <a:avLst/>
              <a:gdLst>
                <a:gd name="T0" fmla="*/ 2 w 2"/>
                <a:gd name="T1" fmla="*/ 35 h 36"/>
                <a:gd name="T2" fmla="*/ 1 w 2"/>
                <a:gd name="T3" fmla="*/ 36 h 36"/>
                <a:gd name="T4" fmla="*/ 0 w 2"/>
                <a:gd name="T5" fmla="*/ 35 h 36"/>
                <a:gd name="T6" fmla="*/ 0 w 2"/>
                <a:gd name="T7" fmla="*/ 1 h 36"/>
                <a:gd name="T8" fmla="*/ 1 w 2"/>
                <a:gd name="T9" fmla="*/ 0 h 36"/>
                <a:gd name="T10" fmla="*/ 2 w 2"/>
                <a:gd name="T11" fmla="*/ 1 h 36"/>
                <a:gd name="T12" fmla="*/ 2 w 2"/>
                <a:gd name="T13" fmla="*/ 35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36">
                  <a:moveTo>
                    <a:pt x="2" y="35"/>
                  </a:moveTo>
                  <a:cubicBezTo>
                    <a:pt x="2" y="36"/>
                    <a:pt x="2" y="36"/>
                    <a:pt x="1" y="36"/>
                  </a:cubicBezTo>
                  <a:cubicBezTo>
                    <a:pt x="1" y="36"/>
                    <a:pt x="0" y="36"/>
                    <a:pt x="0" y="3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2" y="3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6" name="Freeform 409">
              <a:extLst>
                <a:ext uri="{FF2B5EF4-FFF2-40B4-BE49-F238E27FC236}">
                  <a16:creationId xmlns:a16="http://schemas.microsoft.com/office/drawing/2014/main" xmlns="" id="{8547C7A4-9E37-470E-A83F-72F141342D16}"/>
                </a:ext>
              </a:extLst>
            </p:cNvPr>
            <p:cNvSpPr>
              <a:spLocks/>
            </p:cNvSpPr>
            <p:nvPr/>
          </p:nvSpPr>
          <p:spPr bwMode="auto">
            <a:xfrm>
              <a:off x="9017001" y="2216151"/>
              <a:ext cx="195263" cy="93663"/>
            </a:xfrm>
            <a:custGeom>
              <a:avLst/>
              <a:gdLst>
                <a:gd name="T0" fmla="*/ 2 w 35"/>
                <a:gd name="T1" fmla="*/ 17 h 17"/>
                <a:gd name="T2" fmla="*/ 1 w 35"/>
                <a:gd name="T3" fmla="*/ 17 h 17"/>
                <a:gd name="T4" fmla="*/ 1 w 35"/>
                <a:gd name="T5" fmla="*/ 15 h 17"/>
                <a:gd name="T6" fmla="*/ 33 w 35"/>
                <a:gd name="T7" fmla="*/ 0 h 17"/>
                <a:gd name="T8" fmla="*/ 34 w 35"/>
                <a:gd name="T9" fmla="*/ 0 h 17"/>
                <a:gd name="T10" fmla="*/ 34 w 35"/>
                <a:gd name="T11" fmla="*/ 2 h 17"/>
                <a:gd name="T12" fmla="*/ 2 w 35"/>
                <a:gd name="T13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17">
                  <a:moveTo>
                    <a:pt x="2" y="17"/>
                  </a:moveTo>
                  <a:cubicBezTo>
                    <a:pt x="1" y="17"/>
                    <a:pt x="1" y="17"/>
                    <a:pt x="1" y="17"/>
                  </a:cubicBezTo>
                  <a:cubicBezTo>
                    <a:pt x="0" y="16"/>
                    <a:pt x="0" y="16"/>
                    <a:pt x="1" y="15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35" y="1"/>
                    <a:pt x="34" y="1"/>
                    <a:pt x="34" y="2"/>
                  </a:cubicBezTo>
                  <a:lnTo>
                    <a:pt x="2" y="1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7" name="Freeform 410">
              <a:extLst>
                <a:ext uri="{FF2B5EF4-FFF2-40B4-BE49-F238E27FC236}">
                  <a16:creationId xmlns:a16="http://schemas.microsoft.com/office/drawing/2014/main" xmlns="" id="{7054CB0F-1FD8-462D-ABC7-FC10FA945386}"/>
                </a:ext>
              </a:extLst>
            </p:cNvPr>
            <p:cNvSpPr>
              <a:spLocks/>
            </p:cNvSpPr>
            <p:nvPr/>
          </p:nvSpPr>
          <p:spPr bwMode="auto">
            <a:xfrm>
              <a:off x="9017001" y="2382838"/>
              <a:ext cx="195263" cy="100013"/>
            </a:xfrm>
            <a:custGeom>
              <a:avLst/>
              <a:gdLst>
                <a:gd name="T0" fmla="*/ 1 w 35"/>
                <a:gd name="T1" fmla="*/ 2 h 18"/>
                <a:gd name="T2" fmla="*/ 1 w 35"/>
                <a:gd name="T3" fmla="*/ 1 h 18"/>
                <a:gd name="T4" fmla="*/ 2 w 35"/>
                <a:gd name="T5" fmla="*/ 0 h 18"/>
                <a:gd name="T6" fmla="*/ 34 w 35"/>
                <a:gd name="T7" fmla="*/ 16 h 18"/>
                <a:gd name="T8" fmla="*/ 34 w 35"/>
                <a:gd name="T9" fmla="*/ 17 h 18"/>
                <a:gd name="T10" fmla="*/ 33 w 35"/>
                <a:gd name="T11" fmla="*/ 17 h 18"/>
                <a:gd name="T12" fmla="*/ 1 w 35"/>
                <a:gd name="T13" fmla="*/ 2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18">
                  <a:moveTo>
                    <a:pt x="1" y="2"/>
                  </a:moveTo>
                  <a:cubicBezTo>
                    <a:pt x="0" y="2"/>
                    <a:pt x="0" y="1"/>
                    <a:pt x="1" y="1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34" y="16"/>
                    <a:pt x="34" y="16"/>
                    <a:pt x="34" y="16"/>
                  </a:cubicBezTo>
                  <a:cubicBezTo>
                    <a:pt x="34" y="16"/>
                    <a:pt x="35" y="16"/>
                    <a:pt x="34" y="17"/>
                  </a:cubicBezTo>
                  <a:cubicBezTo>
                    <a:pt x="34" y="17"/>
                    <a:pt x="34" y="18"/>
                    <a:pt x="33" y="17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8" name="Freeform 411">
              <a:extLst>
                <a:ext uri="{FF2B5EF4-FFF2-40B4-BE49-F238E27FC236}">
                  <a16:creationId xmlns:a16="http://schemas.microsoft.com/office/drawing/2014/main" xmlns="" id="{3CA653DC-A5CD-4CEB-9682-CCB0A7E274E8}"/>
                </a:ext>
              </a:extLst>
            </p:cNvPr>
            <p:cNvSpPr>
              <a:spLocks/>
            </p:cNvSpPr>
            <p:nvPr/>
          </p:nvSpPr>
          <p:spPr bwMode="auto">
            <a:xfrm>
              <a:off x="9017001" y="2354263"/>
              <a:ext cx="195263" cy="100013"/>
            </a:xfrm>
            <a:custGeom>
              <a:avLst/>
              <a:gdLst>
                <a:gd name="T0" fmla="*/ 1 w 35"/>
                <a:gd name="T1" fmla="*/ 2 h 18"/>
                <a:gd name="T2" fmla="*/ 1 w 35"/>
                <a:gd name="T3" fmla="*/ 1 h 18"/>
                <a:gd name="T4" fmla="*/ 2 w 35"/>
                <a:gd name="T5" fmla="*/ 0 h 18"/>
                <a:gd name="T6" fmla="*/ 34 w 35"/>
                <a:gd name="T7" fmla="*/ 16 h 18"/>
                <a:gd name="T8" fmla="*/ 34 w 35"/>
                <a:gd name="T9" fmla="*/ 17 h 18"/>
                <a:gd name="T10" fmla="*/ 33 w 35"/>
                <a:gd name="T11" fmla="*/ 17 h 18"/>
                <a:gd name="T12" fmla="*/ 1 w 35"/>
                <a:gd name="T13" fmla="*/ 2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18">
                  <a:moveTo>
                    <a:pt x="1" y="2"/>
                  </a:moveTo>
                  <a:cubicBezTo>
                    <a:pt x="0" y="2"/>
                    <a:pt x="0" y="1"/>
                    <a:pt x="1" y="1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34" y="16"/>
                    <a:pt x="34" y="16"/>
                    <a:pt x="34" y="16"/>
                  </a:cubicBezTo>
                  <a:cubicBezTo>
                    <a:pt x="34" y="16"/>
                    <a:pt x="35" y="16"/>
                    <a:pt x="34" y="17"/>
                  </a:cubicBezTo>
                  <a:cubicBezTo>
                    <a:pt x="34" y="17"/>
                    <a:pt x="34" y="18"/>
                    <a:pt x="33" y="17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9" name="Freeform 412">
              <a:extLst>
                <a:ext uri="{FF2B5EF4-FFF2-40B4-BE49-F238E27FC236}">
                  <a16:creationId xmlns:a16="http://schemas.microsoft.com/office/drawing/2014/main" xmlns="" id="{9404C592-FE3F-4131-94B2-74535023FB24}"/>
                </a:ext>
              </a:extLst>
            </p:cNvPr>
            <p:cNvSpPr>
              <a:spLocks/>
            </p:cNvSpPr>
            <p:nvPr/>
          </p:nvSpPr>
          <p:spPr bwMode="auto">
            <a:xfrm>
              <a:off x="9194801" y="2216151"/>
              <a:ext cx="11113" cy="233363"/>
            </a:xfrm>
            <a:custGeom>
              <a:avLst/>
              <a:gdLst>
                <a:gd name="T0" fmla="*/ 0 w 2"/>
                <a:gd name="T1" fmla="*/ 1 h 42"/>
                <a:gd name="T2" fmla="*/ 1 w 2"/>
                <a:gd name="T3" fmla="*/ 0 h 42"/>
                <a:gd name="T4" fmla="*/ 2 w 2"/>
                <a:gd name="T5" fmla="*/ 1 h 42"/>
                <a:gd name="T6" fmla="*/ 2 w 2"/>
                <a:gd name="T7" fmla="*/ 42 h 42"/>
                <a:gd name="T8" fmla="*/ 1 w 2"/>
                <a:gd name="T9" fmla="*/ 42 h 42"/>
                <a:gd name="T10" fmla="*/ 0 w 2"/>
                <a:gd name="T11" fmla="*/ 42 h 42"/>
                <a:gd name="T12" fmla="*/ 0 w 2"/>
                <a:gd name="T13" fmla="*/ 1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42">
                  <a:moveTo>
                    <a:pt x="0" y="1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42"/>
                    <a:pt x="2" y="42"/>
                    <a:pt x="2" y="42"/>
                  </a:cubicBezTo>
                  <a:cubicBezTo>
                    <a:pt x="2" y="42"/>
                    <a:pt x="2" y="42"/>
                    <a:pt x="1" y="42"/>
                  </a:cubicBezTo>
                  <a:cubicBezTo>
                    <a:pt x="1" y="42"/>
                    <a:pt x="0" y="42"/>
                    <a:pt x="0" y="42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0" name="Freeform 413">
              <a:extLst>
                <a:ext uri="{FF2B5EF4-FFF2-40B4-BE49-F238E27FC236}">
                  <a16:creationId xmlns:a16="http://schemas.microsoft.com/office/drawing/2014/main" xmlns="" id="{E27D3889-0C7F-4B51-BCAF-DFEFFC968B39}"/>
                </a:ext>
              </a:extLst>
            </p:cNvPr>
            <p:cNvSpPr>
              <a:spLocks/>
            </p:cNvSpPr>
            <p:nvPr/>
          </p:nvSpPr>
          <p:spPr bwMode="auto">
            <a:xfrm>
              <a:off x="9234488" y="2320926"/>
              <a:ext cx="15875" cy="50800"/>
            </a:xfrm>
            <a:custGeom>
              <a:avLst/>
              <a:gdLst>
                <a:gd name="T0" fmla="*/ 2 w 3"/>
                <a:gd name="T1" fmla="*/ 9 h 9"/>
                <a:gd name="T2" fmla="*/ 1 w 3"/>
                <a:gd name="T3" fmla="*/ 9 h 9"/>
                <a:gd name="T4" fmla="*/ 0 w 3"/>
                <a:gd name="T5" fmla="*/ 8 h 9"/>
                <a:gd name="T6" fmla="*/ 1 w 3"/>
                <a:gd name="T7" fmla="*/ 6 h 9"/>
                <a:gd name="T8" fmla="*/ 1 w 3"/>
                <a:gd name="T9" fmla="*/ 5 h 9"/>
                <a:gd name="T10" fmla="*/ 0 w 3"/>
                <a:gd name="T11" fmla="*/ 1 h 9"/>
                <a:gd name="T12" fmla="*/ 1 w 3"/>
                <a:gd name="T13" fmla="*/ 0 h 9"/>
                <a:gd name="T14" fmla="*/ 2 w 3"/>
                <a:gd name="T15" fmla="*/ 1 h 9"/>
                <a:gd name="T16" fmla="*/ 3 w 3"/>
                <a:gd name="T17" fmla="*/ 5 h 9"/>
                <a:gd name="T18" fmla="*/ 3 w 3"/>
                <a:gd name="T19" fmla="*/ 7 h 9"/>
                <a:gd name="T20" fmla="*/ 2 w 3"/>
                <a:gd name="T2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9">
                  <a:moveTo>
                    <a:pt x="2" y="9"/>
                  </a:moveTo>
                  <a:cubicBezTo>
                    <a:pt x="2" y="9"/>
                    <a:pt x="1" y="9"/>
                    <a:pt x="1" y="9"/>
                  </a:cubicBezTo>
                  <a:cubicBezTo>
                    <a:pt x="0" y="9"/>
                    <a:pt x="0" y="8"/>
                    <a:pt x="0" y="8"/>
                  </a:cubicBezTo>
                  <a:cubicBezTo>
                    <a:pt x="1" y="7"/>
                    <a:pt x="1" y="7"/>
                    <a:pt x="1" y="6"/>
                  </a:cubicBezTo>
                  <a:cubicBezTo>
                    <a:pt x="1" y="6"/>
                    <a:pt x="1" y="5"/>
                    <a:pt x="1" y="5"/>
                  </a:cubicBezTo>
                  <a:cubicBezTo>
                    <a:pt x="1" y="3"/>
                    <a:pt x="1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3" y="2"/>
                    <a:pt x="3" y="3"/>
                    <a:pt x="3" y="5"/>
                  </a:cubicBezTo>
                  <a:cubicBezTo>
                    <a:pt x="3" y="5"/>
                    <a:pt x="3" y="6"/>
                    <a:pt x="3" y="7"/>
                  </a:cubicBezTo>
                  <a:cubicBezTo>
                    <a:pt x="3" y="7"/>
                    <a:pt x="2" y="8"/>
                    <a:pt x="2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1" name="Freeform 414">
              <a:extLst>
                <a:ext uri="{FF2B5EF4-FFF2-40B4-BE49-F238E27FC236}">
                  <a16:creationId xmlns:a16="http://schemas.microsoft.com/office/drawing/2014/main" xmlns="" id="{D22589AE-AD0E-446F-BBB3-1EC1D7A8371F}"/>
                </a:ext>
              </a:extLst>
            </p:cNvPr>
            <p:cNvSpPr>
              <a:spLocks/>
            </p:cNvSpPr>
            <p:nvPr/>
          </p:nvSpPr>
          <p:spPr bwMode="auto">
            <a:xfrm>
              <a:off x="9256713" y="2298701"/>
              <a:ext cx="22225" cy="95250"/>
            </a:xfrm>
            <a:custGeom>
              <a:avLst/>
              <a:gdLst>
                <a:gd name="T0" fmla="*/ 2 w 4"/>
                <a:gd name="T1" fmla="*/ 16 h 17"/>
                <a:gd name="T2" fmla="*/ 0 w 4"/>
                <a:gd name="T3" fmla="*/ 17 h 17"/>
                <a:gd name="T4" fmla="*/ 0 w 4"/>
                <a:gd name="T5" fmla="*/ 15 h 17"/>
                <a:gd name="T6" fmla="*/ 0 w 4"/>
                <a:gd name="T7" fmla="*/ 15 h 17"/>
                <a:gd name="T8" fmla="*/ 1 w 4"/>
                <a:gd name="T9" fmla="*/ 14 h 17"/>
                <a:gd name="T10" fmla="*/ 1 w 4"/>
                <a:gd name="T11" fmla="*/ 12 h 17"/>
                <a:gd name="T12" fmla="*/ 1 w 4"/>
                <a:gd name="T13" fmla="*/ 12 h 17"/>
                <a:gd name="T14" fmla="*/ 2 w 4"/>
                <a:gd name="T15" fmla="*/ 11 h 17"/>
                <a:gd name="T16" fmla="*/ 2 w 4"/>
                <a:gd name="T17" fmla="*/ 10 h 17"/>
                <a:gd name="T18" fmla="*/ 2 w 4"/>
                <a:gd name="T19" fmla="*/ 9 h 17"/>
                <a:gd name="T20" fmla="*/ 2 w 4"/>
                <a:gd name="T21" fmla="*/ 6 h 17"/>
                <a:gd name="T22" fmla="*/ 1 w 4"/>
                <a:gd name="T23" fmla="*/ 5 h 17"/>
                <a:gd name="T24" fmla="*/ 1 w 4"/>
                <a:gd name="T25" fmla="*/ 5 h 17"/>
                <a:gd name="T26" fmla="*/ 1 w 4"/>
                <a:gd name="T27" fmla="*/ 3 h 17"/>
                <a:gd name="T28" fmla="*/ 1 w 4"/>
                <a:gd name="T29" fmla="*/ 3 h 17"/>
                <a:gd name="T30" fmla="*/ 0 w 4"/>
                <a:gd name="T31" fmla="*/ 3 h 17"/>
                <a:gd name="T32" fmla="*/ 0 w 4"/>
                <a:gd name="T33" fmla="*/ 3 h 17"/>
                <a:gd name="T34" fmla="*/ 0 w 4"/>
                <a:gd name="T35" fmla="*/ 2 h 17"/>
                <a:gd name="T36" fmla="*/ 0 w 4"/>
                <a:gd name="T37" fmla="*/ 0 h 17"/>
                <a:gd name="T38" fmla="*/ 2 w 4"/>
                <a:gd name="T39" fmla="*/ 1 h 17"/>
                <a:gd name="T40" fmla="*/ 2 w 4"/>
                <a:gd name="T41" fmla="*/ 2 h 17"/>
                <a:gd name="T42" fmla="*/ 2 w 4"/>
                <a:gd name="T43" fmla="*/ 2 h 17"/>
                <a:gd name="T44" fmla="*/ 3 w 4"/>
                <a:gd name="T45" fmla="*/ 3 h 17"/>
                <a:gd name="T46" fmla="*/ 3 w 4"/>
                <a:gd name="T47" fmla="*/ 3 h 17"/>
                <a:gd name="T48" fmla="*/ 3 w 4"/>
                <a:gd name="T49" fmla="*/ 4 h 17"/>
                <a:gd name="T50" fmla="*/ 3 w 4"/>
                <a:gd name="T51" fmla="*/ 4 h 17"/>
                <a:gd name="T52" fmla="*/ 3 w 4"/>
                <a:gd name="T53" fmla="*/ 4 h 17"/>
                <a:gd name="T54" fmla="*/ 3 w 4"/>
                <a:gd name="T55" fmla="*/ 6 h 17"/>
                <a:gd name="T56" fmla="*/ 4 w 4"/>
                <a:gd name="T57" fmla="*/ 9 h 17"/>
                <a:gd name="T58" fmla="*/ 4 w 4"/>
                <a:gd name="T59" fmla="*/ 10 h 17"/>
                <a:gd name="T60" fmla="*/ 3 w 4"/>
                <a:gd name="T61" fmla="*/ 12 h 17"/>
                <a:gd name="T62" fmla="*/ 3 w 4"/>
                <a:gd name="T63" fmla="*/ 13 h 17"/>
                <a:gd name="T64" fmla="*/ 3 w 4"/>
                <a:gd name="T65" fmla="*/ 13 h 17"/>
                <a:gd name="T66" fmla="*/ 3 w 4"/>
                <a:gd name="T67" fmla="*/ 14 h 17"/>
                <a:gd name="T68" fmla="*/ 2 w 4"/>
                <a:gd name="T69" fmla="*/ 15 h 17"/>
                <a:gd name="T70" fmla="*/ 2 w 4"/>
                <a:gd name="T71" fmla="*/ 16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" h="17">
                  <a:moveTo>
                    <a:pt x="2" y="16"/>
                  </a:moveTo>
                  <a:cubicBezTo>
                    <a:pt x="1" y="17"/>
                    <a:pt x="1" y="17"/>
                    <a:pt x="0" y="17"/>
                  </a:cubicBezTo>
                  <a:cubicBezTo>
                    <a:pt x="0" y="16"/>
                    <a:pt x="0" y="16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3"/>
                    <a:pt x="1" y="13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1" y="12"/>
                    <a:pt x="2" y="11"/>
                  </a:cubicBezTo>
                  <a:cubicBezTo>
                    <a:pt x="2" y="11"/>
                    <a:pt x="2" y="10"/>
                    <a:pt x="2" y="10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8"/>
                    <a:pt x="2" y="7"/>
                    <a:pt x="2" y="6"/>
                  </a:cubicBezTo>
                  <a:cubicBezTo>
                    <a:pt x="1" y="6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4"/>
                    <a:pt x="1" y="4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1" y="0"/>
                    <a:pt x="2" y="1"/>
                  </a:cubicBezTo>
                  <a:cubicBezTo>
                    <a:pt x="2" y="1"/>
                    <a:pt x="2" y="1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5"/>
                    <a:pt x="3" y="5"/>
                    <a:pt x="3" y="6"/>
                  </a:cubicBezTo>
                  <a:cubicBezTo>
                    <a:pt x="4" y="7"/>
                    <a:pt x="4" y="8"/>
                    <a:pt x="4" y="9"/>
                  </a:cubicBezTo>
                  <a:cubicBezTo>
                    <a:pt x="4" y="9"/>
                    <a:pt x="4" y="10"/>
                    <a:pt x="4" y="10"/>
                  </a:cubicBezTo>
                  <a:cubicBezTo>
                    <a:pt x="4" y="11"/>
                    <a:pt x="4" y="11"/>
                    <a:pt x="3" y="12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2" y="16"/>
                    <a:pt x="2" y="16"/>
                    <a:pt x="2" y="1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32" name="Group 431">
            <a:extLst>
              <a:ext uri="{FF2B5EF4-FFF2-40B4-BE49-F238E27FC236}">
                <a16:creationId xmlns:a16="http://schemas.microsoft.com/office/drawing/2014/main" xmlns="" id="{636C31CE-355F-4B31-8456-FD42ED453214}"/>
              </a:ext>
            </a:extLst>
          </p:cNvPr>
          <p:cNvGrpSpPr/>
          <p:nvPr/>
        </p:nvGrpSpPr>
        <p:grpSpPr>
          <a:xfrm>
            <a:off x="9021763" y="4338638"/>
            <a:ext cx="217488" cy="338138"/>
            <a:chOff x="9021763" y="4262438"/>
            <a:chExt cx="217488" cy="338138"/>
          </a:xfrm>
          <a:solidFill>
            <a:schemeClr val="tx1"/>
          </a:solidFill>
        </p:grpSpPr>
        <p:sp>
          <p:nvSpPr>
            <p:cNvPr id="433" name="Freeform 415">
              <a:extLst>
                <a:ext uri="{FF2B5EF4-FFF2-40B4-BE49-F238E27FC236}">
                  <a16:creationId xmlns:a16="http://schemas.microsoft.com/office/drawing/2014/main" xmlns="" id="{FB12CFC9-15FC-417F-98C1-258C2EACF23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39226" y="4389438"/>
              <a:ext cx="166688" cy="211138"/>
            </a:xfrm>
            <a:custGeom>
              <a:avLst/>
              <a:gdLst>
                <a:gd name="T0" fmla="*/ 25 w 30"/>
                <a:gd name="T1" fmla="*/ 31 h 38"/>
                <a:gd name="T2" fmla="*/ 26 w 30"/>
                <a:gd name="T3" fmla="*/ 30 h 38"/>
                <a:gd name="T4" fmla="*/ 27 w 30"/>
                <a:gd name="T5" fmla="*/ 31 h 38"/>
                <a:gd name="T6" fmla="*/ 26 w 30"/>
                <a:gd name="T7" fmla="*/ 37 h 38"/>
                <a:gd name="T8" fmla="*/ 25 w 30"/>
                <a:gd name="T9" fmla="*/ 38 h 38"/>
                <a:gd name="T10" fmla="*/ 25 w 30"/>
                <a:gd name="T11" fmla="*/ 38 h 38"/>
                <a:gd name="T12" fmla="*/ 5 w 30"/>
                <a:gd name="T13" fmla="*/ 38 h 38"/>
                <a:gd name="T14" fmla="*/ 4 w 30"/>
                <a:gd name="T15" fmla="*/ 37 h 38"/>
                <a:gd name="T16" fmla="*/ 0 w 30"/>
                <a:gd name="T17" fmla="*/ 2 h 38"/>
                <a:gd name="T18" fmla="*/ 1 w 30"/>
                <a:gd name="T19" fmla="*/ 0 h 38"/>
                <a:gd name="T20" fmla="*/ 2 w 30"/>
                <a:gd name="T21" fmla="*/ 1 h 38"/>
                <a:gd name="T22" fmla="*/ 6 w 30"/>
                <a:gd name="T23" fmla="*/ 36 h 38"/>
                <a:gd name="T24" fmla="*/ 24 w 30"/>
                <a:gd name="T25" fmla="*/ 36 h 38"/>
                <a:gd name="T26" fmla="*/ 25 w 30"/>
                <a:gd name="T27" fmla="*/ 31 h 38"/>
                <a:gd name="T28" fmla="*/ 28 w 30"/>
                <a:gd name="T29" fmla="*/ 1 h 38"/>
                <a:gd name="T30" fmla="*/ 28 w 30"/>
                <a:gd name="T31" fmla="*/ 5 h 38"/>
                <a:gd name="T32" fmla="*/ 27 w 30"/>
                <a:gd name="T33" fmla="*/ 12 h 38"/>
                <a:gd name="T34" fmla="*/ 26 w 30"/>
                <a:gd name="T35" fmla="*/ 20 h 38"/>
                <a:gd name="T36" fmla="*/ 25 w 30"/>
                <a:gd name="T37" fmla="*/ 27 h 38"/>
                <a:gd name="T38" fmla="*/ 26 w 30"/>
                <a:gd name="T39" fmla="*/ 28 h 38"/>
                <a:gd name="T40" fmla="*/ 27 w 30"/>
                <a:gd name="T41" fmla="*/ 27 h 38"/>
                <a:gd name="T42" fmla="*/ 28 w 30"/>
                <a:gd name="T43" fmla="*/ 20 h 38"/>
                <a:gd name="T44" fmla="*/ 29 w 30"/>
                <a:gd name="T45" fmla="*/ 13 h 38"/>
                <a:gd name="T46" fmla="*/ 30 w 30"/>
                <a:gd name="T47" fmla="*/ 5 h 38"/>
                <a:gd name="T48" fmla="*/ 30 w 30"/>
                <a:gd name="T49" fmla="*/ 2 h 38"/>
                <a:gd name="T50" fmla="*/ 30 w 30"/>
                <a:gd name="T51" fmla="*/ 0 h 38"/>
                <a:gd name="T52" fmla="*/ 28 w 30"/>
                <a:gd name="T53" fmla="*/ 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0" h="38">
                  <a:moveTo>
                    <a:pt x="25" y="31"/>
                  </a:moveTo>
                  <a:cubicBezTo>
                    <a:pt x="25" y="30"/>
                    <a:pt x="25" y="30"/>
                    <a:pt x="26" y="30"/>
                  </a:cubicBezTo>
                  <a:cubicBezTo>
                    <a:pt x="26" y="30"/>
                    <a:pt x="27" y="31"/>
                    <a:pt x="27" y="31"/>
                  </a:cubicBezTo>
                  <a:cubicBezTo>
                    <a:pt x="26" y="37"/>
                    <a:pt x="26" y="37"/>
                    <a:pt x="26" y="37"/>
                  </a:cubicBezTo>
                  <a:cubicBezTo>
                    <a:pt x="26" y="38"/>
                    <a:pt x="25" y="38"/>
                    <a:pt x="25" y="38"/>
                  </a:cubicBezTo>
                  <a:cubicBezTo>
                    <a:pt x="25" y="38"/>
                    <a:pt x="25" y="38"/>
                    <a:pt x="25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5" y="38"/>
                    <a:pt x="4" y="38"/>
                    <a:pt x="4" y="37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6" y="36"/>
                    <a:pt x="6" y="36"/>
                    <a:pt x="6" y="36"/>
                  </a:cubicBezTo>
                  <a:cubicBezTo>
                    <a:pt x="24" y="36"/>
                    <a:pt x="24" y="36"/>
                    <a:pt x="24" y="36"/>
                  </a:cubicBezTo>
                  <a:cubicBezTo>
                    <a:pt x="25" y="31"/>
                    <a:pt x="25" y="31"/>
                    <a:pt x="25" y="31"/>
                  </a:cubicBezTo>
                  <a:close/>
                  <a:moveTo>
                    <a:pt x="28" y="1"/>
                  </a:moveTo>
                  <a:cubicBezTo>
                    <a:pt x="28" y="5"/>
                    <a:pt x="28" y="5"/>
                    <a:pt x="28" y="5"/>
                  </a:cubicBezTo>
                  <a:cubicBezTo>
                    <a:pt x="27" y="12"/>
                    <a:pt x="27" y="12"/>
                    <a:pt x="27" y="12"/>
                  </a:cubicBezTo>
                  <a:cubicBezTo>
                    <a:pt x="26" y="20"/>
                    <a:pt x="26" y="20"/>
                    <a:pt x="26" y="20"/>
                  </a:cubicBezTo>
                  <a:cubicBezTo>
                    <a:pt x="25" y="27"/>
                    <a:pt x="25" y="27"/>
                    <a:pt x="25" y="27"/>
                  </a:cubicBezTo>
                  <a:cubicBezTo>
                    <a:pt x="25" y="28"/>
                    <a:pt x="26" y="28"/>
                    <a:pt x="26" y="28"/>
                  </a:cubicBezTo>
                  <a:cubicBezTo>
                    <a:pt x="27" y="28"/>
                    <a:pt x="27" y="28"/>
                    <a:pt x="27" y="27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9" y="13"/>
                    <a:pt x="29" y="13"/>
                    <a:pt x="29" y="13"/>
                  </a:cubicBezTo>
                  <a:cubicBezTo>
                    <a:pt x="30" y="5"/>
                    <a:pt x="30" y="5"/>
                    <a:pt x="30" y="5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30" y="1"/>
                    <a:pt x="30" y="1"/>
                    <a:pt x="30" y="0"/>
                  </a:cubicBezTo>
                  <a:cubicBezTo>
                    <a:pt x="29" y="0"/>
                    <a:pt x="28" y="1"/>
                    <a:pt x="28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4" name="Freeform 416">
              <a:extLst>
                <a:ext uri="{FF2B5EF4-FFF2-40B4-BE49-F238E27FC236}">
                  <a16:creationId xmlns:a16="http://schemas.microsoft.com/office/drawing/2014/main" xmlns="" id="{FB6C9668-1C59-405D-B615-E15C4E07E5F2}"/>
                </a:ext>
              </a:extLst>
            </p:cNvPr>
            <p:cNvSpPr>
              <a:spLocks/>
            </p:cNvSpPr>
            <p:nvPr/>
          </p:nvSpPr>
          <p:spPr bwMode="auto">
            <a:xfrm>
              <a:off x="9050338" y="4318001"/>
              <a:ext cx="144463" cy="38100"/>
            </a:xfrm>
            <a:custGeom>
              <a:avLst/>
              <a:gdLst>
                <a:gd name="T0" fmla="*/ 26 w 26"/>
                <a:gd name="T1" fmla="*/ 5 h 7"/>
                <a:gd name="T2" fmla="*/ 26 w 26"/>
                <a:gd name="T3" fmla="*/ 7 h 7"/>
                <a:gd name="T4" fmla="*/ 25 w 26"/>
                <a:gd name="T5" fmla="*/ 6 h 7"/>
                <a:gd name="T6" fmla="*/ 22 w 26"/>
                <a:gd name="T7" fmla="*/ 2 h 7"/>
                <a:gd name="T8" fmla="*/ 4 w 26"/>
                <a:gd name="T9" fmla="*/ 2 h 7"/>
                <a:gd name="T10" fmla="*/ 2 w 26"/>
                <a:gd name="T11" fmla="*/ 6 h 7"/>
                <a:gd name="T12" fmla="*/ 0 w 26"/>
                <a:gd name="T13" fmla="*/ 7 h 7"/>
                <a:gd name="T14" fmla="*/ 0 w 26"/>
                <a:gd name="T15" fmla="*/ 5 h 7"/>
                <a:gd name="T16" fmla="*/ 2 w 26"/>
                <a:gd name="T17" fmla="*/ 1 h 7"/>
                <a:gd name="T18" fmla="*/ 3 w 26"/>
                <a:gd name="T19" fmla="*/ 0 h 7"/>
                <a:gd name="T20" fmla="*/ 23 w 26"/>
                <a:gd name="T21" fmla="*/ 0 h 7"/>
                <a:gd name="T22" fmla="*/ 23 w 26"/>
                <a:gd name="T23" fmla="*/ 0 h 7"/>
                <a:gd name="T24" fmla="*/ 24 w 26"/>
                <a:gd name="T25" fmla="*/ 0 h 7"/>
                <a:gd name="T26" fmla="*/ 26 w 26"/>
                <a:gd name="T27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6" h="7">
                  <a:moveTo>
                    <a:pt x="26" y="5"/>
                  </a:moveTo>
                  <a:cubicBezTo>
                    <a:pt x="26" y="6"/>
                    <a:pt x="26" y="6"/>
                    <a:pt x="26" y="7"/>
                  </a:cubicBezTo>
                  <a:cubicBezTo>
                    <a:pt x="25" y="7"/>
                    <a:pt x="25" y="7"/>
                    <a:pt x="25" y="6"/>
                  </a:cubicBezTo>
                  <a:cubicBezTo>
                    <a:pt x="22" y="2"/>
                    <a:pt x="22" y="2"/>
                    <a:pt x="22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1" y="7"/>
                    <a:pt x="1" y="7"/>
                    <a:pt x="0" y="7"/>
                  </a:cubicBezTo>
                  <a:cubicBezTo>
                    <a:pt x="0" y="6"/>
                    <a:pt x="0" y="6"/>
                    <a:pt x="0" y="5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0"/>
                    <a:pt x="24" y="0"/>
                    <a:pt x="24" y="0"/>
                  </a:cubicBezTo>
                  <a:lnTo>
                    <a:pt x="26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5" name="Freeform 417">
              <a:extLst>
                <a:ext uri="{FF2B5EF4-FFF2-40B4-BE49-F238E27FC236}">
                  <a16:creationId xmlns:a16="http://schemas.microsoft.com/office/drawing/2014/main" xmlns="" id="{6AB07E5F-28FB-4333-B44B-645E84B05EBB}"/>
                </a:ext>
              </a:extLst>
            </p:cNvPr>
            <p:cNvSpPr>
              <a:spLocks/>
            </p:cNvSpPr>
            <p:nvPr/>
          </p:nvSpPr>
          <p:spPr bwMode="auto">
            <a:xfrm>
              <a:off x="9156701" y="4262438"/>
              <a:ext cx="82550" cy="44450"/>
            </a:xfrm>
            <a:custGeom>
              <a:avLst/>
              <a:gdLst>
                <a:gd name="T0" fmla="*/ 2 w 15"/>
                <a:gd name="T1" fmla="*/ 7 h 8"/>
                <a:gd name="T2" fmla="*/ 1 w 15"/>
                <a:gd name="T3" fmla="*/ 8 h 8"/>
                <a:gd name="T4" fmla="*/ 0 w 15"/>
                <a:gd name="T5" fmla="*/ 7 h 8"/>
                <a:gd name="T6" fmla="*/ 1 w 15"/>
                <a:gd name="T7" fmla="*/ 1 h 8"/>
                <a:gd name="T8" fmla="*/ 2 w 15"/>
                <a:gd name="T9" fmla="*/ 0 h 8"/>
                <a:gd name="T10" fmla="*/ 2 w 15"/>
                <a:gd name="T11" fmla="*/ 0 h 8"/>
                <a:gd name="T12" fmla="*/ 14 w 15"/>
                <a:gd name="T13" fmla="*/ 0 h 8"/>
                <a:gd name="T14" fmla="*/ 15 w 15"/>
                <a:gd name="T15" fmla="*/ 1 h 8"/>
                <a:gd name="T16" fmla="*/ 14 w 15"/>
                <a:gd name="T17" fmla="*/ 2 h 8"/>
                <a:gd name="T18" fmla="*/ 3 w 15"/>
                <a:gd name="T19" fmla="*/ 2 h 8"/>
                <a:gd name="T20" fmla="*/ 2 w 15"/>
                <a:gd name="T21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" h="8">
                  <a:moveTo>
                    <a:pt x="2" y="7"/>
                  </a:moveTo>
                  <a:cubicBezTo>
                    <a:pt x="2" y="8"/>
                    <a:pt x="2" y="8"/>
                    <a:pt x="1" y="8"/>
                  </a:cubicBezTo>
                  <a:cubicBezTo>
                    <a:pt x="1" y="8"/>
                    <a:pt x="0" y="8"/>
                    <a:pt x="0" y="7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0"/>
                    <a:pt x="15" y="1"/>
                  </a:cubicBezTo>
                  <a:cubicBezTo>
                    <a:pt x="15" y="2"/>
                    <a:pt x="14" y="2"/>
                    <a:pt x="14" y="2"/>
                  </a:cubicBezTo>
                  <a:cubicBezTo>
                    <a:pt x="3" y="2"/>
                    <a:pt x="3" y="2"/>
                    <a:pt x="3" y="2"/>
                  </a:cubicBezTo>
                  <a:lnTo>
                    <a:pt x="2" y="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6" name="Freeform 418">
              <a:extLst>
                <a:ext uri="{FF2B5EF4-FFF2-40B4-BE49-F238E27FC236}">
                  <a16:creationId xmlns:a16="http://schemas.microsoft.com/office/drawing/2014/main" xmlns="" id="{A7E3B6F1-61E5-4B93-B942-D0F10C5E2BB5}"/>
                </a:ext>
              </a:extLst>
            </p:cNvPr>
            <p:cNvSpPr>
              <a:spLocks/>
            </p:cNvSpPr>
            <p:nvPr/>
          </p:nvSpPr>
          <p:spPr bwMode="auto">
            <a:xfrm>
              <a:off x="9045576" y="4429126"/>
              <a:ext cx="160338" cy="11113"/>
            </a:xfrm>
            <a:custGeom>
              <a:avLst/>
              <a:gdLst>
                <a:gd name="T0" fmla="*/ 0 w 29"/>
                <a:gd name="T1" fmla="*/ 2 h 2"/>
                <a:gd name="T2" fmla="*/ 0 w 29"/>
                <a:gd name="T3" fmla="*/ 1 h 2"/>
                <a:gd name="T4" fmla="*/ 0 w 29"/>
                <a:gd name="T5" fmla="*/ 0 h 2"/>
                <a:gd name="T6" fmla="*/ 28 w 29"/>
                <a:gd name="T7" fmla="*/ 0 h 2"/>
                <a:gd name="T8" fmla="*/ 29 w 29"/>
                <a:gd name="T9" fmla="*/ 1 h 2"/>
                <a:gd name="T10" fmla="*/ 28 w 29"/>
                <a:gd name="T11" fmla="*/ 2 h 2"/>
                <a:gd name="T12" fmla="*/ 0 w 2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0"/>
                    <a:pt x="29" y="0"/>
                    <a:pt x="29" y="1"/>
                  </a:cubicBezTo>
                  <a:cubicBezTo>
                    <a:pt x="29" y="1"/>
                    <a:pt x="28" y="2"/>
                    <a:pt x="28" y="2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7" name="Freeform 419">
              <a:extLst>
                <a:ext uri="{FF2B5EF4-FFF2-40B4-BE49-F238E27FC236}">
                  <a16:creationId xmlns:a16="http://schemas.microsoft.com/office/drawing/2014/main" xmlns="" id="{760ACDDF-6EFE-4F21-905D-E06C742E4AF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56688" y="4533901"/>
              <a:ext cx="133350" cy="11113"/>
            </a:xfrm>
            <a:custGeom>
              <a:avLst/>
              <a:gdLst>
                <a:gd name="T0" fmla="*/ 1 w 24"/>
                <a:gd name="T1" fmla="*/ 2 h 2"/>
                <a:gd name="T2" fmla="*/ 0 w 24"/>
                <a:gd name="T3" fmla="*/ 1 h 2"/>
                <a:gd name="T4" fmla="*/ 1 w 24"/>
                <a:gd name="T5" fmla="*/ 0 h 2"/>
                <a:gd name="T6" fmla="*/ 6 w 24"/>
                <a:gd name="T7" fmla="*/ 0 h 2"/>
                <a:gd name="T8" fmla="*/ 7 w 24"/>
                <a:gd name="T9" fmla="*/ 1 h 2"/>
                <a:gd name="T10" fmla="*/ 6 w 24"/>
                <a:gd name="T11" fmla="*/ 2 h 2"/>
                <a:gd name="T12" fmla="*/ 1 w 24"/>
                <a:gd name="T13" fmla="*/ 2 h 2"/>
                <a:gd name="T14" fmla="*/ 10 w 24"/>
                <a:gd name="T15" fmla="*/ 2 h 2"/>
                <a:gd name="T16" fmla="*/ 9 w 24"/>
                <a:gd name="T17" fmla="*/ 1 h 2"/>
                <a:gd name="T18" fmla="*/ 10 w 24"/>
                <a:gd name="T19" fmla="*/ 0 h 2"/>
                <a:gd name="T20" fmla="*/ 23 w 24"/>
                <a:gd name="T21" fmla="*/ 0 h 2"/>
                <a:gd name="T22" fmla="*/ 24 w 24"/>
                <a:gd name="T23" fmla="*/ 1 h 2"/>
                <a:gd name="T24" fmla="*/ 23 w 24"/>
                <a:gd name="T25" fmla="*/ 2 h 2"/>
                <a:gd name="T26" fmla="*/ 10 w 24"/>
                <a:gd name="T27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1"/>
                    <a:pt x="7" y="1"/>
                  </a:cubicBezTo>
                  <a:cubicBezTo>
                    <a:pt x="7" y="2"/>
                    <a:pt x="6" y="2"/>
                    <a:pt x="6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10" y="2"/>
                  </a:moveTo>
                  <a:cubicBezTo>
                    <a:pt x="9" y="2"/>
                    <a:pt x="9" y="2"/>
                    <a:pt x="9" y="1"/>
                  </a:cubicBezTo>
                  <a:cubicBezTo>
                    <a:pt x="9" y="1"/>
                    <a:pt x="9" y="0"/>
                    <a:pt x="10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4" y="0"/>
                    <a:pt x="24" y="1"/>
                    <a:pt x="24" y="1"/>
                  </a:cubicBezTo>
                  <a:cubicBezTo>
                    <a:pt x="24" y="2"/>
                    <a:pt x="24" y="2"/>
                    <a:pt x="23" y="2"/>
                  </a:cubicBezTo>
                  <a:lnTo>
                    <a:pt x="1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8" name="Freeform 420">
              <a:extLst>
                <a:ext uri="{FF2B5EF4-FFF2-40B4-BE49-F238E27FC236}">
                  <a16:creationId xmlns:a16="http://schemas.microsoft.com/office/drawing/2014/main" xmlns="" id="{4C4C5137-3039-4F40-8A10-C31F86245FC0}"/>
                </a:ext>
              </a:extLst>
            </p:cNvPr>
            <p:cNvSpPr>
              <a:spLocks/>
            </p:cNvSpPr>
            <p:nvPr/>
          </p:nvSpPr>
          <p:spPr bwMode="auto">
            <a:xfrm>
              <a:off x="9072563" y="4456113"/>
              <a:ext cx="22225" cy="88900"/>
            </a:xfrm>
            <a:custGeom>
              <a:avLst/>
              <a:gdLst>
                <a:gd name="T0" fmla="*/ 0 w 4"/>
                <a:gd name="T1" fmla="*/ 1 h 16"/>
                <a:gd name="T2" fmla="*/ 1 w 4"/>
                <a:gd name="T3" fmla="*/ 0 h 16"/>
                <a:gd name="T4" fmla="*/ 2 w 4"/>
                <a:gd name="T5" fmla="*/ 0 h 16"/>
                <a:gd name="T6" fmla="*/ 3 w 4"/>
                <a:gd name="T7" fmla="*/ 8 h 16"/>
                <a:gd name="T8" fmla="*/ 4 w 4"/>
                <a:gd name="T9" fmla="*/ 15 h 16"/>
                <a:gd name="T10" fmla="*/ 3 w 4"/>
                <a:gd name="T11" fmla="*/ 16 h 16"/>
                <a:gd name="T12" fmla="*/ 2 w 4"/>
                <a:gd name="T13" fmla="*/ 15 h 16"/>
                <a:gd name="T14" fmla="*/ 1 w 4"/>
                <a:gd name="T15" fmla="*/ 8 h 16"/>
                <a:gd name="T16" fmla="*/ 0 w 4"/>
                <a:gd name="T17" fmla="*/ 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16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8"/>
                    <a:pt x="3" y="8"/>
                    <a:pt x="3" y="8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4" y="16"/>
                    <a:pt x="4" y="16"/>
                    <a:pt x="3" y="16"/>
                  </a:cubicBezTo>
                  <a:cubicBezTo>
                    <a:pt x="2" y="16"/>
                    <a:pt x="2" y="16"/>
                    <a:pt x="2" y="15"/>
                  </a:cubicBezTo>
                  <a:cubicBezTo>
                    <a:pt x="1" y="8"/>
                    <a:pt x="1" y="8"/>
                    <a:pt x="1" y="8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9" name="Freeform 421">
              <a:extLst>
                <a:ext uri="{FF2B5EF4-FFF2-40B4-BE49-F238E27FC236}">
                  <a16:creationId xmlns:a16="http://schemas.microsoft.com/office/drawing/2014/main" xmlns="" id="{9D1456C5-3872-431C-9E27-1228FB1BF00F}"/>
                </a:ext>
              </a:extLst>
            </p:cNvPr>
            <p:cNvSpPr>
              <a:spLocks/>
            </p:cNvSpPr>
            <p:nvPr/>
          </p:nvSpPr>
          <p:spPr bwMode="auto">
            <a:xfrm>
              <a:off x="9021763" y="4344988"/>
              <a:ext cx="201613" cy="39688"/>
            </a:xfrm>
            <a:custGeom>
              <a:avLst/>
              <a:gdLst>
                <a:gd name="T0" fmla="*/ 25 w 36"/>
                <a:gd name="T1" fmla="*/ 0 h 7"/>
                <a:gd name="T2" fmla="*/ 26 w 36"/>
                <a:gd name="T3" fmla="*/ 1 h 7"/>
                <a:gd name="T4" fmla="*/ 25 w 36"/>
                <a:gd name="T5" fmla="*/ 2 h 7"/>
                <a:gd name="T6" fmla="*/ 3 w 36"/>
                <a:gd name="T7" fmla="*/ 2 h 7"/>
                <a:gd name="T8" fmla="*/ 2 w 36"/>
                <a:gd name="T9" fmla="*/ 2 h 7"/>
                <a:gd name="T10" fmla="*/ 2 w 36"/>
                <a:gd name="T11" fmla="*/ 2 h 7"/>
                <a:gd name="T12" fmla="*/ 2 w 36"/>
                <a:gd name="T13" fmla="*/ 3 h 7"/>
                <a:gd name="T14" fmla="*/ 2 w 36"/>
                <a:gd name="T15" fmla="*/ 4 h 7"/>
                <a:gd name="T16" fmla="*/ 2 w 36"/>
                <a:gd name="T17" fmla="*/ 4 h 7"/>
                <a:gd name="T18" fmla="*/ 3 w 36"/>
                <a:gd name="T19" fmla="*/ 5 h 7"/>
                <a:gd name="T20" fmla="*/ 33 w 36"/>
                <a:gd name="T21" fmla="*/ 5 h 7"/>
                <a:gd name="T22" fmla="*/ 34 w 36"/>
                <a:gd name="T23" fmla="*/ 4 h 7"/>
                <a:gd name="T24" fmla="*/ 34 w 36"/>
                <a:gd name="T25" fmla="*/ 4 h 7"/>
                <a:gd name="T26" fmla="*/ 34 w 36"/>
                <a:gd name="T27" fmla="*/ 3 h 7"/>
                <a:gd name="T28" fmla="*/ 34 w 36"/>
                <a:gd name="T29" fmla="*/ 2 h 7"/>
                <a:gd name="T30" fmla="*/ 34 w 36"/>
                <a:gd name="T31" fmla="*/ 2 h 7"/>
                <a:gd name="T32" fmla="*/ 33 w 36"/>
                <a:gd name="T33" fmla="*/ 2 h 7"/>
                <a:gd name="T34" fmla="*/ 30 w 36"/>
                <a:gd name="T35" fmla="*/ 2 h 7"/>
                <a:gd name="T36" fmla="*/ 29 w 36"/>
                <a:gd name="T37" fmla="*/ 1 h 7"/>
                <a:gd name="T38" fmla="*/ 30 w 36"/>
                <a:gd name="T39" fmla="*/ 0 h 7"/>
                <a:gd name="T40" fmla="*/ 33 w 36"/>
                <a:gd name="T41" fmla="*/ 0 h 7"/>
                <a:gd name="T42" fmla="*/ 35 w 36"/>
                <a:gd name="T43" fmla="*/ 1 h 7"/>
                <a:gd name="T44" fmla="*/ 35 w 36"/>
                <a:gd name="T45" fmla="*/ 1 h 7"/>
                <a:gd name="T46" fmla="*/ 36 w 36"/>
                <a:gd name="T47" fmla="*/ 3 h 7"/>
                <a:gd name="T48" fmla="*/ 35 w 36"/>
                <a:gd name="T49" fmla="*/ 6 h 7"/>
                <a:gd name="T50" fmla="*/ 35 w 36"/>
                <a:gd name="T51" fmla="*/ 6 h 7"/>
                <a:gd name="T52" fmla="*/ 33 w 36"/>
                <a:gd name="T53" fmla="*/ 7 h 7"/>
                <a:gd name="T54" fmla="*/ 3 w 36"/>
                <a:gd name="T55" fmla="*/ 7 h 7"/>
                <a:gd name="T56" fmla="*/ 1 w 36"/>
                <a:gd name="T57" fmla="*/ 6 h 7"/>
                <a:gd name="T58" fmla="*/ 1 w 36"/>
                <a:gd name="T59" fmla="*/ 6 h 7"/>
                <a:gd name="T60" fmla="*/ 0 w 36"/>
                <a:gd name="T61" fmla="*/ 3 h 7"/>
                <a:gd name="T62" fmla="*/ 1 w 36"/>
                <a:gd name="T63" fmla="*/ 1 h 7"/>
                <a:gd name="T64" fmla="*/ 1 w 36"/>
                <a:gd name="T65" fmla="*/ 1 h 7"/>
                <a:gd name="T66" fmla="*/ 3 w 36"/>
                <a:gd name="T67" fmla="*/ 0 h 7"/>
                <a:gd name="T68" fmla="*/ 25 w 36"/>
                <a:gd name="T6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36" h="7">
                  <a:moveTo>
                    <a:pt x="25" y="0"/>
                  </a:moveTo>
                  <a:cubicBezTo>
                    <a:pt x="26" y="0"/>
                    <a:pt x="26" y="0"/>
                    <a:pt x="26" y="1"/>
                  </a:cubicBezTo>
                  <a:cubicBezTo>
                    <a:pt x="26" y="1"/>
                    <a:pt x="26" y="2"/>
                    <a:pt x="25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5"/>
                    <a:pt x="3" y="5"/>
                    <a:pt x="3" y="5"/>
                  </a:cubicBezTo>
                  <a:cubicBezTo>
                    <a:pt x="33" y="5"/>
                    <a:pt x="33" y="5"/>
                    <a:pt x="33" y="5"/>
                  </a:cubicBezTo>
                  <a:cubicBezTo>
                    <a:pt x="33" y="5"/>
                    <a:pt x="34" y="5"/>
                    <a:pt x="34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4" y="4"/>
                    <a:pt x="34" y="4"/>
                    <a:pt x="34" y="3"/>
                  </a:cubicBezTo>
                  <a:cubicBezTo>
                    <a:pt x="34" y="3"/>
                    <a:pt x="34" y="2"/>
                    <a:pt x="34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4" y="2"/>
                    <a:pt x="33" y="2"/>
                    <a:pt x="33" y="2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30" y="2"/>
                    <a:pt x="29" y="1"/>
                    <a:pt x="29" y="1"/>
                  </a:cubicBezTo>
                  <a:cubicBezTo>
                    <a:pt x="29" y="0"/>
                    <a:pt x="30" y="0"/>
                    <a:pt x="3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4" y="0"/>
                    <a:pt x="35" y="0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cubicBezTo>
                    <a:pt x="36" y="1"/>
                    <a:pt x="36" y="2"/>
                    <a:pt x="36" y="3"/>
                  </a:cubicBezTo>
                  <a:cubicBezTo>
                    <a:pt x="36" y="4"/>
                    <a:pt x="36" y="5"/>
                    <a:pt x="35" y="6"/>
                  </a:cubicBezTo>
                  <a:cubicBezTo>
                    <a:pt x="35" y="6"/>
                    <a:pt x="35" y="6"/>
                    <a:pt x="35" y="6"/>
                  </a:cubicBezTo>
                  <a:cubicBezTo>
                    <a:pt x="35" y="6"/>
                    <a:pt x="34" y="7"/>
                    <a:pt x="33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2" y="7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5"/>
                    <a:pt x="0" y="4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0"/>
                    <a:pt x="2" y="0"/>
                    <a:pt x="3" y="0"/>
                  </a:cubicBezTo>
                  <a:lnTo>
                    <a:pt x="2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40" name="Group 439">
            <a:extLst>
              <a:ext uri="{FF2B5EF4-FFF2-40B4-BE49-F238E27FC236}">
                <a16:creationId xmlns:a16="http://schemas.microsoft.com/office/drawing/2014/main" xmlns="" id="{7F24BDB0-0607-441D-BA7A-262043402EF0}"/>
              </a:ext>
            </a:extLst>
          </p:cNvPr>
          <p:cNvGrpSpPr/>
          <p:nvPr/>
        </p:nvGrpSpPr>
        <p:grpSpPr>
          <a:xfrm>
            <a:off x="5548313" y="2252663"/>
            <a:ext cx="282575" cy="339725"/>
            <a:chOff x="5548313" y="2176463"/>
            <a:chExt cx="282575" cy="339725"/>
          </a:xfrm>
          <a:solidFill>
            <a:schemeClr val="tx1"/>
          </a:solidFill>
        </p:grpSpPr>
        <p:sp>
          <p:nvSpPr>
            <p:cNvPr id="441" name="Freeform 435">
              <a:extLst>
                <a:ext uri="{FF2B5EF4-FFF2-40B4-BE49-F238E27FC236}">
                  <a16:creationId xmlns:a16="http://schemas.microsoft.com/office/drawing/2014/main" xmlns="" id="{411A5EEF-E160-48F9-8444-82E10804E341}"/>
                </a:ext>
              </a:extLst>
            </p:cNvPr>
            <p:cNvSpPr>
              <a:spLocks/>
            </p:cNvSpPr>
            <p:nvPr/>
          </p:nvSpPr>
          <p:spPr bwMode="auto">
            <a:xfrm>
              <a:off x="5603876" y="2493963"/>
              <a:ext cx="15875" cy="22225"/>
            </a:xfrm>
            <a:custGeom>
              <a:avLst/>
              <a:gdLst>
                <a:gd name="T0" fmla="*/ 1 w 3"/>
                <a:gd name="T1" fmla="*/ 1 h 4"/>
                <a:gd name="T2" fmla="*/ 3 w 3"/>
                <a:gd name="T3" fmla="*/ 0 h 4"/>
                <a:gd name="T4" fmla="*/ 3 w 3"/>
                <a:gd name="T5" fmla="*/ 2 h 4"/>
                <a:gd name="T6" fmla="*/ 3 w 3"/>
                <a:gd name="T7" fmla="*/ 2 h 4"/>
                <a:gd name="T8" fmla="*/ 3 w 3"/>
                <a:gd name="T9" fmla="*/ 2 h 4"/>
                <a:gd name="T10" fmla="*/ 2 w 3"/>
                <a:gd name="T11" fmla="*/ 3 h 4"/>
                <a:gd name="T12" fmla="*/ 2 w 3"/>
                <a:gd name="T13" fmla="*/ 3 h 4"/>
                <a:gd name="T14" fmla="*/ 2 w 3"/>
                <a:gd name="T15" fmla="*/ 3 h 4"/>
                <a:gd name="T16" fmla="*/ 2 w 3"/>
                <a:gd name="T17" fmla="*/ 4 h 4"/>
                <a:gd name="T18" fmla="*/ 1 w 3"/>
                <a:gd name="T19" fmla="*/ 4 h 4"/>
                <a:gd name="T20" fmla="*/ 0 w 3"/>
                <a:gd name="T21" fmla="*/ 3 h 4"/>
                <a:gd name="T22" fmla="*/ 1 w 3"/>
                <a:gd name="T23" fmla="*/ 2 h 4"/>
                <a:gd name="T24" fmla="*/ 1 w 3"/>
                <a:gd name="T25" fmla="*/ 2 h 4"/>
                <a:gd name="T26" fmla="*/ 1 w 3"/>
                <a:gd name="T27" fmla="*/ 2 h 4"/>
                <a:gd name="T28" fmla="*/ 1 w 3"/>
                <a:gd name="T29" fmla="*/ 2 h 4"/>
                <a:gd name="T30" fmla="*/ 1 w 3"/>
                <a:gd name="T31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" h="4">
                  <a:moveTo>
                    <a:pt x="1" y="1"/>
                  </a:moveTo>
                  <a:cubicBezTo>
                    <a:pt x="2" y="0"/>
                    <a:pt x="2" y="0"/>
                    <a:pt x="3" y="0"/>
                  </a:cubicBezTo>
                  <a:cubicBezTo>
                    <a:pt x="3" y="1"/>
                    <a:pt x="3" y="1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1" y="4"/>
                    <a:pt x="1" y="4"/>
                  </a:cubicBezTo>
                  <a:cubicBezTo>
                    <a:pt x="0" y="4"/>
                    <a:pt x="0" y="3"/>
                    <a:pt x="0" y="3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2" name="Freeform 436">
              <a:extLst>
                <a:ext uri="{FF2B5EF4-FFF2-40B4-BE49-F238E27FC236}">
                  <a16:creationId xmlns:a16="http://schemas.microsoft.com/office/drawing/2014/main" xmlns="" id="{8FC94D4E-9010-415E-B0AF-4CC1FB5813A2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9451" y="2493963"/>
              <a:ext cx="22225" cy="22225"/>
            </a:xfrm>
            <a:custGeom>
              <a:avLst/>
              <a:gdLst>
                <a:gd name="T0" fmla="*/ 1 w 4"/>
                <a:gd name="T1" fmla="*/ 2 h 4"/>
                <a:gd name="T2" fmla="*/ 1 w 4"/>
                <a:gd name="T3" fmla="*/ 0 h 4"/>
                <a:gd name="T4" fmla="*/ 2 w 4"/>
                <a:gd name="T5" fmla="*/ 1 h 4"/>
                <a:gd name="T6" fmla="*/ 3 w 4"/>
                <a:gd name="T7" fmla="*/ 2 h 4"/>
                <a:gd name="T8" fmla="*/ 3 w 4"/>
                <a:gd name="T9" fmla="*/ 2 h 4"/>
                <a:gd name="T10" fmla="*/ 3 w 4"/>
                <a:gd name="T11" fmla="*/ 2 h 4"/>
                <a:gd name="T12" fmla="*/ 3 w 4"/>
                <a:gd name="T13" fmla="*/ 3 h 4"/>
                <a:gd name="T14" fmla="*/ 3 w 4"/>
                <a:gd name="T15" fmla="*/ 4 h 4"/>
                <a:gd name="T16" fmla="*/ 2 w 4"/>
                <a:gd name="T17" fmla="*/ 4 h 4"/>
                <a:gd name="T18" fmla="*/ 1 w 4"/>
                <a:gd name="T19" fmla="*/ 3 h 4"/>
                <a:gd name="T20" fmla="*/ 1 w 4"/>
                <a:gd name="T21" fmla="*/ 3 h 4"/>
                <a:gd name="T22" fmla="*/ 1 w 4"/>
                <a:gd name="T23" fmla="*/ 3 h 4"/>
                <a:gd name="T24" fmla="*/ 1 w 4"/>
                <a:gd name="T2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" h="4">
                  <a:moveTo>
                    <a:pt x="1" y="2"/>
                  </a:moveTo>
                  <a:cubicBezTo>
                    <a:pt x="0" y="1"/>
                    <a:pt x="1" y="1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4" y="3"/>
                    <a:pt x="3" y="4"/>
                    <a:pt x="3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3" name="Freeform 437">
              <a:extLst>
                <a:ext uri="{FF2B5EF4-FFF2-40B4-BE49-F238E27FC236}">
                  <a16:creationId xmlns:a16="http://schemas.microsoft.com/office/drawing/2014/main" xmlns="" id="{15B78578-C3E2-446D-9829-7551F97ADFA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48313" y="2220913"/>
              <a:ext cx="282575" cy="284163"/>
            </a:xfrm>
            <a:custGeom>
              <a:avLst/>
              <a:gdLst>
                <a:gd name="T0" fmla="*/ 25 w 51"/>
                <a:gd name="T1" fmla="*/ 49 h 51"/>
                <a:gd name="T2" fmla="*/ 42 w 51"/>
                <a:gd name="T3" fmla="*/ 42 h 51"/>
                <a:gd name="T4" fmla="*/ 49 w 51"/>
                <a:gd name="T5" fmla="*/ 25 h 51"/>
                <a:gd name="T6" fmla="*/ 42 w 51"/>
                <a:gd name="T7" fmla="*/ 9 h 51"/>
                <a:gd name="T8" fmla="*/ 25 w 51"/>
                <a:gd name="T9" fmla="*/ 2 h 51"/>
                <a:gd name="T10" fmla="*/ 8 w 51"/>
                <a:gd name="T11" fmla="*/ 9 h 51"/>
                <a:gd name="T12" fmla="*/ 2 w 51"/>
                <a:gd name="T13" fmla="*/ 25 h 51"/>
                <a:gd name="T14" fmla="*/ 8 w 51"/>
                <a:gd name="T15" fmla="*/ 42 h 51"/>
                <a:gd name="T16" fmla="*/ 25 w 51"/>
                <a:gd name="T17" fmla="*/ 49 h 51"/>
                <a:gd name="T18" fmla="*/ 43 w 51"/>
                <a:gd name="T19" fmla="*/ 43 h 51"/>
                <a:gd name="T20" fmla="*/ 25 w 51"/>
                <a:gd name="T21" fmla="*/ 51 h 51"/>
                <a:gd name="T22" fmla="*/ 7 w 51"/>
                <a:gd name="T23" fmla="*/ 43 h 51"/>
                <a:gd name="T24" fmla="*/ 0 w 51"/>
                <a:gd name="T25" fmla="*/ 25 h 51"/>
                <a:gd name="T26" fmla="*/ 7 w 51"/>
                <a:gd name="T27" fmla="*/ 7 h 51"/>
                <a:gd name="T28" fmla="*/ 25 w 51"/>
                <a:gd name="T29" fmla="*/ 0 h 51"/>
                <a:gd name="T30" fmla="*/ 43 w 51"/>
                <a:gd name="T31" fmla="*/ 7 h 51"/>
                <a:gd name="T32" fmla="*/ 51 w 51"/>
                <a:gd name="T33" fmla="*/ 25 h 51"/>
                <a:gd name="T34" fmla="*/ 43 w 51"/>
                <a:gd name="T35" fmla="*/ 43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1" h="51">
                  <a:moveTo>
                    <a:pt x="25" y="49"/>
                  </a:moveTo>
                  <a:cubicBezTo>
                    <a:pt x="32" y="49"/>
                    <a:pt x="38" y="46"/>
                    <a:pt x="42" y="42"/>
                  </a:cubicBezTo>
                  <a:cubicBezTo>
                    <a:pt x="46" y="38"/>
                    <a:pt x="49" y="32"/>
                    <a:pt x="49" y="25"/>
                  </a:cubicBezTo>
                  <a:cubicBezTo>
                    <a:pt x="49" y="19"/>
                    <a:pt x="46" y="13"/>
                    <a:pt x="42" y="9"/>
                  </a:cubicBezTo>
                  <a:cubicBezTo>
                    <a:pt x="38" y="4"/>
                    <a:pt x="32" y="2"/>
                    <a:pt x="25" y="2"/>
                  </a:cubicBezTo>
                  <a:cubicBezTo>
                    <a:pt x="19" y="2"/>
                    <a:pt x="13" y="4"/>
                    <a:pt x="8" y="9"/>
                  </a:cubicBezTo>
                  <a:cubicBezTo>
                    <a:pt x="4" y="13"/>
                    <a:pt x="2" y="19"/>
                    <a:pt x="2" y="25"/>
                  </a:cubicBezTo>
                  <a:cubicBezTo>
                    <a:pt x="2" y="32"/>
                    <a:pt x="4" y="38"/>
                    <a:pt x="8" y="42"/>
                  </a:cubicBezTo>
                  <a:cubicBezTo>
                    <a:pt x="13" y="46"/>
                    <a:pt x="19" y="49"/>
                    <a:pt x="25" y="49"/>
                  </a:cubicBezTo>
                  <a:close/>
                  <a:moveTo>
                    <a:pt x="43" y="43"/>
                  </a:moveTo>
                  <a:cubicBezTo>
                    <a:pt x="39" y="48"/>
                    <a:pt x="32" y="51"/>
                    <a:pt x="25" y="51"/>
                  </a:cubicBezTo>
                  <a:cubicBezTo>
                    <a:pt x="18" y="51"/>
                    <a:pt x="12" y="48"/>
                    <a:pt x="7" y="43"/>
                  </a:cubicBezTo>
                  <a:cubicBezTo>
                    <a:pt x="2" y="39"/>
                    <a:pt x="0" y="32"/>
                    <a:pt x="0" y="25"/>
                  </a:cubicBezTo>
                  <a:cubicBezTo>
                    <a:pt x="0" y="18"/>
                    <a:pt x="2" y="12"/>
                    <a:pt x="7" y="7"/>
                  </a:cubicBezTo>
                  <a:cubicBezTo>
                    <a:pt x="12" y="3"/>
                    <a:pt x="18" y="0"/>
                    <a:pt x="25" y="0"/>
                  </a:cubicBezTo>
                  <a:cubicBezTo>
                    <a:pt x="32" y="0"/>
                    <a:pt x="39" y="3"/>
                    <a:pt x="43" y="7"/>
                  </a:cubicBezTo>
                  <a:cubicBezTo>
                    <a:pt x="48" y="12"/>
                    <a:pt x="51" y="18"/>
                    <a:pt x="51" y="25"/>
                  </a:cubicBezTo>
                  <a:cubicBezTo>
                    <a:pt x="51" y="32"/>
                    <a:pt x="48" y="39"/>
                    <a:pt x="43" y="4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4" name="Freeform 438">
              <a:extLst>
                <a:ext uri="{FF2B5EF4-FFF2-40B4-BE49-F238E27FC236}">
                  <a16:creationId xmlns:a16="http://schemas.microsoft.com/office/drawing/2014/main" xmlns="" id="{22AB2AC5-36AB-4644-A5F2-7325CEEA0E53}"/>
                </a:ext>
              </a:extLst>
            </p:cNvPr>
            <p:cNvSpPr>
              <a:spLocks/>
            </p:cNvSpPr>
            <p:nvPr/>
          </p:nvSpPr>
          <p:spPr bwMode="auto">
            <a:xfrm>
              <a:off x="5575301" y="2249488"/>
              <a:ext cx="228600" cy="227013"/>
            </a:xfrm>
            <a:custGeom>
              <a:avLst/>
              <a:gdLst>
                <a:gd name="T0" fmla="*/ 25 w 41"/>
                <a:gd name="T1" fmla="*/ 40 h 41"/>
                <a:gd name="T2" fmla="*/ 24 w 41"/>
                <a:gd name="T3" fmla="*/ 40 h 41"/>
                <a:gd name="T4" fmla="*/ 25 w 41"/>
                <a:gd name="T5" fmla="*/ 38 h 41"/>
                <a:gd name="T6" fmla="*/ 35 w 41"/>
                <a:gd name="T7" fmla="*/ 32 h 41"/>
                <a:gd name="T8" fmla="*/ 39 w 41"/>
                <a:gd name="T9" fmla="*/ 20 h 41"/>
                <a:gd name="T10" fmla="*/ 33 w 41"/>
                <a:gd name="T11" fmla="*/ 7 h 41"/>
                <a:gd name="T12" fmla="*/ 20 w 41"/>
                <a:gd name="T13" fmla="*/ 2 h 41"/>
                <a:gd name="T14" fmla="*/ 7 w 41"/>
                <a:gd name="T15" fmla="*/ 7 h 41"/>
                <a:gd name="T16" fmla="*/ 7 w 41"/>
                <a:gd name="T17" fmla="*/ 7 h 41"/>
                <a:gd name="T18" fmla="*/ 7 w 41"/>
                <a:gd name="T19" fmla="*/ 7 h 41"/>
                <a:gd name="T20" fmla="*/ 1 w 41"/>
                <a:gd name="T21" fmla="*/ 20 h 41"/>
                <a:gd name="T22" fmla="*/ 7 w 41"/>
                <a:gd name="T23" fmla="*/ 34 h 41"/>
                <a:gd name="T24" fmla="*/ 20 w 41"/>
                <a:gd name="T25" fmla="*/ 39 h 41"/>
                <a:gd name="T26" fmla="*/ 21 w 41"/>
                <a:gd name="T27" fmla="*/ 40 h 41"/>
                <a:gd name="T28" fmla="*/ 20 w 41"/>
                <a:gd name="T29" fmla="*/ 41 h 41"/>
                <a:gd name="T30" fmla="*/ 6 w 41"/>
                <a:gd name="T31" fmla="*/ 35 h 41"/>
                <a:gd name="T32" fmla="*/ 0 w 41"/>
                <a:gd name="T33" fmla="*/ 20 h 41"/>
                <a:gd name="T34" fmla="*/ 6 w 41"/>
                <a:gd name="T35" fmla="*/ 6 h 41"/>
                <a:gd name="T36" fmla="*/ 6 w 41"/>
                <a:gd name="T37" fmla="*/ 6 h 41"/>
                <a:gd name="T38" fmla="*/ 20 w 41"/>
                <a:gd name="T39" fmla="*/ 0 h 41"/>
                <a:gd name="T40" fmla="*/ 35 w 41"/>
                <a:gd name="T41" fmla="*/ 6 h 41"/>
                <a:gd name="T42" fmla="*/ 41 w 41"/>
                <a:gd name="T43" fmla="*/ 20 h 41"/>
                <a:gd name="T44" fmla="*/ 37 w 41"/>
                <a:gd name="T45" fmla="*/ 33 h 41"/>
                <a:gd name="T46" fmla="*/ 25 w 41"/>
                <a:gd name="T47" fmla="*/ 40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1" h="41">
                  <a:moveTo>
                    <a:pt x="25" y="40"/>
                  </a:moveTo>
                  <a:cubicBezTo>
                    <a:pt x="25" y="40"/>
                    <a:pt x="24" y="40"/>
                    <a:pt x="24" y="40"/>
                  </a:cubicBezTo>
                  <a:cubicBezTo>
                    <a:pt x="24" y="39"/>
                    <a:pt x="24" y="39"/>
                    <a:pt x="25" y="38"/>
                  </a:cubicBezTo>
                  <a:cubicBezTo>
                    <a:pt x="29" y="37"/>
                    <a:pt x="32" y="35"/>
                    <a:pt x="35" y="32"/>
                  </a:cubicBezTo>
                  <a:cubicBezTo>
                    <a:pt x="37" y="29"/>
                    <a:pt x="39" y="25"/>
                    <a:pt x="39" y="20"/>
                  </a:cubicBezTo>
                  <a:cubicBezTo>
                    <a:pt x="39" y="15"/>
                    <a:pt x="37" y="10"/>
                    <a:pt x="33" y="7"/>
                  </a:cubicBezTo>
                  <a:cubicBezTo>
                    <a:pt x="30" y="4"/>
                    <a:pt x="25" y="2"/>
                    <a:pt x="20" y="2"/>
                  </a:cubicBezTo>
                  <a:cubicBezTo>
                    <a:pt x="15" y="2"/>
                    <a:pt x="10" y="4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4" y="10"/>
                    <a:pt x="1" y="15"/>
                    <a:pt x="1" y="20"/>
                  </a:cubicBezTo>
                  <a:cubicBezTo>
                    <a:pt x="1" y="25"/>
                    <a:pt x="4" y="30"/>
                    <a:pt x="7" y="34"/>
                  </a:cubicBezTo>
                  <a:cubicBezTo>
                    <a:pt x="10" y="37"/>
                    <a:pt x="15" y="39"/>
                    <a:pt x="20" y="39"/>
                  </a:cubicBezTo>
                  <a:cubicBezTo>
                    <a:pt x="21" y="39"/>
                    <a:pt x="21" y="39"/>
                    <a:pt x="21" y="40"/>
                  </a:cubicBezTo>
                  <a:cubicBezTo>
                    <a:pt x="21" y="40"/>
                    <a:pt x="21" y="41"/>
                    <a:pt x="20" y="41"/>
                  </a:cubicBezTo>
                  <a:cubicBezTo>
                    <a:pt x="14" y="41"/>
                    <a:pt x="9" y="39"/>
                    <a:pt x="6" y="35"/>
                  </a:cubicBezTo>
                  <a:cubicBezTo>
                    <a:pt x="2" y="31"/>
                    <a:pt x="0" y="26"/>
                    <a:pt x="0" y="20"/>
                  </a:cubicBezTo>
                  <a:cubicBezTo>
                    <a:pt x="0" y="15"/>
                    <a:pt x="2" y="9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9" y="2"/>
                    <a:pt x="14" y="0"/>
                    <a:pt x="20" y="0"/>
                  </a:cubicBezTo>
                  <a:cubicBezTo>
                    <a:pt x="26" y="0"/>
                    <a:pt x="31" y="2"/>
                    <a:pt x="35" y="6"/>
                  </a:cubicBezTo>
                  <a:cubicBezTo>
                    <a:pt x="39" y="9"/>
                    <a:pt x="41" y="15"/>
                    <a:pt x="41" y="20"/>
                  </a:cubicBezTo>
                  <a:cubicBezTo>
                    <a:pt x="41" y="25"/>
                    <a:pt x="39" y="29"/>
                    <a:pt x="37" y="33"/>
                  </a:cubicBezTo>
                  <a:cubicBezTo>
                    <a:pt x="34" y="36"/>
                    <a:pt x="30" y="39"/>
                    <a:pt x="25" y="4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5" name="Freeform 439">
              <a:extLst>
                <a:ext uri="{FF2B5EF4-FFF2-40B4-BE49-F238E27FC236}">
                  <a16:creationId xmlns:a16="http://schemas.microsoft.com/office/drawing/2014/main" xmlns="" id="{CE90AC0A-5BB8-4BEF-B5C6-55212F902685}"/>
                </a:ext>
              </a:extLst>
            </p:cNvPr>
            <p:cNvSpPr>
              <a:spLocks/>
            </p:cNvSpPr>
            <p:nvPr/>
          </p:nvSpPr>
          <p:spPr bwMode="auto">
            <a:xfrm>
              <a:off x="5681663" y="2298701"/>
              <a:ext cx="11113" cy="95250"/>
            </a:xfrm>
            <a:custGeom>
              <a:avLst/>
              <a:gdLst>
                <a:gd name="T0" fmla="*/ 2 w 2"/>
                <a:gd name="T1" fmla="*/ 16 h 17"/>
                <a:gd name="T2" fmla="*/ 1 w 2"/>
                <a:gd name="T3" fmla="*/ 17 h 17"/>
                <a:gd name="T4" fmla="*/ 0 w 2"/>
                <a:gd name="T5" fmla="*/ 16 h 17"/>
                <a:gd name="T6" fmla="*/ 0 w 2"/>
                <a:gd name="T7" fmla="*/ 11 h 17"/>
                <a:gd name="T8" fmla="*/ 0 w 2"/>
                <a:gd name="T9" fmla="*/ 1 h 17"/>
                <a:gd name="T10" fmla="*/ 1 w 2"/>
                <a:gd name="T11" fmla="*/ 0 h 17"/>
                <a:gd name="T12" fmla="*/ 2 w 2"/>
                <a:gd name="T13" fmla="*/ 1 h 17"/>
                <a:gd name="T14" fmla="*/ 2 w 2"/>
                <a:gd name="T15" fmla="*/ 11 h 17"/>
                <a:gd name="T16" fmla="*/ 2 w 2"/>
                <a:gd name="T17" fmla="*/ 16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17">
                  <a:moveTo>
                    <a:pt x="2" y="16"/>
                  </a:moveTo>
                  <a:cubicBezTo>
                    <a:pt x="2" y="17"/>
                    <a:pt x="2" y="17"/>
                    <a:pt x="1" y="17"/>
                  </a:cubicBezTo>
                  <a:cubicBezTo>
                    <a:pt x="1" y="17"/>
                    <a:pt x="0" y="17"/>
                    <a:pt x="0" y="16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11"/>
                    <a:pt x="2" y="11"/>
                    <a:pt x="2" y="11"/>
                  </a:cubicBezTo>
                  <a:lnTo>
                    <a:pt x="2" y="1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6" name="Freeform 440">
              <a:extLst>
                <a:ext uri="{FF2B5EF4-FFF2-40B4-BE49-F238E27FC236}">
                  <a16:creationId xmlns:a16="http://schemas.microsoft.com/office/drawing/2014/main" xmlns="" id="{D475C653-EBD2-4F10-AE68-D17145303156}"/>
                </a:ext>
              </a:extLst>
            </p:cNvPr>
            <p:cNvSpPr>
              <a:spLocks/>
            </p:cNvSpPr>
            <p:nvPr/>
          </p:nvSpPr>
          <p:spPr bwMode="auto">
            <a:xfrm>
              <a:off x="5581651" y="2354263"/>
              <a:ext cx="26988" cy="11113"/>
            </a:xfrm>
            <a:custGeom>
              <a:avLst/>
              <a:gdLst>
                <a:gd name="T0" fmla="*/ 4 w 5"/>
                <a:gd name="T1" fmla="*/ 0 h 2"/>
                <a:gd name="T2" fmla="*/ 5 w 5"/>
                <a:gd name="T3" fmla="*/ 1 h 2"/>
                <a:gd name="T4" fmla="*/ 4 w 5"/>
                <a:gd name="T5" fmla="*/ 2 h 2"/>
                <a:gd name="T6" fmla="*/ 1 w 5"/>
                <a:gd name="T7" fmla="*/ 2 h 2"/>
                <a:gd name="T8" fmla="*/ 0 w 5"/>
                <a:gd name="T9" fmla="*/ 1 h 2"/>
                <a:gd name="T10" fmla="*/ 1 w 5"/>
                <a:gd name="T11" fmla="*/ 0 h 2"/>
                <a:gd name="T12" fmla="*/ 4 w 5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4" y="0"/>
                  </a:moveTo>
                  <a:cubicBezTo>
                    <a:pt x="5" y="0"/>
                    <a:pt x="5" y="1"/>
                    <a:pt x="5" y="1"/>
                  </a:cubicBezTo>
                  <a:cubicBezTo>
                    <a:pt x="5" y="2"/>
                    <a:pt x="5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7" name="Freeform 441">
              <a:extLst>
                <a:ext uri="{FF2B5EF4-FFF2-40B4-BE49-F238E27FC236}">
                  <a16:creationId xmlns:a16="http://schemas.microsoft.com/office/drawing/2014/main" xmlns="" id="{572846CA-2C66-430A-870E-530C83DC5AFB}"/>
                </a:ext>
              </a:extLst>
            </p:cNvPr>
            <p:cNvSpPr>
              <a:spLocks/>
            </p:cNvSpPr>
            <p:nvPr/>
          </p:nvSpPr>
          <p:spPr bwMode="auto">
            <a:xfrm>
              <a:off x="5764213" y="2354263"/>
              <a:ext cx="28575" cy="11113"/>
            </a:xfrm>
            <a:custGeom>
              <a:avLst/>
              <a:gdLst>
                <a:gd name="T0" fmla="*/ 4 w 5"/>
                <a:gd name="T1" fmla="*/ 0 h 2"/>
                <a:gd name="T2" fmla="*/ 5 w 5"/>
                <a:gd name="T3" fmla="*/ 1 h 2"/>
                <a:gd name="T4" fmla="*/ 4 w 5"/>
                <a:gd name="T5" fmla="*/ 2 h 2"/>
                <a:gd name="T6" fmla="*/ 1 w 5"/>
                <a:gd name="T7" fmla="*/ 2 h 2"/>
                <a:gd name="T8" fmla="*/ 0 w 5"/>
                <a:gd name="T9" fmla="*/ 1 h 2"/>
                <a:gd name="T10" fmla="*/ 1 w 5"/>
                <a:gd name="T11" fmla="*/ 0 h 2"/>
                <a:gd name="T12" fmla="*/ 4 w 5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4" y="0"/>
                  </a:moveTo>
                  <a:cubicBezTo>
                    <a:pt x="5" y="0"/>
                    <a:pt x="5" y="1"/>
                    <a:pt x="5" y="1"/>
                  </a:cubicBezTo>
                  <a:cubicBezTo>
                    <a:pt x="5" y="2"/>
                    <a:pt x="5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8" name="Freeform 442">
              <a:extLst>
                <a:ext uri="{FF2B5EF4-FFF2-40B4-BE49-F238E27FC236}">
                  <a16:creationId xmlns:a16="http://schemas.microsoft.com/office/drawing/2014/main" xmlns="" id="{5E59F00C-403C-41FA-983A-76511CC550AA}"/>
                </a:ext>
              </a:extLst>
            </p:cNvPr>
            <p:cNvSpPr>
              <a:spLocks/>
            </p:cNvSpPr>
            <p:nvPr/>
          </p:nvSpPr>
          <p:spPr bwMode="auto">
            <a:xfrm>
              <a:off x="5681663" y="2443163"/>
              <a:ext cx="11113" cy="33338"/>
            </a:xfrm>
            <a:custGeom>
              <a:avLst/>
              <a:gdLst>
                <a:gd name="T0" fmla="*/ 0 w 2"/>
                <a:gd name="T1" fmla="*/ 1 h 6"/>
                <a:gd name="T2" fmla="*/ 1 w 2"/>
                <a:gd name="T3" fmla="*/ 0 h 6"/>
                <a:gd name="T4" fmla="*/ 2 w 2"/>
                <a:gd name="T5" fmla="*/ 1 h 6"/>
                <a:gd name="T6" fmla="*/ 2 w 2"/>
                <a:gd name="T7" fmla="*/ 5 h 6"/>
                <a:gd name="T8" fmla="*/ 1 w 2"/>
                <a:gd name="T9" fmla="*/ 6 h 6"/>
                <a:gd name="T10" fmla="*/ 0 w 2"/>
                <a:gd name="T11" fmla="*/ 5 h 6"/>
                <a:gd name="T12" fmla="*/ 0 w 2"/>
                <a:gd name="T1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6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9" name="Freeform 443">
              <a:extLst>
                <a:ext uri="{FF2B5EF4-FFF2-40B4-BE49-F238E27FC236}">
                  <a16:creationId xmlns:a16="http://schemas.microsoft.com/office/drawing/2014/main" xmlns="" id="{52BA30D5-CA7C-4225-BB1D-E04B29ACBB66}"/>
                </a:ext>
              </a:extLst>
            </p:cNvPr>
            <p:cNvSpPr>
              <a:spLocks/>
            </p:cNvSpPr>
            <p:nvPr/>
          </p:nvSpPr>
          <p:spPr bwMode="auto">
            <a:xfrm>
              <a:off x="5681663" y="2249488"/>
              <a:ext cx="11113" cy="26988"/>
            </a:xfrm>
            <a:custGeom>
              <a:avLst/>
              <a:gdLst>
                <a:gd name="T0" fmla="*/ 0 w 2"/>
                <a:gd name="T1" fmla="*/ 1 h 5"/>
                <a:gd name="T2" fmla="*/ 1 w 2"/>
                <a:gd name="T3" fmla="*/ 0 h 5"/>
                <a:gd name="T4" fmla="*/ 2 w 2"/>
                <a:gd name="T5" fmla="*/ 1 h 5"/>
                <a:gd name="T6" fmla="*/ 2 w 2"/>
                <a:gd name="T7" fmla="*/ 4 h 5"/>
                <a:gd name="T8" fmla="*/ 1 w 2"/>
                <a:gd name="T9" fmla="*/ 5 h 5"/>
                <a:gd name="T10" fmla="*/ 0 w 2"/>
                <a:gd name="T11" fmla="*/ 4 h 5"/>
                <a:gd name="T12" fmla="*/ 0 w 2"/>
                <a:gd name="T13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5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5"/>
                    <a:pt x="2" y="5"/>
                    <a:pt x="1" y="5"/>
                  </a:cubicBezTo>
                  <a:cubicBezTo>
                    <a:pt x="1" y="5"/>
                    <a:pt x="0" y="5"/>
                    <a:pt x="0" y="4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0" name="Freeform 444">
              <a:extLst>
                <a:ext uri="{FF2B5EF4-FFF2-40B4-BE49-F238E27FC236}">
                  <a16:creationId xmlns:a16="http://schemas.microsoft.com/office/drawing/2014/main" xmlns="" id="{C87A0015-C923-4E72-B194-A1BB60033CEC}"/>
                </a:ext>
              </a:extLst>
            </p:cNvPr>
            <p:cNvSpPr>
              <a:spLocks/>
            </p:cNvSpPr>
            <p:nvPr/>
          </p:nvSpPr>
          <p:spPr bwMode="auto">
            <a:xfrm>
              <a:off x="5608638" y="2416176"/>
              <a:ext cx="22225" cy="26988"/>
            </a:xfrm>
            <a:custGeom>
              <a:avLst/>
              <a:gdLst>
                <a:gd name="T0" fmla="*/ 2 w 4"/>
                <a:gd name="T1" fmla="*/ 1 h 5"/>
                <a:gd name="T2" fmla="*/ 4 w 4"/>
                <a:gd name="T3" fmla="*/ 1 h 5"/>
                <a:gd name="T4" fmla="*/ 4 w 4"/>
                <a:gd name="T5" fmla="*/ 2 h 5"/>
                <a:gd name="T6" fmla="*/ 2 w 4"/>
                <a:gd name="T7" fmla="*/ 4 h 5"/>
                <a:gd name="T8" fmla="*/ 0 w 4"/>
                <a:gd name="T9" fmla="*/ 4 h 5"/>
                <a:gd name="T10" fmla="*/ 0 w 4"/>
                <a:gd name="T11" fmla="*/ 3 h 5"/>
                <a:gd name="T12" fmla="*/ 2 w 4"/>
                <a:gd name="T13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5">
                  <a:moveTo>
                    <a:pt x="2" y="1"/>
                  </a:moveTo>
                  <a:cubicBezTo>
                    <a:pt x="3" y="0"/>
                    <a:pt x="3" y="0"/>
                    <a:pt x="4" y="1"/>
                  </a:cubicBezTo>
                  <a:cubicBezTo>
                    <a:pt x="4" y="1"/>
                    <a:pt x="4" y="2"/>
                    <a:pt x="4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1" y="5"/>
                    <a:pt x="1" y="5"/>
                    <a:pt x="0" y="4"/>
                  </a:cubicBezTo>
                  <a:cubicBezTo>
                    <a:pt x="0" y="4"/>
                    <a:pt x="0" y="3"/>
                    <a:pt x="0" y="3"/>
                  </a:cubicBezTo>
                  <a:lnTo>
                    <a:pt x="2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1" name="Freeform 445">
              <a:extLst>
                <a:ext uri="{FF2B5EF4-FFF2-40B4-BE49-F238E27FC236}">
                  <a16:creationId xmlns:a16="http://schemas.microsoft.com/office/drawing/2014/main" xmlns="" id="{EB1EE33F-CA22-46CC-88CC-B956AF26B5BC}"/>
                </a:ext>
              </a:extLst>
            </p:cNvPr>
            <p:cNvSpPr>
              <a:spLocks/>
            </p:cNvSpPr>
            <p:nvPr/>
          </p:nvSpPr>
          <p:spPr bwMode="auto">
            <a:xfrm>
              <a:off x="5741988" y="2282826"/>
              <a:ext cx="22225" cy="22225"/>
            </a:xfrm>
            <a:custGeom>
              <a:avLst/>
              <a:gdLst>
                <a:gd name="T0" fmla="*/ 3 w 4"/>
                <a:gd name="T1" fmla="*/ 0 h 4"/>
                <a:gd name="T2" fmla="*/ 4 w 4"/>
                <a:gd name="T3" fmla="*/ 0 h 4"/>
                <a:gd name="T4" fmla="*/ 4 w 4"/>
                <a:gd name="T5" fmla="*/ 2 h 4"/>
                <a:gd name="T6" fmla="*/ 2 w 4"/>
                <a:gd name="T7" fmla="*/ 4 h 4"/>
                <a:gd name="T8" fmla="*/ 1 w 4"/>
                <a:gd name="T9" fmla="*/ 4 h 4"/>
                <a:gd name="T10" fmla="*/ 1 w 4"/>
                <a:gd name="T11" fmla="*/ 3 h 4"/>
                <a:gd name="T12" fmla="*/ 3 w 4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3" y="0"/>
                  </a:moveTo>
                  <a:cubicBezTo>
                    <a:pt x="3" y="0"/>
                    <a:pt x="4" y="0"/>
                    <a:pt x="4" y="0"/>
                  </a:cubicBezTo>
                  <a:cubicBezTo>
                    <a:pt x="4" y="1"/>
                    <a:pt x="4" y="1"/>
                    <a:pt x="4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1" y="4"/>
                    <a:pt x="1" y="4"/>
                  </a:cubicBezTo>
                  <a:cubicBezTo>
                    <a:pt x="0" y="3"/>
                    <a:pt x="0" y="3"/>
                    <a:pt x="1" y="3"/>
                  </a:cubicBezTo>
                  <a:lnTo>
                    <a:pt x="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2" name="Freeform 446">
              <a:extLst>
                <a:ext uri="{FF2B5EF4-FFF2-40B4-BE49-F238E27FC236}">
                  <a16:creationId xmlns:a16="http://schemas.microsoft.com/office/drawing/2014/main" xmlns="" id="{3E132C98-4F97-475F-8D84-C8F4D203860A}"/>
                </a:ext>
              </a:extLst>
            </p:cNvPr>
            <p:cNvSpPr>
              <a:spLocks/>
            </p:cNvSpPr>
            <p:nvPr/>
          </p:nvSpPr>
          <p:spPr bwMode="auto">
            <a:xfrm>
              <a:off x="5608638" y="2282826"/>
              <a:ext cx="22225" cy="22225"/>
            </a:xfrm>
            <a:custGeom>
              <a:avLst/>
              <a:gdLst>
                <a:gd name="T0" fmla="*/ 4 w 4"/>
                <a:gd name="T1" fmla="*/ 3 h 4"/>
                <a:gd name="T2" fmla="*/ 4 w 4"/>
                <a:gd name="T3" fmla="*/ 4 h 4"/>
                <a:gd name="T4" fmla="*/ 2 w 4"/>
                <a:gd name="T5" fmla="*/ 4 h 4"/>
                <a:gd name="T6" fmla="*/ 0 w 4"/>
                <a:gd name="T7" fmla="*/ 2 h 4"/>
                <a:gd name="T8" fmla="*/ 0 w 4"/>
                <a:gd name="T9" fmla="*/ 0 h 4"/>
                <a:gd name="T10" fmla="*/ 2 w 4"/>
                <a:gd name="T11" fmla="*/ 0 h 4"/>
                <a:gd name="T12" fmla="*/ 4 w 4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4" y="3"/>
                  </a:moveTo>
                  <a:cubicBezTo>
                    <a:pt x="4" y="3"/>
                    <a:pt x="4" y="3"/>
                    <a:pt x="4" y="4"/>
                  </a:cubicBezTo>
                  <a:cubicBezTo>
                    <a:pt x="3" y="4"/>
                    <a:pt x="3" y="4"/>
                    <a:pt x="2" y="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lnTo>
                    <a:pt x="4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3" name="Freeform 447">
              <a:extLst>
                <a:ext uri="{FF2B5EF4-FFF2-40B4-BE49-F238E27FC236}">
                  <a16:creationId xmlns:a16="http://schemas.microsoft.com/office/drawing/2014/main" xmlns="" id="{28C8021E-1439-4991-B6F4-E319324452A9}"/>
                </a:ext>
              </a:extLst>
            </p:cNvPr>
            <p:cNvSpPr>
              <a:spLocks/>
            </p:cNvSpPr>
            <p:nvPr/>
          </p:nvSpPr>
          <p:spPr bwMode="auto">
            <a:xfrm>
              <a:off x="5741988" y="2416176"/>
              <a:ext cx="22225" cy="26988"/>
            </a:xfrm>
            <a:custGeom>
              <a:avLst/>
              <a:gdLst>
                <a:gd name="T0" fmla="*/ 4 w 4"/>
                <a:gd name="T1" fmla="*/ 3 h 5"/>
                <a:gd name="T2" fmla="*/ 4 w 4"/>
                <a:gd name="T3" fmla="*/ 4 h 5"/>
                <a:gd name="T4" fmla="*/ 3 w 4"/>
                <a:gd name="T5" fmla="*/ 4 h 5"/>
                <a:gd name="T6" fmla="*/ 1 w 4"/>
                <a:gd name="T7" fmla="*/ 2 h 5"/>
                <a:gd name="T8" fmla="*/ 1 w 4"/>
                <a:gd name="T9" fmla="*/ 1 h 5"/>
                <a:gd name="T10" fmla="*/ 2 w 4"/>
                <a:gd name="T11" fmla="*/ 1 h 5"/>
                <a:gd name="T12" fmla="*/ 4 w 4"/>
                <a:gd name="T13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5">
                  <a:moveTo>
                    <a:pt x="4" y="3"/>
                  </a:moveTo>
                  <a:cubicBezTo>
                    <a:pt x="4" y="3"/>
                    <a:pt x="4" y="4"/>
                    <a:pt x="4" y="4"/>
                  </a:cubicBezTo>
                  <a:cubicBezTo>
                    <a:pt x="4" y="5"/>
                    <a:pt x="3" y="5"/>
                    <a:pt x="3" y="4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0"/>
                    <a:pt x="2" y="0"/>
                    <a:pt x="2" y="1"/>
                  </a:cubicBezTo>
                  <a:lnTo>
                    <a:pt x="4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4" name="Freeform 448">
              <a:extLst>
                <a:ext uri="{FF2B5EF4-FFF2-40B4-BE49-F238E27FC236}">
                  <a16:creationId xmlns:a16="http://schemas.microsoft.com/office/drawing/2014/main" xmlns="" id="{908D9B5B-B833-4B0D-A5CF-0D09A701577D}"/>
                </a:ext>
              </a:extLst>
            </p:cNvPr>
            <p:cNvSpPr>
              <a:spLocks/>
            </p:cNvSpPr>
            <p:nvPr/>
          </p:nvSpPr>
          <p:spPr bwMode="auto">
            <a:xfrm>
              <a:off x="5653088" y="2354263"/>
              <a:ext cx="95250" cy="11113"/>
            </a:xfrm>
            <a:custGeom>
              <a:avLst/>
              <a:gdLst>
                <a:gd name="T0" fmla="*/ 1 w 17"/>
                <a:gd name="T1" fmla="*/ 2 h 2"/>
                <a:gd name="T2" fmla="*/ 0 w 17"/>
                <a:gd name="T3" fmla="*/ 1 h 2"/>
                <a:gd name="T4" fmla="*/ 1 w 17"/>
                <a:gd name="T5" fmla="*/ 0 h 2"/>
                <a:gd name="T6" fmla="*/ 6 w 17"/>
                <a:gd name="T7" fmla="*/ 0 h 2"/>
                <a:gd name="T8" fmla="*/ 16 w 17"/>
                <a:gd name="T9" fmla="*/ 0 h 2"/>
                <a:gd name="T10" fmla="*/ 17 w 17"/>
                <a:gd name="T11" fmla="*/ 1 h 2"/>
                <a:gd name="T12" fmla="*/ 16 w 17"/>
                <a:gd name="T13" fmla="*/ 2 h 2"/>
                <a:gd name="T14" fmla="*/ 6 w 17"/>
                <a:gd name="T15" fmla="*/ 2 h 2"/>
                <a:gd name="T16" fmla="*/ 1 w 17"/>
                <a:gd name="T17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7" y="0"/>
                    <a:pt x="17" y="1"/>
                    <a:pt x="17" y="1"/>
                  </a:cubicBezTo>
                  <a:cubicBezTo>
                    <a:pt x="17" y="2"/>
                    <a:pt x="17" y="2"/>
                    <a:pt x="16" y="2"/>
                  </a:cubicBezTo>
                  <a:cubicBezTo>
                    <a:pt x="6" y="2"/>
                    <a:pt x="6" y="2"/>
                    <a:pt x="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5" name="Freeform 449">
              <a:extLst>
                <a:ext uri="{FF2B5EF4-FFF2-40B4-BE49-F238E27FC236}">
                  <a16:creationId xmlns:a16="http://schemas.microsoft.com/office/drawing/2014/main" xmlns="" id="{65DA58F4-1A84-4FC7-A969-A4297FC8611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70538" y="2176463"/>
              <a:ext cx="55563" cy="50800"/>
            </a:xfrm>
            <a:custGeom>
              <a:avLst/>
              <a:gdLst>
                <a:gd name="T0" fmla="*/ 6 w 10"/>
                <a:gd name="T1" fmla="*/ 3 h 9"/>
                <a:gd name="T2" fmla="*/ 3 w 10"/>
                <a:gd name="T3" fmla="*/ 4 h 9"/>
                <a:gd name="T4" fmla="*/ 3 w 10"/>
                <a:gd name="T5" fmla="*/ 4 h 9"/>
                <a:gd name="T6" fmla="*/ 2 w 10"/>
                <a:gd name="T7" fmla="*/ 5 h 9"/>
                <a:gd name="T8" fmla="*/ 2 w 10"/>
                <a:gd name="T9" fmla="*/ 6 h 9"/>
                <a:gd name="T10" fmla="*/ 2 w 10"/>
                <a:gd name="T11" fmla="*/ 6 h 9"/>
                <a:gd name="T12" fmla="*/ 3 w 10"/>
                <a:gd name="T13" fmla="*/ 7 h 9"/>
                <a:gd name="T14" fmla="*/ 4 w 10"/>
                <a:gd name="T15" fmla="*/ 7 h 9"/>
                <a:gd name="T16" fmla="*/ 8 w 10"/>
                <a:gd name="T17" fmla="*/ 5 h 9"/>
                <a:gd name="T18" fmla="*/ 8 w 10"/>
                <a:gd name="T19" fmla="*/ 5 h 9"/>
                <a:gd name="T20" fmla="*/ 8 w 10"/>
                <a:gd name="T21" fmla="*/ 4 h 9"/>
                <a:gd name="T22" fmla="*/ 8 w 10"/>
                <a:gd name="T23" fmla="*/ 3 h 9"/>
                <a:gd name="T24" fmla="*/ 8 w 10"/>
                <a:gd name="T25" fmla="*/ 3 h 9"/>
                <a:gd name="T26" fmla="*/ 7 w 10"/>
                <a:gd name="T27" fmla="*/ 2 h 9"/>
                <a:gd name="T28" fmla="*/ 6 w 10"/>
                <a:gd name="T29" fmla="*/ 2 h 9"/>
                <a:gd name="T30" fmla="*/ 6 w 10"/>
                <a:gd name="T31" fmla="*/ 3 h 9"/>
                <a:gd name="T32" fmla="*/ 2 w 10"/>
                <a:gd name="T33" fmla="*/ 3 h 9"/>
                <a:gd name="T34" fmla="*/ 5 w 10"/>
                <a:gd name="T35" fmla="*/ 1 h 9"/>
                <a:gd name="T36" fmla="*/ 5 w 10"/>
                <a:gd name="T37" fmla="*/ 1 h 9"/>
                <a:gd name="T38" fmla="*/ 8 w 10"/>
                <a:gd name="T39" fmla="*/ 0 h 9"/>
                <a:gd name="T40" fmla="*/ 10 w 10"/>
                <a:gd name="T41" fmla="*/ 2 h 9"/>
                <a:gd name="T42" fmla="*/ 10 w 10"/>
                <a:gd name="T43" fmla="*/ 2 h 9"/>
                <a:gd name="T44" fmla="*/ 10 w 10"/>
                <a:gd name="T45" fmla="*/ 5 h 9"/>
                <a:gd name="T46" fmla="*/ 9 w 10"/>
                <a:gd name="T47" fmla="*/ 7 h 9"/>
                <a:gd name="T48" fmla="*/ 9 w 10"/>
                <a:gd name="T49" fmla="*/ 7 h 9"/>
                <a:gd name="T50" fmla="*/ 5 w 10"/>
                <a:gd name="T51" fmla="*/ 9 h 9"/>
                <a:gd name="T52" fmla="*/ 3 w 10"/>
                <a:gd name="T53" fmla="*/ 9 h 9"/>
                <a:gd name="T54" fmla="*/ 1 w 10"/>
                <a:gd name="T55" fmla="*/ 7 h 9"/>
                <a:gd name="T56" fmla="*/ 1 w 10"/>
                <a:gd name="T57" fmla="*/ 7 h 9"/>
                <a:gd name="T58" fmla="*/ 0 w 10"/>
                <a:gd name="T59" fmla="*/ 5 h 9"/>
                <a:gd name="T60" fmla="*/ 2 w 10"/>
                <a:gd name="T61" fmla="*/ 3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0" h="9">
                  <a:moveTo>
                    <a:pt x="6" y="3"/>
                  </a:move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5"/>
                    <a:pt x="2" y="5"/>
                    <a:pt x="2" y="5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8" y="5"/>
                    <a:pt x="8" y="5"/>
                    <a:pt x="8" y="5"/>
                  </a:cubicBezTo>
                  <a:cubicBezTo>
                    <a:pt x="8" y="5"/>
                    <a:pt x="8" y="5"/>
                    <a:pt x="8" y="5"/>
                  </a:cubicBezTo>
                  <a:cubicBezTo>
                    <a:pt x="8" y="5"/>
                    <a:pt x="8" y="5"/>
                    <a:pt x="8" y="4"/>
                  </a:cubicBezTo>
                  <a:cubicBezTo>
                    <a:pt x="8" y="4"/>
                    <a:pt x="8" y="3"/>
                    <a:pt x="8" y="3"/>
                  </a:cubicBezTo>
                  <a:cubicBezTo>
                    <a:pt x="8" y="3"/>
                    <a:pt x="8" y="3"/>
                    <a:pt x="8" y="3"/>
                  </a:cubicBezTo>
                  <a:cubicBezTo>
                    <a:pt x="8" y="3"/>
                    <a:pt x="8" y="2"/>
                    <a:pt x="7" y="2"/>
                  </a:cubicBezTo>
                  <a:cubicBezTo>
                    <a:pt x="7" y="2"/>
                    <a:pt x="7" y="2"/>
                    <a:pt x="6" y="2"/>
                  </a:cubicBezTo>
                  <a:cubicBezTo>
                    <a:pt x="6" y="3"/>
                    <a:pt x="6" y="3"/>
                    <a:pt x="6" y="3"/>
                  </a:cubicBezTo>
                  <a:close/>
                  <a:moveTo>
                    <a:pt x="2" y="3"/>
                  </a:move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0"/>
                    <a:pt x="7" y="0"/>
                    <a:pt x="8" y="0"/>
                  </a:cubicBezTo>
                  <a:cubicBezTo>
                    <a:pt x="9" y="1"/>
                    <a:pt x="9" y="1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3"/>
                    <a:pt x="10" y="4"/>
                    <a:pt x="10" y="5"/>
                  </a:cubicBezTo>
                  <a:cubicBezTo>
                    <a:pt x="10" y="5"/>
                    <a:pt x="9" y="6"/>
                    <a:pt x="9" y="7"/>
                  </a:cubicBezTo>
                  <a:cubicBezTo>
                    <a:pt x="9" y="7"/>
                    <a:pt x="9" y="7"/>
                    <a:pt x="9" y="7"/>
                  </a:cubicBezTo>
                  <a:cubicBezTo>
                    <a:pt x="5" y="9"/>
                    <a:pt x="5" y="9"/>
                    <a:pt x="5" y="9"/>
                  </a:cubicBezTo>
                  <a:cubicBezTo>
                    <a:pt x="5" y="9"/>
                    <a:pt x="4" y="9"/>
                    <a:pt x="3" y="9"/>
                  </a:cubicBezTo>
                  <a:cubicBezTo>
                    <a:pt x="2" y="9"/>
                    <a:pt x="1" y="8"/>
                    <a:pt x="1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7"/>
                    <a:pt x="0" y="6"/>
                    <a:pt x="0" y="5"/>
                  </a:cubicBezTo>
                  <a:cubicBezTo>
                    <a:pt x="1" y="4"/>
                    <a:pt x="1" y="3"/>
                    <a:pt x="2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6" name="Freeform 450">
              <a:extLst>
                <a:ext uri="{FF2B5EF4-FFF2-40B4-BE49-F238E27FC236}">
                  <a16:creationId xmlns:a16="http://schemas.microsoft.com/office/drawing/2014/main" xmlns="" id="{FD3BB08C-082F-4688-BFCF-2046037EC387}"/>
                </a:ext>
              </a:extLst>
            </p:cNvPr>
            <p:cNvSpPr>
              <a:spLocks/>
            </p:cNvSpPr>
            <p:nvPr/>
          </p:nvSpPr>
          <p:spPr bwMode="auto">
            <a:xfrm>
              <a:off x="5603876" y="2209801"/>
              <a:ext cx="15875" cy="22225"/>
            </a:xfrm>
            <a:custGeom>
              <a:avLst/>
              <a:gdLst>
                <a:gd name="T0" fmla="*/ 3 w 3"/>
                <a:gd name="T1" fmla="*/ 3 h 4"/>
                <a:gd name="T2" fmla="*/ 2 w 3"/>
                <a:gd name="T3" fmla="*/ 4 h 4"/>
                <a:gd name="T4" fmla="*/ 1 w 3"/>
                <a:gd name="T5" fmla="*/ 3 h 4"/>
                <a:gd name="T6" fmla="*/ 0 w 3"/>
                <a:gd name="T7" fmla="*/ 1 h 4"/>
                <a:gd name="T8" fmla="*/ 0 w 3"/>
                <a:gd name="T9" fmla="*/ 0 h 4"/>
                <a:gd name="T10" fmla="*/ 2 w 3"/>
                <a:gd name="T11" fmla="*/ 0 h 4"/>
                <a:gd name="T12" fmla="*/ 3 w 3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4">
                  <a:moveTo>
                    <a:pt x="3" y="3"/>
                  </a:moveTo>
                  <a:cubicBezTo>
                    <a:pt x="3" y="3"/>
                    <a:pt x="3" y="4"/>
                    <a:pt x="2" y="4"/>
                  </a:cubicBezTo>
                  <a:cubicBezTo>
                    <a:pt x="2" y="4"/>
                    <a:pt x="1" y="4"/>
                    <a:pt x="1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lnTo>
                    <a:pt x="3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7" name="Freeform 451">
              <a:extLst>
                <a:ext uri="{FF2B5EF4-FFF2-40B4-BE49-F238E27FC236}">
                  <a16:creationId xmlns:a16="http://schemas.microsoft.com/office/drawing/2014/main" xmlns="" id="{5D8C2090-5057-48B9-ADCC-CCF39AF916C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748338" y="2176463"/>
              <a:ext cx="55563" cy="50800"/>
            </a:xfrm>
            <a:custGeom>
              <a:avLst/>
              <a:gdLst>
                <a:gd name="T0" fmla="*/ 5 w 10"/>
                <a:gd name="T1" fmla="*/ 1 h 9"/>
                <a:gd name="T2" fmla="*/ 8 w 10"/>
                <a:gd name="T3" fmla="*/ 3 h 9"/>
                <a:gd name="T4" fmla="*/ 8 w 10"/>
                <a:gd name="T5" fmla="*/ 3 h 9"/>
                <a:gd name="T6" fmla="*/ 10 w 10"/>
                <a:gd name="T7" fmla="*/ 5 h 9"/>
                <a:gd name="T8" fmla="*/ 10 w 10"/>
                <a:gd name="T9" fmla="*/ 7 h 9"/>
                <a:gd name="T10" fmla="*/ 5 w 10"/>
                <a:gd name="T11" fmla="*/ 1 h 9"/>
                <a:gd name="T12" fmla="*/ 7 w 10"/>
                <a:gd name="T13" fmla="*/ 4 h 9"/>
                <a:gd name="T14" fmla="*/ 4 w 10"/>
                <a:gd name="T15" fmla="*/ 3 h 9"/>
                <a:gd name="T16" fmla="*/ 4 w 10"/>
                <a:gd name="T17" fmla="*/ 2 h 9"/>
                <a:gd name="T18" fmla="*/ 3 w 10"/>
                <a:gd name="T19" fmla="*/ 2 h 9"/>
                <a:gd name="T20" fmla="*/ 2 w 10"/>
                <a:gd name="T21" fmla="*/ 3 h 9"/>
                <a:gd name="T22" fmla="*/ 2 w 10"/>
                <a:gd name="T23" fmla="*/ 3 h 9"/>
                <a:gd name="T24" fmla="*/ 2 w 10"/>
                <a:gd name="T25" fmla="*/ 4 h 9"/>
                <a:gd name="T26" fmla="*/ 3 w 10"/>
                <a:gd name="T27" fmla="*/ 5 h 9"/>
                <a:gd name="T28" fmla="*/ 3 w 10"/>
                <a:gd name="T29" fmla="*/ 5 h 9"/>
                <a:gd name="T30" fmla="*/ 6 w 10"/>
                <a:gd name="T31" fmla="*/ 7 h 9"/>
                <a:gd name="T32" fmla="*/ 6 w 10"/>
                <a:gd name="T33" fmla="*/ 7 h 9"/>
                <a:gd name="T34" fmla="*/ 7 w 10"/>
                <a:gd name="T35" fmla="*/ 7 h 9"/>
                <a:gd name="T36" fmla="*/ 8 w 10"/>
                <a:gd name="T37" fmla="*/ 6 h 9"/>
                <a:gd name="T38" fmla="*/ 8 w 10"/>
                <a:gd name="T39" fmla="*/ 6 h 9"/>
                <a:gd name="T40" fmla="*/ 8 w 10"/>
                <a:gd name="T41" fmla="*/ 5 h 9"/>
                <a:gd name="T42" fmla="*/ 7 w 10"/>
                <a:gd name="T43" fmla="*/ 4 h 9"/>
                <a:gd name="T44" fmla="*/ 7 w 10"/>
                <a:gd name="T45" fmla="*/ 4 h 9"/>
                <a:gd name="T46" fmla="*/ 10 w 10"/>
                <a:gd name="T47" fmla="*/ 7 h 9"/>
                <a:gd name="T48" fmla="*/ 5 w 10"/>
                <a:gd name="T49" fmla="*/ 1 h 9"/>
                <a:gd name="T50" fmla="*/ 5 w 10"/>
                <a:gd name="T51" fmla="*/ 1 h 9"/>
                <a:gd name="T52" fmla="*/ 3 w 10"/>
                <a:gd name="T53" fmla="*/ 0 h 9"/>
                <a:gd name="T54" fmla="*/ 1 w 10"/>
                <a:gd name="T55" fmla="*/ 2 h 9"/>
                <a:gd name="T56" fmla="*/ 0 w 10"/>
                <a:gd name="T57" fmla="*/ 2 h 9"/>
                <a:gd name="T58" fmla="*/ 0 w 10"/>
                <a:gd name="T59" fmla="*/ 5 h 9"/>
                <a:gd name="T60" fmla="*/ 2 w 10"/>
                <a:gd name="T61" fmla="*/ 7 h 9"/>
                <a:gd name="T62" fmla="*/ 2 w 10"/>
                <a:gd name="T63" fmla="*/ 7 h 9"/>
                <a:gd name="T64" fmla="*/ 5 w 10"/>
                <a:gd name="T65" fmla="*/ 9 h 9"/>
                <a:gd name="T66" fmla="*/ 5 w 10"/>
                <a:gd name="T67" fmla="*/ 9 h 9"/>
                <a:gd name="T68" fmla="*/ 8 w 10"/>
                <a:gd name="T69" fmla="*/ 9 h 9"/>
                <a:gd name="T70" fmla="*/ 10 w 10"/>
                <a:gd name="T71" fmla="*/ 7 h 9"/>
                <a:gd name="T72" fmla="*/ 5 w 10"/>
                <a:gd name="T73" fmla="*/ 9 h 9"/>
                <a:gd name="T74" fmla="*/ 4 w 10"/>
                <a:gd name="T75" fmla="*/ 8 h 9"/>
                <a:gd name="T76" fmla="*/ 5 w 10"/>
                <a:gd name="T7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0" h="9">
                  <a:moveTo>
                    <a:pt x="5" y="1"/>
                  </a:moveTo>
                  <a:cubicBezTo>
                    <a:pt x="8" y="3"/>
                    <a:pt x="8" y="3"/>
                    <a:pt x="8" y="3"/>
                  </a:cubicBezTo>
                  <a:cubicBezTo>
                    <a:pt x="8" y="3"/>
                    <a:pt x="8" y="3"/>
                    <a:pt x="8" y="3"/>
                  </a:cubicBezTo>
                  <a:cubicBezTo>
                    <a:pt x="9" y="3"/>
                    <a:pt x="10" y="4"/>
                    <a:pt x="10" y="5"/>
                  </a:cubicBezTo>
                  <a:cubicBezTo>
                    <a:pt x="10" y="6"/>
                    <a:pt x="10" y="6"/>
                    <a:pt x="10" y="7"/>
                  </a:cubicBezTo>
                  <a:cubicBezTo>
                    <a:pt x="5" y="1"/>
                    <a:pt x="5" y="1"/>
                    <a:pt x="5" y="1"/>
                  </a:cubicBezTo>
                  <a:close/>
                  <a:moveTo>
                    <a:pt x="7" y="4"/>
                  </a:moveTo>
                  <a:cubicBezTo>
                    <a:pt x="4" y="3"/>
                    <a:pt x="4" y="3"/>
                    <a:pt x="4" y="3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3" y="2"/>
                    <a:pt x="3" y="2"/>
                  </a:cubicBezTo>
                  <a:cubicBezTo>
                    <a:pt x="3" y="2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5"/>
                    <a:pt x="2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7"/>
                    <a:pt x="7" y="7"/>
                    <a:pt x="7" y="7"/>
                  </a:cubicBezTo>
                  <a:cubicBezTo>
                    <a:pt x="7" y="7"/>
                    <a:pt x="8" y="7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8" y="6"/>
                    <a:pt x="8" y="6"/>
                    <a:pt x="8" y="5"/>
                  </a:cubicBezTo>
                  <a:cubicBezTo>
                    <a:pt x="8" y="5"/>
                    <a:pt x="8" y="5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lose/>
                  <a:moveTo>
                    <a:pt x="10" y="7"/>
                  </a:move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4" y="0"/>
                    <a:pt x="3" y="0"/>
                    <a:pt x="3" y="0"/>
                  </a:cubicBezTo>
                  <a:cubicBezTo>
                    <a:pt x="2" y="1"/>
                    <a:pt x="1" y="1"/>
                    <a:pt x="1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3"/>
                    <a:pt x="0" y="4"/>
                    <a:pt x="0" y="5"/>
                  </a:cubicBezTo>
                  <a:cubicBezTo>
                    <a:pt x="0" y="5"/>
                    <a:pt x="1" y="6"/>
                    <a:pt x="2" y="7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5" y="9"/>
                    <a:pt x="5" y="9"/>
                    <a:pt x="5" y="9"/>
                  </a:cubicBezTo>
                  <a:cubicBezTo>
                    <a:pt x="5" y="9"/>
                    <a:pt x="5" y="9"/>
                    <a:pt x="5" y="9"/>
                  </a:cubicBezTo>
                  <a:cubicBezTo>
                    <a:pt x="6" y="9"/>
                    <a:pt x="7" y="9"/>
                    <a:pt x="8" y="9"/>
                  </a:cubicBezTo>
                  <a:cubicBezTo>
                    <a:pt x="8" y="9"/>
                    <a:pt x="9" y="8"/>
                    <a:pt x="10" y="7"/>
                  </a:cubicBezTo>
                  <a:close/>
                  <a:moveTo>
                    <a:pt x="5" y="9"/>
                  </a:moveTo>
                  <a:cubicBezTo>
                    <a:pt x="5" y="8"/>
                    <a:pt x="4" y="8"/>
                    <a:pt x="4" y="8"/>
                  </a:cubicBezTo>
                  <a:lnTo>
                    <a:pt x="5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8" name="Freeform 452">
              <a:extLst>
                <a:ext uri="{FF2B5EF4-FFF2-40B4-BE49-F238E27FC236}">
                  <a16:creationId xmlns:a16="http://schemas.microsoft.com/office/drawing/2014/main" xmlns="" id="{7C679177-925B-4949-8B00-42901B7B0914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9451" y="2209801"/>
              <a:ext cx="15875" cy="22225"/>
            </a:xfrm>
            <a:custGeom>
              <a:avLst/>
              <a:gdLst>
                <a:gd name="T0" fmla="*/ 2 w 3"/>
                <a:gd name="T1" fmla="*/ 3 h 4"/>
                <a:gd name="T2" fmla="*/ 0 w 3"/>
                <a:gd name="T3" fmla="*/ 4 h 4"/>
                <a:gd name="T4" fmla="*/ 0 w 3"/>
                <a:gd name="T5" fmla="*/ 3 h 4"/>
                <a:gd name="T6" fmla="*/ 1 w 3"/>
                <a:gd name="T7" fmla="*/ 0 h 4"/>
                <a:gd name="T8" fmla="*/ 2 w 3"/>
                <a:gd name="T9" fmla="*/ 0 h 4"/>
                <a:gd name="T10" fmla="*/ 3 w 3"/>
                <a:gd name="T11" fmla="*/ 1 h 4"/>
                <a:gd name="T12" fmla="*/ 2 w 3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4">
                  <a:moveTo>
                    <a:pt x="2" y="3"/>
                  </a:moveTo>
                  <a:cubicBezTo>
                    <a:pt x="1" y="4"/>
                    <a:pt x="1" y="4"/>
                    <a:pt x="0" y="4"/>
                  </a:cubicBezTo>
                  <a:cubicBezTo>
                    <a:pt x="0" y="4"/>
                    <a:pt x="0" y="3"/>
                    <a:pt x="0" y="3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1"/>
                    <a:pt x="3" y="1"/>
                  </a:cubicBezTo>
                  <a:lnTo>
                    <a:pt x="2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59" name="Group 458">
            <a:extLst>
              <a:ext uri="{FF2B5EF4-FFF2-40B4-BE49-F238E27FC236}">
                <a16:creationId xmlns:a16="http://schemas.microsoft.com/office/drawing/2014/main" xmlns="" id="{F59A2D69-5602-420F-9988-DFE51883B083}"/>
              </a:ext>
            </a:extLst>
          </p:cNvPr>
          <p:cNvGrpSpPr/>
          <p:nvPr/>
        </p:nvGrpSpPr>
        <p:grpSpPr>
          <a:xfrm>
            <a:off x="4841876" y="2252663"/>
            <a:ext cx="339725" cy="339725"/>
            <a:chOff x="4841876" y="2176463"/>
            <a:chExt cx="339725" cy="339725"/>
          </a:xfrm>
          <a:solidFill>
            <a:schemeClr val="tx1"/>
          </a:solidFill>
        </p:grpSpPr>
        <p:sp>
          <p:nvSpPr>
            <p:cNvPr id="460" name="Freeform 453">
              <a:extLst>
                <a:ext uri="{FF2B5EF4-FFF2-40B4-BE49-F238E27FC236}">
                  <a16:creationId xmlns:a16="http://schemas.microsoft.com/office/drawing/2014/main" xmlns="" id="{CB6DD8DF-591F-4F42-B155-59B5CA43E07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41876" y="2176463"/>
              <a:ext cx="339725" cy="339725"/>
            </a:xfrm>
            <a:custGeom>
              <a:avLst/>
              <a:gdLst>
                <a:gd name="T0" fmla="*/ 2 w 61"/>
                <a:gd name="T1" fmla="*/ 30 h 61"/>
                <a:gd name="T2" fmla="*/ 10 w 61"/>
                <a:gd name="T3" fmla="*/ 51 h 61"/>
                <a:gd name="T4" fmla="*/ 30 w 61"/>
                <a:gd name="T5" fmla="*/ 59 h 61"/>
                <a:gd name="T6" fmla="*/ 50 w 61"/>
                <a:gd name="T7" fmla="*/ 51 h 61"/>
                <a:gd name="T8" fmla="*/ 59 w 61"/>
                <a:gd name="T9" fmla="*/ 30 h 61"/>
                <a:gd name="T10" fmla="*/ 50 w 61"/>
                <a:gd name="T11" fmla="*/ 10 h 61"/>
                <a:gd name="T12" fmla="*/ 30 w 61"/>
                <a:gd name="T13" fmla="*/ 2 h 61"/>
                <a:gd name="T14" fmla="*/ 10 w 61"/>
                <a:gd name="T15" fmla="*/ 10 h 61"/>
                <a:gd name="T16" fmla="*/ 2 w 61"/>
                <a:gd name="T17" fmla="*/ 30 h 61"/>
                <a:gd name="T18" fmla="*/ 9 w 61"/>
                <a:gd name="T19" fmla="*/ 52 h 61"/>
                <a:gd name="T20" fmla="*/ 0 w 61"/>
                <a:gd name="T21" fmla="*/ 30 h 61"/>
                <a:gd name="T22" fmla="*/ 9 w 61"/>
                <a:gd name="T23" fmla="*/ 9 h 61"/>
                <a:gd name="T24" fmla="*/ 30 w 61"/>
                <a:gd name="T25" fmla="*/ 0 h 61"/>
                <a:gd name="T26" fmla="*/ 52 w 61"/>
                <a:gd name="T27" fmla="*/ 9 h 61"/>
                <a:gd name="T28" fmla="*/ 61 w 61"/>
                <a:gd name="T29" fmla="*/ 30 h 61"/>
                <a:gd name="T30" fmla="*/ 52 w 61"/>
                <a:gd name="T31" fmla="*/ 52 h 61"/>
                <a:gd name="T32" fmla="*/ 30 w 61"/>
                <a:gd name="T33" fmla="*/ 61 h 61"/>
                <a:gd name="T34" fmla="*/ 9 w 61"/>
                <a:gd name="T35" fmla="*/ 52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1" h="61">
                  <a:moveTo>
                    <a:pt x="2" y="30"/>
                  </a:moveTo>
                  <a:cubicBezTo>
                    <a:pt x="2" y="38"/>
                    <a:pt x="5" y="46"/>
                    <a:pt x="10" y="51"/>
                  </a:cubicBezTo>
                  <a:cubicBezTo>
                    <a:pt x="15" y="56"/>
                    <a:pt x="22" y="59"/>
                    <a:pt x="30" y="59"/>
                  </a:cubicBezTo>
                  <a:cubicBezTo>
                    <a:pt x="38" y="59"/>
                    <a:pt x="45" y="56"/>
                    <a:pt x="50" y="51"/>
                  </a:cubicBezTo>
                  <a:cubicBezTo>
                    <a:pt x="56" y="46"/>
                    <a:pt x="59" y="38"/>
                    <a:pt x="59" y="30"/>
                  </a:cubicBezTo>
                  <a:cubicBezTo>
                    <a:pt x="59" y="23"/>
                    <a:pt x="56" y="15"/>
                    <a:pt x="50" y="10"/>
                  </a:cubicBezTo>
                  <a:cubicBezTo>
                    <a:pt x="45" y="5"/>
                    <a:pt x="38" y="2"/>
                    <a:pt x="30" y="2"/>
                  </a:cubicBezTo>
                  <a:cubicBezTo>
                    <a:pt x="22" y="2"/>
                    <a:pt x="15" y="5"/>
                    <a:pt x="10" y="10"/>
                  </a:cubicBezTo>
                  <a:cubicBezTo>
                    <a:pt x="5" y="15"/>
                    <a:pt x="2" y="23"/>
                    <a:pt x="2" y="30"/>
                  </a:cubicBezTo>
                  <a:close/>
                  <a:moveTo>
                    <a:pt x="9" y="52"/>
                  </a:moveTo>
                  <a:cubicBezTo>
                    <a:pt x="3" y="47"/>
                    <a:pt x="0" y="39"/>
                    <a:pt x="0" y="30"/>
                  </a:cubicBezTo>
                  <a:cubicBezTo>
                    <a:pt x="0" y="22"/>
                    <a:pt x="3" y="14"/>
                    <a:pt x="9" y="9"/>
                  </a:cubicBezTo>
                  <a:cubicBezTo>
                    <a:pt x="14" y="3"/>
                    <a:pt x="22" y="0"/>
                    <a:pt x="30" y="0"/>
                  </a:cubicBezTo>
                  <a:cubicBezTo>
                    <a:pt x="39" y="0"/>
                    <a:pt x="46" y="3"/>
                    <a:pt x="52" y="9"/>
                  </a:cubicBezTo>
                  <a:cubicBezTo>
                    <a:pt x="57" y="14"/>
                    <a:pt x="61" y="22"/>
                    <a:pt x="61" y="30"/>
                  </a:cubicBezTo>
                  <a:cubicBezTo>
                    <a:pt x="61" y="39"/>
                    <a:pt x="57" y="47"/>
                    <a:pt x="52" y="52"/>
                  </a:cubicBezTo>
                  <a:cubicBezTo>
                    <a:pt x="46" y="58"/>
                    <a:pt x="39" y="61"/>
                    <a:pt x="30" y="61"/>
                  </a:cubicBezTo>
                  <a:cubicBezTo>
                    <a:pt x="22" y="61"/>
                    <a:pt x="14" y="58"/>
                    <a:pt x="9" y="5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1" name="Freeform 454">
              <a:extLst>
                <a:ext uri="{FF2B5EF4-FFF2-40B4-BE49-F238E27FC236}">
                  <a16:creationId xmlns:a16="http://schemas.microsoft.com/office/drawing/2014/main" xmlns="" id="{1A7898C3-5F94-4857-B117-C64BBD6ED2E8}"/>
                </a:ext>
              </a:extLst>
            </p:cNvPr>
            <p:cNvSpPr>
              <a:spLocks/>
            </p:cNvSpPr>
            <p:nvPr/>
          </p:nvSpPr>
          <p:spPr bwMode="auto">
            <a:xfrm>
              <a:off x="4870451" y="2205038"/>
              <a:ext cx="282575" cy="282575"/>
            </a:xfrm>
            <a:custGeom>
              <a:avLst/>
              <a:gdLst>
                <a:gd name="T0" fmla="*/ 30 w 51"/>
                <a:gd name="T1" fmla="*/ 51 h 51"/>
                <a:gd name="T2" fmla="*/ 29 w 51"/>
                <a:gd name="T3" fmla="*/ 50 h 51"/>
                <a:gd name="T4" fmla="*/ 30 w 51"/>
                <a:gd name="T5" fmla="*/ 49 h 51"/>
                <a:gd name="T6" fmla="*/ 44 w 51"/>
                <a:gd name="T7" fmla="*/ 40 h 51"/>
                <a:gd name="T8" fmla="*/ 49 w 51"/>
                <a:gd name="T9" fmla="*/ 25 h 51"/>
                <a:gd name="T10" fmla="*/ 42 w 51"/>
                <a:gd name="T11" fmla="*/ 9 h 51"/>
                <a:gd name="T12" fmla="*/ 25 w 51"/>
                <a:gd name="T13" fmla="*/ 2 h 51"/>
                <a:gd name="T14" fmla="*/ 9 w 51"/>
                <a:gd name="T15" fmla="*/ 9 h 51"/>
                <a:gd name="T16" fmla="*/ 2 w 51"/>
                <a:gd name="T17" fmla="*/ 25 h 51"/>
                <a:gd name="T18" fmla="*/ 9 w 51"/>
                <a:gd name="T19" fmla="*/ 42 h 51"/>
                <a:gd name="T20" fmla="*/ 25 w 51"/>
                <a:gd name="T21" fmla="*/ 49 h 51"/>
                <a:gd name="T22" fmla="*/ 26 w 51"/>
                <a:gd name="T23" fmla="*/ 50 h 51"/>
                <a:gd name="T24" fmla="*/ 25 w 51"/>
                <a:gd name="T25" fmla="*/ 51 h 51"/>
                <a:gd name="T26" fmla="*/ 7 w 51"/>
                <a:gd name="T27" fmla="*/ 44 h 51"/>
                <a:gd name="T28" fmla="*/ 0 w 51"/>
                <a:gd name="T29" fmla="*/ 25 h 51"/>
                <a:gd name="T30" fmla="*/ 7 w 51"/>
                <a:gd name="T31" fmla="*/ 7 h 51"/>
                <a:gd name="T32" fmla="*/ 25 w 51"/>
                <a:gd name="T33" fmla="*/ 0 h 51"/>
                <a:gd name="T34" fmla="*/ 43 w 51"/>
                <a:gd name="T35" fmla="*/ 7 h 51"/>
                <a:gd name="T36" fmla="*/ 51 w 51"/>
                <a:gd name="T37" fmla="*/ 25 h 51"/>
                <a:gd name="T38" fmla="*/ 45 w 51"/>
                <a:gd name="T39" fmla="*/ 42 h 51"/>
                <a:gd name="T40" fmla="*/ 30 w 51"/>
                <a:gd name="T41" fmla="*/ 5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1" h="51">
                  <a:moveTo>
                    <a:pt x="30" y="51"/>
                  </a:moveTo>
                  <a:cubicBezTo>
                    <a:pt x="30" y="51"/>
                    <a:pt x="29" y="50"/>
                    <a:pt x="29" y="50"/>
                  </a:cubicBezTo>
                  <a:cubicBezTo>
                    <a:pt x="29" y="49"/>
                    <a:pt x="29" y="49"/>
                    <a:pt x="30" y="49"/>
                  </a:cubicBezTo>
                  <a:cubicBezTo>
                    <a:pt x="35" y="48"/>
                    <a:pt x="40" y="45"/>
                    <a:pt x="44" y="40"/>
                  </a:cubicBezTo>
                  <a:cubicBezTo>
                    <a:pt x="47" y="36"/>
                    <a:pt x="49" y="31"/>
                    <a:pt x="49" y="25"/>
                  </a:cubicBezTo>
                  <a:cubicBezTo>
                    <a:pt x="49" y="19"/>
                    <a:pt x="46" y="13"/>
                    <a:pt x="42" y="9"/>
                  </a:cubicBezTo>
                  <a:cubicBezTo>
                    <a:pt x="38" y="4"/>
                    <a:pt x="32" y="2"/>
                    <a:pt x="25" y="2"/>
                  </a:cubicBezTo>
                  <a:cubicBezTo>
                    <a:pt x="19" y="2"/>
                    <a:pt x="13" y="4"/>
                    <a:pt x="9" y="9"/>
                  </a:cubicBezTo>
                  <a:cubicBezTo>
                    <a:pt x="4" y="13"/>
                    <a:pt x="2" y="19"/>
                    <a:pt x="2" y="25"/>
                  </a:cubicBezTo>
                  <a:cubicBezTo>
                    <a:pt x="2" y="32"/>
                    <a:pt x="4" y="38"/>
                    <a:pt x="9" y="42"/>
                  </a:cubicBezTo>
                  <a:cubicBezTo>
                    <a:pt x="13" y="46"/>
                    <a:pt x="19" y="49"/>
                    <a:pt x="25" y="49"/>
                  </a:cubicBezTo>
                  <a:cubicBezTo>
                    <a:pt x="26" y="49"/>
                    <a:pt x="26" y="50"/>
                    <a:pt x="26" y="50"/>
                  </a:cubicBezTo>
                  <a:cubicBezTo>
                    <a:pt x="26" y="51"/>
                    <a:pt x="26" y="51"/>
                    <a:pt x="25" y="51"/>
                  </a:cubicBezTo>
                  <a:cubicBezTo>
                    <a:pt x="18" y="51"/>
                    <a:pt x="12" y="48"/>
                    <a:pt x="7" y="44"/>
                  </a:cubicBezTo>
                  <a:cubicBezTo>
                    <a:pt x="3" y="39"/>
                    <a:pt x="0" y="33"/>
                    <a:pt x="0" y="25"/>
                  </a:cubicBezTo>
                  <a:cubicBezTo>
                    <a:pt x="0" y="18"/>
                    <a:pt x="3" y="12"/>
                    <a:pt x="7" y="7"/>
                  </a:cubicBezTo>
                  <a:cubicBezTo>
                    <a:pt x="12" y="3"/>
                    <a:pt x="18" y="0"/>
                    <a:pt x="25" y="0"/>
                  </a:cubicBezTo>
                  <a:cubicBezTo>
                    <a:pt x="32" y="0"/>
                    <a:pt x="39" y="3"/>
                    <a:pt x="43" y="7"/>
                  </a:cubicBezTo>
                  <a:cubicBezTo>
                    <a:pt x="48" y="12"/>
                    <a:pt x="51" y="18"/>
                    <a:pt x="51" y="25"/>
                  </a:cubicBezTo>
                  <a:cubicBezTo>
                    <a:pt x="51" y="32"/>
                    <a:pt x="49" y="37"/>
                    <a:pt x="45" y="42"/>
                  </a:cubicBezTo>
                  <a:cubicBezTo>
                    <a:pt x="41" y="46"/>
                    <a:pt x="36" y="49"/>
                    <a:pt x="30" y="5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2" name="Freeform 455">
              <a:extLst>
                <a:ext uri="{FF2B5EF4-FFF2-40B4-BE49-F238E27FC236}">
                  <a16:creationId xmlns:a16="http://schemas.microsoft.com/office/drawing/2014/main" xmlns="" id="{271EB7E5-5D2C-4D71-A2FD-D9FA94C03B1B}"/>
                </a:ext>
              </a:extLst>
            </p:cNvPr>
            <p:cNvSpPr>
              <a:spLocks/>
            </p:cNvSpPr>
            <p:nvPr/>
          </p:nvSpPr>
          <p:spPr bwMode="auto">
            <a:xfrm>
              <a:off x="5003801" y="2260601"/>
              <a:ext cx="11113" cy="127000"/>
            </a:xfrm>
            <a:custGeom>
              <a:avLst/>
              <a:gdLst>
                <a:gd name="T0" fmla="*/ 2 w 2"/>
                <a:gd name="T1" fmla="*/ 22 h 23"/>
                <a:gd name="T2" fmla="*/ 1 w 2"/>
                <a:gd name="T3" fmla="*/ 23 h 23"/>
                <a:gd name="T4" fmla="*/ 0 w 2"/>
                <a:gd name="T5" fmla="*/ 22 h 23"/>
                <a:gd name="T6" fmla="*/ 0 w 2"/>
                <a:gd name="T7" fmla="*/ 15 h 23"/>
                <a:gd name="T8" fmla="*/ 0 w 2"/>
                <a:gd name="T9" fmla="*/ 1 h 23"/>
                <a:gd name="T10" fmla="*/ 1 w 2"/>
                <a:gd name="T11" fmla="*/ 0 h 23"/>
                <a:gd name="T12" fmla="*/ 2 w 2"/>
                <a:gd name="T13" fmla="*/ 1 h 23"/>
                <a:gd name="T14" fmla="*/ 2 w 2"/>
                <a:gd name="T15" fmla="*/ 15 h 23"/>
                <a:gd name="T16" fmla="*/ 2 w 2"/>
                <a:gd name="T17" fmla="*/ 2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3">
                  <a:moveTo>
                    <a:pt x="2" y="22"/>
                  </a:moveTo>
                  <a:cubicBezTo>
                    <a:pt x="2" y="22"/>
                    <a:pt x="2" y="23"/>
                    <a:pt x="1" y="23"/>
                  </a:cubicBezTo>
                  <a:cubicBezTo>
                    <a:pt x="1" y="23"/>
                    <a:pt x="0" y="22"/>
                    <a:pt x="0" y="22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15"/>
                    <a:pt x="2" y="15"/>
                    <a:pt x="2" y="15"/>
                  </a:cubicBezTo>
                  <a:lnTo>
                    <a:pt x="2" y="2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3" name="Freeform 456">
              <a:extLst>
                <a:ext uri="{FF2B5EF4-FFF2-40B4-BE49-F238E27FC236}">
                  <a16:creationId xmlns:a16="http://schemas.microsoft.com/office/drawing/2014/main" xmlns="" id="{606207C6-9508-4F23-A4C4-48F197968B6B}"/>
                </a:ext>
              </a:extLst>
            </p:cNvPr>
            <p:cNvSpPr>
              <a:spLocks/>
            </p:cNvSpPr>
            <p:nvPr/>
          </p:nvSpPr>
          <p:spPr bwMode="auto">
            <a:xfrm>
              <a:off x="4970463" y="2343151"/>
              <a:ext cx="127000" cy="6350"/>
            </a:xfrm>
            <a:custGeom>
              <a:avLst/>
              <a:gdLst>
                <a:gd name="T0" fmla="*/ 1 w 23"/>
                <a:gd name="T1" fmla="*/ 1 h 1"/>
                <a:gd name="T2" fmla="*/ 0 w 23"/>
                <a:gd name="T3" fmla="*/ 0 h 1"/>
                <a:gd name="T4" fmla="*/ 1 w 23"/>
                <a:gd name="T5" fmla="*/ 0 h 1"/>
                <a:gd name="T6" fmla="*/ 7 w 23"/>
                <a:gd name="T7" fmla="*/ 0 h 1"/>
                <a:gd name="T8" fmla="*/ 22 w 23"/>
                <a:gd name="T9" fmla="*/ 0 h 1"/>
                <a:gd name="T10" fmla="*/ 23 w 23"/>
                <a:gd name="T11" fmla="*/ 0 h 1"/>
                <a:gd name="T12" fmla="*/ 22 w 23"/>
                <a:gd name="T13" fmla="*/ 1 h 1"/>
                <a:gd name="T14" fmla="*/ 7 w 23"/>
                <a:gd name="T15" fmla="*/ 1 h 1"/>
                <a:gd name="T16" fmla="*/ 1 w 23"/>
                <a:gd name="T1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3" h="1">
                  <a:moveTo>
                    <a:pt x="1" y="1"/>
                  </a:moveTo>
                  <a:cubicBezTo>
                    <a:pt x="1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1"/>
                    <a:pt x="23" y="1"/>
                    <a:pt x="22" y="1"/>
                  </a:cubicBezTo>
                  <a:cubicBezTo>
                    <a:pt x="7" y="1"/>
                    <a:pt x="7" y="1"/>
                    <a:pt x="7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4" name="Freeform 457">
              <a:extLst>
                <a:ext uri="{FF2B5EF4-FFF2-40B4-BE49-F238E27FC236}">
                  <a16:creationId xmlns:a16="http://schemas.microsoft.com/office/drawing/2014/main" xmlns="" id="{758C1320-7829-4915-8805-881DCB662F6A}"/>
                </a:ext>
              </a:extLst>
            </p:cNvPr>
            <p:cNvSpPr>
              <a:spLocks/>
            </p:cNvSpPr>
            <p:nvPr/>
          </p:nvSpPr>
          <p:spPr bwMode="auto">
            <a:xfrm>
              <a:off x="4870451" y="2343151"/>
              <a:ext cx="26988" cy="6350"/>
            </a:xfrm>
            <a:custGeom>
              <a:avLst/>
              <a:gdLst>
                <a:gd name="T0" fmla="*/ 4 w 5"/>
                <a:gd name="T1" fmla="*/ 0 h 1"/>
                <a:gd name="T2" fmla="*/ 5 w 5"/>
                <a:gd name="T3" fmla="*/ 0 h 1"/>
                <a:gd name="T4" fmla="*/ 4 w 5"/>
                <a:gd name="T5" fmla="*/ 1 h 1"/>
                <a:gd name="T6" fmla="*/ 1 w 5"/>
                <a:gd name="T7" fmla="*/ 1 h 1"/>
                <a:gd name="T8" fmla="*/ 0 w 5"/>
                <a:gd name="T9" fmla="*/ 0 h 1"/>
                <a:gd name="T10" fmla="*/ 1 w 5"/>
                <a:gd name="T11" fmla="*/ 0 h 1"/>
                <a:gd name="T12" fmla="*/ 4 w 5"/>
                <a:gd name="T1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1">
                  <a:moveTo>
                    <a:pt x="4" y="0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5" y="1"/>
                    <a:pt x="5" y="1"/>
                    <a:pt x="4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5" name="Freeform 458">
              <a:extLst>
                <a:ext uri="{FF2B5EF4-FFF2-40B4-BE49-F238E27FC236}">
                  <a16:creationId xmlns:a16="http://schemas.microsoft.com/office/drawing/2014/main" xmlns="" id="{97A88722-7C16-4321-8E53-5DEC1377A364}"/>
                </a:ext>
              </a:extLst>
            </p:cNvPr>
            <p:cNvSpPr>
              <a:spLocks/>
            </p:cNvSpPr>
            <p:nvPr/>
          </p:nvSpPr>
          <p:spPr bwMode="auto">
            <a:xfrm>
              <a:off x="5119688" y="2343151"/>
              <a:ext cx="28575" cy="6350"/>
            </a:xfrm>
            <a:custGeom>
              <a:avLst/>
              <a:gdLst>
                <a:gd name="T0" fmla="*/ 4 w 5"/>
                <a:gd name="T1" fmla="*/ 0 h 1"/>
                <a:gd name="T2" fmla="*/ 5 w 5"/>
                <a:gd name="T3" fmla="*/ 0 h 1"/>
                <a:gd name="T4" fmla="*/ 4 w 5"/>
                <a:gd name="T5" fmla="*/ 1 h 1"/>
                <a:gd name="T6" fmla="*/ 1 w 5"/>
                <a:gd name="T7" fmla="*/ 1 h 1"/>
                <a:gd name="T8" fmla="*/ 0 w 5"/>
                <a:gd name="T9" fmla="*/ 0 h 1"/>
                <a:gd name="T10" fmla="*/ 1 w 5"/>
                <a:gd name="T11" fmla="*/ 0 h 1"/>
                <a:gd name="T12" fmla="*/ 4 w 5"/>
                <a:gd name="T1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1">
                  <a:moveTo>
                    <a:pt x="4" y="0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5" y="1"/>
                    <a:pt x="5" y="1"/>
                    <a:pt x="4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6" name="Freeform 459">
              <a:extLst>
                <a:ext uri="{FF2B5EF4-FFF2-40B4-BE49-F238E27FC236}">
                  <a16:creationId xmlns:a16="http://schemas.microsoft.com/office/drawing/2014/main" xmlns="" id="{106B0B5C-BCBB-4B6C-ADCF-40DF539AFC55}"/>
                </a:ext>
              </a:extLst>
            </p:cNvPr>
            <p:cNvSpPr>
              <a:spLocks/>
            </p:cNvSpPr>
            <p:nvPr/>
          </p:nvSpPr>
          <p:spPr bwMode="auto">
            <a:xfrm>
              <a:off x="5003801" y="2454276"/>
              <a:ext cx="11113" cy="33338"/>
            </a:xfrm>
            <a:custGeom>
              <a:avLst/>
              <a:gdLst>
                <a:gd name="T0" fmla="*/ 0 w 2"/>
                <a:gd name="T1" fmla="*/ 1 h 6"/>
                <a:gd name="T2" fmla="*/ 1 w 2"/>
                <a:gd name="T3" fmla="*/ 0 h 6"/>
                <a:gd name="T4" fmla="*/ 2 w 2"/>
                <a:gd name="T5" fmla="*/ 1 h 6"/>
                <a:gd name="T6" fmla="*/ 2 w 2"/>
                <a:gd name="T7" fmla="*/ 5 h 6"/>
                <a:gd name="T8" fmla="*/ 1 w 2"/>
                <a:gd name="T9" fmla="*/ 6 h 6"/>
                <a:gd name="T10" fmla="*/ 0 w 2"/>
                <a:gd name="T11" fmla="*/ 5 h 6"/>
                <a:gd name="T12" fmla="*/ 0 w 2"/>
                <a:gd name="T1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6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6"/>
                    <a:pt x="2" y="6"/>
                    <a:pt x="1" y="6"/>
                  </a:cubicBezTo>
                  <a:cubicBezTo>
                    <a:pt x="1" y="6"/>
                    <a:pt x="0" y="6"/>
                    <a:pt x="0" y="5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7" name="Freeform 460">
              <a:extLst>
                <a:ext uri="{FF2B5EF4-FFF2-40B4-BE49-F238E27FC236}">
                  <a16:creationId xmlns:a16="http://schemas.microsoft.com/office/drawing/2014/main" xmlns="" id="{E2B3F536-645E-4FDD-A43F-D3B0E193B8A7}"/>
                </a:ext>
              </a:extLst>
            </p:cNvPr>
            <p:cNvSpPr>
              <a:spLocks/>
            </p:cNvSpPr>
            <p:nvPr/>
          </p:nvSpPr>
          <p:spPr bwMode="auto">
            <a:xfrm>
              <a:off x="5003801" y="2209801"/>
              <a:ext cx="11113" cy="28575"/>
            </a:xfrm>
            <a:custGeom>
              <a:avLst/>
              <a:gdLst>
                <a:gd name="T0" fmla="*/ 0 w 2"/>
                <a:gd name="T1" fmla="*/ 0 h 5"/>
                <a:gd name="T2" fmla="*/ 1 w 2"/>
                <a:gd name="T3" fmla="*/ 0 h 5"/>
                <a:gd name="T4" fmla="*/ 2 w 2"/>
                <a:gd name="T5" fmla="*/ 0 h 5"/>
                <a:gd name="T6" fmla="*/ 2 w 2"/>
                <a:gd name="T7" fmla="*/ 4 h 5"/>
                <a:gd name="T8" fmla="*/ 1 w 2"/>
                <a:gd name="T9" fmla="*/ 5 h 5"/>
                <a:gd name="T10" fmla="*/ 0 w 2"/>
                <a:gd name="T11" fmla="*/ 4 h 5"/>
                <a:gd name="T12" fmla="*/ 0 w 2"/>
                <a:gd name="T1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5">
                  <a:moveTo>
                    <a:pt x="0" y="0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5"/>
                    <a:pt x="1" y="5"/>
                  </a:cubicBezTo>
                  <a:cubicBezTo>
                    <a:pt x="1" y="5"/>
                    <a:pt x="0" y="4"/>
                    <a:pt x="0" y="4"/>
                  </a:cubicBezTo>
                  <a:lnTo>
                    <a:pt x="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8" name="Freeform 461">
              <a:extLst>
                <a:ext uri="{FF2B5EF4-FFF2-40B4-BE49-F238E27FC236}">
                  <a16:creationId xmlns:a16="http://schemas.microsoft.com/office/drawing/2014/main" xmlns="" id="{AEB2A6CA-BC4B-4402-97E5-190BA203E82D}"/>
                </a:ext>
              </a:extLst>
            </p:cNvPr>
            <p:cNvSpPr>
              <a:spLocks/>
            </p:cNvSpPr>
            <p:nvPr/>
          </p:nvSpPr>
          <p:spPr bwMode="auto">
            <a:xfrm>
              <a:off x="4908551" y="2420938"/>
              <a:ext cx="28575" cy="22225"/>
            </a:xfrm>
            <a:custGeom>
              <a:avLst/>
              <a:gdLst>
                <a:gd name="T0" fmla="*/ 3 w 5"/>
                <a:gd name="T1" fmla="*/ 1 h 4"/>
                <a:gd name="T2" fmla="*/ 4 w 5"/>
                <a:gd name="T3" fmla="*/ 1 h 4"/>
                <a:gd name="T4" fmla="*/ 4 w 5"/>
                <a:gd name="T5" fmla="*/ 2 h 4"/>
                <a:gd name="T6" fmla="*/ 2 w 5"/>
                <a:gd name="T7" fmla="*/ 4 h 4"/>
                <a:gd name="T8" fmla="*/ 1 w 5"/>
                <a:gd name="T9" fmla="*/ 4 h 4"/>
                <a:gd name="T10" fmla="*/ 1 w 5"/>
                <a:gd name="T11" fmla="*/ 3 h 4"/>
                <a:gd name="T12" fmla="*/ 3 w 5"/>
                <a:gd name="T13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4">
                  <a:moveTo>
                    <a:pt x="3" y="1"/>
                  </a:moveTo>
                  <a:cubicBezTo>
                    <a:pt x="3" y="0"/>
                    <a:pt x="4" y="0"/>
                    <a:pt x="4" y="1"/>
                  </a:cubicBezTo>
                  <a:cubicBezTo>
                    <a:pt x="5" y="1"/>
                    <a:pt x="5" y="2"/>
                    <a:pt x="4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1" y="4"/>
                    <a:pt x="1" y="4"/>
                  </a:cubicBezTo>
                  <a:cubicBezTo>
                    <a:pt x="0" y="4"/>
                    <a:pt x="0" y="3"/>
                    <a:pt x="1" y="3"/>
                  </a:cubicBezTo>
                  <a:lnTo>
                    <a:pt x="3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9" name="Freeform 462">
              <a:extLst>
                <a:ext uri="{FF2B5EF4-FFF2-40B4-BE49-F238E27FC236}">
                  <a16:creationId xmlns:a16="http://schemas.microsoft.com/office/drawing/2014/main" xmlns="" id="{F9BD674E-DBCE-4B46-B077-EB3F55E344CB}"/>
                </a:ext>
              </a:extLst>
            </p:cNvPr>
            <p:cNvSpPr>
              <a:spLocks/>
            </p:cNvSpPr>
            <p:nvPr/>
          </p:nvSpPr>
          <p:spPr bwMode="auto">
            <a:xfrm>
              <a:off x="5086351" y="2243138"/>
              <a:ext cx="22225" cy="28575"/>
            </a:xfrm>
            <a:custGeom>
              <a:avLst/>
              <a:gdLst>
                <a:gd name="T0" fmla="*/ 3 w 4"/>
                <a:gd name="T1" fmla="*/ 1 h 5"/>
                <a:gd name="T2" fmla="*/ 4 w 4"/>
                <a:gd name="T3" fmla="*/ 1 h 5"/>
                <a:gd name="T4" fmla="*/ 4 w 4"/>
                <a:gd name="T5" fmla="*/ 2 h 5"/>
                <a:gd name="T6" fmla="*/ 2 w 4"/>
                <a:gd name="T7" fmla="*/ 4 h 5"/>
                <a:gd name="T8" fmla="*/ 0 w 4"/>
                <a:gd name="T9" fmla="*/ 4 h 5"/>
                <a:gd name="T10" fmla="*/ 0 w 4"/>
                <a:gd name="T11" fmla="*/ 3 h 5"/>
                <a:gd name="T12" fmla="*/ 3 w 4"/>
                <a:gd name="T13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5">
                  <a:moveTo>
                    <a:pt x="3" y="1"/>
                  </a:moveTo>
                  <a:cubicBezTo>
                    <a:pt x="3" y="0"/>
                    <a:pt x="4" y="0"/>
                    <a:pt x="4" y="1"/>
                  </a:cubicBezTo>
                  <a:cubicBezTo>
                    <a:pt x="4" y="1"/>
                    <a:pt x="4" y="2"/>
                    <a:pt x="4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1" y="5"/>
                    <a:pt x="1" y="5"/>
                    <a:pt x="0" y="4"/>
                  </a:cubicBezTo>
                  <a:cubicBezTo>
                    <a:pt x="0" y="4"/>
                    <a:pt x="0" y="3"/>
                    <a:pt x="0" y="3"/>
                  </a:cubicBezTo>
                  <a:lnTo>
                    <a:pt x="3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0" name="Freeform 463">
              <a:extLst>
                <a:ext uri="{FF2B5EF4-FFF2-40B4-BE49-F238E27FC236}">
                  <a16:creationId xmlns:a16="http://schemas.microsoft.com/office/drawing/2014/main" xmlns="" id="{E918F2F8-5452-4301-B954-34FEAB8D0B5A}"/>
                </a:ext>
              </a:extLst>
            </p:cNvPr>
            <p:cNvSpPr>
              <a:spLocks/>
            </p:cNvSpPr>
            <p:nvPr/>
          </p:nvSpPr>
          <p:spPr bwMode="auto">
            <a:xfrm>
              <a:off x="4908551" y="2243138"/>
              <a:ext cx="28575" cy="28575"/>
            </a:xfrm>
            <a:custGeom>
              <a:avLst/>
              <a:gdLst>
                <a:gd name="T0" fmla="*/ 4 w 5"/>
                <a:gd name="T1" fmla="*/ 3 h 5"/>
                <a:gd name="T2" fmla="*/ 4 w 5"/>
                <a:gd name="T3" fmla="*/ 4 h 5"/>
                <a:gd name="T4" fmla="*/ 3 w 5"/>
                <a:gd name="T5" fmla="*/ 4 h 5"/>
                <a:gd name="T6" fmla="*/ 1 w 5"/>
                <a:gd name="T7" fmla="*/ 2 h 5"/>
                <a:gd name="T8" fmla="*/ 1 w 5"/>
                <a:gd name="T9" fmla="*/ 1 h 5"/>
                <a:gd name="T10" fmla="*/ 2 w 5"/>
                <a:gd name="T11" fmla="*/ 1 h 5"/>
                <a:gd name="T12" fmla="*/ 4 w 5"/>
                <a:gd name="T13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5">
                  <a:moveTo>
                    <a:pt x="4" y="3"/>
                  </a:moveTo>
                  <a:cubicBezTo>
                    <a:pt x="5" y="3"/>
                    <a:pt x="5" y="4"/>
                    <a:pt x="4" y="4"/>
                  </a:cubicBezTo>
                  <a:cubicBezTo>
                    <a:pt x="4" y="5"/>
                    <a:pt x="3" y="5"/>
                    <a:pt x="3" y="4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0"/>
                    <a:pt x="2" y="0"/>
                    <a:pt x="2" y="1"/>
                  </a:cubicBezTo>
                  <a:lnTo>
                    <a:pt x="4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1" name="Freeform 464">
              <a:extLst>
                <a:ext uri="{FF2B5EF4-FFF2-40B4-BE49-F238E27FC236}">
                  <a16:creationId xmlns:a16="http://schemas.microsoft.com/office/drawing/2014/main" xmlns="" id="{43E135C9-EA3D-4A92-AABC-21217487EA41}"/>
                </a:ext>
              </a:extLst>
            </p:cNvPr>
            <p:cNvSpPr>
              <a:spLocks/>
            </p:cNvSpPr>
            <p:nvPr/>
          </p:nvSpPr>
          <p:spPr bwMode="auto">
            <a:xfrm>
              <a:off x="5086351" y="2420938"/>
              <a:ext cx="22225" cy="22225"/>
            </a:xfrm>
            <a:custGeom>
              <a:avLst/>
              <a:gdLst>
                <a:gd name="T0" fmla="*/ 4 w 4"/>
                <a:gd name="T1" fmla="*/ 3 h 4"/>
                <a:gd name="T2" fmla="*/ 4 w 4"/>
                <a:gd name="T3" fmla="*/ 4 h 4"/>
                <a:gd name="T4" fmla="*/ 3 w 4"/>
                <a:gd name="T5" fmla="*/ 4 h 4"/>
                <a:gd name="T6" fmla="*/ 0 w 4"/>
                <a:gd name="T7" fmla="*/ 2 h 4"/>
                <a:gd name="T8" fmla="*/ 0 w 4"/>
                <a:gd name="T9" fmla="*/ 1 h 4"/>
                <a:gd name="T10" fmla="*/ 2 w 4"/>
                <a:gd name="T11" fmla="*/ 1 h 4"/>
                <a:gd name="T12" fmla="*/ 4 w 4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4" y="3"/>
                  </a:moveTo>
                  <a:cubicBezTo>
                    <a:pt x="4" y="3"/>
                    <a:pt x="4" y="4"/>
                    <a:pt x="4" y="4"/>
                  </a:cubicBezTo>
                  <a:cubicBezTo>
                    <a:pt x="4" y="4"/>
                    <a:pt x="3" y="4"/>
                    <a:pt x="3" y="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1" y="0"/>
                    <a:pt x="1" y="0"/>
                    <a:pt x="2" y="1"/>
                  </a:cubicBezTo>
                  <a:lnTo>
                    <a:pt x="4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72" name="Group 471">
            <a:extLst>
              <a:ext uri="{FF2B5EF4-FFF2-40B4-BE49-F238E27FC236}">
                <a16:creationId xmlns:a16="http://schemas.microsoft.com/office/drawing/2014/main" xmlns="" id="{A09AD563-2AA2-4D8E-A985-5779F44B2B00}"/>
              </a:ext>
            </a:extLst>
          </p:cNvPr>
          <p:cNvGrpSpPr/>
          <p:nvPr/>
        </p:nvGrpSpPr>
        <p:grpSpPr>
          <a:xfrm>
            <a:off x="4848226" y="4349751"/>
            <a:ext cx="338138" cy="315912"/>
            <a:chOff x="4848226" y="4273551"/>
            <a:chExt cx="338138" cy="315912"/>
          </a:xfrm>
          <a:solidFill>
            <a:schemeClr val="tx1"/>
          </a:solidFill>
        </p:grpSpPr>
        <p:sp>
          <p:nvSpPr>
            <p:cNvPr id="473" name="Freeform 465">
              <a:extLst>
                <a:ext uri="{FF2B5EF4-FFF2-40B4-BE49-F238E27FC236}">
                  <a16:creationId xmlns:a16="http://schemas.microsoft.com/office/drawing/2014/main" xmlns="" id="{CDB3862B-644C-477B-B154-C30109B0C8E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41888" y="4273551"/>
              <a:ext cx="150813" cy="149225"/>
            </a:xfrm>
            <a:custGeom>
              <a:avLst/>
              <a:gdLst>
                <a:gd name="T0" fmla="*/ 14 w 27"/>
                <a:gd name="T1" fmla="*/ 2 h 27"/>
                <a:gd name="T2" fmla="*/ 5 w 27"/>
                <a:gd name="T3" fmla="*/ 5 h 27"/>
                <a:gd name="T4" fmla="*/ 5 w 27"/>
                <a:gd name="T5" fmla="*/ 6 h 27"/>
                <a:gd name="T6" fmla="*/ 2 w 27"/>
                <a:gd name="T7" fmla="*/ 14 h 27"/>
                <a:gd name="T8" fmla="*/ 5 w 27"/>
                <a:gd name="T9" fmla="*/ 22 h 27"/>
                <a:gd name="T10" fmla="*/ 14 w 27"/>
                <a:gd name="T11" fmla="*/ 25 h 27"/>
                <a:gd name="T12" fmla="*/ 22 w 27"/>
                <a:gd name="T13" fmla="*/ 22 h 27"/>
                <a:gd name="T14" fmla="*/ 25 w 27"/>
                <a:gd name="T15" fmla="*/ 14 h 27"/>
                <a:gd name="T16" fmla="*/ 22 w 27"/>
                <a:gd name="T17" fmla="*/ 5 h 27"/>
                <a:gd name="T18" fmla="*/ 22 w 27"/>
                <a:gd name="T19" fmla="*/ 5 h 27"/>
                <a:gd name="T20" fmla="*/ 14 w 27"/>
                <a:gd name="T21" fmla="*/ 2 h 27"/>
                <a:gd name="T22" fmla="*/ 4 w 27"/>
                <a:gd name="T23" fmla="*/ 4 h 27"/>
                <a:gd name="T24" fmla="*/ 14 w 27"/>
                <a:gd name="T25" fmla="*/ 0 h 27"/>
                <a:gd name="T26" fmla="*/ 23 w 27"/>
                <a:gd name="T27" fmla="*/ 4 h 27"/>
                <a:gd name="T28" fmla="*/ 23 w 27"/>
                <a:gd name="T29" fmla="*/ 4 h 27"/>
                <a:gd name="T30" fmla="*/ 23 w 27"/>
                <a:gd name="T31" fmla="*/ 4 h 27"/>
                <a:gd name="T32" fmla="*/ 27 w 27"/>
                <a:gd name="T33" fmla="*/ 14 h 27"/>
                <a:gd name="T34" fmla="*/ 23 w 27"/>
                <a:gd name="T35" fmla="*/ 23 h 27"/>
                <a:gd name="T36" fmla="*/ 14 w 27"/>
                <a:gd name="T37" fmla="*/ 27 h 27"/>
                <a:gd name="T38" fmla="*/ 4 w 27"/>
                <a:gd name="T39" fmla="*/ 23 h 27"/>
                <a:gd name="T40" fmla="*/ 0 w 27"/>
                <a:gd name="T41" fmla="*/ 14 h 27"/>
                <a:gd name="T42" fmla="*/ 4 w 27"/>
                <a:gd name="T43" fmla="*/ 4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7" h="27">
                  <a:moveTo>
                    <a:pt x="14" y="2"/>
                  </a:moveTo>
                  <a:cubicBezTo>
                    <a:pt x="10" y="2"/>
                    <a:pt x="8" y="3"/>
                    <a:pt x="5" y="5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3" y="8"/>
                    <a:pt x="2" y="10"/>
                    <a:pt x="2" y="14"/>
                  </a:cubicBezTo>
                  <a:cubicBezTo>
                    <a:pt x="2" y="17"/>
                    <a:pt x="3" y="20"/>
                    <a:pt x="5" y="22"/>
                  </a:cubicBezTo>
                  <a:cubicBezTo>
                    <a:pt x="8" y="24"/>
                    <a:pt x="10" y="25"/>
                    <a:pt x="14" y="25"/>
                  </a:cubicBezTo>
                  <a:cubicBezTo>
                    <a:pt x="17" y="25"/>
                    <a:pt x="20" y="24"/>
                    <a:pt x="22" y="22"/>
                  </a:cubicBezTo>
                  <a:cubicBezTo>
                    <a:pt x="24" y="20"/>
                    <a:pt x="25" y="17"/>
                    <a:pt x="25" y="14"/>
                  </a:cubicBezTo>
                  <a:cubicBezTo>
                    <a:pt x="25" y="10"/>
                    <a:pt x="24" y="8"/>
                    <a:pt x="22" y="5"/>
                  </a:cubicBezTo>
                  <a:cubicBezTo>
                    <a:pt x="22" y="5"/>
                    <a:pt x="22" y="5"/>
                    <a:pt x="22" y="5"/>
                  </a:cubicBezTo>
                  <a:cubicBezTo>
                    <a:pt x="20" y="3"/>
                    <a:pt x="17" y="2"/>
                    <a:pt x="14" y="2"/>
                  </a:cubicBezTo>
                  <a:close/>
                  <a:moveTo>
                    <a:pt x="4" y="4"/>
                  </a:moveTo>
                  <a:cubicBezTo>
                    <a:pt x="7" y="2"/>
                    <a:pt x="10" y="0"/>
                    <a:pt x="14" y="0"/>
                  </a:cubicBezTo>
                  <a:cubicBezTo>
                    <a:pt x="17" y="0"/>
                    <a:pt x="21" y="2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5" y="7"/>
                    <a:pt x="27" y="10"/>
                    <a:pt x="27" y="14"/>
                  </a:cubicBezTo>
                  <a:cubicBezTo>
                    <a:pt x="27" y="17"/>
                    <a:pt x="25" y="21"/>
                    <a:pt x="23" y="23"/>
                  </a:cubicBezTo>
                  <a:cubicBezTo>
                    <a:pt x="21" y="25"/>
                    <a:pt x="17" y="27"/>
                    <a:pt x="14" y="27"/>
                  </a:cubicBezTo>
                  <a:cubicBezTo>
                    <a:pt x="10" y="27"/>
                    <a:pt x="7" y="25"/>
                    <a:pt x="4" y="23"/>
                  </a:cubicBezTo>
                  <a:cubicBezTo>
                    <a:pt x="2" y="21"/>
                    <a:pt x="0" y="17"/>
                    <a:pt x="0" y="14"/>
                  </a:cubicBezTo>
                  <a:cubicBezTo>
                    <a:pt x="0" y="10"/>
                    <a:pt x="2" y="7"/>
                    <a:pt x="4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4" name="Freeform 466">
              <a:extLst>
                <a:ext uri="{FF2B5EF4-FFF2-40B4-BE49-F238E27FC236}">
                  <a16:creationId xmlns:a16="http://schemas.microsoft.com/office/drawing/2014/main" xmlns="" id="{DAC8926A-F082-4044-B738-1A1832F660E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92688" y="4300538"/>
              <a:ext cx="49213" cy="55563"/>
            </a:xfrm>
            <a:custGeom>
              <a:avLst/>
              <a:gdLst>
                <a:gd name="T0" fmla="*/ 5 w 9"/>
                <a:gd name="T1" fmla="*/ 2 h 10"/>
                <a:gd name="T2" fmla="*/ 3 w 9"/>
                <a:gd name="T3" fmla="*/ 3 h 10"/>
                <a:gd name="T4" fmla="*/ 2 w 9"/>
                <a:gd name="T5" fmla="*/ 5 h 10"/>
                <a:gd name="T6" fmla="*/ 3 w 9"/>
                <a:gd name="T7" fmla="*/ 7 h 10"/>
                <a:gd name="T8" fmla="*/ 5 w 9"/>
                <a:gd name="T9" fmla="*/ 8 h 10"/>
                <a:gd name="T10" fmla="*/ 6 w 9"/>
                <a:gd name="T11" fmla="*/ 7 h 10"/>
                <a:gd name="T12" fmla="*/ 7 w 9"/>
                <a:gd name="T13" fmla="*/ 5 h 10"/>
                <a:gd name="T14" fmla="*/ 6 w 9"/>
                <a:gd name="T15" fmla="*/ 3 h 10"/>
                <a:gd name="T16" fmla="*/ 5 w 9"/>
                <a:gd name="T17" fmla="*/ 2 h 10"/>
                <a:gd name="T18" fmla="*/ 1 w 9"/>
                <a:gd name="T19" fmla="*/ 2 h 10"/>
                <a:gd name="T20" fmla="*/ 5 w 9"/>
                <a:gd name="T21" fmla="*/ 0 h 10"/>
                <a:gd name="T22" fmla="*/ 8 w 9"/>
                <a:gd name="T23" fmla="*/ 2 h 10"/>
                <a:gd name="T24" fmla="*/ 9 w 9"/>
                <a:gd name="T25" fmla="*/ 5 h 10"/>
                <a:gd name="T26" fmla="*/ 8 w 9"/>
                <a:gd name="T27" fmla="*/ 8 h 10"/>
                <a:gd name="T28" fmla="*/ 5 w 9"/>
                <a:gd name="T29" fmla="*/ 10 h 10"/>
                <a:gd name="T30" fmla="*/ 1 w 9"/>
                <a:gd name="T31" fmla="*/ 8 h 10"/>
                <a:gd name="T32" fmla="*/ 0 w 9"/>
                <a:gd name="T33" fmla="*/ 5 h 10"/>
                <a:gd name="T34" fmla="*/ 1 w 9"/>
                <a:gd name="T35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" h="10">
                  <a:moveTo>
                    <a:pt x="5" y="2"/>
                  </a:moveTo>
                  <a:cubicBezTo>
                    <a:pt x="4" y="2"/>
                    <a:pt x="3" y="2"/>
                    <a:pt x="3" y="3"/>
                  </a:cubicBezTo>
                  <a:cubicBezTo>
                    <a:pt x="2" y="3"/>
                    <a:pt x="2" y="4"/>
                    <a:pt x="2" y="5"/>
                  </a:cubicBezTo>
                  <a:cubicBezTo>
                    <a:pt x="2" y="6"/>
                    <a:pt x="2" y="6"/>
                    <a:pt x="3" y="7"/>
                  </a:cubicBezTo>
                  <a:cubicBezTo>
                    <a:pt x="3" y="7"/>
                    <a:pt x="4" y="8"/>
                    <a:pt x="5" y="8"/>
                  </a:cubicBezTo>
                  <a:cubicBezTo>
                    <a:pt x="5" y="8"/>
                    <a:pt x="6" y="7"/>
                    <a:pt x="6" y="7"/>
                  </a:cubicBezTo>
                  <a:cubicBezTo>
                    <a:pt x="7" y="6"/>
                    <a:pt x="7" y="6"/>
                    <a:pt x="7" y="5"/>
                  </a:cubicBezTo>
                  <a:cubicBezTo>
                    <a:pt x="7" y="4"/>
                    <a:pt x="7" y="3"/>
                    <a:pt x="6" y="3"/>
                  </a:cubicBezTo>
                  <a:cubicBezTo>
                    <a:pt x="6" y="2"/>
                    <a:pt x="5" y="2"/>
                    <a:pt x="5" y="2"/>
                  </a:cubicBezTo>
                  <a:close/>
                  <a:moveTo>
                    <a:pt x="1" y="2"/>
                  </a:moveTo>
                  <a:cubicBezTo>
                    <a:pt x="2" y="1"/>
                    <a:pt x="3" y="0"/>
                    <a:pt x="5" y="0"/>
                  </a:cubicBezTo>
                  <a:cubicBezTo>
                    <a:pt x="6" y="0"/>
                    <a:pt x="7" y="1"/>
                    <a:pt x="8" y="2"/>
                  </a:cubicBezTo>
                  <a:cubicBezTo>
                    <a:pt x="9" y="2"/>
                    <a:pt x="9" y="4"/>
                    <a:pt x="9" y="5"/>
                  </a:cubicBezTo>
                  <a:cubicBezTo>
                    <a:pt x="9" y="6"/>
                    <a:pt x="9" y="7"/>
                    <a:pt x="8" y="8"/>
                  </a:cubicBezTo>
                  <a:cubicBezTo>
                    <a:pt x="7" y="9"/>
                    <a:pt x="6" y="10"/>
                    <a:pt x="5" y="10"/>
                  </a:cubicBezTo>
                  <a:cubicBezTo>
                    <a:pt x="3" y="10"/>
                    <a:pt x="2" y="9"/>
                    <a:pt x="1" y="8"/>
                  </a:cubicBezTo>
                  <a:cubicBezTo>
                    <a:pt x="0" y="7"/>
                    <a:pt x="0" y="6"/>
                    <a:pt x="0" y="5"/>
                  </a:cubicBezTo>
                  <a:cubicBezTo>
                    <a:pt x="0" y="4"/>
                    <a:pt x="0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5" name="Freeform 467">
              <a:extLst>
                <a:ext uri="{FF2B5EF4-FFF2-40B4-BE49-F238E27FC236}">
                  <a16:creationId xmlns:a16="http://schemas.microsoft.com/office/drawing/2014/main" xmlns="" id="{209E9F97-9B8F-4A29-9F3F-59210D4127B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70463" y="4351338"/>
              <a:ext cx="93663" cy="49213"/>
            </a:xfrm>
            <a:custGeom>
              <a:avLst/>
              <a:gdLst>
                <a:gd name="T0" fmla="*/ 4 w 17"/>
                <a:gd name="T1" fmla="*/ 3 h 9"/>
                <a:gd name="T2" fmla="*/ 3 w 17"/>
                <a:gd name="T3" fmla="*/ 3 h 9"/>
                <a:gd name="T4" fmla="*/ 3 w 17"/>
                <a:gd name="T5" fmla="*/ 4 h 9"/>
                <a:gd name="T6" fmla="*/ 5 w 17"/>
                <a:gd name="T7" fmla="*/ 6 h 9"/>
                <a:gd name="T8" fmla="*/ 9 w 17"/>
                <a:gd name="T9" fmla="*/ 7 h 9"/>
                <a:gd name="T10" fmla="*/ 12 w 17"/>
                <a:gd name="T11" fmla="*/ 6 h 9"/>
                <a:gd name="T12" fmla="*/ 15 w 17"/>
                <a:gd name="T13" fmla="*/ 4 h 9"/>
                <a:gd name="T14" fmla="*/ 14 w 17"/>
                <a:gd name="T15" fmla="*/ 3 h 9"/>
                <a:gd name="T16" fmla="*/ 14 w 17"/>
                <a:gd name="T17" fmla="*/ 3 h 9"/>
                <a:gd name="T18" fmla="*/ 13 w 17"/>
                <a:gd name="T19" fmla="*/ 3 h 9"/>
                <a:gd name="T20" fmla="*/ 12 w 17"/>
                <a:gd name="T21" fmla="*/ 4 h 9"/>
                <a:gd name="T22" fmla="*/ 9 w 17"/>
                <a:gd name="T23" fmla="*/ 4 h 9"/>
                <a:gd name="T24" fmla="*/ 6 w 17"/>
                <a:gd name="T25" fmla="*/ 4 h 9"/>
                <a:gd name="T26" fmla="*/ 4 w 17"/>
                <a:gd name="T27" fmla="*/ 3 h 9"/>
                <a:gd name="T28" fmla="*/ 2 w 17"/>
                <a:gd name="T29" fmla="*/ 2 h 9"/>
                <a:gd name="T30" fmla="*/ 3 w 17"/>
                <a:gd name="T31" fmla="*/ 1 h 9"/>
                <a:gd name="T32" fmla="*/ 3 w 17"/>
                <a:gd name="T33" fmla="*/ 1 h 9"/>
                <a:gd name="T34" fmla="*/ 4 w 17"/>
                <a:gd name="T35" fmla="*/ 1 h 9"/>
                <a:gd name="T36" fmla="*/ 6 w 17"/>
                <a:gd name="T37" fmla="*/ 2 h 9"/>
                <a:gd name="T38" fmla="*/ 9 w 17"/>
                <a:gd name="T39" fmla="*/ 2 h 9"/>
                <a:gd name="T40" fmla="*/ 11 w 17"/>
                <a:gd name="T41" fmla="*/ 2 h 9"/>
                <a:gd name="T42" fmla="*/ 13 w 17"/>
                <a:gd name="T43" fmla="*/ 1 h 9"/>
                <a:gd name="T44" fmla="*/ 14 w 17"/>
                <a:gd name="T45" fmla="*/ 1 h 9"/>
                <a:gd name="T46" fmla="*/ 15 w 17"/>
                <a:gd name="T47" fmla="*/ 2 h 9"/>
                <a:gd name="T48" fmla="*/ 16 w 17"/>
                <a:gd name="T49" fmla="*/ 2 h 9"/>
                <a:gd name="T50" fmla="*/ 16 w 17"/>
                <a:gd name="T51" fmla="*/ 4 h 9"/>
                <a:gd name="T52" fmla="*/ 16 w 17"/>
                <a:gd name="T53" fmla="*/ 4 h 9"/>
                <a:gd name="T54" fmla="*/ 16 w 17"/>
                <a:gd name="T55" fmla="*/ 5 h 9"/>
                <a:gd name="T56" fmla="*/ 13 w 17"/>
                <a:gd name="T57" fmla="*/ 8 h 9"/>
                <a:gd name="T58" fmla="*/ 9 w 17"/>
                <a:gd name="T59" fmla="*/ 9 h 9"/>
                <a:gd name="T60" fmla="*/ 4 w 17"/>
                <a:gd name="T61" fmla="*/ 8 h 9"/>
                <a:gd name="T62" fmla="*/ 1 w 17"/>
                <a:gd name="T63" fmla="*/ 5 h 9"/>
                <a:gd name="T64" fmla="*/ 1 w 17"/>
                <a:gd name="T65" fmla="*/ 4 h 9"/>
                <a:gd name="T66" fmla="*/ 2 w 17"/>
                <a:gd name="T67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7" h="9">
                  <a:moveTo>
                    <a:pt x="4" y="3"/>
                  </a:move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5"/>
                    <a:pt x="4" y="6"/>
                    <a:pt x="5" y="6"/>
                  </a:cubicBezTo>
                  <a:cubicBezTo>
                    <a:pt x="6" y="7"/>
                    <a:pt x="7" y="7"/>
                    <a:pt x="9" y="7"/>
                  </a:cubicBezTo>
                  <a:cubicBezTo>
                    <a:pt x="10" y="7"/>
                    <a:pt x="11" y="7"/>
                    <a:pt x="12" y="6"/>
                  </a:cubicBezTo>
                  <a:cubicBezTo>
                    <a:pt x="13" y="6"/>
                    <a:pt x="14" y="5"/>
                    <a:pt x="15" y="4"/>
                  </a:cubicBezTo>
                  <a:cubicBezTo>
                    <a:pt x="14" y="4"/>
                    <a:pt x="14" y="4"/>
                    <a:pt x="14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4" y="3"/>
                    <a:pt x="14" y="3"/>
                    <a:pt x="13" y="3"/>
                  </a:cubicBezTo>
                  <a:cubicBezTo>
                    <a:pt x="13" y="3"/>
                    <a:pt x="12" y="3"/>
                    <a:pt x="12" y="4"/>
                  </a:cubicBezTo>
                  <a:cubicBezTo>
                    <a:pt x="11" y="4"/>
                    <a:pt x="10" y="4"/>
                    <a:pt x="9" y="4"/>
                  </a:cubicBezTo>
                  <a:cubicBezTo>
                    <a:pt x="8" y="4"/>
                    <a:pt x="6" y="4"/>
                    <a:pt x="6" y="4"/>
                  </a:cubicBezTo>
                  <a:cubicBezTo>
                    <a:pt x="5" y="3"/>
                    <a:pt x="4" y="3"/>
                    <a:pt x="4" y="3"/>
                  </a:cubicBezTo>
                  <a:close/>
                  <a:moveTo>
                    <a:pt x="2" y="2"/>
                  </a:moveTo>
                  <a:cubicBezTo>
                    <a:pt x="2" y="2"/>
                    <a:pt x="2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5" y="1"/>
                    <a:pt x="6" y="2"/>
                    <a:pt x="6" y="2"/>
                  </a:cubicBezTo>
                  <a:cubicBezTo>
                    <a:pt x="7" y="2"/>
                    <a:pt x="8" y="2"/>
                    <a:pt x="9" y="2"/>
                  </a:cubicBezTo>
                  <a:cubicBezTo>
                    <a:pt x="9" y="2"/>
                    <a:pt x="10" y="2"/>
                    <a:pt x="11" y="2"/>
                  </a:cubicBezTo>
                  <a:cubicBezTo>
                    <a:pt x="12" y="2"/>
                    <a:pt x="12" y="1"/>
                    <a:pt x="13" y="1"/>
                  </a:cubicBezTo>
                  <a:cubicBezTo>
                    <a:pt x="13" y="0"/>
                    <a:pt x="14" y="0"/>
                    <a:pt x="14" y="1"/>
                  </a:cubicBezTo>
                  <a:cubicBezTo>
                    <a:pt x="15" y="1"/>
                    <a:pt x="15" y="2"/>
                    <a:pt x="15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3"/>
                    <a:pt x="16" y="4"/>
                    <a:pt x="16" y="4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7" y="5"/>
                    <a:pt x="17" y="5"/>
                    <a:pt x="16" y="5"/>
                  </a:cubicBezTo>
                  <a:cubicBezTo>
                    <a:pt x="15" y="6"/>
                    <a:pt x="14" y="7"/>
                    <a:pt x="13" y="8"/>
                  </a:cubicBezTo>
                  <a:cubicBezTo>
                    <a:pt x="12" y="9"/>
                    <a:pt x="10" y="9"/>
                    <a:pt x="9" y="9"/>
                  </a:cubicBezTo>
                  <a:cubicBezTo>
                    <a:pt x="7" y="9"/>
                    <a:pt x="5" y="9"/>
                    <a:pt x="4" y="8"/>
                  </a:cubicBezTo>
                  <a:cubicBezTo>
                    <a:pt x="3" y="7"/>
                    <a:pt x="2" y="6"/>
                    <a:pt x="1" y="5"/>
                  </a:cubicBezTo>
                  <a:cubicBezTo>
                    <a:pt x="1" y="5"/>
                    <a:pt x="0" y="5"/>
                    <a:pt x="1" y="4"/>
                  </a:cubicBezTo>
                  <a:cubicBezTo>
                    <a:pt x="1" y="4"/>
                    <a:pt x="1" y="3"/>
                    <a:pt x="2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6" name="Freeform 468">
              <a:extLst>
                <a:ext uri="{FF2B5EF4-FFF2-40B4-BE49-F238E27FC236}">
                  <a16:creationId xmlns:a16="http://schemas.microsoft.com/office/drawing/2014/main" xmlns="" id="{6BB8E732-0821-4B04-AB30-642653E2BC4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48226" y="4440238"/>
              <a:ext cx="149225" cy="149225"/>
            </a:xfrm>
            <a:custGeom>
              <a:avLst/>
              <a:gdLst>
                <a:gd name="T0" fmla="*/ 13 w 27"/>
                <a:gd name="T1" fmla="*/ 2 h 27"/>
                <a:gd name="T2" fmla="*/ 5 w 27"/>
                <a:gd name="T3" fmla="*/ 5 h 27"/>
                <a:gd name="T4" fmla="*/ 2 w 27"/>
                <a:gd name="T5" fmla="*/ 13 h 27"/>
                <a:gd name="T6" fmla="*/ 5 w 27"/>
                <a:gd name="T7" fmla="*/ 21 h 27"/>
                <a:gd name="T8" fmla="*/ 13 w 27"/>
                <a:gd name="T9" fmla="*/ 25 h 27"/>
                <a:gd name="T10" fmla="*/ 21 w 27"/>
                <a:gd name="T11" fmla="*/ 21 h 27"/>
                <a:gd name="T12" fmla="*/ 25 w 27"/>
                <a:gd name="T13" fmla="*/ 13 h 27"/>
                <a:gd name="T14" fmla="*/ 21 w 27"/>
                <a:gd name="T15" fmla="*/ 5 h 27"/>
                <a:gd name="T16" fmla="*/ 13 w 27"/>
                <a:gd name="T17" fmla="*/ 2 h 27"/>
                <a:gd name="T18" fmla="*/ 4 w 27"/>
                <a:gd name="T19" fmla="*/ 4 h 27"/>
                <a:gd name="T20" fmla="*/ 13 w 27"/>
                <a:gd name="T21" fmla="*/ 0 h 27"/>
                <a:gd name="T22" fmla="*/ 23 w 27"/>
                <a:gd name="T23" fmla="*/ 4 h 27"/>
                <a:gd name="T24" fmla="*/ 27 w 27"/>
                <a:gd name="T25" fmla="*/ 13 h 27"/>
                <a:gd name="T26" fmla="*/ 23 w 27"/>
                <a:gd name="T27" fmla="*/ 23 h 27"/>
                <a:gd name="T28" fmla="*/ 13 w 27"/>
                <a:gd name="T29" fmla="*/ 27 h 27"/>
                <a:gd name="T30" fmla="*/ 4 w 27"/>
                <a:gd name="T31" fmla="*/ 23 h 27"/>
                <a:gd name="T32" fmla="*/ 0 w 27"/>
                <a:gd name="T33" fmla="*/ 13 h 27"/>
                <a:gd name="T34" fmla="*/ 4 w 27"/>
                <a:gd name="T35" fmla="*/ 4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7" h="27">
                  <a:moveTo>
                    <a:pt x="13" y="2"/>
                  </a:moveTo>
                  <a:cubicBezTo>
                    <a:pt x="10" y="2"/>
                    <a:pt x="7" y="3"/>
                    <a:pt x="5" y="5"/>
                  </a:cubicBezTo>
                  <a:cubicBezTo>
                    <a:pt x="3" y="7"/>
                    <a:pt x="2" y="10"/>
                    <a:pt x="2" y="13"/>
                  </a:cubicBezTo>
                  <a:cubicBezTo>
                    <a:pt x="2" y="16"/>
                    <a:pt x="3" y="19"/>
                    <a:pt x="5" y="21"/>
                  </a:cubicBezTo>
                  <a:cubicBezTo>
                    <a:pt x="7" y="23"/>
                    <a:pt x="10" y="25"/>
                    <a:pt x="13" y="25"/>
                  </a:cubicBezTo>
                  <a:cubicBezTo>
                    <a:pt x="16" y="25"/>
                    <a:pt x="19" y="23"/>
                    <a:pt x="21" y="21"/>
                  </a:cubicBezTo>
                  <a:cubicBezTo>
                    <a:pt x="23" y="19"/>
                    <a:pt x="25" y="16"/>
                    <a:pt x="25" y="13"/>
                  </a:cubicBezTo>
                  <a:cubicBezTo>
                    <a:pt x="25" y="10"/>
                    <a:pt x="23" y="7"/>
                    <a:pt x="21" y="5"/>
                  </a:cubicBezTo>
                  <a:cubicBezTo>
                    <a:pt x="19" y="3"/>
                    <a:pt x="16" y="2"/>
                    <a:pt x="13" y="2"/>
                  </a:cubicBezTo>
                  <a:close/>
                  <a:moveTo>
                    <a:pt x="4" y="4"/>
                  </a:moveTo>
                  <a:cubicBezTo>
                    <a:pt x="6" y="1"/>
                    <a:pt x="9" y="0"/>
                    <a:pt x="13" y="0"/>
                  </a:cubicBezTo>
                  <a:cubicBezTo>
                    <a:pt x="17" y="0"/>
                    <a:pt x="20" y="1"/>
                    <a:pt x="23" y="4"/>
                  </a:cubicBezTo>
                  <a:cubicBezTo>
                    <a:pt x="25" y="6"/>
                    <a:pt x="27" y="10"/>
                    <a:pt x="27" y="13"/>
                  </a:cubicBezTo>
                  <a:cubicBezTo>
                    <a:pt x="27" y="17"/>
                    <a:pt x="25" y="20"/>
                    <a:pt x="23" y="23"/>
                  </a:cubicBezTo>
                  <a:cubicBezTo>
                    <a:pt x="20" y="25"/>
                    <a:pt x="17" y="27"/>
                    <a:pt x="13" y="27"/>
                  </a:cubicBezTo>
                  <a:cubicBezTo>
                    <a:pt x="9" y="27"/>
                    <a:pt x="6" y="25"/>
                    <a:pt x="4" y="23"/>
                  </a:cubicBezTo>
                  <a:cubicBezTo>
                    <a:pt x="1" y="20"/>
                    <a:pt x="0" y="17"/>
                    <a:pt x="0" y="13"/>
                  </a:cubicBezTo>
                  <a:cubicBezTo>
                    <a:pt x="0" y="10"/>
                    <a:pt x="1" y="6"/>
                    <a:pt x="4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7" name="Freeform 469">
              <a:extLst>
                <a:ext uri="{FF2B5EF4-FFF2-40B4-BE49-F238E27FC236}">
                  <a16:creationId xmlns:a16="http://schemas.microsoft.com/office/drawing/2014/main" xmlns="" id="{05AFA055-CAB7-4D93-9A8E-26C81E8D5F8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92676" y="4467226"/>
              <a:ext cx="55563" cy="50800"/>
            </a:xfrm>
            <a:custGeom>
              <a:avLst/>
              <a:gdLst>
                <a:gd name="T0" fmla="*/ 5 w 10"/>
                <a:gd name="T1" fmla="*/ 2 h 9"/>
                <a:gd name="T2" fmla="*/ 3 w 10"/>
                <a:gd name="T3" fmla="*/ 3 h 9"/>
                <a:gd name="T4" fmla="*/ 2 w 10"/>
                <a:gd name="T5" fmla="*/ 5 h 9"/>
                <a:gd name="T6" fmla="*/ 3 w 10"/>
                <a:gd name="T7" fmla="*/ 7 h 9"/>
                <a:gd name="T8" fmla="*/ 5 w 10"/>
                <a:gd name="T9" fmla="*/ 7 h 9"/>
                <a:gd name="T10" fmla="*/ 7 w 10"/>
                <a:gd name="T11" fmla="*/ 7 h 9"/>
                <a:gd name="T12" fmla="*/ 7 w 10"/>
                <a:gd name="T13" fmla="*/ 7 h 9"/>
                <a:gd name="T14" fmla="*/ 7 w 10"/>
                <a:gd name="T15" fmla="*/ 7 h 9"/>
                <a:gd name="T16" fmla="*/ 8 w 10"/>
                <a:gd name="T17" fmla="*/ 5 h 9"/>
                <a:gd name="T18" fmla="*/ 7 w 10"/>
                <a:gd name="T19" fmla="*/ 3 h 9"/>
                <a:gd name="T20" fmla="*/ 7 w 10"/>
                <a:gd name="T21" fmla="*/ 3 h 9"/>
                <a:gd name="T22" fmla="*/ 5 w 10"/>
                <a:gd name="T23" fmla="*/ 2 h 9"/>
                <a:gd name="T24" fmla="*/ 2 w 10"/>
                <a:gd name="T25" fmla="*/ 1 h 9"/>
                <a:gd name="T26" fmla="*/ 5 w 10"/>
                <a:gd name="T27" fmla="*/ 0 h 9"/>
                <a:gd name="T28" fmla="*/ 8 w 10"/>
                <a:gd name="T29" fmla="*/ 1 h 9"/>
                <a:gd name="T30" fmla="*/ 8 w 10"/>
                <a:gd name="T31" fmla="*/ 1 h 9"/>
                <a:gd name="T32" fmla="*/ 10 w 10"/>
                <a:gd name="T33" fmla="*/ 5 h 9"/>
                <a:gd name="T34" fmla="*/ 8 w 10"/>
                <a:gd name="T35" fmla="*/ 8 h 9"/>
                <a:gd name="T36" fmla="*/ 8 w 10"/>
                <a:gd name="T37" fmla="*/ 8 h 9"/>
                <a:gd name="T38" fmla="*/ 5 w 10"/>
                <a:gd name="T39" fmla="*/ 9 h 9"/>
                <a:gd name="T40" fmla="*/ 2 w 10"/>
                <a:gd name="T41" fmla="*/ 8 h 9"/>
                <a:gd name="T42" fmla="*/ 0 w 10"/>
                <a:gd name="T43" fmla="*/ 5 h 9"/>
                <a:gd name="T44" fmla="*/ 2 w 10"/>
                <a:gd name="T45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" h="9">
                  <a:moveTo>
                    <a:pt x="5" y="2"/>
                  </a:moveTo>
                  <a:cubicBezTo>
                    <a:pt x="4" y="2"/>
                    <a:pt x="4" y="2"/>
                    <a:pt x="3" y="3"/>
                  </a:cubicBezTo>
                  <a:cubicBezTo>
                    <a:pt x="3" y="3"/>
                    <a:pt x="2" y="4"/>
                    <a:pt x="2" y="5"/>
                  </a:cubicBezTo>
                  <a:cubicBezTo>
                    <a:pt x="2" y="5"/>
                    <a:pt x="3" y="6"/>
                    <a:pt x="3" y="7"/>
                  </a:cubicBezTo>
                  <a:cubicBezTo>
                    <a:pt x="4" y="7"/>
                    <a:pt x="4" y="7"/>
                    <a:pt x="5" y="7"/>
                  </a:cubicBezTo>
                  <a:cubicBezTo>
                    <a:pt x="6" y="7"/>
                    <a:pt x="7" y="7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8" y="6"/>
                    <a:pt x="8" y="5"/>
                    <a:pt x="8" y="5"/>
                  </a:cubicBezTo>
                  <a:cubicBezTo>
                    <a:pt x="8" y="4"/>
                    <a:pt x="8" y="3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2"/>
                    <a:pt x="6" y="2"/>
                    <a:pt x="5" y="2"/>
                  </a:cubicBezTo>
                  <a:close/>
                  <a:moveTo>
                    <a:pt x="2" y="1"/>
                  </a:moveTo>
                  <a:cubicBezTo>
                    <a:pt x="3" y="0"/>
                    <a:pt x="4" y="0"/>
                    <a:pt x="5" y="0"/>
                  </a:cubicBezTo>
                  <a:cubicBezTo>
                    <a:pt x="6" y="0"/>
                    <a:pt x="8" y="0"/>
                    <a:pt x="8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9" y="2"/>
                    <a:pt x="10" y="3"/>
                    <a:pt x="10" y="5"/>
                  </a:cubicBezTo>
                  <a:cubicBezTo>
                    <a:pt x="10" y="6"/>
                    <a:pt x="9" y="7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9"/>
                    <a:pt x="6" y="9"/>
                    <a:pt x="5" y="9"/>
                  </a:cubicBezTo>
                  <a:cubicBezTo>
                    <a:pt x="4" y="9"/>
                    <a:pt x="3" y="9"/>
                    <a:pt x="2" y="8"/>
                  </a:cubicBezTo>
                  <a:cubicBezTo>
                    <a:pt x="1" y="7"/>
                    <a:pt x="0" y="6"/>
                    <a:pt x="0" y="5"/>
                  </a:cubicBezTo>
                  <a:cubicBezTo>
                    <a:pt x="0" y="3"/>
                    <a:pt x="1" y="2"/>
                    <a:pt x="2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8" name="Freeform 470">
              <a:extLst>
                <a:ext uri="{FF2B5EF4-FFF2-40B4-BE49-F238E27FC236}">
                  <a16:creationId xmlns:a16="http://schemas.microsoft.com/office/drawing/2014/main" xmlns="" id="{CBF12A5A-7AB2-4E6A-92F2-3B6091C6FF6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75213" y="4518026"/>
              <a:ext cx="88900" cy="49213"/>
            </a:xfrm>
            <a:custGeom>
              <a:avLst/>
              <a:gdLst>
                <a:gd name="T0" fmla="*/ 3 w 16"/>
                <a:gd name="T1" fmla="*/ 2 h 9"/>
                <a:gd name="T2" fmla="*/ 3 w 16"/>
                <a:gd name="T3" fmla="*/ 3 h 9"/>
                <a:gd name="T4" fmla="*/ 3 w 16"/>
                <a:gd name="T5" fmla="*/ 3 h 9"/>
                <a:gd name="T6" fmla="*/ 3 w 16"/>
                <a:gd name="T7" fmla="*/ 3 h 9"/>
                <a:gd name="T8" fmla="*/ 2 w 16"/>
                <a:gd name="T9" fmla="*/ 4 h 9"/>
                <a:gd name="T10" fmla="*/ 5 w 16"/>
                <a:gd name="T11" fmla="*/ 6 h 9"/>
                <a:gd name="T12" fmla="*/ 8 w 16"/>
                <a:gd name="T13" fmla="*/ 7 h 9"/>
                <a:gd name="T14" fmla="*/ 12 w 16"/>
                <a:gd name="T15" fmla="*/ 6 h 9"/>
                <a:gd name="T16" fmla="*/ 14 w 16"/>
                <a:gd name="T17" fmla="*/ 4 h 9"/>
                <a:gd name="T18" fmla="*/ 14 w 16"/>
                <a:gd name="T19" fmla="*/ 3 h 9"/>
                <a:gd name="T20" fmla="*/ 13 w 16"/>
                <a:gd name="T21" fmla="*/ 2 h 9"/>
                <a:gd name="T22" fmla="*/ 11 w 16"/>
                <a:gd name="T23" fmla="*/ 3 h 9"/>
                <a:gd name="T24" fmla="*/ 8 w 16"/>
                <a:gd name="T25" fmla="*/ 4 h 9"/>
                <a:gd name="T26" fmla="*/ 5 w 16"/>
                <a:gd name="T27" fmla="*/ 3 h 9"/>
                <a:gd name="T28" fmla="*/ 3 w 16"/>
                <a:gd name="T29" fmla="*/ 2 h 9"/>
                <a:gd name="T30" fmla="*/ 1 w 16"/>
                <a:gd name="T31" fmla="*/ 2 h 9"/>
                <a:gd name="T32" fmla="*/ 3 w 16"/>
                <a:gd name="T33" fmla="*/ 0 h 9"/>
                <a:gd name="T34" fmla="*/ 4 w 16"/>
                <a:gd name="T35" fmla="*/ 0 h 9"/>
                <a:gd name="T36" fmla="*/ 6 w 16"/>
                <a:gd name="T37" fmla="*/ 2 h 9"/>
                <a:gd name="T38" fmla="*/ 8 w 16"/>
                <a:gd name="T39" fmla="*/ 2 h 9"/>
                <a:gd name="T40" fmla="*/ 10 w 16"/>
                <a:gd name="T41" fmla="*/ 2 h 9"/>
                <a:gd name="T42" fmla="*/ 12 w 16"/>
                <a:gd name="T43" fmla="*/ 0 h 9"/>
                <a:gd name="T44" fmla="*/ 14 w 16"/>
                <a:gd name="T45" fmla="*/ 0 h 9"/>
                <a:gd name="T46" fmla="*/ 15 w 16"/>
                <a:gd name="T47" fmla="*/ 2 h 9"/>
                <a:gd name="T48" fmla="*/ 16 w 16"/>
                <a:gd name="T49" fmla="*/ 4 h 9"/>
                <a:gd name="T50" fmla="*/ 16 w 16"/>
                <a:gd name="T51" fmla="*/ 4 h 9"/>
                <a:gd name="T52" fmla="*/ 16 w 16"/>
                <a:gd name="T53" fmla="*/ 5 h 9"/>
                <a:gd name="T54" fmla="*/ 13 w 16"/>
                <a:gd name="T55" fmla="*/ 8 h 9"/>
                <a:gd name="T56" fmla="*/ 8 w 16"/>
                <a:gd name="T57" fmla="*/ 9 h 9"/>
                <a:gd name="T58" fmla="*/ 4 w 16"/>
                <a:gd name="T59" fmla="*/ 8 h 9"/>
                <a:gd name="T60" fmla="*/ 0 w 16"/>
                <a:gd name="T61" fmla="*/ 5 h 9"/>
                <a:gd name="T62" fmla="*/ 0 w 16"/>
                <a:gd name="T63" fmla="*/ 4 h 9"/>
                <a:gd name="T64" fmla="*/ 1 w 16"/>
                <a:gd name="T65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6" h="9">
                  <a:moveTo>
                    <a:pt x="3" y="2"/>
                  </a:move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4"/>
                    <a:pt x="2" y="4"/>
                  </a:cubicBezTo>
                  <a:cubicBezTo>
                    <a:pt x="3" y="5"/>
                    <a:pt x="4" y="6"/>
                    <a:pt x="5" y="6"/>
                  </a:cubicBezTo>
                  <a:cubicBezTo>
                    <a:pt x="6" y="7"/>
                    <a:pt x="7" y="7"/>
                    <a:pt x="8" y="7"/>
                  </a:cubicBezTo>
                  <a:cubicBezTo>
                    <a:pt x="9" y="7"/>
                    <a:pt x="11" y="7"/>
                    <a:pt x="12" y="6"/>
                  </a:cubicBezTo>
                  <a:cubicBezTo>
                    <a:pt x="13" y="6"/>
                    <a:pt x="13" y="5"/>
                    <a:pt x="14" y="4"/>
                  </a:cubicBezTo>
                  <a:cubicBezTo>
                    <a:pt x="14" y="4"/>
                    <a:pt x="14" y="4"/>
                    <a:pt x="14" y="3"/>
                  </a:cubicBezTo>
                  <a:cubicBezTo>
                    <a:pt x="13" y="3"/>
                    <a:pt x="13" y="3"/>
                    <a:pt x="13" y="2"/>
                  </a:cubicBezTo>
                  <a:cubicBezTo>
                    <a:pt x="12" y="3"/>
                    <a:pt x="12" y="3"/>
                    <a:pt x="11" y="3"/>
                  </a:cubicBezTo>
                  <a:cubicBezTo>
                    <a:pt x="10" y="4"/>
                    <a:pt x="9" y="4"/>
                    <a:pt x="8" y="4"/>
                  </a:cubicBezTo>
                  <a:cubicBezTo>
                    <a:pt x="7" y="4"/>
                    <a:pt x="6" y="4"/>
                    <a:pt x="5" y="3"/>
                  </a:cubicBezTo>
                  <a:cubicBezTo>
                    <a:pt x="5" y="3"/>
                    <a:pt x="4" y="3"/>
                    <a:pt x="3" y="2"/>
                  </a:cubicBezTo>
                  <a:close/>
                  <a:moveTo>
                    <a:pt x="1" y="2"/>
                  </a:moveTo>
                  <a:cubicBezTo>
                    <a:pt x="2" y="2"/>
                    <a:pt x="2" y="1"/>
                    <a:pt x="3" y="0"/>
                  </a:cubicBezTo>
                  <a:cubicBezTo>
                    <a:pt x="3" y="0"/>
                    <a:pt x="4" y="0"/>
                    <a:pt x="4" y="0"/>
                  </a:cubicBezTo>
                  <a:cubicBezTo>
                    <a:pt x="4" y="1"/>
                    <a:pt x="5" y="1"/>
                    <a:pt x="6" y="2"/>
                  </a:cubicBezTo>
                  <a:cubicBezTo>
                    <a:pt x="7" y="2"/>
                    <a:pt x="7" y="2"/>
                    <a:pt x="8" y="2"/>
                  </a:cubicBezTo>
                  <a:cubicBezTo>
                    <a:pt x="9" y="2"/>
                    <a:pt x="10" y="2"/>
                    <a:pt x="10" y="2"/>
                  </a:cubicBezTo>
                  <a:cubicBezTo>
                    <a:pt x="11" y="1"/>
                    <a:pt x="12" y="1"/>
                    <a:pt x="12" y="0"/>
                  </a:cubicBezTo>
                  <a:cubicBezTo>
                    <a:pt x="13" y="0"/>
                    <a:pt x="13" y="0"/>
                    <a:pt x="14" y="0"/>
                  </a:cubicBezTo>
                  <a:cubicBezTo>
                    <a:pt x="14" y="1"/>
                    <a:pt x="15" y="2"/>
                    <a:pt x="15" y="2"/>
                  </a:cubicBezTo>
                  <a:cubicBezTo>
                    <a:pt x="16" y="3"/>
                    <a:pt x="16" y="3"/>
                    <a:pt x="16" y="4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4"/>
                    <a:pt x="16" y="5"/>
                    <a:pt x="16" y="5"/>
                  </a:cubicBezTo>
                  <a:cubicBezTo>
                    <a:pt x="15" y="6"/>
                    <a:pt x="14" y="7"/>
                    <a:pt x="13" y="8"/>
                  </a:cubicBezTo>
                  <a:cubicBezTo>
                    <a:pt x="11" y="9"/>
                    <a:pt x="10" y="9"/>
                    <a:pt x="8" y="9"/>
                  </a:cubicBezTo>
                  <a:cubicBezTo>
                    <a:pt x="7" y="9"/>
                    <a:pt x="5" y="9"/>
                    <a:pt x="4" y="8"/>
                  </a:cubicBezTo>
                  <a:cubicBezTo>
                    <a:pt x="2" y="7"/>
                    <a:pt x="1" y="6"/>
                    <a:pt x="0" y="5"/>
                  </a:cubicBezTo>
                  <a:cubicBezTo>
                    <a:pt x="0" y="5"/>
                    <a:pt x="0" y="4"/>
                    <a:pt x="0" y="4"/>
                  </a:cubicBezTo>
                  <a:cubicBezTo>
                    <a:pt x="0" y="3"/>
                    <a:pt x="1" y="3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9" name="Freeform 471">
              <a:extLst>
                <a:ext uri="{FF2B5EF4-FFF2-40B4-BE49-F238E27FC236}">
                  <a16:creationId xmlns:a16="http://schemas.microsoft.com/office/drawing/2014/main" xmlns="" id="{A3698BC8-DFB8-45AF-8504-BEE00E8F854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41901" y="4440238"/>
              <a:ext cx="144463" cy="149225"/>
            </a:xfrm>
            <a:custGeom>
              <a:avLst/>
              <a:gdLst>
                <a:gd name="T0" fmla="*/ 13 w 26"/>
                <a:gd name="T1" fmla="*/ 2 h 27"/>
                <a:gd name="T2" fmla="*/ 5 w 26"/>
                <a:gd name="T3" fmla="*/ 5 h 27"/>
                <a:gd name="T4" fmla="*/ 1 w 26"/>
                <a:gd name="T5" fmla="*/ 13 h 27"/>
                <a:gd name="T6" fmla="*/ 5 w 26"/>
                <a:gd name="T7" fmla="*/ 21 h 27"/>
                <a:gd name="T8" fmla="*/ 13 w 26"/>
                <a:gd name="T9" fmla="*/ 25 h 27"/>
                <a:gd name="T10" fmla="*/ 21 w 26"/>
                <a:gd name="T11" fmla="*/ 21 h 27"/>
                <a:gd name="T12" fmla="*/ 24 w 26"/>
                <a:gd name="T13" fmla="*/ 13 h 27"/>
                <a:gd name="T14" fmla="*/ 21 w 26"/>
                <a:gd name="T15" fmla="*/ 5 h 27"/>
                <a:gd name="T16" fmla="*/ 13 w 26"/>
                <a:gd name="T17" fmla="*/ 2 h 27"/>
                <a:gd name="T18" fmla="*/ 3 w 26"/>
                <a:gd name="T19" fmla="*/ 4 h 27"/>
                <a:gd name="T20" fmla="*/ 13 w 26"/>
                <a:gd name="T21" fmla="*/ 0 h 27"/>
                <a:gd name="T22" fmla="*/ 22 w 26"/>
                <a:gd name="T23" fmla="*/ 4 h 27"/>
                <a:gd name="T24" fmla="*/ 26 w 26"/>
                <a:gd name="T25" fmla="*/ 13 h 27"/>
                <a:gd name="T26" fmla="*/ 22 w 26"/>
                <a:gd name="T27" fmla="*/ 23 h 27"/>
                <a:gd name="T28" fmla="*/ 13 w 26"/>
                <a:gd name="T29" fmla="*/ 27 h 27"/>
                <a:gd name="T30" fmla="*/ 3 w 26"/>
                <a:gd name="T31" fmla="*/ 23 h 27"/>
                <a:gd name="T32" fmla="*/ 0 w 26"/>
                <a:gd name="T33" fmla="*/ 13 h 27"/>
                <a:gd name="T34" fmla="*/ 3 w 26"/>
                <a:gd name="T35" fmla="*/ 4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6" h="27">
                  <a:moveTo>
                    <a:pt x="13" y="2"/>
                  </a:moveTo>
                  <a:cubicBezTo>
                    <a:pt x="10" y="2"/>
                    <a:pt x="7" y="3"/>
                    <a:pt x="5" y="5"/>
                  </a:cubicBezTo>
                  <a:cubicBezTo>
                    <a:pt x="3" y="7"/>
                    <a:pt x="1" y="10"/>
                    <a:pt x="1" y="13"/>
                  </a:cubicBezTo>
                  <a:cubicBezTo>
                    <a:pt x="1" y="16"/>
                    <a:pt x="3" y="19"/>
                    <a:pt x="5" y="21"/>
                  </a:cubicBezTo>
                  <a:cubicBezTo>
                    <a:pt x="7" y="23"/>
                    <a:pt x="10" y="25"/>
                    <a:pt x="13" y="25"/>
                  </a:cubicBezTo>
                  <a:cubicBezTo>
                    <a:pt x="16" y="25"/>
                    <a:pt x="19" y="23"/>
                    <a:pt x="21" y="21"/>
                  </a:cubicBezTo>
                  <a:cubicBezTo>
                    <a:pt x="23" y="19"/>
                    <a:pt x="24" y="16"/>
                    <a:pt x="24" y="13"/>
                  </a:cubicBezTo>
                  <a:cubicBezTo>
                    <a:pt x="24" y="10"/>
                    <a:pt x="23" y="7"/>
                    <a:pt x="21" y="5"/>
                  </a:cubicBezTo>
                  <a:cubicBezTo>
                    <a:pt x="19" y="3"/>
                    <a:pt x="16" y="2"/>
                    <a:pt x="13" y="2"/>
                  </a:cubicBezTo>
                  <a:close/>
                  <a:moveTo>
                    <a:pt x="3" y="4"/>
                  </a:moveTo>
                  <a:cubicBezTo>
                    <a:pt x="6" y="1"/>
                    <a:pt x="9" y="0"/>
                    <a:pt x="13" y="0"/>
                  </a:cubicBezTo>
                  <a:cubicBezTo>
                    <a:pt x="17" y="0"/>
                    <a:pt x="20" y="1"/>
                    <a:pt x="22" y="4"/>
                  </a:cubicBezTo>
                  <a:cubicBezTo>
                    <a:pt x="25" y="6"/>
                    <a:pt x="26" y="10"/>
                    <a:pt x="26" y="13"/>
                  </a:cubicBezTo>
                  <a:cubicBezTo>
                    <a:pt x="26" y="17"/>
                    <a:pt x="25" y="20"/>
                    <a:pt x="22" y="23"/>
                  </a:cubicBezTo>
                  <a:cubicBezTo>
                    <a:pt x="20" y="25"/>
                    <a:pt x="17" y="27"/>
                    <a:pt x="13" y="27"/>
                  </a:cubicBezTo>
                  <a:cubicBezTo>
                    <a:pt x="9" y="27"/>
                    <a:pt x="6" y="25"/>
                    <a:pt x="3" y="23"/>
                  </a:cubicBezTo>
                  <a:cubicBezTo>
                    <a:pt x="1" y="20"/>
                    <a:pt x="0" y="17"/>
                    <a:pt x="0" y="13"/>
                  </a:cubicBezTo>
                  <a:cubicBezTo>
                    <a:pt x="0" y="10"/>
                    <a:pt x="1" y="6"/>
                    <a:pt x="3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0" name="Freeform 472">
              <a:extLst>
                <a:ext uri="{FF2B5EF4-FFF2-40B4-BE49-F238E27FC236}">
                  <a16:creationId xmlns:a16="http://schemas.microsoft.com/office/drawing/2014/main" xmlns="" id="{4401A627-B891-4DEB-8939-8E2FFF18734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86351" y="4467226"/>
              <a:ext cx="55563" cy="50800"/>
            </a:xfrm>
            <a:custGeom>
              <a:avLst/>
              <a:gdLst>
                <a:gd name="T0" fmla="*/ 5 w 10"/>
                <a:gd name="T1" fmla="*/ 2 h 9"/>
                <a:gd name="T2" fmla="*/ 3 w 10"/>
                <a:gd name="T3" fmla="*/ 3 h 9"/>
                <a:gd name="T4" fmla="*/ 2 w 10"/>
                <a:gd name="T5" fmla="*/ 5 h 9"/>
                <a:gd name="T6" fmla="*/ 3 w 10"/>
                <a:gd name="T7" fmla="*/ 7 h 9"/>
                <a:gd name="T8" fmla="*/ 5 w 10"/>
                <a:gd name="T9" fmla="*/ 7 h 9"/>
                <a:gd name="T10" fmla="*/ 7 w 10"/>
                <a:gd name="T11" fmla="*/ 7 h 9"/>
                <a:gd name="T12" fmla="*/ 7 w 10"/>
                <a:gd name="T13" fmla="*/ 7 h 9"/>
                <a:gd name="T14" fmla="*/ 7 w 10"/>
                <a:gd name="T15" fmla="*/ 7 h 9"/>
                <a:gd name="T16" fmla="*/ 8 w 10"/>
                <a:gd name="T17" fmla="*/ 5 h 9"/>
                <a:gd name="T18" fmla="*/ 7 w 10"/>
                <a:gd name="T19" fmla="*/ 3 h 9"/>
                <a:gd name="T20" fmla="*/ 7 w 10"/>
                <a:gd name="T21" fmla="*/ 3 h 9"/>
                <a:gd name="T22" fmla="*/ 5 w 10"/>
                <a:gd name="T23" fmla="*/ 2 h 9"/>
                <a:gd name="T24" fmla="*/ 2 w 10"/>
                <a:gd name="T25" fmla="*/ 1 h 9"/>
                <a:gd name="T26" fmla="*/ 5 w 10"/>
                <a:gd name="T27" fmla="*/ 0 h 9"/>
                <a:gd name="T28" fmla="*/ 8 w 10"/>
                <a:gd name="T29" fmla="*/ 1 h 9"/>
                <a:gd name="T30" fmla="*/ 8 w 10"/>
                <a:gd name="T31" fmla="*/ 1 h 9"/>
                <a:gd name="T32" fmla="*/ 10 w 10"/>
                <a:gd name="T33" fmla="*/ 5 h 9"/>
                <a:gd name="T34" fmla="*/ 8 w 10"/>
                <a:gd name="T35" fmla="*/ 8 h 9"/>
                <a:gd name="T36" fmla="*/ 8 w 10"/>
                <a:gd name="T37" fmla="*/ 8 h 9"/>
                <a:gd name="T38" fmla="*/ 5 w 10"/>
                <a:gd name="T39" fmla="*/ 9 h 9"/>
                <a:gd name="T40" fmla="*/ 2 w 10"/>
                <a:gd name="T41" fmla="*/ 8 h 9"/>
                <a:gd name="T42" fmla="*/ 0 w 10"/>
                <a:gd name="T43" fmla="*/ 5 h 9"/>
                <a:gd name="T44" fmla="*/ 2 w 10"/>
                <a:gd name="T45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" h="9">
                  <a:moveTo>
                    <a:pt x="5" y="2"/>
                  </a:moveTo>
                  <a:cubicBezTo>
                    <a:pt x="4" y="2"/>
                    <a:pt x="3" y="2"/>
                    <a:pt x="3" y="3"/>
                  </a:cubicBezTo>
                  <a:cubicBezTo>
                    <a:pt x="2" y="3"/>
                    <a:pt x="2" y="4"/>
                    <a:pt x="2" y="5"/>
                  </a:cubicBezTo>
                  <a:cubicBezTo>
                    <a:pt x="2" y="5"/>
                    <a:pt x="2" y="6"/>
                    <a:pt x="3" y="7"/>
                  </a:cubicBezTo>
                  <a:cubicBezTo>
                    <a:pt x="3" y="7"/>
                    <a:pt x="4" y="7"/>
                    <a:pt x="5" y="7"/>
                  </a:cubicBezTo>
                  <a:cubicBezTo>
                    <a:pt x="6" y="7"/>
                    <a:pt x="6" y="7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6"/>
                    <a:pt x="8" y="5"/>
                    <a:pt x="8" y="5"/>
                  </a:cubicBezTo>
                  <a:cubicBezTo>
                    <a:pt x="8" y="4"/>
                    <a:pt x="7" y="3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6" y="2"/>
                    <a:pt x="6" y="2"/>
                    <a:pt x="5" y="2"/>
                  </a:cubicBezTo>
                  <a:close/>
                  <a:moveTo>
                    <a:pt x="2" y="1"/>
                  </a:moveTo>
                  <a:cubicBezTo>
                    <a:pt x="2" y="0"/>
                    <a:pt x="4" y="0"/>
                    <a:pt x="5" y="0"/>
                  </a:cubicBezTo>
                  <a:cubicBezTo>
                    <a:pt x="6" y="0"/>
                    <a:pt x="7" y="0"/>
                    <a:pt x="8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9" y="2"/>
                    <a:pt x="10" y="3"/>
                    <a:pt x="10" y="5"/>
                  </a:cubicBezTo>
                  <a:cubicBezTo>
                    <a:pt x="10" y="6"/>
                    <a:pt x="9" y="7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7" y="9"/>
                    <a:pt x="6" y="9"/>
                    <a:pt x="5" y="9"/>
                  </a:cubicBezTo>
                  <a:cubicBezTo>
                    <a:pt x="4" y="9"/>
                    <a:pt x="2" y="9"/>
                    <a:pt x="2" y="8"/>
                  </a:cubicBezTo>
                  <a:cubicBezTo>
                    <a:pt x="1" y="7"/>
                    <a:pt x="0" y="6"/>
                    <a:pt x="0" y="5"/>
                  </a:cubicBezTo>
                  <a:cubicBezTo>
                    <a:pt x="0" y="3"/>
                    <a:pt x="1" y="2"/>
                    <a:pt x="2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1" name="Freeform 473">
              <a:extLst>
                <a:ext uri="{FF2B5EF4-FFF2-40B4-BE49-F238E27FC236}">
                  <a16:creationId xmlns:a16="http://schemas.microsoft.com/office/drawing/2014/main" xmlns="" id="{532BB981-0407-434E-B06E-EBF90C50C5E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70476" y="4518026"/>
              <a:ext cx="88900" cy="49213"/>
            </a:xfrm>
            <a:custGeom>
              <a:avLst/>
              <a:gdLst>
                <a:gd name="T0" fmla="*/ 3 w 16"/>
                <a:gd name="T1" fmla="*/ 2 h 9"/>
                <a:gd name="T2" fmla="*/ 2 w 16"/>
                <a:gd name="T3" fmla="*/ 3 h 9"/>
                <a:gd name="T4" fmla="*/ 2 w 16"/>
                <a:gd name="T5" fmla="*/ 3 h 9"/>
                <a:gd name="T6" fmla="*/ 2 w 16"/>
                <a:gd name="T7" fmla="*/ 3 h 9"/>
                <a:gd name="T8" fmla="*/ 2 w 16"/>
                <a:gd name="T9" fmla="*/ 4 h 9"/>
                <a:gd name="T10" fmla="*/ 4 w 16"/>
                <a:gd name="T11" fmla="*/ 6 h 9"/>
                <a:gd name="T12" fmla="*/ 8 w 16"/>
                <a:gd name="T13" fmla="*/ 7 h 9"/>
                <a:gd name="T14" fmla="*/ 11 w 16"/>
                <a:gd name="T15" fmla="*/ 6 h 9"/>
                <a:gd name="T16" fmla="*/ 14 w 16"/>
                <a:gd name="T17" fmla="*/ 4 h 9"/>
                <a:gd name="T18" fmla="*/ 13 w 16"/>
                <a:gd name="T19" fmla="*/ 3 h 9"/>
                <a:gd name="T20" fmla="*/ 13 w 16"/>
                <a:gd name="T21" fmla="*/ 3 h 9"/>
                <a:gd name="T22" fmla="*/ 13 w 16"/>
                <a:gd name="T23" fmla="*/ 2 h 9"/>
                <a:gd name="T24" fmla="*/ 11 w 16"/>
                <a:gd name="T25" fmla="*/ 3 h 9"/>
                <a:gd name="T26" fmla="*/ 8 w 16"/>
                <a:gd name="T27" fmla="*/ 4 h 9"/>
                <a:gd name="T28" fmla="*/ 5 w 16"/>
                <a:gd name="T29" fmla="*/ 3 h 9"/>
                <a:gd name="T30" fmla="*/ 3 w 16"/>
                <a:gd name="T31" fmla="*/ 2 h 9"/>
                <a:gd name="T32" fmla="*/ 1 w 16"/>
                <a:gd name="T33" fmla="*/ 2 h 9"/>
                <a:gd name="T34" fmla="*/ 2 w 16"/>
                <a:gd name="T35" fmla="*/ 0 h 9"/>
                <a:gd name="T36" fmla="*/ 4 w 16"/>
                <a:gd name="T37" fmla="*/ 0 h 9"/>
                <a:gd name="T38" fmla="*/ 6 w 16"/>
                <a:gd name="T39" fmla="*/ 2 h 9"/>
                <a:gd name="T40" fmla="*/ 8 w 16"/>
                <a:gd name="T41" fmla="*/ 2 h 9"/>
                <a:gd name="T42" fmla="*/ 10 w 16"/>
                <a:gd name="T43" fmla="*/ 2 h 9"/>
                <a:gd name="T44" fmla="*/ 12 w 16"/>
                <a:gd name="T45" fmla="*/ 0 h 9"/>
                <a:gd name="T46" fmla="*/ 13 w 16"/>
                <a:gd name="T47" fmla="*/ 0 h 9"/>
                <a:gd name="T48" fmla="*/ 15 w 16"/>
                <a:gd name="T49" fmla="*/ 2 h 9"/>
                <a:gd name="T50" fmla="*/ 15 w 16"/>
                <a:gd name="T51" fmla="*/ 2 h 9"/>
                <a:gd name="T52" fmla="*/ 16 w 16"/>
                <a:gd name="T53" fmla="*/ 4 h 9"/>
                <a:gd name="T54" fmla="*/ 16 w 16"/>
                <a:gd name="T55" fmla="*/ 4 h 9"/>
                <a:gd name="T56" fmla="*/ 16 w 16"/>
                <a:gd name="T57" fmla="*/ 5 h 9"/>
                <a:gd name="T58" fmla="*/ 12 w 16"/>
                <a:gd name="T59" fmla="*/ 8 h 9"/>
                <a:gd name="T60" fmla="*/ 8 w 16"/>
                <a:gd name="T61" fmla="*/ 9 h 9"/>
                <a:gd name="T62" fmla="*/ 4 w 16"/>
                <a:gd name="T63" fmla="*/ 8 h 9"/>
                <a:gd name="T64" fmla="*/ 0 w 16"/>
                <a:gd name="T65" fmla="*/ 5 h 9"/>
                <a:gd name="T66" fmla="*/ 0 w 16"/>
                <a:gd name="T67" fmla="*/ 4 h 9"/>
                <a:gd name="T68" fmla="*/ 1 w 16"/>
                <a:gd name="T69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6" h="9">
                  <a:moveTo>
                    <a:pt x="3" y="2"/>
                  </a:moveTo>
                  <a:cubicBezTo>
                    <a:pt x="3" y="3"/>
                    <a:pt x="3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3" y="5"/>
                    <a:pt x="3" y="6"/>
                    <a:pt x="4" y="6"/>
                  </a:cubicBezTo>
                  <a:cubicBezTo>
                    <a:pt x="5" y="7"/>
                    <a:pt x="7" y="7"/>
                    <a:pt x="8" y="7"/>
                  </a:cubicBezTo>
                  <a:cubicBezTo>
                    <a:pt x="9" y="7"/>
                    <a:pt x="10" y="7"/>
                    <a:pt x="11" y="6"/>
                  </a:cubicBezTo>
                  <a:cubicBezTo>
                    <a:pt x="12" y="6"/>
                    <a:pt x="13" y="5"/>
                    <a:pt x="14" y="4"/>
                  </a:cubicBezTo>
                  <a:cubicBezTo>
                    <a:pt x="14" y="4"/>
                    <a:pt x="14" y="4"/>
                    <a:pt x="13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3" y="3"/>
                    <a:pt x="13" y="3"/>
                    <a:pt x="13" y="2"/>
                  </a:cubicBezTo>
                  <a:cubicBezTo>
                    <a:pt x="12" y="3"/>
                    <a:pt x="12" y="3"/>
                    <a:pt x="11" y="3"/>
                  </a:cubicBezTo>
                  <a:cubicBezTo>
                    <a:pt x="10" y="4"/>
                    <a:pt x="9" y="4"/>
                    <a:pt x="8" y="4"/>
                  </a:cubicBezTo>
                  <a:cubicBezTo>
                    <a:pt x="7" y="4"/>
                    <a:pt x="6" y="4"/>
                    <a:pt x="5" y="3"/>
                  </a:cubicBezTo>
                  <a:cubicBezTo>
                    <a:pt x="4" y="3"/>
                    <a:pt x="4" y="3"/>
                    <a:pt x="3" y="2"/>
                  </a:cubicBezTo>
                  <a:close/>
                  <a:moveTo>
                    <a:pt x="1" y="2"/>
                  </a:moveTo>
                  <a:cubicBezTo>
                    <a:pt x="1" y="2"/>
                    <a:pt x="2" y="1"/>
                    <a:pt x="2" y="0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4" y="1"/>
                    <a:pt x="5" y="1"/>
                    <a:pt x="6" y="2"/>
                  </a:cubicBezTo>
                  <a:cubicBezTo>
                    <a:pt x="6" y="2"/>
                    <a:pt x="7" y="2"/>
                    <a:pt x="8" y="2"/>
                  </a:cubicBezTo>
                  <a:cubicBezTo>
                    <a:pt x="9" y="2"/>
                    <a:pt x="9" y="2"/>
                    <a:pt x="10" y="2"/>
                  </a:cubicBezTo>
                  <a:cubicBezTo>
                    <a:pt x="11" y="1"/>
                    <a:pt x="12" y="1"/>
                    <a:pt x="12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4" y="1"/>
                    <a:pt x="14" y="1"/>
                    <a:pt x="15" y="2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15" y="3"/>
                    <a:pt x="16" y="3"/>
                    <a:pt x="16" y="4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4"/>
                    <a:pt x="16" y="5"/>
                    <a:pt x="16" y="5"/>
                  </a:cubicBezTo>
                  <a:cubicBezTo>
                    <a:pt x="15" y="6"/>
                    <a:pt x="14" y="7"/>
                    <a:pt x="12" y="8"/>
                  </a:cubicBezTo>
                  <a:cubicBezTo>
                    <a:pt x="11" y="9"/>
                    <a:pt x="9" y="9"/>
                    <a:pt x="8" y="9"/>
                  </a:cubicBezTo>
                  <a:cubicBezTo>
                    <a:pt x="6" y="9"/>
                    <a:pt x="5" y="9"/>
                    <a:pt x="4" y="8"/>
                  </a:cubicBezTo>
                  <a:cubicBezTo>
                    <a:pt x="2" y="7"/>
                    <a:pt x="1" y="6"/>
                    <a:pt x="0" y="5"/>
                  </a:cubicBezTo>
                  <a:cubicBezTo>
                    <a:pt x="0" y="5"/>
                    <a:pt x="0" y="4"/>
                    <a:pt x="0" y="4"/>
                  </a:cubicBezTo>
                  <a:cubicBezTo>
                    <a:pt x="0" y="3"/>
                    <a:pt x="1" y="3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2" name="Freeform 474">
              <a:extLst>
                <a:ext uri="{FF2B5EF4-FFF2-40B4-BE49-F238E27FC236}">
                  <a16:creationId xmlns:a16="http://schemas.microsoft.com/office/drawing/2014/main" xmlns="" id="{77F09AA8-2DEC-4282-B592-D279ED2755DA}"/>
                </a:ext>
              </a:extLst>
            </p:cNvPr>
            <p:cNvSpPr>
              <a:spLocks/>
            </p:cNvSpPr>
            <p:nvPr/>
          </p:nvSpPr>
          <p:spPr bwMode="auto">
            <a:xfrm>
              <a:off x="5059363" y="4418013"/>
              <a:ext cx="15875" cy="26988"/>
            </a:xfrm>
            <a:custGeom>
              <a:avLst/>
              <a:gdLst>
                <a:gd name="T0" fmla="*/ 3 w 3"/>
                <a:gd name="T1" fmla="*/ 3 h 5"/>
                <a:gd name="T2" fmla="*/ 2 w 3"/>
                <a:gd name="T3" fmla="*/ 4 h 5"/>
                <a:gd name="T4" fmla="*/ 1 w 3"/>
                <a:gd name="T5" fmla="*/ 4 h 5"/>
                <a:gd name="T6" fmla="*/ 0 w 3"/>
                <a:gd name="T7" fmla="*/ 3 h 5"/>
                <a:gd name="T8" fmla="*/ 0 w 3"/>
                <a:gd name="T9" fmla="*/ 2 h 5"/>
                <a:gd name="T10" fmla="*/ 0 w 3"/>
                <a:gd name="T11" fmla="*/ 1 h 5"/>
                <a:gd name="T12" fmla="*/ 1 w 3"/>
                <a:gd name="T13" fmla="*/ 1 h 5"/>
                <a:gd name="T14" fmla="*/ 2 w 3"/>
                <a:gd name="T15" fmla="*/ 2 h 5"/>
                <a:gd name="T16" fmla="*/ 3 w 3"/>
                <a:gd name="T17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5">
                  <a:moveTo>
                    <a:pt x="3" y="3"/>
                  </a:moveTo>
                  <a:cubicBezTo>
                    <a:pt x="3" y="3"/>
                    <a:pt x="3" y="4"/>
                    <a:pt x="2" y="4"/>
                  </a:cubicBezTo>
                  <a:cubicBezTo>
                    <a:pt x="2" y="5"/>
                    <a:pt x="1" y="4"/>
                    <a:pt x="1" y="4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2" y="2"/>
                    <a:pt x="2" y="2"/>
                    <a:pt x="2" y="2"/>
                  </a:cubicBezTo>
                  <a:lnTo>
                    <a:pt x="3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3" name="Freeform 475">
              <a:extLst>
                <a:ext uri="{FF2B5EF4-FFF2-40B4-BE49-F238E27FC236}">
                  <a16:creationId xmlns:a16="http://schemas.microsoft.com/office/drawing/2014/main" xmlns="" id="{ED5189C7-8FD0-479C-941F-C45285B8738C}"/>
                </a:ext>
              </a:extLst>
            </p:cNvPr>
            <p:cNvSpPr>
              <a:spLocks/>
            </p:cNvSpPr>
            <p:nvPr/>
          </p:nvSpPr>
          <p:spPr bwMode="auto">
            <a:xfrm>
              <a:off x="5003801" y="4506913"/>
              <a:ext cx="26988" cy="11113"/>
            </a:xfrm>
            <a:custGeom>
              <a:avLst/>
              <a:gdLst>
                <a:gd name="T0" fmla="*/ 1 w 5"/>
                <a:gd name="T1" fmla="*/ 2 h 2"/>
                <a:gd name="T2" fmla="*/ 0 w 5"/>
                <a:gd name="T3" fmla="*/ 1 h 2"/>
                <a:gd name="T4" fmla="*/ 1 w 5"/>
                <a:gd name="T5" fmla="*/ 0 h 2"/>
                <a:gd name="T6" fmla="*/ 4 w 5"/>
                <a:gd name="T7" fmla="*/ 0 h 2"/>
                <a:gd name="T8" fmla="*/ 5 w 5"/>
                <a:gd name="T9" fmla="*/ 1 h 2"/>
                <a:gd name="T10" fmla="*/ 4 w 5"/>
                <a:gd name="T11" fmla="*/ 2 h 2"/>
                <a:gd name="T12" fmla="*/ 1 w 5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5" y="1"/>
                    <a:pt x="5" y="1"/>
                  </a:cubicBezTo>
                  <a:cubicBezTo>
                    <a:pt x="5" y="2"/>
                    <a:pt x="4" y="2"/>
                    <a:pt x="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4" name="Freeform 476">
              <a:extLst>
                <a:ext uri="{FF2B5EF4-FFF2-40B4-BE49-F238E27FC236}">
                  <a16:creationId xmlns:a16="http://schemas.microsoft.com/office/drawing/2014/main" xmlns="" id="{254A1AAA-5E54-48BE-A1C0-293F823C9C1B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9351" y="4418013"/>
              <a:ext cx="22225" cy="26988"/>
            </a:xfrm>
            <a:custGeom>
              <a:avLst/>
              <a:gdLst>
                <a:gd name="T0" fmla="*/ 2 w 4"/>
                <a:gd name="T1" fmla="*/ 4 h 5"/>
                <a:gd name="T2" fmla="*/ 1 w 4"/>
                <a:gd name="T3" fmla="*/ 4 h 5"/>
                <a:gd name="T4" fmla="*/ 0 w 4"/>
                <a:gd name="T5" fmla="*/ 3 h 5"/>
                <a:gd name="T6" fmla="*/ 1 w 4"/>
                <a:gd name="T7" fmla="*/ 2 h 5"/>
                <a:gd name="T8" fmla="*/ 2 w 4"/>
                <a:gd name="T9" fmla="*/ 1 h 5"/>
                <a:gd name="T10" fmla="*/ 3 w 4"/>
                <a:gd name="T11" fmla="*/ 1 h 5"/>
                <a:gd name="T12" fmla="*/ 3 w 4"/>
                <a:gd name="T13" fmla="*/ 2 h 5"/>
                <a:gd name="T14" fmla="*/ 3 w 4"/>
                <a:gd name="T15" fmla="*/ 3 h 5"/>
                <a:gd name="T16" fmla="*/ 2 w 4"/>
                <a:gd name="T17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5">
                  <a:moveTo>
                    <a:pt x="2" y="4"/>
                  </a:moveTo>
                  <a:cubicBezTo>
                    <a:pt x="2" y="4"/>
                    <a:pt x="1" y="5"/>
                    <a:pt x="1" y="4"/>
                  </a:cubicBezTo>
                  <a:cubicBezTo>
                    <a:pt x="0" y="4"/>
                    <a:pt x="0" y="3"/>
                    <a:pt x="0" y="3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0"/>
                    <a:pt x="2" y="0"/>
                    <a:pt x="3" y="1"/>
                  </a:cubicBezTo>
                  <a:cubicBezTo>
                    <a:pt x="3" y="1"/>
                    <a:pt x="4" y="1"/>
                    <a:pt x="3" y="2"/>
                  </a:cubicBezTo>
                  <a:cubicBezTo>
                    <a:pt x="3" y="3"/>
                    <a:pt x="3" y="3"/>
                    <a:pt x="3" y="3"/>
                  </a:cubicBezTo>
                  <a:lnTo>
                    <a:pt x="2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85" name="Group 484">
            <a:extLst>
              <a:ext uri="{FF2B5EF4-FFF2-40B4-BE49-F238E27FC236}">
                <a16:creationId xmlns:a16="http://schemas.microsoft.com/office/drawing/2014/main" xmlns="" id="{9AC77DEF-279F-408E-99A4-FFC25254E7AC}"/>
              </a:ext>
            </a:extLst>
          </p:cNvPr>
          <p:cNvGrpSpPr/>
          <p:nvPr/>
        </p:nvGrpSpPr>
        <p:grpSpPr>
          <a:xfrm>
            <a:off x="7577138" y="2292351"/>
            <a:ext cx="339725" cy="260350"/>
            <a:chOff x="7577138" y="2216151"/>
            <a:chExt cx="339725" cy="260350"/>
          </a:xfrm>
          <a:solidFill>
            <a:schemeClr val="tx1"/>
          </a:solidFill>
        </p:grpSpPr>
        <p:sp>
          <p:nvSpPr>
            <p:cNvPr id="486" name="Freeform 477">
              <a:extLst>
                <a:ext uri="{FF2B5EF4-FFF2-40B4-BE49-F238E27FC236}">
                  <a16:creationId xmlns:a16="http://schemas.microsoft.com/office/drawing/2014/main" xmlns="" id="{CDBA48C7-1377-420D-A0D0-CA40C2565D7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77138" y="2243138"/>
              <a:ext cx="339725" cy="233363"/>
            </a:xfrm>
            <a:custGeom>
              <a:avLst/>
              <a:gdLst>
                <a:gd name="T0" fmla="*/ 50 w 61"/>
                <a:gd name="T1" fmla="*/ 2 h 42"/>
                <a:gd name="T2" fmla="*/ 49 w 61"/>
                <a:gd name="T3" fmla="*/ 1 h 42"/>
                <a:gd name="T4" fmla="*/ 50 w 61"/>
                <a:gd name="T5" fmla="*/ 0 h 42"/>
                <a:gd name="T6" fmla="*/ 55 w 61"/>
                <a:gd name="T7" fmla="*/ 0 h 42"/>
                <a:gd name="T8" fmla="*/ 60 w 61"/>
                <a:gd name="T9" fmla="*/ 2 h 42"/>
                <a:gd name="T10" fmla="*/ 60 w 61"/>
                <a:gd name="T11" fmla="*/ 2 h 42"/>
                <a:gd name="T12" fmla="*/ 61 w 61"/>
                <a:gd name="T13" fmla="*/ 6 h 42"/>
                <a:gd name="T14" fmla="*/ 61 w 61"/>
                <a:gd name="T15" fmla="*/ 36 h 42"/>
                <a:gd name="T16" fmla="*/ 60 w 61"/>
                <a:gd name="T17" fmla="*/ 40 h 42"/>
                <a:gd name="T18" fmla="*/ 55 w 61"/>
                <a:gd name="T19" fmla="*/ 42 h 42"/>
                <a:gd name="T20" fmla="*/ 6 w 61"/>
                <a:gd name="T21" fmla="*/ 42 h 42"/>
                <a:gd name="T22" fmla="*/ 2 w 61"/>
                <a:gd name="T23" fmla="*/ 40 h 42"/>
                <a:gd name="T24" fmla="*/ 0 w 61"/>
                <a:gd name="T25" fmla="*/ 36 h 42"/>
                <a:gd name="T26" fmla="*/ 0 w 61"/>
                <a:gd name="T27" fmla="*/ 6 h 42"/>
                <a:gd name="T28" fmla="*/ 2 w 61"/>
                <a:gd name="T29" fmla="*/ 2 h 42"/>
                <a:gd name="T30" fmla="*/ 6 w 61"/>
                <a:gd name="T31" fmla="*/ 0 h 42"/>
                <a:gd name="T32" fmla="*/ 26 w 61"/>
                <a:gd name="T33" fmla="*/ 0 h 42"/>
                <a:gd name="T34" fmla="*/ 27 w 61"/>
                <a:gd name="T35" fmla="*/ 1 h 42"/>
                <a:gd name="T36" fmla="*/ 26 w 61"/>
                <a:gd name="T37" fmla="*/ 2 h 42"/>
                <a:gd name="T38" fmla="*/ 6 w 61"/>
                <a:gd name="T39" fmla="*/ 2 h 42"/>
                <a:gd name="T40" fmla="*/ 3 w 61"/>
                <a:gd name="T41" fmla="*/ 3 h 42"/>
                <a:gd name="T42" fmla="*/ 2 w 61"/>
                <a:gd name="T43" fmla="*/ 6 h 42"/>
                <a:gd name="T44" fmla="*/ 2 w 61"/>
                <a:gd name="T45" fmla="*/ 36 h 42"/>
                <a:gd name="T46" fmla="*/ 3 w 61"/>
                <a:gd name="T47" fmla="*/ 38 h 42"/>
                <a:gd name="T48" fmla="*/ 6 w 61"/>
                <a:gd name="T49" fmla="*/ 40 h 42"/>
                <a:gd name="T50" fmla="*/ 55 w 61"/>
                <a:gd name="T51" fmla="*/ 40 h 42"/>
                <a:gd name="T52" fmla="*/ 58 w 61"/>
                <a:gd name="T53" fmla="*/ 38 h 42"/>
                <a:gd name="T54" fmla="*/ 59 w 61"/>
                <a:gd name="T55" fmla="*/ 36 h 42"/>
                <a:gd name="T56" fmla="*/ 59 w 61"/>
                <a:gd name="T57" fmla="*/ 6 h 42"/>
                <a:gd name="T58" fmla="*/ 58 w 61"/>
                <a:gd name="T59" fmla="*/ 3 h 42"/>
                <a:gd name="T60" fmla="*/ 58 w 61"/>
                <a:gd name="T61" fmla="*/ 3 h 42"/>
                <a:gd name="T62" fmla="*/ 55 w 61"/>
                <a:gd name="T63" fmla="*/ 2 h 42"/>
                <a:gd name="T64" fmla="*/ 50 w 61"/>
                <a:gd name="T65" fmla="*/ 2 h 42"/>
                <a:gd name="T66" fmla="*/ 60 w 61"/>
                <a:gd name="T67" fmla="*/ 2 h 42"/>
                <a:gd name="T68" fmla="*/ 60 w 61"/>
                <a:gd name="T69" fmla="*/ 3 h 42"/>
                <a:gd name="T70" fmla="*/ 60 w 61"/>
                <a:gd name="T71" fmla="*/ 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1" h="42">
                  <a:moveTo>
                    <a:pt x="50" y="2"/>
                  </a:moveTo>
                  <a:cubicBezTo>
                    <a:pt x="50" y="2"/>
                    <a:pt x="49" y="2"/>
                    <a:pt x="49" y="1"/>
                  </a:cubicBezTo>
                  <a:cubicBezTo>
                    <a:pt x="49" y="1"/>
                    <a:pt x="50" y="0"/>
                    <a:pt x="50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7" y="0"/>
                    <a:pt x="58" y="1"/>
                    <a:pt x="60" y="2"/>
                  </a:cubicBezTo>
                  <a:cubicBezTo>
                    <a:pt x="60" y="2"/>
                    <a:pt x="60" y="2"/>
                    <a:pt x="60" y="2"/>
                  </a:cubicBezTo>
                  <a:cubicBezTo>
                    <a:pt x="61" y="3"/>
                    <a:pt x="61" y="4"/>
                    <a:pt x="61" y="6"/>
                  </a:cubicBezTo>
                  <a:cubicBezTo>
                    <a:pt x="61" y="36"/>
                    <a:pt x="61" y="36"/>
                    <a:pt x="61" y="36"/>
                  </a:cubicBezTo>
                  <a:cubicBezTo>
                    <a:pt x="61" y="37"/>
                    <a:pt x="61" y="39"/>
                    <a:pt x="60" y="40"/>
                  </a:cubicBezTo>
                  <a:cubicBezTo>
                    <a:pt x="58" y="41"/>
                    <a:pt x="57" y="42"/>
                    <a:pt x="55" y="42"/>
                  </a:cubicBezTo>
                  <a:cubicBezTo>
                    <a:pt x="6" y="42"/>
                    <a:pt x="6" y="42"/>
                    <a:pt x="6" y="42"/>
                  </a:cubicBezTo>
                  <a:cubicBezTo>
                    <a:pt x="4" y="42"/>
                    <a:pt x="3" y="41"/>
                    <a:pt x="2" y="40"/>
                  </a:cubicBezTo>
                  <a:cubicBezTo>
                    <a:pt x="1" y="39"/>
                    <a:pt x="0" y="37"/>
                    <a:pt x="0" y="3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1" y="3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26" y="0"/>
                    <a:pt x="27" y="1"/>
                    <a:pt x="27" y="1"/>
                  </a:cubicBezTo>
                  <a:cubicBezTo>
                    <a:pt x="27" y="2"/>
                    <a:pt x="26" y="2"/>
                    <a:pt x="2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36"/>
                    <a:pt x="2" y="36"/>
                    <a:pt x="2" y="36"/>
                  </a:cubicBezTo>
                  <a:cubicBezTo>
                    <a:pt x="2" y="37"/>
                    <a:pt x="2" y="38"/>
                    <a:pt x="3" y="38"/>
                  </a:cubicBezTo>
                  <a:cubicBezTo>
                    <a:pt x="4" y="39"/>
                    <a:pt x="5" y="40"/>
                    <a:pt x="6" y="40"/>
                  </a:cubicBezTo>
                  <a:cubicBezTo>
                    <a:pt x="55" y="40"/>
                    <a:pt x="55" y="40"/>
                    <a:pt x="55" y="40"/>
                  </a:cubicBezTo>
                  <a:cubicBezTo>
                    <a:pt x="56" y="40"/>
                    <a:pt x="57" y="39"/>
                    <a:pt x="58" y="38"/>
                  </a:cubicBezTo>
                  <a:cubicBezTo>
                    <a:pt x="59" y="38"/>
                    <a:pt x="59" y="37"/>
                    <a:pt x="59" y="36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9" y="5"/>
                    <a:pt x="59" y="4"/>
                    <a:pt x="58" y="3"/>
                  </a:cubicBezTo>
                  <a:cubicBezTo>
                    <a:pt x="58" y="3"/>
                    <a:pt x="58" y="3"/>
                    <a:pt x="58" y="3"/>
                  </a:cubicBezTo>
                  <a:cubicBezTo>
                    <a:pt x="57" y="2"/>
                    <a:pt x="56" y="2"/>
                    <a:pt x="55" y="2"/>
                  </a:cubicBezTo>
                  <a:cubicBezTo>
                    <a:pt x="50" y="2"/>
                    <a:pt x="50" y="2"/>
                    <a:pt x="50" y="2"/>
                  </a:cubicBezTo>
                  <a:close/>
                  <a:moveTo>
                    <a:pt x="60" y="2"/>
                  </a:moveTo>
                  <a:cubicBezTo>
                    <a:pt x="60" y="3"/>
                    <a:pt x="60" y="3"/>
                    <a:pt x="60" y="3"/>
                  </a:cubicBezTo>
                  <a:cubicBezTo>
                    <a:pt x="60" y="3"/>
                    <a:pt x="60" y="2"/>
                    <a:pt x="60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7" name="Freeform 478">
              <a:extLst>
                <a:ext uri="{FF2B5EF4-FFF2-40B4-BE49-F238E27FC236}">
                  <a16:creationId xmlns:a16="http://schemas.microsoft.com/office/drawing/2014/main" xmlns="" id="{FCC63E9D-78B2-411F-B448-AA9A373F8C21}"/>
                </a:ext>
              </a:extLst>
            </p:cNvPr>
            <p:cNvSpPr>
              <a:spLocks/>
            </p:cNvSpPr>
            <p:nvPr/>
          </p:nvSpPr>
          <p:spPr bwMode="auto">
            <a:xfrm>
              <a:off x="7743826" y="2216151"/>
              <a:ext cx="117475" cy="38100"/>
            </a:xfrm>
            <a:custGeom>
              <a:avLst/>
              <a:gdLst>
                <a:gd name="T0" fmla="*/ 2 w 21"/>
                <a:gd name="T1" fmla="*/ 6 h 7"/>
                <a:gd name="T2" fmla="*/ 1 w 21"/>
                <a:gd name="T3" fmla="*/ 7 h 7"/>
                <a:gd name="T4" fmla="*/ 0 w 21"/>
                <a:gd name="T5" fmla="*/ 6 h 7"/>
                <a:gd name="T6" fmla="*/ 1 w 21"/>
                <a:gd name="T7" fmla="*/ 2 h 7"/>
                <a:gd name="T8" fmla="*/ 6 w 21"/>
                <a:gd name="T9" fmla="*/ 0 h 7"/>
                <a:gd name="T10" fmla="*/ 15 w 21"/>
                <a:gd name="T11" fmla="*/ 0 h 7"/>
                <a:gd name="T12" fmla="*/ 20 w 21"/>
                <a:gd name="T13" fmla="*/ 2 h 7"/>
                <a:gd name="T14" fmla="*/ 21 w 21"/>
                <a:gd name="T15" fmla="*/ 6 h 7"/>
                <a:gd name="T16" fmla="*/ 20 w 21"/>
                <a:gd name="T17" fmla="*/ 7 h 7"/>
                <a:gd name="T18" fmla="*/ 19 w 21"/>
                <a:gd name="T19" fmla="*/ 6 h 7"/>
                <a:gd name="T20" fmla="*/ 18 w 21"/>
                <a:gd name="T21" fmla="*/ 3 h 7"/>
                <a:gd name="T22" fmla="*/ 15 w 21"/>
                <a:gd name="T23" fmla="*/ 2 h 7"/>
                <a:gd name="T24" fmla="*/ 6 w 21"/>
                <a:gd name="T25" fmla="*/ 2 h 7"/>
                <a:gd name="T26" fmla="*/ 3 w 21"/>
                <a:gd name="T27" fmla="*/ 3 h 7"/>
                <a:gd name="T28" fmla="*/ 2 w 21"/>
                <a:gd name="T29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1" h="7">
                  <a:moveTo>
                    <a:pt x="2" y="6"/>
                  </a:moveTo>
                  <a:cubicBezTo>
                    <a:pt x="2" y="7"/>
                    <a:pt x="1" y="7"/>
                    <a:pt x="1" y="7"/>
                  </a:cubicBezTo>
                  <a:cubicBezTo>
                    <a:pt x="0" y="7"/>
                    <a:pt x="0" y="7"/>
                    <a:pt x="0" y="6"/>
                  </a:cubicBezTo>
                  <a:cubicBezTo>
                    <a:pt x="0" y="4"/>
                    <a:pt x="0" y="3"/>
                    <a:pt x="1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7" y="0"/>
                    <a:pt x="19" y="1"/>
                    <a:pt x="20" y="2"/>
                  </a:cubicBezTo>
                  <a:cubicBezTo>
                    <a:pt x="21" y="3"/>
                    <a:pt x="21" y="4"/>
                    <a:pt x="21" y="6"/>
                  </a:cubicBezTo>
                  <a:cubicBezTo>
                    <a:pt x="21" y="7"/>
                    <a:pt x="21" y="7"/>
                    <a:pt x="20" y="7"/>
                  </a:cubicBezTo>
                  <a:cubicBezTo>
                    <a:pt x="20" y="7"/>
                    <a:pt x="19" y="7"/>
                    <a:pt x="19" y="6"/>
                  </a:cubicBezTo>
                  <a:cubicBezTo>
                    <a:pt x="19" y="5"/>
                    <a:pt x="19" y="4"/>
                    <a:pt x="18" y="3"/>
                  </a:cubicBezTo>
                  <a:cubicBezTo>
                    <a:pt x="18" y="3"/>
                    <a:pt x="17" y="2"/>
                    <a:pt x="15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8" name="Freeform 479">
              <a:extLst>
                <a:ext uri="{FF2B5EF4-FFF2-40B4-BE49-F238E27FC236}">
                  <a16:creationId xmlns:a16="http://schemas.microsoft.com/office/drawing/2014/main" xmlns="" id="{9F89A125-C646-4A2A-8C82-2C84675574AB}"/>
                </a:ext>
              </a:extLst>
            </p:cNvPr>
            <p:cNvSpPr>
              <a:spLocks/>
            </p:cNvSpPr>
            <p:nvPr/>
          </p:nvSpPr>
          <p:spPr bwMode="auto">
            <a:xfrm>
              <a:off x="7772401" y="2243138"/>
              <a:ext cx="60325" cy="11113"/>
            </a:xfrm>
            <a:custGeom>
              <a:avLst/>
              <a:gdLst>
                <a:gd name="T0" fmla="*/ 10 w 11"/>
                <a:gd name="T1" fmla="*/ 0 h 2"/>
                <a:gd name="T2" fmla="*/ 11 w 11"/>
                <a:gd name="T3" fmla="*/ 1 h 2"/>
                <a:gd name="T4" fmla="*/ 10 w 11"/>
                <a:gd name="T5" fmla="*/ 2 h 2"/>
                <a:gd name="T6" fmla="*/ 1 w 11"/>
                <a:gd name="T7" fmla="*/ 2 h 2"/>
                <a:gd name="T8" fmla="*/ 0 w 11"/>
                <a:gd name="T9" fmla="*/ 1 h 2"/>
                <a:gd name="T10" fmla="*/ 1 w 11"/>
                <a:gd name="T11" fmla="*/ 0 h 2"/>
                <a:gd name="T12" fmla="*/ 10 w 11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2">
                  <a:moveTo>
                    <a:pt x="10" y="0"/>
                  </a:moveTo>
                  <a:cubicBezTo>
                    <a:pt x="11" y="0"/>
                    <a:pt x="11" y="1"/>
                    <a:pt x="11" y="1"/>
                  </a:cubicBezTo>
                  <a:cubicBezTo>
                    <a:pt x="11" y="2"/>
                    <a:pt x="11" y="2"/>
                    <a:pt x="10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lnTo>
                    <a:pt x="1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9" name="Freeform 480">
              <a:extLst>
                <a:ext uri="{FF2B5EF4-FFF2-40B4-BE49-F238E27FC236}">
                  <a16:creationId xmlns:a16="http://schemas.microsoft.com/office/drawing/2014/main" xmlns="" id="{56D89143-6DB9-4CED-84F8-D75C56522AE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10476" y="2282826"/>
              <a:ext cx="28575" cy="33338"/>
            </a:xfrm>
            <a:custGeom>
              <a:avLst/>
              <a:gdLst>
                <a:gd name="T0" fmla="*/ 2 w 5"/>
                <a:gd name="T1" fmla="*/ 0 h 6"/>
                <a:gd name="T2" fmla="*/ 4 w 5"/>
                <a:gd name="T3" fmla="*/ 1 h 6"/>
                <a:gd name="T4" fmla="*/ 5 w 5"/>
                <a:gd name="T5" fmla="*/ 3 h 6"/>
                <a:gd name="T6" fmla="*/ 4 w 5"/>
                <a:gd name="T7" fmla="*/ 5 h 6"/>
                <a:gd name="T8" fmla="*/ 4 w 5"/>
                <a:gd name="T9" fmla="*/ 5 h 6"/>
                <a:gd name="T10" fmla="*/ 2 w 5"/>
                <a:gd name="T11" fmla="*/ 6 h 6"/>
                <a:gd name="T12" fmla="*/ 0 w 5"/>
                <a:gd name="T13" fmla="*/ 5 h 6"/>
                <a:gd name="T14" fmla="*/ 0 w 5"/>
                <a:gd name="T15" fmla="*/ 5 h 6"/>
                <a:gd name="T16" fmla="*/ 0 w 5"/>
                <a:gd name="T17" fmla="*/ 3 h 6"/>
                <a:gd name="T18" fmla="*/ 0 w 5"/>
                <a:gd name="T19" fmla="*/ 1 h 6"/>
                <a:gd name="T20" fmla="*/ 0 w 5"/>
                <a:gd name="T21" fmla="*/ 1 h 6"/>
                <a:gd name="T22" fmla="*/ 2 w 5"/>
                <a:gd name="T23" fmla="*/ 0 h 6"/>
                <a:gd name="T24" fmla="*/ 3 w 5"/>
                <a:gd name="T25" fmla="*/ 2 h 6"/>
                <a:gd name="T26" fmla="*/ 2 w 5"/>
                <a:gd name="T27" fmla="*/ 2 h 6"/>
                <a:gd name="T28" fmla="*/ 2 w 5"/>
                <a:gd name="T29" fmla="*/ 2 h 6"/>
                <a:gd name="T30" fmla="*/ 2 w 5"/>
                <a:gd name="T31" fmla="*/ 2 h 6"/>
                <a:gd name="T32" fmla="*/ 2 w 5"/>
                <a:gd name="T33" fmla="*/ 3 h 6"/>
                <a:gd name="T34" fmla="*/ 2 w 5"/>
                <a:gd name="T35" fmla="*/ 3 h 6"/>
                <a:gd name="T36" fmla="*/ 2 w 5"/>
                <a:gd name="T37" fmla="*/ 3 h 6"/>
                <a:gd name="T38" fmla="*/ 2 w 5"/>
                <a:gd name="T39" fmla="*/ 4 h 6"/>
                <a:gd name="T40" fmla="*/ 3 w 5"/>
                <a:gd name="T41" fmla="*/ 3 h 6"/>
                <a:gd name="T42" fmla="*/ 3 w 5"/>
                <a:gd name="T43" fmla="*/ 3 h 6"/>
                <a:gd name="T44" fmla="*/ 3 w 5"/>
                <a:gd name="T45" fmla="*/ 3 h 6"/>
                <a:gd name="T46" fmla="*/ 3 w 5"/>
                <a:gd name="T47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" h="6">
                  <a:moveTo>
                    <a:pt x="2" y="0"/>
                  </a:moveTo>
                  <a:cubicBezTo>
                    <a:pt x="3" y="0"/>
                    <a:pt x="4" y="0"/>
                    <a:pt x="4" y="1"/>
                  </a:cubicBezTo>
                  <a:cubicBezTo>
                    <a:pt x="5" y="1"/>
                    <a:pt x="5" y="2"/>
                    <a:pt x="5" y="3"/>
                  </a:cubicBezTo>
                  <a:cubicBezTo>
                    <a:pt x="5" y="3"/>
                    <a:pt x="5" y="4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5"/>
                    <a:pt x="3" y="6"/>
                    <a:pt x="2" y="6"/>
                  </a:cubicBezTo>
                  <a:cubicBezTo>
                    <a:pt x="2" y="6"/>
                    <a:pt x="1" y="5"/>
                    <a:pt x="0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4"/>
                    <a:pt x="0" y="3"/>
                    <a:pt x="0" y="3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1" y="0"/>
                    <a:pt x="2" y="0"/>
                    <a:pt x="2" y="0"/>
                  </a:cubicBezTo>
                  <a:close/>
                  <a:moveTo>
                    <a:pt x="3" y="2"/>
                  </a:moveTo>
                  <a:cubicBezTo>
                    <a:pt x="3" y="2"/>
                    <a:pt x="3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3" y="4"/>
                    <a:pt x="3" y="4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2"/>
                    <a:pt x="3" y="2"/>
                    <a:pt x="3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0" name="Freeform 481">
              <a:extLst>
                <a:ext uri="{FF2B5EF4-FFF2-40B4-BE49-F238E27FC236}">
                  <a16:creationId xmlns:a16="http://schemas.microsoft.com/office/drawing/2014/main" xmlns="" id="{BCC02F2A-4CD4-4D0D-9FDD-F23BD580A92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27951" y="2282826"/>
              <a:ext cx="149225" cy="155575"/>
            </a:xfrm>
            <a:custGeom>
              <a:avLst/>
              <a:gdLst>
                <a:gd name="T0" fmla="*/ 14 w 27"/>
                <a:gd name="T1" fmla="*/ 0 h 28"/>
                <a:gd name="T2" fmla="*/ 23 w 27"/>
                <a:gd name="T3" fmla="*/ 4 h 28"/>
                <a:gd name="T4" fmla="*/ 23 w 27"/>
                <a:gd name="T5" fmla="*/ 4 h 28"/>
                <a:gd name="T6" fmla="*/ 23 w 27"/>
                <a:gd name="T7" fmla="*/ 4 h 28"/>
                <a:gd name="T8" fmla="*/ 27 w 27"/>
                <a:gd name="T9" fmla="*/ 14 h 28"/>
                <a:gd name="T10" fmla="*/ 23 w 27"/>
                <a:gd name="T11" fmla="*/ 24 h 28"/>
                <a:gd name="T12" fmla="*/ 23 w 27"/>
                <a:gd name="T13" fmla="*/ 24 h 28"/>
                <a:gd name="T14" fmla="*/ 14 w 27"/>
                <a:gd name="T15" fmla="*/ 28 h 28"/>
                <a:gd name="T16" fmla="*/ 4 w 27"/>
                <a:gd name="T17" fmla="*/ 24 h 28"/>
                <a:gd name="T18" fmla="*/ 0 w 27"/>
                <a:gd name="T19" fmla="*/ 14 h 28"/>
                <a:gd name="T20" fmla="*/ 4 w 27"/>
                <a:gd name="T21" fmla="*/ 4 h 28"/>
                <a:gd name="T22" fmla="*/ 4 w 27"/>
                <a:gd name="T23" fmla="*/ 4 h 28"/>
                <a:gd name="T24" fmla="*/ 14 w 27"/>
                <a:gd name="T25" fmla="*/ 0 h 28"/>
                <a:gd name="T26" fmla="*/ 22 w 27"/>
                <a:gd name="T27" fmla="*/ 5 h 28"/>
                <a:gd name="T28" fmla="*/ 14 w 27"/>
                <a:gd name="T29" fmla="*/ 2 h 28"/>
                <a:gd name="T30" fmla="*/ 5 w 27"/>
                <a:gd name="T31" fmla="*/ 5 h 28"/>
                <a:gd name="T32" fmla="*/ 5 w 27"/>
                <a:gd name="T33" fmla="*/ 5 h 28"/>
                <a:gd name="T34" fmla="*/ 2 w 27"/>
                <a:gd name="T35" fmla="*/ 14 h 28"/>
                <a:gd name="T36" fmla="*/ 5 w 27"/>
                <a:gd name="T37" fmla="*/ 22 h 28"/>
                <a:gd name="T38" fmla="*/ 14 w 27"/>
                <a:gd name="T39" fmla="*/ 26 h 28"/>
                <a:gd name="T40" fmla="*/ 22 w 27"/>
                <a:gd name="T41" fmla="*/ 22 h 28"/>
                <a:gd name="T42" fmla="*/ 22 w 27"/>
                <a:gd name="T43" fmla="*/ 22 h 28"/>
                <a:gd name="T44" fmla="*/ 26 w 27"/>
                <a:gd name="T45" fmla="*/ 14 h 28"/>
                <a:gd name="T46" fmla="*/ 22 w 27"/>
                <a:gd name="T47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7" h="28">
                  <a:moveTo>
                    <a:pt x="14" y="0"/>
                  </a:moveTo>
                  <a:cubicBezTo>
                    <a:pt x="17" y="0"/>
                    <a:pt x="21" y="1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6" y="7"/>
                    <a:pt x="27" y="10"/>
                    <a:pt x="27" y="14"/>
                  </a:cubicBezTo>
                  <a:cubicBezTo>
                    <a:pt x="27" y="18"/>
                    <a:pt x="26" y="21"/>
                    <a:pt x="23" y="24"/>
                  </a:cubicBezTo>
                  <a:cubicBezTo>
                    <a:pt x="23" y="24"/>
                    <a:pt x="23" y="24"/>
                    <a:pt x="23" y="24"/>
                  </a:cubicBezTo>
                  <a:cubicBezTo>
                    <a:pt x="21" y="26"/>
                    <a:pt x="17" y="28"/>
                    <a:pt x="14" y="28"/>
                  </a:cubicBezTo>
                  <a:cubicBezTo>
                    <a:pt x="10" y="28"/>
                    <a:pt x="6" y="26"/>
                    <a:pt x="4" y="24"/>
                  </a:cubicBezTo>
                  <a:cubicBezTo>
                    <a:pt x="1" y="21"/>
                    <a:pt x="0" y="18"/>
                    <a:pt x="0" y="14"/>
                  </a:cubicBezTo>
                  <a:cubicBezTo>
                    <a:pt x="0" y="10"/>
                    <a:pt x="1" y="6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6" y="1"/>
                    <a:pt x="10" y="0"/>
                    <a:pt x="14" y="0"/>
                  </a:cubicBezTo>
                  <a:close/>
                  <a:moveTo>
                    <a:pt x="22" y="5"/>
                  </a:moveTo>
                  <a:cubicBezTo>
                    <a:pt x="20" y="3"/>
                    <a:pt x="17" y="2"/>
                    <a:pt x="14" y="2"/>
                  </a:cubicBezTo>
                  <a:cubicBezTo>
                    <a:pt x="10" y="2"/>
                    <a:pt x="7" y="3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3" y="7"/>
                    <a:pt x="2" y="10"/>
                    <a:pt x="2" y="14"/>
                  </a:cubicBezTo>
                  <a:cubicBezTo>
                    <a:pt x="2" y="17"/>
                    <a:pt x="3" y="20"/>
                    <a:pt x="5" y="22"/>
                  </a:cubicBezTo>
                  <a:cubicBezTo>
                    <a:pt x="7" y="24"/>
                    <a:pt x="10" y="26"/>
                    <a:pt x="14" y="26"/>
                  </a:cubicBezTo>
                  <a:cubicBezTo>
                    <a:pt x="17" y="26"/>
                    <a:pt x="20" y="24"/>
                    <a:pt x="22" y="22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24" y="20"/>
                    <a:pt x="26" y="17"/>
                    <a:pt x="26" y="14"/>
                  </a:cubicBezTo>
                  <a:cubicBezTo>
                    <a:pt x="26" y="10"/>
                    <a:pt x="24" y="7"/>
                    <a:pt x="22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1" name="Freeform 482">
              <a:extLst>
                <a:ext uri="{FF2B5EF4-FFF2-40B4-BE49-F238E27FC236}">
                  <a16:creationId xmlns:a16="http://schemas.microsoft.com/office/drawing/2014/main" xmlns="" id="{F1F3C9D8-DDBB-4C8E-BD3C-EB4A084893F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50176" y="2305051"/>
              <a:ext cx="104775" cy="104775"/>
            </a:xfrm>
            <a:custGeom>
              <a:avLst/>
              <a:gdLst>
                <a:gd name="T0" fmla="*/ 10 w 19"/>
                <a:gd name="T1" fmla="*/ 0 h 19"/>
                <a:gd name="T2" fmla="*/ 16 w 19"/>
                <a:gd name="T3" fmla="*/ 3 h 19"/>
                <a:gd name="T4" fmla="*/ 16 w 19"/>
                <a:gd name="T5" fmla="*/ 3 h 19"/>
                <a:gd name="T6" fmla="*/ 19 w 19"/>
                <a:gd name="T7" fmla="*/ 10 h 19"/>
                <a:gd name="T8" fmla="*/ 16 w 19"/>
                <a:gd name="T9" fmla="*/ 17 h 19"/>
                <a:gd name="T10" fmla="*/ 16 w 19"/>
                <a:gd name="T11" fmla="*/ 17 h 19"/>
                <a:gd name="T12" fmla="*/ 10 w 19"/>
                <a:gd name="T13" fmla="*/ 19 h 19"/>
                <a:gd name="T14" fmla="*/ 3 w 19"/>
                <a:gd name="T15" fmla="*/ 17 h 19"/>
                <a:gd name="T16" fmla="*/ 3 w 19"/>
                <a:gd name="T17" fmla="*/ 17 h 19"/>
                <a:gd name="T18" fmla="*/ 0 w 19"/>
                <a:gd name="T19" fmla="*/ 10 h 19"/>
                <a:gd name="T20" fmla="*/ 3 w 19"/>
                <a:gd name="T21" fmla="*/ 3 h 19"/>
                <a:gd name="T22" fmla="*/ 3 w 19"/>
                <a:gd name="T23" fmla="*/ 3 h 19"/>
                <a:gd name="T24" fmla="*/ 10 w 19"/>
                <a:gd name="T25" fmla="*/ 0 h 19"/>
                <a:gd name="T26" fmla="*/ 15 w 19"/>
                <a:gd name="T27" fmla="*/ 4 h 19"/>
                <a:gd name="T28" fmla="*/ 15 w 19"/>
                <a:gd name="T29" fmla="*/ 4 h 19"/>
                <a:gd name="T30" fmla="*/ 10 w 19"/>
                <a:gd name="T31" fmla="*/ 2 h 19"/>
                <a:gd name="T32" fmla="*/ 4 w 19"/>
                <a:gd name="T33" fmla="*/ 4 h 19"/>
                <a:gd name="T34" fmla="*/ 4 w 19"/>
                <a:gd name="T35" fmla="*/ 4 h 19"/>
                <a:gd name="T36" fmla="*/ 2 w 19"/>
                <a:gd name="T37" fmla="*/ 10 h 19"/>
                <a:gd name="T38" fmla="*/ 4 w 19"/>
                <a:gd name="T39" fmla="*/ 15 h 19"/>
                <a:gd name="T40" fmla="*/ 4 w 19"/>
                <a:gd name="T41" fmla="*/ 15 h 19"/>
                <a:gd name="T42" fmla="*/ 10 w 19"/>
                <a:gd name="T43" fmla="*/ 17 h 19"/>
                <a:gd name="T44" fmla="*/ 15 w 19"/>
                <a:gd name="T45" fmla="*/ 15 h 19"/>
                <a:gd name="T46" fmla="*/ 15 w 19"/>
                <a:gd name="T47" fmla="*/ 15 h 19"/>
                <a:gd name="T48" fmla="*/ 17 w 19"/>
                <a:gd name="T49" fmla="*/ 10 h 19"/>
                <a:gd name="T50" fmla="*/ 15 w 19"/>
                <a:gd name="T51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9" h="19">
                  <a:moveTo>
                    <a:pt x="10" y="0"/>
                  </a:moveTo>
                  <a:cubicBezTo>
                    <a:pt x="12" y="0"/>
                    <a:pt x="15" y="1"/>
                    <a:pt x="16" y="3"/>
                  </a:cubicBezTo>
                  <a:cubicBezTo>
                    <a:pt x="16" y="3"/>
                    <a:pt x="16" y="3"/>
                    <a:pt x="16" y="3"/>
                  </a:cubicBezTo>
                  <a:cubicBezTo>
                    <a:pt x="18" y="5"/>
                    <a:pt x="19" y="7"/>
                    <a:pt x="19" y="10"/>
                  </a:cubicBezTo>
                  <a:cubicBezTo>
                    <a:pt x="19" y="12"/>
                    <a:pt x="18" y="15"/>
                    <a:pt x="16" y="17"/>
                  </a:cubicBezTo>
                  <a:cubicBezTo>
                    <a:pt x="16" y="17"/>
                    <a:pt x="16" y="17"/>
                    <a:pt x="16" y="17"/>
                  </a:cubicBezTo>
                  <a:cubicBezTo>
                    <a:pt x="15" y="18"/>
                    <a:pt x="12" y="19"/>
                    <a:pt x="10" y="19"/>
                  </a:cubicBezTo>
                  <a:cubicBezTo>
                    <a:pt x="7" y="19"/>
                    <a:pt x="5" y="18"/>
                    <a:pt x="3" y="17"/>
                  </a:cubicBezTo>
                  <a:cubicBezTo>
                    <a:pt x="3" y="17"/>
                    <a:pt x="3" y="17"/>
                    <a:pt x="3" y="17"/>
                  </a:cubicBezTo>
                  <a:cubicBezTo>
                    <a:pt x="1" y="15"/>
                    <a:pt x="0" y="12"/>
                    <a:pt x="0" y="10"/>
                  </a:cubicBezTo>
                  <a:cubicBezTo>
                    <a:pt x="0" y="7"/>
                    <a:pt x="1" y="5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5" y="1"/>
                    <a:pt x="7" y="0"/>
                    <a:pt x="10" y="0"/>
                  </a:cubicBezTo>
                  <a:close/>
                  <a:moveTo>
                    <a:pt x="15" y="4"/>
                  </a:moveTo>
                  <a:cubicBezTo>
                    <a:pt x="15" y="4"/>
                    <a:pt x="15" y="4"/>
                    <a:pt x="15" y="4"/>
                  </a:cubicBezTo>
                  <a:cubicBezTo>
                    <a:pt x="14" y="3"/>
                    <a:pt x="12" y="2"/>
                    <a:pt x="10" y="2"/>
                  </a:cubicBezTo>
                  <a:cubicBezTo>
                    <a:pt x="7" y="2"/>
                    <a:pt x="6" y="3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3" y="6"/>
                    <a:pt x="2" y="8"/>
                    <a:pt x="2" y="10"/>
                  </a:cubicBezTo>
                  <a:cubicBezTo>
                    <a:pt x="2" y="12"/>
                    <a:pt x="3" y="14"/>
                    <a:pt x="4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6" y="17"/>
                    <a:pt x="7" y="17"/>
                    <a:pt x="10" y="17"/>
                  </a:cubicBezTo>
                  <a:cubicBezTo>
                    <a:pt x="12" y="17"/>
                    <a:pt x="14" y="17"/>
                    <a:pt x="15" y="15"/>
                  </a:cubicBezTo>
                  <a:cubicBezTo>
                    <a:pt x="15" y="15"/>
                    <a:pt x="15" y="15"/>
                    <a:pt x="15" y="15"/>
                  </a:cubicBezTo>
                  <a:cubicBezTo>
                    <a:pt x="16" y="14"/>
                    <a:pt x="17" y="12"/>
                    <a:pt x="17" y="10"/>
                  </a:cubicBezTo>
                  <a:cubicBezTo>
                    <a:pt x="17" y="8"/>
                    <a:pt x="16" y="6"/>
                    <a:pt x="15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2" name="Freeform 483">
              <a:extLst>
                <a:ext uri="{FF2B5EF4-FFF2-40B4-BE49-F238E27FC236}">
                  <a16:creationId xmlns:a16="http://schemas.microsoft.com/office/drawing/2014/main" xmlns="" id="{64578FD4-7DC9-4D40-8960-D2D37C6AB8FB}"/>
                </a:ext>
              </a:extLst>
            </p:cNvPr>
            <p:cNvSpPr>
              <a:spLocks/>
            </p:cNvSpPr>
            <p:nvPr/>
          </p:nvSpPr>
          <p:spPr bwMode="auto">
            <a:xfrm>
              <a:off x="7772401" y="2332038"/>
              <a:ext cx="38100" cy="33338"/>
            </a:xfrm>
            <a:custGeom>
              <a:avLst/>
              <a:gdLst>
                <a:gd name="T0" fmla="*/ 2 w 7"/>
                <a:gd name="T1" fmla="*/ 5 h 6"/>
                <a:gd name="T2" fmla="*/ 1 w 7"/>
                <a:gd name="T3" fmla="*/ 6 h 6"/>
                <a:gd name="T4" fmla="*/ 0 w 7"/>
                <a:gd name="T5" fmla="*/ 5 h 6"/>
                <a:gd name="T6" fmla="*/ 1 w 7"/>
                <a:gd name="T7" fmla="*/ 3 h 6"/>
                <a:gd name="T8" fmla="*/ 1 w 7"/>
                <a:gd name="T9" fmla="*/ 3 h 6"/>
                <a:gd name="T10" fmla="*/ 2 w 7"/>
                <a:gd name="T11" fmla="*/ 1 h 6"/>
                <a:gd name="T12" fmla="*/ 4 w 7"/>
                <a:gd name="T13" fmla="*/ 0 h 6"/>
                <a:gd name="T14" fmla="*/ 6 w 7"/>
                <a:gd name="T15" fmla="*/ 0 h 6"/>
                <a:gd name="T16" fmla="*/ 7 w 7"/>
                <a:gd name="T17" fmla="*/ 0 h 6"/>
                <a:gd name="T18" fmla="*/ 6 w 7"/>
                <a:gd name="T19" fmla="*/ 1 h 6"/>
                <a:gd name="T20" fmla="*/ 4 w 7"/>
                <a:gd name="T21" fmla="*/ 2 h 6"/>
                <a:gd name="T22" fmla="*/ 3 w 7"/>
                <a:gd name="T23" fmla="*/ 2 h 6"/>
                <a:gd name="T24" fmla="*/ 2 w 7"/>
                <a:gd name="T25" fmla="*/ 3 h 6"/>
                <a:gd name="T26" fmla="*/ 2 w 7"/>
                <a:gd name="T27" fmla="*/ 4 h 6"/>
                <a:gd name="T28" fmla="*/ 2 w 7"/>
                <a:gd name="T2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" h="6">
                  <a:moveTo>
                    <a:pt x="2" y="5"/>
                  </a:moveTo>
                  <a:cubicBezTo>
                    <a:pt x="2" y="5"/>
                    <a:pt x="2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cubicBezTo>
                    <a:pt x="0" y="4"/>
                    <a:pt x="0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2"/>
                    <a:pt x="1" y="2"/>
                    <a:pt x="2" y="1"/>
                  </a:cubicBezTo>
                  <a:cubicBezTo>
                    <a:pt x="2" y="1"/>
                    <a:pt x="3" y="0"/>
                    <a:pt x="4" y="0"/>
                  </a:cubicBezTo>
                  <a:cubicBezTo>
                    <a:pt x="4" y="0"/>
                    <a:pt x="5" y="0"/>
                    <a:pt x="6" y="0"/>
                  </a:cubicBezTo>
                  <a:cubicBezTo>
                    <a:pt x="6" y="0"/>
                    <a:pt x="7" y="0"/>
                    <a:pt x="7" y="0"/>
                  </a:cubicBezTo>
                  <a:cubicBezTo>
                    <a:pt x="7" y="1"/>
                    <a:pt x="6" y="1"/>
                    <a:pt x="6" y="1"/>
                  </a:cubicBezTo>
                  <a:cubicBezTo>
                    <a:pt x="5" y="1"/>
                    <a:pt x="5" y="2"/>
                    <a:pt x="4" y="2"/>
                  </a:cubicBezTo>
                  <a:cubicBezTo>
                    <a:pt x="4" y="2"/>
                    <a:pt x="3" y="2"/>
                    <a:pt x="3" y="2"/>
                  </a:cubicBezTo>
                  <a:cubicBezTo>
                    <a:pt x="3" y="3"/>
                    <a:pt x="3" y="3"/>
                    <a:pt x="2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4"/>
                    <a:pt x="2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3" name="Freeform 484">
              <a:extLst>
                <a:ext uri="{FF2B5EF4-FFF2-40B4-BE49-F238E27FC236}">
                  <a16:creationId xmlns:a16="http://schemas.microsoft.com/office/drawing/2014/main" xmlns="" id="{CA583685-0E32-4D7C-89CC-4E955582C02F}"/>
                </a:ext>
              </a:extLst>
            </p:cNvPr>
            <p:cNvSpPr>
              <a:spLocks/>
            </p:cNvSpPr>
            <p:nvPr/>
          </p:nvSpPr>
          <p:spPr bwMode="auto">
            <a:xfrm>
              <a:off x="7610476" y="2409826"/>
              <a:ext cx="50800" cy="11113"/>
            </a:xfrm>
            <a:custGeom>
              <a:avLst/>
              <a:gdLst>
                <a:gd name="T0" fmla="*/ 8 w 9"/>
                <a:gd name="T1" fmla="*/ 0 h 2"/>
                <a:gd name="T2" fmla="*/ 9 w 9"/>
                <a:gd name="T3" fmla="*/ 1 h 2"/>
                <a:gd name="T4" fmla="*/ 8 w 9"/>
                <a:gd name="T5" fmla="*/ 2 h 2"/>
                <a:gd name="T6" fmla="*/ 1 w 9"/>
                <a:gd name="T7" fmla="*/ 2 h 2"/>
                <a:gd name="T8" fmla="*/ 0 w 9"/>
                <a:gd name="T9" fmla="*/ 1 h 2"/>
                <a:gd name="T10" fmla="*/ 1 w 9"/>
                <a:gd name="T11" fmla="*/ 0 h 2"/>
                <a:gd name="T12" fmla="*/ 8 w 9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">
                  <a:moveTo>
                    <a:pt x="8" y="0"/>
                  </a:moveTo>
                  <a:cubicBezTo>
                    <a:pt x="9" y="0"/>
                    <a:pt x="9" y="0"/>
                    <a:pt x="9" y="1"/>
                  </a:cubicBezTo>
                  <a:cubicBezTo>
                    <a:pt x="9" y="1"/>
                    <a:pt x="9" y="2"/>
                    <a:pt x="8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8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94" name="Group 493">
            <a:extLst>
              <a:ext uri="{FF2B5EF4-FFF2-40B4-BE49-F238E27FC236}">
                <a16:creationId xmlns:a16="http://schemas.microsoft.com/office/drawing/2014/main" xmlns="" id="{8443D87F-E06F-442A-9BF5-29AEB862E061}"/>
              </a:ext>
            </a:extLst>
          </p:cNvPr>
          <p:cNvGrpSpPr/>
          <p:nvPr/>
        </p:nvGrpSpPr>
        <p:grpSpPr>
          <a:xfrm>
            <a:off x="8255001" y="2252663"/>
            <a:ext cx="339725" cy="339725"/>
            <a:chOff x="8255001" y="2176463"/>
            <a:chExt cx="339725" cy="339725"/>
          </a:xfrm>
          <a:solidFill>
            <a:schemeClr val="tx1"/>
          </a:solidFill>
        </p:grpSpPr>
        <p:sp>
          <p:nvSpPr>
            <p:cNvPr id="495" name="Freeform 485">
              <a:extLst>
                <a:ext uri="{FF2B5EF4-FFF2-40B4-BE49-F238E27FC236}">
                  <a16:creationId xmlns:a16="http://schemas.microsoft.com/office/drawing/2014/main" xmlns="" id="{039DB164-3AB6-40DC-A5A7-04985C7641E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55001" y="2176463"/>
              <a:ext cx="339725" cy="339725"/>
            </a:xfrm>
            <a:custGeom>
              <a:avLst/>
              <a:gdLst>
                <a:gd name="T0" fmla="*/ 56 w 61"/>
                <a:gd name="T1" fmla="*/ 2 h 61"/>
                <a:gd name="T2" fmla="*/ 6 w 61"/>
                <a:gd name="T3" fmla="*/ 2 h 61"/>
                <a:gd name="T4" fmla="*/ 3 w 61"/>
                <a:gd name="T5" fmla="*/ 3 h 61"/>
                <a:gd name="T6" fmla="*/ 2 w 61"/>
                <a:gd name="T7" fmla="*/ 6 h 61"/>
                <a:gd name="T8" fmla="*/ 2 w 61"/>
                <a:gd name="T9" fmla="*/ 55 h 61"/>
                <a:gd name="T10" fmla="*/ 3 w 61"/>
                <a:gd name="T11" fmla="*/ 58 h 61"/>
                <a:gd name="T12" fmla="*/ 3 w 61"/>
                <a:gd name="T13" fmla="*/ 58 h 61"/>
                <a:gd name="T14" fmla="*/ 3 w 61"/>
                <a:gd name="T15" fmla="*/ 58 h 61"/>
                <a:gd name="T16" fmla="*/ 6 w 61"/>
                <a:gd name="T17" fmla="*/ 59 h 61"/>
                <a:gd name="T18" fmla="*/ 56 w 61"/>
                <a:gd name="T19" fmla="*/ 59 h 61"/>
                <a:gd name="T20" fmla="*/ 58 w 61"/>
                <a:gd name="T21" fmla="*/ 58 h 61"/>
                <a:gd name="T22" fmla="*/ 60 w 61"/>
                <a:gd name="T23" fmla="*/ 55 h 61"/>
                <a:gd name="T24" fmla="*/ 60 w 61"/>
                <a:gd name="T25" fmla="*/ 6 h 61"/>
                <a:gd name="T26" fmla="*/ 58 w 61"/>
                <a:gd name="T27" fmla="*/ 3 h 61"/>
                <a:gd name="T28" fmla="*/ 56 w 61"/>
                <a:gd name="T29" fmla="*/ 2 h 61"/>
                <a:gd name="T30" fmla="*/ 6 w 61"/>
                <a:gd name="T31" fmla="*/ 0 h 61"/>
                <a:gd name="T32" fmla="*/ 56 w 61"/>
                <a:gd name="T33" fmla="*/ 0 h 61"/>
                <a:gd name="T34" fmla="*/ 60 w 61"/>
                <a:gd name="T35" fmla="*/ 2 h 61"/>
                <a:gd name="T36" fmla="*/ 61 w 61"/>
                <a:gd name="T37" fmla="*/ 6 h 61"/>
                <a:gd name="T38" fmla="*/ 61 w 61"/>
                <a:gd name="T39" fmla="*/ 55 h 61"/>
                <a:gd name="T40" fmla="*/ 60 w 61"/>
                <a:gd name="T41" fmla="*/ 59 h 61"/>
                <a:gd name="T42" fmla="*/ 56 w 61"/>
                <a:gd name="T43" fmla="*/ 61 h 61"/>
                <a:gd name="T44" fmla="*/ 6 w 61"/>
                <a:gd name="T45" fmla="*/ 61 h 61"/>
                <a:gd name="T46" fmla="*/ 2 w 61"/>
                <a:gd name="T47" fmla="*/ 59 h 61"/>
                <a:gd name="T48" fmla="*/ 2 w 61"/>
                <a:gd name="T49" fmla="*/ 59 h 61"/>
                <a:gd name="T50" fmla="*/ 0 w 61"/>
                <a:gd name="T51" fmla="*/ 55 h 61"/>
                <a:gd name="T52" fmla="*/ 0 w 61"/>
                <a:gd name="T53" fmla="*/ 6 h 61"/>
                <a:gd name="T54" fmla="*/ 2 w 61"/>
                <a:gd name="T55" fmla="*/ 2 h 61"/>
                <a:gd name="T56" fmla="*/ 6 w 61"/>
                <a:gd name="T57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1" h="61">
                  <a:moveTo>
                    <a:pt x="56" y="2"/>
                  </a:move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55"/>
                    <a:pt x="2" y="55"/>
                    <a:pt x="2" y="55"/>
                  </a:cubicBezTo>
                  <a:cubicBezTo>
                    <a:pt x="2" y="56"/>
                    <a:pt x="3" y="57"/>
                    <a:pt x="3" y="58"/>
                  </a:cubicBezTo>
                  <a:cubicBezTo>
                    <a:pt x="3" y="58"/>
                    <a:pt x="3" y="58"/>
                    <a:pt x="3" y="58"/>
                  </a:cubicBezTo>
                  <a:cubicBezTo>
                    <a:pt x="3" y="58"/>
                    <a:pt x="3" y="58"/>
                    <a:pt x="3" y="58"/>
                  </a:cubicBezTo>
                  <a:cubicBezTo>
                    <a:pt x="4" y="59"/>
                    <a:pt x="5" y="59"/>
                    <a:pt x="6" y="59"/>
                  </a:cubicBezTo>
                  <a:cubicBezTo>
                    <a:pt x="56" y="59"/>
                    <a:pt x="56" y="59"/>
                    <a:pt x="56" y="59"/>
                  </a:cubicBezTo>
                  <a:cubicBezTo>
                    <a:pt x="57" y="59"/>
                    <a:pt x="58" y="59"/>
                    <a:pt x="58" y="58"/>
                  </a:cubicBezTo>
                  <a:cubicBezTo>
                    <a:pt x="59" y="57"/>
                    <a:pt x="60" y="56"/>
                    <a:pt x="60" y="55"/>
                  </a:cubicBezTo>
                  <a:cubicBezTo>
                    <a:pt x="60" y="6"/>
                    <a:pt x="60" y="6"/>
                    <a:pt x="60" y="6"/>
                  </a:cubicBezTo>
                  <a:cubicBezTo>
                    <a:pt x="60" y="5"/>
                    <a:pt x="59" y="4"/>
                    <a:pt x="58" y="3"/>
                  </a:cubicBezTo>
                  <a:cubicBezTo>
                    <a:pt x="58" y="2"/>
                    <a:pt x="57" y="2"/>
                    <a:pt x="56" y="2"/>
                  </a:cubicBezTo>
                  <a:close/>
                  <a:moveTo>
                    <a:pt x="6" y="0"/>
                  </a:moveTo>
                  <a:cubicBezTo>
                    <a:pt x="56" y="0"/>
                    <a:pt x="56" y="0"/>
                    <a:pt x="56" y="0"/>
                  </a:cubicBezTo>
                  <a:cubicBezTo>
                    <a:pt x="57" y="0"/>
                    <a:pt x="59" y="1"/>
                    <a:pt x="60" y="2"/>
                  </a:cubicBezTo>
                  <a:cubicBezTo>
                    <a:pt x="61" y="3"/>
                    <a:pt x="61" y="4"/>
                    <a:pt x="61" y="6"/>
                  </a:cubicBezTo>
                  <a:cubicBezTo>
                    <a:pt x="61" y="55"/>
                    <a:pt x="61" y="55"/>
                    <a:pt x="61" y="55"/>
                  </a:cubicBezTo>
                  <a:cubicBezTo>
                    <a:pt x="61" y="57"/>
                    <a:pt x="61" y="58"/>
                    <a:pt x="60" y="59"/>
                  </a:cubicBezTo>
                  <a:cubicBezTo>
                    <a:pt x="59" y="60"/>
                    <a:pt x="57" y="61"/>
                    <a:pt x="56" y="61"/>
                  </a:cubicBezTo>
                  <a:cubicBezTo>
                    <a:pt x="6" y="61"/>
                    <a:pt x="6" y="61"/>
                    <a:pt x="6" y="61"/>
                  </a:cubicBezTo>
                  <a:cubicBezTo>
                    <a:pt x="5" y="61"/>
                    <a:pt x="3" y="60"/>
                    <a:pt x="2" y="59"/>
                  </a:cubicBezTo>
                  <a:cubicBezTo>
                    <a:pt x="2" y="59"/>
                    <a:pt x="2" y="59"/>
                    <a:pt x="2" y="59"/>
                  </a:cubicBezTo>
                  <a:cubicBezTo>
                    <a:pt x="1" y="58"/>
                    <a:pt x="0" y="57"/>
                    <a:pt x="0" y="55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1" y="3"/>
                    <a:pt x="2" y="2"/>
                  </a:cubicBezTo>
                  <a:cubicBezTo>
                    <a:pt x="3" y="1"/>
                    <a:pt x="5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6" name="Freeform 486">
              <a:extLst>
                <a:ext uri="{FF2B5EF4-FFF2-40B4-BE49-F238E27FC236}">
                  <a16:creationId xmlns:a16="http://schemas.microsoft.com/office/drawing/2014/main" xmlns="" id="{64D41474-774C-48CA-9504-15192BE1BE4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83576" y="2205038"/>
              <a:ext cx="288925" cy="244475"/>
            </a:xfrm>
            <a:custGeom>
              <a:avLst/>
              <a:gdLst>
                <a:gd name="T0" fmla="*/ 52 w 52"/>
                <a:gd name="T1" fmla="*/ 38 h 44"/>
                <a:gd name="T2" fmla="*/ 51 w 52"/>
                <a:gd name="T3" fmla="*/ 39 h 44"/>
                <a:gd name="T4" fmla="*/ 50 w 52"/>
                <a:gd name="T5" fmla="*/ 38 h 44"/>
                <a:gd name="T6" fmla="*/ 50 w 52"/>
                <a:gd name="T7" fmla="*/ 2 h 44"/>
                <a:gd name="T8" fmla="*/ 2 w 52"/>
                <a:gd name="T9" fmla="*/ 2 h 44"/>
                <a:gd name="T10" fmla="*/ 2 w 52"/>
                <a:gd name="T11" fmla="*/ 42 h 44"/>
                <a:gd name="T12" fmla="*/ 51 w 52"/>
                <a:gd name="T13" fmla="*/ 42 h 44"/>
                <a:gd name="T14" fmla="*/ 52 w 52"/>
                <a:gd name="T15" fmla="*/ 43 h 44"/>
                <a:gd name="T16" fmla="*/ 51 w 52"/>
                <a:gd name="T17" fmla="*/ 44 h 44"/>
                <a:gd name="T18" fmla="*/ 1 w 52"/>
                <a:gd name="T19" fmla="*/ 44 h 44"/>
                <a:gd name="T20" fmla="*/ 1 w 52"/>
                <a:gd name="T21" fmla="*/ 44 h 44"/>
                <a:gd name="T22" fmla="*/ 0 w 52"/>
                <a:gd name="T23" fmla="*/ 43 h 44"/>
                <a:gd name="T24" fmla="*/ 0 w 52"/>
                <a:gd name="T25" fmla="*/ 1 h 44"/>
                <a:gd name="T26" fmla="*/ 0 w 52"/>
                <a:gd name="T27" fmla="*/ 1 h 44"/>
                <a:gd name="T28" fmla="*/ 1 w 52"/>
                <a:gd name="T29" fmla="*/ 0 h 44"/>
                <a:gd name="T30" fmla="*/ 51 w 52"/>
                <a:gd name="T31" fmla="*/ 0 h 44"/>
                <a:gd name="T32" fmla="*/ 51 w 52"/>
                <a:gd name="T33" fmla="*/ 0 h 44"/>
                <a:gd name="T34" fmla="*/ 52 w 52"/>
                <a:gd name="T35" fmla="*/ 1 h 44"/>
                <a:gd name="T36" fmla="*/ 52 w 52"/>
                <a:gd name="T37" fmla="*/ 3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2" h="44">
                  <a:moveTo>
                    <a:pt x="52" y="38"/>
                  </a:moveTo>
                  <a:cubicBezTo>
                    <a:pt x="52" y="38"/>
                    <a:pt x="51" y="39"/>
                    <a:pt x="51" y="39"/>
                  </a:cubicBezTo>
                  <a:cubicBezTo>
                    <a:pt x="50" y="39"/>
                    <a:pt x="50" y="38"/>
                    <a:pt x="50" y="38"/>
                  </a:cubicBezTo>
                  <a:cubicBezTo>
                    <a:pt x="50" y="2"/>
                    <a:pt x="50" y="2"/>
                    <a:pt x="5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2"/>
                    <a:pt x="2" y="42"/>
                    <a:pt x="2" y="42"/>
                  </a:cubicBezTo>
                  <a:cubicBezTo>
                    <a:pt x="51" y="42"/>
                    <a:pt x="51" y="42"/>
                    <a:pt x="51" y="42"/>
                  </a:cubicBezTo>
                  <a:cubicBezTo>
                    <a:pt x="51" y="42"/>
                    <a:pt x="52" y="42"/>
                    <a:pt x="52" y="43"/>
                  </a:cubicBezTo>
                  <a:cubicBezTo>
                    <a:pt x="52" y="43"/>
                    <a:pt x="51" y="44"/>
                    <a:pt x="51" y="44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1" y="44"/>
                    <a:pt x="0" y="43"/>
                    <a:pt x="0" y="4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51" y="0"/>
                    <a:pt x="52" y="0"/>
                    <a:pt x="52" y="1"/>
                  </a:cubicBezTo>
                  <a:lnTo>
                    <a:pt x="52" y="3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7" name="Freeform 487">
              <a:extLst>
                <a:ext uri="{FF2B5EF4-FFF2-40B4-BE49-F238E27FC236}">
                  <a16:creationId xmlns:a16="http://schemas.microsoft.com/office/drawing/2014/main" xmlns="" id="{58E3B3A3-06FB-4119-A1BB-F0AF48B7E20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43901" y="2265363"/>
              <a:ext cx="55563" cy="50800"/>
            </a:xfrm>
            <a:custGeom>
              <a:avLst/>
              <a:gdLst>
                <a:gd name="T0" fmla="*/ 5 w 10"/>
                <a:gd name="T1" fmla="*/ 0 h 9"/>
                <a:gd name="T2" fmla="*/ 8 w 10"/>
                <a:gd name="T3" fmla="*/ 1 h 9"/>
                <a:gd name="T4" fmla="*/ 10 w 10"/>
                <a:gd name="T5" fmla="*/ 5 h 9"/>
                <a:gd name="T6" fmla="*/ 8 w 10"/>
                <a:gd name="T7" fmla="*/ 8 h 9"/>
                <a:gd name="T8" fmla="*/ 5 w 10"/>
                <a:gd name="T9" fmla="*/ 9 h 9"/>
                <a:gd name="T10" fmla="*/ 2 w 10"/>
                <a:gd name="T11" fmla="*/ 8 h 9"/>
                <a:gd name="T12" fmla="*/ 0 w 10"/>
                <a:gd name="T13" fmla="*/ 5 h 9"/>
                <a:gd name="T14" fmla="*/ 2 w 10"/>
                <a:gd name="T15" fmla="*/ 1 h 9"/>
                <a:gd name="T16" fmla="*/ 5 w 10"/>
                <a:gd name="T17" fmla="*/ 0 h 9"/>
                <a:gd name="T18" fmla="*/ 7 w 10"/>
                <a:gd name="T19" fmla="*/ 3 h 9"/>
                <a:gd name="T20" fmla="*/ 5 w 10"/>
                <a:gd name="T21" fmla="*/ 2 h 9"/>
                <a:gd name="T22" fmla="*/ 3 w 10"/>
                <a:gd name="T23" fmla="*/ 3 h 9"/>
                <a:gd name="T24" fmla="*/ 2 w 10"/>
                <a:gd name="T25" fmla="*/ 5 h 9"/>
                <a:gd name="T26" fmla="*/ 3 w 10"/>
                <a:gd name="T27" fmla="*/ 7 h 9"/>
                <a:gd name="T28" fmla="*/ 5 w 10"/>
                <a:gd name="T29" fmla="*/ 7 h 9"/>
                <a:gd name="T30" fmla="*/ 7 w 10"/>
                <a:gd name="T31" fmla="*/ 7 h 9"/>
                <a:gd name="T32" fmla="*/ 8 w 10"/>
                <a:gd name="T33" fmla="*/ 5 h 9"/>
                <a:gd name="T34" fmla="*/ 7 w 10"/>
                <a:gd name="T35" fmla="*/ 3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0" h="9">
                  <a:moveTo>
                    <a:pt x="5" y="0"/>
                  </a:moveTo>
                  <a:cubicBezTo>
                    <a:pt x="6" y="0"/>
                    <a:pt x="8" y="1"/>
                    <a:pt x="8" y="1"/>
                  </a:cubicBezTo>
                  <a:cubicBezTo>
                    <a:pt x="9" y="2"/>
                    <a:pt x="10" y="3"/>
                    <a:pt x="10" y="5"/>
                  </a:cubicBezTo>
                  <a:cubicBezTo>
                    <a:pt x="10" y="6"/>
                    <a:pt x="9" y="7"/>
                    <a:pt x="8" y="8"/>
                  </a:cubicBezTo>
                  <a:cubicBezTo>
                    <a:pt x="8" y="9"/>
                    <a:pt x="6" y="9"/>
                    <a:pt x="5" y="9"/>
                  </a:cubicBezTo>
                  <a:cubicBezTo>
                    <a:pt x="4" y="9"/>
                    <a:pt x="3" y="9"/>
                    <a:pt x="2" y="8"/>
                  </a:cubicBezTo>
                  <a:cubicBezTo>
                    <a:pt x="1" y="7"/>
                    <a:pt x="0" y="6"/>
                    <a:pt x="0" y="5"/>
                  </a:cubicBezTo>
                  <a:cubicBezTo>
                    <a:pt x="0" y="3"/>
                    <a:pt x="1" y="2"/>
                    <a:pt x="2" y="1"/>
                  </a:cubicBezTo>
                  <a:cubicBezTo>
                    <a:pt x="3" y="1"/>
                    <a:pt x="4" y="0"/>
                    <a:pt x="5" y="0"/>
                  </a:cubicBezTo>
                  <a:close/>
                  <a:moveTo>
                    <a:pt x="7" y="3"/>
                  </a:moveTo>
                  <a:cubicBezTo>
                    <a:pt x="7" y="2"/>
                    <a:pt x="6" y="2"/>
                    <a:pt x="5" y="2"/>
                  </a:cubicBezTo>
                  <a:cubicBezTo>
                    <a:pt x="4" y="2"/>
                    <a:pt x="4" y="2"/>
                    <a:pt x="3" y="3"/>
                  </a:cubicBezTo>
                  <a:cubicBezTo>
                    <a:pt x="3" y="3"/>
                    <a:pt x="2" y="4"/>
                    <a:pt x="2" y="5"/>
                  </a:cubicBezTo>
                  <a:cubicBezTo>
                    <a:pt x="2" y="5"/>
                    <a:pt x="3" y="6"/>
                    <a:pt x="3" y="7"/>
                  </a:cubicBezTo>
                  <a:cubicBezTo>
                    <a:pt x="4" y="7"/>
                    <a:pt x="4" y="7"/>
                    <a:pt x="5" y="7"/>
                  </a:cubicBezTo>
                  <a:cubicBezTo>
                    <a:pt x="6" y="7"/>
                    <a:pt x="7" y="7"/>
                    <a:pt x="7" y="7"/>
                  </a:cubicBezTo>
                  <a:cubicBezTo>
                    <a:pt x="7" y="6"/>
                    <a:pt x="8" y="5"/>
                    <a:pt x="8" y="5"/>
                  </a:cubicBezTo>
                  <a:cubicBezTo>
                    <a:pt x="8" y="4"/>
                    <a:pt x="7" y="3"/>
                    <a:pt x="7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8" name="Freeform 488">
              <a:extLst>
                <a:ext uri="{FF2B5EF4-FFF2-40B4-BE49-F238E27FC236}">
                  <a16:creationId xmlns:a16="http://schemas.microsoft.com/office/drawing/2014/main" xmlns="" id="{1A136E86-6128-45F5-9A6B-C216ADDEE06C}"/>
                </a:ext>
              </a:extLst>
            </p:cNvPr>
            <p:cNvSpPr>
              <a:spLocks/>
            </p:cNvSpPr>
            <p:nvPr/>
          </p:nvSpPr>
          <p:spPr bwMode="auto">
            <a:xfrm>
              <a:off x="8366126" y="2232026"/>
              <a:ext cx="11113" cy="22225"/>
            </a:xfrm>
            <a:custGeom>
              <a:avLst/>
              <a:gdLst>
                <a:gd name="T0" fmla="*/ 2 w 2"/>
                <a:gd name="T1" fmla="*/ 3 h 4"/>
                <a:gd name="T2" fmla="*/ 1 w 2"/>
                <a:gd name="T3" fmla="*/ 4 h 4"/>
                <a:gd name="T4" fmla="*/ 0 w 2"/>
                <a:gd name="T5" fmla="*/ 3 h 4"/>
                <a:gd name="T6" fmla="*/ 0 w 2"/>
                <a:gd name="T7" fmla="*/ 1 h 4"/>
                <a:gd name="T8" fmla="*/ 1 w 2"/>
                <a:gd name="T9" fmla="*/ 0 h 4"/>
                <a:gd name="T10" fmla="*/ 2 w 2"/>
                <a:gd name="T11" fmla="*/ 1 h 4"/>
                <a:gd name="T12" fmla="*/ 2 w 2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4">
                  <a:moveTo>
                    <a:pt x="2" y="3"/>
                  </a:moveTo>
                  <a:cubicBezTo>
                    <a:pt x="2" y="4"/>
                    <a:pt x="2" y="4"/>
                    <a:pt x="1" y="4"/>
                  </a:cubicBezTo>
                  <a:cubicBezTo>
                    <a:pt x="1" y="4"/>
                    <a:pt x="0" y="4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2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9" name="Freeform 489">
              <a:extLst>
                <a:ext uri="{FF2B5EF4-FFF2-40B4-BE49-F238E27FC236}">
                  <a16:creationId xmlns:a16="http://schemas.microsoft.com/office/drawing/2014/main" xmlns="" id="{DCF77759-95D2-4736-8CDA-744D4394E2E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3" y="2343151"/>
              <a:ext cx="261938" cy="77788"/>
            </a:xfrm>
            <a:custGeom>
              <a:avLst/>
              <a:gdLst>
                <a:gd name="T0" fmla="*/ 1 w 47"/>
                <a:gd name="T1" fmla="*/ 14 h 14"/>
                <a:gd name="T2" fmla="*/ 0 w 47"/>
                <a:gd name="T3" fmla="*/ 13 h 14"/>
                <a:gd name="T4" fmla="*/ 1 w 47"/>
                <a:gd name="T5" fmla="*/ 12 h 14"/>
                <a:gd name="T6" fmla="*/ 6 w 47"/>
                <a:gd name="T7" fmla="*/ 12 h 14"/>
                <a:gd name="T8" fmla="*/ 10 w 47"/>
                <a:gd name="T9" fmla="*/ 7 h 14"/>
                <a:gd name="T10" fmla="*/ 12 w 47"/>
                <a:gd name="T11" fmla="*/ 7 h 14"/>
                <a:gd name="T12" fmla="*/ 12 w 47"/>
                <a:gd name="T13" fmla="*/ 7 h 14"/>
                <a:gd name="T14" fmla="*/ 16 w 47"/>
                <a:gd name="T15" fmla="*/ 12 h 14"/>
                <a:gd name="T16" fmla="*/ 28 w 47"/>
                <a:gd name="T17" fmla="*/ 0 h 14"/>
                <a:gd name="T18" fmla="*/ 29 w 47"/>
                <a:gd name="T19" fmla="*/ 0 h 14"/>
                <a:gd name="T20" fmla="*/ 35 w 47"/>
                <a:gd name="T21" fmla="*/ 6 h 14"/>
                <a:gd name="T22" fmla="*/ 35 w 47"/>
                <a:gd name="T23" fmla="*/ 7 h 14"/>
                <a:gd name="T24" fmla="*/ 34 w 47"/>
                <a:gd name="T25" fmla="*/ 7 h 14"/>
                <a:gd name="T26" fmla="*/ 28 w 47"/>
                <a:gd name="T27" fmla="*/ 2 h 14"/>
                <a:gd name="T28" fmla="*/ 17 w 47"/>
                <a:gd name="T29" fmla="*/ 14 h 14"/>
                <a:gd name="T30" fmla="*/ 17 w 47"/>
                <a:gd name="T31" fmla="*/ 14 h 14"/>
                <a:gd name="T32" fmla="*/ 17 w 47"/>
                <a:gd name="T33" fmla="*/ 14 h 14"/>
                <a:gd name="T34" fmla="*/ 15 w 47"/>
                <a:gd name="T35" fmla="*/ 14 h 14"/>
                <a:gd name="T36" fmla="*/ 11 w 47"/>
                <a:gd name="T37" fmla="*/ 9 h 14"/>
                <a:gd name="T38" fmla="*/ 7 w 47"/>
                <a:gd name="T39" fmla="*/ 14 h 14"/>
                <a:gd name="T40" fmla="*/ 6 w 47"/>
                <a:gd name="T41" fmla="*/ 14 h 14"/>
                <a:gd name="T42" fmla="*/ 1 w 47"/>
                <a:gd name="T43" fmla="*/ 14 h 14"/>
                <a:gd name="T44" fmla="*/ 37 w 47"/>
                <a:gd name="T45" fmla="*/ 11 h 14"/>
                <a:gd name="T46" fmla="*/ 37 w 47"/>
                <a:gd name="T47" fmla="*/ 10 h 14"/>
                <a:gd name="T48" fmla="*/ 39 w 47"/>
                <a:gd name="T49" fmla="*/ 10 h 14"/>
                <a:gd name="T50" fmla="*/ 41 w 47"/>
                <a:gd name="T51" fmla="*/ 12 h 14"/>
                <a:gd name="T52" fmla="*/ 46 w 47"/>
                <a:gd name="T53" fmla="*/ 12 h 14"/>
                <a:gd name="T54" fmla="*/ 47 w 47"/>
                <a:gd name="T55" fmla="*/ 13 h 14"/>
                <a:gd name="T56" fmla="*/ 46 w 47"/>
                <a:gd name="T57" fmla="*/ 14 h 14"/>
                <a:gd name="T58" fmla="*/ 41 w 47"/>
                <a:gd name="T59" fmla="*/ 14 h 14"/>
                <a:gd name="T60" fmla="*/ 41 w 47"/>
                <a:gd name="T61" fmla="*/ 14 h 14"/>
                <a:gd name="T62" fmla="*/ 40 w 47"/>
                <a:gd name="T63" fmla="*/ 14 h 14"/>
                <a:gd name="T64" fmla="*/ 37 w 47"/>
                <a:gd name="T65" fmla="*/ 1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7" h="14">
                  <a:moveTo>
                    <a:pt x="1" y="14"/>
                  </a:moveTo>
                  <a:cubicBezTo>
                    <a:pt x="1" y="14"/>
                    <a:pt x="0" y="13"/>
                    <a:pt x="0" y="13"/>
                  </a:cubicBezTo>
                  <a:cubicBezTo>
                    <a:pt x="0" y="12"/>
                    <a:pt x="1" y="12"/>
                    <a:pt x="1" y="12"/>
                  </a:cubicBezTo>
                  <a:cubicBezTo>
                    <a:pt x="6" y="12"/>
                    <a:pt x="6" y="12"/>
                    <a:pt x="6" y="12"/>
                  </a:cubicBezTo>
                  <a:cubicBezTo>
                    <a:pt x="10" y="7"/>
                    <a:pt x="10" y="7"/>
                    <a:pt x="10" y="7"/>
                  </a:cubicBezTo>
                  <a:cubicBezTo>
                    <a:pt x="11" y="7"/>
                    <a:pt x="11" y="7"/>
                    <a:pt x="12" y="7"/>
                  </a:cubicBezTo>
                  <a:cubicBezTo>
                    <a:pt x="12" y="7"/>
                    <a:pt x="12" y="7"/>
                    <a:pt x="12" y="7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0"/>
                    <a:pt x="29" y="0"/>
                    <a:pt x="29" y="0"/>
                  </a:cubicBezTo>
                  <a:cubicBezTo>
                    <a:pt x="35" y="6"/>
                    <a:pt x="35" y="6"/>
                    <a:pt x="35" y="6"/>
                  </a:cubicBezTo>
                  <a:cubicBezTo>
                    <a:pt x="36" y="6"/>
                    <a:pt x="36" y="7"/>
                    <a:pt x="35" y="7"/>
                  </a:cubicBezTo>
                  <a:cubicBezTo>
                    <a:pt x="35" y="8"/>
                    <a:pt x="34" y="8"/>
                    <a:pt x="34" y="7"/>
                  </a:cubicBezTo>
                  <a:cubicBezTo>
                    <a:pt x="28" y="2"/>
                    <a:pt x="28" y="2"/>
                    <a:pt x="28" y="2"/>
                  </a:cubicBezTo>
                  <a:cubicBezTo>
                    <a:pt x="17" y="14"/>
                    <a:pt x="17" y="14"/>
                    <a:pt x="17" y="14"/>
                  </a:cubicBezTo>
                  <a:cubicBezTo>
                    <a:pt x="17" y="14"/>
                    <a:pt x="17" y="14"/>
                    <a:pt x="17" y="14"/>
                  </a:cubicBezTo>
                  <a:cubicBezTo>
                    <a:pt x="17" y="14"/>
                    <a:pt x="17" y="14"/>
                    <a:pt x="17" y="14"/>
                  </a:cubicBezTo>
                  <a:cubicBezTo>
                    <a:pt x="16" y="14"/>
                    <a:pt x="16" y="14"/>
                    <a:pt x="15" y="14"/>
                  </a:cubicBezTo>
                  <a:cubicBezTo>
                    <a:pt x="11" y="9"/>
                    <a:pt x="11" y="9"/>
                    <a:pt x="11" y="9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7" y="14"/>
                    <a:pt x="6" y="14"/>
                    <a:pt x="6" y="14"/>
                  </a:cubicBezTo>
                  <a:cubicBezTo>
                    <a:pt x="1" y="14"/>
                    <a:pt x="1" y="14"/>
                    <a:pt x="1" y="14"/>
                  </a:cubicBezTo>
                  <a:close/>
                  <a:moveTo>
                    <a:pt x="37" y="11"/>
                  </a:moveTo>
                  <a:cubicBezTo>
                    <a:pt x="37" y="11"/>
                    <a:pt x="37" y="10"/>
                    <a:pt x="37" y="10"/>
                  </a:cubicBezTo>
                  <a:cubicBezTo>
                    <a:pt x="38" y="9"/>
                    <a:pt x="38" y="9"/>
                    <a:pt x="39" y="10"/>
                  </a:cubicBezTo>
                  <a:cubicBezTo>
                    <a:pt x="41" y="12"/>
                    <a:pt x="41" y="12"/>
                    <a:pt x="41" y="12"/>
                  </a:cubicBezTo>
                  <a:cubicBezTo>
                    <a:pt x="46" y="12"/>
                    <a:pt x="46" y="12"/>
                    <a:pt x="46" y="12"/>
                  </a:cubicBezTo>
                  <a:cubicBezTo>
                    <a:pt x="46" y="12"/>
                    <a:pt x="47" y="12"/>
                    <a:pt x="47" y="13"/>
                  </a:cubicBezTo>
                  <a:cubicBezTo>
                    <a:pt x="47" y="13"/>
                    <a:pt x="46" y="14"/>
                    <a:pt x="46" y="14"/>
                  </a:cubicBezTo>
                  <a:cubicBezTo>
                    <a:pt x="41" y="14"/>
                    <a:pt x="41" y="14"/>
                    <a:pt x="41" y="14"/>
                  </a:cubicBezTo>
                  <a:cubicBezTo>
                    <a:pt x="41" y="14"/>
                    <a:pt x="41" y="14"/>
                    <a:pt x="41" y="14"/>
                  </a:cubicBezTo>
                  <a:cubicBezTo>
                    <a:pt x="40" y="14"/>
                    <a:pt x="40" y="14"/>
                    <a:pt x="40" y="14"/>
                  </a:cubicBezTo>
                  <a:lnTo>
                    <a:pt x="37" y="1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0" name="Freeform 490">
              <a:extLst>
                <a:ext uri="{FF2B5EF4-FFF2-40B4-BE49-F238E27FC236}">
                  <a16:creationId xmlns:a16="http://schemas.microsoft.com/office/drawing/2014/main" xmlns="" id="{3AD79597-A080-4F3F-A5E5-243090DB8C8F}"/>
                </a:ext>
              </a:extLst>
            </p:cNvPr>
            <p:cNvSpPr>
              <a:spLocks/>
            </p:cNvSpPr>
            <p:nvPr/>
          </p:nvSpPr>
          <p:spPr bwMode="auto">
            <a:xfrm>
              <a:off x="8366126" y="2327276"/>
              <a:ext cx="11113" cy="26988"/>
            </a:xfrm>
            <a:custGeom>
              <a:avLst/>
              <a:gdLst>
                <a:gd name="T0" fmla="*/ 2 w 2"/>
                <a:gd name="T1" fmla="*/ 4 h 5"/>
                <a:gd name="T2" fmla="*/ 1 w 2"/>
                <a:gd name="T3" fmla="*/ 5 h 5"/>
                <a:gd name="T4" fmla="*/ 0 w 2"/>
                <a:gd name="T5" fmla="*/ 4 h 5"/>
                <a:gd name="T6" fmla="*/ 0 w 2"/>
                <a:gd name="T7" fmla="*/ 1 h 5"/>
                <a:gd name="T8" fmla="*/ 1 w 2"/>
                <a:gd name="T9" fmla="*/ 0 h 5"/>
                <a:gd name="T10" fmla="*/ 2 w 2"/>
                <a:gd name="T11" fmla="*/ 1 h 5"/>
                <a:gd name="T12" fmla="*/ 2 w 2"/>
                <a:gd name="T13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5">
                  <a:moveTo>
                    <a:pt x="2" y="4"/>
                  </a:moveTo>
                  <a:cubicBezTo>
                    <a:pt x="2" y="4"/>
                    <a:pt x="2" y="5"/>
                    <a:pt x="1" y="5"/>
                  </a:cubicBezTo>
                  <a:cubicBezTo>
                    <a:pt x="1" y="5"/>
                    <a:pt x="0" y="4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lnTo>
                    <a:pt x="2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1" name="Freeform 491">
              <a:extLst>
                <a:ext uri="{FF2B5EF4-FFF2-40B4-BE49-F238E27FC236}">
                  <a16:creationId xmlns:a16="http://schemas.microsoft.com/office/drawing/2014/main" xmlns="" id="{C53B06AB-16DF-4CDE-9B08-928C3C779CBD}"/>
                </a:ext>
              </a:extLst>
            </p:cNvPr>
            <p:cNvSpPr>
              <a:spLocks/>
            </p:cNvSpPr>
            <p:nvPr/>
          </p:nvSpPr>
          <p:spPr bwMode="auto">
            <a:xfrm>
              <a:off x="8410576" y="2287588"/>
              <a:ext cx="22225" cy="11113"/>
            </a:xfrm>
            <a:custGeom>
              <a:avLst/>
              <a:gdLst>
                <a:gd name="T0" fmla="*/ 0 w 4"/>
                <a:gd name="T1" fmla="*/ 2 h 2"/>
                <a:gd name="T2" fmla="*/ 0 w 4"/>
                <a:gd name="T3" fmla="*/ 1 h 2"/>
                <a:gd name="T4" fmla="*/ 0 w 4"/>
                <a:gd name="T5" fmla="*/ 0 h 2"/>
                <a:gd name="T6" fmla="*/ 3 w 4"/>
                <a:gd name="T7" fmla="*/ 0 h 2"/>
                <a:gd name="T8" fmla="*/ 4 w 4"/>
                <a:gd name="T9" fmla="*/ 1 h 2"/>
                <a:gd name="T10" fmla="*/ 3 w 4"/>
                <a:gd name="T11" fmla="*/ 2 h 2"/>
                <a:gd name="T12" fmla="*/ 0 w 4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2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"/>
                    <a:pt x="3" y="2"/>
                    <a:pt x="3" y="2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2" name="Freeform 492">
              <a:extLst>
                <a:ext uri="{FF2B5EF4-FFF2-40B4-BE49-F238E27FC236}">
                  <a16:creationId xmlns:a16="http://schemas.microsoft.com/office/drawing/2014/main" xmlns="" id="{406D451A-6172-4440-9DED-275CCAE593D0}"/>
                </a:ext>
              </a:extLst>
            </p:cNvPr>
            <p:cNvSpPr>
              <a:spLocks/>
            </p:cNvSpPr>
            <p:nvPr/>
          </p:nvSpPr>
          <p:spPr bwMode="auto">
            <a:xfrm>
              <a:off x="8310563" y="2287588"/>
              <a:ext cx="28575" cy="11113"/>
            </a:xfrm>
            <a:custGeom>
              <a:avLst/>
              <a:gdLst>
                <a:gd name="T0" fmla="*/ 1 w 5"/>
                <a:gd name="T1" fmla="*/ 2 h 2"/>
                <a:gd name="T2" fmla="*/ 0 w 5"/>
                <a:gd name="T3" fmla="*/ 1 h 2"/>
                <a:gd name="T4" fmla="*/ 1 w 5"/>
                <a:gd name="T5" fmla="*/ 0 h 2"/>
                <a:gd name="T6" fmla="*/ 4 w 5"/>
                <a:gd name="T7" fmla="*/ 0 h 2"/>
                <a:gd name="T8" fmla="*/ 5 w 5"/>
                <a:gd name="T9" fmla="*/ 1 h 2"/>
                <a:gd name="T10" fmla="*/ 4 w 5"/>
                <a:gd name="T11" fmla="*/ 2 h 2"/>
                <a:gd name="T12" fmla="*/ 1 w 5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5" y="0"/>
                    <a:pt x="5" y="1"/>
                  </a:cubicBezTo>
                  <a:cubicBezTo>
                    <a:pt x="5" y="1"/>
                    <a:pt x="4" y="2"/>
                    <a:pt x="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3" name="Freeform 493">
              <a:extLst>
                <a:ext uri="{FF2B5EF4-FFF2-40B4-BE49-F238E27FC236}">
                  <a16:creationId xmlns:a16="http://schemas.microsoft.com/office/drawing/2014/main" xmlns="" id="{65E78BEA-DA5C-45D1-9A5E-075EB2E7FC9C}"/>
                </a:ext>
              </a:extLst>
            </p:cNvPr>
            <p:cNvSpPr>
              <a:spLocks/>
            </p:cNvSpPr>
            <p:nvPr/>
          </p:nvSpPr>
          <p:spPr bwMode="auto">
            <a:xfrm>
              <a:off x="8394701" y="2249488"/>
              <a:ext cx="22225" cy="22225"/>
            </a:xfrm>
            <a:custGeom>
              <a:avLst/>
              <a:gdLst>
                <a:gd name="T0" fmla="*/ 2 w 4"/>
                <a:gd name="T1" fmla="*/ 3 h 4"/>
                <a:gd name="T2" fmla="*/ 1 w 4"/>
                <a:gd name="T3" fmla="*/ 3 h 4"/>
                <a:gd name="T4" fmla="*/ 1 w 4"/>
                <a:gd name="T5" fmla="*/ 2 h 4"/>
                <a:gd name="T6" fmla="*/ 2 w 4"/>
                <a:gd name="T7" fmla="*/ 0 h 4"/>
                <a:gd name="T8" fmla="*/ 4 w 4"/>
                <a:gd name="T9" fmla="*/ 0 h 4"/>
                <a:gd name="T10" fmla="*/ 4 w 4"/>
                <a:gd name="T11" fmla="*/ 1 h 4"/>
                <a:gd name="T12" fmla="*/ 2 w 4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2" y="3"/>
                  </a:moveTo>
                  <a:cubicBezTo>
                    <a:pt x="2" y="4"/>
                    <a:pt x="1" y="4"/>
                    <a:pt x="1" y="3"/>
                  </a:cubicBezTo>
                  <a:cubicBezTo>
                    <a:pt x="0" y="3"/>
                    <a:pt x="0" y="2"/>
                    <a:pt x="1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4" y="0"/>
                    <a:pt x="4" y="1"/>
                    <a:pt x="4" y="1"/>
                  </a:cubicBezTo>
                  <a:lnTo>
                    <a:pt x="2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4" name="Freeform 494">
              <a:extLst>
                <a:ext uri="{FF2B5EF4-FFF2-40B4-BE49-F238E27FC236}">
                  <a16:creationId xmlns:a16="http://schemas.microsoft.com/office/drawing/2014/main" xmlns="" id="{C12373A6-930D-4A9E-BAD2-E6EC4E715A3F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8026" y="2316163"/>
              <a:ext cx="22225" cy="22225"/>
            </a:xfrm>
            <a:custGeom>
              <a:avLst/>
              <a:gdLst>
                <a:gd name="T0" fmla="*/ 2 w 4"/>
                <a:gd name="T1" fmla="*/ 3 h 4"/>
                <a:gd name="T2" fmla="*/ 0 w 4"/>
                <a:gd name="T3" fmla="*/ 3 h 4"/>
                <a:gd name="T4" fmla="*/ 0 w 4"/>
                <a:gd name="T5" fmla="*/ 2 h 4"/>
                <a:gd name="T6" fmla="*/ 2 w 4"/>
                <a:gd name="T7" fmla="*/ 0 h 4"/>
                <a:gd name="T8" fmla="*/ 4 w 4"/>
                <a:gd name="T9" fmla="*/ 0 h 4"/>
                <a:gd name="T10" fmla="*/ 3 w 4"/>
                <a:gd name="T11" fmla="*/ 2 h 4"/>
                <a:gd name="T12" fmla="*/ 2 w 4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2" y="3"/>
                  </a:moveTo>
                  <a:cubicBezTo>
                    <a:pt x="1" y="4"/>
                    <a:pt x="1" y="4"/>
                    <a:pt x="0" y="3"/>
                  </a:cubicBezTo>
                  <a:cubicBezTo>
                    <a:pt x="0" y="3"/>
                    <a:pt x="0" y="2"/>
                    <a:pt x="0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4" y="1"/>
                    <a:pt x="4" y="1"/>
                    <a:pt x="3" y="2"/>
                  </a:cubicBezTo>
                  <a:lnTo>
                    <a:pt x="2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5" name="Freeform 495">
              <a:extLst>
                <a:ext uri="{FF2B5EF4-FFF2-40B4-BE49-F238E27FC236}">
                  <a16:creationId xmlns:a16="http://schemas.microsoft.com/office/drawing/2014/main" xmlns="" id="{8561B8B9-A7FF-4D07-9857-69FE79B6BDA2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8026" y="2249488"/>
              <a:ext cx="22225" cy="22225"/>
            </a:xfrm>
            <a:custGeom>
              <a:avLst/>
              <a:gdLst>
                <a:gd name="T0" fmla="*/ 3 w 4"/>
                <a:gd name="T1" fmla="*/ 2 h 4"/>
                <a:gd name="T2" fmla="*/ 4 w 4"/>
                <a:gd name="T3" fmla="*/ 3 h 4"/>
                <a:gd name="T4" fmla="*/ 2 w 4"/>
                <a:gd name="T5" fmla="*/ 3 h 4"/>
                <a:gd name="T6" fmla="*/ 0 w 4"/>
                <a:gd name="T7" fmla="*/ 1 h 4"/>
                <a:gd name="T8" fmla="*/ 0 w 4"/>
                <a:gd name="T9" fmla="*/ 0 h 4"/>
                <a:gd name="T10" fmla="*/ 2 w 4"/>
                <a:gd name="T11" fmla="*/ 0 h 4"/>
                <a:gd name="T12" fmla="*/ 3 w 4"/>
                <a:gd name="T13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3" y="2"/>
                  </a:moveTo>
                  <a:cubicBezTo>
                    <a:pt x="4" y="2"/>
                    <a:pt x="4" y="3"/>
                    <a:pt x="4" y="3"/>
                  </a:cubicBezTo>
                  <a:cubicBezTo>
                    <a:pt x="3" y="4"/>
                    <a:pt x="3" y="4"/>
                    <a:pt x="2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lnTo>
                    <a:pt x="3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6" name="Freeform 496">
              <a:extLst>
                <a:ext uri="{FF2B5EF4-FFF2-40B4-BE49-F238E27FC236}">
                  <a16:creationId xmlns:a16="http://schemas.microsoft.com/office/drawing/2014/main" xmlns="" id="{2004A4DD-1E95-44A3-A32A-5E8738447534}"/>
                </a:ext>
              </a:extLst>
            </p:cNvPr>
            <p:cNvSpPr>
              <a:spLocks/>
            </p:cNvSpPr>
            <p:nvPr/>
          </p:nvSpPr>
          <p:spPr bwMode="auto">
            <a:xfrm>
              <a:off x="8394701" y="2316163"/>
              <a:ext cx="22225" cy="22225"/>
            </a:xfrm>
            <a:custGeom>
              <a:avLst/>
              <a:gdLst>
                <a:gd name="T0" fmla="*/ 4 w 4"/>
                <a:gd name="T1" fmla="*/ 2 h 4"/>
                <a:gd name="T2" fmla="*/ 4 w 4"/>
                <a:gd name="T3" fmla="*/ 3 h 4"/>
                <a:gd name="T4" fmla="*/ 2 w 4"/>
                <a:gd name="T5" fmla="*/ 3 h 4"/>
                <a:gd name="T6" fmla="*/ 1 w 4"/>
                <a:gd name="T7" fmla="*/ 2 h 4"/>
                <a:gd name="T8" fmla="*/ 1 w 4"/>
                <a:gd name="T9" fmla="*/ 0 h 4"/>
                <a:gd name="T10" fmla="*/ 2 w 4"/>
                <a:gd name="T11" fmla="*/ 0 h 4"/>
                <a:gd name="T12" fmla="*/ 4 w 4"/>
                <a:gd name="T13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4" y="2"/>
                  </a:moveTo>
                  <a:cubicBezTo>
                    <a:pt x="4" y="2"/>
                    <a:pt x="4" y="3"/>
                    <a:pt x="4" y="3"/>
                  </a:cubicBezTo>
                  <a:cubicBezTo>
                    <a:pt x="3" y="4"/>
                    <a:pt x="3" y="4"/>
                    <a:pt x="2" y="3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1"/>
                    <a:pt x="0" y="1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lnTo>
                    <a:pt x="4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7" name="Freeform 497">
              <a:extLst>
                <a:ext uri="{FF2B5EF4-FFF2-40B4-BE49-F238E27FC236}">
                  <a16:creationId xmlns:a16="http://schemas.microsoft.com/office/drawing/2014/main" xmlns="" id="{49913E45-08EB-4F79-92EB-9B9997AA3375}"/>
                </a:ext>
              </a:extLst>
            </p:cNvPr>
            <p:cNvSpPr>
              <a:spLocks/>
            </p:cNvSpPr>
            <p:nvPr/>
          </p:nvSpPr>
          <p:spPr bwMode="auto">
            <a:xfrm>
              <a:off x="8472488" y="2376488"/>
              <a:ext cx="38100" cy="33338"/>
            </a:xfrm>
            <a:custGeom>
              <a:avLst/>
              <a:gdLst>
                <a:gd name="T0" fmla="*/ 2 w 7"/>
                <a:gd name="T1" fmla="*/ 6 h 6"/>
                <a:gd name="T2" fmla="*/ 0 w 7"/>
                <a:gd name="T3" fmla="*/ 6 h 6"/>
                <a:gd name="T4" fmla="*/ 0 w 7"/>
                <a:gd name="T5" fmla="*/ 5 h 6"/>
                <a:gd name="T6" fmla="*/ 2 w 7"/>
                <a:gd name="T7" fmla="*/ 3 h 6"/>
                <a:gd name="T8" fmla="*/ 3 w 7"/>
                <a:gd name="T9" fmla="*/ 2 h 6"/>
                <a:gd name="T10" fmla="*/ 5 w 7"/>
                <a:gd name="T11" fmla="*/ 0 h 6"/>
                <a:gd name="T12" fmla="*/ 6 w 7"/>
                <a:gd name="T13" fmla="*/ 0 h 6"/>
                <a:gd name="T14" fmla="*/ 6 w 7"/>
                <a:gd name="T15" fmla="*/ 1 h 6"/>
                <a:gd name="T16" fmla="*/ 5 w 7"/>
                <a:gd name="T17" fmla="*/ 3 h 6"/>
                <a:gd name="T18" fmla="*/ 3 w 7"/>
                <a:gd name="T19" fmla="*/ 5 h 6"/>
                <a:gd name="T20" fmla="*/ 2 w 7"/>
                <a:gd name="T21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6">
                  <a:moveTo>
                    <a:pt x="2" y="6"/>
                  </a:moveTo>
                  <a:cubicBezTo>
                    <a:pt x="1" y="6"/>
                    <a:pt x="1" y="6"/>
                    <a:pt x="0" y="6"/>
                  </a:cubicBezTo>
                  <a:cubicBezTo>
                    <a:pt x="0" y="6"/>
                    <a:pt x="0" y="5"/>
                    <a:pt x="0" y="5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5" y="0"/>
                    <a:pt x="6" y="0"/>
                    <a:pt x="6" y="0"/>
                  </a:cubicBezTo>
                  <a:cubicBezTo>
                    <a:pt x="7" y="0"/>
                    <a:pt x="7" y="1"/>
                    <a:pt x="6" y="1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3" y="5"/>
                    <a:pt x="3" y="5"/>
                    <a:pt x="3" y="5"/>
                  </a:cubicBezTo>
                  <a:lnTo>
                    <a:pt x="2" y="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8" name="Freeform 498">
              <a:extLst>
                <a:ext uri="{FF2B5EF4-FFF2-40B4-BE49-F238E27FC236}">
                  <a16:creationId xmlns:a16="http://schemas.microsoft.com/office/drawing/2014/main" xmlns="" id="{57DE4A91-B2AC-4FE8-BC58-C28F09046642}"/>
                </a:ext>
              </a:extLst>
            </p:cNvPr>
            <p:cNvSpPr>
              <a:spLocks/>
            </p:cNvSpPr>
            <p:nvPr/>
          </p:nvSpPr>
          <p:spPr bwMode="auto">
            <a:xfrm>
              <a:off x="8450263" y="2254251"/>
              <a:ext cx="93663" cy="55563"/>
            </a:xfrm>
            <a:custGeom>
              <a:avLst/>
              <a:gdLst>
                <a:gd name="T0" fmla="*/ 11 w 17"/>
                <a:gd name="T1" fmla="*/ 10 h 10"/>
                <a:gd name="T2" fmla="*/ 10 w 17"/>
                <a:gd name="T3" fmla="*/ 9 h 10"/>
                <a:gd name="T4" fmla="*/ 11 w 17"/>
                <a:gd name="T5" fmla="*/ 8 h 10"/>
                <a:gd name="T6" fmla="*/ 13 w 17"/>
                <a:gd name="T7" fmla="*/ 8 h 10"/>
                <a:gd name="T8" fmla="*/ 14 w 17"/>
                <a:gd name="T9" fmla="*/ 8 h 10"/>
                <a:gd name="T10" fmla="*/ 14 w 17"/>
                <a:gd name="T11" fmla="*/ 8 h 10"/>
                <a:gd name="T12" fmla="*/ 15 w 17"/>
                <a:gd name="T13" fmla="*/ 7 h 10"/>
                <a:gd name="T14" fmla="*/ 14 w 17"/>
                <a:gd name="T15" fmla="*/ 6 h 10"/>
                <a:gd name="T16" fmla="*/ 14 w 17"/>
                <a:gd name="T17" fmla="*/ 6 h 10"/>
                <a:gd name="T18" fmla="*/ 13 w 17"/>
                <a:gd name="T19" fmla="*/ 5 h 10"/>
                <a:gd name="T20" fmla="*/ 12 w 17"/>
                <a:gd name="T21" fmla="*/ 5 h 10"/>
                <a:gd name="T22" fmla="*/ 11 w 17"/>
                <a:gd name="T23" fmla="*/ 4 h 10"/>
                <a:gd name="T24" fmla="*/ 11 w 17"/>
                <a:gd name="T25" fmla="*/ 4 h 10"/>
                <a:gd name="T26" fmla="*/ 10 w 17"/>
                <a:gd name="T27" fmla="*/ 2 h 10"/>
                <a:gd name="T28" fmla="*/ 10 w 17"/>
                <a:gd name="T29" fmla="*/ 2 h 10"/>
                <a:gd name="T30" fmla="*/ 8 w 17"/>
                <a:gd name="T31" fmla="*/ 1 h 10"/>
                <a:gd name="T32" fmla="*/ 6 w 17"/>
                <a:gd name="T33" fmla="*/ 2 h 10"/>
                <a:gd name="T34" fmla="*/ 6 w 17"/>
                <a:gd name="T35" fmla="*/ 4 h 10"/>
                <a:gd name="T36" fmla="*/ 5 w 17"/>
                <a:gd name="T37" fmla="*/ 5 h 10"/>
                <a:gd name="T38" fmla="*/ 5 w 17"/>
                <a:gd name="T39" fmla="*/ 5 h 10"/>
                <a:gd name="T40" fmla="*/ 3 w 17"/>
                <a:gd name="T41" fmla="*/ 5 h 10"/>
                <a:gd name="T42" fmla="*/ 2 w 17"/>
                <a:gd name="T43" fmla="*/ 6 h 10"/>
                <a:gd name="T44" fmla="*/ 2 w 17"/>
                <a:gd name="T45" fmla="*/ 6 h 10"/>
                <a:gd name="T46" fmla="*/ 2 w 17"/>
                <a:gd name="T47" fmla="*/ 7 h 10"/>
                <a:gd name="T48" fmla="*/ 2 w 17"/>
                <a:gd name="T49" fmla="*/ 8 h 10"/>
                <a:gd name="T50" fmla="*/ 2 w 17"/>
                <a:gd name="T51" fmla="*/ 8 h 10"/>
                <a:gd name="T52" fmla="*/ 3 w 17"/>
                <a:gd name="T53" fmla="*/ 8 h 10"/>
                <a:gd name="T54" fmla="*/ 6 w 17"/>
                <a:gd name="T55" fmla="*/ 8 h 10"/>
                <a:gd name="T56" fmla="*/ 7 w 17"/>
                <a:gd name="T57" fmla="*/ 9 h 10"/>
                <a:gd name="T58" fmla="*/ 6 w 17"/>
                <a:gd name="T59" fmla="*/ 10 h 10"/>
                <a:gd name="T60" fmla="*/ 3 w 17"/>
                <a:gd name="T61" fmla="*/ 10 h 10"/>
                <a:gd name="T62" fmla="*/ 1 w 17"/>
                <a:gd name="T63" fmla="*/ 9 h 10"/>
                <a:gd name="T64" fmla="*/ 1 w 17"/>
                <a:gd name="T65" fmla="*/ 9 h 10"/>
                <a:gd name="T66" fmla="*/ 0 w 17"/>
                <a:gd name="T67" fmla="*/ 7 h 10"/>
                <a:gd name="T68" fmla="*/ 1 w 17"/>
                <a:gd name="T69" fmla="*/ 4 h 10"/>
                <a:gd name="T70" fmla="*/ 1 w 17"/>
                <a:gd name="T71" fmla="*/ 4 h 10"/>
                <a:gd name="T72" fmla="*/ 3 w 17"/>
                <a:gd name="T73" fmla="*/ 3 h 10"/>
                <a:gd name="T74" fmla="*/ 4 w 17"/>
                <a:gd name="T75" fmla="*/ 3 h 10"/>
                <a:gd name="T76" fmla="*/ 5 w 17"/>
                <a:gd name="T77" fmla="*/ 1 h 10"/>
                <a:gd name="T78" fmla="*/ 8 w 17"/>
                <a:gd name="T79" fmla="*/ 0 h 10"/>
                <a:gd name="T80" fmla="*/ 12 w 17"/>
                <a:gd name="T81" fmla="*/ 1 h 10"/>
                <a:gd name="T82" fmla="*/ 12 w 17"/>
                <a:gd name="T83" fmla="*/ 1 h 10"/>
                <a:gd name="T84" fmla="*/ 13 w 17"/>
                <a:gd name="T85" fmla="*/ 3 h 10"/>
                <a:gd name="T86" fmla="*/ 13 w 17"/>
                <a:gd name="T87" fmla="*/ 3 h 10"/>
                <a:gd name="T88" fmla="*/ 16 w 17"/>
                <a:gd name="T89" fmla="*/ 4 h 10"/>
                <a:gd name="T90" fmla="*/ 16 w 17"/>
                <a:gd name="T91" fmla="*/ 4 h 10"/>
                <a:gd name="T92" fmla="*/ 17 w 17"/>
                <a:gd name="T93" fmla="*/ 7 h 10"/>
                <a:gd name="T94" fmla="*/ 16 w 17"/>
                <a:gd name="T95" fmla="*/ 9 h 10"/>
                <a:gd name="T96" fmla="*/ 16 w 17"/>
                <a:gd name="T97" fmla="*/ 9 h 10"/>
                <a:gd name="T98" fmla="*/ 13 w 17"/>
                <a:gd name="T99" fmla="*/ 10 h 10"/>
                <a:gd name="T100" fmla="*/ 11 w 17"/>
                <a:gd name="T101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7" h="10">
                  <a:moveTo>
                    <a:pt x="11" y="10"/>
                  </a:moveTo>
                  <a:cubicBezTo>
                    <a:pt x="10" y="10"/>
                    <a:pt x="10" y="10"/>
                    <a:pt x="10" y="9"/>
                  </a:cubicBezTo>
                  <a:cubicBezTo>
                    <a:pt x="10" y="9"/>
                    <a:pt x="10" y="8"/>
                    <a:pt x="11" y="8"/>
                  </a:cubicBezTo>
                  <a:cubicBezTo>
                    <a:pt x="13" y="8"/>
                    <a:pt x="13" y="8"/>
                    <a:pt x="13" y="8"/>
                  </a:cubicBezTo>
                  <a:cubicBezTo>
                    <a:pt x="14" y="8"/>
                    <a:pt x="14" y="8"/>
                    <a:pt x="14" y="8"/>
                  </a:cubicBezTo>
                  <a:cubicBezTo>
                    <a:pt x="14" y="8"/>
                    <a:pt x="14" y="8"/>
                    <a:pt x="14" y="8"/>
                  </a:cubicBezTo>
                  <a:cubicBezTo>
                    <a:pt x="15" y="8"/>
                    <a:pt x="15" y="7"/>
                    <a:pt x="15" y="7"/>
                  </a:cubicBezTo>
                  <a:cubicBezTo>
                    <a:pt x="15" y="6"/>
                    <a:pt x="15" y="6"/>
                    <a:pt x="14" y="6"/>
                  </a:cubicBezTo>
                  <a:cubicBezTo>
                    <a:pt x="14" y="6"/>
                    <a:pt x="14" y="6"/>
                    <a:pt x="14" y="6"/>
                  </a:cubicBezTo>
                  <a:cubicBezTo>
                    <a:pt x="14" y="5"/>
                    <a:pt x="14" y="5"/>
                    <a:pt x="13" y="5"/>
                  </a:cubicBezTo>
                  <a:cubicBezTo>
                    <a:pt x="12" y="5"/>
                    <a:pt x="12" y="5"/>
                    <a:pt x="12" y="5"/>
                  </a:cubicBezTo>
                  <a:cubicBezTo>
                    <a:pt x="11" y="5"/>
                    <a:pt x="11" y="5"/>
                    <a:pt x="11" y="4"/>
                  </a:cubicBezTo>
                  <a:cubicBezTo>
                    <a:pt x="11" y="4"/>
                    <a:pt x="11" y="4"/>
                    <a:pt x="11" y="4"/>
                  </a:cubicBezTo>
                  <a:cubicBezTo>
                    <a:pt x="11" y="3"/>
                    <a:pt x="11" y="3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2"/>
                    <a:pt x="9" y="1"/>
                    <a:pt x="8" y="1"/>
                  </a:cubicBezTo>
                  <a:cubicBezTo>
                    <a:pt x="8" y="1"/>
                    <a:pt x="7" y="2"/>
                    <a:pt x="6" y="2"/>
                  </a:cubicBezTo>
                  <a:cubicBezTo>
                    <a:pt x="6" y="3"/>
                    <a:pt x="6" y="3"/>
                    <a:pt x="6" y="4"/>
                  </a:cubicBezTo>
                  <a:cubicBezTo>
                    <a:pt x="6" y="5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5"/>
                    <a:pt x="3" y="5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6"/>
                    <a:pt x="2" y="6"/>
                    <a:pt x="2" y="7"/>
                  </a:cubicBezTo>
                  <a:cubicBezTo>
                    <a:pt x="2" y="7"/>
                    <a:pt x="2" y="8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3" y="8"/>
                    <a:pt x="3" y="8"/>
                    <a:pt x="3" y="8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6" y="8"/>
                    <a:pt x="7" y="9"/>
                    <a:pt x="7" y="9"/>
                  </a:cubicBezTo>
                  <a:cubicBezTo>
                    <a:pt x="7" y="10"/>
                    <a:pt x="6" y="10"/>
                    <a:pt x="6" y="10"/>
                  </a:cubicBezTo>
                  <a:cubicBezTo>
                    <a:pt x="3" y="10"/>
                    <a:pt x="3" y="10"/>
                    <a:pt x="3" y="10"/>
                  </a:cubicBezTo>
                  <a:cubicBezTo>
                    <a:pt x="2" y="10"/>
                    <a:pt x="2" y="10"/>
                    <a:pt x="1" y="9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0" y="9"/>
                    <a:pt x="0" y="8"/>
                    <a:pt x="0" y="7"/>
                  </a:cubicBezTo>
                  <a:cubicBezTo>
                    <a:pt x="0" y="6"/>
                    <a:pt x="0" y="5"/>
                    <a:pt x="1" y="4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2" y="4"/>
                    <a:pt x="2" y="3"/>
                    <a:pt x="3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2"/>
                    <a:pt x="4" y="2"/>
                    <a:pt x="5" y="1"/>
                  </a:cubicBezTo>
                  <a:cubicBezTo>
                    <a:pt x="6" y="0"/>
                    <a:pt x="7" y="0"/>
                    <a:pt x="8" y="0"/>
                  </a:cubicBezTo>
                  <a:cubicBezTo>
                    <a:pt x="10" y="0"/>
                    <a:pt x="11" y="0"/>
                    <a:pt x="12" y="1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2" y="2"/>
                    <a:pt x="13" y="2"/>
                    <a:pt x="13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4" y="3"/>
                    <a:pt x="15" y="4"/>
                    <a:pt x="16" y="4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5"/>
                    <a:pt x="17" y="6"/>
                    <a:pt x="17" y="7"/>
                  </a:cubicBezTo>
                  <a:cubicBezTo>
                    <a:pt x="17" y="8"/>
                    <a:pt x="16" y="9"/>
                    <a:pt x="16" y="9"/>
                  </a:cubicBezTo>
                  <a:cubicBezTo>
                    <a:pt x="16" y="9"/>
                    <a:pt x="16" y="9"/>
                    <a:pt x="16" y="9"/>
                  </a:cubicBezTo>
                  <a:cubicBezTo>
                    <a:pt x="15" y="10"/>
                    <a:pt x="14" y="10"/>
                    <a:pt x="13" y="10"/>
                  </a:cubicBezTo>
                  <a:lnTo>
                    <a:pt x="11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9" name="Freeform 499">
              <a:extLst>
                <a:ext uri="{FF2B5EF4-FFF2-40B4-BE49-F238E27FC236}">
                  <a16:creationId xmlns:a16="http://schemas.microsoft.com/office/drawing/2014/main" xmlns="" id="{A83841A3-2577-4281-9207-047901E59F16}"/>
                </a:ext>
              </a:extLst>
            </p:cNvPr>
            <p:cNvSpPr>
              <a:spLocks/>
            </p:cNvSpPr>
            <p:nvPr/>
          </p:nvSpPr>
          <p:spPr bwMode="auto">
            <a:xfrm>
              <a:off x="8488363" y="2298701"/>
              <a:ext cx="28575" cy="28575"/>
            </a:xfrm>
            <a:custGeom>
              <a:avLst/>
              <a:gdLst>
                <a:gd name="T0" fmla="*/ 1 w 5"/>
                <a:gd name="T1" fmla="*/ 5 h 5"/>
                <a:gd name="T2" fmla="*/ 0 w 5"/>
                <a:gd name="T3" fmla="*/ 5 h 5"/>
                <a:gd name="T4" fmla="*/ 0 w 5"/>
                <a:gd name="T5" fmla="*/ 4 h 5"/>
                <a:gd name="T6" fmla="*/ 2 w 5"/>
                <a:gd name="T7" fmla="*/ 2 h 5"/>
                <a:gd name="T8" fmla="*/ 3 w 5"/>
                <a:gd name="T9" fmla="*/ 1 h 5"/>
                <a:gd name="T10" fmla="*/ 4 w 5"/>
                <a:gd name="T11" fmla="*/ 1 h 5"/>
                <a:gd name="T12" fmla="*/ 4 w 5"/>
                <a:gd name="T13" fmla="*/ 2 h 5"/>
                <a:gd name="T14" fmla="*/ 3 w 5"/>
                <a:gd name="T15" fmla="*/ 3 h 5"/>
                <a:gd name="T16" fmla="*/ 1 w 5"/>
                <a:gd name="T17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5">
                  <a:moveTo>
                    <a:pt x="1" y="5"/>
                  </a:moveTo>
                  <a:cubicBezTo>
                    <a:pt x="1" y="5"/>
                    <a:pt x="0" y="5"/>
                    <a:pt x="0" y="5"/>
                  </a:cubicBezTo>
                  <a:cubicBezTo>
                    <a:pt x="0" y="5"/>
                    <a:pt x="0" y="4"/>
                    <a:pt x="0" y="4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5" y="1"/>
                    <a:pt x="5" y="1"/>
                    <a:pt x="4" y="2"/>
                  </a:cubicBezTo>
                  <a:cubicBezTo>
                    <a:pt x="3" y="3"/>
                    <a:pt x="3" y="3"/>
                    <a:pt x="3" y="3"/>
                  </a:cubicBezTo>
                  <a:lnTo>
                    <a:pt x="1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10" name="Group 509">
            <a:extLst>
              <a:ext uri="{FF2B5EF4-FFF2-40B4-BE49-F238E27FC236}">
                <a16:creationId xmlns:a16="http://schemas.microsoft.com/office/drawing/2014/main" xmlns="" id="{BB123277-BB2A-4334-9062-8943CFD380DF}"/>
              </a:ext>
            </a:extLst>
          </p:cNvPr>
          <p:cNvGrpSpPr/>
          <p:nvPr/>
        </p:nvGrpSpPr>
        <p:grpSpPr>
          <a:xfrm>
            <a:off x="4213226" y="2936876"/>
            <a:ext cx="255588" cy="339725"/>
            <a:chOff x="4213226" y="2860676"/>
            <a:chExt cx="255588" cy="339725"/>
          </a:xfrm>
          <a:solidFill>
            <a:schemeClr val="tx1"/>
          </a:solidFill>
        </p:grpSpPr>
        <p:sp>
          <p:nvSpPr>
            <p:cNvPr id="511" name="Freeform 500">
              <a:extLst>
                <a:ext uri="{FF2B5EF4-FFF2-40B4-BE49-F238E27FC236}">
                  <a16:creationId xmlns:a16="http://schemas.microsoft.com/office/drawing/2014/main" xmlns="" id="{E3DF4D76-682A-4701-AC08-8D2962250CEE}"/>
                </a:ext>
              </a:extLst>
            </p:cNvPr>
            <p:cNvSpPr>
              <a:spLocks/>
            </p:cNvSpPr>
            <p:nvPr/>
          </p:nvSpPr>
          <p:spPr bwMode="auto">
            <a:xfrm>
              <a:off x="4252913" y="2922588"/>
              <a:ext cx="82550" cy="82550"/>
            </a:xfrm>
            <a:custGeom>
              <a:avLst/>
              <a:gdLst>
                <a:gd name="T0" fmla="*/ 2 w 15"/>
                <a:gd name="T1" fmla="*/ 14 h 15"/>
                <a:gd name="T2" fmla="*/ 1 w 15"/>
                <a:gd name="T3" fmla="*/ 15 h 15"/>
                <a:gd name="T4" fmla="*/ 0 w 15"/>
                <a:gd name="T5" fmla="*/ 14 h 15"/>
                <a:gd name="T6" fmla="*/ 1 w 15"/>
                <a:gd name="T7" fmla="*/ 9 h 15"/>
                <a:gd name="T8" fmla="*/ 4 w 15"/>
                <a:gd name="T9" fmla="*/ 5 h 15"/>
                <a:gd name="T10" fmla="*/ 9 w 15"/>
                <a:gd name="T11" fmla="*/ 2 h 15"/>
                <a:gd name="T12" fmla="*/ 14 w 15"/>
                <a:gd name="T13" fmla="*/ 0 h 15"/>
                <a:gd name="T14" fmla="*/ 15 w 15"/>
                <a:gd name="T15" fmla="*/ 1 h 15"/>
                <a:gd name="T16" fmla="*/ 14 w 15"/>
                <a:gd name="T17" fmla="*/ 2 h 15"/>
                <a:gd name="T18" fmla="*/ 10 w 15"/>
                <a:gd name="T19" fmla="*/ 3 h 15"/>
                <a:gd name="T20" fmla="*/ 6 w 15"/>
                <a:gd name="T21" fmla="*/ 6 h 15"/>
                <a:gd name="T22" fmla="*/ 3 w 15"/>
                <a:gd name="T23" fmla="*/ 10 h 15"/>
                <a:gd name="T24" fmla="*/ 2 w 15"/>
                <a:gd name="T25" fmla="*/ 14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15">
                  <a:moveTo>
                    <a:pt x="2" y="14"/>
                  </a:moveTo>
                  <a:cubicBezTo>
                    <a:pt x="2" y="15"/>
                    <a:pt x="2" y="15"/>
                    <a:pt x="1" y="15"/>
                  </a:cubicBezTo>
                  <a:cubicBezTo>
                    <a:pt x="1" y="15"/>
                    <a:pt x="0" y="15"/>
                    <a:pt x="0" y="14"/>
                  </a:cubicBezTo>
                  <a:cubicBezTo>
                    <a:pt x="0" y="13"/>
                    <a:pt x="1" y="11"/>
                    <a:pt x="1" y="9"/>
                  </a:cubicBezTo>
                  <a:cubicBezTo>
                    <a:pt x="2" y="7"/>
                    <a:pt x="3" y="6"/>
                    <a:pt x="4" y="5"/>
                  </a:cubicBezTo>
                  <a:cubicBezTo>
                    <a:pt x="6" y="3"/>
                    <a:pt x="7" y="2"/>
                    <a:pt x="9" y="2"/>
                  </a:cubicBezTo>
                  <a:cubicBezTo>
                    <a:pt x="11" y="1"/>
                    <a:pt x="13" y="0"/>
                    <a:pt x="14" y="0"/>
                  </a:cubicBezTo>
                  <a:cubicBezTo>
                    <a:pt x="15" y="0"/>
                    <a:pt x="15" y="1"/>
                    <a:pt x="15" y="1"/>
                  </a:cubicBezTo>
                  <a:cubicBezTo>
                    <a:pt x="15" y="2"/>
                    <a:pt x="15" y="2"/>
                    <a:pt x="14" y="2"/>
                  </a:cubicBezTo>
                  <a:cubicBezTo>
                    <a:pt x="13" y="2"/>
                    <a:pt x="11" y="3"/>
                    <a:pt x="10" y="3"/>
                  </a:cubicBezTo>
                  <a:cubicBezTo>
                    <a:pt x="8" y="4"/>
                    <a:pt x="7" y="5"/>
                    <a:pt x="6" y="6"/>
                  </a:cubicBezTo>
                  <a:cubicBezTo>
                    <a:pt x="5" y="7"/>
                    <a:pt x="4" y="8"/>
                    <a:pt x="3" y="10"/>
                  </a:cubicBezTo>
                  <a:cubicBezTo>
                    <a:pt x="3" y="11"/>
                    <a:pt x="2" y="13"/>
                    <a:pt x="2" y="1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2" name="Freeform 501">
              <a:extLst>
                <a:ext uri="{FF2B5EF4-FFF2-40B4-BE49-F238E27FC236}">
                  <a16:creationId xmlns:a16="http://schemas.microsoft.com/office/drawing/2014/main" xmlns="" id="{A1B371C7-0C3F-476B-81A8-442E4992FB9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13226" y="2889251"/>
              <a:ext cx="233363" cy="227013"/>
            </a:xfrm>
            <a:custGeom>
              <a:avLst/>
              <a:gdLst>
                <a:gd name="T0" fmla="*/ 39 w 42"/>
                <a:gd name="T1" fmla="*/ 25 h 41"/>
                <a:gd name="T2" fmla="*/ 39 w 42"/>
                <a:gd name="T3" fmla="*/ 18 h 41"/>
                <a:gd name="T4" fmla="*/ 37 w 42"/>
                <a:gd name="T5" fmla="*/ 11 h 41"/>
                <a:gd name="T6" fmla="*/ 32 w 42"/>
                <a:gd name="T7" fmla="*/ 6 h 41"/>
                <a:gd name="T8" fmla="*/ 26 w 42"/>
                <a:gd name="T9" fmla="*/ 2 h 41"/>
                <a:gd name="T10" fmla="*/ 18 w 42"/>
                <a:gd name="T11" fmla="*/ 2 h 41"/>
                <a:gd name="T12" fmla="*/ 11 w 42"/>
                <a:gd name="T13" fmla="*/ 4 h 41"/>
                <a:gd name="T14" fmla="*/ 6 w 42"/>
                <a:gd name="T15" fmla="*/ 9 h 41"/>
                <a:gd name="T16" fmla="*/ 3 w 42"/>
                <a:gd name="T17" fmla="*/ 16 h 41"/>
                <a:gd name="T18" fmla="*/ 2 w 42"/>
                <a:gd name="T19" fmla="*/ 23 h 41"/>
                <a:gd name="T20" fmla="*/ 5 w 42"/>
                <a:gd name="T21" fmla="*/ 30 h 41"/>
                <a:gd name="T22" fmla="*/ 9 w 42"/>
                <a:gd name="T23" fmla="*/ 35 h 41"/>
                <a:gd name="T24" fmla="*/ 16 w 42"/>
                <a:gd name="T25" fmla="*/ 39 h 41"/>
                <a:gd name="T26" fmla="*/ 23 w 42"/>
                <a:gd name="T27" fmla="*/ 39 h 41"/>
                <a:gd name="T28" fmla="*/ 30 w 42"/>
                <a:gd name="T29" fmla="*/ 37 h 41"/>
                <a:gd name="T30" fmla="*/ 36 w 42"/>
                <a:gd name="T31" fmla="*/ 32 h 41"/>
                <a:gd name="T32" fmla="*/ 39 w 42"/>
                <a:gd name="T33" fmla="*/ 25 h 41"/>
                <a:gd name="T34" fmla="*/ 41 w 42"/>
                <a:gd name="T35" fmla="*/ 18 h 41"/>
                <a:gd name="T36" fmla="*/ 41 w 42"/>
                <a:gd name="T37" fmla="*/ 26 h 41"/>
                <a:gd name="T38" fmla="*/ 37 w 42"/>
                <a:gd name="T39" fmla="*/ 33 h 41"/>
                <a:gd name="T40" fmla="*/ 31 w 42"/>
                <a:gd name="T41" fmla="*/ 38 h 41"/>
                <a:gd name="T42" fmla="*/ 23 w 42"/>
                <a:gd name="T43" fmla="*/ 41 h 41"/>
                <a:gd name="T44" fmla="*/ 15 w 42"/>
                <a:gd name="T45" fmla="*/ 41 h 41"/>
                <a:gd name="T46" fmla="*/ 8 w 42"/>
                <a:gd name="T47" fmla="*/ 37 h 41"/>
                <a:gd name="T48" fmla="*/ 3 w 42"/>
                <a:gd name="T49" fmla="*/ 31 h 41"/>
                <a:gd name="T50" fmla="*/ 0 w 42"/>
                <a:gd name="T51" fmla="*/ 23 h 41"/>
                <a:gd name="T52" fmla="*/ 1 w 42"/>
                <a:gd name="T53" fmla="*/ 15 h 41"/>
                <a:gd name="T54" fmla="*/ 4 w 42"/>
                <a:gd name="T55" fmla="*/ 8 h 41"/>
                <a:gd name="T56" fmla="*/ 10 w 42"/>
                <a:gd name="T57" fmla="*/ 3 h 41"/>
                <a:gd name="T58" fmla="*/ 18 w 42"/>
                <a:gd name="T59" fmla="*/ 0 h 41"/>
                <a:gd name="T60" fmla="*/ 26 w 42"/>
                <a:gd name="T61" fmla="*/ 1 h 41"/>
                <a:gd name="T62" fmla="*/ 33 w 42"/>
                <a:gd name="T63" fmla="*/ 4 h 41"/>
                <a:gd name="T64" fmla="*/ 39 w 42"/>
                <a:gd name="T65" fmla="*/ 10 h 41"/>
                <a:gd name="T66" fmla="*/ 41 w 42"/>
                <a:gd name="T67" fmla="*/ 18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2" h="41">
                  <a:moveTo>
                    <a:pt x="39" y="25"/>
                  </a:moveTo>
                  <a:cubicBezTo>
                    <a:pt x="40" y="23"/>
                    <a:pt x="40" y="21"/>
                    <a:pt x="39" y="18"/>
                  </a:cubicBezTo>
                  <a:cubicBezTo>
                    <a:pt x="39" y="16"/>
                    <a:pt x="38" y="13"/>
                    <a:pt x="37" y="11"/>
                  </a:cubicBezTo>
                  <a:cubicBezTo>
                    <a:pt x="36" y="9"/>
                    <a:pt x="34" y="7"/>
                    <a:pt x="32" y="6"/>
                  </a:cubicBezTo>
                  <a:cubicBezTo>
                    <a:pt x="30" y="4"/>
                    <a:pt x="28" y="3"/>
                    <a:pt x="26" y="2"/>
                  </a:cubicBezTo>
                  <a:cubicBezTo>
                    <a:pt x="23" y="2"/>
                    <a:pt x="21" y="2"/>
                    <a:pt x="18" y="2"/>
                  </a:cubicBezTo>
                  <a:cubicBezTo>
                    <a:pt x="16" y="2"/>
                    <a:pt x="13" y="3"/>
                    <a:pt x="11" y="4"/>
                  </a:cubicBezTo>
                  <a:cubicBezTo>
                    <a:pt x="9" y="6"/>
                    <a:pt x="7" y="7"/>
                    <a:pt x="6" y="9"/>
                  </a:cubicBezTo>
                  <a:cubicBezTo>
                    <a:pt x="4" y="11"/>
                    <a:pt x="3" y="13"/>
                    <a:pt x="3" y="16"/>
                  </a:cubicBezTo>
                  <a:cubicBezTo>
                    <a:pt x="2" y="18"/>
                    <a:pt x="2" y="21"/>
                    <a:pt x="2" y="23"/>
                  </a:cubicBezTo>
                  <a:cubicBezTo>
                    <a:pt x="2" y="26"/>
                    <a:pt x="3" y="28"/>
                    <a:pt x="5" y="30"/>
                  </a:cubicBezTo>
                  <a:cubicBezTo>
                    <a:pt x="6" y="32"/>
                    <a:pt x="7" y="34"/>
                    <a:pt x="9" y="35"/>
                  </a:cubicBezTo>
                  <a:cubicBezTo>
                    <a:pt x="11" y="37"/>
                    <a:pt x="13" y="38"/>
                    <a:pt x="16" y="39"/>
                  </a:cubicBezTo>
                  <a:cubicBezTo>
                    <a:pt x="18" y="39"/>
                    <a:pt x="21" y="40"/>
                    <a:pt x="23" y="39"/>
                  </a:cubicBezTo>
                  <a:cubicBezTo>
                    <a:pt x="26" y="39"/>
                    <a:pt x="28" y="38"/>
                    <a:pt x="30" y="37"/>
                  </a:cubicBezTo>
                  <a:cubicBezTo>
                    <a:pt x="32" y="36"/>
                    <a:pt x="34" y="34"/>
                    <a:pt x="36" y="32"/>
                  </a:cubicBezTo>
                  <a:cubicBezTo>
                    <a:pt x="37" y="30"/>
                    <a:pt x="38" y="28"/>
                    <a:pt x="39" y="25"/>
                  </a:cubicBezTo>
                  <a:close/>
                  <a:moveTo>
                    <a:pt x="41" y="18"/>
                  </a:moveTo>
                  <a:cubicBezTo>
                    <a:pt x="42" y="21"/>
                    <a:pt x="41" y="23"/>
                    <a:pt x="41" y="26"/>
                  </a:cubicBezTo>
                  <a:cubicBezTo>
                    <a:pt x="40" y="29"/>
                    <a:pt x="39" y="31"/>
                    <a:pt x="37" y="33"/>
                  </a:cubicBezTo>
                  <a:cubicBezTo>
                    <a:pt x="35" y="35"/>
                    <a:pt x="33" y="37"/>
                    <a:pt x="31" y="38"/>
                  </a:cubicBezTo>
                  <a:cubicBezTo>
                    <a:pt x="29" y="40"/>
                    <a:pt x="26" y="41"/>
                    <a:pt x="23" y="41"/>
                  </a:cubicBezTo>
                  <a:cubicBezTo>
                    <a:pt x="21" y="41"/>
                    <a:pt x="18" y="41"/>
                    <a:pt x="15" y="41"/>
                  </a:cubicBezTo>
                  <a:cubicBezTo>
                    <a:pt x="13" y="40"/>
                    <a:pt x="10" y="39"/>
                    <a:pt x="8" y="37"/>
                  </a:cubicBezTo>
                  <a:cubicBezTo>
                    <a:pt x="6" y="35"/>
                    <a:pt x="4" y="33"/>
                    <a:pt x="3" y="31"/>
                  </a:cubicBezTo>
                  <a:cubicBezTo>
                    <a:pt x="2" y="29"/>
                    <a:pt x="1" y="26"/>
                    <a:pt x="0" y="23"/>
                  </a:cubicBezTo>
                  <a:cubicBezTo>
                    <a:pt x="0" y="21"/>
                    <a:pt x="0" y="18"/>
                    <a:pt x="1" y="15"/>
                  </a:cubicBezTo>
                  <a:cubicBezTo>
                    <a:pt x="2" y="13"/>
                    <a:pt x="3" y="10"/>
                    <a:pt x="4" y="8"/>
                  </a:cubicBezTo>
                  <a:cubicBezTo>
                    <a:pt x="6" y="6"/>
                    <a:pt x="8" y="4"/>
                    <a:pt x="10" y="3"/>
                  </a:cubicBezTo>
                  <a:cubicBezTo>
                    <a:pt x="13" y="1"/>
                    <a:pt x="15" y="0"/>
                    <a:pt x="18" y="0"/>
                  </a:cubicBezTo>
                  <a:cubicBezTo>
                    <a:pt x="21" y="0"/>
                    <a:pt x="23" y="0"/>
                    <a:pt x="26" y="1"/>
                  </a:cubicBezTo>
                  <a:cubicBezTo>
                    <a:pt x="29" y="1"/>
                    <a:pt x="31" y="3"/>
                    <a:pt x="33" y="4"/>
                  </a:cubicBezTo>
                  <a:cubicBezTo>
                    <a:pt x="35" y="6"/>
                    <a:pt x="37" y="8"/>
                    <a:pt x="39" y="10"/>
                  </a:cubicBezTo>
                  <a:cubicBezTo>
                    <a:pt x="40" y="13"/>
                    <a:pt x="41" y="15"/>
                    <a:pt x="41" y="1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3" name="Freeform 502">
              <a:extLst>
                <a:ext uri="{FF2B5EF4-FFF2-40B4-BE49-F238E27FC236}">
                  <a16:creationId xmlns:a16="http://schemas.microsoft.com/office/drawing/2014/main" xmlns="" id="{E71CE0AE-60C8-446C-B1DA-B7C1BF4A8A7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64026" y="2860676"/>
              <a:ext cx="204788" cy="284163"/>
            </a:xfrm>
            <a:custGeom>
              <a:avLst/>
              <a:gdLst>
                <a:gd name="T0" fmla="*/ 12 w 37"/>
                <a:gd name="T1" fmla="*/ 1 h 51"/>
                <a:gd name="T2" fmla="*/ 16 w 37"/>
                <a:gd name="T3" fmla="*/ 0 h 51"/>
                <a:gd name="T4" fmla="*/ 16 w 37"/>
                <a:gd name="T5" fmla="*/ 0 h 51"/>
                <a:gd name="T6" fmla="*/ 21 w 37"/>
                <a:gd name="T7" fmla="*/ 2 h 51"/>
                <a:gd name="T8" fmla="*/ 23 w 37"/>
                <a:gd name="T9" fmla="*/ 3 h 51"/>
                <a:gd name="T10" fmla="*/ 27 w 37"/>
                <a:gd name="T11" fmla="*/ 5 h 51"/>
                <a:gd name="T12" fmla="*/ 31 w 37"/>
                <a:gd name="T13" fmla="*/ 9 h 51"/>
                <a:gd name="T14" fmla="*/ 34 w 37"/>
                <a:gd name="T15" fmla="*/ 13 h 51"/>
                <a:gd name="T16" fmla="*/ 35 w 37"/>
                <a:gd name="T17" fmla="*/ 15 h 51"/>
                <a:gd name="T18" fmla="*/ 36 w 37"/>
                <a:gd name="T19" fmla="*/ 17 h 51"/>
                <a:gd name="T20" fmla="*/ 37 w 37"/>
                <a:gd name="T21" fmla="*/ 22 h 51"/>
                <a:gd name="T22" fmla="*/ 37 w 37"/>
                <a:gd name="T23" fmla="*/ 27 h 51"/>
                <a:gd name="T24" fmla="*/ 36 w 37"/>
                <a:gd name="T25" fmla="*/ 32 h 51"/>
                <a:gd name="T26" fmla="*/ 35 w 37"/>
                <a:gd name="T27" fmla="*/ 37 h 51"/>
                <a:gd name="T28" fmla="*/ 33 w 37"/>
                <a:gd name="T29" fmla="*/ 39 h 51"/>
                <a:gd name="T30" fmla="*/ 30 w 37"/>
                <a:gd name="T31" fmla="*/ 43 h 51"/>
                <a:gd name="T32" fmla="*/ 27 w 37"/>
                <a:gd name="T33" fmla="*/ 46 h 51"/>
                <a:gd name="T34" fmla="*/ 25 w 37"/>
                <a:gd name="T35" fmla="*/ 48 h 51"/>
                <a:gd name="T36" fmla="*/ 20 w 37"/>
                <a:gd name="T37" fmla="*/ 50 h 51"/>
                <a:gd name="T38" fmla="*/ 20 w 37"/>
                <a:gd name="T39" fmla="*/ 50 h 51"/>
                <a:gd name="T40" fmla="*/ 17 w 37"/>
                <a:gd name="T41" fmla="*/ 51 h 51"/>
                <a:gd name="T42" fmla="*/ 16 w 37"/>
                <a:gd name="T43" fmla="*/ 49 h 51"/>
                <a:gd name="T44" fmla="*/ 19 w 37"/>
                <a:gd name="T45" fmla="*/ 48 h 51"/>
                <a:gd name="T46" fmla="*/ 22 w 37"/>
                <a:gd name="T47" fmla="*/ 47 h 51"/>
                <a:gd name="T48" fmla="*/ 24 w 37"/>
                <a:gd name="T49" fmla="*/ 46 h 51"/>
                <a:gd name="T50" fmla="*/ 26 w 37"/>
                <a:gd name="T51" fmla="*/ 45 h 51"/>
                <a:gd name="T52" fmla="*/ 29 w 37"/>
                <a:gd name="T53" fmla="*/ 42 h 51"/>
                <a:gd name="T54" fmla="*/ 32 w 37"/>
                <a:gd name="T55" fmla="*/ 38 h 51"/>
                <a:gd name="T56" fmla="*/ 33 w 37"/>
                <a:gd name="T57" fmla="*/ 36 h 51"/>
                <a:gd name="T58" fmla="*/ 34 w 37"/>
                <a:gd name="T59" fmla="*/ 34 h 51"/>
                <a:gd name="T60" fmla="*/ 35 w 37"/>
                <a:gd name="T61" fmla="*/ 29 h 51"/>
                <a:gd name="T62" fmla="*/ 35 w 37"/>
                <a:gd name="T63" fmla="*/ 25 h 51"/>
                <a:gd name="T64" fmla="*/ 35 w 37"/>
                <a:gd name="T65" fmla="*/ 22 h 51"/>
                <a:gd name="T66" fmla="*/ 34 w 37"/>
                <a:gd name="T67" fmla="*/ 18 h 51"/>
                <a:gd name="T68" fmla="*/ 33 w 37"/>
                <a:gd name="T69" fmla="*/ 16 h 51"/>
                <a:gd name="T70" fmla="*/ 32 w 37"/>
                <a:gd name="T71" fmla="*/ 14 h 51"/>
                <a:gd name="T72" fmla="*/ 30 w 37"/>
                <a:gd name="T73" fmla="*/ 10 h 51"/>
                <a:gd name="T74" fmla="*/ 26 w 37"/>
                <a:gd name="T75" fmla="*/ 7 h 51"/>
                <a:gd name="T76" fmla="*/ 22 w 37"/>
                <a:gd name="T77" fmla="*/ 4 h 51"/>
                <a:gd name="T78" fmla="*/ 20 w 37"/>
                <a:gd name="T79" fmla="*/ 3 h 51"/>
                <a:gd name="T80" fmla="*/ 16 w 37"/>
                <a:gd name="T81" fmla="*/ 2 h 51"/>
                <a:gd name="T82" fmla="*/ 13 w 37"/>
                <a:gd name="T83" fmla="*/ 2 h 51"/>
                <a:gd name="T84" fmla="*/ 10 w 37"/>
                <a:gd name="T85" fmla="*/ 49 h 51"/>
                <a:gd name="T86" fmla="*/ 8 w 37"/>
                <a:gd name="T87" fmla="*/ 49 h 51"/>
                <a:gd name="T88" fmla="*/ 3 w 37"/>
                <a:gd name="T89" fmla="*/ 48 h 51"/>
                <a:gd name="T90" fmla="*/ 0 w 37"/>
                <a:gd name="T91" fmla="*/ 47 h 51"/>
                <a:gd name="T92" fmla="*/ 3 w 37"/>
                <a:gd name="T93" fmla="*/ 50 h 51"/>
                <a:gd name="T94" fmla="*/ 8 w 37"/>
                <a:gd name="T95" fmla="*/ 51 h 51"/>
                <a:gd name="T96" fmla="*/ 8 w 37"/>
                <a:gd name="T97" fmla="*/ 51 h 51"/>
                <a:gd name="T98" fmla="*/ 12 w 37"/>
                <a:gd name="T99" fmla="*/ 51 h 51"/>
                <a:gd name="T100" fmla="*/ 12 w 37"/>
                <a:gd name="T101" fmla="*/ 49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37" h="51">
                  <a:moveTo>
                    <a:pt x="13" y="2"/>
                  </a:moveTo>
                  <a:cubicBezTo>
                    <a:pt x="13" y="2"/>
                    <a:pt x="12" y="1"/>
                    <a:pt x="12" y="1"/>
                  </a:cubicBezTo>
                  <a:cubicBezTo>
                    <a:pt x="12" y="0"/>
                    <a:pt x="13" y="0"/>
                    <a:pt x="13" y="0"/>
                  </a:cubicBezTo>
                  <a:cubicBezTo>
                    <a:pt x="14" y="0"/>
                    <a:pt x="15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7" y="0"/>
                    <a:pt x="18" y="1"/>
                    <a:pt x="18" y="1"/>
                  </a:cubicBezTo>
                  <a:cubicBezTo>
                    <a:pt x="19" y="1"/>
                    <a:pt x="20" y="1"/>
                    <a:pt x="21" y="2"/>
                  </a:cubicBezTo>
                  <a:cubicBezTo>
                    <a:pt x="22" y="2"/>
                    <a:pt x="22" y="2"/>
                    <a:pt x="23" y="3"/>
                  </a:cubicBezTo>
                  <a:cubicBezTo>
                    <a:pt x="23" y="3"/>
                    <a:pt x="23" y="3"/>
                    <a:pt x="23" y="3"/>
                  </a:cubicBezTo>
                  <a:cubicBezTo>
                    <a:pt x="24" y="3"/>
                    <a:pt x="25" y="4"/>
                    <a:pt x="25" y="4"/>
                  </a:cubicBezTo>
                  <a:cubicBezTo>
                    <a:pt x="26" y="4"/>
                    <a:pt x="27" y="5"/>
                    <a:pt x="27" y="5"/>
                  </a:cubicBezTo>
                  <a:cubicBezTo>
                    <a:pt x="28" y="6"/>
                    <a:pt x="29" y="6"/>
                    <a:pt x="29" y="7"/>
                  </a:cubicBezTo>
                  <a:cubicBezTo>
                    <a:pt x="30" y="8"/>
                    <a:pt x="31" y="8"/>
                    <a:pt x="31" y="9"/>
                  </a:cubicBezTo>
                  <a:cubicBezTo>
                    <a:pt x="32" y="9"/>
                    <a:pt x="32" y="10"/>
                    <a:pt x="33" y="11"/>
                  </a:cubicBezTo>
                  <a:cubicBezTo>
                    <a:pt x="33" y="11"/>
                    <a:pt x="34" y="12"/>
                    <a:pt x="34" y="13"/>
                  </a:cubicBezTo>
                  <a:cubicBezTo>
                    <a:pt x="34" y="13"/>
                    <a:pt x="34" y="13"/>
                    <a:pt x="34" y="13"/>
                  </a:cubicBezTo>
                  <a:cubicBezTo>
                    <a:pt x="34" y="14"/>
                    <a:pt x="35" y="14"/>
                    <a:pt x="35" y="15"/>
                  </a:cubicBezTo>
                  <a:cubicBezTo>
                    <a:pt x="35" y="16"/>
                    <a:pt x="36" y="17"/>
                    <a:pt x="36" y="17"/>
                  </a:cubicBezTo>
                  <a:cubicBezTo>
                    <a:pt x="36" y="17"/>
                    <a:pt x="36" y="17"/>
                    <a:pt x="36" y="17"/>
                  </a:cubicBezTo>
                  <a:cubicBezTo>
                    <a:pt x="36" y="18"/>
                    <a:pt x="36" y="19"/>
                    <a:pt x="37" y="20"/>
                  </a:cubicBezTo>
                  <a:cubicBezTo>
                    <a:pt x="37" y="20"/>
                    <a:pt x="37" y="21"/>
                    <a:pt x="37" y="22"/>
                  </a:cubicBezTo>
                  <a:cubicBezTo>
                    <a:pt x="37" y="23"/>
                    <a:pt x="37" y="24"/>
                    <a:pt x="37" y="25"/>
                  </a:cubicBezTo>
                  <a:cubicBezTo>
                    <a:pt x="37" y="25"/>
                    <a:pt x="37" y="26"/>
                    <a:pt x="37" y="27"/>
                  </a:cubicBezTo>
                  <a:cubicBezTo>
                    <a:pt x="37" y="28"/>
                    <a:pt x="37" y="29"/>
                    <a:pt x="37" y="30"/>
                  </a:cubicBezTo>
                  <a:cubicBezTo>
                    <a:pt x="37" y="31"/>
                    <a:pt x="37" y="31"/>
                    <a:pt x="36" y="32"/>
                  </a:cubicBezTo>
                  <a:cubicBezTo>
                    <a:pt x="36" y="33"/>
                    <a:pt x="36" y="34"/>
                    <a:pt x="36" y="35"/>
                  </a:cubicBezTo>
                  <a:cubicBezTo>
                    <a:pt x="35" y="35"/>
                    <a:pt x="35" y="36"/>
                    <a:pt x="35" y="37"/>
                  </a:cubicBezTo>
                  <a:cubicBezTo>
                    <a:pt x="35" y="37"/>
                    <a:pt x="35" y="37"/>
                    <a:pt x="35" y="37"/>
                  </a:cubicBezTo>
                  <a:cubicBezTo>
                    <a:pt x="34" y="38"/>
                    <a:pt x="34" y="39"/>
                    <a:pt x="33" y="39"/>
                  </a:cubicBezTo>
                  <a:cubicBezTo>
                    <a:pt x="33" y="40"/>
                    <a:pt x="32" y="41"/>
                    <a:pt x="32" y="41"/>
                  </a:cubicBezTo>
                  <a:cubicBezTo>
                    <a:pt x="31" y="42"/>
                    <a:pt x="31" y="43"/>
                    <a:pt x="30" y="43"/>
                  </a:cubicBezTo>
                  <a:cubicBezTo>
                    <a:pt x="30" y="44"/>
                    <a:pt x="29" y="44"/>
                    <a:pt x="29" y="45"/>
                  </a:cubicBezTo>
                  <a:cubicBezTo>
                    <a:pt x="28" y="45"/>
                    <a:pt x="27" y="46"/>
                    <a:pt x="27" y="46"/>
                  </a:cubicBezTo>
                  <a:cubicBezTo>
                    <a:pt x="26" y="47"/>
                    <a:pt x="25" y="47"/>
                    <a:pt x="25" y="48"/>
                  </a:cubicBezTo>
                  <a:cubicBezTo>
                    <a:pt x="25" y="48"/>
                    <a:pt x="25" y="48"/>
                    <a:pt x="25" y="48"/>
                  </a:cubicBezTo>
                  <a:cubicBezTo>
                    <a:pt x="24" y="48"/>
                    <a:pt x="23" y="49"/>
                    <a:pt x="22" y="49"/>
                  </a:cubicBezTo>
                  <a:cubicBezTo>
                    <a:pt x="22" y="49"/>
                    <a:pt x="21" y="50"/>
                    <a:pt x="20" y="50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50"/>
                    <a:pt x="19" y="50"/>
                    <a:pt x="18" y="50"/>
                  </a:cubicBezTo>
                  <a:cubicBezTo>
                    <a:pt x="18" y="50"/>
                    <a:pt x="17" y="51"/>
                    <a:pt x="17" y="51"/>
                  </a:cubicBezTo>
                  <a:cubicBezTo>
                    <a:pt x="16" y="51"/>
                    <a:pt x="16" y="50"/>
                    <a:pt x="16" y="50"/>
                  </a:cubicBezTo>
                  <a:cubicBezTo>
                    <a:pt x="16" y="49"/>
                    <a:pt x="16" y="49"/>
                    <a:pt x="16" y="49"/>
                  </a:cubicBezTo>
                  <a:cubicBezTo>
                    <a:pt x="17" y="49"/>
                    <a:pt x="18" y="49"/>
                    <a:pt x="18" y="48"/>
                  </a:cubicBezTo>
                  <a:cubicBezTo>
                    <a:pt x="18" y="48"/>
                    <a:pt x="19" y="48"/>
                    <a:pt x="19" y="48"/>
                  </a:cubicBezTo>
                  <a:cubicBezTo>
                    <a:pt x="19" y="48"/>
                    <a:pt x="19" y="48"/>
                    <a:pt x="19" y="48"/>
                  </a:cubicBezTo>
                  <a:cubicBezTo>
                    <a:pt x="20" y="48"/>
                    <a:pt x="21" y="47"/>
                    <a:pt x="22" y="47"/>
                  </a:cubicBezTo>
                  <a:cubicBezTo>
                    <a:pt x="22" y="47"/>
                    <a:pt x="23" y="46"/>
                    <a:pt x="24" y="46"/>
                  </a:cubicBezTo>
                  <a:cubicBezTo>
                    <a:pt x="24" y="46"/>
                    <a:pt x="24" y="46"/>
                    <a:pt x="24" y="46"/>
                  </a:cubicBezTo>
                  <a:cubicBezTo>
                    <a:pt x="24" y="46"/>
                    <a:pt x="24" y="46"/>
                    <a:pt x="24" y="46"/>
                  </a:cubicBezTo>
                  <a:cubicBezTo>
                    <a:pt x="24" y="46"/>
                    <a:pt x="25" y="45"/>
                    <a:pt x="26" y="45"/>
                  </a:cubicBezTo>
                  <a:cubicBezTo>
                    <a:pt x="26" y="44"/>
                    <a:pt x="27" y="44"/>
                    <a:pt x="27" y="43"/>
                  </a:cubicBezTo>
                  <a:cubicBezTo>
                    <a:pt x="28" y="43"/>
                    <a:pt x="28" y="42"/>
                    <a:pt x="29" y="42"/>
                  </a:cubicBezTo>
                  <a:cubicBezTo>
                    <a:pt x="29" y="41"/>
                    <a:pt x="30" y="41"/>
                    <a:pt x="30" y="40"/>
                  </a:cubicBezTo>
                  <a:cubicBezTo>
                    <a:pt x="31" y="40"/>
                    <a:pt x="31" y="39"/>
                    <a:pt x="32" y="38"/>
                  </a:cubicBezTo>
                  <a:cubicBezTo>
                    <a:pt x="32" y="38"/>
                    <a:pt x="33" y="37"/>
                    <a:pt x="33" y="36"/>
                  </a:cubicBezTo>
                  <a:cubicBezTo>
                    <a:pt x="33" y="36"/>
                    <a:pt x="33" y="36"/>
                    <a:pt x="33" y="36"/>
                  </a:cubicBezTo>
                  <a:cubicBezTo>
                    <a:pt x="33" y="36"/>
                    <a:pt x="33" y="36"/>
                    <a:pt x="33" y="36"/>
                  </a:cubicBezTo>
                  <a:cubicBezTo>
                    <a:pt x="33" y="36"/>
                    <a:pt x="34" y="35"/>
                    <a:pt x="34" y="34"/>
                  </a:cubicBezTo>
                  <a:cubicBezTo>
                    <a:pt x="34" y="33"/>
                    <a:pt x="34" y="33"/>
                    <a:pt x="35" y="32"/>
                  </a:cubicBezTo>
                  <a:cubicBezTo>
                    <a:pt x="35" y="31"/>
                    <a:pt x="35" y="30"/>
                    <a:pt x="35" y="29"/>
                  </a:cubicBezTo>
                  <a:cubicBezTo>
                    <a:pt x="35" y="29"/>
                    <a:pt x="35" y="28"/>
                    <a:pt x="35" y="27"/>
                  </a:cubicBezTo>
                  <a:cubicBezTo>
                    <a:pt x="35" y="26"/>
                    <a:pt x="35" y="25"/>
                    <a:pt x="35" y="25"/>
                  </a:cubicBezTo>
                  <a:cubicBezTo>
                    <a:pt x="35" y="25"/>
                    <a:pt x="35" y="25"/>
                    <a:pt x="35" y="25"/>
                  </a:cubicBezTo>
                  <a:cubicBezTo>
                    <a:pt x="35" y="24"/>
                    <a:pt x="35" y="23"/>
                    <a:pt x="35" y="22"/>
                  </a:cubicBezTo>
                  <a:cubicBezTo>
                    <a:pt x="35" y="22"/>
                    <a:pt x="35" y="21"/>
                    <a:pt x="35" y="20"/>
                  </a:cubicBezTo>
                  <a:cubicBezTo>
                    <a:pt x="35" y="19"/>
                    <a:pt x="34" y="19"/>
                    <a:pt x="34" y="18"/>
                  </a:cubicBezTo>
                  <a:cubicBezTo>
                    <a:pt x="34" y="18"/>
                    <a:pt x="34" y="18"/>
                    <a:pt x="34" y="18"/>
                  </a:cubicBezTo>
                  <a:cubicBezTo>
                    <a:pt x="34" y="17"/>
                    <a:pt x="34" y="16"/>
                    <a:pt x="33" y="16"/>
                  </a:cubicBezTo>
                  <a:cubicBezTo>
                    <a:pt x="33" y="15"/>
                    <a:pt x="33" y="14"/>
                    <a:pt x="32" y="14"/>
                  </a:cubicBezTo>
                  <a:cubicBezTo>
                    <a:pt x="32" y="14"/>
                    <a:pt x="32" y="14"/>
                    <a:pt x="32" y="14"/>
                  </a:cubicBezTo>
                  <a:cubicBezTo>
                    <a:pt x="32" y="13"/>
                    <a:pt x="31" y="12"/>
                    <a:pt x="31" y="12"/>
                  </a:cubicBezTo>
                  <a:cubicBezTo>
                    <a:pt x="31" y="11"/>
                    <a:pt x="30" y="11"/>
                    <a:pt x="30" y="10"/>
                  </a:cubicBezTo>
                  <a:cubicBezTo>
                    <a:pt x="29" y="9"/>
                    <a:pt x="29" y="9"/>
                    <a:pt x="28" y="8"/>
                  </a:cubicBezTo>
                  <a:cubicBezTo>
                    <a:pt x="27" y="8"/>
                    <a:pt x="27" y="7"/>
                    <a:pt x="26" y="7"/>
                  </a:cubicBezTo>
                  <a:cubicBezTo>
                    <a:pt x="26" y="6"/>
                    <a:pt x="25" y="6"/>
                    <a:pt x="24" y="6"/>
                  </a:cubicBezTo>
                  <a:cubicBezTo>
                    <a:pt x="24" y="5"/>
                    <a:pt x="23" y="5"/>
                    <a:pt x="22" y="4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4"/>
                    <a:pt x="21" y="4"/>
                    <a:pt x="20" y="3"/>
                  </a:cubicBezTo>
                  <a:cubicBezTo>
                    <a:pt x="19" y="3"/>
                    <a:pt x="19" y="3"/>
                    <a:pt x="18" y="3"/>
                  </a:cubicBezTo>
                  <a:cubicBezTo>
                    <a:pt x="17" y="3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5" y="2"/>
                    <a:pt x="14" y="2"/>
                    <a:pt x="13" y="2"/>
                  </a:cubicBezTo>
                  <a:close/>
                  <a:moveTo>
                    <a:pt x="12" y="49"/>
                  </a:moveTo>
                  <a:cubicBezTo>
                    <a:pt x="11" y="49"/>
                    <a:pt x="11" y="49"/>
                    <a:pt x="10" y="49"/>
                  </a:cubicBezTo>
                  <a:cubicBezTo>
                    <a:pt x="10" y="49"/>
                    <a:pt x="9" y="49"/>
                    <a:pt x="8" y="49"/>
                  </a:cubicBezTo>
                  <a:cubicBezTo>
                    <a:pt x="8" y="49"/>
                    <a:pt x="8" y="49"/>
                    <a:pt x="8" y="49"/>
                  </a:cubicBezTo>
                  <a:cubicBezTo>
                    <a:pt x="7" y="49"/>
                    <a:pt x="6" y="49"/>
                    <a:pt x="6" y="48"/>
                  </a:cubicBezTo>
                  <a:cubicBezTo>
                    <a:pt x="5" y="48"/>
                    <a:pt x="4" y="48"/>
                    <a:pt x="3" y="48"/>
                  </a:cubicBezTo>
                  <a:cubicBezTo>
                    <a:pt x="3" y="47"/>
                    <a:pt x="2" y="47"/>
                    <a:pt x="1" y="47"/>
                  </a:cubicBezTo>
                  <a:cubicBezTo>
                    <a:pt x="1" y="47"/>
                    <a:pt x="0" y="47"/>
                    <a:pt x="0" y="47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1" y="49"/>
                    <a:pt x="2" y="49"/>
                    <a:pt x="3" y="50"/>
                  </a:cubicBezTo>
                  <a:cubicBezTo>
                    <a:pt x="3" y="50"/>
                    <a:pt x="4" y="50"/>
                    <a:pt x="5" y="50"/>
                  </a:cubicBezTo>
                  <a:cubicBezTo>
                    <a:pt x="6" y="51"/>
                    <a:pt x="7" y="51"/>
                    <a:pt x="8" y="51"/>
                  </a:cubicBezTo>
                  <a:cubicBezTo>
                    <a:pt x="8" y="51"/>
                    <a:pt x="8" y="51"/>
                    <a:pt x="8" y="51"/>
                  </a:cubicBezTo>
                  <a:cubicBezTo>
                    <a:pt x="8" y="51"/>
                    <a:pt x="8" y="51"/>
                    <a:pt x="8" y="51"/>
                  </a:cubicBezTo>
                  <a:cubicBezTo>
                    <a:pt x="9" y="51"/>
                    <a:pt x="9" y="51"/>
                    <a:pt x="10" y="51"/>
                  </a:cubicBezTo>
                  <a:cubicBezTo>
                    <a:pt x="11" y="51"/>
                    <a:pt x="11" y="51"/>
                    <a:pt x="12" y="51"/>
                  </a:cubicBezTo>
                  <a:cubicBezTo>
                    <a:pt x="12" y="51"/>
                    <a:pt x="13" y="51"/>
                    <a:pt x="13" y="50"/>
                  </a:cubicBezTo>
                  <a:cubicBezTo>
                    <a:pt x="13" y="50"/>
                    <a:pt x="12" y="49"/>
                    <a:pt x="12" y="4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4" name="Freeform 503">
              <a:extLst>
                <a:ext uri="{FF2B5EF4-FFF2-40B4-BE49-F238E27FC236}">
                  <a16:creationId xmlns:a16="http://schemas.microsoft.com/office/drawing/2014/main" xmlns="" id="{D332C268-8D9E-44D4-821D-38E821B135BA}"/>
                </a:ext>
              </a:extLst>
            </p:cNvPr>
            <p:cNvSpPr>
              <a:spLocks/>
            </p:cNvSpPr>
            <p:nvPr/>
          </p:nvSpPr>
          <p:spPr bwMode="auto">
            <a:xfrm>
              <a:off x="4352926" y="2867026"/>
              <a:ext cx="15875" cy="38100"/>
            </a:xfrm>
            <a:custGeom>
              <a:avLst/>
              <a:gdLst>
                <a:gd name="T0" fmla="*/ 2 w 3"/>
                <a:gd name="T1" fmla="*/ 6 h 7"/>
                <a:gd name="T2" fmla="*/ 1 w 3"/>
                <a:gd name="T3" fmla="*/ 6 h 7"/>
                <a:gd name="T4" fmla="*/ 0 w 3"/>
                <a:gd name="T5" fmla="*/ 5 h 7"/>
                <a:gd name="T6" fmla="*/ 1 w 3"/>
                <a:gd name="T7" fmla="*/ 1 h 7"/>
                <a:gd name="T8" fmla="*/ 2 w 3"/>
                <a:gd name="T9" fmla="*/ 0 h 7"/>
                <a:gd name="T10" fmla="*/ 3 w 3"/>
                <a:gd name="T11" fmla="*/ 1 h 7"/>
                <a:gd name="T12" fmla="*/ 2 w 3"/>
                <a:gd name="T13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7">
                  <a:moveTo>
                    <a:pt x="2" y="6"/>
                  </a:moveTo>
                  <a:cubicBezTo>
                    <a:pt x="2" y="6"/>
                    <a:pt x="1" y="7"/>
                    <a:pt x="1" y="6"/>
                  </a:cubicBezTo>
                  <a:cubicBezTo>
                    <a:pt x="0" y="6"/>
                    <a:pt x="0" y="6"/>
                    <a:pt x="0" y="5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1"/>
                    <a:pt x="3" y="1"/>
                  </a:cubicBezTo>
                  <a:lnTo>
                    <a:pt x="2" y="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5" name="Freeform 504">
              <a:extLst>
                <a:ext uri="{FF2B5EF4-FFF2-40B4-BE49-F238E27FC236}">
                  <a16:creationId xmlns:a16="http://schemas.microsoft.com/office/drawing/2014/main" xmlns="" id="{64D6BDAB-14B5-43E6-BF0E-4035697F55CA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4026" y="3160713"/>
              <a:ext cx="133350" cy="39688"/>
            </a:xfrm>
            <a:custGeom>
              <a:avLst/>
              <a:gdLst>
                <a:gd name="T0" fmla="*/ 7 w 24"/>
                <a:gd name="T1" fmla="*/ 1 h 7"/>
                <a:gd name="T2" fmla="*/ 8 w 24"/>
                <a:gd name="T3" fmla="*/ 2 h 7"/>
                <a:gd name="T4" fmla="*/ 7 w 24"/>
                <a:gd name="T5" fmla="*/ 3 h 7"/>
                <a:gd name="T6" fmla="*/ 4 w 24"/>
                <a:gd name="T7" fmla="*/ 4 h 7"/>
                <a:gd name="T8" fmla="*/ 3 w 24"/>
                <a:gd name="T9" fmla="*/ 5 h 7"/>
                <a:gd name="T10" fmla="*/ 20 w 24"/>
                <a:gd name="T11" fmla="*/ 5 h 7"/>
                <a:gd name="T12" fmla="*/ 17 w 24"/>
                <a:gd name="T13" fmla="*/ 3 h 7"/>
                <a:gd name="T14" fmla="*/ 12 w 24"/>
                <a:gd name="T15" fmla="*/ 2 h 7"/>
                <a:gd name="T16" fmla="*/ 11 w 24"/>
                <a:gd name="T17" fmla="*/ 1 h 7"/>
                <a:gd name="T18" fmla="*/ 12 w 24"/>
                <a:gd name="T19" fmla="*/ 0 h 7"/>
                <a:gd name="T20" fmla="*/ 18 w 24"/>
                <a:gd name="T21" fmla="*/ 2 h 7"/>
                <a:gd name="T22" fmla="*/ 23 w 24"/>
                <a:gd name="T23" fmla="*/ 5 h 7"/>
                <a:gd name="T24" fmla="*/ 24 w 24"/>
                <a:gd name="T25" fmla="*/ 6 h 7"/>
                <a:gd name="T26" fmla="*/ 23 w 24"/>
                <a:gd name="T27" fmla="*/ 7 h 7"/>
                <a:gd name="T28" fmla="*/ 1 w 24"/>
                <a:gd name="T29" fmla="*/ 7 h 7"/>
                <a:gd name="T30" fmla="*/ 1 w 24"/>
                <a:gd name="T31" fmla="*/ 7 h 7"/>
                <a:gd name="T32" fmla="*/ 0 w 24"/>
                <a:gd name="T33" fmla="*/ 7 h 7"/>
                <a:gd name="T34" fmla="*/ 0 w 24"/>
                <a:gd name="T35" fmla="*/ 5 h 7"/>
                <a:gd name="T36" fmla="*/ 3 w 24"/>
                <a:gd name="T37" fmla="*/ 3 h 7"/>
                <a:gd name="T38" fmla="*/ 7 w 24"/>
                <a:gd name="T39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4" h="7">
                  <a:moveTo>
                    <a:pt x="7" y="1"/>
                  </a:moveTo>
                  <a:cubicBezTo>
                    <a:pt x="7" y="1"/>
                    <a:pt x="8" y="1"/>
                    <a:pt x="8" y="2"/>
                  </a:cubicBezTo>
                  <a:cubicBezTo>
                    <a:pt x="8" y="2"/>
                    <a:pt x="8" y="3"/>
                    <a:pt x="7" y="3"/>
                  </a:cubicBezTo>
                  <a:cubicBezTo>
                    <a:pt x="6" y="3"/>
                    <a:pt x="5" y="4"/>
                    <a:pt x="4" y="4"/>
                  </a:cubicBezTo>
                  <a:cubicBezTo>
                    <a:pt x="4" y="5"/>
                    <a:pt x="3" y="5"/>
                    <a:pt x="3" y="5"/>
                  </a:cubicBezTo>
                  <a:cubicBezTo>
                    <a:pt x="20" y="5"/>
                    <a:pt x="20" y="5"/>
                    <a:pt x="20" y="5"/>
                  </a:cubicBezTo>
                  <a:cubicBezTo>
                    <a:pt x="19" y="4"/>
                    <a:pt x="18" y="4"/>
                    <a:pt x="17" y="3"/>
                  </a:cubicBezTo>
                  <a:cubicBezTo>
                    <a:pt x="16" y="3"/>
                    <a:pt x="14" y="2"/>
                    <a:pt x="12" y="2"/>
                  </a:cubicBezTo>
                  <a:cubicBezTo>
                    <a:pt x="11" y="2"/>
                    <a:pt x="11" y="2"/>
                    <a:pt x="11" y="1"/>
                  </a:cubicBezTo>
                  <a:cubicBezTo>
                    <a:pt x="11" y="1"/>
                    <a:pt x="11" y="0"/>
                    <a:pt x="12" y="0"/>
                  </a:cubicBezTo>
                  <a:cubicBezTo>
                    <a:pt x="14" y="0"/>
                    <a:pt x="16" y="1"/>
                    <a:pt x="18" y="2"/>
                  </a:cubicBezTo>
                  <a:cubicBezTo>
                    <a:pt x="20" y="2"/>
                    <a:pt x="22" y="4"/>
                    <a:pt x="23" y="5"/>
                  </a:cubicBezTo>
                  <a:cubicBezTo>
                    <a:pt x="24" y="6"/>
                    <a:pt x="24" y="6"/>
                    <a:pt x="24" y="6"/>
                  </a:cubicBezTo>
                  <a:cubicBezTo>
                    <a:pt x="24" y="7"/>
                    <a:pt x="23" y="7"/>
                    <a:pt x="23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7"/>
                    <a:pt x="0" y="7"/>
                    <a:pt x="0" y="7"/>
                  </a:cubicBezTo>
                  <a:cubicBezTo>
                    <a:pt x="0" y="6"/>
                    <a:pt x="0" y="6"/>
                    <a:pt x="0" y="5"/>
                  </a:cubicBezTo>
                  <a:cubicBezTo>
                    <a:pt x="1" y="4"/>
                    <a:pt x="2" y="4"/>
                    <a:pt x="3" y="3"/>
                  </a:cubicBezTo>
                  <a:cubicBezTo>
                    <a:pt x="4" y="2"/>
                    <a:pt x="5" y="2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6" name="Freeform 505">
              <a:extLst>
                <a:ext uri="{FF2B5EF4-FFF2-40B4-BE49-F238E27FC236}">
                  <a16:creationId xmlns:a16="http://schemas.microsoft.com/office/drawing/2014/main" xmlns="" id="{683B591B-8768-4A36-A69D-E56780201FBD}"/>
                </a:ext>
              </a:extLst>
            </p:cNvPr>
            <p:cNvSpPr>
              <a:spLocks/>
            </p:cNvSpPr>
            <p:nvPr/>
          </p:nvSpPr>
          <p:spPr bwMode="auto">
            <a:xfrm>
              <a:off x="4286251" y="3105151"/>
              <a:ext cx="22225" cy="33338"/>
            </a:xfrm>
            <a:custGeom>
              <a:avLst/>
              <a:gdLst>
                <a:gd name="T0" fmla="*/ 2 w 4"/>
                <a:gd name="T1" fmla="*/ 6 h 6"/>
                <a:gd name="T2" fmla="*/ 1 w 4"/>
                <a:gd name="T3" fmla="*/ 6 h 6"/>
                <a:gd name="T4" fmla="*/ 0 w 4"/>
                <a:gd name="T5" fmla="*/ 5 h 6"/>
                <a:gd name="T6" fmla="*/ 2 w 4"/>
                <a:gd name="T7" fmla="*/ 0 h 6"/>
                <a:gd name="T8" fmla="*/ 3 w 4"/>
                <a:gd name="T9" fmla="*/ 0 h 6"/>
                <a:gd name="T10" fmla="*/ 4 w 4"/>
                <a:gd name="T11" fmla="*/ 1 h 6"/>
                <a:gd name="T12" fmla="*/ 2 w 4"/>
                <a:gd name="T13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6">
                  <a:moveTo>
                    <a:pt x="2" y="6"/>
                  </a:moveTo>
                  <a:cubicBezTo>
                    <a:pt x="2" y="6"/>
                    <a:pt x="2" y="6"/>
                    <a:pt x="1" y="6"/>
                  </a:cubicBezTo>
                  <a:cubicBezTo>
                    <a:pt x="1" y="6"/>
                    <a:pt x="0" y="6"/>
                    <a:pt x="0" y="5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2" y="0"/>
                    <a:pt x="3" y="0"/>
                  </a:cubicBezTo>
                  <a:cubicBezTo>
                    <a:pt x="3" y="0"/>
                    <a:pt x="4" y="0"/>
                    <a:pt x="4" y="1"/>
                  </a:cubicBezTo>
                  <a:lnTo>
                    <a:pt x="2" y="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7" name="Freeform 506">
              <a:extLst>
                <a:ext uri="{FF2B5EF4-FFF2-40B4-BE49-F238E27FC236}">
                  <a16:creationId xmlns:a16="http://schemas.microsoft.com/office/drawing/2014/main" xmlns="" id="{2051C092-8CE9-441A-98D1-614EA10423D8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4351" y="3133726"/>
              <a:ext cx="11113" cy="38100"/>
            </a:xfrm>
            <a:custGeom>
              <a:avLst/>
              <a:gdLst>
                <a:gd name="T0" fmla="*/ 0 w 2"/>
                <a:gd name="T1" fmla="*/ 1 h 7"/>
                <a:gd name="T2" fmla="*/ 1 w 2"/>
                <a:gd name="T3" fmla="*/ 0 h 7"/>
                <a:gd name="T4" fmla="*/ 2 w 2"/>
                <a:gd name="T5" fmla="*/ 1 h 7"/>
                <a:gd name="T6" fmla="*/ 2 w 2"/>
                <a:gd name="T7" fmla="*/ 6 h 7"/>
                <a:gd name="T8" fmla="*/ 1 w 2"/>
                <a:gd name="T9" fmla="*/ 7 h 7"/>
                <a:gd name="T10" fmla="*/ 0 w 2"/>
                <a:gd name="T11" fmla="*/ 6 h 7"/>
                <a:gd name="T12" fmla="*/ 0 w 2"/>
                <a:gd name="T1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7">
                  <a:moveTo>
                    <a:pt x="0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7"/>
                    <a:pt x="1" y="7"/>
                    <a:pt x="1" y="7"/>
                  </a:cubicBezTo>
                  <a:cubicBezTo>
                    <a:pt x="0" y="7"/>
                    <a:pt x="0" y="7"/>
                    <a:pt x="0" y="6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18" name="Group 517">
            <a:extLst>
              <a:ext uri="{FF2B5EF4-FFF2-40B4-BE49-F238E27FC236}">
                <a16:creationId xmlns:a16="http://schemas.microsoft.com/office/drawing/2014/main" xmlns="" id="{35899939-20F7-44F1-8369-5555FF8ADCA3}"/>
              </a:ext>
            </a:extLst>
          </p:cNvPr>
          <p:cNvGrpSpPr/>
          <p:nvPr/>
        </p:nvGrpSpPr>
        <p:grpSpPr>
          <a:xfrm>
            <a:off x="3490913" y="2936876"/>
            <a:ext cx="339726" cy="339725"/>
            <a:chOff x="3490913" y="2860676"/>
            <a:chExt cx="339726" cy="339725"/>
          </a:xfrm>
          <a:solidFill>
            <a:schemeClr val="tx1"/>
          </a:solidFill>
        </p:grpSpPr>
        <p:sp>
          <p:nvSpPr>
            <p:cNvPr id="519" name="Freeform 507">
              <a:extLst>
                <a:ext uri="{FF2B5EF4-FFF2-40B4-BE49-F238E27FC236}">
                  <a16:creationId xmlns:a16="http://schemas.microsoft.com/office/drawing/2014/main" xmlns="" id="{02CA666A-9222-46AF-B39B-A5D921C0093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19488" y="2889251"/>
              <a:ext cx="171450" cy="171450"/>
            </a:xfrm>
            <a:custGeom>
              <a:avLst/>
              <a:gdLst>
                <a:gd name="T0" fmla="*/ 29 w 31"/>
                <a:gd name="T1" fmla="*/ 15 h 31"/>
                <a:gd name="T2" fmla="*/ 25 w 31"/>
                <a:gd name="T3" fmla="*/ 6 h 31"/>
                <a:gd name="T4" fmla="*/ 25 w 31"/>
                <a:gd name="T5" fmla="*/ 6 h 31"/>
                <a:gd name="T6" fmla="*/ 25 w 31"/>
                <a:gd name="T7" fmla="*/ 6 h 31"/>
                <a:gd name="T8" fmla="*/ 16 w 31"/>
                <a:gd name="T9" fmla="*/ 1 h 31"/>
                <a:gd name="T10" fmla="*/ 6 w 31"/>
                <a:gd name="T11" fmla="*/ 6 h 31"/>
                <a:gd name="T12" fmla="*/ 2 w 31"/>
                <a:gd name="T13" fmla="*/ 15 h 31"/>
                <a:gd name="T14" fmla="*/ 6 w 31"/>
                <a:gd name="T15" fmla="*/ 25 h 31"/>
                <a:gd name="T16" fmla="*/ 16 w 31"/>
                <a:gd name="T17" fmla="*/ 29 h 31"/>
                <a:gd name="T18" fmla="*/ 25 w 31"/>
                <a:gd name="T19" fmla="*/ 25 h 31"/>
                <a:gd name="T20" fmla="*/ 25 w 31"/>
                <a:gd name="T21" fmla="*/ 25 h 31"/>
                <a:gd name="T22" fmla="*/ 29 w 31"/>
                <a:gd name="T23" fmla="*/ 15 h 31"/>
                <a:gd name="T24" fmla="*/ 27 w 31"/>
                <a:gd name="T25" fmla="*/ 4 h 31"/>
                <a:gd name="T26" fmla="*/ 31 w 31"/>
                <a:gd name="T27" fmla="*/ 15 h 31"/>
                <a:gd name="T28" fmla="*/ 27 w 31"/>
                <a:gd name="T29" fmla="*/ 26 h 31"/>
                <a:gd name="T30" fmla="*/ 27 w 31"/>
                <a:gd name="T31" fmla="*/ 26 h 31"/>
                <a:gd name="T32" fmla="*/ 16 w 31"/>
                <a:gd name="T33" fmla="*/ 31 h 31"/>
                <a:gd name="T34" fmla="*/ 4 w 31"/>
                <a:gd name="T35" fmla="*/ 26 h 31"/>
                <a:gd name="T36" fmla="*/ 0 w 31"/>
                <a:gd name="T37" fmla="*/ 15 h 31"/>
                <a:gd name="T38" fmla="*/ 4 w 31"/>
                <a:gd name="T39" fmla="*/ 4 h 31"/>
                <a:gd name="T40" fmla="*/ 4 w 31"/>
                <a:gd name="T41" fmla="*/ 4 h 31"/>
                <a:gd name="T42" fmla="*/ 16 w 31"/>
                <a:gd name="T43" fmla="*/ 0 h 31"/>
                <a:gd name="T44" fmla="*/ 27 w 31"/>
                <a:gd name="T45" fmla="*/ 4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1" h="31">
                  <a:moveTo>
                    <a:pt x="29" y="15"/>
                  </a:moveTo>
                  <a:cubicBezTo>
                    <a:pt x="29" y="12"/>
                    <a:pt x="28" y="8"/>
                    <a:pt x="25" y="6"/>
                  </a:cubicBezTo>
                  <a:cubicBezTo>
                    <a:pt x="25" y="6"/>
                    <a:pt x="25" y="6"/>
                    <a:pt x="25" y="6"/>
                  </a:cubicBezTo>
                  <a:cubicBezTo>
                    <a:pt x="25" y="6"/>
                    <a:pt x="25" y="6"/>
                    <a:pt x="25" y="6"/>
                  </a:cubicBezTo>
                  <a:cubicBezTo>
                    <a:pt x="23" y="3"/>
                    <a:pt x="19" y="1"/>
                    <a:pt x="16" y="1"/>
                  </a:cubicBezTo>
                  <a:cubicBezTo>
                    <a:pt x="12" y="1"/>
                    <a:pt x="8" y="3"/>
                    <a:pt x="6" y="6"/>
                  </a:cubicBezTo>
                  <a:cubicBezTo>
                    <a:pt x="3" y="8"/>
                    <a:pt x="2" y="12"/>
                    <a:pt x="2" y="15"/>
                  </a:cubicBezTo>
                  <a:cubicBezTo>
                    <a:pt x="2" y="19"/>
                    <a:pt x="3" y="23"/>
                    <a:pt x="6" y="25"/>
                  </a:cubicBezTo>
                  <a:cubicBezTo>
                    <a:pt x="8" y="28"/>
                    <a:pt x="12" y="29"/>
                    <a:pt x="16" y="29"/>
                  </a:cubicBezTo>
                  <a:cubicBezTo>
                    <a:pt x="19" y="29"/>
                    <a:pt x="23" y="28"/>
                    <a:pt x="25" y="25"/>
                  </a:cubicBezTo>
                  <a:cubicBezTo>
                    <a:pt x="25" y="25"/>
                    <a:pt x="25" y="25"/>
                    <a:pt x="25" y="25"/>
                  </a:cubicBezTo>
                  <a:cubicBezTo>
                    <a:pt x="28" y="23"/>
                    <a:pt x="29" y="19"/>
                    <a:pt x="29" y="15"/>
                  </a:cubicBezTo>
                  <a:close/>
                  <a:moveTo>
                    <a:pt x="27" y="4"/>
                  </a:moveTo>
                  <a:cubicBezTo>
                    <a:pt x="30" y="7"/>
                    <a:pt x="31" y="11"/>
                    <a:pt x="31" y="15"/>
                  </a:cubicBezTo>
                  <a:cubicBezTo>
                    <a:pt x="31" y="20"/>
                    <a:pt x="30" y="24"/>
                    <a:pt x="27" y="26"/>
                  </a:cubicBezTo>
                  <a:cubicBezTo>
                    <a:pt x="27" y="26"/>
                    <a:pt x="27" y="26"/>
                    <a:pt x="27" y="26"/>
                  </a:cubicBezTo>
                  <a:cubicBezTo>
                    <a:pt x="24" y="29"/>
                    <a:pt x="20" y="31"/>
                    <a:pt x="16" y="31"/>
                  </a:cubicBezTo>
                  <a:cubicBezTo>
                    <a:pt x="11" y="31"/>
                    <a:pt x="7" y="29"/>
                    <a:pt x="4" y="26"/>
                  </a:cubicBezTo>
                  <a:cubicBezTo>
                    <a:pt x="2" y="24"/>
                    <a:pt x="0" y="20"/>
                    <a:pt x="0" y="15"/>
                  </a:cubicBezTo>
                  <a:cubicBezTo>
                    <a:pt x="0" y="11"/>
                    <a:pt x="2" y="7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7" y="1"/>
                    <a:pt x="11" y="0"/>
                    <a:pt x="16" y="0"/>
                  </a:cubicBezTo>
                  <a:cubicBezTo>
                    <a:pt x="20" y="0"/>
                    <a:pt x="24" y="1"/>
                    <a:pt x="27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0" name="Freeform 508">
              <a:extLst>
                <a:ext uri="{FF2B5EF4-FFF2-40B4-BE49-F238E27FC236}">
                  <a16:creationId xmlns:a16="http://schemas.microsoft.com/office/drawing/2014/main" xmlns="" id="{82643C89-0F0B-4419-8E5D-B12ACC953F16}"/>
                </a:ext>
              </a:extLst>
            </p:cNvPr>
            <p:cNvSpPr>
              <a:spLocks/>
            </p:cNvSpPr>
            <p:nvPr/>
          </p:nvSpPr>
          <p:spPr bwMode="auto">
            <a:xfrm>
              <a:off x="3490913" y="2860676"/>
              <a:ext cx="233363" cy="228600"/>
            </a:xfrm>
            <a:custGeom>
              <a:avLst/>
              <a:gdLst>
                <a:gd name="T0" fmla="*/ 38 w 42"/>
                <a:gd name="T1" fmla="*/ 31 h 41"/>
                <a:gd name="T2" fmla="*/ 37 w 42"/>
                <a:gd name="T3" fmla="*/ 31 h 41"/>
                <a:gd name="T4" fmla="*/ 37 w 42"/>
                <a:gd name="T5" fmla="*/ 30 h 41"/>
                <a:gd name="T6" fmla="*/ 39 w 42"/>
                <a:gd name="T7" fmla="*/ 18 h 41"/>
                <a:gd name="T8" fmla="*/ 34 w 42"/>
                <a:gd name="T9" fmla="*/ 7 h 41"/>
                <a:gd name="T10" fmla="*/ 21 w 42"/>
                <a:gd name="T11" fmla="*/ 2 h 41"/>
                <a:gd name="T12" fmla="*/ 7 w 42"/>
                <a:gd name="T13" fmla="*/ 7 h 41"/>
                <a:gd name="T14" fmla="*/ 7 w 42"/>
                <a:gd name="T15" fmla="*/ 7 h 41"/>
                <a:gd name="T16" fmla="*/ 7 w 42"/>
                <a:gd name="T17" fmla="*/ 7 h 41"/>
                <a:gd name="T18" fmla="*/ 2 w 42"/>
                <a:gd name="T19" fmla="*/ 20 h 41"/>
                <a:gd name="T20" fmla="*/ 7 w 42"/>
                <a:gd name="T21" fmla="*/ 34 h 41"/>
                <a:gd name="T22" fmla="*/ 21 w 42"/>
                <a:gd name="T23" fmla="*/ 39 h 41"/>
                <a:gd name="T24" fmla="*/ 34 w 42"/>
                <a:gd name="T25" fmla="*/ 34 h 41"/>
                <a:gd name="T26" fmla="*/ 35 w 42"/>
                <a:gd name="T27" fmla="*/ 34 h 41"/>
                <a:gd name="T28" fmla="*/ 35 w 42"/>
                <a:gd name="T29" fmla="*/ 35 h 41"/>
                <a:gd name="T30" fmla="*/ 21 w 42"/>
                <a:gd name="T31" fmla="*/ 41 h 41"/>
                <a:gd name="T32" fmla="*/ 6 w 42"/>
                <a:gd name="T33" fmla="*/ 35 h 41"/>
                <a:gd name="T34" fmla="*/ 0 w 42"/>
                <a:gd name="T35" fmla="*/ 20 h 41"/>
                <a:gd name="T36" fmla="*/ 6 w 42"/>
                <a:gd name="T37" fmla="*/ 6 h 41"/>
                <a:gd name="T38" fmla="*/ 6 w 42"/>
                <a:gd name="T39" fmla="*/ 6 h 41"/>
                <a:gd name="T40" fmla="*/ 21 w 42"/>
                <a:gd name="T41" fmla="*/ 0 h 41"/>
                <a:gd name="T42" fmla="*/ 35 w 42"/>
                <a:gd name="T43" fmla="*/ 6 h 41"/>
                <a:gd name="T44" fmla="*/ 41 w 42"/>
                <a:gd name="T45" fmla="*/ 18 h 41"/>
                <a:gd name="T46" fmla="*/ 38 w 42"/>
                <a:gd name="T47" fmla="*/ 31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2" h="41">
                  <a:moveTo>
                    <a:pt x="38" y="31"/>
                  </a:moveTo>
                  <a:cubicBezTo>
                    <a:pt x="38" y="31"/>
                    <a:pt x="37" y="31"/>
                    <a:pt x="37" y="31"/>
                  </a:cubicBezTo>
                  <a:cubicBezTo>
                    <a:pt x="37" y="31"/>
                    <a:pt x="36" y="30"/>
                    <a:pt x="37" y="30"/>
                  </a:cubicBezTo>
                  <a:cubicBezTo>
                    <a:pt x="39" y="26"/>
                    <a:pt x="40" y="22"/>
                    <a:pt x="39" y="18"/>
                  </a:cubicBezTo>
                  <a:cubicBezTo>
                    <a:pt x="39" y="14"/>
                    <a:pt x="37" y="10"/>
                    <a:pt x="34" y="7"/>
                  </a:cubicBezTo>
                  <a:cubicBezTo>
                    <a:pt x="30" y="3"/>
                    <a:pt x="25" y="2"/>
                    <a:pt x="21" y="2"/>
                  </a:cubicBezTo>
                  <a:cubicBezTo>
                    <a:pt x="16" y="2"/>
                    <a:pt x="11" y="3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4" y="11"/>
                    <a:pt x="2" y="16"/>
                    <a:pt x="2" y="20"/>
                  </a:cubicBezTo>
                  <a:cubicBezTo>
                    <a:pt x="2" y="25"/>
                    <a:pt x="4" y="30"/>
                    <a:pt x="7" y="34"/>
                  </a:cubicBezTo>
                  <a:cubicBezTo>
                    <a:pt x="11" y="37"/>
                    <a:pt x="16" y="39"/>
                    <a:pt x="21" y="39"/>
                  </a:cubicBezTo>
                  <a:cubicBezTo>
                    <a:pt x="25" y="39"/>
                    <a:pt x="30" y="37"/>
                    <a:pt x="34" y="34"/>
                  </a:cubicBezTo>
                  <a:cubicBezTo>
                    <a:pt x="34" y="33"/>
                    <a:pt x="35" y="33"/>
                    <a:pt x="35" y="34"/>
                  </a:cubicBezTo>
                  <a:cubicBezTo>
                    <a:pt x="36" y="34"/>
                    <a:pt x="36" y="35"/>
                    <a:pt x="35" y="35"/>
                  </a:cubicBezTo>
                  <a:cubicBezTo>
                    <a:pt x="31" y="39"/>
                    <a:pt x="26" y="41"/>
                    <a:pt x="21" y="41"/>
                  </a:cubicBezTo>
                  <a:cubicBezTo>
                    <a:pt x="15" y="41"/>
                    <a:pt x="10" y="39"/>
                    <a:pt x="6" y="35"/>
                  </a:cubicBezTo>
                  <a:cubicBezTo>
                    <a:pt x="2" y="31"/>
                    <a:pt x="0" y="26"/>
                    <a:pt x="0" y="20"/>
                  </a:cubicBezTo>
                  <a:cubicBezTo>
                    <a:pt x="0" y="15"/>
                    <a:pt x="2" y="10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10" y="2"/>
                    <a:pt x="15" y="0"/>
                    <a:pt x="21" y="0"/>
                  </a:cubicBezTo>
                  <a:cubicBezTo>
                    <a:pt x="26" y="0"/>
                    <a:pt x="31" y="2"/>
                    <a:pt x="35" y="6"/>
                  </a:cubicBezTo>
                  <a:cubicBezTo>
                    <a:pt x="39" y="9"/>
                    <a:pt x="40" y="13"/>
                    <a:pt x="41" y="18"/>
                  </a:cubicBezTo>
                  <a:cubicBezTo>
                    <a:pt x="42" y="22"/>
                    <a:pt x="41" y="27"/>
                    <a:pt x="38" y="3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1" name="Freeform 509">
              <a:extLst>
                <a:ext uri="{FF2B5EF4-FFF2-40B4-BE49-F238E27FC236}">
                  <a16:creationId xmlns:a16="http://schemas.microsoft.com/office/drawing/2014/main" xmlns="" id="{FC543FE0-ED64-4C44-BEDD-17406B50EBBB}"/>
                </a:ext>
              </a:extLst>
            </p:cNvPr>
            <p:cNvSpPr>
              <a:spLocks/>
            </p:cNvSpPr>
            <p:nvPr/>
          </p:nvSpPr>
          <p:spPr bwMode="auto">
            <a:xfrm>
              <a:off x="3546476" y="2916238"/>
              <a:ext cx="61913" cy="61913"/>
            </a:xfrm>
            <a:custGeom>
              <a:avLst/>
              <a:gdLst>
                <a:gd name="T0" fmla="*/ 11 w 11"/>
                <a:gd name="T1" fmla="*/ 0 h 11"/>
                <a:gd name="T2" fmla="*/ 11 w 11"/>
                <a:gd name="T3" fmla="*/ 0 h 11"/>
                <a:gd name="T4" fmla="*/ 11 w 11"/>
                <a:gd name="T5" fmla="*/ 1 h 11"/>
                <a:gd name="T6" fmla="*/ 9 w 11"/>
                <a:gd name="T7" fmla="*/ 2 h 11"/>
                <a:gd name="T8" fmla="*/ 7 w 11"/>
                <a:gd name="T9" fmla="*/ 2 h 11"/>
                <a:gd name="T10" fmla="*/ 6 w 11"/>
                <a:gd name="T11" fmla="*/ 3 h 11"/>
                <a:gd name="T12" fmla="*/ 5 w 11"/>
                <a:gd name="T13" fmla="*/ 3 h 11"/>
                <a:gd name="T14" fmla="*/ 4 w 11"/>
                <a:gd name="T15" fmla="*/ 4 h 11"/>
                <a:gd name="T16" fmla="*/ 2 w 11"/>
                <a:gd name="T17" fmla="*/ 7 h 11"/>
                <a:gd name="T18" fmla="*/ 2 w 11"/>
                <a:gd name="T19" fmla="*/ 9 h 11"/>
                <a:gd name="T20" fmla="*/ 2 w 11"/>
                <a:gd name="T21" fmla="*/ 10 h 11"/>
                <a:gd name="T22" fmla="*/ 1 w 11"/>
                <a:gd name="T23" fmla="*/ 11 h 11"/>
                <a:gd name="T24" fmla="*/ 0 w 11"/>
                <a:gd name="T25" fmla="*/ 10 h 11"/>
                <a:gd name="T26" fmla="*/ 0 w 11"/>
                <a:gd name="T27" fmla="*/ 8 h 11"/>
                <a:gd name="T28" fmla="*/ 1 w 11"/>
                <a:gd name="T29" fmla="*/ 6 h 11"/>
                <a:gd name="T30" fmla="*/ 3 w 11"/>
                <a:gd name="T31" fmla="*/ 3 h 11"/>
                <a:gd name="T32" fmla="*/ 4 w 11"/>
                <a:gd name="T33" fmla="*/ 1 h 11"/>
                <a:gd name="T34" fmla="*/ 4 w 11"/>
                <a:gd name="T35" fmla="*/ 1 h 11"/>
                <a:gd name="T36" fmla="*/ 6 w 11"/>
                <a:gd name="T37" fmla="*/ 0 h 11"/>
                <a:gd name="T38" fmla="*/ 8 w 11"/>
                <a:gd name="T39" fmla="*/ 0 h 11"/>
                <a:gd name="T40" fmla="*/ 11 w 11"/>
                <a:gd name="T41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1" h="11">
                  <a:moveTo>
                    <a:pt x="11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0" y="1"/>
                    <a:pt x="9" y="1"/>
                    <a:pt x="9" y="2"/>
                  </a:cubicBezTo>
                  <a:cubicBezTo>
                    <a:pt x="8" y="2"/>
                    <a:pt x="8" y="2"/>
                    <a:pt x="7" y="2"/>
                  </a:cubicBezTo>
                  <a:cubicBezTo>
                    <a:pt x="7" y="2"/>
                    <a:pt x="6" y="3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4"/>
                    <a:pt x="4" y="4"/>
                  </a:cubicBezTo>
                  <a:cubicBezTo>
                    <a:pt x="3" y="5"/>
                    <a:pt x="3" y="6"/>
                    <a:pt x="2" y="7"/>
                  </a:cubicBezTo>
                  <a:cubicBezTo>
                    <a:pt x="2" y="7"/>
                    <a:pt x="2" y="8"/>
                    <a:pt x="2" y="9"/>
                  </a:cubicBezTo>
                  <a:cubicBezTo>
                    <a:pt x="2" y="9"/>
                    <a:pt x="2" y="10"/>
                    <a:pt x="2" y="10"/>
                  </a:cubicBezTo>
                  <a:cubicBezTo>
                    <a:pt x="2" y="11"/>
                    <a:pt x="1" y="11"/>
                    <a:pt x="1" y="11"/>
                  </a:cubicBezTo>
                  <a:cubicBezTo>
                    <a:pt x="0" y="11"/>
                    <a:pt x="0" y="11"/>
                    <a:pt x="0" y="10"/>
                  </a:cubicBezTo>
                  <a:cubicBezTo>
                    <a:pt x="0" y="10"/>
                    <a:pt x="0" y="9"/>
                    <a:pt x="0" y="8"/>
                  </a:cubicBezTo>
                  <a:cubicBezTo>
                    <a:pt x="0" y="7"/>
                    <a:pt x="0" y="7"/>
                    <a:pt x="1" y="6"/>
                  </a:cubicBezTo>
                  <a:cubicBezTo>
                    <a:pt x="1" y="5"/>
                    <a:pt x="2" y="4"/>
                    <a:pt x="3" y="3"/>
                  </a:cubicBezTo>
                  <a:cubicBezTo>
                    <a:pt x="3" y="2"/>
                    <a:pt x="4" y="2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1"/>
                    <a:pt x="6" y="1"/>
                    <a:pt x="6" y="0"/>
                  </a:cubicBezTo>
                  <a:cubicBezTo>
                    <a:pt x="7" y="0"/>
                    <a:pt x="8" y="0"/>
                    <a:pt x="8" y="0"/>
                  </a:cubicBezTo>
                  <a:cubicBezTo>
                    <a:pt x="9" y="0"/>
                    <a:pt x="10" y="0"/>
                    <a:pt x="11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2" name="Freeform 510">
              <a:extLst>
                <a:ext uri="{FF2B5EF4-FFF2-40B4-BE49-F238E27FC236}">
                  <a16:creationId xmlns:a16="http://schemas.microsoft.com/office/drawing/2014/main" xmlns="" id="{2FB7278C-BD91-4911-A049-FC99D18A9B55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5063" y="3044826"/>
              <a:ext cx="44450" cy="44450"/>
            </a:xfrm>
            <a:custGeom>
              <a:avLst/>
              <a:gdLst>
                <a:gd name="T0" fmla="*/ 1 w 8"/>
                <a:gd name="T1" fmla="*/ 2 h 8"/>
                <a:gd name="T2" fmla="*/ 1 w 8"/>
                <a:gd name="T3" fmla="*/ 1 h 8"/>
                <a:gd name="T4" fmla="*/ 2 w 8"/>
                <a:gd name="T5" fmla="*/ 1 h 8"/>
                <a:gd name="T6" fmla="*/ 8 w 8"/>
                <a:gd name="T7" fmla="*/ 6 h 8"/>
                <a:gd name="T8" fmla="*/ 8 w 8"/>
                <a:gd name="T9" fmla="*/ 7 h 8"/>
                <a:gd name="T10" fmla="*/ 6 w 8"/>
                <a:gd name="T11" fmla="*/ 7 h 8"/>
                <a:gd name="T12" fmla="*/ 1 w 8"/>
                <a:gd name="T13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8">
                  <a:moveTo>
                    <a:pt x="1" y="2"/>
                  </a:moveTo>
                  <a:cubicBezTo>
                    <a:pt x="0" y="2"/>
                    <a:pt x="0" y="1"/>
                    <a:pt x="1" y="1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8" y="6"/>
                    <a:pt x="8" y="7"/>
                    <a:pt x="8" y="7"/>
                  </a:cubicBezTo>
                  <a:cubicBezTo>
                    <a:pt x="7" y="8"/>
                    <a:pt x="7" y="8"/>
                    <a:pt x="6" y="7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3" name="Freeform 511">
              <a:extLst>
                <a:ext uri="{FF2B5EF4-FFF2-40B4-BE49-F238E27FC236}">
                  <a16:creationId xmlns:a16="http://schemas.microsoft.com/office/drawing/2014/main" xmlns="" id="{5E6F3C7F-49B0-46AC-8DA5-9A43411CED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02051" y="3071813"/>
              <a:ext cx="128588" cy="128588"/>
            </a:xfrm>
            <a:custGeom>
              <a:avLst/>
              <a:gdLst>
                <a:gd name="T0" fmla="*/ 1 w 23"/>
                <a:gd name="T1" fmla="*/ 1 h 23"/>
                <a:gd name="T2" fmla="*/ 1 w 23"/>
                <a:gd name="T3" fmla="*/ 1 h 23"/>
                <a:gd name="T4" fmla="*/ 4 w 23"/>
                <a:gd name="T5" fmla="*/ 0 h 23"/>
                <a:gd name="T6" fmla="*/ 6 w 23"/>
                <a:gd name="T7" fmla="*/ 1 h 23"/>
                <a:gd name="T8" fmla="*/ 6 w 23"/>
                <a:gd name="T9" fmla="*/ 1 h 23"/>
                <a:gd name="T10" fmla="*/ 6 w 23"/>
                <a:gd name="T11" fmla="*/ 1 h 23"/>
                <a:gd name="T12" fmla="*/ 6 w 23"/>
                <a:gd name="T13" fmla="*/ 1 h 23"/>
                <a:gd name="T14" fmla="*/ 11 w 23"/>
                <a:gd name="T15" fmla="*/ 6 h 23"/>
                <a:gd name="T16" fmla="*/ 17 w 23"/>
                <a:gd name="T17" fmla="*/ 12 h 23"/>
                <a:gd name="T18" fmla="*/ 22 w 23"/>
                <a:gd name="T19" fmla="*/ 17 h 23"/>
                <a:gd name="T20" fmla="*/ 22 w 23"/>
                <a:gd name="T21" fmla="*/ 17 h 23"/>
                <a:gd name="T22" fmla="*/ 23 w 23"/>
                <a:gd name="T23" fmla="*/ 19 h 23"/>
                <a:gd name="T24" fmla="*/ 22 w 23"/>
                <a:gd name="T25" fmla="*/ 22 h 23"/>
                <a:gd name="T26" fmla="*/ 22 w 23"/>
                <a:gd name="T27" fmla="*/ 22 h 23"/>
                <a:gd name="T28" fmla="*/ 22 w 23"/>
                <a:gd name="T29" fmla="*/ 22 h 23"/>
                <a:gd name="T30" fmla="*/ 22 w 23"/>
                <a:gd name="T31" fmla="*/ 22 h 23"/>
                <a:gd name="T32" fmla="*/ 22 w 23"/>
                <a:gd name="T33" fmla="*/ 22 h 23"/>
                <a:gd name="T34" fmla="*/ 20 w 23"/>
                <a:gd name="T35" fmla="*/ 23 h 23"/>
                <a:gd name="T36" fmla="*/ 17 w 23"/>
                <a:gd name="T37" fmla="*/ 22 h 23"/>
                <a:gd name="T38" fmla="*/ 17 w 23"/>
                <a:gd name="T39" fmla="*/ 22 h 23"/>
                <a:gd name="T40" fmla="*/ 12 w 23"/>
                <a:gd name="T41" fmla="*/ 17 h 23"/>
                <a:gd name="T42" fmla="*/ 7 w 23"/>
                <a:gd name="T43" fmla="*/ 11 h 23"/>
                <a:gd name="T44" fmla="*/ 1 w 23"/>
                <a:gd name="T45" fmla="*/ 6 h 23"/>
                <a:gd name="T46" fmla="*/ 1 w 23"/>
                <a:gd name="T47" fmla="*/ 6 h 23"/>
                <a:gd name="T48" fmla="*/ 0 w 23"/>
                <a:gd name="T49" fmla="*/ 4 h 23"/>
                <a:gd name="T50" fmla="*/ 1 w 23"/>
                <a:gd name="T51" fmla="*/ 1 h 23"/>
                <a:gd name="T52" fmla="*/ 1 w 23"/>
                <a:gd name="T53" fmla="*/ 1 h 23"/>
                <a:gd name="T54" fmla="*/ 3 w 23"/>
                <a:gd name="T55" fmla="*/ 3 h 23"/>
                <a:gd name="T56" fmla="*/ 3 w 23"/>
                <a:gd name="T57" fmla="*/ 3 h 23"/>
                <a:gd name="T58" fmla="*/ 3 w 23"/>
                <a:gd name="T59" fmla="*/ 3 h 23"/>
                <a:gd name="T60" fmla="*/ 2 w 23"/>
                <a:gd name="T61" fmla="*/ 4 h 23"/>
                <a:gd name="T62" fmla="*/ 3 w 23"/>
                <a:gd name="T63" fmla="*/ 5 h 23"/>
                <a:gd name="T64" fmla="*/ 3 w 23"/>
                <a:gd name="T65" fmla="*/ 5 h 23"/>
                <a:gd name="T66" fmla="*/ 8 w 23"/>
                <a:gd name="T67" fmla="*/ 10 h 23"/>
                <a:gd name="T68" fmla="*/ 13 w 23"/>
                <a:gd name="T69" fmla="*/ 15 h 23"/>
                <a:gd name="T70" fmla="*/ 18 w 23"/>
                <a:gd name="T71" fmla="*/ 20 h 23"/>
                <a:gd name="T72" fmla="*/ 18 w 23"/>
                <a:gd name="T73" fmla="*/ 20 h 23"/>
                <a:gd name="T74" fmla="*/ 20 w 23"/>
                <a:gd name="T75" fmla="*/ 21 h 23"/>
                <a:gd name="T76" fmla="*/ 21 w 23"/>
                <a:gd name="T77" fmla="*/ 20 h 23"/>
                <a:gd name="T78" fmla="*/ 21 w 23"/>
                <a:gd name="T79" fmla="*/ 20 h 23"/>
                <a:gd name="T80" fmla="*/ 21 w 23"/>
                <a:gd name="T81" fmla="*/ 20 h 23"/>
                <a:gd name="T82" fmla="*/ 21 w 23"/>
                <a:gd name="T83" fmla="*/ 20 h 23"/>
                <a:gd name="T84" fmla="*/ 21 w 23"/>
                <a:gd name="T85" fmla="*/ 19 h 23"/>
                <a:gd name="T86" fmla="*/ 21 w 23"/>
                <a:gd name="T87" fmla="*/ 18 h 23"/>
                <a:gd name="T88" fmla="*/ 21 w 23"/>
                <a:gd name="T89" fmla="*/ 18 h 23"/>
                <a:gd name="T90" fmla="*/ 15 w 23"/>
                <a:gd name="T91" fmla="*/ 13 h 23"/>
                <a:gd name="T92" fmla="*/ 10 w 23"/>
                <a:gd name="T93" fmla="*/ 8 h 23"/>
                <a:gd name="T94" fmla="*/ 5 w 23"/>
                <a:gd name="T95" fmla="*/ 3 h 23"/>
                <a:gd name="T96" fmla="*/ 5 w 23"/>
                <a:gd name="T97" fmla="*/ 3 h 23"/>
                <a:gd name="T98" fmla="*/ 5 w 23"/>
                <a:gd name="T99" fmla="*/ 3 h 23"/>
                <a:gd name="T100" fmla="*/ 4 w 23"/>
                <a:gd name="T101" fmla="*/ 2 h 23"/>
                <a:gd name="T102" fmla="*/ 3 w 23"/>
                <a:gd name="T103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3" h="23">
                  <a:moveTo>
                    <a:pt x="1" y="1"/>
                  </a:moveTo>
                  <a:cubicBezTo>
                    <a:pt x="1" y="1"/>
                    <a:pt x="1" y="1"/>
                    <a:pt x="1" y="1"/>
                  </a:cubicBezTo>
                  <a:cubicBezTo>
                    <a:pt x="2" y="1"/>
                    <a:pt x="3" y="0"/>
                    <a:pt x="4" y="0"/>
                  </a:cubicBezTo>
                  <a:cubicBezTo>
                    <a:pt x="5" y="0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7" y="12"/>
                    <a:pt x="17" y="12"/>
                    <a:pt x="17" y="12"/>
                  </a:cubicBezTo>
                  <a:cubicBezTo>
                    <a:pt x="22" y="17"/>
                    <a:pt x="22" y="17"/>
                    <a:pt x="22" y="17"/>
                  </a:cubicBezTo>
                  <a:cubicBezTo>
                    <a:pt x="22" y="17"/>
                    <a:pt x="22" y="17"/>
                    <a:pt x="22" y="17"/>
                  </a:cubicBezTo>
                  <a:cubicBezTo>
                    <a:pt x="23" y="18"/>
                    <a:pt x="23" y="18"/>
                    <a:pt x="23" y="19"/>
                  </a:cubicBezTo>
                  <a:cubicBezTo>
                    <a:pt x="23" y="20"/>
                    <a:pt x="23" y="21"/>
                    <a:pt x="22" y="22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21" y="22"/>
                    <a:pt x="20" y="23"/>
                    <a:pt x="20" y="23"/>
                  </a:cubicBezTo>
                  <a:cubicBezTo>
                    <a:pt x="19" y="23"/>
                    <a:pt x="18" y="22"/>
                    <a:pt x="17" y="22"/>
                  </a:cubicBezTo>
                  <a:cubicBezTo>
                    <a:pt x="17" y="22"/>
                    <a:pt x="17" y="22"/>
                    <a:pt x="17" y="22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5"/>
                    <a:pt x="0" y="5"/>
                    <a:pt x="0" y="4"/>
                  </a:cubicBezTo>
                  <a:cubicBezTo>
                    <a:pt x="0" y="3"/>
                    <a:pt x="1" y="2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lose/>
                  <a:moveTo>
                    <a:pt x="3" y="3"/>
                  </a:move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3"/>
                    <a:pt x="2" y="3"/>
                    <a:pt x="2" y="4"/>
                  </a:cubicBezTo>
                  <a:cubicBezTo>
                    <a:pt x="2" y="4"/>
                    <a:pt x="2" y="4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8" y="10"/>
                    <a:pt x="8" y="10"/>
                    <a:pt x="8" y="10"/>
                  </a:cubicBezTo>
                  <a:cubicBezTo>
                    <a:pt x="13" y="15"/>
                    <a:pt x="13" y="15"/>
                    <a:pt x="13" y="15"/>
                  </a:cubicBezTo>
                  <a:cubicBezTo>
                    <a:pt x="18" y="20"/>
                    <a:pt x="18" y="20"/>
                    <a:pt x="18" y="20"/>
                  </a:cubicBezTo>
                  <a:cubicBezTo>
                    <a:pt x="18" y="20"/>
                    <a:pt x="18" y="20"/>
                    <a:pt x="18" y="20"/>
                  </a:cubicBezTo>
                  <a:cubicBezTo>
                    <a:pt x="19" y="21"/>
                    <a:pt x="19" y="21"/>
                    <a:pt x="20" y="21"/>
                  </a:cubicBezTo>
                  <a:cubicBezTo>
                    <a:pt x="20" y="21"/>
                    <a:pt x="20" y="21"/>
                    <a:pt x="21" y="20"/>
                  </a:cubicBezTo>
                  <a:cubicBezTo>
                    <a:pt x="21" y="20"/>
                    <a:pt x="21" y="20"/>
                    <a:pt x="21" y="20"/>
                  </a:cubicBezTo>
                  <a:cubicBezTo>
                    <a:pt x="21" y="20"/>
                    <a:pt x="21" y="20"/>
                    <a:pt x="21" y="20"/>
                  </a:cubicBezTo>
                  <a:cubicBezTo>
                    <a:pt x="21" y="20"/>
                    <a:pt x="21" y="20"/>
                    <a:pt x="21" y="20"/>
                  </a:cubicBezTo>
                  <a:cubicBezTo>
                    <a:pt x="21" y="20"/>
                    <a:pt x="21" y="20"/>
                    <a:pt x="21" y="19"/>
                  </a:cubicBezTo>
                  <a:cubicBezTo>
                    <a:pt x="21" y="19"/>
                    <a:pt x="21" y="19"/>
                    <a:pt x="21" y="18"/>
                  </a:cubicBezTo>
                  <a:cubicBezTo>
                    <a:pt x="21" y="18"/>
                    <a:pt x="21" y="18"/>
                    <a:pt x="21" y="18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0" y="8"/>
                    <a:pt x="10" y="8"/>
                    <a:pt x="10" y="8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2"/>
                    <a:pt x="4" y="2"/>
                    <a:pt x="4" y="2"/>
                  </a:cubicBezTo>
                  <a:cubicBezTo>
                    <a:pt x="3" y="2"/>
                    <a:pt x="3" y="2"/>
                    <a:pt x="3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24" name="Group 523">
            <a:extLst>
              <a:ext uri="{FF2B5EF4-FFF2-40B4-BE49-F238E27FC236}">
                <a16:creationId xmlns:a16="http://schemas.microsoft.com/office/drawing/2014/main" xmlns="" id="{42F33D4A-215B-41B6-90DD-7258BF1659BE}"/>
              </a:ext>
            </a:extLst>
          </p:cNvPr>
          <p:cNvGrpSpPr/>
          <p:nvPr/>
        </p:nvGrpSpPr>
        <p:grpSpPr>
          <a:xfrm>
            <a:off x="4841875" y="3676651"/>
            <a:ext cx="755651" cy="266700"/>
            <a:chOff x="4841875" y="3600451"/>
            <a:chExt cx="755651" cy="266700"/>
          </a:xfrm>
          <a:solidFill>
            <a:schemeClr val="tx1"/>
          </a:solidFill>
        </p:grpSpPr>
        <p:sp>
          <p:nvSpPr>
            <p:cNvPr id="525" name="Freeform 108">
              <a:extLst>
                <a:ext uri="{FF2B5EF4-FFF2-40B4-BE49-F238E27FC236}">
                  <a16:creationId xmlns:a16="http://schemas.microsoft.com/office/drawing/2014/main" xmlns="" id="{AB134FF3-B0FB-4333-BFE3-A3F9E1C03C4E}"/>
                </a:ext>
              </a:extLst>
            </p:cNvPr>
            <p:cNvSpPr>
              <a:spLocks/>
            </p:cNvSpPr>
            <p:nvPr/>
          </p:nvSpPr>
          <p:spPr bwMode="auto">
            <a:xfrm>
              <a:off x="4919663" y="3638551"/>
              <a:ext cx="200025" cy="228600"/>
            </a:xfrm>
            <a:custGeom>
              <a:avLst/>
              <a:gdLst>
                <a:gd name="T0" fmla="*/ 5 w 36"/>
                <a:gd name="T1" fmla="*/ 34 h 41"/>
                <a:gd name="T2" fmla="*/ 6 w 36"/>
                <a:gd name="T3" fmla="*/ 34 h 41"/>
                <a:gd name="T4" fmla="*/ 6 w 36"/>
                <a:gd name="T5" fmla="*/ 35 h 41"/>
                <a:gd name="T6" fmla="*/ 1 w 36"/>
                <a:gd name="T7" fmla="*/ 40 h 41"/>
                <a:gd name="T8" fmla="*/ 0 w 36"/>
                <a:gd name="T9" fmla="*/ 40 h 41"/>
                <a:gd name="T10" fmla="*/ 0 w 36"/>
                <a:gd name="T11" fmla="*/ 40 h 41"/>
                <a:gd name="T12" fmla="*/ 0 w 36"/>
                <a:gd name="T13" fmla="*/ 40 h 41"/>
                <a:gd name="T14" fmla="*/ 0 w 36"/>
                <a:gd name="T15" fmla="*/ 24 h 41"/>
                <a:gd name="T16" fmla="*/ 0 w 36"/>
                <a:gd name="T17" fmla="*/ 23 h 41"/>
                <a:gd name="T18" fmla="*/ 35 w 36"/>
                <a:gd name="T19" fmla="*/ 1 h 41"/>
                <a:gd name="T20" fmla="*/ 36 w 36"/>
                <a:gd name="T21" fmla="*/ 1 h 41"/>
                <a:gd name="T22" fmla="*/ 36 w 36"/>
                <a:gd name="T23" fmla="*/ 2 h 41"/>
                <a:gd name="T24" fmla="*/ 2 w 36"/>
                <a:gd name="T25" fmla="*/ 25 h 41"/>
                <a:gd name="T26" fmla="*/ 2 w 36"/>
                <a:gd name="T27" fmla="*/ 37 h 41"/>
                <a:gd name="T28" fmla="*/ 5 w 36"/>
                <a:gd name="T29" fmla="*/ 34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6" h="41">
                  <a:moveTo>
                    <a:pt x="5" y="34"/>
                  </a:moveTo>
                  <a:cubicBezTo>
                    <a:pt x="5" y="34"/>
                    <a:pt x="6" y="34"/>
                    <a:pt x="6" y="34"/>
                  </a:cubicBezTo>
                  <a:cubicBezTo>
                    <a:pt x="7" y="34"/>
                    <a:pt x="7" y="35"/>
                    <a:pt x="6" y="35"/>
                  </a:cubicBezTo>
                  <a:cubicBezTo>
                    <a:pt x="1" y="40"/>
                    <a:pt x="1" y="40"/>
                    <a:pt x="1" y="40"/>
                  </a:cubicBezTo>
                  <a:cubicBezTo>
                    <a:pt x="1" y="41"/>
                    <a:pt x="0" y="41"/>
                    <a:pt x="0" y="40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4"/>
                    <a:pt x="0" y="24"/>
                    <a:pt x="0" y="23"/>
                  </a:cubicBezTo>
                  <a:cubicBezTo>
                    <a:pt x="35" y="1"/>
                    <a:pt x="35" y="1"/>
                    <a:pt x="35" y="1"/>
                  </a:cubicBezTo>
                  <a:cubicBezTo>
                    <a:pt x="35" y="0"/>
                    <a:pt x="36" y="0"/>
                    <a:pt x="36" y="1"/>
                  </a:cubicBezTo>
                  <a:cubicBezTo>
                    <a:pt x="36" y="1"/>
                    <a:pt x="36" y="2"/>
                    <a:pt x="36" y="2"/>
                  </a:cubicBezTo>
                  <a:cubicBezTo>
                    <a:pt x="2" y="25"/>
                    <a:pt x="2" y="25"/>
                    <a:pt x="2" y="25"/>
                  </a:cubicBezTo>
                  <a:cubicBezTo>
                    <a:pt x="2" y="37"/>
                    <a:pt x="2" y="37"/>
                    <a:pt x="2" y="37"/>
                  </a:cubicBezTo>
                  <a:lnTo>
                    <a:pt x="5" y="3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6" name="Freeform 109">
              <a:extLst>
                <a:ext uri="{FF2B5EF4-FFF2-40B4-BE49-F238E27FC236}">
                  <a16:creationId xmlns:a16="http://schemas.microsoft.com/office/drawing/2014/main" xmlns="" id="{7AD64161-C7B1-41D0-B3AC-A26AA1B2E2A5}"/>
                </a:ext>
              </a:extLst>
            </p:cNvPr>
            <p:cNvSpPr>
              <a:spLocks/>
            </p:cNvSpPr>
            <p:nvPr/>
          </p:nvSpPr>
          <p:spPr bwMode="auto">
            <a:xfrm>
              <a:off x="4841875" y="3600451"/>
              <a:ext cx="344488" cy="266700"/>
            </a:xfrm>
            <a:custGeom>
              <a:avLst/>
              <a:gdLst>
                <a:gd name="T0" fmla="*/ 18 w 62"/>
                <a:gd name="T1" fmla="*/ 36 h 48"/>
                <a:gd name="T2" fmla="*/ 18 w 62"/>
                <a:gd name="T3" fmla="*/ 34 h 48"/>
                <a:gd name="T4" fmla="*/ 19 w 62"/>
                <a:gd name="T5" fmla="*/ 34 h 48"/>
                <a:gd name="T6" fmla="*/ 30 w 62"/>
                <a:gd name="T7" fmla="*/ 45 h 48"/>
                <a:gd name="T8" fmla="*/ 60 w 62"/>
                <a:gd name="T9" fmla="*/ 2 h 48"/>
                <a:gd name="T10" fmla="*/ 60 w 62"/>
                <a:gd name="T11" fmla="*/ 2 h 48"/>
                <a:gd name="T12" fmla="*/ 3 w 62"/>
                <a:gd name="T13" fmla="*/ 18 h 48"/>
                <a:gd name="T14" fmla="*/ 15 w 62"/>
                <a:gd name="T15" fmla="*/ 31 h 48"/>
                <a:gd name="T16" fmla="*/ 15 w 62"/>
                <a:gd name="T17" fmla="*/ 32 h 48"/>
                <a:gd name="T18" fmla="*/ 14 w 62"/>
                <a:gd name="T19" fmla="*/ 32 h 48"/>
                <a:gd name="T20" fmla="*/ 1 w 62"/>
                <a:gd name="T21" fmla="*/ 19 h 48"/>
                <a:gd name="T22" fmla="*/ 1 w 62"/>
                <a:gd name="T23" fmla="*/ 19 h 48"/>
                <a:gd name="T24" fmla="*/ 1 w 62"/>
                <a:gd name="T25" fmla="*/ 18 h 48"/>
                <a:gd name="T26" fmla="*/ 1 w 62"/>
                <a:gd name="T27" fmla="*/ 17 h 48"/>
                <a:gd name="T28" fmla="*/ 60 w 62"/>
                <a:gd name="T29" fmla="*/ 0 h 48"/>
                <a:gd name="T30" fmla="*/ 61 w 62"/>
                <a:gd name="T31" fmla="*/ 0 h 48"/>
                <a:gd name="T32" fmla="*/ 62 w 62"/>
                <a:gd name="T33" fmla="*/ 1 h 48"/>
                <a:gd name="T34" fmla="*/ 62 w 62"/>
                <a:gd name="T35" fmla="*/ 3 h 48"/>
                <a:gd name="T36" fmla="*/ 62 w 62"/>
                <a:gd name="T37" fmla="*/ 3 h 48"/>
                <a:gd name="T38" fmla="*/ 61 w 62"/>
                <a:gd name="T39" fmla="*/ 3 h 48"/>
                <a:gd name="T40" fmla="*/ 31 w 62"/>
                <a:gd name="T41" fmla="*/ 47 h 48"/>
                <a:gd name="T42" fmla="*/ 31 w 62"/>
                <a:gd name="T43" fmla="*/ 47 h 48"/>
                <a:gd name="T44" fmla="*/ 31 w 62"/>
                <a:gd name="T45" fmla="*/ 47 h 48"/>
                <a:gd name="T46" fmla="*/ 29 w 62"/>
                <a:gd name="T47" fmla="*/ 47 h 48"/>
                <a:gd name="T48" fmla="*/ 18 w 62"/>
                <a:gd name="T49" fmla="*/ 36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2" h="48">
                  <a:moveTo>
                    <a:pt x="18" y="36"/>
                  </a:moveTo>
                  <a:cubicBezTo>
                    <a:pt x="18" y="35"/>
                    <a:pt x="18" y="35"/>
                    <a:pt x="18" y="34"/>
                  </a:cubicBezTo>
                  <a:cubicBezTo>
                    <a:pt x="18" y="34"/>
                    <a:pt x="19" y="34"/>
                    <a:pt x="19" y="34"/>
                  </a:cubicBezTo>
                  <a:cubicBezTo>
                    <a:pt x="30" y="45"/>
                    <a:pt x="30" y="45"/>
                    <a:pt x="30" y="45"/>
                  </a:cubicBezTo>
                  <a:cubicBezTo>
                    <a:pt x="60" y="2"/>
                    <a:pt x="60" y="2"/>
                    <a:pt x="60" y="2"/>
                  </a:cubicBezTo>
                  <a:cubicBezTo>
                    <a:pt x="60" y="2"/>
                    <a:pt x="60" y="2"/>
                    <a:pt x="60" y="2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15" y="31"/>
                    <a:pt x="15" y="31"/>
                    <a:pt x="15" y="31"/>
                  </a:cubicBezTo>
                  <a:cubicBezTo>
                    <a:pt x="16" y="31"/>
                    <a:pt x="16" y="32"/>
                    <a:pt x="15" y="32"/>
                  </a:cubicBezTo>
                  <a:cubicBezTo>
                    <a:pt x="15" y="32"/>
                    <a:pt x="14" y="32"/>
                    <a:pt x="14" y="32"/>
                  </a:cubicBezTo>
                  <a:cubicBezTo>
                    <a:pt x="1" y="19"/>
                    <a:pt x="1" y="19"/>
                    <a:pt x="1" y="19"/>
                  </a:cubicBezTo>
                  <a:cubicBezTo>
                    <a:pt x="1" y="19"/>
                    <a:pt x="1" y="19"/>
                    <a:pt x="1" y="19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0" y="18"/>
                    <a:pt x="1" y="17"/>
                    <a:pt x="1" y="17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0" y="0"/>
                    <a:pt x="61" y="0"/>
                    <a:pt x="61" y="0"/>
                  </a:cubicBezTo>
                  <a:cubicBezTo>
                    <a:pt x="61" y="0"/>
                    <a:pt x="62" y="0"/>
                    <a:pt x="62" y="1"/>
                  </a:cubicBezTo>
                  <a:cubicBezTo>
                    <a:pt x="62" y="3"/>
                    <a:pt x="62" y="3"/>
                    <a:pt x="62" y="3"/>
                  </a:cubicBezTo>
                  <a:cubicBezTo>
                    <a:pt x="62" y="3"/>
                    <a:pt x="62" y="3"/>
                    <a:pt x="62" y="3"/>
                  </a:cubicBezTo>
                  <a:cubicBezTo>
                    <a:pt x="62" y="3"/>
                    <a:pt x="62" y="3"/>
                    <a:pt x="61" y="3"/>
                  </a:cubicBezTo>
                  <a:cubicBezTo>
                    <a:pt x="31" y="47"/>
                    <a:pt x="31" y="47"/>
                    <a:pt x="31" y="47"/>
                  </a:cubicBezTo>
                  <a:cubicBezTo>
                    <a:pt x="31" y="47"/>
                    <a:pt x="31" y="47"/>
                    <a:pt x="31" y="47"/>
                  </a:cubicBezTo>
                  <a:cubicBezTo>
                    <a:pt x="31" y="47"/>
                    <a:pt x="31" y="47"/>
                    <a:pt x="31" y="47"/>
                  </a:cubicBezTo>
                  <a:cubicBezTo>
                    <a:pt x="30" y="48"/>
                    <a:pt x="30" y="48"/>
                    <a:pt x="29" y="47"/>
                  </a:cubicBezTo>
                  <a:lnTo>
                    <a:pt x="18" y="3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7" name="Freeform 515">
              <a:extLst>
                <a:ext uri="{FF2B5EF4-FFF2-40B4-BE49-F238E27FC236}">
                  <a16:creationId xmlns:a16="http://schemas.microsoft.com/office/drawing/2014/main" xmlns="" id="{408E1906-FB61-4524-9511-C0C048A109E6}"/>
                </a:ext>
              </a:extLst>
            </p:cNvPr>
            <p:cNvSpPr>
              <a:spLocks/>
            </p:cNvSpPr>
            <p:nvPr/>
          </p:nvSpPr>
          <p:spPr bwMode="auto">
            <a:xfrm>
              <a:off x="5586413" y="3616326"/>
              <a:ext cx="11113" cy="166688"/>
            </a:xfrm>
            <a:custGeom>
              <a:avLst/>
              <a:gdLst>
                <a:gd name="T0" fmla="*/ 2 w 2"/>
                <a:gd name="T1" fmla="*/ 29 h 30"/>
                <a:gd name="T2" fmla="*/ 1 w 2"/>
                <a:gd name="T3" fmla="*/ 30 h 30"/>
                <a:gd name="T4" fmla="*/ 0 w 2"/>
                <a:gd name="T5" fmla="*/ 29 h 30"/>
                <a:gd name="T6" fmla="*/ 0 w 2"/>
                <a:gd name="T7" fmla="*/ 1 h 30"/>
                <a:gd name="T8" fmla="*/ 1 w 2"/>
                <a:gd name="T9" fmla="*/ 0 h 30"/>
                <a:gd name="T10" fmla="*/ 2 w 2"/>
                <a:gd name="T11" fmla="*/ 1 h 30"/>
                <a:gd name="T12" fmla="*/ 2 w 2"/>
                <a:gd name="T13" fmla="*/ 29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30">
                  <a:moveTo>
                    <a:pt x="2" y="29"/>
                  </a:moveTo>
                  <a:cubicBezTo>
                    <a:pt x="2" y="29"/>
                    <a:pt x="1" y="30"/>
                    <a:pt x="1" y="30"/>
                  </a:cubicBezTo>
                  <a:cubicBezTo>
                    <a:pt x="0" y="30"/>
                    <a:pt x="0" y="29"/>
                    <a:pt x="0" y="29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lnTo>
                    <a:pt x="2" y="2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28" name="Group 527">
            <a:extLst>
              <a:ext uri="{FF2B5EF4-FFF2-40B4-BE49-F238E27FC236}">
                <a16:creationId xmlns:a16="http://schemas.microsoft.com/office/drawing/2014/main" xmlns="" id="{633B17A2-E3F8-44A6-9B11-AE133E9E16A6}"/>
              </a:ext>
            </a:extLst>
          </p:cNvPr>
          <p:cNvGrpSpPr/>
          <p:nvPr/>
        </p:nvGrpSpPr>
        <p:grpSpPr>
          <a:xfrm>
            <a:off x="5526088" y="3654426"/>
            <a:ext cx="338138" cy="338138"/>
            <a:chOff x="5526088" y="3578226"/>
            <a:chExt cx="338138" cy="338138"/>
          </a:xfrm>
          <a:solidFill>
            <a:schemeClr val="tx1"/>
          </a:solidFill>
        </p:grpSpPr>
        <p:sp>
          <p:nvSpPr>
            <p:cNvPr id="529" name="Freeform 512">
              <a:extLst>
                <a:ext uri="{FF2B5EF4-FFF2-40B4-BE49-F238E27FC236}">
                  <a16:creationId xmlns:a16="http://schemas.microsoft.com/office/drawing/2014/main" xmlns="" id="{BF39B8D2-A830-471D-86B4-D7414456EA93}"/>
                </a:ext>
              </a:extLst>
            </p:cNvPr>
            <p:cNvSpPr>
              <a:spLocks/>
            </p:cNvSpPr>
            <p:nvPr/>
          </p:nvSpPr>
          <p:spPr bwMode="auto">
            <a:xfrm>
              <a:off x="5526088" y="3838576"/>
              <a:ext cx="338138" cy="77788"/>
            </a:xfrm>
            <a:custGeom>
              <a:avLst/>
              <a:gdLst>
                <a:gd name="T0" fmla="*/ 0 w 61"/>
                <a:gd name="T1" fmla="*/ 1 h 14"/>
                <a:gd name="T2" fmla="*/ 1 w 61"/>
                <a:gd name="T3" fmla="*/ 0 h 14"/>
                <a:gd name="T4" fmla="*/ 2 w 61"/>
                <a:gd name="T5" fmla="*/ 1 h 14"/>
                <a:gd name="T6" fmla="*/ 2 w 61"/>
                <a:gd name="T7" fmla="*/ 8 h 14"/>
                <a:gd name="T8" fmla="*/ 3 w 61"/>
                <a:gd name="T9" fmla="*/ 11 h 14"/>
                <a:gd name="T10" fmla="*/ 3 w 61"/>
                <a:gd name="T11" fmla="*/ 11 h 14"/>
                <a:gd name="T12" fmla="*/ 6 w 61"/>
                <a:gd name="T13" fmla="*/ 12 h 14"/>
                <a:gd name="T14" fmla="*/ 55 w 61"/>
                <a:gd name="T15" fmla="*/ 12 h 14"/>
                <a:gd name="T16" fmla="*/ 58 w 61"/>
                <a:gd name="T17" fmla="*/ 11 h 14"/>
                <a:gd name="T18" fmla="*/ 59 w 61"/>
                <a:gd name="T19" fmla="*/ 8 h 14"/>
                <a:gd name="T20" fmla="*/ 59 w 61"/>
                <a:gd name="T21" fmla="*/ 1 h 14"/>
                <a:gd name="T22" fmla="*/ 60 w 61"/>
                <a:gd name="T23" fmla="*/ 0 h 14"/>
                <a:gd name="T24" fmla="*/ 61 w 61"/>
                <a:gd name="T25" fmla="*/ 1 h 14"/>
                <a:gd name="T26" fmla="*/ 61 w 61"/>
                <a:gd name="T27" fmla="*/ 8 h 14"/>
                <a:gd name="T28" fmla="*/ 59 w 61"/>
                <a:gd name="T29" fmla="*/ 13 h 14"/>
                <a:gd name="T30" fmla="*/ 55 w 61"/>
                <a:gd name="T31" fmla="*/ 14 h 14"/>
                <a:gd name="T32" fmla="*/ 6 w 61"/>
                <a:gd name="T33" fmla="*/ 14 h 14"/>
                <a:gd name="T34" fmla="*/ 1 w 61"/>
                <a:gd name="T35" fmla="*/ 13 h 14"/>
                <a:gd name="T36" fmla="*/ 1 w 61"/>
                <a:gd name="T37" fmla="*/ 13 h 14"/>
                <a:gd name="T38" fmla="*/ 1 w 61"/>
                <a:gd name="T39" fmla="*/ 13 h 14"/>
                <a:gd name="T40" fmla="*/ 0 w 61"/>
                <a:gd name="T41" fmla="*/ 8 h 14"/>
                <a:gd name="T42" fmla="*/ 0 w 61"/>
                <a:gd name="T43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61" h="14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9"/>
                    <a:pt x="2" y="10"/>
                    <a:pt x="3" y="11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4" y="12"/>
                    <a:pt x="5" y="12"/>
                    <a:pt x="6" y="12"/>
                  </a:cubicBezTo>
                  <a:cubicBezTo>
                    <a:pt x="55" y="12"/>
                    <a:pt x="55" y="12"/>
                    <a:pt x="55" y="12"/>
                  </a:cubicBezTo>
                  <a:cubicBezTo>
                    <a:pt x="56" y="12"/>
                    <a:pt x="57" y="12"/>
                    <a:pt x="58" y="11"/>
                  </a:cubicBezTo>
                  <a:cubicBezTo>
                    <a:pt x="59" y="10"/>
                    <a:pt x="59" y="9"/>
                    <a:pt x="59" y="8"/>
                  </a:cubicBezTo>
                  <a:cubicBezTo>
                    <a:pt x="59" y="1"/>
                    <a:pt x="59" y="1"/>
                    <a:pt x="59" y="1"/>
                  </a:cubicBezTo>
                  <a:cubicBezTo>
                    <a:pt x="59" y="0"/>
                    <a:pt x="59" y="0"/>
                    <a:pt x="60" y="0"/>
                  </a:cubicBezTo>
                  <a:cubicBezTo>
                    <a:pt x="60" y="0"/>
                    <a:pt x="61" y="0"/>
                    <a:pt x="61" y="1"/>
                  </a:cubicBezTo>
                  <a:cubicBezTo>
                    <a:pt x="61" y="8"/>
                    <a:pt x="61" y="8"/>
                    <a:pt x="61" y="8"/>
                  </a:cubicBezTo>
                  <a:cubicBezTo>
                    <a:pt x="61" y="10"/>
                    <a:pt x="60" y="11"/>
                    <a:pt x="59" y="13"/>
                  </a:cubicBezTo>
                  <a:cubicBezTo>
                    <a:pt x="58" y="14"/>
                    <a:pt x="57" y="14"/>
                    <a:pt x="55" y="14"/>
                  </a:cubicBezTo>
                  <a:cubicBezTo>
                    <a:pt x="6" y="14"/>
                    <a:pt x="6" y="14"/>
                    <a:pt x="6" y="14"/>
                  </a:cubicBezTo>
                  <a:cubicBezTo>
                    <a:pt x="4" y="14"/>
                    <a:pt x="3" y="14"/>
                    <a:pt x="1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0" y="11"/>
                    <a:pt x="0" y="10"/>
                    <a:pt x="0" y="8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0" name="Freeform 513">
              <a:extLst>
                <a:ext uri="{FF2B5EF4-FFF2-40B4-BE49-F238E27FC236}">
                  <a16:creationId xmlns:a16="http://schemas.microsoft.com/office/drawing/2014/main" xmlns="" id="{5E37080E-A304-49C3-B0DB-DF91A124DAA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26088" y="3627438"/>
              <a:ext cx="338138" cy="206375"/>
            </a:xfrm>
            <a:custGeom>
              <a:avLst/>
              <a:gdLst>
                <a:gd name="T0" fmla="*/ 40 w 61"/>
                <a:gd name="T1" fmla="*/ 37 h 37"/>
                <a:gd name="T2" fmla="*/ 39 w 61"/>
                <a:gd name="T3" fmla="*/ 36 h 37"/>
                <a:gd name="T4" fmla="*/ 40 w 61"/>
                <a:gd name="T5" fmla="*/ 35 h 37"/>
                <a:gd name="T6" fmla="*/ 55 w 61"/>
                <a:gd name="T7" fmla="*/ 35 h 37"/>
                <a:gd name="T8" fmla="*/ 55 w 61"/>
                <a:gd name="T9" fmla="*/ 35 h 37"/>
                <a:gd name="T10" fmla="*/ 58 w 61"/>
                <a:gd name="T11" fmla="*/ 34 h 37"/>
                <a:gd name="T12" fmla="*/ 59 w 61"/>
                <a:gd name="T13" fmla="*/ 31 h 37"/>
                <a:gd name="T14" fmla="*/ 59 w 61"/>
                <a:gd name="T15" fmla="*/ 6 h 37"/>
                <a:gd name="T16" fmla="*/ 58 w 61"/>
                <a:gd name="T17" fmla="*/ 3 h 37"/>
                <a:gd name="T18" fmla="*/ 55 w 61"/>
                <a:gd name="T19" fmla="*/ 2 h 37"/>
                <a:gd name="T20" fmla="*/ 53 w 61"/>
                <a:gd name="T21" fmla="*/ 2 h 37"/>
                <a:gd name="T22" fmla="*/ 52 w 61"/>
                <a:gd name="T23" fmla="*/ 1 h 37"/>
                <a:gd name="T24" fmla="*/ 53 w 61"/>
                <a:gd name="T25" fmla="*/ 0 h 37"/>
                <a:gd name="T26" fmla="*/ 55 w 61"/>
                <a:gd name="T27" fmla="*/ 0 h 37"/>
                <a:gd name="T28" fmla="*/ 59 w 61"/>
                <a:gd name="T29" fmla="*/ 1 h 37"/>
                <a:gd name="T30" fmla="*/ 61 w 61"/>
                <a:gd name="T31" fmla="*/ 6 h 37"/>
                <a:gd name="T32" fmla="*/ 61 w 61"/>
                <a:gd name="T33" fmla="*/ 31 h 37"/>
                <a:gd name="T34" fmla="*/ 59 w 61"/>
                <a:gd name="T35" fmla="*/ 35 h 37"/>
                <a:gd name="T36" fmla="*/ 55 w 61"/>
                <a:gd name="T37" fmla="*/ 37 h 37"/>
                <a:gd name="T38" fmla="*/ 55 w 61"/>
                <a:gd name="T39" fmla="*/ 37 h 37"/>
                <a:gd name="T40" fmla="*/ 40 w 61"/>
                <a:gd name="T41" fmla="*/ 37 h 37"/>
                <a:gd name="T42" fmla="*/ 49 w 61"/>
                <a:gd name="T43" fmla="*/ 0 h 37"/>
                <a:gd name="T44" fmla="*/ 16 w 61"/>
                <a:gd name="T45" fmla="*/ 0 h 37"/>
                <a:gd name="T46" fmla="*/ 15 w 61"/>
                <a:gd name="T47" fmla="*/ 1 h 37"/>
                <a:gd name="T48" fmla="*/ 16 w 61"/>
                <a:gd name="T49" fmla="*/ 2 h 37"/>
                <a:gd name="T50" fmla="*/ 49 w 61"/>
                <a:gd name="T51" fmla="*/ 2 h 37"/>
                <a:gd name="T52" fmla="*/ 50 w 61"/>
                <a:gd name="T53" fmla="*/ 1 h 37"/>
                <a:gd name="T54" fmla="*/ 49 w 61"/>
                <a:gd name="T55" fmla="*/ 0 h 37"/>
                <a:gd name="T56" fmla="*/ 12 w 61"/>
                <a:gd name="T57" fmla="*/ 0 h 37"/>
                <a:gd name="T58" fmla="*/ 13 w 61"/>
                <a:gd name="T59" fmla="*/ 1 h 37"/>
                <a:gd name="T60" fmla="*/ 12 w 61"/>
                <a:gd name="T61" fmla="*/ 2 h 37"/>
                <a:gd name="T62" fmla="*/ 6 w 61"/>
                <a:gd name="T63" fmla="*/ 2 h 37"/>
                <a:gd name="T64" fmla="*/ 3 w 61"/>
                <a:gd name="T65" fmla="*/ 3 h 37"/>
                <a:gd name="T66" fmla="*/ 2 w 61"/>
                <a:gd name="T67" fmla="*/ 6 h 37"/>
                <a:gd name="T68" fmla="*/ 2 w 61"/>
                <a:gd name="T69" fmla="*/ 31 h 37"/>
                <a:gd name="T70" fmla="*/ 3 w 61"/>
                <a:gd name="T71" fmla="*/ 34 h 37"/>
                <a:gd name="T72" fmla="*/ 6 w 61"/>
                <a:gd name="T73" fmla="*/ 35 h 37"/>
                <a:gd name="T74" fmla="*/ 6 w 61"/>
                <a:gd name="T75" fmla="*/ 35 h 37"/>
                <a:gd name="T76" fmla="*/ 21 w 61"/>
                <a:gd name="T77" fmla="*/ 35 h 37"/>
                <a:gd name="T78" fmla="*/ 22 w 61"/>
                <a:gd name="T79" fmla="*/ 36 h 37"/>
                <a:gd name="T80" fmla="*/ 21 w 61"/>
                <a:gd name="T81" fmla="*/ 37 h 37"/>
                <a:gd name="T82" fmla="*/ 6 w 61"/>
                <a:gd name="T83" fmla="*/ 37 h 37"/>
                <a:gd name="T84" fmla="*/ 6 w 61"/>
                <a:gd name="T85" fmla="*/ 37 h 37"/>
                <a:gd name="T86" fmla="*/ 1 w 61"/>
                <a:gd name="T87" fmla="*/ 35 h 37"/>
                <a:gd name="T88" fmla="*/ 0 w 61"/>
                <a:gd name="T89" fmla="*/ 31 h 37"/>
                <a:gd name="T90" fmla="*/ 0 w 61"/>
                <a:gd name="T91" fmla="*/ 6 h 37"/>
                <a:gd name="T92" fmla="*/ 1 w 61"/>
                <a:gd name="T93" fmla="*/ 1 h 37"/>
                <a:gd name="T94" fmla="*/ 6 w 61"/>
                <a:gd name="T95" fmla="*/ 0 h 37"/>
                <a:gd name="T96" fmla="*/ 12 w 61"/>
                <a:gd name="T97" fmla="*/ 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1" h="37">
                  <a:moveTo>
                    <a:pt x="40" y="37"/>
                  </a:moveTo>
                  <a:cubicBezTo>
                    <a:pt x="39" y="37"/>
                    <a:pt x="39" y="36"/>
                    <a:pt x="39" y="36"/>
                  </a:cubicBezTo>
                  <a:cubicBezTo>
                    <a:pt x="39" y="35"/>
                    <a:pt x="39" y="35"/>
                    <a:pt x="40" y="35"/>
                  </a:cubicBezTo>
                  <a:cubicBezTo>
                    <a:pt x="55" y="35"/>
                    <a:pt x="55" y="35"/>
                    <a:pt x="55" y="35"/>
                  </a:cubicBezTo>
                  <a:cubicBezTo>
                    <a:pt x="55" y="35"/>
                    <a:pt x="55" y="35"/>
                    <a:pt x="55" y="35"/>
                  </a:cubicBezTo>
                  <a:cubicBezTo>
                    <a:pt x="56" y="35"/>
                    <a:pt x="57" y="34"/>
                    <a:pt x="58" y="34"/>
                  </a:cubicBezTo>
                  <a:cubicBezTo>
                    <a:pt x="59" y="33"/>
                    <a:pt x="59" y="32"/>
                    <a:pt x="59" y="31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9" y="5"/>
                    <a:pt x="59" y="4"/>
                    <a:pt x="58" y="3"/>
                  </a:cubicBezTo>
                  <a:cubicBezTo>
                    <a:pt x="57" y="2"/>
                    <a:pt x="56" y="2"/>
                    <a:pt x="55" y="2"/>
                  </a:cubicBezTo>
                  <a:cubicBezTo>
                    <a:pt x="53" y="2"/>
                    <a:pt x="53" y="2"/>
                    <a:pt x="53" y="2"/>
                  </a:cubicBezTo>
                  <a:cubicBezTo>
                    <a:pt x="53" y="2"/>
                    <a:pt x="52" y="1"/>
                    <a:pt x="52" y="1"/>
                  </a:cubicBezTo>
                  <a:cubicBezTo>
                    <a:pt x="52" y="0"/>
                    <a:pt x="53" y="0"/>
                    <a:pt x="53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7" y="0"/>
                    <a:pt x="58" y="0"/>
                    <a:pt x="59" y="1"/>
                  </a:cubicBezTo>
                  <a:cubicBezTo>
                    <a:pt x="60" y="3"/>
                    <a:pt x="61" y="4"/>
                    <a:pt x="61" y="6"/>
                  </a:cubicBezTo>
                  <a:cubicBezTo>
                    <a:pt x="61" y="31"/>
                    <a:pt x="61" y="31"/>
                    <a:pt x="61" y="31"/>
                  </a:cubicBezTo>
                  <a:cubicBezTo>
                    <a:pt x="61" y="33"/>
                    <a:pt x="60" y="34"/>
                    <a:pt x="59" y="35"/>
                  </a:cubicBezTo>
                  <a:cubicBezTo>
                    <a:pt x="58" y="36"/>
                    <a:pt x="57" y="37"/>
                    <a:pt x="55" y="37"/>
                  </a:cubicBezTo>
                  <a:cubicBezTo>
                    <a:pt x="55" y="37"/>
                    <a:pt x="55" y="37"/>
                    <a:pt x="55" y="37"/>
                  </a:cubicBezTo>
                  <a:cubicBezTo>
                    <a:pt x="40" y="37"/>
                    <a:pt x="40" y="37"/>
                    <a:pt x="40" y="37"/>
                  </a:cubicBezTo>
                  <a:close/>
                  <a:moveTo>
                    <a:pt x="49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5" y="0"/>
                    <a:pt x="15" y="1"/>
                  </a:cubicBezTo>
                  <a:cubicBezTo>
                    <a:pt x="15" y="1"/>
                    <a:pt x="16" y="2"/>
                    <a:pt x="16" y="2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49" y="2"/>
                    <a:pt x="50" y="1"/>
                    <a:pt x="50" y="1"/>
                  </a:cubicBezTo>
                  <a:cubicBezTo>
                    <a:pt x="50" y="0"/>
                    <a:pt x="49" y="0"/>
                    <a:pt x="49" y="0"/>
                  </a:cubicBezTo>
                  <a:close/>
                  <a:moveTo>
                    <a:pt x="12" y="0"/>
                  </a:moveTo>
                  <a:cubicBezTo>
                    <a:pt x="12" y="0"/>
                    <a:pt x="13" y="0"/>
                    <a:pt x="13" y="1"/>
                  </a:cubicBezTo>
                  <a:cubicBezTo>
                    <a:pt x="13" y="1"/>
                    <a:pt x="12" y="2"/>
                    <a:pt x="12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31"/>
                    <a:pt x="2" y="31"/>
                    <a:pt x="2" y="31"/>
                  </a:cubicBezTo>
                  <a:cubicBezTo>
                    <a:pt x="2" y="32"/>
                    <a:pt x="2" y="33"/>
                    <a:pt x="3" y="34"/>
                  </a:cubicBezTo>
                  <a:cubicBezTo>
                    <a:pt x="4" y="34"/>
                    <a:pt x="5" y="35"/>
                    <a:pt x="6" y="35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21" y="35"/>
                    <a:pt x="21" y="35"/>
                    <a:pt x="21" y="35"/>
                  </a:cubicBezTo>
                  <a:cubicBezTo>
                    <a:pt x="22" y="35"/>
                    <a:pt x="22" y="35"/>
                    <a:pt x="22" y="36"/>
                  </a:cubicBezTo>
                  <a:cubicBezTo>
                    <a:pt x="22" y="36"/>
                    <a:pt x="22" y="37"/>
                    <a:pt x="21" y="37"/>
                  </a:cubicBezTo>
                  <a:cubicBezTo>
                    <a:pt x="6" y="37"/>
                    <a:pt x="6" y="37"/>
                    <a:pt x="6" y="37"/>
                  </a:cubicBezTo>
                  <a:cubicBezTo>
                    <a:pt x="6" y="37"/>
                    <a:pt x="6" y="37"/>
                    <a:pt x="6" y="37"/>
                  </a:cubicBezTo>
                  <a:cubicBezTo>
                    <a:pt x="4" y="37"/>
                    <a:pt x="3" y="36"/>
                    <a:pt x="1" y="35"/>
                  </a:cubicBezTo>
                  <a:cubicBezTo>
                    <a:pt x="0" y="34"/>
                    <a:pt x="0" y="33"/>
                    <a:pt x="0" y="3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0" y="3"/>
                    <a:pt x="1" y="1"/>
                  </a:cubicBezTo>
                  <a:cubicBezTo>
                    <a:pt x="3" y="0"/>
                    <a:pt x="4" y="0"/>
                    <a:pt x="6" y="0"/>
                  </a:cubicBezTo>
                  <a:lnTo>
                    <a:pt x="12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1" name="Freeform 514">
              <a:extLst>
                <a:ext uri="{FF2B5EF4-FFF2-40B4-BE49-F238E27FC236}">
                  <a16:creationId xmlns:a16="http://schemas.microsoft.com/office/drawing/2014/main" xmlns="" id="{098F8E1B-C479-411F-874F-7207B154369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59438" y="3794126"/>
              <a:ext cx="66675" cy="39688"/>
            </a:xfrm>
            <a:custGeom>
              <a:avLst/>
              <a:gdLst>
                <a:gd name="T0" fmla="*/ 1 w 12"/>
                <a:gd name="T1" fmla="*/ 0 h 7"/>
                <a:gd name="T2" fmla="*/ 1 w 12"/>
                <a:gd name="T3" fmla="*/ 0 h 7"/>
                <a:gd name="T4" fmla="*/ 11 w 12"/>
                <a:gd name="T5" fmla="*/ 0 h 7"/>
                <a:gd name="T6" fmla="*/ 12 w 12"/>
                <a:gd name="T7" fmla="*/ 1 h 7"/>
                <a:gd name="T8" fmla="*/ 12 w 12"/>
                <a:gd name="T9" fmla="*/ 1 h 7"/>
                <a:gd name="T10" fmla="*/ 12 w 12"/>
                <a:gd name="T11" fmla="*/ 6 h 7"/>
                <a:gd name="T12" fmla="*/ 11 w 12"/>
                <a:gd name="T13" fmla="*/ 7 h 7"/>
                <a:gd name="T14" fmla="*/ 11 w 12"/>
                <a:gd name="T15" fmla="*/ 7 h 7"/>
                <a:gd name="T16" fmla="*/ 1 w 12"/>
                <a:gd name="T17" fmla="*/ 7 h 7"/>
                <a:gd name="T18" fmla="*/ 0 w 12"/>
                <a:gd name="T19" fmla="*/ 6 h 7"/>
                <a:gd name="T20" fmla="*/ 0 w 12"/>
                <a:gd name="T21" fmla="*/ 6 h 7"/>
                <a:gd name="T22" fmla="*/ 0 w 12"/>
                <a:gd name="T23" fmla="*/ 1 h 7"/>
                <a:gd name="T24" fmla="*/ 1 w 12"/>
                <a:gd name="T25" fmla="*/ 0 h 7"/>
                <a:gd name="T26" fmla="*/ 10 w 12"/>
                <a:gd name="T27" fmla="*/ 2 h 7"/>
                <a:gd name="T28" fmla="*/ 2 w 12"/>
                <a:gd name="T29" fmla="*/ 2 h 7"/>
                <a:gd name="T30" fmla="*/ 2 w 12"/>
                <a:gd name="T31" fmla="*/ 5 h 7"/>
                <a:gd name="T32" fmla="*/ 10 w 12"/>
                <a:gd name="T33" fmla="*/ 5 h 7"/>
                <a:gd name="T34" fmla="*/ 10 w 12"/>
                <a:gd name="T35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2" h="7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2" y="0"/>
                    <a:pt x="12" y="0"/>
                    <a:pt x="12" y="1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2" y="6"/>
                    <a:pt x="12" y="7"/>
                    <a:pt x="11" y="7"/>
                  </a:cubicBezTo>
                  <a:cubicBezTo>
                    <a:pt x="11" y="7"/>
                    <a:pt x="11" y="7"/>
                    <a:pt x="11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7"/>
                    <a:pt x="0" y="6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lose/>
                  <a:moveTo>
                    <a:pt x="10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10" y="5"/>
                    <a:pt x="10" y="5"/>
                    <a:pt x="10" y="5"/>
                  </a:cubicBezTo>
                  <a:lnTo>
                    <a:pt x="1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2" name="Freeform 516">
              <a:extLst>
                <a:ext uri="{FF2B5EF4-FFF2-40B4-BE49-F238E27FC236}">
                  <a16:creationId xmlns:a16="http://schemas.microsoft.com/office/drawing/2014/main" xmlns="" id="{76257690-28FA-4C64-B935-624C53151314}"/>
                </a:ext>
              </a:extLst>
            </p:cNvPr>
            <p:cNvSpPr>
              <a:spLocks/>
            </p:cNvSpPr>
            <p:nvPr/>
          </p:nvSpPr>
          <p:spPr bwMode="auto">
            <a:xfrm>
              <a:off x="5659438" y="3844926"/>
              <a:ext cx="66675" cy="11113"/>
            </a:xfrm>
            <a:custGeom>
              <a:avLst/>
              <a:gdLst>
                <a:gd name="T0" fmla="*/ 1 w 12"/>
                <a:gd name="T1" fmla="*/ 2 h 2"/>
                <a:gd name="T2" fmla="*/ 0 w 12"/>
                <a:gd name="T3" fmla="*/ 1 h 2"/>
                <a:gd name="T4" fmla="*/ 1 w 12"/>
                <a:gd name="T5" fmla="*/ 0 h 2"/>
                <a:gd name="T6" fmla="*/ 11 w 12"/>
                <a:gd name="T7" fmla="*/ 0 h 2"/>
                <a:gd name="T8" fmla="*/ 12 w 12"/>
                <a:gd name="T9" fmla="*/ 1 h 2"/>
                <a:gd name="T10" fmla="*/ 11 w 12"/>
                <a:gd name="T11" fmla="*/ 2 h 2"/>
                <a:gd name="T12" fmla="*/ 1 w 1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2" y="0"/>
                    <a:pt x="12" y="0"/>
                    <a:pt x="12" y="1"/>
                  </a:cubicBezTo>
                  <a:cubicBezTo>
                    <a:pt x="12" y="1"/>
                    <a:pt x="12" y="2"/>
                    <a:pt x="1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3" name="Freeform 517">
              <a:extLst>
                <a:ext uri="{FF2B5EF4-FFF2-40B4-BE49-F238E27FC236}">
                  <a16:creationId xmlns:a16="http://schemas.microsoft.com/office/drawing/2014/main" xmlns="" id="{B8C4A4D7-1D09-49E4-9B5E-A8A105ABED6D}"/>
                </a:ext>
              </a:extLst>
            </p:cNvPr>
            <p:cNvSpPr>
              <a:spLocks/>
            </p:cNvSpPr>
            <p:nvPr/>
          </p:nvSpPr>
          <p:spPr bwMode="auto">
            <a:xfrm>
              <a:off x="5641976" y="3578226"/>
              <a:ext cx="106363" cy="38100"/>
            </a:xfrm>
            <a:custGeom>
              <a:avLst/>
              <a:gdLst>
                <a:gd name="T0" fmla="*/ 2 w 19"/>
                <a:gd name="T1" fmla="*/ 6 h 7"/>
                <a:gd name="T2" fmla="*/ 1 w 19"/>
                <a:gd name="T3" fmla="*/ 7 h 7"/>
                <a:gd name="T4" fmla="*/ 0 w 19"/>
                <a:gd name="T5" fmla="*/ 6 h 7"/>
                <a:gd name="T6" fmla="*/ 1 w 19"/>
                <a:gd name="T7" fmla="*/ 2 h 7"/>
                <a:gd name="T8" fmla="*/ 6 w 19"/>
                <a:gd name="T9" fmla="*/ 0 h 7"/>
                <a:gd name="T10" fmla="*/ 13 w 19"/>
                <a:gd name="T11" fmla="*/ 0 h 7"/>
                <a:gd name="T12" fmla="*/ 17 w 19"/>
                <a:gd name="T13" fmla="*/ 2 h 7"/>
                <a:gd name="T14" fmla="*/ 19 w 19"/>
                <a:gd name="T15" fmla="*/ 6 h 7"/>
                <a:gd name="T16" fmla="*/ 18 w 19"/>
                <a:gd name="T17" fmla="*/ 7 h 7"/>
                <a:gd name="T18" fmla="*/ 17 w 19"/>
                <a:gd name="T19" fmla="*/ 6 h 7"/>
                <a:gd name="T20" fmla="*/ 16 w 19"/>
                <a:gd name="T21" fmla="*/ 3 h 7"/>
                <a:gd name="T22" fmla="*/ 13 w 19"/>
                <a:gd name="T23" fmla="*/ 2 h 7"/>
                <a:gd name="T24" fmla="*/ 6 w 19"/>
                <a:gd name="T25" fmla="*/ 2 h 7"/>
                <a:gd name="T26" fmla="*/ 3 w 19"/>
                <a:gd name="T27" fmla="*/ 3 h 7"/>
                <a:gd name="T28" fmla="*/ 2 w 19"/>
                <a:gd name="T29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9" h="7">
                  <a:moveTo>
                    <a:pt x="2" y="6"/>
                  </a:moveTo>
                  <a:cubicBezTo>
                    <a:pt x="2" y="7"/>
                    <a:pt x="1" y="7"/>
                    <a:pt x="1" y="7"/>
                  </a:cubicBezTo>
                  <a:cubicBezTo>
                    <a:pt x="0" y="7"/>
                    <a:pt x="0" y="7"/>
                    <a:pt x="0" y="6"/>
                  </a:cubicBezTo>
                  <a:cubicBezTo>
                    <a:pt x="0" y="4"/>
                    <a:pt x="0" y="3"/>
                    <a:pt x="1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5" y="0"/>
                    <a:pt x="16" y="1"/>
                    <a:pt x="17" y="2"/>
                  </a:cubicBezTo>
                  <a:cubicBezTo>
                    <a:pt x="18" y="3"/>
                    <a:pt x="19" y="4"/>
                    <a:pt x="19" y="6"/>
                  </a:cubicBezTo>
                  <a:cubicBezTo>
                    <a:pt x="19" y="7"/>
                    <a:pt x="18" y="7"/>
                    <a:pt x="18" y="7"/>
                  </a:cubicBezTo>
                  <a:cubicBezTo>
                    <a:pt x="17" y="7"/>
                    <a:pt x="17" y="7"/>
                    <a:pt x="17" y="6"/>
                  </a:cubicBezTo>
                  <a:cubicBezTo>
                    <a:pt x="17" y="5"/>
                    <a:pt x="17" y="4"/>
                    <a:pt x="16" y="3"/>
                  </a:cubicBezTo>
                  <a:cubicBezTo>
                    <a:pt x="15" y="2"/>
                    <a:pt x="14" y="2"/>
                    <a:pt x="13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4" name="Freeform 518">
              <a:extLst>
                <a:ext uri="{FF2B5EF4-FFF2-40B4-BE49-F238E27FC236}">
                  <a16:creationId xmlns:a16="http://schemas.microsoft.com/office/drawing/2014/main" xmlns="" id="{766950F0-8C25-433D-BB2C-701A639992D5}"/>
                </a:ext>
              </a:extLst>
            </p:cNvPr>
            <p:cNvSpPr>
              <a:spLocks/>
            </p:cNvSpPr>
            <p:nvPr/>
          </p:nvSpPr>
          <p:spPr bwMode="auto">
            <a:xfrm>
              <a:off x="5792788" y="3616326"/>
              <a:ext cx="11113" cy="166688"/>
            </a:xfrm>
            <a:custGeom>
              <a:avLst/>
              <a:gdLst>
                <a:gd name="T0" fmla="*/ 2 w 2"/>
                <a:gd name="T1" fmla="*/ 29 h 30"/>
                <a:gd name="T2" fmla="*/ 1 w 2"/>
                <a:gd name="T3" fmla="*/ 30 h 30"/>
                <a:gd name="T4" fmla="*/ 0 w 2"/>
                <a:gd name="T5" fmla="*/ 29 h 30"/>
                <a:gd name="T6" fmla="*/ 0 w 2"/>
                <a:gd name="T7" fmla="*/ 1 h 30"/>
                <a:gd name="T8" fmla="*/ 1 w 2"/>
                <a:gd name="T9" fmla="*/ 0 h 30"/>
                <a:gd name="T10" fmla="*/ 2 w 2"/>
                <a:gd name="T11" fmla="*/ 1 h 30"/>
                <a:gd name="T12" fmla="*/ 2 w 2"/>
                <a:gd name="T13" fmla="*/ 29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30">
                  <a:moveTo>
                    <a:pt x="2" y="29"/>
                  </a:moveTo>
                  <a:cubicBezTo>
                    <a:pt x="2" y="29"/>
                    <a:pt x="1" y="30"/>
                    <a:pt x="1" y="30"/>
                  </a:cubicBezTo>
                  <a:cubicBezTo>
                    <a:pt x="0" y="30"/>
                    <a:pt x="0" y="29"/>
                    <a:pt x="0" y="29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lnTo>
                    <a:pt x="2" y="2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35" name="Freeform 524">
            <a:extLst>
              <a:ext uri="{FF2B5EF4-FFF2-40B4-BE49-F238E27FC236}">
                <a16:creationId xmlns:a16="http://schemas.microsoft.com/office/drawing/2014/main" xmlns="" id="{A191D7F5-A7B8-46BC-86C1-7B2008A229F1}"/>
              </a:ext>
            </a:extLst>
          </p:cNvPr>
          <p:cNvSpPr>
            <a:spLocks noEditPoints="1"/>
          </p:cNvSpPr>
          <p:nvPr/>
        </p:nvSpPr>
        <p:spPr bwMode="auto">
          <a:xfrm>
            <a:off x="3486151" y="2252663"/>
            <a:ext cx="338138" cy="339725"/>
          </a:xfrm>
          <a:custGeom>
            <a:avLst/>
            <a:gdLst>
              <a:gd name="T0" fmla="*/ 55 w 61"/>
              <a:gd name="T1" fmla="*/ 2 h 61"/>
              <a:gd name="T2" fmla="*/ 6 w 61"/>
              <a:gd name="T3" fmla="*/ 2 h 61"/>
              <a:gd name="T4" fmla="*/ 3 w 61"/>
              <a:gd name="T5" fmla="*/ 3 h 61"/>
              <a:gd name="T6" fmla="*/ 3 w 61"/>
              <a:gd name="T7" fmla="*/ 3 h 61"/>
              <a:gd name="T8" fmla="*/ 2 w 61"/>
              <a:gd name="T9" fmla="*/ 6 h 61"/>
              <a:gd name="T10" fmla="*/ 2 w 61"/>
              <a:gd name="T11" fmla="*/ 55 h 61"/>
              <a:gd name="T12" fmla="*/ 3 w 61"/>
              <a:gd name="T13" fmla="*/ 58 h 61"/>
              <a:gd name="T14" fmla="*/ 3 w 61"/>
              <a:gd name="T15" fmla="*/ 58 h 61"/>
              <a:gd name="T16" fmla="*/ 6 w 61"/>
              <a:gd name="T17" fmla="*/ 59 h 61"/>
              <a:gd name="T18" fmla="*/ 55 w 61"/>
              <a:gd name="T19" fmla="*/ 59 h 61"/>
              <a:gd name="T20" fmla="*/ 58 w 61"/>
              <a:gd name="T21" fmla="*/ 58 h 61"/>
              <a:gd name="T22" fmla="*/ 58 w 61"/>
              <a:gd name="T23" fmla="*/ 58 h 61"/>
              <a:gd name="T24" fmla="*/ 59 w 61"/>
              <a:gd name="T25" fmla="*/ 55 h 61"/>
              <a:gd name="T26" fmla="*/ 59 w 61"/>
              <a:gd name="T27" fmla="*/ 6 h 61"/>
              <a:gd name="T28" fmla="*/ 58 w 61"/>
              <a:gd name="T29" fmla="*/ 3 h 61"/>
              <a:gd name="T30" fmla="*/ 58 w 61"/>
              <a:gd name="T31" fmla="*/ 3 h 61"/>
              <a:gd name="T32" fmla="*/ 55 w 61"/>
              <a:gd name="T33" fmla="*/ 2 h 61"/>
              <a:gd name="T34" fmla="*/ 6 w 61"/>
              <a:gd name="T35" fmla="*/ 0 h 61"/>
              <a:gd name="T36" fmla="*/ 55 w 61"/>
              <a:gd name="T37" fmla="*/ 0 h 61"/>
              <a:gd name="T38" fmla="*/ 59 w 61"/>
              <a:gd name="T39" fmla="*/ 2 h 61"/>
              <a:gd name="T40" fmla="*/ 59 w 61"/>
              <a:gd name="T41" fmla="*/ 2 h 61"/>
              <a:gd name="T42" fmla="*/ 61 w 61"/>
              <a:gd name="T43" fmla="*/ 6 h 61"/>
              <a:gd name="T44" fmla="*/ 61 w 61"/>
              <a:gd name="T45" fmla="*/ 55 h 61"/>
              <a:gd name="T46" fmla="*/ 59 w 61"/>
              <a:gd name="T47" fmla="*/ 59 h 61"/>
              <a:gd name="T48" fmla="*/ 59 w 61"/>
              <a:gd name="T49" fmla="*/ 59 h 61"/>
              <a:gd name="T50" fmla="*/ 55 w 61"/>
              <a:gd name="T51" fmla="*/ 61 h 61"/>
              <a:gd name="T52" fmla="*/ 6 w 61"/>
              <a:gd name="T53" fmla="*/ 61 h 61"/>
              <a:gd name="T54" fmla="*/ 2 w 61"/>
              <a:gd name="T55" fmla="*/ 59 h 61"/>
              <a:gd name="T56" fmla="*/ 2 w 61"/>
              <a:gd name="T57" fmla="*/ 59 h 61"/>
              <a:gd name="T58" fmla="*/ 0 w 61"/>
              <a:gd name="T59" fmla="*/ 55 h 61"/>
              <a:gd name="T60" fmla="*/ 0 w 61"/>
              <a:gd name="T61" fmla="*/ 6 h 61"/>
              <a:gd name="T62" fmla="*/ 2 w 61"/>
              <a:gd name="T63" fmla="*/ 2 h 61"/>
              <a:gd name="T64" fmla="*/ 2 w 61"/>
              <a:gd name="T65" fmla="*/ 2 h 61"/>
              <a:gd name="T66" fmla="*/ 2 w 61"/>
              <a:gd name="T67" fmla="*/ 2 h 61"/>
              <a:gd name="T68" fmla="*/ 2 w 61"/>
              <a:gd name="T69" fmla="*/ 2 h 61"/>
              <a:gd name="T70" fmla="*/ 6 w 61"/>
              <a:gd name="T71" fmla="*/ 0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1" h="61">
                <a:moveTo>
                  <a:pt x="55" y="2"/>
                </a:moveTo>
                <a:cubicBezTo>
                  <a:pt x="6" y="2"/>
                  <a:pt x="6" y="2"/>
                  <a:pt x="6" y="2"/>
                </a:cubicBezTo>
                <a:cubicBezTo>
                  <a:pt x="5" y="2"/>
                  <a:pt x="4" y="3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2" y="4"/>
                  <a:pt x="2" y="5"/>
                  <a:pt x="2" y="6"/>
                </a:cubicBezTo>
                <a:cubicBezTo>
                  <a:pt x="2" y="55"/>
                  <a:pt x="2" y="55"/>
                  <a:pt x="2" y="55"/>
                </a:cubicBezTo>
                <a:cubicBezTo>
                  <a:pt x="2" y="56"/>
                  <a:pt x="2" y="57"/>
                  <a:pt x="3" y="58"/>
                </a:cubicBezTo>
                <a:cubicBezTo>
                  <a:pt x="3" y="58"/>
                  <a:pt x="3" y="58"/>
                  <a:pt x="3" y="58"/>
                </a:cubicBezTo>
                <a:cubicBezTo>
                  <a:pt x="4" y="59"/>
                  <a:pt x="5" y="59"/>
                  <a:pt x="6" y="59"/>
                </a:cubicBezTo>
                <a:cubicBezTo>
                  <a:pt x="55" y="59"/>
                  <a:pt x="55" y="59"/>
                  <a:pt x="55" y="59"/>
                </a:cubicBezTo>
                <a:cubicBezTo>
                  <a:pt x="56" y="59"/>
                  <a:pt x="57" y="59"/>
                  <a:pt x="58" y="58"/>
                </a:cubicBezTo>
                <a:cubicBezTo>
                  <a:pt x="58" y="58"/>
                  <a:pt x="58" y="58"/>
                  <a:pt x="58" y="58"/>
                </a:cubicBezTo>
                <a:cubicBezTo>
                  <a:pt x="59" y="57"/>
                  <a:pt x="59" y="56"/>
                  <a:pt x="59" y="55"/>
                </a:cubicBezTo>
                <a:cubicBezTo>
                  <a:pt x="59" y="6"/>
                  <a:pt x="59" y="6"/>
                  <a:pt x="59" y="6"/>
                </a:cubicBezTo>
                <a:cubicBezTo>
                  <a:pt x="59" y="5"/>
                  <a:pt x="59" y="4"/>
                  <a:pt x="58" y="3"/>
                </a:cubicBezTo>
                <a:cubicBezTo>
                  <a:pt x="58" y="3"/>
                  <a:pt x="58" y="3"/>
                  <a:pt x="58" y="3"/>
                </a:cubicBezTo>
                <a:cubicBezTo>
                  <a:pt x="57" y="3"/>
                  <a:pt x="56" y="2"/>
                  <a:pt x="55" y="2"/>
                </a:cubicBezTo>
                <a:close/>
                <a:moveTo>
                  <a:pt x="6" y="0"/>
                </a:moveTo>
                <a:cubicBezTo>
                  <a:pt x="55" y="0"/>
                  <a:pt x="55" y="0"/>
                  <a:pt x="55" y="0"/>
                </a:cubicBezTo>
                <a:cubicBezTo>
                  <a:pt x="57" y="0"/>
                  <a:pt x="58" y="1"/>
                  <a:pt x="59" y="2"/>
                </a:cubicBezTo>
                <a:cubicBezTo>
                  <a:pt x="59" y="2"/>
                  <a:pt x="59" y="2"/>
                  <a:pt x="59" y="2"/>
                </a:cubicBezTo>
                <a:cubicBezTo>
                  <a:pt x="60" y="3"/>
                  <a:pt x="61" y="5"/>
                  <a:pt x="61" y="6"/>
                </a:cubicBezTo>
                <a:cubicBezTo>
                  <a:pt x="61" y="55"/>
                  <a:pt x="61" y="55"/>
                  <a:pt x="61" y="55"/>
                </a:cubicBezTo>
                <a:cubicBezTo>
                  <a:pt x="61" y="57"/>
                  <a:pt x="60" y="58"/>
                  <a:pt x="59" y="59"/>
                </a:cubicBezTo>
                <a:cubicBezTo>
                  <a:pt x="59" y="59"/>
                  <a:pt x="59" y="59"/>
                  <a:pt x="59" y="59"/>
                </a:cubicBezTo>
                <a:cubicBezTo>
                  <a:pt x="58" y="61"/>
                  <a:pt x="57" y="61"/>
                  <a:pt x="55" y="61"/>
                </a:cubicBezTo>
                <a:cubicBezTo>
                  <a:pt x="6" y="61"/>
                  <a:pt x="6" y="61"/>
                  <a:pt x="6" y="61"/>
                </a:cubicBezTo>
                <a:cubicBezTo>
                  <a:pt x="4" y="61"/>
                  <a:pt x="3" y="61"/>
                  <a:pt x="2" y="59"/>
                </a:cubicBezTo>
                <a:cubicBezTo>
                  <a:pt x="2" y="59"/>
                  <a:pt x="2" y="59"/>
                  <a:pt x="2" y="59"/>
                </a:cubicBezTo>
                <a:cubicBezTo>
                  <a:pt x="1" y="58"/>
                  <a:pt x="0" y="57"/>
                  <a:pt x="0" y="55"/>
                </a:cubicBezTo>
                <a:cubicBezTo>
                  <a:pt x="0" y="6"/>
                  <a:pt x="0" y="6"/>
                  <a:pt x="0" y="6"/>
                </a:cubicBezTo>
                <a:cubicBezTo>
                  <a:pt x="0" y="5"/>
                  <a:pt x="1" y="3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3" y="1"/>
                  <a:pt x="4" y="0"/>
                  <a:pt x="6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536" name="Group 535">
            <a:extLst>
              <a:ext uri="{FF2B5EF4-FFF2-40B4-BE49-F238E27FC236}">
                <a16:creationId xmlns:a16="http://schemas.microsoft.com/office/drawing/2014/main" xmlns="" id="{AA1517E6-8ED6-498D-9CCE-CC3C7C9F6F7B}"/>
              </a:ext>
            </a:extLst>
          </p:cNvPr>
          <p:cNvGrpSpPr/>
          <p:nvPr/>
        </p:nvGrpSpPr>
        <p:grpSpPr>
          <a:xfrm>
            <a:off x="3513138" y="2281238"/>
            <a:ext cx="284163" cy="282575"/>
            <a:chOff x="3513138" y="2205038"/>
            <a:chExt cx="284163" cy="282575"/>
          </a:xfrm>
          <a:solidFill>
            <a:schemeClr val="tx1"/>
          </a:solidFill>
        </p:grpSpPr>
        <p:sp>
          <p:nvSpPr>
            <p:cNvPr id="537" name="Freeform 519">
              <a:extLst>
                <a:ext uri="{FF2B5EF4-FFF2-40B4-BE49-F238E27FC236}">
                  <a16:creationId xmlns:a16="http://schemas.microsoft.com/office/drawing/2014/main" xmlns="" id="{634D3494-06B5-40F0-9A51-05EFBEA176E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7588" y="2276476"/>
              <a:ext cx="66675" cy="11113"/>
            </a:xfrm>
            <a:custGeom>
              <a:avLst/>
              <a:gdLst>
                <a:gd name="T0" fmla="*/ 1 w 12"/>
                <a:gd name="T1" fmla="*/ 2 h 2"/>
                <a:gd name="T2" fmla="*/ 0 w 12"/>
                <a:gd name="T3" fmla="*/ 1 h 2"/>
                <a:gd name="T4" fmla="*/ 1 w 12"/>
                <a:gd name="T5" fmla="*/ 0 h 2"/>
                <a:gd name="T6" fmla="*/ 11 w 12"/>
                <a:gd name="T7" fmla="*/ 0 h 2"/>
                <a:gd name="T8" fmla="*/ 12 w 12"/>
                <a:gd name="T9" fmla="*/ 1 h 2"/>
                <a:gd name="T10" fmla="*/ 11 w 12"/>
                <a:gd name="T11" fmla="*/ 2 h 2"/>
                <a:gd name="T12" fmla="*/ 1 w 1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1" y="0"/>
                    <a:pt x="12" y="1"/>
                    <a:pt x="12" y="1"/>
                  </a:cubicBezTo>
                  <a:cubicBezTo>
                    <a:pt x="12" y="2"/>
                    <a:pt x="11" y="2"/>
                    <a:pt x="1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8" name="Freeform 520">
              <a:extLst>
                <a:ext uri="{FF2B5EF4-FFF2-40B4-BE49-F238E27FC236}">
                  <a16:creationId xmlns:a16="http://schemas.microsoft.com/office/drawing/2014/main" xmlns="" id="{0D36CB9B-CE70-43D0-9ABF-7210863954B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6163" y="2249488"/>
              <a:ext cx="11113" cy="66675"/>
            </a:xfrm>
            <a:custGeom>
              <a:avLst/>
              <a:gdLst>
                <a:gd name="T0" fmla="*/ 2 w 2"/>
                <a:gd name="T1" fmla="*/ 11 h 12"/>
                <a:gd name="T2" fmla="*/ 1 w 2"/>
                <a:gd name="T3" fmla="*/ 12 h 12"/>
                <a:gd name="T4" fmla="*/ 0 w 2"/>
                <a:gd name="T5" fmla="*/ 11 h 12"/>
                <a:gd name="T6" fmla="*/ 0 w 2"/>
                <a:gd name="T7" fmla="*/ 1 h 12"/>
                <a:gd name="T8" fmla="*/ 1 w 2"/>
                <a:gd name="T9" fmla="*/ 0 h 12"/>
                <a:gd name="T10" fmla="*/ 2 w 2"/>
                <a:gd name="T11" fmla="*/ 1 h 12"/>
                <a:gd name="T12" fmla="*/ 2 w 2"/>
                <a:gd name="T13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2">
                  <a:moveTo>
                    <a:pt x="2" y="11"/>
                  </a:moveTo>
                  <a:cubicBezTo>
                    <a:pt x="2" y="12"/>
                    <a:pt x="1" y="12"/>
                    <a:pt x="1" y="12"/>
                  </a:cubicBezTo>
                  <a:cubicBezTo>
                    <a:pt x="0" y="12"/>
                    <a:pt x="0" y="12"/>
                    <a:pt x="0" y="1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lnTo>
                    <a:pt x="2" y="1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9" name="Freeform 521">
              <a:extLst>
                <a:ext uri="{FF2B5EF4-FFF2-40B4-BE49-F238E27FC236}">
                  <a16:creationId xmlns:a16="http://schemas.microsoft.com/office/drawing/2014/main" xmlns="" id="{52115184-2DA6-4CE3-ADDE-AE866220F84E}"/>
                </a:ext>
              </a:extLst>
            </p:cNvPr>
            <p:cNvSpPr>
              <a:spLocks/>
            </p:cNvSpPr>
            <p:nvPr/>
          </p:nvSpPr>
          <p:spPr bwMode="auto">
            <a:xfrm>
              <a:off x="3686176" y="2276476"/>
              <a:ext cx="66675" cy="11113"/>
            </a:xfrm>
            <a:custGeom>
              <a:avLst/>
              <a:gdLst>
                <a:gd name="T0" fmla="*/ 1 w 12"/>
                <a:gd name="T1" fmla="*/ 2 h 2"/>
                <a:gd name="T2" fmla="*/ 0 w 12"/>
                <a:gd name="T3" fmla="*/ 1 h 2"/>
                <a:gd name="T4" fmla="*/ 1 w 12"/>
                <a:gd name="T5" fmla="*/ 0 h 2"/>
                <a:gd name="T6" fmla="*/ 11 w 12"/>
                <a:gd name="T7" fmla="*/ 0 h 2"/>
                <a:gd name="T8" fmla="*/ 12 w 12"/>
                <a:gd name="T9" fmla="*/ 1 h 2"/>
                <a:gd name="T10" fmla="*/ 11 w 12"/>
                <a:gd name="T11" fmla="*/ 2 h 2"/>
                <a:gd name="T12" fmla="*/ 1 w 1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2" y="0"/>
                    <a:pt x="12" y="1"/>
                    <a:pt x="12" y="1"/>
                  </a:cubicBezTo>
                  <a:cubicBezTo>
                    <a:pt x="12" y="2"/>
                    <a:pt x="12" y="2"/>
                    <a:pt x="1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0" name="Freeform 522">
              <a:extLst>
                <a:ext uri="{FF2B5EF4-FFF2-40B4-BE49-F238E27FC236}">
                  <a16:creationId xmlns:a16="http://schemas.microsoft.com/office/drawing/2014/main" xmlns="" id="{9D2EAF51-3706-4376-831C-800C2065809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41713" y="2343151"/>
              <a:ext cx="227013" cy="11113"/>
            </a:xfrm>
            <a:custGeom>
              <a:avLst/>
              <a:gdLst>
                <a:gd name="T0" fmla="*/ 1 w 41"/>
                <a:gd name="T1" fmla="*/ 2 h 2"/>
                <a:gd name="T2" fmla="*/ 0 w 41"/>
                <a:gd name="T3" fmla="*/ 1 h 2"/>
                <a:gd name="T4" fmla="*/ 1 w 41"/>
                <a:gd name="T5" fmla="*/ 0 h 2"/>
                <a:gd name="T6" fmla="*/ 40 w 41"/>
                <a:gd name="T7" fmla="*/ 0 h 2"/>
                <a:gd name="T8" fmla="*/ 41 w 41"/>
                <a:gd name="T9" fmla="*/ 1 h 2"/>
                <a:gd name="T10" fmla="*/ 40 w 41"/>
                <a:gd name="T11" fmla="*/ 2 h 2"/>
                <a:gd name="T12" fmla="*/ 1 w 4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1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41" y="0"/>
                    <a:pt x="41" y="0"/>
                    <a:pt x="41" y="1"/>
                  </a:cubicBezTo>
                  <a:cubicBezTo>
                    <a:pt x="41" y="1"/>
                    <a:pt x="41" y="2"/>
                    <a:pt x="4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1" name="Freeform 523">
              <a:extLst>
                <a:ext uri="{FF2B5EF4-FFF2-40B4-BE49-F238E27FC236}">
                  <a16:creationId xmlns:a16="http://schemas.microsoft.com/office/drawing/2014/main" xmlns="" id="{CC56EC49-F0EE-47F1-9743-CE3330F22CE5}"/>
                </a:ext>
              </a:extLst>
            </p:cNvPr>
            <p:cNvSpPr>
              <a:spLocks/>
            </p:cNvSpPr>
            <p:nvPr/>
          </p:nvSpPr>
          <p:spPr bwMode="auto">
            <a:xfrm>
              <a:off x="3646488" y="2232026"/>
              <a:ext cx="11113" cy="228600"/>
            </a:xfrm>
            <a:custGeom>
              <a:avLst/>
              <a:gdLst>
                <a:gd name="T0" fmla="*/ 2 w 2"/>
                <a:gd name="T1" fmla="*/ 40 h 41"/>
                <a:gd name="T2" fmla="*/ 1 w 2"/>
                <a:gd name="T3" fmla="*/ 41 h 41"/>
                <a:gd name="T4" fmla="*/ 0 w 2"/>
                <a:gd name="T5" fmla="*/ 40 h 41"/>
                <a:gd name="T6" fmla="*/ 0 w 2"/>
                <a:gd name="T7" fmla="*/ 1 h 41"/>
                <a:gd name="T8" fmla="*/ 1 w 2"/>
                <a:gd name="T9" fmla="*/ 0 h 41"/>
                <a:gd name="T10" fmla="*/ 2 w 2"/>
                <a:gd name="T11" fmla="*/ 1 h 41"/>
                <a:gd name="T12" fmla="*/ 2 w 2"/>
                <a:gd name="T13" fmla="*/ 40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41">
                  <a:moveTo>
                    <a:pt x="2" y="40"/>
                  </a:moveTo>
                  <a:cubicBezTo>
                    <a:pt x="2" y="41"/>
                    <a:pt x="2" y="41"/>
                    <a:pt x="1" y="41"/>
                  </a:cubicBezTo>
                  <a:cubicBezTo>
                    <a:pt x="1" y="41"/>
                    <a:pt x="0" y="41"/>
                    <a:pt x="0" y="4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lnTo>
                    <a:pt x="2" y="4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2" name="Freeform 525">
              <a:extLst>
                <a:ext uri="{FF2B5EF4-FFF2-40B4-BE49-F238E27FC236}">
                  <a16:creationId xmlns:a16="http://schemas.microsoft.com/office/drawing/2014/main" xmlns="" id="{94A3B54D-4A5C-4833-9722-62D17E8CCB01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3138" y="2205038"/>
              <a:ext cx="284163" cy="282575"/>
            </a:xfrm>
            <a:custGeom>
              <a:avLst/>
              <a:gdLst>
                <a:gd name="T0" fmla="*/ 51 w 51"/>
                <a:gd name="T1" fmla="*/ 45 h 51"/>
                <a:gd name="T2" fmla="*/ 50 w 51"/>
                <a:gd name="T3" fmla="*/ 46 h 51"/>
                <a:gd name="T4" fmla="*/ 49 w 51"/>
                <a:gd name="T5" fmla="*/ 45 h 51"/>
                <a:gd name="T6" fmla="*/ 49 w 51"/>
                <a:gd name="T7" fmla="*/ 2 h 51"/>
                <a:gd name="T8" fmla="*/ 2 w 51"/>
                <a:gd name="T9" fmla="*/ 2 h 51"/>
                <a:gd name="T10" fmla="*/ 2 w 51"/>
                <a:gd name="T11" fmla="*/ 49 h 51"/>
                <a:gd name="T12" fmla="*/ 50 w 51"/>
                <a:gd name="T13" fmla="*/ 49 h 51"/>
                <a:gd name="T14" fmla="*/ 51 w 51"/>
                <a:gd name="T15" fmla="*/ 50 h 51"/>
                <a:gd name="T16" fmla="*/ 50 w 51"/>
                <a:gd name="T17" fmla="*/ 51 h 51"/>
                <a:gd name="T18" fmla="*/ 1 w 51"/>
                <a:gd name="T19" fmla="*/ 51 h 51"/>
                <a:gd name="T20" fmla="*/ 1 w 51"/>
                <a:gd name="T21" fmla="*/ 51 h 51"/>
                <a:gd name="T22" fmla="*/ 0 w 51"/>
                <a:gd name="T23" fmla="*/ 50 h 51"/>
                <a:gd name="T24" fmla="*/ 0 w 51"/>
                <a:gd name="T25" fmla="*/ 1 h 51"/>
                <a:gd name="T26" fmla="*/ 0 w 51"/>
                <a:gd name="T27" fmla="*/ 1 h 51"/>
                <a:gd name="T28" fmla="*/ 1 w 51"/>
                <a:gd name="T29" fmla="*/ 0 h 51"/>
                <a:gd name="T30" fmla="*/ 50 w 51"/>
                <a:gd name="T31" fmla="*/ 0 h 51"/>
                <a:gd name="T32" fmla="*/ 50 w 51"/>
                <a:gd name="T33" fmla="*/ 0 h 51"/>
                <a:gd name="T34" fmla="*/ 51 w 51"/>
                <a:gd name="T35" fmla="*/ 1 h 51"/>
                <a:gd name="T36" fmla="*/ 51 w 51"/>
                <a:gd name="T37" fmla="*/ 45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1" h="51">
                  <a:moveTo>
                    <a:pt x="51" y="45"/>
                  </a:moveTo>
                  <a:cubicBezTo>
                    <a:pt x="51" y="46"/>
                    <a:pt x="51" y="46"/>
                    <a:pt x="50" y="46"/>
                  </a:cubicBezTo>
                  <a:cubicBezTo>
                    <a:pt x="49" y="46"/>
                    <a:pt x="49" y="46"/>
                    <a:pt x="49" y="45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9"/>
                    <a:pt x="2" y="49"/>
                    <a:pt x="2" y="49"/>
                  </a:cubicBezTo>
                  <a:cubicBezTo>
                    <a:pt x="50" y="49"/>
                    <a:pt x="50" y="49"/>
                    <a:pt x="50" y="49"/>
                  </a:cubicBezTo>
                  <a:cubicBezTo>
                    <a:pt x="51" y="49"/>
                    <a:pt x="51" y="50"/>
                    <a:pt x="51" y="50"/>
                  </a:cubicBezTo>
                  <a:cubicBezTo>
                    <a:pt x="51" y="51"/>
                    <a:pt x="51" y="51"/>
                    <a:pt x="50" y="51"/>
                  </a:cubicBezTo>
                  <a:cubicBezTo>
                    <a:pt x="1" y="51"/>
                    <a:pt x="1" y="51"/>
                    <a:pt x="1" y="51"/>
                  </a:cubicBezTo>
                  <a:cubicBezTo>
                    <a:pt x="1" y="51"/>
                    <a:pt x="1" y="51"/>
                    <a:pt x="1" y="51"/>
                  </a:cubicBezTo>
                  <a:cubicBezTo>
                    <a:pt x="0" y="51"/>
                    <a:pt x="0" y="51"/>
                    <a:pt x="0" y="5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1" y="0"/>
                    <a:pt x="51" y="1"/>
                    <a:pt x="51" y="1"/>
                  </a:cubicBezTo>
                  <a:lnTo>
                    <a:pt x="51" y="4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3" name="Freeform 526">
              <a:extLst>
                <a:ext uri="{FF2B5EF4-FFF2-40B4-BE49-F238E27FC236}">
                  <a16:creationId xmlns:a16="http://schemas.microsoft.com/office/drawing/2014/main" xmlns="" id="{0EACFF45-053B-461D-9C22-1AF951A2806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7588" y="2409826"/>
              <a:ext cx="61913" cy="6350"/>
            </a:xfrm>
            <a:custGeom>
              <a:avLst/>
              <a:gdLst>
                <a:gd name="T0" fmla="*/ 1 w 11"/>
                <a:gd name="T1" fmla="*/ 1 h 1"/>
                <a:gd name="T2" fmla="*/ 0 w 11"/>
                <a:gd name="T3" fmla="*/ 1 h 1"/>
                <a:gd name="T4" fmla="*/ 1 w 11"/>
                <a:gd name="T5" fmla="*/ 0 h 1"/>
                <a:gd name="T6" fmla="*/ 10 w 11"/>
                <a:gd name="T7" fmla="*/ 0 h 1"/>
                <a:gd name="T8" fmla="*/ 11 w 11"/>
                <a:gd name="T9" fmla="*/ 1 h 1"/>
                <a:gd name="T10" fmla="*/ 10 w 11"/>
                <a:gd name="T11" fmla="*/ 1 h 1"/>
                <a:gd name="T12" fmla="*/ 1 w 11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">
                  <a:moveTo>
                    <a:pt x="1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11" y="0"/>
                    <a:pt x="11" y="0"/>
                    <a:pt x="11" y="1"/>
                  </a:cubicBezTo>
                  <a:cubicBezTo>
                    <a:pt x="11" y="1"/>
                    <a:pt x="11" y="1"/>
                    <a:pt x="10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4" name="Freeform 527">
              <a:extLst>
                <a:ext uri="{FF2B5EF4-FFF2-40B4-BE49-F238E27FC236}">
                  <a16:creationId xmlns:a16="http://schemas.microsoft.com/office/drawing/2014/main" xmlns="" id="{DF8E9B40-302F-4DDC-A914-99A2D9750DF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75051" y="2382838"/>
              <a:ext cx="22225" cy="11113"/>
            </a:xfrm>
            <a:custGeom>
              <a:avLst/>
              <a:gdLst>
                <a:gd name="T0" fmla="*/ 1 w 4"/>
                <a:gd name="T1" fmla="*/ 2 h 2"/>
                <a:gd name="T2" fmla="*/ 0 w 4"/>
                <a:gd name="T3" fmla="*/ 1 h 2"/>
                <a:gd name="T4" fmla="*/ 1 w 4"/>
                <a:gd name="T5" fmla="*/ 0 h 2"/>
                <a:gd name="T6" fmla="*/ 3 w 4"/>
                <a:gd name="T7" fmla="*/ 0 h 2"/>
                <a:gd name="T8" fmla="*/ 4 w 4"/>
                <a:gd name="T9" fmla="*/ 1 h 2"/>
                <a:gd name="T10" fmla="*/ 3 w 4"/>
                <a:gd name="T11" fmla="*/ 2 h 2"/>
                <a:gd name="T12" fmla="*/ 1 w 4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4" y="1"/>
                    <a:pt x="4" y="1"/>
                  </a:cubicBezTo>
                  <a:cubicBezTo>
                    <a:pt x="4" y="2"/>
                    <a:pt x="3" y="2"/>
                    <a:pt x="3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5" name="Freeform 528">
              <a:extLst>
                <a:ext uri="{FF2B5EF4-FFF2-40B4-BE49-F238E27FC236}">
                  <a16:creationId xmlns:a16="http://schemas.microsoft.com/office/drawing/2014/main" xmlns="" id="{4F0D2ACC-40E1-4C56-974A-DF7ED88BCB2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6163" y="2432051"/>
              <a:ext cx="22225" cy="11113"/>
            </a:xfrm>
            <a:custGeom>
              <a:avLst/>
              <a:gdLst>
                <a:gd name="T0" fmla="*/ 1 w 4"/>
                <a:gd name="T1" fmla="*/ 2 h 2"/>
                <a:gd name="T2" fmla="*/ 0 w 4"/>
                <a:gd name="T3" fmla="*/ 1 h 2"/>
                <a:gd name="T4" fmla="*/ 1 w 4"/>
                <a:gd name="T5" fmla="*/ 0 h 2"/>
                <a:gd name="T6" fmla="*/ 3 w 4"/>
                <a:gd name="T7" fmla="*/ 0 h 2"/>
                <a:gd name="T8" fmla="*/ 4 w 4"/>
                <a:gd name="T9" fmla="*/ 1 h 2"/>
                <a:gd name="T10" fmla="*/ 3 w 4"/>
                <a:gd name="T11" fmla="*/ 2 h 2"/>
                <a:gd name="T12" fmla="*/ 1 w 4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4" y="0"/>
                    <a:pt x="4" y="1"/>
                  </a:cubicBezTo>
                  <a:cubicBezTo>
                    <a:pt x="4" y="1"/>
                    <a:pt x="3" y="2"/>
                    <a:pt x="3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6" name="Freeform 529">
              <a:extLst>
                <a:ext uri="{FF2B5EF4-FFF2-40B4-BE49-F238E27FC236}">
                  <a16:creationId xmlns:a16="http://schemas.microsoft.com/office/drawing/2014/main" xmlns="" id="{7633EC35-0491-4315-ABA3-6CFADD5C926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86176" y="2393951"/>
              <a:ext cx="66675" cy="11113"/>
            </a:xfrm>
            <a:custGeom>
              <a:avLst/>
              <a:gdLst>
                <a:gd name="T0" fmla="*/ 1 w 12"/>
                <a:gd name="T1" fmla="*/ 2 h 2"/>
                <a:gd name="T2" fmla="*/ 0 w 12"/>
                <a:gd name="T3" fmla="*/ 1 h 2"/>
                <a:gd name="T4" fmla="*/ 1 w 12"/>
                <a:gd name="T5" fmla="*/ 0 h 2"/>
                <a:gd name="T6" fmla="*/ 11 w 12"/>
                <a:gd name="T7" fmla="*/ 0 h 2"/>
                <a:gd name="T8" fmla="*/ 12 w 12"/>
                <a:gd name="T9" fmla="*/ 1 h 2"/>
                <a:gd name="T10" fmla="*/ 11 w 12"/>
                <a:gd name="T11" fmla="*/ 2 h 2"/>
                <a:gd name="T12" fmla="*/ 1 w 1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2" y="0"/>
                    <a:pt x="12" y="0"/>
                    <a:pt x="12" y="1"/>
                  </a:cubicBezTo>
                  <a:cubicBezTo>
                    <a:pt x="12" y="1"/>
                    <a:pt x="12" y="2"/>
                    <a:pt x="1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7" name="Freeform 530">
              <a:extLst>
                <a:ext uri="{FF2B5EF4-FFF2-40B4-BE49-F238E27FC236}">
                  <a16:creationId xmlns:a16="http://schemas.microsoft.com/office/drawing/2014/main" xmlns="" id="{0D8D3169-CF2B-4C0E-B2C4-B8ABB18FD409}"/>
                </a:ext>
              </a:extLst>
            </p:cNvPr>
            <p:cNvSpPr>
              <a:spLocks/>
            </p:cNvSpPr>
            <p:nvPr/>
          </p:nvSpPr>
          <p:spPr bwMode="auto">
            <a:xfrm>
              <a:off x="3686176" y="2420938"/>
              <a:ext cx="66675" cy="11113"/>
            </a:xfrm>
            <a:custGeom>
              <a:avLst/>
              <a:gdLst>
                <a:gd name="T0" fmla="*/ 1 w 12"/>
                <a:gd name="T1" fmla="*/ 2 h 2"/>
                <a:gd name="T2" fmla="*/ 0 w 12"/>
                <a:gd name="T3" fmla="*/ 1 h 2"/>
                <a:gd name="T4" fmla="*/ 1 w 12"/>
                <a:gd name="T5" fmla="*/ 0 h 2"/>
                <a:gd name="T6" fmla="*/ 11 w 12"/>
                <a:gd name="T7" fmla="*/ 0 h 2"/>
                <a:gd name="T8" fmla="*/ 12 w 12"/>
                <a:gd name="T9" fmla="*/ 1 h 2"/>
                <a:gd name="T10" fmla="*/ 11 w 12"/>
                <a:gd name="T11" fmla="*/ 2 h 2"/>
                <a:gd name="T12" fmla="*/ 1 w 1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2" y="0"/>
                    <a:pt x="12" y="1"/>
                    <a:pt x="12" y="1"/>
                  </a:cubicBezTo>
                  <a:cubicBezTo>
                    <a:pt x="12" y="2"/>
                    <a:pt x="12" y="2"/>
                    <a:pt x="1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48" name="Group 547">
            <a:extLst>
              <a:ext uri="{FF2B5EF4-FFF2-40B4-BE49-F238E27FC236}">
                <a16:creationId xmlns:a16="http://schemas.microsoft.com/office/drawing/2014/main" xmlns="" id="{E24D0491-4136-4EDE-BE99-A2D7FBC67CB4}"/>
              </a:ext>
            </a:extLst>
          </p:cNvPr>
          <p:cNvGrpSpPr/>
          <p:nvPr/>
        </p:nvGrpSpPr>
        <p:grpSpPr>
          <a:xfrm>
            <a:off x="3479801" y="1568451"/>
            <a:ext cx="344487" cy="339725"/>
            <a:chOff x="3479801" y="1492251"/>
            <a:chExt cx="344487" cy="339725"/>
          </a:xfrm>
          <a:solidFill>
            <a:schemeClr val="tx1"/>
          </a:solidFill>
        </p:grpSpPr>
        <p:sp>
          <p:nvSpPr>
            <p:cNvPr id="549" name="Freeform 531">
              <a:extLst>
                <a:ext uri="{FF2B5EF4-FFF2-40B4-BE49-F238E27FC236}">
                  <a16:creationId xmlns:a16="http://schemas.microsoft.com/office/drawing/2014/main" xmlns="" id="{DD160392-4BA2-429B-B17E-CCD99699E5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57588" y="1771651"/>
              <a:ext cx="33338" cy="33338"/>
            </a:xfrm>
            <a:custGeom>
              <a:avLst/>
              <a:gdLst>
                <a:gd name="T0" fmla="*/ 3 w 6"/>
                <a:gd name="T1" fmla="*/ 2 h 6"/>
                <a:gd name="T2" fmla="*/ 3 w 6"/>
                <a:gd name="T3" fmla="*/ 2 h 6"/>
                <a:gd name="T4" fmla="*/ 2 w 6"/>
                <a:gd name="T5" fmla="*/ 3 h 6"/>
                <a:gd name="T6" fmla="*/ 3 w 6"/>
                <a:gd name="T7" fmla="*/ 4 h 6"/>
                <a:gd name="T8" fmla="*/ 3 w 6"/>
                <a:gd name="T9" fmla="*/ 4 h 6"/>
                <a:gd name="T10" fmla="*/ 3 w 6"/>
                <a:gd name="T11" fmla="*/ 4 h 6"/>
                <a:gd name="T12" fmla="*/ 4 w 6"/>
                <a:gd name="T13" fmla="*/ 4 h 6"/>
                <a:gd name="T14" fmla="*/ 4 w 6"/>
                <a:gd name="T15" fmla="*/ 4 h 6"/>
                <a:gd name="T16" fmla="*/ 4 w 6"/>
                <a:gd name="T17" fmla="*/ 3 h 6"/>
                <a:gd name="T18" fmla="*/ 4 w 6"/>
                <a:gd name="T19" fmla="*/ 2 h 6"/>
                <a:gd name="T20" fmla="*/ 4 w 6"/>
                <a:gd name="T21" fmla="*/ 2 h 6"/>
                <a:gd name="T22" fmla="*/ 3 w 6"/>
                <a:gd name="T23" fmla="*/ 2 h 6"/>
                <a:gd name="T24" fmla="*/ 1 w 6"/>
                <a:gd name="T25" fmla="*/ 1 h 6"/>
                <a:gd name="T26" fmla="*/ 3 w 6"/>
                <a:gd name="T27" fmla="*/ 0 h 6"/>
                <a:gd name="T28" fmla="*/ 5 w 6"/>
                <a:gd name="T29" fmla="*/ 1 h 6"/>
                <a:gd name="T30" fmla="*/ 5 w 6"/>
                <a:gd name="T31" fmla="*/ 1 h 6"/>
                <a:gd name="T32" fmla="*/ 5 w 6"/>
                <a:gd name="T33" fmla="*/ 1 h 6"/>
                <a:gd name="T34" fmla="*/ 6 w 6"/>
                <a:gd name="T35" fmla="*/ 3 h 6"/>
                <a:gd name="T36" fmla="*/ 5 w 6"/>
                <a:gd name="T37" fmla="*/ 5 h 6"/>
                <a:gd name="T38" fmla="*/ 5 w 6"/>
                <a:gd name="T39" fmla="*/ 5 h 6"/>
                <a:gd name="T40" fmla="*/ 3 w 6"/>
                <a:gd name="T41" fmla="*/ 6 h 6"/>
                <a:gd name="T42" fmla="*/ 1 w 6"/>
                <a:gd name="T43" fmla="*/ 5 h 6"/>
                <a:gd name="T44" fmla="*/ 1 w 6"/>
                <a:gd name="T45" fmla="*/ 5 h 6"/>
                <a:gd name="T46" fmla="*/ 0 w 6"/>
                <a:gd name="T47" fmla="*/ 3 h 6"/>
                <a:gd name="T48" fmla="*/ 1 w 6"/>
                <a:gd name="T4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" h="6">
                  <a:moveTo>
                    <a:pt x="3" y="2"/>
                  </a:moveTo>
                  <a:cubicBezTo>
                    <a:pt x="3" y="2"/>
                    <a:pt x="3" y="2"/>
                    <a:pt x="3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3"/>
                    <a:pt x="2" y="3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3" y="2"/>
                    <a:pt x="3" y="2"/>
                  </a:cubicBezTo>
                  <a:close/>
                  <a:moveTo>
                    <a:pt x="1" y="1"/>
                  </a:moveTo>
                  <a:cubicBezTo>
                    <a:pt x="2" y="0"/>
                    <a:pt x="2" y="0"/>
                    <a:pt x="3" y="0"/>
                  </a:cubicBezTo>
                  <a:cubicBezTo>
                    <a:pt x="4" y="0"/>
                    <a:pt x="5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1"/>
                    <a:pt x="6" y="2"/>
                    <a:pt x="6" y="3"/>
                  </a:cubicBezTo>
                  <a:cubicBezTo>
                    <a:pt x="6" y="4"/>
                    <a:pt x="6" y="4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5"/>
                    <a:pt x="4" y="6"/>
                    <a:pt x="3" y="6"/>
                  </a:cubicBezTo>
                  <a:cubicBezTo>
                    <a:pt x="2" y="6"/>
                    <a:pt x="2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4"/>
                    <a:pt x="0" y="4"/>
                    <a:pt x="0" y="3"/>
                  </a:cubicBezTo>
                  <a:cubicBezTo>
                    <a:pt x="0" y="2"/>
                    <a:pt x="1" y="1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0" name="Freeform 532">
              <a:extLst>
                <a:ext uri="{FF2B5EF4-FFF2-40B4-BE49-F238E27FC236}">
                  <a16:creationId xmlns:a16="http://schemas.microsoft.com/office/drawing/2014/main" xmlns="" id="{1157AEF3-DD4F-40D3-837B-59F503D1C2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2038" y="1782763"/>
              <a:ext cx="39688" cy="11113"/>
            </a:xfrm>
            <a:custGeom>
              <a:avLst/>
              <a:gdLst>
                <a:gd name="T0" fmla="*/ 1 w 7"/>
                <a:gd name="T1" fmla="*/ 2 h 2"/>
                <a:gd name="T2" fmla="*/ 0 w 7"/>
                <a:gd name="T3" fmla="*/ 1 h 2"/>
                <a:gd name="T4" fmla="*/ 1 w 7"/>
                <a:gd name="T5" fmla="*/ 0 h 2"/>
                <a:gd name="T6" fmla="*/ 6 w 7"/>
                <a:gd name="T7" fmla="*/ 0 h 2"/>
                <a:gd name="T8" fmla="*/ 7 w 7"/>
                <a:gd name="T9" fmla="*/ 1 h 2"/>
                <a:gd name="T10" fmla="*/ 6 w 7"/>
                <a:gd name="T11" fmla="*/ 2 h 2"/>
                <a:gd name="T12" fmla="*/ 1 w 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ubicBezTo>
                    <a:pt x="7" y="1"/>
                    <a:pt x="7" y="2"/>
                    <a:pt x="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1" name="Freeform 533">
              <a:extLst>
                <a:ext uri="{FF2B5EF4-FFF2-40B4-BE49-F238E27FC236}">
                  <a16:creationId xmlns:a16="http://schemas.microsoft.com/office/drawing/2014/main" xmlns="" id="{646EBFDB-2A3F-4FDA-AB44-D7796F7906EA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9801" y="1492251"/>
              <a:ext cx="188913" cy="339725"/>
            </a:xfrm>
            <a:custGeom>
              <a:avLst/>
              <a:gdLst>
                <a:gd name="T0" fmla="*/ 34 w 34"/>
                <a:gd name="T1" fmla="*/ 8 h 61"/>
                <a:gd name="T2" fmla="*/ 33 w 34"/>
                <a:gd name="T3" fmla="*/ 9 h 61"/>
                <a:gd name="T4" fmla="*/ 32 w 34"/>
                <a:gd name="T5" fmla="*/ 8 h 61"/>
                <a:gd name="T6" fmla="*/ 32 w 34"/>
                <a:gd name="T7" fmla="*/ 6 h 61"/>
                <a:gd name="T8" fmla="*/ 31 w 34"/>
                <a:gd name="T9" fmla="*/ 3 h 61"/>
                <a:gd name="T10" fmla="*/ 31 w 34"/>
                <a:gd name="T11" fmla="*/ 3 h 61"/>
                <a:gd name="T12" fmla="*/ 28 w 34"/>
                <a:gd name="T13" fmla="*/ 2 h 61"/>
                <a:gd name="T14" fmla="*/ 6 w 34"/>
                <a:gd name="T15" fmla="*/ 2 h 61"/>
                <a:gd name="T16" fmla="*/ 3 w 34"/>
                <a:gd name="T17" fmla="*/ 3 h 61"/>
                <a:gd name="T18" fmla="*/ 2 w 34"/>
                <a:gd name="T19" fmla="*/ 6 h 61"/>
                <a:gd name="T20" fmla="*/ 2 w 34"/>
                <a:gd name="T21" fmla="*/ 55 h 61"/>
                <a:gd name="T22" fmla="*/ 3 w 34"/>
                <a:gd name="T23" fmla="*/ 58 h 61"/>
                <a:gd name="T24" fmla="*/ 3 w 34"/>
                <a:gd name="T25" fmla="*/ 58 h 61"/>
                <a:gd name="T26" fmla="*/ 6 w 34"/>
                <a:gd name="T27" fmla="*/ 59 h 61"/>
                <a:gd name="T28" fmla="*/ 28 w 34"/>
                <a:gd name="T29" fmla="*/ 59 h 61"/>
                <a:gd name="T30" fmla="*/ 31 w 34"/>
                <a:gd name="T31" fmla="*/ 58 h 61"/>
                <a:gd name="T32" fmla="*/ 32 w 34"/>
                <a:gd name="T33" fmla="*/ 55 h 61"/>
                <a:gd name="T34" fmla="*/ 32 w 34"/>
                <a:gd name="T35" fmla="*/ 41 h 61"/>
                <a:gd name="T36" fmla="*/ 33 w 34"/>
                <a:gd name="T37" fmla="*/ 40 h 61"/>
                <a:gd name="T38" fmla="*/ 34 w 34"/>
                <a:gd name="T39" fmla="*/ 41 h 61"/>
                <a:gd name="T40" fmla="*/ 34 w 34"/>
                <a:gd name="T41" fmla="*/ 55 h 61"/>
                <a:gd name="T42" fmla="*/ 32 w 34"/>
                <a:gd name="T43" fmla="*/ 60 h 61"/>
                <a:gd name="T44" fmla="*/ 28 w 34"/>
                <a:gd name="T45" fmla="*/ 61 h 61"/>
                <a:gd name="T46" fmla="*/ 6 w 34"/>
                <a:gd name="T47" fmla="*/ 61 h 61"/>
                <a:gd name="T48" fmla="*/ 2 w 34"/>
                <a:gd name="T49" fmla="*/ 60 h 61"/>
                <a:gd name="T50" fmla="*/ 2 w 34"/>
                <a:gd name="T51" fmla="*/ 60 h 61"/>
                <a:gd name="T52" fmla="*/ 0 w 34"/>
                <a:gd name="T53" fmla="*/ 55 h 61"/>
                <a:gd name="T54" fmla="*/ 0 w 34"/>
                <a:gd name="T55" fmla="*/ 6 h 61"/>
                <a:gd name="T56" fmla="*/ 2 w 34"/>
                <a:gd name="T57" fmla="*/ 2 h 61"/>
                <a:gd name="T58" fmla="*/ 6 w 34"/>
                <a:gd name="T59" fmla="*/ 0 h 61"/>
                <a:gd name="T60" fmla="*/ 28 w 34"/>
                <a:gd name="T61" fmla="*/ 0 h 61"/>
                <a:gd name="T62" fmla="*/ 32 w 34"/>
                <a:gd name="T63" fmla="*/ 2 h 61"/>
                <a:gd name="T64" fmla="*/ 32 w 34"/>
                <a:gd name="T65" fmla="*/ 2 h 61"/>
                <a:gd name="T66" fmla="*/ 34 w 34"/>
                <a:gd name="T67" fmla="*/ 6 h 61"/>
                <a:gd name="T68" fmla="*/ 34 w 34"/>
                <a:gd name="T69" fmla="*/ 8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34" h="61">
                  <a:moveTo>
                    <a:pt x="34" y="8"/>
                  </a:moveTo>
                  <a:cubicBezTo>
                    <a:pt x="34" y="9"/>
                    <a:pt x="34" y="9"/>
                    <a:pt x="33" y="9"/>
                  </a:cubicBezTo>
                  <a:cubicBezTo>
                    <a:pt x="33" y="9"/>
                    <a:pt x="32" y="9"/>
                    <a:pt x="32" y="8"/>
                  </a:cubicBezTo>
                  <a:cubicBezTo>
                    <a:pt x="32" y="6"/>
                    <a:pt x="32" y="6"/>
                    <a:pt x="32" y="6"/>
                  </a:cubicBezTo>
                  <a:cubicBezTo>
                    <a:pt x="32" y="5"/>
                    <a:pt x="32" y="4"/>
                    <a:pt x="31" y="3"/>
                  </a:cubicBezTo>
                  <a:cubicBezTo>
                    <a:pt x="31" y="3"/>
                    <a:pt x="31" y="3"/>
                    <a:pt x="31" y="3"/>
                  </a:cubicBezTo>
                  <a:cubicBezTo>
                    <a:pt x="30" y="2"/>
                    <a:pt x="29" y="2"/>
                    <a:pt x="28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55"/>
                    <a:pt x="2" y="55"/>
                    <a:pt x="2" y="55"/>
                  </a:cubicBezTo>
                  <a:cubicBezTo>
                    <a:pt x="2" y="57"/>
                    <a:pt x="2" y="58"/>
                    <a:pt x="3" y="58"/>
                  </a:cubicBezTo>
                  <a:cubicBezTo>
                    <a:pt x="3" y="58"/>
                    <a:pt x="3" y="58"/>
                    <a:pt x="3" y="58"/>
                  </a:cubicBezTo>
                  <a:cubicBezTo>
                    <a:pt x="4" y="59"/>
                    <a:pt x="5" y="59"/>
                    <a:pt x="6" y="59"/>
                  </a:cubicBezTo>
                  <a:cubicBezTo>
                    <a:pt x="28" y="59"/>
                    <a:pt x="28" y="59"/>
                    <a:pt x="28" y="59"/>
                  </a:cubicBezTo>
                  <a:cubicBezTo>
                    <a:pt x="29" y="59"/>
                    <a:pt x="30" y="59"/>
                    <a:pt x="31" y="58"/>
                  </a:cubicBezTo>
                  <a:cubicBezTo>
                    <a:pt x="32" y="58"/>
                    <a:pt x="32" y="57"/>
                    <a:pt x="32" y="55"/>
                  </a:cubicBezTo>
                  <a:cubicBezTo>
                    <a:pt x="32" y="41"/>
                    <a:pt x="32" y="41"/>
                    <a:pt x="32" y="41"/>
                  </a:cubicBezTo>
                  <a:cubicBezTo>
                    <a:pt x="32" y="40"/>
                    <a:pt x="33" y="40"/>
                    <a:pt x="33" y="40"/>
                  </a:cubicBezTo>
                  <a:cubicBezTo>
                    <a:pt x="34" y="40"/>
                    <a:pt x="34" y="40"/>
                    <a:pt x="34" y="41"/>
                  </a:cubicBezTo>
                  <a:cubicBezTo>
                    <a:pt x="34" y="55"/>
                    <a:pt x="34" y="55"/>
                    <a:pt x="34" y="55"/>
                  </a:cubicBezTo>
                  <a:cubicBezTo>
                    <a:pt x="34" y="57"/>
                    <a:pt x="34" y="59"/>
                    <a:pt x="32" y="60"/>
                  </a:cubicBezTo>
                  <a:cubicBezTo>
                    <a:pt x="31" y="61"/>
                    <a:pt x="30" y="61"/>
                    <a:pt x="28" y="61"/>
                  </a:cubicBezTo>
                  <a:cubicBezTo>
                    <a:pt x="6" y="61"/>
                    <a:pt x="6" y="61"/>
                    <a:pt x="6" y="61"/>
                  </a:cubicBezTo>
                  <a:cubicBezTo>
                    <a:pt x="4" y="61"/>
                    <a:pt x="3" y="61"/>
                    <a:pt x="2" y="60"/>
                  </a:cubicBezTo>
                  <a:cubicBezTo>
                    <a:pt x="2" y="60"/>
                    <a:pt x="2" y="60"/>
                    <a:pt x="2" y="60"/>
                  </a:cubicBezTo>
                  <a:cubicBezTo>
                    <a:pt x="1" y="59"/>
                    <a:pt x="0" y="57"/>
                    <a:pt x="0" y="55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1" y="3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30" y="0"/>
                    <a:pt x="31" y="1"/>
                    <a:pt x="32" y="2"/>
                  </a:cubicBezTo>
                  <a:cubicBezTo>
                    <a:pt x="32" y="2"/>
                    <a:pt x="32" y="2"/>
                    <a:pt x="32" y="2"/>
                  </a:cubicBezTo>
                  <a:cubicBezTo>
                    <a:pt x="34" y="3"/>
                    <a:pt x="34" y="4"/>
                    <a:pt x="34" y="6"/>
                  </a:cubicBezTo>
                  <a:lnTo>
                    <a:pt x="34" y="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2" name="Freeform 534">
              <a:extLst>
                <a:ext uri="{FF2B5EF4-FFF2-40B4-BE49-F238E27FC236}">
                  <a16:creationId xmlns:a16="http://schemas.microsoft.com/office/drawing/2014/main" xmlns="" id="{AF032FA6-4F31-4CFE-886A-A719895775D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8376" y="1520826"/>
              <a:ext cx="133350" cy="228600"/>
            </a:xfrm>
            <a:custGeom>
              <a:avLst/>
              <a:gdLst>
                <a:gd name="T0" fmla="*/ 24 w 24"/>
                <a:gd name="T1" fmla="*/ 3 h 41"/>
                <a:gd name="T2" fmla="*/ 23 w 24"/>
                <a:gd name="T3" fmla="*/ 4 h 41"/>
                <a:gd name="T4" fmla="*/ 22 w 24"/>
                <a:gd name="T5" fmla="*/ 3 h 41"/>
                <a:gd name="T6" fmla="*/ 22 w 24"/>
                <a:gd name="T7" fmla="*/ 2 h 41"/>
                <a:gd name="T8" fmla="*/ 2 w 24"/>
                <a:gd name="T9" fmla="*/ 2 h 41"/>
                <a:gd name="T10" fmla="*/ 2 w 24"/>
                <a:gd name="T11" fmla="*/ 40 h 41"/>
                <a:gd name="T12" fmla="*/ 22 w 24"/>
                <a:gd name="T13" fmla="*/ 40 h 41"/>
                <a:gd name="T14" fmla="*/ 22 w 24"/>
                <a:gd name="T15" fmla="*/ 36 h 41"/>
                <a:gd name="T16" fmla="*/ 23 w 24"/>
                <a:gd name="T17" fmla="*/ 35 h 41"/>
                <a:gd name="T18" fmla="*/ 24 w 24"/>
                <a:gd name="T19" fmla="*/ 36 h 41"/>
                <a:gd name="T20" fmla="*/ 24 w 24"/>
                <a:gd name="T21" fmla="*/ 40 h 41"/>
                <a:gd name="T22" fmla="*/ 24 w 24"/>
                <a:gd name="T23" fmla="*/ 40 h 41"/>
                <a:gd name="T24" fmla="*/ 23 w 24"/>
                <a:gd name="T25" fmla="*/ 41 h 41"/>
                <a:gd name="T26" fmla="*/ 1 w 24"/>
                <a:gd name="T27" fmla="*/ 41 h 41"/>
                <a:gd name="T28" fmla="*/ 1 w 24"/>
                <a:gd name="T29" fmla="*/ 41 h 41"/>
                <a:gd name="T30" fmla="*/ 0 w 24"/>
                <a:gd name="T31" fmla="*/ 40 h 41"/>
                <a:gd name="T32" fmla="*/ 0 w 24"/>
                <a:gd name="T33" fmla="*/ 1 h 41"/>
                <a:gd name="T34" fmla="*/ 0 w 24"/>
                <a:gd name="T35" fmla="*/ 1 h 41"/>
                <a:gd name="T36" fmla="*/ 1 w 24"/>
                <a:gd name="T37" fmla="*/ 0 h 41"/>
                <a:gd name="T38" fmla="*/ 23 w 24"/>
                <a:gd name="T39" fmla="*/ 0 h 41"/>
                <a:gd name="T40" fmla="*/ 23 w 24"/>
                <a:gd name="T41" fmla="*/ 0 h 41"/>
                <a:gd name="T42" fmla="*/ 24 w 24"/>
                <a:gd name="T43" fmla="*/ 1 h 41"/>
                <a:gd name="T44" fmla="*/ 24 w 24"/>
                <a:gd name="T45" fmla="*/ 3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4" h="41">
                  <a:moveTo>
                    <a:pt x="24" y="3"/>
                  </a:moveTo>
                  <a:cubicBezTo>
                    <a:pt x="24" y="4"/>
                    <a:pt x="24" y="4"/>
                    <a:pt x="23" y="4"/>
                  </a:cubicBezTo>
                  <a:cubicBezTo>
                    <a:pt x="23" y="4"/>
                    <a:pt x="22" y="4"/>
                    <a:pt x="22" y="3"/>
                  </a:cubicBezTo>
                  <a:cubicBezTo>
                    <a:pt x="22" y="2"/>
                    <a:pt x="22" y="2"/>
                    <a:pt x="2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2" y="36"/>
                    <a:pt x="22" y="36"/>
                    <a:pt x="22" y="36"/>
                  </a:cubicBezTo>
                  <a:cubicBezTo>
                    <a:pt x="22" y="35"/>
                    <a:pt x="23" y="35"/>
                    <a:pt x="23" y="35"/>
                  </a:cubicBezTo>
                  <a:cubicBezTo>
                    <a:pt x="24" y="35"/>
                    <a:pt x="24" y="35"/>
                    <a:pt x="24" y="36"/>
                  </a:cubicBezTo>
                  <a:cubicBezTo>
                    <a:pt x="24" y="40"/>
                    <a:pt x="24" y="40"/>
                    <a:pt x="24" y="40"/>
                  </a:cubicBezTo>
                  <a:cubicBezTo>
                    <a:pt x="24" y="40"/>
                    <a:pt x="24" y="40"/>
                    <a:pt x="24" y="40"/>
                  </a:cubicBezTo>
                  <a:cubicBezTo>
                    <a:pt x="24" y="41"/>
                    <a:pt x="24" y="41"/>
                    <a:pt x="23" y="41"/>
                  </a:cubicBezTo>
                  <a:cubicBezTo>
                    <a:pt x="1" y="41"/>
                    <a:pt x="1" y="41"/>
                    <a:pt x="1" y="41"/>
                  </a:cubicBezTo>
                  <a:cubicBezTo>
                    <a:pt x="1" y="41"/>
                    <a:pt x="1" y="41"/>
                    <a:pt x="1" y="41"/>
                  </a:cubicBezTo>
                  <a:cubicBezTo>
                    <a:pt x="0" y="41"/>
                    <a:pt x="0" y="41"/>
                    <a:pt x="0" y="4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4" y="0"/>
                    <a:pt x="24" y="0"/>
                    <a:pt x="24" y="1"/>
                  </a:cubicBezTo>
                  <a:lnTo>
                    <a:pt x="24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3" name="Freeform 535">
              <a:extLst>
                <a:ext uri="{FF2B5EF4-FFF2-40B4-BE49-F238E27FC236}">
                  <a16:creationId xmlns:a16="http://schemas.microsoft.com/office/drawing/2014/main" xmlns="" id="{E9A847D9-3367-406E-939E-74A3A0B4619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8376" y="1782763"/>
              <a:ext cx="38100" cy="11113"/>
            </a:xfrm>
            <a:custGeom>
              <a:avLst/>
              <a:gdLst>
                <a:gd name="T0" fmla="*/ 1 w 7"/>
                <a:gd name="T1" fmla="*/ 2 h 2"/>
                <a:gd name="T2" fmla="*/ 0 w 7"/>
                <a:gd name="T3" fmla="*/ 1 h 2"/>
                <a:gd name="T4" fmla="*/ 1 w 7"/>
                <a:gd name="T5" fmla="*/ 0 h 2"/>
                <a:gd name="T6" fmla="*/ 6 w 7"/>
                <a:gd name="T7" fmla="*/ 0 h 2"/>
                <a:gd name="T8" fmla="*/ 7 w 7"/>
                <a:gd name="T9" fmla="*/ 1 h 2"/>
                <a:gd name="T10" fmla="*/ 6 w 7"/>
                <a:gd name="T11" fmla="*/ 2 h 2"/>
                <a:gd name="T12" fmla="*/ 1 w 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6" y="2"/>
                    <a:pt x="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4" name="Freeform 536">
              <a:extLst>
                <a:ext uri="{FF2B5EF4-FFF2-40B4-BE49-F238E27FC236}">
                  <a16:creationId xmlns:a16="http://schemas.microsoft.com/office/drawing/2014/main" xmlns="" id="{A80540BD-3537-4D33-BC14-2A8FB115240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63938" y="1558926"/>
              <a:ext cx="260350" cy="168275"/>
            </a:xfrm>
            <a:custGeom>
              <a:avLst/>
              <a:gdLst>
                <a:gd name="T0" fmla="*/ 12 w 47"/>
                <a:gd name="T1" fmla="*/ 25 h 30"/>
                <a:gd name="T2" fmla="*/ 6 w 47"/>
                <a:gd name="T3" fmla="*/ 29 h 30"/>
                <a:gd name="T4" fmla="*/ 5 w 47"/>
                <a:gd name="T5" fmla="*/ 29 h 30"/>
                <a:gd name="T6" fmla="*/ 5 w 47"/>
                <a:gd name="T7" fmla="*/ 29 h 30"/>
                <a:gd name="T8" fmla="*/ 5 w 47"/>
                <a:gd name="T9" fmla="*/ 29 h 30"/>
                <a:gd name="T10" fmla="*/ 5 w 47"/>
                <a:gd name="T11" fmla="*/ 24 h 30"/>
                <a:gd name="T12" fmla="*/ 2 w 47"/>
                <a:gd name="T13" fmla="*/ 23 h 30"/>
                <a:gd name="T14" fmla="*/ 0 w 47"/>
                <a:gd name="T15" fmla="*/ 19 h 30"/>
                <a:gd name="T16" fmla="*/ 0 w 47"/>
                <a:gd name="T17" fmla="*/ 6 h 30"/>
                <a:gd name="T18" fmla="*/ 2 w 47"/>
                <a:gd name="T19" fmla="*/ 2 h 30"/>
                <a:gd name="T20" fmla="*/ 2 w 47"/>
                <a:gd name="T21" fmla="*/ 2 h 30"/>
                <a:gd name="T22" fmla="*/ 2 w 47"/>
                <a:gd name="T23" fmla="*/ 2 h 30"/>
                <a:gd name="T24" fmla="*/ 6 w 47"/>
                <a:gd name="T25" fmla="*/ 0 h 30"/>
                <a:gd name="T26" fmla="*/ 41 w 47"/>
                <a:gd name="T27" fmla="*/ 0 h 30"/>
                <a:gd name="T28" fmla="*/ 45 w 47"/>
                <a:gd name="T29" fmla="*/ 2 h 30"/>
                <a:gd name="T30" fmla="*/ 45 w 47"/>
                <a:gd name="T31" fmla="*/ 2 h 30"/>
                <a:gd name="T32" fmla="*/ 47 w 47"/>
                <a:gd name="T33" fmla="*/ 6 h 30"/>
                <a:gd name="T34" fmla="*/ 47 w 47"/>
                <a:gd name="T35" fmla="*/ 19 h 30"/>
                <a:gd name="T36" fmla="*/ 45 w 47"/>
                <a:gd name="T37" fmla="*/ 23 h 30"/>
                <a:gd name="T38" fmla="*/ 41 w 47"/>
                <a:gd name="T39" fmla="*/ 25 h 30"/>
                <a:gd name="T40" fmla="*/ 12 w 47"/>
                <a:gd name="T41" fmla="*/ 25 h 30"/>
                <a:gd name="T42" fmla="*/ 7 w 47"/>
                <a:gd name="T43" fmla="*/ 27 h 30"/>
                <a:gd name="T44" fmla="*/ 11 w 47"/>
                <a:gd name="T45" fmla="*/ 23 h 30"/>
                <a:gd name="T46" fmla="*/ 12 w 47"/>
                <a:gd name="T47" fmla="*/ 23 h 30"/>
                <a:gd name="T48" fmla="*/ 41 w 47"/>
                <a:gd name="T49" fmla="*/ 23 h 30"/>
                <a:gd name="T50" fmla="*/ 43 w 47"/>
                <a:gd name="T51" fmla="*/ 21 h 30"/>
                <a:gd name="T52" fmla="*/ 45 w 47"/>
                <a:gd name="T53" fmla="*/ 19 h 30"/>
                <a:gd name="T54" fmla="*/ 45 w 47"/>
                <a:gd name="T55" fmla="*/ 6 h 30"/>
                <a:gd name="T56" fmla="*/ 43 w 47"/>
                <a:gd name="T57" fmla="*/ 3 h 30"/>
                <a:gd name="T58" fmla="*/ 43 w 47"/>
                <a:gd name="T59" fmla="*/ 3 h 30"/>
                <a:gd name="T60" fmla="*/ 41 w 47"/>
                <a:gd name="T61" fmla="*/ 2 h 30"/>
                <a:gd name="T62" fmla="*/ 6 w 47"/>
                <a:gd name="T63" fmla="*/ 2 h 30"/>
                <a:gd name="T64" fmla="*/ 3 w 47"/>
                <a:gd name="T65" fmla="*/ 3 h 30"/>
                <a:gd name="T66" fmla="*/ 3 w 47"/>
                <a:gd name="T67" fmla="*/ 3 h 30"/>
                <a:gd name="T68" fmla="*/ 2 w 47"/>
                <a:gd name="T69" fmla="*/ 6 h 30"/>
                <a:gd name="T70" fmla="*/ 2 w 47"/>
                <a:gd name="T71" fmla="*/ 19 h 30"/>
                <a:gd name="T72" fmla="*/ 3 w 47"/>
                <a:gd name="T73" fmla="*/ 21 h 30"/>
                <a:gd name="T74" fmla="*/ 6 w 47"/>
                <a:gd name="T75" fmla="*/ 23 h 30"/>
                <a:gd name="T76" fmla="*/ 6 w 47"/>
                <a:gd name="T77" fmla="*/ 23 h 30"/>
                <a:gd name="T78" fmla="*/ 7 w 47"/>
                <a:gd name="T79" fmla="*/ 24 h 30"/>
                <a:gd name="T80" fmla="*/ 7 w 47"/>
                <a:gd name="T81" fmla="*/ 27 h 30"/>
                <a:gd name="T82" fmla="*/ 45 w 47"/>
                <a:gd name="T83" fmla="*/ 2 h 30"/>
                <a:gd name="T84" fmla="*/ 45 w 47"/>
                <a:gd name="T85" fmla="*/ 3 h 30"/>
                <a:gd name="T86" fmla="*/ 45 w 47"/>
                <a:gd name="T87" fmla="*/ 2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7" h="30">
                  <a:moveTo>
                    <a:pt x="12" y="25"/>
                  </a:moveTo>
                  <a:cubicBezTo>
                    <a:pt x="6" y="29"/>
                    <a:pt x="6" y="29"/>
                    <a:pt x="6" y="29"/>
                  </a:cubicBezTo>
                  <a:cubicBezTo>
                    <a:pt x="6" y="30"/>
                    <a:pt x="5" y="30"/>
                    <a:pt x="5" y="29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5" y="24"/>
                    <a:pt x="5" y="24"/>
                    <a:pt x="5" y="24"/>
                  </a:cubicBezTo>
                  <a:cubicBezTo>
                    <a:pt x="4" y="24"/>
                    <a:pt x="3" y="24"/>
                    <a:pt x="2" y="23"/>
                  </a:cubicBezTo>
                  <a:cubicBezTo>
                    <a:pt x="1" y="22"/>
                    <a:pt x="0" y="20"/>
                    <a:pt x="0" y="1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0"/>
                    <a:pt x="44" y="1"/>
                    <a:pt x="45" y="2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46" y="3"/>
                    <a:pt x="47" y="5"/>
                    <a:pt x="47" y="6"/>
                  </a:cubicBezTo>
                  <a:cubicBezTo>
                    <a:pt x="47" y="19"/>
                    <a:pt x="47" y="19"/>
                    <a:pt x="47" y="19"/>
                  </a:cubicBezTo>
                  <a:cubicBezTo>
                    <a:pt x="47" y="20"/>
                    <a:pt x="46" y="22"/>
                    <a:pt x="45" y="23"/>
                  </a:cubicBezTo>
                  <a:cubicBezTo>
                    <a:pt x="44" y="24"/>
                    <a:pt x="42" y="25"/>
                    <a:pt x="41" y="25"/>
                  </a:cubicBezTo>
                  <a:cubicBezTo>
                    <a:pt x="12" y="25"/>
                    <a:pt x="12" y="25"/>
                    <a:pt x="12" y="25"/>
                  </a:cubicBezTo>
                  <a:close/>
                  <a:moveTo>
                    <a:pt x="7" y="27"/>
                  </a:moveTo>
                  <a:cubicBezTo>
                    <a:pt x="11" y="23"/>
                    <a:pt x="11" y="23"/>
                    <a:pt x="11" y="23"/>
                  </a:cubicBezTo>
                  <a:cubicBezTo>
                    <a:pt x="12" y="23"/>
                    <a:pt x="12" y="23"/>
                    <a:pt x="12" y="23"/>
                  </a:cubicBezTo>
                  <a:cubicBezTo>
                    <a:pt x="41" y="23"/>
                    <a:pt x="41" y="23"/>
                    <a:pt x="41" y="23"/>
                  </a:cubicBezTo>
                  <a:cubicBezTo>
                    <a:pt x="42" y="23"/>
                    <a:pt x="43" y="22"/>
                    <a:pt x="43" y="21"/>
                  </a:cubicBezTo>
                  <a:cubicBezTo>
                    <a:pt x="44" y="21"/>
                    <a:pt x="45" y="20"/>
                    <a:pt x="45" y="19"/>
                  </a:cubicBezTo>
                  <a:cubicBezTo>
                    <a:pt x="45" y="6"/>
                    <a:pt x="45" y="6"/>
                    <a:pt x="45" y="6"/>
                  </a:cubicBezTo>
                  <a:cubicBezTo>
                    <a:pt x="45" y="5"/>
                    <a:pt x="44" y="4"/>
                    <a:pt x="43" y="3"/>
                  </a:cubicBezTo>
                  <a:cubicBezTo>
                    <a:pt x="43" y="3"/>
                    <a:pt x="43" y="3"/>
                    <a:pt x="43" y="3"/>
                  </a:cubicBezTo>
                  <a:cubicBezTo>
                    <a:pt x="43" y="3"/>
                    <a:pt x="42" y="2"/>
                    <a:pt x="41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19"/>
                    <a:pt x="2" y="19"/>
                    <a:pt x="2" y="19"/>
                  </a:cubicBezTo>
                  <a:cubicBezTo>
                    <a:pt x="2" y="20"/>
                    <a:pt x="2" y="21"/>
                    <a:pt x="3" y="21"/>
                  </a:cubicBezTo>
                  <a:cubicBezTo>
                    <a:pt x="4" y="22"/>
                    <a:pt x="5" y="23"/>
                    <a:pt x="6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23"/>
                    <a:pt x="7" y="23"/>
                    <a:pt x="7" y="24"/>
                  </a:cubicBezTo>
                  <a:cubicBezTo>
                    <a:pt x="7" y="27"/>
                    <a:pt x="7" y="27"/>
                    <a:pt x="7" y="27"/>
                  </a:cubicBezTo>
                  <a:close/>
                  <a:moveTo>
                    <a:pt x="45" y="2"/>
                  </a:moveTo>
                  <a:cubicBezTo>
                    <a:pt x="45" y="3"/>
                    <a:pt x="45" y="3"/>
                    <a:pt x="45" y="3"/>
                  </a:cubicBezTo>
                  <a:cubicBezTo>
                    <a:pt x="45" y="3"/>
                    <a:pt x="45" y="2"/>
                    <a:pt x="45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5" name="Freeform 537">
              <a:extLst>
                <a:ext uri="{FF2B5EF4-FFF2-40B4-BE49-F238E27FC236}">
                  <a16:creationId xmlns:a16="http://schemas.microsoft.com/office/drawing/2014/main" xmlns="" id="{E23CD0C5-F033-4B14-9DE7-09D522251680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2038" y="1636713"/>
              <a:ext cx="139700" cy="11113"/>
            </a:xfrm>
            <a:custGeom>
              <a:avLst/>
              <a:gdLst>
                <a:gd name="T0" fmla="*/ 1 w 25"/>
                <a:gd name="T1" fmla="*/ 2 h 2"/>
                <a:gd name="T2" fmla="*/ 0 w 25"/>
                <a:gd name="T3" fmla="*/ 1 h 2"/>
                <a:gd name="T4" fmla="*/ 1 w 25"/>
                <a:gd name="T5" fmla="*/ 0 h 2"/>
                <a:gd name="T6" fmla="*/ 24 w 25"/>
                <a:gd name="T7" fmla="*/ 0 h 2"/>
                <a:gd name="T8" fmla="*/ 25 w 25"/>
                <a:gd name="T9" fmla="*/ 1 h 2"/>
                <a:gd name="T10" fmla="*/ 24 w 25"/>
                <a:gd name="T11" fmla="*/ 2 h 2"/>
                <a:gd name="T12" fmla="*/ 1 w 25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0"/>
                    <a:pt x="25" y="0"/>
                    <a:pt x="25" y="1"/>
                  </a:cubicBezTo>
                  <a:cubicBezTo>
                    <a:pt x="25" y="1"/>
                    <a:pt x="24" y="2"/>
                    <a:pt x="2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6" name="Freeform 538">
              <a:extLst>
                <a:ext uri="{FF2B5EF4-FFF2-40B4-BE49-F238E27FC236}">
                  <a16:creationId xmlns:a16="http://schemas.microsoft.com/office/drawing/2014/main" xmlns="" id="{8201A000-E9D4-4FD2-B416-484C62946986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2038" y="1603376"/>
              <a:ext cx="177800" cy="11113"/>
            </a:xfrm>
            <a:custGeom>
              <a:avLst/>
              <a:gdLst>
                <a:gd name="T0" fmla="*/ 1 w 32"/>
                <a:gd name="T1" fmla="*/ 2 h 2"/>
                <a:gd name="T2" fmla="*/ 0 w 32"/>
                <a:gd name="T3" fmla="*/ 1 h 2"/>
                <a:gd name="T4" fmla="*/ 1 w 32"/>
                <a:gd name="T5" fmla="*/ 0 h 2"/>
                <a:gd name="T6" fmla="*/ 31 w 32"/>
                <a:gd name="T7" fmla="*/ 0 h 2"/>
                <a:gd name="T8" fmla="*/ 32 w 32"/>
                <a:gd name="T9" fmla="*/ 1 h 2"/>
                <a:gd name="T10" fmla="*/ 31 w 32"/>
                <a:gd name="T11" fmla="*/ 2 h 2"/>
                <a:gd name="T12" fmla="*/ 1 w 3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2" y="0"/>
                    <a:pt x="32" y="0"/>
                    <a:pt x="32" y="1"/>
                  </a:cubicBezTo>
                  <a:cubicBezTo>
                    <a:pt x="32" y="1"/>
                    <a:pt x="32" y="2"/>
                    <a:pt x="3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57" name="Group 556">
            <a:extLst>
              <a:ext uri="{FF2B5EF4-FFF2-40B4-BE49-F238E27FC236}">
                <a16:creationId xmlns:a16="http://schemas.microsoft.com/office/drawing/2014/main" xmlns="" id="{875D46C4-FE12-444E-92F7-98C72B5BD246}"/>
              </a:ext>
            </a:extLst>
          </p:cNvPr>
          <p:cNvGrpSpPr/>
          <p:nvPr/>
        </p:nvGrpSpPr>
        <p:grpSpPr>
          <a:xfrm>
            <a:off x="9028113" y="5689601"/>
            <a:ext cx="233363" cy="344488"/>
            <a:chOff x="9028113" y="5613401"/>
            <a:chExt cx="233363" cy="344488"/>
          </a:xfrm>
          <a:solidFill>
            <a:schemeClr val="tx1"/>
          </a:solidFill>
        </p:grpSpPr>
        <p:sp>
          <p:nvSpPr>
            <p:cNvPr id="558" name="Freeform 539">
              <a:extLst>
                <a:ext uri="{FF2B5EF4-FFF2-40B4-BE49-F238E27FC236}">
                  <a16:creationId xmlns:a16="http://schemas.microsoft.com/office/drawing/2014/main" xmlns="" id="{66F1BCF2-C448-45C6-8A0D-7AB5A008E93E}"/>
                </a:ext>
              </a:extLst>
            </p:cNvPr>
            <p:cNvSpPr>
              <a:spLocks/>
            </p:cNvSpPr>
            <p:nvPr/>
          </p:nvSpPr>
          <p:spPr bwMode="auto">
            <a:xfrm>
              <a:off x="9128126" y="5646738"/>
              <a:ext cx="33338" cy="33338"/>
            </a:xfrm>
            <a:custGeom>
              <a:avLst/>
              <a:gdLst>
                <a:gd name="T0" fmla="*/ 0 w 6"/>
                <a:gd name="T1" fmla="*/ 2 h 6"/>
                <a:gd name="T2" fmla="*/ 0 w 6"/>
                <a:gd name="T3" fmla="*/ 1 h 6"/>
                <a:gd name="T4" fmla="*/ 2 w 6"/>
                <a:gd name="T5" fmla="*/ 1 h 6"/>
                <a:gd name="T6" fmla="*/ 3 w 6"/>
                <a:gd name="T7" fmla="*/ 3 h 6"/>
                <a:gd name="T8" fmla="*/ 4 w 6"/>
                <a:gd name="T9" fmla="*/ 1 h 6"/>
                <a:gd name="T10" fmla="*/ 6 w 6"/>
                <a:gd name="T11" fmla="*/ 1 h 6"/>
                <a:gd name="T12" fmla="*/ 6 w 6"/>
                <a:gd name="T13" fmla="*/ 2 h 6"/>
                <a:gd name="T14" fmla="*/ 4 w 6"/>
                <a:gd name="T15" fmla="*/ 5 h 6"/>
                <a:gd name="T16" fmla="*/ 4 w 6"/>
                <a:gd name="T17" fmla="*/ 5 h 6"/>
                <a:gd name="T18" fmla="*/ 2 w 6"/>
                <a:gd name="T19" fmla="*/ 5 h 6"/>
                <a:gd name="T20" fmla="*/ 0 w 6"/>
                <a:gd name="T21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6">
                  <a:moveTo>
                    <a:pt x="0" y="2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1" y="0"/>
                    <a:pt x="1" y="0"/>
                    <a:pt x="2" y="1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0"/>
                    <a:pt x="5" y="0"/>
                    <a:pt x="6" y="1"/>
                  </a:cubicBezTo>
                  <a:cubicBezTo>
                    <a:pt x="6" y="1"/>
                    <a:pt x="6" y="1"/>
                    <a:pt x="6" y="2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3" y="6"/>
                    <a:pt x="3" y="5"/>
                    <a:pt x="2" y="5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9" name="Freeform 540">
              <a:extLst>
                <a:ext uri="{FF2B5EF4-FFF2-40B4-BE49-F238E27FC236}">
                  <a16:creationId xmlns:a16="http://schemas.microsoft.com/office/drawing/2014/main" xmlns="" id="{590532A8-B391-4E72-BB23-0CB2C6712D8B}"/>
                </a:ext>
              </a:extLst>
            </p:cNvPr>
            <p:cNvSpPr>
              <a:spLocks/>
            </p:cNvSpPr>
            <p:nvPr/>
          </p:nvSpPr>
          <p:spPr bwMode="auto">
            <a:xfrm>
              <a:off x="9056688" y="5724526"/>
              <a:ext cx="177800" cy="204788"/>
            </a:xfrm>
            <a:custGeom>
              <a:avLst/>
              <a:gdLst>
                <a:gd name="T0" fmla="*/ 32 w 32"/>
                <a:gd name="T1" fmla="*/ 31 h 37"/>
                <a:gd name="T2" fmla="*/ 31 w 32"/>
                <a:gd name="T3" fmla="*/ 32 h 37"/>
                <a:gd name="T4" fmla="*/ 30 w 32"/>
                <a:gd name="T5" fmla="*/ 31 h 37"/>
                <a:gd name="T6" fmla="*/ 30 w 32"/>
                <a:gd name="T7" fmla="*/ 16 h 37"/>
                <a:gd name="T8" fmla="*/ 26 w 32"/>
                <a:gd name="T9" fmla="*/ 6 h 37"/>
                <a:gd name="T10" fmla="*/ 26 w 32"/>
                <a:gd name="T11" fmla="*/ 6 h 37"/>
                <a:gd name="T12" fmla="*/ 26 w 32"/>
                <a:gd name="T13" fmla="*/ 6 h 37"/>
                <a:gd name="T14" fmla="*/ 16 w 32"/>
                <a:gd name="T15" fmla="*/ 2 h 37"/>
                <a:gd name="T16" fmla="*/ 6 w 32"/>
                <a:gd name="T17" fmla="*/ 6 h 37"/>
                <a:gd name="T18" fmla="*/ 6 w 32"/>
                <a:gd name="T19" fmla="*/ 6 h 37"/>
                <a:gd name="T20" fmla="*/ 2 w 32"/>
                <a:gd name="T21" fmla="*/ 16 h 37"/>
                <a:gd name="T22" fmla="*/ 2 w 32"/>
                <a:gd name="T23" fmla="*/ 35 h 37"/>
                <a:gd name="T24" fmla="*/ 31 w 32"/>
                <a:gd name="T25" fmla="*/ 35 h 37"/>
                <a:gd name="T26" fmla="*/ 32 w 32"/>
                <a:gd name="T27" fmla="*/ 36 h 37"/>
                <a:gd name="T28" fmla="*/ 31 w 32"/>
                <a:gd name="T29" fmla="*/ 37 h 37"/>
                <a:gd name="T30" fmla="*/ 1 w 32"/>
                <a:gd name="T31" fmla="*/ 37 h 37"/>
                <a:gd name="T32" fmla="*/ 1 w 32"/>
                <a:gd name="T33" fmla="*/ 37 h 37"/>
                <a:gd name="T34" fmla="*/ 0 w 32"/>
                <a:gd name="T35" fmla="*/ 36 h 37"/>
                <a:gd name="T36" fmla="*/ 0 w 32"/>
                <a:gd name="T37" fmla="*/ 16 h 37"/>
                <a:gd name="T38" fmla="*/ 5 w 32"/>
                <a:gd name="T39" fmla="*/ 5 h 37"/>
                <a:gd name="T40" fmla="*/ 5 w 32"/>
                <a:gd name="T41" fmla="*/ 5 h 37"/>
                <a:gd name="T42" fmla="*/ 16 w 32"/>
                <a:gd name="T43" fmla="*/ 0 h 37"/>
                <a:gd name="T44" fmla="*/ 27 w 32"/>
                <a:gd name="T45" fmla="*/ 5 h 37"/>
                <a:gd name="T46" fmla="*/ 27 w 32"/>
                <a:gd name="T47" fmla="*/ 5 h 37"/>
                <a:gd name="T48" fmla="*/ 32 w 32"/>
                <a:gd name="T49" fmla="*/ 16 h 37"/>
                <a:gd name="T50" fmla="*/ 32 w 32"/>
                <a:gd name="T51" fmla="*/ 31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2" h="37">
                  <a:moveTo>
                    <a:pt x="32" y="31"/>
                  </a:moveTo>
                  <a:cubicBezTo>
                    <a:pt x="32" y="32"/>
                    <a:pt x="31" y="32"/>
                    <a:pt x="31" y="32"/>
                  </a:cubicBezTo>
                  <a:cubicBezTo>
                    <a:pt x="30" y="32"/>
                    <a:pt x="30" y="32"/>
                    <a:pt x="30" y="31"/>
                  </a:cubicBezTo>
                  <a:cubicBezTo>
                    <a:pt x="30" y="16"/>
                    <a:pt x="30" y="16"/>
                    <a:pt x="30" y="16"/>
                  </a:cubicBezTo>
                  <a:cubicBezTo>
                    <a:pt x="30" y="12"/>
                    <a:pt x="28" y="9"/>
                    <a:pt x="26" y="6"/>
                  </a:cubicBezTo>
                  <a:cubicBezTo>
                    <a:pt x="26" y="6"/>
                    <a:pt x="26" y="6"/>
                    <a:pt x="26" y="6"/>
                  </a:cubicBezTo>
                  <a:cubicBezTo>
                    <a:pt x="26" y="6"/>
                    <a:pt x="26" y="6"/>
                    <a:pt x="26" y="6"/>
                  </a:cubicBezTo>
                  <a:cubicBezTo>
                    <a:pt x="23" y="4"/>
                    <a:pt x="20" y="2"/>
                    <a:pt x="16" y="2"/>
                  </a:cubicBezTo>
                  <a:cubicBezTo>
                    <a:pt x="12" y="2"/>
                    <a:pt x="9" y="4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4" y="9"/>
                    <a:pt x="2" y="12"/>
                    <a:pt x="2" y="16"/>
                  </a:cubicBezTo>
                  <a:cubicBezTo>
                    <a:pt x="2" y="35"/>
                    <a:pt x="2" y="35"/>
                    <a:pt x="2" y="35"/>
                  </a:cubicBezTo>
                  <a:cubicBezTo>
                    <a:pt x="31" y="35"/>
                    <a:pt x="31" y="35"/>
                    <a:pt x="31" y="35"/>
                  </a:cubicBezTo>
                  <a:cubicBezTo>
                    <a:pt x="31" y="35"/>
                    <a:pt x="32" y="35"/>
                    <a:pt x="32" y="36"/>
                  </a:cubicBezTo>
                  <a:cubicBezTo>
                    <a:pt x="32" y="37"/>
                    <a:pt x="31" y="37"/>
                    <a:pt x="31" y="37"/>
                  </a:cubicBezTo>
                  <a:cubicBezTo>
                    <a:pt x="1" y="37"/>
                    <a:pt x="1" y="37"/>
                    <a:pt x="1" y="37"/>
                  </a:cubicBezTo>
                  <a:cubicBezTo>
                    <a:pt x="1" y="37"/>
                    <a:pt x="1" y="37"/>
                    <a:pt x="1" y="37"/>
                  </a:cubicBezTo>
                  <a:cubicBezTo>
                    <a:pt x="1" y="37"/>
                    <a:pt x="0" y="37"/>
                    <a:pt x="0" y="3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2"/>
                    <a:pt x="2" y="8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8" y="2"/>
                    <a:pt x="12" y="0"/>
                    <a:pt x="16" y="0"/>
                  </a:cubicBezTo>
                  <a:cubicBezTo>
                    <a:pt x="20" y="0"/>
                    <a:pt x="24" y="2"/>
                    <a:pt x="27" y="5"/>
                  </a:cubicBezTo>
                  <a:cubicBezTo>
                    <a:pt x="27" y="5"/>
                    <a:pt x="27" y="5"/>
                    <a:pt x="27" y="5"/>
                  </a:cubicBezTo>
                  <a:cubicBezTo>
                    <a:pt x="30" y="8"/>
                    <a:pt x="32" y="12"/>
                    <a:pt x="32" y="16"/>
                  </a:cubicBezTo>
                  <a:lnTo>
                    <a:pt x="32" y="3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0" name="Freeform 541">
              <a:extLst>
                <a:ext uri="{FF2B5EF4-FFF2-40B4-BE49-F238E27FC236}">
                  <a16:creationId xmlns:a16="http://schemas.microsoft.com/office/drawing/2014/main" xmlns="" id="{98038AB3-7FC1-46A5-947F-534F211B7566}"/>
                </a:ext>
              </a:extLst>
            </p:cNvPr>
            <p:cNvSpPr>
              <a:spLocks/>
            </p:cNvSpPr>
            <p:nvPr/>
          </p:nvSpPr>
          <p:spPr bwMode="auto">
            <a:xfrm>
              <a:off x="9112251" y="5780088"/>
              <a:ext cx="66675" cy="111125"/>
            </a:xfrm>
            <a:custGeom>
              <a:avLst/>
              <a:gdLst>
                <a:gd name="T0" fmla="*/ 0 w 12"/>
                <a:gd name="T1" fmla="*/ 14 h 20"/>
                <a:gd name="T2" fmla="*/ 1 w 12"/>
                <a:gd name="T3" fmla="*/ 13 h 20"/>
                <a:gd name="T4" fmla="*/ 2 w 12"/>
                <a:gd name="T5" fmla="*/ 14 h 20"/>
                <a:gd name="T6" fmla="*/ 3 w 12"/>
                <a:gd name="T7" fmla="*/ 16 h 20"/>
                <a:gd name="T8" fmla="*/ 6 w 12"/>
                <a:gd name="T9" fmla="*/ 18 h 20"/>
                <a:gd name="T10" fmla="*/ 9 w 12"/>
                <a:gd name="T11" fmla="*/ 16 h 20"/>
                <a:gd name="T12" fmla="*/ 10 w 12"/>
                <a:gd name="T13" fmla="*/ 14 h 20"/>
                <a:gd name="T14" fmla="*/ 9 w 12"/>
                <a:gd name="T15" fmla="*/ 11 h 20"/>
                <a:gd name="T16" fmla="*/ 9 w 12"/>
                <a:gd name="T17" fmla="*/ 11 h 20"/>
                <a:gd name="T18" fmla="*/ 6 w 12"/>
                <a:gd name="T19" fmla="*/ 10 h 20"/>
                <a:gd name="T20" fmla="*/ 3 w 12"/>
                <a:gd name="T21" fmla="*/ 8 h 20"/>
                <a:gd name="T22" fmla="*/ 3 w 12"/>
                <a:gd name="T23" fmla="*/ 8 h 20"/>
                <a:gd name="T24" fmla="*/ 1 w 12"/>
                <a:gd name="T25" fmla="*/ 5 h 20"/>
                <a:gd name="T26" fmla="*/ 3 w 12"/>
                <a:gd name="T27" fmla="*/ 2 h 20"/>
                <a:gd name="T28" fmla="*/ 3 w 12"/>
                <a:gd name="T29" fmla="*/ 2 h 20"/>
                <a:gd name="T30" fmla="*/ 6 w 12"/>
                <a:gd name="T31" fmla="*/ 0 h 20"/>
                <a:gd name="T32" fmla="*/ 9 w 12"/>
                <a:gd name="T33" fmla="*/ 2 h 20"/>
                <a:gd name="T34" fmla="*/ 11 w 12"/>
                <a:gd name="T35" fmla="*/ 5 h 20"/>
                <a:gd name="T36" fmla="*/ 10 w 12"/>
                <a:gd name="T37" fmla="*/ 6 h 20"/>
                <a:gd name="T38" fmla="*/ 9 w 12"/>
                <a:gd name="T39" fmla="*/ 5 h 20"/>
                <a:gd name="T40" fmla="*/ 8 w 12"/>
                <a:gd name="T41" fmla="*/ 3 h 20"/>
                <a:gd name="T42" fmla="*/ 6 w 12"/>
                <a:gd name="T43" fmla="*/ 2 h 20"/>
                <a:gd name="T44" fmla="*/ 4 w 12"/>
                <a:gd name="T45" fmla="*/ 3 h 20"/>
                <a:gd name="T46" fmla="*/ 4 w 12"/>
                <a:gd name="T47" fmla="*/ 3 h 20"/>
                <a:gd name="T48" fmla="*/ 3 w 12"/>
                <a:gd name="T49" fmla="*/ 5 h 20"/>
                <a:gd name="T50" fmla="*/ 4 w 12"/>
                <a:gd name="T51" fmla="*/ 7 h 20"/>
                <a:gd name="T52" fmla="*/ 4 w 12"/>
                <a:gd name="T53" fmla="*/ 7 h 20"/>
                <a:gd name="T54" fmla="*/ 4 w 12"/>
                <a:gd name="T55" fmla="*/ 7 h 20"/>
                <a:gd name="T56" fmla="*/ 6 w 12"/>
                <a:gd name="T57" fmla="*/ 8 h 20"/>
                <a:gd name="T58" fmla="*/ 10 w 12"/>
                <a:gd name="T59" fmla="*/ 9 h 20"/>
                <a:gd name="T60" fmla="*/ 10 w 12"/>
                <a:gd name="T61" fmla="*/ 9 h 20"/>
                <a:gd name="T62" fmla="*/ 12 w 12"/>
                <a:gd name="T63" fmla="*/ 14 h 20"/>
                <a:gd name="T64" fmla="*/ 10 w 12"/>
                <a:gd name="T65" fmla="*/ 18 h 20"/>
                <a:gd name="T66" fmla="*/ 6 w 12"/>
                <a:gd name="T67" fmla="*/ 20 h 20"/>
                <a:gd name="T68" fmla="*/ 2 w 12"/>
                <a:gd name="T69" fmla="*/ 18 h 20"/>
                <a:gd name="T70" fmla="*/ 0 w 12"/>
                <a:gd name="T71" fmla="*/ 1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2" h="20">
                  <a:moveTo>
                    <a:pt x="0" y="14"/>
                  </a:moveTo>
                  <a:cubicBezTo>
                    <a:pt x="0" y="13"/>
                    <a:pt x="1" y="13"/>
                    <a:pt x="1" y="13"/>
                  </a:cubicBezTo>
                  <a:cubicBezTo>
                    <a:pt x="2" y="13"/>
                    <a:pt x="2" y="13"/>
                    <a:pt x="2" y="14"/>
                  </a:cubicBezTo>
                  <a:cubicBezTo>
                    <a:pt x="2" y="15"/>
                    <a:pt x="2" y="16"/>
                    <a:pt x="3" y="16"/>
                  </a:cubicBezTo>
                  <a:cubicBezTo>
                    <a:pt x="4" y="17"/>
                    <a:pt x="5" y="18"/>
                    <a:pt x="6" y="18"/>
                  </a:cubicBezTo>
                  <a:cubicBezTo>
                    <a:pt x="7" y="18"/>
                    <a:pt x="8" y="17"/>
                    <a:pt x="9" y="16"/>
                  </a:cubicBezTo>
                  <a:cubicBezTo>
                    <a:pt x="10" y="16"/>
                    <a:pt x="10" y="15"/>
                    <a:pt x="10" y="14"/>
                  </a:cubicBezTo>
                  <a:cubicBezTo>
                    <a:pt x="10" y="13"/>
                    <a:pt x="10" y="12"/>
                    <a:pt x="9" y="11"/>
                  </a:cubicBezTo>
                  <a:cubicBezTo>
                    <a:pt x="9" y="11"/>
                    <a:pt x="9" y="11"/>
                    <a:pt x="9" y="11"/>
                  </a:cubicBezTo>
                  <a:cubicBezTo>
                    <a:pt x="8" y="10"/>
                    <a:pt x="7" y="10"/>
                    <a:pt x="6" y="10"/>
                  </a:cubicBezTo>
                  <a:cubicBezTo>
                    <a:pt x="5" y="10"/>
                    <a:pt x="4" y="9"/>
                    <a:pt x="3" y="8"/>
                  </a:cubicBezTo>
                  <a:cubicBezTo>
                    <a:pt x="3" y="8"/>
                    <a:pt x="3" y="8"/>
                    <a:pt x="3" y="8"/>
                  </a:cubicBezTo>
                  <a:cubicBezTo>
                    <a:pt x="2" y="7"/>
                    <a:pt x="1" y="6"/>
                    <a:pt x="1" y="5"/>
                  </a:cubicBezTo>
                  <a:cubicBezTo>
                    <a:pt x="1" y="4"/>
                    <a:pt x="2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4" y="1"/>
                    <a:pt x="5" y="0"/>
                    <a:pt x="6" y="0"/>
                  </a:cubicBezTo>
                  <a:cubicBezTo>
                    <a:pt x="7" y="0"/>
                    <a:pt x="9" y="1"/>
                    <a:pt x="9" y="2"/>
                  </a:cubicBezTo>
                  <a:cubicBezTo>
                    <a:pt x="10" y="2"/>
                    <a:pt x="11" y="4"/>
                    <a:pt x="11" y="5"/>
                  </a:cubicBezTo>
                  <a:cubicBezTo>
                    <a:pt x="11" y="5"/>
                    <a:pt x="10" y="6"/>
                    <a:pt x="10" y="6"/>
                  </a:cubicBezTo>
                  <a:cubicBezTo>
                    <a:pt x="9" y="6"/>
                    <a:pt x="9" y="5"/>
                    <a:pt x="9" y="5"/>
                  </a:cubicBezTo>
                  <a:cubicBezTo>
                    <a:pt x="9" y="4"/>
                    <a:pt x="8" y="3"/>
                    <a:pt x="8" y="3"/>
                  </a:cubicBezTo>
                  <a:cubicBezTo>
                    <a:pt x="7" y="2"/>
                    <a:pt x="7" y="2"/>
                    <a:pt x="6" y="2"/>
                  </a:cubicBezTo>
                  <a:cubicBezTo>
                    <a:pt x="5" y="2"/>
                    <a:pt x="5" y="2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3" y="4"/>
                    <a:pt x="3" y="5"/>
                  </a:cubicBezTo>
                  <a:cubicBezTo>
                    <a:pt x="3" y="6"/>
                    <a:pt x="4" y="6"/>
                    <a:pt x="4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5" y="7"/>
                    <a:pt x="5" y="8"/>
                    <a:pt x="6" y="8"/>
                  </a:cubicBezTo>
                  <a:cubicBezTo>
                    <a:pt x="8" y="8"/>
                    <a:pt x="9" y="8"/>
                    <a:pt x="10" y="9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11" y="10"/>
                    <a:pt x="12" y="12"/>
                    <a:pt x="12" y="14"/>
                  </a:cubicBezTo>
                  <a:cubicBezTo>
                    <a:pt x="12" y="15"/>
                    <a:pt x="11" y="17"/>
                    <a:pt x="10" y="18"/>
                  </a:cubicBezTo>
                  <a:cubicBezTo>
                    <a:pt x="9" y="19"/>
                    <a:pt x="8" y="20"/>
                    <a:pt x="6" y="20"/>
                  </a:cubicBezTo>
                  <a:cubicBezTo>
                    <a:pt x="4" y="20"/>
                    <a:pt x="3" y="19"/>
                    <a:pt x="2" y="18"/>
                  </a:cubicBezTo>
                  <a:cubicBezTo>
                    <a:pt x="1" y="17"/>
                    <a:pt x="0" y="15"/>
                    <a:pt x="0" y="1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1" name="Freeform 542">
              <a:extLst>
                <a:ext uri="{FF2B5EF4-FFF2-40B4-BE49-F238E27FC236}">
                  <a16:creationId xmlns:a16="http://schemas.microsoft.com/office/drawing/2014/main" xmlns="" id="{3F259190-F69B-45D7-88F9-2736606C52AC}"/>
                </a:ext>
              </a:extLst>
            </p:cNvPr>
            <p:cNvSpPr>
              <a:spLocks/>
            </p:cNvSpPr>
            <p:nvPr/>
          </p:nvSpPr>
          <p:spPr bwMode="auto">
            <a:xfrm>
              <a:off x="9139238" y="5768976"/>
              <a:ext cx="11113" cy="133350"/>
            </a:xfrm>
            <a:custGeom>
              <a:avLst/>
              <a:gdLst>
                <a:gd name="T0" fmla="*/ 0 w 2"/>
                <a:gd name="T1" fmla="*/ 1 h 24"/>
                <a:gd name="T2" fmla="*/ 1 w 2"/>
                <a:gd name="T3" fmla="*/ 0 h 24"/>
                <a:gd name="T4" fmla="*/ 2 w 2"/>
                <a:gd name="T5" fmla="*/ 1 h 24"/>
                <a:gd name="T6" fmla="*/ 2 w 2"/>
                <a:gd name="T7" fmla="*/ 23 h 24"/>
                <a:gd name="T8" fmla="*/ 1 w 2"/>
                <a:gd name="T9" fmla="*/ 24 h 24"/>
                <a:gd name="T10" fmla="*/ 0 w 2"/>
                <a:gd name="T11" fmla="*/ 23 h 24"/>
                <a:gd name="T12" fmla="*/ 0 w 2"/>
                <a:gd name="T13" fmla="*/ 1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24">
                  <a:moveTo>
                    <a:pt x="0" y="1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2" y="24"/>
                    <a:pt x="2" y="24"/>
                    <a:pt x="1" y="24"/>
                  </a:cubicBezTo>
                  <a:cubicBezTo>
                    <a:pt x="1" y="24"/>
                    <a:pt x="0" y="24"/>
                    <a:pt x="0" y="23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2" name="Freeform 543">
              <a:extLst>
                <a:ext uri="{FF2B5EF4-FFF2-40B4-BE49-F238E27FC236}">
                  <a16:creationId xmlns:a16="http://schemas.microsoft.com/office/drawing/2014/main" xmlns="" id="{8850C2DC-0FC3-41C9-9E58-4738B7939A50}"/>
                </a:ext>
              </a:extLst>
            </p:cNvPr>
            <p:cNvSpPr>
              <a:spLocks/>
            </p:cNvSpPr>
            <p:nvPr/>
          </p:nvSpPr>
          <p:spPr bwMode="auto">
            <a:xfrm>
              <a:off x="9083676" y="5613401"/>
              <a:ext cx="122238" cy="100013"/>
            </a:xfrm>
            <a:custGeom>
              <a:avLst/>
              <a:gdLst>
                <a:gd name="T0" fmla="*/ 15 w 22"/>
                <a:gd name="T1" fmla="*/ 17 h 18"/>
                <a:gd name="T2" fmla="*/ 13 w 22"/>
                <a:gd name="T3" fmla="*/ 17 h 18"/>
                <a:gd name="T4" fmla="*/ 13 w 22"/>
                <a:gd name="T5" fmla="*/ 16 h 18"/>
                <a:gd name="T6" fmla="*/ 20 w 22"/>
                <a:gd name="T7" fmla="*/ 4 h 18"/>
                <a:gd name="T8" fmla="*/ 16 w 22"/>
                <a:gd name="T9" fmla="*/ 3 h 18"/>
                <a:gd name="T10" fmla="*/ 11 w 22"/>
                <a:gd name="T11" fmla="*/ 2 h 18"/>
                <a:gd name="T12" fmla="*/ 6 w 22"/>
                <a:gd name="T13" fmla="*/ 3 h 18"/>
                <a:gd name="T14" fmla="*/ 2 w 22"/>
                <a:gd name="T15" fmla="*/ 4 h 18"/>
                <a:gd name="T16" fmla="*/ 9 w 22"/>
                <a:gd name="T17" fmla="*/ 16 h 18"/>
                <a:gd name="T18" fmla="*/ 9 w 22"/>
                <a:gd name="T19" fmla="*/ 17 h 18"/>
                <a:gd name="T20" fmla="*/ 7 w 22"/>
                <a:gd name="T21" fmla="*/ 17 h 18"/>
                <a:gd name="T22" fmla="*/ 0 w 22"/>
                <a:gd name="T23" fmla="*/ 5 h 18"/>
                <a:gd name="T24" fmla="*/ 1 w 22"/>
                <a:gd name="T25" fmla="*/ 3 h 18"/>
                <a:gd name="T26" fmla="*/ 6 w 22"/>
                <a:gd name="T27" fmla="*/ 1 h 18"/>
                <a:gd name="T28" fmla="*/ 11 w 22"/>
                <a:gd name="T29" fmla="*/ 0 h 18"/>
                <a:gd name="T30" fmla="*/ 16 w 22"/>
                <a:gd name="T31" fmla="*/ 1 h 18"/>
                <a:gd name="T32" fmla="*/ 21 w 22"/>
                <a:gd name="T33" fmla="*/ 3 h 18"/>
                <a:gd name="T34" fmla="*/ 21 w 22"/>
                <a:gd name="T35" fmla="*/ 3 h 18"/>
                <a:gd name="T36" fmla="*/ 22 w 22"/>
                <a:gd name="T37" fmla="*/ 5 h 18"/>
                <a:gd name="T38" fmla="*/ 15 w 22"/>
                <a:gd name="T39" fmla="*/ 17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2" h="18">
                  <a:moveTo>
                    <a:pt x="15" y="17"/>
                  </a:moveTo>
                  <a:cubicBezTo>
                    <a:pt x="14" y="17"/>
                    <a:pt x="14" y="18"/>
                    <a:pt x="13" y="17"/>
                  </a:cubicBezTo>
                  <a:cubicBezTo>
                    <a:pt x="13" y="17"/>
                    <a:pt x="13" y="16"/>
                    <a:pt x="13" y="16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18" y="4"/>
                    <a:pt x="17" y="3"/>
                    <a:pt x="16" y="3"/>
                  </a:cubicBezTo>
                  <a:cubicBezTo>
                    <a:pt x="14" y="3"/>
                    <a:pt x="13" y="2"/>
                    <a:pt x="11" y="2"/>
                  </a:cubicBezTo>
                  <a:cubicBezTo>
                    <a:pt x="9" y="2"/>
                    <a:pt x="8" y="3"/>
                    <a:pt x="6" y="3"/>
                  </a:cubicBezTo>
                  <a:cubicBezTo>
                    <a:pt x="5" y="3"/>
                    <a:pt x="4" y="4"/>
                    <a:pt x="2" y="4"/>
                  </a:cubicBezTo>
                  <a:cubicBezTo>
                    <a:pt x="9" y="16"/>
                    <a:pt x="9" y="16"/>
                    <a:pt x="9" y="16"/>
                  </a:cubicBezTo>
                  <a:cubicBezTo>
                    <a:pt x="9" y="16"/>
                    <a:pt x="9" y="17"/>
                    <a:pt x="9" y="17"/>
                  </a:cubicBezTo>
                  <a:cubicBezTo>
                    <a:pt x="8" y="18"/>
                    <a:pt x="8" y="17"/>
                    <a:pt x="7" y="17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4"/>
                    <a:pt x="0" y="4"/>
                    <a:pt x="1" y="3"/>
                  </a:cubicBezTo>
                  <a:cubicBezTo>
                    <a:pt x="2" y="2"/>
                    <a:pt x="4" y="2"/>
                    <a:pt x="6" y="1"/>
                  </a:cubicBezTo>
                  <a:cubicBezTo>
                    <a:pt x="7" y="1"/>
                    <a:pt x="9" y="0"/>
                    <a:pt x="11" y="0"/>
                  </a:cubicBezTo>
                  <a:cubicBezTo>
                    <a:pt x="13" y="0"/>
                    <a:pt x="15" y="1"/>
                    <a:pt x="16" y="1"/>
                  </a:cubicBezTo>
                  <a:cubicBezTo>
                    <a:pt x="18" y="2"/>
                    <a:pt x="20" y="2"/>
                    <a:pt x="21" y="3"/>
                  </a:cubicBezTo>
                  <a:cubicBezTo>
                    <a:pt x="21" y="3"/>
                    <a:pt x="21" y="3"/>
                    <a:pt x="21" y="3"/>
                  </a:cubicBezTo>
                  <a:cubicBezTo>
                    <a:pt x="22" y="4"/>
                    <a:pt x="22" y="4"/>
                    <a:pt x="22" y="5"/>
                  </a:cubicBezTo>
                  <a:lnTo>
                    <a:pt x="15" y="1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3" name="Freeform 544">
              <a:extLst>
                <a:ext uri="{FF2B5EF4-FFF2-40B4-BE49-F238E27FC236}">
                  <a16:creationId xmlns:a16="http://schemas.microsoft.com/office/drawing/2014/main" xmlns="" id="{AF1186B4-2A1D-493E-9388-17F518534F8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28113" y="5695951"/>
              <a:ext cx="233363" cy="261938"/>
            </a:xfrm>
            <a:custGeom>
              <a:avLst/>
              <a:gdLst>
                <a:gd name="T0" fmla="*/ 24 w 42"/>
                <a:gd name="T1" fmla="*/ 2 h 47"/>
                <a:gd name="T2" fmla="*/ 23 w 42"/>
                <a:gd name="T3" fmla="*/ 1 h 47"/>
                <a:gd name="T4" fmla="*/ 24 w 42"/>
                <a:gd name="T5" fmla="*/ 1 h 47"/>
                <a:gd name="T6" fmla="*/ 37 w 42"/>
                <a:gd name="T7" fmla="*/ 8 h 47"/>
                <a:gd name="T8" fmla="*/ 37 w 42"/>
                <a:gd name="T9" fmla="*/ 8 h 47"/>
                <a:gd name="T10" fmla="*/ 42 w 42"/>
                <a:gd name="T11" fmla="*/ 21 h 47"/>
                <a:gd name="T12" fmla="*/ 42 w 42"/>
                <a:gd name="T13" fmla="*/ 46 h 47"/>
                <a:gd name="T14" fmla="*/ 41 w 42"/>
                <a:gd name="T15" fmla="*/ 47 h 47"/>
                <a:gd name="T16" fmla="*/ 41 w 42"/>
                <a:gd name="T17" fmla="*/ 47 h 47"/>
                <a:gd name="T18" fmla="*/ 1 w 42"/>
                <a:gd name="T19" fmla="*/ 47 h 47"/>
                <a:gd name="T20" fmla="*/ 0 w 42"/>
                <a:gd name="T21" fmla="*/ 46 h 47"/>
                <a:gd name="T22" fmla="*/ 0 w 42"/>
                <a:gd name="T23" fmla="*/ 46 h 47"/>
                <a:gd name="T24" fmla="*/ 0 w 42"/>
                <a:gd name="T25" fmla="*/ 21 h 47"/>
                <a:gd name="T26" fmla="*/ 4 w 42"/>
                <a:gd name="T27" fmla="*/ 10 h 47"/>
                <a:gd name="T28" fmla="*/ 13 w 42"/>
                <a:gd name="T29" fmla="*/ 2 h 47"/>
                <a:gd name="T30" fmla="*/ 14 w 42"/>
                <a:gd name="T31" fmla="*/ 3 h 47"/>
                <a:gd name="T32" fmla="*/ 13 w 42"/>
                <a:gd name="T33" fmla="*/ 4 h 47"/>
                <a:gd name="T34" fmla="*/ 5 w 42"/>
                <a:gd name="T35" fmla="*/ 11 h 47"/>
                <a:gd name="T36" fmla="*/ 2 w 42"/>
                <a:gd name="T37" fmla="*/ 21 h 47"/>
                <a:gd name="T38" fmla="*/ 2 w 42"/>
                <a:gd name="T39" fmla="*/ 45 h 47"/>
                <a:gd name="T40" fmla="*/ 40 w 42"/>
                <a:gd name="T41" fmla="*/ 45 h 47"/>
                <a:gd name="T42" fmla="*/ 40 w 42"/>
                <a:gd name="T43" fmla="*/ 21 h 47"/>
                <a:gd name="T44" fmla="*/ 35 w 42"/>
                <a:gd name="T45" fmla="*/ 9 h 47"/>
                <a:gd name="T46" fmla="*/ 35 w 42"/>
                <a:gd name="T47" fmla="*/ 9 h 47"/>
                <a:gd name="T48" fmla="*/ 35 w 42"/>
                <a:gd name="T49" fmla="*/ 9 h 47"/>
                <a:gd name="T50" fmla="*/ 24 w 42"/>
                <a:gd name="T51" fmla="*/ 2 h 47"/>
                <a:gd name="T52" fmla="*/ 18 w 42"/>
                <a:gd name="T53" fmla="*/ 2 h 47"/>
                <a:gd name="T54" fmla="*/ 18 w 42"/>
                <a:gd name="T55" fmla="*/ 2 h 47"/>
                <a:gd name="T56" fmla="*/ 19 w 42"/>
                <a:gd name="T57" fmla="*/ 1 h 47"/>
                <a:gd name="T58" fmla="*/ 18 w 42"/>
                <a:gd name="T59" fmla="*/ 1 h 47"/>
                <a:gd name="T60" fmla="*/ 18 w 42"/>
                <a:gd name="T61" fmla="*/ 1 h 47"/>
                <a:gd name="T62" fmla="*/ 17 w 42"/>
                <a:gd name="T63" fmla="*/ 2 h 47"/>
                <a:gd name="T64" fmla="*/ 18 w 42"/>
                <a:gd name="T65" fmla="*/ 2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2" h="47">
                  <a:moveTo>
                    <a:pt x="24" y="2"/>
                  </a:moveTo>
                  <a:cubicBezTo>
                    <a:pt x="23" y="2"/>
                    <a:pt x="23" y="2"/>
                    <a:pt x="23" y="1"/>
                  </a:cubicBezTo>
                  <a:cubicBezTo>
                    <a:pt x="23" y="1"/>
                    <a:pt x="23" y="0"/>
                    <a:pt x="24" y="1"/>
                  </a:cubicBezTo>
                  <a:cubicBezTo>
                    <a:pt x="29" y="1"/>
                    <a:pt x="34" y="4"/>
                    <a:pt x="37" y="8"/>
                  </a:cubicBezTo>
                  <a:cubicBezTo>
                    <a:pt x="37" y="8"/>
                    <a:pt x="37" y="8"/>
                    <a:pt x="37" y="8"/>
                  </a:cubicBezTo>
                  <a:cubicBezTo>
                    <a:pt x="40" y="11"/>
                    <a:pt x="42" y="16"/>
                    <a:pt x="42" y="21"/>
                  </a:cubicBezTo>
                  <a:cubicBezTo>
                    <a:pt x="42" y="46"/>
                    <a:pt x="42" y="46"/>
                    <a:pt x="42" y="46"/>
                  </a:cubicBezTo>
                  <a:cubicBezTo>
                    <a:pt x="42" y="46"/>
                    <a:pt x="41" y="47"/>
                    <a:pt x="41" y="47"/>
                  </a:cubicBezTo>
                  <a:cubicBezTo>
                    <a:pt x="41" y="47"/>
                    <a:pt x="41" y="47"/>
                    <a:pt x="41" y="47"/>
                  </a:cubicBezTo>
                  <a:cubicBezTo>
                    <a:pt x="1" y="47"/>
                    <a:pt x="1" y="47"/>
                    <a:pt x="1" y="47"/>
                  </a:cubicBezTo>
                  <a:cubicBezTo>
                    <a:pt x="1" y="47"/>
                    <a:pt x="0" y="46"/>
                    <a:pt x="0" y="46"/>
                  </a:cubicBezTo>
                  <a:cubicBezTo>
                    <a:pt x="0" y="46"/>
                    <a:pt x="0" y="46"/>
                    <a:pt x="0" y="46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0" y="17"/>
                    <a:pt x="1" y="13"/>
                    <a:pt x="4" y="10"/>
                  </a:cubicBezTo>
                  <a:cubicBezTo>
                    <a:pt x="6" y="6"/>
                    <a:pt x="9" y="4"/>
                    <a:pt x="13" y="2"/>
                  </a:cubicBezTo>
                  <a:cubicBezTo>
                    <a:pt x="13" y="2"/>
                    <a:pt x="14" y="2"/>
                    <a:pt x="14" y="3"/>
                  </a:cubicBezTo>
                  <a:cubicBezTo>
                    <a:pt x="14" y="3"/>
                    <a:pt x="14" y="4"/>
                    <a:pt x="13" y="4"/>
                  </a:cubicBezTo>
                  <a:cubicBezTo>
                    <a:pt x="10" y="5"/>
                    <a:pt x="7" y="8"/>
                    <a:pt x="5" y="11"/>
                  </a:cubicBezTo>
                  <a:cubicBezTo>
                    <a:pt x="3" y="14"/>
                    <a:pt x="2" y="17"/>
                    <a:pt x="2" y="21"/>
                  </a:cubicBezTo>
                  <a:cubicBezTo>
                    <a:pt x="2" y="45"/>
                    <a:pt x="2" y="45"/>
                    <a:pt x="2" y="45"/>
                  </a:cubicBezTo>
                  <a:cubicBezTo>
                    <a:pt x="40" y="45"/>
                    <a:pt x="40" y="45"/>
                    <a:pt x="40" y="45"/>
                  </a:cubicBezTo>
                  <a:cubicBezTo>
                    <a:pt x="40" y="21"/>
                    <a:pt x="40" y="21"/>
                    <a:pt x="40" y="21"/>
                  </a:cubicBezTo>
                  <a:cubicBezTo>
                    <a:pt x="40" y="16"/>
                    <a:pt x="38" y="12"/>
                    <a:pt x="35" y="9"/>
                  </a:cubicBezTo>
                  <a:cubicBezTo>
                    <a:pt x="35" y="9"/>
                    <a:pt x="35" y="9"/>
                    <a:pt x="35" y="9"/>
                  </a:cubicBezTo>
                  <a:cubicBezTo>
                    <a:pt x="35" y="9"/>
                    <a:pt x="35" y="9"/>
                    <a:pt x="35" y="9"/>
                  </a:cubicBezTo>
                  <a:cubicBezTo>
                    <a:pt x="32" y="5"/>
                    <a:pt x="28" y="3"/>
                    <a:pt x="24" y="2"/>
                  </a:cubicBezTo>
                  <a:close/>
                  <a:moveTo>
                    <a:pt x="18" y="2"/>
                  </a:moveTo>
                  <a:cubicBezTo>
                    <a:pt x="18" y="2"/>
                    <a:pt x="18" y="2"/>
                    <a:pt x="18" y="2"/>
                  </a:cubicBezTo>
                  <a:cubicBezTo>
                    <a:pt x="19" y="2"/>
                    <a:pt x="19" y="2"/>
                    <a:pt x="19" y="1"/>
                  </a:cubicBezTo>
                  <a:cubicBezTo>
                    <a:pt x="19" y="1"/>
                    <a:pt x="19" y="1"/>
                    <a:pt x="18" y="1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1"/>
                    <a:pt x="17" y="1"/>
                    <a:pt x="17" y="2"/>
                  </a:cubicBezTo>
                  <a:cubicBezTo>
                    <a:pt x="17" y="2"/>
                    <a:pt x="18" y="3"/>
                    <a:pt x="18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64" name="Group 563">
            <a:extLst>
              <a:ext uri="{FF2B5EF4-FFF2-40B4-BE49-F238E27FC236}">
                <a16:creationId xmlns:a16="http://schemas.microsoft.com/office/drawing/2014/main" xmlns="" id="{21BC6F50-B18C-4AEB-8621-1CAFC61232C4}"/>
              </a:ext>
            </a:extLst>
          </p:cNvPr>
          <p:cNvGrpSpPr/>
          <p:nvPr/>
        </p:nvGrpSpPr>
        <p:grpSpPr>
          <a:xfrm>
            <a:off x="9519445" y="5703888"/>
            <a:ext cx="338138" cy="344488"/>
            <a:chOff x="3486151" y="125413"/>
            <a:chExt cx="338138" cy="344488"/>
          </a:xfrm>
          <a:solidFill>
            <a:schemeClr val="tx1"/>
          </a:solidFill>
        </p:grpSpPr>
        <p:sp>
          <p:nvSpPr>
            <p:cNvPr id="565" name="Freeform 552">
              <a:extLst>
                <a:ext uri="{FF2B5EF4-FFF2-40B4-BE49-F238E27FC236}">
                  <a16:creationId xmlns:a16="http://schemas.microsoft.com/office/drawing/2014/main" xmlns="" id="{463167B4-4ED0-44AD-B39F-C856DB711E8F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6151" y="236538"/>
              <a:ext cx="338138" cy="233363"/>
            </a:xfrm>
            <a:custGeom>
              <a:avLst/>
              <a:gdLst>
                <a:gd name="T0" fmla="*/ 0 w 61"/>
                <a:gd name="T1" fmla="*/ 1 h 42"/>
                <a:gd name="T2" fmla="*/ 1 w 61"/>
                <a:gd name="T3" fmla="*/ 0 h 42"/>
                <a:gd name="T4" fmla="*/ 2 w 61"/>
                <a:gd name="T5" fmla="*/ 1 h 42"/>
                <a:gd name="T6" fmla="*/ 2 w 61"/>
                <a:gd name="T7" fmla="*/ 36 h 42"/>
                <a:gd name="T8" fmla="*/ 3 w 61"/>
                <a:gd name="T9" fmla="*/ 39 h 42"/>
                <a:gd name="T10" fmla="*/ 6 w 61"/>
                <a:gd name="T11" fmla="*/ 40 h 42"/>
                <a:gd name="T12" fmla="*/ 55 w 61"/>
                <a:gd name="T13" fmla="*/ 40 h 42"/>
                <a:gd name="T14" fmla="*/ 58 w 61"/>
                <a:gd name="T15" fmla="*/ 39 h 42"/>
                <a:gd name="T16" fmla="*/ 59 w 61"/>
                <a:gd name="T17" fmla="*/ 36 h 42"/>
                <a:gd name="T18" fmla="*/ 59 w 61"/>
                <a:gd name="T19" fmla="*/ 1 h 42"/>
                <a:gd name="T20" fmla="*/ 60 w 61"/>
                <a:gd name="T21" fmla="*/ 0 h 42"/>
                <a:gd name="T22" fmla="*/ 61 w 61"/>
                <a:gd name="T23" fmla="*/ 1 h 42"/>
                <a:gd name="T24" fmla="*/ 61 w 61"/>
                <a:gd name="T25" fmla="*/ 36 h 42"/>
                <a:gd name="T26" fmla="*/ 59 w 61"/>
                <a:gd name="T27" fmla="*/ 40 h 42"/>
                <a:gd name="T28" fmla="*/ 55 w 61"/>
                <a:gd name="T29" fmla="*/ 42 h 42"/>
                <a:gd name="T30" fmla="*/ 6 w 61"/>
                <a:gd name="T31" fmla="*/ 42 h 42"/>
                <a:gd name="T32" fmla="*/ 2 w 61"/>
                <a:gd name="T33" fmla="*/ 40 h 42"/>
                <a:gd name="T34" fmla="*/ 0 w 61"/>
                <a:gd name="T35" fmla="*/ 36 h 42"/>
                <a:gd name="T36" fmla="*/ 0 w 61"/>
                <a:gd name="T37" fmla="*/ 1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1" h="42">
                  <a:moveTo>
                    <a:pt x="0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36"/>
                    <a:pt x="2" y="36"/>
                    <a:pt x="2" y="36"/>
                  </a:cubicBezTo>
                  <a:cubicBezTo>
                    <a:pt x="2" y="37"/>
                    <a:pt x="2" y="38"/>
                    <a:pt x="3" y="39"/>
                  </a:cubicBezTo>
                  <a:cubicBezTo>
                    <a:pt x="4" y="39"/>
                    <a:pt x="5" y="40"/>
                    <a:pt x="6" y="40"/>
                  </a:cubicBezTo>
                  <a:cubicBezTo>
                    <a:pt x="55" y="40"/>
                    <a:pt x="55" y="40"/>
                    <a:pt x="55" y="40"/>
                  </a:cubicBezTo>
                  <a:cubicBezTo>
                    <a:pt x="56" y="40"/>
                    <a:pt x="57" y="39"/>
                    <a:pt x="58" y="39"/>
                  </a:cubicBezTo>
                  <a:cubicBezTo>
                    <a:pt x="59" y="38"/>
                    <a:pt x="59" y="37"/>
                    <a:pt x="59" y="36"/>
                  </a:cubicBezTo>
                  <a:cubicBezTo>
                    <a:pt x="59" y="1"/>
                    <a:pt x="59" y="1"/>
                    <a:pt x="59" y="1"/>
                  </a:cubicBezTo>
                  <a:cubicBezTo>
                    <a:pt x="59" y="1"/>
                    <a:pt x="59" y="0"/>
                    <a:pt x="60" y="0"/>
                  </a:cubicBezTo>
                  <a:cubicBezTo>
                    <a:pt x="61" y="0"/>
                    <a:pt x="61" y="1"/>
                    <a:pt x="61" y="1"/>
                  </a:cubicBezTo>
                  <a:cubicBezTo>
                    <a:pt x="61" y="36"/>
                    <a:pt x="61" y="36"/>
                    <a:pt x="61" y="36"/>
                  </a:cubicBezTo>
                  <a:cubicBezTo>
                    <a:pt x="61" y="37"/>
                    <a:pt x="60" y="39"/>
                    <a:pt x="59" y="40"/>
                  </a:cubicBezTo>
                  <a:cubicBezTo>
                    <a:pt x="58" y="41"/>
                    <a:pt x="57" y="42"/>
                    <a:pt x="55" y="42"/>
                  </a:cubicBezTo>
                  <a:cubicBezTo>
                    <a:pt x="6" y="42"/>
                    <a:pt x="6" y="42"/>
                    <a:pt x="6" y="42"/>
                  </a:cubicBezTo>
                  <a:cubicBezTo>
                    <a:pt x="4" y="42"/>
                    <a:pt x="3" y="41"/>
                    <a:pt x="2" y="40"/>
                  </a:cubicBezTo>
                  <a:cubicBezTo>
                    <a:pt x="0" y="39"/>
                    <a:pt x="0" y="37"/>
                    <a:pt x="0" y="36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6" name="Freeform 553">
              <a:extLst>
                <a:ext uri="{FF2B5EF4-FFF2-40B4-BE49-F238E27FC236}">
                  <a16:creationId xmlns:a16="http://schemas.microsoft.com/office/drawing/2014/main" xmlns="" id="{A1D70680-4760-418A-B989-4953AE2DEBC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24251" y="252413"/>
              <a:ext cx="73025" cy="77788"/>
            </a:xfrm>
            <a:custGeom>
              <a:avLst/>
              <a:gdLst>
                <a:gd name="T0" fmla="*/ 11 w 13"/>
                <a:gd name="T1" fmla="*/ 2 h 14"/>
                <a:gd name="T2" fmla="*/ 2 w 13"/>
                <a:gd name="T3" fmla="*/ 2 h 14"/>
                <a:gd name="T4" fmla="*/ 2 w 13"/>
                <a:gd name="T5" fmla="*/ 12 h 14"/>
                <a:gd name="T6" fmla="*/ 11 w 13"/>
                <a:gd name="T7" fmla="*/ 12 h 14"/>
                <a:gd name="T8" fmla="*/ 11 w 13"/>
                <a:gd name="T9" fmla="*/ 2 h 14"/>
                <a:gd name="T10" fmla="*/ 1 w 13"/>
                <a:gd name="T11" fmla="*/ 0 h 14"/>
                <a:gd name="T12" fmla="*/ 12 w 13"/>
                <a:gd name="T13" fmla="*/ 0 h 14"/>
                <a:gd name="T14" fmla="*/ 12 w 13"/>
                <a:gd name="T15" fmla="*/ 0 h 14"/>
                <a:gd name="T16" fmla="*/ 13 w 13"/>
                <a:gd name="T17" fmla="*/ 1 h 14"/>
                <a:gd name="T18" fmla="*/ 13 w 13"/>
                <a:gd name="T19" fmla="*/ 13 h 14"/>
                <a:gd name="T20" fmla="*/ 13 w 13"/>
                <a:gd name="T21" fmla="*/ 13 h 14"/>
                <a:gd name="T22" fmla="*/ 12 w 13"/>
                <a:gd name="T23" fmla="*/ 14 h 14"/>
                <a:gd name="T24" fmla="*/ 1 w 13"/>
                <a:gd name="T25" fmla="*/ 14 h 14"/>
                <a:gd name="T26" fmla="*/ 1 w 13"/>
                <a:gd name="T27" fmla="*/ 14 h 14"/>
                <a:gd name="T28" fmla="*/ 0 w 13"/>
                <a:gd name="T29" fmla="*/ 13 h 14"/>
                <a:gd name="T30" fmla="*/ 0 w 13"/>
                <a:gd name="T31" fmla="*/ 1 h 14"/>
                <a:gd name="T32" fmla="*/ 0 w 13"/>
                <a:gd name="T33" fmla="*/ 1 h 14"/>
                <a:gd name="T34" fmla="*/ 1 w 13"/>
                <a:gd name="T35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" h="14">
                  <a:moveTo>
                    <a:pt x="11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1" y="12"/>
                    <a:pt x="11" y="12"/>
                    <a:pt x="11" y="12"/>
                  </a:cubicBezTo>
                  <a:cubicBezTo>
                    <a:pt x="11" y="2"/>
                    <a:pt x="11" y="2"/>
                    <a:pt x="11" y="2"/>
                  </a:cubicBezTo>
                  <a:close/>
                  <a:moveTo>
                    <a:pt x="1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3" y="0"/>
                    <a:pt x="13" y="0"/>
                    <a:pt x="13" y="1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4"/>
                    <a:pt x="13" y="14"/>
                    <a:pt x="12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7" name="Freeform 554">
              <a:extLst>
                <a:ext uri="{FF2B5EF4-FFF2-40B4-BE49-F238E27FC236}">
                  <a16:creationId xmlns:a16="http://schemas.microsoft.com/office/drawing/2014/main" xmlns="" id="{19FFE939-2728-41CA-8497-4320B0E9D83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13163" y="252413"/>
              <a:ext cx="73025" cy="77788"/>
            </a:xfrm>
            <a:custGeom>
              <a:avLst/>
              <a:gdLst>
                <a:gd name="T0" fmla="*/ 11 w 13"/>
                <a:gd name="T1" fmla="*/ 2 h 14"/>
                <a:gd name="T2" fmla="*/ 1 w 13"/>
                <a:gd name="T3" fmla="*/ 2 h 14"/>
                <a:gd name="T4" fmla="*/ 1 w 13"/>
                <a:gd name="T5" fmla="*/ 12 h 14"/>
                <a:gd name="T6" fmla="*/ 11 w 13"/>
                <a:gd name="T7" fmla="*/ 12 h 14"/>
                <a:gd name="T8" fmla="*/ 11 w 13"/>
                <a:gd name="T9" fmla="*/ 2 h 14"/>
                <a:gd name="T10" fmla="*/ 0 w 13"/>
                <a:gd name="T11" fmla="*/ 0 h 14"/>
                <a:gd name="T12" fmla="*/ 12 w 13"/>
                <a:gd name="T13" fmla="*/ 0 h 14"/>
                <a:gd name="T14" fmla="*/ 12 w 13"/>
                <a:gd name="T15" fmla="*/ 0 h 14"/>
                <a:gd name="T16" fmla="*/ 13 w 13"/>
                <a:gd name="T17" fmla="*/ 1 h 14"/>
                <a:gd name="T18" fmla="*/ 13 w 13"/>
                <a:gd name="T19" fmla="*/ 13 h 14"/>
                <a:gd name="T20" fmla="*/ 13 w 13"/>
                <a:gd name="T21" fmla="*/ 13 h 14"/>
                <a:gd name="T22" fmla="*/ 12 w 13"/>
                <a:gd name="T23" fmla="*/ 14 h 14"/>
                <a:gd name="T24" fmla="*/ 1 w 13"/>
                <a:gd name="T25" fmla="*/ 14 h 14"/>
                <a:gd name="T26" fmla="*/ 0 w 13"/>
                <a:gd name="T27" fmla="*/ 14 h 14"/>
                <a:gd name="T28" fmla="*/ 0 w 13"/>
                <a:gd name="T29" fmla="*/ 13 h 14"/>
                <a:gd name="T30" fmla="*/ 0 w 13"/>
                <a:gd name="T31" fmla="*/ 1 h 14"/>
                <a:gd name="T32" fmla="*/ 0 w 13"/>
                <a:gd name="T33" fmla="*/ 1 h 14"/>
                <a:gd name="T34" fmla="*/ 0 w 13"/>
                <a:gd name="T35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" h="14">
                  <a:moveTo>
                    <a:pt x="11" y="2"/>
                  </a:moveTo>
                  <a:cubicBezTo>
                    <a:pt x="1" y="2"/>
                    <a:pt x="1" y="2"/>
                    <a:pt x="1" y="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1" y="12"/>
                    <a:pt x="11" y="12"/>
                    <a:pt x="11" y="12"/>
                  </a:cubicBezTo>
                  <a:cubicBezTo>
                    <a:pt x="11" y="2"/>
                    <a:pt x="11" y="2"/>
                    <a:pt x="11" y="2"/>
                  </a:cubicBezTo>
                  <a:close/>
                  <a:moveTo>
                    <a:pt x="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3" y="0"/>
                    <a:pt x="13" y="1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4"/>
                    <a:pt x="12" y="14"/>
                    <a:pt x="12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8" name="Freeform 555">
              <a:extLst>
                <a:ext uri="{FF2B5EF4-FFF2-40B4-BE49-F238E27FC236}">
                  <a16:creationId xmlns:a16="http://schemas.microsoft.com/office/drawing/2014/main" xmlns="" id="{0B5DCA86-C341-4988-8BDF-B4B17EEF00F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19501" y="252413"/>
              <a:ext cx="71438" cy="77788"/>
            </a:xfrm>
            <a:custGeom>
              <a:avLst/>
              <a:gdLst>
                <a:gd name="T0" fmla="*/ 11 w 13"/>
                <a:gd name="T1" fmla="*/ 2 h 14"/>
                <a:gd name="T2" fmla="*/ 2 w 13"/>
                <a:gd name="T3" fmla="*/ 2 h 14"/>
                <a:gd name="T4" fmla="*/ 2 w 13"/>
                <a:gd name="T5" fmla="*/ 12 h 14"/>
                <a:gd name="T6" fmla="*/ 11 w 13"/>
                <a:gd name="T7" fmla="*/ 12 h 14"/>
                <a:gd name="T8" fmla="*/ 11 w 13"/>
                <a:gd name="T9" fmla="*/ 2 h 14"/>
                <a:gd name="T10" fmla="*/ 1 w 13"/>
                <a:gd name="T11" fmla="*/ 0 h 14"/>
                <a:gd name="T12" fmla="*/ 12 w 13"/>
                <a:gd name="T13" fmla="*/ 0 h 14"/>
                <a:gd name="T14" fmla="*/ 12 w 13"/>
                <a:gd name="T15" fmla="*/ 0 h 14"/>
                <a:gd name="T16" fmla="*/ 13 w 13"/>
                <a:gd name="T17" fmla="*/ 1 h 14"/>
                <a:gd name="T18" fmla="*/ 13 w 13"/>
                <a:gd name="T19" fmla="*/ 13 h 14"/>
                <a:gd name="T20" fmla="*/ 13 w 13"/>
                <a:gd name="T21" fmla="*/ 13 h 14"/>
                <a:gd name="T22" fmla="*/ 12 w 13"/>
                <a:gd name="T23" fmla="*/ 14 h 14"/>
                <a:gd name="T24" fmla="*/ 1 w 13"/>
                <a:gd name="T25" fmla="*/ 14 h 14"/>
                <a:gd name="T26" fmla="*/ 1 w 13"/>
                <a:gd name="T27" fmla="*/ 14 h 14"/>
                <a:gd name="T28" fmla="*/ 0 w 13"/>
                <a:gd name="T29" fmla="*/ 13 h 14"/>
                <a:gd name="T30" fmla="*/ 0 w 13"/>
                <a:gd name="T31" fmla="*/ 1 h 14"/>
                <a:gd name="T32" fmla="*/ 0 w 13"/>
                <a:gd name="T33" fmla="*/ 1 h 14"/>
                <a:gd name="T34" fmla="*/ 1 w 13"/>
                <a:gd name="T35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" h="14">
                  <a:moveTo>
                    <a:pt x="11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1" y="12"/>
                    <a:pt x="11" y="12"/>
                    <a:pt x="11" y="12"/>
                  </a:cubicBezTo>
                  <a:cubicBezTo>
                    <a:pt x="11" y="2"/>
                    <a:pt x="11" y="2"/>
                    <a:pt x="11" y="2"/>
                  </a:cubicBezTo>
                  <a:close/>
                  <a:moveTo>
                    <a:pt x="1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3" y="0"/>
                    <a:pt x="13" y="1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4"/>
                    <a:pt x="12" y="14"/>
                    <a:pt x="12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0" y="14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9" name="Freeform 556">
              <a:extLst>
                <a:ext uri="{FF2B5EF4-FFF2-40B4-BE49-F238E27FC236}">
                  <a16:creationId xmlns:a16="http://schemas.microsoft.com/office/drawing/2014/main" xmlns="" id="{9344771B-73D9-4C9F-A345-1AA6432C9D4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24251" y="347663"/>
              <a:ext cx="73025" cy="77788"/>
            </a:xfrm>
            <a:custGeom>
              <a:avLst/>
              <a:gdLst>
                <a:gd name="T0" fmla="*/ 11 w 13"/>
                <a:gd name="T1" fmla="*/ 2 h 14"/>
                <a:gd name="T2" fmla="*/ 2 w 13"/>
                <a:gd name="T3" fmla="*/ 2 h 14"/>
                <a:gd name="T4" fmla="*/ 2 w 13"/>
                <a:gd name="T5" fmla="*/ 12 h 14"/>
                <a:gd name="T6" fmla="*/ 11 w 13"/>
                <a:gd name="T7" fmla="*/ 12 h 14"/>
                <a:gd name="T8" fmla="*/ 11 w 13"/>
                <a:gd name="T9" fmla="*/ 2 h 14"/>
                <a:gd name="T10" fmla="*/ 1 w 13"/>
                <a:gd name="T11" fmla="*/ 0 h 14"/>
                <a:gd name="T12" fmla="*/ 12 w 13"/>
                <a:gd name="T13" fmla="*/ 0 h 14"/>
                <a:gd name="T14" fmla="*/ 12 w 13"/>
                <a:gd name="T15" fmla="*/ 0 h 14"/>
                <a:gd name="T16" fmla="*/ 13 w 13"/>
                <a:gd name="T17" fmla="*/ 1 h 14"/>
                <a:gd name="T18" fmla="*/ 13 w 13"/>
                <a:gd name="T19" fmla="*/ 13 h 14"/>
                <a:gd name="T20" fmla="*/ 13 w 13"/>
                <a:gd name="T21" fmla="*/ 13 h 14"/>
                <a:gd name="T22" fmla="*/ 12 w 13"/>
                <a:gd name="T23" fmla="*/ 14 h 14"/>
                <a:gd name="T24" fmla="*/ 1 w 13"/>
                <a:gd name="T25" fmla="*/ 14 h 14"/>
                <a:gd name="T26" fmla="*/ 1 w 13"/>
                <a:gd name="T27" fmla="*/ 14 h 14"/>
                <a:gd name="T28" fmla="*/ 0 w 13"/>
                <a:gd name="T29" fmla="*/ 13 h 14"/>
                <a:gd name="T30" fmla="*/ 0 w 13"/>
                <a:gd name="T31" fmla="*/ 1 h 14"/>
                <a:gd name="T32" fmla="*/ 0 w 13"/>
                <a:gd name="T33" fmla="*/ 1 h 14"/>
                <a:gd name="T34" fmla="*/ 1 w 13"/>
                <a:gd name="T35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" h="14">
                  <a:moveTo>
                    <a:pt x="11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1" y="12"/>
                    <a:pt x="11" y="12"/>
                    <a:pt x="11" y="12"/>
                  </a:cubicBezTo>
                  <a:cubicBezTo>
                    <a:pt x="11" y="2"/>
                    <a:pt x="11" y="2"/>
                    <a:pt x="11" y="2"/>
                  </a:cubicBezTo>
                  <a:close/>
                  <a:moveTo>
                    <a:pt x="1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3" y="0"/>
                    <a:pt x="13" y="0"/>
                    <a:pt x="13" y="1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4"/>
                    <a:pt x="13" y="14"/>
                    <a:pt x="12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0" name="Freeform 557">
              <a:extLst>
                <a:ext uri="{FF2B5EF4-FFF2-40B4-BE49-F238E27FC236}">
                  <a16:creationId xmlns:a16="http://schemas.microsoft.com/office/drawing/2014/main" xmlns="" id="{602B690D-E80D-4313-B51D-F4F01CCA089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13163" y="347663"/>
              <a:ext cx="73025" cy="77788"/>
            </a:xfrm>
            <a:custGeom>
              <a:avLst/>
              <a:gdLst>
                <a:gd name="T0" fmla="*/ 11 w 13"/>
                <a:gd name="T1" fmla="*/ 2 h 14"/>
                <a:gd name="T2" fmla="*/ 1 w 13"/>
                <a:gd name="T3" fmla="*/ 2 h 14"/>
                <a:gd name="T4" fmla="*/ 1 w 13"/>
                <a:gd name="T5" fmla="*/ 12 h 14"/>
                <a:gd name="T6" fmla="*/ 11 w 13"/>
                <a:gd name="T7" fmla="*/ 12 h 14"/>
                <a:gd name="T8" fmla="*/ 11 w 13"/>
                <a:gd name="T9" fmla="*/ 2 h 14"/>
                <a:gd name="T10" fmla="*/ 0 w 13"/>
                <a:gd name="T11" fmla="*/ 0 h 14"/>
                <a:gd name="T12" fmla="*/ 12 w 13"/>
                <a:gd name="T13" fmla="*/ 0 h 14"/>
                <a:gd name="T14" fmla="*/ 12 w 13"/>
                <a:gd name="T15" fmla="*/ 0 h 14"/>
                <a:gd name="T16" fmla="*/ 13 w 13"/>
                <a:gd name="T17" fmla="*/ 1 h 14"/>
                <a:gd name="T18" fmla="*/ 13 w 13"/>
                <a:gd name="T19" fmla="*/ 13 h 14"/>
                <a:gd name="T20" fmla="*/ 13 w 13"/>
                <a:gd name="T21" fmla="*/ 13 h 14"/>
                <a:gd name="T22" fmla="*/ 12 w 13"/>
                <a:gd name="T23" fmla="*/ 14 h 14"/>
                <a:gd name="T24" fmla="*/ 1 w 13"/>
                <a:gd name="T25" fmla="*/ 14 h 14"/>
                <a:gd name="T26" fmla="*/ 0 w 13"/>
                <a:gd name="T27" fmla="*/ 14 h 14"/>
                <a:gd name="T28" fmla="*/ 0 w 13"/>
                <a:gd name="T29" fmla="*/ 13 h 14"/>
                <a:gd name="T30" fmla="*/ 0 w 13"/>
                <a:gd name="T31" fmla="*/ 1 h 14"/>
                <a:gd name="T32" fmla="*/ 0 w 13"/>
                <a:gd name="T33" fmla="*/ 1 h 14"/>
                <a:gd name="T34" fmla="*/ 0 w 13"/>
                <a:gd name="T35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" h="14">
                  <a:moveTo>
                    <a:pt x="11" y="2"/>
                  </a:moveTo>
                  <a:cubicBezTo>
                    <a:pt x="1" y="2"/>
                    <a:pt x="1" y="2"/>
                    <a:pt x="1" y="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1" y="12"/>
                    <a:pt x="11" y="12"/>
                    <a:pt x="11" y="12"/>
                  </a:cubicBezTo>
                  <a:cubicBezTo>
                    <a:pt x="11" y="2"/>
                    <a:pt x="11" y="2"/>
                    <a:pt x="11" y="2"/>
                  </a:cubicBezTo>
                  <a:close/>
                  <a:moveTo>
                    <a:pt x="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3" y="0"/>
                    <a:pt x="13" y="1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4"/>
                    <a:pt x="12" y="14"/>
                    <a:pt x="12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1" name="Freeform 558">
              <a:extLst>
                <a:ext uri="{FF2B5EF4-FFF2-40B4-BE49-F238E27FC236}">
                  <a16:creationId xmlns:a16="http://schemas.microsoft.com/office/drawing/2014/main" xmlns="" id="{A5520142-400B-4C4A-8AA8-1F7E6EBF2D6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19501" y="347663"/>
              <a:ext cx="71438" cy="77788"/>
            </a:xfrm>
            <a:custGeom>
              <a:avLst/>
              <a:gdLst>
                <a:gd name="T0" fmla="*/ 11 w 13"/>
                <a:gd name="T1" fmla="*/ 2 h 14"/>
                <a:gd name="T2" fmla="*/ 2 w 13"/>
                <a:gd name="T3" fmla="*/ 2 h 14"/>
                <a:gd name="T4" fmla="*/ 2 w 13"/>
                <a:gd name="T5" fmla="*/ 12 h 14"/>
                <a:gd name="T6" fmla="*/ 11 w 13"/>
                <a:gd name="T7" fmla="*/ 12 h 14"/>
                <a:gd name="T8" fmla="*/ 11 w 13"/>
                <a:gd name="T9" fmla="*/ 2 h 14"/>
                <a:gd name="T10" fmla="*/ 1 w 13"/>
                <a:gd name="T11" fmla="*/ 0 h 14"/>
                <a:gd name="T12" fmla="*/ 12 w 13"/>
                <a:gd name="T13" fmla="*/ 0 h 14"/>
                <a:gd name="T14" fmla="*/ 12 w 13"/>
                <a:gd name="T15" fmla="*/ 0 h 14"/>
                <a:gd name="T16" fmla="*/ 13 w 13"/>
                <a:gd name="T17" fmla="*/ 1 h 14"/>
                <a:gd name="T18" fmla="*/ 13 w 13"/>
                <a:gd name="T19" fmla="*/ 13 h 14"/>
                <a:gd name="T20" fmla="*/ 13 w 13"/>
                <a:gd name="T21" fmla="*/ 13 h 14"/>
                <a:gd name="T22" fmla="*/ 12 w 13"/>
                <a:gd name="T23" fmla="*/ 14 h 14"/>
                <a:gd name="T24" fmla="*/ 1 w 13"/>
                <a:gd name="T25" fmla="*/ 14 h 14"/>
                <a:gd name="T26" fmla="*/ 1 w 13"/>
                <a:gd name="T27" fmla="*/ 14 h 14"/>
                <a:gd name="T28" fmla="*/ 0 w 13"/>
                <a:gd name="T29" fmla="*/ 13 h 14"/>
                <a:gd name="T30" fmla="*/ 0 w 13"/>
                <a:gd name="T31" fmla="*/ 1 h 14"/>
                <a:gd name="T32" fmla="*/ 0 w 13"/>
                <a:gd name="T33" fmla="*/ 1 h 14"/>
                <a:gd name="T34" fmla="*/ 1 w 13"/>
                <a:gd name="T35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" h="14">
                  <a:moveTo>
                    <a:pt x="11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1" y="12"/>
                    <a:pt x="11" y="12"/>
                    <a:pt x="11" y="12"/>
                  </a:cubicBezTo>
                  <a:cubicBezTo>
                    <a:pt x="11" y="2"/>
                    <a:pt x="11" y="2"/>
                    <a:pt x="11" y="2"/>
                  </a:cubicBezTo>
                  <a:close/>
                  <a:moveTo>
                    <a:pt x="1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3" y="0"/>
                    <a:pt x="13" y="1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13" y="14"/>
                    <a:pt x="12" y="14"/>
                    <a:pt x="12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0" y="14"/>
                    <a:pt x="0" y="14"/>
                    <a:pt x="0" y="1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2" name="Freeform 559">
              <a:extLst>
                <a:ext uri="{FF2B5EF4-FFF2-40B4-BE49-F238E27FC236}">
                  <a16:creationId xmlns:a16="http://schemas.microsoft.com/office/drawing/2014/main" xmlns="" id="{A9B408D6-B4B1-49BB-AE00-46E157DDA53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30626" y="125413"/>
              <a:ext cx="11113" cy="71438"/>
            </a:xfrm>
            <a:custGeom>
              <a:avLst/>
              <a:gdLst>
                <a:gd name="T0" fmla="*/ 2 w 2"/>
                <a:gd name="T1" fmla="*/ 12 h 13"/>
                <a:gd name="T2" fmla="*/ 1 w 2"/>
                <a:gd name="T3" fmla="*/ 13 h 13"/>
                <a:gd name="T4" fmla="*/ 0 w 2"/>
                <a:gd name="T5" fmla="*/ 12 h 13"/>
                <a:gd name="T6" fmla="*/ 0 w 2"/>
                <a:gd name="T7" fmla="*/ 1 h 13"/>
                <a:gd name="T8" fmla="*/ 1 w 2"/>
                <a:gd name="T9" fmla="*/ 0 h 13"/>
                <a:gd name="T10" fmla="*/ 2 w 2"/>
                <a:gd name="T11" fmla="*/ 1 h 13"/>
                <a:gd name="T12" fmla="*/ 2 w 2"/>
                <a:gd name="T13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3">
                  <a:moveTo>
                    <a:pt x="2" y="12"/>
                  </a:moveTo>
                  <a:cubicBezTo>
                    <a:pt x="2" y="12"/>
                    <a:pt x="1" y="13"/>
                    <a:pt x="1" y="13"/>
                  </a:cubicBezTo>
                  <a:cubicBezTo>
                    <a:pt x="0" y="13"/>
                    <a:pt x="0" y="12"/>
                    <a:pt x="0" y="1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lnTo>
                    <a:pt x="2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3" name="Freeform 560">
              <a:extLst>
                <a:ext uri="{FF2B5EF4-FFF2-40B4-BE49-F238E27FC236}">
                  <a16:creationId xmlns:a16="http://schemas.microsoft.com/office/drawing/2014/main" xmlns="" id="{EB0B1F61-A2D9-41AD-8F2D-5CDC31F7086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8701" y="125413"/>
              <a:ext cx="11113" cy="71438"/>
            </a:xfrm>
            <a:custGeom>
              <a:avLst/>
              <a:gdLst>
                <a:gd name="T0" fmla="*/ 2 w 2"/>
                <a:gd name="T1" fmla="*/ 12 h 13"/>
                <a:gd name="T2" fmla="*/ 1 w 2"/>
                <a:gd name="T3" fmla="*/ 13 h 13"/>
                <a:gd name="T4" fmla="*/ 0 w 2"/>
                <a:gd name="T5" fmla="*/ 12 h 13"/>
                <a:gd name="T6" fmla="*/ 0 w 2"/>
                <a:gd name="T7" fmla="*/ 1 h 13"/>
                <a:gd name="T8" fmla="*/ 1 w 2"/>
                <a:gd name="T9" fmla="*/ 0 h 13"/>
                <a:gd name="T10" fmla="*/ 2 w 2"/>
                <a:gd name="T11" fmla="*/ 1 h 13"/>
                <a:gd name="T12" fmla="*/ 2 w 2"/>
                <a:gd name="T13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3">
                  <a:moveTo>
                    <a:pt x="2" y="12"/>
                  </a:moveTo>
                  <a:cubicBezTo>
                    <a:pt x="2" y="12"/>
                    <a:pt x="2" y="13"/>
                    <a:pt x="1" y="13"/>
                  </a:cubicBezTo>
                  <a:cubicBezTo>
                    <a:pt x="1" y="13"/>
                    <a:pt x="0" y="12"/>
                    <a:pt x="0" y="1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lnTo>
                    <a:pt x="2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4" name="Freeform 561">
              <a:extLst>
                <a:ext uri="{FF2B5EF4-FFF2-40B4-BE49-F238E27FC236}">
                  <a16:creationId xmlns:a16="http://schemas.microsoft.com/office/drawing/2014/main" xmlns="" id="{D2DCF0D3-56B2-44C2-A58E-C1733186499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486151" y="152401"/>
              <a:ext cx="338138" cy="66675"/>
            </a:xfrm>
            <a:custGeom>
              <a:avLst/>
              <a:gdLst>
                <a:gd name="T0" fmla="*/ 16 w 61"/>
                <a:gd name="T1" fmla="*/ 0 h 12"/>
                <a:gd name="T2" fmla="*/ 17 w 61"/>
                <a:gd name="T3" fmla="*/ 1 h 12"/>
                <a:gd name="T4" fmla="*/ 16 w 61"/>
                <a:gd name="T5" fmla="*/ 2 h 12"/>
                <a:gd name="T6" fmla="*/ 6 w 61"/>
                <a:gd name="T7" fmla="*/ 2 h 12"/>
                <a:gd name="T8" fmla="*/ 3 w 61"/>
                <a:gd name="T9" fmla="*/ 3 h 12"/>
                <a:gd name="T10" fmla="*/ 3 w 61"/>
                <a:gd name="T11" fmla="*/ 3 h 12"/>
                <a:gd name="T12" fmla="*/ 2 w 61"/>
                <a:gd name="T13" fmla="*/ 6 h 12"/>
                <a:gd name="T14" fmla="*/ 2 w 61"/>
                <a:gd name="T15" fmla="*/ 10 h 12"/>
                <a:gd name="T16" fmla="*/ 59 w 61"/>
                <a:gd name="T17" fmla="*/ 10 h 12"/>
                <a:gd name="T18" fmla="*/ 59 w 61"/>
                <a:gd name="T19" fmla="*/ 6 h 12"/>
                <a:gd name="T20" fmla="*/ 58 w 61"/>
                <a:gd name="T21" fmla="*/ 3 h 12"/>
                <a:gd name="T22" fmla="*/ 58 w 61"/>
                <a:gd name="T23" fmla="*/ 3 h 12"/>
                <a:gd name="T24" fmla="*/ 55 w 61"/>
                <a:gd name="T25" fmla="*/ 2 h 12"/>
                <a:gd name="T26" fmla="*/ 49 w 61"/>
                <a:gd name="T27" fmla="*/ 2 h 12"/>
                <a:gd name="T28" fmla="*/ 48 w 61"/>
                <a:gd name="T29" fmla="*/ 1 h 12"/>
                <a:gd name="T30" fmla="*/ 49 w 61"/>
                <a:gd name="T31" fmla="*/ 0 h 12"/>
                <a:gd name="T32" fmla="*/ 55 w 61"/>
                <a:gd name="T33" fmla="*/ 0 h 12"/>
                <a:gd name="T34" fmla="*/ 59 w 61"/>
                <a:gd name="T35" fmla="*/ 2 h 12"/>
                <a:gd name="T36" fmla="*/ 59 w 61"/>
                <a:gd name="T37" fmla="*/ 2 h 12"/>
                <a:gd name="T38" fmla="*/ 61 w 61"/>
                <a:gd name="T39" fmla="*/ 6 h 12"/>
                <a:gd name="T40" fmla="*/ 61 w 61"/>
                <a:gd name="T41" fmla="*/ 11 h 12"/>
                <a:gd name="T42" fmla="*/ 61 w 61"/>
                <a:gd name="T43" fmla="*/ 11 h 12"/>
                <a:gd name="T44" fmla="*/ 60 w 61"/>
                <a:gd name="T45" fmla="*/ 12 h 12"/>
                <a:gd name="T46" fmla="*/ 1 w 61"/>
                <a:gd name="T47" fmla="*/ 12 h 12"/>
                <a:gd name="T48" fmla="*/ 1 w 61"/>
                <a:gd name="T49" fmla="*/ 12 h 12"/>
                <a:gd name="T50" fmla="*/ 0 w 61"/>
                <a:gd name="T51" fmla="*/ 11 h 12"/>
                <a:gd name="T52" fmla="*/ 0 w 61"/>
                <a:gd name="T53" fmla="*/ 6 h 12"/>
                <a:gd name="T54" fmla="*/ 1 w 61"/>
                <a:gd name="T55" fmla="*/ 2 h 12"/>
                <a:gd name="T56" fmla="*/ 2 w 61"/>
                <a:gd name="T57" fmla="*/ 2 h 12"/>
                <a:gd name="T58" fmla="*/ 6 w 61"/>
                <a:gd name="T59" fmla="*/ 0 h 12"/>
                <a:gd name="T60" fmla="*/ 16 w 61"/>
                <a:gd name="T61" fmla="*/ 0 h 12"/>
                <a:gd name="T62" fmla="*/ 45 w 61"/>
                <a:gd name="T63" fmla="*/ 0 h 12"/>
                <a:gd name="T64" fmla="*/ 20 w 61"/>
                <a:gd name="T65" fmla="*/ 0 h 12"/>
                <a:gd name="T66" fmla="*/ 19 w 61"/>
                <a:gd name="T67" fmla="*/ 1 h 12"/>
                <a:gd name="T68" fmla="*/ 20 w 61"/>
                <a:gd name="T69" fmla="*/ 2 h 12"/>
                <a:gd name="T70" fmla="*/ 45 w 61"/>
                <a:gd name="T71" fmla="*/ 2 h 12"/>
                <a:gd name="T72" fmla="*/ 46 w 61"/>
                <a:gd name="T73" fmla="*/ 1 h 12"/>
                <a:gd name="T74" fmla="*/ 45 w 61"/>
                <a:gd name="T75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1" h="12">
                  <a:moveTo>
                    <a:pt x="16" y="0"/>
                  </a:moveTo>
                  <a:cubicBezTo>
                    <a:pt x="17" y="0"/>
                    <a:pt x="17" y="0"/>
                    <a:pt x="17" y="1"/>
                  </a:cubicBezTo>
                  <a:cubicBezTo>
                    <a:pt x="17" y="2"/>
                    <a:pt x="17" y="2"/>
                    <a:pt x="1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59" y="10"/>
                    <a:pt x="59" y="10"/>
                    <a:pt x="59" y="10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9" y="5"/>
                    <a:pt x="59" y="4"/>
                    <a:pt x="58" y="3"/>
                  </a:cubicBezTo>
                  <a:cubicBezTo>
                    <a:pt x="58" y="3"/>
                    <a:pt x="58" y="3"/>
                    <a:pt x="58" y="3"/>
                  </a:cubicBezTo>
                  <a:cubicBezTo>
                    <a:pt x="57" y="2"/>
                    <a:pt x="56" y="2"/>
                    <a:pt x="55" y="2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48" y="2"/>
                    <a:pt x="48" y="2"/>
                    <a:pt x="48" y="1"/>
                  </a:cubicBezTo>
                  <a:cubicBezTo>
                    <a:pt x="48" y="0"/>
                    <a:pt x="48" y="0"/>
                    <a:pt x="49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7" y="0"/>
                    <a:pt x="58" y="1"/>
                    <a:pt x="59" y="2"/>
                  </a:cubicBezTo>
                  <a:cubicBezTo>
                    <a:pt x="59" y="2"/>
                    <a:pt x="59" y="2"/>
                    <a:pt x="59" y="2"/>
                  </a:cubicBezTo>
                  <a:cubicBezTo>
                    <a:pt x="60" y="3"/>
                    <a:pt x="61" y="4"/>
                    <a:pt x="61" y="6"/>
                  </a:cubicBezTo>
                  <a:cubicBezTo>
                    <a:pt x="61" y="11"/>
                    <a:pt x="61" y="11"/>
                    <a:pt x="61" y="11"/>
                  </a:cubicBezTo>
                  <a:cubicBezTo>
                    <a:pt x="61" y="11"/>
                    <a:pt x="61" y="11"/>
                    <a:pt x="61" y="11"/>
                  </a:cubicBezTo>
                  <a:cubicBezTo>
                    <a:pt x="61" y="12"/>
                    <a:pt x="61" y="12"/>
                    <a:pt x="60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2"/>
                    <a:pt x="0" y="12"/>
                    <a:pt x="0" y="1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0" y="3"/>
                    <a:pt x="1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16" y="0"/>
                    <a:pt x="16" y="0"/>
                    <a:pt x="16" y="0"/>
                  </a:cubicBezTo>
                  <a:close/>
                  <a:moveTo>
                    <a:pt x="45" y="0"/>
                  </a:moveTo>
                  <a:cubicBezTo>
                    <a:pt x="20" y="0"/>
                    <a:pt x="20" y="0"/>
                    <a:pt x="20" y="0"/>
                  </a:cubicBezTo>
                  <a:cubicBezTo>
                    <a:pt x="19" y="0"/>
                    <a:pt x="19" y="0"/>
                    <a:pt x="19" y="1"/>
                  </a:cubicBezTo>
                  <a:cubicBezTo>
                    <a:pt x="19" y="2"/>
                    <a:pt x="19" y="2"/>
                    <a:pt x="20" y="2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45" y="2"/>
                    <a:pt x="46" y="2"/>
                    <a:pt x="46" y="1"/>
                  </a:cubicBezTo>
                  <a:cubicBezTo>
                    <a:pt x="46" y="0"/>
                    <a:pt x="45" y="0"/>
                    <a:pt x="45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75" name="Group 574">
            <a:extLst>
              <a:ext uri="{FF2B5EF4-FFF2-40B4-BE49-F238E27FC236}">
                <a16:creationId xmlns:a16="http://schemas.microsoft.com/office/drawing/2014/main" xmlns="" id="{268060DE-833F-4C85-9711-9F0BA6A21961}"/>
              </a:ext>
            </a:extLst>
          </p:cNvPr>
          <p:cNvGrpSpPr/>
          <p:nvPr/>
        </p:nvGrpSpPr>
        <p:grpSpPr>
          <a:xfrm>
            <a:off x="9538494" y="5054600"/>
            <a:ext cx="338138" cy="344488"/>
            <a:chOff x="5526088" y="125413"/>
            <a:chExt cx="338138" cy="344488"/>
          </a:xfrm>
          <a:solidFill>
            <a:schemeClr val="tx1"/>
          </a:solidFill>
        </p:grpSpPr>
        <p:sp>
          <p:nvSpPr>
            <p:cNvPr id="576" name="Freeform 581">
              <a:extLst>
                <a:ext uri="{FF2B5EF4-FFF2-40B4-BE49-F238E27FC236}">
                  <a16:creationId xmlns:a16="http://schemas.microsoft.com/office/drawing/2014/main" xmlns="" id="{5DA825CA-C9A5-4AAA-8FA5-6D2D913727F2}"/>
                </a:ext>
              </a:extLst>
            </p:cNvPr>
            <p:cNvSpPr>
              <a:spLocks/>
            </p:cNvSpPr>
            <p:nvPr/>
          </p:nvSpPr>
          <p:spPr bwMode="auto">
            <a:xfrm>
              <a:off x="5575301" y="125413"/>
              <a:ext cx="239713" cy="233363"/>
            </a:xfrm>
            <a:custGeom>
              <a:avLst/>
              <a:gdLst>
                <a:gd name="T0" fmla="*/ 37 w 43"/>
                <a:gd name="T1" fmla="*/ 5 h 42"/>
                <a:gd name="T2" fmla="*/ 38 w 43"/>
                <a:gd name="T3" fmla="*/ 4 h 42"/>
                <a:gd name="T4" fmla="*/ 39 w 43"/>
                <a:gd name="T5" fmla="*/ 5 h 42"/>
                <a:gd name="T6" fmla="*/ 39 w 43"/>
                <a:gd name="T7" fmla="*/ 30 h 42"/>
                <a:gd name="T8" fmla="*/ 38 w 43"/>
                <a:gd name="T9" fmla="*/ 31 h 42"/>
                <a:gd name="T10" fmla="*/ 20 w 43"/>
                <a:gd name="T11" fmla="*/ 42 h 42"/>
                <a:gd name="T12" fmla="*/ 19 w 43"/>
                <a:gd name="T13" fmla="*/ 42 h 42"/>
                <a:gd name="T14" fmla="*/ 1 w 43"/>
                <a:gd name="T15" fmla="*/ 31 h 42"/>
                <a:gd name="T16" fmla="*/ 0 w 43"/>
                <a:gd name="T17" fmla="*/ 30 h 42"/>
                <a:gd name="T18" fmla="*/ 0 w 43"/>
                <a:gd name="T19" fmla="*/ 30 h 42"/>
                <a:gd name="T20" fmla="*/ 0 w 43"/>
                <a:gd name="T21" fmla="*/ 16 h 42"/>
                <a:gd name="T22" fmla="*/ 0 w 43"/>
                <a:gd name="T23" fmla="*/ 1 h 42"/>
                <a:gd name="T24" fmla="*/ 1 w 43"/>
                <a:gd name="T25" fmla="*/ 0 h 42"/>
                <a:gd name="T26" fmla="*/ 1 w 43"/>
                <a:gd name="T27" fmla="*/ 0 h 42"/>
                <a:gd name="T28" fmla="*/ 42 w 43"/>
                <a:gd name="T29" fmla="*/ 0 h 42"/>
                <a:gd name="T30" fmla="*/ 43 w 43"/>
                <a:gd name="T31" fmla="*/ 1 h 42"/>
                <a:gd name="T32" fmla="*/ 43 w 43"/>
                <a:gd name="T33" fmla="*/ 1 h 42"/>
                <a:gd name="T34" fmla="*/ 43 w 43"/>
                <a:gd name="T35" fmla="*/ 22 h 42"/>
                <a:gd name="T36" fmla="*/ 42 w 43"/>
                <a:gd name="T37" fmla="*/ 23 h 42"/>
                <a:gd name="T38" fmla="*/ 41 w 43"/>
                <a:gd name="T39" fmla="*/ 22 h 42"/>
                <a:gd name="T40" fmla="*/ 41 w 43"/>
                <a:gd name="T41" fmla="*/ 2 h 42"/>
                <a:gd name="T42" fmla="*/ 2 w 43"/>
                <a:gd name="T43" fmla="*/ 2 h 42"/>
                <a:gd name="T44" fmla="*/ 2 w 43"/>
                <a:gd name="T45" fmla="*/ 16 h 42"/>
                <a:gd name="T46" fmla="*/ 2 w 43"/>
                <a:gd name="T47" fmla="*/ 29 h 42"/>
                <a:gd name="T48" fmla="*/ 20 w 43"/>
                <a:gd name="T49" fmla="*/ 40 h 42"/>
                <a:gd name="T50" fmla="*/ 37 w 43"/>
                <a:gd name="T51" fmla="*/ 29 h 42"/>
                <a:gd name="T52" fmla="*/ 37 w 43"/>
                <a:gd name="T53" fmla="*/ 5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3" h="42">
                  <a:moveTo>
                    <a:pt x="37" y="5"/>
                  </a:moveTo>
                  <a:cubicBezTo>
                    <a:pt x="37" y="5"/>
                    <a:pt x="37" y="4"/>
                    <a:pt x="38" y="4"/>
                  </a:cubicBezTo>
                  <a:cubicBezTo>
                    <a:pt x="38" y="4"/>
                    <a:pt x="39" y="5"/>
                    <a:pt x="39" y="5"/>
                  </a:cubicBezTo>
                  <a:cubicBezTo>
                    <a:pt x="39" y="30"/>
                    <a:pt x="39" y="30"/>
                    <a:pt x="39" y="30"/>
                  </a:cubicBezTo>
                  <a:cubicBezTo>
                    <a:pt x="39" y="30"/>
                    <a:pt x="39" y="31"/>
                    <a:pt x="38" y="31"/>
                  </a:cubicBezTo>
                  <a:cubicBezTo>
                    <a:pt x="20" y="42"/>
                    <a:pt x="20" y="42"/>
                    <a:pt x="20" y="42"/>
                  </a:cubicBezTo>
                  <a:cubicBezTo>
                    <a:pt x="20" y="42"/>
                    <a:pt x="19" y="42"/>
                    <a:pt x="19" y="42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1" y="31"/>
                    <a:pt x="0" y="30"/>
                    <a:pt x="0" y="3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2" y="0"/>
                    <a:pt x="43" y="1"/>
                    <a:pt x="43" y="1"/>
                  </a:cubicBezTo>
                  <a:cubicBezTo>
                    <a:pt x="43" y="1"/>
                    <a:pt x="43" y="1"/>
                    <a:pt x="43" y="1"/>
                  </a:cubicBezTo>
                  <a:cubicBezTo>
                    <a:pt x="43" y="22"/>
                    <a:pt x="43" y="22"/>
                    <a:pt x="43" y="22"/>
                  </a:cubicBezTo>
                  <a:cubicBezTo>
                    <a:pt x="43" y="23"/>
                    <a:pt x="42" y="23"/>
                    <a:pt x="42" y="23"/>
                  </a:cubicBezTo>
                  <a:cubicBezTo>
                    <a:pt x="41" y="23"/>
                    <a:pt x="41" y="23"/>
                    <a:pt x="41" y="22"/>
                  </a:cubicBezTo>
                  <a:cubicBezTo>
                    <a:pt x="41" y="2"/>
                    <a:pt x="41" y="2"/>
                    <a:pt x="41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29"/>
                    <a:pt x="2" y="29"/>
                    <a:pt x="2" y="29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37" y="29"/>
                    <a:pt x="37" y="29"/>
                    <a:pt x="37" y="29"/>
                  </a:cubicBezTo>
                  <a:lnTo>
                    <a:pt x="37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7" name="Freeform 582">
              <a:extLst>
                <a:ext uri="{FF2B5EF4-FFF2-40B4-BE49-F238E27FC236}">
                  <a16:creationId xmlns:a16="http://schemas.microsoft.com/office/drawing/2014/main" xmlns="" id="{839CDF95-3E01-4319-A9DD-75B1F70D646C}"/>
                </a:ext>
              </a:extLst>
            </p:cNvPr>
            <p:cNvSpPr>
              <a:spLocks/>
            </p:cNvSpPr>
            <p:nvPr/>
          </p:nvSpPr>
          <p:spPr bwMode="auto">
            <a:xfrm>
              <a:off x="5619751" y="203201"/>
              <a:ext cx="128588" cy="11113"/>
            </a:xfrm>
            <a:custGeom>
              <a:avLst/>
              <a:gdLst>
                <a:gd name="T0" fmla="*/ 1 w 23"/>
                <a:gd name="T1" fmla="*/ 2 h 2"/>
                <a:gd name="T2" fmla="*/ 0 w 23"/>
                <a:gd name="T3" fmla="*/ 1 h 2"/>
                <a:gd name="T4" fmla="*/ 1 w 23"/>
                <a:gd name="T5" fmla="*/ 0 h 2"/>
                <a:gd name="T6" fmla="*/ 22 w 23"/>
                <a:gd name="T7" fmla="*/ 0 h 2"/>
                <a:gd name="T8" fmla="*/ 23 w 23"/>
                <a:gd name="T9" fmla="*/ 1 h 2"/>
                <a:gd name="T10" fmla="*/ 22 w 23"/>
                <a:gd name="T11" fmla="*/ 2 h 2"/>
                <a:gd name="T12" fmla="*/ 1 w 2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3" y="0"/>
                    <a:pt x="23" y="0"/>
                    <a:pt x="23" y="1"/>
                  </a:cubicBezTo>
                  <a:cubicBezTo>
                    <a:pt x="23" y="1"/>
                    <a:pt x="23" y="2"/>
                    <a:pt x="2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8" name="Freeform 583">
              <a:extLst>
                <a:ext uri="{FF2B5EF4-FFF2-40B4-BE49-F238E27FC236}">
                  <a16:creationId xmlns:a16="http://schemas.microsoft.com/office/drawing/2014/main" xmlns="" id="{0F9A83B4-4CDE-4420-A0A8-C5DF724D42B9}"/>
                </a:ext>
              </a:extLst>
            </p:cNvPr>
            <p:cNvSpPr>
              <a:spLocks/>
            </p:cNvSpPr>
            <p:nvPr/>
          </p:nvSpPr>
          <p:spPr bwMode="auto">
            <a:xfrm>
              <a:off x="5619751" y="230188"/>
              <a:ext cx="128588" cy="11113"/>
            </a:xfrm>
            <a:custGeom>
              <a:avLst/>
              <a:gdLst>
                <a:gd name="T0" fmla="*/ 1 w 23"/>
                <a:gd name="T1" fmla="*/ 2 h 2"/>
                <a:gd name="T2" fmla="*/ 0 w 23"/>
                <a:gd name="T3" fmla="*/ 1 h 2"/>
                <a:gd name="T4" fmla="*/ 1 w 23"/>
                <a:gd name="T5" fmla="*/ 0 h 2"/>
                <a:gd name="T6" fmla="*/ 22 w 23"/>
                <a:gd name="T7" fmla="*/ 0 h 2"/>
                <a:gd name="T8" fmla="*/ 23 w 23"/>
                <a:gd name="T9" fmla="*/ 1 h 2"/>
                <a:gd name="T10" fmla="*/ 22 w 23"/>
                <a:gd name="T11" fmla="*/ 2 h 2"/>
                <a:gd name="T12" fmla="*/ 1 w 2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3" y="0"/>
                    <a:pt x="23" y="1"/>
                    <a:pt x="23" y="1"/>
                  </a:cubicBezTo>
                  <a:cubicBezTo>
                    <a:pt x="23" y="2"/>
                    <a:pt x="23" y="2"/>
                    <a:pt x="2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9" name="Freeform 584">
              <a:extLst>
                <a:ext uri="{FF2B5EF4-FFF2-40B4-BE49-F238E27FC236}">
                  <a16:creationId xmlns:a16="http://schemas.microsoft.com/office/drawing/2014/main" xmlns="" id="{9402EC43-5D3E-49DB-9EB5-7B65B244B251}"/>
                </a:ext>
              </a:extLst>
            </p:cNvPr>
            <p:cNvSpPr>
              <a:spLocks/>
            </p:cNvSpPr>
            <p:nvPr/>
          </p:nvSpPr>
          <p:spPr bwMode="auto">
            <a:xfrm>
              <a:off x="5619751" y="263526"/>
              <a:ext cx="84138" cy="11113"/>
            </a:xfrm>
            <a:custGeom>
              <a:avLst/>
              <a:gdLst>
                <a:gd name="T0" fmla="*/ 1 w 15"/>
                <a:gd name="T1" fmla="*/ 2 h 2"/>
                <a:gd name="T2" fmla="*/ 0 w 15"/>
                <a:gd name="T3" fmla="*/ 1 h 2"/>
                <a:gd name="T4" fmla="*/ 1 w 15"/>
                <a:gd name="T5" fmla="*/ 0 h 2"/>
                <a:gd name="T6" fmla="*/ 15 w 15"/>
                <a:gd name="T7" fmla="*/ 0 h 2"/>
                <a:gd name="T8" fmla="*/ 15 w 15"/>
                <a:gd name="T9" fmla="*/ 1 h 2"/>
                <a:gd name="T10" fmla="*/ 15 w 15"/>
                <a:gd name="T11" fmla="*/ 2 h 2"/>
                <a:gd name="T12" fmla="*/ 1 w 15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5" y="0"/>
                    <a:pt x="15" y="1"/>
                    <a:pt x="15" y="1"/>
                  </a:cubicBezTo>
                  <a:cubicBezTo>
                    <a:pt x="15" y="2"/>
                    <a:pt x="15" y="2"/>
                    <a:pt x="15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0" name="Freeform 585">
              <a:extLst>
                <a:ext uri="{FF2B5EF4-FFF2-40B4-BE49-F238E27FC236}">
                  <a16:creationId xmlns:a16="http://schemas.microsoft.com/office/drawing/2014/main" xmlns="" id="{79F4B8C8-2730-4E0E-BAD1-EAD1EFD25157}"/>
                </a:ext>
              </a:extLst>
            </p:cNvPr>
            <p:cNvSpPr>
              <a:spLocks/>
            </p:cNvSpPr>
            <p:nvPr/>
          </p:nvSpPr>
          <p:spPr bwMode="auto">
            <a:xfrm>
              <a:off x="5619751" y="169863"/>
              <a:ext cx="128588" cy="11113"/>
            </a:xfrm>
            <a:custGeom>
              <a:avLst/>
              <a:gdLst>
                <a:gd name="T0" fmla="*/ 1 w 23"/>
                <a:gd name="T1" fmla="*/ 2 h 2"/>
                <a:gd name="T2" fmla="*/ 0 w 23"/>
                <a:gd name="T3" fmla="*/ 1 h 2"/>
                <a:gd name="T4" fmla="*/ 1 w 23"/>
                <a:gd name="T5" fmla="*/ 0 h 2"/>
                <a:gd name="T6" fmla="*/ 22 w 23"/>
                <a:gd name="T7" fmla="*/ 0 h 2"/>
                <a:gd name="T8" fmla="*/ 23 w 23"/>
                <a:gd name="T9" fmla="*/ 1 h 2"/>
                <a:gd name="T10" fmla="*/ 22 w 23"/>
                <a:gd name="T11" fmla="*/ 2 h 2"/>
                <a:gd name="T12" fmla="*/ 1 w 2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3" y="0"/>
                    <a:pt x="23" y="0"/>
                    <a:pt x="23" y="1"/>
                  </a:cubicBezTo>
                  <a:cubicBezTo>
                    <a:pt x="23" y="1"/>
                    <a:pt x="23" y="2"/>
                    <a:pt x="2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1" name="Freeform 586">
              <a:extLst>
                <a:ext uri="{FF2B5EF4-FFF2-40B4-BE49-F238E27FC236}">
                  <a16:creationId xmlns:a16="http://schemas.microsoft.com/office/drawing/2014/main" xmlns="" id="{EB8927FC-44D0-4F5D-9BBF-E7F8329561C5}"/>
                </a:ext>
              </a:extLst>
            </p:cNvPr>
            <p:cNvSpPr>
              <a:spLocks/>
            </p:cNvSpPr>
            <p:nvPr/>
          </p:nvSpPr>
          <p:spPr bwMode="auto">
            <a:xfrm>
              <a:off x="5770563" y="414338"/>
              <a:ext cx="49213" cy="11113"/>
            </a:xfrm>
            <a:custGeom>
              <a:avLst/>
              <a:gdLst>
                <a:gd name="T0" fmla="*/ 1 w 9"/>
                <a:gd name="T1" fmla="*/ 2 h 2"/>
                <a:gd name="T2" fmla="*/ 0 w 9"/>
                <a:gd name="T3" fmla="*/ 1 h 2"/>
                <a:gd name="T4" fmla="*/ 1 w 9"/>
                <a:gd name="T5" fmla="*/ 0 h 2"/>
                <a:gd name="T6" fmla="*/ 8 w 9"/>
                <a:gd name="T7" fmla="*/ 0 h 2"/>
                <a:gd name="T8" fmla="*/ 9 w 9"/>
                <a:gd name="T9" fmla="*/ 1 h 2"/>
                <a:gd name="T10" fmla="*/ 8 w 9"/>
                <a:gd name="T11" fmla="*/ 2 h 2"/>
                <a:gd name="T12" fmla="*/ 1 w 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9" y="0"/>
                    <a:pt x="9" y="0"/>
                    <a:pt x="9" y="1"/>
                  </a:cubicBezTo>
                  <a:cubicBezTo>
                    <a:pt x="9" y="1"/>
                    <a:pt x="9" y="2"/>
                    <a:pt x="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2" name="Freeform 587">
              <a:extLst>
                <a:ext uri="{FF2B5EF4-FFF2-40B4-BE49-F238E27FC236}">
                  <a16:creationId xmlns:a16="http://schemas.microsoft.com/office/drawing/2014/main" xmlns="" id="{6155779D-00AC-46DD-836C-E044C7EF9837}"/>
                </a:ext>
              </a:extLst>
            </p:cNvPr>
            <p:cNvSpPr>
              <a:spLocks/>
            </p:cNvSpPr>
            <p:nvPr/>
          </p:nvSpPr>
          <p:spPr bwMode="auto">
            <a:xfrm>
              <a:off x="5526088" y="263526"/>
              <a:ext cx="338138" cy="206375"/>
            </a:xfrm>
            <a:custGeom>
              <a:avLst/>
              <a:gdLst>
                <a:gd name="T0" fmla="*/ 7 w 61"/>
                <a:gd name="T1" fmla="*/ 0 h 37"/>
                <a:gd name="T2" fmla="*/ 8 w 61"/>
                <a:gd name="T3" fmla="*/ 1 h 37"/>
                <a:gd name="T4" fmla="*/ 7 w 61"/>
                <a:gd name="T5" fmla="*/ 2 h 37"/>
                <a:gd name="T6" fmla="*/ 6 w 61"/>
                <a:gd name="T7" fmla="*/ 2 h 37"/>
                <a:gd name="T8" fmla="*/ 3 w 61"/>
                <a:gd name="T9" fmla="*/ 3 h 37"/>
                <a:gd name="T10" fmla="*/ 2 w 61"/>
                <a:gd name="T11" fmla="*/ 6 h 37"/>
                <a:gd name="T12" fmla="*/ 2 w 61"/>
                <a:gd name="T13" fmla="*/ 31 h 37"/>
                <a:gd name="T14" fmla="*/ 3 w 61"/>
                <a:gd name="T15" fmla="*/ 34 h 37"/>
                <a:gd name="T16" fmla="*/ 3 w 61"/>
                <a:gd name="T17" fmla="*/ 34 h 37"/>
                <a:gd name="T18" fmla="*/ 6 w 61"/>
                <a:gd name="T19" fmla="*/ 35 h 37"/>
                <a:gd name="T20" fmla="*/ 55 w 61"/>
                <a:gd name="T21" fmla="*/ 35 h 37"/>
                <a:gd name="T22" fmla="*/ 58 w 61"/>
                <a:gd name="T23" fmla="*/ 34 h 37"/>
                <a:gd name="T24" fmla="*/ 59 w 61"/>
                <a:gd name="T25" fmla="*/ 31 h 37"/>
                <a:gd name="T26" fmla="*/ 59 w 61"/>
                <a:gd name="T27" fmla="*/ 6 h 37"/>
                <a:gd name="T28" fmla="*/ 58 w 61"/>
                <a:gd name="T29" fmla="*/ 3 h 37"/>
                <a:gd name="T30" fmla="*/ 55 w 61"/>
                <a:gd name="T31" fmla="*/ 2 h 37"/>
                <a:gd name="T32" fmla="*/ 54 w 61"/>
                <a:gd name="T33" fmla="*/ 2 h 37"/>
                <a:gd name="T34" fmla="*/ 53 w 61"/>
                <a:gd name="T35" fmla="*/ 1 h 37"/>
                <a:gd name="T36" fmla="*/ 54 w 61"/>
                <a:gd name="T37" fmla="*/ 0 h 37"/>
                <a:gd name="T38" fmla="*/ 55 w 61"/>
                <a:gd name="T39" fmla="*/ 0 h 37"/>
                <a:gd name="T40" fmla="*/ 59 w 61"/>
                <a:gd name="T41" fmla="*/ 2 h 37"/>
                <a:gd name="T42" fmla="*/ 61 w 61"/>
                <a:gd name="T43" fmla="*/ 6 h 37"/>
                <a:gd name="T44" fmla="*/ 61 w 61"/>
                <a:gd name="T45" fmla="*/ 31 h 37"/>
                <a:gd name="T46" fmla="*/ 59 w 61"/>
                <a:gd name="T47" fmla="*/ 35 h 37"/>
                <a:gd name="T48" fmla="*/ 55 w 61"/>
                <a:gd name="T49" fmla="*/ 37 h 37"/>
                <a:gd name="T50" fmla="*/ 6 w 61"/>
                <a:gd name="T51" fmla="*/ 37 h 37"/>
                <a:gd name="T52" fmla="*/ 2 w 61"/>
                <a:gd name="T53" fmla="*/ 35 h 37"/>
                <a:gd name="T54" fmla="*/ 2 w 61"/>
                <a:gd name="T55" fmla="*/ 35 h 37"/>
                <a:gd name="T56" fmla="*/ 2 w 61"/>
                <a:gd name="T57" fmla="*/ 35 h 37"/>
                <a:gd name="T58" fmla="*/ 0 w 61"/>
                <a:gd name="T59" fmla="*/ 31 h 37"/>
                <a:gd name="T60" fmla="*/ 0 w 61"/>
                <a:gd name="T61" fmla="*/ 6 h 37"/>
                <a:gd name="T62" fmla="*/ 2 w 61"/>
                <a:gd name="T63" fmla="*/ 2 h 37"/>
                <a:gd name="T64" fmla="*/ 6 w 61"/>
                <a:gd name="T65" fmla="*/ 0 h 37"/>
                <a:gd name="T66" fmla="*/ 7 w 61"/>
                <a:gd name="T67" fmla="*/ 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1" h="37">
                  <a:moveTo>
                    <a:pt x="7" y="0"/>
                  </a:moveTo>
                  <a:cubicBezTo>
                    <a:pt x="8" y="0"/>
                    <a:pt x="8" y="1"/>
                    <a:pt x="8" y="1"/>
                  </a:cubicBezTo>
                  <a:cubicBezTo>
                    <a:pt x="8" y="2"/>
                    <a:pt x="8" y="2"/>
                    <a:pt x="7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31"/>
                    <a:pt x="2" y="31"/>
                    <a:pt x="2" y="31"/>
                  </a:cubicBezTo>
                  <a:cubicBezTo>
                    <a:pt x="2" y="32"/>
                    <a:pt x="2" y="33"/>
                    <a:pt x="3" y="34"/>
                  </a:cubicBezTo>
                  <a:cubicBezTo>
                    <a:pt x="3" y="34"/>
                    <a:pt x="3" y="34"/>
                    <a:pt x="3" y="34"/>
                  </a:cubicBezTo>
                  <a:cubicBezTo>
                    <a:pt x="4" y="34"/>
                    <a:pt x="5" y="35"/>
                    <a:pt x="6" y="35"/>
                  </a:cubicBezTo>
                  <a:cubicBezTo>
                    <a:pt x="55" y="35"/>
                    <a:pt x="55" y="35"/>
                    <a:pt x="55" y="35"/>
                  </a:cubicBezTo>
                  <a:cubicBezTo>
                    <a:pt x="56" y="35"/>
                    <a:pt x="57" y="34"/>
                    <a:pt x="58" y="34"/>
                  </a:cubicBezTo>
                  <a:cubicBezTo>
                    <a:pt x="59" y="33"/>
                    <a:pt x="59" y="32"/>
                    <a:pt x="59" y="31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9" y="5"/>
                    <a:pt x="59" y="4"/>
                    <a:pt x="58" y="3"/>
                  </a:cubicBezTo>
                  <a:cubicBezTo>
                    <a:pt x="57" y="3"/>
                    <a:pt x="56" y="2"/>
                    <a:pt x="55" y="2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53" y="2"/>
                    <a:pt x="53" y="2"/>
                    <a:pt x="53" y="1"/>
                  </a:cubicBezTo>
                  <a:cubicBezTo>
                    <a:pt x="53" y="1"/>
                    <a:pt x="53" y="0"/>
                    <a:pt x="54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7" y="0"/>
                    <a:pt x="58" y="1"/>
                    <a:pt x="59" y="2"/>
                  </a:cubicBezTo>
                  <a:cubicBezTo>
                    <a:pt x="60" y="3"/>
                    <a:pt x="61" y="5"/>
                    <a:pt x="61" y="6"/>
                  </a:cubicBezTo>
                  <a:cubicBezTo>
                    <a:pt x="61" y="31"/>
                    <a:pt x="61" y="31"/>
                    <a:pt x="61" y="31"/>
                  </a:cubicBezTo>
                  <a:cubicBezTo>
                    <a:pt x="61" y="32"/>
                    <a:pt x="60" y="34"/>
                    <a:pt x="59" y="35"/>
                  </a:cubicBezTo>
                  <a:cubicBezTo>
                    <a:pt x="58" y="36"/>
                    <a:pt x="57" y="37"/>
                    <a:pt x="55" y="37"/>
                  </a:cubicBezTo>
                  <a:cubicBezTo>
                    <a:pt x="6" y="37"/>
                    <a:pt x="6" y="37"/>
                    <a:pt x="6" y="37"/>
                  </a:cubicBezTo>
                  <a:cubicBezTo>
                    <a:pt x="4" y="37"/>
                    <a:pt x="3" y="36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cubicBezTo>
                    <a:pt x="2" y="35"/>
                    <a:pt x="2" y="35"/>
                    <a:pt x="2" y="35"/>
                  </a:cubicBezTo>
                  <a:cubicBezTo>
                    <a:pt x="1" y="34"/>
                    <a:pt x="0" y="32"/>
                    <a:pt x="0" y="3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lnTo>
                    <a:pt x="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83" name="Group 582">
            <a:extLst>
              <a:ext uri="{FF2B5EF4-FFF2-40B4-BE49-F238E27FC236}">
                <a16:creationId xmlns:a16="http://schemas.microsoft.com/office/drawing/2014/main" xmlns="" id="{2B06CA84-5481-4A3A-9CB8-8B7B5DC7A2A3}"/>
              </a:ext>
            </a:extLst>
          </p:cNvPr>
          <p:cNvGrpSpPr/>
          <p:nvPr/>
        </p:nvGrpSpPr>
        <p:grpSpPr>
          <a:xfrm>
            <a:off x="3557588" y="879476"/>
            <a:ext cx="206375" cy="344488"/>
            <a:chOff x="3557588" y="803276"/>
            <a:chExt cx="206375" cy="344488"/>
          </a:xfrm>
          <a:solidFill>
            <a:schemeClr val="tx1"/>
          </a:solidFill>
        </p:grpSpPr>
        <p:sp>
          <p:nvSpPr>
            <p:cNvPr id="584" name="Freeform 588">
              <a:extLst>
                <a:ext uri="{FF2B5EF4-FFF2-40B4-BE49-F238E27FC236}">
                  <a16:creationId xmlns:a16="http://schemas.microsoft.com/office/drawing/2014/main" xmlns="" id="{F0E92F14-5F8E-4BA8-A915-B498EDAF5D5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35376" y="865188"/>
              <a:ext cx="50800" cy="55563"/>
            </a:xfrm>
            <a:custGeom>
              <a:avLst/>
              <a:gdLst>
                <a:gd name="T0" fmla="*/ 4 w 9"/>
                <a:gd name="T1" fmla="*/ 0 h 10"/>
                <a:gd name="T2" fmla="*/ 8 w 9"/>
                <a:gd name="T3" fmla="*/ 2 h 10"/>
                <a:gd name="T4" fmla="*/ 9 w 9"/>
                <a:gd name="T5" fmla="*/ 5 h 10"/>
                <a:gd name="T6" fmla="*/ 8 w 9"/>
                <a:gd name="T7" fmla="*/ 8 h 10"/>
                <a:gd name="T8" fmla="*/ 4 w 9"/>
                <a:gd name="T9" fmla="*/ 10 h 10"/>
                <a:gd name="T10" fmla="*/ 1 w 9"/>
                <a:gd name="T11" fmla="*/ 8 h 10"/>
                <a:gd name="T12" fmla="*/ 0 w 9"/>
                <a:gd name="T13" fmla="*/ 5 h 10"/>
                <a:gd name="T14" fmla="*/ 1 w 9"/>
                <a:gd name="T15" fmla="*/ 2 h 10"/>
                <a:gd name="T16" fmla="*/ 4 w 9"/>
                <a:gd name="T17" fmla="*/ 0 h 10"/>
                <a:gd name="T18" fmla="*/ 6 w 9"/>
                <a:gd name="T19" fmla="*/ 3 h 10"/>
                <a:gd name="T20" fmla="*/ 4 w 9"/>
                <a:gd name="T21" fmla="*/ 2 h 10"/>
                <a:gd name="T22" fmla="*/ 2 w 9"/>
                <a:gd name="T23" fmla="*/ 3 h 10"/>
                <a:gd name="T24" fmla="*/ 1 w 9"/>
                <a:gd name="T25" fmla="*/ 5 h 10"/>
                <a:gd name="T26" fmla="*/ 2 w 9"/>
                <a:gd name="T27" fmla="*/ 7 h 10"/>
                <a:gd name="T28" fmla="*/ 4 w 9"/>
                <a:gd name="T29" fmla="*/ 8 h 10"/>
                <a:gd name="T30" fmla="*/ 6 w 9"/>
                <a:gd name="T31" fmla="*/ 7 h 10"/>
                <a:gd name="T32" fmla="*/ 7 w 9"/>
                <a:gd name="T33" fmla="*/ 5 h 10"/>
                <a:gd name="T34" fmla="*/ 6 w 9"/>
                <a:gd name="T35" fmla="*/ 3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" h="10">
                  <a:moveTo>
                    <a:pt x="4" y="0"/>
                  </a:moveTo>
                  <a:cubicBezTo>
                    <a:pt x="6" y="0"/>
                    <a:pt x="7" y="1"/>
                    <a:pt x="8" y="2"/>
                  </a:cubicBezTo>
                  <a:cubicBezTo>
                    <a:pt x="8" y="3"/>
                    <a:pt x="9" y="4"/>
                    <a:pt x="9" y="5"/>
                  </a:cubicBezTo>
                  <a:cubicBezTo>
                    <a:pt x="9" y="6"/>
                    <a:pt x="8" y="8"/>
                    <a:pt x="8" y="8"/>
                  </a:cubicBezTo>
                  <a:cubicBezTo>
                    <a:pt x="7" y="9"/>
                    <a:pt x="6" y="10"/>
                    <a:pt x="4" y="10"/>
                  </a:cubicBezTo>
                  <a:cubicBezTo>
                    <a:pt x="3" y="10"/>
                    <a:pt x="2" y="9"/>
                    <a:pt x="1" y="8"/>
                  </a:cubicBezTo>
                  <a:cubicBezTo>
                    <a:pt x="0" y="8"/>
                    <a:pt x="0" y="6"/>
                    <a:pt x="0" y="5"/>
                  </a:cubicBezTo>
                  <a:cubicBezTo>
                    <a:pt x="0" y="4"/>
                    <a:pt x="0" y="3"/>
                    <a:pt x="1" y="2"/>
                  </a:cubicBezTo>
                  <a:cubicBezTo>
                    <a:pt x="2" y="1"/>
                    <a:pt x="3" y="0"/>
                    <a:pt x="4" y="0"/>
                  </a:cubicBezTo>
                  <a:close/>
                  <a:moveTo>
                    <a:pt x="6" y="3"/>
                  </a:moveTo>
                  <a:cubicBezTo>
                    <a:pt x="6" y="3"/>
                    <a:pt x="5" y="2"/>
                    <a:pt x="4" y="2"/>
                  </a:cubicBezTo>
                  <a:cubicBezTo>
                    <a:pt x="3" y="2"/>
                    <a:pt x="3" y="3"/>
                    <a:pt x="2" y="3"/>
                  </a:cubicBezTo>
                  <a:cubicBezTo>
                    <a:pt x="2" y="4"/>
                    <a:pt x="1" y="4"/>
                    <a:pt x="1" y="5"/>
                  </a:cubicBezTo>
                  <a:cubicBezTo>
                    <a:pt x="1" y="6"/>
                    <a:pt x="2" y="7"/>
                    <a:pt x="2" y="7"/>
                  </a:cubicBezTo>
                  <a:cubicBezTo>
                    <a:pt x="3" y="8"/>
                    <a:pt x="3" y="8"/>
                    <a:pt x="4" y="8"/>
                  </a:cubicBezTo>
                  <a:cubicBezTo>
                    <a:pt x="5" y="8"/>
                    <a:pt x="6" y="8"/>
                    <a:pt x="6" y="7"/>
                  </a:cubicBezTo>
                  <a:cubicBezTo>
                    <a:pt x="7" y="7"/>
                    <a:pt x="7" y="6"/>
                    <a:pt x="7" y="5"/>
                  </a:cubicBezTo>
                  <a:cubicBezTo>
                    <a:pt x="7" y="4"/>
                    <a:pt x="7" y="4"/>
                    <a:pt x="6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5" name="Freeform 589">
              <a:extLst>
                <a:ext uri="{FF2B5EF4-FFF2-40B4-BE49-F238E27FC236}">
                  <a16:creationId xmlns:a16="http://schemas.microsoft.com/office/drawing/2014/main" xmlns="" id="{7DDFA0B2-5DAA-4278-A984-1B7007E5153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76" y="987426"/>
              <a:ext cx="122238" cy="11113"/>
            </a:xfrm>
            <a:custGeom>
              <a:avLst/>
              <a:gdLst>
                <a:gd name="T0" fmla="*/ 1 w 22"/>
                <a:gd name="T1" fmla="*/ 2 h 2"/>
                <a:gd name="T2" fmla="*/ 0 w 22"/>
                <a:gd name="T3" fmla="*/ 1 h 2"/>
                <a:gd name="T4" fmla="*/ 1 w 22"/>
                <a:gd name="T5" fmla="*/ 0 h 2"/>
                <a:gd name="T6" fmla="*/ 21 w 22"/>
                <a:gd name="T7" fmla="*/ 0 h 2"/>
                <a:gd name="T8" fmla="*/ 22 w 22"/>
                <a:gd name="T9" fmla="*/ 1 h 2"/>
                <a:gd name="T10" fmla="*/ 21 w 22"/>
                <a:gd name="T11" fmla="*/ 2 h 2"/>
                <a:gd name="T12" fmla="*/ 1 w 2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2" y="0"/>
                    <a:pt x="22" y="1"/>
                    <a:pt x="22" y="1"/>
                  </a:cubicBezTo>
                  <a:cubicBezTo>
                    <a:pt x="22" y="2"/>
                    <a:pt x="22" y="2"/>
                    <a:pt x="2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6" name="Freeform 590">
              <a:extLst>
                <a:ext uri="{FF2B5EF4-FFF2-40B4-BE49-F238E27FC236}">
                  <a16:creationId xmlns:a16="http://schemas.microsoft.com/office/drawing/2014/main" xmlns="" id="{DCC1C573-EBFD-4DE2-AE8D-451DCA8A1E1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76" y="1020763"/>
              <a:ext cx="122238" cy="11113"/>
            </a:xfrm>
            <a:custGeom>
              <a:avLst/>
              <a:gdLst>
                <a:gd name="T0" fmla="*/ 1 w 22"/>
                <a:gd name="T1" fmla="*/ 2 h 2"/>
                <a:gd name="T2" fmla="*/ 0 w 22"/>
                <a:gd name="T3" fmla="*/ 1 h 2"/>
                <a:gd name="T4" fmla="*/ 1 w 22"/>
                <a:gd name="T5" fmla="*/ 0 h 2"/>
                <a:gd name="T6" fmla="*/ 21 w 22"/>
                <a:gd name="T7" fmla="*/ 0 h 2"/>
                <a:gd name="T8" fmla="*/ 22 w 22"/>
                <a:gd name="T9" fmla="*/ 1 h 2"/>
                <a:gd name="T10" fmla="*/ 21 w 22"/>
                <a:gd name="T11" fmla="*/ 2 h 2"/>
                <a:gd name="T12" fmla="*/ 1 w 2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2" y="0"/>
                    <a:pt x="22" y="1"/>
                    <a:pt x="22" y="1"/>
                  </a:cubicBezTo>
                  <a:cubicBezTo>
                    <a:pt x="22" y="2"/>
                    <a:pt x="22" y="2"/>
                    <a:pt x="2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7" name="Freeform 591">
              <a:extLst>
                <a:ext uri="{FF2B5EF4-FFF2-40B4-BE49-F238E27FC236}">
                  <a16:creationId xmlns:a16="http://schemas.microsoft.com/office/drawing/2014/main" xmlns="" id="{2E0F119A-5613-424F-A1B8-A5586391189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76" y="1054101"/>
              <a:ext cx="122238" cy="11113"/>
            </a:xfrm>
            <a:custGeom>
              <a:avLst/>
              <a:gdLst>
                <a:gd name="T0" fmla="*/ 1 w 22"/>
                <a:gd name="T1" fmla="*/ 2 h 2"/>
                <a:gd name="T2" fmla="*/ 0 w 22"/>
                <a:gd name="T3" fmla="*/ 1 h 2"/>
                <a:gd name="T4" fmla="*/ 1 w 22"/>
                <a:gd name="T5" fmla="*/ 0 h 2"/>
                <a:gd name="T6" fmla="*/ 21 w 22"/>
                <a:gd name="T7" fmla="*/ 0 h 2"/>
                <a:gd name="T8" fmla="*/ 22 w 22"/>
                <a:gd name="T9" fmla="*/ 1 h 2"/>
                <a:gd name="T10" fmla="*/ 21 w 22"/>
                <a:gd name="T11" fmla="*/ 2 h 2"/>
                <a:gd name="T12" fmla="*/ 1 w 2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2" y="0"/>
                    <a:pt x="22" y="1"/>
                    <a:pt x="22" y="1"/>
                  </a:cubicBezTo>
                  <a:cubicBezTo>
                    <a:pt x="22" y="2"/>
                    <a:pt x="22" y="2"/>
                    <a:pt x="2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8" name="Freeform 592">
              <a:extLst>
                <a:ext uri="{FF2B5EF4-FFF2-40B4-BE49-F238E27FC236}">
                  <a16:creationId xmlns:a16="http://schemas.microsoft.com/office/drawing/2014/main" xmlns="" id="{59C4E916-7EB6-4C89-85BC-BD1C94C9D14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76" y="1087438"/>
              <a:ext cx="71438" cy="11113"/>
            </a:xfrm>
            <a:custGeom>
              <a:avLst/>
              <a:gdLst>
                <a:gd name="T0" fmla="*/ 1 w 13"/>
                <a:gd name="T1" fmla="*/ 2 h 2"/>
                <a:gd name="T2" fmla="*/ 0 w 13"/>
                <a:gd name="T3" fmla="*/ 1 h 2"/>
                <a:gd name="T4" fmla="*/ 1 w 13"/>
                <a:gd name="T5" fmla="*/ 0 h 2"/>
                <a:gd name="T6" fmla="*/ 12 w 13"/>
                <a:gd name="T7" fmla="*/ 0 h 2"/>
                <a:gd name="T8" fmla="*/ 13 w 13"/>
                <a:gd name="T9" fmla="*/ 1 h 2"/>
                <a:gd name="T10" fmla="*/ 12 w 13"/>
                <a:gd name="T11" fmla="*/ 2 h 2"/>
                <a:gd name="T12" fmla="*/ 1 w 1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3" y="0"/>
                    <a:pt x="13" y="1"/>
                    <a:pt x="13" y="1"/>
                  </a:cubicBezTo>
                  <a:cubicBezTo>
                    <a:pt x="13" y="2"/>
                    <a:pt x="13" y="2"/>
                    <a:pt x="1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9" name="Freeform 593">
              <a:extLst>
                <a:ext uri="{FF2B5EF4-FFF2-40B4-BE49-F238E27FC236}">
                  <a16:creationId xmlns:a16="http://schemas.microsoft.com/office/drawing/2014/main" xmlns="" id="{29286AAB-0CF2-4C6B-8805-39B0A64310F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7276" y="958851"/>
              <a:ext cx="122238" cy="6350"/>
            </a:xfrm>
            <a:custGeom>
              <a:avLst/>
              <a:gdLst>
                <a:gd name="T0" fmla="*/ 1 w 22"/>
                <a:gd name="T1" fmla="*/ 1 h 1"/>
                <a:gd name="T2" fmla="*/ 0 w 22"/>
                <a:gd name="T3" fmla="*/ 0 h 1"/>
                <a:gd name="T4" fmla="*/ 1 w 22"/>
                <a:gd name="T5" fmla="*/ 0 h 1"/>
                <a:gd name="T6" fmla="*/ 21 w 22"/>
                <a:gd name="T7" fmla="*/ 0 h 1"/>
                <a:gd name="T8" fmla="*/ 22 w 22"/>
                <a:gd name="T9" fmla="*/ 0 h 1"/>
                <a:gd name="T10" fmla="*/ 21 w 22"/>
                <a:gd name="T11" fmla="*/ 1 h 1"/>
                <a:gd name="T12" fmla="*/ 1 w 22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1">
                  <a:moveTo>
                    <a:pt x="1" y="1"/>
                  </a:moveTo>
                  <a:cubicBezTo>
                    <a:pt x="1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1"/>
                    <a:pt x="22" y="1"/>
                    <a:pt x="21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0" name="Freeform 594">
              <a:extLst>
                <a:ext uri="{FF2B5EF4-FFF2-40B4-BE49-F238E27FC236}">
                  <a16:creationId xmlns:a16="http://schemas.microsoft.com/office/drawing/2014/main" xmlns="" id="{28C8D325-6DE4-4110-BC0D-EEADD88BE97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7588" y="803276"/>
              <a:ext cx="206375" cy="344488"/>
            </a:xfrm>
            <a:custGeom>
              <a:avLst/>
              <a:gdLst>
                <a:gd name="T0" fmla="*/ 18 w 37"/>
                <a:gd name="T1" fmla="*/ 2 h 62"/>
                <a:gd name="T2" fmla="*/ 18 w 37"/>
                <a:gd name="T3" fmla="*/ 0 h 62"/>
                <a:gd name="T4" fmla="*/ 19 w 37"/>
                <a:gd name="T5" fmla="*/ 0 h 62"/>
                <a:gd name="T6" fmla="*/ 31 w 37"/>
                <a:gd name="T7" fmla="*/ 13 h 62"/>
                <a:gd name="T8" fmla="*/ 37 w 37"/>
                <a:gd name="T9" fmla="*/ 23 h 62"/>
                <a:gd name="T10" fmla="*/ 37 w 37"/>
                <a:gd name="T11" fmla="*/ 58 h 62"/>
                <a:gd name="T12" fmla="*/ 36 w 37"/>
                <a:gd name="T13" fmla="*/ 61 h 62"/>
                <a:gd name="T14" fmla="*/ 33 w 37"/>
                <a:gd name="T15" fmla="*/ 62 h 62"/>
                <a:gd name="T16" fmla="*/ 18 w 37"/>
                <a:gd name="T17" fmla="*/ 62 h 62"/>
                <a:gd name="T18" fmla="*/ 3 w 37"/>
                <a:gd name="T19" fmla="*/ 62 h 62"/>
                <a:gd name="T20" fmla="*/ 1 w 37"/>
                <a:gd name="T21" fmla="*/ 61 h 62"/>
                <a:gd name="T22" fmla="*/ 0 w 37"/>
                <a:gd name="T23" fmla="*/ 58 h 62"/>
                <a:gd name="T24" fmla="*/ 0 w 37"/>
                <a:gd name="T25" fmla="*/ 23 h 62"/>
                <a:gd name="T26" fmla="*/ 0 w 37"/>
                <a:gd name="T27" fmla="*/ 20 h 62"/>
                <a:gd name="T28" fmla="*/ 0 w 37"/>
                <a:gd name="T29" fmla="*/ 19 h 62"/>
                <a:gd name="T30" fmla="*/ 1 w 37"/>
                <a:gd name="T31" fmla="*/ 18 h 62"/>
                <a:gd name="T32" fmla="*/ 1 w 37"/>
                <a:gd name="T33" fmla="*/ 18 h 62"/>
                <a:gd name="T34" fmla="*/ 1 w 37"/>
                <a:gd name="T35" fmla="*/ 17 h 62"/>
                <a:gd name="T36" fmla="*/ 2 w 37"/>
                <a:gd name="T37" fmla="*/ 16 h 62"/>
                <a:gd name="T38" fmla="*/ 5 w 37"/>
                <a:gd name="T39" fmla="*/ 13 h 62"/>
                <a:gd name="T40" fmla="*/ 5 w 37"/>
                <a:gd name="T41" fmla="*/ 13 h 62"/>
                <a:gd name="T42" fmla="*/ 8 w 37"/>
                <a:gd name="T43" fmla="*/ 10 h 62"/>
                <a:gd name="T44" fmla="*/ 11 w 37"/>
                <a:gd name="T45" fmla="*/ 7 h 62"/>
                <a:gd name="T46" fmla="*/ 14 w 37"/>
                <a:gd name="T47" fmla="*/ 4 h 62"/>
                <a:gd name="T48" fmla="*/ 16 w 37"/>
                <a:gd name="T49" fmla="*/ 4 h 62"/>
                <a:gd name="T50" fmla="*/ 16 w 37"/>
                <a:gd name="T51" fmla="*/ 5 h 62"/>
                <a:gd name="T52" fmla="*/ 13 w 37"/>
                <a:gd name="T53" fmla="*/ 8 h 62"/>
                <a:gd name="T54" fmla="*/ 10 w 37"/>
                <a:gd name="T55" fmla="*/ 11 h 62"/>
                <a:gd name="T56" fmla="*/ 6 w 37"/>
                <a:gd name="T57" fmla="*/ 14 h 62"/>
                <a:gd name="T58" fmla="*/ 6 w 37"/>
                <a:gd name="T59" fmla="*/ 14 h 62"/>
                <a:gd name="T60" fmla="*/ 4 w 37"/>
                <a:gd name="T61" fmla="*/ 17 h 62"/>
                <a:gd name="T62" fmla="*/ 3 w 37"/>
                <a:gd name="T63" fmla="*/ 18 h 62"/>
                <a:gd name="T64" fmla="*/ 2 w 37"/>
                <a:gd name="T65" fmla="*/ 19 h 62"/>
                <a:gd name="T66" fmla="*/ 2 w 37"/>
                <a:gd name="T67" fmla="*/ 19 h 62"/>
                <a:gd name="T68" fmla="*/ 2 w 37"/>
                <a:gd name="T69" fmla="*/ 19 h 62"/>
                <a:gd name="T70" fmla="*/ 2 w 37"/>
                <a:gd name="T71" fmla="*/ 20 h 62"/>
                <a:gd name="T72" fmla="*/ 2 w 37"/>
                <a:gd name="T73" fmla="*/ 21 h 62"/>
                <a:gd name="T74" fmla="*/ 2 w 37"/>
                <a:gd name="T75" fmla="*/ 23 h 62"/>
                <a:gd name="T76" fmla="*/ 2 w 37"/>
                <a:gd name="T77" fmla="*/ 58 h 62"/>
                <a:gd name="T78" fmla="*/ 2 w 37"/>
                <a:gd name="T79" fmla="*/ 59 h 62"/>
                <a:gd name="T80" fmla="*/ 3 w 37"/>
                <a:gd name="T81" fmla="*/ 60 h 62"/>
                <a:gd name="T82" fmla="*/ 18 w 37"/>
                <a:gd name="T83" fmla="*/ 60 h 62"/>
                <a:gd name="T84" fmla="*/ 33 w 37"/>
                <a:gd name="T85" fmla="*/ 60 h 62"/>
                <a:gd name="T86" fmla="*/ 34 w 37"/>
                <a:gd name="T87" fmla="*/ 59 h 62"/>
                <a:gd name="T88" fmla="*/ 35 w 37"/>
                <a:gd name="T89" fmla="*/ 58 h 62"/>
                <a:gd name="T90" fmla="*/ 35 w 37"/>
                <a:gd name="T91" fmla="*/ 23 h 62"/>
                <a:gd name="T92" fmla="*/ 30 w 37"/>
                <a:gd name="T93" fmla="*/ 14 h 62"/>
                <a:gd name="T94" fmla="*/ 18 w 37"/>
                <a:gd name="T95" fmla="*/ 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37" h="62">
                  <a:moveTo>
                    <a:pt x="18" y="2"/>
                  </a:moveTo>
                  <a:cubicBezTo>
                    <a:pt x="17" y="1"/>
                    <a:pt x="17" y="1"/>
                    <a:pt x="18" y="0"/>
                  </a:cubicBezTo>
                  <a:cubicBezTo>
                    <a:pt x="18" y="0"/>
                    <a:pt x="19" y="0"/>
                    <a:pt x="19" y="0"/>
                  </a:cubicBezTo>
                  <a:cubicBezTo>
                    <a:pt x="31" y="13"/>
                    <a:pt x="31" y="13"/>
                    <a:pt x="31" y="13"/>
                  </a:cubicBezTo>
                  <a:cubicBezTo>
                    <a:pt x="37" y="18"/>
                    <a:pt x="37" y="18"/>
                    <a:pt x="37" y="23"/>
                  </a:cubicBezTo>
                  <a:cubicBezTo>
                    <a:pt x="37" y="58"/>
                    <a:pt x="37" y="58"/>
                    <a:pt x="37" y="58"/>
                  </a:cubicBezTo>
                  <a:cubicBezTo>
                    <a:pt x="37" y="59"/>
                    <a:pt x="36" y="60"/>
                    <a:pt x="36" y="61"/>
                  </a:cubicBezTo>
                  <a:cubicBezTo>
                    <a:pt x="35" y="61"/>
                    <a:pt x="34" y="62"/>
                    <a:pt x="33" y="62"/>
                  </a:cubicBezTo>
                  <a:cubicBezTo>
                    <a:pt x="18" y="62"/>
                    <a:pt x="18" y="62"/>
                    <a:pt x="18" y="62"/>
                  </a:cubicBezTo>
                  <a:cubicBezTo>
                    <a:pt x="3" y="62"/>
                    <a:pt x="3" y="62"/>
                    <a:pt x="3" y="62"/>
                  </a:cubicBezTo>
                  <a:cubicBezTo>
                    <a:pt x="2" y="62"/>
                    <a:pt x="2" y="61"/>
                    <a:pt x="1" y="61"/>
                  </a:cubicBezTo>
                  <a:cubicBezTo>
                    <a:pt x="0" y="60"/>
                    <a:pt x="0" y="59"/>
                    <a:pt x="0" y="58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2"/>
                    <a:pt x="0" y="21"/>
                    <a:pt x="0" y="20"/>
                  </a:cubicBezTo>
                  <a:cubicBezTo>
                    <a:pt x="0" y="20"/>
                    <a:pt x="0" y="20"/>
                    <a:pt x="0" y="19"/>
                  </a:cubicBezTo>
                  <a:cubicBezTo>
                    <a:pt x="0" y="19"/>
                    <a:pt x="0" y="18"/>
                    <a:pt x="1" y="18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1" y="18"/>
                    <a:pt x="1" y="17"/>
                    <a:pt x="1" y="17"/>
                  </a:cubicBezTo>
                  <a:cubicBezTo>
                    <a:pt x="2" y="17"/>
                    <a:pt x="2" y="16"/>
                    <a:pt x="2" y="16"/>
                  </a:cubicBezTo>
                  <a:cubicBezTo>
                    <a:pt x="3" y="15"/>
                    <a:pt x="4" y="14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8" y="10"/>
                    <a:pt x="8" y="10"/>
                    <a:pt x="8" y="10"/>
                  </a:cubicBezTo>
                  <a:cubicBezTo>
                    <a:pt x="11" y="7"/>
                    <a:pt x="11" y="7"/>
                    <a:pt x="11" y="7"/>
                  </a:cubicBezTo>
                  <a:cubicBezTo>
                    <a:pt x="14" y="4"/>
                    <a:pt x="14" y="4"/>
                    <a:pt x="14" y="4"/>
                  </a:cubicBezTo>
                  <a:cubicBezTo>
                    <a:pt x="15" y="3"/>
                    <a:pt x="15" y="3"/>
                    <a:pt x="16" y="4"/>
                  </a:cubicBezTo>
                  <a:cubicBezTo>
                    <a:pt x="16" y="4"/>
                    <a:pt x="16" y="5"/>
                    <a:pt x="16" y="5"/>
                  </a:cubicBezTo>
                  <a:cubicBezTo>
                    <a:pt x="13" y="8"/>
                    <a:pt x="13" y="8"/>
                    <a:pt x="13" y="8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6" y="14"/>
                    <a:pt x="6" y="14"/>
                    <a:pt x="6" y="14"/>
                  </a:cubicBezTo>
                  <a:cubicBezTo>
                    <a:pt x="6" y="14"/>
                    <a:pt x="6" y="14"/>
                    <a:pt x="6" y="14"/>
                  </a:cubicBezTo>
                  <a:cubicBezTo>
                    <a:pt x="5" y="16"/>
                    <a:pt x="4" y="16"/>
                    <a:pt x="4" y="17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3" y="18"/>
                    <a:pt x="2" y="19"/>
                    <a:pt x="2" y="19"/>
                  </a:cubicBezTo>
                  <a:cubicBezTo>
                    <a:pt x="2" y="19"/>
                    <a:pt x="2" y="19"/>
                    <a:pt x="2" y="19"/>
                  </a:cubicBezTo>
                  <a:cubicBezTo>
                    <a:pt x="2" y="19"/>
                    <a:pt x="2" y="19"/>
                    <a:pt x="2" y="19"/>
                  </a:cubicBezTo>
                  <a:cubicBezTo>
                    <a:pt x="2" y="19"/>
                    <a:pt x="2" y="19"/>
                    <a:pt x="2" y="20"/>
                  </a:cubicBezTo>
                  <a:cubicBezTo>
                    <a:pt x="2" y="20"/>
                    <a:pt x="2" y="20"/>
                    <a:pt x="2" y="21"/>
                  </a:cubicBezTo>
                  <a:cubicBezTo>
                    <a:pt x="2" y="21"/>
                    <a:pt x="2" y="22"/>
                    <a:pt x="2" y="23"/>
                  </a:cubicBezTo>
                  <a:cubicBezTo>
                    <a:pt x="2" y="58"/>
                    <a:pt x="2" y="58"/>
                    <a:pt x="2" y="58"/>
                  </a:cubicBezTo>
                  <a:cubicBezTo>
                    <a:pt x="2" y="59"/>
                    <a:pt x="2" y="59"/>
                    <a:pt x="2" y="59"/>
                  </a:cubicBezTo>
                  <a:cubicBezTo>
                    <a:pt x="3" y="60"/>
                    <a:pt x="3" y="60"/>
                    <a:pt x="3" y="60"/>
                  </a:cubicBezTo>
                  <a:cubicBezTo>
                    <a:pt x="18" y="60"/>
                    <a:pt x="18" y="60"/>
                    <a:pt x="18" y="60"/>
                  </a:cubicBezTo>
                  <a:cubicBezTo>
                    <a:pt x="33" y="60"/>
                    <a:pt x="33" y="60"/>
                    <a:pt x="33" y="60"/>
                  </a:cubicBezTo>
                  <a:cubicBezTo>
                    <a:pt x="34" y="60"/>
                    <a:pt x="34" y="60"/>
                    <a:pt x="34" y="59"/>
                  </a:cubicBezTo>
                  <a:cubicBezTo>
                    <a:pt x="35" y="59"/>
                    <a:pt x="35" y="59"/>
                    <a:pt x="35" y="58"/>
                  </a:cubicBezTo>
                  <a:cubicBezTo>
                    <a:pt x="35" y="23"/>
                    <a:pt x="35" y="23"/>
                    <a:pt x="35" y="23"/>
                  </a:cubicBezTo>
                  <a:cubicBezTo>
                    <a:pt x="35" y="19"/>
                    <a:pt x="35" y="19"/>
                    <a:pt x="30" y="14"/>
                  </a:cubicBezTo>
                  <a:lnTo>
                    <a:pt x="18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91" name="Group 590">
            <a:extLst>
              <a:ext uri="{FF2B5EF4-FFF2-40B4-BE49-F238E27FC236}">
                <a16:creationId xmlns:a16="http://schemas.microsoft.com/office/drawing/2014/main" xmlns="" id="{2DCB48BC-FA9B-4F8D-9265-EC4B47F4F693}"/>
              </a:ext>
            </a:extLst>
          </p:cNvPr>
          <p:cNvGrpSpPr/>
          <p:nvPr/>
        </p:nvGrpSpPr>
        <p:grpSpPr>
          <a:xfrm>
            <a:off x="4175126" y="885826"/>
            <a:ext cx="338138" cy="344487"/>
            <a:chOff x="4175126" y="809626"/>
            <a:chExt cx="338138" cy="344487"/>
          </a:xfrm>
          <a:solidFill>
            <a:schemeClr val="tx1"/>
          </a:solidFill>
        </p:grpSpPr>
        <p:sp>
          <p:nvSpPr>
            <p:cNvPr id="592" name="Freeform 595">
              <a:extLst>
                <a:ext uri="{FF2B5EF4-FFF2-40B4-BE49-F238E27FC236}">
                  <a16:creationId xmlns:a16="http://schemas.microsoft.com/office/drawing/2014/main" xmlns="" id="{F2E00F80-2E42-4179-93EE-C05F99F602A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75126" y="920751"/>
              <a:ext cx="338138" cy="38100"/>
            </a:xfrm>
            <a:custGeom>
              <a:avLst/>
              <a:gdLst>
                <a:gd name="T0" fmla="*/ 53 w 61"/>
                <a:gd name="T1" fmla="*/ 7 h 7"/>
                <a:gd name="T2" fmla="*/ 52 w 61"/>
                <a:gd name="T3" fmla="*/ 6 h 7"/>
                <a:gd name="T4" fmla="*/ 53 w 61"/>
                <a:gd name="T5" fmla="*/ 5 h 7"/>
                <a:gd name="T6" fmla="*/ 59 w 61"/>
                <a:gd name="T7" fmla="*/ 5 h 7"/>
                <a:gd name="T8" fmla="*/ 59 w 61"/>
                <a:gd name="T9" fmla="*/ 2 h 7"/>
                <a:gd name="T10" fmla="*/ 55 w 61"/>
                <a:gd name="T11" fmla="*/ 2 h 7"/>
                <a:gd name="T12" fmla="*/ 54 w 61"/>
                <a:gd name="T13" fmla="*/ 1 h 7"/>
                <a:gd name="T14" fmla="*/ 55 w 61"/>
                <a:gd name="T15" fmla="*/ 0 h 7"/>
                <a:gd name="T16" fmla="*/ 60 w 61"/>
                <a:gd name="T17" fmla="*/ 0 h 7"/>
                <a:gd name="T18" fmla="*/ 60 w 61"/>
                <a:gd name="T19" fmla="*/ 0 h 7"/>
                <a:gd name="T20" fmla="*/ 61 w 61"/>
                <a:gd name="T21" fmla="*/ 1 h 7"/>
                <a:gd name="T22" fmla="*/ 61 w 61"/>
                <a:gd name="T23" fmla="*/ 6 h 7"/>
                <a:gd name="T24" fmla="*/ 61 w 61"/>
                <a:gd name="T25" fmla="*/ 6 h 7"/>
                <a:gd name="T26" fmla="*/ 60 w 61"/>
                <a:gd name="T27" fmla="*/ 7 h 7"/>
                <a:gd name="T28" fmla="*/ 53 w 61"/>
                <a:gd name="T29" fmla="*/ 7 h 7"/>
                <a:gd name="T30" fmla="*/ 39 w 61"/>
                <a:gd name="T31" fmla="*/ 0 h 7"/>
                <a:gd name="T32" fmla="*/ 40 w 61"/>
                <a:gd name="T33" fmla="*/ 1 h 7"/>
                <a:gd name="T34" fmla="*/ 39 w 61"/>
                <a:gd name="T35" fmla="*/ 2 h 7"/>
                <a:gd name="T36" fmla="*/ 1 w 61"/>
                <a:gd name="T37" fmla="*/ 2 h 7"/>
                <a:gd name="T38" fmla="*/ 1 w 61"/>
                <a:gd name="T39" fmla="*/ 5 h 7"/>
                <a:gd name="T40" fmla="*/ 38 w 61"/>
                <a:gd name="T41" fmla="*/ 5 h 7"/>
                <a:gd name="T42" fmla="*/ 38 w 61"/>
                <a:gd name="T43" fmla="*/ 6 h 7"/>
                <a:gd name="T44" fmla="*/ 38 w 61"/>
                <a:gd name="T45" fmla="*/ 7 h 7"/>
                <a:gd name="T46" fmla="*/ 0 w 61"/>
                <a:gd name="T47" fmla="*/ 7 h 7"/>
                <a:gd name="T48" fmla="*/ 0 w 61"/>
                <a:gd name="T49" fmla="*/ 7 h 7"/>
                <a:gd name="T50" fmla="*/ 0 w 61"/>
                <a:gd name="T51" fmla="*/ 6 h 7"/>
                <a:gd name="T52" fmla="*/ 0 w 61"/>
                <a:gd name="T53" fmla="*/ 1 h 7"/>
                <a:gd name="T54" fmla="*/ 0 w 61"/>
                <a:gd name="T55" fmla="*/ 1 h 7"/>
                <a:gd name="T56" fmla="*/ 0 w 61"/>
                <a:gd name="T57" fmla="*/ 0 h 7"/>
                <a:gd name="T58" fmla="*/ 39 w 61"/>
                <a:gd name="T5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1" h="7">
                  <a:moveTo>
                    <a:pt x="53" y="7"/>
                  </a:moveTo>
                  <a:cubicBezTo>
                    <a:pt x="53" y="7"/>
                    <a:pt x="52" y="7"/>
                    <a:pt x="52" y="6"/>
                  </a:cubicBezTo>
                  <a:cubicBezTo>
                    <a:pt x="52" y="5"/>
                    <a:pt x="53" y="5"/>
                    <a:pt x="53" y="5"/>
                  </a:cubicBezTo>
                  <a:cubicBezTo>
                    <a:pt x="59" y="5"/>
                    <a:pt x="59" y="5"/>
                    <a:pt x="59" y="5"/>
                  </a:cubicBezTo>
                  <a:cubicBezTo>
                    <a:pt x="59" y="2"/>
                    <a:pt x="59" y="2"/>
                    <a:pt x="59" y="2"/>
                  </a:cubicBezTo>
                  <a:cubicBezTo>
                    <a:pt x="55" y="2"/>
                    <a:pt x="55" y="2"/>
                    <a:pt x="55" y="2"/>
                  </a:cubicBezTo>
                  <a:cubicBezTo>
                    <a:pt x="54" y="2"/>
                    <a:pt x="54" y="2"/>
                    <a:pt x="54" y="1"/>
                  </a:cubicBezTo>
                  <a:cubicBezTo>
                    <a:pt x="54" y="1"/>
                    <a:pt x="54" y="0"/>
                    <a:pt x="55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1" y="0"/>
                    <a:pt x="61" y="1"/>
                    <a:pt x="61" y="1"/>
                  </a:cubicBezTo>
                  <a:cubicBezTo>
                    <a:pt x="61" y="6"/>
                    <a:pt x="61" y="6"/>
                    <a:pt x="61" y="6"/>
                  </a:cubicBezTo>
                  <a:cubicBezTo>
                    <a:pt x="61" y="6"/>
                    <a:pt x="61" y="6"/>
                    <a:pt x="61" y="6"/>
                  </a:cubicBezTo>
                  <a:cubicBezTo>
                    <a:pt x="61" y="7"/>
                    <a:pt x="61" y="7"/>
                    <a:pt x="60" y="7"/>
                  </a:cubicBezTo>
                  <a:cubicBezTo>
                    <a:pt x="53" y="7"/>
                    <a:pt x="53" y="7"/>
                    <a:pt x="53" y="7"/>
                  </a:cubicBezTo>
                  <a:close/>
                  <a:moveTo>
                    <a:pt x="39" y="0"/>
                  </a:moveTo>
                  <a:cubicBezTo>
                    <a:pt x="39" y="0"/>
                    <a:pt x="40" y="1"/>
                    <a:pt x="40" y="1"/>
                  </a:cubicBezTo>
                  <a:cubicBezTo>
                    <a:pt x="40" y="2"/>
                    <a:pt x="39" y="2"/>
                    <a:pt x="39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38" y="5"/>
                    <a:pt x="38" y="5"/>
                    <a:pt x="38" y="5"/>
                  </a:cubicBezTo>
                  <a:cubicBezTo>
                    <a:pt x="38" y="5"/>
                    <a:pt x="38" y="5"/>
                    <a:pt x="38" y="6"/>
                  </a:cubicBezTo>
                  <a:cubicBezTo>
                    <a:pt x="38" y="7"/>
                    <a:pt x="38" y="7"/>
                    <a:pt x="38" y="7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7"/>
                    <a:pt x="0" y="7"/>
                    <a:pt x="0" y="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lnTo>
                    <a:pt x="39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3" name="Freeform 596">
              <a:extLst>
                <a:ext uri="{FF2B5EF4-FFF2-40B4-BE49-F238E27FC236}">
                  <a16:creationId xmlns:a16="http://schemas.microsoft.com/office/drawing/2014/main" xmlns="" id="{8DE4AEFD-4E50-4DF8-A362-F144D28DDA0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86263" y="847726"/>
              <a:ext cx="88900" cy="233363"/>
            </a:xfrm>
            <a:custGeom>
              <a:avLst/>
              <a:gdLst>
                <a:gd name="T0" fmla="*/ 14 w 16"/>
                <a:gd name="T1" fmla="*/ 3 h 42"/>
                <a:gd name="T2" fmla="*/ 10 w 16"/>
                <a:gd name="T3" fmla="*/ 2 h 42"/>
                <a:gd name="T4" fmla="*/ 2 w 16"/>
                <a:gd name="T5" fmla="*/ 32 h 42"/>
                <a:gd name="T6" fmla="*/ 2 w 16"/>
                <a:gd name="T7" fmla="*/ 38 h 42"/>
                <a:gd name="T8" fmla="*/ 6 w 16"/>
                <a:gd name="T9" fmla="*/ 33 h 42"/>
                <a:gd name="T10" fmla="*/ 14 w 16"/>
                <a:gd name="T11" fmla="*/ 3 h 42"/>
                <a:gd name="T12" fmla="*/ 10 w 16"/>
                <a:gd name="T13" fmla="*/ 0 h 42"/>
                <a:gd name="T14" fmla="*/ 15 w 16"/>
                <a:gd name="T15" fmla="*/ 2 h 42"/>
                <a:gd name="T16" fmla="*/ 16 w 16"/>
                <a:gd name="T17" fmla="*/ 3 h 42"/>
                <a:gd name="T18" fmla="*/ 7 w 16"/>
                <a:gd name="T19" fmla="*/ 34 h 42"/>
                <a:gd name="T20" fmla="*/ 7 w 16"/>
                <a:gd name="T21" fmla="*/ 34 h 42"/>
                <a:gd name="T22" fmla="*/ 7 w 16"/>
                <a:gd name="T23" fmla="*/ 34 h 42"/>
                <a:gd name="T24" fmla="*/ 2 w 16"/>
                <a:gd name="T25" fmla="*/ 41 h 42"/>
                <a:gd name="T26" fmla="*/ 2 w 16"/>
                <a:gd name="T27" fmla="*/ 42 h 42"/>
                <a:gd name="T28" fmla="*/ 1 w 16"/>
                <a:gd name="T29" fmla="*/ 41 h 42"/>
                <a:gd name="T30" fmla="*/ 0 w 16"/>
                <a:gd name="T31" fmla="*/ 32 h 42"/>
                <a:gd name="T32" fmla="*/ 0 w 16"/>
                <a:gd name="T33" fmla="*/ 32 h 42"/>
                <a:gd name="T34" fmla="*/ 8 w 16"/>
                <a:gd name="T35" fmla="*/ 1 h 42"/>
                <a:gd name="T36" fmla="*/ 10 w 16"/>
                <a:gd name="T37" fmla="*/ 0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6" h="42">
                  <a:moveTo>
                    <a:pt x="14" y="3"/>
                  </a:moveTo>
                  <a:cubicBezTo>
                    <a:pt x="10" y="2"/>
                    <a:pt x="10" y="2"/>
                    <a:pt x="10" y="2"/>
                  </a:cubicBezTo>
                  <a:cubicBezTo>
                    <a:pt x="2" y="32"/>
                    <a:pt x="2" y="32"/>
                    <a:pt x="2" y="32"/>
                  </a:cubicBezTo>
                  <a:cubicBezTo>
                    <a:pt x="2" y="38"/>
                    <a:pt x="2" y="38"/>
                    <a:pt x="2" y="38"/>
                  </a:cubicBezTo>
                  <a:cubicBezTo>
                    <a:pt x="6" y="33"/>
                    <a:pt x="6" y="33"/>
                    <a:pt x="6" y="33"/>
                  </a:cubicBezTo>
                  <a:cubicBezTo>
                    <a:pt x="14" y="3"/>
                    <a:pt x="14" y="3"/>
                    <a:pt x="14" y="3"/>
                  </a:cubicBezTo>
                  <a:close/>
                  <a:moveTo>
                    <a:pt x="10" y="0"/>
                  </a:moveTo>
                  <a:cubicBezTo>
                    <a:pt x="15" y="2"/>
                    <a:pt x="15" y="2"/>
                    <a:pt x="15" y="2"/>
                  </a:cubicBezTo>
                  <a:cubicBezTo>
                    <a:pt x="16" y="2"/>
                    <a:pt x="16" y="2"/>
                    <a:pt x="16" y="3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2" y="41"/>
                    <a:pt x="2" y="41"/>
                    <a:pt x="2" y="41"/>
                  </a:cubicBezTo>
                  <a:cubicBezTo>
                    <a:pt x="2" y="41"/>
                    <a:pt x="2" y="42"/>
                    <a:pt x="2" y="42"/>
                  </a:cubicBezTo>
                  <a:cubicBezTo>
                    <a:pt x="1" y="42"/>
                    <a:pt x="1" y="41"/>
                    <a:pt x="1" y="41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8" y="0"/>
                    <a:pt x="9" y="0"/>
                    <a:pt x="1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4" name="Freeform 597">
              <a:extLst>
                <a:ext uri="{FF2B5EF4-FFF2-40B4-BE49-F238E27FC236}">
                  <a16:creationId xmlns:a16="http://schemas.microsoft.com/office/drawing/2014/main" xmlns="" id="{90D5B6ED-F20A-492F-B75C-D8C57D14EDF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6263" y="1020763"/>
              <a:ext cx="38100" cy="22225"/>
            </a:xfrm>
            <a:custGeom>
              <a:avLst/>
              <a:gdLst>
                <a:gd name="T0" fmla="*/ 1 w 7"/>
                <a:gd name="T1" fmla="*/ 2 h 4"/>
                <a:gd name="T2" fmla="*/ 0 w 7"/>
                <a:gd name="T3" fmla="*/ 2 h 4"/>
                <a:gd name="T4" fmla="*/ 0 w 7"/>
                <a:gd name="T5" fmla="*/ 0 h 4"/>
                <a:gd name="T6" fmla="*/ 1 w 7"/>
                <a:gd name="T7" fmla="*/ 0 h 4"/>
                <a:gd name="T8" fmla="*/ 4 w 7"/>
                <a:gd name="T9" fmla="*/ 0 h 4"/>
                <a:gd name="T10" fmla="*/ 7 w 7"/>
                <a:gd name="T11" fmla="*/ 2 h 4"/>
                <a:gd name="T12" fmla="*/ 7 w 7"/>
                <a:gd name="T13" fmla="*/ 2 h 4"/>
                <a:gd name="T14" fmla="*/ 7 w 7"/>
                <a:gd name="T15" fmla="*/ 4 h 4"/>
                <a:gd name="T16" fmla="*/ 6 w 7"/>
                <a:gd name="T17" fmla="*/ 3 h 4"/>
                <a:gd name="T18" fmla="*/ 5 w 7"/>
                <a:gd name="T19" fmla="*/ 3 h 4"/>
                <a:gd name="T20" fmla="*/ 4 w 7"/>
                <a:gd name="T21" fmla="*/ 2 h 4"/>
                <a:gd name="T22" fmla="*/ 2 w 7"/>
                <a:gd name="T23" fmla="*/ 2 h 4"/>
                <a:gd name="T24" fmla="*/ 1 w 7"/>
                <a:gd name="T2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" h="4">
                  <a:moveTo>
                    <a:pt x="1" y="2"/>
                  </a:moveTo>
                  <a:cubicBezTo>
                    <a:pt x="1" y="2"/>
                    <a:pt x="0" y="2"/>
                    <a:pt x="0" y="2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2" y="0"/>
                    <a:pt x="3" y="0"/>
                    <a:pt x="4" y="0"/>
                  </a:cubicBezTo>
                  <a:cubicBezTo>
                    <a:pt x="5" y="0"/>
                    <a:pt x="6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3"/>
                    <a:pt x="7" y="3"/>
                    <a:pt x="7" y="4"/>
                  </a:cubicBezTo>
                  <a:cubicBezTo>
                    <a:pt x="6" y="4"/>
                    <a:pt x="6" y="4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2"/>
                    <a:pt x="4" y="2"/>
                    <a:pt x="4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5" name="Freeform 598">
              <a:extLst>
                <a:ext uri="{FF2B5EF4-FFF2-40B4-BE49-F238E27FC236}">
                  <a16:creationId xmlns:a16="http://schemas.microsoft.com/office/drawing/2014/main" xmlns="" id="{9F2BB8F0-0354-4161-908C-148EC25C64AC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6263" y="1069976"/>
              <a:ext cx="15875" cy="22225"/>
            </a:xfrm>
            <a:custGeom>
              <a:avLst/>
              <a:gdLst>
                <a:gd name="T0" fmla="*/ 1 w 3"/>
                <a:gd name="T1" fmla="*/ 0 h 4"/>
                <a:gd name="T2" fmla="*/ 2 w 3"/>
                <a:gd name="T3" fmla="*/ 0 h 4"/>
                <a:gd name="T4" fmla="*/ 3 w 3"/>
                <a:gd name="T5" fmla="*/ 1 h 4"/>
                <a:gd name="T6" fmla="*/ 2 w 3"/>
                <a:gd name="T7" fmla="*/ 3 h 4"/>
                <a:gd name="T8" fmla="*/ 1 w 3"/>
                <a:gd name="T9" fmla="*/ 4 h 4"/>
                <a:gd name="T10" fmla="*/ 0 w 3"/>
                <a:gd name="T11" fmla="*/ 3 h 4"/>
                <a:gd name="T12" fmla="*/ 1 w 3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4">
                  <a:moveTo>
                    <a:pt x="1" y="0"/>
                  </a:move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3" y="0"/>
                    <a:pt x="3" y="1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4"/>
                    <a:pt x="1" y="4"/>
                    <a:pt x="1" y="4"/>
                  </a:cubicBezTo>
                  <a:cubicBezTo>
                    <a:pt x="0" y="4"/>
                    <a:pt x="0" y="3"/>
                    <a:pt x="0" y="3"/>
                  </a:cubicBezTo>
                  <a:lnTo>
                    <a:pt x="1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6" name="Freeform 599">
              <a:extLst>
                <a:ext uri="{FF2B5EF4-FFF2-40B4-BE49-F238E27FC236}">
                  <a16:creationId xmlns:a16="http://schemas.microsoft.com/office/drawing/2014/main" xmlns="" id="{D8493B3E-975B-463F-BF60-AFF159A7604F}"/>
                </a:ext>
              </a:extLst>
            </p:cNvPr>
            <p:cNvSpPr>
              <a:spLocks/>
            </p:cNvSpPr>
            <p:nvPr/>
          </p:nvSpPr>
          <p:spPr bwMode="auto">
            <a:xfrm>
              <a:off x="4430713" y="809626"/>
              <a:ext cx="55563" cy="60325"/>
            </a:xfrm>
            <a:custGeom>
              <a:avLst/>
              <a:gdLst>
                <a:gd name="T0" fmla="*/ 7 w 10"/>
                <a:gd name="T1" fmla="*/ 9 h 11"/>
                <a:gd name="T2" fmla="*/ 8 w 10"/>
                <a:gd name="T3" fmla="*/ 10 h 11"/>
                <a:gd name="T4" fmla="*/ 7 w 10"/>
                <a:gd name="T5" fmla="*/ 10 h 11"/>
                <a:gd name="T6" fmla="*/ 5 w 10"/>
                <a:gd name="T7" fmla="*/ 10 h 11"/>
                <a:gd name="T8" fmla="*/ 4 w 10"/>
                <a:gd name="T9" fmla="*/ 10 h 11"/>
                <a:gd name="T10" fmla="*/ 2 w 10"/>
                <a:gd name="T11" fmla="*/ 9 h 11"/>
                <a:gd name="T12" fmla="*/ 1 w 10"/>
                <a:gd name="T13" fmla="*/ 9 h 11"/>
                <a:gd name="T14" fmla="*/ 0 w 10"/>
                <a:gd name="T15" fmla="*/ 8 h 11"/>
                <a:gd name="T16" fmla="*/ 1 w 10"/>
                <a:gd name="T17" fmla="*/ 6 h 11"/>
                <a:gd name="T18" fmla="*/ 1 w 10"/>
                <a:gd name="T19" fmla="*/ 4 h 11"/>
                <a:gd name="T20" fmla="*/ 2 w 10"/>
                <a:gd name="T21" fmla="*/ 3 h 11"/>
                <a:gd name="T22" fmla="*/ 2 w 10"/>
                <a:gd name="T23" fmla="*/ 1 h 11"/>
                <a:gd name="T24" fmla="*/ 3 w 10"/>
                <a:gd name="T25" fmla="*/ 0 h 11"/>
                <a:gd name="T26" fmla="*/ 5 w 10"/>
                <a:gd name="T27" fmla="*/ 1 h 11"/>
                <a:gd name="T28" fmla="*/ 6 w 10"/>
                <a:gd name="T29" fmla="*/ 1 h 11"/>
                <a:gd name="T30" fmla="*/ 7 w 10"/>
                <a:gd name="T31" fmla="*/ 1 h 11"/>
                <a:gd name="T32" fmla="*/ 9 w 10"/>
                <a:gd name="T33" fmla="*/ 2 h 11"/>
                <a:gd name="T34" fmla="*/ 10 w 10"/>
                <a:gd name="T35" fmla="*/ 3 h 11"/>
                <a:gd name="T36" fmla="*/ 9 w 10"/>
                <a:gd name="T37" fmla="*/ 5 h 11"/>
                <a:gd name="T38" fmla="*/ 9 w 10"/>
                <a:gd name="T39" fmla="*/ 6 h 11"/>
                <a:gd name="T40" fmla="*/ 7 w 10"/>
                <a:gd name="T41" fmla="*/ 7 h 11"/>
                <a:gd name="T42" fmla="*/ 7 w 10"/>
                <a:gd name="T43" fmla="*/ 6 h 11"/>
                <a:gd name="T44" fmla="*/ 7 w 10"/>
                <a:gd name="T45" fmla="*/ 4 h 11"/>
                <a:gd name="T46" fmla="*/ 7 w 10"/>
                <a:gd name="T47" fmla="*/ 3 h 11"/>
                <a:gd name="T48" fmla="*/ 7 w 10"/>
                <a:gd name="T49" fmla="*/ 3 h 11"/>
                <a:gd name="T50" fmla="*/ 6 w 10"/>
                <a:gd name="T51" fmla="*/ 3 h 11"/>
                <a:gd name="T52" fmla="*/ 4 w 10"/>
                <a:gd name="T53" fmla="*/ 3 h 11"/>
                <a:gd name="T54" fmla="*/ 4 w 10"/>
                <a:gd name="T55" fmla="*/ 2 h 11"/>
                <a:gd name="T56" fmla="*/ 4 w 10"/>
                <a:gd name="T57" fmla="*/ 3 h 11"/>
                <a:gd name="T58" fmla="*/ 3 w 10"/>
                <a:gd name="T59" fmla="*/ 5 h 11"/>
                <a:gd name="T60" fmla="*/ 3 w 10"/>
                <a:gd name="T61" fmla="*/ 7 h 11"/>
                <a:gd name="T62" fmla="*/ 2 w 10"/>
                <a:gd name="T63" fmla="*/ 7 h 11"/>
                <a:gd name="T64" fmla="*/ 3 w 10"/>
                <a:gd name="T65" fmla="*/ 8 h 11"/>
                <a:gd name="T66" fmla="*/ 4 w 10"/>
                <a:gd name="T67" fmla="*/ 8 h 11"/>
                <a:gd name="T68" fmla="*/ 6 w 10"/>
                <a:gd name="T69" fmla="*/ 8 h 11"/>
                <a:gd name="T70" fmla="*/ 7 w 10"/>
                <a:gd name="T71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" h="11">
                  <a:moveTo>
                    <a:pt x="7" y="9"/>
                  </a:moveTo>
                  <a:cubicBezTo>
                    <a:pt x="8" y="9"/>
                    <a:pt x="8" y="9"/>
                    <a:pt x="8" y="10"/>
                  </a:cubicBezTo>
                  <a:cubicBezTo>
                    <a:pt x="8" y="10"/>
                    <a:pt x="7" y="11"/>
                    <a:pt x="7" y="10"/>
                  </a:cubicBezTo>
                  <a:cubicBezTo>
                    <a:pt x="5" y="10"/>
                    <a:pt x="5" y="10"/>
                    <a:pt x="5" y="10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1" y="9"/>
                    <a:pt x="0" y="8"/>
                    <a:pt x="0" y="8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"/>
                    <a:pt x="10" y="2"/>
                    <a:pt x="10" y="3"/>
                  </a:cubicBezTo>
                  <a:cubicBezTo>
                    <a:pt x="9" y="5"/>
                    <a:pt x="9" y="5"/>
                    <a:pt x="9" y="5"/>
                  </a:cubicBezTo>
                  <a:cubicBezTo>
                    <a:pt x="9" y="6"/>
                    <a:pt x="9" y="6"/>
                    <a:pt x="9" y="6"/>
                  </a:cubicBezTo>
                  <a:cubicBezTo>
                    <a:pt x="8" y="7"/>
                    <a:pt x="8" y="7"/>
                    <a:pt x="7" y="7"/>
                  </a:cubicBezTo>
                  <a:cubicBezTo>
                    <a:pt x="7" y="7"/>
                    <a:pt x="7" y="6"/>
                    <a:pt x="7" y="6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3" y="8"/>
                    <a:pt x="3" y="8"/>
                    <a:pt x="3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6" y="8"/>
                    <a:pt x="6" y="8"/>
                    <a:pt x="6" y="8"/>
                  </a:cubicBezTo>
                  <a:lnTo>
                    <a:pt x="7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7" name="Freeform 600">
              <a:extLst>
                <a:ext uri="{FF2B5EF4-FFF2-40B4-BE49-F238E27FC236}">
                  <a16:creationId xmlns:a16="http://schemas.microsoft.com/office/drawing/2014/main" xmlns="" id="{226D9B29-0201-4688-9C25-38D0813C0738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5163" y="831851"/>
              <a:ext cx="26988" cy="77788"/>
            </a:xfrm>
            <a:custGeom>
              <a:avLst/>
              <a:gdLst>
                <a:gd name="T0" fmla="*/ 3 w 5"/>
                <a:gd name="T1" fmla="*/ 1 h 14"/>
                <a:gd name="T2" fmla="*/ 5 w 5"/>
                <a:gd name="T3" fmla="*/ 0 h 14"/>
                <a:gd name="T4" fmla="*/ 5 w 5"/>
                <a:gd name="T5" fmla="*/ 1 h 14"/>
                <a:gd name="T6" fmla="*/ 2 w 5"/>
                <a:gd name="T7" fmla="*/ 13 h 14"/>
                <a:gd name="T8" fmla="*/ 1 w 5"/>
                <a:gd name="T9" fmla="*/ 14 h 14"/>
                <a:gd name="T10" fmla="*/ 0 w 5"/>
                <a:gd name="T11" fmla="*/ 12 h 14"/>
                <a:gd name="T12" fmla="*/ 3 w 5"/>
                <a:gd name="T13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14">
                  <a:moveTo>
                    <a:pt x="3" y="1"/>
                  </a:moveTo>
                  <a:cubicBezTo>
                    <a:pt x="4" y="0"/>
                    <a:pt x="4" y="0"/>
                    <a:pt x="5" y="0"/>
                  </a:cubicBezTo>
                  <a:cubicBezTo>
                    <a:pt x="5" y="0"/>
                    <a:pt x="5" y="1"/>
                    <a:pt x="5" y="1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2" y="13"/>
                    <a:pt x="1" y="14"/>
                    <a:pt x="1" y="14"/>
                  </a:cubicBezTo>
                  <a:cubicBezTo>
                    <a:pt x="0" y="13"/>
                    <a:pt x="0" y="13"/>
                    <a:pt x="0" y="12"/>
                  </a:cubicBezTo>
                  <a:lnTo>
                    <a:pt x="3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8" name="Freeform 601">
              <a:extLst>
                <a:ext uri="{FF2B5EF4-FFF2-40B4-BE49-F238E27FC236}">
                  <a16:creationId xmlns:a16="http://schemas.microsoft.com/office/drawing/2014/main" xmlns="" id="{9F15D22D-1657-4435-9934-625096200F1B}"/>
                </a:ext>
              </a:extLst>
            </p:cNvPr>
            <p:cNvSpPr>
              <a:spLocks/>
            </p:cNvSpPr>
            <p:nvPr/>
          </p:nvSpPr>
          <p:spPr bwMode="auto">
            <a:xfrm>
              <a:off x="4468813" y="836613"/>
              <a:ext cx="33338" cy="17463"/>
            </a:xfrm>
            <a:custGeom>
              <a:avLst/>
              <a:gdLst>
                <a:gd name="T0" fmla="*/ 5 w 6"/>
                <a:gd name="T1" fmla="*/ 1 h 3"/>
                <a:gd name="T2" fmla="*/ 6 w 6"/>
                <a:gd name="T3" fmla="*/ 2 h 3"/>
                <a:gd name="T4" fmla="*/ 5 w 6"/>
                <a:gd name="T5" fmla="*/ 3 h 3"/>
                <a:gd name="T6" fmla="*/ 0 w 6"/>
                <a:gd name="T7" fmla="*/ 2 h 3"/>
                <a:gd name="T8" fmla="*/ 0 w 6"/>
                <a:gd name="T9" fmla="*/ 1 h 3"/>
                <a:gd name="T10" fmla="*/ 1 w 6"/>
                <a:gd name="T11" fmla="*/ 0 h 3"/>
                <a:gd name="T12" fmla="*/ 5 w 6"/>
                <a:gd name="T13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3">
                  <a:moveTo>
                    <a:pt x="5" y="1"/>
                  </a:moveTo>
                  <a:cubicBezTo>
                    <a:pt x="6" y="1"/>
                    <a:pt x="6" y="2"/>
                    <a:pt x="6" y="2"/>
                  </a:cubicBezTo>
                  <a:cubicBezTo>
                    <a:pt x="6" y="3"/>
                    <a:pt x="5" y="3"/>
                    <a:pt x="5" y="3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5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9" name="Freeform 602">
              <a:extLst>
                <a:ext uri="{FF2B5EF4-FFF2-40B4-BE49-F238E27FC236}">
                  <a16:creationId xmlns:a16="http://schemas.microsoft.com/office/drawing/2014/main" xmlns="" id="{64F6CD62-814D-48D1-AD91-05628FDE79CB}"/>
                </a:ext>
              </a:extLst>
            </p:cNvPr>
            <p:cNvSpPr>
              <a:spLocks/>
            </p:cNvSpPr>
            <p:nvPr/>
          </p:nvSpPr>
          <p:spPr bwMode="auto">
            <a:xfrm>
              <a:off x="4213226" y="1081088"/>
              <a:ext cx="155575" cy="11113"/>
            </a:xfrm>
            <a:custGeom>
              <a:avLst/>
              <a:gdLst>
                <a:gd name="T0" fmla="*/ 27 w 28"/>
                <a:gd name="T1" fmla="*/ 0 h 2"/>
                <a:gd name="T2" fmla="*/ 28 w 28"/>
                <a:gd name="T3" fmla="*/ 1 h 2"/>
                <a:gd name="T4" fmla="*/ 27 w 28"/>
                <a:gd name="T5" fmla="*/ 2 h 2"/>
                <a:gd name="T6" fmla="*/ 1 w 28"/>
                <a:gd name="T7" fmla="*/ 2 h 2"/>
                <a:gd name="T8" fmla="*/ 0 w 28"/>
                <a:gd name="T9" fmla="*/ 1 h 2"/>
                <a:gd name="T10" fmla="*/ 1 w 28"/>
                <a:gd name="T11" fmla="*/ 0 h 2"/>
                <a:gd name="T12" fmla="*/ 27 w 28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2">
                  <a:moveTo>
                    <a:pt x="27" y="0"/>
                  </a:moveTo>
                  <a:cubicBezTo>
                    <a:pt x="27" y="0"/>
                    <a:pt x="28" y="1"/>
                    <a:pt x="28" y="1"/>
                  </a:cubicBezTo>
                  <a:cubicBezTo>
                    <a:pt x="28" y="2"/>
                    <a:pt x="27" y="2"/>
                    <a:pt x="27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lnTo>
                    <a:pt x="2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0" name="Freeform 603">
              <a:extLst>
                <a:ext uri="{FF2B5EF4-FFF2-40B4-BE49-F238E27FC236}">
                  <a16:creationId xmlns:a16="http://schemas.microsoft.com/office/drawing/2014/main" xmlns="" id="{5299C014-501E-422E-AFB1-79739561D58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13226" y="1014413"/>
              <a:ext cx="261938" cy="11113"/>
            </a:xfrm>
            <a:custGeom>
              <a:avLst/>
              <a:gdLst>
                <a:gd name="T0" fmla="*/ 46 w 47"/>
                <a:gd name="T1" fmla="*/ 0 h 2"/>
                <a:gd name="T2" fmla="*/ 47 w 47"/>
                <a:gd name="T3" fmla="*/ 1 h 2"/>
                <a:gd name="T4" fmla="*/ 46 w 47"/>
                <a:gd name="T5" fmla="*/ 2 h 2"/>
                <a:gd name="T6" fmla="*/ 43 w 47"/>
                <a:gd name="T7" fmla="*/ 2 h 2"/>
                <a:gd name="T8" fmla="*/ 42 w 47"/>
                <a:gd name="T9" fmla="*/ 1 h 2"/>
                <a:gd name="T10" fmla="*/ 43 w 47"/>
                <a:gd name="T11" fmla="*/ 0 h 2"/>
                <a:gd name="T12" fmla="*/ 46 w 47"/>
                <a:gd name="T13" fmla="*/ 0 h 2"/>
                <a:gd name="T14" fmla="*/ 27 w 47"/>
                <a:gd name="T15" fmla="*/ 0 h 2"/>
                <a:gd name="T16" fmla="*/ 28 w 47"/>
                <a:gd name="T17" fmla="*/ 1 h 2"/>
                <a:gd name="T18" fmla="*/ 27 w 47"/>
                <a:gd name="T19" fmla="*/ 2 h 2"/>
                <a:gd name="T20" fmla="*/ 1 w 47"/>
                <a:gd name="T21" fmla="*/ 2 h 2"/>
                <a:gd name="T22" fmla="*/ 0 w 47"/>
                <a:gd name="T23" fmla="*/ 1 h 2"/>
                <a:gd name="T24" fmla="*/ 1 w 47"/>
                <a:gd name="T25" fmla="*/ 0 h 2"/>
                <a:gd name="T26" fmla="*/ 27 w 47"/>
                <a:gd name="T2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7" h="2">
                  <a:moveTo>
                    <a:pt x="46" y="0"/>
                  </a:moveTo>
                  <a:cubicBezTo>
                    <a:pt x="46" y="0"/>
                    <a:pt x="47" y="0"/>
                    <a:pt x="47" y="1"/>
                  </a:cubicBezTo>
                  <a:cubicBezTo>
                    <a:pt x="47" y="1"/>
                    <a:pt x="46" y="2"/>
                    <a:pt x="46" y="2"/>
                  </a:cubicBezTo>
                  <a:cubicBezTo>
                    <a:pt x="43" y="2"/>
                    <a:pt x="43" y="2"/>
                    <a:pt x="43" y="2"/>
                  </a:cubicBezTo>
                  <a:cubicBezTo>
                    <a:pt x="43" y="2"/>
                    <a:pt x="42" y="1"/>
                    <a:pt x="42" y="1"/>
                  </a:cubicBezTo>
                  <a:cubicBezTo>
                    <a:pt x="42" y="0"/>
                    <a:pt x="43" y="0"/>
                    <a:pt x="43" y="0"/>
                  </a:cubicBezTo>
                  <a:cubicBezTo>
                    <a:pt x="46" y="0"/>
                    <a:pt x="46" y="0"/>
                    <a:pt x="46" y="0"/>
                  </a:cubicBezTo>
                  <a:close/>
                  <a:moveTo>
                    <a:pt x="27" y="0"/>
                  </a:moveTo>
                  <a:cubicBezTo>
                    <a:pt x="28" y="0"/>
                    <a:pt x="28" y="0"/>
                    <a:pt x="28" y="1"/>
                  </a:cubicBezTo>
                  <a:cubicBezTo>
                    <a:pt x="28" y="1"/>
                    <a:pt x="28" y="2"/>
                    <a:pt x="27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2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1" name="Freeform 604">
              <a:extLst>
                <a:ext uri="{FF2B5EF4-FFF2-40B4-BE49-F238E27FC236}">
                  <a16:creationId xmlns:a16="http://schemas.microsoft.com/office/drawing/2014/main" xmlns="" id="{CF2E49EC-C37E-4A7D-A823-9F8D550B42A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13226" y="987426"/>
              <a:ext cx="261938" cy="11113"/>
            </a:xfrm>
            <a:custGeom>
              <a:avLst/>
              <a:gdLst>
                <a:gd name="T0" fmla="*/ 46 w 47"/>
                <a:gd name="T1" fmla="*/ 0 h 2"/>
                <a:gd name="T2" fmla="*/ 47 w 47"/>
                <a:gd name="T3" fmla="*/ 1 h 2"/>
                <a:gd name="T4" fmla="*/ 46 w 47"/>
                <a:gd name="T5" fmla="*/ 2 h 2"/>
                <a:gd name="T6" fmla="*/ 44 w 47"/>
                <a:gd name="T7" fmla="*/ 2 h 2"/>
                <a:gd name="T8" fmla="*/ 44 w 47"/>
                <a:gd name="T9" fmla="*/ 1 h 2"/>
                <a:gd name="T10" fmla="*/ 44 w 47"/>
                <a:gd name="T11" fmla="*/ 0 h 2"/>
                <a:gd name="T12" fmla="*/ 46 w 47"/>
                <a:gd name="T13" fmla="*/ 0 h 2"/>
                <a:gd name="T14" fmla="*/ 29 w 47"/>
                <a:gd name="T15" fmla="*/ 0 h 2"/>
                <a:gd name="T16" fmla="*/ 30 w 47"/>
                <a:gd name="T17" fmla="*/ 1 h 2"/>
                <a:gd name="T18" fmla="*/ 29 w 47"/>
                <a:gd name="T19" fmla="*/ 2 h 2"/>
                <a:gd name="T20" fmla="*/ 1 w 47"/>
                <a:gd name="T21" fmla="*/ 2 h 2"/>
                <a:gd name="T22" fmla="*/ 0 w 47"/>
                <a:gd name="T23" fmla="*/ 1 h 2"/>
                <a:gd name="T24" fmla="*/ 1 w 47"/>
                <a:gd name="T25" fmla="*/ 0 h 2"/>
                <a:gd name="T26" fmla="*/ 29 w 47"/>
                <a:gd name="T2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7" h="2">
                  <a:moveTo>
                    <a:pt x="46" y="0"/>
                  </a:moveTo>
                  <a:cubicBezTo>
                    <a:pt x="46" y="0"/>
                    <a:pt x="47" y="0"/>
                    <a:pt x="47" y="1"/>
                  </a:cubicBezTo>
                  <a:cubicBezTo>
                    <a:pt x="47" y="1"/>
                    <a:pt x="46" y="2"/>
                    <a:pt x="46" y="2"/>
                  </a:cubicBezTo>
                  <a:cubicBezTo>
                    <a:pt x="44" y="2"/>
                    <a:pt x="44" y="2"/>
                    <a:pt x="44" y="2"/>
                  </a:cubicBezTo>
                  <a:cubicBezTo>
                    <a:pt x="44" y="2"/>
                    <a:pt x="44" y="1"/>
                    <a:pt x="44" y="1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46" y="0"/>
                    <a:pt x="46" y="0"/>
                    <a:pt x="46" y="0"/>
                  </a:cubicBezTo>
                  <a:close/>
                  <a:moveTo>
                    <a:pt x="29" y="0"/>
                  </a:moveTo>
                  <a:cubicBezTo>
                    <a:pt x="29" y="0"/>
                    <a:pt x="30" y="0"/>
                    <a:pt x="30" y="1"/>
                  </a:cubicBezTo>
                  <a:cubicBezTo>
                    <a:pt x="30" y="1"/>
                    <a:pt x="29" y="2"/>
                    <a:pt x="29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29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2" name="Freeform 605">
              <a:extLst>
                <a:ext uri="{FF2B5EF4-FFF2-40B4-BE49-F238E27FC236}">
                  <a16:creationId xmlns:a16="http://schemas.microsoft.com/office/drawing/2014/main" xmlns="" id="{43D2960A-B44F-47A8-831F-4617D534C35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75126" y="976313"/>
              <a:ext cx="338138" cy="177800"/>
            </a:xfrm>
            <a:custGeom>
              <a:avLst/>
              <a:gdLst>
                <a:gd name="T0" fmla="*/ 0 w 61"/>
                <a:gd name="T1" fmla="*/ 1 h 32"/>
                <a:gd name="T2" fmla="*/ 0 w 61"/>
                <a:gd name="T3" fmla="*/ 0 h 32"/>
                <a:gd name="T4" fmla="*/ 1 w 61"/>
                <a:gd name="T5" fmla="*/ 1 h 32"/>
                <a:gd name="T6" fmla="*/ 1 w 61"/>
                <a:gd name="T7" fmla="*/ 28 h 32"/>
                <a:gd name="T8" fmla="*/ 2 w 61"/>
                <a:gd name="T9" fmla="*/ 29 h 32"/>
                <a:gd name="T10" fmla="*/ 2 w 61"/>
                <a:gd name="T11" fmla="*/ 29 h 32"/>
                <a:gd name="T12" fmla="*/ 3 w 61"/>
                <a:gd name="T13" fmla="*/ 30 h 32"/>
                <a:gd name="T14" fmla="*/ 58 w 61"/>
                <a:gd name="T15" fmla="*/ 30 h 32"/>
                <a:gd name="T16" fmla="*/ 59 w 61"/>
                <a:gd name="T17" fmla="*/ 29 h 32"/>
                <a:gd name="T18" fmla="*/ 59 w 61"/>
                <a:gd name="T19" fmla="*/ 29 h 32"/>
                <a:gd name="T20" fmla="*/ 59 w 61"/>
                <a:gd name="T21" fmla="*/ 28 h 32"/>
                <a:gd name="T22" fmla="*/ 59 w 61"/>
                <a:gd name="T23" fmla="*/ 1 h 32"/>
                <a:gd name="T24" fmla="*/ 60 w 61"/>
                <a:gd name="T25" fmla="*/ 0 h 32"/>
                <a:gd name="T26" fmla="*/ 61 w 61"/>
                <a:gd name="T27" fmla="*/ 1 h 32"/>
                <a:gd name="T28" fmla="*/ 61 w 61"/>
                <a:gd name="T29" fmla="*/ 28 h 32"/>
                <a:gd name="T30" fmla="*/ 60 w 61"/>
                <a:gd name="T31" fmla="*/ 31 h 32"/>
                <a:gd name="T32" fmla="*/ 60 w 61"/>
                <a:gd name="T33" fmla="*/ 31 h 32"/>
                <a:gd name="T34" fmla="*/ 58 w 61"/>
                <a:gd name="T35" fmla="*/ 32 h 32"/>
                <a:gd name="T36" fmla="*/ 3 w 61"/>
                <a:gd name="T37" fmla="*/ 32 h 32"/>
                <a:gd name="T38" fmla="*/ 1 w 61"/>
                <a:gd name="T39" fmla="*/ 31 h 32"/>
                <a:gd name="T40" fmla="*/ 1 w 61"/>
                <a:gd name="T41" fmla="*/ 31 h 32"/>
                <a:gd name="T42" fmla="*/ 0 w 61"/>
                <a:gd name="T43" fmla="*/ 28 h 32"/>
                <a:gd name="T44" fmla="*/ 0 w 61"/>
                <a:gd name="T45" fmla="*/ 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1" h="32">
                  <a:moveTo>
                    <a:pt x="0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1" y="29"/>
                    <a:pt x="2" y="29"/>
                    <a:pt x="2" y="29"/>
                  </a:cubicBezTo>
                  <a:cubicBezTo>
                    <a:pt x="2" y="29"/>
                    <a:pt x="2" y="29"/>
                    <a:pt x="2" y="29"/>
                  </a:cubicBezTo>
                  <a:cubicBezTo>
                    <a:pt x="2" y="30"/>
                    <a:pt x="3" y="30"/>
                    <a:pt x="3" y="30"/>
                  </a:cubicBezTo>
                  <a:cubicBezTo>
                    <a:pt x="58" y="30"/>
                    <a:pt x="58" y="30"/>
                    <a:pt x="58" y="30"/>
                  </a:cubicBezTo>
                  <a:cubicBezTo>
                    <a:pt x="58" y="30"/>
                    <a:pt x="58" y="30"/>
                    <a:pt x="59" y="29"/>
                  </a:cubicBezTo>
                  <a:cubicBezTo>
                    <a:pt x="59" y="29"/>
                    <a:pt x="59" y="29"/>
                    <a:pt x="59" y="29"/>
                  </a:cubicBezTo>
                  <a:cubicBezTo>
                    <a:pt x="59" y="29"/>
                    <a:pt x="59" y="29"/>
                    <a:pt x="59" y="28"/>
                  </a:cubicBezTo>
                  <a:cubicBezTo>
                    <a:pt x="59" y="1"/>
                    <a:pt x="59" y="1"/>
                    <a:pt x="59" y="1"/>
                  </a:cubicBezTo>
                  <a:cubicBezTo>
                    <a:pt x="59" y="0"/>
                    <a:pt x="59" y="0"/>
                    <a:pt x="60" y="0"/>
                  </a:cubicBezTo>
                  <a:cubicBezTo>
                    <a:pt x="61" y="0"/>
                    <a:pt x="61" y="0"/>
                    <a:pt x="61" y="1"/>
                  </a:cubicBezTo>
                  <a:cubicBezTo>
                    <a:pt x="61" y="28"/>
                    <a:pt x="61" y="28"/>
                    <a:pt x="61" y="28"/>
                  </a:cubicBezTo>
                  <a:cubicBezTo>
                    <a:pt x="61" y="29"/>
                    <a:pt x="61" y="30"/>
                    <a:pt x="60" y="31"/>
                  </a:cubicBezTo>
                  <a:cubicBezTo>
                    <a:pt x="60" y="31"/>
                    <a:pt x="60" y="31"/>
                    <a:pt x="60" y="31"/>
                  </a:cubicBezTo>
                  <a:cubicBezTo>
                    <a:pt x="59" y="31"/>
                    <a:pt x="58" y="32"/>
                    <a:pt x="58" y="32"/>
                  </a:cubicBezTo>
                  <a:cubicBezTo>
                    <a:pt x="3" y="32"/>
                    <a:pt x="3" y="32"/>
                    <a:pt x="3" y="32"/>
                  </a:cubicBezTo>
                  <a:cubicBezTo>
                    <a:pt x="2" y="32"/>
                    <a:pt x="1" y="31"/>
                    <a:pt x="1" y="31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0" y="30"/>
                    <a:pt x="0" y="29"/>
                    <a:pt x="0" y="28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3" name="Freeform 606">
              <a:extLst>
                <a:ext uri="{FF2B5EF4-FFF2-40B4-BE49-F238E27FC236}">
                  <a16:creationId xmlns:a16="http://schemas.microsoft.com/office/drawing/2014/main" xmlns="" id="{4FCD8CB7-6B7E-4A94-B8EB-9A293B4AC44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13226" y="1042988"/>
              <a:ext cx="261938" cy="11113"/>
            </a:xfrm>
            <a:custGeom>
              <a:avLst/>
              <a:gdLst>
                <a:gd name="T0" fmla="*/ 46 w 47"/>
                <a:gd name="T1" fmla="*/ 0 h 2"/>
                <a:gd name="T2" fmla="*/ 47 w 47"/>
                <a:gd name="T3" fmla="*/ 1 h 2"/>
                <a:gd name="T4" fmla="*/ 46 w 47"/>
                <a:gd name="T5" fmla="*/ 2 h 2"/>
                <a:gd name="T6" fmla="*/ 42 w 47"/>
                <a:gd name="T7" fmla="*/ 2 h 2"/>
                <a:gd name="T8" fmla="*/ 41 w 47"/>
                <a:gd name="T9" fmla="*/ 1 h 2"/>
                <a:gd name="T10" fmla="*/ 42 w 47"/>
                <a:gd name="T11" fmla="*/ 0 h 2"/>
                <a:gd name="T12" fmla="*/ 46 w 47"/>
                <a:gd name="T13" fmla="*/ 0 h 2"/>
                <a:gd name="T14" fmla="*/ 27 w 47"/>
                <a:gd name="T15" fmla="*/ 0 h 2"/>
                <a:gd name="T16" fmla="*/ 28 w 47"/>
                <a:gd name="T17" fmla="*/ 1 h 2"/>
                <a:gd name="T18" fmla="*/ 27 w 47"/>
                <a:gd name="T19" fmla="*/ 2 h 2"/>
                <a:gd name="T20" fmla="*/ 1 w 47"/>
                <a:gd name="T21" fmla="*/ 2 h 2"/>
                <a:gd name="T22" fmla="*/ 0 w 47"/>
                <a:gd name="T23" fmla="*/ 1 h 2"/>
                <a:gd name="T24" fmla="*/ 1 w 47"/>
                <a:gd name="T25" fmla="*/ 0 h 2"/>
                <a:gd name="T26" fmla="*/ 27 w 47"/>
                <a:gd name="T2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7" h="2">
                  <a:moveTo>
                    <a:pt x="46" y="0"/>
                  </a:moveTo>
                  <a:cubicBezTo>
                    <a:pt x="46" y="0"/>
                    <a:pt x="47" y="0"/>
                    <a:pt x="47" y="1"/>
                  </a:cubicBezTo>
                  <a:cubicBezTo>
                    <a:pt x="47" y="1"/>
                    <a:pt x="46" y="2"/>
                    <a:pt x="46" y="2"/>
                  </a:cubicBezTo>
                  <a:cubicBezTo>
                    <a:pt x="42" y="2"/>
                    <a:pt x="42" y="2"/>
                    <a:pt x="42" y="2"/>
                  </a:cubicBezTo>
                  <a:cubicBezTo>
                    <a:pt x="42" y="2"/>
                    <a:pt x="41" y="1"/>
                    <a:pt x="41" y="1"/>
                  </a:cubicBezTo>
                  <a:cubicBezTo>
                    <a:pt x="41" y="0"/>
                    <a:pt x="42" y="0"/>
                    <a:pt x="42" y="0"/>
                  </a:cubicBezTo>
                  <a:cubicBezTo>
                    <a:pt x="46" y="0"/>
                    <a:pt x="46" y="0"/>
                    <a:pt x="46" y="0"/>
                  </a:cubicBezTo>
                  <a:close/>
                  <a:moveTo>
                    <a:pt x="27" y="0"/>
                  </a:moveTo>
                  <a:cubicBezTo>
                    <a:pt x="28" y="0"/>
                    <a:pt x="28" y="0"/>
                    <a:pt x="28" y="1"/>
                  </a:cubicBezTo>
                  <a:cubicBezTo>
                    <a:pt x="28" y="1"/>
                    <a:pt x="28" y="2"/>
                    <a:pt x="27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2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04" name="Group 603">
            <a:extLst>
              <a:ext uri="{FF2B5EF4-FFF2-40B4-BE49-F238E27FC236}">
                <a16:creationId xmlns:a16="http://schemas.microsoft.com/office/drawing/2014/main" xmlns="" id="{C5051A33-6A48-422A-8AEB-5CC310974778}"/>
              </a:ext>
            </a:extLst>
          </p:cNvPr>
          <p:cNvGrpSpPr/>
          <p:nvPr/>
        </p:nvGrpSpPr>
        <p:grpSpPr>
          <a:xfrm>
            <a:off x="4852988" y="885826"/>
            <a:ext cx="344487" cy="344488"/>
            <a:chOff x="4852988" y="809626"/>
            <a:chExt cx="344487" cy="344488"/>
          </a:xfrm>
          <a:solidFill>
            <a:schemeClr val="tx1"/>
          </a:solidFill>
        </p:grpSpPr>
        <p:sp>
          <p:nvSpPr>
            <p:cNvPr id="605" name="Freeform 608">
              <a:extLst>
                <a:ext uri="{FF2B5EF4-FFF2-40B4-BE49-F238E27FC236}">
                  <a16:creationId xmlns:a16="http://schemas.microsoft.com/office/drawing/2014/main" xmlns="" id="{21D6DA93-C9FE-4123-9BA9-D2A7997A03B3}"/>
                </a:ext>
              </a:extLst>
            </p:cNvPr>
            <p:cNvSpPr>
              <a:spLocks/>
            </p:cNvSpPr>
            <p:nvPr/>
          </p:nvSpPr>
          <p:spPr bwMode="auto">
            <a:xfrm>
              <a:off x="4852988" y="909639"/>
              <a:ext cx="344487" cy="244475"/>
            </a:xfrm>
            <a:custGeom>
              <a:avLst/>
              <a:gdLst>
                <a:gd name="T0" fmla="*/ 40 w 62"/>
                <a:gd name="T1" fmla="*/ 2 h 44"/>
                <a:gd name="T2" fmla="*/ 39 w 62"/>
                <a:gd name="T3" fmla="*/ 1 h 44"/>
                <a:gd name="T4" fmla="*/ 40 w 62"/>
                <a:gd name="T5" fmla="*/ 0 h 44"/>
                <a:gd name="T6" fmla="*/ 58 w 62"/>
                <a:gd name="T7" fmla="*/ 0 h 44"/>
                <a:gd name="T8" fmla="*/ 61 w 62"/>
                <a:gd name="T9" fmla="*/ 1 h 44"/>
                <a:gd name="T10" fmla="*/ 61 w 62"/>
                <a:gd name="T11" fmla="*/ 1 h 44"/>
                <a:gd name="T12" fmla="*/ 62 w 62"/>
                <a:gd name="T13" fmla="*/ 3 h 44"/>
                <a:gd name="T14" fmla="*/ 62 w 62"/>
                <a:gd name="T15" fmla="*/ 40 h 44"/>
                <a:gd name="T16" fmla="*/ 61 w 62"/>
                <a:gd name="T17" fmla="*/ 43 h 44"/>
                <a:gd name="T18" fmla="*/ 61 w 62"/>
                <a:gd name="T19" fmla="*/ 43 h 44"/>
                <a:gd name="T20" fmla="*/ 58 w 62"/>
                <a:gd name="T21" fmla="*/ 44 h 44"/>
                <a:gd name="T22" fmla="*/ 4 w 62"/>
                <a:gd name="T23" fmla="*/ 44 h 44"/>
                <a:gd name="T24" fmla="*/ 1 w 62"/>
                <a:gd name="T25" fmla="*/ 43 h 44"/>
                <a:gd name="T26" fmla="*/ 0 w 62"/>
                <a:gd name="T27" fmla="*/ 40 h 44"/>
                <a:gd name="T28" fmla="*/ 0 w 62"/>
                <a:gd name="T29" fmla="*/ 3 h 44"/>
                <a:gd name="T30" fmla="*/ 1 w 62"/>
                <a:gd name="T31" fmla="*/ 1 h 44"/>
                <a:gd name="T32" fmla="*/ 1 w 62"/>
                <a:gd name="T33" fmla="*/ 1 h 44"/>
                <a:gd name="T34" fmla="*/ 1 w 62"/>
                <a:gd name="T35" fmla="*/ 1 h 44"/>
                <a:gd name="T36" fmla="*/ 4 w 62"/>
                <a:gd name="T37" fmla="*/ 0 h 44"/>
                <a:gd name="T38" fmla="*/ 22 w 62"/>
                <a:gd name="T39" fmla="*/ 0 h 44"/>
                <a:gd name="T40" fmla="*/ 23 w 62"/>
                <a:gd name="T41" fmla="*/ 1 h 44"/>
                <a:gd name="T42" fmla="*/ 22 w 62"/>
                <a:gd name="T43" fmla="*/ 2 h 44"/>
                <a:gd name="T44" fmla="*/ 4 w 62"/>
                <a:gd name="T45" fmla="*/ 2 h 44"/>
                <a:gd name="T46" fmla="*/ 3 w 62"/>
                <a:gd name="T47" fmla="*/ 2 h 44"/>
                <a:gd name="T48" fmla="*/ 3 w 62"/>
                <a:gd name="T49" fmla="*/ 2 h 44"/>
                <a:gd name="T50" fmla="*/ 2 w 62"/>
                <a:gd name="T51" fmla="*/ 3 h 44"/>
                <a:gd name="T52" fmla="*/ 2 w 62"/>
                <a:gd name="T53" fmla="*/ 40 h 44"/>
                <a:gd name="T54" fmla="*/ 3 w 62"/>
                <a:gd name="T55" fmla="*/ 41 h 44"/>
                <a:gd name="T56" fmla="*/ 4 w 62"/>
                <a:gd name="T57" fmla="*/ 42 h 44"/>
                <a:gd name="T58" fmla="*/ 58 w 62"/>
                <a:gd name="T59" fmla="*/ 42 h 44"/>
                <a:gd name="T60" fmla="*/ 59 w 62"/>
                <a:gd name="T61" fmla="*/ 41 h 44"/>
                <a:gd name="T62" fmla="*/ 60 w 62"/>
                <a:gd name="T63" fmla="*/ 41 h 44"/>
                <a:gd name="T64" fmla="*/ 60 w 62"/>
                <a:gd name="T65" fmla="*/ 40 h 44"/>
                <a:gd name="T66" fmla="*/ 60 w 62"/>
                <a:gd name="T67" fmla="*/ 3 h 44"/>
                <a:gd name="T68" fmla="*/ 60 w 62"/>
                <a:gd name="T69" fmla="*/ 2 h 44"/>
                <a:gd name="T70" fmla="*/ 58 w 62"/>
                <a:gd name="T71" fmla="*/ 2 h 44"/>
                <a:gd name="T72" fmla="*/ 40 w 62"/>
                <a:gd name="T73" fmla="*/ 2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62" h="44">
                  <a:moveTo>
                    <a:pt x="40" y="2"/>
                  </a:moveTo>
                  <a:cubicBezTo>
                    <a:pt x="40" y="2"/>
                    <a:pt x="39" y="1"/>
                    <a:pt x="39" y="1"/>
                  </a:cubicBezTo>
                  <a:cubicBezTo>
                    <a:pt x="39" y="0"/>
                    <a:pt x="40" y="0"/>
                    <a:pt x="40" y="0"/>
                  </a:cubicBezTo>
                  <a:cubicBezTo>
                    <a:pt x="58" y="0"/>
                    <a:pt x="58" y="0"/>
                    <a:pt x="58" y="0"/>
                  </a:cubicBezTo>
                  <a:cubicBezTo>
                    <a:pt x="59" y="0"/>
                    <a:pt x="60" y="0"/>
                    <a:pt x="61" y="1"/>
                  </a:cubicBezTo>
                  <a:cubicBezTo>
                    <a:pt x="61" y="1"/>
                    <a:pt x="61" y="1"/>
                    <a:pt x="61" y="1"/>
                  </a:cubicBezTo>
                  <a:cubicBezTo>
                    <a:pt x="61" y="1"/>
                    <a:pt x="62" y="2"/>
                    <a:pt x="62" y="3"/>
                  </a:cubicBezTo>
                  <a:cubicBezTo>
                    <a:pt x="62" y="40"/>
                    <a:pt x="62" y="40"/>
                    <a:pt x="62" y="40"/>
                  </a:cubicBezTo>
                  <a:cubicBezTo>
                    <a:pt x="62" y="41"/>
                    <a:pt x="61" y="42"/>
                    <a:pt x="61" y="43"/>
                  </a:cubicBezTo>
                  <a:cubicBezTo>
                    <a:pt x="61" y="43"/>
                    <a:pt x="61" y="43"/>
                    <a:pt x="61" y="43"/>
                  </a:cubicBezTo>
                  <a:cubicBezTo>
                    <a:pt x="60" y="43"/>
                    <a:pt x="59" y="44"/>
                    <a:pt x="58" y="44"/>
                  </a:cubicBezTo>
                  <a:cubicBezTo>
                    <a:pt x="4" y="44"/>
                    <a:pt x="4" y="44"/>
                    <a:pt x="4" y="44"/>
                  </a:cubicBezTo>
                  <a:cubicBezTo>
                    <a:pt x="3" y="44"/>
                    <a:pt x="2" y="43"/>
                    <a:pt x="1" y="43"/>
                  </a:cubicBezTo>
                  <a:cubicBezTo>
                    <a:pt x="1" y="42"/>
                    <a:pt x="0" y="41"/>
                    <a:pt x="0" y="40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1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2" y="0"/>
                    <a:pt x="3" y="0"/>
                    <a:pt x="4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0"/>
                    <a:pt x="23" y="0"/>
                    <a:pt x="23" y="1"/>
                  </a:cubicBezTo>
                  <a:cubicBezTo>
                    <a:pt x="23" y="1"/>
                    <a:pt x="22" y="2"/>
                    <a:pt x="22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3"/>
                    <a:pt x="2" y="3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2" y="41"/>
                    <a:pt x="3" y="41"/>
                    <a:pt x="3" y="41"/>
                  </a:cubicBezTo>
                  <a:cubicBezTo>
                    <a:pt x="3" y="42"/>
                    <a:pt x="3" y="42"/>
                    <a:pt x="4" y="42"/>
                  </a:cubicBezTo>
                  <a:cubicBezTo>
                    <a:pt x="58" y="42"/>
                    <a:pt x="58" y="42"/>
                    <a:pt x="58" y="42"/>
                  </a:cubicBezTo>
                  <a:cubicBezTo>
                    <a:pt x="59" y="42"/>
                    <a:pt x="59" y="42"/>
                    <a:pt x="59" y="41"/>
                  </a:cubicBezTo>
                  <a:cubicBezTo>
                    <a:pt x="60" y="41"/>
                    <a:pt x="60" y="41"/>
                    <a:pt x="60" y="41"/>
                  </a:cubicBezTo>
                  <a:cubicBezTo>
                    <a:pt x="60" y="41"/>
                    <a:pt x="60" y="41"/>
                    <a:pt x="60" y="40"/>
                  </a:cubicBezTo>
                  <a:cubicBezTo>
                    <a:pt x="60" y="3"/>
                    <a:pt x="60" y="3"/>
                    <a:pt x="60" y="3"/>
                  </a:cubicBezTo>
                  <a:cubicBezTo>
                    <a:pt x="60" y="3"/>
                    <a:pt x="60" y="2"/>
                    <a:pt x="60" y="2"/>
                  </a:cubicBezTo>
                  <a:cubicBezTo>
                    <a:pt x="59" y="2"/>
                    <a:pt x="59" y="2"/>
                    <a:pt x="58" y="2"/>
                  </a:cubicBezTo>
                  <a:lnTo>
                    <a:pt x="4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6" name="Freeform 609">
              <a:extLst>
                <a:ext uri="{FF2B5EF4-FFF2-40B4-BE49-F238E27FC236}">
                  <a16:creationId xmlns:a16="http://schemas.microsoft.com/office/drawing/2014/main" xmlns="" id="{38A1EDD3-BAD5-4228-9F99-DA1397C2891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14913" y="1003301"/>
              <a:ext cx="138112" cy="95250"/>
            </a:xfrm>
            <a:custGeom>
              <a:avLst/>
              <a:gdLst>
                <a:gd name="T0" fmla="*/ 1 w 25"/>
                <a:gd name="T1" fmla="*/ 17 h 17"/>
                <a:gd name="T2" fmla="*/ 0 w 25"/>
                <a:gd name="T3" fmla="*/ 16 h 17"/>
                <a:gd name="T4" fmla="*/ 1 w 25"/>
                <a:gd name="T5" fmla="*/ 15 h 17"/>
                <a:gd name="T6" fmla="*/ 16 w 25"/>
                <a:gd name="T7" fmla="*/ 15 h 17"/>
                <a:gd name="T8" fmla="*/ 17 w 25"/>
                <a:gd name="T9" fmla="*/ 16 h 17"/>
                <a:gd name="T10" fmla="*/ 16 w 25"/>
                <a:gd name="T11" fmla="*/ 17 h 17"/>
                <a:gd name="T12" fmla="*/ 1 w 25"/>
                <a:gd name="T13" fmla="*/ 17 h 17"/>
                <a:gd name="T14" fmla="*/ 1 w 25"/>
                <a:gd name="T15" fmla="*/ 12 h 17"/>
                <a:gd name="T16" fmla="*/ 0 w 25"/>
                <a:gd name="T17" fmla="*/ 11 h 17"/>
                <a:gd name="T18" fmla="*/ 1 w 25"/>
                <a:gd name="T19" fmla="*/ 10 h 17"/>
                <a:gd name="T20" fmla="*/ 24 w 25"/>
                <a:gd name="T21" fmla="*/ 10 h 17"/>
                <a:gd name="T22" fmla="*/ 25 w 25"/>
                <a:gd name="T23" fmla="*/ 11 h 17"/>
                <a:gd name="T24" fmla="*/ 24 w 25"/>
                <a:gd name="T25" fmla="*/ 12 h 17"/>
                <a:gd name="T26" fmla="*/ 1 w 25"/>
                <a:gd name="T27" fmla="*/ 12 h 17"/>
                <a:gd name="T28" fmla="*/ 1 w 25"/>
                <a:gd name="T29" fmla="*/ 7 h 17"/>
                <a:gd name="T30" fmla="*/ 0 w 25"/>
                <a:gd name="T31" fmla="*/ 6 h 17"/>
                <a:gd name="T32" fmla="*/ 1 w 25"/>
                <a:gd name="T33" fmla="*/ 5 h 17"/>
                <a:gd name="T34" fmla="*/ 24 w 25"/>
                <a:gd name="T35" fmla="*/ 5 h 17"/>
                <a:gd name="T36" fmla="*/ 25 w 25"/>
                <a:gd name="T37" fmla="*/ 6 h 17"/>
                <a:gd name="T38" fmla="*/ 24 w 25"/>
                <a:gd name="T39" fmla="*/ 7 h 17"/>
                <a:gd name="T40" fmla="*/ 1 w 25"/>
                <a:gd name="T41" fmla="*/ 7 h 17"/>
                <a:gd name="T42" fmla="*/ 1 w 25"/>
                <a:gd name="T43" fmla="*/ 2 h 17"/>
                <a:gd name="T44" fmla="*/ 0 w 25"/>
                <a:gd name="T45" fmla="*/ 1 h 17"/>
                <a:gd name="T46" fmla="*/ 1 w 25"/>
                <a:gd name="T47" fmla="*/ 0 h 17"/>
                <a:gd name="T48" fmla="*/ 24 w 25"/>
                <a:gd name="T49" fmla="*/ 0 h 17"/>
                <a:gd name="T50" fmla="*/ 25 w 25"/>
                <a:gd name="T51" fmla="*/ 1 h 17"/>
                <a:gd name="T52" fmla="*/ 24 w 25"/>
                <a:gd name="T53" fmla="*/ 2 h 17"/>
                <a:gd name="T54" fmla="*/ 1 w 25"/>
                <a:gd name="T55" fmla="*/ 2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5" h="17">
                  <a:moveTo>
                    <a:pt x="1" y="17"/>
                  </a:moveTo>
                  <a:cubicBezTo>
                    <a:pt x="0" y="17"/>
                    <a:pt x="0" y="16"/>
                    <a:pt x="0" y="16"/>
                  </a:cubicBezTo>
                  <a:cubicBezTo>
                    <a:pt x="0" y="15"/>
                    <a:pt x="0" y="15"/>
                    <a:pt x="1" y="15"/>
                  </a:cubicBezTo>
                  <a:cubicBezTo>
                    <a:pt x="16" y="15"/>
                    <a:pt x="16" y="15"/>
                    <a:pt x="16" y="15"/>
                  </a:cubicBezTo>
                  <a:cubicBezTo>
                    <a:pt x="16" y="15"/>
                    <a:pt x="17" y="15"/>
                    <a:pt x="17" y="16"/>
                  </a:cubicBezTo>
                  <a:cubicBezTo>
                    <a:pt x="17" y="16"/>
                    <a:pt x="16" y="17"/>
                    <a:pt x="16" y="17"/>
                  </a:cubicBezTo>
                  <a:cubicBezTo>
                    <a:pt x="1" y="17"/>
                    <a:pt x="1" y="17"/>
                    <a:pt x="1" y="17"/>
                  </a:cubicBezTo>
                  <a:close/>
                  <a:moveTo>
                    <a:pt x="1" y="12"/>
                  </a:moveTo>
                  <a:cubicBezTo>
                    <a:pt x="0" y="12"/>
                    <a:pt x="0" y="11"/>
                    <a:pt x="0" y="11"/>
                  </a:cubicBezTo>
                  <a:cubicBezTo>
                    <a:pt x="0" y="10"/>
                    <a:pt x="0" y="10"/>
                    <a:pt x="1" y="10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25" y="10"/>
                    <a:pt x="25" y="10"/>
                    <a:pt x="25" y="11"/>
                  </a:cubicBezTo>
                  <a:cubicBezTo>
                    <a:pt x="25" y="11"/>
                    <a:pt x="25" y="12"/>
                    <a:pt x="24" y="12"/>
                  </a:cubicBezTo>
                  <a:cubicBezTo>
                    <a:pt x="1" y="12"/>
                    <a:pt x="1" y="12"/>
                    <a:pt x="1" y="12"/>
                  </a:cubicBezTo>
                  <a:close/>
                  <a:moveTo>
                    <a:pt x="1" y="7"/>
                  </a:moveTo>
                  <a:cubicBezTo>
                    <a:pt x="0" y="7"/>
                    <a:pt x="0" y="6"/>
                    <a:pt x="0" y="6"/>
                  </a:cubicBezTo>
                  <a:cubicBezTo>
                    <a:pt x="0" y="5"/>
                    <a:pt x="0" y="5"/>
                    <a:pt x="1" y="5"/>
                  </a:cubicBezTo>
                  <a:cubicBezTo>
                    <a:pt x="24" y="5"/>
                    <a:pt x="24" y="5"/>
                    <a:pt x="24" y="5"/>
                  </a:cubicBezTo>
                  <a:cubicBezTo>
                    <a:pt x="25" y="5"/>
                    <a:pt x="25" y="5"/>
                    <a:pt x="25" y="6"/>
                  </a:cubicBezTo>
                  <a:cubicBezTo>
                    <a:pt x="25" y="6"/>
                    <a:pt x="25" y="7"/>
                    <a:pt x="24" y="7"/>
                  </a:cubicBezTo>
                  <a:cubicBezTo>
                    <a:pt x="1" y="7"/>
                    <a:pt x="1" y="7"/>
                    <a:pt x="1" y="7"/>
                  </a:cubicBezTo>
                  <a:close/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5" y="0"/>
                    <a:pt x="25" y="0"/>
                    <a:pt x="25" y="1"/>
                  </a:cubicBezTo>
                  <a:cubicBezTo>
                    <a:pt x="25" y="1"/>
                    <a:pt x="25" y="2"/>
                    <a:pt x="2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7" name="Freeform 610">
              <a:extLst>
                <a:ext uri="{FF2B5EF4-FFF2-40B4-BE49-F238E27FC236}">
                  <a16:creationId xmlns:a16="http://schemas.microsoft.com/office/drawing/2014/main" xmlns="" id="{EA8E0ABC-0D22-4476-A52D-BBB75238305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14900" y="1003301"/>
              <a:ext cx="66675" cy="66675"/>
            </a:xfrm>
            <a:custGeom>
              <a:avLst/>
              <a:gdLst>
                <a:gd name="T0" fmla="*/ 6 w 12"/>
                <a:gd name="T1" fmla="*/ 0 h 12"/>
                <a:gd name="T2" fmla="*/ 10 w 12"/>
                <a:gd name="T3" fmla="*/ 2 h 12"/>
                <a:gd name="T4" fmla="*/ 10 w 12"/>
                <a:gd name="T5" fmla="*/ 2 h 12"/>
                <a:gd name="T6" fmla="*/ 10 w 12"/>
                <a:gd name="T7" fmla="*/ 2 h 12"/>
                <a:gd name="T8" fmla="*/ 10 w 12"/>
                <a:gd name="T9" fmla="*/ 2 h 12"/>
                <a:gd name="T10" fmla="*/ 12 w 12"/>
                <a:gd name="T11" fmla="*/ 6 h 12"/>
                <a:gd name="T12" fmla="*/ 10 w 12"/>
                <a:gd name="T13" fmla="*/ 10 h 12"/>
                <a:gd name="T14" fmla="*/ 10 w 12"/>
                <a:gd name="T15" fmla="*/ 10 h 12"/>
                <a:gd name="T16" fmla="*/ 6 w 12"/>
                <a:gd name="T17" fmla="*/ 12 h 12"/>
                <a:gd name="T18" fmla="*/ 1 w 12"/>
                <a:gd name="T19" fmla="*/ 10 h 12"/>
                <a:gd name="T20" fmla="*/ 1 w 12"/>
                <a:gd name="T21" fmla="*/ 10 h 12"/>
                <a:gd name="T22" fmla="*/ 0 w 12"/>
                <a:gd name="T23" fmla="*/ 6 h 12"/>
                <a:gd name="T24" fmla="*/ 1 w 12"/>
                <a:gd name="T25" fmla="*/ 2 h 12"/>
                <a:gd name="T26" fmla="*/ 1 w 12"/>
                <a:gd name="T27" fmla="*/ 2 h 12"/>
                <a:gd name="T28" fmla="*/ 6 w 12"/>
                <a:gd name="T29" fmla="*/ 0 h 12"/>
                <a:gd name="T30" fmla="*/ 8 w 12"/>
                <a:gd name="T31" fmla="*/ 3 h 12"/>
                <a:gd name="T32" fmla="*/ 6 w 12"/>
                <a:gd name="T33" fmla="*/ 2 h 12"/>
                <a:gd name="T34" fmla="*/ 3 w 12"/>
                <a:gd name="T35" fmla="*/ 3 h 12"/>
                <a:gd name="T36" fmla="*/ 3 w 12"/>
                <a:gd name="T37" fmla="*/ 3 h 12"/>
                <a:gd name="T38" fmla="*/ 2 w 12"/>
                <a:gd name="T39" fmla="*/ 6 h 12"/>
                <a:gd name="T40" fmla="*/ 3 w 12"/>
                <a:gd name="T41" fmla="*/ 9 h 12"/>
                <a:gd name="T42" fmla="*/ 3 w 12"/>
                <a:gd name="T43" fmla="*/ 9 h 12"/>
                <a:gd name="T44" fmla="*/ 6 w 12"/>
                <a:gd name="T45" fmla="*/ 10 h 12"/>
                <a:gd name="T46" fmla="*/ 8 w 12"/>
                <a:gd name="T47" fmla="*/ 9 h 12"/>
                <a:gd name="T48" fmla="*/ 8 w 12"/>
                <a:gd name="T49" fmla="*/ 9 h 12"/>
                <a:gd name="T50" fmla="*/ 10 w 12"/>
                <a:gd name="T51" fmla="*/ 6 h 12"/>
                <a:gd name="T52" fmla="*/ 8 w 12"/>
                <a:gd name="T53" fmla="*/ 3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" h="12">
                  <a:moveTo>
                    <a:pt x="6" y="0"/>
                  </a:moveTo>
                  <a:cubicBezTo>
                    <a:pt x="7" y="0"/>
                    <a:pt x="9" y="1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1" y="3"/>
                    <a:pt x="12" y="4"/>
                    <a:pt x="12" y="6"/>
                  </a:cubicBezTo>
                  <a:cubicBezTo>
                    <a:pt x="12" y="8"/>
                    <a:pt x="11" y="9"/>
                    <a:pt x="10" y="10"/>
                  </a:cubicBezTo>
                  <a:cubicBezTo>
                    <a:pt x="10" y="10"/>
                    <a:pt x="10" y="10"/>
                    <a:pt x="10" y="10"/>
                  </a:cubicBezTo>
                  <a:cubicBezTo>
                    <a:pt x="9" y="11"/>
                    <a:pt x="7" y="12"/>
                    <a:pt x="6" y="12"/>
                  </a:cubicBezTo>
                  <a:cubicBezTo>
                    <a:pt x="4" y="12"/>
                    <a:pt x="3" y="11"/>
                    <a:pt x="1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9"/>
                    <a:pt x="0" y="8"/>
                    <a:pt x="0" y="6"/>
                  </a:cubicBezTo>
                  <a:cubicBezTo>
                    <a:pt x="0" y="4"/>
                    <a:pt x="0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3" y="1"/>
                    <a:pt x="4" y="0"/>
                    <a:pt x="6" y="0"/>
                  </a:cubicBezTo>
                  <a:close/>
                  <a:moveTo>
                    <a:pt x="8" y="3"/>
                  </a:moveTo>
                  <a:cubicBezTo>
                    <a:pt x="8" y="2"/>
                    <a:pt x="7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7"/>
                    <a:pt x="2" y="8"/>
                    <a:pt x="3" y="9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4" y="9"/>
                    <a:pt x="5" y="10"/>
                    <a:pt x="6" y="10"/>
                  </a:cubicBezTo>
                  <a:cubicBezTo>
                    <a:pt x="7" y="10"/>
                    <a:pt x="8" y="9"/>
                    <a:pt x="8" y="9"/>
                  </a:cubicBezTo>
                  <a:cubicBezTo>
                    <a:pt x="8" y="9"/>
                    <a:pt x="8" y="9"/>
                    <a:pt x="8" y="9"/>
                  </a:cubicBezTo>
                  <a:cubicBezTo>
                    <a:pt x="9" y="8"/>
                    <a:pt x="10" y="7"/>
                    <a:pt x="10" y="6"/>
                  </a:cubicBezTo>
                  <a:cubicBezTo>
                    <a:pt x="10" y="5"/>
                    <a:pt x="9" y="4"/>
                    <a:pt x="8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8" name="Freeform 611">
              <a:extLst>
                <a:ext uri="{FF2B5EF4-FFF2-40B4-BE49-F238E27FC236}">
                  <a16:creationId xmlns:a16="http://schemas.microsoft.com/office/drawing/2014/main" xmlns="" id="{BEDE3151-2409-4625-8187-78D48F550B89}"/>
                </a:ext>
              </a:extLst>
            </p:cNvPr>
            <p:cNvSpPr>
              <a:spLocks/>
            </p:cNvSpPr>
            <p:nvPr/>
          </p:nvSpPr>
          <p:spPr bwMode="auto">
            <a:xfrm>
              <a:off x="4914900" y="1087439"/>
              <a:ext cx="66675" cy="11113"/>
            </a:xfrm>
            <a:custGeom>
              <a:avLst/>
              <a:gdLst>
                <a:gd name="T0" fmla="*/ 1 w 12"/>
                <a:gd name="T1" fmla="*/ 2 h 2"/>
                <a:gd name="T2" fmla="*/ 0 w 12"/>
                <a:gd name="T3" fmla="*/ 1 h 2"/>
                <a:gd name="T4" fmla="*/ 1 w 12"/>
                <a:gd name="T5" fmla="*/ 0 h 2"/>
                <a:gd name="T6" fmla="*/ 11 w 12"/>
                <a:gd name="T7" fmla="*/ 0 h 2"/>
                <a:gd name="T8" fmla="*/ 12 w 12"/>
                <a:gd name="T9" fmla="*/ 1 h 2"/>
                <a:gd name="T10" fmla="*/ 11 w 12"/>
                <a:gd name="T11" fmla="*/ 2 h 2"/>
                <a:gd name="T12" fmla="*/ 1 w 1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1" y="0"/>
                    <a:pt x="12" y="0"/>
                    <a:pt x="12" y="1"/>
                  </a:cubicBezTo>
                  <a:cubicBezTo>
                    <a:pt x="12" y="1"/>
                    <a:pt x="11" y="2"/>
                    <a:pt x="1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9" name="Freeform 612">
              <a:extLst>
                <a:ext uri="{FF2B5EF4-FFF2-40B4-BE49-F238E27FC236}">
                  <a16:creationId xmlns:a16="http://schemas.microsoft.com/office/drawing/2014/main" xmlns="" id="{DCCE5D7B-E631-4A56-A0C2-B2BB5835E5EA}"/>
                </a:ext>
              </a:extLst>
            </p:cNvPr>
            <p:cNvSpPr>
              <a:spLocks/>
            </p:cNvSpPr>
            <p:nvPr/>
          </p:nvSpPr>
          <p:spPr bwMode="auto">
            <a:xfrm>
              <a:off x="4941888" y="936626"/>
              <a:ext cx="166687" cy="33338"/>
            </a:xfrm>
            <a:custGeom>
              <a:avLst/>
              <a:gdLst>
                <a:gd name="T0" fmla="*/ 24 w 30"/>
                <a:gd name="T1" fmla="*/ 1 h 6"/>
                <a:gd name="T2" fmla="*/ 23 w 30"/>
                <a:gd name="T3" fmla="*/ 1 h 6"/>
                <a:gd name="T4" fmla="*/ 24 w 30"/>
                <a:gd name="T5" fmla="*/ 0 h 6"/>
                <a:gd name="T6" fmla="*/ 29 w 30"/>
                <a:gd name="T7" fmla="*/ 0 h 6"/>
                <a:gd name="T8" fmla="*/ 30 w 30"/>
                <a:gd name="T9" fmla="*/ 1 h 6"/>
                <a:gd name="T10" fmla="*/ 30 w 30"/>
                <a:gd name="T11" fmla="*/ 1 h 6"/>
                <a:gd name="T12" fmla="*/ 30 w 30"/>
                <a:gd name="T13" fmla="*/ 5 h 6"/>
                <a:gd name="T14" fmla="*/ 29 w 30"/>
                <a:gd name="T15" fmla="*/ 6 h 6"/>
                <a:gd name="T16" fmla="*/ 29 w 30"/>
                <a:gd name="T17" fmla="*/ 6 h 6"/>
                <a:gd name="T18" fmla="*/ 1 w 30"/>
                <a:gd name="T19" fmla="*/ 6 h 6"/>
                <a:gd name="T20" fmla="*/ 0 w 30"/>
                <a:gd name="T21" fmla="*/ 5 h 6"/>
                <a:gd name="T22" fmla="*/ 0 w 30"/>
                <a:gd name="T23" fmla="*/ 5 h 6"/>
                <a:gd name="T24" fmla="*/ 0 w 30"/>
                <a:gd name="T25" fmla="*/ 1 h 6"/>
                <a:gd name="T26" fmla="*/ 1 w 30"/>
                <a:gd name="T27" fmla="*/ 0 h 6"/>
                <a:gd name="T28" fmla="*/ 1 w 30"/>
                <a:gd name="T29" fmla="*/ 0 h 6"/>
                <a:gd name="T30" fmla="*/ 6 w 30"/>
                <a:gd name="T31" fmla="*/ 0 h 6"/>
                <a:gd name="T32" fmla="*/ 7 w 30"/>
                <a:gd name="T33" fmla="*/ 1 h 6"/>
                <a:gd name="T34" fmla="*/ 6 w 30"/>
                <a:gd name="T35" fmla="*/ 1 h 6"/>
                <a:gd name="T36" fmla="*/ 2 w 30"/>
                <a:gd name="T37" fmla="*/ 1 h 6"/>
                <a:gd name="T38" fmla="*/ 2 w 30"/>
                <a:gd name="T39" fmla="*/ 5 h 6"/>
                <a:gd name="T40" fmla="*/ 28 w 30"/>
                <a:gd name="T41" fmla="*/ 5 h 6"/>
                <a:gd name="T42" fmla="*/ 28 w 30"/>
                <a:gd name="T43" fmla="*/ 1 h 6"/>
                <a:gd name="T44" fmla="*/ 24 w 30"/>
                <a:gd name="T4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0" h="6">
                  <a:moveTo>
                    <a:pt x="24" y="1"/>
                  </a:moveTo>
                  <a:cubicBezTo>
                    <a:pt x="24" y="1"/>
                    <a:pt x="23" y="1"/>
                    <a:pt x="23" y="1"/>
                  </a:cubicBezTo>
                  <a:cubicBezTo>
                    <a:pt x="23" y="0"/>
                    <a:pt x="24" y="0"/>
                    <a:pt x="24" y="0"/>
                  </a:cubicBezTo>
                  <a:cubicBezTo>
                    <a:pt x="29" y="0"/>
                    <a:pt x="29" y="0"/>
                    <a:pt x="29" y="0"/>
                  </a:cubicBezTo>
                  <a:cubicBezTo>
                    <a:pt x="30" y="0"/>
                    <a:pt x="30" y="0"/>
                    <a:pt x="30" y="1"/>
                  </a:cubicBezTo>
                  <a:cubicBezTo>
                    <a:pt x="30" y="1"/>
                    <a:pt x="30" y="1"/>
                    <a:pt x="30" y="1"/>
                  </a:cubicBezTo>
                  <a:cubicBezTo>
                    <a:pt x="30" y="5"/>
                    <a:pt x="30" y="5"/>
                    <a:pt x="30" y="5"/>
                  </a:cubicBezTo>
                  <a:cubicBezTo>
                    <a:pt x="30" y="6"/>
                    <a:pt x="30" y="6"/>
                    <a:pt x="29" y="6"/>
                  </a:cubicBezTo>
                  <a:cubicBezTo>
                    <a:pt x="29" y="6"/>
                    <a:pt x="29" y="6"/>
                    <a:pt x="29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6"/>
                    <a:pt x="0" y="6"/>
                    <a:pt x="0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6" y="1"/>
                    <a:pt x="6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8" y="5"/>
                    <a:pt x="28" y="5"/>
                    <a:pt x="28" y="5"/>
                  </a:cubicBezTo>
                  <a:cubicBezTo>
                    <a:pt x="28" y="1"/>
                    <a:pt x="28" y="1"/>
                    <a:pt x="28" y="1"/>
                  </a:cubicBezTo>
                  <a:lnTo>
                    <a:pt x="24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10" name="Freeform 613">
              <a:extLst>
                <a:ext uri="{FF2B5EF4-FFF2-40B4-BE49-F238E27FC236}">
                  <a16:creationId xmlns:a16="http://schemas.microsoft.com/office/drawing/2014/main" xmlns="" id="{A238A4F9-D350-4AC3-8AB5-D002870C83A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97450" y="809626"/>
              <a:ext cx="55562" cy="133350"/>
            </a:xfrm>
            <a:custGeom>
              <a:avLst/>
              <a:gdLst>
                <a:gd name="T0" fmla="*/ 1 w 10"/>
                <a:gd name="T1" fmla="*/ 0 h 24"/>
                <a:gd name="T2" fmla="*/ 1 w 10"/>
                <a:gd name="T3" fmla="*/ 0 h 24"/>
                <a:gd name="T4" fmla="*/ 9 w 10"/>
                <a:gd name="T5" fmla="*/ 0 h 24"/>
                <a:gd name="T6" fmla="*/ 10 w 10"/>
                <a:gd name="T7" fmla="*/ 1 h 24"/>
                <a:gd name="T8" fmla="*/ 10 w 10"/>
                <a:gd name="T9" fmla="*/ 1 h 24"/>
                <a:gd name="T10" fmla="*/ 10 w 10"/>
                <a:gd name="T11" fmla="*/ 24 h 24"/>
                <a:gd name="T12" fmla="*/ 9 w 10"/>
                <a:gd name="T13" fmla="*/ 24 h 24"/>
                <a:gd name="T14" fmla="*/ 9 w 10"/>
                <a:gd name="T15" fmla="*/ 24 h 24"/>
                <a:gd name="T16" fmla="*/ 1 w 10"/>
                <a:gd name="T17" fmla="*/ 24 h 24"/>
                <a:gd name="T18" fmla="*/ 0 w 10"/>
                <a:gd name="T19" fmla="*/ 24 h 24"/>
                <a:gd name="T20" fmla="*/ 0 w 10"/>
                <a:gd name="T21" fmla="*/ 24 h 24"/>
                <a:gd name="T22" fmla="*/ 0 w 10"/>
                <a:gd name="T23" fmla="*/ 1 h 24"/>
                <a:gd name="T24" fmla="*/ 1 w 10"/>
                <a:gd name="T25" fmla="*/ 0 h 24"/>
                <a:gd name="T26" fmla="*/ 9 w 10"/>
                <a:gd name="T27" fmla="*/ 2 h 24"/>
                <a:gd name="T28" fmla="*/ 2 w 10"/>
                <a:gd name="T29" fmla="*/ 2 h 24"/>
                <a:gd name="T30" fmla="*/ 2 w 10"/>
                <a:gd name="T31" fmla="*/ 23 h 24"/>
                <a:gd name="T32" fmla="*/ 9 w 10"/>
                <a:gd name="T33" fmla="*/ 23 h 24"/>
                <a:gd name="T34" fmla="*/ 9 w 10"/>
                <a:gd name="T35" fmla="*/ 2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0" h="24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10" y="0"/>
                    <a:pt x="10" y="1"/>
                    <a:pt x="10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0" y="24"/>
                    <a:pt x="10" y="24"/>
                    <a:pt x="10" y="24"/>
                  </a:cubicBezTo>
                  <a:cubicBezTo>
                    <a:pt x="10" y="24"/>
                    <a:pt x="10" y="24"/>
                    <a:pt x="9" y="24"/>
                  </a:cubicBezTo>
                  <a:cubicBezTo>
                    <a:pt x="9" y="24"/>
                    <a:pt x="9" y="24"/>
                    <a:pt x="9" y="24"/>
                  </a:cubicBezTo>
                  <a:cubicBezTo>
                    <a:pt x="1" y="24"/>
                    <a:pt x="1" y="24"/>
                    <a:pt x="1" y="2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lose/>
                  <a:moveTo>
                    <a:pt x="9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9" y="23"/>
                    <a:pt x="9" y="23"/>
                    <a:pt x="9" y="23"/>
                  </a:cubicBezTo>
                  <a:lnTo>
                    <a:pt x="9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11" name="Oval 614">
              <a:extLst>
                <a:ext uri="{FF2B5EF4-FFF2-40B4-BE49-F238E27FC236}">
                  <a16:creationId xmlns:a16="http://schemas.microsoft.com/office/drawing/2014/main" xmlns="" id="{750A59FA-8CDE-4327-BA31-B7476B5C9A6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19675" y="836614"/>
              <a:ext cx="17462" cy="174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12" name="Group 611">
            <a:extLst>
              <a:ext uri="{FF2B5EF4-FFF2-40B4-BE49-F238E27FC236}">
                <a16:creationId xmlns:a16="http://schemas.microsoft.com/office/drawing/2014/main" xmlns="" id="{161270B7-C58A-4025-9AA7-61F5BEADA8F9}"/>
              </a:ext>
            </a:extLst>
          </p:cNvPr>
          <p:cNvGrpSpPr/>
          <p:nvPr/>
        </p:nvGrpSpPr>
        <p:grpSpPr>
          <a:xfrm>
            <a:off x="5564188" y="885826"/>
            <a:ext cx="284162" cy="344488"/>
            <a:chOff x="5564188" y="809626"/>
            <a:chExt cx="284162" cy="344488"/>
          </a:xfrm>
          <a:solidFill>
            <a:schemeClr val="tx1"/>
          </a:solidFill>
        </p:grpSpPr>
        <p:sp>
          <p:nvSpPr>
            <p:cNvPr id="613" name="Freeform 615">
              <a:extLst>
                <a:ext uri="{FF2B5EF4-FFF2-40B4-BE49-F238E27FC236}">
                  <a16:creationId xmlns:a16="http://schemas.microsoft.com/office/drawing/2014/main" xmlns="" id="{4DFAA949-CD3C-4A32-99BA-0F630330F598}"/>
                </a:ext>
              </a:extLst>
            </p:cNvPr>
            <p:cNvSpPr>
              <a:spLocks/>
            </p:cNvSpPr>
            <p:nvPr/>
          </p:nvSpPr>
          <p:spPr bwMode="auto">
            <a:xfrm>
              <a:off x="5586413" y="809626"/>
              <a:ext cx="261937" cy="344488"/>
            </a:xfrm>
            <a:custGeom>
              <a:avLst/>
              <a:gdLst>
                <a:gd name="T0" fmla="*/ 19 w 47"/>
                <a:gd name="T1" fmla="*/ 2 h 62"/>
                <a:gd name="T2" fmla="*/ 18 w 47"/>
                <a:gd name="T3" fmla="*/ 1 h 62"/>
                <a:gd name="T4" fmla="*/ 19 w 47"/>
                <a:gd name="T5" fmla="*/ 0 h 62"/>
                <a:gd name="T6" fmla="*/ 43 w 47"/>
                <a:gd name="T7" fmla="*/ 0 h 62"/>
                <a:gd name="T8" fmla="*/ 46 w 47"/>
                <a:gd name="T9" fmla="*/ 1 h 62"/>
                <a:gd name="T10" fmla="*/ 46 w 47"/>
                <a:gd name="T11" fmla="*/ 1 h 62"/>
                <a:gd name="T12" fmla="*/ 47 w 47"/>
                <a:gd name="T13" fmla="*/ 4 h 62"/>
                <a:gd name="T14" fmla="*/ 47 w 47"/>
                <a:gd name="T15" fmla="*/ 31 h 62"/>
                <a:gd name="T16" fmla="*/ 47 w 47"/>
                <a:gd name="T17" fmla="*/ 58 h 62"/>
                <a:gd name="T18" fmla="*/ 46 w 47"/>
                <a:gd name="T19" fmla="*/ 61 h 62"/>
                <a:gd name="T20" fmla="*/ 46 w 47"/>
                <a:gd name="T21" fmla="*/ 61 h 62"/>
                <a:gd name="T22" fmla="*/ 43 w 47"/>
                <a:gd name="T23" fmla="*/ 62 h 62"/>
                <a:gd name="T24" fmla="*/ 3 w 47"/>
                <a:gd name="T25" fmla="*/ 62 h 62"/>
                <a:gd name="T26" fmla="*/ 0 w 47"/>
                <a:gd name="T27" fmla="*/ 61 h 62"/>
                <a:gd name="T28" fmla="*/ 0 w 47"/>
                <a:gd name="T29" fmla="*/ 61 h 62"/>
                <a:gd name="T30" fmla="*/ 0 w 47"/>
                <a:gd name="T31" fmla="*/ 58 h 62"/>
                <a:gd name="T32" fmla="*/ 0 w 47"/>
                <a:gd name="T33" fmla="*/ 31 h 62"/>
                <a:gd name="T34" fmla="*/ 0 w 47"/>
                <a:gd name="T35" fmla="*/ 4 h 62"/>
                <a:gd name="T36" fmla="*/ 0 w 47"/>
                <a:gd name="T37" fmla="*/ 1 h 62"/>
                <a:gd name="T38" fmla="*/ 1 w 47"/>
                <a:gd name="T39" fmla="*/ 1 h 62"/>
                <a:gd name="T40" fmla="*/ 3 w 47"/>
                <a:gd name="T41" fmla="*/ 0 h 62"/>
                <a:gd name="T42" fmla="*/ 14 w 47"/>
                <a:gd name="T43" fmla="*/ 0 h 62"/>
                <a:gd name="T44" fmla="*/ 15 w 47"/>
                <a:gd name="T45" fmla="*/ 1 h 62"/>
                <a:gd name="T46" fmla="*/ 14 w 47"/>
                <a:gd name="T47" fmla="*/ 2 h 62"/>
                <a:gd name="T48" fmla="*/ 3 w 47"/>
                <a:gd name="T49" fmla="*/ 2 h 62"/>
                <a:gd name="T50" fmla="*/ 2 w 47"/>
                <a:gd name="T51" fmla="*/ 3 h 62"/>
                <a:gd name="T52" fmla="*/ 2 w 47"/>
                <a:gd name="T53" fmla="*/ 3 h 62"/>
                <a:gd name="T54" fmla="*/ 1 w 47"/>
                <a:gd name="T55" fmla="*/ 4 h 62"/>
                <a:gd name="T56" fmla="*/ 1 w 47"/>
                <a:gd name="T57" fmla="*/ 31 h 62"/>
                <a:gd name="T58" fmla="*/ 1 w 47"/>
                <a:gd name="T59" fmla="*/ 58 h 62"/>
                <a:gd name="T60" fmla="*/ 2 w 47"/>
                <a:gd name="T61" fmla="*/ 59 h 62"/>
                <a:gd name="T62" fmla="*/ 2 w 47"/>
                <a:gd name="T63" fmla="*/ 59 h 62"/>
                <a:gd name="T64" fmla="*/ 2 w 47"/>
                <a:gd name="T65" fmla="*/ 59 h 62"/>
                <a:gd name="T66" fmla="*/ 3 w 47"/>
                <a:gd name="T67" fmla="*/ 60 h 62"/>
                <a:gd name="T68" fmla="*/ 43 w 47"/>
                <a:gd name="T69" fmla="*/ 60 h 62"/>
                <a:gd name="T70" fmla="*/ 44 w 47"/>
                <a:gd name="T71" fmla="*/ 59 h 62"/>
                <a:gd name="T72" fmla="*/ 44 w 47"/>
                <a:gd name="T73" fmla="*/ 59 h 62"/>
                <a:gd name="T74" fmla="*/ 45 w 47"/>
                <a:gd name="T75" fmla="*/ 58 h 62"/>
                <a:gd name="T76" fmla="*/ 45 w 47"/>
                <a:gd name="T77" fmla="*/ 31 h 62"/>
                <a:gd name="T78" fmla="*/ 45 w 47"/>
                <a:gd name="T79" fmla="*/ 4 h 62"/>
                <a:gd name="T80" fmla="*/ 44 w 47"/>
                <a:gd name="T81" fmla="*/ 3 h 62"/>
                <a:gd name="T82" fmla="*/ 44 w 47"/>
                <a:gd name="T83" fmla="*/ 3 h 62"/>
                <a:gd name="T84" fmla="*/ 43 w 47"/>
                <a:gd name="T85" fmla="*/ 2 h 62"/>
                <a:gd name="T86" fmla="*/ 19 w 47"/>
                <a:gd name="T87" fmla="*/ 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7" h="62">
                  <a:moveTo>
                    <a:pt x="19" y="2"/>
                  </a:moveTo>
                  <a:cubicBezTo>
                    <a:pt x="18" y="2"/>
                    <a:pt x="18" y="2"/>
                    <a:pt x="18" y="1"/>
                  </a:cubicBezTo>
                  <a:cubicBezTo>
                    <a:pt x="18" y="1"/>
                    <a:pt x="18" y="0"/>
                    <a:pt x="19" y="0"/>
                  </a:cubicBezTo>
                  <a:cubicBezTo>
                    <a:pt x="43" y="0"/>
                    <a:pt x="43" y="0"/>
                    <a:pt x="43" y="0"/>
                  </a:cubicBezTo>
                  <a:cubicBezTo>
                    <a:pt x="44" y="0"/>
                    <a:pt x="45" y="1"/>
                    <a:pt x="46" y="1"/>
                  </a:cubicBezTo>
                  <a:cubicBezTo>
                    <a:pt x="46" y="1"/>
                    <a:pt x="46" y="1"/>
                    <a:pt x="46" y="1"/>
                  </a:cubicBezTo>
                  <a:cubicBezTo>
                    <a:pt x="46" y="2"/>
                    <a:pt x="47" y="3"/>
                    <a:pt x="47" y="4"/>
                  </a:cubicBezTo>
                  <a:cubicBezTo>
                    <a:pt x="47" y="31"/>
                    <a:pt x="47" y="31"/>
                    <a:pt x="47" y="31"/>
                  </a:cubicBezTo>
                  <a:cubicBezTo>
                    <a:pt x="47" y="58"/>
                    <a:pt x="47" y="58"/>
                    <a:pt x="47" y="58"/>
                  </a:cubicBezTo>
                  <a:cubicBezTo>
                    <a:pt x="47" y="59"/>
                    <a:pt x="46" y="60"/>
                    <a:pt x="46" y="61"/>
                  </a:cubicBezTo>
                  <a:cubicBezTo>
                    <a:pt x="46" y="61"/>
                    <a:pt x="46" y="61"/>
                    <a:pt x="46" y="61"/>
                  </a:cubicBezTo>
                  <a:cubicBezTo>
                    <a:pt x="45" y="61"/>
                    <a:pt x="44" y="62"/>
                    <a:pt x="43" y="62"/>
                  </a:cubicBezTo>
                  <a:cubicBezTo>
                    <a:pt x="3" y="62"/>
                    <a:pt x="3" y="62"/>
                    <a:pt x="3" y="62"/>
                  </a:cubicBezTo>
                  <a:cubicBezTo>
                    <a:pt x="2" y="62"/>
                    <a:pt x="1" y="61"/>
                    <a:pt x="0" y="61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0" y="60"/>
                    <a:pt x="0" y="59"/>
                    <a:pt x="0" y="58"/>
                  </a:cubicBezTo>
                  <a:cubicBezTo>
                    <a:pt x="0" y="31"/>
                    <a:pt x="0" y="31"/>
                    <a:pt x="0" y="31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3"/>
                    <a:pt x="0" y="2"/>
                    <a:pt x="0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2" y="0"/>
                    <a:pt x="3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5" y="1"/>
                    <a:pt x="15" y="1"/>
                  </a:cubicBezTo>
                  <a:cubicBezTo>
                    <a:pt x="15" y="2"/>
                    <a:pt x="14" y="2"/>
                    <a:pt x="14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2" y="2"/>
                    <a:pt x="2" y="2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1" y="3"/>
                    <a:pt x="1" y="4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1" y="58"/>
                    <a:pt x="1" y="58"/>
                    <a:pt x="1" y="58"/>
                  </a:cubicBezTo>
                  <a:cubicBezTo>
                    <a:pt x="1" y="59"/>
                    <a:pt x="2" y="59"/>
                    <a:pt x="2" y="59"/>
                  </a:cubicBezTo>
                  <a:cubicBezTo>
                    <a:pt x="2" y="59"/>
                    <a:pt x="2" y="59"/>
                    <a:pt x="2" y="59"/>
                  </a:cubicBezTo>
                  <a:cubicBezTo>
                    <a:pt x="2" y="59"/>
                    <a:pt x="2" y="59"/>
                    <a:pt x="2" y="59"/>
                  </a:cubicBezTo>
                  <a:cubicBezTo>
                    <a:pt x="2" y="60"/>
                    <a:pt x="2" y="60"/>
                    <a:pt x="3" y="60"/>
                  </a:cubicBezTo>
                  <a:cubicBezTo>
                    <a:pt x="43" y="60"/>
                    <a:pt x="43" y="60"/>
                    <a:pt x="43" y="60"/>
                  </a:cubicBezTo>
                  <a:cubicBezTo>
                    <a:pt x="44" y="60"/>
                    <a:pt x="44" y="60"/>
                    <a:pt x="44" y="59"/>
                  </a:cubicBezTo>
                  <a:cubicBezTo>
                    <a:pt x="44" y="59"/>
                    <a:pt x="44" y="59"/>
                    <a:pt x="44" y="59"/>
                  </a:cubicBezTo>
                  <a:cubicBezTo>
                    <a:pt x="45" y="59"/>
                    <a:pt x="45" y="59"/>
                    <a:pt x="45" y="58"/>
                  </a:cubicBezTo>
                  <a:cubicBezTo>
                    <a:pt x="45" y="31"/>
                    <a:pt x="45" y="31"/>
                    <a:pt x="45" y="31"/>
                  </a:cubicBezTo>
                  <a:cubicBezTo>
                    <a:pt x="45" y="4"/>
                    <a:pt x="45" y="4"/>
                    <a:pt x="45" y="4"/>
                  </a:cubicBezTo>
                  <a:cubicBezTo>
                    <a:pt x="45" y="3"/>
                    <a:pt x="45" y="3"/>
                    <a:pt x="44" y="3"/>
                  </a:cubicBezTo>
                  <a:cubicBezTo>
                    <a:pt x="44" y="3"/>
                    <a:pt x="44" y="3"/>
                    <a:pt x="44" y="3"/>
                  </a:cubicBezTo>
                  <a:cubicBezTo>
                    <a:pt x="44" y="2"/>
                    <a:pt x="44" y="2"/>
                    <a:pt x="43" y="2"/>
                  </a:cubicBezTo>
                  <a:lnTo>
                    <a:pt x="19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14" name="Freeform 616">
              <a:extLst>
                <a:ext uri="{FF2B5EF4-FFF2-40B4-BE49-F238E27FC236}">
                  <a16:creationId xmlns:a16="http://schemas.microsoft.com/office/drawing/2014/main" xmlns="" id="{8B9AD473-B7E9-4D13-BEE3-EA83B44D18C8}"/>
                </a:ext>
              </a:extLst>
            </p:cNvPr>
            <p:cNvSpPr>
              <a:spLocks/>
            </p:cNvSpPr>
            <p:nvPr/>
          </p:nvSpPr>
          <p:spPr bwMode="auto">
            <a:xfrm>
              <a:off x="5614988" y="809626"/>
              <a:ext cx="55562" cy="238125"/>
            </a:xfrm>
            <a:custGeom>
              <a:avLst/>
              <a:gdLst>
                <a:gd name="T0" fmla="*/ 8 w 10"/>
                <a:gd name="T1" fmla="*/ 1 h 43"/>
                <a:gd name="T2" fmla="*/ 9 w 10"/>
                <a:gd name="T3" fmla="*/ 0 h 43"/>
                <a:gd name="T4" fmla="*/ 10 w 10"/>
                <a:gd name="T5" fmla="*/ 1 h 43"/>
                <a:gd name="T6" fmla="*/ 10 w 10"/>
                <a:gd name="T7" fmla="*/ 42 h 43"/>
                <a:gd name="T8" fmla="*/ 9 w 10"/>
                <a:gd name="T9" fmla="*/ 43 h 43"/>
                <a:gd name="T10" fmla="*/ 8 w 10"/>
                <a:gd name="T11" fmla="*/ 42 h 43"/>
                <a:gd name="T12" fmla="*/ 5 w 10"/>
                <a:gd name="T13" fmla="*/ 39 h 43"/>
                <a:gd name="T14" fmla="*/ 2 w 10"/>
                <a:gd name="T15" fmla="*/ 42 h 43"/>
                <a:gd name="T16" fmla="*/ 1 w 10"/>
                <a:gd name="T17" fmla="*/ 42 h 43"/>
                <a:gd name="T18" fmla="*/ 0 w 10"/>
                <a:gd name="T19" fmla="*/ 42 h 43"/>
                <a:gd name="T20" fmla="*/ 0 w 10"/>
                <a:gd name="T21" fmla="*/ 42 h 43"/>
                <a:gd name="T22" fmla="*/ 0 w 10"/>
                <a:gd name="T23" fmla="*/ 6 h 43"/>
                <a:gd name="T24" fmla="*/ 1 w 10"/>
                <a:gd name="T25" fmla="*/ 5 h 43"/>
                <a:gd name="T26" fmla="*/ 2 w 10"/>
                <a:gd name="T27" fmla="*/ 6 h 43"/>
                <a:gd name="T28" fmla="*/ 2 w 10"/>
                <a:gd name="T29" fmla="*/ 39 h 43"/>
                <a:gd name="T30" fmla="*/ 4 w 10"/>
                <a:gd name="T31" fmla="*/ 36 h 43"/>
                <a:gd name="T32" fmla="*/ 4 w 10"/>
                <a:gd name="T33" fmla="*/ 36 h 43"/>
                <a:gd name="T34" fmla="*/ 4 w 10"/>
                <a:gd name="T35" fmla="*/ 36 h 43"/>
                <a:gd name="T36" fmla="*/ 6 w 10"/>
                <a:gd name="T37" fmla="*/ 36 h 43"/>
                <a:gd name="T38" fmla="*/ 8 w 10"/>
                <a:gd name="T39" fmla="*/ 39 h 43"/>
                <a:gd name="T40" fmla="*/ 8 w 10"/>
                <a:gd name="T41" fmla="*/ 1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" h="43">
                  <a:moveTo>
                    <a:pt x="8" y="1"/>
                  </a:moveTo>
                  <a:cubicBezTo>
                    <a:pt x="8" y="1"/>
                    <a:pt x="8" y="0"/>
                    <a:pt x="9" y="0"/>
                  </a:cubicBezTo>
                  <a:cubicBezTo>
                    <a:pt x="9" y="0"/>
                    <a:pt x="10" y="1"/>
                    <a:pt x="10" y="1"/>
                  </a:cubicBezTo>
                  <a:cubicBezTo>
                    <a:pt x="10" y="42"/>
                    <a:pt x="10" y="42"/>
                    <a:pt x="10" y="42"/>
                  </a:cubicBezTo>
                  <a:cubicBezTo>
                    <a:pt x="10" y="42"/>
                    <a:pt x="9" y="43"/>
                    <a:pt x="9" y="43"/>
                  </a:cubicBezTo>
                  <a:cubicBezTo>
                    <a:pt x="8" y="43"/>
                    <a:pt x="8" y="42"/>
                    <a:pt x="8" y="42"/>
                  </a:cubicBezTo>
                  <a:cubicBezTo>
                    <a:pt x="5" y="39"/>
                    <a:pt x="5" y="39"/>
                    <a:pt x="5" y="39"/>
                  </a:cubicBezTo>
                  <a:cubicBezTo>
                    <a:pt x="2" y="42"/>
                    <a:pt x="2" y="42"/>
                    <a:pt x="2" y="42"/>
                  </a:cubicBezTo>
                  <a:cubicBezTo>
                    <a:pt x="2" y="43"/>
                    <a:pt x="1" y="43"/>
                    <a:pt x="1" y="42"/>
                  </a:cubicBezTo>
                  <a:cubicBezTo>
                    <a:pt x="1" y="42"/>
                    <a:pt x="0" y="42"/>
                    <a:pt x="0" y="42"/>
                  </a:cubicBezTo>
                  <a:cubicBezTo>
                    <a:pt x="0" y="42"/>
                    <a:pt x="0" y="42"/>
                    <a:pt x="0" y="42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6"/>
                    <a:pt x="1" y="5"/>
                    <a:pt x="1" y="5"/>
                  </a:cubicBezTo>
                  <a:cubicBezTo>
                    <a:pt x="2" y="5"/>
                    <a:pt x="2" y="6"/>
                    <a:pt x="2" y="6"/>
                  </a:cubicBezTo>
                  <a:cubicBezTo>
                    <a:pt x="2" y="39"/>
                    <a:pt x="2" y="39"/>
                    <a:pt x="2" y="39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5" y="36"/>
                    <a:pt x="5" y="36"/>
                    <a:pt x="6" y="36"/>
                  </a:cubicBezTo>
                  <a:cubicBezTo>
                    <a:pt x="8" y="39"/>
                    <a:pt x="8" y="39"/>
                    <a:pt x="8" y="39"/>
                  </a:cubicBezTo>
                  <a:lnTo>
                    <a:pt x="8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15" name="Freeform 617">
              <a:extLst>
                <a:ext uri="{FF2B5EF4-FFF2-40B4-BE49-F238E27FC236}">
                  <a16:creationId xmlns:a16="http://schemas.microsoft.com/office/drawing/2014/main" xmlns="" id="{C6732C0E-6C5C-4AD1-B424-22D18A397678}"/>
                </a:ext>
              </a:extLst>
            </p:cNvPr>
            <p:cNvSpPr>
              <a:spLocks/>
            </p:cNvSpPr>
            <p:nvPr/>
          </p:nvSpPr>
          <p:spPr bwMode="auto">
            <a:xfrm>
              <a:off x="5797550" y="831851"/>
              <a:ext cx="11112" cy="300038"/>
            </a:xfrm>
            <a:custGeom>
              <a:avLst/>
              <a:gdLst>
                <a:gd name="T0" fmla="*/ 0 w 2"/>
                <a:gd name="T1" fmla="*/ 1 h 54"/>
                <a:gd name="T2" fmla="*/ 1 w 2"/>
                <a:gd name="T3" fmla="*/ 0 h 54"/>
                <a:gd name="T4" fmla="*/ 2 w 2"/>
                <a:gd name="T5" fmla="*/ 1 h 54"/>
                <a:gd name="T6" fmla="*/ 2 w 2"/>
                <a:gd name="T7" fmla="*/ 53 h 54"/>
                <a:gd name="T8" fmla="*/ 1 w 2"/>
                <a:gd name="T9" fmla="*/ 54 h 54"/>
                <a:gd name="T10" fmla="*/ 0 w 2"/>
                <a:gd name="T11" fmla="*/ 53 h 54"/>
                <a:gd name="T12" fmla="*/ 0 w 2"/>
                <a:gd name="T13" fmla="*/ 1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54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53"/>
                    <a:pt x="2" y="53"/>
                    <a:pt x="2" y="53"/>
                  </a:cubicBezTo>
                  <a:cubicBezTo>
                    <a:pt x="2" y="54"/>
                    <a:pt x="1" y="54"/>
                    <a:pt x="1" y="54"/>
                  </a:cubicBezTo>
                  <a:cubicBezTo>
                    <a:pt x="0" y="54"/>
                    <a:pt x="0" y="54"/>
                    <a:pt x="0" y="53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16" name="Freeform 618">
              <a:extLst>
                <a:ext uri="{FF2B5EF4-FFF2-40B4-BE49-F238E27FC236}">
                  <a16:creationId xmlns:a16="http://schemas.microsoft.com/office/drawing/2014/main" xmlns="" id="{816D433C-9068-40D0-9873-D0F4D0D023B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797550" y="869951"/>
              <a:ext cx="28575" cy="222250"/>
            </a:xfrm>
            <a:custGeom>
              <a:avLst/>
              <a:gdLst>
                <a:gd name="T0" fmla="*/ 1 w 5"/>
                <a:gd name="T1" fmla="*/ 21 h 40"/>
                <a:gd name="T2" fmla="*/ 0 w 5"/>
                <a:gd name="T3" fmla="*/ 20 h 40"/>
                <a:gd name="T4" fmla="*/ 1 w 5"/>
                <a:gd name="T5" fmla="*/ 19 h 40"/>
                <a:gd name="T6" fmla="*/ 4 w 5"/>
                <a:gd name="T7" fmla="*/ 19 h 40"/>
                <a:gd name="T8" fmla="*/ 5 w 5"/>
                <a:gd name="T9" fmla="*/ 20 h 40"/>
                <a:gd name="T10" fmla="*/ 4 w 5"/>
                <a:gd name="T11" fmla="*/ 21 h 40"/>
                <a:gd name="T12" fmla="*/ 1 w 5"/>
                <a:gd name="T13" fmla="*/ 21 h 40"/>
                <a:gd name="T14" fmla="*/ 1 w 5"/>
                <a:gd name="T15" fmla="*/ 30 h 40"/>
                <a:gd name="T16" fmla="*/ 0 w 5"/>
                <a:gd name="T17" fmla="*/ 29 h 40"/>
                <a:gd name="T18" fmla="*/ 1 w 5"/>
                <a:gd name="T19" fmla="*/ 29 h 40"/>
                <a:gd name="T20" fmla="*/ 4 w 5"/>
                <a:gd name="T21" fmla="*/ 29 h 40"/>
                <a:gd name="T22" fmla="*/ 5 w 5"/>
                <a:gd name="T23" fmla="*/ 29 h 40"/>
                <a:gd name="T24" fmla="*/ 4 w 5"/>
                <a:gd name="T25" fmla="*/ 30 h 40"/>
                <a:gd name="T26" fmla="*/ 1 w 5"/>
                <a:gd name="T27" fmla="*/ 30 h 40"/>
                <a:gd name="T28" fmla="*/ 1 w 5"/>
                <a:gd name="T29" fmla="*/ 40 h 40"/>
                <a:gd name="T30" fmla="*/ 0 w 5"/>
                <a:gd name="T31" fmla="*/ 39 h 40"/>
                <a:gd name="T32" fmla="*/ 1 w 5"/>
                <a:gd name="T33" fmla="*/ 38 h 40"/>
                <a:gd name="T34" fmla="*/ 4 w 5"/>
                <a:gd name="T35" fmla="*/ 38 h 40"/>
                <a:gd name="T36" fmla="*/ 5 w 5"/>
                <a:gd name="T37" fmla="*/ 39 h 40"/>
                <a:gd name="T38" fmla="*/ 4 w 5"/>
                <a:gd name="T39" fmla="*/ 40 h 40"/>
                <a:gd name="T40" fmla="*/ 1 w 5"/>
                <a:gd name="T41" fmla="*/ 40 h 40"/>
                <a:gd name="T42" fmla="*/ 1 w 5"/>
                <a:gd name="T43" fmla="*/ 2 h 40"/>
                <a:gd name="T44" fmla="*/ 0 w 5"/>
                <a:gd name="T45" fmla="*/ 1 h 40"/>
                <a:gd name="T46" fmla="*/ 1 w 5"/>
                <a:gd name="T47" fmla="*/ 0 h 40"/>
                <a:gd name="T48" fmla="*/ 4 w 5"/>
                <a:gd name="T49" fmla="*/ 0 h 40"/>
                <a:gd name="T50" fmla="*/ 5 w 5"/>
                <a:gd name="T51" fmla="*/ 1 h 40"/>
                <a:gd name="T52" fmla="*/ 4 w 5"/>
                <a:gd name="T53" fmla="*/ 2 h 40"/>
                <a:gd name="T54" fmla="*/ 1 w 5"/>
                <a:gd name="T55" fmla="*/ 2 h 40"/>
                <a:gd name="T56" fmla="*/ 1 w 5"/>
                <a:gd name="T57" fmla="*/ 11 h 40"/>
                <a:gd name="T58" fmla="*/ 0 w 5"/>
                <a:gd name="T59" fmla="*/ 10 h 40"/>
                <a:gd name="T60" fmla="*/ 1 w 5"/>
                <a:gd name="T61" fmla="*/ 9 h 40"/>
                <a:gd name="T62" fmla="*/ 4 w 5"/>
                <a:gd name="T63" fmla="*/ 9 h 40"/>
                <a:gd name="T64" fmla="*/ 5 w 5"/>
                <a:gd name="T65" fmla="*/ 10 h 40"/>
                <a:gd name="T66" fmla="*/ 4 w 5"/>
                <a:gd name="T67" fmla="*/ 11 h 40"/>
                <a:gd name="T68" fmla="*/ 1 w 5"/>
                <a:gd name="T69" fmla="*/ 11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" h="40">
                  <a:moveTo>
                    <a:pt x="1" y="21"/>
                  </a:moveTo>
                  <a:cubicBezTo>
                    <a:pt x="0" y="21"/>
                    <a:pt x="0" y="21"/>
                    <a:pt x="0" y="20"/>
                  </a:cubicBezTo>
                  <a:cubicBezTo>
                    <a:pt x="0" y="19"/>
                    <a:pt x="0" y="19"/>
                    <a:pt x="1" y="19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5" y="19"/>
                    <a:pt x="5" y="19"/>
                    <a:pt x="5" y="20"/>
                  </a:cubicBezTo>
                  <a:cubicBezTo>
                    <a:pt x="5" y="21"/>
                    <a:pt x="5" y="21"/>
                    <a:pt x="4" y="21"/>
                  </a:cubicBezTo>
                  <a:cubicBezTo>
                    <a:pt x="1" y="21"/>
                    <a:pt x="1" y="21"/>
                    <a:pt x="1" y="21"/>
                  </a:cubicBezTo>
                  <a:close/>
                  <a:moveTo>
                    <a:pt x="1" y="30"/>
                  </a:moveTo>
                  <a:cubicBezTo>
                    <a:pt x="0" y="30"/>
                    <a:pt x="0" y="30"/>
                    <a:pt x="0" y="29"/>
                  </a:cubicBezTo>
                  <a:cubicBezTo>
                    <a:pt x="0" y="29"/>
                    <a:pt x="0" y="29"/>
                    <a:pt x="1" y="29"/>
                  </a:cubicBezTo>
                  <a:cubicBezTo>
                    <a:pt x="4" y="29"/>
                    <a:pt x="4" y="29"/>
                    <a:pt x="4" y="29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5" y="30"/>
                    <a:pt x="5" y="30"/>
                    <a:pt x="4" y="30"/>
                  </a:cubicBezTo>
                  <a:cubicBezTo>
                    <a:pt x="1" y="30"/>
                    <a:pt x="1" y="30"/>
                    <a:pt x="1" y="30"/>
                  </a:cubicBezTo>
                  <a:close/>
                  <a:moveTo>
                    <a:pt x="1" y="40"/>
                  </a:moveTo>
                  <a:cubicBezTo>
                    <a:pt x="0" y="40"/>
                    <a:pt x="0" y="40"/>
                    <a:pt x="0" y="39"/>
                  </a:cubicBezTo>
                  <a:cubicBezTo>
                    <a:pt x="0" y="38"/>
                    <a:pt x="0" y="38"/>
                    <a:pt x="1" y="38"/>
                  </a:cubicBezTo>
                  <a:cubicBezTo>
                    <a:pt x="4" y="38"/>
                    <a:pt x="4" y="38"/>
                    <a:pt x="4" y="38"/>
                  </a:cubicBezTo>
                  <a:cubicBezTo>
                    <a:pt x="5" y="38"/>
                    <a:pt x="5" y="38"/>
                    <a:pt x="5" y="39"/>
                  </a:cubicBezTo>
                  <a:cubicBezTo>
                    <a:pt x="5" y="40"/>
                    <a:pt x="5" y="40"/>
                    <a:pt x="4" y="40"/>
                  </a:cubicBezTo>
                  <a:cubicBezTo>
                    <a:pt x="1" y="40"/>
                    <a:pt x="1" y="40"/>
                    <a:pt x="1" y="40"/>
                  </a:cubicBezTo>
                  <a:close/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5" y="0"/>
                    <a:pt x="5" y="0"/>
                    <a:pt x="5" y="1"/>
                  </a:cubicBezTo>
                  <a:cubicBezTo>
                    <a:pt x="5" y="1"/>
                    <a:pt x="5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1" y="11"/>
                  </a:moveTo>
                  <a:cubicBezTo>
                    <a:pt x="0" y="11"/>
                    <a:pt x="0" y="11"/>
                    <a:pt x="0" y="10"/>
                  </a:cubicBezTo>
                  <a:cubicBezTo>
                    <a:pt x="0" y="10"/>
                    <a:pt x="0" y="9"/>
                    <a:pt x="1" y="9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5" y="9"/>
                    <a:pt x="5" y="10"/>
                    <a:pt x="5" y="10"/>
                  </a:cubicBezTo>
                  <a:cubicBezTo>
                    <a:pt x="5" y="11"/>
                    <a:pt x="5" y="11"/>
                    <a:pt x="4" y="11"/>
                  </a:cubicBezTo>
                  <a:lnTo>
                    <a:pt x="1" y="1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17" name="Freeform 619">
              <a:extLst>
                <a:ext uri="{FF2B5EF4-FFF2-40B4-BE49-F238E27FC236}">
                  <a16:creationId xmlns:a16="http://schemas.microsoft.com/office/drawing/2014/main" xmlns="" id="{0D851141-AC1B-4B86-8719-9BF7A86D483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64188" y="836614"/>
              <a:ext cx="28575" cy="288925"/>
            </a:xfrm>
            <a:custGeom>
              <a:avLst/>
              <a:gdLst>
                <a:gd name="T0" fmla="*/ 1 w 5"/>
                <a:gd name="T1" fmla="*/ 2 h 52"/>
                <a:gd name="T2" fmla="*/ 0 w 5"/>
                <a:gd name="T3" fmla="*/ 1 h 52"/>
                <a:gd name="T4" fmla="*/ 1 w 5"/>
                <a:gd name="T5" fmla="*/ 0 h 52"/>
                <a:gd name="T6" fmla="*/ 4 w 5"/>
                <a:gd name="T7" fmla="*/ 0 h 52"/>
                <a:gd name="T8" fmla="*/ 5 w 5"/>
                <a:gd name="T9" fmla="*/ 1 h 52"/>
                <a:gd name="T10" fmla="*/ 4 w 5"/>
                <a:gd name="T11" fmla="*/ 2 h 52"/>
                <a:gd name="T12" fmla="*/ 1 w 5"/>
                <a:gd name="T13" fmla="*/ 2 h 52"/>
                <a:gd name="T14" fmla="*/ 1 w 5"/>
                <a:gd name="T15" fmla="*/ 52 h 52"/>
                <a:gd name="T16" fmla="*/ 0 w 5"/>
                <a:gd name="T17" fmla="*/ 51 h 52"/>
                <a:gd name="T18" fmla="*/ 1 w 5"/>
                <a:gd name="T19" fmla="*/ 50 h 52"/>
                <a:gd name="T20" fmla="*/ 4 w 5"/>
                <a:gd name="T21" fmla="*/ 50 h 52"/>
                <a:gd name="T22" fmla="*/ 5 w 5"/>
                <a:gd name="T23" fmla="*/ 51 h 52"/>
                <a:gd name="T24" fmla="*/ 4 w 5"/>
                <a:gd name="T25" fmla="*/ 52 h 52"/>
                <a:gd name="T26" fmla="*/ 1 w 5"/>
                <a:gd name="T27" fmla="*/ 52 h 52"/>
                <a:gd name="T28" fmla="*/ 1 w 5"/>
                <a:gd name="T29" fmla="*/ 43 h 52"/>
                <a:gd name="T30" fmla="*/ 0 w 5"/>
                <a:gd name="T31" fmla="*/ 42 h 52"/>
                <a:gd name="T32" fmla="*/ 1 w 5"/>
                <a:gd name="T33" fmla="*/ 41 h 52"/>
                <a:gd name="T34" fmla="*/ 4 w 5"/>
                <a:gd name="T35" fmla="*/ 41 h 52"/>
                <a:gd name="T36" fmla="*/ 5 w 5"/>
                <a:gd name="T37" fmla="*/ 42 h 52"/>
                <a:gd name="T38" fmla="*/ 4 w 5"/>
                <a:gd name="T39" fmla="*/ 43 h 52"/>
                <a:gd name="T40" fmla="*/ 1 w 5"/>
                <a:gd name="T41" fmla="*/ 43 h 52"/>
                <a:gd name="T42" fmla="*/ 1 w 5"/>
                <a:gd name="T43" fmla="*/ 35 h 52"/>
                <a:gd name="T44" fmla="*/ 0 w 5"/>
                <a:gd name="T45" fmla="*/ 34 h 52"/>
                <a:gd name="T46" fmla="*/ 1 w 5"/>
                <a:gd name="T47" fmla="*/ 33 h 52"/>
                <a:gd name="T48" fmla="*/ 4 w 5"/>
                <a:gd name="T49" fmla="*/ 33 h 52"/>
                <a:gd name="T50" fmla="*/ 5 w 5"/>
                <a:gd name="T51" fmla="*/ 34 h 52"/>
                <a:gd name="T52" fmla="*/ 4 w 5"/>
                <a:gd name="T53" fmla="*/ 35 h 52"/>
                <a:gd name="T54" fmla="*/ 1 w 5"/>
                <a:gd name="T55" fmla="*/ 35 h 52"/>
                <a:gd name="T56" fmla="*/ 1 w 5"/>
                <a:gd name="T57" fmla="*/ 27 h 52"/>
                <a:gd name="T58" fmla="*/ 0 w 5"/>
                <a:gd name="T59" fmla="*/ 26 h 52"/>
                <a:gd name="T60" fmla="*/ 1 w 5"/>
                <a:gd name="T61" fmla="*/ 25 h 52"/>
                <a:gd name="T62" fmla="*/ 4 w 5"/>
                <a:gd name="T63" fmla="*/ 25 h 52"/>
                <a:gd name="T64" fmla="*/ 5 w 5"/>
                <a:gd name="T65" fmla="*/ 26 h 52"/>
                <a:gd name="T66" fmla="*/ 4 w 5"/>
                <a:gd name="T67" fmla="*/ 27 h 52"/>
                <a:gd name="T68" fmla="*/ 1 w 5"/>
                <a:gd name="T69" fmla="*/ 27 h 52"/>
                <a:gd name="T70" fmla="*/ 1 w 5"/>
                <a:gd name="T71" fmla="*/ 19 h 52"/>
                <a:gd name="T72" fmla="*/ 0 w 5"/>
                <a:gd name="T73" fmla="*/ 18 h 52"/>
                <a:gd name="T74" fmla="*/ 1 w 5"/>
                <a:gd name="T75" fmla="*/ 17 h 52"/>
                <a:gd name="T76" fmla="*/ 4 w 5"/>
                <a:gd name="T77" fmla="*/ 17 h 52"/>
                <a:gd name="T78" fmla="*/ 5 w 5"/>
                <a:gd name="T79" fmla="*/ 18 h 52"/>
                <a:gd name="T80" fmla="*/ 4 w 5"/>
                <a:gd name="T81" fmla="*/ 19 h 52"/>
                <a:gd name="T82" fmla="*/ 1 w 5"/>
                <a:gd name="T83" fmla="*/ 19 h 52"/>
                <a:gd name="T84" fmla="*/ 1 w 5"/>
                <a:gd name="T85" fmla="*/ 10 h 52"/>
                <a:gd name="T86" fmla="*/ 0 w 5"/>
                <a:gd name="T87" fmla="*/ 10 h 52"/>
                <a:gd name="T88" fmla="*/ 1 w 5"/>
                <a:gd name="T89" fmla="*/ 9 h 52"/>
                <a:gd name="T90" fmla="*/ 4 w 5"/>
                <a:gd name="T91" fmla="*/ 9 h 52"/>
                <a:gd name="T92" fmla="*/ 5 w 5"/>
                <a:gd name="T93" fmla="*/ 10 h 52"/>
                <a:gd name="T94" fmla="*/ 4 w 5"/>
                <a:gd name="T95" fmla="*/ 10 h 52"/>
                <a:gd name="T96" fmla="*/ 1 w 5"/>
                <a:gd name="T97" fmla="*/ 1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" h="5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5" y="0"/>
                    <a:pt x="5" y="1"/>
                    <a:pt x="5" y="1"/>
                  </a:cubicBezTo>
                  <a:cubicBezTo>
                    <a:pt x="5" y="2"/>
                    <a:pt x="5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1" y="52"/>
                  </a:moveTo>
                  <a:cubicBezTo>
                    <a:pt x="0" y="52"/>
                    <a:pt x="0" y="51"/>
                    <a:pt x="0" y="51"/>
                  </a:cubicBezTo>
                  <a:cubicBezTo>
                    <a:pt x="0" y="50"/>
                    <a:pt x="0" y="50"/>
                    <a:pt x="1" y="50"/>
                  </a:cubicBezTo>
                  <a:cubicBezTo>
                    <a:pt x="4" y="50"/>
                    <a:pt x="4" y="50"/>
                    <a:pt x="4" y="50"/>
                  </a:cubicBezTo>
                  <a:cubicBezTo>
                    <a:pt x="5" y="50"/>
                    <a:pt x="5" y="50"/>
                    <a:pt x="5" y="51"/>
                  </a:cubicBezTo>
                  <a:cubicBezTo>
                    <a:pt x="5" y="51"/>
                    <a:pt x="5" y="52"/>
                    <a:pt x="4" y="52"/>
                  </a:cubicBezTo>
                  <a:cubicBezTo>
                    <a:pt x="1" y="52"/>
                    <a:pt x="1" y="52"/>
                    <a:pt x="1" y="52"/>
                  </a:cubicBezTo>
                  <a:close/>
                  <a:moveTo>
                    <a:pt x="1" y="43"/>
                  </a:moveTo>
                  <a:cubicBezTo>
                    <a:pt x="0" y="43"/>
                    <a:pt x="0" y="43"/>
                    <a:pt x="0" y="42"/>
                  </a:cubicBezTo>
                  <a:cubicBezTo>
                    <a:pt x="0" y="42"/>
                    <a:pt x="0" y="41"/>
                    <a:pt x="1" y="41"/>
                  </a:cubicBezTo>
                  <a:cubicBezTo>
                    <a:pt x="4" y="41"/>
                    <a:pt x="4" y="41"/>
                    <a:pt x="4" y="41"/>
                  </a:cubicBezTo>
                  <a:cubicBezTo>
                    <a:pt x="5" y="41"/>
                    <a:pt x="5" y="42"/>
                    <a:pt x="5" y="42"/>
                  </a:cubicBezTo>
                  <a:cubicBezTo>
                    <a:pt x="5" y="43"/>
                    <a:pt x="5" y="43"/>
                    <a:pt x="4" y="43"/>
                  </a:cubicBezTo>
                  <a:cubicBezTo>
                    <a:pt x="1" y="43"/>
                    <a:pt x="1" y="43"/>
                    <a:pt x="1" y="43"/>
                  </a:cubicBezTo>
                  <a:close/>
                  <a:moveTo>
                    <a:pt x="1" y="35"/>
                  </a:moveTo>
                  <a:cubicBezTo>
                    <a:pt x="0" y="35"/>
                    <a:pt x="0" y="35"/>
                    <a:pt x="0" y="34"/>
                  </a:cubicBezTo>
                  <a:cubicBezTo>
                    <a:pt x="0" y="34"/>
                    <a:pt x="0" y="33"/>
                    <a:pt x="1" y="33"/>
                  </a:cubicBezTo>
                  <a:cubicBezTo>
                    <a:pt x="4" y="33"/>
                    <a:pt x="4" y="33"/>
                    <a:pt x="4" y="33"/>
                  </a:cubicBezTo>
                  <a:cubicBezTo>
                    <a:pt x="5" y="33"/>
                    <a:pt x="5" y="34"/>
                    <a:pt x="5" y="34"/>
                  </a:cubicBezTo>
                  <a:cubicBezTo>
                    <a:pt x="5" y="35"/>
                    <a:pt x="5" y="35"/>
                    <a:pt x="4" y="35"/>
                  </a:cubicBezTo>
                  <a:cubicBezTo>
                    <a:pt x="1" y="35"/>
                    <a:pt x="1" y="35"/>
                    <a:pt x="1" y="35"/>
                  </a:cubicBezTo>
                  <a:close/>
                  <a:moveTo>
                    <a:pt x="1" y="27"/>
                  </a:moveTo>
                  <a:cubicBezTo>
                    <a:pt x="0" y="27"/>
                    <a:pt x="0" y="27"/>
                    <a:pt x="0" y="26"/>
                  </a:cubicBezTo>
                  <a:cubicBezTo>
                    <a:pt x="0" y="26"/>
                    <a:pt x="0" y="25"/>
                    <a:pt x="1" y="25"/>
                  </a:cubicBezTo>
                  <a:cubicBezTo>
                    <a:pt x="4" y="25"/>
                    <a:pt x="4" y="25"/>
                    <a:pt x="4" y="25"/>
                  </a:cubicBezTo>
                  <a:cubicBezTo>
                    <a:pt x="5" y="25"/>
                    <a:pt x="5" y="26"/>
                    <a:pt x="5" y="26"/>
                  </a:cubicBezTo>
                  <a:cubicBezTo>
                    <a:pt x="5" y="27"/>
                    <a:pt x="5" y="27"/>
                    <a:pt x="4" y="27"/>
                  </a:cubicBezTo>
                  <a:cubicBezTo>
                    <a:pt x="1" y="27"/>
                    <a:pt x="1" y="27"/>
                    <a:pt x="1" y="27"/>
                  </a:cubicBezTo>
                  <a:close/>
                  <a:moveTo>
                    <a:pt x="1" y="19"/>
                  </a:moveTo>
                  <a:cubicBezTo>
                    <a:pt x="0" y="19"/>
                    <a:pt x="0" y="18"/>
                    <a:pt x="0" y="18"/>
                  </a:cubicBezTo>
                  <a:cubicBezTo>
                    <a:pt x="0" y="17"/>
                    <a:pt x="0" y="17"/>
                    <a:pt x="1" y="17"/>
                  </a:cubicBezTo>
                  <a:cubicBezTo>
                    <a:pt x="4" y="17"/>
                    <a:pt x="4" y="17"/>
                    <a:pt x="4" y="17"/>
                  </a:cubicBezTo>
                  <a:cubicBezTo>
                    <a:pt x="5" y="17"/>
                    <a:pt x="5" y="17"/>
                    <a:pt x="5" y="18"/>
                  </a:cubicBezTo>
                  <a:cubicBezTo>
                    <a:pt x="5" y="18"/>
                    <a:pt x="5" y="19"/>
                    <a:pt x="4" y="19"/>
                  </a:cubicBezTo>
                  <a:cubicBezTo>
                    <a:pt x="1" y="19"/>
                    <a:pt x="1" y="19"/>
                    <a:pt x="1" y="19"/>
                  </a:cubicBezTo>
                  <a:close/>
                  <a:moveTo>
                    <a:pt x="1" y="10"/>
                  </a:move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9"/>
                    <a:pt x="1" y="9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5" y="9"/>
                    <a:pt x="5" y="9"/>
                    <a:pt x="5" y="10"/>
                  </a:cubicBezTo>
                  <a:cubicBezTo>
                    <a:pt x="5" y="10"/>
                    <a:pt x="5" y="10"/>
                    <a:pt x="4" y="10"/>
                  </a:cubicBezTo>
                  <a:lnTo>
                    <a:pt x="1" y="1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18" name="Group 617">
            <a:extLst>
              <a:ext uri="{FF2B5EF4-FFF2-40B4-BE49-F238E27FC236}">
                <a16:creationId xmlns:a16="http://schemas.microsoft.com/office/drawing/2014/main" xmlns="" id="{2AAEE5FB-BE20-4736-A3DC-1019AC28876C}"/>
              </a:ext>
            </a:extLst>
          </p:cNvPr>
          <p:cNvGrpSpPr/>
          <p:nvPr/>
        </p:nvGrpSpPr>
        <p:grpSpPr>
          <a:xfrm>
            <a:off x="5553075" y="2936876"/>
            <a:ext cx="284162" cy="339725"/>
            <a:chOff x="5553075" y="2860676"/>
            <a:chExt cx="284162" cy="339725"/>
          </a:xfrm>
          <a:solidFill>
            <a:schemeClr val="tx1"/>
          </a:solidFill>
        </p:grpSpPr>
        <p:sp>
          <p:nvSpPr>
            <p:cNvPr id="619" name="Freeform 620">
              <a:extLst>
                <a:ext uri="{FF2B5EF4-FFF2-40B4-BE49-F238E27FC236}">
                  <a16:creationId xmlns:a16="http://schemas.microsoft.com/office/drawing/2014/main" xmlns="" id="{3AC28536-B383-4AC1-B782-0FCFEF712E5E}"/>
                </a:ext>
              </a:extLst>
            </p:cNvPr>
            <p:cNvSpPr>
              <a:spLocks/>
            </p:cNvSpPr>
            <p:nvPr/>
          </p:nvSpPr>
          <p:spPr bwMode="auto">
            <a:xfrm>
              <a:off x="5581650" y="2955926"/>
              <a:ext cx="227012" cy="244475"/>
            </a:xfrm>
            <a:custGeom>
              <a:avLst/>
              <a:gdLst>
                <a:gd name="T0" fmla="*/ 39 w 41"/>
                <a:gd name="T1" fmla="*/ 1 h 44"/>
                <a:gd name="T2" fmla="*/ 40 w 41"/>
                <a:gd name="T3" fmla="*/ 0 h 44"/>
                <a:gd name="T4" fmla="*/ 41 w 41"/>
                <a:gd name="T5" fmla="*/ 1 h 44"/>
                <a:gd name="T6" fmla="*/ 41 w 41"/>
                <a:gd name="T7" fmla="*/ 38 h 44"/>
                <a:gd name="T8" fmla="*/ 40 w 41"/>
                <a:gd name="T9" fmla="*/ 42 h 44"/>
                <a:gd name="T10" fmla="*/ 36 w 41"/>
                <a:gd name="T11" fmla="*/ 44 h 44"/>
                <a:gd name="T12" fmla="*/ 6 w 41"/>
                <a:gd name="T13" fmla="*/ 44 h 44"/>
                <a:gd name="T14" fmla="*/ 2 w 41"/>
                <a:gd name="T15" fmla="*/ 42 h 44"/>
                <a:gd name="T16" fmla="*/ 0 w 41"/>
                <a:gd name="T17" fmla="*/ 38 h 44"/>
                <a:gd name="T18" fmla="*/ 0 w 41"/>
                <a:gd name="T19" fmla="*/ 1 h 44"/>
                <a:gd name="T20" fmla="*/ 1 w 41"/>
                <a:gd name="T21" fmla="*/ 0 h 44"/>
                <a:gd name="T22" fmla="*/ 2 w 41"/>
                <a:gd name="T23" fmla="*/ 1 h 44"/>
                <a:gd name="T24" fmla="*/ 2 w 41"/>
                <a:gd name="T25" fmla="*/ 38 h 44"/>
                <a:gd name="T26" fmla="*/ 3 w 41"/>
                <a:gd name="T27" fmla="*/ 41 h 44"/>
                <a:gd name="T28" fmla="*/ 6 w 41"/>
                <a:gd name="T29" fmla="*/ 42 h 44"/>
                <a:gd name="T30" fmla="*/ 36 w 41"/>
                <a:gd name="T31" fmla="*/ 42 h 44"/>
                <a:gd name="T32" fmla="*/ 38 w 41"/>
                <a:gd name="T33" fmla="*/ 41 h 44"/>
                <a:gd name="T34" fmla="*/ 39 w 41"/>
                <a:gd name="T35" fmla="*/ 38 h 44"/>
                <a:gd name="T36" fmla="*/ 39 w 41"/>
                <a:gd name="T37" fmla="*/ 1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1" h="44">
                  <a:moveTo>
                    <a:pt x="39" y="1"/>
                  </a:moveTo>
                  <a:cubicBezTo>
                    <a:pt x="39" y="1"/>
                    <a:pt x="40" y="0"/>
                    <a:pt x="40" y="0"/>
                  </a:cubicBezTo>
                  <a:cubicBezTo>
                    <a:pt x="41" y="0"/>
                    <a:pt x="41" y="1"/>
                    <a:pt x="41" y="1"/>
                  </a:cubicBezTo>
                  <a:cubicBezTo>
                    <a:pt x="41" y="38"/>
                    <a:pt x="41" y="38"/>
                    <a:pt x="41" y="38"/>
                  </a:cubicBezTo>
                  <a:cubicBezTo>
                    <a:pt x="41" y="39"/>
                    <a:pt x="41" y="41"/>
                    <a:pt x="40" y="42"/>
                  </a:cubicBezTo>
                  <a:cubicBezTo>
                    <a:pt x="39" y="43"/>
                    <a:pt x="37" y="44"/>
                    <a:pt x="36" y="44"/>
                  </a:cubicBezTo>
                  <a:cubicBezTo>
                    <a:pt x="6" y="44"/>
                    <a:pt x="6" y="44"/>
                    <a:pt x="6" y="44"/>
                  </a:cubicBezTo>
                  <a:cubicBezTo>
                    <a:pt x="4" y="44"/>
                    <a:pt x="3" y="43"/>
                    <a:pt x="2" y="42"/>
                  </a:cubicBezTo>
                  <a:cubicBezTo>
                    <a:pt x="1" y="41"/>
                    <a:pt x="0" y="39"/>
                    <a:pt x="0" y="38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38"/>
                    <a:pt x="2" y="38"/>
                    <a:pt x="2" y="38"/>
                  </a:cubicBezTo>
                  <a:cubicBezTo>
                    <a:pt x="2" y="39"/>
                    <a:pt x="2" y="40"/>
                    <a:pt x="3" y="41"/>
                  </a:cubicBezTo>
                  <a:cubicBezTo>
                    <a:pt x="4" y="41"/>
                    <a:pt x="5" y="42"/>
                    <a:pt x="6" y="42"/>
                  </a:cubicBezTo>
                  <a:cubicBezTo>
                    <a:pt x="36" y="42"/>
                    <a:pt x="36" y="42"/>
                    <a:pt x="36" y="42"/>
                  </a:cubicBezTo>
                  <a:cubicBezTo>
                    <a:pt x="37" y="42"/>
                    <a:pt x="38" y="41"/>
                    <a:pt x="38" y="41"/>
                  </a:cubicBezTo>
                  <a:cubicBezTo>
                    <a:pt x="39" y="40"/>
                    <a:pt x="39" y="39"/>
                    <a:pt x="39" y="38"/>
                  </a:cubicBezTo>
                  <a:lnTo>
                    <a:pt x="39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0" name="Freeform 621">
              <a:extLst>
                <a:ext uri="{FF2B5EF4-FFF2-40B4-BE49-F238E27FC236}">
                  <a16:creationId xmlns:a16="http://schemas.microsoft.com/office/drawing/2014/main" xmlns="" id="{57B93A9D-5FBB-4029-B69D-43F12CA80DA3}"/>
                </a:ext>
              </a:extLst>
            </p:cNvPr>
            <p:cNvSpPr>
              <a:spLocks/>
            </p:cNvSpPr>
            <p:nvPr/>
          </p:nvSpPr>
          <p:spPr bwMode="auto">
            <a:xfrm>
              <a:off x="5648325" y="2960689"/>
              <a:ext cx="11112" cy="195263"/>
            </a:xfrm>
            <a:custGeom>
              <a:avLst/>
              <a:gdLst>
                <a:gd name="T0" fmla="*/ 2 w 2"/>
                <a:gd name="T1" fmla="*/ 34 h 35"/>
                <a:gd name="T2" fmla="*/ 1 w 2"/>
                <a:gd name="T3" fmla="*/ 35 h 35"/>
                <a:gd name="T4" fmla="*/ 0 w 2"/>
                <a:gd name="T5" fmla="*/ 34 h 35"/>
                <a:gd name="T6" fmla="*/ 0 w 2"/>
                <a:gd name="T7" fmla="*/ 0 h 35"/>
                <a:gd name="T8" fmla="*/ 1 w 2"/>
                <a:gd name="T9" fmla="*/ 0 h 35"/>
                <a:gd name="T10" fmla="*/ 2 w 2"/>
                <a:gd name="T11" fmla="*/ 0 h 35"/>
                <a:gd name="T12" fmla="*/ 2 w 2"/>
                <a:gd name="T13" fmla="*/ 34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35">
                  <a:moveTo>
                    <a:pt x="2" y="34"/>
                  </a:moveTo>
                  <a:cubicBezTo>
                    <a:pt x="2" y="35"/>
                    <a:pt x="1" y="35"/>
                    <a:pt x="1" y="35"/>
                  </a:cubicBezTo>
                  <a:cubicBezTo>
                    <a:pt x="0" y="35"/>
                    <a:pt x="0" y="35"/>
                    <a:pt x="0" y="3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lnTo>
                    <a:pt x="2" y="3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1" name="Freeform 622">
              <a:extLst>
                <a:ext uri="{FF2B5EF4-FFF2-40B4-BE49-F238E27FC236}">
                  <a16:creationId xmlns:a16="http://schemas.microsoft.com/office/drawing/2014/main" xmlns="" id="{3FD6D9BC-804C-4F12-813A-588DB2729B83}"/>
                </a:ext>
              </a:extLst>
            </p:cNvPr>
            <p:cNvSpPr>
              <a:spLocks/>
            </p:cNvSpPr>
            <p:nvPr/>
          </p:nvSpPr>
          <p:spPr bwMode="auto">
            <a:xfrm>
              <a:off x="5692775" y="2960689"/>
              <a:ext cx="11112" cy="195263"/>
            </a:xfrm>
            <a:custGeom>
              <a:avLst/>
              <a:gdLst>
                <a:gd name="T0" fmla="*/ 2 w 2"/>
                <a:gd name="T1" fmla="*/ 34 h 35"/>
                <a:gd name="T2" fmla="*/ 1 w 2"/>
                <a:gd name="T3" fmla="*/ 35 h 35"/>
                <a:gd name="T4" fmla="*/ 0 w 2"/>
                <a:gd name="T5" fmla="*/ 34 h 35"/>
                <a:gd name="T6" fmla="*/ 0 w 2"/>
                <a:gd name="T7" fmla="*/ 0 h 35"/>
                <a:gd name="T8" fmla="*/ 1 w 2"/>
                <a:gd name="T9" fmla="*/ 0 h 35"/>
                <a:gd name="T10" fmla="*/ 2 w 2"/>
                <a:gd name="T11" fmla="*/ 0 h 35"/>
                <a:gd name="T12" fmla="*/ 2 w 2"/>
                <a:gd name="T13" fmla="*/ 34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35">
                  <a:moveTo>
                    <a:pt x="2" y="34"/>
                  </a:moveTo>
                  <a:cubicBezTo>
                    <a:pt x="2" y="35"/>
                    <a:pt x="1" y="35"/>
                    <a:pt x="1" y="35"/>
                  </a:cubicBezTo>
                  <a:cubicBezTo>
                    <a:pt x="0" y="35"/>
                    <a:pt x="0" y="35"/>
                    <a:pt x="0" y="3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lnTo>
                    <a:pt x="2" y="3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2" name="Freeform 623">
              <a:extLst>
                <a:ext uri="{FF2B5EF4-FFF2-40B4-BE49-F238E27FC236}">
                  <a16:creationId xmlns:a16="http://schemas.microsoft.com/office/drawing/2014/main" xmlns="" id="{80C5540E-9484-4977-9A08-56FC6A272302}"/>
                </a:ext>
              </a:extLst>
            </p:cNvPr>
            <p:cNvSpPr>
              <a:spLocks/>
            </p:cNvSpPr>
            <p:nvPr/>
          </p:nvSpPr>
          <p:spPr bwMode="auto">
            <a:xfrm>
              <a:off x="5737225" y="2960689"/>
              <a:ext cx="11112" cy="195263"/>
            </a:xfrm>
            <a:custGeom>
              <a:avLst/>
              <a:gdLst>
                <a:gd name="T0" fmla="*/ 2 w 2"/>
                <a:gd name="T1" fmla="*/ 34 h 35"/>
                <a:gd name="T2" fmla="*/ 1 w 2"/>
                <a:gd name="T3" fmla="*/ 35 h 35"/>
                <a:gd name="T4" fmla="*/ 0 w 2"/>
                <a:gd name="T5" fmla="*/ 34 h 35"/>
                <a:gd name="T6" fmla="*/ 0 w 2"/>
                <a:gd name="T7" fmla="*/ 0 h 35"/>
                <a:gd name="T8" fmla="*/ 1 w 2"/>
                <a:gd name="T9" fmla="*/ 0 h 35"/>
                <a:gd name="T10" fmla="*/ 2 w 2"/>
                <a:gd name="T11" fmla="*/ 0 h 35"/>
                <a:gd name="T12" fmla="*/ 2 w 2"/>
                <a:gd name="T13" fmla="*/ 34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35">
                  <a:moveTo>
                    <a:pt x="2" y="34"/>
                  </a:moveTo>
                  <a:cubicBezTo>
                    <a:pt x="2" y="35"/>
                    <a:pt x="1" y="35"/>
                    <a:pt x="1" y="35"/>
                  </a:cubicBezTo>
                  <a:cubicBezTo>
                    <a:pt x="0" y="35"/>
                    <a:pt x="0" y="35"/>
                    <a:pt x="0" y="3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lnTo>
                    <a:pt x="2" y="3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3" name="Freeform 624">
              <a:extLst>
                <a:ext uri="{FF2B5EF4-FFF2-40B4-BE49-F238E27FC236}">
                  <a16:creationId xmlns:a16="http://schemas.microsoft.com/office/drawing/2014/main" xmlns="" id="{70612FBD-CDEE-48E3-8E83-6AFED6F5391F}"/>
                </a:ext>
              </a:extLst>
            </p:cNvPr>
            <p:cNvSpPr>
              <a:spLocks/>
            </p:cNvSpPr>
            <p:nvPr/>
          </p:nvSpPr>
          <p:spPr bwMode="auto">
            <a:xfrm>
              <a:off x="5641975" y="2860676"/>
              <a:ext cx="106362" cy="33338"/>
            </a:xfrm>
            <a:custGeom>
              <a:avLst/>
              <a:gdLst>
                <a:gd name="T0" fmla="*/ 2 w 19"/>
                <a:gd name="T1" fmla="*/ 6 h 6"/>
                <a:gd name="T2" fmla="*/ 1 w 19"/>
                <a:gd name="T3" fmla="*/ 6 h 6"/>
                <a:gd name="T4" fmla="*/ 0 w 19"/>
                <a:gd name="T5" fmla="*/ 6 h 6"/>
                <a:gd name="T6" fmla="*/ 2 w 19"/>
                <a:gd name="T7" fmla="*/ 1 h 6"/>
                <a:gd name="T8" fmla="*/ 6 w 19"/>
                <a:gd name="T9" fmla="*/ 0 h 6"/>
                <a:gd name="T10" fmla="*/ 13 w 19"/>
                <a:gd name="T11" fmla="*/ 0 h 6"/>
                <a:gd name="T12" fmla="*/ 18 w 19"/>
                <a:gd name="T13" fmla="*/ 1 h 6"/>
                <a:gd name="T14" fmla="*/ 19 w 19"/>
                <a:gd name="T15" fmla="*/ 6 h 6"/>
                <a:gd name="T16" fmla="*/ 18 w 19"/>
                <a:gd name="T17" fmla="*/ 6 h 6"/>
                <a:gd name="T18" fmla="*/ 17 w 19"/>
                <a:gd name="T19" fmla="*/ 6 h 6"/>
                <a:gd name="T20" fmla="*/ 16 w 19"/>
                <a:gd name="T21" fmla="*/ 3 h 6"/>
                <a:gd name="T22" fmla="*/ 13 w 19"/>
                <a:gd name="T23" fmla="*/ 2 h 6"/>
                <a:gd name="T24" fmla="*/ 6 w 19"/>
                <a:gd name="T25" fmla="*/ 2 h 6"/>
                <a:gd name="T26" fmla="*/ 3 w 19"/>
                <a:gd name="T27" fmla="*/ 3 h 6"/>
                <a:gd name="T28" fmla="*/ 2 w 19"/>
                <a:gd name="T29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9" h="6">
                  <a:moveTo>
                    <a:pt x="2" y="6"/>
                  </a:moveTo>
                  <a:cubicBezTo>
                    <a:pt x="2" y="6"/>
                    <a:pt x="2" y="6"/>
                    <a:pt x="1" y="6"/>
                  </a:cubicBezTo>
                  <a:cubicBezTo>
                    <a:pt x="1" y="6"/>
                    <a:pt x="0" y="6"/>
                    <a:pt x="0" y="6"/>
                  </a:cubicBezTo>
                  <a:cubicBezTo>
                    <a:pt x="0" y="4"/>
                    <a:pt x="1" y="2"/>
                    <a:pt x="2" y="1"/>
                  </a:cubicBezTo>
                  <a:cubicBezTo>
                    <a:pt x="3" y="0"/>
                    <a:pt x="4" y="0"/>
                    <a:pt x="6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5" y="0"/>
                    <a:pt x="16" y="0"/>
                    <a:pt x="18" y="1"/>
                  </a:cubicBezTo>
                  <a:cubicBezTo>
                    <a:pt x="19" y="2"/>
                    <a:pt x="19" y="4"/>
                    <a:pt x="19" y="6"/>
                  </a:cubicBezTo>
                  <a:cubicBezTo>
                    <a:pt x="19" y="6"/>
                    <a:pt x="19" y="6"/>
                    <a:pt x="18" y="6"/>
                  </a:cubicBezTo>
                  <a:cubicBezTo>
                    <a:pt x="18" y="6"/>
                    <a:pt x="17" y="6"/>
                    <a:pt x="17" y="6"/>
                  </a:cubicBezTo>
                  <a:cubicBezTo>
                    <a:pt x="17" y="4"/>
                    <a:pt x="17" y="3"/>
                    <a:pt x="16" y="3"/>
                  </a:cubicBezTo>
                  <a:cubicBezTo>
                    <a:pt x="15" y="2"/>
                    <a:pt x="14" y="2"/>
                    <a:pt x="13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2" y="3"/>
                    <a:pt x="2" y="4"/>
                    <a:pt x="2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4" name="Freeform 625">
              <a:extLst>
                <a:ext uri="{FF2B5EF4-FFF2-40B4-BE49-F238E27FC236}">
                  <a16:creationId xmlns:a16="http://schemas.microsoft.com/office/drawing/2014/main" xmlns="" id="{D7753A45-503B-45CE-80D3-59F2099AAD4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53075" y="2905126"/>
              <a:ext cx="284162" cy="39688"/>
            </a:xfrm>
            <a:custGeom>
              <a:avLst/>
              <a:gdLst>
                <a:gd name="T0" fmla="*/ 3 w 51"/>
                <a:gd name="T1" fmla="*/ 0 h 7"/>
                <a:gd name="T2" fmla="*/ 48 w 51"/>
                <a:gd name="T3" fmla="*/ 0 h 7"/>
                <a:gd name="T4" fmla="*/ 50 w 51"/>
                <a:gd name="T5" fmla="*/ 1 h 7"/>
                <a:gd name="T6" fmla="*/ 50 w 51"/>
                <a:gd name="T7" fmla="*/ 1 h 7"/>
                <a:gd name="T8" fmla="*/ 51 w 51"/>
                <a:gd name="T9" fmla="*/ 4 h 7"/>
                <a:gd name="T10" fmla="*/ 51 w 51"/>
                <a:gd name="T11" fmla="*/ 6 h 7"/>
                <a:gd name="T12" fmla="*/ 50 w 51"/>
                <a:gd name="T13" fmla="*/ 7 h 7"/>
                <a:gd name="T14" fmla="*/ 50 w 51"/>
                <a:gd name="T15" fmla="*/ 7 h 7"/>
                <a:gd name="T16" fmla="*/ 1 w 51"/>
                <a:gd name="T17" fmla="*/ 7 h 7"/>
                <a:gd name="T18" fmla="*/ 0 w 51"/>
                <a:gd name="T19" fmla="*/ 6 h 7"/>
                <a:gd name="T20" fmla="*/ 0 w 51"/>
                <a:gd name="T21" fmla="*/ 6 h 7"/>
                <a:gd name="T22" fmla="*/ 0 w 51"/>
                <a:gd name="T23" fmla="*/ 4 h 7"/>
                <a:gd name="T24" fmla="*/ 1 w 51"/>
                <a:gd name="T25" fmla="*/ 1 h 7"/>
                <a:gd name="T26" fmla="*/ 1 w 51"/>
                <a:gd name="T27" fmla="*/ 1 h 7"/>
                <a:gd name="T28" fmla="*/ 3 w 51"/>
                <a:gd name="T29" fmla="*/ 0 h 7"/>
                <a:gd name="T30" fmla="*/ 48 w 51"/>
                <a:gd name="T31" fmla="*/ 2 h 7"/>
                <a:gd name="T32" fmla="*/ 3 w 51"/>
                <a:gd name="T33" fmla="*/ 2 h 7"/>
                <a:gd name="T34" fmla="*/ 2 w 51"/>
                <a:gd name="T35" fmla="*/ 3 h 7"/>
                <a:gd name="T36" fmla="*/ 2 w 51"/>
                <a:gd name="T37" fmla="*/ 3 h 7"/>
                <a:gd name="T38" fmla="*/ 2 w 51"/>
                <a:gd name="T39" fmla="*/ 4 h 7"/>
                <a:gd name="T40" fmla="*/ 2 w 51"/>
                <a:gd name="T41" fmla="*/ 5 h 7"/>
                <a:gd name="T42" fmla="*/ 49 w 51"/>
                <a:gd name="T43" fmla="*/ 5 h 7"/>
                <a:gd name="T44" fmla="*/ 49 w 51"/>
                <a:gd name="T45" fmla="*/ 4 h 7"/>
                <a:gd name="T46" fmla="*/ 49 w 51"/>
                <a:gd name="T47" fmla="*/ 3 h 7"/>
                <a:gd name="T48" fmla="*/ 49 w 51"/>
                <a:gd name="T49" fmla="*/ 3 h 7"/>
                <a:gd name="T50" fmla="*/ 48 w 51"/>
                <a:gd name="T51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1" h="7">
                  <a:moveTo>
                    <a:pt x="3" y="0"/>
                  </a:moveTo>
                  <a:cubicBezTo>
                    <a:pt x="48" y="0"/>
                    <a:pt x="48" y="0"/>
                    <a:pt x="48" y="0"/>
                  </a:cubicBezTo>
                  <a:cubicBezTo>
                    <a:pt x="49" y="0"/>
                    <a:pt x="50" y="1"/>
                    <a:pt x="50" y="1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51" y="2"/>
                    <a:pt x="51" y="3"/>
                    <a:pt x="51" y="4"/>
                  </a:cubicBezTo>
                  <a:cubicBezTo>
                    <a:pt x="51" y="6"/>
                    <a:pt x="51" y="6"/>
                    <a:pt x="51" y="6"/>
                  </a:cubicBezTo>
                  <a:cubicBezTo>
                    <a:pt x="51" y="7"/>
                    <a:pt x="51" y="7"/>
                    <a:pt x="50" y="7"/>
                  </a:cubicBezTo>
                  <a:cubicBezTo>
                    <a:pt x="50" y="7"/>
                    <a:pt x="50" y="7"/>
                    <a:pt x="50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7"/>
                    <a:pt x="0" y="7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3"/>
                    <a:pt x="0" y="2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2" y="1"/>
                    <a:pt x="3" y="0"/>
                    <a:pt x="3" y="0"/>
                  </a:cubicBezTo>
                  <a:close/>
                  <a:moveTo>
                    <a:pt x="48" y="2"/>
                  </a:move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4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49" y="5"/>
                    <a:pt x="49" y="5"/>
                    <a:pt x="49" y="5"/>
                  </a:cubicBezTo>
                  <a:cubicBezTo>
                    <a:pt x="49" y="4"/>
                    <a:pt x="49" y="4"/>
                    <a:pt x="49" y="4"/>
                  </a:cubicBezTo>
                  <a:cubicBezTo>
                    <a:pt x="49" y="3"/>
                    <a:pt x="49" y="3"/>
                    <a:pt x="49" y="3"/>
                  </a:cubicBezTo>
                  <a:cubicBezTo>
                    <a:pt x="49" y="3"/>
                    <a:pt x="49" y="3"/>
                    <a:pt x="49" y="3"/>
                  </a:cubicBezTo>
                  <a:cubicBezTo>
                    <a:pt x="49" y="2"/>
                    <a:pt x="48" y="2"/>
                    <a:pt x="48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25" name="Group 624">
            <a:extLst>
              <a:ext uri="{FF2B5EF4-FFF2-40B4-BE49-F238E27FC236}">
                <a16:creationId xmlns:a16="http://schemas.microsoft.com/office/drawing/2014/main" xmlns="" id="{FEF7F1E9-C311-47E1-832A-BBB804DA99E3}"/>
              </a:ext>
            </a:extLst>
          </p:cNvPr>
          <p:cNvGrpSpPr/>
          <p:nvPr/>
        </p:nvGrpSpPr>
        <p:grpSpPr>
          <a:xfrm>
            <a:off x="4848225" y="2936876"/>
            <a:ext cx="338137" cy="339725"/>
            <a:chOff x="4848225" y="2860676"/>
            <a:chExt cx="338137" cy="339725"/>
          </a:xfrm>
          <a:solidFill>
            <a:schemeClr val="tx1"/>
          </a:solidFill>
        </p:grpSpPr>
        <p:sp>
          <p:nvSpPr>
            <p:cNvPr id="626" name="Freeform 626">
              <a:extLst>
                <a:ext uri="{FF2B5EF4-FFF2-40B4-BE49-F238E27FC236}">
                  <a16:creationId xmlns:a16="http://schemas.microsoft.com/office/drawing/2014/main" xmlns="" id="{E0FF53A2-416D-4EAD-8292-0B1A51F5530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08550" y="2922589"/>
              <a:ext cx="217487" cy="211138"/>
            </a:xfrm>
            <a:custGeom>
              <a:avLst/>
              <a:gdLst>
                <a:gd name="T0" fmla="*/ 9 w 39"/>
                <a:gd name="T1" fmla="*/ 3 h 38"/>
                <a:gd name="T2" fmla="*/ 12 w 39"/>
                <a:gd name="T3" fmla="*/ 1 h 38"/>
                <a:gd name="T4" fmla="*/ 18 w 39"/>
                <a:gd name="T5" fmla="*/ 0 h 38"/>
                <a:gd name="T6" fmla="*/ 25 w 39"/>
                <a:gd name="T7" fmla="*/ 1 h 38"/>
                <a:gd name="T8" fmla="*/ 30 w 39"/>
                <a:gd name="T9" fmla="*/ 3 h 38"/>
                <a:gd name="T10" fmla="*/ 32 w 39"/>
                <a:gd name="T11" fmla="*/ 4 h 38"/>
                <a:gd name="T12" fmla="*/ 32 w 39"/>
                <a:gd name="T13" fmla="*/ 7 h 38"/>
                <a:gd name="T14" fmla="*/ 29 w 39"/>
                <a:gd name="T15" fmla="*/ 5 h 38"/>
                <a:gd name="T16" fmla="*/ 24 w 39"/>
                <a:gd name="T17" fmla="*/ 3 h 38"/>
                <a:gd name="T18" fmla="*/ 18 w 39"/>
                <a:gd name="T19" fmla="*/ 2 h 38"/>
                <a:gd name="T20" fmla="*/ 13 w 39"/>
                <a:gd name="T21" fmla="*/ 3 h 38"/>
                <a:gd name="T22" fmla="*/ 12 w 39"/>
                <a:gd name="T23" fmla="*/ 4 h 38"/>
                <a:gd name="T24" fmla="*/ 34 w 39"/>
                <a:gd name="T25" fmla="*/ 8 h 38"/>
                <a:gd name="T26" fmla="*/ 37 w 39"/>
                <a:gd name="T27" fmla="*/ 12 h 38"/>
                <a:gd name="T28" fmla="*/ 39 w 39"/>
                <a:gd name="T29" fmla="*/ 17 h 38"/>
                <a:gd name="T30" fmla="*/ 38 w 39"/>
                <a:gd name="T31" fmla="*/ 25 h 38"/>
                <a:gd name="T32" fmla="*/ 36 w 39"/>
                <a:gd name="T33" fmla="*/ 28 h 38"/>
                <a:gd name="T34" fmla="*/ 34 w 39"/>
                <a:gd name="T35" fmla="*/ 31 h 38"/>
                <a:gd name="T36" fmla="*/ 32 w 39"/>
                <a:gd name="T37" fmla="*/ 31 h 38"/>
                <a:gd name="T38" fmla="*/ 35 w 39"/>
                <a:gd name="T39" fmla="*/ 27 h 38"/>
                <a:gd name="T40" fmla="*/ 36 w 39"/>
                <a:gd name="T41" fmla="*/ 26 h 38"/>
                <a:gd name="T42" fmla="*/ 37 w 39"/>
                <a:gd name="T43" fmla="*/ 19 h 38"/>
                <a:gd name="T44" fmla="*/ 36 w 39"/>
                <a:gd name="T45" fmla="*/ 14 h 38"/>
                <a:gd name="T46" fmla="*/ 34 w 39"/>
                <a:gd name="T47" fmla="*/ 10 h 38"/>
                <a:gd name="T48" fmla="*/ 30 w 39"/>
                <a:gd name="T49" fmla="*/ 35 h 38"/>
                <a:gd name="T50" fmla="*/ 27 w 39"/>
                <a:gd name="T51" fmla="*/ 37 h 38"/>
                <a:gd name="T52" fmla="*/ 21 w 39"/>
                <a:gd name="T53" fmla="*/ 38 h 38"/>
                <a:gd name="T54" fmla="*/ 14 w 39"/>
                <a:gd name="T55" fmla="*/ 38 h 38"/>
                <a:gd name="T56" fmla="*/ 11 w 39"/>
                <a:gd name="T57" fmla="*/ 36 h 38"/>
                <a:gd name="T58" fmla="*/ 9 w 39"/>
                <a:gd name="T59" fmla="*/ 35 h 38"/>
                <a:gd name="T60" fmla="*/ 6 w 39"/>
                <a:gd name="T61" fmla="*/ 33 h 38"/>
                <a:gd name="T62" fmla="*/ 9 w 39"/>
                <a:gd name="T63" fmla="*/ 32 h 38"/>
                <a:gd name="T64" fmla="*/ 10 w 39"/>
                <a:gd name="T65" fmla="*/ 34 h 38"/>
                <a:gd name="T66" fmla="*/ 13 w 39"/>
                <a:gd name="T67" fmla="*/ 35 h 38"/>
                <a:gd name="T68" fmla="*/ 20 w 39"/>
                <a:gd name="T69" fmla="*/ 36 h 38"/>
                <a:gd name="T70" fmla="*/ 24 w 39"/>
                <a:gd name="T71" fmla="*/ 36 h 38"/>
                <a:gd name="T72" fmla="*/ 28 w 39"/>
                <a:gd name="T73" fmla="*/ 34 h 38"/>
                <a:gd name="T74" fmla="*/ 5 w 39"/>
                <a:gd name="T75" fmla="*/ 29 h 38"/>
                <a:gd name="T76" fmla="*/ 3 w 39"/>
                <a:gd name="T77" fmla="*/ 28 h 38"/>
                <a:gd name="T78" fmla="*/ 1 w 39"/>
                <a:gd name="T79" fmla="*/ 23 h 38"/>
                <a:gd name="T80" fmla="*/ 1 w 39"/>
                <a:gd name="T81" fmla="*/ 17 h 38"/>
                <a:gd name="T82" fmla="*/ 2 w 39"/>
                <a:gd name="T83" fmla="*/ 12 h 38"/>
                <a:gd name="T84" fmla="*/ 5 w 39"/>
                <a:gd name="T85" fmla="*/ 7 h 38"/>
                <a:gd name="T86" fmla="*/ 7 w 39"/>
                <a:gd name="T87" fmla="*/ 7 h 38"/>
                <a:gd name="T88" fmla="*/ 4 w 39"/>
                <a:gd name="T89" fmla="*/ 11 h 38"/>
                <a:gd name="T90" fmla="*/ 3 w 39"/>
                <a:gd name="T91" fmla="*/ 16 h 38"/>
                <a:gd name="T92" fmla="*/ 2 w 39"/>
                <a:gd name="T93" fmla="*/ 21 h 38"/>
                <a:gd name="T94" fmla="*/ 4 w 39"/>
                <a:gd name="T95" fmla="*/ 26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39" h="38">
                  <a:moveTo>
                    <a:pt x="10" y="5"/>
                  </a:moveTo>
                  <a:cubicBezTo>
                    <a:pt x="10" y="5"/>
                    <a:pt x="9" y="5"/>
                    <a:pt x="9" y="5"/>
                  </a:cubicBezTo>
                  <a:cubicBezTo>
                    <a:pt x="9" y="4"/>
                    <a:pt x="9" y="4"/>
                    <a:pt x="9" y="3"/>
                  </a:cubicBezTo>
                  <a:cubicBezTo>
                    <a:pt x="10" y="3"/>
                    <a:pt x="10" y="3"/>
                    <a:pt x="11" y="2"/>
                  </a:cubicBezTo>
                  <a:cubicBezTo>
                    <a:pt x="11" y="2"/>
                    <a:pt x="12" y="2"/>
                    <a:pt x="12" y="1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3" y="1"/>
                    <a:pt x="14" y="1"/>
                    <a:pt x="14" y="1"/>
                  </a:cubicBezTo>
                  <a:cubicBezTo>
                    <a:pt x="15" y="1"/>
                    <a:pt x="15" y="1"/>
                    <a:pt x="16" y="0"/>
                  </a:cubicBezTo>
                  <a:cubicBezTo>
                    <a:pt x="17" y="0"/>
                    <a:pt x="17" y="0"/>
                    <a:pt x="18" y="0"/>
                  </a:cubicBezTo>
                  <a:cubicBezTo>
                    <a:pt x="18" y="0"/>
                    <a:pt x="19" y="0"/>
                    <a:pt x="20" y="0"/>
                  </a:cubicBezTo>
                  <a:cubicBezTo>
                    <a:pt x="21" y="0"/>
                    <a:pt x="22" y="0"/>
                    <a:pt x="23" y="0"/>
                  </a:cubicBezTo>
                  <a:cubicBezTo>
                    <a:pt x="24" y="1"/>
                    <a:pt x="24" y="1"/>
                    <a:pt x="25" y="1"/>
                  </a:cubicBezTo>
                  <a:cubicBezTo>
                    <a:pt x="26" y="1"/>
                    <a:pt x="26" y="1"/>
                    <a:pt x="27" y="1"/>
                  </a:cubicBezTo>
                  <a:cubicBezTo>
                    <a:pt x="27" y="2"/>
                    <a:pt x="28" y="2"/>
                    <a:pt x="28" y="2"/>
                  </a:cubicBezTo>
                  <a:cubicBezTo>
                    <a:pt x="29" y="3"/>
                    <a:pt x="30" y="3"/>
                    <a:pt x="30" y="3"/>
                  </a:cubicBezTo>
                  <a:cubicBezTo>
                    <a:pt x="31" y="4"/>
                    <a:pt x="31" y="4"/>
                    <a:pt x="32" y="4"/>
                  </a:cubicBezTo>
                  <a:cubicBezTo>
                    <a:pt x="32" y="4"/>
                    <a:pt x="32" y="4"/>
                    <a:pt x="32" y="4"/>
                  </a:cubicBezTo>
                  <a:cubicBezTo>
                    <a:pt x="32" y="4"/>
                    <a:pt x="32" y="4"/>
                    <a:pt x="32" y="4"/>
                  </a:cubicBezTo>
                  <a:cubicBezTo>
                    <a:pt x="32" y="5"/>
                    <a:pt x="33" y="5"/>
                    <a:pt x="33" y="6"/>
                  </a:cubicBezTo>
                  <a:cubicBezTo>
                    <a:pt x="33" y="6"/>
                    <a:pt x="33" y="7"/>
                    <a:pt x="33" y="7"/>
                  </a:cubicBezTo>
                  <a:cubicBezTo>
                    <a:pt x="33" y="7"/>
                    <a:pt x="32" y="7"/>
                    <a:pt x="32" y="7"/>
                  </a:cubicBezTo>
                  <a:cubicBezTo>
                    <a:pt x="31" y="7"/>
                    <a:pt x="31" y="6"/>
                    <a:pt x="30" y="6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0" y="5"/>
                    <a:pt x="30" y="5"/>
                    <a:pt x="29" y="5"/>
                  </a:cubicBezTo>
                  <a:cubicBezTo>
                    <a:pt x="29" y="5"/>
                    <a:pt x="28" y="4"/>
                    <a:pt x="28" y="4"/>
                  </a:cubicBezTo>
                  <a:cubicBezTo>
                    <a:pt x="27" y="4"/>
                    <a:pt x="27" y="3"/>
                    <a:pt x="26" y="3"/>
                  </a:cubicBezTo>
                  <a:cubicBezTo>
                    <a:pt x="26" y="3"/>
                    <a:pt x="25" y="3"/>
                    <a:pt x="24" y="3"/>
                  </a:cubicBezTo>
                  <a:cubicBezTo>
                    <a:pt x="24" y="3"/>
                    <a:pt x="23" y="2"/>
                    <a:pt x="23" y="2"/>
                  </a:cubicBezTo>
                  <a:cubicBezTo>
                    <a:pt x="22" y="2"/>
                    <a:pt x="21" y="2"/>
                    <a:pt x="20" y="2"/>
                  </a:cubicBezTo>
                  <a:cubicBezTo>
                    <a:pt x="19" y="2"/>
                    <a:pt x="18" y="2"/>
                    <a:pt x="18" y="2"/>
                  </a:cubicBezTo>
                  <a:cubicBezTo>
                    <a:pt x="17" y="2"/>
                    <a:pt x="17" y="2"/>
                    <a:pt x="16" y="2"/>
                  </a:cubicBezTo>
                  <a:cubicBezTo>
                    <a:pt x="16" y="2"/>
                    <a:pt x="15" y="3"/>
                    <a:pt x="15" y="3"/>
                  </a:cubicBezTo>
                  <a:cubicBezTo>
                    <a:pt x="14" y="3"/>
                    <a:pt x="14" y="3"/>
                    <a:pt x="13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3" y="3"/>
                    <a:pt x="12" y="4"/>
                    <a:pt x="12" y="4"/>
                  </a:cubicBezTo>
                  <a:cubicBezTo>
                    <a:pt x="11" y="4"/>
                    <a:pt x="11" y="5"/>
                    <a:pt x="10" y="5"/>
                  </a:cubicBezTo>
                  <a:close/>
                  <a:moveTo>
                    <a:pt x="34" y="10"/>
                  </a:moveTo>
                  <a:cubicBezTo>
                    <a:pt x="34" y="9"/>
                    <a:pt x="34" y="9"/>
                    <a:pt x="34" y="8"/>
                  </a:cubicBezTo>
                  <a:cubicBezTo>
                    <a:pt x="35" y="8"/>
                    <a:pt x="35" y="8"/>
                    <a:pt x="36" y="9"/>
                  </a:cubicBezTo>
                  <a:cubicBezTo>
                    <a:pt x="36" y="9"/>
                    <a:pt x="36" y="10"/>
                    <a:pt x="36" y="10"/>
                  </a:cubicBezTo>
                  <a:cubicBezTo>
                    <a:pt x="37" y="11"/>
                    <a:pt x="37" y="11"/>
                    <a:pt x="37" y="12"/>
                  </a:cubicBezTo>
                  <a:cubicBezTo>
                    <a:pt x="38" y="13"/>
                    <a:pt x="38" y="13"/>
                    <a:pt x="38" y="14"/>
                  </a:cubicBezTo>
                  <a:cubicBezTo>
                    <a:pt x="38" y="14"/>
                    <a:pt x="38" y="15"/>
                    <a:pt x="38" y="16"/>
                  </a:cubicBezTo>
                  <a:cubicBezTo>
                    <a:pt x="38" y="16"/>
                    <a:pt x="39" y="17"/>
                    <a:pt x="39" y="17"/>
                  </a:cubicBezTo>
                  <a:cubicBezTo>
                    <a:pt x="39" y="18"/>
                    <a:pt x="39" y="19"/>
                    <a:pt x="39" y="19"/>
                  </a:cubicBezTo>
                  <a:cubicBezTo>
                    <a:pt x="39" y="20"/>
                    <a:pt x="39" y="22"/>
                    <a:pt x="38" y="23"/>
                  </a:cubicBezTo>
                  <a:cubicBezTo>
                    <a:pt x="38" y="23"/>
                    <a:pt x="38" y="24"/>
                    <a:pt x="38" y="25"/>
                  </a:cubicBezTo>
                  <a:cubicBezTo>
                    <a:pt x="38" y="25"/>
                    <a:pt x="38" y="26"/>
                    <a:pt x="37" y="26"/>
                  </a:cubicBezTo>
                  <a:cubicBezTo>
                    <a:pt x="37" y="26"/>
                    <a:pt x="37" y="26"/>
                    <a:pt x="37" y="26"/>
                  </a:cubicBezTo>
                  <a:cubicBezTo>
                    <a:pt x="37" y="27"/>
                    <a:pt x="37" y="28"/>
                    <a:pt x="36" y="28"/>
                  </a:cubicBezTo>
                  <a:cubicBezTo>
                    <a:pt x="36" y="28"/>
                    <a:pt x="36" y="28"/>
                    <a:pt x="36" y="28"/>
                  </a:cubicBezTo>
                  <a:cubicBezTo>
                    <a:pt x="36" y="29"/>
                    <a:pt x="36" y="29"/>
                    <a:pt x="36" y="30"/>
                  </a:cubicBezTo>
                  <a:cubicBezTo>
                    <a:pt x="35" y="30"/>
                    <a:pt x="35" y="31"/>
                    <a:pt x="34" y="31"/>
                  </a:cubicBezTo>
                  <a:cubicBezTo>
                    <a:pt x="34" y="32"/>
                    <a:pt x="34" y="32"/>
                    <a:pt x="33" y="33"/>
                  </a:cubicBezTo>
                  <a:cubicBezTo>
                    <a:pt x="33" y="33"/>
                    <a:pt x="32" y="33"/>
                    <a:pt x="32" y="33"/>
                  </a:cubicBezTo>
                  <a:cubicBezTo>
                    <a:pt x="31" y="32"/>
                    <a:pt x="31" y="32"/>
                    <a:pt x="32" y="31"/>
                  </a:cubicBezTo>
                  <a:cubicBezTo>
                    <a:pt x="32" y="31"/>
                    <a:pt x="33" y="31"/>
                    <a:pt x="33" y="30"/>
                  </a:cubicBezTo>
                  <a:cubicBezTo>
                    <a:pt x="33" y="30"/>
                    <a:pt x="34" y="29"/>
                    <a:pt x="34" y="29"/>
                  </a:cubicBezTo>
                  <a:cubicBezTo>
                    <a:pt x="34" y="28"/>
                    <a:pt x="35" y="28"/>
                    <a:pt x="35" y="27"/>
                  </a:cubicBezTo>
                  <a:cubicBezTo>
                    <a:pt x="35" y="27"/>
                    <a:pt x="35" y="27"/>
                    <a:pt x="35" y="27"/>
                  </a:cubicBezTo>
                  <a:cubicBezTo>
                    <a:pt x="35" y="27"/>
                    <a:pt x="35" y="26"/>
                    <a:pt x="36" y="26"/>
                  </a:cubicBezTo>
                  <a:cubicBezTo>
                    <a:pt x="36" y="26"/>
                    <a:pt x="36" y="26"/>
                    <a:pt x="36" y="26"/>
                  </a:cubicBezTo>
                  <a:cubicBezTo>
                    <a:pt x="36" y="25"/>
                    <a:pt x="36" y="25"/>
                    <a:pt x="36" y="24"/>
                  </a:cubicBezTo>
                  <a:cubicBezTo>
                    <a:pt x="36" y="24"/>
                    <a:pt x="36" y="23"/>
                    <a:pt x="36" y="22"/>
                  </a:cubicBezTo>
                  <a:cubicBezTo>
                    <a:pt x="37" y="21"/>
                    <a:pt x="37" y="20"/>
                    <a:pt x="37" y="19"/>
                  </a:cubicBezTo>
                  <a:cubicBezTo>
                    <a:pt x="37" y="19"/>
                    <a:pt x="37" y="18"/>
                    <a:pt x="37" y="18"/>
                  </a:cubicBezTo>
                  <a:cubicBezTo>
                    <a:pt x="37" y="17"/>
                    <a:pt x="37" y="16"/>
                    <a:pt x="36" y="16"/>
                  </a:cubicBezTo>
                  <a:cubicBezTo>
                    <a:pt x="36" y="15"/>
                    <a:pt x="36" y="15"/>
                    <a:pt x="36" y="14"/>
                  </a:cubicBezTo>
                  <a:cubicBezTo>
                    <a:pt x="36" y="14"/>
                    <a:pt x="36" y="13"/>
                    <a:pt x="36" y="13"/>
                  </a:cubicBezTo>
                  <a:cubicBezTo>
                    <a:pt x="35" y="12"/>
                    <a:pt x="35" y="12"/>
                    <a:pt x="35" y="11"/>
                  </a:cubicBezTo>
                  <a:cubicBezTo>
                    <a:pt x="35" y="11"/>
                    <a:pt x="34" y="10"/>
                    <a:pt x="34" y="10"/>
                  </a:cubicBezTo>
                  <a:close/>
                  <a:moveTo>
                    <a:pt x="29" y="34"/>
                  </a:moveTo>
                  <a:cubicBezTo>
                    <a:pt x="29" y="33"/>
                    <a:pt x="30" y="33"/>
                    <a:pt x="30" y="34"/>
                  </a:cubicBezTo>
                  <a:cubicBezTo>
                    <a:pt x="31" y="34"/>
                    <a:pt x="31" y="35"/>
                    <a:pt x="30" y="35"/>
                  </a:cubicBezTo>
                  <a:cubicBezTo>
                    <a:pt x="30" y="35"/>
                    <a:pt x="29" y="36"/>
                    <a:pt x="28" y="36"/>
                  </a:cubicBezTo>
                  <a:cubicBezTo>
                    <a:pt x="28" y="36"/>
                    <a:pt x="28" y="36"/>
                    <a:pt x="28" y="36"/>
                  </a:cubicBezTo>
                  <a:cubicBezTo>
                    <a:pt x="28" y="36"/>
                    <a:pt x="27" y="37"/>
                    <a:pt x="27" y="37"/>
                  </a:cubicBezTo>
                  <a:cubicBezTo>
                    <a:pt x="26" y="37"/>
                    <a:pt x="26" y="37"/>
                    <a:pt x="25" y="38"/>
                  </a:cubicBezTo>
                  <a:cubicBezTo>
                    <a:pt x="24" y="38"/>
                    <a:pt x="24" y="38"/>
                    <a:pt x="23" y="38"/>
                  </a:cubicBezTo>
                  <a:cubicBezTo>
                    <a:pt x="23" y="38"/>
                    <a:pt x="22" y="38"/>
                    <a:pt x="21" y="38"/>
                  </a:cubicBezTo>
                  <a:cubicBezTo>
                    <a:pt x="21" y="38"/>
                    <a:pt x="20" y="38"/>
                    <a:pt x="20" y="38"/>
                  </a:cubicBezTo>
                  <a:cubicBezTo>
                    <a:pt x="18" y="38"/>
                    <a:pt x="17" y="38"/>
                    <a:pt x="16" y="38"/>
                  </a:cubicBezTo>
                  <a:cubicBezTo>
                    <a:pt x="15" y="38"/>
                    <a:pt x="15" y="38"/>
                    <a:pt x="14" y="38"/>
                  </a:cubicBezTo>
                  <a:cubicBezTo>
                    <a:pt x="14" y="37"/>
                    <a:pt x="13" y="37"/>
                    <a:pt x="12" y="37"/>
                  </a:cubicBezTo>
                  <a:cubicBezTo>
                    <a:pt x="12" y="37"/>
                    <a:pt x="12" y="37"/>
                    <a:pt x="12" y="37"/>
                  </a:cubicBezTo>
                  <a:cubicBezTo>
                    <a:pt x="12" y="37"/>
                    <a:pt x="11" y="36"/>
                    <a:pt x="11" y="36"/>
                  </a:cubicBezTo>
                  <a:cubicBezTo>
                    <a:pt x="10" y="36"/>
                    <a:pt x="10" y="36"/>
                    <a:pt x="9" y="35"/>
                  </a:cubicBezTo>
                  <a:cubicBezTo>
                    <a:pt x="9" y="35"/>
                    <a:pt x="9" y="35"/>
                    <a:pt x="9" y="35"/>
                  </a:cubicBezTo>
                  <a:cubicBezTo>
                    <a:pt x="9" y="35"/>
                    <a:pt x="9" y="35"/>
                    <a:pt x="9" y="35"/>
                  </a:cubicBezTo>
                  <a:cubicBezTo>
                    <a:pt x="9" y="35"/>
                    <a:pt x="8" y="34"/>
                    <a:pt x="8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7" y="34"/>
                    <a:pt x="6" y="33"/>
                    <a:pt x="6" y="33"/>
                  </a:cubicBezTo>
                  <a:cubicBezTo>
                    <a:pt x="6" y="32"/>
                    <a:pt x="6" y="32"/>
                    <a:pt x="6" y="31"/>
                  </a:cubicBezTo>
                  <a:cubicBezTo>
                    <a:pt x="6" y="31"/>
                    <a:pt x="7" y="31"/>
                    <a:pt x="7" y="31"/>
                  </a:cubicBezTo>
                  <a:cubicBezTo>
                    <a:pt x="8" y="32"/>
                    <a:pt x="8" y="32"/>
                    <a:pt x="9" y="32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9" y="33"/>
                    <a:pt x="10" y="33"/>
                    <a:pt x="10" y="34"/>
                  </a:cubicBezTo>
                  <a:cubicBezTo>
                    <a:pt x="10" y="34"/>
                    <a:pt x="10" y="34"/>
                    <a:pt x="10" y="34"/>
                  </a:cubicBezTo>
                  <a:cubicBezTo>
                    <a:pt x="11" y="34"/>
                    <a:pt x="11" y="34"/>
                    <a:pt x="12" y="34"/>
                  </a:cubicBezTo>
                  <a:cubicBezTo>
                    <a:pt x="12" y="35"/>
                    <a:pt x="13" y="35"/>
                    <a:pt x="13" y="35"/>
                  </a:cubicBezTo>
                  <a:cubicBezTo>
                    <a:pt x="13" y="35"/>
                    <a:pt x="13" y="35"/>
                    <a:pt x="13" y="35"/>
                  </a:cubicBezTo>
                  <a:cubicBezTo>
                    <a:pt x="14" y="35"/>
                    <a:pt x="14" y="36"/>
                    <a:pt x="15" y="36"/>
                  </a:cubicBezTo>
                  <a:cubicBezTo>
                    <a:pt x="15" y="36"/>
                    <a:pt x="16" y="36"/>
                    <a:pt x="16" y="36"/>
                  </a:cubicBezTo>
                  <a:cubicBezTo>
                    <a:pt x="17" y="36"/>
                    <a:pt x="18" y="36"/>
                    <a:pt x="20" y="36"/>
                  </a:cubicBezTo>
                  <a:cubicBezTo>
                    <a:pt x="20" y="36"/>
                    <a:pt x="21" y="36"/>
                    <a:pt x="21" y="36"/>
                  </a:cubicBezTo>
                  <a:cubicBezTo>
                    <a:pt x="22" y="36"/>
                    <a:pt x="22" y="36"/>
                    <a:pt x="23" y="36"/>
                  </a:cubicBezTo>
                  <a:cubicBezTo>
                    <a:pt x="23" y="36"/>
                    <a:pt x="24" y="36"/>
                    <a:pt x="24" y="36"/>
                  </a:cubicBezTo>
                  <a:cubicBezTo>
                    <a:pt x="25" y="36"/>
                    <a:pt x="26" y="35"/>
                    <a:pt x="26" y="35"/>
                  </a:cubicBezTo>
                  <a:cubicBezTo>
                    <a:pt x="27" y="35"/>
                    <a:pt x="27" y="35"/>
                    <a:pt x="28" y="34"/>
                  </a:cubicBezTo>
                  <a:cubicBezTo>
                    <a:pt x="28" y="34"/>
                    <a:pt x="28" y="34"/>
                    <a:pt x="28" y="34"/>
                  </a:cubicBezTo>
                  <a:cubicBezTo>
                    <a:pt x="28" y="34"/>
                    <a:pt x="28" y="34"/>
                    <a:pt x="28" y="34"/>
                  </a:cubicBezTo>
                  <a:cubicBezTo>
                    <a:pt x="28" y="34"/>
                    <a:pt x="29" y="34"/>
                    <a:pt x="29" y="34"/>
                  </a:cubicBezTo>
                  <a:close/>
                  <a:moveTo>
                    <a:pt x="5" y="29"/>
                  </a:moveTo>
                  <a:cubicBezTo>
                    <a:pt x="6" y="29"/>
                    <a:pt x="5" y="30"/>
                    <a:pt x="5" y="30"/>
                  </a:cubicBezTo>
                  <a:cubicBezTo>
                    <a:pt x="5" y="30"/>
                    <a:pt x="4" y="30"/>
                    <a:pt x="4" y="30"/>
                  </a:cubicBezTo>
                  <a:cubicBezTo>
                    <a:pt x="3" y="29"/>
                    <a:pt x="3" y="29"/>
                    <a:pt x="3" y="28"/>
                  </a:cubicBezTo>
                  <a:cubicBezTo>
                    <a:pt x="2" y="28"/>
                    <a:pt x="2" y="27"/>
                    <a:pt x="2" y="26"/>
                  </a:cubicBezTo>
                  <a:cubicBezTo>
                    <a:pt x="2" y="26"/>
                    <a:pt x="1" y="25"/>
                    <a:pt x="1" y="25"/>
                  </a:cubicBezTo>
                  <a:cubicBezTo>
                    <a:pt x="1" y="24"/>
                    <a:pt x="1" y="23"/>
                    <a:pt x="1" y="23"/>
                  </a:cubicBezTo>
                  <a:cubicBezTo>
                    <a:pt x="1" y="22"/>
                    <a:pt x="1" y="22"/>
                    <a:pt x="1" y="21"/>
                  </a:cubicBezTo>
                  <a:cubicBezTo>
                    <a:pt x="1" y="20"/>
                    <a:pt x="0" y="20"/>
                    <a:pt x="0" y="19"/>
                  </a:cubicBezTo>
                  <a:cubicBezTo>
                    <a:pt x="0" y="19"/>
                    <a:pt x="1" y="18"/>
                    <a:pt x="1" y="17"/>
                  </a:cubicBezTo>
                  <a:cubicBezTo>
                    <a:pt x="1" y="17"/>
                    <a:pt x="1" y="16"/>
                    <a:pt x="1" y="16"/>
                  </a:cubicBezTo>
                  <a:cubicBezTo>
                    <a:pt x="1" y="15"/>
                    <a:pt x="1" y="14"/>
                    <a:pt x="1" y="14"/>
                  </a:cubicBezTo>
                  <a:cubicBezTo>
                    <a:pt x="1" y="13"/>
                    <a:pt x="2" y="13"/>
                    <a:pt x="2" y="12"/>
                  </a:cubicBezTo>
                  <a:cubicBezTo>
                    <a:pt x="2" y="11"/>
                    <a:pt x="2" y="11"/>
                    <a:pt x="3" y="10"/>
                  </a:cubicBezTo>
                  <a:cubicBezTo>
                    <a:pt x="3" y="10"/>
                    <a:pt x="3" y="9"/>
                    <a:pt x="4" y="9"/>
                  </a:cubicBezTo>
                  <a:cubicBezTo>
                    <a:pt x="4" y="8"/>
                    <a:pt x="4" y="8"/>
                    <a:pt x="5" y="7"/>
                  </a:cubicBezTo>
                  <a:cubicBezTo>
                    <a:pt x="5" y="7"/>
                    <a:pt x="6" y="6"/>
                    <a:pt x="6" y="6"/>
                  </a:cubicBezTo>
                  <a:cubicBezTo>
                    <a:pt x="6" y="5"/>
                    <a:pt x="7" y="5"/>
                    <a:pt x="7" y="6"/>
                  </a:cubicBezTo>
                  <a:cubicBezTo>
                    <a:pt x="8" y="6"/>
                    <a:pt x="8" y="7"/>
                    <a:pt x="7" y="7"/>
                  </a:cubicBezTo>
                  <a:cubicBezTo>
                    <a:pt x="7" y="7"/>
                    <a:pt x="7" y="8"/>
                    <a:pt x="6" y="8"/>
                  </a:cubicBezTo>
                  <a:cubicBezTo>
                    <a:pt x="6" y="9"/>
                    <a:pt x="6" y="9"/>
                    <a:pt x="5" y="10"/>
                  </a:cubicBezTo>
                  <a:cubicBezTo>
                    <a:pt x="5" y="10"/>
                    <a:pt x="5" y="11"/>
                    <a:pt x="4" y="11"/>
                  </a:cubicBezTo>
                  <a:cubicBezTo>
                    <a:pt x="4" y="12"/>
                    <a:pt x="4" y="12"/>
                    <a:pt x="4" y="13"/>
                  </a:cubicBezTo>
                  <a:cubicBezTo>
                    <a:pt x="3" y="13"/>
                    <a:pt x="3" y="14"/>
                    <a:pt x="3" y="14"/>
                  </a:cubicBezTo>
                  <a:cubicBezTo>
                    <a:pt x="3" y="15"/>
                    <a:pt x="3" y="15"/>
                    <a:pt x="3" y="16"/>
                  </a:cubicBezTo>
                  <a:cubicBezTo>
                    <a:pt x="3" y="16"/>
                    <a:pt x="3" y="17"/>
                    <a:pt x="2" y="18"/>
                  </a:cubicBezTo>
                  <a:cubicBezTo>
                    <a:pt x="2" y="18"/>
                    <a:pt x="2" y="19"/>
                    <a:pt x="2" y="19"/>
                  </a:cubicBezTo>
                  <a:cubicBezTo>
                    <a:pt x="2" y="20"/>
                    <a:pt x="2" y="20"/>
                    <a:pt x="2" y="21"/>
                  </a:cubicBezTo>
                  <a:cubicBezTo>
                    <a:pt x="3" y="21"/>
                    <a:pt x="3" y="22"/>
                    <a:pt x="3" y="22"/>
                  </a:cubicBezTo>
                  <a:cubicBezTo>
                    <a:pt x="3" y="23"/>
                    <a:pt x="3" y="24"/>
                    <a:pt x="3" y="24"/>
                  </a:cubicBezTo>
                  <a:cubicBezTo>
                    <a:pt x="3" y="25"/>
                    <a:pt x="3" y="25"/>
                    <a:pt x="4" y="26"/>
                  </a:cubicBezTo>
                  <a:cubicBezTo>
                    <a:pt x="4" y="26"/>
                    <a:pt x="4" y="27"/>
                    <a:pt x="4" y="27"/>
                  </a:cubicBezTo>
                  <a:cubicBezTo>
                    <a:pt x="5" y="28"/>
                    <a:pt x="5" y="28"/>
                    <a:pt x="5" y="2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7" name="Freeform 627">
              <a:extLst>
                <a:ext uri="{FF2B5EF4-FFF2-40B4-BE49-F238E27FC236}">
                  <a16:creationId xmlns:a16="http://schemas.microsoft.com/office/drawing/2014/main" xmlns="" id="{5567C31D-5D9F-465C-8417-74DE3A75D5C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48225" y="2860676"/>
              <a:ext cx="338137" cy="339725"/>
            </a:xfrm>
            <a:custGeom>
              <a:avLst/>
              <a:gdLst>
                <a:gd name="T0" fmla="*/ 9 w 61"/>
                <a:gd name="T1" fmla="*/ 9 h 61"/>
                <a:gd name="T2" fmla="*/ 31 w 61"/>
                <a:gd name="T3" fmla="*/ 0 h 61"/>
                <a:gd name="T4" fmla="*/ 52 w 61"/>
                <a:gd name="T5" fmla="*/ 9 h 61"/>
                <a:gd name="T6" fmla="*/ 61 w 61"/>
                <a:gd name="T7" fmla="*/ 30 h 61"/>
                <a:gd name="T8" fmla="*/ 61 w 61"/>
                <a:gd name="T9" fmla="*/ 30 h 61"/>
                <a:gd name="T10" fmla="*/ 52 w 61"/>
                <a:gd name="T11" fmla="*/ 52 h 61"/>
                <a:gd name="T12" fmla="*/ 31 w 61"/>
                <a:gd name="T13" fmla="*/ 61 h 61"/>
                <a:gd name="T14" fmla="*/ 9 w 61"/>
                <a:gd name="T15" fmla="*/ 52 h 61"/>
                <a:gd name="T16" fmla="*/ 9 w 61"/>
                <a:gd name="T17" fmla="*/ 52 h 61"/>
                <a:gd name="T18" fmla="*/ 0 w 61"/>
                <a:gd name="T19" fmla="*/ 30 h 61"/>
                <a:gd name="T20" fmla="*/ 9 w 61"/>
                <a:gd name="T21" fmla="*/ 9 h 61"/>
                <a:gd name="T22" fmla="*/ 9 w 61"/>
                <a:gd name="T23" fmla="*/ 9 h 61"/>
                <a:gd name="T24" fmla="*/ 31 w 61"/>
                <a:gd name="T25" fmla="*/ 2 h 61"/>
                <a:gd name="T26" fmla="*/ 10 w 61"/>
                <a:gd name="T27" fmla="*/ 10 h 61"/>
                <a:gd name="T28" fmla="*/ 10 w 61"/>
                <a:gd name="T29" fmla="*/ 10 h 61"/>
                <a:gd name="T30" fmla="*/ 2 w 61"/>
                <a:gd name="T31" fmla="*/ 30 h 61"/>
                <a:gd name="T32" fmla="*/ 10 w 61"/>
                <a:gd name="T33" fmla="*/ 51 h 61"/>
                <a:gd name="T34" fmla="*/ 10 w 61"/>
                <a:gd name="T35" fmla="*/ 51 h 61"/>
                <a:gd name="T36" fmla="*/ 31 w 61"/>
                <a:gd name="T37" fmla="*/ 59 h 61"/>
                <a:gd name="T38" fmla="*/ 51 w 61"/>
                <a:gd name="T39" fmla="*/ 51 h 61"/>
                <a:gd name="T40" fmla="*/ 59 w 61"/>
                <a:gd name="T41" fmla="*/ 30 h 61"/>
                <a:gd name="T42" fmla="*/ 59 w 61"/>
                <a:gd name="T43" fmla="*/ 30 h 61"/>
                <a:gd name="T44" fmla="*/ 51 w 61"/>
                <a:gd name="T45" fmla="*/ 10 h 61"/>
                <a:gd name="T46" fmla="*/ 31 w 61"/>
                <a:gd name="T47" fmla="*/ 2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1" h="61">
                  <a:moveTo>
                    <a:pt x="9" y="9"/>
                  </a:moveTo>
                  <a:cubicBezTo>
                    <a:pt x="15" y="3"/>
                    <a:pt x="23" y="0"/>
                    <a:pt x="31" y="0"/>
                  </a:cubicBezTo>
                  <a:cubicBezTo>
                    <a:pt x="38" y="0"/>
                    <a:pt x="46" y="3"/>
                    <a:pt x="52" y="9"/>
                  </a:cubicBezTo>
                  <a:cubicBezTo>
                    <a:pt x="58" y="15"/>
                    <a:pt x="61" y="22"/>
                    <a:pt x="61" y="30"/>
                  </a:cubicBezTo>
                  <a:cubicBezTo>
                    <a:pt x="61" y="30"/>
                    <a:pt x="61" y="30"/>
                    <a:pt x="61" y="30"/>
                  </a:cubicBezTo>
                  <a:cubicBezTo>
                    <a:pt x="61" y="38"/>
                    <a:pt x="58" y="46"/>
                    <a:pt x="52" y="52"/>
                  </a:cubicBezTo>
                  <a:cubicBezTo>
                    <a:pt x="46" y="58"/>
                    <a:pt x="38" y="61"/>
                    <a:pt x="31" y="61"/>
                  </a:cubicBezTo>
                  <a:cubicBezTo>
                    <a:pt x="23" y="61"/>
                    <a:pt x="15" y="58"/>
                    <a:pt x="9" y="52"/>
                  </a:cubicBezTo>
                  <a:cubicBezTo>
                    <a:pt x="9" y="52"/>
                    <a:pt x="9" y="52"/>
                    <a:pt x="9" y="52"/>
                  </a:cubicBezTo>
                  <a:cubicBezTo>
                    <a:pt x="3" y="46"/>
                    <a:pt x="0" y="38"/>
                    <a:pt x="0" y="30"/>
                  </a:cubicBezTo>
                  <a:cubicBezTo>
                    <a:pt x="0" y="22"/>
                    <a:pt x="3" y="15"/>
                    <a:pt x="9" y="9"/>
                  </a:cubicBezTo>
                  <a:cubicBezTo>
                    <a:pt x="9" y="9"/>
                    <a:pt x="9" y="9"/>
                    <a:pt x="9" y="9"/>
                  </a:cubicBezTo>
                  <a:close/>
                  <a:moveTo>
                    <a:pt x="31" y="2"/>
                  </a:moveTo>
                  <a:cubicBezTo>
                    <a:pt x="23" y="2"/>
                    <a:pt x="16" y="4"/>
                    <a:pt x="10" y="10"/>
                  </a:cubicBezTo>
                  <a:cubicBezTo>
                    <a:pt x="10" y="10"/>
                    <a:pt x="10" y="10"/>
                    <a:pt x="10" y="10"/>
                  </a:cubicBezTo>
                  <a:cubicBezTo>
                    <a:pt x="5" y="16"/>
                    <a:pt x="2" y="23"/>
                    <a:pt x="2" y="30"/>
                  </a:cubicBezTo>
                  <a:cubicBezTo>
                    <a:pt x="2" y="38"/>
                    <a:pt x="5" y="45"/>
                    <a:pt x="10" y="51"/>
                  </a:cubicBezTo>
                  <a:cubicBezTo>
                    <a:pt x="10" y="51"/>
                    <a:pt x="10" y="51"/>
                    <a:pt x="10" y="51"/>
                  </a:cubicBezTo>
                  <a:cubicBezTo>
                    <a:pt x="16" y="56"/>
                    <a:pt x="23" y="59"/>
                    <a:pt x="31" y="59"/>
                  </a:cubicBezTo>
                  <a:cubicBezTo>
                    <a:pt x="38" y="59"/>
                    <a:pt x="45" y="56"/>
                    <a:pt x="51" y="51"/>
                  </a:cubicBezTo>
                  <a:cubicBezTo>
                    <a:pt x="56" y="45"/>
                    <a:pt x="59" y="38"/>
                    <a:pt x="59" y="30"/>
                  </a:cubicBezTo>
                  <a:cubicBezTo>
                    <a:pt x="59" y="30"/>
                    <a:pt x="59" y="30"/>
                    <a:pt x="59" y="30"/>
                  </a:cubicBezTo>
                  <a:cubicBezTo>
                    <a:pt x="59" y="23"/>
                    <a:pt x="56" y="16"/>
                    <a:pt x="51" y="10"/>
                  </a:cubicBezTo>
                  <a:cubicBezTo>
                    <a:pt x="45" y="4"/>
                    <a:pt x="38" y="2"/>
                    <a:pt x="3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8" name="Freeform 628">
              <a:extLst>
                <a:ext uri="{FF2B5EF4-FFF2-40B4-BE49-F238E27FC236}">
                  <a16:creationId xmlns:a16="http://schemas.microsoft.com/office/drawing/2014/main" xmlns="" id="{8B0CB150-9160-4037-A096-F8C32812627F}"/>
                </a:ext>
              </a:extLst>
            </p:cNvPr>
            <p:cNvSpPr>
              <a:spLocks/>
            </p:cNvSpPr>
            <p:nvPr/>
          </p:nvSpPr>
          <p:spPr bwMode="auto">
            <a:xfrm>
              <a:off x="4897438" y="2905126"/>
              <a:ext cx="55562" cy="55563"/>
            </a:xfrm>
            <a:custGeom>
              <a:avLst/>
              <a:gdLst>
                <a:gd name="T0" fmla="*/ 0 w 10"/>
                <a:gd name="T1" fmla="*/ 2 h 10"/>
                <a:gd name="T2" fmla="*/ 0 w 10"/>
                <a:gd name="T3" fmla="*/ 1 h 10"/>
                <a:gd name="T4" fmla="*/ 1 w 10"/>
                <a:gd name="T5" fmla="*/ 1 h 10"/>
                <a:gd name="T6" fmla="*/ 9 w 10"/>
                <a:gd name="T7" fmla="*/ 9 h 10"/>
                <a:gd name="T8" fmla="*/ 9 w 10"/>
                <a:gd name="T9" fmla="*/ 10 h 10"/>
                <a:gd name="T10" fmla="*/ 8 w 10"/>
                <a:gd name="T11" fmla="*/ 10 h 10"/>
                <a:gd name="T12" fmla="*/ 0 w 10"/>
                <a:gd name="T13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1" y="0"/>
                    <a:pt x="1" y="1"/>
                  </a:cubicBezTo>
                  <a:cubicBezTo>
                    <a:pt x="9" y="9"/>
                    <a:pt x="9" y="9"/>
                    <a:pt x="9" y="9"/>
                  </a:cubicBezTo>
                  <a:cubicBezTo>
                    <a:pt x="10" y="9"/>
                    <a:pt x="10" y="10"/>
                    <a:pt x="9" y="10"/>
                  </a:cubicBezTo>
                  <a:cubicBezTo>
                    <a:pt x="9" y="10"/>
                    <a:pt x="8" y="10"/>
                    <a:pt x="8" y="10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9" name="Freeform 629">
              <a:extLst>
                <a:ext uri="{FF2B5EF4-FFF2-40B4-BE49-F238E27FC236}">
                  <a16:creationId xmlns:a16="http://schemas.microsoft.com/office/drawing/2014/main" xmlns="" id="{A48E9059-A896-43F8-8259-E519394A82A8}"/>
                </a:ext>
              </a:extLst>
            </p:cNvPr>
            <p:cNvSpPr>
              <a:spLocks/>
            </p:cNvSpPr>
            <p:nvPr/>
          </p:nvSpPr>
          <p:spPr bwMode="auto">
            <a:xfrm>
              <a:off x="5081588" y="3094039"/>
              <a:ext cx="60325" cy="55563"/>
            </a:xfrm>
            <a:custGeom>
              <a:avLst/>
              <a:gdLst>
                <a:gd name="T0" fmla="*/ 1 w 11"/>
                <a:gd name="T1" fmla="*/ 2 h 10"/>
                <a:gd name="T2" fmla="*/ 1 w 11"/>
                <a:gd name="T3" fmla="*/ 0 h 10"/>
                <a:gd name="T4" fmla="*/ 2 w 11"/>
                <a:gd name="T5" fmla="*/ 0 h 10"/>
                <a:gd name="T6" fmla="*/ 10 w 11"/>
                <a:gd name="T7" fmla="*/ 9 h 10"/>
                <a:gd name="T8" fmla="*/ 10 w 11"/>
                <a:gd name="T9" fmla="*/ 10 h 10"/>
                <a:gd name="T10" fmla="*/ 9 w 11"/>
                <a:gd name="T11" fmla="*/ 10 h 10"/>
                <a:gd name="T12" fmla="*/ 1 w 11"/>
                <a:gd name="T13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0">
                  <a:moveTo>
                    <a:pt x="1" y="2"/>
                  </a:moveTo>
                  <a:cubicBezTo>
                    <a:pt x="0" y="1"/>
                    <a:pt x="0" y="1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11" y="9"/>
                    <a:pt x="11" y="10"/>
                    <a:pt x="10" y="10"/>
                  </a:cubicBezTo>
                  <a:cubicBezTo>
                    <a:pt x="10" y="10"/>
                    <a:pt x="9" y="10"/>
                    <a:pt x="9" y="10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0" name="Freeform 630">
              <a:extLst>
                <a:ext uri="{FF2B5EF4-FFF2-40B4-BE49-F238E27FC236}">
                  <a16:creationId xmlns:a16="http://schemas.microsoft.com/office/drawing/2014/main" xmlns="" id="{E5641059-18A3-444C-AD64-F2771C097F0A}"/>
                </a:ext>
              </a:extLst>
            </p:cNvPr>
            <p:cNvSpPr>
              <a:spLocks/>
            </p:cNvSpPr>
            <p:nvPr/>
          </p:nvSpPr>
          <p:spPr bwMode="auto">
            <a:xfrm>
              <a:off x="5081588" y="2905126"/>
              <a:ext cx="60325" cy="55563"/>
            </a:xfrm>
            <a:custGeom>
              <a:avLst/>
              <a:gdLst>
                <a:gd name="T0" fmla="*/ 9 w 11"/>
                <a:gd name="T1" fmla="*/ 1 h 10"/>
                <a:gd name="T2" fmla="*/ 10 w 11"/>
                <a:gd name="T3" fmla="*/ 1 h 10"/>
                <a:gd name="T4" fmla="*/ 10 w 11"/>
                <a:gd name="T5" fmla="*/ 2 h 10"/>
                <a:gd name="T6" fmla="*/ 2 w 11"/>
                <a:gd name="T7" fmla="*/ 10 h 10"/>
                <a:gd name="T8" fmla="*/ 1 w 11"/>
                <a:gd name="T9" fmla="*/ 10 h 10"/>
                <a:gd name="T10" fmla="*/ 1 w 11"/>
                <a:gd name="T11" fmla="*/ 9 h 10"/>
                <a:gd name="T12" fmla="*/ 9 w 11"/>
                <a:gd name="T13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0">
                  <a:moveTo>
                    <a:pt x="9" y="1"/>
                  </a:moveTo>
                  <a:cubicBezTo>
                    <a:pt x="9" y="0"/>
                    <a:pt x="10" y="0"/>
                    <a:pt x="10" y="1"/>
                  </a:cubicBezTo>
                  <a:cubicBezTo>
                    <a:pt x="11" y="1"/>
                    <a:pt x="11" y="2"/>
                    <a:pt x="10" y="2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" y="10"/>
                    <a:pt x="1" y="10"/>
                    <a:pt x="1" y="10"/>
                  </a:cubicBezTo>
                  <a:cubicBezTo>
                    <a:pt x="0" y="10"/>
                    <a:pt x="0" y="9"/>
                    <a:pt x="1" y="9"/>
                  </a:cubicBezTo>
                  <a:lnTo>
                    <a:pt x="9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1" name="Freeform 631">
              <a:extLst>
                <a:ext uri="{FF2B5EF4-FFF2-40B4-BE49-F238E27FC236}">
                  <a16:creationId xmlns:a16="http://schemas.microsoft.com/office/drawing/2014/main" xmlns="" id="{01AFDED7-7743-450A-95DC-EE60DB3CB047}"/>
                </a:ext>
              </a:extLst>
            </p:cNvPr>
            <p:cNvSpPr>
              <a:spLocks/>
            </p:cNvSpPr>
            <p:nvPr/>
          </p:nvSpPr>
          <p:spPr bwMode="auto">
            <a:xfrm>
              <a:off x="4897438" y="3094039"/>
              <a:ext cx="55562" cy="55563"/>
            </a:xfrm>
            <a:custGeom>
              <a:avLst/>
              <a:gdLst>
                <a:gd name="T0" fmla="*/ 8 w 10"/>
                <a:gd name="T1" fmla="*/ 0 h 10"/>
                <a:gd name="T2" fmla="*/ 9 w 10"/>
                <a:gd name="T3" fmla="*/ 0 h 10"/>
                <a:gd name="T4" fmla="*/ 9 w 10"/>
                <a:gd name="T5" fmla="*/ 2 h 10"/>
                <a:gd name="T6" fmla="*/ 1 w 10"/>
                <a:gd name="T7" fmla="*/ 10 h 10"/>
                <a:gd name="T8" fmla="*/ 0 w 10"/>
                <a:gd name="T9" fmla="*/ 10 h 10"/>
                <a:gd name="T10" fmla="*/ 0 w 10"/>
                <a:gd name="T11" fmla="*/ 9 h 10"/>
                <a:gd name="T12" fmla="*/ 8 w 10"/>
                <a:gd name="T1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8" y="0"/>
                  </a:moveTo>
                  <a:cubicBezTo>
                    <a:pt x="8" y="0"/>
                    <a:pt x="9" y="0"/>
                    <a:pt x="9" y="0"/>
                  </a:cubicBezTo>
                  <a:cubicBezTo>
                    <a:pt x="10" y="1"/>
                    <a:pt x="10" y="1"/>
                    <a:pt x="9" y="2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1" y="10"/>
                    <a:pt x="0" y="10"/>
                    <a:pt x="0" y="10"/>
                  </a:cubicBezTo>
                  <a:cubicBezTo>
                    <a:pt x="0" y="10"/>
                    <a:pt x="0" y="9"/>
                    <a:pt x="0" y="9"/>
                  </a:cubicBezTo>
                  <a:lnTo>
                    <a:pt x="8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2" name="Freeform 632">
              <a:extLst>
                <a:ext uri="{FF2B5EF4-FFF2-40B4-BE49-F238E27FC236}">
                  <a16:creationId xmlns:a16="http://schemas.microsoft.com/office/drawing/2014/main" xmlns="" id="{C4B1E217-6D4E-42B9-80B1-58E162098CA0}"/>
                </a:ext>
              </a:extLst>
            </p:cNvPr>
            <p:cNvSpPr>
              <a:spLocks/>
            </p:cNvSpPr>
            <p:nvPr/>
          </p:nvSpPr>
          <p:spPr bwMode="auto">
            <a:xfrm>
              <a:off x="4848225" y="2860676"/>
              <a:ext cx="71437" cy="66675"/>
            </a:xfrm>
            <a:custGeom>
              <a:avLst/>
              <a:gdLst>
                <a:gd name="T0" fmla="*/ 3 w 13"/>
                <a:gd name="T1" fmla="*/ 11 h 12"/>
                <a:gd name="T2" fmla="*/ 3 w 13"/>
                <a:gd name="T3" fmla="*/ 12 h 12"/>
                <a:gd name="T4" fmla="*/ 2 w 13"/>
                <a:gd name="T5" fmla="*/ 12 h 12"/>
                <a:gd name="T6" fmla="*/ 0 w 13"/>
                <a:gd name="T7" fmla="*/ 7 h 12"/>
                <a:gd name="T8" fmla="*/ 0 w 13"/>
                <a:gd name="T9" fmla="*/ 4 h 12"/>
                <a:gd name="T10" fmla="*/ 2 w 13"/>
                <a:gd name="T11" fmla="*/ 2 h 12"/>
                <a:gd name="T12" fmla="*/ 4 w 13"/>
                <a:gd name="T13" fmla="*/ 0 h 12"/>
                <a:gd name="T14" fmla="*/ 7 w 13"/>
                <a:gd name="T15" fmla="*/ 0 h 12"/>
                <a:gd name="T16" fmla="*/ 10 w 13"/>
                <a:gd name="T17" fmla="*/ 0 h 12"/>
                <a:gd name="T18" fmla="*/ 12 w 13"/>
                <a:gd name="T19" fmla="*/ 2 h 12"/>
                <a:gd name="T20" fmla="*/ 12 w 13"/>
                <a:gd name="T21" fmla="*/ 3 h 12"/>
                <a:gd name="T22" fmla="*/ 11 w 13"/>
                <a:gd name="T23" fmla="*/ 3 h 12"/>
                <a:gd name="T24" fmla="*/ 9 w 13"/>
                <a:gd name="T25" fmla="*/ 2 h 12"/>
                <a:gd name="T26" fmla="*/ 7 w 13"/>
                <a:gd name="T27" fmla="*/ 2 h 12"/>
                <a:gd name="T28" fmla="*/ 5 w 13"/>
                <a:gd name="T29" fmla="*/ 2 h 12"/>
                <a:gd name="T30" fmla="*/ 3 w 13"/>
                <a:gd name="T31" fmla="*/ 3 h 12"/>
                <a:gd name="T32" fmla="*/ 2 w 13"/>
                <a:gd name="T33" fmla="*/ 5 h 12"/>
                <a:gd name="T34" fmla="*/ 2 w 13"/>
                <a:gd name="T35" fmla="*/ 7 h 12"/>
                <a:gd name="T36" fmla="*/ 3 w 13"/>
                <a:gd name="T37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" h="12">
                  <a:moveTo>
                    <a:pt x="3" y="11"/>
                  </a:moveTo>
                  <a:cubicBezTo>
                    <a:pt x="4" y="11"/>
                    <a:pt x="4" y="12"/>
                    <a:pt x="3" y="12"/>
                  </a:cubicBezTo>
                  <a:cubicBezTo>
                    <a:pt x="3" y="12"/>
                    <a:pt x="2" y="12"/>
                    <a:pt x="2" y="12"/>
                  </a:cubicBezTo>
                  <a:cubicBezTo>
                    <a:pt x="1" y="11"/>
                    <a:pt x="0" y="9"/>
                    <a:pt x="0" y="7"/>
                  </a:cubicBezTo>
                  <a:cubicBezTo>
                    <a:pt x="0" y="6"/>
                    <a:pt x="0" y="5"/>
                    <a:pt x="0" y="4"/>
                  </a:cubicBezTo>
                  <a:cubicBezTo>
                    <a:pt x="1" y="3"/>
                    <a:pt x="1" y="2"/>
                    <a:pt x="2" y="2"/>
                  </a:cubicBezTo>
                  <a:cubicBezTo>
                    <a:pt x="3" y="1"/>
                    <a:pt x="3" y="1"/>
                    <a:pt x="4" y="0"/>
                  </a:cubicBezTo>
                  <a:cubicBezTo>
                    <a:pt x="5" y="0"/>
                    <a:pt x="6" y="0"/>
                    <a:pt x="7" y="0"/>
                  </a:cubicBezTo>
                  <a:cubicBezTo>
                    <a:pt x="8" y="0"/>
                    <a:pt x="9" y="0"/>
                    <a:pt x="10" y="0"/>
                  </a:cubicBezTo>
                  <a:cubicBezTo>
                    <a:pt x="11" y="1"/>
                    <a:pt x="12" y="1"/>
                    <a:pt x="12" y="2"/>
                  </a:cubicBezTo>
                  <a:cubicBezTo>
                    <a:pt x="13" y="2"/>
                    <a:pt x="13" y="3"/>
                    <a:pt x="12" y="3"/>
                  </a:cubicBezTo>
                  <a:cubicBezTo>
                    <a:pt x="12" y="3"/>
                    <a:pt x="11" y="3"/>
                    <a:pt x="11" y="3"/>
                  </a:cubicBezTo>
                  <a:cubicBezTo>
                    <a:pt x="10" y="3"/>
                    <a:pt x="10" y="2"/>
                    <a:pt x="9" y="2"/>
                  </a:cubicBezTo>
                  <a:cubicBezTo>
                    <a:pt x="9" y="2"/>
                    <a:pt x="8" y="2"/>
                    <a:pt x="7" y="2"/>
                  </a:cubicBezTo>
                  <a:cubicBezTo>
                    <a:pt x="6" y="2"/>
                    <a:pt x="6" y="2"/>
                    <a:pt x="5" y="2"/>
                  </a:cubicBezTo>
                  <a:cubicBezTo>
                    <a:pt x="4" y="2"/>
                    <a:pt x="4" y="3"/>
                    <a:pt x="3" y="3"/>
                  </a:cubicBezTo>
                  <a:cubicBezTo>
                    <a:pt x="3" y="4"/>
                    <a:pt x="2" y="4"/>
                    <a:pt x="2" y="5"/>
                  </a:cubicBezTo>
                  <a:cubicBezTo>
                    <a:pt x="2" y="5"/>
                    <a:pt x="2" y="6"/>
                    <a:pt x="2" y="7"/>
                  </a:cubicBezTo>
                  <a:cubicBezTo>
                    <a:pt x="2" y="8"/>
                    <a:pt x="2" y="10"/>
                    <a:pt x="3" y="1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3" name="Freeform 633">
              <a:extLst>
                <a:ext uri="{FF2B5EF4-FFF2-40B4-BE49-F238E27FC236}">
                  <a16:creationId xmlns:a16="http://schemas.microsoft.com/office/drawing/2014/main" xmlns="" id="{0AEE6FB6-E4CC-4181-BE9E-483110C57DA3}"/>
                </a:ext>
              </a:extLst>
            </p:cNvPr>
            <p:cNvSpPr>
              <a:spLocks/>
            </p:cNvSpPr>
            <p:nvPr/>
          </p:nvSpPr>
          <p:spPr bwMode="auto">
            <a:xfrm>
              <a:off x="5114925" y="2860676"/>
              <a:ext cx="71437" cy="66675"/>
            </a:xfrm>
            <a:custGeom>
              <a:avLst/>
              <a:gdLst>
                <a:gd name="T0" fmla="*/ 11 w 13"/>
                <a:gd name="T1" fmla="*/ 12 h 12"/>
                <a:gd name="T2" fmla="*/ 10 w 13"/>
                <a:gd name="T3" fmla="*/ 12 h 12"/>
                <a:gd name="T4" fmla="*/ 10 w 13"/>
                <a:gd name="T5" fmla="*/ 11 h 12"/>
                <a:gd name="T6" fmla="*/ 11 w 13"/>
                <a:gd name="T7" fmla="*/ 7 h 12"/>
                <a:gd name="T8" fmla="*/ 11 w 13"/>
                <a:gd name="T9" fmla="*/ 5 h 12"/>
                <a:gd name="T10" fmla="*/ 10 w 13"/>
                <a:gd name="T11" fmla="*/ 3 h 12"/>
                <a:gd name="T12" fmla="*/ 8 w 13"/>
                <a:gd name="T13" fmla="*/ 2 h 12"/>
                <a:gd name="T14" fmla="*/ 6 w 13"/>
                <a:gd name="T15" fmla="*/ 2 h 12"/>
                <a:gd name="T16" fmla="*/ 4 w 13"/>
                <a:gd name="T17" fmla="*/ 2 h 12"/>
                <a:gd name="T18" fmla="*/ 2 w 13"/>
                <a:gd name="T19" fmla="*/ 3 h 12"/>
                <a:gd name="T20" fmla="*/ 1 w 13"/>
                <a:gd name="T21" fmla="*/ 3 h 12"/>
                <a:gd name="T22" fmla="*/ 1 w 13"/>
                <a:gd name="T23" fmla="*/ 2 h 12"/>
                <a:gd name="T24" fmla="*/ 3 w 13"/>
                <a:gd name="T25" fmla="*/ 0 h 12"/>
                <a:gd name="T26" fmla="*/ 6 w 13"/>
                <a:gd name="T27" fmla="*/ 0 h 12"/>
                <a:gd name="T28" fmla="*/ 9 w 13"/>
                <a:gd name="T29" fmla="*/ 0 h 12"/>
                <a:gd name="T30" fmla="*/ 11 w 13"/>
                <a:gd name="T31" fmla="*/ 2 h 12"/>
                <a:gd name="T32" fmla="*/ 13 w 13"/>
                <a:gd name="T33" fmla="*/ 4 h 12"/>
                <a:gd name="T34" fmla="*/ 13 w 13"/>
                <a:gd name="T35" fmla="*/ 7 h 12"/>
                <a:gd name="T36" fmla="*/ 11 w 13"/>
                <a:gd name="T37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" h="12">
                  <a:moveTo>
                    <a:pt x="11" y="12"/>
                  </a:moveTo>
                  <a:cubicBezTo>
                    <a:pt x="11" y="12"/>
                    <a:pt x="10" y="12"/>
                    <a:pt x="10" y="12"/>
                  </a:cubicBezTo>
                  <a:cubicBezTo>
                    <a:pt x="9" y="12"/>
                    <a:pt x="9" y="11"/>
                    <a:pt x="10" y="11"/>
                  </a:cubicBezTo>
                  <a:cubicBezTo>
                    <a:pt x="11" y="10"/>
                    <a:pt x="11" y="8"/>
                    <a:pt x="11" y="7"/>
                  </a:cubicBezTo>
                  <a:cubicBezTo>
                    <a:pt x="11" y="6"/>
                    <a:pt x="11" y="5"/>
                    <a:pt x="11" y="5"/>
                  </a:cubicBezTo>
                  <a:cubicBezTo>
                    <a:pt x="11" y="4"/>
                    <a:pt x="10" y="4"/>
                    <a:pt x="10" y="3"/>
                  </a:cubicBezTo>
                  <a:cubicBezTo>
                    <a:pt x="9" y="3"/>
                    <a:pt x="9" y="2"/>
                    <a:pt x="8" y="2"/>
                  </a:cubicBezTo>
                  <a:cubicBezTo>
                    <a:pt x="7" y="2"/>
                    <a:pt x="7" y="2"/>
                    <a:pt x="6" y="2"/>
                  </a:cubicBezTo>
                  <a:cubicBezTo>
                    <a:pt x="5" y="2"/>
                    <a:pt x="5" y="2"/>
                    <a:pt x="4" y="2"/>
                  </a:cubicBezTo>
                  <a:cubicBezTo>
                    <a:pt x="3" y="2"/>
                    <a:pt x="3" y="3"/>
                    <a:pt x="2" y="3"/>
                  </a:cubicBezTo>
                  <a:cubicBezTo>
                    <a:pt x="2" y="3"/>
                    <a:pt x="1" y="3"/>
                    <a:pt x="1" y="3"/>
                  </a:cubicBezTo>
                  <a:cubicBezTo>
                    <a:pt x="0" y="3"/>
                    <a:pt x="0" y="2"/>
                    <a:pt x="1" y="2"/>
                  </a:cubicBezTo>
                  <a:cubicBezTo>
                    <a:pt x="1" y="1"/>
                    <a:pt x="2" y="1"/>
                    <a:pt x="3" y="0"/>
                  </a:cubicBezTo>
                  <a:cubicBezTo>
                    <a:pt x="4" y="0"/>
                    <a:pt x="5" y="0"/>
                    <a:pt x="6" y="0"/>
                  </a:cubicBezTo>
                  <a:cubicBezTo>
                    <a:pt x="7" y="0"/>
                    <a:pt x="8" y="0"/>
                    <a:pt x="9" y="0"/>
                  </a:cubicBezTo>
                  <a:cubicBezTo>
                    <a:pt x="10" y="1"/>
                    <a:pt x="10" y="1"/>
                    <a:pt x="11" y="2"/>
                  </a:cubicBezTo>
                  <a:cubicBezTo>
                    <a:pt x="12" y="2"/>
                    <a:pt x="12" y="3"/>
                    <a:pt x="13" y="4"/>
                  </a:cubicBezTo>
                  <a:cubicBezTo>
                    <a:pt x="13" y="5"/>
                    <a:pt x="13" y="6"/>
                    <a:pt x="13" y="7"/>
                  </a:cubicBezTo>
                  <a:cubicBezTo>
                    <a:pt x="13" y="9"/>
                    <a:pt x="12" y="11"/>
                    <a:pt x="11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4" name="Freeform 634">
              <a:extLst>
                <a:ext uri="{FF2B5EF4-FFF2-40B4-BE49-F238E27FC236}">
                  <a16:creationId xmlns:a16="http://schemas.microsoft.com/office/drawing/2014/main" xmlns="" id="{7553007F-B0E4-4CC3-89A1-B5A2D20835CC}"/>
                </a:ext>
              </a:extLst>
            </p:cNvPr>
            <p:cNvSpPr>
              <a:spLocks/>
            </p:cNvSpPr>
            <p:nvPr/>
          </p:nvSpPr>
          <p:spPr bwMode="auto">
            <a:xfrm>
              <a:off x="5114925" y="3127376"/>
              <a:ext cx="71437" cy="73025"/>
            </a:xfrm>
            <a:custGeom>
              <a:avLst/>
              <a:gdLst>
                <a:gd name="T0" fmla="*/ 10 w 13"/>
                <a:gd name="T1" fmla="*/ 2 h 13"/>
                <a:gd name="T2" fmla="*/ 10 w 13"/>
                <a:gd name="T3" fmla="*/ 1 h 13"/>
                <a:gd name="T4" fmla="*/ 11 w 13"/>
                <a:gd name="T5" fmla="*/ 1 h 13"/>
                <a:gd name="T6" fmla="*/ 13 w 13"/>
                <a:gd name="T7" fmla="*/ 6 h 13"/>
                <a:gd name="T8" fmla="*/ 13 w 13"/>
                <a:gd name="T9" fmla="*/ 8 h 13"/>
                <a:gd name="T10" fmla="*/ 11 w 13"/>
                <a:gd name="T11" fmla="*/ 11 h 13"/>
                <a:gd name="T12" fmla="*/ 6 w 13"/>
                <a:gd name="T13" fmla="*/ 13 h 13"/>
                <a:gd name="T14" fmla="*/ 3 w 13"/>
                <a:gd name="T15" fmla="*/ 12 h 13"/>
                <a:gd name="T16" fmla="*/ 1 w 13"/>
                <a:gd name="T17" fmla="*/ 11 h 13"/>
                <a:gd name="T18" fmla="*/ 1 w 13"/>
                <a:gd name="T19" fmla="*/ 9 h 13"/>
                <a:gd name="T20" fmla="*/ 2 w 13"/>
                <a:gd name="T21" fmla="*/ 9 h 13"/>
                <a:gd name="T22" fmla="*/ 4 w 13"/>
                <a:gd name="T23" fmla="*/ 11 h 13"/>
                <a:gd name="T24" fmla="*/ 6 w 13"/>
                <a:gd name="T25" fmla="*/ 11 h 13"/>
                <a:gd name="T26" fmla="*/ 10 w 13"/>
                <a:gd name="T27" fmla="*/ 9 h 13"/>
                <a:gd name="T28" fmla="*/ 11 w 13"/>
                <a:gd name="T29" fmla="*/ 8 h 13"/>
                <a:gd name="T30" fmla="*/ 11 w 13"/>
                <a:gd name="T31" fmla="*/ 6 h 13"/>
                <a:gd name="T32" fmla="*/ 10 w 13"/>
                <a:gd name="T33" fmla="*/ 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" h="13">
                  <a:moveTo>
                    <a:pt x="10" y="2"/>
                  </a:moveTo>
                  <a:cubicBezTo>
                    <a:pt x="9" y="2"/>
                    <a:pt x="9" y="1"/>
                    <a:pt x="10" y="1"/>
                  </a:cubicBezTo>
                  <a:cubicBezTo>
                    <a:pt x="10" y="0"/>
                    <a:pt x="11" y="0"/>
                    <a:pt x="11" y="1"/>
                  </a:cubicBezTo>
                  <a:cubicBezTo>
                    <a:pt x="12" y="2"/>
                    <a:pt x="13" y="4"/>
                    <a:pt x="13" y="6"/>
                  </a:cubicBezTo>
                  <a:cubicBezTo>
                    <a:pt x="13" y="7"/>
                    <a:pt x="13" y="8"/>
                    <a:pt x="13" y="8"/>
                  </a:cubicBezTo>
                  <a:cubicBezTo>
                    <a:pt x="12" y="9"/>
                    <a:pt x="12" y="10"/>
                    <a:pt x="11" y="11"/>
                  </a:cubicBezTo>
                  <a:cubicBezTo>
                    <a:pt x="10" y="12"/>
                    <a:pt x="8" y="13"/>
                    <a:pt x="6" y="13"/>
                  </a:cubicBezTo>
                  <a:cubicBezTo>
                    <a:pt x="5" y="13"/>
                    <a:pt x="4" y="13"/>
                    <a:pt x="3" y="12"/>
                  </a:cubicBezTo>
                  <a:cubicBezTo>
                    <a:pt x="2" y="12"/>
                    <a:pt x="1" y="11"/>
                    <a:pt x="1" y="11"/>
                  </a:cubicBezTo>
                  <a:cubicBezTo>
                    <a:pt x="0" y="10"/>
                    <a:pt x="0" y="10"/>
                    <a:pt x="1" y="9"/>
                  </a:cubicBezTo>
                  <a:cubicBezTo>
                    <a:pt x="1" y="9"/>
                    <a:pt x="2" y="9"/>
                    <a:pt x="2" y="9"/>
                  </a:cubicBezTo>
                  <a:cubicBezTo>
                    <a:pt x="3" y="10"/>
                    <a:pt x="3" y="10"/>
                    <a:pt x="4" y="11"/>
                  </a:cubicBezTo>
                  <a:cubicBezTo>
                    <a:pt x="5" y="11"/>
                    <a:pt x="5" y="11"/>
                    <a:pt x="6" y="11"/>
                  </a:cubicBezTo>
                  <a:cubicBezTo>
                    <a:pt x="7" y="11"/>
                    <a:pt x="9" y="10"/>
                    <a:pt x="10" y="9"/>
                  </a:cubicBezTo>
                  <a:cubicBezTo>
                    <a:pt x="10" y="9"/>
                    <a:pt x="11" y="8"/>
                    <a:pt x="11" y="8"/>
                  </a:cubicBezTo>
                  <a:cubicBezTo>
                    <a:pt x="11" y="7"/>
                    <a:pt x="11" y="6"/>
                    <a:pt x="11" y="6"/>
                  </a:cubicBezTo>
                  <a:cubicBezTo>
                    <a:pt x="11" y="4"/>
                    <a:pt x="11" y="3"/>
                    <a:pt x="10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5" name="Freeform 635">
              <a:extLst>
                <a:ext uri="{FF2B5EF4-FFF2-40B4-BE49-F238E27FC236}">
                  <a16:creationId xmlns:a16="http://schemas.microsoft.com/office/drawing/2014/main" xmlns="" id="{62254BE4-2AF4-444F-9E9C-F4CFDF15182B}"/>
                </a:ext>
              </a:extLst>
            </p:cNvPr>
            <p:cNvSpPr>
              <a:spLocks/>
            </p:cNvSpPr>
            <p:nvPr/>
          </p:nvSpPr>
          <p:spPr bwMode="auto">
            <a:xfrm>
              <a:off x="4848225" y="3127376"/>
              <a:ext cx="71437" cy="73025"/>
            </a:xfrm>
            <a:custGeom>
              <a:avLst/>
              <a:gdLst>
                <a:gd name="T0" fmla="*/ 2 w 13"/>
                <a:gd name="T1" fmla="*/ 1 h 13"/>
                <a:gd name="T2" fmla="*/ 3 w 13"/>
                <a:gd name="T3" fmla="*/ 1 h 13"/>
                <a:gd name="T4" fmla="*/ 3 w 13"/>
                <a:gd name="T5" fmla="*/ 2 h 13"/>
                <a:gd name="T6" fmla="*/ 2 w 13"/>
                <a:gd name="T7" fmla="*/ 6 h 13"/>
                <a:gd name="T8" fmla="*/ 2 w 13"/>
                <a:gd name="T9" fmla="*/ 8 h 13"/>
                <a:gd name="T10" fmla="*/ 3 w 13"/>
                <a:gd name="T11" fmla="*/ 9 h 13"/>
                <a:gd name="T12" fmla="*/ 7 w 13"/>
                <a:gd name="T13" fmla="*/ 11 h 13"/>
                <a:gd name="T14" fmla="*/ 9 w 13"/>
                <a:gd name="T15" fmla="*/ 11 h 13"/>
                <a:gd name="T16" fmla="*/ 11 w 13"/>
                <a:gd name="T17" fmla="*/ 9 h 13"/>
                <a:gd name="T18" fmla="*/ 12 w 13"/>
                <a:gd name="T19" fmla="*/ 9 h 13"/>
                <a:gd name="T20" fmla="*/ 12 w 13"/>
                <a:gd name="T21" fmla="*/ 11 h 13"/>
                <a:gd name="T22" fmla="*/ 10 w 13"/>
                <a:gd name="T23" fmla="*/ 12 h 13"/>
                <a:gd name="T24" fmla="*/ 7 w 13"/>
                <a:gd name="T25" fmla="*/ 13 h 13"/>
                <a:gd name="T26" fmla="*/ 2 w 13"/>
                <a:gd name="T27" fmla="*/ 11 h 13"/>
                <a:gd name="T28" fmla="*/ 1 w 13"/>
                <a:gd name="T29" fmla="*/ 8 h 13"/>
                <a:gd name="T30" fmla="*/ 0 w 13"/>
                <a:gd name="T31" fmla="*/ 6 h 13"/>
                <a:gd name="T32" fmla="*/ 2 w 13"/>
                <a:gd name="T33" fmla="*/ 1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" h="13">
                  <a:moveTo>
                    <a:pt x="2" y="1"/>
                  </a:moveTo>
                  <a:cubicBezTo>
                    <a:pt x="3" y="0"/>
                    <a:pt x="3" y="0"/>
                    <a:pt x="3" y="1"/>
                  </a:cubicBezTo>
                  <a:cubicBezTo>
                    <a:pt x="4" y="1"/>
                    <a:pt x="4" y="2"/>
                    <a:pt x="3" y="2"/>
                  </a:cubicBezTo>
                  <a:cubicBezTo>
                    <a:pt x="3" y="3"/>
                    <a:pt x="2" y="4"/>
                    <a:pt x="2" y="6"/>
                  </a:cubicBezTo>
                  <a:cubicBezTo>
                    <a:pt x="2" y="6"/>
                    <a:pt x="2" y="7"/>
                    <a:pt x="2" y="8"/>
                  </a:cubicBezTo>
                  <a:cubicBezTo>
                    <a:pt x="3" y="8"/>
                    <a:pt x="3" y="9"/>
                    <a:pt x="3" y="9"/>
                  </a:cubicBezTo>
                  <a:cubicBezTo>
                    <a:pt x="4" y="10"/>
                    <a:pt x="6" y="11"/>
                    <a:pt x="7" y="11"/>
                  </a:cubicBezTo>
                  <a:cubicBezTo>
                    <a:pt x="8" y="11"/>
                    <a:pt x="9" y="11"/>
                    <a:pt x="9" y="11"/>
                  </a:cubicBezTo>
                  <a:cubicBezTo>
                    <a:pt x="10" y="10"/>
                    <a:pt x="11" y="10"/>
                    <a:pt x="11" y="9"/>
                  </a:cubicBezTo>
                  <a:cubicBezTo>
                    <a:pt x="11" y="9"/>
                    <a:pt x="12" y="9"/>
                    <a:pt x="12" y="9"/>
                  </a:cubicBezTo>
                  <a:cubicBezTo>
                    <a:pt x="13" y="10"/>
                    <a:pt x="13" y="10"/>
                    <a:pt x="12" y="11"/>
                  </a:cubicBezTo>
                  <a:cubicBezTo>
                    <a:pt x="12" y="11"/>
                    <a:pt x="11" y="12"/>
                    <a:pt x="10" y="12"/>
                  </a:cubicBezTo>
                  <a:cubicBezTo>
                    <a:pt x="9" y="13"/>
                    <a:pt x="8" y="13"/>
                    <a:pt x="7" y="13"/>
                  </a:cubicBezTo>
                  <a:cubicBezTo>
                    <a:pt x="5" y="13"/>
                    <a:pt x="3" y="12"/>
                    <a:pt x="2" y="11"/>
                  </a:cubicBezTo>
                  <a:cubicBezTo>
                    <a:pt x="1" y="10"/>
                    <a:pt x="1" y="9"/>
                    <a:pt x="1" y="8"/>
                  </a:cubicBezTo>
                  <a:cubicBezTo>
                    <a:pt x="0" y="8"/>
                    <a:pt x="0" y="7"/>
                    <a:pt x="0" y="6"/>
                  </a:cubicBezTo>
                  <a:cubicBezTo>
                    <a:pt x="0" y="4"/>
                    <a:pt x="1" y="2"/>
                    <a:pt x="2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6" name="Freeform 636">
              <a:extLst>
                <a:ext uri="{FF2B5EF4-FFF2-40B4-BE49-F238E27FC236}">
                  <a16:creationId xmlns:a16="http://schemas.microsoft.com/office/drawing/2014/main" xmlns="" id="{836C90B7-5159-4F92-B3FD-D941A45874A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41888" y="2955926"/>
              <a:ext cx="150812" cy="149225"/>
            </a:xfrm>
            <a:custGeom>
              <a:avLst/>
              <a:gdLst>
                <a:gd name="T0" fmla="*/ 4 w 27"/>
                <a:gd name="T1" fmla="*/ 4 h 27"/>
                <a:gd name="T2" fmla="*/ 14 w 27"/>
                <a:gd name="T3" fmla="*/ 0 h 27"/>
                <a:gd name="T4" fmla="*/ 23 w 27"/>
                <a:gd name="T5" fmla="*/ 4 h 27"/>
                <a:gd name="T6" fmla="*/ 23 w 27"/>
                <a:gd name="T7" fmla="*/ 4 h 27"/>
                <a:gd name="T8" fmla="*/ 27 w 27"/>
                <a:gd name="T9" fmla="*/ 13 h 27"/>
                <a:gd name="T10" fmla="*/ 27 w 27"/>
                <a:gd name="T11" fmla="*/ 13 h 27"/>
                <a:gd name="T12" fmla="*/ 23 w 27"/>
                <a:gd name="T13" fmla="*/ 23 h 27"/>
                <a:gd name="T14" fmla="*/ 14 w 27"/>
                <a:gd name="T15" fmla="*/ 27 h 27"/>
                <a:gd name="T16" fmla="*/ 4 w 27"/>
                <a:gd name="T17" fmla="*/ 23 h 27"/>
                <a:gd name="T18" fmla="*/ 4 w 27"/>
                <a:gd name="T19" fmla="*/ 23 h 27"/>
                <a:gd name="T20" fmla="*/ 0 w 27"/>
                <a:gd name="T21" fmla="*/ 13 h 27"/>
                <a:gd name="T22" fmla="*/ 4 w 27"/>
                <a:gd name="T23" fmla="*/ 4 h 27"/>
                <a:gd name="T24" fmla="*/ 4 w 27"/>
                <a:gd name="T25" fmla="*/ 4 h 27"/>
                <a:gd name="T26" fmla="*/ 14 w 27"/>
                <a:gd name="T27" fmla="*/ 2 h 27"/>
                <a:gd name="T28" fmla="*/ 6 w 27"/>
                <a:gd name="T29" fmla="*/ 5 h 27"/>
                <a:gd name="T30" fmla="*/ 5 w 27"/>
                <a:gd name="T31" fmla="*/ 5 h 27"/>
                <a:gd name="T32" fmla="*/ 2 w 27"/>
                <a:gd name="T33" fmla="*/ 13 h 27"/>
                <a:gd name="T34" fmla="*/ 5 w 27"/>
                <a:gd name="T35" fmla="*/ 21 h 27"/>
                <a:gd name="T36" fmla="*/ 14 w 27"/>
                <a:gd name="T37" fmla="*/ 25 h 27"/>
                <a:gd name="T38" fmla="*/ 22 w 27"/>
                <a:gd name="T39" fmla="*/ 21 h 27"/>
                <a:gd name="T40" fmla="*/ 25 w 27"/>
                <a:gd name="T41" fmla="*/ 13 h 27"/>
                <a:gd name="T42" fmla="*/ 25 w 27"/>
                <a:gd name="T43" fmla="*/ 13 h 27"/>
                <a:gd name="T44" fmla="*/ 22 w 27"/>
                <a:gd name="T45" fmla="*/ 5 h 27"/>
                <a:gd name="T46" fmla="*/ 22 w 27"/>
                <a:gd name="T47" fmla="*/ 5 h 27"/>
                <a:gd name="T48" fmla="*/ 14 w 27"/>
                <a:gd name="T49" fmla="*/ 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7" h="27">
                  <a:moveTo>
                    <a:pt x="4" y="4"/>
                  </a:moveTo>
                  <a:cubicBezTo>
                    <a:pt x="7" y="1"/>
                    <a:pt x="10" y="0"/>
                    <a:pt x="14" y="0"/>
                  </a:cubicBezTo>
                  <a:cubicBezTo>
                    <a:pt x="17" y="0"/>
                    <a:pt x="20" y="1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6" y="7"/>
                    <a:pt x="27" y="10"/>
                    <a:pt x="27" y="13"/>
                  </a:cubicBezTo>
                  <a:cubicBezTo>
                    <a:pt x="27" y="13"/>
                    <a:pt x="27" y="13"/>
                    <a:pt x="27" y="13"/>
                  </a:cubicBezTo>
                  <a:cubicBezTo>
                    <a:pt x="27" y="17"/>
                    <a:pt x="26" y="20"/>
                    <a:pt x="23" y="23"/>
                  </a:cubicBezTo>
                  <a:cubicBezTo>
                    <a:pt x="20" y="25"/>
                    <a:pt x="17" y="27"/>
                    <a:pt x="14" y="27"/>
                  </a:cubicBezTo>
                  <a:cubicBezTo>
                    <a:pt x="10" y="27"/>
                    <a:pt x="7" y="25"/>
                    <a:pt x="4" y="23"/>
                  </a:cubicBezTo>
                  <a:cubicBezTo>
                    <a:pt x="4" y="23"/>
                    <a:pt x="4" y="23"/>
                    <a:pt x="4" y="23"/>
                  </a:cubicBezTo>
                  <a:cubicBezTo>
                    <a:pt x="2" y="20"/>
                    <a:pt x="0" y="17"/>
                    <a:pt x="0" y="13"/>
                  </a:cubicBezTo>
                  <a:cubicBezTo>
                    <a:pt x="0" y="10"/>
                    <a:pt x="2" y="6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lose/>
                  <a:moveTo>
                    <a:pt x="14" y="2"/>
                  </a:moveTo>
                  <a:cubicBezTo>
                    <a:pt x="11" y="2"/>
                    <a:pt x="8" y="3"/>
                    <a:pt x="6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3" y="7"/>
                    <a:pt x="2" y="10"/>
                    <a:pt x="2" y="13"/>
                  </a:cubicBezTo>
                  <a:cubicBezTo>
                    <a:pt x="2" y="16"/>
                    <a:pt x="3" y="19"/>
                    <a:pt x="5" y="21"/>
                  </a:cubicBezTo>
                  <a:cubicBezTo>
                    <a:pt x="8" y="24"/>
                    <a:pt x="11" y="25"/>
                    <a:pt x="14" y="25"/>
                  </a:cubicBezTo>
                  <a:cubicBezTo>
                    <a:pt x="17" y="25"/>
                    <a:pt x="19" y="24"/>
                    <a:pt x="22" y="21"/>
                  </a:cubicBezTo>
                  <a:cubicBezTo>
                    <a:pt x="24" y="19"/>
                    <a:pt x="25" y="16"/>
                    <a:pt x="25" y="13"/>
                  </a:cubicBezTo>
                  <a:cubicBezTo>
                    <a:pt x="25" y="13"/>
                    <a:pt x="25" y="13"/>
                    <a:pt x="25" y="13"/>
                  </a:cubicBezTo>
                  <a:cubicBezTo>
                    <a:pt x="25" y="10"/>
                    <a:pt x="24" y="7"/>
                    <a:pt x="22" y="5"/>
                  </a:cubicBezTo>
                  <a:cubicBezTo>
                    <a:pt x="22" y="5"/>
                    <a:pt x="22" y="5"/>
                    <a:pt x="22" y="5"/>
                  </a:cubicBezTo>
                  <a:cubicBezTo>
                    <a:pt x="19" y="3"/>
                    <a:pt x="17" y="2"/>
                    <a:pt x="14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37" name="Group 636">
            <a:extLst>
              <a:ext uri="{FF2B5EF4-FFF2-40B4-BE49-F238E27FC236}">
                <a16:creationId xmlns:a16="http://schemas.microsoft.com/office/drawing/2014/main" xmlns="" id="{70FEA1F3-35CE-4326-8AD8-520E904067A4}"/>
              </a:ext>
            </a:extLst>
          </p:cNvPr>
          <p:cNvGrpSpPr/>
          <p:nvPr/>
        </p:nvGrpSpPr>
        <p:grpSpPr>
          <a:xfrm>
            <a:off x="8261350" y="919164"/>
            <a:ext cx="344487" cy="282575"/>
            <a:chOff x="8261350" y="842964"/>
            <a:chExt cx="344487" cy="282575"/>
          </a:xfrm>
          <a:solidFill>
            <a:schemeClr val="tx1"/>
          </a:solidFill>
        </p:grpSpPr>
        <p:sp>
          <p:nvSpPr>
            <p:cNvPr id="638" name="Freeform 637">
              <a:extLst>
                <a:ext uri="{FF2B5EF4-FFF2-40B4-BE49-F238E27FC236}">
                  <a16:creationId xmlns:a16="http://schemas.microsoft.com/office/drawing/2014/main" xmlns="" id="{7AAF250A-4980-4BE8-A2E6-045197E298B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1350" y="909639"/>
              <a:ext cx="344487" cy="177800"/>
            </a:xfrm>
            <a:custGeom>
              <a:avLst/>
              <a:gdLst>
                <a:gd name="T0" fmla="*/ 9 w 62"/>
                <a:gd name="T1" fmla="*/ 30 h 32"/>
                <a:gd name="T2" fmla="*/ 10 w 62"/>
                <a:gd name="T3" fmla="*/ 31 h 32"/>
                <a:gd name="T4" fmla="*/ 9 w 62"/>
                <a:gd name="T5" fmla="*/ 32 h 32"/>
                <a:gd name="T6" fmla="*/ 6 w 62"/>
                <a:gd name="T7" fmla="*/ 32 h 32"/>
                <a:gd name="T8" fmla="*/ 2 w 62"/>
                <a:gd name="T9" fmla="*/ 30 h 32"/>
                <a:gd name="T10" fmla="*/ 0 w 62"/>
                <a:gd name="T11" fmla="*/ 26 h 32"/>
                <a:gd name="T12" fmla="*/ 0 w 62"/>
                <a:gd name="T13" fmla="*/ 16 h 32"/>
                <a:gd name="T14" fmla="*/ 0 w 62"/>
                <a:gd name="T15" fmla="*/ 6 h 32"/>
                <a:gd name="T16" fmla="*/ 2 w 62"/>
                <a:gd name="T17" fmla="*/ 2 h 32"/>
                <a:gd name="T18" fmla="*/ 6 w 62"/>
                <a:gd name="T19" fmla="*/ 0 h 32"/>
                <a:gd name="T20" fmla="*/ 31 w 62"/>
                <a:gd name="T21" fmla="*/ 0 h 32"/>
                <a:gd name="T22" fmla="*/ 56 w 62"/>
                <a:gd name="T23" fmla="*/ 0 h 32"/>
                <a:gd name="T24" fmla="*/ 60 w 62"/>
                <a:gd name="T25" fmla="*/ 2 h 32"/>
                <a:gd name="T26" fmla="*/ 62 w 62"/>
                <a:gd name="T27" fmla="*/ 6 h 32"/>
                <a:gd name="T28" fmla="*/ 62 w 62"/>
                <a:gd name="T29" fmla="*/ 16 h 32"/>
                <a:gd name="T30" fmla="*/ 62 w 62"/>
                <a:gd name="T31" fmla="*/ 26 h 32"/>
                <a:gd name="T32" fmla="*/ 60 w 62"/>
                <a:gd name="T33" fmla="*/ 30 h 32"/>
                <a:gd name="T34" fmla="*/ 56 w 62"/>
                <a:gd name="T35" fmla="*/ 32 h 32"/>
                <a:gd name="T36" fmla="*/ 53 w 62"/>
                <a:gd name="T37" fmla="*/ 32 h 32"/>
                <a:gd name="T38" fmla="*/ 52 w 62"/>
                <a:gd name="T39" fmla="*/ 31 h 32"/>
                <a:gd name="T40" fmla="*/ 53 w 62"/>
                <a:gd name="T41" fmla="*/ 30 h 32"/>
                <a:gd name="T42" fmla="*/ 56 w 62"/>
                <a:gd name="T43" fmla="*/ 30 h 32"/>
                <a:gd name="T44" fmla="*/ 59 w 62"/>
                <a:gd name="T45" fmla="*/ 29 h 32"/>
                <a:gd name="T46" fmla="*/ 60 w 62"/>
                <a:gd name="T47" fmla="*/ 26 h 32"/>
                <a:gd name="T48" fmla="*/ 60 w 62"/>
                <a:gd name="T49" fmla="*/ 16 h 32"/>
                <a:gd name="T50" fmla="*/ 60 w 62"/>
                <a:gd name="T51" fmla="*/ 6 h 32"/>
                <a:gd name="T52" fmla="*/ 59 w 62"/>
                <a:gd name="T53" fmla="*/ 3 h 32"/>
                <a:gd name="T54" fmla="*/ 56 w 62"/>
                <a:gd name="T55" fmla="*/ 2 h 32"/>
                <a:gd name="T56" fmla="*/ 31 w 62"/>
                <a:gd name="T57" fmla="*/ 2 h 32"/>
                <a:gd name="T58" fmla="*/ 6 w 62"/>
                <a:gd name="T59" fmla="*/ 2 h 32"/>
                <a:gd name="T60" fmla="*/ 3 w 62"/>
                <a:gd name="T61" fmla="*/ 3 h 32"/>
                <a:gd name="T62" fmla="*/ 2 w 62"/>
                <a:gd name="T63" fmla="*/ 6 h 32"/>
                <a:gd name="T64" fmla="*/ 2 w 62"/>
                <a:gd name="T65" fmla="*/ 16 h 32"/>
                <a:gd name="T66" fmla="*/ 2 w 62"/>
                <a:gd name="T67" fmla="*/ 26 h 32"/>
                <a:gd name="T68" fmla="*/ 3 w 62"/>
                <a:gd name="T69" fmla="*/ 29 h 32"/>
                <a:gd name="T70" fmla="*/ 6 w 62"/>
                <a:gd name="T71" fmla="*/ 30 h 32"/>
                <a:gd name="T72" fmla="*/ 9 w 62"/>
                <a:gd name="T73" fmla="*/ 3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62" h="32">
                  <a:moveTo>
                    <a:pt x="9" y="30"/>
                  </a:moveTo>
                  <a:cubicBezTo>
                    <a:pt x="10" y="30"/>
                    <a:pt x="10" y="30"/>
                    <a:pt x="10" y="31"/>
                  </a:cubicBezTo>
                  <a:cubicBezTo>
                    <a:pt x="10" y="31"/>
                    <a:pt x="10" y="32"/>
                    <a:pt x="9" y="32"/>
                  </a:cubicBezTo>
                  <a:cubicBezTo>
                    <a:pt x="6" y="32"/>
                    <a:pt x="6" y="32"/>
                    <a:pt x="6" y="32"/>
                  </a:cubicBezTo>
                  <a:cubicBezTo>
                    <a:pt x="5" y="32"/>
                    <a:pt x="3" y="31"/>
                    <a:pt x="2" y="30"/>
                  </a:cubicBezTo>
                  <a:cubicBezTo>
                    <a:pt x="1" y="29"/>
                    <a:pt x="0" y="28"/>
                    <a:pt x="0" y="2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1" y="3"/>
                    <a:pt x="2" y="2"/>
                  </a:cubicBezTo>
                  <a:cubicBezTo>
                    <a:pt x="3" y="1"/>
                    <a:pt x="5" y="0"/>
                    <a:pt x="6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7" y="0"/>
                    <a:pt x="59" y="1"/>
                    <a:pt x="60" y="2"/>
                  </a:cubicBezTo>
                  <a:cubicBezTo>
                    <a:pt x="61" y="3"/>
                    <a:pt x="62" y="4"/>
                    <a:pt x="62" y="6"/>
                  </a:cubicBezTo>
                  <a:cubicBezTo>
                    <a:pt x="62" y="16"/>
                    <a:pt x="62" y="16"/>
                    <a:pt x="62" y="16"/>
                  </a:cubicBezTo>
                  <a:cubicBezTo>
                    <a:pt x="62" y="26"/>
                    <a:pt x="62" y="26"/>
                    <a:pt x="62" y="26"/>
                  </a:cubicBezTo>
                  <a:cubicBezTo>
                    <a:pt x="62" y="28"/>
                    <a:pt x="61" y="29"/>
                    <a:pt x="60" y="30"/>
                  </a:cubicBezTo>
                  <a:cubicBezTo>
                    <a:pt x="59" y="31"/>
                    <a:pt x="57" y="32"/>
                    <a:pt x="56" y="32"/>
                  </a:cubicBezTo>
                  <a:cubicBezTo>
                    <a:pt x="53" y="32"/>
                    <a:pt x="53" y="32"/>
                    <a:pt x="53" y="32"/>
                  </a:cubicBezTo>
                  <a:cubicBezTo>
                    <a:pt x="52" y="32"/>
                    <a:pt x="52" y="31"/>
                    <a:pt x="52" y="31"/>
                  </a:cubicBezTo>
                  <a:cubicBezTo>
                    <a:pt x="52" y="30"/>
                    <a:pt x="52" y="30"/>
                    <a:pt x="53" y="30"/>
                  </a:cubicBezTo>
                  <a:cubicBezTo>
                    <a:pt x="56" y="30"/>
                    <a:pt x="56" y="30"/>
                    <a:pt x="56" y="30"/>
                  </a:cubicBezTo>
                  <a:cubicBezTo>
                    <a:pt x="57" y="30"/>
                    <a:pt x="58" y="29"/>
                    <a:pt x="59" y="29"/>
                  </a:cubicBezTo>
                  <a:cubicBezTo>
                    <a:pt x="59" y="28"/>
                    <a:pt x="60" y="27"/>
                    <a:pt x="60" y="26"/>
                  </a:cubicBezTo>
                  <a:cubicBezTo>
                    <a:pt x="60" y="16"/>
                    <a:pt x="60" y="16"/>
                    <a:pt x="60" y="16"/>
                  </a:cubicBezTo>
                  <a:cubicBezTo>
                    <a:pt x="60" y="6"/>
                    <a:pt x="60" y="6"/>
                    <a:pt x="60" y="6"/>
                  </a:cubicBezTo>
                  <a:cubicBezTo>
                    <a:pt x="60" y="5"/>
                    <a:pt x="59" y="4"/>
                    <a:pt x="59" y="3"/>
                  </a:cubicBezTo>
                  <a:cubicBezTo>
                    <a:pt x="58" y="3"/>
                    <a:pt x="57" y="2"/>
                    <a:pt x="56" y="2"/>
                  </a:cubicBezTo>
                  <a:cubicBezTo>
                    <a:pt x="31" y="2"/>
                    <a:pt x="31" y="2"/>
                    <a:pt x="31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26"/>
                    <a:pt x="2" y="26"/>
                    <a:pt x="2" y="26"/>
                  </a:cubicBezTo>
                  <a:cubicBezTo>
                    <a:pt x="2" y="27"/>
                    <a:pt x="3" y="28"/>
                    <a:pt x="3" y="29"/>
                  </a:cubicBezTo>
                  <a:cubicBezTo>
                    <a:pt x="4" y="29"/>
                    <a:pt x="5" y="30"/>
                    <a:pt x="6" y="30"/>
                  </a:cubicBezTo>
                  <a:lnTo>
                    <a:pt x="9" y="3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9" name="Freeform 638">
              <a:extLst>
                <a:ext uri="{FF2B5EF4-FFF2-40B4-BE49-F238E27FC236}">
                  <a16:creationId xmlns:a16="http://schemas.microsoft.com/office/drawing/2014/main" xmlns="" id="{879FAA98-6207-4246-8EA6-DAC5C75F2DA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32788" y="1020764"/>
              <a:ext cx="200025" cy="104775"/>
            </a:xfrm>
            <a:custGeom>
              <a:avLst/>
              <a:gdLst>
                <a:gd name="T0" fmla="*/ 36 w 36"/>
                <a:gd name="T1" fmla="*/ 1 h 19"/>
                <a:gd name="T2" fmla="*/ 36 w 36"/>
                <a:gd name="T3" fmla="*/ 1 h 19"/>
                <a:gd name="T4" fmla="*/ 36 w 36"/>
                <a:gd name="T5" fmla="*/ 16 h 19"/>
                <a:gd name="T6" fmla="*/ 35 w 36"/>
                <a:gd name="T7" fmla="*/ 18 h 19"/>
                <a:gd name="T8" fmla="*/ 35 w 36"/>
                <a:gd name="T9" fmla="*/ 18 h 19"/>
                <a:gd name="T10" fmla="*/ 32 w 36"/>
                <a:gd name="T11" fmla="*/ 19 h 19"/>
                <a:gd name="T12" fmla="*/ 18 w 36"/>
                <a:gd name="T13" fmla="*/ 19 h 19"/>
                <a:gd name="T14" fmla="*/ 4 w 36"/>
                <a:gd name="T15" fmla="*/ 19 h 19"/>
                <a:gd name="T16" fmla="*/ 1 w 36"/>
                <a:gd name="T17" fmla="*/ 18 h 19"/>
                <a:gd name="T18" fmla="*/ 1 w 36"/>
                <a:gd name="T19" fmla="*/ 18 h 19"/>
                <a:gd name="T20" fmla="*/ 0 w 36"/>
                <a:gd name="T21" fmla="*/ 16 h 19"/>
                <a:gd name="T22" fmla="*/ 0 w 36"/>
                <a:gd name="T23" fmla="*/ 1 h 19"/>
                <a:gd name="T24" fmla="*/ 1 w 36"/>
                <a:gd name="T25" fmla="*/ 0 h 19"/>
                <a:gd name="T26" fmla="*/ 1 w 36"/>
                <a:gd name="T27" fmla="*/ 0 h 19"/>
                <a:gd name="T28" fmla="*/ 35 w 36"/>
                <a:gd name="T29" fmla="*/ 0 h 19"/>
                <a:gd name="T30" fmla="*/ 36 w 36"/>
                <a:gd name="T31" fmla="*/ 1 h 19"/>
                <a:gd name="T32" fmla="*/ 34 w 36"/>
                <a:gd name="T33" fmla="*/ 16 h 19"/>
                <a:gd name="T34" fmla="*/ 34 w 36"/>
                <a:gd name="T35" fmla="*/ 2 h 19"/>
                <a:gd name="T36" fmla="*/ 2 w 36"/>
                <a:gd name="T37" fmla="*/ 2 h 19"/>
                <a:gd name="T38" fmla="*/ 2 w 36"/>
                <a:gd name="T39" fmla="*/ 16 h 19"/>
                <a:gd name="T40" fmla="*/ 3 w 36"/>
                <a:gd name="T41" fmla="*/ 17 h 19"/>
                <a:gd name="T42" fmla="*/ 3 w 36"/>
                <a:gd name="T43" fmla="*/ 17 h 19"/>
                <a:gd name="T44" fmla="*/ 4 w 36"/>
                <a:gd name="T45" fmla="*/ 17 h 19"/>
                <a:gd name="T46" fmla="*/ 18 w 36"/>
                <a:gd name="T47" fmla="*/ 17 h 19"/>
                <a:gd name="T48" fmla="*/ 32 w 36"/>
                <a:gd name="T49" fmla="*/ 17 h 19"/>
                <a:gd name="T50" fmla="*/ 33 w 36"/>
                <a:gd name="T51" fmla="*/ 17 h 19"/>
                <a:gd name="T52" fmla="*/ 33 w 36"/>
                <a:gd name="T53" fmla="*/ 17 h 19"/>
                <a:gd name="T54" fmla="*/ 34 w 36"/>
                <a:gd name="T55" fmla="*/ 16 h 19"/>
                <a:gd name="T56" fmla="*/ 1 w 36"/>
                <a:gd name="T57" fmla="*/ 18 h 19"/>
                <a:gd name="T58" fmla="*/ 1 w 36"/>
                <a:gd name="T59" fmla="*/ 17 h 19"/>
                <a:gd name="T60" fmla="*/ 1 w 36"/>
                <a:gd name="T61" fmla="*/ 18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36" h="19">
                  <a:moveTo>
                    <a:pt x="36" y="1"/>
                  </a:moveTo>
                  <a:cubicBezTo>
                    <a:pt x="36" y="1"/>
                    <a:pt x="36" y="1"/>
                    <a:pt x="36" y="1"/>
                  </a:cubicBezTo>
                  <a:cubicBezTo>
                    <a:pt x="36" y="16"/>
                    <a:pt x="36" y="16"/>
                    <a:pt x="36" y="16"/>
                  </a:cubicBezTo>
                  <a:cubicBezTo>
                    <a:pt x="36" y="17"/>
                    <a:pt x="35" y="18"/>
                    <a:pt x="35" y="18"/>
                  </a:cubicBezTo>
                  <a:cubicBezTo>
                    <a:pt x="35" y="18"/>
                    <a:pt x="35" y="18"/>
                    <a:pt x="35" y="18"/>
                  </a:cubicBezTo>
                  <a:cubicBezTo>
                    <a:pt x="34" y="19"/>
                    <a:pt x="33" y="19"/>
                    <a:pt x="32" y="19"/>
                  </a:cubicBezTo>
                  <a:cubicBezTo>
                    <a:pt x="18" y="19"/>
                    <a:pt x="18" y="19"/>
                    <a:pt x="18" y="19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3" y="19"/>
                    <a:pt x="2" y="19"/>
                    <a:pt x="1" y="18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1" y="18"/>
                    <a:pt x="0" y="17"/>
                    <a:pt x="0" y="1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6" y="0"/>
                    <a:pt x="36" y="1"/>
                  </a:cubicBezTo>
                  <a:close/>
                  <a:moveTo>
                    <a:pt x="34" y="16"/>
                  </a:moveTo>
                  <a:cubicBezTo>
                    <a:pt x="34" y="2"/>
                    <a:pt x="34" y="2"/>
                    <a:pt x="34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7"/>
                    <a:pt x="3" y="17"/>
                  </a:cubicBezTo>
                  <a:cubicBezTo>
                    <a:pt x="3" y="17"/>
                    <a:pt x="3" y="17"/>
                    <a:pt x="3" y="17"/>
                  </a:cubicBezTo>
                  <a:cubicBezTo>
                    <a:pt x="3" y="17"/>
                    <a:pt x="3" y="17"/>
                    <a:pt x="4" y="17"/>
                  </a:cubicBezTo>
                  <a:cubicBezTo>
                    <a:pt x="18" y="17"/>
                    <a:pt x="18" y="17"/>
                    <a:pt x="18" y="17"/>
                  </a:cubicBezTo>
                  <a:cubicBezTo>
                    <a:pt x="32" y="17"/>
                    <a:pt x="32" y="17"/>
                    <a:pt x="32" y="17"/>
                  </a:cubicBezTo>
                  <a:cubicBezTo>
                    <a:pt x="33" y="17"/>
                    <a:pt x="33" y="17"/>
                    <a:pt x="33" y="17"/>
                  </a:cubicBezTo>
                  <a:cubicBezTo>
                    <a:pt x="33" y="17"/>
                    <a:pt x="33" y="17"/>
                    <a:pt x="33" y="17"/>
                  </a:cubicBezTo>
                  <a:cubicBezTo>
                    <a:pt x="34" y="17"/>
                    <a:pt x="34" y="16"/>
                    <a:pt x="34" y="16"/>
                  </a:cubicBezTo>
                  <a:close/>
                  <a:moveTo>
                    <a:pt x="1" y="18"/>
                  </a:moveTo>
                  <a:cubicBezTo>
                    <a:pt x="1" y="17"/>
                    <a:pt x="1" y="17"/>
                    <a:pt x="1" y="17"/>
                  </a:cubicBezTo>
                  <a:cubicBezTo>
                    <a:pt x="1" y="17"/>
                    <a:pt x="1" y="18"/>
                    <a:pt x="1" y="1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0" name="Freeform 639">
              <a:extLst>
                <a:ext uri="{FF2B5EF4-FFF2-40B4-BE49-F238E27FC236}">
                  <a16:creationId xmlns:a16="http://schemas.microsoft.com/office/drawing/2014/main" xmlns="" id="{6CA63056-E36C-41AA-8BDB-23E6F9D9FD0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94688" y="942976"/>
              <a:ext cx="33337" cy="26988"/>
            </a:xfrm>
            <a:custGeom>
              <a:avLst/>
              <a:gdLst>
                <a:gd name="T0" fmla="*/ 3 w 6"/>
                <a:gd name="T1" fmla="*/ 0 h 5"/>
                <a:gd name="T2" fmla="*/ 5 w 6"/>
                <a:gd name="T3" fmla="*/ 1 h 5"/>
                <a:gd name="T4" fmla="*/ 5 w 6"/>
                <a:gd name="T5" fmla="*/ 1 h 5"/>
                <a:gd name="T6" fmla="*/ 6 w 6"/>
                <a:gd name="T7" fmla="*/ 3 h 5"/>
                <a:gd name="T8" fmla="*/ 5 w 6"/>
                <a:gd name="T9" fmla="*/ 5 h 5"/>
                <a:gd name="T10" fmla="*/ 3 w 6"/>
                <a:gd name="T11" fmla="*/ 5 h 5"/>
                <a:gd name="T12" fmla="*/ 1 w 6"/>
                <a:gd name="T13" fmla="*/ 5 h 5"/>
                <a:gd name="T14" fmla="*/ 1 w 6"/>
                <a:gd name="T15" fmla="*/ 4 h 5"/>
                <a:gd name="T16" fmla="*/ 0 w 6"/>
                <a:gd name="T17" fmla="*/ 3 h 5"/>
                <a:gd name="T18" fmla="*/ 1 w 6"/>
                <a:gd name="T19" fmla="*/ 1 h 5"/>
                <a:gd name="T20" fmla="*/ 1 w 6"/>
                <a:gd name="T21" fmla="*/ 1 h 5"/>
                <a:gd name="T22" fmla="*/ 3 w 6"/>
                <a:gd name="T23" fmla="*/ 0 h 5"/>
                <a:gd name="T24" fmla="*/ 3 w 6"/>
                <a:gd name="T25" fmla="*/ 2 h 5"/>
                <a:gd name="T26" fmla="*/ 3 w 6"/>
                <a:gd name="T27" fmla="*/ 2 h 5"/>
                <a:gd name="T28" fmla="*/ 2 w 6"/>
                <a:gd name="T29" fmla="*/ 2 h 5"/>
                <a:gd name="T30" fmla="*/ 2 w 6"/>
                <a:gd name="T31" fmla="*/ 2 h 5"/>
                <a:gd name="T32" fmla="*/ 2 w 6"/>
                <a:gd name="T33" fmla="*/ 3 h 5"/>
                <a:gd name="T34" fmla="*/ 2 w 6"/>
                <a:gd name="T35" fmla="*/ 3 h 5"/>
                <a:gd name="T36" fmla="*/ 2 w 6"/>
                <a:gd name="T37" fmla="*/ 3 h 5"/>
                <a:gd name="T38" fmla="*/ 3 w 6"/>
                <a:gd name="T39" fmla="*/ 3 h 5"/>
                <a:gd name="T40" fmla="*/ 3 w 6"/>
                <a:gd name="T41" fmla="*/ 3 h 5"/>
                <a:gd name="T42" fmla="*/ 4 w 6"/>
                <a:gd name="T43" fmla="*/ 3 h 5"/>
                <a:gd name="T44" fmla="*/ 3 w 6"/>
                <a:gd name="T45" fmla="*/ 2 h 5"/>
                <a:gd name="T46" fmla="*/ 3 w 6"/>
                <a:gd name="T47" fmla="*/ 2 h 5"/>
                <a:gd name="T48" fmla="*/ 1 w 6"/>
                <a:gd name="T49" fmla="*/ 4 h 5"/>
                <a:gd name="T50" fmla="*/ 1 w 6"/>
                <a:gd name="T51" fmla="*/ 3 h 5"/>
                <a:gd name="T52" fmla="*/ 1 w 6"/>
                <a:gd name="T53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" h="5">
                  <a:moveTo>
                    <a:pt x="3" y="0"/>
                  </a:moveTo>
                  <a:cubicBezTo>
                    <a:pt x="4" y="0"/>
                    <a:pt x="4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6" y="2"/>
                    <a:pt x="6" y="3"/>
                  </a:cubicBezTo>
                  <a:cubicBezTo>
                    <a:pt x="6" y="3"/>
                    <a:pt x="5" y="4"/>
                    <a:pt x="5" y="5"/>
                  </a:cubicBezTo>
                  <a:cubicBezTo>
                    <a:pt x="4" y="5"/>
                    <a:pt x="4" y="5"/>
                    <a:pt x="3" y="5"/>
                  </a:cubicBezTo>
                  <a:cubicBezTo>
                    <a:pt x="2" y="5"/>
                    <a:pt x="1" y="5"/>
                    <a:pt x="1" y="5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0" y="4"/>
                    <a:pt x="0" y="3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0"/>
                    <a:pt x="2" y="0"/>
                    <a:pt x="3" y="0"/>
                  </a:cubicBezTo>
                  <a:close/>
                  <a:moveTo>
                    <a:pt x="3" y="2"/>
                  </a:move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2"/>
                    <a:pt x="4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lose/>
                  <a:moveTo>
                    <a:pt x="1" y="4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0" y="4"/>
                    <a:pt x="0" y="4"/>
                    <a:pt x="1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1" name="Freeform 640">
              <a:extLst>
                <a:ext uri="{FF2B5EF4-FFF2-40B4-BE49-F238E27FC236}">
                  <a16:creationId xmlns:a16="http://schemas.microsoft.com/office/drawing/2014/main" xmlns="" id="{C15168FA-CD27-40D5-AEBA-73553307A05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77238" y="1047751"/>
              <a:ext cx="111125" cy="39688"/>
            </a:xfrm>
            <a:custGeom>
              <a:avLst/>
              <a:gdLst>
                <a:gd name="T0" fmla="*/ 1 w 20"/>
                <a:gd name="T1" fmla="*/ 7 h 7"/>
                <a:gd name="T2" fmla="*/ 0 w 20"/>
                <a:gd name="T3" fmla="*/ 6 h 7"/>
                <a:gd name="T4" fmla="*/ 1 w 20"/>
                <a:gd name="T5" fmla="*/ 5 h 7"/>
                <a:gd name="T6" fmla="*/ 10 w 20"/>
                <a:gd name="T7" fmla="*/ 5 h 7"/>
                <a:gd name="T8" fmla="*/ 11 w 20"/>
                <a:gd name="T9" fmla="*/ 6 h 7"/>
                <a:gd name="T10" fmla="*/ 10 w 20"/>
                <a:gd name="T11" fmla="*/ 7 h 7"/>
                <a:gd name="T12" fmla="*/ 1 w 20"/>
                <a:gd name="T13" fmla="*/ 7 h 7"/>
                <a:gd name="T14" fmla="*/ 1 w 20"/>
                <a:gd name="T15" fmla="*/ 2 h 7"/>
                <a:gd name="T16" fmla="*/ 0 w 20"/>
                <a:gd name="T17" fmla="*/ 1 h 7"/>
                <a:gd name="T18" fmla="*/ 1 w 20"/>
                <a:gd name="T19" fmla="*/ 0 h 7"/>
                <a:gd name="T20" fmla="*/ 19 w 20"/>
                <a:gd name="T21" fmla="*/ 0 h 7"/>
                <a:gd name="T22" fmla="*/ 20 w 20"/>
                <a:gd name="T23" fmla="*/ 1 h 7"/>
                <a:gd name="T24" fmla="*/ 19 w 20"/>
                <a:gd name="T25" fmla="*/ 2 h 7"/>
                <a:gd name="T26" fmla="*/ 1 w 20"/>
                <a:gd name="T27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0" h="7">
                  <a:moveTo>
                    <a:pt x="1" y="7"/>
                  </a:moveTo>
                  <a:cubicBezTo>
                    <a:pt x="0" y="7"/>
                    <a:pt x="0" y="6"/>
                    <a:pt x="0" y="6"/>
                  </a:cubicBezTo>
                  <a:cubicBezTo>
                    <a:pt x="0" y="5"/>
                    <a:pt x="0" y="5"/>
                    <a:pt x="1" y="5"/>
                  </a:cubicBezTo>
                  <a:cubicBezTo>
                    <a:pt x="10" y="5"/>
                    <a:pt x="10" y="5"/>
                    <a:pt x="10" y="5"/>
                  </a:cubicBezTo>
                  <a:cubicBezTo>
                    <a:pt x="11" y="5"/>
                    <a:pt x="11" y="5"/>
                    <a:pt x="11" y="6"/>
                  </a:cubicBezTo>
                  <a:cubicBezTo>
                    <a:pt x="11" y="6"/>
                    <a:pt x="11" y="7"/>
                    <a:pt x="10" y="7"/>
                  </a:cubicBezTo>
                  <a:cubicBezTo>
                    <a:pt x="1" y="7"/>
                    <a:pt x="1" y="7"/>
                    <a:pt x="1" y="7"/>
                  </a:cubicBezTo>
                  <a:close/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20" y="0"/>
                    <a:pt x="20" y="0"/>
                    <a:pt x="20" y="1"/>
                  </a:cubicBezTo>
                  <a:cubicBezTo>
                    <a:pt x="20" y="1"/>
                    <a:pt x="20" y="2"/>
                    <a:pt x="19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2" name="Freeform 641">
              <a:extLst>
                <a:ext uri="{FF2B5EF4-FFF2-40B4-BE49-F238E27FC236}">
                  <a16:creationId xmlns:a16="http://schemas.microsoft.com/office/drawing/2014/main" xmlns="" id="{CD71C281-8BEC-4346-B161-CEA6707F8E79}"/>
                </a:ext>
              </a:extLst>
            </p:cNvPr>
            <p:cNvSpPr>
              <a:spLocks/>
            </p:cNvSpPr>
            <p:nvPr/>
          </p:nvSpPr>
          <p:spPr bwMode="auto">
            <a:xfrm>
              <a:off x="8332788" y="842964"/>
              <a:ext cx="200025" cy="49213"/>
            </a:xfrm>
            <a:custGeom>
              <a:avLst/>
              <a:gdLst>
                <a:gd name="T0" fmla="*/ 36 w 36"/>
                <a:gd name="T1" fmla="*/ 8 h 9"/>
                <a:gd name="T2" fmla="*/ 35 w 36"/>
                <a:gd name="T3" fmla="*/ 9 h 9"/>
                <a:gd name="T4" fmla="*/ 34 w 36"/>
                <a:gd name="T5" fmla="*/ 8 h 9"/>
                <a:gd name="T6" fmla="*/ 34 w 36"/>
                <a:gd name="T7" fmla="*/ 3 h 9"/>
                <a:gd name="T8" fmla="*/ 33 w 36"/>
                <a:gd name="T9" fmla="*/ 2 h 9"/>
                <a:gd name="T10" fmla="*/ 33 w 36"/>
                <a:gd name="T11" fmla="*/ 2 h 9"/>
                <a:gd name="T12" fmla="*/ 32 w 36"/>
                <a:gd name="T13" fmla="*/ 2 h 9"/>
                <a:gd name="T14" fmla="*/ 18 w 36"/>
                <a:gd name="T15" fmla="*/ 2 h 9"/>
                <a:gd name="T16" fmla="*/ 4 w 36"/>
                <a:gd name="T17" fmla="*/ 2 h 9"/>
                <a:gd name="T18" fmla="*/ 3 w 36"/>
                <a:gd name="T19" fmla="*/ 2 h 9"/>
                <a:gd name="T20" fmla="*/ 3 w 36"/>
                <a:gd name="T21" fmla="*/ 2 h 9"/>
                <a:gd name="T22" fmla="*/ 2 w 36"/>
                <a:gd name="T23" fmla="*/ 3 h 9"/>
                <a:gd name="T24" fmla="*/ 2 w 36"/>
                <a:gd name="T25" fmla="*/ 8 h 9"/>
                <a:gd name="T26" fmla="*/ 1 w 36"/>
                <a:gd name="T27" fmla="*/ 9 h 9"/>
                <a:gd name="T28" fmla="*/ 0 w 36"/>
                <a:gd name="T29" fmla="*/ 8 h 9"/>
                <a:gd name="T30" fmla="*/ 0 w 36"/>
                <a:gd name="T31" fmla="*/ 3 h 9"/>
                <a:gd name="T32" fmla="*/ 1 w 36"/>
                <a:gd name="T33" fmla="*/ 1 h 9"/>
                <a:gd name="T34" fmla="*/ 1 w 36"/>
                <a:gd name="T35" fmla="*/ 1 h 9"/>
                <a:gd name="T36" fmla="*/ 4 w 36"/>
                <a:gd name="T37" fmla="*/ 0 h 9"/>
                <a:gd name="T38" fmla="*/ 18 w 36"/>
                <a:gd name="T39" fmla="*/ 0 h 9"/>
                <a:gd name="T40" fmla="*/ 32 w 36"/>
                <a:gd name="T41" fmla="*/ 0 h 9"/>
                <a:gd name="T42" fmla="*/ 35 w 36"/>
                <a:gd name="T43" fmla="*/ 1 h 9"/>
                <a:gd name="T44" fmla="*/ 35 w 36"/>
                <a:gd name="T45" fmla="*/ 1 h 9"/>
                <a:gd name="T46" fmla="*/ 36 w 36"/>
                <a:gd name="T47" fmla="*/ 3 h 9"/>
                <a:gd name="T48" fmla="*/ 36 w 36"/>
                <a:gd name="T49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36" h="9">
                  <a:moveTo>
                    <a:pt x="36" y="8"/>
                  </a:moveTo>
                  <a:cubicBezTo>
                    <a:pt x="36" y="9"/>
                    <a:pt x="35" y="9"/>
                    <a:pt x="35" y="9"/>
                  </a:cubicBezTo>
                  <a:cubicBezTo>
                    <a:pt x="34" y="9"/>
                    <a:pt x="34" y="9"/>
                    <a:pt x="34" y="8"/>
                  </a:cubicBezTo>
                  <a:cubicBezTo>
                    <a:pt x="34" y="3"/>
                    <a:pt x="34" y="3"/>
                    <a:pt x="34" y="3"/>
                  </a:cubicBezTo>
                  <a:cubicBezTo>
                    <a:pt x="34" y="3"/>
                    <a:pt x="34" y="2"/>
                    <a:pt x="33" y="2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33" y="2"/>
                    <a:pt x="33" y="2"/>
                    <a:pt x="32" y="2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9"/>
                    <a:pt x="2" y="9"/>
                    <a:pt x="1" y="9"/>
                  </a:cubicBezTo>
                  <a:cubicBezTo>
                    <a:pt x="1" y="9"/>
                    <a:pt x="0" y="9"/>
                    <a:pt x="0" y="8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1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2" y="0"/>
                    <a:pt x="3" y="0"/>
                    <a:pt x="4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3" y="0"/>
                    <a:pt x="34" y="0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cubicBezTo>
                    <a:pt x="35" y="1"/>
                    <a:pt x="36" y="2"/>
                    <a:pt x="36" y="3"/>
                  </a:cubicBezTo>
                  <a:lnTo>
                    <a:pt x="36" y="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3" name="Freeform 642">
              <a:extLst>
                <a:ext uri="{FF2B5EF4-FFF2-40B4-BE49-F238E27FC236}">
                  <a16:creationId xmlns:a16="http://schemas.microsoft.com/office/drawing/2014/main" xmlns="" id="{5ABEA714-6B93-473C-986F-F8325B14CAB6}"/>
                </a:ext>
              </a:extLst>
            </p:cNvPr>
            <p:cNvSpPr>
              <a:spLocks/>
            </p:cNvSpPr>
            <p:nvPr/>
          </p:nvSpPr>
          <p:spPr bwMode="auto">
            <a:xfrm>
              <a:off x="8343900" y="954089"/>
              <a:ext cx="217487" cy="11113"/>
            </a:xfrm>
            <a:custGeom>
              <a:avLst/>
              <a:gdLst>
                <a:gd name="T0" fmla="*/ 1 w 39"/>
                <a:gd name="T1" fmla="*/ 2 h 2"/>
                <a:gd name="T2" fmla="*/ 0 w 39"/>
                <a:gd name="T3" fmla="*/ 1 h 2"/>
                <a:gd name="T4" fmla="*/ 1 w 39"/>
                <a:gd name="T5" fmla="*/ 0 h 2"/>
                <a:gd name="T6" fmla="*/ 38 w 39"/>
                <a:gd name="T7" fmla="*/ 0 h 2"/>
                <a:gd name="T8" fmla="*/ 39 w 39"/>
                <a:gd name="T9" fmla="*/ 1 h 2"/>
                <a:gd name="T10" fmla="*/ 38 w 39"/>
                <a:gd name="T11" fmla="*/ 2 h 2"/>
                <a:gd name="T12" fmla="*/ 1 w 3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8" y="0"/>
                    <a:pt x="38" y="0"/>
                    <a:pt x="38" y="0"/>
                  </a:cubicBezTo>
                  <a:cubicBezTo>
                    <a:pt x="39" y="0"/>
                    <a:pt x="39" y="0"/>
                    <a:pt x="39" y="1"/>
                  </a:cubicBezTo>
                  <a:cubicBezTo>
                    <a:pt x="39" y="1"/>
                    <a:pt x="39" y="2"/>
                    <a:pt x="38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44" name="Group 643">
            <a:extLst>
              <a:ext uri="{FF2B5EF4-FFF2-40B4-BE49-F238E27FC236}">
                <a16:creationId xmlns:a16="http://schemas.microsoft.com/office/drawing/2014/main" xmlns="" id="{12C8198E-72C6-44F2-BDAA-7BB04E0716EE}"/>
              </a:ext>
            </a:extLst>
          </p:cNvPr>
          <p:cNvGrpSpPr/>
          <p:nvPr/>
        </p:nvGrpSpPr>
        <p:grpSpPr>
          <a:xfrm>
            <a:off x="6237288" y="2252663"/>
            <a:ext cx="300038" cy="339725"/>
            <a:chOff x="6237288" y="2176463"/>
            <a:chExt cx="300038" cy="339725"/>
          </a:xfrm>
          <a:solidFill>
            <a:schemeClr val="tx1"/>
          </a:solidFill>
        </p:grpSpPr>
        <p:sp>
          <p:nvSpPr>
            <p:cNvPr id="645" name="Freeform 422">
              <a:extLst>
                <a:ext uri="{FF2B5EF4-FFF2-40B4-BE49-F238E27FC236}">
                  <a16:creationId xmlns:a16="http://schemas.microsoft.com/office/drawing/2014/main" xmlns="" id="{AEF07DF3-C3A1-4065-B106-812F77F8CD2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65876" y="2176463"/>
              <a:ext cx="44450" cy="33338"/>
            </a:xfrm>
            <a:custGeom>
              <a:avLst/>
              <a:gdLst>
                <a:gd name="T0" fmla="*/ 2 w 8"/>
                <a:gd name="T1" fmla="*/ 5 h 6"/>
                <a:gd name="T2" fmla="*/ 1 w 8"/>
                <a:gd name="T3" fmla="*/ 6 h 6"/>
                <a:gd name="T4" fmla="*/ 0 w 8"/>
                <a:gd name="T5" fmla="*/ 5 h 6"/>
                <a:gd name="T6" fmla="*/ 0 w 8"/>
                <a:gd name="T7" fmla="*/ 4 h 6"/>
                <a:gd name="T8" fmla="*/ 1 w 8"/>
                <a:gd name="T9" fmla="*/ 2 h 6"/>
                <a:gd name="T10" fmla="*/ 1 w 8"/>
                <a:gd name="T11" fmla="*/ 2 h 6"/>
                <a:gd name="T12" fmla="*/ 1 w 8"/>
                <a:gd name="T13" fmla="*/ 1 h 6"/>
                <a:gd name="T14" fmla="*/ 2 w 8"/>
                <a:gd name="T15" fmla="*/ 1 h 6"/>
                <a:gd name="T16" fmla="*/ 3 w 8"/>
                <a:gd name="T17" fmla="*/ 0 h 6"/>
                <a:gd name="T18" fmla="*/ 4 w 8"/>
                <a:gd name="T19" fmla="*/ 0 h 6"/>
                <a:gd name="T20" fmla="*/ 6 w 8"/>
                <a:gd name="T21" fmla="*/ 0 h 6"/>
                <a:gd name="T22" fmla="*/ 7 w 8"/>
                <a:gd name="T23" fmla="*/ 1 h 6"/>
                <a:gd name="T24" fmla="*/ 7 w 8"/>
                <a:gd name="T25" fmla="*/ 1 h 6"/>
                <a:gd name="T26" fmla="*/ 8 w 8"/>
                <a:gd name="T27" fmla="*/ 2 h 6"/>
                <a:gd name="T28" fmla="*/ 8 w 8"/>
                <a:gd name="T29" fmla="*/ 4 h 6"/>
                <a:gd name="T30" fmla="*/ 8 w 8"/>
                <a:gd name="T31" fmla="*/ 4 h 6"/>
                <a:gd name="T32" fmla="*/ 8 w 8"/>
                <a:gd name="T33" fmla="*/ 5 h 6"/>
                <a:gd name="T34" fmla="*/ 7 w 8"/>
                <a:gd name="T35" fmla="*/ 6 h 6"/>
                <a:gd name="T36" fmla="*/ 6 w 8"/>
                <a:gd name="T37" fmla="*/ 5 h 6"/>
                <a:gd name="T38" fmla="*/ 6 w 8"/>
                <a:gd name="T39" fmla="*/ 4 h 6"/>
                <a:gd name="T40" fmla="*/ 6 w 8"/>
                <a:gd name="T41" fmla="*/ 4 h 6"/>
                <a:gd name="T42" fmla="*/ 6 w 8"/>
                <a:gd name="T43" fmla="*/ 3 h 6"/>
                <a:gd name="T44" fmla="*/ 6 w 8"/>
                <a:gd name="T45" fmla="*/ 3 h 6"/>
                <a:gd name="T46" fmla="*/ 6 w 8"/>
                <a:gd name="T47" fmla="*/ 2 h 6"/>
                <a:gd name="T48" fmla="*/ 5 w 8"/>
                <a:gd name="T49" fmla="*/ 2 h 6"/>
                <a:gd name="T50" fmla="*/ 4 w 8"/>
                <a:gd name="T51" fmla="*/ 2 h 6"/>
                <a:gd name="T52" fmla="*/ 3 w 8"/>
                <a:gd name="T53" fmla="*/ 2 h 6"/>
                <a:gd name="T54" fmla="*/ 3 w 8"/>
                <a:gd name="T55" fmla="*/ 2 h 6"/>
                <a:gd name="T56" fmla="*/ 3 w 8"/>
                <a:gd name="T57" fmla="*/ 2 h 6"/>
                <a:gd name="T58" fmla="*/ 2 w 8"/>
                <a:gd name="T59" fmla="*/ 3 h 6"/>
                <a:gd name="T60" fmla="*/ 2 w 8"/>
                <a:gd name="T61" fmla="*/ 3 h 6"/>
                <a:gd name="T62" fmla="*/ 2 w 8"/>
                <a:gd name="T63" fmla="*/ 4 h 6"/>
                <a:gd name="T64" fmla="*/ 2 w 8"/>
                <a:gd name="T65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" h="6">
                  <a:moveTo>
                    <a:pt x="2" y="5"/>
                  </a:moveTo>
                  <a:cubicBezTo>
                    <a:pt x="2" y="5"/>
                    <a:pt x="2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3"/>
                    <a:pt x="0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1"/>
                    <a:pt x="1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1"/>
                    <a:pt x="2" y="0"/>
                    <a:pt x="3" y="0"/>
                  </a:cubicBezTo>
                  <a:cubicBezTo>
                    <a:pt x="3" y="0"/>
                    <a:pt x="4" y="0"/>
                    <a:pt x="4" y="0"/>
                  </a:cubicBezTo>
                  <a:cubicBezTo>
                    <a:pt x="5" y="0"/>
                    <a:pt x="5" y="0"/>
                    <a:pt x="6" y="0"/>
                  </a:cubicBezTo>
                  <a:cubicBezTo>
                    <a:pt x="6" y="1"/>
                    <a:pt x="7" y="1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2"/>
                    <a:pt x="8" y="2"/>
                    <a:pt x="8" y="2"/>
                  </a:cubicBezTo>
                  <a:cubicBezTo>
                    <a:pt x="8" y="3"/>
                    <a:pt x="8" y="3"/>
                    <a:pt x="8" y="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5"/>
                    <a:pt x="8" y="5"/>
                    <a:pt x="8" y="5"/>
                  </a:cubicBezTo>
                  <a:cubicBezTo>
                    <a:pt x="8" y="5"/>
                    <a:pt x="8" y="6"/>
                    <a:pt x="7" y="6"/>
                  </a:cubicBezTo>
                  <a:cubicBezTo>
                    <a:pt x="7" y="6"/>
                    <a:pt x="6" y="5"/>
                    <a:pt x="6" y="5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5" y="2"/>
                    <a:pt x="4" y="2"/>
                    <a:pt x="4" y="2"/>
                  </a:cubicBezTo>
                  <a:cubicBezTo>
                    <a:pt x="4" y="2"/>
                    <a:pt x="4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3"/>
                    <a:pt x="3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lnTo>
                    <a:pt x="2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6" name="Freeform 423">
              <a:extLst>
                <a:ext uri="{FF2B5EF4-FFF2-40B4-BE49-F238E27FC236}">
                  <a16:creationId xmlns:a16="http://schemas.microsoft.com/office/drawing/2014/main" xmlns="" id="{FE42E163-4D50-4EB1-817A-A772233747F9}"/>
                </a:ext>
              </a:extLst>
            </p:cNvPr>
            <p:cNvSpPr>
              <a:spLocks/>
            </p:cNvSpPr>
            <p:nvPr/>
          </p:nvSpPr>
          <p:spPr bwMode="auto">
            <a:xfrm>
              <a:off x="6415088" y="2293938"/>
              <a:ext cx="50800" cy="44450"/>
            </a:xfrm>
            <a:custGeom>
              <a:avLst/>
              <a:gdLst>
                <a:gd name="T0" fmla="*/ 2 w 9"/>
                <a:gd name="T1" fmla="*/ 5 h 8"/>
                <a:gd name="T2" fmla="*/ 0 w 9"/>
                <a:gd name="T3" fmla="*/ 5 h 8"/>
                <a:gd name="T4" fmla="*/ 1 w 9"/>
                <a:gd name="T5" fmla="*/ 4 h 8"/>
                <a:gd name="T6" fmla="*/ 7 w 9"/>
                <a:gd name="T7" fmla="*/ 0 h 8"/>
                <a:gd name="T8" fmla="*/ 9 w 9"/>
                <a:gd name="T9" fmla="*/ 0 h 8"/>
                <a:gd name="T10" fmla="*/ 9 w 9"/>
                <a:gd name="T11" fmla="*/ 1 h 8"/>
                <a:gd name="T12" fmla="*/ 9 w 9"/>
                <a:gd name="T13" fmla="*/ 1 h 8"/>
                <a:gd name="T14" fmla="*/ 5 w 9"/>
                <a:gd name="T15" fmla="*/ 8 h 8"/>
                <a:gd name="T16" fmla="*/ 4 w 9"/>
                <a:gd name="T17" fmla="*/ 8 h 8"/>
                <a:gd name="T18" fmla="*/ 3 w 9"/>
                <a:gd name="T19" fmla="*/ 7 h 8"/>
                <a:gd name="T20" fmla="*/ 5 w 9"/>
                <a:gd name="T21" fmla="*/ 3 h 8"/>
                <a:gd name="T22" fmla="*/ 2 w 9"/>
                <a:gd name="T23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9" h="8">
                  <a:moveTo>
                    <a:pt x="2" y="5"/>
                  </a:moveTo>
                  <a:cubicBezTo>
                    <a:pt x="1" y="6"/>
                    <a:pt x="1" y="6"/>
                    <a:pt x="0" y="5"/>
                  </a:cubicBezTo>
                  <a:cubicBezTo>
                    <a:pt x="0" y="5"/>
                    <a:pt x="0" y="4"/>
                    <a:pt x="1" y="4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8" y="0"/>
                    <a:pt x="9" y="0"/>
                    <a:pt x="9" y="0"/>
                  </a:cubicBezTo>
                  <a:cubicBezTo>
                    <a:pt x="9" y="1"/>
                    <a:pt x="9" y="1"/>
                    <a:pt x="9" y="1"/>
                  </a:cubicBezTo>
                  <a:cubicBezTo>
                    <a:pt x="9" y="1"/>
                    <a:pt x="9" y="1"/>
                    <a:pt x="9" y="1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5" y="8"/>
                    <a:pt x="4" y="8"/>
                    <a:pt x="4" y="8"/>
                  </a:cubicBezTo>
                  <a:cubicBezTo>
                    <a:pt x="3" y="8"/>
                    <a:pt x="3" y="7"/>
                    <a:pt x="3" y="7"/>
                  </a:cubicBezTo>
                  <a:cubicBezTo>
                    <a:pt x="5" y="3"/>
                    <a:pt x="5" y="3"/>
                    <a:pt x="5" y="3"/>
                  </a:cubicBezTo>
                  <a:lnTo>
                    <a:pt x="2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7" name="Freeform 424">
              <a:extLst>
                <a:ext uri="{FF2B5EF4-FFF2-40B4-BE49-F238E27FC236}">
                  <a16:creationId xmlns:a16="http://schemas.microsoft.com/office/drawing/2014/main" xmlns="" id="{54234B22-A0E7-4EF5-9A91-FFCC1756EF7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0313" y="2393951"/>
              <a:ext cx="49213" cy="49213"/>
            </a:xfrm>
            <a:custGeom>
              <a:avLst/>
              <a:gdLst>
                <a:gd name="T0" fmla="*/ 8 w 9"/>
                <a:gd name="T1" fmla="*/ 4 h 9"/>
                <a:gd name="T2" fmla="*/ 9 w 9"/>
                <a:gd name="T3" fmla="*/ 4 h 9"/>
                <a:gd name="T4" fmla="*/ 9 w 9"/>
                <a:gd name="T5" fmla="*/ 5 h 9"/>
                <a:gd name="T6" fmla="*/ 2 w 9"/>
                <a:gd name="T7" fmla="*/ 9 h 9"/>
                <a:gd name="T8" fmla="*/ 1 w 9"/>
                <a:gd name="T9" fmla="*/ 9 h 9"/>
                <a:gd name="T10" fmla="*/ 1 w 9"/>
                <a:gd name="T11" fmla="*/ 8 h 9"/>
                <a:gd name="T12" fmla="*/ 1 w 9"/>
                <a:gd name="T13" fmla="*/ 8 h 9"/>
                <a:gd name="T14" fmla="*/ 5 w 9"/>
                <a:gd name="T15" fmla="*/ 1 h 9"/>
                <a:gd name="T16" fmla="*/ 6 w 9"/>
                <a:gd name="T17" fmla="*/ 1 h 9"/>
                <a:gd name="T18" fmla="*/ 6 w 9"/>
                <a:gd name="T19" fmla="*/ 2 h 9"/>
                <a:gd name="T20" fmla="*/ 4 w 9"/>
                <a:gd name="T21" fmla="*/ 6 h 9"/>
                <a:gd name="T22" fmla="*/ 8 w 9"/>
                <a:gd name="T23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9" h="9">
                  <a:moveTo>
                    <a:pt x="8" y="4"/>
                  </a:moveTo>
                  <a:cubicBezTo>
                    <a:pt x="8" y="3"/>
                    <a:pt x="9" y="3"/>
                    <a:pt x="9" y="4"/>
                  </a:cubicBezTo>
                  <a:cubicBezTo>
                    <a:pt x="9" y="4"/>
                    <a:pt x="9" y="5"/>
                    <a:pt x="9" y="5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0" y="8"/>
                    <a:pt x="0" y="8"/>
                    <a:pt x="1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0"/>
                    <a:pt x="6" y="1"/>
                  </a:cubicBezTo>
                  <a:cubicBezTo>
                    <a:pt x="6" y="1"/>
                    <a:pt x="6" y="2"/>
                    <a:pt x="6" y="2"/>
                  </a:cubicBezTo>
                  <a:cubicBezTo>
                    <a:pt x="4" y="6"/>
                    <a:pt x="4" y="6"/>
                    <a:pt x="4" y="6"/>
                  </a:cubicBezTo>
                  <a:lnTo>
                    <a:pt x="8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8" name="Freeform 425">
              <a:extLst>
                <a:ext uri="{FF2B5EF4-FFF2-40B4-BE49-F238E27FC236}">
                  <a16:creationId xmlns:a16="http://schemas.microsoft.com/office/drawing/2014/main" xmlns="" id="{2B8E4011-DC1D-451F-87CB-65A02751FAD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48413" y="2327276"/>
              <a:ext cx="84138" cy="82550"/>
            </a:xfrm>
            <a:custGeom>
              <a:avLst/>
              <a:gdLst>
                <a:gd name="T0" fmla="*/ 7 w 15"/>
                <a:gd name="T1" fmla="*/ 0 h 15"/>
                <a:gd name="T2" fmla="*/ 12 w 15"/>
                <a:gd name="T3" fmla="*/ 2 h 15"/>
                <a:gd name="T4" fmla="*/ 15 w 15"/>
                <a:gd name="T5" fmla="*/ 7 h 15"/>
                <a:gd name="T6" fmla="*/ 12 w 15"/>
                <a:gd name="T7" fmla="*/ 13 h 15"/>
                <a:gd name="T8" fmla="*/ 7 w 15"/>
                <a:gd name="T9" fmla="*/ 15 h 15"/>
                <a:gd name="T10" fmla="*/ 2 w 15"/>
                <a:gd name="T11" fmla="*/ 13 h 15"/>
                <a:gd name="T12" fmla="*/ 0 w 15"/>
                <a:gd name="T13" fmla="*/ 7 h 15"/>
                <a:gd name="T14" fmla="*/ 2 w 15"/>
                <a:gd name="T15" fmla="*/ 2 h 15"/>
                <a:gd name="T16" fmla="*/ 7 w 15"/>
                <a:gd name="T17" fmla="*/ 0 h 15"/>
                <a:gd name="T18" fmla="*/ 11 w 15"/>
                <a:gd name="T19" fmla="*/ 4 h 15"/>
                <a:gd name="T20" fmla="*/ 7 w 15"/>
                <a:gd name="T21" fmla="*/ 2 h 15"/>
                <a:gd name="T22" fmla="*/ 3 w 15"/>
                <a:gd name="T23" fmla="*/ 4 h 15"/>
                <a:gd name="T24" fmla="*/ 2 w 15"/>
                <a:gd name="T25" fmla="*/ 7 h 15"/>
                <a:gd name="T26" fmla="*/ 3 w 15"/>
                <a:gd name="T27" fmla="*/ 11 h 15"/>
                <a:gd name="T28" fmla="*/ 7 w 15"/>
                <a:gd name="T29" fmla="*/ 13 h 15"/>
                <a:gd name="T30" fmla="*/ 11 w 15"/>
                <a:gd name="T31" fmla="*/ 11 h 15"/>
                <a:gd name="T32" fmla="*/ 13 w 15"/>
                <a:gd name="T33" fmla="*/ 7 h 15"/>
                <a:gd name="T34" fmla="*/ 11 w 15"/>
                <a:gd name="T35" fmla="*/ 4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" h="15">
                  <a:moveTo>
                    <a:pt x="7" y="0"/>
                  </a:moveTo>
                  <a:cubicBezTo>
                    <a:pt x="9" y="0"/>
                    <a:pt x="11" y="1"/>
                    <a:pt x="12" y="2"/>
                  </a:cubicBezTo>
                  <a:cubicBezTo>
                    <a:pt x="14" y="4"/>
                    <a:pt x="15" y="5"/>
                    <a:pt x="15" y="7"/>
                  </a:cubicBezTo>
                  <a:cubicBezTo>
                    <a:pt x="15" y="10"/>
                    <a:pt x="14" y="11"/>
                    <a:pt x="12" y="13"/>
                  </a:cubicBezTo>
                  <a:cubicBezTo>
                    <a:pt x="11" y="14"/>
                    <a:pt x="9" y="15"/>
                    <a:pt x="7" y="15"/>
                  </a:cubicBezTo>
                  <a:cubicBezTo>
                    <a:pt x="5" y="15"/>
                    <a:pt x="3" y="14"/>
                    <a:pt x="2" y="13"/>
                  </a:cubicBezTo>
                  <a:cubicBezTo>
                    <a:pt x="1" y="11"/>
                    <a:pt x="0" y="10"/>
                    <a:pt x="0" y="7"/>
                  </a:cubicBezTo>
                  <a:cubicBezTo>
                    <a:pt x="0" y="5"/>
                    <a:pt x="1" y="4"/>
                    <a:pt x="2" y="2"/>
                  </a:cubicBezTo>
                  <a:cubicBezTo>
                    <a:pt x="3" y="1"/>
                    <a:pt x="5" y="0"/>
                    <a:pt x="7" y="0"/>
                  </a:cubicBezTo>
                  <a:close/>
                  <a:moveTo>
                    <a:pt x="11" y="4"/>
                  </a:moveTo>
                  <a:cubicBezTo>
                    <a:pt x="10" y="3"/>
                    <a:pt x="9" y="2"/>
                    <a:pt x="7" y="2"/>
                  </a:cubicBezTo>
                  <a:cubicBezTo>
                    <a:pt x="6" y="2"/>
                    <a:pt x="4" y="3"/>
                    <a:pt x="3" y="4"/>
                  </a:cubicBezTo>
                  <a:cubicBezTo>
                    <a:pt x="2" y="5"/>
                    <a:pt x="2" y="6"/>
                    <a:pt x="2" y="7"/>
                  </a:cubicBezTo>
                  <a:cubicBezTo>
                    <a:pt x="2" y="9"/>
                    <a:pt x="2" y="10"/>
                    <a:pt x="3" y="11"/>
                  </a:cubicBezTo>
                  <a:cubicBezTo>
                    <a:pt x="4" y="12"/>
                    <a:pt x="6" y="13"/>
                    <a:pt x="7" y="13"/>
                  </a:cubicBezTo>
                  <a:cubicBezTo>
                    <a:pt x="9" y="13"/>
                    <a:pt x="10" y="12"/>
                    <a:pt x="11" y="11"/>
                  </a:cubicBezTo>
                  <a:cubicBezTo>
                    <a:pt x="12" y="10"/>
                    <a:pt x="13" y="9"/>
                    <a:pt x="13" y="7"/>
                  </a:cubicBezTo>
                  <a:cubicBezTo>
                    <a:pt x="13" y="6"/>
                    <a:pt x="12" y="5"/>
                    <a:pt x="11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9" name="Freeform 426">
              <a:extLst>
                <a:ext uri="{FF2B5EF4-FFF2-40B4-BE49-F238E27FC236}">
                  <a16:creationId xmlns:a16="http://schemas.microsoft.com/office/drawing/2014/main" xmlns="" id="{2A5D9DC3-8709-412A-BD2E-9B95D25DF34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65876" y="2343151"/>
              <a:ext cx="44450" cy="50800"/>
            </a:xfrm>
            <a:custGeom>
              <a:avLst/>
              <a:gdLst>
                <a:gd name="T0" fmla="*/ 4 w 8"/>
                <a:gd name="T1" fmla="*/ 0 h 9"/>
                <a:gd name="T2" fmla="*/ 7 w 8"/>
                <a:gd name="T3" fmla="*/ 2 h 9"/>
                <a:gd name="T4" fmla="*/ 8 w 8"/>
                <a:gd name="T5" fmla="*/ 4 h 9"/>
                <a:gd name="T6" fmla="*/ 7 w 8"/>
                <a:gd name="T7" fmla="*/ 7 h 9"/>
                <a:gd name="T8" fmla="*/ 4 w 8"/>
                <a:gd name="T9" fmla="*/ 9 h 9"/>
                <a:gd name="T10" fmla="*/ 1 w 8"/>
                <a:gd name="T11" fmla="*/ 7 h 9"/>
                <a:gd name="T12" fmla="*/ 0 w 8"/>
                <a:gd name="T13" fmla="*/ 4 h 9"/>
                <a:gd name="T14" fmla="*/ 1 w 8"/>
                <a:gd name="T15" fmla="*/ 2 h 9"/>
                <a:gd name="T16" fmla="*/ 4 w 8"/>
                <a:gd name="T17" fmla="*/ 0 h 9"/>
                <a:gd name="T18" fmla="*/ 6 w 8"/>
                <a:gd name="T19" fmla="*/ 3 h 9"/>
                <a:gd name="T20" fmla="*/ 4 w 8"/>
                <a:gd name="T21" fmla="*/ 2 h 9"/>
                <a:gd name="T22" fmla="*/ 3 w 8"/>
                <a:gd name="T23" fmla="*/ 3 h 9"/>
                <a:gd name="T24" fmla="*/ 2 w 8"/>
                <a:gd name="T25" fmla="*/ 4 h 9"/>
                <a:gd name="T26" fmla="*/ 3 w 8"/>
                <a:gd name="T27" fmla="*/ 6 h 9"/>
                <a:gd name="T28" fmla="*/ 4 w 8"/>
                <a:gd name="T29" fmla="*/ 7 h 9"/>
                <a:gd name="T30" fmla="*/ 6 w 8"/>
                <a:gd name="T31" fmla="*/ 6 h 9"/>
                <a:gd name="T32" fmla="*/ 6 w 8"/>
                <a:gd name="T33" fmla="*/ 4 h 9"/>
                <a:gd name="T34" fmla="*/ 6 w 8"/>
                <a:gd name="T35" fmla="*/ 3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" h="9">
                  <a:moveTo>
                    <a:pt x="4" y="0"/>
                  </a:moveTo>
                  <a:cubicBezTo>
                    <a:pt x="5" y="0"/>
                    <a:pt x="6" y="1"/>
                    <a:pt x="7" y="2"/>
                  </a:cubicBezTo>
                  <a:cubicBezTo>
                    <a:pt x="8" y="2"/>
                    <a:pt x="8" y="3"/>
                    <a:pt x="8" y="4"/>
                  </a:cubicBezTo>
                  <a:cubicBezTo>
                    <a:pt x="8" y="6"/>
                    <a:pt x="8" y="7"/>
                    <a:pt x="7" y="7"/>
                  </a:cubicBezTo>
                  <a:cubicBezTo>
                    <a:pt x="6" y="8"/>
                    <a:pt x="5" y="9"/>
                    <a:pt x="4" y="9"/>
                  </a:cubicBezTo>
                  <a:cubicBezTo>
                    <a:pt x="3" y="9"/>
                    <a:pt x="2" y="8"/>
                    <a:pt x="1" y="7"/>
                  </a:cubicBezTo>
                  <a:cubicBezTo>
                    <a:pt x="0" y="7"/>
                    <a:pt x="0" y="6"/>
                    <a:pt x="0" y="4"/>
                  </a:cubicBezTo>
                  <a:cubicBezTo>
                    <a:pt x="0" y="3"/>
                    <a:pt x="0" y="2"/>
                    <a:pt x="1" y="2"/>
                  </a:cubicBezTo>
                  <a:cubicBezTo>
                    <a:pt x="2" y="1"/>
                    <a:pt x="3" y="0"/>
                    <a:pt x="4" y="0"/>
                  </a:cubicBezTo>
                  <a:close/>
                  <a:moveTo>
                    <a:pt x="6" y="3"/>
                  </a:moveTo>
                  <a:cubicBezTo>
                    <a:pt x="5" y="2"/>
                    <a:pt x="5" y="2"/>
                    <a:pt x="4" y="2"/>
                  </a:cubicBezTo>
                  <a:cubicBezTo>
                    <a:pt x="4" y="2"/>
                    <a:pt x="3" y="2"/>
                    <a:pt x="3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5"/>
                    <a:pt x="2" y="6"/>
                    <a:pt x="3" y="6"/>
                  </a:cubicBezTo>
                  <a:cubicBezTo>
                    <a:pt x="3" y="7"/>
                    <a:pt x="4" y="7"/>
                    <a:pt x="4" y="7"/>
                  </a:cubicBezTo>
                  <a:cubicBezTo>
                    <a:pt x="5" y="7"/>
                    <a:pt x="5" y="7"/>
                    <a:pt x="6" y="6"/>
                  </a:cubicBezTo>
                  <a:cubicBezTo>
                    <a:pt x="6" y="6"/>
                    <a:pt x="6" y="5"/>
                    <a:pt x="6" y="4"/>
                  </a:cubicBezTo>
                  <a:cubicBezTo>
                    <a:pt x="6" y="4"/>
                    <a:pt x="6" y="3"/>
                    <a:pt x="6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0" name="Freeform 427">
              <a:extLst>
                <a:ext uri="{FF2B5EF4-FFF2-40B4-BE49-F238E27FC236}">
                  <a16:creationId xmlns:a16="http://schemas.microsoft.com/office/drawing/2014/main" xmlns="" id="{3E1ABD71-BE1E-43D8-989E-88897C82D49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237288" y="2220913"/>
              <a:ext cx="300038" cy="295275"/>
            </a:xfrm>
            <a:custGeom>
              <a:avLst/>
              <a:gdLst>
                <a:gd name="T0" fmla="*/ 2 w 54"/>
                <a:gd name="T1" fmla="*/ 26 h 53"/>
                <a:gd name="T2" fmla="*/ 10 w 54"/>
                <a:gd name="T3" fmla="*/ 44 h 53"/>
                <a:gd name="T4" fmla="*/ 10 w 54"/>
                <a:gd name="T5" fmla="*/ 44 h 53"/>
                <a:gd name="T6" fmla="*/ 27 w 54"/>
                <a:gd name="T7" fmla="*/ 51 h 53"/>
                <a:gd name="T8" fmla="*/ 45 w 54"/>
                <a:gd name="T9" fmla="*/ 44 h 53"/>
                <a:gd name="T10" fmla="*/ 52 w 54"/>
                <a:gd name="T11" fmla="*/ 26 h 53"/>
                <a:gd name="T12" fmla="*/ 45 w 54"/>
                <a:gd name="T13" fmla="*/ 9 h 53"/>
                <a:gd name="T14" fmla="*/ 27 w 54"/>
                <a:gd name="T15" fmla="*/ 2 h 53"/>
                <a:gd name="T16" fmla="*/ 10 w 54"/>
                <a:gd name="T17" fmla="*/ 9 h 53"/>
                <a:gd name="T18" fmla="*/ 10 w 54"/>
                <a:gd name="T19" fmla="*/ 9 h 53"/>
                <a:gd name="T20" fmla="*/ 2 w 54"/>
                <a:gd name="T21" fmla="*/ 26 h 53"/>
                <a:gd name="T22" fmla="*/ 8 w 54"/>
                <a:gd name="T23" fmla="*/ 45 h 53"/>
                <a:gd name="T24" fmla="*/ 0 w 54"/>
                <a:gd name="T25" fmla="*/ 26 h 53"/>
                <a:gd name="T26" fmla="*/ 8 w 54"/>
                <a:gd name="T27" fmla="*/ 8 h 53"/>
                <a:gd name="T28" fmla="*/ 8 w 54"/>
                <a:gd name="T29" fmla="*/ 8 h 53"/>
                <a:gd name="T30" fmla="*/ 8 w 54"/>
                <a:gd name="T31" fmla="*/ 8 h 53"/>
                <a:gd name="T32" fmla="*/ 8 w 54"/>
                <a:gd name="T33" fmla="*/ 8 h 53"/>
                <a:gd name="T34" fmla="*/ 27 w 54"/>
                <a:gd name="T35" fmla="*/ 0 h 53"/>
                <a:gd name="T36" fmla="*/ 46 w 54"/>
                <a:gd name="T37" fmla="*/ 8 h 53"/>
                <a:gd name="T38" fmla="*/ 46 w 54"/>
                <a:gd name="T39" fmla="*/ 8 h 53"/>
                <a:gd name="T40" fmla="*/ 54 w 54"/>
                <a:gd name="T41" fmla="*/ 26 h 53"/>
                <a:gd name="T42" fmla="*/ 46 w 54"/>
                <a:gd name="T43" fmla="*/ 45 h 53"/>
                <a:gd name="T44" fmla="*/ 46 w 54"/>
                <a:gd name="T45" fmla="*/ 45 h 53"/>
                <a:gd name="T46" fmla="*/ 27 w 54"/>
                <a:gd name="T47" fmla="*/ 53 h 53"/>
                <a:gd name="T48" fmla="*/ 8 w 54"/>
                <a:gd name="T49" fmla="*/ 45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4" h="53">
                  <a:moveTo>
                    <a:pt x="2" y="26"/>
                  </a:moveTo>
                  <a:cubicBezTo>
                    <a:pt x="2" y="33"/>
                    <a:pt x="5" y="40"/>
                    <a:pt x="10" y="44"/>
                  </a:cubicBezTo>
                  <a:cubicBezTo>
                    <a:pt x="10" y="44"/>
                    <a:pt x="10" y="44"/>
                    <a:pt x="10" y="44"/>
                  </a:cubicBezTo>
                  <a:cubicBezTo>
                    <a:pt x="14" y="49"/>
                    <a:pt x="20" y="51"/>
                    <a:pt x="27" y="51"/>
                  </a:cubicBezTo>
                  <a:cubicBezTo>
                    <a:pt x="34" y="51"/>
                    <a:pt x="40" y="49"/>
                    <a:pt x="45" y="44"/>
                  </a:cubicBezTo>
                  <a:cubicBezTo>
                    <a:pt x="49" y="40"/>
                    <a:pt x="52" y="33"/>
                    <a:pt x="52" y="26"/>
                  </a:cubicBezTo>
                  <a:cubicBezTo>
                    <a:pt x="52" y="20"/>
                    <a:pt x="49" y="13"/>
                    <a:pt x="45" y="9"/>
                  </a:cubicBezTo>
                  <a:cubicBezTo>
                    <a:pt x="40" y="4"/>
                    <a:pt x="34" y="2"/>
                    <a:pt x="27" y="2"/>
                  </a:cubicBezTo>
                  <a:cubicBezTo>
                    <a:pt x="20" y="2"/>
                    <a:pt x="14" y="4"/>
                    <a:pt x="10" y="9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5" y="13"/>
                    <a:pt x="2" y="20"/>
                    <a:pt x="2" y="26"/>
                  </a:cubicBezTo>
                  <a:close/>
                  <a:moveTo>
                    <a:pt x="8" y="45"/>
                  </a:moveTo>
                  <a:cubicBezTo>
                    <a:pt x="3" y="41"/>
                    <a:pt x="0" y="34"/>
                    <a:pt x="0" y="26"/>
                  </a:cubicBezTo>
                  <a:cubicBezTo>
                    <a:pt x="0" y="19"/>
                    <a:pt x="3" y="12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3" y="3"/>
                    <a:pt x="20" y="0"/>
                    <a:pt x="27" y="0"/>
                  </a:cubicBezTo>
                  <a:cubicBezTo>
                    <a:pt x="35" y="0"/>
                    <a:pt x="41" y="3"/>
                    <a:pt x="46" y="8"/>
                  </a:cubicBezTo>
                  <a:cubicBezTo>
                    <a:pt x="46" y="8"/>
                    <a:pt x="46" y="8"/>
                    <a:pt x="46" y="8"/>
                  </a:cubicBezTo>
                  <a:cubicBezTo>
                    <a:pt x="51" y="12"/>
                    <a:pt x="54" y="19"/>
                    <a:pt x="54" y="26"/>
                  </a:cubicBezTo>
                  <a:cubicBezTo>
                    <a:pt x="54" y="34"/>
                    <a:pt x="51" y="41"/>
                    <a:pt x="46" y="45"/>
                  </a:cubicBezTo>
                  <a:cubicBezTo>
                    <a:pt x="46" y="45"/>
                    <a:pt x="46" y="45"/>
                    <a:pt x="46" y="45"/>
                  </a:cubicBezTo>
                  <a:cubicBezTo>
                    <a:pt x="41" y="50"/>
                    <a:pt x="35" y="53"/>
                    <a:pt x="27" y="53"/>
                  </a:cubicBezTo>
                  <a:cubicBezTo>
                    <a:pt x="20" y="53"/>
                    <a:pt x="13" y="50"/>
                    <a:pt x="8" y="4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1" name="Freeform 428">
              <a:extLst>
                <a:ext uri="{FF2B5EF4-FFF2-40B4-BE49-F238E27FC236}">
                  <a16:creationId xmlns:a16="http://schemas.microsoft.com/office/drawing/2014/main" xmlns="" id="{E6C5ED2F-84DF-44C8-9F8C-4F4CF5DEABBC}"/>
                </a:ext>
              </a:extLst>
            </p:cNvPr>
            <p:cNvSpPr>
              <a:spLocks/>
            </p:cNvSpPr>
            <p:nvPr/>
          </p:nvSpPr>
          <p:spPr bwMode="auto">
            <a:xfrm>
              <a:off x="6265863" y="2243138"/>
              <a:ext cx="249238" cy="250825"/>
            </a:xfrm>
            <a:custGeom>
              <a:avLst/>
              <a:gdLst>
                <a:gd name="T0" fmla="*/ 27 w 45"/>
                <a:gd name="T1" fmla="*/ 44 h 45"/>
                <a:gd name="T2" fmla="*/ 26 w 45"/>
                <a:gd name="T3" fmla="*/ 44 h 45"/>
                <a:gd name="T4" fmla="*/ 26 w 45"/>
                <a:gd name="T5" fmla="*/ 43 h 45"/>
                <a:gd name="T6" fmla="*/ 38 w 45"/>
                <a:gd name="T7" fmla="*/ 35 h 45"/>
                <a:gd name="T8" fmla="*/ 43 w 45"/>
                <a:gd name="T9" fmla="*/ 22 h 45"/>
                <a:gd name="T10" fmla="*/ 37 w 45"/>
                <a:gd name="T11" fmla="*/ 8 h 45"/>
                <a:gd name="T12" fmla="*/ 37 w 45"/>
                <a:gd name="T13" fmla="*/ 8 h 45"/>
                <a:gd name="T14" fmla="*/ 22 w 45"/>
                <a:gd name="T15" fmla="*/ 2 h 45"/>
                <a:gd name="T16" fmla="*/ 8 w 45"/>
                <a:gd name="T17" fmla="*/ 8 h 45"/>
                <a:gd name="T18" fmla="*/ 8 w 45"/>
                <a:gd name="T19" fmla="*/ 8 h 45"/>
                <a:gd name="T20" fmla="*/ 2 w 45"/>
                <a:gd name="T21" fmla="*/ 22 h 45"/>
                <a:gd name="T22" fmla="*/ 8 w 45"/>
                <a:gd name="T23" fmla="*/ 37 h 45"/>
                <a:gd name="T24" fmla="*/ 8 w 45"/>
                <a:gd name="T25" fmla="*/ 37 h 45"/>
                <a:gd name="T26" fmla="*/ 22 w 45"/>
                <a:gd name="T27" fmla="*/ 43 h 45"/>
                <a:gd name="T28" fmla="*/ 23 w 45"/>
                <a:gd name="T29" fmla="*/ 44 h 45"/>
                <a:gd name="T30" fmla="*/ 22 w 45"/>
                <a:gd name="T31" fmla="*/ 45 h 45"/>
                <a:gd name="T32" fmla="*/ 6 w 45"/>
                <a:gd name="T33" fmla="*/ 38 h 45"/>
                <a:gd name="T34" fmla="*/ 6 w 45"/>
                <a:gd name="T35" fmla="*/ 38 h 45"/>
                <a:gd name="T36" fmla="*/ 6 w 45"/>
                <a:gd name="T37" fmla="*/ 38 h 45"/>
                <a:gd name="T38" fmla="*/ 6 w 45"/>
                <a:gd name="T39" fmla="*/ 38 h 45"/>
                <a:gd name="T40" fmla="*/ 0 w 45"/>
                <a:gd name="T41" fmla="*/ 22 h 45"/>
                <a:gd name="T42" fmla="*/ 6 w 45"/>
                <a:gd name="T43" fmla="*/ 7 h 45"/>
                <a:gd name="T44" fmla="*/ 6 w 45"/>
                <a:gd name="T45" fmla="*/ 7 h 45"/>
                <a:gd name="T46" fmla="*/ 6 w 45"/>
                <a:gd name="T47" fmla="*/ 7 h 45"/>
                <a:gd name="T48" fmla="*/ 6 w 45"/>
                <a:gd name="T49" fmla="*/ 7 h 45"/>
                <a:gd name="T50" fmla="*/ 22 w 45"/>
                <a:gd name="T51" fmla="*/ 0 h 45"/>
                <a:gd name="T52" fmla="*/ 38 w 45"/>
                <a:gd name="T53" fmla="*/ 7 h 45"/>
                <a:gd name="T54" fmla="*/ 38 w 45"/>
                <a:gd name="T55" fmla="*/ 7 h 45"/>
                <a:gd name="T56" fmla="*/ 38 w 45"/>
                <a:gd name="T57" fmla="*/ 7 h 45"/>
                <a:gd name="T58" fmla="*/ 38 w 45"/>
                <a:gd name="T59" fmla="*/ 7 h 45"/>
                <a:gd name="T60" fmla="*/ 45 w 45"/>
                <a:gd name="T61" fmla="*/ 22 h 45"/>
                <a:gd name="T62" fmla="*/ 40 w 45"/>
                <a:gd name="T63" fmla="*/ 37 h 45"/>
                <a:gd name="T64" fmla="*/ 27 w 45"/>
                <a:gd name="T65" fmla="*/ 4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5" h="45">
                  <a:moveTo>
                    <a:pt x="27" y="44"/>
                  </a:moveTo>
                  <a:cubicBezTo>
                    <a:pt x="26" y="45"/>
                    <a:pt x="26" y="44"/>
                    <a:pt x="26" y="44"/>
                  </a:cubicBezTo>
                  <a:cubicBezTo>
                    <a:pt x="25" y="43"/>
                    <a:pt x="26" y="43"/>
                    <a:pt x="26" y="43"/>
                  </a:cubicBezTo>
                  <a:cubicBezTo>
                    <a:pt x="31" y="42"/>
                    <a:pt x="35" y="39"/>
                    <a:pt x="38" y="35"/>
                  </a:cubicBezTo>
                  <a:cubicBezTo>
                    <a:pt x="41" y="32"/>
                    <a:pt x="43" y="27"/>
                    <a:pt x="43" y="22"/>
                  </a:cubicBezTo>
                  <a:cubicBezTo>
                    <a:pt x="43" y="17"/>
                    <a:pt x="40" y="12"/>
                    <a:pt x="37" y="8"/>
                  </a:cubicBezTo>
                  <a:cubicBezTo>
                    <a:pt x="37" y="8"/>
                    <a:pt x="37" y="8"/>
                    <a:pt x="37" y="8"/>
                  </a:cubicBezTo>
                  <a:cubicBezTo>
                    <a:pt x="33" y="4"/>
                    <a:pt x="28" y="2"/>
                    <a:pt x="22" y="2"/>
                  </a:cubicBezTo>
                  <a:cubicBezTo>
                    <a:pt x="17" y="2"/>
                    <a:pt x="11" y="4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4" y="12"/>
                    <a:pt x="2" y="17"/>
                    <a:pt x="2" y="22"/>
                  </a:cubicBezTo>
                  <a:cubicBezTo>
                    <a:pt x="2" y="28"/>
                    <a:pt x="4" y="33"/>
                    <a:pt x="8" y="37"/>
                  </a:cubicBezTo>
                  <a:cubicBezTo>
                    <a:pt x="8" y="37"/>
                    <a:pt x="8" y="37"/>
                    <a:pt x="8" y="37"/>
                  </a:cubicBezTo>
                  <a:cubicBezTo>
                    <a:pt x="11" y="41"/>
                    <a:pt x="17" y="43"/>
                    <a:pt x="22" y="43"/>
                  </a:cubicBezTo>
                  <a:cubicBezTo>
                    <a:pt x="23" y="43"/>
                    <a:pt x="23" y="43"/>
                    <a:pt x="23" y="44"/>
                  </a:cubicBezTo>
                  <a:cubicBezTo>
                    <a:pt x="23" y="45"/>
                    <a:pt x="23" y="45"/>
                    <a:pt x="22" y="45"/>
                  </a:cubicBezTo>
                  <a:cubicBezTo>
                    <a:pt x="16" y="45"/>
                    <a:pt x="10" y="42"/>
                    <a:pt x="6" y="38"/>
                  </a:cubicBezTo>
                  <a:cubicBezTo>
                    <a:pt x="6" y="38"/>
                    <a:pt x="6" y="38"/>
                    <a:pt x="6" y="38"/>
                  </a:cubicBezTo>
                  <a:cubicBezTo>
                    <a:pt x="6" y="38"/>
                    <a:pt x="6" y="38"/>
                    <a:pt x="6" y="38"/>
                  </a:cubicBezTo>
                  <a:cubicBezTo>
                    <a:pt x="6" y="38"/>
                    <a:pt x="6" y="38"/>
                    <a:pt x="6" y="38"/>
                  </a:cubicBezTo>
                  <a:cubicBezTo>
                    <a:pt x="2" y="34"/>
                    <a:pt x="0" y="29"/>
                    <a:pt x="0" y="22"/>
                  </a:cubicBezTo>
                  <a:cubicBezTo>
                    <a:pt x="0" y="16"/>
                    <a:pt x="2" y="11"/>
                    <a:pt x="6" y="7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10" y="3"/>
                    <a:pt x="16" y="0"/>
                    <a:pt x="22" y="0"/>
                  </a:cubicBezTo>
                  <a:cubicBezTo>
                    <a:pt x="28" y="0"/>
                    <a:pt x="34" y="3"/>
                    <a:pt x="38" y="7"/>
                  </a:cubicBezTo>
                  <a:cubicBezTo>
                    <a:pt x="38" y="7"/>
                    <a:pt x="38" y="7"/>
                    <a:pt x="38" y="7"/>
                  </a:cubicBezTo>
                  <a:cubicBezTo>
                    <a:pt x="38" y="7"/>
                    <a:pt x="38" y="7"/>
                    <a:pt x="38" y="7"/>
                  </a:cubicBezTo>
                  <a:cubicBezTo>
                    <a:pt x="38" y="7"/>
                    <a:pt x="38" y="7"/>
                    <a:pt x="38" y="7"/>
                  </a:cubicBezTo>
                  <a:cubicBezTo>
                    <a:pt x="42" y="11"/>
                    <a:pt x="45" y="16"/>
                    <a:pt x="45" y="22"/>
                  </a:cubicBezTo>
                  <a:cubicBezTo>
                    <a:pt x="45" y="28"/>
                    <a:pt x="43" y="33"/>
                    <a:pt x="40" y="37"/>
                  </a:cubicBezTo>
                  <a:cubicBezTo>
                    <a:pt x="36" y="41"/>
                    <a:pt x="32" y="43"/>
                    <a:pt x="27" y="4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2" name="Freeform 429">
              <a:extLst>
                <a:ext uri="{FF2B5EF4-FFF2-40B4-BE49-F238E27FC236}">
                  <a16:creationId xmlns:a16="http://schemas.microsoft.com/office/drawing/2014/main" xmlns="" id="{82A64566-C979-4344-B839-E799B30E71A3}"/>
                </a:ext>
              </a:extLst>
            </p:cNvPr>
            <p:cNvSpPr>
              <a:spLocks/>
            </p:cNvSpPr>
            <p:nvPr/>
          </p:nvSpPr>
          <p:spPr bwMode="auto">
            <a:xfrm>
              <a:off x="6265863" y="2365376"/>
              <a:ext cx="26988" cy="6350"/>
            </a:xfrm>
            <a:custGeom>
              <a:avLst/>
              <a:gdLst>
                <a:gd name="T0" fmla="*/ 4 w 5"/>
                <a:gd name="T1" fmla="*/ 0 h 1"/>
                <a:gd name="T2" fmla="*/ 5 w 5"/>
                <a:gd name="T3" fmla="*/ 0 h 1"/>
                <a:gd name="T4" fmla="*/ 4 w 5"/>
                <a:gd name="T5" fmla="*/ 1 h 1"/>
                <a:gd name="T6" fmla="*/ 1 w 5"/>
                <a:gd name="T7" fmla="*/ 1 h 1"/>
                <a:gd name="T8" fmla="*/ 0 w 5"/>
                <a:gd name="T9" fmla="*/ 0 h 1"/>
                <a:gd name="T10" fmla="*/ 1 w 5"/>
                <a:gd name="T11" fmla="*/ 0 h 1"/>
                <a:gd name="T12" fmla="*/ 4 w 5"/>
                <a:gd name="T1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1">
                  <a:moveTo>
                    <a:pt x="4" y="0"/>
                  </a:moveTo>
                  <a:cubicBezTo>
                    <a:pt x="4" y="0"/>
                    <a:pt x="5" y="0"/>
                    <a:pt x="5" y="0"/>
                  </a:cubicBezTo>
                  <a:cubicBezTo>
                    <a:pt x="5" y="1"/>
                    <a:pt x="4" y="1"/>
                    <a:pt x="4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3" name="Freeform 430">
              <a:extLst>
                <a:ext uri="{FF2B5EF4-FFF2-40B4-BE49-F238E27FC236}">
                  <a16:creationId xmlns:a16="http://schemas.microsoft.com/office/drawing/2014/main" xmlns="" id="{A2C20152-3B60-472E-862B-8B705AA4EE67}"/>
                </a:ext>
              </a:extLst>
            </p:cNvPr>
            <p:cNvSpPr>
              <a:spLocks/>
            </p:cNvSpPr>
            <p:nvPr/>
          </p:nvSpPr>
          <p:spPr bwMode="auto">
            <a:xfrm>
              <a:off x="6488113" y="2365376"/>
              <a:ext cx="22225" cy="6350"/>
            </a:xfrm>
            <a:custGeom>
              <a:avLst/>
              <a:gdLst>
                <a:gd name="T0" fmla="*/ 3 w 4"/>
                <a:gd name="T1" fmla="*/ 0 h 1"/>
                <a:gd name="T2" fmla="*/ 4 w 4"/>
                <a:gd name="T3" fmla="*/ 0 h 1"/>
                <a:gd name="T4" fmla="*/ 3 w 4"/>
                <a:gd name="T5" fmla="*/ 1 h 1"/>
                <a:gd name="T6" fmla="*/ 0 w 4"/>
                <a:gd name="T7" fmla="*/ 1 h 1"/>
                <a:gd name="T8" fmla="*/ 0 w 4"/>
                <a:gd name="T9" fmla="*/ 0 h 1"/>
                <a:gd name="T10" fmla="*/ 0 w 4"/>
                <a:gd name="T11" fmla="*/ 0 h 1"/>
                <a:gd name="T12" fmla="*/ 3 w 4"/>
                <a:gd name="T1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">
                  <a:moveTo>
                    <a:pt x="3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4" y="1"/>
                    <a:pt x="4" y="1"/>
                    <a:pt x="3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4" name="Freeform 431">
              <a:extLst>
                <a:ext uri="{FF2B5EF4-FFF2-40B4-BE49-F238E27FC236}">
                  <a16:creationId xmlns:a16="http://schemas.microsoft.com/office/drawing/2014/main" xmlns="" id="{E07A8BA6-FDCC-4B9F-A140-A163A7E555DD}"/>
                </a:ext>
              </a:extLst>
            </p:cNvPr>
            <p:cNvSpPr>
              <a:spLocks/>
            </p:cNvSpPr>
            <p:nvPr/>
          </p:nvSpPr>
          <p:spPr bwMode="auto">
            <a:xfrm>
              <a:off x="6381751" y="2465388"/>
              <a:ext cx="11113" cy="28575"/>
            </a:xfrm>
            <a:custGeom>
              <a:avLst/>
              <a:gdLst>
                <a:gd name="T0" fmla="*/ 0 w 2"/>
                <a:gd name="T1" fmla="*/ 1 h 5"/>
                <a:gd name="T2" fmla="*/ 1 w 2"/>
                <a:gd name="T3" fmla="*/ 0 h 5"/>
                <a:gd name="T4" fmla="*/ 2 w 2"/>
                <a:gd name="T5" fmla="*/ 1 h 5"/>
                <a:gd name="T6" fmla="*/ 2 w 2"/>
                <a:gd name="T7" fmla="*/ 4 h 5"/>
                <a:gd name="T8" fmla="*/ 1 w 2"/>
                <a:gd name="T9" fmla="*/ 5 h 5"/>
                <a:gd name="T10" fmla="*/ 0 w 2"/>
                <a:gd name="T11" fmla="*/ 4 h 5"/>
                <a:gd name="T12" fmla="*/ 0 w 2"/>
                <a:gd name="T13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5">
                  <a:moveTo>
                    <a:pt x="0" y="1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5"/>
                    <a:pt x="2" y="5"/>
                    <a:pt x="1" y="5"/>
                  </a:cubicBezTo>
                  <a:cubicBezTo>
                    <a:pt x="1" y="5"/>
                    <a:pt x="0" y="5"/>
                    <a:pt x="0" y="4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5" name="Freeform 432">
              <a:extLst>
                <a:ext uri="{FF2B5EF4-FFF2-40B4-BE49-F238E27FC236}">
                  <a16:creationId xmlns:a16="http://schemas.microsoft.com/office/drawing/2014/main" xmlns="" id="{68ADB5EF-B80B-4225-9E20-F8552F6339E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81751" y="2249488"/>
              <a:ext cx="11113" cy="22225"/>
            </a:xfrm>
            <a:custGeom>
              <a:avLst/>
              <a:gdLst>
                <a:gd name="T0" fmla="*/ 0 w 2"/>
                <a:gd name="T1" fmla="*/ 1 h 4"/>
                <a:gd name="T2" fmla="*/ 1 w 2"/>
                <a:gd name="T3" fmla="*/ 0 h 4"/>
                <a:gd name="T4" fmla="*/ 2 w 2"/>
                <a:gd name="T5" fmla="*/ 1 h 4"/>
                <a:gd name="T6" fmla="*/ 2 w 2"/>
                <a:gd name="T7" fmla="*/ 3 h 4"/>
                <a:gd name="T8" fmla="*/ 1 w 2"/>
                <a:gd name="T9" fmla="*/ 4 h 4"/>
                <a:gd name="T10" fmla="*/ 0 w 2"/>
                <a:gd name="T11" fmla="*/ 3 h 4"/>
                <a:gd name="T12" fmla="*/ 0 w 2"/>
                <a:gd name="T13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4">
                  <a:moveTo>
                    <a:pt x="0" y="1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4"/>
                    <a:pt x="2" y="4"/>
                    <a:pt x="1" y="4"/>
                  </a:cubicBezTo>
                  <a:cubicBezTo>
                    <a:pt x="1" y="4"/>
                    <a:pt x="0" y="4"/>
                    <a:pt x="0" y="3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6" name="Freeform 433">
              <a:extLst>
                <a:ext uri="{FF2B5EF4-FFF2-40B4-BE49-F238E27FC236}">
                  <a16:creationId xmlns:a16="http://schemas.microsoft.com/office/drawing/2014/main" xmlns="" id="{83BB3BC9-9B49-47C4-9AFA-A6000DE6C2EB}"/>
                </a:ext>
              </a:extLst>
            </p:cNvPr>
            <p:cNvSpPr>
              <a:spLocks/>
            </p:cNvSpPr>
            <p:nvPr/>
          </p:nvSpPr>
          <p:spPr bwMode="auto">
            <a:xfrm>
              <a:off x="6454776" y="2432051"/>
              <a:ext cx="22225" cy="28575"/>
            </a:xfrm>
            <a:custGeom>
              <a:avLst/>
              <a:gdLst>
                <a:gd name="T0" fmla="*/ 0 w 4"/>
                <a:gd name="T1" fmla="*/ 2 h 5"/>
                <a:gd name="T2" fmla="*/ 0 w 4"/>
                <a:gd name="T3" fmla="*/ 1 h 5"/>
                <a:gd name="T4" fmla="*/ 2 w 4"/>
                <a:gd name="T5" fmla="*/ 1 h 5"/>
                <a:gd name="T6" fmla="*/ 4 w 4"/>
                <a:gd name="T7" fmla="*/ 3 h 5"/>
                <a:gd name="T8" fmla="*/ 4 w 4"/>
                <a:gd name="T9" fmla="*/ 4 h 5"/>
                <a:gd name="T10" fmla="*/ 3 w 4"/>
                <a:gd name="T11" fmla="*/ 4 h 5"/>
                <a:gd name="T12" fmla="*/ 0 w 4"/>
                <a:gd name="T13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5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1" y="0"/>
                    <a:pt x="1" y="0"/>
                    <a:pt x="2" y="1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4"/>
                    <a:pt x="4" y="4"/>
                  </a:cubicBezTo>
                  <a:cubicBezTo>
                    <a:pt x="3" y="5"/>
                    <a:pt x="3" y="5"/>
                    <a:pt x="3" y="4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7" name="Freeform 434">
              <a:extLst>
                <a:ext uri="{FF2B5EF4-FFF2-40B4-BE49-F238E27FC236}">
                  <a16:creationId xmlns:a16="http://schemas.microsoft.com/office/drawing/2014/main" xmlns="" id="{FD419C1D-0AAA-4E54-86F0-0CB8468BD2C5}"/>
                </a:ext>
              </a:extLst>
            </p:cNvPr>
            <p:cNvSpPr>
              <a:spLocks/>
            </p:cNvSpPr>
            <p:nvPr/>
          </p:nvSpPr>
          <p:spPr bwMode="auto">
            <a:xfrm>
              <a:off x="6299201" y="2282826"/>
              <a:ext cx="22225" cy="22225"/>
            </a:xfrm>
            <a:custGeom>
              <a:avLst/>
              <a:gdLst>
                <a:gd name="T0" fmla="*/ 1 w 4"/>
                <a:gd name="T1" fmla="*/ 1 h 4"/>
                <a:gd name="T2" fmla="*/ 1 w 4"/>
                <a:gd name="T3" fmla="*/ 0 h 4"/>
                <a:gd name="T4" fmla="*/ 2 w 4"/>
                <a:gd name="T5" fmla="*/ 0 h 4"/>
                <a:gd name="T6" fmla="*/ 4 w 4"/>
                <a:gd name="T7" fmla="*/ 2 h 4"/>
                <a:gd name="T8" fmla="*/ 4 w 4"/>
                <a:gd name="T9" fmla="*/ 3 h 4"/>
                <a:gd name="T10" fmla="*/ 2 w 4"/>
                <a:gd name="T11" fmla="*/ 3 h 4"/>
                <a:gd name="T12" fmla="*/ 1 w 4"/>
                <a:gd name="T13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1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4" y="3"/>
                    <a:pt x="4" y="3"/>
                  </a:cubicBezTo>
                  <a:cubicBezTo>
                    <a:pt x="3" y="4"/>
                    <a:pt x="3" y="4"/>
                    <a:pt x="2" y="3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58" name="Group 657">
            <a:extLst>
              <a:ext uri="{FF2B5EF4-FFF2-40B4-BE49-F238E27FC236}">
                <a16:creationId xmlns:a16="http://schemas.microsoft.com/office/drawing/2014/main" xmlns="" id="{8A2ABF28-ED7B-4DD7-A830-35B1BBB7C127}"/>
              </a:ext>
            </a:extLst>
          </p:cNvPr>
          <p:cNvGrpSpPr/>
          <p:nvPr/>
        </p:nvGrpSpPr>
        <p:grpSpPr>
          <a:xfrm>
            <a:off x="6977063" y="2252664"/>
            <a:ext cx="177800" cy="339725"/>
            <a:chOff x="6977063" y="2176464"/>
            <a:chExt cx="177800" cy="339725"/>
          </a:xfrm>
          <a:solidFill>
            <a:schemeClr val="tx1"/>
          </a:solidFill>
        </p:grpSpPr>
        <p:sp>
          <p:nvSpPr>
            <p:cNvPr id="659" name="Freeform 643">
              <a:extLst>
                <a:ext uri="{FF2B5EF4-FFF2-40B4-BE49-F238E27FC236}">
                  <a16:creationId xmlns:a16="http://schemas.microsoft.com/office/drawing/2014/main" xmlns="" id="{4B704D13-0603-406C-A5FD-DAF22A02F640}"/>
                </a:ext>
              </a:extLst>
            </p:cNvPr>
            <p:cNvSpPr>
              <a:spLocks/>
            </p:cNvSpPr>
            <p:nvPr/>
          </p:nvSpPr>
          <p:spPr bwMode="auto">
            <a:xfrm>
              <a:off x="6977063" y="2176464"/>
              <a:ext cx="177800" cy="11113"/>
            </a:xfrm>
            <a:custGeom>
              <a:avLst/>
              <a:gdLst>
                <a:gd name="T0" fmla="*/ 1 w 32"/>
                <a:gd name="T1" fmla="*/ 2 h 2"/>
                <a:gd name="T2" fmla="*/ 0 w 32"/>
                <a:gd name="T3" fmla="*/ 1 h 2"/>
                <a:gd name="T4" fmla="*/ 1 w 32"/>
                <a:gd name="T5" fmla="*/ 0 h 2"/>
                <a:gd name="T6" fmla="*/ 31 w 32"/>
                <a:gd name="T7" fmla="*/ 0 h 2"/>
                <a:gd name="T8" fmla="*/ 32 w 32"/>
                <a:gd name="T9" fmla="*/ 1 h 2"/>
                <a:gd name="T10" fmla="*/ 31 w 32"/>
                <a:gd name="T11" fmla="*/ 2 h 2"/>
                <a:gd name="T12" fmla="*/ 1 w 3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2" y="0"/>
                    <a:pt x="32" y="1"/>
                    <a:pt x="32" y="1"/>
                  </a:cubicBezTo>
                  <a:cubicBezTo>
                    <a:pt x="32" y="2"/>
                    <a:pt x="32" y="2"/>
                    <a:pt x="3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0" name="Freeform 644">
              <a:extLst>
                <a:ext uri="{FF2B5EF4-FFF2-40B4-BE49-F238E27FC236}">
                  <a16:creationId xmlns:a16="http://schemas.microsoft.com/office/drawing/2014/main" xmlns="" id="{9778AE55-A4B9-42DD-BB86-31D9852B287E}"/>
                </a:ext>
              </a:extLst>
            </p:cNvPr>
            <p:cNvSpPr>
              <a:spLocks/>
            </p:cNvSpPr>
            <p:nvPr/>
          </p:nvSpPr>
          <p:spPr bwMode="auto">
            <a:xfrm>
              <a:off x="6977063" y="2509839"/>
              <a:ext cx="177800" cy="6350"/>
            </a:xfrm>
            <a:custGeom>
              <a:avLst/>
              <a:gdLst>
                <a:gd name="T0" fmla="*/ 1 w 32"/>
                <a:gd name="T1" fmla="*/ 1 h 1"/>
                <a:gd name="T2" fmla="*/ 0 w 32"/>
                <a:gd name="T3" fmla="*/ 1 h 1"/>
                <a:gd name="T4" fmla="*/ 1 w 32"/>
                <a:gd name="T5" fmla="*/ 0 h 1"/>
                <a:gd name="T6" fmla="*/ 31 w 32"/>
                <a:gd name="T7" fmla="*/ 0 h 1"/>
                <a:gd name="T8" fmla="*/ 32 w 32"/>
                <a:gd name="T9" fmla="*/ 1 h 1"/>
                <a:gd name="T10" fmla="*/ 31 w 32"/>
                <a:gd name="T11" fmla="*/ 1 h 1"/>
                <a:gd name="T12" fmla="*/ 1 w 32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">
                  <a:moveTo>
                    <a:pt x="1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2" y="0"/>
                    <a:pt x="32" y="0"/>
                    <a:pt x="32" y="1"/>
                  </a:cubicBezTo>
                  <a:cubicBezTo>
                    <a:pt x="32" y="1"/>
                    <a:pt x="32" y="1"/>
                    <a:pt x="31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1" name="Freeform 645">
              <a:extLst>
                <a:ext uri="{FF2B5EF4-FFF2-40B4-BE49-F238E27FC236}">
                  <a16:creationId xmlns:a16="http://schemas.microsoft.com/office/drawing/2014/main" xmlns="" id="{F9545F8B-15ED-470A-A899-F8350332D1E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99288" y="2198689"/>
              <a:ext cx="133350" cy="155575"/>
            </a:xfrm>
            <a:custGeom>
              <a:avLst/>
              <a:gdLst>
                <a:gd name="T0" fmla="*/ 13 w 24"/>
                <a:gd name="T1" fmla="*/ 26 h 28"/>
                <a:gd name="T2" fmla="*/ 13 w 24"/>
                <a:gd name="T3" fmla="*/ 28 h 28"/>
                <a:gd name="T4" fmla="*/ 11 w 24"/>
                <a:gd name="T5" fmla="*/ 28 h 28"/>
                <a:gd name="T6" fmla="*/ 8 w 24"/>
                <a:gd name="T7" fmla="*/ 24 h 28"/>
                <a:gd name="T8" fmla="*/ 6 w 24"/>
                <a:gd name="T9" fmla="*/ 21 h 28"/>
                <a:gd name="T10" fmla="*/ 3 w 24"/>
                <a:gd name="T11" fmla="*/ 18 h 28"/>
                <a:gd name="T12" fmla="*/ 0 w 24"/>
                <a:gd name="T13" fmla="*/ 15 h 28"/>
                <a:gd name="T14" fmla="*/ 0 w 24"/>
                <a:gd name="T15" fmla="*/ 14 h 28"/>
                <a:gd name="T16" fmla="*/ 0 w 24"/>
                <a:gd name="T17" fmla="*/ 14 h 28"/>
                <a:gd name="T18" fmla="*/ 0 w 24"/>
                <a:gd name="T19" fmla="*/ 1 h 28"/>
                <a:gd name="T20" fmla="*/ 1 w 24"/>
                <a:gd name="T21" fmla="*/ 0 h 28"/>
                <a:gd name="T22" fmla="*/ 1 w 24"/>
                <a:gd name="T23" fmla="*/ 0 h 28"/>
                <a:gd name="T24" fmla="*/ 12 w 24"/>
                <a:gd name="T25" fmla="*/ 0 h 28"/>
                <a:gd name="T26" fmla="*/ 23 w 24"/>
                <a:gd name="T27" fmla="*/ 0 h 28"/>
                <a:gd name="T28" fmla="*/ 24 w 24"/>
                <a:gd name="T29" fmla="*/ 1 h 28"/>
                <a:gd name="T30" fmla="*/ 24 w 24"/>
                <a:gd name="T31" fmla="*/ 1 h 28"/>
                <a:gd name="T32" fmla="*/ 24 w 24"/>
                <a:gd name="T33" fmla="*/ 4 h 28"/>
                <a:gd name="T34" fmla="*/ 24 w 24"/>
                <a:gd name="T35" fmla="*/ 8 h 28"/>
                <a:gd name="T36" fmla="*/ 24 w 24"/>
                <a:gd name="T37" fmla="*/ 11 h 28"/>
                <a:gd name="T38" fmla="*/ 24 w 24"/>
                <a:gd name="T39" fmla="*/ 14 h 28"/>
                <a:gd name="T40" fmla="*/ 24 w 24"/>
                <a:gd name="T41" fmla="*/ 15 h 28"/>
                <a:gd name="T42" fmla="*/ 21 w 24"/>
                <a:gd name="T43" fmla="*/ 18 h 28"/>
                <a:gd name="T44" fmla="*/ 18 w 24"/>
                <a:gd name="T45" fmla="*/ 21 h 28"/>
                <a:gd name="T46" fmla="*/ 16 w 24"/>
                <a:gd name="T47" fmla="*/ 24 h 28"/>
                <a:gd name="T48" fmla="*/ 14 w 24"/>
                <a:gd name="T49" fmla="*/ 24 h 28"/>
                <a:gd name="T50" fmla="*/ 14 w 24"/>
                <a:gd name="T51" fmla="*/ 23 h 28"/>
                <a:gd name="T52" fmla="*/ 17 w 24"/>
                <a:gd name="T53" fmla="*/ 20 h 28"/>
                <a:gd name="T54" fmla="*/ 20 w 24"/>
                <a:gd name="T55" fmla="*/ 17 h 28"/>
                <a:gd name="T56" fmla="*/ 22 w 24"/>
                <a:gd name="T57" fmla="*/ 14 h 28"/>
                <a:gd name="T58" fmla="*/ 22 w 24"/>
                <a:gd name="T59" fmla="*/ 11 h 28"/>
                <a:gd name="T60" fmla="*/ 22 w 24"/>
                <a:gd name="T61" fmla="*/ 8 h 28"/>
                <a:gd name="T62" fmla="*/ 22 w 24"/>
                <a:gd name="T63" fmla="*/ 4 h 28"/>
                <a:gd name="T64" fmla="*/ 22 w 24"/>
                <a:gd name="T65" fmla="*/ 2 h 28"/>
                <a:gd name="T66" fmla="*/ 12 w 24"/>
                <a:gd name="T67" fmla="*/ 2 h 28"/>
                <a:gd name="T68" fmla="*/ 1 w 24"/>
                <a:gd name="T69" fmla="*/ 2 h 28"/>
                <a:gd name="T70" fmla="*/ 1 w 24"/>
                <a:gd name="T71" fmla="*/ 14 h 28"/>
                <a:gd name="T72" fmla="*/ 4 w 24"/>
                <a:gd name="T73" fmla="*/ 17 h 28"/>
                <a:gd name="T74" fmla="*/ 7 w 24"/>
                <a:gd name="T75" fmla="*/ 20 h 28"/>
                <a:gd name="T76" fmla="*/ 10 w 24"/>
                <a:gd name="T77" fmla="*/ 23 h 28"/>
                <a:gd name="T78" fmla="*/ 13 w 24"/>
                <a:gd name="T79" fmla="*/ 26 h 28"/>
                <a:gd name="T80" fmla="*/ 24 w 24"/>
                <a:gd name="T81" fmla="*/ 15 h 28"/>
                <a:gd name="T82" fmla="*/ 23 w 24"/>
                <a:gd name="T83" fmla="*/ 15 h 28"/>
                <a:gd name="T84" fmla="*/ 24 w 24"/>
                <a:gd name="T85" fmla="*/ 1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24" h="28">
                  <a:moveTo>
                    <a:pt x="13" y="26"/>
                  </a:moveTo>
                  <a:cubicBezTo>
                    <a:pt x="13" y="27"/>
                    <a:pt x="13" y="27"/>
                    <a:pt x="13" y="28"/>
                  </a:cubicBezTo>
                  <a:cubicBezTo>
                    <a:pt x="12" y="28"/>
                    <a:pt x="12" y="28"/>
                    <a:pt x="11" y="28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6" y="21"/>
                    <a:pt x="6" y="21"/>
                    <a:pt x="6" y="21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4" y="0"/>
                    <a:pt x="24" y="1"/>
                    <a:pt x="24" y="1"/>
                  </a:cubicBezTo>
                  <a:cubicBezTo>
                    <a:pt x="24" y="1"/>
                    <a:pt x="24" y="1"/>
                    <a:pt x="24" y="1"/>
                  </a:cubicBezTo>
                  <a:cubicBezTo>
                    <a:pt x="24" y="4"/>
                    <a:pt x="24" y="4"/>
                    <a:pt x="24" y="4"/>
                  </a:cubicBezTo>
                  <a:cubicBezTo>
                    <a:pt x="24" y="8"/>
                    <a:pt x="24" y="8"/>
                    <a:pt x="24" y="8"/>
                  </a:cubicBezTo>
                  <a:cubicBezTo>
                    <a:pt x="24" y="11"/>
                    <a:pt x="24" y="11"/>
                    <a:pt x="24" y="11"/>
                  </a:cubicBezTo>
                  <a:cubicBezTo>
                    <a:pt x="24" y="14"/>
                    <a:pt x="24" y="14"/>
                    <a:pt x="24" y="14"/>
                  </a:cubicBezTo>
                  <a:cubicBezTo>
                    <a:pt x="24" y="14"/>
                    <a:pt x="24" y="15"/>
                    <a:pt x="24" y="15"/>
                  </a:cubicBezTo>
                  <a:cubicBezTo>
                    <a:pt x="21" y="18"/>
                    <a:pt x="21" y="18"/>
                    <a:pt x="21" y="18"/>
                  </a:cubicBezTo>
                  <a:cubicBezTo>
                    <a:pt x="18" y="21"/>
                    <a:pt x="18" y="21"/>
                    <a:pt x="18" y="21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15" y="25"/>
                    <a:pt x="15" y="25"/>
                    <a:pt x="14" y="24"/>
                  </a:cubicBezTo>
                  <a:cubicBezTo>
                    <a:pt x="14" y="24"/>
                    <a:pt x="14" y="23"/>
                    <a:pt x="14" y="23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20" y="17"/>
                    <a:pt x="20" y="17"/>
                    <a:pt x="20" y="17"/>
                  </a:cubicBezTo>
                  <a:cubicBezTo>
                    <a:pt x="22" y="14"/>
                    <a:pt x="22" y="14"/>
                    <a:pt x="22" y="14"/>
                  </a:cubicBezTo>
                  <a:cubicBezTo>
                    <a:pt x="22" y="11"/>
                    <a:pt x="22" y="11"/>
                    <a:pt x="22" y="11"/>
                  </a:cubicBezTo>
                  <a:cubicBezTo>
                    <a:pt x="22" y="8"/>
                    <a:pt x="22" y="8"/>
                    <a:pt x="22" y="8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2"/>
                    <a:pt x="22" y="2"/>
                    <a:pt x="2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4" y="17"/>
                    <a:pt x="4" y="17"/>
                    <a:pt x="4" y="17"/>
                  </a:cubicBezTo>
                  <a:cubicBezTo>
                    <a:pt x="7" y="20"/>
                    <a:pt x="7" y="20"/>
                    <a:pt x="7" y="20"/>
                  </a:cubicBezTo>
                  <a:cubicBezTo>
                    <a:pt x="10" y="23"/>
                    <a:pt x="10" y="23"/>
                    <a:pt x="10" y="23"/>
                  </a:cubicBezTo>
                  <a:cubicBezTo>
                    <a:pt x="13" y="26"/>
                    <a:pt x="13" y="26"/>
                    <a:pt x="13" y="26"/>
                  </a:cubicBezTo>
                  <a:close/>
                  <a:moveTo>
                    <a:pt x="24" y="15"/>
                  </a:moveTo>
                  <a:cubicBezTo>
                    <a:pt x="23" y="15"/>
                    <a:pt x="23" y="15"/>
                    <a:pt x="23" y="15"/>
                  </a:cubicBezTo>
                  <a:cubicBezTo>
                    <a:pt x="24" y="15"/>
                    <a:pt x="24" y="15"/>
                    <a:pt x="24" y="1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2" name="Freeform 646">
              <a:extLst>
                <a:ext uri="{FF2B5EF4-FFF2-40B4-BE49-F238E27FC236}">
                  <a16:creationId xmlns:a16="http://schemas.microsoft.com/office/drawing/2014/main" xmlns="" id="{727DDF7A-E8BB-4CA5-BD5A-5371FDDBBEE7}"/>
                </a:ext>
              </a:extLst>
            </p:cNvPr>
            <p:cNvSpPr>
              <a:spLocks/>
            </p:cNvSpPr>
            <p:nvPr/>
          </p:nvSpPr>
          <p:spPr bwMode="auto">
            <a:xfrm>
              <a:off x="6999288" y="2343151"/>
              <a:ext cx="133350" cy="155575"/>
            </a:xfrm>
            <a:custGeom>
              <a:avLst/>
              <a:gdLst>
                <a:gd name="T0" fmla="*/ 8 w 24"/>
                <a:gd name="T1" fmla="*/ 4 h 28"/>
                <a:gd name="T2" fmla="*/ 10 w 24"/>
                <a:gd name="T3" fmla="*/ 3 h 28"/>
                <a:gd name="T4" fmla="*/ 10 w 24"/>
                <a:gd name="T5" fmla="*/ 5 h 28"/>
                <a:gd name="T6" fmla="*/ 7 w 24"/>
                <a:gd name="T7" fmla="*/ 8 h 28"/>
                <a:gd name="T8" fmla="*/ 4 w 24"/>
                <a:gd name="T9" fmla="*/ 11 h 28"/>
                <a:gd name="T10" fmla="*/ 1 w 24"/>
                <a:gd name="T11" fmla="*/ 14 h 28"/>
                <a:gd name="T12" fmla="*/ 1 w 24"/>
                <a:gd name="T13" fmla="*/ 26 h 28"/>
                <a:gd name="T14" fmla="*/ 12 w 24"/>
                <a:gd name="T15" fmla="*/ 26 h 28"/>
                <a:gd name="T16" fmla="*/ 22 w 24"/>
                <a:gd name="T17" fmla="*/ 26 h 28"/>
                <a:gd name="T18" fmla="*/ 22 w 24"/>
                <a:gd name="T19" fmla="*/ 23 h 28"/>
                <a:gd name="T20" fmla="*/ 22 w 24"/>
                <a:gd name="T21" fmla="*/ 20 h 28"/>
                <a:gd name="T22" fmla="*/ 22 w 24"/>
                <a:gd name="T23" fmla="*/ 17 h 28"/>
                <a:gd name="T24" fmla="*/ 22 w 24"/>
                <a:gd name="T25" fmla="*/ 14 h 28"/>
                <a:gd name="T26" fmla="*/ 20 w 24"/>
                <a:gd name="T27" fmla="*/ 11 h 28"/>
                <a:gd name="T28" fmla="*/ 17 w 24"/>
                <a:gd name="T29" fmla="*/ 8 h 28"/>
                <a:gd name="T30" fmla="*/ 14 w 24"/>
                <a:gd name="T31" fmla="*/ 5 h 28"/>
                <a:gd name="T32" fmla="*/ 11 w 24"/>
                <a:gd name="T33" fmla="*/ 2 h 28"/>
                <a:gd name="T34" fmla="*/ 11 w 24"/>
                <a:gd name="T35" fmla="*/ 0 h 28"/>
                <a:gd name="T36" fmla="*/ 13 w 24"/>
                <a:gd name="T37" fmla="*/ 0 h 28"/>
                <a:gd name="T38" fmla="*/ 16 w 24"/>
                <a:gd name="T39" fmla="*/ 4 h 28"/>
                <a:gd name="T40" fmla="*/ 18 w 24"/>
                <a:gd name="T41" fmla="*/ 7 h 28"/>
                <a:gd name="T42" fmla="*/ 21 w 24"/>
                <a:gd name="T43" fmla="*/ 10 h 28"/>
                <a:gd name="T44" fmla="*/ 24 w 24"/>
                <a:gd name="T45" fmla="*/ 13 h 28"/>
                <a:gd name="T46" fmla="*/ 24 w 24"/>
                <a:gd name="T47" fmla="*/ 14 h 28"/>
                <a:gd name="T48" fmla="*/ 24 w 24"/>
                <a:gd name="T49" fmla="*/ 17 h 28"/>
                <a:gd name="T50" fmla="*/ 24 w 24"/>
                <a:gd name="T51" fmla="*/ 20 h 28"/>
                <a:gd name="T52" fmla="*/ 24 w 24"/>
                <a:gd name="T53" fmla="*/ 23 h 28"/>
                <a:gd name="T54" fmla="*/ 24 w 24"/>
                <a:gd name="T55" fmla="*/ 27 h 28"/>
                <a:gd name="T56" fmla="*/ 24 w 24"/>
                <a:gd name="T57" fmla="*/ 27 h 28"/>
                <a:gd name="T58" fmla="*/ 23 w 24"/>
                <a:gd name="T59" fmla="*/ 28 h 28"/>
                <a:gd name="T60" fmla="*/ 12 w 24"/>
                <a:gd name="T61" fmla="*/ 28 h 28"/>
                <a:gd name="T62" fmla="*/ 1 w 24"/>
                <a:gd name="T63" fmla="*/ 28 h 28"/>
                <a:gd name="T64" fmla="*/ 1 w 24"/>
                <a:gd name="T65" fmla="*/ 28 h 28"/>
                <a:gd name="T66" fmla="*/ 0 w 24"/>
                <a:gd name="T67" fmla="*/ 27 h 28"/>
                <a:gd name="T68" fmla="*/ 0 w 24"/>
                <a:gd name="T69" fmla="*/ 14 h 28"/>
                <a:gd name="T70" fmla="*/ 0 w 24"/>
                <a:gd name="T71" fmla="*/ 14 h 28"/>
                <a:gd name="T72" fmla="*/ 0 w 24"/>
                <a:gd name="T73" fmla="*/ 13 h 28"/>
                <a:gd name="T74" fmla="*/ 3 w 24"/>
                <a:gd name="T75" fmla="*/ 10 h 28"/>
                <a:gd name="T76" fmla="*/ 6 w 24"/>
                <a:gd name="T77" fmla="*/ 7 h 28"/>
                <a:gd name="T78" fmla="*/ 8 w 24"/>
                <a:gd name="T79" fmla="*/ 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24" h="28">
                  <a:moveTo>
                    <a:pt x="8" y="4"/>
                  </a:moveTo>
                  <a:cubicBezTo>
                    <a:pt x="9" y="3"/>
                    <a:pt x="9" y="3"/>
                    <a:pt x="10" y="3"/>
                  </a:cubicBezTo>
                  <a:cubicBezTo>
                    <a:pt x="10" y="4"/>
                    <a:pt x="10" y="4"/>
                    <a:pt x="10" y="5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4" y="11"/>
                    <a:pt x="4" y="11"/>
                    <a:pt x="4" y="11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2" y="26"/>
                    <a:pt x="12" y="26"/>
                    <a:pt x="12" y="26"/>
                  </a:cubicBezTo>
                  <a:cubicBezTo>
                    <a:pt x="22" y="26"/>
                    <a:pt x="22" y="26"/>
                    <a:pt x="22" y="26"/>
                  </a:cubicBezTo>
                  <a:cubicBezTo>
                    <a:pt x="22" y="23"/>
                    <a:pt x="22" y="23"/>
                    <a:pt x="22" y="23"/>
                  </a:cubicBezTo>
                  <a:cubicBezTo>
                    <a:pt x="22" y="20"/>
                    <a:pt x="22" y="20"/>
                    <a:pt x="22" y="20"/>
                  </a:cubicBezTo>
                  <a:cubicBezTo>
                    <a:pt x="22" y="17"/>
                    <a:pt x="22" y="17"/>
                    <a:pt x="22" y="17"/>
                  </a:cubicBezTo>
                  <a:cubicBezTo>
                    <a:pt x="22" y="14"/>
                    <a:pt x="22" y="14"/>
                    <a:pt x="22" y="14"/>
                  </a:cubicBezTo>
                  <a:cubicBezTo>
                    <a:pt x="20" y="11"/>
                    <a:pt x="20" y="11"/>
                    <a:pt x="20" y="11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11" y="1"/>
                    <a:pt x="11" y="1"/>
                    <a:pt x="11" y="0"/>
                  </a:cubicBezTo>
                  <a:cubicBezTo>
                    <a:pt x="12" y="0"/>
                    <a:pt x="12" y="0"/>
                    <a:pt x="13" y="0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8" y="7"/>
                    <a:pt x="18" y="7"/>
                    <a:pt x="18" y="7"/>
                  </a:cubicBezTo>
                  <a:cubicBezTo>
                    <a:pt x="21" y="10"/>
                    <a:pt x="21" y="10"/>
                    <a:pt x="21" y="10"/>
                  </a:cubicBezTo>
                  <a:cubicBezTo>
                    <a:pt x="24" y="13"/>
                    <a:pt x="24" y="13"/>
                    <a:pt x="24" y="13"/>
                  </a:cubicBezTo>
                  <a:cubicBezTo>
                    <a:pt x="24" y="13"/>
                    <a:pt x="24" y="14"/>
                    <a:pt x="24" y="14"/>
                  </a:cubicBezTo>
                  <a:cubicBezTo>
                    <a:pt x="24" y="17"/>
                    <a:pt x="24" y="17"/>
                    <a:pt x="24" y="17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23"/>
                    <a:pt x="24" y="23"/>
                    <a:pt x="24" y="23"/>
                  </a:cubicBezTo>
                  <a:cubicBezTo>
                    <a:pt x="24" y="27"/>
                    <a:pt x="24" y="27"/>
                    <a:pt x="24" y="27"/>
                  </a:cubicBezTo>
                  <a:cubicBezTo>
                    <a:pt x="24" y="27"/>
                    <a:pt x="24" y="27"/>
                    <a:pt x="24" y="27"/>
                  </a:cubicBezTo>
                  <a:cubicBezTo>
                    <a:pt x="24" y="27"/>
                    <a:pt x="24" y="28"/>
                    <a:pt x="23" y="28"/>
                  </a:cubicBezTo>
                  <a:cubicBezTo>
                    <a:pt x="12" y="28"/>
                    <a:pt x="12" y="28"/>
                    <a:pt x="12" y="28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0" y="28"/>
                    <a:pt x="0" y="27"/>
                    <a:pt x="0" y="27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3"/>
                    <a:pt x="0" y="13"/>
                  </a:cubicBezTo>
                  <a:cubicBezTo>
                    <a:pt x="3" y="10"/>
                    <a:pt x="3" y="10"/>
                    <a:pt x="3" y="10"/>
                  </a:cubicBezTo>
                  <a:cubicBezTo>
                    <a:pt x="6" y="7"/>
                    <a:pt x="6" y="7"/>
                    <a:pt x="6" y="7"/>
                  </a:cubicBezTo>
                  <a:lnTo>
                    <a:pt x="8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3" name="Freeform 647">
              <a:extLst>
                <a:ext uri="{FF2B5EF4-FFF2-40B4-BE49-F238E27FC236}">
                  <a16:creationId xmlns:a16="http://schemas.microsoft.com/office/drawing/2014/main" xmlns="" id="{AFA9350D-95FF-4AEE-980C-441846CFBE3C}"/>
                </a:ext>
              </a:extLst>
            </p:cNvPr>
            <p:cNvSpPr>
              <a:spLocks/>
            </p:cNvSpPr>
            <p:nvPr/>
          </p:nvSpPr>
          <p:spPr bwMode="auto">
            <a:xfrm>
              <a:off x="7054850" y="2382839"/>
              <a:ext cx="22225" cy="11113"/>
            </a:xfrm>
            <a:custGeom>
              <a:avLst/>
              <a:gdLst>
                <a:gd name="T0" fmla="*/ 3 w 4"/>
                <a:gd name="T1" fmla="*/ 0 h 2"/>
                <a:gd name="T2" fmla="*/ 4 w 4"/>
                <a:gd name="T3" fmla="*/ 1 h 2"/>
                <a:gd name="T4" fmla="*/ 3 w 4"/>
                <a:gd name="T5" fmla="*/ 2 h 2"/>
                <a:gd name="T6" fmla="*/ 1 w 4"/>
                <a:gd name="T7" fmla="*/ 2 h 2"/>
                <a:gd name="T8" fmla="*/ 0 w 4"/>
                <a:gd name="T9" fmla="*/ 1 h 2"/>
                <a:gd name="T10" fmla="*/ 1 w 4"/>
                <a:gd name="T11" fmla="*/ 0 h 2"/>
                <a:gd name="T12" fmla="*/ 3 w 4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2">
                  <a:moveTo>
                    <a:pt x="3" y="0"/>
                  </a:moveTo>
                  <a:cubicBezTo>
                    <a:pt x="3" y="0"/>
                    <a:pt x="4" y="0"/>
                    <a:pt x="4" y="1"/>
                  </a:cubicBezTo>
                  <a:cubicBezTo>
                    <a:pt x="4" y="1"/>
                    <a:pt x="3" y="2"/>
                    <a:pt x="3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4" name="Freeform 648">
              <a:extLst>
                <a:ext uri="{FF2B5EF4-FFF2-40B4-BE49-F238E27FC236}">
                  <a16:creationId xmlns:a16="http://schemas.microsoft.com/office/drawing/2014/main" xmlns="" id="{316B4B2C-C314-425D-B3E3-DB49AB98001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15163" y="2398714"/>
              <a:ext cx="100012" cy="77788"/>
            </a:xfrm>
            <a:custGeom>
              <a:avLst/>
              <a:gdLst>
                <a:gd name="T0" fmla="*/ 1 w 18"/>
                <a:gd name="T1" fmla="*/ 5 h 14"/>
                <a:gd name="T2" fmla="*/ 4 w 18"/>
                <a:gd name="T3" fmla="*/ 1 h 14"/>
                <a:gd name="T4" fmla="*/ 5 w 18"/>
                <a:gd name="T5" fmla="*/ 0 h 14"/>
                <a:gd name="T6" fmla="*/ 13 w 18"/>
                <a:gd name="T7" fmla="*/ 0 h 14"/>
                <a:gd name="T8" fmla="*/ 13 w 18"/>
                <a:gd name="T9" fmla="*/ 1 h 14"/>
                <a:gd name="T10" fmla="*/ 13 w 18"/>
                <a:gd name="T11" fmla="*/ 1 h 14"/>
                <a:gd name="T12" fmla="*/ 17 w 18"/>
                <a:gd name="T13" fmla="*/ 5 h 14"/>
                <a:gd name="T14" fmla="*/ 18 w 18"/>
                <a:gd name="T15" fmla="*/ 5 h 14"/>
                <a:gd name="T16" fmla="*/ 18 w 18"/>
                <a:gd name="T17" fmla="*/ 5 h 14"/>
                <a:gd name="T18" fmla="*/ 18 w 18"/>
                <a:gd name="T19" fmla="*/ 13 h 14"/>
                <a:gd name="T20" fmla="*/ 17 w 18"/>
                <a:gd name="T21" fmla="*/ 14 h 14"/>
                <a:gd name="T22" fmla="*/ 17 w 18"/>
                <a:gd name="T23" fmla="*/ 14 h 14"/>
                <a:gd name="T24" fmla="*/ 1 w 18"/>
                <a:gd name="T25" fmla="*/ 14 h 14"/>
                <a:gd name="T26" fmla="*/ 0 w 18"/>
                <a:gd name="T27" fmla="*/ 13 h 14"/>
                <a:gd name="T28" fmla="*/ 0 w 18"/>
                <a:gd name="T29" fmla="*/ 13 h 14"/>
                <a:gd name="T30" fmla="*/ 0 w 18"/>
                <a:gd name="T31" fmla="*/ 5 h 14"/>
                <a:gd name="T32" fmla="*/ 1 w 18"/>
                <a:gd name="T33" fmla="*/ 5 h 14"/>
                <a:gd name="T34" fmla="*/ 6 w 18"/>
                <a:gd name="T35" fmla="*/ 2 h 14"/>
                <a:gd name="T36" fmla="*/ 2 w 18"/>
                <a:gd name="T37" fmla="*/ 6 h 14"/>
                <a:gd name="T38" fmla="*/ 2 w 18"/>
                <a:gd name="T39" fmla="*/ 12 h 14"/>
                <a:gd name="T40" fmla="*/ 16 w 18"/>
                <a:gd name="T41" fmla="*/ 12 h 14"/>
                <a:gd name="T42" fmla="*/ 16 w 18"/>
                <a:gd name="T43" fmla="*/ 6 h 14"/>
                <a:gd name="T44" fmla="*/ 12 w 18"/>
                <a:gd name="T45" fmla="*/ 2 h 14"/>
                <a:gd name="T46" fmla="*/ 6 w 18"/>
                <a:gd name="T47" fmla="*/ 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8" h="14">
                  <a:moveTo>
                    <a:pt x="1" y="5"/>
                  </a:moveTo>
                  <a:cubicBezTo>
                    <a:pt x="4" y="1"/>
                    <a:pt x="4" y="1"/>
                    <a:pt x="4" y="1"/>
                  </a:cubicBezTo>
                  <a:cubicBezTo>
                    <a:pt x="5" y="1"/>
                    <a:pt x="5" y="0"/>
                    <a:pt x="5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3" y="0"/>
                    <a:pt x="13" y="1"/>
                    <a:pt x="13" y="1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7" y="5"/>
                    <a:pt x="17" y="5"/>
                    <a:pt x="17" y="5"/>
                  </a:cubicBezTo>
                  <a:cubicBezTo>
                    <a:pt x="17" y="5"/>
                    <a:pt x="18" y="5"/>
                    <a:pt x="18" y="5"/>
                  </a:cubicBezTo>
                  <a:cubicBezTo>
                    <a:pt x="18" y="5"/>
                    <a:pt x="18" y="5"/>
                    <a:pt x="18" y="5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13"/>
                    <a:pt x="17" y="14"/>
                    <a:pt x="17" y="14"/>
                  </a:cubicBezTo>
                  <a:cubicBezTo>
                    <a:pt x="17" y="14"/>
                    <a:pt x="17" y="14"/>
                    <a:pt x="17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0" y="13"/>
                    <a:pt x="0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5"/>
                    <a:pt x="1" y="5"/>
                    <a:pt x="1" y="5"/>
                  </a:cubicBezTo>
                  <a:close/>
                  <a:moveTo>
                    <a:pt x="6" y="2"/>
                  </a:moveTo>
                  <a:cubicBezTo>
                    <a:pt x="2" y="6"/>
                    <a:pt x="2" y="6"/>
                    <a:pt x="2" y="6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6" y="6"/>
                    <a:pt x="16" y="6"/>
                    <a:pt x="16" y="6"/>
                  </a:cubicBezTo>
                  <a:cubicBezTo>
                    <a:pt x="12" y="2"/>
                    <a:pt x="12" y="2"/>
                    <a:pt x="12" y="2"/>
                  </a:cubicBezTo>
                  <a:lnTo>
                    <a:pt x="6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5" name="Freeform 649">
              <a:extLst>
                <a:ext uri="{FF2B5EF4-FFF2-40B4-BE49-F238E27FC236}">
                  <a16:creationId xmlns:a16="http://schemas.microsoft.com/office/drawing/2014/main" xmlns="" id="{7C3B2333-C9A5-4DB2-9924-F0BCC296C9F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15163" y="2265364"/>
              <a:ext cx="100012" cy="50800"/>
            </a:xfrm>
            <a:custGeom>
              <a:avLst/>
              <a:gdLst>
                <a:gd name="T0" fmla="*/ 1 w 18"/>
                <a:gd name="T1" fmla="*/ 0 h 9"/>
                <a:gd name="T2" fmla="*/ 17 w 18"/>
                <a:gd name="T3" fmla="*/ 0 h 9"/>
                <a:gd name="T4" fmla="*/ 18 w 18"/>
                <a:gd name="T5" fmla="*/ 1 h 9"/>
                <a:gd name="T6" fmla="*/ 17 w 18"/>
                <a:gd name="T7" fmla="*/ 1 h 9"/>
                <a:gd name="T8" fmla="*/ 11 w 18"/>
                <a:gd name="T9" fmla="*/ 9 h 9"/>
                <a:gd name="T10" fmla="*/ 10 w 18"/>
                <a:gd name="T11" fmla="*/ 9 h 9"/>
                <a:gd name="T12" fmla="*/ 8 w 18"/>
                <a:gd name="T13" fmla="*/ 9 h 9"/>
                <a:gd name="T14" fmla="*/ 7 w 18"/>
                <a:gd name="T15" fmla="*/ 9 h 9"/>
                <a:gd name="T16" fmla="*/ 7 w 18"/>
                <a:gd name="T17" fmla="*/ 9 h 9"/>
                <a:gd name="T18" fmla="*/ 1 w 18"/>
                <a:gd name="T19" fmla="*/ 1 h 9"/>
                <a:gd name="T20" fmla="*/ 1 w 18"/>
                <a:gd name="T21" fmla="*/ 0 h 9"/>
                <a:gd name="T22" fmla="*/ 1 w 18"/>
                <a:gd name="T23" fmla="*/ 0 h 9"/>
                <a:gd name="T24" fmla="*/ 1 w 18"/>
                <a:gd name="T25" fmla="*/ 0 h 9"/>
                <a:gd name="T26" fmla="*/ 15 w 18"/>
                <a:gd name="T27" fmla="*/ 2 h 9"/>
                <a:gd name="T28" fmla="*/ 3 w 18"/>
                <a:gd name="T29" fmla="*/ 2 h 9"/>
                <a:gd name="T30" fmla="*/ 8 w 18"/>
                <a:gd name="T31" fmla="*/ 7 h 9"/>
                <a:gd name="T32" fmla="*/ 9 w 18"/>
                <a:gd name="T33" fmla="*/ 7 h 9"/>
                <a:gd name="T34" fmla="*/ 15 w 18"/>
                <a:gd name="T35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8" h="9">
                  <a:moveTo>
                    <a:pt x="1" y="0"/>
                  </a:moveTo>
                  <a:cubicBezTo>
                    <a:pt x="17" y="0"/>
                    <a:pt x="17" y="0"/>
                    <a:pt x="17" y="0"/>
                  </a:cubicBezTo>
                  <a:cubicBezTo>
                    <a:pt x="17" y="0"/>
                    <a:pt x="18" y="0"/>
                    <a:pt x="18" y="1"/>
                  </a:cubicBezTo>
                  <a:cubicBezTo>
                    <a:pt x="18" y="1"/>
                    <a:pt x="17" y="1"/>
                    <a:pt x="17" y="1"/>
                  </a:cubicBezTo>
                  <a:cubicBezTo>
                    <a:pt x="11" y="9"/>
                    <a:pt x="11" y="9"/>
                    <a:pt x="11" y="9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8" y="9"/>
                    <a:pt x="8" y="9"/>
                    <a:pt x="8" y="9"/>
                  </a:cubicBezTo>
                  <a:cubicBezTo>
                    <a:pt x="8" y="9"/>
                    <a:pt x="7" y="9"/>
                    <a:pt x="7" y="9"/>
                  </a:cubicBezTo>
                  <a:cubicBezTo>
                    <a:pt x="7" y="9"/>
                    <a:pt x="7" y="9"/>
                    <a:pt x="7" y="9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lose/>
                  <a:moveTo>
                    <a:pt x="15" y="2"/>
                  </a:moveTo>
                  <a:cubicBezTo>
                    <a:pt x="3" y="2"/>
                    <a:pt x="3" y="2"/>
                    <a:pt x="3" y="2"/>
                  </a:cubicBezTo>
                  <a:cubicBezTo>
                    <a:pt x="8" y="7"/>
                    <a:pt x="8" y="7"/>
                    <a:pt x="8" y="7"/>
                  </a:cubicBezTo>
                  <a:cubicBezTo>
                    <a:pt x="9" y="7"/>
                    <a:pt x="9" y="7"/>
                    <a:pt x="9" y="7"/>
                  </a:cubicBezTo>
                  <a:lnTo>
                    <a:pt x="15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66" name="Group 665">
            <a:extLst>
              <a:ext uri="{FF2B5EF4-FFF2-40B4-BE49-F238E27FC236}">
                <a16:creationId xmlns:a16="http://schemas.microsoft.com/office/drawing/2014/main" xmlns="" id="{7157E9A9-2900-4282-B5B6-6C0A8516DA06}"/>
              </a:ext>
            </a:extLst>
          </p:cNvPr>
          <p:cNvGrpSpPr/>
          <p:nvPr/>
        </p:nvGrpSpPr>
        <p:grpSpPr>
          <a:xfrm>
            <a:off x="2851150" y="2252664"/>
            <a:ext cx="261937" cy="339725"/>
            <a:chOff x="2851150" y="2176464"/>
            <a:chExt cx="261937" cy="339725"/>
          </a:xfrm>
          <a:solidFill>
            <a:schemeClr val="tx1"/>
          </a:solidFill>
        </p:grpSpPr>
        <p:sp>
          <p:nvSpPr>
            <p:cNvPr id="667" name="Freeform 650">
              <a:extLst>
                <a:ext uri="{FF2B5EF4-FFF2-40B4-BE49-F238E27FC236}">
                  <a16:creationId xmlns:a16="http://schemas.microsoft.com/office/drawing/2014/main" xmlns="" id="{7557CD67-5869-4DDC-9576-A8E564C62BB8}"/>
                </a:ext>
              </a:extLst>
            </p:cNvPr>
            <p:cNvSpPr>
              <a:spLocks/>
            </p:cNvSpPr>
            <p:nvPr/>
          </p:nvSpPr>
          <p:spPr bwMode="auto">
            <a:xfrm>
              <a:off x="2879725" y="2205039"/>
              <a:ext cx="206375" cy="93663"/>
            </a:xfrm>
            <a:custGeom>
              <a:avLst/>
              <a:gdLst>
                <a:gd name="T0" fmla="*/ 37 w 37"/>
                <a:gd name="T1" fmla="*/ 11 h 17"/>
                <a:gd name="T2" fmla="*/ 36 w 37"/>
                <a:gd name="T3" fmla="*/ 12 h 17"/>
                <a:gd name="T4" fmla="*/ 35 w 37"/>
                <a:gd name="T5" fmla="*/ 11 h 17"/>
                <a:gd name="T6" fmla="*/ 35 w 37"/>
                <a:gd name="T7" fmla="*/ 2 h 17"/>
                <a:gd name="T8" fmla="*/ 2 w 37"/>
                <a:gd name="T9" fmla="*/ 2 h 17"/>
                <a:gd name="T10" fmla="*/ 2 w 37"/>
                <a:gd name="T11" fmla="*/ 15 h 17"/>
                <a:gd name="T12" fmla="*/ 36 w 37"/>
                <a:gd name="T13" fmla="*/ 15 h 17"/>
                <a:gd name="T14" fmla="*/ 37 w 37"/>
                <a:gd name="T15" fmla="*/ 16 h 17"/>
                <a:gd name="T16" fmla="*/ 36 w 37"/>
                <a:gd name="T17" fmla="*/ 17 h 17"/>
                <a:gd name="T18" fmla="*/ 1 w 37"/>
                <a:gd name="T19" fmla="*/ 17 h 17"/>
                <a:gd name="T20" fmla="*/ 1 w 37"/>
                <a:gd name="T21" fmla="*/ 17 h 17"/>
                <a:gd name="T22" fmla="*/ 0 w 37"/>
                <a:gd name="T23" fmla="*/ 16 h 17"/>
                <a:gd name="T24" fmla="*/ 0 w 37"/>
                <a:gd name="T25" fmla="*/ 1 h 17"/>
                <a:gd name="T26" fmla="*/ 0 w 37"/>
                <a:gd name="T27" fmla="*/ 1 h 17"/>
                <a:gd name="T28" fmla="*/ 1 w 37"/>
                <a:gd name="T29" fmla="*/ 0 h 17"/>
                <a:gd name="T30" fmla="*/ 36 w 37"/>
                <a:gd name="T31" fmla="*/ 0 h 17"/>
                <a:gd name="T32" fmla="*/ 36 w 37"/>
                <a:gd name="T33" fmla="*/ 0 h 17"/>
                <a:gd name="T34" fmla="*/ 37 w 37"/>
                <a:gd name="T35" fmla="*/ 1 h 17"/>
                <a:gd name="T36" fmla="*/ 37 w 37"/>
                <a:gd name="T37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7" h="17">
                  <a:moveTo>
                    <a:pt x="37" y="11"/>
                  </a:moveTo>
                  <a:cubicBezTo>
                    <a:pt x="37" y="12"/>
                    <a:pt x="36" y="12"/>
                    <a:pt x="36" y="12"/>
                  </a:cubicBezTo>
                  <a:cubicBezTo>
                    <a:pt x="35" y="12"/>
                    <a:pt x="35" y="12"/>
                    <a:pt x="35" y="11"/>
                  </a:cubicBezTo>
                  <a:cubicBezTo>
                    <a:pt x="35" y="2"/>
                    <a:pt x="35" y="2"/>
                    <a:pt x="3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36" y="15"/>
                    <a:pt x="36" y="15"/>
                    <a:pt x="36" y="15"/>
                  </a:cubicBezTo>
                  <a:cubicBezTo>
                    <a:pt x="36" y="15"/>
                    <a:pt x="37" y="15"/>
                    <a:pt x="37" y="16"/>
                  </a:cubicBezTo>
                  <a:cubicBezTo>
                    <a:pt x="37" y="17"/>
                    <a:pt x="36" y="17"/>
                    <a:pt x="36" y="17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1" y="17"/>
                    <a:pt x="0" y="17"/>
                    <a:pt x="0" y="1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6" y="0"/>
                    <a:pt x="37" y="1"/>
                    <a:pt x="37" y="1"/>
                  </a:cubicBezTo>
                  <a:lnTo>
                    <a:pt x="37" y="1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8" name="Freeform 651">
              <a:extLst>
                <a:ext uri="{FF2B5EF4-FFF2-40B4-BE49-F238E27FC236}">
                  <a16:creationId xmlns:a16="http://schemas.microsoft.com/office/drawing/2014/main" xmlns="" id="{AC995CE6-D59B-40E1-98FC-CB0EC6A3294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79725" y="2316164"/>
              <a:ext cx="38100" cy="33338"/>
            </a:xfrm>
            <a:custGeom>
              <a:avLst/>
              <a:gdLst>
                <a:gd name="T0" fmla="*/ 5 w 7"/>
                <a:gd name="T1" fmla="*/ 4 h 6"/>
                <a:gd name="T2" fmla="*/ 5 w 7"/>
                <a:gd name="T3" fmla="*/ 2 h 6"/>
                <a:gd name="T4" fmla="*/ 2 w 7"/>
                <a:gd name="T5" fmla="*/ 2 h 6"/>
                <a:gd name="T6" fmla="*/ 2 w 7"/>
                <a:gd name="T7" fmla="*/ 4 h 6"/>
                <a:gd name="T8" fmla="*/ 5 w 7"/>
                <a:gd name="T9" fmla="*/ 4 h 6"/>
                <a:gd name="T10" fmla="*/ 7 w 7"/>
                <a:gd name="T11" fmla="*/ 1 h 6"/>
                <a:gd name="T12" fmla="*/ 7 w 7"/>
                <a:gd name="T13" fmla="*/ 5 h 6"/>
                <a:gd name="T14" fmla="*/ 7 w 7"/>
                <a:gd name="T15" fmla="*/ 5 h 6"/>
                <a:gd name="T16" fmla="*/ 6 w 7"/>
                <a:gd name="T17" fmla="*/ 6 h 6"/>
                <a:gd name="T18" fmla="*/ 1 w 7"/>
                <a:gd name="T19" fmla="*/ 6 h 6"/>
                <a:gd name="T20" fmla="*/ 1 w 7"/>
                <a:gd name="T21" fmla="*/ 6 h 6"/>
                <a:gd name="T22" fmla="*/ 0 w 7"/>
                <a:gd name="T23" fmla="*/ 5 h 6"/>
                <a:gd name="T24" fmla="*/ 0 w 7"/>
                <a:gd name="T25" fmla="*/ 1 h 6"/>
                <a:gd name="T26" fmla="*/ 0 w 7"/>
                <a:gd name="T27" fmla="*/ 1 h 6"/>
                <a:gd name="T28" fmla="*/ 1 w 7"/>
                <a:gd name="T29" fmla="*/ 0 h 6"/>
                <a:gd name="T30" fmla="*/ 6 w 7"/>
                <a:gd name="T31" fmla="*/ 0 h 6"/>
                <a:gd name="T32" fmla="*/ 6 w 7"/>
                <a:gd name="T33" fmla="*/ 0 h 6"/>
                <a:gd name="T34" fmla="*/ 7 w 7"/>
                <a:gd name="T3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5" y="4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lose/>
                  <a:moveTo>
                    <a:pt x="7" y="1"/>
                  </a:move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9" name="Freeform 652">
              <a:extLst>
                <a:ext uri="{FF2B5EF4-FFF2-40B4-BE49-F238E27FC236}">
                  <a16:creationId xmlns:a16="http://schemas.microsoft.com/office/drawing/2014/main" xmlns="" id="{9D682004-5D4B-40CA-9A02-F2D495135C8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35288" y="2316164"/>
              <a:ext cx="38100" cy="33338"/>
            </a:xfrm>
            <a:custGeom>
              <a:avLst/>
              <a:gdLst>
                <a:gd name="T0" fmla="*/ 0 w 7"/>
                <a:gd name="T1" fmla="*/ 5 h 6"/>
                <a:gd name="T2" fmla="*/ 0 w 7"/>
                <a:gd name="T3" fmla="*/ 5 h 6"/>
                <a:gd name="T4" fmla="*/ 0 w 7"/>
                <a:gd name="T5" fmla="*/ 1 h 6"/>
                <a:gd name="T6" fmla="*/ 1 w 7"/>
                <a:gd name="T7" fmla="*/ 0 h 6"/>
                <a:gd name="T8" fmla="*/ 1 w 7"/>
                <a:gd name="T9" fmla="*/ 0 h 6"/>
                <a:gd name="T10" fmla="*/ 6 w 7"/>
                <a:gd name="T11" fmla="*/ 0 h 6"/>
                <a:gd name="T12" fmla="*/ 7 w 7"/>
                <a:gd name="T13" fmla="*/ 1 h 6"/>
                <a:gd name="T14" fmla="*/ 7 w 7"/>
                <a:gd name="T15" fmla="*/ 1 h 6"/>
                <a:gd name="T16" fmla="*/ 7 w 7"/>
                <a:gd name="T17" fmla="*/ 5 h 6"/>
                <a:gd name="T18" fmla="*/ 6 w 7"/>
                <a:gd name="T19" fmla="*/ 6 h 6"/>
                <a:gd name="T20" fmla="*/ 6 w 7"/>
                <a:gd name="T21" fmla="*/ 6 h 6"/>
                <a:gd name="T22" fmla="*/ 1 w 7"/>
                <a:gd name="T23" fmla="*/ 6 h 6"/>
                <a:gd name="T24" fmla="*/ 0 w 7"/>
                <a:gd name="T25" fmla="*/ 5 h 6"/>
                <a:gd name="T26" fmla="*/ 2 w 7"/>
                <a:gd name="T27" fmla="*/ 2 h 6"/>
                <a:gd name="T28" fmla="*/ 2 w 7"/>
                <a:gd name="T29" fmla="*/ 4 h 6"/>
                <a:gd name="T30" fmla="*/ 5 w 7"/>
                <a:gd name="T31" fmla="*/ 4 h 6"/>
                <a:gd name="T32" fmla="*/ 5 w 7"/>
                <a:gd name="T33" fmla="*/ 2 h 6"/>
                <a:gd name="T34" fmla="*/ 2 w 7"/>
                <a:gd name="T35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0" y="5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6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close/>
                  <a:moveTo>
                    <a:pt x="2" y="2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2"/>
                    <a:pt x="5" y="2"/>
                    <a:pt x="5" y="2"/>
                  </a:cubicBezTo>
                  <a:lnTo>
                    <a:pt x="2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0" name="Freeform 653">
              <a:extLst>
                <a:ext uri="{FF2B5EF4-FFF2-40B4-BE49-F238E27FC236}">
                  <a16:creationId xmlns:a16="http://schemas.microsoft.com/office/drawing/2014/main" xmlns="" id="{7D5C1B85-9AA7-4606-AC8C-70A116F9936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046413" y="2316164"/>
              <a:ext cx="39687" cy="33338"/>
            </a:xfrm>
            <a:custGeom>
              <a:avLst/>
              <a:gdLst>
                <a:gd name="T0" fmla="*/ 0 w 7"/>
                <a:gd name="T1" fmla="*/ 5 h 6"/>
                <a:gd name="T2" fmla="*/ 0 w 7"/>
                <a:gd name="T3" fmla="*/ 5 h 6"/>
                <a:gd name="T4" fmla="*/ 0 w 7"/>
                <a:gd name="T5" fmla="*/ 1 h 6"/>
                <a:gd name="T6" fmla="*/ 1 w 7"/>
                <a:gd name="T7" fmla="*/ 0 h 6"/>
                <a:gd name="T8" fmla="*/ 1 w 7"/>
                <a:gd name="T9" fmla="*/ 0 h 6"/>
                <a:gd name="T10" fmla="*/ 6 w 7"/>
                <a:gd name="T11" fmla="*/ 0 h 6"/>
                <a:gd name="T12" fmla="*/ 7 w 7"/>
                <a:gd name="T13" fmla="*/ 1 h 6"/>
                <a:gd name="T14" fmla="*/ 7 w 7"/>
                <a:gd name="T15" fmla="*/ 1 h 6"/>
                <a:gd name="T16" fmla="*/ 7 w 7"/>
                <a:gd name="T17" fmla="*/ 5 h 6"/>
                <a:gd name="T18" fmla="*/ 6 w 7"/>
                <a:gd name="T19" fmla="*/ 6 h 6"/>
                <a:gd name="T20" fmla="*/ 6 w 7"/>
                <a:gd name="T21" fmla="*/ 6 h 6"/>
                <a:gd name="T22" fmla="*/ 1 w 7"/>
                <a:gd name="T23" fmla="*/ 6 h 6"/>
                <a:gd name="T24" fmla="*/ 0 w 7"/>
                <a:gd name="T25" fmla="*/ 5 h 6"/>
                <a:gd name="T26" fmla="*/ 2 w 7"/>
                <a:gd name="T27" fmla="*/ 2 h 6"/>
                <a:gd name="T28" fmla="*/ 2 w 7"/>
                <a:gd name="T29" fmla="*/ 4 h 6"/>
                <a:gd name="T30" fmla="*/ 5 w 7"/>
                <a:gd name="T31" fmla="*/ 4 h 6"/>
                <a:gd name="T32" fmla="*/ 5 w 7"/>
                <a:gd name="T33" fmla="*/ 2 h 6"/>
                <a:gd name="T34" fmla="*/ 2 w 7"/>
                <a:gd name="T35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0" y="5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6" y="6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6"/>
                    <a:pt x="0" y="5"/>
                    <a:pt x="0" y="5"/>
                  </a:cubicBezTo>
                  <a:close/>
                  <a:moveTo>
                    <a:pt x="2" y="2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2"/>
                    <a:pt x="5" y="2"/>
                    <a:pt x="5" y="2"/>
                  </a:cubicBezTo>
                  <a:lnTo>
                    <a:pt x="2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1" name="Freeform 654">
              <a:extLst>
                <a:ext uri="{FF2B5EF4-FFF2-40B4-BE49-F238E27FC236}">
                  <a16:creationId xmlns:a16="http://schemas.microsoft.com/office/drawing/2014/main" xmlns="" id="{451C7220-34C0-45C3-9300-8172933FFD5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90850" y="2316164"/>
              <a:ext cx="38100" cy="33338"/>
            </a:xfrm>
            <a:custGeom>
              <a:avLst/>
              <a:gdLst>
                <a:gd name="T0" fmla="*/ 5 w 7"/>
                <a:gd name="T1" fmla="*/ 4 h 6"/>
                <a:gd name="T2" fmla="*/ 5 w 7"/>
                <a:gd name="T3" fmla="*/ 2 h 6"/>
                <a:gd name="T4" fmla="*/ 2 w 7"/>
                <a:gd name="T5" fmla="*/ 2 h 6"/>
                <a:gd name="T6" fmla="*/ 2 w 7"/>
                <a:gd name="T7" fmla="*/ 4 h 6"/>
                <a:gd name="T8" fmla="*/ 5 w 7"/>
                <a:gd name="T9" fmla="*/ 4 h 6"/>
                <a:gd name="T10" fmla="*/ 7 w 7"/>
                <a:gd name="T11" fmla="*/ 1 h 6"/>
                <a:gd name="T12" fmla="*/ 7 w 7"/>
                <a:gd name="T13" fmla="*/ 5 h 6"/>
                <a:gd name="T14" fmla="*/ 7 w 7"/>
                <a:gd name="T15" fmla="*/ 5 h 6"/>
                <a:gd name="T16" fmla="*/ 6 w 7"/>
                <a:gd name="T17" fmla="*/ 6 h 6"/>
                <a:gd name="T18" fmla="*/ 1 w 7"/>
                <a:gd name="T19" fmla="*/ 6 h 6"/>
                <a:gd name="T20" fmla="*/ 1 w 7"/>
                <a:gd name="T21" fmla="*/ 6 h 6"/>
                <a:gd name="T22" fmla="*/ 0 w 7"/>
                <a:gd name="T23" fmla="*/ 5 h 6"/>
                <a:gd name="T24" fmla="*/ 0 w 7"/>
                <a:gd name="T25" fmla="*/ 1 h 6"/>
                <a:gd name="T26" fmla="*/ 0 w 7"/>
                <a:gd name="T27" fmla="*/ 1 h 6"/>
                <a:gd name="T28" fmla="*/ 1 w 7"/>
                <a:gd name="T29" fmla="*/ 0 h 6"/>
                <a:gd name="T30" fmla="*/ 6 w 7"/>
                <a:gd name="T31" fmla="*/ 0 h 6"/>
                <a:gd name="T32" fmla="*/ 6 w 7"/>
                <a:gd name="T33" fmla="*/ 0 h 6"/>
                <a:gd name="T34" fmla="*/ 7 w 7"/>
                <a:gd name="T3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5" y="4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lose/>
                  <a:moveTo>
                    <a:pt x="7" y="1"/>
                  </a:move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6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6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2" name="Freeform 655">
              <a:extLst>
                <a:ext uri="{FF2B5EF4-FFF2-40B4-BE49-F238E27FC236}">
                  <a16:creationId xmlns:a16="http://schemas.microsoft.com/office/drawing/2014/main" xmlns="" id="{0C3DC37E-CA40-4C1B-9526-203B2F9F7FB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79725" y="2365376"/>
              <a:ext cx="38100" cy="28575"/>
            </a:xfrm>
            <a:custGeom>
              <a:avLst/>
              <a:gdLst>
                <a:gd name="T0" fmla="*/ 5 w 7"/>
                <a:gd name="T1" fmla="*/ 3 h 5"/>
                <a:gd name="T2" fmla="*/ 5 w 7"/>
                <a:gd name="T3" fmla="*/ 1 h 5"/>
                <a:gd name="T4" fmla="*/ 2 w 7"/>
                <a:gd name="T5" fmla="*/ 1 h 5"/>
                <a:gd name="T6" fmla="*/ 2 w 7"/>
                <a:gd name="T7" fmla="*/ 3 h 5"/>
                <a:gd name="T8" fmla="*/ 5 w 7"/>
                <a:gd name="T9" fmla="*/ 3 h 5"/>
                <a:gd name="T10" fmla="*/ 7 w 7"/>
                <a:gd name="T11" fmla="*/ 1 h 5"/>
                <a:gd name="T12" fmla="*/ 7 w 7"/>
                <a:gd name="T13" fmla="*/ 4 h 5"/>
                <a:gd name="T14" fmla="*/ 7 w 7"/>
                <a:gd name="T15" fmla="*/ 4 h 5"/>
                <a:gd name="T16" fmla="*/ 6 w 7"/>
                <a:gd name="T17" fmla="*/ 5 h 5"/>
                <a:gd name="T18" fmla="*/ 1 w 7"/>
                <a:gd name="T19" fmla="*/ 5 h 5"/>
                <a:gd name="T20" fmla="*/ 1 w 7"/>
                <a:gd name="T21" fmla="*/ 5 h 5"/>
                <a:gd name="T22" fmla="*/ 0 w 7"/>
                <a:gd name="T23" fmla="*/ 4 h 5"/>
                <a:gd name="T24" fmla="*/ 0 w 7"/>
                <a:gd name="T25" fmla="*/ 1 h 5"/>
                <a:gd name="T26" fmla="*/ 0 w 7"/>
                <a:gd name="T27" fmla="*/ 1 h 5"/>
                <a:gd name="T28" fmla="*/ 1 w 7"/>
                <a:gd name="T29" fmla="*/ 0 h 5"/>
                <a:gd name="T30" fmla="*/ 6 w 7"/>
                <a:gd name="T31" fmla="*/ 0 h 5"/>
                <a:gd name="T32" fmla="*/ 6 w 7"/>
                <a:gd name="T33" fmla="*/ 0 h 5"/>
                <a:gd name="T34" fmla="*/ 7 w 7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5">
                  <a:moveTo>
                    <a:pt x="5" y="3"/>
                  </a:moveTo>
                  <a:cubicBezTo>
                    <a:pt x="5" y="1"/>
                    <a:pt x="5" y="1"/>
                    <a:pt x="5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5" y="3"/>
                    <a:pt x="5" y="3"/>
                    <a:pt x="5" y="3"/>
                  </a:cubicBezTo>
                  <a:close/>
                  <a:moveTo>
                    <a:pt x="7" y="1"/>
                  </a:move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7" y="5"/>
                    <a:pt x="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0" y="5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3" name="Freeform 656">
              <a:extLst>
                <a:ext uri="{FF2B5EF4-FFF2-40B4-BE49-F238E27FC236}">
                  <a16:creationId xmlns:a16="http://schemas.microsoft.com/office/drawing/2014/main" xmlns="" id="{2C5525A0-8147-4E36-9961-1E500035600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35288" y="2365376"/>
              <a:ext cx="38100" cy="28575"/>
            </a:xfrm>
            <a:custGeom>
              <a:avLst/>
              <a:gdLst>
                <a:gd name="T0" fmla="*/ 0 w 7"/>
                <a:gd name="T1" fmla="*/ 4 h 5"/>
                <a:gd name="T2" fmla="*/ 0 w 7"/>
                <a:gd name="T3" fmla="*/ 4 h 5"/>
                <a:gd name="T4" fmla="*/ 0 w 7"/>
                <a:gd name="T5" fmla="*/ 1 h 5"/>
                <a:gd name="T6" fmla="*/ 1 w 7"/>
                <a:gd name="T7" fmla="*/ 0 h 5"/>
                <a:gd name="T8" fmla="*/ 1 w 7"/>
                <a:gd name="T9" fmla="*/ 0 h 5"/>
                <a:gd name="T10" fmla="*/ 6 w 7"/>
                <a:gd name="T11" fmla="*/ 0 h 5"/>
                <a:gd name="T12" fmla="*/ 7 w 7"/>
                <a:gd name="T13" fmla="*/ 1 h 5"/>
                <a:gd name="T14" fmla="*/ 7 w 7"/>
                <a:gd name="T15" fmla="*/ 1 h 5"/>
                <a:gd name="T16" fmla="*/ 7 w 7"/>
                <a:gd name="T17" fmla="*/ 4 h 5"/>
                <a:gd name="T18" fmla="*/ 6 w 7"/>
                <a:gd name="T19" fmla="*/ 5 h 5"/>
                <a:gd name="T20" fmla="*/ 6 w 7"/>
                <a:gd name="T21" fmla="*/ 5 h 5"/>
                <a:gd name="T22" fmla="*/ 1 w 7"/>
                <a:gd name="T23" fmla="*/ 5 h 5"/>
                <a:gd name="T24" fmla="*/ 0 w 7"/>
                <a:gd name="T25" fmla="*/ 4 h 5"/>
                <a:gd name="T26" fmla="*/ 2 w 7"/>
                <a:gd name="T27" fmla="*/ 1 h 5"/>
                <a:gd name="T28" fmla="*/ 2 w 7"/>
                <a:gd name="T29" fmla="*/ 3 h 5"/>
                <a:gd name="T30" fmla="*/ 5 w 7"/>
                <a:gd name="T31" fmla="*/ 3 h 5"/>
                <a:gd name="T32" fmla="*/ 5 w 7"/>
                <a:gd name="T33" fmla="*/ 1 h 5"/>
                <a:gd name="T34" fmla="*/ 2 w 7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5">
                  <a:moveTo>
                    <a:pt x="0" y="4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7" y="5"/>
                    <a:pt x="6" y="5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0" y="5"/>
                    <a:pt x="0" y="4"/>
                  </a:cubicBezTo>
                  <a:close/>
                  <a:moveTo>
                    <a:pt x="2" y="1"/>
                  </a:moveTo>
                  <a:cubicBezTo>
                    <a:pt x="2" y="3"/>
                    <a:pt x="2" y="3"/>
                    <a:pt x="2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1"/>
                    <a:pt x="5" y="1"/>
                    <a:pt x="5" y="1"/>
                  </a:cubicBezTo>
                  <a:lnTo>
                    <a:pt x="2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4" name="Freeform 657">
              <a:extLst>
                <a:ext uri="{FF2B5EF4-FFF2-40B4-BE49-F238E27FC236}">
                  <a16:creationId xmlns:a16="http://schemas.microsoft.com/office/drawing/2014/main" xmlns="" id="{E508708D-0A1E-4AC0-B833-24F093AF659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046413" y="2365376"/>
              <a:ext cx="39687" cy="28575"/>
            </a:xfrm>
            <a:custGeom>
              <a:avLst/>
              <a:gdLst>
                <a:gd name="T0" fmla="*/ 0 w 7"/>
                <a:gd name="T1" fmla="*/ 4 h 5"/>
                <a:gd name="T2" fmla="*/ 0 w 7"/>
                <a:gd name="T3" fmla="*/ 4 h 5"/>
                <a:gd name="T4" fmla="*/ 0 w 7"/>
                <a:gd name="T5" fmla="*/ 1 h 5"/>
                <a:gd name="T6" fmla="*/ 1 w 7"/>
                <a:gd name="T7" fmla="*/ 0 h 5"/>
                <a:gd name="T8" fmla="*/ 1 w 7"/>
                <a:gd name="T9" fmla="*/ 0 h 5"/>
                <a:gd name="T10" fmla="*/ 6 w 7"/>
                <a:gd name="T11" fmla="*/ 0 h 5"/>
                <a:gd name="T12" fmla="*/ 7 w 7"/>
                <a:gd name="T13" fmla="*/ 1 h 5"/>
                <a:gd name="T14" fmla="*/ 7 w 7"/>
                <a:gd name="T15" fmla="*/ 1 h 5"/>
                <a:gd name="T16" fmla="*/ 7 w 7"/>
                <a:gd name="T17" fmla="*/ 4 h 5"/>
                <a:gd name="T18" fmla="*/ 6 w 7"/>
                <a:gd name="T19" fmla="*/ 5 h 5"/>
                <a:gd name="T20" fmla="*/ 6 w 7"/>
                <a:gd name="T21" fmla="*/ 5 h 5"/>
                <a:gd name="T22" fmla="*/ 1 w 7"/>
                <a:gd name="T23" fmla="*/ 5 h 5"/>
                <a:gd name="T24" fmla="*/ 0 w 7"/>
                <a:gd name="T25" fmla="*/ 4 h 5"/>
                <a:gd name="T26" fmla="*/ 2 w 7"/>
                <a:gd name="T27" fmla="*/ 1 h 5"/>
                <a:gd name="T28" fmla="*/ 2 w 7"/>
                <a:gd name="T29" fmla="*/ 3 h 5"/>
                <a:gd name="T30" fmla="*/ 5 w 7"/>
                <a:gd name="T31" fmla="*/ 3 h 5"/>
                <a:gd name="T32" fmla="*/ 5 w 7"/>
                <a:gd name="T33" fmla="*/ 1 h 5"/>
                <a:gd name="T34" fmla="*/ 2 w 7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5">
                  <a:moveTo>
                    <a:pt x="0" y="4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6" y="5"/>
                    <a:pt x="6" y="5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lose/>
                  <a:moveTo>
                    <a:pt x="2" y="1"/>
                  </a:moveTo>
                  <a:cubicBezTo>
                    <a:pt x="2" y="3"/>
                    <a:pt x="2" y="3"/>
                    <a:pt x="2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1"/>
                    <a:pt x="5" y="1"/>
                    <a:pt x="5" y="1"/>
                  </a:cubicBezTo>
                  <a:lnTo>
                    <a:pt x="2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5" name="Freeform 658">
              <a:extLst>
                <a:ext uri="{FF2B5EF4-FFF2-40B4-BE49-F238E27FC236}">
                  <a16:creationId xmlns:a16="http://schemas.microsoft.com/office/drawing/2014/main" xmlns="" id="{8820AB22-2A11-41A9-B3E9-A828F3464E1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90850" y="2365376"/>
              <a:ext cx="38100" cy="28575"/>
            </a:xfrm>
            <a:custGeom>
              <a:avLst/>
              <a:gdLst>
                <a:gd name="T0" fmla="*/ 5 w 7"/>
                <a:gd name="T1" fmla="*/ 3 h 5"/>
                <a:gd name="T2" fmla="*/ 5 w 7"/>
                <a:gd name="T3" fmla="*/ 1 h 5"/>
                <a:gd name="T4" fmla="*/ 2 w 7"/>
                <a:gd name="T5" fmla="*/ 1 h 5"/>
                <a:gd name="T6" fmla="*/ 2 w 7"/>
                <a:gd name="T7" fmla="*/ 3 h 5"/>
                <a:gd name="T8" fmla="*/ 5 w 7"/>
                <a:gd name="T9" fmla="*/ 3 h 5"/>
                <a:gd name="T10" fmla="*/ 7 w 7"/>
                <a:gd name="T11" fmla="*/ 1 h 5"/>
                <a:gd name="T12" fmla="*/ 7 w 7"/>
                <a:gd name="T13" fmla="*/ 4 h 5"/>
                <a:gd name="T14" fmla="*/ 7 w 7"/>
                <a:gd name="T15" fmla="*/ 4 h 5"/>
                <a:gd name="T16" fmla="*/ 6 w 7"/>
                <a:gd name="T17" fmla="*/ 5 h 5"/>
                <a:gd name="T18" fmla="*/ 1 w 7"/>
                <a:gd name="T19" fmla="*/ 5 h 5"/>
                <a:gd name="T20" fmla="*/ 1 w 7"/>
                <a:gd name="T21" fmla="*/ 5 h 5"/>
                <a:gd name="T22" fmla="*/ 0 w 7"/>
                <a:gd name="T23" fmla="*/ 4 h 5"/>
                <a:gd name="T24" fmla="*/ 0 w 7"/>
                <a:gd name="T25" fmla="*/ 1 h 5"/>
                <a:gd name="T26" fmla="*/ 0 w 7"/>
                <a:gd name="T27" fmla="*/ 1 h 5"/>
                <a:gd name="T28" fmla="*/ 1 w 7"/>
                <a:gd name="T29" fmla="*/ 0 h 5"/>
                <a:gd name="T30" fmla="*/ 6 w 7"/>
                <a:gd name="T31" fmla="*/ 0 h 5"/>
                <a:gd name="T32" fmla="*/ 6 w 7"/>
                <a:gd name="T33" fmla="*/ 0 h 5"/>
                <a:gd name="T34" fmla="*/ 7 w 7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5">
                  <a:moveTo>
                    <a:pt x="5" y="3"/>
                  </a:moveTo>
                  <a:cubicBezTo>
                    <a:pt x="5" y="1"/>
                    <a:pt x="5" y="1"/>
                    <a:pt x="5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5" y="3"/>
                    <a:pt x="5" y="3"/>
                    <a:pt x="5" y="3"/>
                  </a:cubicBezTo>
                  <a:close/>
                  <a:moveTo>
                    <a:pt x="7" y="1"/>
                  </a:move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6" y="5"/>
                    <a:pt x="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6" name="Freeform 659">
              <a:extLst>
                <a:ext uri="{FF2B5EF4-FFF2-40B4-BE49-F238E27FC236}">
                  <a16:creationId xmlns:a16="http://schemas.microsoft.com/office/drawing/2014/main" xmlns="" id="{B15EB83C-D574-42F3-9D6C-67D60B1B471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79725" y="2409826"/>
              <a:ext cx="38100" cy="33338"/>
            </a:xfrm>
            <a:custGeom>
              <a:avLst/>
              <a:gdLst>
                <a:gd name="T0" fmla="*/ 5 w 7"/>
                <a:gd name="T1" fmla="*/ 4 h 6"/>
                <a:gd name="T2" fmla="*/ 5 w 7"/>
                <a:gd name="T3" fmla="*/ 2 h 6"/>
                <a:gd name="T4" fmla="*/ 2 w 7"/>
                <a:gd name="T5" fmla="*/ 2 h 6"/>
                <a:gd name="T6" fmla="*/ 2 w 7"/>
                <a:gd name="T7" fmla="*/ 4 h 6"/>
                <a:gd name="T8" fmla="*/ 5 w 7"/>
                <a:gd name="T9" fmla="*/ 4 h 6"/>
                <a:gd name="T10" fmla="*/ 7 w 7"/>
                <a:gd name="T11" fmla="*/ 1 h 6"/>
                <a:gd name="T12" fmla="*/ 7 w 7"/>
                <a:gd name="T13" fmla="*/ 5 h 6"/>
                <a:gd name="T14" fmla="*/ 7 w 7"/>
                <a:gd name="T15" fmla="*/ 5 h 6"/>
                <a:gd name="T16" fmla="*/ 6 w 7"/>
                <a:gd name="T17" fmla="*/ 6 h 6"/>
                <a:gd name="T18" fmla="*/ 1 w 7"/>
                <a:gd name="T19" fmla="*/ 6 h 6"/>
                <a:gd name="T20" fmla="*/ 1 w 7"/>
                <a:gd name="T21" fmla="*/ 6 h 6"/>
                <a:gd name="T22" fmla="*/ 0 w 7"/>
                <a:gd name="T23" fmla="*/ 5 h 6"/>
                <a:gd name="T24" fmla="*/ 0 w 7"/>
                <a:gd name="T25" fmla="*/ 1 h 6"/>
                <a:gd name="T26" fmla="*/ 0 w 7"/>
                <a:gd name="T27" fmla="*/ 1 h 6"/>
                <a:gd name="T28" fmla="*/ 1 w 7"/>
                <a:gd name="T29" fmla="*/ 0 h 6"/>
                <a:gd name="T30" fmla="*/ 6 w 7"/>
                <a:gd name="T31" fmla="*/ 0 h 6"/>
                <a:gd name="T32" fmla="*/ 6 w 7"/>
                <a:gd name="T33" fmla="*/ 0 h 6"/>
                <a:gd name="T34" fmla="*/ 7 w 7"/>
                <a:gd name="T3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5" y="4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lose/>
                  <a:moveTo>
                    <a:pt x="7" y="1"/>
                  </a:move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1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7" name="Freeform 660">
              <a:extLst>
                <a:ext uri="{FF2B5EF4-FFF2-40B4-BE49-F238E27FC236}">
                  <a16:creationId xmlns:a16="http://schemas.microsoft.com/office/drawing/2014/main" xmlns="" id="{E9D94E2F-DA56-4506-AA09-B456B68F681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35288" y="2409826"/>
              <a:ext cx="38100" cy="33338"/>
            </a:xfrm>
            <a:custGeom>
              <a:avLst/>
              <a:gdLst>
                <a:gd name="T0" fmla="*/ 0 w 7"/>
                <a:gd name="T1" fmla="*/ 5 h 6"/>
                <a:gd name="T2" fmla="*/ 0 w 7"/>
                <a:gd name="T3" fmla="*/ 5 h 6"/>
                <a:gd name="T4" fmla="*/ 0 w 7"/>
                <a:gd name="T5" fmla="*/ 1 h 6"/>
                <a:gd name="T6" fmla="*/ 1 w 7"/>
                <a:gd name="T7" fmla="*/ 0 h 6"/>
                <a:gd name="T8" fmla="*/ 1 w 7"/>
                <a:gd name="T9" fmla="*/ 0 h 6"/>
                <a:gd name="T10" fmla="*/ 6 w 7"/>
                <a:gd name="T11" fmla="*/ 0 h 6"/>
                <a:gd name="T12" fmla="*/ 7 w 7"/>
                <a:gd name="T13" fmla="*/ 1 h 6"/>
                <a:gd name="T14" fmla="*/ 7 w 7"/>
                <a:gd name="T15" fmla="*/ 1 h 6"/>
                <a:gd name="T16" fmla="*/ 7 w 7"/>
                <a:gd name="T17" fmla="*/ 5 h 6"/>
                <a:gd name="T18" fmla="*/ 6 w 7"/>
                <a:gd name="T19" fmla="*/ 6 h 6"/>
                <a:gd name="T20" fmla="*/ 6 w 7"/>
                <a:gd name="T21" fmla="*/ 6 h 6"/>
                <a:gd name="T22" fmla="*/ 1 w 7"/>
                <a:gd name="T23" fmla="*/ 6 h 6"/>
                <a:gd name="T24" fmla="*/ 0 w 7"/>
                <a:gd name="T25" fmla="*/ 5 h 6"/>
                <a:gd name="T26" fmla="*/ 2 w 7"/>
                <a:gd name="T27" fmla="*/ 2 h 6"/>
                <a:gd name="T28" fmla="*/ 2 w 7"/>
                <a:gd name="T29" fmla="*/ 4 h 6"/>
                <a:gd name="T30" fmla="*/ 5 w 7"/>
                <a:gd name="T31" fmla="*/ 4 h 6"/>
                <a:gd name="T32" fmla="*/ 5 w 7"/>
                <a:gd name="T33" fmla="*/ 2 h 6"/>
                <a:gd name="T34" fmla="*/ 2 w 7"/>
                <a:gd name="T35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0" y="5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1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6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close/>
                  <a:moveTo>
                    <a:pt x="2" y="2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2"/>
                    <a:pt x="5" y="2"/>
                    <a:pt x="5" y="2"/>
                  </a:cubicBezTo>
                  <a:lnTo>
                    <a:pt x="2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8" name="Freeform 661">
              <a:extLst>
                <a:ext uri="{FF2B5EF4-FFF2-40B4-BE49-F238E27FC236}">
                  <a16:creationId xmlns:a16="http://schemas.microsoft.com/office/drawing/2014/main" xmlns="" id="{7646F514-E6F2-4AD8-9200-2749E576B27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79725" y="2460626"/>
              <a:ext cx="38100" cy="26988"/>
            </a:xfrm>
            <a:custGeom>
              <a:avLst/>
              <a:gdLst>
                <a:gd name="T0" fmla="*/ 5 w 7"/>
                <a:gd name="T1" fmla="*/ 3 h 5"/>
                <a:gd name="T2" fmla="*/ 5 w 7"/>
                <a:gd name="T3" fmla="*/ 2 h 5"/>
                <a:gd name="T4" fmla="*/ 2 w 7"/>
                <a:gd name="T5" fmla="*/ 2 h 5"/>
                <a:gd name="T6" fmla="*/ 2 w 7"/>
                <a:gd name="T7" fmla="*/ 3 h 5"/>
                <a:gd name="T8" fmla="*/ 5 w 7"/>
                <a:gd name="T9" fmla="*/ 3 h 5"/>
                <a:gd name="T10" fmla="*/ 7 w 7"/>
                <a:gd name="T11" fmla="*/ 1 h 5"/>
                <a:gd name="T12" fmla="*/ 7 w 7"/>
                <a:gd name="T13" fmla="*/ 4 h 5"/>
                <a:gd name="T14" fmla="*/ 7 w 7"/>
                <a:gd name="T15" fmla="*/ 4 h 5"/>
                <a:gd name="T16" fmla="*/ 6 w 7"/>
                <a:gd name="T17" fmla="*/ 5 h 5"/>
                <a:gd name="T18" fmla="*/ 1 w 7"/>
                <a:gd name="T19" fmla="*/ 5 h 5"/>
                <a:gd name="T20" fmla="*/ 1 w 7"/>
                <a:gd name="T21" fmla="*/ 5 h 5"/>
                <a:gd name="T22" fmla="*/ 0 w 7"/>
                <a:gd name="T23" fmla="*/ 4 h 5"/>
                <a:gd name="T24" fmla="*/ 0 w 7"/>
                <a:gd name="T25" fmla="*/ 1 h 5"/>
                <a:gd name="T26" fmla="*/ 0 w 7"/>
                <a:gd name="T27" fmla="*/ 1 h 5"/>
                <a:gd name="T28" fmla="*/ 1 w 7"/>
                <a:gd name="T29" fmla="*/ 0 h 5"/>
                <a:gd name="T30" fmla="*/ 6 w 7"/>
                <a:gd name="T31" fmla="*/ 0 h 5"/>
                <a:gd name="T32" fmla="*/ 6 w 7"/>
                <a:gd name="T33" fmla="*/ 0 h 5"/>
                <a:gd name="T34" fmla="*/ 7 w 7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5">
                  <a:moveTo>
                    <a:pt x="5" y="3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5" y="3"/>
                    <a:pt x="5" y="3"/>
                    <a:pt x="5" y="3"/>
                  </a:cubicBezTo>
                  <a:close/>
                  <a:moveTo>
                    <a:pt x="7" y="1"/>
                  </a:move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7" y="5"/>
                    <a:pt x="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0" y="5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9" name="Freeform 662">
              <a:extLst>
                <a:ext uri="{FF2B5EF4-FFF2-40B4-BE49-F238E27FC236}">
                  <a16:creationId xmlns:a16="http://schemas.microsoft.com/office/drawing/2014/main" xmlns="" id="{BE8ADF2E-D153-443B-8EF4-7D9697B7E1C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35288" y="2460626"/>
              <a:ext cx="38100" cy="26988"/>
            </a:xfrm>
            <a:custGeom>
              <a:avLst/>
              <a:gdLst>
                <a:gd name="T0" fmla="*/ 0 w 7"/>
                <a:gd name="T1" fmla="*/ 4 h 5"/>
                <a:gd name="T2" fmla="*/ 0 w 7"/>
                <a:gd name="T3" fmla="*/ 4 h 5"/>
                <a:gd name="T4" fmla="*/ 0 w 7"/>
                <a:gd name="T5" fmla="*/ 1 h 5"/>
                <a:gd name="T6" fmla="*/ 1 w 7"/>
                <a:gd name="T7" fmla="*/ 0 h 5"/>
                <a:gd name="T8" fmla="*/ 1 w 7"/>
                <a:gd name="T9" fmla="*/ 0 h 5"/>
                <a:gd name="T10" fmla="*/ 6 w 7"/>
                <a:gd name="T11" fmla="*/ 0 h 5"/>
                <a:gd name="T12" fmla="*/ 7 w 7"/>
                <a:gd name="T13" fmla="*/ 1 h 5"/>
                <a:gd name="T14" fmla="*/ 7 w 7"/>
                <a:gd name="T15" fmla="*/ 1 h 5"/>
                <a:gd name="T16" fmla="*/ 7 w 7"/>
                <a:gd name="T17" fmla="*/ 4 h 5"/>
                <a:gd name="T18" fmla="*/ 6 w 7"/>
                <a:gd name="T19" fmla="*/ 5 h 5"/>
                <a:gd name="T20" fmla="*/ 6 w 7"/>
                <a:gd name="T21" fmla="*/ 5 h 5"/>
                <a:gd name="T22" fmla="*/ 1 w 7"/>
                <a:gd name="T23" fmla="*/ 5 h 5"/>
                <a:gd name="T24" fmla="*/ 0 w 7"/>
                <a:gd name="T25" fmla="*/ 4 h 5"/>
                <a:gd name="T26" fmla="*/ 2 w 7"/>
                <a:gd name="T27" fmla="*/ 2 h 5"/>
                <a:gd name="T28" fmla="*/ 2 w 7"/>
                <a:gd name="T29" fmla="*/ 3 h 5"/>
                <a:gd name="T30" fmla="*/ 5 w 7"/>
                <a:gd name="T31" fmla="*/ 3 h 5"/>
                <a:gd name="T32" fmla="*/ 5 w 7"/>
                <a:gd name="T33" fmla="*/ 2 h 5"/>
                <a:gd name="T34" fmla="*/ 2 w 7"/>
                <a:gd name="T35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5">
                  <a:moveTo>
                    <a:pt x="0" y="4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7" y="5"/>
                    <a:pt x="6" y="5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0" y="5"/>
                    <a:pt x="0" y="4"/>
                  </a:cubicBezTo>
                  <a:close/>
                  <a:moveTo>
                    <a:pt x="2" y="2"/>
                  </a:moveTo>
                  <a:cubicBezTo>
                    <a:pt x="2" y="3"/>
                    <a:pt x="2" y="3"/>
                    <a:pt x="2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2"/>
                    <a:pt x="5" y="2"/>
                    <a:pt x="5" y="2"/>
                  </a:cubicBezTo>
                  <a:lnTo>
                    <a:pt x="2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0" name="Freeform 663">
              <a:extLst>
                <a:ext uri="{FF2B5EF4-FFF2-40B4-BE49-F238E27FC236}">
                  <a16:creationId xmlns:a16="http://schemas.microsoft.com/office/drawing/2014/main" xmlns="" id="{7B4523B9-843B-4495-AB4F-6B503CBB11E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90850" y="2409826"/>
              <a:ext cx="95250" cy="33338"/>
            </a:xfrm>
            <a:custGeom>
              <a:avLst/>
              <a:gdLst>
                <a:gd name="T0" fmla="*/ 15 w 17"/>
                <a:gd name="T1" fmla="*/ 4 h 6"/>
                <a:gd name="T2" fmla="*/ 15 w 17"/>
                <a:gd name="T3" fmla="*/ 2 h 6"/>
                <a:gd name="T4" fmla="*/ 2 w 17"/>
                <a:gd name="T5" fmla="*/ 2 h 6"/>
                <a:gd name="T6" fmla="*/ 2 w 17"/>
                <a:gd name="T7" fmla="*/ 4 h 6"/>
                <a:gd name="T8" fmla="*/ 15 w 17"/>
                <a:gd name="T9" fmla="*/ 4 h 6"/>
                <a:gd name="T10" fmla="*/ 17 w 17"/>
                <a:gd name="T11" fmla="*/ 1 h 6"/>
                <a:gd name="T12" fmla="*/ 17 w 17"/>
                <a:gd name="T13" fmla="*/ 5 h 6"/>
                <a:gd name="T14" fmla="*/ 17 w 17"/>
                <a:gd name="T15" fmla="*/ 5 h 6"/>
                <a:gd name="T16" fmla="*/ 16 w 17"/>
                <a:gd name="T17" fmla="*/ 6 h 6"/>
                <a:gd name="T18" fmla="*/ 1 w 17"/>
                <a:gd name="T19" fmla="*/ 6 h 6"/>
                <a:gd name="T20" fmla="*/ 1 w 17"/>
                <a:gd name="T21" fmla="*/ 6 h 6"/>
                <a:gd name="T22" fmla="*/ 0 w 17"/>
                <a:gd name="T23" fmla="*/ 5 h 6"/>
                <a:gd name="T24" fmla="*/ 0 w 17"/>
                <a:gd name="T25" fmla="*/ 1 h 6"/>
                <a:gd name="T26" fmla="*/ 0 w 17"/>
                <a:gd name="T27" fmla="*/ 1 h 6"/>
                <a:gd name="T28" fmla="*/ 1 w 17"/>
                <a:gd name="T29" fmla="*/ 0 h 6"/>
                <a:gd name="T30" fmla="*/ 16 w 17"/>
                <a:gd name="T31" fmla="*/ 0 h 6"/>
                <a:gd name="T32" fmla="*/ 16 w 17"/>
                <a:gd name="T33" fmla="*/ 0 h 6"/>
                <a:gd name="T34" fmla="*/ 17 w 17"/>
                <a:gd name="T3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7" h="6">
                  <a:moveTo>
                    <a:pt x="15" y="4"/>
                  </a:moveTo>
                  <a:cubicBezTo>
                    <a:pt x="15" y="2"/>
                    <a:pt x="15" y="2"/>
                    <a:pt x="1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15" y="4"/>
                    <a:pt x="15" y="4"/>
                    <a:pt x="15" y="4"/>
                  </a:cubicBezTo>
                  <a:close/>
                  <a:moveTo>
                    <a:pt x="17" y="1"/>
                  </a:moveTo>
                  <a:cubicBezTo>
                    <a:pt x="17" y="5"/>
                    <a:pt x="17" y="5"/>
                    <a:pt x="17" y="5"/>
                  </a:cubicBezTo>
                  <a:cubicBezTo>
                    <a:pt x="17" y="5"/>
                    <a:pt x="17" y="5"/>
                    <a:pt x="17" y="5"/>
                  </a:cubicBezTo>
                  <a:cubicBezTo>
                    <a:pt x="17" y="5"/>
                    <a:pt x="16" y="6"/>
                    <a:pt x="1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6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1" name="Freeform 664">
              <a:extLst>
                <a:ext uri="{FF2B5EF4-FFF2-40B4-BE49-F238E27FC236}">
                  <a16:creationId xmlns:a16="http://schemas.microsoft.com/office/drawing/2014/main" xmlns="" id="{761622E2-90F4-4558-9DDB-21704F957E2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90850" y="2460626"/>
              <a:ext cx="95250" cy="26988"/>
            </a:xfrm>
            <a:custGeom>
              <a:avLst/>
              <a:gdLst>
                <a:gd name="T0" fmla="*/ 15 w 17"/>
                <a:gd name="T1" fmla="*/ 3 h 5"/>
                <a:gd name="T2" fmla="*/ 15 w 17"/>
                <a:gd name="T3" fmla="*/ 2 h 5"/>
                <a:gd name="T4" fmla="*/ 2 w 17"/>
                <a:gd name="T5" fmla="*/ 2 h 5"/>
                <a:gd name="T6" fmla="*/ 2 w 17"/>
                <a:gd name="T7" fmla="*/ 3 h 5"/>
                <a:gd name="T8" fmla="*/ 15 w 17"/>
                <a:gd name="T9" fmla="*/ 3 h 5"/>
                <a:gd name="T10" fmla="*/ 17 w 17"/>
                <a:gd name="T11" fmla="*/ 1 h 5"/>
                <a:gd name="T12" fmla="*/ 17 w 17"/>
                <a:gd name="T13" fmla="*/ 4 h 5"/>
                <a:gd name="T14" fmla="*/ 17 w 17"/>
                <a:gd name="T15" fmla="*/ 4 h 5"/>
                <a:gd name="T16" fmla="*/ 16 w 17"/>
                <a:gd name="T17" fmla="*/ 5 h 5"/>
                <a:gd name="T18" fmla="*/ 1 w 17"/>
                <a:gd name="T19" fmla="*/ 5 h 5"/>
                <a:gd name="T20" fmla="*/ 1 w 17"/>
                <a:gd name="T21" fmla="*/ 5 h 5"/>
                <a:gd name="T22" fmla="*/ 0 w 17"/>
                <a:gd name="T23" fmla="*/ 4 h 5"/>
                <a:gd name="T24" fmla="*/ 0 w 17"/>
                <a:gd name="T25" fmla="*/ 1 h 5"/>
                <a:gd name="T26" fmla="*/ 0 w 17"/>
                <a:gd name="T27" fmla="*/ 1 h 5"/>
                <a:gd name="T28" fmla="*/ 1 w 17"/>
                <a:gd name="T29" fmla="*/ 0 h 5"/>
                <a:gd name="T30" fmla="*/ 16 w 17"/>
                <a:gd name="T31" fmla="*/ 0 h 5"/>
                <a:gd name="T32" fmla="*/ 16 w 17"/>
                <a:gd name="T33" fmla="*/ 0 h 5"/>
                <a:gd name="T34" fmla="*/ 17 w 17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7" h="5">
                  <a:moveTo>
                    <a:pt x="15" y="3"/>
                  </a:moveTo>
                  <a:cubicBezTo>
                    <a:pt x="15" y="2"/>
                    <a:pt x="15" y="2"/>
                    <a:pt x="1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5" y="3"/>
                    <a:pt x="15" y="3"/>
                    <a:pt x="15" y="3"/>
                  </a:cubicBezTo>
                  <a:close/>
                  <a:moveTo>
                    <a:pt x="17" y="1"/>
                  </a:moveTo>
                  <a:cubicBezTo>
                    <a:pt x="17" y="4"/>
                    <a:pt x="17" y="4"/>
                    <a:pt x="17" y="4"/>
                  </a:cubicBezTo>
                  <a:cubicBezTo>
                    <a:pt x="17" y="4"/>
                    <a:pt x="17" y="4"/>
                    <a:pt x="17" y="4"/>
                  </a:cubicBezTo>
                  <a:cubicBezTo>
                    <a:pt x="17" y="5"/>
                    <a:pt x="16" y="5"/>
                    <a:pt x="1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2" name="Freeform 665">
              <a:extLst>
                <a:ext uri="{FF2B5EF4-FFF2-40B4-BE49-F238E27FC236}">
                  <a16:creationId xmlns:a16="http://schemas.microsoft.com/office/drawing/2014/main" xmlns="" id="{E35046C4-4498-4B4A-97AC-99ADCBC6B67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51150" y="2176464"/>
              <a:ext cx="261937" cy="339725"/>
            </a:xfrm>
            <a:custGeom>
              <a:avLst/>
              <a:gdLst>
                <a:gd name="T0" fmla="*/ 41 w 47"/>
                <a:gd name="T1" fmla="*/ 2 h 61"/>
                <a:gd name="T2" fmla="*/ 6 w 47"/>
                <a:gd name="T3" fmla="*/ 2 h 61"/>
                <a:gd name="T4" fmla="*/ 3 w 47"/>
                <a:gd name="T5" fmla="*/ 3 h 61"/>
                <a:gd name="T6" fmla="*/ 3 w 47"/>
                <a:gd name="T7" fmla="*/ 3 h 61"/>
                <a:gd name="T8" fmla="*/ 2 w 47"/>
                <a:gd name="T9" fmla="*/ 6 h 61"/>
                <a:gd name="T10" fmla="*/ 2 w 47"/>
                <a:gd name="T11" fmla="*/ 55 h 61"/>
                <a:gd name="T12" fmla="*/ 3 w 47"/>
                <a:gd name="T13" fmla="*/ 58 h 61"/>
                <a:gd name="T14" fmla="*/ 3 w 47"/>
                <a:gd name="T15" fmla="*/ 58 h 61"/>
                <a:gd name="T16" fmla="*/ 6 w 47"/>
                <a:gd name="T17" fmla="*/ 59 h 61"/>
                <a:gd name="T18" fmla="*/ 41 w 47"/>
                <a:gd name="T19" fmla="*/ 59 h 61"/>
                <a:gd name="T20" fmla="*/ 43 w 47"/>
                <a:gd name="T21" fmla="*/ 58 h 61"/>
                <a:gd name="T22" fmla="*/ 45 w 47"/>
                <a:gd name="T23" fmla="*/ 55 h 61"/>
                <a:gd name="T24" fmla="*/ 45 w 47"/>
                <a:gd name="T25" fmla="*/ 6 h 61"/>
                <a:gd name="T26" fmla="*/ 43 w 47"/>
                <a:gd name="T27" fmla="*/ 3 h 61"/>
                <a:gd name="T28" fmla="*/ 43 w 47"/>
                <a:gd name="T29" fmla="*/ 3 h 61"/>
                <a:gd name="T30" fmla="*/ 41 w 47"/>
                <a:gd name="T31" fmla="*/ 2 h 61"/>
                <a:gd name="T32" fmla="*/ 6 w 47"/>
                <a:gd name="T33" fmla="*/ 0 h 61"/>
                <a:gd name="T34" fmla="*/ 41 w 47"/>
                <a:gd name="T35" fmla="*/ 0 h 61"/>
                <a:gd name="T36" fmla="*/ 45 w 47"/>
                <a:gd name="T37" fmla="*/ 2 h 61"/>
                <a:gd name="T38" fmla="*/ 45 w 47"/>
                <a:gd name="T39" fmla="*/ 2 h 61"/>
                <a:gd name="T40" fmla="*/ 47 w 47"/>
                <a:gd name="T41" fmla="*/ 6 h 61"/>
                <a:gd name="T42" fmla="*/ 47 w 47"/>
                <a:gd name="T43" fmla="*/ 55 h 61"/>
                <a:gd name="T44" fmla="*/ 45 w 47"/>
                <a:gd name="T45" fmla="*/ 60 h 61"/>
                <a:gd name="T46" fmla="*/ 41 w 47"/>
                <a:gd name="T47" fmla="*/ 61 h 61"/>
                <a:gd name="T48" fmla="*/ 6 w 47"/>
                <a:gd name="T49" fmla="*/ 61 h 61"/>
                <a:gd name="T50" fmla="*/ 2 w 47"/>
                <a:gd name="T51" fmla="*/ 60 h 61"/>
                <a:gd name="T52" fmla="*/ 2 w 47"/>
                <a:gd name="T53" fmla="*/ 60 h 61"/>
                <a:gd name="T54" fmla="*/ 2 w 47"/>
                <a:gd name="T55" fmla="*/ 60 h 61"/>
                <a:gd name="T56" fmla="*/ 0 w 47"/>
                <a:gd name="T57" fmla="*/ 55 h 61"/>
                <a:gd name="T58" fmla="*/ 0 w 47"/>
                <a:gd name="T59" fmla="*/ 6 h 61"/>
                <a:gd name="T60" fmla="*/ 2 w 47"/>
                <a:gd name="T61" fmla="*/ 2 h 61"/>
                <a:gd name="T62" fmla="*/ 2 w 47"/>
                <a:gd name="T63" fmla="*/ 2 h 61"/>
                <a:gd name="T64" fmla="*/ 6 w 47"/>
                <a:gd name="T65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7" h="61">
                  <a:moveTo>
                    <a:pt x="41" y="2"/>
                  </a:move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55"/>
                    <a:pt x="2" y="55"/>
                    <a:pt x="2" y="55"/>
                  </a:cubicBezTo>
                  <a:cubicBezTo>
                    <a:pt x="2" y="57"/>
                    <a:pt x="3" y="58"/>
                    <a:pt x="3" y="58"/>
                  </a:cubicBezTo>
                  <a:cubicBezTo>
                    <a:pt x="3" y="58"/>
                    <a:pt x="3" y="58"/>
                    <a:pt x="3" y="58"/>
                  </a:cubicBezTo>
                  <a:cubicBezTo>
                    <a:pt x="4" y="59"/>
                    <a:pt x="5" y="59"/>
                    <a:pt x="6" y="59"/>
                  </a:cubicBezTo>
                  <a:cubicBezTo>
                    <a:pt x="41" y="59"/>
                    <a:pt x="41" y="59"/>
                    <a:pt x="41" y="59"/>
                  </a:cubicBezTo>
                  <a:cubicBezTo>
                    <a:pt x="42" y="59"/>
                    <a:pt x="43" y="59"/>
                    <a:pt x="43" y="58"/>
                  </a:cubicBezTo>
                  <a:cubicBezTo>
                    <a:pt x="44" y="58"/>
                    <a:pt x="45" y="57"/>
                    <a:pt x="45" y="55"/>
                  </a:cubicBezTo>
                  <a:cubicBezTo>
                    <a:pt x="45" y="6"/>
                    <a:pt x="45" y="6"/>
                    <a:pt x="45" y="6"/>
                  </a:cubicBezTo>
                  <a:cubicBezTo>
                    <a:pt x="45" y="5"/>
                    <a:pt x="44" y="4"/>
                    <a:pt x="43" y="3"/>
                  </a:cubicBezTo>
                  <a:cubicBezTo>
                    <a:pt x="43" y="3"/>
                    <a:pt x="43" y="3"/>
                    <a:pt x="43" y="3"/>
                  </a:cubicBezTo>
                  <a:cubicBezTo>
                    <a:pt x="43" y="3"/>
                    <a:pt x="42" y="2"/>
                    <a:pt x="41" y="2"/>
                  </a:cubicBezTo>
                  <a:close/>
                  <a:moveTo>
                    <a:pt x="6" y="0"/>
                  </a:moveTo>
                  <a:cubicBezTo>
                    <a:pt x="41" y="0"/>
                    <a:pt x="41" y="0"/>
                    <a:pt x="41" y="0"/>
                  </a:cubicBezTo>
                  <a:cubicBezTo>
                    <a:pt x="42" y="0"/>
                    <a:pt x="44" y="1"/>
                    <a:pt x="45" y="2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46" y="3"/>
                    <a:pt x="47" y="5"/>
                    <a:pt x="47" y="6"/>
                  </a:cubicBezTo>
                  <a:cubicBezTo>
                    <a:pt x="47" y="55"/>
                    <a:pt x="47" y="55"/>
                    <a:pt x="47" y="55"/>
                  </a:cubicBezTo>
                  <a:cubicBezTo>
                    <a:pt x="47" y="57"/>
                    <a:pt x="46" y="59"/>
                    <a:pt x="45" y="60"/>
                  </a:cubicBezTo>
                  <a:cubicBezTo>
                    <a:pt x="44" y="61"/>
                    <a:pt x="42" y="61"/>
                    <a:pt x="41" y="61"/>
                  </a:cubicBezTo>
                  <a:cubicBezTo>
                    <a:pt x="6" y="61"/>
                    <a:pt x="6" y="61"/>
                    <a:pt x="6" y="61"/>
                  </a:cubicBezTo>
                  <a:cubicBezTo>
                    <a:pt x="5" y="61"/>
                    <a:pt x="3" y="61"/>
                    <a:pt x="2" y="60"/>
                  </a:cubicBezTo>
                  <a:cubicBezTo>
                    <a:pt x="2" y="60"/>
                    <a:pt x="2" y="60"/>
                    <a:pt x="2" y="60"/>
                  </a:cubicBezTo>
                  <a:cubicBezTo>
                    <a:pt x="2" y="60"/>
                    <a:pt x="2" y="60"/>
                    <a:pt x="2" y="60"/>
                  </a:cubicBezTo>
                  <a:cubicBezTo>
                    <a:pt x="1" y="59"/>
                    <a:pt x="0" y="57"/>
                    <a:pt x="0" y="55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5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83" name="Group 682">
            <a:extLst>
              <a:ext uri="{FF2B5EF4-FFF2-40B4-BE49-F238E27FC236}">
                <a16:creationId xmlns:a16="http://schemas.microsoft.com/office/drawing/2014/main" xmlns="" id="{6A7972E9-CF42-4B72-833B-81C074A15005}"/>
              </a:ext>
            </a:extLst>
          </p:cNvPr>
          <p:cNvGrpSpPr/>
          <p:nvPr/>
        </p:nvGrpSpPr>
        <p:grpSpPr>
          <a:xfrm>
            <a:off x="8939213" y="1568451"/>
            <a:ext cx="344487" cy="346075"/>
            <a:chOff x="8939213" y="1492251"/>
            <a:chExt cx="344487" cy="346075"/>
          </a:xfrm>
          <a:solidFill>
            <a:schemeClr val="tx1"/>
          </a:solidFill>
        </p:grpSpPr>
        <p:sp>
          <p:nvSpPr>
            <p:cNvPr id="684" name="Freeform 666">
              <a:extLst>
                <a:ext uri="{FF2B5EF4-FFF2-40B4-BE49-F238E27FC236}">
                  <a16:creationId xmlns:a16="http://schemas.microsoft.com/office/drawing/2014/main" xmlns="" id="{8FA8C95C-F9FB-42CF-8C7B-144F246A57B5}"/>
                </a:ext>
              </a:extLst>
            </p:cNvPr>
            <p:cNvSpPr>
              <a:spLocks/>
            </p:cNvSpPr>
            <p:nvPr/>
          </p:nvSpPr>
          <p:spPr bwMode="auto">
            <a:xfrm>
              <a:off x="9139238" y="1587501"/>
              <a:ext cx="50800" cy="49213"/>
            </a:xfrm>
            <a:custGeom>
              <a:avLst/>
              <a:gdLst>
                <a:gd name="T0" fmla="*/ 8 w 9"/>
                <a:gd name="T1" fmla="*/ 7 h 9"/>
                <a:gd name="T2" fmla="*/ 8 w 9"/>
                <a:gd name="T3" fmla="*/ 8 h 9"/>
                <a:gd name="T4" fmla="*/ 7 w 9"/>
                <a:gd name="T5" fmla="*/ 8 h 9"/>
                <a:gd name="T6" fmla="*/ 6 w 9"/>
                <a:gd name="T7" fmla="*/ 6 h 9"/>
                <a:gd name="T8" fmla="*/ 4 w 9"/>
                <a:gd name="T9" fmla="*/ 5 h 9"/>
                <a:gd name="T10" fmla="*/ 4 w 9"/>
                <a:gd name="T11" fmla="*/ 5 h 9"/>
                <a:gd name="T12" fmla="*/ 3 w 9"/>
                <a:gd name="T13" fmla="*/ 3 h 9"/>
                <a:gd name="T14" fmla="*/ 1 w 9"/>
                <a:gd name="T15" fmla="*/ 2 h 9"/>
                <a:gd name="T16" fmla="*/ 1 w 9"/>
                <a:gd name="T17" fmla="*/ 1 h 9"/>
                <a:gd name="T18" fmla="*/ 2 w 9"/>
                <a:gd name="T19" fmla="*/ 1 h 9"/>
                <a:gd name="T20" fmla="*/ 4 w 9"/>
                <a:gd name="T21" fmla="*/ 2 h 9"/>
                <a:gd name="T22" fmla="*/ 6 w 9"/>
                <a:gd name="T23" fmla="*/ 3 h 9"/>
                <a:gd name="T24" fmla="*/ 6 w 9"/>
                <a:gd name="T25" fmla="*/ 3 h 9"/>
                <a:gd name="T26" fmla="*/ 6 w 9"/>
                <a:gd name="T27" fmla="*/ 3 h 9"/>
                <a:gd name="T28" fmla="*/ 7 w 9"/>
                <a:gd name="T29" fmla="*/ 5 h 9"/>
                <a:gd name="T30" fmla="*/ 8 w 9"/>
                <a:gd name="T31" fmla="*/ 7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" h="9">
                  <a:moveTo>
                    <a:pt x="8" y="7"/>
                  </a:moveTo>
                  <a:cubicBezTo>
                    <a:pt x="9" y="8"/>
                    <a:pt x="8" y="8"/>
                    <a:pt x="8" y="8"/>
                  </a:cubicBezTo>
                  <a:cubicBezTo>
                    <a:pt x="7" y="9"/>
                    <a:pt x="7" y="8"/>
                    <a:pt x="7" y="8"/>
                  </a:cubicBezTo>
                  <a:cubicBezTo>
                    <a:pt x="6" y="7"/>
                    <a:pt x="6" y="7"/>
                    <a:pt x="6" y="6"/>
                  </a:cubicBezTo>
                  <a:cubicBezTo>
                    <a:pt x="5" y="6"/>
                    <a:pt x="5" y="5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4"/>
                    <a:pt x="3" y="4"/>
                    <a:pt x="3" y="3"/>
                  </a:cubicBezTo>
                  <a:cubicBezTo>
                    <a:pt x="2" y="3"/>
                    <a:pt x="2" y="3"/>
                    <a:pt x="1" y="2"/>
                  </a:cubicBezTo>
                  <a:cubicBezTo>
                    <a:pt x="1" y="2"/>
                    <a:pt x="0" y="2"/>
                    <a:pt x="1" y="1"/>
                  </a:cubicBezTo>
                  <a:cubicBezTo>
                    <a:pt x="1" y="1"/>
                    <a:pt x="1" y="0"/>
                    <a:pt x="2" y="1"/>
                  </a:cubicBezTo>
                  <a:cubicBezTo>
                    <a:pt x="2" y="1"/>
                    <a:pt x="3" y="1"/>
                    <a:pt x="4" y="2"/>
                  </a:cubicBezTo>
                  <a:cubicBezTo>
                    <a:pt x="5" y="2"/>
                    <a:pt x="5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4"/>
                    <a:pt x="7" y="4"/>
                    <a:pt x="7" y="5"/>
                  </a:cubicBezTo>
                  <a:cubicBezTo>
                    <a:pt x="8" y="6"/>
                    <a:pt x="8" y="6"/>
                    <a:pt x="8" y="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5" name="Freeform 667">
              <a:extLst>
                <a:ext uri="{FF2B5EF4-FFF2-40B4-BE49-F238E27FC236}">
                  <a16:creationId xmlns:a16="http://schemas.microsoft.com/office/drawing/2014/main" xmlns="" id="{909E87FC-BC21-4C27-8E5A-6B7CBC5C02CD}"/>
                </a:ext>
              </a:extLst>
            </p:cNvPr>
            <p:cNvSpPr>
              <a:spLocks/>
            </p:cNvSpPr>
            <p:nvPr/>
          </p:nvSpPr>
          <p:spPr bwMode="auto">
            <a:xfrm>
              <a:off x="9139238" y="1554164"/>
              <a:ext cx="84137" cy="82550"/>
            </a:xfrm>
            <a:custGeom>
              <a:avLst/>
              <a:gdLst>
                <a:gd name="T0" fmla="*/ 14 w 15"/>
                <a:gd name="T1" fmla="*/ 13 h 15"/>
                <a:gd name="T2" fmla="*/ 14 w 15"/>
                <a:gd name="T3" fmla="*/ 14 h 15"/>
                <a:gd name="T4" fmla="*/ 13 w 15"/>
                <a:gd name="T5" fmla="*/ 14 h 15"/>
                <a:gd name="T6" fmla="*/ 11 w 15"/>
                <a:gd name="T7" fmla="*/ 10 h 15"/>
                <a:gd name="T8" fmla="*/ 8 w 15"/>
                <a:gd name="T9" fmla="*/ 7 h 15"/>
                <a:gd name="T10" fmla="*/ 5 w 15"/>
                <a:gd name="T11" fmla="*/ 4 h 15"/>
                <a:gd name="T12" fmla="*/ 1 w 15"/>
                <a:gd name="T13" fmla="*/ 2 h 15"/>
                <a:gd name="T14" fmla="*/ 0 w 15"/>
                <a:gd name="T15" fmla="*/ 1 h 15"/>
                <a:gd name="T16" fmla="*/ 2 w 15"/>
                <a:gd name="T17" fmla="*/ 1 h 15"/>
                <a:gd name="T18" fmla="*/ 6 w 15"/>
                <a:gd name="T19" fmla="*/ 2 h 15"/>
                <a:gd name="T20" fmla="*/ 10 w 15"/>
                <a:gd name="T21" fmla="*/ 5 h 15"/>
                <a:gd name="T22" fmla="*/ 13 w 15"/>
                <a:gd name="T23" fmla="*/ 9 h 15"/>
                <a:gd name="T24" fmla="*/ 14 w 15"/>
                <a:gd name="T25" fmla="*/ 1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15">
                  <a:moveTo>
                    <a:pt x="14" y="13"/>
                  </a:moveTo>
                  <a:cubicBezTo>
                    <a:pt x="15" y="14"/>
                    <a:pt x="14" y="14"/>
                    <a:pt x="14" y="14"/>
                  </a:cubicBezTo>
                  <a:cubicBezTo>
                    <a:pt x="13" y="15"/>
                    <a:pt x="13" y="14"/>
                    <a:pt x="13" y="14"/>
                  </a:cubicBezTo>
                  <a:cubicBezTo>
                    <a:pt x="12" y="12"/>
                    <a:pt x="12" y="11"/>
                    <a:pt x="11" y="10"/>
                  </a:cubicBezTo>
                  <a:cubicBezTo>
                    <a:pt x="10" y="9"/>
                    <a:pt x="9" y="8"/>
                    <a:pt x="8" y="7"/>
                  </a:cubicBezTo>
                  <a:cubicBezTo>
                    <a:pt x="7" y="6"/>
                    <a:pt x="6" y="5"/>
                    <a:pt x="5" y="4"/>
                  </a:cubicBezTo>
                  <a:cubicBezTo>
                    <a:pt x="4" y="3"/>
                    <a:pt x="2" y="3"/>
                    <a:pt x="1" y="2"/>
                  </a:cubicBezTo>
                  <a:cubicBezTo>
                    <a:pt x="1" y="2"/>
                    <a:pt x="0" y="2"/>
                    <a:pt x="0" y="1"/>
                  </a:cubicBezTo>
                  <a:cubicBezTo>
                    <a:pt x="1" y="1"/>
                    <a:pt x="1" y="0"/>
                    <a:pt x="2" y="1"/>
                  </a:cubicBezTo>
                  <a:cubicBezTo>
                    <a:pt x="3" y="1"/>
                    <a:pt x="5" y="2"/>
                    <a:pt x="6" y="2"/>
                  </a:cubicBezTo>
                  <a:cubicBezTo>
                    <a:pt x="7" y="3"/>
                    <a:pt x="9" y="4"/>
                    <a:pt x="10" y="5"/>
                  </a:cubicBezTo>
                  <a:cubicBezTo>
                    <a:pt x="11" y="6"/>
                    <a:pt x="12" y="8"/>
                    <a:pt x="13" y="9"/>
                  </a:cubicBezTo>
                  <a:cubicBezTo>
                    <a:pt x="13" y="10"/>
                    <a:pt x="14" y="12"/>
                    <a:pt x="14" y="1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6" name="Freeform 668">
              <a:extLst>
                <a:ext uri="{FF2B5EF4-FFF2-40B4-BE49-F238E27FC236}">
                  <a16:creationId xmlns:a16="http://schemas.microsoft.com/office/drawing/2014/main" xmlns="" id="{861349E7-9BB6-4FFF-B93C-44492A81C586}"/>
                </a:ext>
              </a:extLst>
            </p:cNvPr>
            <p:cNvSpPr>
              <a:spLocks/>
            </p:cNvSpPr>
            <p:nvPr/>
          </p:nvSpPr>
          <p:spPr bwMode="auto">
            <a:xfrm>
              <a:off x="9139238" y="1525589"/>
              <a:ext cx="111125" cy="111125"/>
            </a:xfrm>
            <a:custGeom>
              <a:avLst/>
              <a:gdLst>
                <a:gd name="T0" fmla="*/ 20 w 20"/>
                <a:gd name="T1" fmla="*/ 18 h 20"/>
                <a:gd name="T2" fmla="*/ 19 w 20"/>
                <a:gd name="T3" fmla="*/ 19 h 20"/>
                <a:gd name="T4" fmla="*/ 18 w 20"/>
                <a:gd name="T5" fmla="*/ 19 h 20"/>
                <a:gd name="T6" fmla="*/ 16 w 20"/>
                <a:gd name="T7" fmla="*/ 13 h 20"/>
                <a:gd name="T8" fmla="*/ 16 w 20"/>
                <a:gd name="T9" fmla="*/ 13 h 20"/>
                <a:gd name="T10" fmla="*/ 12 w 20"/>
                <a:gd name="T11" fmla="*/ 8 h 20"/>
                <a:gd name="T12" fmla="*/ 12 w 20"/>
                <a:gd name="T13" fmla="*/ 8 h 20"/>
                <a:gd name="T14" fmla="*/ 7 w 20"/>
                <a:gd name="T15" fmla="*/ 4 h 20"/>
                <a:gd name="T16" fmla="*/ 1 w 20"/>
                <a:gd name="T17" fmla="*/ 2 h 20"/>
                <a:gd name="T18" fmla="*/ 0 w 20"/>
                <a:gd name="T19" fmla="*/ 0 h 20"/>
                <a:gd name="T20" fmla="*/ 2 w 20"/>
                <a:gd name="T21" fmla="*/ 0 h 20"/>
                <a:gd name="T22" fmla="*/ 8 w 20"/>
                <a:gd name="T23" fmla="*/ 2 h 20"/>
                <a:gd name="T24" fmla="*/ 14 w 20"/>
                <a:gd name="T25" fmla="*/ 6 h 20"/>
                <a:gd name="T26" fmla="*/ 14 w 20"/>
                <a:gd name="T27" fmla="*/ 6 h 20"/>
                <a:gd name="T28" fmla="*/ 18 w 20"/>
                <a:gd name="T29" fmla="*/ 12 h 20"/>
                <a:gd name="T30" fmla="*/ 18 w 20"/>
                <a:gd name="T31" fmla="*/ 12 h 20"/>
                <a:gd name="T32" fmla="*/ 20 w 20"/>
                <a:gd name="T33" fmla="*/ 18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0" h="20">
                  <a:moveTo>
                    <a:pt x="20" y="18"/>
                  </a:moveTo>
                  <a:cubicBezTo>
                    <a:pt x="20" y="19"/>
                    <a:pt x="20" y="19"/>
                    <a:pt x="19" y="19"/>
                  </a:cubicBezTo>
                  <a:cubicBezTo>
                    <a:pt x="19" y="20"/>
                    <a:pt x="18" y="19"/>
                    <a:pt x="18" y="19"/>
                  </a:cubicBezTo>
                  <a:cubicBezTo>
                    <a:pt x="18" y="17"/>
                    <a:pt x="17" y="15"/>
                    <a:pt x="16" y="13"/>
                  </a:cubicBezTo>
                  <a:cubicBezTo>
                    <a:pt x="16" y="13"/>
                    <a:pt x="16" y="13"/>
                    <a:pt x="16" y="13"/>
                  </a:cubicBezTo>
                  <a:cubicBezTo>
                    <a:pt x="15" y="11"/>
                    <a:pt x="14" y="9"/>
                    <a:pt x="12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1" y="6"/>
                    <a:pt x="9" y="5"/>
                    <a:pt x="7" y="4"/>
                  </a:cubicBezTo>
                  <a:cubicBezTo>
                    <a:pt x="5" y="3"/>
                    <a:pt x="3" y="2"/>
                    <a:pt x="1" y="2"/>
                  </a:cubicBezTo>
                  <a:cubicBezTo>
                    <a:pt x="1" y="1"/>
                    <a:pt x="0" y="1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4" y="0"/>
                    <a:pt x="6" y="1"/>
                    <a:pt x="8" y="2"/>
                  </a:cubicBezTo>
                  <a:cubicBezTo>
                    <a:pt x="10" y="3"/>
                    <a:pt x="12" y="5"/>
                    <a:pt x="14" y="6"/>
                  </a:cubicBezTo>
                  <a:cubicBezTo>
                    <a:pt x="14" y="6"/>
                    <a:pt x="14" y="6"/>
                    <a:pt x="14" y="6"/>
                  </a:cubicBezTo>
                  <a:cubicBezTo>
                    <a:pt x="15" y="8"/>
                    <a:pt x="17" y="10"/>
                    <a:pt x="18" y="12"/>
                  </a:cubicBezTo>
                  <a:cubicBezTo>
                    <a:pt x="18" y="12"/>
                    <a:pt x="18" y="12"/>
                    <a:pt x="18" y="12"/>
                  </a:cubicBezTo>
                  <a:cubicBezTo>
                    <a:pt x="19" y="14"/>
                    <a:pt x="20" y="16"/>
                    <a:pt x="20" y="1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7" name="Freeform 669">
              <a:extLst>
                <a:ext uri="{FF2B5EF4-FFF2-40B4-BE49-F238E27FC236}">
                  <a16:creationId xmlns:a16="http://schemas.microsoft.com/office/drawing/2014/main" xmlns="" id="{B65C5D05-1563-4720-A9D3-E2E939282406}"/>
                </a:ext>
              </a:extLst>
            </p:cNvPr>
            <p:cNvSpPr>
              <a:spLocks/>
            </p:cNvSpPr>
            <p:nvPr/>
          </p:nvSpPr>
          <p:spPr bwMode="auto">
            <a:xfrm>
              <a:off x="8939213" y="1492251"/>
              <a:ext cx="344487" cy="346075"/>
            </a:xfrm>
            <a:custGeom>
              <a:avLst/>
              <a:gdLst>
                <a:gd name="T0" fmla="*/ 61 w 62"/>
                <a:gd name="T1" fmla="*/ 50 h 62"/>
                <a:gd name="T2" fmla="*/ 61 w 62"/>
                <a:gd name="T3" fmla="*/ 52 h 62"/>
                <a:gd name="T4" fmla="*/ 60 w 62"/>
                <a:gd name="T5" fmla="*/ 52 h 62"/>
                <a:gd name="T6" fmla="*/ 45 w 62"/>
                <a:gd name="T7" fmla="*/ 41 h 62"/>
                <a:gd name="T8" fmla="*/ 44 w 62"/>
                <a:gd name="T9" fmla="*/ 42 h 62"/>
                <a:gd name="T10" fmla="*/ 43 w 62"/>
                <a:gd name="T11" fmla="*/ 43 h 62"/>
                <a:gd name="T12" fmla="*/ 28 w 62"/>
                <a:gd name="T13" fmla="*/ 43 h 62"/>
                <a:gd name="T14" fmla="*/ 23 w 62"/>
                <a:gd name="T15" fmla="*/ 39 h 62"/>
                <a:gd name="T16" fmla="*/ 19 w 62"/>
                <a:gd name="T17" fmla="*/ 33 h 62"/>
                <a:gd name="T18" fmla="*/ 19 w 62"/>
                <a:gd name="T19" fmla="*/ 19 h 62"/>
                <a:gd name="T20" fmla="*/ 21 w 62"/>
                <a:gd name="T21" fmla="*/ 17 h 62"/>
                <a:gd name="T22" fmla="*/ 11 w 62"/>
                <a:gd name="T23" fmla="*/ 3 h 62"/>
                <a:gd name="T24" fmla="*/ 6 w 62"/>
                <a:gd name="T25" fmla="*/ 7 h 62"/>
                <a:gd name="T26" fmla="*/ 6 w 62"/>
                <a:gd name="T27" fmla="*/ 7 h 62"/>
                <a:gd name="T28" fmla="*/ 6 w 62"/>
                <a:gd name="T29" fmla="*/ 7 h 62"/>
                <a:gd name="T30" fmla="*/ 3 w 62"/>
                <a:gd name="T31" fmla="*/ 22 h 62"/>
                <a:gd name="T32" fmla="*/ 18 w 62"/>
                <a:gd name="T33" fmla="*/ 43 h 62"/>
                <a:gd name="T34" fmla="*/ 19 w 62"/>
                <a:gd name="T35" fmla="*/ 43 h 62"/>
                <a:gd name="T36" fmla="*/ 19 w 62"/>
                <a:gd name="T37" fmla="*/ 43 h 62"/>
                <a:gd name="T38" fmla="*/ 20 w 62"/>
                <a:gd name="T39" fmla="*/ 45 h 62"/>
                <a:gd name="T40" fmla="*/ 41 w 62"/>
                <a:gd name="T41" fmla="*/ 59 h 62"/>
                <a:gd name="T42" fmla="*/ 54 w 62"/>
                <a:gd name="T43" fmla="*/ 56 h 62"/>
                <a:gd name="T44" fmla="*/ 54 w 62"/>
                <a:gd name="T45" fmla="*/ 56 h 62"/>
                <a:gd name="T46" fmla="*/ 55 w 62"/>
                <a:gd name="T47" fmla="*/ 56 h 62"/>
                <a:gd name="T48" fmla="*/ 56 w 62"/>
                <a:gd name="T49" fmla="*/ 54 h 62"/>
                <a:gd name="T50" fmla="*/ 57 w 62"/>
                <a:gd name="T51" fmla="*/ 54 h 62"/>
                <a:gd name="T52" fmla="*/ 57 w 62"/>
                <a:gd name="T53" fmla="*/ 56 h 62"/>
                <a:gd name="T54" fmla="*/ 56 w 62"/>
                <a:gd name="T55" fmla="*/ 57 h 62"/>
                <a:gd name="T56" fmla="*/ 56 w 62"/>
                <a:gd name="T57" fmla="*/ 57 h 62"/>
                <a:gd name="T58" fmla="*/ 56 w 62"/>
                <a:gd name="T59" fmla="*/ 57 h 62"/>
                <a:gd name="T60" fmla="*/ 56 w 62"/>
                <a:gd name="T61" fmla="*/ 57 h 62"/>
                <a:gd name="T62" fmla="*/ 40 w 62"/>
                <a:gd name="T63" fmla="*/ 60 h 62"/>
                <a:gd name="T64" fmla="*/ 19 w 62"/>
                <a:gd name="T65" fmla="*/ 46 h 62"/>
                <a:gd name="T66" fmla="*/ 17 w 62"/>
                <a:gd name="T67" fmla="*/ 45 h 62"/>
                <a:gd name="T68" fmla="*/ 17 w 62"/>
                <a:gd name="T69" fmla="*/ 45 h 62"/>
                <a:gd name="T70" fmla="*/ 17 w 62"/>
                <a:gd name="T71" fmla="*/ 45 h 62"/>
                <a:gd name="T72" fmla="*/ 17 w 62"/>
                <a:gd name="T73" fmla="*/ 44 h 62"/>
                <a:gd name="T74" fmla="*/ 2 w 62"/>
                <a:gd name="T75" fmla="*/ 22 h 62"/>
                <a:gd name="T76" fmla="*/ 5 w 62"/>
                <a:gd name="T77" fmla="*/ 6 h 62"/>
                <a:gd name="T78" fmla="*/ 5 w 62"/>
                <a:gd name="T79" fmla="*/ 6 h 62"/>
                <a:gd name="T80" fmla="*/ 5 w 62"/>
                <a:gd name="T81" fmla="*/ 6 h 62"/>
                <a:gd name="T82" fmla="*/ 5 w 62"/>
                <a:gd name="T83" fmla="*/ 6 h 62"/>
                <a:gd name="T84" fmla="*/ 10 w 62"/>
                <a:gd name="T85" fmla="*/ 1 h 62"/>
                <a:gd name="T86" fmla="*/ 10 w 62"/>
                <a:gd name="T87" fmla="*/ 1 h 62"/>
                <a:gd name="T88" fmla="*/ 12 w 62"/>
                <a:gd name="T89" fmla="*/ 1 h 62"/>
                <a:gd name="T90" fmla="*/ 23 w 62"/>
                <a:gd name="T91" fmla="*/ 16 h 62"/>
                <a:gd name="T92" fmla="*/ 23 w 62"/>
                <a:gd name="T93" fmla="*/ 17 h 62"/>
                <a:gd name="T94" fmla="*/ 20 w 62"/>
                <a:gd name="T95" fmla="*/ 21 h 62"/>
                <a:gd name="T96" fmla="*/ 20 w 62"/>
                <a:gd name="T97" fmla="*/ 32 h 62"/>
                <a:gd name="T98" fmla="*/ 24 w 62"/>
                <a:gd name="T99" fmla="*/ 37 h 62"/>
                <a:gd name="T100" fmla="*/ 29 w 62"/>
                <a:gd name="T101" fmla="*/ 41 h 62"/>
                <a:gd name="T102" fmla="*/ 41 w 62"/>
                <a:gd name="T103" fmla="*/ 42 h 62"/>
                <a:gd name="T104" fmla="*/ 43 w 62"/>
                <a:gd name="T105" fmla="*/ 40 h 62"/>
                <a:gd name="T106" fmla="*/ 44 w 62"/>
                <a:gd name="T107" fmla="*/ 39 h 62"/>
                <a:gd name="T108" fmla="*/ 44 w 62"/>
                <a:gd name="T109" fmla="*/ 39 h 62"/>
                <a:gd name="T110" fmla="*/ 46 w 62"/>
                <a:gd name="T111" fmla="*/ 39 h 62"/>
                <a:gd name="T112" fmla="*/ 61 w 62"/>
                <a:gd name="T113" fmla="*/ 50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62" h="62">
                  <a:moveTo>
                    <a:pt x="61" y="50"/>
                  </a:moveTo>
                  <a:cubicBezTo>
                    <a:pt x="62" y="51"/>
                    <a:pt x="62" y="51"/>
                    <a:pt x="61" y="52"/>
                  </a:cubicBezTo>
                  <a:cubicBezTo>
                    <a:pt x="61" y="52"/>
                    <a:pt x="60" y="52"/>
                    <a:pt x="60" y="52"/>
                  </a:cubicBezTo>
                  <a:cubicBezTo>
                    <a:pt x="45" y="41"/>
                    <a:pt x="45" y="41"/>
                    <a:pt x="45" y="41"/>
                  </a:cubicBezTo>
                  <a:cubicBezTo>
                    <a:pt x="44" y="42"/>
                    <a:pt x="44" y="42"/>
                    <a:pt x="44" y="42"/>
                  </a:cubicBezTo>
                  <a:cubicBezTo>
                    <a:pt x="43" y="43"/>
                    <a:pt x="43" y="43"/>
                    <a:pt x="43" y="43"/>
                  </a:cubicBezTo>
                  <a:cubicBezTo>
                    <a:pt x="39" y="47"/>
                    <a:pt x="34" y="46"/>
                    <a:pt x="28" y="43"/>
                  </a:cubicBezTo>
                  <a:cubicBezTo>
                    <a:pt x="27" y="42"/>
                    <a:pt x="25" y="40"/>
                    <a:pt x="23" y="39"/>
                  </a:cubicBezTo>
                  <a:cubicBezTo>
                    <a:pt x="21" y="37"/>
                    <a:pt x="20" y="35"/>
                    <a:pt x="19" y="33"/>
                  </a:cubicBezTo>
                  <a:cubicBezTo>
                    <a:pt x="16" y="28"/>
                    <a:pt x="15" y="23"/>
                    <a:pt x="19" y="19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1" y="3"/>
                    <a:pt x="11" y="3"/>
                    <a:pt x="11" y="3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3" y="11"/>
                    <a:pt x="2" y="16"/>
                    <a:pt x="3" y="22"/>
                  </a:cubicBezTo>
                  <a:cubicBezTo>
                    <a:pt x="5" y="28"/>
                    <a:pt x="10" y="35"/>
                    <a:pt x="18" y="43"/>
                  </a:cubicBezTo>
                  <a:cubicBezTo>
                    <a:pt x="19" y="43"/>
                    <a:pt x="19" y="43"/>
                    <a:pt x="19" y="43"/>
                  </a:cubicBezTo>
                  <a:cubicBezTo>
                    <a:pt x="19" y="43"/>
                    <a:pt x="19" y="43"/>
                    <a:pt x="19" y="43"/>
                  </a:cubicBezTo>
                  <a:cubicBezTo>
                    <a:pt x="19" y="44"/>
                    <a:pt x="20" y="44"/>
                    <a:pt x="20" y="45"/>
                  </a:cubicBezTo>
                  <a:cubicBezTo>
                    <a:pt x="28" y="52"/>
                    <a:pt x="35" y="57"/>
                    <a:pt x="41" y="59"/>
                  </a:cubicBezTo>
                  <a:cubicBezTo>
                    <a:pt x="46" y="60"/>
                    <a:pt x="51" y="59"/>
                    <a:pt x="54" y="56"/>
                  </a:cubicBezTo>
                  <a:cubicBezTo>
                    <a:pt x="54" y="56"/>
                    <a:pt x="54" y="56"/>
                    <a:pt x="54" y="56"/>
                  </a:cubicBezTo>
                  <a:cubicBezTo>
                    <a:pt x="55" y="56"/>
                    <a:pt x="55" y="56"/>
                    <a:pt x="55" y="56"/>
                  </a:cubicBezTo>
                  <a:cubicBezTo>
                    <a:pt x="56" y="54"/>
                    <a:pt x="56" y="54"/>
                    <a:pt x="56" y="54"/>
                  </a:cubicBezTo>
                  <a:cubicBezTo>
                    <a:pt x="56" y="54"/>
                    <a:pt x="57" y="54"/>
                    <a:pt x="57" y="54"/>
                  </a:cubicBezTo>
                  <a:cubicBezTo>
                    <a:pt x="58" y="55"/>
                    <a:pt x="58" y="55"/>
                    <a:pt x="57" y="56"/>
                  </a:cubicBezTo>
                  <a:cubicBezTo>
                    <a:pt x="56" y="57"/>
                    <a:pt x="56" y="57"/>
                    <a:pt x="56" y="57"/>
                  </a:cubicBezTo>
                  <a:cubicBezTo>
                    <a:pt x="56" y="57"/>
                    <a:pt x="56" y="57"/>
                    <a:pt x="56" y="57"/>
                  </a:cubicBezTo>
                  <a:cubicBezTo>
                    <a:pt x="56" y="57"/>
                    <a:pt x="56" y="57"/>
                    <a:pt x="56" y="57"/>
                  </a:cubicBezTo>
                  <a:cubicBezTo>
                    <a:pt x="56" y="57"/>
                    <a:pt x="56" y="57"/>
                    <a:pt x="56" y="57"/>
                  </a:cubicBezTo>
                  <a:cubicBezTo>
                    <a:pt x="52" y="61"/>
                    <a:pt x="46" y="62"/>
                    <a:pt x="40" y="60"/>
                  </a:cubicBezTo>
                  <a:cubicBezTo>
                    <a:pt x="34" y="59"/>
                    <a:pt x="27" y="54"/>
                    <a:pt x="19" y="46"/>
                  </a:cubicBezTo>
                  <a:cubicBezTo>
                    <a:pt x="18" y="45"/>
                    <a:pt x="18" y="45"/>
                    <a:pt x="17" y="45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17" y="44"/>
                    <a:pt x="17" y="44"/>
                    <a:pt x="17" y="44"/>
                  </a:cubicBezTo>
                  <a:cubicBezTo>
                    <a:pt x="9" y="36"/>
                    <a:pt x="4" y="29"/>
                    <a:pt x="2" y="22"/>
                  </a:cubicBezTo>
                  <a:cubicBezTo>
                    <a:pt x="0" y="16"/>
                    <a:pt x="1" y="10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1" y="0"/>
                    <a:pt x="11" y="0"/>
                    <a:pt x="12" y="1"/>
                  </a:cubicBezTo>
                  <a:cubicBezTo>
                    <a:pt x="23" y="16"/>
                    <a:pt x="23" y="16"/>
                    <a:pt x="23" y="16"/>
                  </a:cubicBezTo>
                  <a:cubicBezTo>
                    <a:pt x="23" y="17"/>
                    <a:pt x="23" y="17"/>
                    <a:pt x="23" y="17"/>
                  </a:cubicBezTo>
                  <a:cubicBezTo>
                    <a:pt x="20" y="21"/>
                    <a:pt x="20" y="21"/>
                    <a:pt x="20" y="21"/>
                  </a:cubicBezTo>
                  <a:cubicBezTo>
                    <a:pt x="17" y="24"/>
                    <a:pt x="18" y="28"/>
                    <a:pt x="20" y="32"/>
                  </a:cubicBezTo>
                  <a:cubicBezTo>
                    <a:pt x="22" y="34"/>
                    <a:pt x="23" y="36"/>
                    <a:pt x="24" y="37"/>
                  </a:cubicBezTo>
                  <a:cubicBezTo>
                    <a:pt x="26" y="39"/>
                    <a:pt x="28" y="40"/>
                    <a:pt x="29" y="41"/>
                  </a:cubicBezTo>
                  <a:cubicBezTo>
                    <a:pt x="34" y="44"/>
                    <a:pt x="38" y="45"/>
                    <a:pt x="41" y="42"/>
                  </a:cubicBezTo>
                  <a:cubicBezTo>
                    <a:pt x="43" y="40"/>
                    <a:pt x="43" y="40"/>
                    <a:pt x="43" y="40"/>
                  </a:cubicBezTo>
                  <a:cubicBezTo>
                    <a:pt x="44" y="39"/>
                    <a:pt x="44" y="39"/>
                    <a:pt x="44" y="39"/>
                  </a:cubicBezTo>
                  <a:cubicBezTo>
                    <a:pt x="44" y="39"/>
                    <a:pt x="44" y="39"/>
                    <a:pt x="44" y="39"/>
                  </a:cubicBezTo>
                  <a:cubicBezTo>
                    <a:pt x="45" y="39"/>
                    <a:pt x="45" y="39"/>
                    <a:pt x="46" y="39"/>
                  </a:cubicBezTo>
                  <a:lnTo>
                    <a:pt x="61" y="5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8" name="Freeform 670">
              <a:extLst>
                <a:ext uri="{FF2B5EF4-FFF2-40B4-BE49-F238E27FC236}">
                  <a16:creationId xmlns:a16="http://schemas.microsoft.com/office/drawing/2014/main" xmlns="" id="{346202C5-CEBD-4EF9-86E3-91F78D974D68}"/>
                </a:ext>
              </a:extLst>
            </p:cNvPr>
            <p:cNvSpPr>
              <a:spLocks/>
            </p:cNvSpPr>
            <p:nvPr/>
          </p:nvSpPr>
          <p:spPr bwMode="auto">
            <a:xfrm>
              <a:off x="9183688" y="1749426"/>
              <a:ext cx="77787" cy="55563"/>
            </a:xfrm>
            <a:custGeom>
              <a:avLst/>
              <a:gdLst>
                <a:gd name="T0" fmla="*/ 13 w 14"/>
                <a:gd name="T1" fmla="*/ 8 h 10"/>
                <a:gd name="T2" fmla="*/ 13 w 14"/>
                <a:gd name="T3" fmla="*/ 10 h 10"/>
                <a:gd name="T4" fmla="*/ 12 w 14"/>
                <a:gd name="T5" fmla="*/ 10 h 10"/>
                <a:gd name="T6" fmla="*/ 8 w 14"/>
                <a:gd name="T7" fmla="*/ 7 h 10"/>
                <a:gd name="T8" fmla="*/ 4 w 14"/>
                <a:gd name="T9" fmla="*/ 4 h 10"/>
                <a:gd name="T10" fmla="*/ 0 w 14"/>
                <a:gd name="T11" fmla="*/ 1 h 10"/>
                <a:gd name="T12" fmla="*/ 0 w 14"/>
                <a:gd name="T13" fmla="*/ 0 h 10"/>
                <a:gd name="T14" fmla="*/ 1 w 14"/>
                <a:gd name="T15" fmla="*/ 0 h 10"/>
                <a:gd name="T16" fmla="*/ 5 w 14"/>
                <a:gd name="T17" fmla="*/ 3 h 10"/>
                <a:gd name="T18" fmla="*/ 9 w 14"/>
                <a:gd name="T19" fmla="*/ 6 h 10"/>
                <a:gd name="T20" fmla="*/ 13 w 14"/>
                <a:gd name="T21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4" h="10">
                  <a:moveTo>
                    <a:pt x="13" y="8"/>
                  </a:moveTo>
                  <a:cubicBezTo>
                    <a:pt x="13" y="9"/>
                    <a:pt x="14" y="9"/>
                    <a:pt x="13" y="10"/>
                  </a:cubicBezTo>
                  <a:cubicBezTo>
                    <a:pt x="13" y="10"/>
                    <a:pt x="12" y="10"/>
                    <a:pt x="12" y="10"/>
                  </a:cubicBezTo>
                  <a:cubicBezTo>
                    <a:pt x="8" y="7"/>
                    <a:pt x="8" y="7"/>
                    <a:pt x="8" y="7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9" y="6"/>
                    <a:pt x="9" y="6"/>
                    <a:pt x="9" y="6"/>
                  </a:cubicBezTo>
                  <a:lnTo>
                    <a:pt x="13" y="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9" name="Freeform 671">
              <a:extLst>
                <a:ext uri="{FF2B5EF4-FFF2-40B4-BE49-F238E27FC236}">
                  <a16:creationId xmlns:a16="http://schemas.microsoft.com/office/drawing/2014/main" xmlns="" id="{57B401CF-416A-4A00-8EF6-3CA5C14D1328}"/>
                </a:ext>
              </a:extLst>
            </p:cNvPr>
            <p:cNvSpPr>
              <a:spLocks/>
            </p:cNvSpPr>
            <p:nvPr/>
          </p:nvSpPr>
          <p:spPr bwMode="auto">
            <a:xfrm>
              <a:off x="8972550" y="1514476"/>
              <a:ext cx="55562" cy="77788"/>
            </a:xfrm>
            <a:custGeom>
              <a:avLst/>
              <a:gdLst>
                <a:gd name="T0" fmla="*/ 0 w 10"/>
                <a:gd name="T1" fmla="*/ 2 h 14"/>
                <a:gd name="T2" fmla="*/ 0 w 10"/>
                <a:gd name="T3" fmla="*/ 1 h 14"/>
                <a:gd name="T4" fmla="*/ 2 w 10"/>
                <a:gd name="T5" fmla="*/ 1 h 14"/>
                <a:gd name="T6" fmla="*/ 4 w 10"/>
                <a:gd name="T7" fmla="*/ 5 h 14"/>
                <a:gd name="T8" fmla="*/ 7 w 10"/>
                <a:gd name="T9" fmla="*/ 9 h 14"/>
                <a:gd name="T10" fmla="*/ 10 w 10"/>
                <a:gd name="T11" fmla="*/ 13 h 14"/>
                <a:gd name="T12" fmla="*/ 10 w 10"/>
                <a:gd name="T13" fmla="*/ 14 h 14"/>
                <a:gd name="T14" fmla="*/ 9 w 10"/>
                <a:gd name="T15" fmla="*/ 14 h 14"/>
                <a:gd name="T16" fmla="*/ 6 w 10"/>
                <a:gd name="T17" fmla="*/ 10 h 14"/>
                <a:gd name="T18" fmla="*/ 3 w 10"/>
                <a:gd name="T19" fmla="*/ 6 h 14"/>
                <a:gd name="T20" fmla="*/ 0 w 10"/>
                <a:gd name="T21" fmla="*/ 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0" h="14">
                  <a:moveTo>
                    <a:pt x="0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1" y="0"/>
                    <a:pt x="1" y="0"/>
                    <a:pt x="2" y="1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7" y="9"/>
                    <a:pt x="7" y="9"/>
                    <a:pt x="7" y="9"/>
                  </a:cubicBezTo>
                  <a:cubicBezTo>
                    <a:pt x="10" y="13"/>
                    <a:pt x="10" y="13"/>
                    <a:pt x="10" y="13"/>
                  </a:cubicBezTo>
                  <a:cubicBezTo>
                    <a:pt x="10" y="13"/>
                    <a:pt x="10" y="14"/>
                    <a:pt x="10" y="14"/>
                  </a:cubicBezTo>
                  <a:cubicBezTo>
                    <a:pt x="9" y="14"/>
                    <a:pt x="9" y="14"/>
                    <a:pt x="9" y="14"/>
                  </a:cubicBezTo>
                  <a:cubicBezTo>
                    <a:pt x="6" y="10"/>
                    <a:pt x="6" y="10"/>
                    <a:pt x="6" y="10"/>
                  </a:cubicBezTo>
                  <a:cubicBezTo>
                    <a:pt x="3" y="6"/>
                    <a:pt x="3" y="6"/>
                    <a:pt x="3" y="6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690" name="Freeform 682">
            <a:extLst>
              <a:ext uri="{FF2B5EF4-FFF2-40B4-BE49-F238E27FC236}">
                <a16:creationId xmlns:a16="http://schemas.microsoft.com/office/drawing/2014/main" xmlns="" id="{35C22D84-2247-4B0A-B828-4035F5279445}"/>
              </a:ext>
            </a:extLst>
          </p:cNvPr>
          <p:cNvSpPr>
            <a:spLocks/>
          </p:cNvSpPr>
          <p:nvPr/>
        </p:nvSpPr>
        <p:spPr bwMode="auto">
          <a:xfrm>
            <a:off x="8261350" y="1568451"/>
            <a:ext cx="344487" cy="128588"/>
          </a:xfrm>
          <a:custGeom>
            <a:avLst/>
            <a:gdLst>
              <a:gd name="T0" fmla="*/ 61 w 62"/>
              <a:gd name="T1" fmla="*/ 21 h 23"/>
              <a:gd name="T2" fmla="*/ 61 w 62"/>
              <a:gd name="T3" fmla="*/ 22 h 23"/>
              <a:gd name="T4" fmla="*/ 60 w 62"/>
              <a:gd name="T5" fmla="*/ 23 h 23"/>
              <a:gd name="T6" fmla="*/ 44 w 62"/>
              <a:gd name="T7" fmla="*/ 21 h 23"/>
              <a:gd name="T8" fmla="*/ 44 w 62"/>
              <a:gd name="T9" fmla="*/ 20 h 23"/>
              <a:gd name="T10" fmla="*/ 44 w 62"/>
              <a:gd name="T11" fmla="*/ 20 h 23"/>
              <a:gd name="T12" fmla="*/ 44 w 62"/>
              <a:gd name="T13" fmla="*/ 18 h 23"/>
              <a:gd name="T14" fmla="*/ 44 w 62"/>
              <a:gd name="T15" fmla="*/ 16 h 23"/>
              <a:gd name="T16" fmla="*/ 36 w 62"/>
              <a:gd name="T17" fmla="*/ 9 h 23"/>
              <a:gd name="T18" fmla="*/ 31 w 62"/>
              <a:gd name="T19" fmla="*/ 9 h 23"/>
              <a:gd name="T20" fmla="*/ 26 w 62"/>
              <a:gd name="T21" fmla="*/ 9 h 23"/>
              <a:gd name="T22" fmla="*/ 18 w 62"/>
              <a:gd name="T23" fmla="*/ 16 h 23"/>
              <a:gd name="T24" fmla="*/ 18 w 62"/>
              <a:gd name="T25" fmla="*/ 20 h 23"/>
              <a:gd name="T26" fmla="*/ 18 w 62"/>
              <a:gd name="T27" fmla="*/ 21 h 23"/>
              <a:gd name="T28" fmla="*/ 2 w 62"/>
              <a:gd name="T29" fmla="*/ 23 h 23"/>
              <a:gd name="T30" fmla="*/ 1 w 62"/>
              <a:gd name="T31" fmla="*/ 22 h 23"/>
              <a:gd name="T32" fmla="*/ 1 w 62"/>
              <a:gd name="T33" fmla="*/ 22 h 23"/>
              <a:gd name="T34" fmla="*/ 0 w 62"/>
              <a:gd name="T35" fmla="*/ 16 h 23"/>
              <a:gd name="T36" fmla="*/ 0 w 62"/>
              <a:gd name="T37" fmla="*/ 16 h 23"/>
              <a:gd name="T38" fmla="*/ 0 w 62"/>
              <a:gd name="T39" fmla="*/ 16 h 23"/>
              <a:gd name="T40" fmla="*/ 8 w 62"/>
              <a:gd name="T41" fmla="*/ 4 h 23"/>
              <a:gd name="T42" fmla="*/ 31 w 62"/>
              <a:gd name="T43" fmla="*/ 0 h 23"/>
              <a:gd name="T44" fmla="*/ 31 w 62"/>
              <a:gd name="T45" fmla="*/ 0 h 23"/>
              <a:gd name="T46" fmla="*/ 31 w 62"/>
              <a:gd name="T47" fmla="*/ 0 h 23"/>
              <a:gd name="T48" fmla="*/ 33 w 62"/>
              <a:gd name="T49" fmla="*/ 0 h 23"/>
              <a:gd name="T50" fmla="*/ 33 w 62"/>
              <a:gd name="T51" fmla="*/ 0 h 23"/>
              <a:gd name="T52" fmla="*/ 54 w 62"/>
              <a:gd name="T53" fmla="*/ 4 h 23"/>
              <a:gd name="T54" fmla="*/ 62 w 62"/>
              <a:gd name="T55" fmla="*/ 16 h 23"/>
              <a:gd name="T56" fmla="*/ 62 w 62"/>
              <a:gd name="T57" fmla="*/ 16 h 23"/>
              <a:gd name="T58" fmla="*/ 62 w 62"/>
              <a:gd name="T59" fmla="*/ 16 h 23"/>
              <a:gd name="T60" fmla="*/ 62 w 62"/>
              <a:gd name="T61" fmla="*/ 16 h 23"/>
              <a:gd name="T62" fmla="*/ 62 w 62"/>
              <a:gd name="T63" fmla="*/ 16 h 23"/>
              <a:gd name="T64" fmla="*/ 61 w 62"/>
              <a:gd name="T65" fmla="*/ 17 h 23"/>
              <a:gd name="T66" fmla="*/ 61 w 62"/>
              <a:gd name="T67" fmla="*/ 18 h 23"/>
              <a:gd name="T68" fmla="*/ 60 w 62"/>
              <a:gd name="T69" fmla="*/ 17 h 23"/>
              <a:gd name="T70" fmla="*/ 60 w 62"/>
              <a:gd name="T71" fmla="*/ 16 h 23"/>
              <a:gd name="T72" fmla="*/ 60 w 62"/>
              <a:gd name="T73" fmla="*/ 16 h 23"/>
              <a:gd name="T74" fmla="*/ 60 w 62"/>
              <a:gd name="T75" fmla="*/ 16 h 23"/>
              <a:gd name="T76" fmla="*/ 53 w 62"/>
              <a:gd name="T77" fmla="*/ 6 h 23"/>
              <a:gd name="T78" fmla="*/ 33 w 62"/>
              <a:gd name="T79" fmla="*/ 2 h 23"/>
              <a:gd name="T80" fmla="*/ 31 w 62"/>
              <a:gd name="T81" fmla="*/ 2 h 23"/>
              <a:gd name="T82" fmla="*/ 31 w 62"/>
              <a:gd name="T83" fmla="*/ 2 h 23"/>
              <a:gd name="T84" fmla="*/ 31 w 62"/>
              <a:gd name="T85" fmla="*/ 2 h 23"/>
              <a:gd name="T86" fmla="*/ 9 w 62"/>
              <a:gd name="T87" fmla="*/ 6 h 23"/>
              <a:gd name="T88" fmla="*/ 2 w 62"/>
              <a:gd name="T89" fmla="*/ 16 h 23"/>
              <a:gd name="T90" fmla="*/ 2 w 62"/>
              <a:gd name="T91" fmla="*/ 16 h 23"/>
              <a:gd name="T92" fmla="*/ 2 w 62"/>
              <a:gd name="T93" fmla="*/ 16 h 23"/>
              <a:gd name="T94" fmla="*/ 2 w 62"/>
              <a:gd name="T95" fmla="*/ 21 h 23"/>
              <a:gd name="T96" fmla="*/ 16 w 62"/>
              <a:gd name="T97" fmla="*/ 19 h 23"/>
              <a:gd name="T98" fmla="*/ 16 w 62"/>
              <a:gd name="T99" fmla="*/ 16 h 23"/>
              <a:gd name="T100" fmla="*/ 25 w 62"/>
              <a:gd name="T101" fmla="*/ 8 h 23"/>
              <a:gd name="T102" fmla="*/ 31 w 62"/>
              <a:gd name="T103" fmla="*/ 7 h 23"/>
              <a:gd name="T104" fmla="*/ 37 w 62"/>
              <a:gd name="T105" fmla="*/ 8 h 23"/>
              <a:gd name="T106" fmla="*/ 45 w 62"/>
              <a:gd name="T107" fmla="*/ 16 h 23"/>
              <a:gd name="T108" fmla="*/ 45 w 62"/>
              <a:gd name="T109" fmla="*/ 18 h 23"/>
              <a:gd name="T110" fmla="*/ 45 w 62"/>
              <a:gd name="T111" fmla="*/ 19 h 23"/>
              <a:gd name="T112" fmla="*/ 61 w 62"/>
              <a:gd name="T113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2" h="23">
                <a:moveTo>
                  <a:pt x="61" y="21"/>
                </a:moveTo>
                <a:cubicBezTo>
                  <a:pt x="61" y="21"/>
                  <a:pt x="62" y="22"/>
                  <a:pt x="61" y="22"/>
                </a:cubicBezTo>
                <a:cubicBezTo>
                  <a:pt x="61" y="23"/>
                  <a:pt x="61" y="23"/>
                  <a:pt x="60" y="23"/>
                </a:cubicBezTo>
                <a:cubicBezTo>
                  <a:pt x="44" y="21"/>
                  <a:pt x="44" y="21"/>
                  <a:pt x="44" y="21"/>
                </a:cubicBezTo>
                <a:cubicBezTo>
                  <a:pt x="44" y="21"/>
                  <a:pt x="44" y="20"/>
                  <a:pt x="44" y="20"/>
                </a:cubicBezTo>
                <a:cubicBezTo>
                  <a:pt x="44" y="20"/>
                  <a:pt x="44" y="20"/>
                  <a:pt x="44" y="20"/>
                </a:cubicBezTo>
                <a:cubicBezTo>
                  <a:pt x="44" y="18"/>
                  <a:pt x="44" y="18"/>
                  <a:pt x="44" y="18"/>
                </a:cubicBezTo>
                <a:cubicBezTo>
                  <a:pt x="44" y="16"/>
                  <a:pt x="44" y="16"/>
                  <a:pt x="44" y="16"/>
                </a:cubicBezTo>
                <a:cubicBezTo>
                  <a:pt x="44" y="13"/>
                  <a:pt x="40" y="10"/>
                  <a:pt x="36" y="9"/>
                </a:cubicBezTo>
                <a:cubicBezTo>
                  <a:pt x="35" y="9"/>
                  <a:pt x="33" y="9"/>
                  <a:pt x="31" y="9"/>
                </a:cubicBezTo>
                <a:cubicBezTo>
                  <a:pt x="29" y="9"/>
                  <a:pt x="27" y="9"/>
                  <a:pt x="26" y="9"/>
                </a:cubicBezTo>
                <a:cubicBezTo>
                  <a:pt x="22" y="10"/>
                  <a:pt x="18" y="13"/>
                  <a:pt x="18" y="16"/>
                </a:cubicBezTo>
                <a:cubicBezTo>
                  <a:pt x="18" y="20"/>
                  <a:pt x="18" y="20"/>
                  <a:pt x="18" y="20"/>
                </a:cubicBezTo>
                <a:cubicBezTo>
                  <a:pt x="18" y="20"/>
                  <a:pt x="18" y="21"/>
                  <a:pt x="18" y="21"/>
                </a:cubicBezTo>
                <a:cubicBezTo>
                  <a:pt x="2" y="23"/>
                  <a:pt x="2" y="23"/>
                  <a:pt x="2" y="23"/>
                </a:cubicBezTo>
                <a:cubicBezTo>
                  <a:pt x="1" y="23"/>
                  <a:pt x="1" y="23"/>
                  <a:pt x="1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1"/>
                  <a:pt x="3" y="7"/>
                  <a:pt x="8" y="4"/>
                </a:cubicBezTo>
                <a:cubicBezTo>
                  <a:pt x="13" y="1"/>
                  <a:pt x="21" y="0"/>
                  <a:pt x="31" y="0"/>
                </a:cubicBezTo>
                <a:cubicBezTo>
                  <a:pt x="31" y="0"/>
                  <a:pt x="31" y="0"/>
                  <a:pt x="31" y="0"/>
                </a:cubicBezTo>
                <a:cubicBezTo>
                  <a:pt x="31" y="0"/>
                  <a:pt x="31" y="0"/>
                  <a:pt x="31" y="0"/>
                </a:cubicBezTo>
                <a:cubicBezTo>
                  <a:pt x="31" y="0"/>
                  <a:pt x="32" y="0"/>
                  <a:pt x="33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42" y="0"/>
                  <a:pt x="49" y="2"/>
                  <a:pt x="54" y="4"/>
                </a:cubicBezTo>
                <a:cubicBezTo>
                  <a:pt x="59" y="7"/>
                  <a:pt x="62" y="11"/>
                  <a:pt x="62" y="16"/>
                </a:cubicBezTo>
                <a:cubicBezTo>
                  <a:pt x="62" y="16"/>
                  <a:pt x="62" y="16"/>
                  <a:pt x="62" y="16"/>
                </a:cubicBezTo>
                <a:cubicBezTo>
                  <a:pt x="62" y="16"/>
                  <a:pt x="62" y="16"/>
                  <a:pt x="62" y="16"/>
                </a:cubicBezTo>
                <a:cubicBezTo>
                  <a:pt x="62" y="16"/>
                  <a:pt x="62" y="16"/>
                  <a:pt x="62" y="16"/>
                </a:cubicBezTo>
                <a:cubicBezTo>
                  <a:pt x="62" y="16"/>
                  <a:pt x="62" y="16"/>
                  <a:pt x="62" y="16"/>
                </a:cubicBezTo>
                <a:cubicBezTo>
                  <a:pt x="61" y="17"/>
                  <a:pt x="61" y="17"/>
                  <a:pt x="61" y="17"/>
                </a:cubicBezTo>
                <a:cubicBezTo>
                  <a:pt x="61" y="18"/>
                  <a:pt x="61" y="18"/>
                  <a:pt x="61" y="18"/>
                </a:cubicBezTo>
                <a:cubicBezTo>
                  <a:pt x="60" y="18"/>
                  <a:pt x="60" y="18"/>
                  <a:pt x="60" y="17"/>
                </a:cubicBezTo>
                <a:cubicBezTo>
                  <a:pt x="60" y="16"/>
                  <a:pt x="60" y="16"/>
                  <a:pt x="60" y="16"/>
                </a:cubicBezTo>
                <a:cubicBezTo>
                  <a:pt x="60" y="16"/>
                  <a:pt x="60" y="16"/>
                  <a:pt x="60" y="16"/>
                </a:cubicBezTo>
                <a:cubicBezTo>
                  <a:pt x="60" y="16"/>
                  <a:pt x="60" y="16"/>
                  <a:pt x="60" y="16"/>
                </a:cubicBezTo>
                <a:cubicBezTo>
                  <a:pt x="60" y="11"/>
                  <a:pt x="57" y="8"/>
                  <a:pt x="53" y="6"/>
                </a:cubicBezTo>
                <a:cubicBezTo>
                  <a:pt x="49" y="3"/>
                  <a:pt x="42" y="2"/>
                  <a:pt x="33" y="2"/>
                </a:cubicBezTo>
                <a:cubicBezTo>
                  <a:pt x="32" y="2"/>
                  <a:pt x="32" y="2"/>
                  <a:pt x="31" y="2"/>
                </a:cubicBezTo>
                <a:cubicBezTo>
                  <a:pt x="31" y="2"/>
                  <a:pt x="31" y="2"/>
                  <a:pt x="31" y="2"/>
                </a:cubicBezTo>
                <a:cubicBezTo>
                  <a:pt x="31" y="2"/>
                  <a:pt x="31" y="2"/>
                  <a:pt x="31" y="2"/>
                </a:cubicBezTo>
                <a:cubicBezTo>
                  <a:pt x="21" y="2"/>
                  <a:pt x="14" y="3"/>
                  <a:pt x="9" y="6"/>
                </a:cubicBezTo>
                <a:cubicBezTo>
                  <a:pt x="5" y="8"/>
                  <a:pt x="2" y="11"/>
                  <a:pt x="2" y="16"/>
                </a:cubicBezTo>
                <a:cubicBezTo>
                  <a:pt x="2" y="16"/>
                  <a:pt x="2" y="16"/>
                  <a:pt x="2" y="16"/>
                </a:cubicBezTo>
                <a:cubicBezTo>
                  <a:pt x="2" y="16"/>
                  <a:pt x="2" y="16"/>
                  <a:pt x="2" y="16"/>
                </a:cubicBezTo>
                <a:cubicBezTo>
                  <a:pt x="2" y="21"/>
                  <a:pt x="2" y="21"/>
                  <a:pt x="2" y="21"/>
                </a:cubicBezTo>
                <a:cubicBezTo>
                  <a:pt x="16" y="19"/>
                  <a:pt x="16" y="19"/>
                  <a:pt x="16" y="19"/>
                </a:cubicBezTo>
                <a:cubicBezTo>
                  <a:pt x="16" y="16"/>
                  <a:pt x="16" y="16"/>
                  <a:pt x="16" y="16"/>
                </a:cubicBezTo>
                <a:cubicBezTo>
                  <a:pt x="16" y="12"/>
                  <a:pt x="20" y="9"/>
                  <a:pt x="25" y="8"/>
                </a:cubicBezTo>
                <a:cubicBezTo>
                  <a:pt x="27" y="7"/>
                  <a:pt x="29" y="7"/>
                  <a:pt x="31" y="7"/>
                </a:cubicBezTo>
                <a:cubicBezTo>
                  <a:pt x="33" y="7"/>
                  <a:pt x="35" y="7"/>
                  <a:pt x="37" y="8"/>
                </a:cubicBezTo>
                <a:cubicBezTo>
                  <a:pt x="42" y="9"/>
                  <a:pt x="45" y="12"/>
                  <a:pt x="45" y="16"/>
                </a:cubicBezTo>
                <a:cubicBezTo>
                  <a:pt x="45" y="18"/>
                  <a:pt x="45" y="18"/>
                  <a:pt x="45" y="18"/>
                </a:cubicBezTo>
                <a:cubicBezTo>
                  <a:pt x="45" y="19"/>
                  <a:pt x="45" y="19"/>
                  <a:pt x="45" y="19"/>
                </a:cubicBezTo>
                <a:lnTo>
                  <a:pt x="61" y="2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91" name="Freeform 683">
            <a:extLst>
              <a:ext uri="{FF2B5EF4-FFF2-40B4-BE49-F238E27FC236}">
                <a16:creationId xmlns:a16="http://schemas.microsoft.com/office/drawing/2014/main" xmlns="" id="{D6B31AA0-0DBA-4692-8D0C-17288BBEE962}"/>
              </a:ext>
            </a:extLst>
          </p:cNvPr>
          <p:cNvSpPr>
            <a:spLocks noEditPoints="1"/>
          </p:cNvSpPr>
          <p:nvPr/>
        </p:nvSpPr>
        <p:spPr bwMode="auto">
          <a:xfrm>
            <a:off x="8261350" y="1641476"/>
            <a:ext cx="344487" cy="266700"/>
          </a:xfrm>
          <a:custGeom>
            <a:avLst/>
            <a:gdLst>
              <a:gd name="T0" fmla="*/ 34 w 62"/>
              <a:gd name="T1" fmla="*/ 8 h 48"/>
              <a:gd name="T2" fmla="*/ 35 w 62"/>
              <a:gd name="T3" fmla="*/ 1 h 48"/>
              <a:gd name="T4" fmla="*/ 35 w 62"/>
              <a:gd name="T5" fmla="*/ 1 h 48"/>
              <a:gd name="T6" fmla="*/ 40 w 62"/>
              <a:gd name="T7" fmla="*/ 1 h 48"/>
              <a:gd name="T8" fmla="*/ 41 w 62"/>
              <a:gd name="T9" fmla="*/ 3 h 48"/>
              <a:gd name="T10" fmla="*/ 56 w 62"/>
              <a:gd name="T11" fmla="*/ 24 h 48"/>
              <a:gd name="T12" fmla="*/ 62 w 62"/>
              <a:gd name="T13" fmla="*/ 34 h 48"/>
              <a:gd name="T14" fmla="*/ 60 w 62"/>
              <a:gd name="T15" fmla="*/ 46 h 48"/>
              <a:gd name="T16" fmla="*/ 31 w 62"/>
              <a:gd name="T17" fmla="*/ 48 h 48"/>
              <a:gd name="T18" fmla="*/ 2 w 62"/>
              <a:gd name="T19" fmla="*/ 46 h 48"/>
              <a:gd name="T20" fmla="*/ 2 w 62"/>
              <a:gd name="T21" fmla="*/ 46 h 48"/>
              <a:gd name="T22" fmla="*/ 0 w 62"/>
              <a:gd name="T23" fmla="*/ 34 h 48"/>
              <a:gd name="T24" fmla="*/ 21 w 62"/>
              <a:gd name="T25" fmla="*/ 8 h 48"/>
              <a:gd name="T26" fmla="*/ 22 w 62"/>
              <a:gd name="T27" fmla="*/ 1 h 48"/>
              <a:gd name="T28" fmla="*/ 25 w 62"/>
              <a:gd name="T29" fmla="*/ 0 h 48"/>
              <a:gd name="T30" fmla="*/ 27 w 62"/>
              <a:gd name="T31" fmla="*/ 1 h 48"/>
              <a:gd name="T32" fmla="*/ 28 w 62"/>
              <a:gd name="T33" fmla="*/ 8 h 48"/>
              <a:gd name="T34" fmla="*/ 27 w 62"/>
              <a:gd name="T35" fmla="*/ 10 h 48"/>
              <a:gd name="T36" fmla="*/ 26 w 62"/>
              <a:gd name="T37" fmla="*/ 9 h 48"/>
              <a:gd name="T38" fmla="*/ 26 w 62"/>
              <a:gd name="T39" fmla="*/ 2 h 48"/>
              <a:gd name="T40" fmla="*/ 25 w 62"/>
              <a:gd name="T41" fmla="*/ 2 h 48"/>
              <a:gd name="T42" fmla="*/ 24 w 62"/>
              <a:gd name="T43" fmla="*/ 2 h 48"/>
              <a:gd name="T44" fmla="*/ 23 w 62"/>
              <a:gd name="T45" fmla="*/ 9 h 48"/>
              <a:gd name="T46" fmla="*/ 7 w 62"/>
              <a:gd name="T47" fmla="*/ 25 h 48"/>
              <a:gd name="T48" fmla="*/ 2 w 62"/>
              <a:gd name="T49" fmla="*/ 42 h 48"/>
              <a:gd name="T50" fmla="*/ 4 w 62"/>
              <a:gd name="T51" fmla="*/ 45 h 48"/>
              <a:gd name="T52" fmla="*/ 31 w 62"/>
              <a:gd name="T53" fmla="*/ 46 h 48"/>
              <a:gd name="T54" fmla="*/ 58 w 62"/>
              <a:gd name="T55" fmla="*/ 45 h 48"/>
              <a:gd name="T56" fmla="*/ 60 w 62"/>
              <a:gd name="T57" fmla="*/ 34 h 48"/>
              <a:gd name="T58" fmla="*/ 55 w 62"/>
              <a:gd name="T59" fmla="*/ 25 h 48"/>
              <a:gd name="T60" fmla="*/ 39 w 62"/>
              <a:gd name="T61" fmla="*/ 9 h 48"/>
              <a:gd name="T62" fmla="*/ 38 w 62"/>
              <a:gd name="T63" fmla="*/ 2 h 48"/>
              <a:gd name="T64" fmla="*/ 37 w 62"/>
              <a:gd name="T65" fmla="*/ 2 h 48"/>
              <a:gd name="T66" fmla="*/ 36 w 62"/>
              <a:gd name="T67" fmla="*/ 2 h 48"/>
              <a:gd name="T68" fmla="*/ 36 w 62"/>
              <a:gd name="T69" fmla="*/ 9 h 48"/>
              <a:gd name="T70" fmla="*/ 35 w 62"/>
              <a:gd name="T71" fmla="*/ 1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2" h="48">
                <a:moveTo>
                  <a:pt x="28" y="8"/>
                </a:moveTo>
                <a:cubicBezTo>
                  <a:pt x="34" y="8"/>
                  <a:pt x="34" y="8"/>
                  <a:pt x="34" y="8"/>
                </a:cubicBezTo>
                <a:cubicBezTo>
                  <a:pt x="34" y="3"/>
                  <a:pt x="34" y="3"/>
                  <a:pt x="34" y="3"/>
                </a:cubicBezTo>
                <a:cubicBezTo>
                  <a:pt x="34" y="2"/>
                  <a:pt x="34" y="1"/>
                  <a:pt x="35" y="1"/>
                </a:cubicBezTo>
                <a:cubicBezTo>
                  <a:pt x="35" y="1"/>
                  <a:pt x="35" y="1"/>
                  <a:pt x="35" y="1"/>
                </a:cubicBezTo>
                <a:cubicBezTo>
                  <a:pt x="35" y="1"/>
                  <a:pt x="35" y="1"/>
                  <a:pt x="35" y="1"/>
                </a:cubicBezTo>
                <a:cubicBezTo>
                  <a:pt x="35" y="0"/>
                  <a:pt x="36" y="0"/>
                  <a:pt x="37" y="0"/>
                </a:cubicBezTo>
                <a:cubicBezTo>
                  <a:pt x="38" y="0"/>
                  <a:pt x="39" y="0"/>
                  <a:pt x="40" y="1"/>
                </a:cubicBezTo>
                <a:cubicBezTo>
                  <a:pt x="40" y="1"/>
                  <a:pt x="40" y="1"/>
                  <a:pt x="40" y="1"/>
                </a:cubicBezTo>
                <a:cubicBezTo>
                  <a:pt x="40" y="1"/>
                  <a:pt x="41" y="2"/>
                  <a:pt x="41" y="3"/>
                </a:cubicBezTo>
                <a:cubicBezTo>
                  <a:pt x="41" y="8"/>
                  <a:pt x="41" y="8"/>
                  <a:pt x="41" y="8"/>
                </a:cubicBezTo>
                <a:cubicBezTo>
                  <a:pt x="56" y="24"/>
                  <a:pt x="56" y="24"/>
                  <a:pt x="56" y="24"/>
                </a:cubicBezTo>
                <a:cubicBezTo>
                  <a:pt x="56" y="24"/>
                  <a:pt x="56" y="24"/>
                  <a:pt x="56" y="24"/>
                </a:cubicBezTo>
                <a:cubicBezTo>
                  <a:pt x="62" y="29"/>
                  <a:pt x="62" y="29"/>
                  <a:pt x="62" y="34"/>
                </a:cubicBezTo>
                <a:cubicBezTo>
                  <a:pt x="62" y="42"/>
                  <a:pt x="62" y="42"/>
                  <a:pt x="62" y="42"/>
                </a:cubicBezTo>
                <a:cubicBezTo>
                  <a:pt x="62" y="44"/>
                  <a:pt x="61" y="45"/>
                  <a:pt x="60" y="46"/>
                </a:cubicBezTo>
                <a:cubicBezTo>
                  <a:pt x="59" y="47"/>
                  <a:pt x="57" y="48"/>
                  <a:pt x="56" y="48"/>
                </a:cubicBezTo>
                <a:cubicBezTo>
                  <a:pt x="31" y="48"/>
                  <a:pt x="31" y="48"/>
                  <a:pt x="31" y="48"/>
                </a:cubicBezTo>
                <a:cubicBezTo>
                  <a:pt x="6" y="48"/>
                  <a:pt x="6" y="48"/>
                  <a:pt x="6" y="48"/>
                </a:cubicBezTo>
                <a:cubicBezTo>
                  <a:pt x="5" y="48"/>
                  <a:pt x="3" y="47"/>
                  <a:pt x="2" y="46"/>
                </a:cubicBezTo>
                <a:cubicBezTo>
                  <a:pt x="2" y="46"/>
                  <a:pt x="2" y="46"/>
                  <a:pt x="2" y="46"/>
                </a:cubicBezTo>
                <a:cubicBezTo>
                  <a:pt x="2" y="46"/>
                  <a:pt x="2" y="46"/>
                  <a:pt x="2" y="46"/>
                </a:cubicBezTo>
                <a:cubicBezTo>
                  <a:pt x="1" y="45"/>
                  <a:pt x="0" y="44"/>
                  <a:pt x="0" y="42"/>
                </a:cubicBezTo>
                <a:cubicBezTo>
                  <a:pt x="0" y="34"/>
                  <a:pt x="0" y="34"/>
                  <a:pt x="0" y="34"/>
                </a:cubicBezTo>
                <a:cubicBezTo>
                  <a:pt x="0" y="29"/>
                  <a:pt x="0" y="29"/>
                  <a:pt x="6" y="24"/>
                </a:cubicBezTo>
                <a:cubicBezTo>
                  <a:pt x="21" y="8"/>
                  <a:pt x="21" y="8"/>
                  <a:pt x="21" y="8"/>
                </a:cubicBezTo>
                <a:cubicBezTo>
                  <a:pt x="21" y="3"/>
                  <a:pt x="21" y="3"/>
                  <a:pt x="21" y="3"/>
                </a:cubicBezTo>
                <a:cubicBezTo>
                  <a:pt x="21" y="2"/>
                  <a:pt x="22" y="1"/>
                  <a:pt x="22" y="1"/>
                </a:cubicBezTo>
                <a:cubicBezTo>
                  <a:pt x="22" y="1"/>
                  <a:pt x="22" y="1"/>
                  <a:pt x="22" y="1"/>
                </a:cubicBezTo>
                <a:cubicBezTo>
                  <a:pt x="23" y="0"/>
                  <a:pt x="24" y="0"/>
                  <a:pt x="25" y="0"/>
                </a:cubicBezTo>
                <a:cubicBezTo>
                  <a:pt x="26" y="0"/>
                  <a:pt x="27" y="0"/>
                  <a:pt x="27" y="1"/>
                </a:cubicBezTo>
                <a:cubicBezTo>
                  <a:pt x="27" y="1"/>
                  <a:pt x="27" y="1"/>
                  <a:pt x="27" y="1"/>
                </a:cubicBezTo>
                <a:cubicBezTo>
                  <a:pt x="28" y="1"/>
                  <a:pt x="28" y="2"/>
                  <a:pt x="28" y="3"/>
                </a:cubicBezTo>
                <a:cubicBezTo>
                  <a:pt x="28" y="8"/>
                  <a:pt x="28" y="8"/>
                  <a:pt x="28" y="8"/>
                </a:cubicBezTo>
                <a:close/>
                <a:moveTo>
                  <a:pt x="35" y="10"/>
                </a:moveTo>
                <a:cubicBezTo>
                  <a:pt x="27" y="10"/>
                  <a:pt x="27" y="10"/>
                  <a:pt x="27" y="10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10"/>
                  <a:pt x="26" y="9"/>
                  <a:pt x="26" y="9"/>
                </a:cubicBezTo>
                <a:cubicBezTo>
                  <a:pt x="26" y="3"/>
                  <a:pt x="26" y="3"/>
                  <a:pt x="26" y="3"/>
                </a:cubicBezTo>
                <a:cubicBezTo>
                  <a:pt x="26" y="3"/>
                  <a:pt x="26" y="2"/>
                  <a:pt x="26" y="2"/>
                </a:cubicBezTo>
                <a:cubicBezTo>
                  <a:pt x="26" y="2"/>
                  <a:pt x="26" y="2"/>
                  <a:pt x="26" y="2"/>
                </a:cubicBezTo>
                <a:cubicBezTo>
                  <a:pt x="26" y="2"/>
                  <a:pt x="25" y="2"/>
                  <a:pt x="25" y="2"/>
                </a:cubicBezTo>
                <a:cubicBezTo>
                  <a:pt x="24" y="2"/>
                  <a:pt x="24" y="2"/>
                  <a:pt x="24" y="2"/>
                </a:cubicBezTo>
                <a:cubicBezTo>
                  <a:pt x="24" y="2"/>
                  <a:pt x="24" y="2"/>
                  <a:pt x="24" y="2"/>
                </a:cubicBezTo>
                <a:cubicBezTo>
                  <a:pt x="24" y="2"/>
                  <a:pt x="23" y="3"/>
                  <a:pt x="23" y="3"/>
                </a:cubicBezTo>
                <a:cubicBezTo>
                  <a:pt x="23" y="9"/>
                  <a:pt x="23" y="9"/>
                  <a:pt x="23" y="9"/>
                </a:cubicBezTo>
                <a:cubicBezTo>
                  <a:pt x="23" y="9"/>
                  <a:pt x="23" y="9"/>
                  <a:pt x="23" y="9"/>
                </a:cubicBezTo>
                <a:cubicBezTo>
                  <a:pt x="7" y="25"/>
                  <a:pt x="7" y="25"/>
                  <a:pt x="7" y="25"/>
                </a:cubicBezTo>
                <a:cubicBezTo>
                  <a:pt x="2" y="30"/>
                  <a:pt x="2" y="30"/>
                  <a:pt x="2" y="34"/>
                </a:cubicBezTo>
                <a:cubicBezTo>
                  <a:pt x="2" y="42"/>
                  <a:pt x="2" y="42"/>
                  <a:pt x="2" y="42"/>
                </a:cubicBezTo>
                <a:cubicBezTo>
                  <a:pt x="2" y="43"/>
                  <a:pt x="3" y="44"/>
                  <a:pt x="4" y="45"/>
                </a:cubicBezTo>
                <a:cubicBezTo>
                  <a:pt x="4" y="45"/>
                  <a:pt x="4" y="45"/>
                  <a:pt x="4" y="45"/>
                </a:cubicBezTo>
                <a:cubicBezTo>
                  <a:pt x="4" y="46"/>
                  <a:pt x="5" y="46"/>
                  <a:pt x="6" y="46"/>
                </a:cubicBezTo>
                <a:cubicBezTo>
                  <a:pt x="31" y="46"/>
                  <a:pt x="31" y="46"/>
                  <a:pt x="31" y="46"/>
                </a:cubicBezTo>
                <a:cubicBezTo>
                  <a:pt x="56" y="46"/>
                  <a:pt x="56" y="46"/>
                  <a:pt x="56" y="46"/>
                </a:cubicBezTo>
                <a:cubicBezTo>
                  <a:pt x="57" y="46"/>
                  <a:pt x="58" y="46"/>
                  <a:pt x="58" y="45"/>
                </a:cubicBezTo>
                <a:cubicBezTo>
                  <a:pt x="59" y="44"/>
                  <a:pt x="60" y="43"/>
                  <a:pt x="60" y="42"/>
                </a:cubicBezTo>
                <a:cubicBezTo>
                  <a:pt x="60" y="34"/>
                  <a:pt x="60" y="34"/>
                  <a:pt x="60" y="34"/>
                </a:cubicBezTo>
                <a:cubicBezTo>
                  <a:pt x="60" y="30"/>
                  <a:pt x="60" y="30"/>
                  <a:pt x="55" y="25"/>
                </a:cubicBezTo>
                <a:cubicBezTo>
                  <a:pt x="55" y="25"/>
                  <a:pt x="55" y="25"/>
                  <a:pt x="55" y="25"/>
                </a:cubicBezTo>
                <a:cubicBezTo>
                  <a:pt x="39" y="9"/>
                  <a:pt x="39" y="9"/>
                  <a:pt x="39" y="9"/>
                </a:cubicBezTo>
                <a:cubicBezTo>
                  <a:pt x="39" y="9"/>
                  <a:pt x="39" y="9"/>
                  <a:pt x="39" y="9"/>
                </a:cubicBezTo>
                <a:cubicBezTo>
                  <a:pt x="39" y="3"/>
                  <a:pt x="39" y="3"/>
                  <a:pt x="39" y="3"/>
                </a:cubicBezTo>
                <a:cubicBezTo>
                  <a:pt x="39" y="3"/>
                  <a:pt x="38" y="2"/>
                  <a:pt x="38" y="2"/>
                </a:cubicBezTo>
                <a:cubicBezTo>
                  <a:pt x="38" y="2"/>
                  <a:pt x="38" y="2"/>
                  <a:pt x="38" y="2"/>
                </a:cubicBezTo>
                <a:cubicBezTo>
                  <a:pt x="38" y="2"/>
                  <a:pt x="38" y="2"/>
                  <a:pt x="37" y="2"/>
                </a:cubicBezTo>
                <a:cubicBezTo>
                  <a:pt x="37" y="2"/>
                  <a:pt x="36" y="2"/>
                  <a:pt x="36" y="2"/>
                </a:cubicBezTo>
                <a:cubicBezTo>
                  <a:pt x="36" y="2"/>
                  <a:pt x="36" y="2"/>
                  <a:pt x="36" y="2"/>
                </a:cubicBezTo>
                <a:cubicBezTo>
                  <a:pt x="36" y="2"/>
                  <a:pt x="36" y="3"/>
                  <a:pt x="36" y="3"/>
                </a:cubicBezTo>
                <a:cubicBezTo>
                  <a:pt x="36" y="9"/>
                  <a:pt x="36" y="9"/>
                  <a:pt x="36" y="9"/>
                </a:cubicBezTo>
                <a:cubicBezTo>
                  <a:pt x="36" y="9"/>
                  <a:pt x="36" y="9"/>
                  <a:pt x="36" y="9"/>
                </a:cubicBezTo>
                <a:cubicBezTo>
                  <a:pt x="36" y="9"/>
                  <a:pt x="35" y="10"/>
                  <a:pt x="35" y="1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92" name="Freeform 684">
            <a:extLst>
              <a:ext uri="{FF2B5EF4-FFF2-40B4-BE49-F238E27FC236}">
                <a16:creationId xmlns:a16="http://schemas.microsoft.com/office/drawing/2014/main" xmlns="" id="{66A90F8E-6356-4C9C-B886-F782A25C9034}"/>
              </a:ext>
            </a:extLst>
          </p:cNvPr>
          <p:cNvSpPr>
            <a:spLocks/>
          </p:cNvSpPr>
          <p:nvPr/>
        </p:nvSpPr>
        <p:spPr bwMode="auto">
          <a:xfrm>
            <a:off x="8528050" y="1646239"/>
            <a:ext cx="77787" cy="22225"/>
          </a:xfrm>
          <a:custGeom>
            <a:avLst/>
            <a:gdLst>
              <a:gd name="T0" fmla="*/ 13 w 14"/>
              <a:gd name="T1" fmla="*/ 2 h 4"/>
              <a:gd name="T2" fmla="*/ 13 w 14"/>
              <a:gd name="T3" fmla="*/ 3 h 4"/>
              <a:gd name="T4" fmla="*/ 12 w 14"/>
              <a:gd name="T5" fmla="*/ 4 h 4"/>
              <a:gd name="T6" fmla="*/ 8 w 14"/>
              <a:gd name="T7" fmla="*/ 4 h 4"/>
              <a:gd name="T8" fmla="*/ 8 w 14"/>
              <a:gd name="T9" fmla="*/ 4 h 4"/>
              <a:gd name="T10" fmla="*/ 4 w 14"/>
              <a:gd name="T11" fmla="*/ 3 h 4"/>
              <a:gd name="T12" fmla="*/ 4 w 14"/>
              <a:gd name="T13" fmla="*/ 3 h 4"/>
              <a:gd name="T14" fmla="*/ 0 w 14"/>
              <a:gd name="T15" fmla="*/ 2 h 4"/>
              <a:gd name="T16" fmla="*/ 0 w 14"/>
              <a:gd name="T17" fmla="*/ 1 h 4"/>
              <a:gd name="T18" fmla="*/ 1 w 14"/>
              <a:gd name="T19" fmla="*/ 0 h 4"/>
              <a:gd name="T20" fmla="*/ 5 w 14"/>
              <a:gd name="T21" fmla="*/ 1 h 4"/>
              <a:gd name="T22" fmla="*/ 9 w 14"/>
              <a:gd name="T23" fmla="*/ 2 h 4"/>
              <a:gd name="T24" fmla="*/ 9 w 14"/>
              <a:gd name="T25" fmla="*/ 2 h 4"/>
              <a:gd name="T26" fmla="*/ 13 w 14"/>
              <a:gd name="T27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4">
                <a:moveTo>
                  <a:pt x="13" y="2"/>
                </a:moveTo>
                <a:cubicBezTo>
                  <a:pt x="13" y="2"/>
                  <a:pt x="14" y="3"/>
                  <a:pt x="13" y="3"/>
                </a:cubicBezTo>
                <a:cubicBezTo>
                  <a:pt x="13" y="4"/>
                  <a:pt x="13" y="4"/>
                  <a:pt x="12" y="4"/>
                </a:cubicBezTo>
                <a:cubicBezTo>
                  <a:pt x="8" y="4"/>
                  <a:pt x="8" y="4"/>
                  <a:pt x="8" y="4"/>
                </a:cubicBezTo>
                <a:cubicBezTo>
                  <a:pt x="8" y="4"/>
                  <a:pt x="8" y="4"/>
                  <a:pt x="8" y="4"/>
                </a:cubicBezTo>
                <a:cubicBezTo>
                  <a:pt x="4" y="3"/>
                  <a:pt x="4" y="3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0" y="2"/>
                  <a:pt x="0" y="2"/>
                  <a:pt x="0" y="2"/>
                </a:cubicBezTo>
                <a:cubicBezTo>
                  <a:pt x="0" y="2"/>
                  <a:pt x="0" y="2"/>
                  <a:pt x="0" y="1"/>
                </a:cubicBezTo>
                <a:cubicBezTo>
                  <a:pt x="0" y="1"/>
                  <a:pt x="0" y="0"/>
                  <a:pt x="1" y="0"/>
                </a:cubicBezTo>
                <a:cubicBezTo>
                  <a:pt x="5" y="1"/>
                  <a:pt x="5" y="1"/>
                  <a:pt x="5" y="1"/>
                </a:cubicBezTo>
                <a:cubicBezTo>
                  <a:pt x="9" y="2"/>
                  <a:pt x="9" y="2"/>
                  <a:pt x="9" y="2"/>
                </a:cubicBezTo>
                <a:cubicBezTo>
                  <a:pt x="9" y="2"/>
                  <a:pt x="9" y="2"/>
                  <a:pt x="9" y="2"/>
                </a:cubicBezTo>
                <a:lnTo>
                  <a:pt x="13" y="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693" name="Group 692">
            <a:extLst>
              <a:ext uri="{FF2B5EF4-FFF2-40B4-BE49-F238E27FC236}">
                <a16:creationId xmlns:a16="http://schemas.microsoft.com/office/drawing/2014/main" xmlns="" id="{E58A79E8-BAB1-4AF2-9FF0-D421151E6CA5}"/>
              </a:ext>
            </a:extLst>
          </p:cNvPr>
          <p:cNvGrpSpPr/>
          <p:nvPr/>
        </p:nvGrpSpPr>
        <p:grpSpPr>
          <a:xfrm>
            <a:off x="8261350" y="1646239"/>
            <a:ext cx="244475" cy="234950"/>
            <a:chOff x="8261350" y="1570039"/>
            <a:chExt cx="244475" cy="234950"/>
          </a:xfrm>
          <a:solidFill>
            <a:schemeClr val="tx1"/>
          </a:solidFill>
        </p:grpSpPr>
        <p:sp>
          <p:nvSpPr>
            <p:cNvPr id="694" name="Freeform 672">
              <a:extLst>
                <a:ext uri="{FF2B5EF4-FFF2-40B4-BE49-F238E27FC236}">
                  <a16:creationId xmlns:a16="http://schemas.microsoft.com/office/drawing/2014/main" xmlns="" id="{3985B54F-3713-4D1B-9EA6-5C350B11D0C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61363" y="1654176"/>
              <a:ext cx="144462" cy="150813"/>
            </a:xfrm>
            <a:custGeom>
              <a:avLst/>
              <a:gdLst>
                <a:gd name="T0" fmla="*/ 13 w 26"/>
                <a:gd name="T1" fmla="*/ 0 h 27"/>
                <a:gd name="T2" fmla="*/ 22 w 26"/>
                <a:gd name="T3" fmla="*/ 4 h 27"/>
                <a:gd name="T4" fmla="*/ 22 w 26"/>
                <a:gd name="T5" fmla="*/ 4 h 27"/>
                <a:gd name="T6" fmla="*/ 22 w 26"/>
                <a:gd name="T7" fmla="*/ 4 h 27"/>
                <a:gd name="T8" fmla="*/ 22 w 26"/>
                <a:gd name="T9" fmla="*/ 4 h 27"/>
                <a:gd name="T10" fmla="*/ 26 w 26"/>
                <a:gd name="T11" fmla="*/ 13 h 27"/>
                <a:gd name="T12" fmla="*/ 22 w 26"/>
                <a:gd name="T13" fmla="*/ 23 h 27"/>
                <a:gd name="T14" fmla="*/ 22 w 26"/>
                <a:gd name="T15" fmla="*/ 23 h 27"/>
                <a:gd name="T16" fmla="*/ 13 w 26"/>
                <a:gd name="T17" fmla="*/ 27 h 27"/>
                <a:gd name="T18" fmla="*/ 4 w 26"/>
                <a:gd name="T19" fmla="*/ 23 h 27"/>
                <a:gd name="T20" fmla="*/ 0 w 26"/>
                <a:gd name="T21" fmla="*/ 13 h 27"/>
                <a:gd name="T22" fmla="*/ 4 w 26"/>
                <a:gd name="T23" fmla="*/ 4 h 27"/>
                <a:gd name="T24" fmla="*/ 4 w 26"/>
                <a:gd name="T25" fmla="*/ 4 h 27"/>
                <a:gd name="T26" fmla="*/ 13 w 26"/>
                <a:gd name="T27" fmla="*/ 0 h 27"/>
                <a:gd name="T28" fmla="*/ 21 w 26"/>
                <a:gd name="T29" fmla="*/ 5 h 27"/>
                <a:gd name="T30" fmla="*/ 13 w 26"/>
                <a:gd name="T31" fmla="*/ 2 h 27"/>
                <a:gd name="T32" fmla="*/ 5 w 26"/>
                <a:gd name="T33" fmla="*/ 5 h 27"/>
                <a:gd name="T34" fmla="*/ 5 w 26"/>
                <a:gd name="T35" fmla="*/ 5 h 27"/>
                <a:gd name="T36" fmla="*/ 5 w 26"/>
                <a:gd name="T37" fmla="*/ 5 h 27"/>
                <a:gd name="T38" fmla="*/ 2 w 26"/>
                <a:gd name="T39" fmla="*/ 13 h 27"/>
                <a:gd name="T40" fmla="*/ 5 w 26"/>
                <a:gd name="T41" fmla="*/ 21 h 27"/>
                <a:gd name="T42" fmla="*/ 13 w 26"/>
                <a:gd name="T43" fmla="*/ 25 h 27"/>
                <a:gd name="T44" fmla="*/ 21 w 26"/>
                <a:gd name="T45" fmla="*/ 21 h 27"/>
                <a:gd name="T46" fmla="*/ 21 w 26"/>
                <a:gd name="T47" fmla="*/ 21 h 27"/>
                <a:gd name="T48" fmla="*/ 24 w 26"/>
                <a:gd name="T49" fmla="*/ 13 h 27"/>
                <a:gd name="T50" fmla="*/ 21 w 26"/>
                <a:gd name="T51" fmla="*/ 5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6" h="27">
                  <a:moveTo>
                    <a:pt x="13" y="0"/>
                  </a:moveTo>
                  <a:cubicBezTo>
                    <a:pt x="17" y="0"/>
                    <a:pt x="20" y="1"/>
                    <a:pt x="22" y="4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5" y="6"/>
                    <a:pt x="26" y="10"/>
                    <a:pt x="26" y="13"/>
                  </a:cubicBezTo>
                  <a:cubicBezTo>
                    <a:pt x="26" y="17"/>
                    <a:pt x="25" y="20"/>
                    <a:pt x="22" y="23"/>
                  </a:cubicBezTo>
                  <a:cubicBezTo>
                    <a:pt x="22" y="23"/>
                    <a:pt x="22" y="23"/>
                    <a:pt x="22" y="23"/>
                  </a:cubicBezTo>
                  <a:cubicBezTo>
                    <a:pt x="20" y="25"/>
                    <a:pt x="17" y="27"/>
                    <a:pt x="13" y="27"/>
                  </a:cubicBezTo>
                  <a:cubicBezTo>
                    <a:pt x="9" y="27"/>
                    <a:pt x="6" y="25"/>
                    <a:pt x="4" y="23"/>
                  </a:cubicBezTo>
                  <a:cubicBezTo>
                    <a:pt x="1" y="20"/>
                    <a:pt x="0" y="17"/>
                    <a:pt x="0" y="13"/>
                  </a:cubicBezTo>
                  <a:cubicBezTo>
                    <a:pt x="0" y="10"/>
                    <a:pt x="1" y="6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6" y="1"/>
                    <a:pt x="9" y="0"/>
                    <a:pt x="13" y="0"/>
                  </a:cubicBezTo>
                  <a:close/>
                  <a:moveTo>
                    <a:pt x="21" y="5"/>
                  </a:moveTo>
                  <a:cubicBezTo>
                    <a:pt x="19" y="3"/>
                    <a:pt x="16" y="2"/>
                    <a:pt x="13" y="2"/>
                  </a:cubicBezTo>
                  <a:cubicBezTo>
                    <a:pt x="10" y="2"/>
                    <a:pt x="7" y="3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3" y="7"/>
                    <a:pt x="2" y="10"/>
                    <a:pt x="2" y="13"/>
                  </a:cubicBezTo>
                  <a:cubicBezTo>
                    <a:pt x="2" y="16"/>
                    <a:pt x="3" y="19"/>
                    <a:pt x="5" y="21"/>
                  </a:cubicBezTo>
                  <a:cubicBezTo>
                    <a:pt x="7" y="23"/>
                    <a:pt x="10" y="25"/>
                    <a:pt x="13" y="25"/>
                  </a:cubicBezTo>
                  <a:cubicBezTo>
                    <a:pt x="16" y="25"/>
                    <a:pt x="19" y="23"/>
                    <a:pt x="21" y="21"/>
                  </a:cubicBezTo>
                  <a:cubicBezTo>
                    <a:pt x="21" y="21"/>
                    <a:pt x="21" y="21"/>
                    <a:pt x="21" y="21"/>
                  </a:cubicBezTo>
                  <a:cubicBezTo>
                    <a:pt x="23" y="19"/>
                    <a:pt x="24" y="16"/>
                    <a:pt x="24" y="13"/>
                  </a:cubicBezTo>
                  <a:cubicBezTo>
                    <a:pt x="24" y="10"/>
                    <a:pt x="23" y="7"/>
                    <a:pt x="21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95" name="Freeform 673">
              <a:extLst>
                <a:ext uri="{FF2B5EF4-FFF2-40B4-BE49-F238E27FC236}">
                  <a16:creationId xmlns:a16="http://schemas.microsoft.com/office/drawing/2014/main" xmlns="" id="{A39EBFC4-999B-4F85-9091-D034C1B669E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16925" y="1709739"/>
              <a:ext cx="33337" cy="39688"/>
            </a:xfrm>
            <a:custGeom>
              <a:avLst/>
              <a:gdLst>
                <a:gd name="T0" fmla="*/ 3 w 6"/>
                <a:gd name="T1" fmla="*/ 0 h 7"/>
                <a:gd name="T2" fmla="*/ 5 w 6"/>
                <a:gd name="T3" fmla="*/ 1 h 7"/>
                <a:gd name="T4" fmla="*/ 5 w 6"/>
                <a:gd name="T5" fmla="*/ 1 h 7"/>
                <a:gd name="T6" fmla="*/ 6 w 6"/>
                <a:gd name="T7" fmla="*/ 3 h 7"/>
                <a:gd name="T8" fmla="*/ 5 w 6"/>
                <a:gd name="T9" fmla="*/ 6 h 7"/>
                <a:gd name="T10" fmla="*/ 5 w 6"/>
                <a:gd name="T11" fmla="*/ 6 h 7"/>
                <a:gd name="T12" fmla="*/ 5 w 6"/>
                <a:gd name="T13" fmla="*/ 6 h 7"/>
                <a:gd name="T14" fmla="*/ 3 w 6"/>
                <a:gd name="T15" fmla="*/ 7 h 7"/>
                <a:gd name="T16" fmla="*/ 1 w 6"/>
                <a:gd name="T17" fmla="*/ 6 h 7"/>
                <a:gd name="T18" fmla="*/ 1 w 6"/>
                <a:gd name="T19" fmla="*/ 6 h 7"/>
                <a:gd name="T20" fmla="*/ 0 w 6"/>
                <a:gd name="T21" fmla="*/ 3 h 7"/>
                <a:gd name="T22" fmla="*/ 1 w 6"/>
                <a:gd name="T23" fmla="*/ 1 h 7"/>
                <a:gd name="T24" fmla="*/ 3 w 6"/>
                <a:gd name="T25" fmla="*/ 0 h 7"/>
                <a:gd name="T26" fmla="*/ 4 w 6"/>
                <a:gd name="T27" fmla="*/ 2 h 7"/>
                <a:gd name="T28" fmla="*/ 3 w 6"/>
                <a:gd name="T29" fmla="*/ 2 h 7"/>
                <a:gd name="T30" fmla="*/ 2 w 6"/>
                <a:gd name="T31" fmla="*/ 2 h 7"/>
                <a:gd name="T32" fmla="*/ 1 w 6"/>
                <a:gd name="T33" fmla="*/ 3 h 7"/>
                <a:gd name="T34" fmla="*/ 2 w 6"/>
                <a:gd name="T35" fmla="*/ 4 h 7"/>
                <a:gd name="T36" fmla="*/ 2 w 6"/>
                <a:gd name="T37" fmla="*/ 4 h 7"/>
                <a:gd name="T38" fmla="*/ 3 w 6"/>
                <a:gd name="T39" fmla="*/ 5 h 7"/>
                <a:gd name="T40" fmla="*/ 4 w 6"/>
                <a:gd name="T41" fmla="*/ 4 h 7"/>
                <a:gd name="T42" fmla="*/ 4 w 6"/>
                <a:gd name="T43" fmla="*/ 4 h 7"/>
                <a:gd name="T44" fmla="*/ 5 w 6"/>
                <a:gd name="T45" fmla="*/ 3 h 7"/>
                <a:gd name="T46" fmla="*/ 4 w 6"/>
                <a:gd name="T47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" h="7">
                  <a:moveTo>
                    <a:pt x="3" y="0"/>
                  </a:moveTo>
                  <a:cubicBezTo>
                    <a:pt x="4" y="0"/>
                    <a:pt x="5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1"/>
                    <a:pt x="6" y="2"/>
                    <a:pt x="6" y="3"/>
                  </a:cubicBezTo>
                  <a:cubicBezTo>
                    <a:pt x="6" y="4"/>
                    <a:pt x="6" y="5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4" y="7"/>
                    <a:pt x="3" y="7"/>
                  </a:cubicBezTo>
                  <a:cubicBezTo>
                    <a:pt x="2" y="7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5"/>
                    <a:pt x="0" y="4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0"/>
                    <a:pt x="2" y="0"/>
                    <a:pt x="3" y="0"/>
                  </a:cubicBezTo>
                  <a:close/>
                  <a:moveTo>
                    <a:pt x="4" y="2"/>
                  </a:moveTo>
                  <a:cubicBezTo>
                    <a:pt x="4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1" y="3"/>
                    <a:pt x="1" y="3"/>
                  </a:cubicBezTo>
                  <a:cubicBezTo>
                    <a:pt x="1" y="4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5"/>
                    <a:pt x="3" y="5"/>
                    <a:pt x="3" y="5"/>
                  </a:cubicBezTo>
                  <a:cubicBezTo>
                    <a:pt x="3" y="5"/>
                    <a:pt x="4" y="5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5" y="4"/>
                    <a:pt x="5" y="3"/>
                  </a:cubicBezTo>
                  <a:cubicBezTo>
                    <a:pt x="5" y="3"/>
                    <a:pt x="4" y="2"/>
                    <a:pt x="4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96" name="Oval 674">
              <a:extLst>
                <a:ext uri="{FF2B5EF4-FFF2-40B4-BE49-F238E27FC236}">
                  <a16:creationId xmlns:a16="http://schemas.microsoft.com/office/drawing/2014/main" xmlns="" id="{5B3BE5CB-EA96-47E8-A7C5-AFC15BB1528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94700" y="1749426"/>
              <a:ext cx="15875" cy="1587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97" name="Oval 675">
              <a:extLst>
                <a:ext uri="{FF2B5EF4-FFF2-40B4-BE49-F238E27FC236}">
                  <a16:creationId xmlns:a16="http://schemas.microsoft.com/office/drawing/2014/main" xmlns="" id="{5FD6170A-D410-4C50-BDA4-65D9181808B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21688" y="1760539"/>
              <a:ext cx="22225" cy="1587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98" name="Oval 676">
              <a:extLst>
                <a:ext uri="{FF2B5EF4-FFF2-40B4-BE49-F238E27FC236}">
                  <a16:creationId xmlns:a16="http://schemas.microsoft.com/office/drawing/2014/main" xmlns="" id="{0B14F0BE-437A-4A7E-BDCB-115A2EE918C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55025" y="1749426"/>
              <a:ext cx="17462" cy="1587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99" name="Oval 677">
              <a:extLst>
                <a:ext uri="{FF2B5EF4-FFF2-40B4-BE49-F238E27FC236}">
                  <a16:creationId xmlns:a16="http://schemas.microsoft.com/office/drawing/2014/main" xmlns="" id="{03947B83-DC38-4895-B621-4239790FCF5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94700" y="1687514"/>
              <a:ext cx="15875" cy="2222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0" name="Oval 678">
              <a:extLst>
                <a:ext uri="{FF2B5EF4-FFF2-40B4-BE49-F238E27FC236}">
                  <a16:creationId xmlns:a16="http://schemas.microsoft.com/office/drawing/2014/main" xmlns="" id="{54584A8A-1C24-4262-9EBB-B63E0BA608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83588" y="1720851"/>
              <a:ext cx="15875" cy="174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1" name="Oval 679">
              <a:extLst>
                <a:ext uri="{FF2B5EF4-FFF2-40B4-BE49-F238E27FC236}">
                  <a16:creationId xmlns:a16="http://schemas.microsoft.com/office/drawing/2014/main" xmlns="" id="{9F9D9388-6198-4784-8C5E-B55155B426A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21688" y="1676401"/>
              <a:ext cx="22225" cy="174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2" name="Oval 680">
              <a:extLst>
                <a:ext uri="{FF2B5EF4-FFF2-40B4-BE49-F238E27FC236}">
                  <a16:creationId xmlns:a16="http://schemas.microsoft.com/office/drawing/2014/main" xmlns="" id="{40E05B09-FC6F-4B10-BEC9-6917798029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55025" y="1687514"/>
              <a:ext cx="17462" cy="2222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3" name="Oval 681">
              <a:extLst>
                <a:ext uri="{FF2B5EF4-FFF2-40B4-BE49-F238E27FC236}">
                  <a16:creationId xmlns:a16="http://schemas.microsoft.com/office/drawing/2014/main" xmlns="" id="{2CEE0A65-20A2-4204-98CB-EB0D2770309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66138" y="1720851"/>
              <a:ext cx="17462" cy="174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4" name="Freeform 685">
              <a:extLst>
                <a:ext uri="{FF2B5EF4-FFF2-40B4-BE49-F238E27FC236}">
                  <a16:creationId xmlns:a16="http://schemas.microsoft.com/office/drawing/2014/main" xmlns="" id="{C008219E-CECC-4A0D-BF84-666B8010C0B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1350" y="1570039"/>
              <a:ext cx="77787" cy="22225"/>
            </a:xfrm>
            <a:custGeom>
              <a:avLst/>
              <a:gdLst>
                <a:gd name="T0" fmla="*/ 2 w 14"/>
                <a:gd name="T1" fmla="*/ 4 h 4"/>
                <a:gd name="T2" fmla="*/ 1 w 14"/>
                <a:gd name="T3" fmla="*/ 3 h 4"/>
                <a:gd name="T4" fmla="*/ 1 w 14"/>
                <a:gd name="T5" fmla="*/ 2 h 4"/>
                <a:gd name="T6" fmla="*/ 5 w 14"/>
                <a:gd name="T7" fmla="*/ 2 h 4"/>
                <a:gd name="T8" fmla="*/ 5 w 14"/>
                <a:gd name="T9" fmla="*/ 2 h 4"/>
                <a:gd name="T10" fmla="*/ 9 w 14"/>
                <a:gd name="T11" fmla="*/ 1 h 4"/>
                <a:gd name="T12" fmla="*/ 13 w 14"/>
                <a:gd name="T13" fmla="*/ 0 h 4"/>
                <a:gd name="T14" fmla="*/ 14 w 14"/>
                <a:gd name="T15" fmla="*/ 1 h 4"/>
                <a:gd name="T16" fmla="*/ 14 w 14"/>
                <a:gd name="T17" fmla="*/ 2 h 4"/>
                <a:gd name="T18" fmla="*/ 10 w 14"/>
                <a:gd name="T19" fmla="*/ 3 h 4"/>
                <a:gd name="T20" fmla="*/ 10 w 14"/>
                <a:gd name="T21" fmla="*/ 3 h 4"/>
                <a:gd name="T22" fmla="*/ 6 w 14"/>
                <a:gd name="T23" fmla="*/ 4 h 4"/>
                <a:gd name="T24" fmla="*/ 6 w 14"/>
                <a:gd name="T25" fmla="*/ 4 h 4"/>
                <a:gd name="T26" fmla="*/ 2 w 14"/>
                <a:gd name="T2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4" h="4">
                  <a:moveTo>
                    <a:pt x="2" y="4"/>
                  </a:moveTo>
                  <a:cubicBezTo>
                    <a:pt x="1" y="4"/>
                    <a:pt x="1" y="4"/>
                    <a:pt x="1" y="3"/>
                  </a:cubicBezTo>
                  <a:cubicBezTo>
                    <a:pt x="0" y="3"/>
                    <a:pt x="1" y="2"/>
                    <a:pt x="1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9" y="1"/>
                    <a:pt x="9" y="1"/>
                    <a:pt x="9" y="1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4" y="0"/>
                    <a:pt x="14" y="1"/>
                    <a:pt x="14" y="1"/>
                  </a:cubicBezTo>
                  <a:cubicBezTo>
                    <a:pt x="14" y="2"/>
                    <a:pt x="14" y="2"/>
                    <a:pt x="14" y="2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lnTo>
                    <a:pt x="2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05" name="Group 704">
            <a:extLst>
              <a:ext uri="{FF2B5EF4-FFF2-40B4-BE49-F238E27FC236}">
                <a16:creationId xmlns:a16="http://schemas.microsoft.com/office/drawing/2014/main" xmlns="" id="{CF11A538-37EA-413B-A6B7-C98B80A08EA3}"/>
              </a:ext>
            </a:extLst>
          </p:cNvPr>
          <p:cNvGrpSpPr/>
          <p:nvPr/>
        </p:nvGrpSpPr>
        <p:grpSpPr>
          <a:xfrm>
            <a:off x="7583488" y="1568451"/>
            <a:ext cx="338137" cy="339725"/>
            <a:chOff x="7583488" y="1492251"/>
            <a:chExt cx="338137" cy="339725"/>
          </a:xfrm>
          <a:solidFill>
            <a:schemeClr val="tx1"/>
          </a:solidFill>
        </p:grpSpPr>
        <p:sp>
          <p:nvSpPr>
            <p:cNvPr id="706" name="Freeform 686">
              <a:extLst>
                <a:ext uri="{FF2B5EF4-FFF2-40B4-BE49-F238E27FC236}">
                  <a16:creationId xmlns:a16="http://schemas.microsoft.com/office/drawing/2014/main" xmlns="" id="{6D126EA5-6802-4A60-B38E-6BAAAA42BFB6}"/>
                </a:ext>
              </a:extLst>
            </p:cNvPr>
            <p:cNvSpPr>
              <a:spLocks/>
            </p:cNvSpPr>
            <p:nvPr/>
          </p:nvSpPr>
          <p:spPr bwMode="auto">
            <a:xfrm>
              <a:off x="7583488" y="1492251"/>
              <a:ext cx="338137" cy="339725"/>
            </a:xfrm>
            <a:custGeom>
              <a:avLst/>
              <a:gdLst>
                <a:gd name="T0" fmla="*/ 61 w 61"/>
                <a:gd name="T1" fmla="*/ 51 h 61"/>
                <a:gd name="T2" fmla="*/ 60 w 61"/>
                <a:gd name="T3" fmla="*/ 52 h 61"/>
                <a:gd name="T4" fmla="*/ 59 w 61"/>
                <a:gd name="T5" fmla="*/ 51 h 61"/>
                <a:gd name="T6" fmla="*/ 59 w 61"/>
                <a:gd name="T7" fmla="*/ 6 h 61"/>
                <a:gd name="T8" fmla="*/ 58 w 61"/>
                <a:gd name="T9" fmla="*/ 3 h 61"/>
                <a:gd name="T10" fmla="*/ 58 w 61"/>
                <a:gd name="T11" fmla="*/ 3 h 61"/>
                <a:gd name="T12" fmla="*/ 55 w 61"/>
                <a:gd name="T13" fmla="*/ 2 h 61"/>
                <a:gd name="T14" fmla="*/ 6 w 61"/>
                <a:gd name="T15" fmla="*/ 2 h 61"/>
                <a:gd name="T16" fmla="*/ 3 w 61"/>
                <a:gd name="T17" fmla="*/ 3 h 61"/>
                <a:gd name="T18" fmla="*/ 3 w 61"/>
                <a:gd name="T19" fmla="*/ 3 h 61"/>
                <a:gd name="T20" fmla="*/ 2 w 61"/>
                <a:gd name="T21" fmla="*/ 6 h 61"/>
                <a:gd name="T22" fmla="*/ 2 w 61"/>
                <a:gd name="T23" fmla="*/ 56 h 61"/>
                <a:gd name="T24" fmla="*/ 3 w 61"/>
                <a:gd name="T25" fmla="*/ 58 h 61"/>
                <a:gd name="T26" fmla="*/ 3 w 61"/>
                <a:gd name="T27" fmla="*/ 58 h 61"/>
                <a:gd name="T28" fmla="*/ 6 w 61"/>
                <a:gd name="T29" fmla="*/ 59 h 61"/>
                <a:gd name="T30" fmla="*/ 55 w 61"/>
                <a:gd name="T31" fmla="*/ 59 h 61"/>
                <a:gd name="T32" fmla="*/ 58 w 61"/>
                <a:gd name="T33" fmla="*/ 58 h 61"/>
                <a:gd name="T34" fmla="*/ 59 w 61"/>
                <a:gd name="T35" fmla="*/ 56 h 61"/>
                <a:gd name="T36" fmla="*/ 60 w 61"/>
                <a:gd name="T37" fmla="*/ 55 h 61"/>
                <a:gd name="T38" fmla="*/ 61 w 61"/>
                <a:gd name="T39" fmla="*/ 56 h 61"/>
                <a:gd name="T40" fmla="*/ 60 w 61"/>
                <a:gd name="T41" fmla="*/ 60 h 61"/>
                <a:gd name="T42" fmla="*/ 55 w 61"/>
                <a:gd name="T43" fmla="*/ 61 h 61"/>
                <a:gd name="T44" fmla="*/ 6 w 61"/>
                <a:gd name="T45" fmla="*/ 61 h 61"/>
                <a:gd name="T46" fmla="*/ 2 w 61"/>
                <a:gd name="T47" fmla="*/ 60 h 61"/>
                <a:gd name="T48" fmla="*/ 2 w 61"/>
                <a:gd name="T49" fmla="*/ 60 h 61"/>
                <a:gd name="T50" fmla="*/ 2 w 61"/>
                <a:gd name="T51" fmla="*/ 60 h 61"/>
                <a:gd name="T52" fmla="*/ 0 w 61"/>
                <a:gd name="T53" fmla="*/ 56 h 61"/>
                <a:gd name="T54" fmla="*/ 0 w 61"/>
                <a:gd name="T55" fmla="*/ 6 h 61"/>
                <a:gd name="T56" fmla="*/ 2 w 61"/>
                <a:gd name="T57" fmla="*/ 2 h 61"/>
                <a:gd name="T58" fmla="*/ 2 w 61"/>
                <a:gd name="T59" fmla="*/ 2 h 61"/>
                <a:gd name="T60" fmla="*/ 2 w 61"/>
                <a:gd name="T61" fmla="*/ 2 h 61"/>
                <a:gd name="T62" fmla="*/ 2 w 61"/>
                <a:gd name="T63" fmla="*/ 2 h 61"/>
                <a:gd name="T64" fmla="*/ 6 w 61"/>
                <a:gd name="T65" fmla="*/ 0 h 61"/>
                <a:gd name="T66" fmla="*/ 55 w 61"/>
                <a:gd name="T67" fmla="*/ 0 h 61"/>
                <a:gd name="T68" fmla="*/ 60 w 61"/>
                <a:gd name="T69" fmla="*/ 2 h 61"/>
                <a:gd name="T70" fmla="*/ 60 w 61"/>
                <a:gd name="T71" fmla="*/ 2 h 61"/>
                <a:gd name="T72" fmla="*/ 61 w 61"/>
                <a:gd name="T73" fmla="*/ 6 h 61"/>
                <a:gd name="T74" fmla="*/ 61 w 61"/>
                <a:gd name="T75" fmla="*/ 51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1" h="61">
                  <a:moveTo>
                    <a:pt x="61" y="51"/>
                  </a:moveTo>
                  <a:cubicBezTo>
                    <a:pt x="61" y="51"/>
                    <a:pt x="61" y="52"/>
                    <a:pt x="60" y="52"/>
                  </a:cubicBezTo>
                  <a:cubicBezTo>
                    <a:pt x="60" y="52"/>
                    <a:pt x="59" y="51"/>
                    <a:pt x="59" y="51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9" y="5"/>
                    <a:pt x="59" y="4"/>
                    <a:pt x="58" y="3"/>
                  </a:cubicBezTo>
                  <a:cubicBezTo>
                    <a:pt x="58" y="3"/>
                    <a:pt x="58" y="3"/>
                    <a:pt x="58" y="3"/>
                  </a:cubicBezTo>
                  <a:cubicBezTo>
                    <a:pt x="58" y="3"/>
                    <a:pt x="57" y="2"/>
                    <a:pt x="55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2" y="57"/>
                    <a:pt x="3" y="58"/>
                    <a:pt x="3" y="58"/>
                  </a:cubicBezTo>
                  <a:cubicBezTo>
                    <a:pt x="3" y="58"/>
                    <a:pt x="3" y="58"/>
                    <a:pt x="3" y="58"/>
                  </a:cubicBezTo>
                  <a:cubicBezTo>
                    <a:pt x="4" y="59"/>
                    <a:pt x="5" y="59"/>
                    <a:pt x="6" y="59"/>
                  </a:cubicBezTo>
                  <a:cubicBezTo>
                    <a:pt x="55" y="59"/>
                    <a:pt x="55" y="59"/>
                    <a:pt x="55" y="59"/>
                  </a:cubicBezTo>
                  <a:cubicBezTo>
                    <a:pt x="57" y="59"/>
                    <a:pt x="58" y="59"/>
                    <a:pt x="58" y="58"/>
                  </a:cubicBezTo>
                  <a:cubicBezTo>
                    <a:pt x="59" y="58"/>
                    <a:pt x="59" y="57"/>
                    <a:pt x="59" y="56"/>
                  </a:cubicBezTo>
                  <a:cubicBezTo>
                    <a:pt x="59" y="55"/>
                    <a:pt x="60" y="55"/>
                    <a:pt x="60" y="55"/>
                  </a:cubicBezTo>
                  <a:cubicBezTo>
                    <a:pt x="61" y="55"/>
                    <a:pt x="61" y="55"/>
                    <a:pt x="61" y="56"/>
                  </a:cubicBezTo>
                  <a:cubicBezTo>
                    <a:pt x="61" y="57"/>
                    <a:pt x="61" y="59"/>
                    <a:pt x="60" y="60"/>
                  </a:cubicBezTo>
                  <a:cubicBezTo>
                    <a:pt x="59" y="61"/>
                    <a:pt x="57" y="61"/>
                    <a:pt x="55" y="61"/>
                  </a:cubicBezTo>
                  <a:cubicBezTo>
                    <a:pt x="6" y="61"/>
                    <a:pt x="6" y="61"/>
                    <a:pt x="6" y="61"/>
                  </a:cubicBezTo>
                  <a:cubicBezTo>
                    <a:pt x="5" y="61"/>
                    <a:pt x="3" y="61"/>
                    <a:pt x="2" y="60"/>
                  </a:cubicBezTo>
                  <a:cubicBezTo>
                    <a:pt x="2" y="60"/>
                    <a:pt x="2" y="60"/>
                    <a:pt x="2" y="60"/>
                  </a:cubicBezTo>
                  <a:cubicBezTo>
                    <a:pt x="2" y="60"/>
                    <a:pt x="2" y="60"/>
                    <a:pt x="2" y="60"/>
                  </a:cubicBezTo>
                  <a:cubicBezTo>
                    <a:pt x="1" y="59"/>
                    <a:pt x="0" y="57"/>
                    <a:pt x="0" y="5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5" y="0"/>
                    <a:pt x="6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7" y="0"/>
                    <a:pt x="59" y="1"/>
                    <a:pt x="60" y="2"/>
                  </a:cubicBezTo>
                  <a:cubicBezTo>
                    <a:pt x="60" y="2"/>
                    <a:pt x="60" y="2"/>
                    <a:pt x="60" y="2"/>
                  </a:cubicBezTo>
                  <a:cubicBezTo>
                    <a:pt x="61" y="3"/>
                    <a:pt x="61" y="5"/>
                    <a:pt x="61" y="6"/>
                  </a:cubicBezTo>
                  <a:lnTo>
                    <a:pt x="61" y="5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7" name="Freeform 687">
              <a:extLst>
                <a:ext uri="{FF2B5EF4-FFF2-40B4-BE49-F238E27FC236}">
                  <a16:creationId xmlns:a16="http://schemas.microsoft.com/office/drawing/2014/main" xmlns="" id="{2110D29F-6025-4CE2-9208-F4A86A59257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16825" y="1525589"/>
              <a:ext cx="100012" cy="279400"/>
            </a:xfrm>
            <a:custGeom>
              <a:avLst/>
              <a:gdLst>
                <a:gd name="T0" fmla="*/ 15 w 18"/>
                <a:gd name="T1" fmla="*/ 50 h 50"/>
                <a:gd name="T2" fmla="*/ 3 w 18"/>
                <a:gd name="T3" fmla="*/ 50 h 50"/>
                <a:gd name="T4" fmla="*/ 1 w 18"/>
                <a:gd name="T5" fmla="*/ 49 h 50"/>
                <a:gd name="T6" fmla="*/ 1 w 18"/>
                <a:gd name="T7" fmla="*/ 49 h 50"/>
                <a:gd name="T8" fmla="*/ 0 w 18"/>
                <a:gd name="T9" fmla="*/ 46 h 50"/>
                <a:gd name="T10" fmla="*/ 0 w 18"/>
                <a:gd name="T11" fmla="*/ 3 h 50"/>
                <a:gd name="T12" fmla="*/ 1 w 18"/>
                <a:gd name="T13" fmla="*/ 1 h 50"/>
                <a:gd name="T14" fmla="*/ 3 w 18"/>
                <a:gd name="T15" fmla="*/ 0 h 50"/>
                <a:gd name="T16" fmla="*/ 15 w 18"/>
                <a:gd name="T17" fmla="*/ 0 h 50"/>
                <a:gd name="T18" fmla="*/ 17 w 18"/>
                <a:gd name="T19" fmla="*/ 1 h 50"/>
                <a:gd name="T20" fmla="*/ 18 w 18"/>
                <a:gd name="T21" fmla="*/ 3 h 50"/>
                <a:gd name="T22" fmla="*/ 18 w 18"/>
                <a:gd name="T23" fmla="*/ 46 h 50"/>
                <a:gd name="T24" fmla="*/ 17 w 18"/>
                <a:gd name="T25" fmla="*/ 49 h 50"/>
                <a:gd name="T26" fmla="*/ 17 w 18"/>
                <a:gd name="T27" fmla="*/ 49 h 50"/>
                <a:gd name="T28" fmla="*/ 15 w 18"/>
                <a:gd name="T29" fmla="*/ 50 h 50"/>
                <a:gd name="T30" fmla="*/ 3 w 18"/>
                <a:gd name="T31" fmla="*/ 48 h 50"/>
                <a:gd name="T32" fmla="*/ 15 w 18"/>
                <a:gd name="T33" fmla="*/ 48 h 50"/>
                <a:gd name="T34" fmla="*/ 16 w 18"/>
                <a:gd name="T35" fmla="*/ 48 h 50"/>
                <a:gd name="T36" fmla="*/ 16 w 18"/>
                <a:gd name="T37" fmla="*/ 47 h 50"/>
                <a:gd name="T38" fmla="*/ 17 w 18"/>
                <a:gd name="T39" fmla="*/ 46 h 50"/>
                <a:gd name="T40" fmla="*/ 17 w 18"/>
                <a:gd name="T41" fmla="*/ 3 h 50"/>
                <a:gd name="T42" fmla="*/ 16 w 18"/>
                <a:gd name="T43" fmla="*/ 2 h 50"/>
                <a:gd name="T44" fmla="*/ 15 w 18"/>
                <a:gd name="T45" fmla="*/ 2 h 50"/>
                <a:gd name="T46" fmla="*/ 3 w 18"/>
                <a:gd name="T47" fmla="*/ 2 h 50"/>
                <a:gd name="T48" fmla="*/ 2 w 18"/>
                <a:gd name="T49" fmla="*/ 2 h 50"/>
                <a:gd name="T50" fmla="*/ 2 w 18"/>
                <a:gd name="T51" fmla="*/ 3 h 50"/>
                <a:gd name="T52" fmla="*/ 2 w 18"/>
                <a:gd name="T53" fmla="*/ 46 h 50"/>
                <a:gd name="T54" fmla="*/ 2 w 18"/>
                <a:gd name="T55" fmla="*/ 47 h 50"/>
                <a:gd name="T56" fmla="*/ 2 w 18"/>
                <a:gd name="T57" fmla="*/ 47 h 50"/>
                <a:gd name="T58" fmla="*/ 3 w 18"/>
                <a:gd name="T59" fmla="*/ 48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8" h="50">
                  <a:moveTo>
                    <a:pt x="15" y="50"/>
                  </a:moveTo>
                  <a:cubicBezTo>
                    <a:pt x="3" y="50"/>
                    <a:pt x="3" y="50"/>
                    <a:pt x="3" y="50"/>
                  </a:cubicBezTo>
                  <a:cubicBezTo>
                    <a:pt x="2" y="50"/>
                    <a:pt x="2" y="49"/>
                    <a:pt x="1" y="49"/>
                  </a:cubicBezTo>
                  <a:cubicBezTo>
                    <a:pt x="1" y="49"/>
                    <a:pt x="1" y="49"/>
                    <a:pt x="1" y="49"/>
                  </a:cubicBezTo>
                  <a:cubicBezTo>
                    <a:pt x="0" y="48"/>
                    <a:pt x="0" y="47"/>
                    <a:pt x="0" y="46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2"/>
                    <a:pt x="1" y="1"/>
                  </a:cubicBezTo>
                  <a:cubicBezTo>
                    <a:pt x="2" y="0"/>
                    <a:pt x="2" y="0"/>
                    <a:pt x="3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6" y="0"/>
                    <a:pt x="17" y="0"/>
                    <a:pt x="17" y="1"/>
                  </a:cubicBezTo>
                  <a:cubicBezTo>
                    <a:pt x="18" y="2"/>
                    <a:pt x="18" y="2"/>
                    <a:pt x="18" y="3"/>
                  </a:cubicBezTo>
                  <a:cubicBezTo>
                    <a:pt x="18" y="46"/>
                    <a:pt x="18" y="46"/>
                    <a:pt x="18" y="46"/>
                  </a:cubicBezTo>
                  <a:cubicBezTo>
                    <a:pt x="18" y="47"/>
                    <a:pt x="18" y="48"/>
                    <a:pt x="17" y="49"/>
                  </a:cubicBezTo>
                  <a:cubicBezTo>
                    <a:pt x="17" y="49"/>
                    <a:pt x="17" y="49"/>
                    <a:pt x="17" y="49"/>
                  </a:cubicBezTo>
                  <a:cubicBezTo>
                    <a:pt x="17" y="49"/>
                    <a:pt x="16" y="50"/>
                    <a:pt x="15" y="50"/>
                  </a:cubicBezTo>
                  <a:close/>
                  <a:moveTo>
                    <a:pt x="3" y="48"/>
                  </a:moveTo>
                  <a:cubicBezTo>
                    <a:pt x="15" y="48"/>
                    <a:pt x="15" y="48"/>
                    <a:pt x="15" y="48"/>
                  </a:cubicBezTo>
                  <a:cubicBezTo>
                    <a:pt x="15" y="48"/>
                    <a:pt x="16" y="48"/>
                    <a:pt x="16" y="48"/>
                  </a:cubicBezTo>
                  <a:cubicBezTo>
                    <a:pt x="16" y="47"/>
                    <a:pt x="16" y="47"/>
                    <a:pt x="16" y="47"/>
                  </a:cubicBezTo>
                  <a:cubicBezTo>
                    <a:pt x="16" y="47"/>
                    <a:pt x="17" y="47"/>
                    <a:pt x="17" y="46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7" y="3"/>
                    <a:pt x="16" y="3"/>
                    <a:pt x="16" y="2"/>
                  </a:cubicBezTo>
                  <a:cubicBezTo>
                    <a:pt x="16" y="2"/>
                    <a:pt x="15" y="2"/>
                    <a:pt x="15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46"/>
                    <a:pt x="2" y="46"/>
                    <a:pt x="2" y="46"/>
                  </a:cubicBezTo>
                  <a:cubicBezTo>
                    <a:pt x="2" y="47"/>
                    <a:pt x="2" y="47"/>
                    <a:pt x="2" y="47"/>
                  </a:cubicBezTo>
                  <a:cubicBezTo>
                    <a:pt x="2" y="47"/>
                    <a:pt x="2" y="47"/>
                    <a:pt x="2" y="47"/>
                  </a:cubicBezTo>
                  <a:cubicBezTo>
                    <a:pt x="3" y="48"/>
                    <a:pt x="3" y="48"/>
                    <a:pt x="3" y="4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8" name="Freeform 688">
              <a:extLst>
                <a:ext uri="{FF2B5EF4-FFF2-40B4-BE49-F238E27FC236}">
                  <a16:creationId xmlns:a16="http://schemas.microsoft.com/office/drawing/2014/main" xmlns="" id="{37F11109-30C6-4012-A09F-961FE46E4301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13" y="1760539"/>
              <a:ext cx="50800" cy="11113"/>
            </a:xfrm>
            <a:custGeom>
              <a:avLst/>
              <a:gdLst>
                <a:gd name="T0" fmla="*/ 0 w 9"/>
                <a:gd name="T1" fmla="*/ 2 h 2"/>
                <a:gd name="T2" fmla="*/ 0 w 9"/>
                <a:gd name="T3" fmla="*/ 1 h 2"/>
                <a:gd name="T4" fmla="*/ 0 w 9"/>
                <a:gd name="T5" fmla="*/ 0 h 2"/>
                <a:gd name="T6" fmla="*/ 8 w 9"/>
                <a:gd name="T7" fmla="*/ 0 h 2"/>
                <a:gd name="T8" fmla="*/ 9 w 9"/>
                <a:gd name="T9" fmla="*/ 1 h 2"/>
                <a:gd name="T10" fmla="*/ 8 w 9"/>
                <a:gd name="T11" fmla="*/ 2 h 2"/>
                <a:gd name="T12" fmla="*/ 0 w 9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">
                  <a:moveTo>
                    <a:pt x="0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8" y="0"/>
                    <a:pt x="9" y="1"/>
                    <a:pt x="9" y="1"/>
                  </a:cubicBezTo>
                  <a:cubicBezTo>
                    <a:pt x="9" y="2"/>
                    <a:pt x="8" y="2"/>
                    <a:pt x="8" y="2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9" name="Freeform 689">
              <a:extLst>
                <a:ext uri="{FF2B5EF4-FFF2-40B4-BE49-F238E27FC236}">
                  <a16:creationId xmlns:a16="http://schemas.microsoft.com/office/drawing/2014/main" xmlns="" id="{6615778F-7058-49D7-B51A-CEA1A331B07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43825" y="1525589"/>
              <a:ext cx="150812" cy="77788"/>
            </a:xfrm>
            <a:custGeom>
              <a:avLst/>
              <a:gdLst>
                <a:gd name="T0" fmla="*/ 24 w 27"/>
                <a:gd name="T1" fmla="*/ 14 h 14"/>
                <a:gd name="T2" fmla="*/ 3 w 27"/>
                <a:gd name="T3" fmla="*/ 14 h 14"/>
                <a:gd name="T4" fmla="*/ 1 w 27"/>
                <a:gd name="T5" fmla="*/ 13 h 14"/>
                <a:gd name="T6" fmla="*/ 1 w 27"/>
                <a:gd name="T7" fmla="*/ 13 h 14"/>
                <a:gd name="T8" fmla="*/ 0 w 27"/>
                <a:gd name="T9" fmla="*/ 11 h 14"/>
                <a:gd name="T10" fmla="*/ 0 w 27"/>
                <a:gd name="T11" fmla="*/ 3 h 14"/>
                <a:gd name="T12" fmla="*/ 1 w 27"/>
                <a:gd name="T13" fmla="*/ 1 h 14"/>
                <a:gd name="T14" fmla="*/ 3 w 27"/>
                <a:gd name="T15" fmla="*/ 0 h 14"/>
                <a:gd name="T16" fmla="*/ 24 w 27"/>
                <a:gd name="T17" fmla="*/ 0 h 14"/>
                <a:gd name="T18" fmla="*/ 26 w 27"/>
                <a:gd name="T19" fmla="*/ 1 h 14"/>
                <a:gd name="T20" fmla="*/ 26 w 27"/>
                <a:gd name="T21" fmla="*/ 1 h 14"/>
                <a:gd name="T22" fmla="*/ 26 w 27"/>
                <a:gd name="T23" fmla="*/ 1 h 14"/>
                <a:gd name="T24" fmla="*/ 27 w 27"/>
                <a:gd name="T25" fmla="*/ 3 h 14"/>
                <a:gd name="T26" fmla="*/ 27 w 27"/>
                <a:gd name="T27" fmla="*/ 11 h 14"/>
                <a:gd name="T28" fmla="*/ 26 w 27"/>
                <a:gd name="T29" fmla="*/ 13 h 14"/>
                <a:gd name="T30" fmla="*/ 26 w 27"/>
                <a:gd name="T31" fmla="*/ 13 h 14"/>
                <a:gd name="T32" fmla="*/ 24 w 27"/>
                <a:gd name="T33" fmla="*/ 14 h 14"/>
                <a:gd name="T34" fmla="*/ 3 w 27"/>
                <a:gd name="T35" fmla="*/ 12 h 14"/>
                <a:gd name="T36" fmla="*/ 24 w 27"/>
                <a:gd name="T37" fmla="*/ 12 h 14"/>
                <a:gd name="T38" fmla="*/ 25 w 27"/>
                <a:gd name="T39" fmla="*/ 12 h 14"/>
                <a:gd name="T40" fmla="*/ 25 w 27"/>
                <a:gd name="T41" fmla="*/ 12 h 14"/>
                <a:gd name="T42" fmla="*/ 26 w 27"/>
                <a:gd name="T43" fmla="*/ 11 h 14"/>
                <a:gd name="T44" fmla="*/ 26 w 27"/>
                <a:gd name="T45" fmla="*/ 3 h 14"/>
                <a:gd name="T46" fmla="*/ 25 w 27"/>
                <a:gd name="T47" fmla="*/ 2 h 14"/>
                <a:gd name="T48" fmla="*/ 25 w 27"/>
                <a:gd name="T49" fmla="*/ 2 h 14"/>
                <a:gd name="T50" fmla="*/ 24 w 27"/>
                <a:gd name="T51" fmla="*/ 2 h 14"/>
                <a:gd name="T52" fmla="*/ 3 w 27"/>
                <a:gd name="T53" fmla="*/ 2 h 14"/>
                <a:gd name="T54" fmla="*/ 2 w 27"/>
                <a:gd name="T55" fmla="*/ 2 h 14"/>
                <a:gd name="T56" fmla="*/ 2 w 27"/>
                <a:gd name="T57" fmla="*/ 3 h 14"/>
                <a:gd name="T58" fmla="*/ 2 w 27"/>
                <a:gd name="T59" fmla="*/ 11 h 14"/>
                <a:gd name="T60" fmla="*/ 2 w 27"/>
                <a:gd name="T61" fmla="*/ 12 h 14"/>
                <a:gd name="T62" fmla="*/ 2 w 27"/>
                <a:gd name="T63" fmla="*/ 12 h 14"/>
                <a:gd name="T64" fmla="*/ 3 w 27"/>
                <a:gd name="T65" fmla="*/ 1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7" h="14">
                  <a:moveTo>
                    <a:pt x="24" y="14"/>
                  </a:moveTo>
                  <a:cubicBezTo>
                    <a:pt x="3" y="14"/>
                    <a:pt x="3" y="14"/>
                    <a:pt x="3" y="14"/>
                  </a:cubicBezTo>
                  <a:cubicBezTo>
                    <a:pt x="2" y="14"/>
                    <a:pt x="1" y="14"/>
                    <a:pt x="1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0" y="13"/>
                    <a:pt x="0" y="12"/>
                    <a:pt x="0" y="11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2"/>
                    <a:pt x="1" y="1"/>
                  </a:cubicBezTo>
                  <a:cubicBezTo>
                    <a:pt x="1" y="0"/>
                    <a:pt x="2" y="0"/>
                    <a:pt x="3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5" y="0"/>
                    <a:pt x="26" y="0"/>
                    <a:pt x="26" y="1"/>
                  </a:cubicBezTo>
                  <a:cubicBezTo>
                    <a:pt x="26" y="1"/>
                    <a:pt x="26" y="1"/>
                    <a:pt x="26" y="1"/>
                  </a:cubicBezTo>
                  <a:cubicBezTo>
                    <a:pt x="26" y="1"/>
                    <a:pt x="26" y="1"/>
                    <a:pt x="26" y="1"/>
                  </a:cubicBezTo>
                  <a:cubicBezTo>
                    <a:pt x="27" y="2"/>
                    <a:pt x="27" y="2"/>
                    <a:pt x="27" y="3"/>
                  </a:cubicBezTo>
                  <a:cubicBezTo>
                    <a:pt x="27" y="11"/>
                    <a:pt x="27" y="11"/>
                    <a:pt x="27" y="11"/>
                  </a:cubicBezTo>
                  <a:cubicBezTo>
                    <a:pt x="27" y="12"/>
                    <a:pt x="27" y="13"/>
                    <a:pt x="26" y="13"/>
                  </a:cubicBezTo>
                  <a:cubicBezTo>
                    <a:pt x="26" y="13"/>
                    <a:pt x="26" y="13"/>
                    <a:pt x="26" y="13"/>
                  </a:cubicBezTo>
                  <a:cubicBezTo>
                    <a:pt x="26" y="14"/>
                    <a:pt x="25" y="14"/>
                    <a:pt x="24" y="14"/>
                  </a:cubicBezTo>
                  <a:close/>
                  <a:moveTo>
                    <a:pt x="3" y="12"/>
                  </a:moveTo>
                  <a:cubicBezTo>
                    <a:pt x="24" y="12"/>
                    <a:pt x="24" y="12"/>
                    <a:pt x="24" y="12"/>
                  </a:cubicBezTo>
                  <a:cubicBezTo>
                    <a:pt x="24" y="12"/>
                    <a:pt x="25" y="12"/>
                    <a:pt x="25" y="12"/>
                  </a:cubicBezTo>
                  <a:cubicBezTo>
                    <a:pt x="25" y="12"/>
                    <a:pt x="25" y="12"/>
                    <a:pt x="25" y="12"/>
                  </a:cubicBezTo>
                  <a:cubicBezTo>
                    <a:pt x="25" y="12"/>
                    <a:pt x="26" y="11"/>
                    <a:pt x="26" y="11"/>
                  </a:cubicBezTo>
                  <a:cubicBezTo>
                    <a:pt x="26" y="3"/>
                    <a:pt x="26" y="3"/>
                    <a:pt x="26" y="3"/>
                  </a:cubicBezTo>
                  <a:cubicBezTo>
                    <a:pt x="26" y="3"/>
                    <a:pt x="25" y="3"/>
                    <a:pt x="25" y="2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4" y="2"/>
                    <a:pt x="24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2" y="11"/>
                    <a:pt x="2" y="12"/>
                    <a:pt x="2" y="1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2" y="12"/>
                    <a:pt x="3" y="12"/>
                    <a:pt x="3" y="1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0" name="Freeform 690">
              <a:extLst>
                <a:ext uri="{FF2B5EF4-FFF2-40B4-BE49-F238E27FC236}">
                  <a16:creationId xmlns:a16="http://schemas.microsoft.com/office/drawing/2014/main" xmlns="" id="{D51E4238-7C2D-40AC-8BE7-75817C68381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43825" y="1625601"/>
              <a:ext cx="39687" cy="28575"/>
            </a:xfrm>
            <a:custGeom>
              <a:avLst/>
              <a:gdLst>
                <a:gd name="T0" fmla="*/ 5 w 7"/>
                <a:gd name="T1" fmla="*/ 3 h 5"/>
                <a:gd name="T2" fmla="*/ 5 w 7"/>
                <a:gd name="T3" fmla="*/ 2 h 5"/>
                <a:gd name="T4" fmla="*/ 2 w 7"/>
                <a:gd name="T5" fmla="*/ 2 h 5"/>
                <a:gd name="T6" fmla="*/ 2 w 7"/>
                <a:gd name="T7" fmla="*/ 3 h 5"/>
                <a:gd name="T8" fmla="*/ 5 w 7"/>
                <a:gd name="T9" fmla="*/ 3 h 5"/>
                <a:gd name="T10" fmla="*/ 7 w 7"/>
                <a:gd name="T11" fmla="*/ 1 h 5"/>
                <a:gd name="T12" fmla="*/ 7 w 7"/>
                <a:gd name="T13" fmla="*/ 4 h 5"/>
                <a:gd name="T14" fmla="*/ 7 w 7"/>
                <a:gd name="T15" fmla="*/ 4 h 5"/>
                <a:gd name="T16" fmla="*/ 6 w 7"/>
                <a:gd name="T17" fmla="*/ 5 h 5"/>
                <a:gd name="T18" fmla="*/ 1 w 7"/>
                <a:gd name="T19" fmla="*/ 5 h 5"/>
                <a:gd name="T20" fmla="*/ 1 w 7"/>
                <a:gd name="T21" fmla="*/ 5 h 5"/>
                <a:gd name="T22" fmla="*/ 0 w 7"/>
                <a:gd name="T23" fmla="*/ 4 h 5"/>
                <a:gd name="T24" fmla="*/ 0 w 7"/>
                <a:gd name="T25" fmla="*/ 1 h 5"/>
                <a:gd name="T26" fmla="*/ 0 w 7"/>
                <a:gd name="T27" fmla="*/ 1 h 5"/>
                <a:gd name="T28" fmla="*/ 1 w 7"/>
                <a:gd name="T29" fmla="*/ 0 h 5"/>
                <a:gd name="T30" fmla="*/ 6 w 7"/>
                <a:gd name="T31" fmla="*/ 0 h 5"/>
                <a:gd name="T32" fmla="*/ 6 w 7"/>
                <a:gd name="T33" fmla="*/ 0 h 5"/>
                <a:gd name="T34" fmla="*/ 7 w 7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5">
                  <a:moveTo>
                    <a:pt x="5" y="3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5" y="3"/>
                    <a:pt x="5" y="3"/>
                    <a:pt x="5" y="3"/>
                  </a:cubicBezTo>
                  <a:close/>
                  <a:moveTo>
                    <a:pt x="7" y="1"/>
                  </a:move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6" y="5"/>
                    <a:pt x="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1" name="Freeform 691">
              <a:extLst>
                <a:ext uri="{FF2B5EF4-FFF2-40B4-BE49-F238E27FC236}">
                  <a16:creationId xmlns:a16="http://schemas.microsoft.com/office/drawing/2014/main" xmlns="" id="{067E2BEF-34E8-4F6C-B4A7-BF95928AEA9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99388" y="1625601"/>
              <a:ext cx="33337" cy="28575"/>
            </a:xfrm>
            <a:custGeom>
              <a:avLst/>
              <a:gdLst>
                <a:gd name="T0" fmla="*/ 0 w 6"/>
                <a:gd name="T1" fmla="*/ 4 h 5"/>
                <a:gd name="T2" fmla="*/ 0 w 6"/>
                <a:gd name="T3" fmla="*/ 4 h 5"/>
                <a:gd name="T4" fmla="*/ 0 w 6"/>
                <a:gd name="T5" fmla="*/ 1 h 5"/>
                <a:gd name="T6" fmla="*/ 0 w 6"/>
                <a:gd name="T7" fmla="*/ 0 h 5"/>
                <a:gd name="T8" fmla="*/ 1 w 6"/>
                <a:gd name="T9" fmla="*/ 0 h 5"/>
                <a:gd name="T10" fmla="*/ 5 w 6"/>
                <a:gd name="T11" fmla="*/ 0 h 5"/>
                <a:gd name="T12" fmla="*/ 6 w 6"/>
                <a:gd name="T13" fmla="*/ 1 h 5"/>
                <a:gd name="T14" fmla="*/ 6 w 6"/>
                <a:gd name="T15" fmla="*/ 1 h 5"/>
                <a:gd name="T16" fmla="*/ 6 w 6"/>
                <a:gd name="T17" fmla="*/ 4 h 5"/>
                <a:gd name="T18" fmla="*/ 5 w 6"/>
                <a:gd name="T19" fmla="*/ 5 h 5"/>
                <a:gd name="T20" fmla="*/ 5 w 6"/>
                <a:gd name="T21" fmla="*/ 5 h 5"/>
                <a:gd name="T22" fmla="*/ 0 w 6"/>
                <a:gd name="T23" fmla="*/ 5 h 5"/>
                <a:gd name="T24" fmla="*/ 0 w 6"/>
                <a:gd name="T25" fmla="*/ 4 h 5"/>
                <a:gd name="T26" fmla="*/ 1 w 6"/>
                <a:gd name="T27" fmla="*/ 2 h 5"/>
                <a:gd name="T28" fmla="*/ 1 w 6"/>
                <a:gd name="T29" fmla="*/ 3 h 5"/>
                <a:gd name="T30" fmla="*/ 4 w 6"/>
                <a:gd name="T31" fmla="*/ 3 h 5"/>
                <a:gd name="T32" fmla="*/ 4 w 6"/>
                <a:gd name="T33" fmla="*/ 2 h 5"/>
                <a:gd name="T34" fmla="*/ 1 w 6"/>
                <a:gd name="T35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" h="5">
                  <a:moveTo>
                    <a:pt x="0" y="4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6" y="0"/>
                    <a:pt x="6" y="0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6" y="5"/>
                    <a:pt x="6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5"/>
                    <a:pt x="0" y="5"/>
                    <a:pt x="0" y="4"/>
                  </a:cubicBezTo>
                  <a:close/>
                  <a:moveTo>
                    <a:pt x="1" y="2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2"/>
                    <a:pt x="4" y="2"/>
                    <a:pt x="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2" name="Freeform 692">
              <a:extLst>
                <a:ext uri="{FF2B5EF4-FFF2-40B4-BE49-F238E27FC236}">
                  <a16:creationId xmlns:a16="http://schemas.microsoft.com/office/drawing/2014/main" xmlns="" id="{77E8B685-4EB8-492D-9E85-185CF0E0ABC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50188" y="1625601"/>
              <a:ext cx="38100" cy="28575"/>
            </a:xfrm>
            <a:custGeom>
              <a:avLst/>
              <a:gdLst>
                <a:gd name="T0" fmla="*/ 5 w 7"/>
                <a:gd name="T1" fmla="*/ 3 h 5"/>
                <a:gd name="T2" fmla="*/ 5 w 7"/>
                <a:gd name="T3" fmla="*/ 2 h 5"/>
                <a:gd name="T4" fmla="*/ 2 w 7"/>
                <a:gd name="T5" fmla="*/ 2 h 5"/>
                <a:gd name="T6" fmla="*/ 2 w 7"/>
                <a:gd name="T7" fmla="*/ 3 h 5"/>
                <a:gd name="T8" fmla="*/ 5 w 7"/>
                <a:gd name="T9" fmla="*/ 3 h 5"/>
                <a:gd name="T10" fmla="*/ 7 w 7"/>
                <a:gd name="T11" fmla="*/ 1 h 5"/>
                <a:gd name="T12" fmla="*/ 7 w 7"/>
                <a:gd name="T13" fmla="*/ 4 h 5"/>
                <a:gd name="T14" fmla="*/ 7 w 7"/>
                <a:gd name="T15" fmla="*/ 4 h 5"/>
                <a:gd name="T16" fmla="*/ 6 w 7"/>
                <a:gd name="T17" fmla="*/ 5 h 5"/>
                <a:gd name="T18" fmla="*/ 1 w 7"/>
                <a:gd name="T19" fmla="*/ 5 h 5"/>
                <a:gd name="T20" fmla="*/ 1 w 7"/>
                <a:gd name="T21" fmla="*/ 5 h 5"/>
                <a:gd name="T22" fmla="*/ 0 w 7"/>
                <a:gd name="T23" fmla="*/ 4 h 5"/>
                <a:gd name="T24" fmla="*/ 0 w 7"/>
                <a:gd name="T25" fmla="*/ 1 h 5"/>
                <a:gd name="T26" fmla="*/ 0 w 7"/>
                <a:gd name="T27" fmla="*/ 1 h 5"/>
                <a:gd name="T28" fmla="*/ 1 w 7"/>
                <a:gd name="T29" fmla="*/ 0 h 5"/>
                <a:gd name="T30" fmla="*/ 6 w 7"/>
                <a:gd name="T31" fmla="*/ 0 h 5"/>
                <a:gd name="T32" fmla="*/ 6 w 7"/>
                <a:gd name="T33" fmla="*/ 0 h 5"/>
                <a:gd name="T34" fmla="*/ 7 w 7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5">
                  <a:moveTo>
                    <a:pt x="5" y="3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5" y="3"/>
                    <a:pt x="5" y="3"/>
                    <a:pt x="5" y="3"/>
                  </a:cubicBezTo>
                  <a:close/>
                  <a:moveTo>
                    <a:pt x="7" y="1"/>
                  </a:move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7" y="5"/>
                    <a:pt x="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0" y="5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3" name="Freeform 693">
              <a:extLst>
                <a:ext uri="{FF2B5EF4-FFF2-40B4-BE49-F238E27FC236}">
                  <a16:creationId xmlns:a16="http://schemas.microsoft.com/office/drawing/2014/main" xmlns="" id="{D37725E2-BE8F-4DD1-876C-36204633195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43825" y="1671639"/>
              <a:ext cx="39687" cy="33338"/>
            </a:xfrm>
            <a:custGeom>
              <a:avLst/>
              <a:gdLst>
                <a:gd name="T0" fmla="*/ 5 w 7"/>
                <a:gd name="T1" fmla="*/ 4 h 6"/>
                <a:gd name="T2" fmla="*/ 5 w 7"/>
                <a:gd name="T3" fmla="*/ 2 h 6"/>
                <a:gd name="T4" fmla="*/ 2 w 7"/>
                <a:gd name="T5" fmla="*/ 2 h 6"/>
                <a:gd name="T6" fmla="*/ 2 w 7"/>
                <a:gd name="T7" fmla="*/ 4 h 6"/>
                <a:gd name="T8" fmla="*/ 5 w 7"/>
                <a:gd name="T9" fmla="*/ 4 h 6"/>
                <a:gd name="T10" fmla="*/ 7 w 7"/>
                <a:gd name="T11" fmla="*/ 1 h 6"/>
                <a:gd name="T12" fmla="*/ 7 w 7"/>
                <a:gd name="T13" fmla="*/ 5 h 6"/>
                <a:gd name="T14" fmla="*/ 7 w 7"/>
                <a:gd name="T15" fmla="*/ 5 h 6"/>
                <a:gd name="T16" fmla="*/ 6 w 7"/>
                <a:gd name="T17" fmla="*/ 6 h 6"/>
                <a:gd name="T18" fmla="*/ 1 w 7"/>
                <a:gd name="T19" fmla="*/ 6 h 6"/>
                <a:gd name="T20" fmla="*/ 1 w 7"/>
                <a:gd name="T21" fmla="*/ 6 h 6"/>
                <a:gd name="T22" fmla="*/ 0 w 7"/>
                <a:gd name="T23" fmla="*/ 5 h 6"/>
                <a:gd name="T24" fmla="*/ 0 w 7"/>
                <a:gd name="T25" fmla="*/ 1 h 6"/>
                <a:gd name="T26" fmla="*/ 0 w 7"/>
                <a:gd name="T27" fmla="*/ 1 h 6"/>
                <a:gd name="T28" fmla="*/ 1 w 7"/>
                <a:gd name="T29" fmla="*/ 0 h 6"/>
                <a:gd name="T30" fmla="*/ 6 w 7"/>
                <a:gd name="T31" fmla="*/ 0 h 6"/>
                <a:gd name="T32" fmla="*/ 6 w 7"/>
                <a:gd name="T33" fmla="*/ 0 h 6"/>
                <a:gd name="T34" fmla="*/ 7 w 7"/>
                <a:gd name="T3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5" y="4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lose/>
                  <a:moveTo>
                    <a:pt x="7" y="1"/>
                  </a:move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6"/>
                    <a:pt x="6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6"/>
                    <a:pt x="0" y="6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1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4" name="Freeform 694">
              <a:extLst>
                <a:ext uri="{FF2B5EF4-FFF2-40B4-BE49-F238E27FC236}">
                  <a16:creationId xmlns:a16="http://schemas.microsoft.com/office/drawing/2014/main" xmlns="" id="{F2917F47-360A-4CAA-AC51-8F81AD29816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99388" y="1671639"/>
              <a:ext cx="33337" cy="33338"/>
            </a:xfrm>
            <a:custGeom>
              <a:avLst/>
              <a:gdLst>
                <a:gd name="T0" fmla="*/ 0 w 6"/>
                <a:gd name="T1" fmla="*/ 5 h 6"/>
                <a:gd name="T2" fmla="*/ 0 w 6"/>
                <a:gd name="T3" fmla="*/ 5 h 6"/>
                <a:gd name="T4" fmla="*/ 0 w 6"/>
                <a:gd name="T5" fmla="*/ 1 h 6"/>
                <a:gd name="T6" fmla="*/ 0 w 6"/>
                <a:gd name="T7" fmla="*/ 0 h 6"/>
                <a:gd name="T8" fmla="*/ 1 w 6"/>
                <a:gd name="T9" fmla="*/ 0 h 6"/>
                <a:gd name="T10" fmla="*/ 5 w 6"/>
                <a:gd name="T11" fmla="*/ 0 h 6"/>
                <a:gd name="T12" fmla="*/ 6 w 6"/>
                <a:gd name="T13" fmla="*/ 1 h 6"/>
                <a:gd name="T14" fmla="*/ 6 w 6"/>
                <a:gd name="T15" fmla="*/ 1 h 6"/>
                <a:gd name="T16" fmla="*/ 6 w 6"/>
                <a:gd name="T17" fmla="*/ 5 h 6"/>
                <a:gd name="T18" fmla="*/ 5 w 6"/>
                <a:gd name="T19" fmla="*/ 6 h 6"/>
                <a:gd name="T20" fmla="*/ 5 w 6"/>
                <a:gd name="T21" fmla="*/ 6 h 6"/>
                <a:gd name="T22" fmla="*/ 0 w 6"/>
                <a:gd name="T23" fmla="*/ 6 h 6"/>
                <a:gd name="T24" fmla="*/ 0 w 6"/>
                <a:gd name="T25" fmla="*/ 5 h 6"/>
                <a:gd name="T26" fmla="*/ 1 w 6"/>
                <a:gd name="T27" fmla="*/ 2 h 6"/>
                <a:gd name="T28" fmla="*/ 1 w 6"/>
                <a:gd name="T29" fmla="*/ 4 h 6"/>
                <a:gd name="T30" fmla="*/ 4 w 6"/>
                <a:gd name="T31" fmla="*/ 4 h 6"/>
                <a:gd name="T32" fmla="*/ 4 w 6"/>
                <a:gd name="T33" fmla="*/ 2 h 6"/>
                <a:gd name="T34" fmla="*/ 1 w 6"/>
                <a:gd name="T35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" h="6">
                  <a:moveTo>
                    <a:pt x="0" y="5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6" y="0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6" y="6"/>
                    <a:pt x="6" y="6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6"/>
                    <a:pt x="0" y="6"/>
                    <a:pt x="0" y="5"/>
                  </a:cubicBezTo>
                  <a:close/>
                  <a:moveTo>
                    <a:pt x="1" y="2"/>
                  </a:moveTo>
                  <a:cubicBezTo>
                    <a:pt x="1" y="4"/>
                    <a:pt x="1" y="4"/>
                    <a:pt x="1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2"/>
                    <a:pt x="4" y="2"/>
                    <a:pt x="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5" name="Freeform 695">
              <a:extLst>
                <a:ext uri="{FF2B5EF4-FFF2-40B4-BE49-F238E27FC236}">
                  <a16:creationId xmlns:a16="http://schemas.microsoft.com/office/drawing/2014/main" xmlns="" id="{875FA0C1-030A-4675-B66B-2C9A3541C38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50188" y="1671639"/>
              <a:ext cx="38100" cy="33338"/>
            </a:xfrm>
            <a:custGeom>
              <a:avLst/>
              <a:gdLst>
                <a:gd name="T0" fmla="*/ 5 w 7"/>
                <a:gd name="T1" fmla="*/ 4 h 6"/>
                <a:gd name="T2" fmla="*/ 5 w 7"/>
                <a:gd name="T3" fmla="*/ 2 h 6"/>
                <a:gd name="T4" fmla="*/ 2 w 7"/>
                <a:gd name="T5" fmla="*/ 2 h 6"/>
                <a:gd name="T6" fmla="*/ 2 w 7"/>
                <a:gd name="T7" fmla="*/ 4 h 6"/>
                <a:gd name="T8" fmla="*/ 5 w 7"/>
                <a:gd name="T9" fmla="*/ 4 h 6"/>
                <a:gd name="T10" fmla="*/ 7 w 7"/>
                <a:gd name="T11" fmla="*/ 1 h 6"/>
                <a:gd name="T12" fmla="*/ 7 w 7"/>
                <a:gd name="T13" fmla="*/ 5 h 6"/>
                <a:gd name="T14" fmla="*/ 7 w 7"/>
                <a:gd name="T15" fmla="*/ 5 h 6"/>
                <a:gd name="T16" fmla="*/ 6 w 7"/>
                <a:gd name="T17" fmla="*/ 6 h 6"/>
                <a:gd name="T18" fmla="*/ 1 w 7"/>
                <a:gd name="T19" fmla="*/ 6 h 6"/>
                <a:gd name="T20" fmla="*/ 1 w 7"/>
                <a:gd name="T21" fmla="*/ 6 h 6"/>
                <a:gd name="T22" fmla="*/ 0 w 7"/>
                <a:gd name="T23" fmla="*/ 5 h 6"/>
                <a:gd name="T24" fmla="*/ 0 w 7"/>
                <a:gd name="T25" fmla="*/ 1 h 6"/>
                <a:gd name="T26" fmla="*/ 0 w 7"/>
                <a:gd name="T27" fmla="*/ 1 h 6"/>
                <a:gd name="T28" fmla="*/ 1 w 7"/>
                <a:gd name="T29" fmla="*/ 0 h 6"/>
                <a:gd name="T30" fmla="*/ 6 w 7"/>
                <a:gd name="T31" fmla="*/ 0 h 6"/>
                <a:gd name="T32" fmla="*/ 6 w 7"/>
                <a:gd name="T33" fmla="*/ 0 h 6"/>
                <a:gd name="T34" fmla="*/ 7 w 7"/>
                <a:gd name="T3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5" y="4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lose/>
                  <a:moveTo>
                    <a:pt x="7" y="1"/>
                  </a:move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6"/>
                    <a:pt x="7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0" y="6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1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6" name="Freeform 696">
              <a:extLst>
                <a:ext uri="{FF2B5EF4-FFF2-40B4-BE49-F238E27FC236}">
                  <a16:creationId xmlns:a16="http://schemas.microsoft.com/office/drawing/2014/main" xmlns="" id="{3C3F46BC-47A4-4615-ADDF-D904F85DF25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43825" y="1720851"/>
              <a:ext cx="39687" cy="33338"/>
            </a:xfrm>
            <a:custGeom>
              <a:avLst/>
              <a:gdLst>
                <a:gd name="T0" fmla="*/ 5 w 7"/>
                <a:gd name="T1" fmla="*/ 4 h 6"/>
                <a:gd name="T2" fmla="*/ 5 w 7"/>
                <a:gd name="T3" fmla="*/ 2 h 6"/>
                <a:gd name="T4" fmla="*/ 2 w 7"/>
                <a:gd name="T5" fmla="*/ 2 h 6"/>
                <a:gd name="T6" fmla="*/ 2 w 7"/>
                <a:gd name="T7" fmla="*/ 4 h 6"/>
                <a:gd name="T8" fmla="*/ 5 w 7"/>
                <a:gd name="T9" fmla="*/ 4 h 6"/>
                <a:gd name="T10" fmla="*/ 7 w 7"/>
                <a:gd name="T11" fmla="*/ 1 h 6"/>
                <a:gd name="T12" fmla="*/ 7 w 7"/>
                <a:gd name="T13" fmla="*/ 5 h 6"/>
                <a:gd name="T14" fmla="*/ 7 w 7"/>
                <a:gd name="T15" fmla="*/ 5 h 6"/>
                <a:gd name="T16" fmla="*/ 6 w 7"/>
                <a:gd name="T17" fmla="*/ 6 h 6"/>
                <a:gd name="T18" fmla="*/ 1 w 7"/>
                <a:gd name="T19" fmla="*/ 6 h 6"/>
                <a:gd name="T20" fmla="*/ 1 w 7"/>
                <a:gd name="T21" fmla="*/ 6 h 6"/>
                <a:gd name="T22" fmla="*/ 0 w 7"/>
                <a:gd name="T23" fmla="*/ 5 h 6"/>
                <a:gd name="T24" fmla="*/ 0 w 7"/>
                <a:gd name="T25" fmla="*/ 1 h 6"/>
                <a:gd name="T26" fmla="*/ 0 w 7"/>
                <a:gd name="T27" fmla="*/ 1 h 6"/>
                <a:gd name="T28" fmla="*/ 1 w 7"/>
                <a:gd name="T29" fmla="*/ 0 h 6"/>
                <a:gd name="T30" fmla="*/ 6 w 7"/>
                <a:gd name="T31" fmla="*/ 0 h 6"/>
                <a:gd name="T32" fmla="*/ 6 w 7"/>
                <a:gd name="T33" fmla="*/ 0 h 6"/>
                <a:gd name="T34" fmla="*/ 7 w 7"/>
                <a:gd name="T3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5" y="4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lose/>
                  <a:moveTo>
                    <a:pt x="7" y="1"/>
                  </a:move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6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6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7" name="Freeform 697">
              <a:extLst>
                <a:ext uri="{FF2B5EF4-FFF2-40B4-BE49-F238E27FC236}">
                  <a16:creationId xmlns:a16="http://schemas.microsoft.com/office/drawing/2014/main" xmlns="" id="{160BBBEE-BCBF-4AA3-85D7-C1701FABBEB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99388" y="1720851"/>
              <a:ext cx="33337" cy="33338"/>
            </a:xfrm>
            <a:custGeom>
              <a:avLst/>
              <a:gdLst>
                <a:gd name="T0" fmla="*/ 0 w 6"/>
                <a:gd name="T1" fmla="*/ 5 h 6"/>
                <a:gd name="T2" fmla="*/ 0 w 6"/>
                <a:gd name="T3" fmla="*/ 5 h 6"/>
                <a:gd name="T4" fmla="*/ 0 w 6"/>
                <a:gd name="T5" fmla="*/ 1 h 6"/>
                <a:gd name="T6" fmla="*/ 0 w 6"/>
                <a:gd name="T7" fmla="*/ 0 h 6"/>
                <a:gd name="T8" fmla="*/ 1 w 6"/>
                <a:gd name="T9" fmla="*/ 0 h 6"/>
                <a:gd name="T10" fmla="*/ 5 w 6"/>
                <a:gd name="T11" fmla="*/ 0 h 6"/>
                <a:gd name="T12" fmla="*/ 6 w 6"/>
                <a:gd name="T13" fmla="*/ 1 h 6"/>
                <a:gd name="T14" fmla="*/ 6 w 6"/>
                <a:gd name="T15" fmla="*/ 1 h 6"/>
                <a:gd name="T16" fmla="*/ 6 w 6"/>
                <a:gd name="T17" fmla="*/ 5 h 6"/>
                <a:gd name="T18" fmla="*/ 5 w 6"/>
                <a:gd name="T19" fmla="*/ 6 h 6"/>
                <a:gd name="T20" fmla="*/ 5 w 6"/>
                <a:gd name="T21" fmla="*/ 6 h 6"/>
                <a:gd name="T22" fmla="*/ 0 w 6"/>
                <a:gd name="T23" fmla="*/ 6 h 6"/>
                <a:gd name="T24" fmla="*/ 0 w 6"/>
                <a:gd name="T25" fmla="*/ 5 h 6"/>
                <a:gd name="T26" fmla="*/ 1 w 6"/>
                <a:gd name="T27" fmla="*/ 2 h 6"/>
                <a:gd name="T28" fmla="*/ 1 w 6"/>
                <a:gd name="T29" fmla="*/ 4 h 6"/>
                <a:gd name="T30" fmla="*/ 4 w 6"/>
                <a:gd name="T31" fmla="*/ 4 h 6"/>
                <a:gd name="T32" fmla="*/ 4 w 6"/>
                <a:gd name="T33" fmla="*/ 2 h 6"/>
                <a:gd name="T34" fmla="*/ 1 w 6"/>
                <a:gd name="T35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" h="6">
                  <a:moveTo>
                    <a:pt x="0" y="5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6" y="0"/>
                    <a:pt x="6" y="0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6" y="5"/>
                    <a:pt x="6" y="6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6"/>
                    <a:pt x="0" y="5"/>
                    <a:pt x="0" y="5"/>
                  </a:cubicBezTo>
                  <a:close/>
                  <a:moveTo>
                    <a:pt x="1" y="2"/>
                  </a:moveTo>
                  <a:cubicBezTo>
                    <a:pt x="1" y="4"/>
                    <a:pt x="1" y="4"/>
                    <a:pt x="1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2"/>
                    <a:pt x="4" y="2"/>
                    <a:pt x="4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8" name="Freeform 698">
              <a:extLst>
                <a:ext uri="{FF2B5EF4-FFF2-40B4-BE49-F238E27FC236}">
                  <a16:creationId xmlns:a16="http://schemas.microsoft.com/office/drawing/2014/main" xmlns="" id="{8F6261B9-7E17-4866-8030-E6E00CE5091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43825" y="1771651"/>
              <a:ext cx="39687" cy="26988"/>
            </a:xfrm>
            <a:custGeom>
              <a:avLst/>
              <a:gdLst>
                <a:gd name="T0" fmla="*/ 5 w 7"/>
                <a:gd name="T1" fmla="*/ 3 h 5"/>
                <a:gd name="T2" fmla="*/ 5 w 7"/>
                <a:gd name="T3" fmla="*/ 2 h 5"/>
                <a:gd name="T4" fmla="*/ 2 w 7"/>
                <a:gd name="T5" fmla="*/ 2 h 5"/>
                <a:gd name="T6" fmla="*/ 2 w 7"/>
                <a:gd name="T7" fmla="*/ 3 h 5"/>
                <a:gd name="T8" fmla="*/ 5 w 7"/>
                <a:gd name="T9" fmla="*/ 3 h 5"/>
                <a:gd name="T10" fmla="*/ 7 w 7"/>
                <a:gd name="T11" fmla="*/ 1 h 5"/>
                <a:gd name="T12" fmla="*/ 7 w 7"/>
                <a:gd name="T13" fmla="*/ 4 h 5"/>
                <a:gd name="T14" fmla="*/ 7 w 7"/>
                <a:gd name="T15" fmla="*/ 4 h 5"/>
                <a:gd name="T16" fmla="*/ 6 w 7"/>
                <a:gd name="T17" fmla="*/ 5 h 5"/>
                <a:gd name="T18" fmla="*/ 1 w 7"/>
                <a:gd name="T19" fmla="*/ 5 h 5"/>
                <a:gd name="T20" fmla="*/ 1 w 7"/>
                <a:gd name="T21" fmla="*/ 5 h 5"/>
                <a:gd name="T22" fmla="*/ 0 w 7"/>
                <a:gd name="T23" fmla="*/ 4 h 5"/>
                <a:gd name="T24" fmla="*/ 0 w 7"/>
                <a:gd name="T25" fmla="*/ 1 h 5"/>
                <a:gd name="T26" fmla="*/ 0 w 7"/>
                <a:gd name="T27" fmla="*/ 1 h 5"/>
                <a:gd name="T28" fmla="*/ 1 w 7"/>
                <a:gd name="T29" fmla="*/ 0 h 5"/>
                <a:gd name="T30" fmla="*/ 6 w 7"/>
                <a:gd name="T31" fmla="*/ 0 h 5"/>
                <a:gd name="T32" fmla="*/ 6 w 7"/>
                <a:gd name="T33" fmla="*/ 0 h 5"/>
                <a:gd name="T34" fmla="*/ 7 w 7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5">
                  <a:moveTo>
                    <a:pt x="5" y="3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5" y="3"/>
                    <a:pt x="5" y="3"/>
                    <a:pt x="5" y="3"/>
                  </a:cubicBezTo>
                  <a:close/>
                  <a:moveTo>
                    <a:pt x="7" y="1"/>
                  </a:move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6" y="5"/>
                    <a:pt x="6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9" name="Freeform 699">
              <a:extLst>
                <a:ext uri="{FF2B5EF4-FFF2-40B4-BE49-F238E27FC236}">
                  <a16:creationId xmlns:a16="http://schemas.microsoft.com/office/drawing/2014/main" xmlns="" id="{F986A707-3DC6-4BC0-BC5C-261909E9FF5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50188" y="1720851"/>
              <a:ext cx="38100" cy="33338"/>
            </a:xfrm>
            <a:custGeom>
              <a:avLst/>
              <a:gdLst>
                <a:gd name="T0" fmla="*/ 5 w 7"/>
                <a:gd name="T1" fmla="*/ 4 h 6"/>
                <a:gd name="T2" fmla="*/ 5 w 7"/>
                <a:gd name="T3" fmla="*/ 2 h 6"/>
                <a:gd name="T4" fmla="*/ 2 w 7"/>
                <a:gd name="T5" fmla="*/ 2 h 6"/>
                <a:gd name="T6" fmla="*/ 2 w 7"/>
                <a:gd name="T7" fmla="*/ 4 h 6"/>
                <a:gd name="T8" fmla="*/ 5 w 7"/>
                <a:gd name="T9" fmla="*/ 4 h 6"/>
                <a:gd name="T10" fmla="*/ 7 w 7"/>
                <a:gd name="T11" fmla="*/ 1 h 6"/>
                <a:gd name="T12" fmla="*/ 7 w 7"/>
                <a:gd name="T13" fmla="*/ 5 h 6"/>
                <a:gd name="T14" fmla="*/ 7 w 7"/>
                <a:gd name="T15" fmla="*/ 5 h 6"/>
                <a:gd name="T16" fmla="*/ 6 w 7"/>
                <a:gd name="T17" fmla="*/ 6 h 6"/>
                <a:gd name="T18" fmla="*/ 1 w 7"/>
                <a:gd name="T19" fmla="*/ 6 h 6"/>
                <a:gd name="T20" fmla="*/ 1 w 7"/>
                <a:gd name="T21" fmla="*/ 6 h 6"/>
                <a:gd name="T22" fmla="*/ 0 w 7"/>
                <a:gd name="T23" fmla="*/ 5 h 6"/>
                <a:gd name="T24" fmla="*/ 0 w 7"/>
                <a:gd name="T25" fmla="*/ 1 h 6"/>
                <a:gd name="T26" fmla="*/ 0 w 7"/>
                <a:gd name="T27" fmla="*/ 1 h 6"/>
                <a:gd name="T28" fmla="*/ 1 w 7"/>
                <a:gd name="T29" fmla="*/ 0 h 6"/>
                <a:gd name="T30" fmla="*/ 6 w 7"/>
                <a:gd name="T31" fmla="*/ 0 h 6"/>
                <a:gd name="T32" fmla="*/ 6 w 7"/>
                <a:gd name="T33" fmla="*/ 0 h 6"/>
                <a:gd name="T34" fmla="*/ 7 w 7"/>
                <a:gd name="T3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" h="6">
                  <a:moveTo>
                    <a:pt x="5" y="4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5" y="4"/>
                    <a:pt x="5" y="4"/>
                    <a:pt x="5" y="4"/>
                  </a:cubicBezTo>
                  <a:close/>
                  <a:moveTo>
                    <a:pt x="7" y="1"/>
                  </a:move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6"/>
                    <a:pt x="6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0" name="Freeform 700">
              <a:extLst>
                <a:ext uri="{FF2B5EF4-FFF2-40B4-BE49-F238E27FC236}">
                  <a16:creationId xmlns:a16="http://schemas.microsoft.com/office/drawing/2014/main" xmlns="" id="{9BD33572-CDAC-43F1-BA5B-2A5B107F66F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99388" y="1771651"/>
              <a:ext cx="88900" cy="26988"/>
            </a:xfrm>
            <a:custGeom>
              <a:avLst/>
              <a:gdLst>
                <a:gd name="T0" fmla="*/ 14 w 16"/>
                <a:gd name="T1" fmla="*/ 3 h 5"/>
                <a:gd name="T2" fmla="*/ 14 w 16"/>
                <a:gd name="T3" fmla="*/ 2 h 5"/>
                <a:gd name="T4" fmla="*/ 1 w 16"/>
                <a:gd name="T5" fmla="*/ 2 h 5"/>
                <a:gd name="T6" fmla="*/ 1 w 16"/>
                <a:gd name="T7" fmla="*/ 3 h 5"/>
                <a:gd name="T8" fmla="*/ 14 w 16"/>
                <a:gd name="T9" fmla="*/ 3 h 5"/>
                <a:gd name="T10" fmla="*/ 16 w 16"/>
                <a:gd name="T11" fmla="*/ 1 h 5"/>
                <a:gd name="T12" fmla="*/ 16 w 16"/>
                <a:gd name="T13" fmla="*/ 4 h 5"/>
                <a:gd name="T14" fmla="*/ 16 w 16"/>
                <a:gd name="T15" fmla="*/ 4 h 5"/>
                <a:gd name="T16" fmla="*/ 15 w 16"/>
                <a:gd name="T17" fmla="*/ 5 h 5"/>
                <a:gd name="T18" fmla="*/ 1 w 16"/>
                <a:gd name="T19" fmla="*/ 5 h 5"/>
                <a:gd name="T20" fmla="*/ 0 w 16"/>
                <a:gd name="T21" fmla="*/ 5 h 5"/>
                <a:gd name="T22" fmla="*/ 0 w 16"/>
                <a:gd name="T23" fmla="*/ 4 h 5"/>
                <a:gd name="T24" fmla="*/ 0 w 16"/>
                <a:gd name="T25" fmla="*/ 1 h 5"/>
                <a:gd name="T26" fmla="*/ 0 w 16"/>
                <a:gd name="T27" fmla="*/ 1 h 5"/>
                <a:gd name="T28" fmla="*/ 0 w 16"/>
                <a:gd name="T29" fmla="*/ 0 h 5"/>
                <a:gd name="T30" fmla="*/ 15 w 16"/>
                <a:gd name="T31" fmla="*/ 0 h 5"/>
                <a:gd name="T32" fmla="*/ 15 w 16"/>
                <a:gd name="T33" fmla="*/ 0 h 5"/>
                <a:gd name="T34" fmla="*/ 16 w 16"/>
                <a:gd name="T3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6" h="5">
                  <a:moveTo>
                    <a:pt x="14" y="3"/>
                  </a:moveTo>
                  <a:cubicBezTo>
                    <a:pt x="14" y="2"/>
                    <a:pt x="14" y="2"/>
                    <a:pt x="1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4" y="3"/>
                    <a:pt x="14" y="3"/>
                    <a:pt x="14" y="3"/>
                  </a:cubicBezTo>
                  <a:close/>
                  <a:moveTo>
                    <a:pt x="16" y="1"/>
                  </a:moveTo>
                  <a:cubicBezTo>
                    <a:pt x="16" y="4"/>
                    <a:pt x="16" y="4"/>
                    <a:pt x="16" y="4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5"/>
                    <a:pt x="16" y="5"/>
                    <a:pt x="15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6" y="0"/>
                    <a:pt x="16" y="0"/>
                    <a:pt x="16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21" name="Group 720">
            <a:extLst>
              <a:ext uri="{FF2B5EF4-FFF2-40B4-BE49-F238E27FC236}">
                <a16:creationId xmlns:a16="http://schemas.microsoft.com/office/drawing/2014/main" xmlns="" id="{0C9F02C3-1CDD-4494-9E3D-4EBD3E64CF09}"/>
              </a:ext>
            </a:extLst>
          </p:cNvPr>
          <p:cNvGrpSpPr/>
          <p:nvPr/>
        </p:nvGrpSpPr>
        <p:grpSpPr>
          <a:xfrm>
            <a:off x="6226175" y="1568451"/>
            <a:ext cx="339725" cy="339726"/>
            <a:chOff x="6226175" y="1492251"/>
            <a:chExt cx="339725" cy="339726"/>
          </a:xfrm>
          <a:solidFill>
            <a:schemeClr val="tx1"/>
          </a:solidFill>
        </p:grpSpPr>
        <p:sp>
          <p:nvSpPr>
            <p:cNvPr id="722" name="Freeform 701">
              <a:extLst>
                <a:ext uri="{FF2B5EF4-FFF2-40B4-BE49-F238E27FC236}">
                  <a16:creationId xmlns:a16="http://schemas.microsoft.com/office/drawing/2014/main" xmlns="" id="{15F18722-CD72-4FA2-9423-C1D99D6DF2D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81750" y="1709739"/>
              <a:ext cx="28575" cy="33338"/>
            </a:xfrm>
            <a:custGeom>
              <a:avLst/>
              <a:gdLst>
                <a:gd name="T0" fmla="*/ 3 w 5"/>
                <a:gd name="T1" fmla="*/ 2 h 6"/>
                <a:gd name="T2" fmla="*/ 2 w 5"/>
                <a:gd name="T3" fmla="*/ 2 h 6"/>
                <a:gd name="T4" fmla="*/ 2 w 5"/>
                <a:gd name="T5" fmla="*/ 3 h 6"/>
                <a:gd name="T6" fmla="*/ 2 w 5"/>
                <a:gd name="T7" fmla="*/ 4 h 6"/>
                <a:gd name="T8" fmla="*/ 2 w 5"/>
                <a:gd name="T9" fmla="*/ 4 h 6"/>
                <a:gd name="T10" fmla="*/ 3 w 5"/>
                <a:gd name="T11" fmla="*/ 4 h 6"/>
                <a:gd name="T12" fmla="*/ 3 w 5"/>
                <a:gd name="T13" fmla="*/ 4 h 6"/>
                <a:gd name="T14" fmla="*/ 3 w 5"/>
                <a:gd name="T15" fmla="*/ 4 h 6"/>
                <a:gd name="T16" fmla="*/ 4 w 5"/>
                <a:gd name="T17" fmla="*/ 3 h 6"/>
                <a:gd name="T18" fmla="*/ 3 w 5"/>
                <a:gd name="T19" fmla="*/ 2 h 6"/>
                <a:gd name="T20" fmla="*/ 3 w 5"/>
                <a:gd name="T21" fmla="*/ 2 h 6"/>
                <a:gd name="T22" fmla="*/ 3 w 5"/>
                <a:gd name="T23" fmla="*/ 2 h 6"/>
                <a:gd name="T24" fmla="*/ 1 w 5"/>
                <a:gd name="T25" fmla="*/ 1 h 6"/>
                <a:gd name="T26" fmla="*/ 3 w 5"/>
                <a:gd name="T27" fmla="*/ 0 h 6"/>
                <a:gd name="T28" fmla="*/ 5 w 5"/>
                <a:gd name="T29" fmla="*/ 1 h 6"/>
                <a:gd name="T30" fmla="*/ 5 w 5"/>
                <a:gd name="T31" fmla="*/ 1 h 6"/>
                <a:gd name="T32" fmla="*/ 5 w 5"/>
                <a:gd name="T33" fmla="*/ 1 h 6"/>
                <a:gd name="T34" fmla="*/ 5 w 5"/>
                <a:gd name="T35" fmla="*/ 3 h 6"/>
                <a:gd name="T36" fmla="*/ 5 w 5"/>
                <a:gd name="T37" fmla="*/ 5 h 6"/>
                <a:gd name="T38" fmla="*/ 5 w 5"/>
                <a:gd name="T39" fmla="*/ 5 h 6"/>
                <a:gd name="T40" fmla="*/ 3 w 5"/>
                <a:gd name="T41" fmla="*/ 6 h 6"/>
                <a:gd name="T42" fmla="*/ 1 w 5"/>
                <a:gd name="T43" fmla="*/ 5 h 6"/>
                <a:gd name="T44" fmla="*/ 1 w 5"/>
                <a:gd name="T45" fmla="*/ 5 h 6"/>
                <a:gd name="T46" fmla="*/ 0 w 5"/>
                <a:gd name="T47" fmla="*/ 3 h 6"/>
                <a:gd name="T48" fmla="*/ 1 w 5"/>
                <a:gd name="T4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" h="6">
                  <a:moveTo>
                    <a:pt x="3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4" y="3"/>
                    <a:pt x="4" y="3"/>
                  </a:cubicBezTo>
                  <a:cubicBezTo>
                    <a:pt x="4" y="3"/>
                    <a:pt x="3" y="3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lose/>
                  <a:moveTo>
                    <a:pt x="1" y="1"/>
                  </a:moveTo>
                  <a:cubicBezTo>
                    <a:pt x="1" y="1"/>
                    <a:pt x="2" y="0"/>
                    <a:pt x="3" y="0"/>
                  </a:cubicBezTo>
                  <a:cubicBezTo>
                    <a:pt x="3" y="0"/>
                    <a:pt x="4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2"/>
                    <a:pt x="5" y="2"/>
                    <a:pt x="5" y="3"/>
                  </a:cubicBezTo>
                  <a:cubicBezTo>
                    <a:pt x="5" y="4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4" y="6"/>
                    <a:pt x="3" y="6"/>
                    <a:pt x="3" y="6"/>
                  </a:cubicBezTo>
                  <a:cubicBezTo>
                    <a:pt x="2" y="6"/>
                    <a:pt x="1" y="6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4"/>
                    <a:pt x="0" y="3"/>
                  </a:cubicBezTo>
                  <a:cubicBezTo>
                    <a:pt x="0" y="2"/>
                    <a:pt x="0" y="2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3" name="Freeform 702">
              <a:extLst>
                <a:ext uri="{FF2B5EF4-FFF2-40B4-BE49-F238E27FC236}">
                  <a16:creationId xmlns:a16="http://schemas.microsoft.com/office/drawing/2014/main" xmlns="" id="{B1305AE3-B104-4C4E-B873-2BB913331B8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226175" y="1492251"/>
              <a:ext cx="339725" cy="273050"/>
            </a:xfrm>
            <a:custGeom>
              <a:avLst/>
              <a:gdLst>
                <a:gd name="T0" fmla="*/ 55 w 61"/>
                <a:gd name="T1" fmla="*/ 2 h 49"/>
                <a:gd name="T2" fmla="*/ 6 w 61"/>
                <a:gd name="T3" fmla="*/ 2 h 49"/>
                <a:gd name="T4" fmla="*/ 3 w 61"/>
                <a:gd name="T5" fmla="*/ 4 h 49"/>
                <a:gd name="T6" fmla="*/ 3 w 61"/>
                <a:gd name="T7" fmla="*/ 4 h 49"/>
                <a:gd name="T8" fmla="*/ 2 w 61"/>
                <a:gd name="T9" fmla="*/ 6 h 49"/>
                <a:gd name="T10" fmla="*/ 2 w 61"/>
                <a:gd name="T11" fmla="*/ 43 h 49"/>
                <a:gd name="T12" fmla="*/ 3 w 61"/>
                <a:gd name="T13" fmla="*/ 46 h 49"/>
                <a:gd name="T14" fmla="*/ 3 w 61"/>
                <a:gd name="T15" fmla="*/ 46 h 49"/>
                <a:gd name="T16" fmla="*/ 3 w 61"/>
                <a:gd name="T17" fmla="*/ 46 h 49"/>
                <a:gd name="T18" fmla="*/ 6 w 61"/>
                <a:gd name="T19" fmla="*/ 47 h 49"/>
                <a:gd name="T20" fmla="*/ 55 w 61"/>
                <a:gd name="T21" fmla="*/ 47 h 49"/>
                <a:gd name="T22" fmla="*/ 58 w 61"/>
                <a:gd name="T23" fmla="*/ 46 h 49"/>
                <a:gd name="T24" fmla="*/ 59 w 61"/>
                <a:gd name="T25" fmla="*/ 43 h 49"/>
                <a:gd name="T26" fmla="*/ 59 w 61"/>
                <a:gd name="T27" fmla="*/ 6 h 49"/>
                <a:gd name="T28" fmla="*/ 58 w 61"/>
                <a:gd name="T29" fmla="*/ 4 h 49"/>
                <a:gd name="T30" fmla="*/ 55 w 61"/>
                <a:gd name="T31" fmla="*/ 2 h 49"/>
                <a:gd name="T32" fmla="*/ 6 w 61"/>
                <a:gd name="T33" fmla="*/ 0 h 49"/>
                <a:gd name="T34" fmla="*/ 55 w 61"/>
                <a:gd name="T35" fmla="*/ 0 h 49"/>
                <a:gd name="T36" fmla="*/ 59 w 61"/>
                <a:gd name="T37" fmla="*/ 2 h 49"/>
                <a:gd name="T38" fmla="*/ 61 w 61"/>
                <a:gd name="T39" fmla="*/ 6 h 49"/>
                <a:gd name="T40" fmla="*/ 61 w 61"/>
                <a:gd name="T41" fmla="*/ 43 h 49"/>
                <a:gd name="T42" fmla="*/ 59 w 61"/>
                <a:gd name="T43" fmla="*/ 47 h 49"/>
                <a:gd name="T44" fmla="*/ 55 w 61"/>
                <a:gd name="T45" fmla="*/ 49 h 49"/>
                <a:gd name="T46" fmla="*/ 6 w 61"/>
                <a:gd name="T47" fmla="*/ 49 h 49"/>
                <a:gd name="T48" fmla="*/ 2 w 61"/>
                <a:gd name="T49" fmla="*/ 47 h 49"/>
                <a:gd name="T50" fmla="*/ 2 w 61"/>
                <a:gd name="T51" fmla="*/ 47 h 49"/>
                <a:gd name="T52" fmla="*/ 0 w 61"/>
                <a:gd name="T53" fmla="*/ 43 h 49"/>
                <a:gd name="T54" fmla="*/ 0 w 61"/>
                <a:gd name="T55" fmla="*/ 6 h 49"/>
                <a:gd name="T56" fmla="*/ 2 w 61"/>
                <a:gd name="T57" fmla="*/ 2 h 49"/>
                <a:gd name="T58" fmla="*/ 2 w 61"/>
                <a:gd name="T59" fmla="*/ 2 h 49"/>
                <a:gd name="T60" fmla="*/ 2 w 61"/>
                <a:gd name="T61" fmla="*/ 2 h 49"/>
                <a:gd name="T62" fmla="*/ 6 w 61"/>
                <a:gd name="T63" fmla="*/ 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1" h="49">
                  <a:moveTo>
                    <a:pt x="55" y="2"/>
                  </a:move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43"/>
                    <a:pt x="2" y="43"/>
                    <a:pt x="2" y="43"/>
                  </a:cubicBezTo>
                  <a:cubicBezTo>
                    <a:pt x="2" y="44"/>
                    <a:pt x="2" y="45"/>
                    <a:pt x="3" y="46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4" y="47"/>
                    <a:pt x="5" y="47"/>
                    <a:pt x="6" y="47"/>
                  </a:cubicBezTo>
                  <a:cubicBezTo>
                    <a:pt x="55" y="47"/>
                    <a:pt x="55" y="47"/>
                    <a:pt x="55" y="47"/>
                  </a:cubicBezTo>
                  <a:cubicBezTo>
                    <a:pt x="56" y="47"/>
                    <a:pt x="57" y="47"/>
                    <a:pt x="58" y="46"/>
                  </a:cubicBezTo>
                  <a:cubicBezTo>
                    <a:pt x="59" y="45"/>
                    <a:pt x="59" y="44"/>
                    <a:pt x="59" y="43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9" y="5"/>
                    <a:pt x="59" y="4"/>
                    <a:pt x="58" y="4"/>
                  </a:cubicBezTo>
                  <a:cubicBezTo>
                    <a:pt x="57" y="3"/>
                    <a:pt x="56" y="2"/>
                    <a:pt x="55" y="2"/>
                  </a:cubicBezTo>
                  <a:close/>
                  <a:moveTo>
                    <a:pt x="6" y="0"/>
                  </a:moveTo>
                  <a:cubicBezTo>
                    <a:pt x="55" y="0"/>
                    <a:pt x="55" y="0"/>
                    <a:pt x="55" y="0"/>
                  </a:cubicBezTo>
                  <a:cubicBezTo>
                    <a:pt x="57" y="0"/>
                    <a:pt x="58" y="1"/>
                    <a:pt x="59" y="2"/>
                  </a:cubicBezTo>
                  <a:cubicBezTo>
                    <a:pt x="60" y="3"/>
                    <a:pt x="61" y="5"/>
                    <a:pt x="61" y="6"/>
                  </a:cubicBezTo>
                  <a:cubicBezTo>
                    <a:pt x="61" y="43"/>
                    <a:pt x="61" y="43"/>
                    <a:pt x="61" y="43"/>
                  </a:cubicBezTo>
                  <a:cubicBezTo>
                    <a:pt x="61" y="45"/>
                    <a:pt x="60" y="46"/>
                    <a:pt x="59" y="47"/>
                  </a:cubicBezTo>
                  <a:cubicBezTo>
                    <a:pt x="58" y="49"/>
                    <a:pt x="57" y="49"/>
                    <a:pt x="55" y="49"/>
                  </a:cubicBezTo>
                  <a:cubicBezTo>
                    <a:pt x="6" y="49"/>
                    <a:pt x="6" y="49"/>
                    <a:pt x="6" y="49"/>
                  </a:cubicBezTo>
                  <a:cubicBezTo>
                    <a:pt x="4" y="49"/>
                    <a:pt x="3" y="49"/>
                    <a:pt x="2" y="47"/>
                  </a:cubicBezTo>
                  <a:cubicBezTo>
                    <a:pt x="2" y="47"/>
                    <a:pt x="2" y="47"/>
                    <a:pt x="2" y="47"/>
                  </a:cubicBezTo>
                  <a:cubicBezTo>
                    <a:pt x="1" y="46"/>
                    <a:pt x="0" y="45"/>
                    <a:pt x="0" y="43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4" name="Freeform 703">
              <a:extLst>
                <a:ext uri="{FF2B5EF4-FFF2-40B4-BE49-F238E27FC236}">
                  <a16:creationId xmlns:a16="http://schemas.microsoft.com/office/drawing/2014/main" xmlns="" id="{5DB3B770-34A8-4B63-94F2-E7BBADD120C3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9513" y="1531939"/>
              <a:ext cx="273050" cy="166688"/>
            </a:xfrm>
            <a:custGeom>
              <a:avLst/>
              <a:gdLst>
                <a:gd name="T0" fmla="*/ 49 w 49"/>
                <a:gd name="T1" fmla="*/ 24 h 30"/>
                <a:gd name="T2" fmla="*/ 48 w 49"/>
                <a:gd name="T3" fmla="*/ 25 h 30"/>
                <a:gd name="T4" fmla="*/ 47 w 49"/>
                <a:gd name="T5" fmla="*/ 24 h 30"/>
                <a:gd name="T6" fmla="*/ 47 w 49"/>
                <a:gd name="T7" fmla="*/ 2 h 30"/>
                <a:gd name="T8" fmla="*/ 2 w 49"/>
                <a:gd name="T9" fmla="*/ 2 h 30"/>
                <a:gd name="T10" fmla="*/ 2 w 49"/>
                <a:gd name="T11" fmla="*/ 28 h 30"/>
                <a:gd name="T12" fmla="*/ 48 w 49"/>
                <a:gd name="T13" fmla="*/ 28 h 30"/>
                <a:gd name="T14" fmla="*/ 49 w 49"/>
                <a:gd name="T15" fmla="*/ 29 h 30"/>
                <a:gd name="T16" fmla="*/ 48 w 49"/>
                <a:gd name="T17" fmla="*/ 30 h 30"/>
                <a:gd name="T18" fmla="*/ 1 w 49"/>
                <a:gd name="T19" fmla="*/ 30 h 30"/>
                <a:gd name="T20" fmla="*/ 1 w 49"/>
                <a:gd name="T21" fmla="*/ 30 h 30"/>
                <a:gd name="T22" fmla="*/ 0 w 49"/>
                <a:gd name="T23" fmla="*/ 29 h 30"/>
                <a:gd name="T24" fmla="*/ 0 w 49"/>
                <a:gd name="T25" fmla="*/ 1 h 30"/>
                <a:gd name="T26" fmla="*/ 0 w 49"/>
                <a:gd name="T27" fmla="*/ 1 h 30"/>
                <a:gd name="T28" fmla="*/ 1 w 49"/>
                <a:gd name="T29" fmla="*/ 0 h 30"/>
                <a:gd name="T30" fmla="*/ 48 w 49"/>
                <a:gd name="T31" fmla="*/ 0 h 30"/>
                <a:gd name="T32" fmla="*/ 48 w 49"/>
                <a:gd name="T33" fmla="*/ 0 h 30"/>
                <a:gd name="T34" fmla="*/ 49 w 49"/>
                <a:gd name="T35" fmla="*/ 1 h 30"/>
                <a:gd name="T36" fmla="*/ 49 w 49"/>
                <a:gd name="T37" fmla="*/ 24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9" h="30">
                  <a:moveTo>
                    <a:pt x="49" y="24"/>
                  </a:moveTo>
                  <a:cubicBezTo>
                    <a:pt x="49" y="25"/>
                    <a:pt x="49" y="25"/>
                    <a:pt x="48" y="25"/>
                  </a:cubicBezTo>
                  <a:cubicBezTo>
                    <a:pt x="48" y="25"/>
                    <a:pt x="47" y="25"/>
                    <a:pt x="47" y="24"/>
                  </a:cubicBezTo>
                  <a:cubicBezTo>
                    <a:pt x="47" y="2"/>
                    <a:pt x="47" y="2"/>
                    <a:pt x="47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8"/>
                    <a:pt x="2" y="28"/>
                    <a:pt x="2" y="28"/>
                  </a:cubicBezTo>
                  <a:cubicBezTo>
                    <a:pt x="48" y="28"/>
                    <a:pt x="48" y="28"/>
                    <a:pt x="48" y="28"/>
                  </a:cubicBezTo>
                  <a:cubicBezTo>
                    <a:pt x="49" y="28"/>
                    <a:pt x="49" y="28"/>
                    <a:pt x="49" y="29"/>
                  </a:cubicBezTo>
                  <a:cubicBezTo>
                    <a:pt x="49" y="29"/>
                    <a:pt x="49" y="30"/>
                    <a:pt x="48" y="30"/>
                  </a:cubicBezTo>
                  <a:cubicBezTo>
                    <a:pt x="1" y="30"/>
                    <a:pt x="1" y="30"/>
                    <a:pt x="1" y="30"/>
                  </a:cubicBezTo>
                  <a:cubicBezTo>
                    <a:pt x="1" y="30"/>
                    <a:pt x="1" y="30"/>
                    <a:pt x="1" y="30"/>
                  </a:cubicBezTo>
                  <a:cubicBezTo>
                    <a:pt x="1" y="30"/>
                    <a:pt x="0" y="29"/>
                    <a:pt x="0" y="29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9" y="0"/>
                    <a:pt x="49" y="0"/>
                    <a:pt x="49" y="1"/>
                  </a:cubicBezTo>
                  <a:lnTo>
                    <a:pt x="49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5" name="Freeform 704">
              <a:extLst>
                <a:ext uri="{FF2B5EF4-FFF2-40B4-BE49-F238E27FC236}">
                  <a16:creationId xmlns:a16="http://schemas.microsoft.com/office/drawing/2014/main" xmlns="" id="{A148F3F4-F2E0-4A8C-88F7-6B867A4F945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65875" y="1782764"/>
              <a:ext cx="60325" cy="11113"/>
            </a:xfrm>
            <a:custGeom>
              <a:avLst/>
              <a:gdLst>
                <a:gd name="T0" fmla="*/ 1 w 11"/>
                <a:gd name="T1" fmla="*/ 2 h 2"/>
                <a:gd name="T2" fmla="*/ 0 w 11"/>
                <a:gd name="T3" fmla="*/ 1 h 2"/>
                <a:gd name="T4" fmla="*/ 1 w 11"/>
                <a:gd name="T5" fmla="*/ 0 h 2"/>
                <a:gd name="T6" fmla="*/ 6 w 11"/>
                <a:gd name="T7" fmla="*/ 0 h 2"/>
                <a:gd name="T8" fmla="*/ 10 w 11"/>
                <a:gd name="T9" fmla="*/ 0 h 2"/>
                <a:gd name="T10" fmla="*/ 11 w 11"/>
                <a:gd name="T11" fmla="*/ 1 h 2"/>
                <a:gd name="T12" fmla="*/ 10 w 11"/>
                <a:gd name="T13" fmla="*/ 2 h 2"/>
                <a:gd name="T14" fmla="*/ 6 w 11"/>
                <a:gd name="T15" fmla="*/ 2 h 2"/>
                <a:gd name="T16" fmla="*/ 1 w 11"/>
                <a:gd name="T17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10" y="0"/>
                    <a:pt x="11" y="1"/>
                    <a:pt x="11" y="1"/>
                  </a:cubicBezTo>
                  <a:cubicBezTo>
                    <a:pt x="11" y="2"/>
                    <a:pt x="10" y="2"/>
                    <a:pt x="10" y="2"/>
                  </a:cubicBezTo>
                  <a:cubicBezTo>
                    <a:pt x="6" y="2"/>
                    <a:pt x="6" y="2"/>
                    <a:pt x="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6" name="Freeform 705">
              <a:extLst>
                <a:ext uri="{FF2B5EF4-FFF2-40B4-BE49-F238E27FC236}">
                  <a16:creationId xmlns:a16="http://schemas.microsoft.com/office/drawing/2014/main" xmlns="" id="{976E4DA3-A588-427E-8D63-C3322132899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5075" y="1782764"/>
              <a:ext cx="161925" cy="49213"/>
            </a:xfrm>
            <a:custGeom>
              <a:avLst/>
              <a:gdLst>
                <a:gd name="T0" fmla="*/ 5 w 29"/>
                <a:gd name="T1" fmla="*/ 1 h 9"/>
                <a:gd name="T2" fmla="*/ 6 w 29"/>
                <a:gd name="T3" fmla="*/ 0 h 9"/>
                <a:gd name="T4" fmla="*/ 7 w 29"/>
                <a:gd name="T5" fmla="*/ 1 h 9"/>
                <a:gd name="T6" fmla="*/ 7 w 29"/>
                <a:gd name="T7" fmla="*/ 4 h 9"/>
                <a:gd name="T8" fmla="*/ 6 w 29"/>
                <a:gd name="T9" fmla="*/ 4 h 9"/>
                <a:gd name="T10" fmla="*/ 2 w 29"/>
                <a:gd name="T11" fmla="*/ 7 h 9"/>
                <a:gd name="T12" fmla="*/ 2 w 29"/>
                <a:gd name="T13" fmla="*/ 8 h 9"/>
                <a:gd name="T14" fmla="*/ 27 w 29"/>
                <a:gd name="T15" fmla="*/ 8 h 9"/>
                <a:gd name="T16" fmla="*/ 27 w 29"/>
                <a:gd name="T17" fmla="*/ 7 h 9"/>
                <a:gd name="T18" fmla="*/ 23 w 29"/>
                <a:gd name="T19" fmla="*/ 4 h 9"/>
                <a:gd name="T20" fmla="*/ 22 w 29"/>
                <a:gd name="T21" fmla="*/ 4 h 9"/>
                <a:gd name="T22" fmla="*/ 22 w 29"/>
                <a:gd name="T23" fmla="*/ 4 h 9"/>
                <a:gd name="T24" fmla="*/ 22 w 29"/>
                <a:gd name="T25" fmla="*/ 1 h 9"/>
                <a:gd name="T26" fmla="*/ 23 w 29"/>
                <a:gd name="T27" fmla="*/ 0 h 9"/>
                <a:gd name="T28" fmla="*/ 24 w 29"/>
                <a:gd name="T29" fmla="*/ 1 h 9"/>
                <a:gd name="T30" fmla="*/ 24 w 29"/>
                <a:gd name="T31" fmla="*/ 3 h 9"/>
                <a:gd name="T32" fmla="*/ 29 w 29"/>
                <a:gd name="T33" fmla="*/ 5 h 9"/>
                <a:gd name="T34" fmla="*/ 29 w 29"/>
                <a:gd name="T35" fmla="*/ 6 h 9"/>
                <a:gd name="T36" fmla="*/ 29 w 29"/>
                <a:gd name="T37" fmla="*/ 9 h 9"/>
                <a:gd name="T38" fmla="*/ 29 w 29"/>
                <a:gd name="T39" fmla="*/ 9 h 9"/>
                <a:gd name="T40" fmla="*/ 28 w 29"/>
                <a:gd name="T41" fmla="*/ 9 h 9"/>
                <a:gd name="T42" fmla="*/ 1 w 29"/>
                <a:gd name="T43" fmla="*/ 9 h 9"/>
                <a:gd name="T44" fmla="*/ 1 w 29"/>
                <a:gd name="T45" fmla="*/ 9 h 9"/>
                <a:gd name="T46" fmla="*/ 0 w 29"/>
                <a:gd name="T47" fmla="*/ 9 h 9"/>
                <a:gd name="T48" fmla="*/ 0 w 29"/>
                <a:gd name="T49" fmla="*/ 6 h 9"/>
                <a:gd name="T50" fmla="*/ 0 w 29"/>
                <a:gd name="T51" fmla="*/ 6 h 9"/>
                <a:gd name="T52" fmla="*/ 1 w 29"/>
                <a:gd name="T53" fmla="*/ 5 h 9"/>
                <a:gd name="T54" fmla="*/ 5 w 29"/>
                <a:gd name="T55" fmla="*/ 3 h 9"/>
                <a:gd name="T56" fmla="*/ 5 w 29"/>
                <a:gd name="T57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29" h="9">
                  <a:moveTo>
                    <a:pt x="5" y="1"/>
                  </a:moveTo>
                  <a:cubicBezTo>
                    <a:pt x="5" y="1"/>
                    <a:pt x="6" y="0"/>
                    <a:pt x="6" y="0"/>
                  </a:cubicBezTo>
                  <a:cubicBezTo>
                    <a:pt x="7" y="0"/>
                    <a:pt x="7" y="1"/>
                    <a:pt x="7" y="1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4"/>
                    <a:pt x="7" y="4"/>
                    <a:pt x="6" y="4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7" y="8"/>
                    <a:pt x="27" y="8"/>
                    <a:pt x="27" y="8"/>
                  </a:cubicBezTo>
                  <a:cubicBezTo>
                    <a:pt x="27" y="7"/>
                    <a:pt x="27" y="7"/>
                    <a:pt x="27" y="7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3" y="4"/>
                    <a:pt x="22" y="4"/>
                    <a:pt x="22" y="4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2" y="1"/>
                    <a:pt x="23" y="0"/>
                    <a:pt x="23" y="0"/>
                  </a:cubicBezTo>
                  <a:cubicBezTo>
                    <a:pt x="24" y="0"/>
                    <a:pt x="24" y="1"/>
                    <a:pt x="24" y="1"/>
                  </a:cubicBezTo>
                  <a:cubicBezTo>
                    <a:pt x="24" y="3"/>
                    <a:pt x="24" y="3"/>
                    <a:pt x="24" y="3"/>
                  </a:cubicBezTo>
                  <a:cubicBezTo>
                    <a:pt x="29" y="5"/>
                    <a:pt x="29" y="5"/>
                    <a:pt x="29" y="5"/>
                  </a:cubicBezTo>
                  <a:cubicBezTo>
                    <a:pt x="29" y="5"/>
                    <a:pt x="29" y="6"/>
                    <a:pt x="29" y="6"/>
                  </a:cubicBezTo>
                  <a:cubicBezTo>
                    <a:pt x="29" y="9"/>
                    <a:pt x="29" y="9"/>
                    <a:pt x="29" y="9"/>
                  </a:cubicBezTo>
                  <a:cubicBezTo>
                    <a:pt x="29" y="9"/>
                    <a:pt x="29" y="9"/>
                    <a:pt x="29" y="9"/>
                  </a:cubicBezTo>
                  <a:cubicBezTo>
                    <a:pt x="29" y="9"/>
                    <a:pt x="29" y="9"/>
                    <a:pt x="28" y="9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1" y="9"/>
                    <a:pt x="0" y="9"/>
                    <a:pt x="0" y="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6"/>
                    <a:pt x="0" y="5"/>
                    <a:pt x="1" y="5"/>
                  </a:cubicBezTo>
                  <a:cubicBezTo>
                    <a:pt x="5" y="3"/>
                    <a:pt x="5" y="3"/>
                    <a:pt x="5" y="3"/>
                  </a:cubicBezTo>
                  <a:lnTo>
                    <a:pt x="5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27" name="Group 726">
            <a:extLst>
              <a:ext uri="{FF2B5EF4-FFF2-40B4-BE49-F238E27FC236}">
                <a16:creationId xmlns:a16="http://schemas.microsoft.com/office/drawing/2014/main" xmlns="" id="{44B0B927-4F70-4BAA-853A-0434ECAC4750}"/>
              </a:ext>
            </a:extLst>
          </p:cNvPr>
          <p:cNvGrpSpPr/>
          <p:nvPr/>
        </p:nvGrpSpPr>
        <p:grpSpPr>
          <a:xfrm>
            <a:off x="4241800" y="1568451"/>
            <a:ext cx="188912" cy="339725"/>
            <a:chOff x="4241800" y="1492251"/>
            <a:chExt cx="188912" cy="339725"/>
          </a:xfrm>
          <a:solidFill>
            <a:schemeClr val="tx1"/>
          </a:solidFill>
        </p:grpSpPr>
        <p:sp>
          <p:nvSpPr>
            <p:cNvPr id="728" name="Freeform 706">
              <a:extLst>
                <a:ext uri="{FF2B5EF4-FFF2-40B4-BE49-F238E27FC236}">
                  <a16:creationId xmlns:a16="http://schemas.microsoft.com/office/drawing/2014/main" xmlns="" id="{72B24207-A4B4-4990-A30C-A01FB408816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41800" y="1492251"/>
              <a:ext cx="188912" cy="339725"/>
            </a:xfrm>
            <a:custGeom>
              <a:avLst/>
              <a:gdLst>
                <a:gd name="T0" fmla="*/ 28 w 34"/>
                <a:gd name="T1" fmla="*/ 2 h 61"/>
                <a:gd name="T2" fmla="*/ 6 w 34"/>
                <a:gd name="T3" fmla="*/ 2 h 61"/>
                <a:gd name="T4" fmla="*/ 3 w 34"/>
                <a:gd name="T5" fmla="*/ 3 h 61"/>
                <a:gd name="T6" fmla="*/ 2 w 34"/>
                <a:gd name="T7" fmla="*/ 6 h 61"/>
                <a:gd name="T8" fmla="*/ 2 w 34"/>
                <a:gd name="T9" fmla="*/ 55 h 61"/>
                <a:gd name="T10" fmla="*/ 3 w 34"/>
                <a:gd name="T11" fmla="*/ 58 h 61"/>
                <a:gd name="T12" fmla="*/ 3 w 34"/>
                <a:gd name="T13" fmla="*/ 58 h 61"/>
                <a:gd name="T14" fmla="*/ 6 w 34"/>
                <a:gd name="T15" fmla="*/ 59 h 61"/>
                <a:gd name="T16" fmla="*/ 28 w 34"/>
                <a:gd name="T17" fmla="*/ 59 h 61"/>
                <a:gd name="T18" fmla="*/ 31 w 34"/>
                <a:gd name="T19" fmla="*/ 58 h 61"/>
                <a:gd name="T20" fmla="*/ 32 w 34"/>
                <a:gd name="T21" fmla="*/ 55 h 61"/>
                <a:gd name="T22" fmla="*/ 32 w 34"/>
                <a:gd name="T23" fmla="*/ 6 h 61"/>
                <a:gd name="T24" fmla="*/ 31 w 34"/>
                <a:gd name="T25" fmla="*/ 3 h 61"/>
                <a:gd name="T26" fmla="*/ 31 w 34"/>
                <a:gd name="T27" fmla="*/ 3 h 61"/>
                <a:gd name="T28" fmla="*/ 28 w 34"/>
                <a:gd name="T29" fmla="*/ 2 h 61"/>
                <a:gd name="T30" fmla="*/ 6 w 34"/>
                <a:gd name="T31" fmla="*/ 0 h 61"/>
                <a:gd name="T32" fmla="*/ 28 w 34"/>
                <a:gd name="T33" fmla="*/ 0 h 61"/>
                <a:gd name="T34" fmla="*/ 32 w 34"/>
                <a:gd name="T35" fmla="*/ 2 h 61"/>
                <a:gd name="T36" fmla="*/ 32 w 34"/>
                <a:gd name="T37" fmla="*/ 2 h 61"/>
                <a:gd name="T38" fmla="*/ 34 w 34"/>
                <a:gd name="T39" fmla="*/ 6 h 61"/>
                <a:gd name="T40" fmla="*/ 34 w 34"/>
                <a:gd name="T41" fmla="*/ 55 h 61"/>
                <a:gd name="T42" fmla="*/ 32 w 34"/>
                <a:gd name="T43" fmla="*/ 60 h 61"/>
                <a:gd name="T44" fmla="*/ 28 w 34"/>
                <a:gd name="T45" fmla="*/ 61 h 61"/>
                <a:gd name="T46" fmla="*/ 6 w 34"/>
                <a:gd name="T47" fmla="*/ 61 h 61"/>
                <a:gd name="T48" fmla="*/ 1 w 34"/>
                <a:gd name="T49" fmla="*/ 60 h 61"/>
                <a:gd name="T50" fmla="*/ 1 w 34"/>
                <a:gd name="T51" fmla="*/ 60 h 61"/>
                <a:gd name="T52" fmla="*/ 0 w 34"/>
                <a:gd name="T53" fmla="*/ 55 h 61"/>
                <a:gd name="T54" fmla="*/ 0 w 34"/>
                <a:gd name="T55" fmla="*/ 6 h 61"/>
                <a:gd name="T56" fmla="*/ 1 w 34"/>
                <a:gd name="T57" fmla="*/ 2 h 61"/>
                <a:gd name="T58" fmla="*/ 6 w 34"/>
                <a:gd name="T59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4" h="61">
                  <a:moveTo>
                    <a:pt x="28" y="2"/>
                  </a:moveTo>
                  <a:cubicBezTo>
                    <a:pt x="6" y="2"/>
                    <a:pt x="6" y="2"/>
                    <a:pt x="6" y="2"/>
                  </a:cubicBezTo>
                  <a:cubicBezTo>
                    <a:pt x="4" y="2"/>
                    <a:pt x="3" y="2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55"/>
                    <a:pt x="2" y="55"/>
                    <a:pt x="2" y="55"/>
                  </a:cubicBezTo>
                  <a:cubicBezTo>
                    <a:pt x="2" y="57"/>
                    <a:pt x="2" y="58"/>
                    <a:pt x="3" y="58"/>
                  </a:cubicBezTo>
                  <a:cubicBezTo>
                    <a:pt x="3" y="58"/>
                    <a:pt x="3" y="58"/>
                    <a:pt x="3" y="58"/>
                  </a:cubicBezTo>
                  <a:cubicBezTo>
                    <a:pt x="4" y="59"/>
                    <a:pt x="5" y="59"/>
                    <a:pt x="6" y="59"/>
                  </a:cubicBezTo>
                  <a:cubicBezTo>
                    <a:pt x="28" y="59"/>
                    <a:pt x="28" y="59"/>
                    <a:pt x="28" y="59"/>
                  </a:cubicBezTo>
                  <a:cubicBezTo>
                    <a:pt x="29" y="59"/>
                    <a:pt x="30" y="59"/>
                    <a:pt x="31" y="58"/>
                  </a:cubicBezTo>
                  <a:cubicBezTo>
                    <a:pt x="31" y="58"/>
                    <a:pt x="32" y="57"/>
                    <a:pt x="32" y="55"/>
                  </a:cubicBezTo>
                  <a:cubicBezTo>
                    <a:pt x="32" y="6"/>
                    <a:pt x="32" y="6"/>
                    <a:pt x="32" y="6"/>
                  </a:cubicBezTo>
                  <a:cubicBezTo>
                    <a:pt x="32" y="5"/>
                    <a:pt x="31" y="4"/>
                    <a:pt x="31" y="3"/>
                  </a:cubicBezTo>
                  <a:cubicBezTo>
                    <a:pt x="31" y="3"/>
                    <a:pt x="31" y="3"/>
                    <a:pt x="31" y="3"/>
                  </a:cubicBezTo>
                  <a:cubicBezTo>
                    <a:pt x="30" y="2"/>
                    <a:pt x="29" y="2"/>
                    <a:pt x="28" y="2"/>
                  </a:cubicBezTo>
                  <a:close/>
                  <a:moveTo>
                    <a:pt x="6" y="0"/>
                  </a:moveTo>
                  <a:cubicBezTo>
                    <a:pt x="28" y="0"/>
                    <a:pt x="28" y="0"/>
                    <a:pt x="28" y="0"/>
                  </a:cubicBezTo>
                  <a:cubicBezTo>
                    <a:pt x="29" y="0"/>
                    <a:pt x="31" y="1"/>
                    <a:pt x="32" y="2"/>
                  </a:cubicBezTo>
                  <a:cubicBezTo>
                    <a:pt x="32" y="2"/>
                    <a:pt x="32" y="2"/>
                    <a:pt x="32" y="2"/>
                  </a:cubicBezTo>
                  <a:cubicBezTo>
                    <a:pt x="33" y="3"/>
                    <a:pt x="34" y="4"/>
                    <a:pt x="34" y="6"/>
                  </a:cubicBezTo>
                  <a:cubicBezTo>
                    <a:pt x="34" y="55"/>
                    <a:pt x="34" y="55"/>
                    <a:pt x="34" y="55"/>
                  </a:cubicBezTo>
                  <a:cubicBezTo>
                    <a:pt x="34" y="57"/>
                    <a:pt x="33" y="59"/>
                    <a:pt x="32" y="60"/>
                  </a:cubicBezTo>
                  <a:cubicBezTo>
                    <a:pt x="31" y="61"/>
                    <a:pt x="30" y="61"/>
                    <a:pt x="28" y="61"/>
                  </a:cubicBezTo>
                  <a:cubicBezTo>
                    <a:pt x="6" y="61"/>
                    <a:pt x="6" y="61"/>
                    <a:pt x="6" y="61"/>
                  </a:cubicBezTo>
                  <a:cubicBezTo>
                    <a:pt x="4" y="61"/>
                    <a:pt x="3" y="61"/>
                    <a:pt x="1" y="60"/>
                  </a:cubicBezTo>
                  <a:cubicBezTo>
                    <a:pt x="1" y="60"/>
                    <a:pt x="1" y="60"/>
                    <a:pt x="1" y="60"/>
                  </a:cubicBezTo>
                  <a:cubicBezTo>
                    <a:pt x="0" y="59"/>
                    <a:pt x="0" y="57"/>
                    <a:pt x="0" y="55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0" y="3"/>
                    <a:pt x="1" y="2"/>
                  </a:cubicBezTo>
                  <a:cubicBezTo>
                    <a:pt x="2" y="1"/>
                    <a:pt x="4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9" name="Freeform 707">
              <a:extLst>
                <a:ext uri="{FF2B5EF4-FFF2-40B4-BE49-F238E27FC236}">
                  <a16:creationId xmlns:a16="http://schemas.microsoft.com/office/drawing/2014/main" xmlns="" id="{EB68A74D-F3F9-41CA-9C88-08434867F7BA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8788" y="1520826"/>
              <a:ext cx="133350" cy="228600"/>
            </a:xfrm>
            <a:custGeom>
              <a:avLst/>
              <a:gdLst>
                <a:gd name="T0" fmla="*/ 24 w 24"/>
                <a:gd name="T1" fmla="*/ 36 h 41"/>
                <a:gd name="T2" fmla="*/ 23 w 24"/>
                <a:gd name="T3" fmla="*/ 36 h 41"/>
                <a:gd name="T4" fmla="*/ 22 w 24"/>
                <a:gd name="T5" fmla="*/ 36 h 41"/>
                <a:gd name="T6" fmla="*/ 22 w 24"/>
                <a:gd name="T7" fmla="*/ 2 h 41"/>
                <a:gd name="T8" fmla="*/ 2 w 24"/>
                <a:gd name="T9" fmla="*/ 2 h 41"/>
                <a:gd name="T10" fmla="*/ 2 w 24"/>
                <a:gd name="T11" fmla="*/ 40 h 41"/>
                <a:gd name="T12" fmla="*/ 23 w 24"/>
                <a:gd name="T13" fmla="*/ 40 h 41"/>
                <a:gd name="T14" fmla="*/ 24 w 24"/>
                <a:gd name="T15" fmla="*/ 40 h 41"/>
                <a:gd name="T16" fmla="*/ 23 w 24"/>
                <a:gd name="T17" fmla="*/ 41 h 41"/>
                <a:gd name="T18" fmla="*/ 1 w 24"/>
                <a:gd name="T19" fmla="*/ 41 h 41"/>
                <a:gd name="T20" fmla="*/ 1 w 24"/>
                <a:gd name="T21" fmla="*/ 41 h 41"/>
                <a:gd name="T22" fmla="*/ 0 w 24"/>
                <a:gd name="T23" fmla="*/ 40 h 41"/>
                <a:gd name="T24" fmla="*/ 0 w 24"/>
                <a:gd name="T25" fmla="*/ 1 h 41"/>
                <a:gd name="T26" fmla="*/ 0 w 24"/>
                <a:gd name="T27" fmla="*/ 1 h 41"/>
                <a:gd name="T28" fmla="*/ 1 w 24"/>
                <a:gd name="T29" fmla="*/ 0 h 41"/>
                <a:gd name="T30" fmla="*/ 23 w 24"/>
                <a:gd name="T31" fmla="*/ 0 h 41"/>
                <a:gd name="T32" fmla="*/ 23 w 24"/>
                <a:gd name="T33" fmla="*/ 0 h 41"/>
                <a:gd name="T34" fmla="*/ 24 w 24"/>
                <a:gd name="T35" fmla="*/ 1 h 41"/>
                <a:gd name="T36" fmla="*/ 24 w 24"/>
                <a:gd name="T37" fmla="*/ 36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4" h="41">
                  <a:moveTo>
                    <a:pt x="24" y="36"/>
                  </a:moveTo>
                  <a:cubicBezTo>
                    <a:pt x="24" y="36"/>
                    <a:pt x="23" y="36"/>
                    <a:pt x="23" y="36"/>
                  </a:cubicBezTo>
                  <a:cubicBezTo>
                    <a:pt x="22" y="36"/>
                    <a:pt x="22" y="36"/>
                    <a:pt x="22" y="36"/>
                  </a:cubicBezTo>
                  <a:cubicBezTo>
                    <a:pt x="22" y="2"/>
                    <a:pt x="22" y="2"/>
                    <a:pt x="2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23" y="40"/>
                    <a:pt x="23" y="40"/>
                    <a:pt x="23" y="40"/>
                  </a:cubicBezTo>
                  <a:cubicBezTo>
                    <a:pt x="23" y="40"/>
                    <a:pt x="24" y="40"/>
                    <a:pt x="24" y="40"/>
                  </a:cubicBezTo>
                  <a:cubicBezTo>
                    <a:pt x="24" y="41"/>
                    <a:pt x="23" y="41"/>
                    <a:pt x="23" y="41"/>
                  </a:cubicBezTo>
                  <a:cubicBezTo>
                    <a:pt x="1" y="41"/>
                    <a:pt x="1" y="41"/>
                    <a:pt x="1" y="41"/>
                  </a:cubicBezTo>
                  <a:cubicBezTo>
                    <a:pt x="1" y="41"/>
                    <a:pt x="1" y="41"/>
                    <a:pt x="1" y="41"/>
                  </a:cubicBezTo>
                  <a:cubicBezTo>
                    <a:pt x="0" y="41"/>
                    <a:pt x="0" y="41"/>
                    <a:pt x="0" y="4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0"/>
                    <a:pt x="24" y="0"/>
                    <a:pt x="24" y="1"/>
                  </a:cubicBezTo>
                  <a:lnTo>
                    <a:pt x="24" y="3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0" name="Freeform 708">
              <a:extLst>
                <a:ext uri="{FF2B5EF4-FFF2-40B4-BE49-F238E27FC236}">
                  <a16:creationId xmlns:a16="http://schemas.microsoft.com/office/drawing/2014/main" xmlns="" id="{A5D2B95C-2129-4F77-B152-A26605128FF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19588" y="1771651"/>
              <a:ext cx="33337" cy="33338"/>
            </a:xfrm>
            <a:custGeom>
              <a:avLst/>
              <a:gdLst>
                <a:gd name="T0" fmla="*/ 3 w 6"/>
                <a:gd name="T1" fmla="*/ 2 h 6"/>
                <a:gd name="T2" fmla="*/ 2 w 6"/>
                <a:gd name="T3" fmla="*/ 2 h 6"/>
                <a:gd name="T4" fmla="*/ 2 w 6"/>
                <a:gd name="T5" fmla="*/ 3 h 6"/>
                <a:gd name="T6" fmla="*/ 2 w 6"/>
                <a:gd name="T7" fmla="*/ 4 h 6"/>
                <a:gd name="T8" fmla="*/ 2 w 6"/>
                <a:gd name="T9" fmla="*/ 4 h 6"/>
                <a:gd name="T10" fmla="*/ 3 w 6"/>
                <a:gd name="T11" fmla="*/ 4 h 6"/>
                <a:gd name="T12" fmla="*/ 3 w 6"/>
                <a:gd name="T13" fmla="*/ 4 h 6"/>
                <a:gd name="T14" fmla="*/ 3 w 6"/>
                <a:gd name="T15" fmla="*/ 4 h 6"/>
                <a:gd name="T16" fmla="*/ 4 w 6"/>
                <a:gd name="T17" fmla="*/ 3 h 6"/>
                <a:gd name="T18" fmla="*/ 3 w 6"/>
                <a:gd name="T19" fmla="*/ 2 h 6"/>
                <a:gd name="T20" fmla="*/ 3 w 6"/>
                <a:gd name="T21" fmla="*/ 2 h 6"/>
                <a:gd name="T22" fmla="*/ 3 w 6"/>
                <a:gd name="T23" fmla="*/ 2 h 6"/>
                <a:gd name="T24" fmla="*/ 1 w 6"/>
                <a:gd name="T25" fmla="*/ 1 h 6"/>
                <a:gd name="T26" fmla="*/ 3 w 6"/>
                <a:gd name="T27" fmla="*/ 0 h 6"/>
                <a:gd name="T28" fmla="*/ 5 w 6"/>
                <a:gd name="T29" fmla="*/ 1 h 6"/>
                <a:gd name="T30" fmla="*/ 5 w 6"/>
                <a:gd name="T31" fmla="*/ 1 h 6"/>
                <a:gd name="T32" fmla="*/ 5 w 6"/>
                <a:gd name="T33" fmla="*/ 1 h 6"/>
                <a:gd name="T34" fmla="*/ 6 w 6"/>
                <a:gd name="T35" fmla="*/ 3 h 6"/>
                <a:gd name="T36" fmla="*/ 5 w 6"/>
                <a:gd name="T37" fmla="*/ 5 h 6"/>
                <a:gd name="T38" fmla="*/ 5 w 6"/>
                <a:gd name="T39" fmla="*/ 5 h 6"/>
                <a:gd name="T40" fmla="*/ 5 w 6"/>
                <a:gd name="T41" fmla="*/ 5 h 6"/>
                <a:gd name="T42" fmla="*/ 3 w 6"/>
                <a:gd name="T43" fmla="*/ 6 h 6"/>
                <a:gd name="T44" fmla="*/ 1 w 6"/>
                <a:gd name="T45" fmla="*/ 5 h 6"/>
                <a:gd name="T46" fmla="*/ 1 w 6"/>
                <a:gd name="T47" fmla="*/ 5 h 6"/>
                <a:gd name="T48" fmla="*/ 0 w 6"/>
                <a:gd name="T49" fmla="*/ 3 h 6"/>
                <a:gd name="T50" fmla="*/ 1 w 6"/>
                <a:gd name="T5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" h="6">
                  <a:moveTo>
                    <a:pt x="3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3"/>
                    <a:pt x="2" y="3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lose/>
                  <a:moveTo>
                    <a:pt x="1" y="1"/>
                  </a:moveTo>
                  <a:cubicBezTo>
                    <a:pt x="1" y="0"/>
                    <a:pt x="2" y="0"/>
                    <a:pt x="3" y="0"/>
                  </a:cubicBezTo>
                  <a:cubicBezTo>
                    <a:pt x="4" y="0"/>
                    <a:pt x="4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6" y="2"/>
                    <a:pt x="6" y="3"/>
                  </a:cubicBezTo>
                  <a:cubicBezTo>
                    <a:pt x="6" y="4"/>
                    <a:pt x="5" y="4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4" y="5"/>
                    <a:pt x="4" y="6"/>
                    <a:pt x="3" y="6"/>
                  </a:cubicBezTo>
                  <a:cubicBezTo>
                    <a:pt x="2" y="6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4"/>
                    <a:pt x="0" y="4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1" name="Freeform 709">
              <a:extLst>
                <a:ext uri="{FF2B5EF4-FFF2-40B4-BE49-F238E27FC236}">
                  <a16:creationId xmlns:a16="http://schemas.microsoft.com/office/drawing/2014/main" xmlns="" id="{F5B2B5D9-D48C-453E-8192-5AE67A3B16A5}"/>
                </a:ext>
              </a:extLst>
            </p:cNvPr>
            <p:cNvSpPr>
              <a:spLocks/>
            </p:cNvSpPr>
            <p:nvPr/>
          </p:nvSpPr>
          <p:spPr bwMode="auto">
            <a:xfrm>
              <a:off x="4364038" y="1782764"/>
              <a:ext cx="38100" cy="11113"/>
            </a:xfrm>
            <a:custGeom>
              <a:avLst/>
              <a:gdLst>
                <a:gd name="T0" fmla="*/ 1 w 7"/>
                <a:gd name="T1" fmla="*/ 2 h 2"/>
                <a:gd name="T2" fmla="*/ 0 w 7"/>
                <a:gd name="T3" fmla="*/ 1 h 2"/>
                <a:gd name="T4" fmla="*/ 1 w 7"/>
                <a:gd name="T5" fmla="*/ 0 h 2"/>
                <a:gd name="T6" fmla="*/ 6 w 7"/>
                <a:gd name="T7" fmla="*/ 0 h 2"/>
                <a:gd name="T8" fmla="*/ 7 w 7"/>
                <a:gd name="T9" fmla="*/ 1 h 2"/>
                <a:gd name="T10" fmla="*/ 6 w 7"/>
                <a:gd name="T11" fmla="*/ 2 h 2"/>
                <a:gd name="T12" fmla="*/ 1 w 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6" y="2"/>
                    <a:pt x="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2" name="Freeform 710">
              <a:extLst>
                <a:ext uri="{FF2B5EF4-FFF2-40B4-BE49-F238E27FC236}">
                  <a16:creationId xmlns:a16="http://schemas.microsoft.com/office/drawing/2014/main" xmlns="" id="{B4CE4812-4452-49C2-B86B-717EB49F04FF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8788" y="1782764"/>
              <a:ext cx="39687" cy="11113"/>
            </a:xfrm>
            <a:custGeom>
              <a:avLst/>
              <a:gdLst>
                <a:gd name="T0" fmla="*/ 1 w 7"/>
                <a:gd name="T1" fmla="*/ 2 h 2"/>
                <a:gd name="T2" fmla="*/ 0 w 7"/>
                <a:gd name="T3" fmla="*/ 1 h 2"/>
                <a:gd name="T4" fmla="*/ 1 w 7"/>
                <a:gd name="T5" fmla="*/ 0 h 2"/>
                <a:gd name="T6" fmla="*/ 6 w 7"/>
                <a:gd name="T7" fmla="*/ 0 h 2"/>
                <a:gd name="T8" fmla="*/ 7 w 7"/>
                <a:gd name="T9" fmla="*/ 1 h 2"/>
                <a:gd name="T10" fmla="*/ 6 w 7"/>
                <a:gd name="T11" fmla="*/ 2 h 2"/>
                <a:gd name="T12" fmla="*/ 1 w 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6" y="2"/>
                    <a:pt x="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33" name="Group 732">
            <a:extLst>
              <a:ext uri="{FF2B5EF4-FFF2-40B4-BE49-F238E27FC236}">
                <a16:creationId xmlns:a16="http://schemas.microsoft.com/office/drawing/2014/main" xmlns="" id="{E0899EC4-A434-402C-89C4-C516FFA480AC}"/>
              </a:ext>
            </a:extLst>
          </p:cNvPr>
          <p:cNvGrpSpPr/>
          <p:nvPr/>
        </p:nvGrpSpPr>
        <p:grpSpPr>
          <a:xfrm>
            <a:off x="2795588" y="1568451"/>
            <a:ext cx="346074" cy="339725"/>
            <a:chOff x="2795588" y="1492251"/>
            <a:chExt cx="346074" cy="339725"/>
          </a:xfrm>
          <a:solidFill>
            <a:schemeClr val="tx1"/>
          </a:solidFill>
        </p:grpSpPr>
        <p:sp>
          <p:nvSpPr>
            <p:cNvPr id="734" name="Freeform 711">
              <a:extLst>
                <a:ext uri="{FF2B5EF4-FFF2-40B4-BE49-F238E27FC236}">
                  <a16:creationId xmlns:a16="http://schemas.microsoft.com/office/drawing/2014/main" xmlns="" id="{E7C53179-65EC-403F-8F46-BCEE3F0CB99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95588" y="1492251"/>
              <a:ext cx="261937" cy="212725"/>
            </a:xfrm>
            <a:custGeom>
              <a:avLst/>
              <a:gdLst>
                <a:gd name="T0" fmla="*/ 13 w 47"/>
                <a:gd name="T1" fmla="*/ 33 h 38"/>
                <a:gd name="T2" fmla="*/ 7 w 47"/>
                <a:gd name="T3" fmla="*/ 38 h 38"/>
                <a:gd name="T4" fmla="*/ 5 w 47"/>
                <a:gd name="T5" fmla="*/ 37 h 38"/>
                <a:gd name="T6" fmla="*/ 5 w 47"/>
                <a:gd name="T7" fmla="*/ 37 h 38"/>
                <a:gd name="T8" fmla="*/ 5 w 47"/>
                <a:gd name="T9" fmla="*/ 37 h 38"/>
                <a:gd name="T10" fmla="*/ 5 w 47"/>
                <a:gd name="T11" fmla="*/ 33 h 38"/>
                <a:gd name="T12" fmla="*/ 2 w 47"/>
                <a:gd name="T13" fmla="*/ 31 h 38"/>
                <a:gd name="T14" fmla="*/ 2 w 47"/>
                <a:gd name="T15" fmla="*/ 31 h 38"/>
                <a:gd name="T16" fmla="*/ 2 w 47"/>
                <a:gd name="T17" fmla="*/ 31 h 38"/>
                <a:gd name="T18" fmla="*/ 0 w 47"/>
                <a:gd name="T19" fmla="*/ 27 h 38"/>
                <a:gd name="T20" fmla="*/ 0 w 47"/>
                <a:gd name="T21" fmla="*/ 6 h 38"/>
                <a:gd name="T22" fmla="*/ 2 w 47"/>
                <a:gd name="T23" fmla="*/ 2 h 38"/>
                <a:gd name="T24" fmla="*/ 2 w 47"/>
                <a:gd name="T25" fmla="*/ 2 h 38"/>
                <a:gd name="T26" fmla="*/ 6 w 47"/>
                <a:gd name="T27" fmla="*/ 0 h 38"/>
                <a:gd name="T28" fmla="*/ 41 w 47"/>
                <a:gd name="T29" fmla="*/ 0 h 38"/>
                <a:gd name="T30" fmla="*/ 45 w 47"/>
                <a:gd name="T31" fmla="*/ 2 h 38"/>
                <a:gd name="T32" fmla="*/ 47 w 47"/>
                <a:gd name="T33" fmla="*/ 6 h 38"/>
                <a:gd name="T34" fmla="*/ 47 w 47"/>
                <a:gd name="T35" fmla="*/ 27 h 38"/>
                <a:gd name="T36" fmla="*/ 45 w 47"/>
                <a:gd name="T37" fmla="*/ 31 h 38"/>
                <a:gd name="T38" fmla="*/ 45 w 47"/>
                <a:gd name="T39" fmla="*/ 31 h 38"/>
                <a:gd name="T40" fmla="*/ 41 w 47"/>
                <a:gd name="T41" fmla="*/ 33 h 38"/>
                <a:gd name="T42" fmla="*/ 13 w 47"/>
                <a:gd name="T43" fmla="*/ 33 h 38"/>
                <a:gd name="T44" fmla="*/ 7 w 47"/>
                <a:gd name="T45" fmla="*/ 35 h 38"/>
                <a:gd name="T46" fmla="*/ 12 w 47"/>
                <a:gd name="T47" fmla="*/ 31 h 38"/>
                <a:gd name="T48" fmla="*/ 12 w 47"/>
                <a:gd name="T49" fmla="*/ 31 h 38"/>
                <a:gd name="T50" fmla="*/ 41 w 47"/>
                <a:gd name="T51" fmla="*/ 31 h 38"/>
                <a:gd name="T52" fmla="*/ 44 w 47"/>
                <a:gd name="T53" fmla="*/ 30 h 38"/>
                <a:gd name="T54" fmla="*/ 44 w 47"/>
                <a:gd name="T55" fmla="*/ 30 h 38"/>
                <a:gd name="T56" fmla="*/ 45 w 47"/>
                <a:gd name="T57" fmla="*/ 27 h 38"/>
                <a:gd name="T58" fmla="*/ 45 w 47"/>
                <a:gd name="T59" fmla="*/ 6 h 38"/>
                <a:gd name="T60" fmla="*/ 44 w 47"/>
                <a:gd name="T61" fmla="*/ 3 h 38"/>
                <a:gd name="T62" fmla="*/ 41 w 47"/>
                <a:gd name="T63" fmla="*/ 2 h 38"/>
                <a:gd name="T64" fmla="*/ 6 w 47"/>
                <a:gd name="T65" fmla="*/ 2 h 38"/>
                <a:gd name="T66" fmla="*/ 3 w 47"/>
                <a:gd name="T67" fmla="*/ 3 h 38"/>
                <a:gd name="T68" fmla="*/ 3 w 47"/>
                <a:gd name="T69" fmla="*/ 3 h 38"/>
                <a:gd name="T70" fmla="*/ 2 w 47"/>
                <a:gd name="T71" fmla="*/ 6 h 38"/>
                <a:gd name="T72" fmla="*/ 2 w 47"/>
                <a:gd name="T73" fmla="*/ 27 h 38"/>
                <a:gd name="T74" fmla="*/ 3 w 47"/>
                <a:gd name="T75" fmla="*/ 30 h 38"/>
                <a:gd name="T76" fmla="*/ 3 w 47"/>
                <a:gd name="T77" fmla="*/ 30 h 38"/>
                <a:gd name="T78" fmla="*/ 6 w 47"/>
                <a:gd name="T79" fmla="*/ 31 h 38"/>
                <a:gd name="T80" fmla="*/ 6 w 47"/>
                <a:gd name="T81" fmla="*/ 31 h 38"/>
                <a:gd name="T82" fmla="*/ 7 w 47"/>
                <a:gd name="T83" fmla="*/ 32 h 38"/>
                <a:gd name="T84" fmla="*/ 7 w 47"/>
                <a:gd name="T85" fmla="*/ 35 h 38"/>
                <a:gd name="T86" fmla="*/ 2 w 47"/>
                <a:gd name="T87" fmla="*/ 2 h 38"/>
                <a:gd name="T88" fmla="*/ 3 w 47"/>
                <a:gd name="T89" fmla="*/ 2 h 38"/>
                <a:gd name="T90" fmla="*/ 2 w 47"/>
                <a:gd name="T91" fmla="*/ 2 h 38"/>
                <a:gd name="T92" fmla="*/ 45 w 47"/>
                <a:gd name="T93" fmla="*/ 31 h 38"/>
                <a:gd name="T94" fmla="*/ 44 w 47"/>
                <a:gd name="T95" fmla="*/ 31 h 38"/>
                <a:gd name="T96" fmla="*/ 45 w 47"/>
                <a:gd name="T97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47" h="38">
                  <a:moveTo>
                    <a:pt x="13" y="33"/>
                  </a:moveTo>
                  <a:cubicBezTo>
                    <a:pt x="7" y="38"/>
                    <a:pt x="7" y="38"/>
                    <a:pt x="7" y="38"/>
                  </a:cubicBezTo>
                  <a:cubicBezTo>
                    <a:pt x="6" y="38"/>
                    <a:pt x="6" y="38"/>
                    <a:pt x="5" y="37"/>
                  </a:cubicBezTo>
                  <a:cubicBezTo>
                    <a:pt x="5" y="37"/>
                    <a:pt x="5" y="37"/>
                    <a:pt x="5" y="37"/>
                  </a:cubicBezTo>
                  <a:cubicBezTo>
                    <a:pt x="5" y="37"/>
                    <a:pt x="5" y="37"/>
                    <a:pt x="5" y="37"/>
                  </a:cubicBezTo>
                  <a:cubicBezTo>
                    <a:pt x="5" y="33"/>
                    <a:pt x="5" y="33"/>
                    <a:pt x="5" y="33"/>
                  </a:cubicBezTo>
                  <a:cubicBezTo>
                    <a:pt x="4" y="33"/>
                    <a:pt x="3" y="32"/>
                    <a:pt x="2" y="31"/>
                  </a:cubicBezTo>
                  <a:cubicBezTo>
                    <a:pt x="2" y="31"/>
                    <a:pt x="2" y="31"/>
                    <a:pt x="2" y="31"/>
                  </a:cubicBezTo>
                  <a:cubicBezTo>
                    <a:pt x="2" y="31"/>
                    <a:pt x="2" y="31"/>
                    <a:pt x="2" y="31"/>
                  </a:cubicBezTo>
                  <a:cubicBezTo>
                    <a:pt x="1" y="30"/>
                    <a:pt x="0" y="29"/>
                    <a:pt x="0" y="27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0"/>
                    <a:pt x="44" y="1"/>
                    <a:pt x="45" y="2"/>
                  </a:cubicBezTo>
                  <a:cubicBezTo>
                    <a:pt x="46" y="3"/>
                    <a:pt x="47" y="4"/>
                    <a:pt x="47" y="6"/>
                  </a:cubicBezTo>
                  <a:cubicBezTo>
                    <a:pt x="47" y="27"/>
                    <a:pt x="47" y="27"/>
                    <a:pt x="47" y="27"/>
                  </a:cubicBezTo>
                  <a:cubicBezTo>
                    <a:pt x="47" y="29"/>
                    <a:pt x="46" y="30"/>
                    <a:pt x="45" y="31"/>
                  </a:cubicBezTo>
                  <a:cubicBezTo>
                    <a:pt x="45" y="31"/>
                    <a:pt x="45" y="31"/>
                    <a:pt x="45" y="31"/>
                  </a:cubicBezTo>
                  <a:cubicBezTo>
                    <a:pt x="44" y="32"/>
                    <a:pt x="42" y="33"/>
                    <a:pt x="41" y="33"/>
                  </a:cubicBezTo>
                  <a:cubicBezTo>
                    <a:pt x="13" y="33"/>
                    <a:pt x="13" y="33"/>
                    <a:pt x="13" y="33"/>
                  </a:cubicBezTo>
                  <a:close/>
                  <a:moveTo>
                    <a:pt x="7" y="35"/>
                  </a:moveTo>
                  <a:cubicBezTo>
                    <a:pt x="12" y="31"/>
                    <a:pt x="12" y="31"/>
                    <a:pt x="12" y="31"/>
                  </a:cubicBezTo>
                  <a:cubicBezTo>
                    <a:pt x="12" y="31"/>
                    <a:pt x="12" y="31"/>
                    <a:pt x="12" y="31"/>
                  </a:cubicBezTo>
                  <a:cubicBezTo>
                    <a:pt x="41" y="31"/>
                    <a:pt x="41" y="31"/>
                    <a:pt x="41" y="31"/>
                  </a:cubicBezTo>
                  <a:cubicBezTo>
                    <a:pt x="42" y="31"/>
                    <a:pt x="43" y="30"/>
                    <a:pt x="44" y="30"/>
                  </a:cubicBezTo>
                  <a:cubicBezTo>
                    <a:pt x="44" y="30"/>
                    <a:pt x="44" y="30"/>
                    <a:pt x="44" y="30"/>
                  </a:cubicBezTo>
                  <a:cubicBezTo>
                    <a:pt x="44" y="29"/>
                    <a:pt x="45" y="28"/>
                    <a:pt x="45" y="27"/>
                  </a:cubicBezTo>
                  <a:cubicBezTo>
                    <a:pt x="45" y="6"/>
                    <a:pt x="45" y="6"/>
                    <a:pt x="45" y="6"/>
                  </a:cubicBezTo>
                  <a:cubicBezTo>
                    <a:pt x="45" y="5"/>
                    <a:pt x="44" y="4"/>
                    <a:pt x="44" y="3"/>
                  </a:cubicBezTo>
                  <a:cubicBezTo>
                    <a:pt x="43" y="2"/>
                    <a:pt x="42" y="2"/>
                    <a:pt x="41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27"/>
                    <a:pt x="2" y="27"/>
                    <a:pt x="2" y="27"/>
                  </a:cubicBezTo>
                  <a:cubicBezTo>
                    <a:pt x="2" y="28"/>
                    <a:pt x="2" y="29"/>
                    <a:pt x="3" y="30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4" y="30"/>
                    <a:pt x="5" y="31"/>
                    <a:pt x="6" y="31"/>
                  </a:cubicBezTo>
                  <a:cubicBezTo>
                    <a:pt x="6" y="31"/>
                    <a:pt x="6" y="31"/>
                    <a:pt x="6" y="31"/>
                  </a:cubicBezTo>
                  <a:cubicBezTo>
                    <a:pt x="7" y="31"/>
                    <a:pt x="7" y="31"/>
                    <a:pt x="7" y="32"/>
                  </a:cubicBezTo>
                  <a:cubicBezTo>
                    <a:pt x="7" y="35"/>
                    <a:pt x="7" y="35"/>
                    <a:pt x="7" y="35"/>
                  </a:cubicBezTo>
                  <a:close/>
                  <a:moveTo>
                    <a:pt x="2" y="2"/>
                  </a:moveTo>
                  <a:cubicBezTo>
                    <a:pt x="3" y="2"/>
                    <a:pt x="3" y="2"/>
                    <a:pt x="3" y="2"/>
                  </a:cubicBezTo>
                  <a:cubicBezTo>
                    <a:pt x="3" y="1"/>
                    <a:pt x="2" y="1"/>
                    <a:pt x="2" y="2"/>
                  </a:cubicBezTo>
                  <a:close/>
                  <a:moveTo>
                    <a:pt x="45" y="31"/>
                  </a:moveTo>
                  <a:cubicBezTo>
                    <a:pt x="44" y="31"/>
                    <a:pt x="44" y="31"/>
                    <a:pt x="44" y="31"/>
                  </a:cubicBezTo>
                  <a:cubicBezTo>
                    <a:pt x="44" y="31"/>
                    <a:pt x="44" y="31"/>
                    <a:pt x="45" y="3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5" name="Freeform 712">
              <a:extLst>
                <a:ext uri="{FF2B5EF4-FFF2-40B4-BE49-F238E27FC236}">
                  <a16:creationId xmlns:a16="http://schemas.microsoft.com/office/drawing/2014/main" xmlns="" id="{3BA213CC-FF74-4074-BCDC-95C557BE5A8A}"/>
                </a:ext>
              </a:extLst>
            </p:cNvPr>
            <p:cNvSpPr>
              <a:spLocks/>
            </p:cNvSpPr>
            <p:nvPr/>
          </p:nvSpPr>
          <p:spPr bwMode="auto">
            <a:xfrm>
              <a:off x="2840038" y="1531939"/>
              <a:ext cx="173037" cy="11113"/>
            </a:xfrm>
            <a:custGeom>
              <a:avLst/>
              <a:gdLst>
                <a:gd name="T0" fmla="*/ 1 w 31"/>
                <a:gd name="T1" fmla="*/ 2 h 2"/>
                <a:gd name="T2" fmla="*/ 0 w 31"/>
                <a:gd name="T3" fmla="*/ 1 h 2"/>
                <a:gd name="T4" fmla="*/ 1 w 31"/>
                <a:gd name="T5" fmla="*/ 0 h 2"/>
                <a:gd name="T6" fmla="*/ 30 w 31"/>
                <a:gd name="T7" fmla="*/ 0 h 2"/>
                <a:gd name="T8" fmla="*/ 31 w 31"/>
                <a:gd name="T9" fmla="*/ 1 h 2"/>
                <a:gd name="T10" fmla="*/ 30 w 31"/>
                <a:gd name="T11" fmla="*/ 2 h 2"/>
                <a:gd name="T12" fmla="*/ 1 w 3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1" y="0"/>
                    <a:pt x="31" y="1"/>
                    <a:pt x="31" y="1"/>
                  </a:cubicBezTo>
                  <a:cubicBezTo>
                    <a:pt x="31" y="2"/>
                    <a:pt x="31" y="2"/>
                    <a:pt x="3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6" name="Freeform 713">
              <a:extLst>
                <a:ext uri="{FF2B5EF4-FFF2-40B4-BE49-F238E27FC236}">
                  <a16:creationId xmlns:a16="http://schemas.microsoft.com/office/drawing/2014/main" xmlns="" id="{1A89DC36-CC80-4323-886D-58D4EFBB1FCD}"/>
                </a:ext>
              </a:extLst>
            </p:cNvPr>
            <p:cNvSpPr>
              <a:spLocks/>
            </p:cNvSpPr>
            <p:nvPr/>
          </p:nvSpPr>
          <p:spPr bwMode="auto">
            <a:xfrm>
              <a:off x="2840038" y="1565276"/>
              <a:ext cx="173037" cy="11113"/>
            </a:xfrm>
            <a:custGeom>
              <a:avLst/>
              <a:gdLst>
                <a:gd name="T0" fmla="*/ 1 w 31"/>
                <a:gd name="T1" fmla="*/ 2 h 2"/>
                <a:gd name="T2" fmla="*/ 0 w 31"/>
                <a:gd name="T3" fmla="*/ 1 h 2"/>
                <a:gd name="T4" fmla="*/ 1 w 31"/>
                <a:gd name="T5" fmla="*/ 0 h 2"/>
                <a:gd name="T6" fmla="*/ 30 w 31"/>
                <a:gd name="T7" fmla="*/ 0 h 2"/>
                <a:gd name="T8" fmla="*/ 31 w 31"/>
                <a:gd name="T9" fmla="*/ 1 h 2"/>
                <a:gd name="T10" fmla="*/ 30 w 31"/>
                <a:gd name="T11" fmla="*/ 2 h 2"/>
                <a:gd name="T12" fmla="*/ 1 w 31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1" y="0"/>
                    <a:pt x="31" y="1"/>
                    <a:pt x="31" y="1"/>
                  </a:cubicBezTo>
                  <a:cubicBezTo>
                    <a:pt x="31" y="2"/>
                    <a:pt x="31" y="2"/>
                    <a:pt x="30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7" name="Freeform 714">
              <a:extLst>
                <a:ext uri="{FF2B5EF4-FFF2-40B4-BE49-F238E27FC236}">
                  <a16:creationId xmlns:a16="http://schemas.microsoft.com/office/drawing/2014/main" xmlns="" id="{43C82AD5-5FE8-4157-9758-CC37098ECC55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3875" y="1665289"/>
              <a:ext cx="33337" cy="11113"/>
            </a:xfrm>
            <a:custGeom>
              <a:avLst/>
              <a:gdLst>
                <a:gd name="T0" fmla="*/ 1 w 6"/>
                <a:gd name="T1" fmla="*/ 2 h 2"/>
                <a:gd name="T2" fmla="*/ 0 w 6"/>
                <a:gd name="T3" fmla="*/ 1 h 2"/>
                <a:gd name="T4" fmla="*/ 1 w 6"/>
                <a:gd name="T5" fmla="*/ 0 h 2"/>
                <a:gd name="T6" fmla="*/ 5 w 6"/>
                <a:gd name="T7" fmla="*/ 0 h 2"/>
                <a:gd name="T8" fmla="*/ 6 w 6"/>
                <a:gd name="T9" fmla="*/ 1 h 2"/>
                <a:gd name="T10" fmla="*/ 5 w 6"/>
                <a:gd name="T11" fmla="*/ 2 h 2"/>
                <a:gd name="T12" fmla="*/ 1 w 6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6" y="0"/>
                    <a:pt x="6" y="0"/>
                    <a:pt x="6" y="1"/>
                  </a:cubicBezTo>
                  <a:cubicBezTo>
                    <a:pt x="6" y="1"/>
                    <a:pt x="6" y="2"/>
                    <a:pt x="5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8" name="Freeform 715">
              <a:extLst>
                <a:ext uri="{FF2B5EF4-FFF2-40B4-BE49-F238E27FC236}">
                  <a16:creationId xmlns:a16="http://schemas.microsoft.com/office/drawing/2014/main" xmlns="" id="{9F957671-709A-48C5-BAEF-528E06D191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7825" y="1698626"/>
              <a:ext cx="179387" cy="11113"/>
            </a:xfrm>
            <a:custGeom>
              <a:avLst/>
              <a:gdLst>
                <a:gd name="T0" fmla="*/ 1 w 32"/>
                <a:gd name="T1" fmla="*/ 2 h 2"/>
                <a:gd name="T2" fmla="*/ 0 w 32"/>
                <a:gd name="T3" fmla="*/ 1 h 2"/>
                <a:gd name="T4" fmla="*/ 1 w 32"/>
                <a:gd name="T5" fmla="*/ 0 h 2"/>
                <a:gd name="T6" fmla="*/ 31 w 32"/>
                <a:gd name="T7" fmla="*/ 0 h 2"/>
                <a:gd name="T8" fmla="*/ 32 w 32"/>
                <a:gd name="T9" fmla="*/ 1 h 2"/>
                <a:gd name="T10" fmla="*/ 31 w 32"/>
                <a:gd name="T11" fmla="*/ 2 h 2"/>
                <a:gd name="T12" fmla="*/ 1 w 3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2" y="0"/>
                    <a:pt x="32" y="0"/>
                    <a:pt x="32" y="1"/>
                  </a:cubicBezTo>
                  <a:cubicBezTo>
                    <a:pt x="32" y="1"/>
                    <a:pt x="32" y="2"/>
                    <a:pt x="3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9" name="Freeform 716">
              <a:extLst>
                <a:ext uri="{FF2B5EF4-FFF2-40B4-BE49-F238E27FC236}">
                  <a16:creationId xmlns:a16="http://schemas.microsoft.com/office/drawing/2014/main" xmlns="" id="{676EE715-05FA-42D5-B57C-0EC073A5E5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7825" y="1731964"/>
              <a:ext cx="179387" cy="11113"/>
            </a:xfrm>
            <a:custGeom>
              <a:avLst/>
              <a:gdLst>
                <a:gd name="T0" fmla="*/ 1 w 32"/>
                <a:gd name="T1" fmla="*/ 2 h 2"/>
                <a:gd name="T2" fmla="*/ 0 w 32"/>
                <a:gd name="T3" fmla="*/ 1 h 2"/>
                <a:gd name="T4" fmla="*/ 1 w 32"/>
                <a:gd name="T5" fmla="*/ 0 h 2"/>
                <a:gd name="T6" fmla="*/ 31 w 32"/>
                <a:gd name="T7" fmla="*/ 0 h 2"/>
                <a:gd name="T8" fmla="*/ 32 w 32"/>
                <a:gd name="T9" fmla="*/ 1 h 2"/>
                <a:gd name="T10" fmla="*/ 31 w 32"/>
                <a:gd name="T11" fmla="*/ 2 h 2"/>
                <a:gd name="T12" fmla="*/ 1 w 3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2" y="0"/>
                    <a:pt x="32" y="0"/>
                    <a:pt x="32" y="1"/>
                  </a:cubicBezTo>
                  <a:cubicBezTo>
                    <a:pt x="32" y="1"/>
                    <a:pt x="32" y="2"/>
                    <a:pt x="3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0" name="Freeform 717">
              <a:extLst>
                <a:ext uri="{FF2B5EF4-FFF2-40B4-BE49-F238E27FC236}">
                  <a16:creationId xmlns:a16="http://schemas.microsoft.com/office/drawing/2014/main" xmlns="" id="{1AAEFA66-D3E6-419B-ABF6-F99921A78B39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7825" y="1765301"/>
              <a:ext cx="128587" cy="11113"/>
            </a:xfrm>
            <a:custGeom>
              <a:avLst/>
              <a:gdLst>
                <a:gd name="T0" fmla="*/ 1 w 23"/>
                <a:gd name="T1" fmla="*/ 2 h 2"/>
                <a:gd name="T2" fmla="*/ 0 w 23"/>
                <a:gd name="T3" fmla="*/ 1 h 2"/>
                <a:gd name="T4" fmla="*/ 1 w 23"/>
                <a:gd name="T5" fmla="*/ 0 h 2"/>
                <a:gd name="T6" fmla="*/ 22 w 23"/>
                <a:gd name="T7" fmla="*/ 0 h 2"/>
                <a:gd name="T8" fmla="*/ 23 w 23"/>
                <a:gd name="T9" fmla="*/ 1 h 2"/>
                <a:gd name="T10" fmla="*/ 22 w 23"/>
                <a:gd name="T11" fmla="*/ 2 h 2"/>
                <a:gd name="T12" fmla="*/ 1 w 2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3" y="0"/>
                    <a:pt x="23" y="0"/>
                    <a:pt x="23" y="1"/>
                  </a:cubicBezTo>
                  <a:cubicBezTo>
                    <a:pt x="23" y="1"/>
                    <a:pt x="23" y="2"/>
                    <a:pt x="2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1" name="Freeform 718">
              <a:extLst>
                <a:ext uri="{FF2B5EF4-FFF2-40B4-BE49-F238E27FC236}">
                  <a16:creationId xmlns:a16="http://schemas.microsoft.com/office/drawing/2014/main" xmlns="" id="{AFFC26B2-6AAD-408B-A94E-34DE0ECAB057}"/>
                </a:ext>
              </a:extLst>
            </p:cNvPr>
            <p:cNvSpPr>
              <a:spLocks/>
            </p:cNvSpPr>
            <p:nvPr/>
          </p:nvSpPr>
          <p:spPr bwMode="auto">
            <a:xfrm>
              <a:off x="2879725" y="1631951"/>
              <a:ext cx="261937" cy="200025"/>
            </a:xfrm>
            <a:custGeom>
              <a:avLst/>
              <a:gdLst>
                <a:gd name="T0" fmla="*/ 0 w 47"/>
                <a:gd name="T1" fmla="*/ 12 h 36"/>
                <a:gd name="T2" fmla="*/ 1 w 47"/>
                <a:gd name="T3" fmla="*/ 11 h 36"/>
                <a:gd name="T4" fmla="*/ 2 w 47"/>
                <a:gd name="T5" fmla="*/ 12 h 36"/>
                <a:gd name="T6" fmla="*/ 2 w 47"/>
                <a:gd name="T7" fmla="*/ 25 h 36"/>
                <a:gd name="T8" fmla="*/ 3 w 47"/>
                <a:gd name="T9" fmla="*/ 28 h 36"/>
                <a:gd name="T10" fmla="*/ 3 w 47"/>
                <a:gd name="T11" fmla="*/ 28 h 36"/>
                <a:gd name="T12" fmla="*/ 6 w 47"/>
                <a:gd name="T13" fmla="*/ 29 h 36"/>
                <a:gd name="T14" fmla="*/ 34 w 47"/>
                <a:gd name="T15" fmla="*/ 29 h 36"/>
                <a:gd name="T16" fmla="*/ 35 w 47"/>
                <a:gd name="T17" fmla="*/ 30 h 36"/>
                <a:gd name="T18" fmla="*/ 40 w 47"/>
                <a:gd name="T19" fmla="*/ 33 h 36"/>
                <a:gd name="T20" fmla="*/ 40 w 47"/>
                <a:gd name="T21" fmla="*/ 30 h 36"/>
                <a:gd name="T22" fmla="*/ 41 w 47"/>
                <a:gd name="T23" fmla="*/ 29 h 36"/>
                <a:gd name="T24" fmla="*/ 41 w 47"/>
                <a:gd name="T25" fmla="*/ 29 h 36"/>
                <a:gd name="T26" fmla="*/ 43 w 47"/>
                <a:gd name="T27" fmla="*/ 28 h 36"/>
                <a:gd name="T28" fmla="*/ 43 w 47"/>
                <a:gd name="T29" fmla="*/ 28 h 36"/>
                <a:gd name="T30" fmla="*/ 45 w 47"/>
                <a:gd name="T31" fmla="*/ 25 h 36"/>
                <a:gd name="T32" fmla="*/ 45 w 47"/>
                <a:gd name="T33" fmla="*/ 6 h 36"/>
                <a:gd name="T34" fmla="*/ 43 w 47"/>
                <a:gd name="T35" fmla="*/ 3 h 36"/>
                <a:gd name="T36" fmla="*/ 43 w 47"/>
                <a:gd name="T37" fmla="*/ 3 h 36"/>
                <a:gd name="T38" fmla="*/ 41 w 47"/>
                <a:gd name="T39" fmla="*/ 2 h 36"/>
                <a:gd name="T40" fmla="*/ 36 w 47"/>
                <a:gd name="T41" fmla="*/ 2 h 36"/>
                <a:gd name="T42" fmla="*/ 35 w 47"/>
                <a:gd name="T43" fmla="*/ 1 h 36"/>
                <a:gd name="T44" fmla="*/ 36 w 47"/>
                <a:gd name="T45" fmla="*/ 0 h 36"/>
                <a:gd name="T46" fmla="*/ 41 w 47"/>
                <a:gd name="T47" fmla="*/ 0 h 36"/>
                <a:gd name="T48" fmla="*/ 45 w 47"/>
                <a:gd name="T49" fmla="*/ 1 h 36"/>
                <a:gd name="T50" fmla="*/ 45 w 47"/>
                <a:gd name="T51" fmla="*/ 1 h 36"/>
                <a:gd name="T52" fmla="*/ 47 w 47"/>
                <a:gd name="T53" fmla="*/ 6 h 36"/>
                <a:gd name="T54" fmla="*/ 47 w 47"/>
                <a:gd name="T55" fmla="*/ 25 h 36"/>
                <a:gd name="T56" fmla="*/ 45 w 47"/>
                <a:gd name="T57" fmla="*/ 30 h 36"/>
                <a:gd name="T58" fmla="*/ 45 w 47"/>
                <a:gd name="T59" fmla="*/ 30 h 36"/>
                <a:gd name="T60" fmla="*/ 45 w 47"/>
                <a:gd name="T61" fmla="*/ 30 h 36"/>
                <a:gd name="T62" fmla="*/ 42 w 47"/>
                <a:gd name="T63" fmla="*/ 31 h 36"/>
                <a:gd name="T64" fmla="*/ 42 w 47"/>
                <a:gd name="T65" fmla="*/ 35 h 36"/>
                <a:gd name="T66" fmla="*/ 42 w 47"/>
                <a:gd name="T67" fmla="*/ 35 h 36"/>
                <a:gd name="T68" fmla="*/ 41 w 47"/>
                <a:gd name="T69" fmla="*/ 36 h 36"/>
                <a:gd name="T70" fmla="*/ 40 w 47"/>
                <a:gd name="T71" fmla="*/ 36 h 36"/>
                <a:gd name="T72" fmla="*/ 34 w 47"/>
                <a:gd name="T73" fmla="*/ 31 h 36"/>
                <a:gd name="T74" fmla="*/ 6 w 47"/>
                <a:gd name="T75" fmla="*/ 31 h 36"/>
                <a:gd name="T76" fmla="*/ 2 w 47"/>
                <a:gd name="T77" fmla="*/ 30 h 36"/>
                <a:gd name="T78" fmla="*/ 2 w 47"/>
                <a:gd name="T79" fmla="*/ 30 h 36"/>
                <a:gd name="T80" fmla="*/ 0 w 47"/>
                <a:gd name="T81" fmla="*/ 25 h 36"/>
                <a:gd name="T82" fmla="*/ 0 w 47"/>
                <a:gd name="T83" fmla="*/ 1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7" h="36">
                  <a:moveTo>
                    <a:pt x="0" y="12"/>
                  </a:moveTo>
                  <a:cubicBezTo>
                    <a:pt x="0" y="11"/>
                    <a:pt x="0" y="11"/>
                    <a:pt x="1" y="11"/>
                  </a:cubicBezTo>
                  <a:cubicBezTo>
                    <a:pt x="1" y="11"/>
                    <a:pt x="2" y="11"/>
                    <a:pt x="2" y="12"/>
                  </a:cubicBezTo>
                  <a:cubicBezTo>
                    <a:pt x="2" y="25"/>
                    <a:pt x="2" y="25"/>
                    <a:pt x="2" y="25"/>
                  </a:cubicBezTo>
                  <a:cubicBezTo>
                    <a:pt x="2" y="27"/>
                    <a:pt x="2" y="28"/>
                    <a:pt x="3" y="28"/>
                  </a:cubicBezTo>
                  <a:cubicBezTo>
                    <a:pt x="3" y="28"/>
                    <a:pt x="3" y="28"/>
                    <a:pt x="3" y="28"/>
                  </a:cubicBezTo>
                  <a:cubicBezTo>
                    <a:pt x="4" y="29"/>
                    <a:pt x="5" y="29"/>
                    <a:pt x="6" y="29"/>
                  </a:cubicBezTo>
                  <a:cubicBezTo>
                    <a:pt x="34" y="29"/>
                    <a:pt x="34" y="29"/>
                    <a:pt x="34" y="29"/>
                  </a:cubicBezTo>
                  <a:cubicBezTo>
                    <a:pt x="35" y="29"/>
                    <a:pt x="35" y="30"/>
                    <a:pt x="35" y="30"/>
                  </a:cubicBezTo>
                  <a:cubicBezTo>
                    <a:pt x="40" y="33"/>
                    <a:pt x="40" y="33"/>
                    <a:pt x="40" y="33"/>
                  </a:cubicBezTo>
                  <a:cubicBezTo>
                    <a:pt x="40" y="30"/>
                    <a:pt x="40" y="30"/>
                    <a:pt x="40" y="30"/>
                  </a:cubicBezTo>
                  <a:cubicBezTo>
                    <a:pt x="40" y="30"/>
                    <a:pt x="40" y="29"/>
                    <a:pt x="41" y="29"/>
                  </a:cubicBezTo>
                  <a:cubicBezTo>
                    <a:pt x="41" y="29"/>
                    <a:pt x="41" y="29"/>
                    <a:pt x="41" y="29"/>
                  </a:cubicBezTo>
                  <a:cubicBezTo>
                    <a:pt x="42" y="29"/>
                    <a:pt x="43" y="29"/>
                    <a:pt x="43" y="28"/>
                  </a:cubicBezTo>
                  <a:cubicBezTo>
                    <a:pt x="43" y="28"/>
                    <a:pt x="43" y="28"/>
                    <a:pt x="43" y="28"/>
                  </a:cubicBezTo>
                  <a:cubicBezTo>
                    <a:pt x="44" y="28"/>
                    <a:pt x="45" y="27"/>
                    <a:pt x="45" y="25"/>
                  </a:cubicBezTo>
                  <a:cubicBezTo>
                    <a:pt x="45" y="6"/>
                    <a:pt x="45" y="6"/>
                    <a:pt x="45" y="6"/>
                  </a:cubicBezTo>
                  <a:cubicBezTo>
                    <a:pt x="45" y="5"/>
                    <a:pt x="44" y="4"/>
                    <a:pt x="43" y="3"/>
                  </a:cubicBezTo>
                  <a:cubicBezTo>
                    <a:pt x="43" y="3"/>
                    <a:pt x="43" y="3"/>
                    <a:pt x="43" y="3"/>
                  </a:cubicBezTo>
                  <a:cubicBezTo>
                    <a:pt x="43" y="2"/>
                    <a:pt x="42" y="2"/>
                    <a:pt x="41" y="2"/>
                  </a:cubicBezTo>
                  <a:cubicBezTo>
                    <a:pt x="36" y="2"/>
                    <a:pt x="36" y="2"/>
                    <a:pt x="36" y="2"/>
                  </a:cubicBezTo>
                  <a:cubicBezTo>
                    <a:pt x="35" y="2"/>
                    <a:pt x="35" y="1"/>
                    <a:pt x="35" y="1"/>
                  </a:cubicBezTo>
                  <a:cubicBezTo>
                    <a:pt x="35" y="0"/>
                    <a:pt x="35" y="0"/>
                    <a:pt x="36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0"/>
                    <a:pt x="44" y="0"/>
                    <a:pt x="45" y="1"/>
                  </a:cubicBezTo>
                  <a:cubicBezTo>
                    <a:pt x="45" y="1"/>
                    <a:pt x="45" y="1"/>
                    <a:pt x="45" y="1"/>
                  </a:cubicBezTo>
                  <a:cubicBezTo>
                    <a:pt x="46" y="2"/>
                    <a:pt x="47" y="4"/>
                    <a:pt x="47" y="6"/>
                  </a:cubicBezTo>
                  <a:cubicBezTo>
                    <a:pt x="47" y="25"/>
                    <a:pt x="47" y="25"/>
                    <a:pt x="47" y="25"/>
                  </a:cubicBezTo>
                  <a:cubicBezTo>
                    <a:pt x="47" y="27"/>
                    <a:pt x="46" y="29"/>
                    <a:pt x="45" y="30"/>
                  </a:cubicBezTo>
                  <a:cubicBezTo>
                    <a:pt x="45" y="30"/>
                    <a:pt x="45" y="30"/>
                    <a:pt x="45" y="30"/>
                  </a:cubicBezTo>
                  <a:cubicBezTo>
                    <a:pt x="45" y="30"/>
                    <a:pt x="45" y="30"/>
                    <a:pt x="45" y="30"/>
                  </a:cubicBezTo>
                  <a:cubicBezTo>
                    <a:pt x="44" y="30"/>
                    <a:pt x="43" y="31"/>
                    <a:pt x="42" y="31"/>
                  </a:cubicBezTo>
                  <a:cubicBezTo>
                    <a:pt x="42" y="35"/>
                    <a:pt x="42" y="35"/>
                    <a:pt x="42" y="35"/>
                  </a:cubicBezTo>
                  <a:cubicBezTo>
                    <a:pt x="42" y="35"/>
                    <a:pt x="42" y="35"/>
                    <a:pt x="42" y="35"/>
                  </a:cubicBezTo>
                  <a:cubicBezTo>
                    <a:pt x="42" y="36"/>
                    <a:pt x="42" y="36"/>
                    <a:pt x="41" y="36"/>
                  </a:cubicBezTo>
                  <a:cubicBezTo>
                    <a:pt x="41" y="36"/>
                    <a:pt x="40" y="36"/>
                    <a:pt x="40" y="36"/>
                  </a:cubicBezTo>
                  <a:cubicBezTo>
                    <a:pt x="34" y="31"/>
                    <a:pt x="34" y="31"/>
                    <a:pt x="34" y="31"/>
                  </a:cubicBezTo>
                  <a:cubicBezTo>
                    <a:pt x="6" y="31"/>
                    <a:pt x="6" y="31"/>
                    <a:pt x="6" y="31"/>
                  </a:cubicBezTo>
                  <a:cubicBezTo>
                    <a:pt x="4" y="31"/>
                    <a:pt x="3" y="31"/>
                    <a:pt x="2" y="30"/>
                  </a:cubicBezTo>
                  <a:cubicBezTo>
                    <a:pt x="2" y="30"/>
                    <a:pt x="2" y="30"/>
                    <a:pt x="2" y="30"/>
                  </a:cubicBezTo>
                  <a:cubicBezTo>
                    <a:pt x="1" y="29"/>
                    <a:pt x="0" y="27"/>
                    <a:pt x="0" y="25"/>
                  </a:cubicBezTo>
                  <a:lnTo>
                    <a:pt x="0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2" name="Freeform 719">
              <a:extLst>
                <a:ext uri="{FF2B5EF4-FFF2-40B4-BE49-F238E27FC236}">
                  <a16:creationId xmlns:a16="http://schemas.microsoft.com/office/drawing/2014/main" xmlns="" id="{F715ACF6-30FF-47F1-A48C-5D1935092411}"/>
                </a:ext>
              </a:extLst>
            </p:cNvPr>
            <p:cNvSpPr>
              <a:spLocks/>
            </p:cNvSpPr>
            <p:nvPr/>
          </p:nvSpPr>
          <p:spPr bwMode="auto">
            <a:xfrm>
              <a:off x="2840038" y="1598614"/>
              <a:ext cx="128587" cy="11113"/>
            </a:xfrm>
            <a:custGeom>
              <a:avLst/>
              <a:gdLst>
                <a:gd name="T0" fmla="*/ 1 w 23"/>
                <a:gd name="T1" fmla="*/ 2 h 2"/>
                <a:gd name="T2" fmla="*/ 0 w 23"/>
                <a:gd name="T3" fmla="*/ 1 h 2"/>
                <a:gd name="T4" fmla="*/ 1 w 23"/>
                <a:gd name="T5" fmla="*/ 0 h 2"/>
                <a:gd name="T6" fmla="*/ 22 w 23"/>
                <a:gd name="T7" fmla="*/ 0 h 2"/>
                <a:gd name="T8" fmla="*/ 23 w 23"/>
                <a:gd name="T9" fmla="*/ 1 h 2"/>
                <a:gd name="T10" fmla="*/ 22 w 23"/>
                <a:gd name="T11" fmla="*/ 2 h 2"/>
                <a:gd name="T12" fmla="*/ 1 w 23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0"/>
                    <a:pt x="23" y="1"/>
                    <a:pt x="23" y="1"/>
                  </a:cubicBezTo>
                  <a:cubicBezTo>
                    <a:pt x="23" y="2"/>
                    <a:pt x="22" y="2"/>
                    <a:pt x="22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43" name="Group 742">
            <a:extLst>
              <a:ext uri="{FF2B5EF4-FFF2-40B4-BE49-F238E27FC236}">
                <a16:creationId xmlns:a16="http://schemas.microsoft.com/office/drawing/2014/main" xmlns="" id="{330668BF-6E0F-46B3-81DA-4772D27B847A}"/>
              </a:ext>
            </a:extLst>
          </p:cNvPr>
          <p:cNvGrpSpPr/>
          <p:nvPr/>
        </p:nvGrpSpPr>
        <p:grpSpPr>
          <a:xfrm>
            <a:off x="4897438" y="1568451"/>
            <a:ext cx="255587" cy="339725"/>
            <a:chOff x="4897438" y="1492251"/>
            <a:chExt cx="255587" cy="339725"/>
          </a:xfrm>
          <a:solidFill>
            <a:schemeClr val="tx1"/>
          </a:solidFill>
        </p:grpSpPr>
        <p:sp>
          <p:nvSpPr>
            <p:cNvPr id="744" name="Freeform 720">
              <a:extLst>
                <a:ext uri="{FF2B5EF4-FFF2-40B4-BE49-F238E27FC236}">
                  <a16:creationId xmlns:a16="http://schemas.microsoft.com/office/drawing/2014/main" xmlns="" id="{F2ED3B0E-A633-4B79-A02D-DEC1851D456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97438" y="1492251"/>
              <a:ext cx="255587" cy="339725"/>
            </a:xfrm>
            <a:custGeom>
              <a:avLst/>
              <a:gdLst>
                <a:gd name="T0" fmla="*/ 40 w 46"/>
                <a:gd name="T1" fmla="*/ 2 h 61"/>
                <a:gd name="T2" fmla="*/ 6 w 46"/>
                <a:gd name="T3" fmla="*/ 2 h 61"/>
                <a:gd name="T4" fmla="*/ 3 w 46"/>
                <a:gd name="T5" fmla="*/ 3 h 61"/>
                <a:gd name="T6" fmla="*/ 3 w 46"/>
                <a:gd name="T7" fmla="*/ 3 h 61"/>
                <a:gd name="T8" fmla="*/ 2 w 46"/>
                <a:gd name="T9" fmla="*/ 6 h 61"/>
                <a:gd name="T10" fmla="*/ 2 w 46"/>
                <a:gd name="T11" fmla="*/ 55 h 61"/>
                <a:gd name="T12" fmla="*/ 3 w 46"/>
                <a:gd name="T13" fmla="*/ 58 h 61"/>
                <a:gd name="T14" fmla="*/ 3 w 46"/>
                <a:gd name="T15" fmla="*/ 58 h 61"/>
                <a:gd name="T16" fmla="*/ 6 w 46"/>
                <a:gd name="T17" fmla="*/ 59 h 61"/>
                <a:gd name="T18" fmla="*/ 40 w 46"/>
                <a:gd name="T19" fmla="*/ 59 h 61"/>
                <a:gd name="T20" fmla="*/ 42 w 46"/>
                <a:gd name="T21" fmla="*/ 58 h 61"/>
                <a:gd name="T22" fmla="*/ 44 w 46"/>
                <a:gd name="T23" fmla="*/ 55 h 61"/>
                <a:gd name="T24" fmla="*/ 44 w 46"/>
                <a:gd name="T25" fmla="*/ 6 h 61"/>
                <a:gd name="T26" fmla="*/ 42 w 46"/>
                <a:gd name="T27" fmla="*/ 3 h 61"/>
                <a:gd name="T28" fmla="*/ 40 w 46"/>
                <a:gd name="T29" fmla="*/ 2 h 61"/>
                <a:gd name="T30" fmla="*/ 6 w 46"/>
                <a:gd name="T31" fmla="*/ 0 h 61"/>
                <a:gd name="T32" fmla="*/ 40 w 46"/>
                <a:gd name="T33" fmla="*/ 0 h 61"/>
                <a:gd name="T34" fmla="*/ 44 w 46"/>
                <a:gd name="T35" fmla="*/ 2 h 61"/>
                <a:gd name="T36" fmla="*/ 46 w 46"/>
                <a:gd name="T37" fmla="*/ 6 h 61"/>
                <a:gd name="T38" fmla="*/ 46 w 46"/>
                <a:gd name="T39" fmla="*/ 55 h 61"/>
                <a:gd name="T40" fmla="*/ 44 w 46"/>
                <a:gd name="T41" fmla="*/ 60 h 61"/>
                <a:gd name="T42" fmla="*/ 40 w 46"/>
                <a:gd name="T43" fmla="*/ 61 h 61"/>
                <a:gd name="T44" fmla="*/ 6 w 46"/>
                <a:gd name="T45" fmla="*/ 61 h 61"/>
                <a:gd name="T46" fmla="*/ 2 w 46"/>
                <a:gd name="T47" fmla="*/ 60 h 61"/>
                <a:gd name="T48" fmla="*/ 2 w 46"/>
                <a:gd name="T49" fmla="*/ 60 h 61"/>
                <a:gd name="T50" fmla="*/ 0 w 46"/>
                <a:gd name="T51" fmla="*/ 55 h 61"/>
                <a:gd name="T52" fmla="*/ 0 w 46"/>
                <a:gd name="T53" fmla="*/ 6 h 61"/>
                <a:gd name="T54" fmla="*/ 2 w 46"/>
                <a:gd name="T55" fmla="*/ 2 h 61"/>
                <a:gd name="T56" fmla="*/ 2 w 46"/>
                <a:gd name="T57" fmla="*/ 2 h 61"/>
                <a:gd name="T58" fmla="*/ 2 w 46"/>
                <a:gd name="T59" fmla="*/ 2 h 61"/>
                <a:gd name="T60" fmla="*/ 2 w 46"/>
                <a:gd name="T61" fmla="*/ 2 h 61"/>
                <a:gd name="T62" fmla="*/ 6 w 46"/>
                <a:gd name="T63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6" h="61">
                  <a:moveTo>
                    <a:pt x="40" y="2"/>
                  </a:move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55"/>
                    <a:pt x="2" y="55"/>
                    <a:pt x="2" y="55"/>
                  </a:cubicBezTo>
                  <a:cubicBezTo>
                    <a:pt x="2" y="57"/>
                    <a:pt x="2" y="58"/>
                    <a:pt x="3" y="58"/>
                  </a:cubicBezTo>
                  <a:cubicBezTo>
                    <a:pt x="3" y="58"/>
                    <a:pt x="3" y="58"/>
                    <a:pt x="3" y="58"/>
                  </a:cubicBezTo>
                  <a:cubicBezTo>
                    <a:pt x="4" y="59"/>
                    <a:pt x="5" y="59"/>
                    <a:pt x="6" y="59"/>
                  </a:cubicBezTo>
                  <a:cubicBezTo>
                    <a:pt x="40" y="59"/>
                    <a:pt x="40" y="59"/>
                    <a:pt x="40" y="59"/>
                  </a:cubicBezTo>
                  <a:cubicBezTo>
                    <a:pt x="41" y="59"/>
                    <a:pt x="42" y="59"/>
                    <a:pt x="42" y="58"/>
                  </a:cubicBezTo>
                  <a:cubicBezTo>
                    <a:pt x="43" y="58"/>
                    <a:pt x="44" y="57"/>
                    <a:pt x="44" y="55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4" y="5"/>
                    <a:pt x="43" y="4"/>
                    <a:pt x="42" y="3"/>
                  </a:cubicBezTo>
                  <a:cubicBezTo>
                    <a:pt x="42" y="2"/>
                    <a:pt x="41" y="2"/>
                    <a:pt x="40" y="2"/>
                  </a:cubicBezTo>
                  <a:close/>
                  <a:moveTo>
                    <a:pt x="6" y="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41" y="0"/>
                    <a:pt x="43" y="1"/>
                    <a:pt x="44" y="2"/>
                  </a:cubicBezTo>
                  <a:cubicBezTo>
                    <a:pt x="45" y="3"/>
                    <a:pt x="46" y="4"/>
                    <a:pt x="46" y="6"/>
                  </a:cubicBezTo>
                  <a:cubicBezTo>
                    <a:pt x="46" y="55"/>
                    <a:pt x="46" y="55"/>
                    <a:pt x="46" y="55"/>
                  </a:cubicBezTo>
                  <a:cubicBezTo>
                    <a:pt x="46" y="57"/>
                    <a:pt x="45" y="59"/>
                    <a:pt x="44" y="60"/>
                  </a:cubicBezTo>
                  <a:cubicBezTo>
                    <a:pt x="43" y="61"/>
                    <a:pt x="41" y="61"/>
                    <a:pt x="40" y="61"/>
                  </a:cubicBezTo>
                  <a:cubicBezTo>
                    <a:pt x="6" y="61"/>
                    <a:pt x="6" y="61"/>
                    <a:pt x="6" y="61"/>
                  </a:cubicBezTo>
                  <a:cubicBezTo>
                    <a:pt x="4" y="61"/>
                    <a:pt x="3" y="61"/>
                    <a:pt x="2" y="60"/>
                  </a:cubicBezTo>
                  <a:cubicBezTo>
                    <a:pt x="2" y="60"/>
                    <a:pt x="2" y="60"/>
                    <a:pt x="2" y="60"/>
                  </a:cubicBezTo>
                  <a:cubicBezTo>
                    <a:pt x="0" y="59"/>
                    <a:pt x="0" y="57"/>
                    <a:pt x="0" y="55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0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4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5" name="Freeform 721">
              <a:extLst>
                <a:ext uri="{FF2B5EF4-FFF2-40B4-BE49-F238E27FC236}">
                  <a16:creationId xmlns:a16="http://schemas.microsoft.com/office/drawing/2014/main" xmlns="" id="{24D87720-9D87-4E0A-A6B5-D799560EE019}"/>
                </a:ext>
              </a:extLst>
            </p:cNvPr>
            <p:cNvSpPr>
              <a:spLocks/>
            </p:cNvSpPr>
            <p:nvPr/>
          </p:nvSpPr>
          <p:spPr bwMode="auto">
            <a:xfrm>
              <a:off x="4926013" y="1520826"/>
              <a:ext cx="200025" cy="250825"/>
            </a:xfrm>
            <a:custGeom>
              <a:avLst/>
              <a:gdLst>
                <a:gd name="T0" fmla="*/ 36 w 36"/>
                <a:gd name="T1" fmla="*/ 39 h 45"/>
                <a:gd name="T2" fmla="*/ 35 w 36"/>
                <a:gd name="T3" fmla="*/ 40 h 45"/>
                <a:gd name="T4" fmla="*/ 34 w 36"/>
                <a:gd name="T5" fmla="*/ 39 h 45"/>
                <a:gd name="T6" fmla="*/ 34 w 36"/>
                <a:gd name="T7" fmla="*/ 2 h 45"/>
                <a:gd name="T8" fmla="*/ 2 w 36"/>
                <a:gd name="T9" fmla="*/ 2 h 45"/>
                <a:gd name="T10" fmla="*/ 2 w 36"/>
                <a:gd name="T11" fmla="*/ 43 h 45"/>
                <a:gd name="T12" fmla="*/ 35 w 36"/>
                <a:gd name="T13" fmla="*/ 43 h 45"/>
                <a:gd name="T14" fmla="*/ 36 w 36"/>
                <a:gd name="T15" fmla="*/ 44 h 45"/>
                <a:gd name="T16" fmla="*/ 35 w 36"/>
                <a:gd name="T17" fmla="*/ 45 h 45"/>
                <a:gd name="T18" fmla="*/ 1 w 36"/>
                <a:gd name="T19" fmla="*/ 45 h 45"/>
                <a:gd name="T20" fmla="*/ 1 w 36"/>
                <a:gd name="T21" fmla="*/ 45 h 45"/>
                <a:gd name="T22" fmla="*/ 0 w 36"/>
                <a:gd name="T23" fmla="*/ 44 h 45"/>
                <a:gd name="T24" fmla="*/ 0 w 36"/>
                <a:gd name="T25" fmla="*/ 1 h 45"/>
                <a:gd name="T26" fmla="*/ 0 w 36"/>
                <a:gd name="T27" fmla="*/ 1 h 45"/>
                <a:gd name="T28" fmla="*/ 1 w 36"/>
                <a:gd name="T29" fmla="*/ 0 h 45"/>
                <a:gd name="T30" fmla="*/ 35 w 36"/>
                <a:gd name="T31" fmla="*/ 0 h 45"/>
                <a:gd name="T32" fmla="*/ 35 w 36"/>
                <a:gd name="T33" fmla="*/ 0 h 45"/>
                <a:gd name="T34" fmla="*/ 36 w 36"/>
                <a:gd name="T35" fmla="*/ 1 h 45"/>
                <a:gd name="T36" fmla="*/ 36 w 36"/>
                <a:gd name="T37" fmla="*/ 39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6" h="45">
                  <a:moveTo>
                    <a:pt x="36" y="39"/>
                  </a:moveTo>
                  <a:cubicBezTo>
                    <a:pt x="36" y="40"/>
                    <a:pt x="35" y="40"/>
                    <a:pt x="35" y="40"/>
                  </a:cubicBezTo>
                  <a:cubicBezTo>
                    <a:pt x="34" y="40"/>
                    <a:pt x="34" y="40"/>
                    <a:pt x="34" y="39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3"/>
                    <a:pt x="2" y="43"/>
                    <a:pt x="2" y="43"/>
                  </a:cubicBezTo>
                  <a:cubicBezTo>
                    <a:pt x="35" y="43"/>
                    <a:pt x="35" y="43"/>
                    <a:pt x="35" y="43"/>
                  </a:cubicBezTo>
                  <a:cubicBezTo>
                    <a:pt x="35" y="43"/>
                    <a:pt x="36" y="44"/>
                    <a:pt x="36" y="44"/>
                  </a:cubicBezTo>
                  <a:cubicBezTo>
                    <a:pt x="36" y="45"/>
                    <a:pt x="35" y="45"/>
                    <a:pt x="35" y="45"/>
                  </a:cubicBezTo>
                  <a:cubicBezTo>
                    <a:pt x="1" y="45"/>
                    <a:pt x="1" y="45"/>
                    <a:pt x="1" y="45"/>
                  </a:cubicBezTo>
                  <a:cubicBezTo>
                    <a:pt x="1" y="45"/>
                    <a:pt x="1" y="45"/>
                    <a:pt x="1" y="45"/>
                  </a:cubicBezTo>
                  <a:cubicBezTo>
                    <a:pt x="0" y="45"/>
                    <a:pt x="0" y="45"/>
                    <a:pt x="0" y="4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35" y="0"/>
                    <a:pt x="36" y="0"/>
                    <a:pt x="36" y="1"/>
                  </a:cubicBezTo>
                  <a:lnTo>
                    <a:pt x="36" y="3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6" name="Freeform 722">
              <a:extLst>
                <a:ext uri="{FF2B5EF4-FFF2-40B4-BE49-F238E27FC236}">
                  <a16:creationId xmlns:a16="http://schemas.microsoft.com/office/drawing/2014/main" xmlns="" id="{AB20AC33-8A0C-47FF-B7FC-EEE121B4F06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08563" y="1782764"/>
              <a:ext cx="28575" cy="33338"/>
            </a:xfrm>
            <a:custGeom>
              <a:avLst/>
              <a:gdLst>
                <a:gd name="T0" fmla="*/ 3 w 5"/>
                <a:gd name="T1" fmla="*/ 2 h 6"/>
                <a:gd name="T2" fmla="*/ 2 w 5"/>
                <a:gd name="T3" fmla="*/ 2 h 6"/>
                <a:gd name="T4" fmla="*/ 2 w 5"/>
                <a:gd name="T5" fmla="*/ 2 h 6"/>
                <a:gd name="T6" fmla="*/ 2 w 5"/>
                <a:gd name="T7" fmla="*/ 3 h 6"/>
                <a:gd name="T8" fmla="*/ 2 w 5"/>
                <a:gd name="T9" fmla="*/ 3 h 6"/>
                <a:gd name="T10" fmla="*/ 2 w 5"/>
                <a:gd name="T11" fmla="*/ 4 h 6"/>
                <a:gd name="T12" fmla="*/ 3 w 5"/>
                <a:gd name="T13" fmla="*/ 4 h 6"/>
                <a:gd name="T14" fmla="*/ 3 w 5"/>
                <a:gd name="T15" fmla="*/ 3 h 6"/>
                <a:gd name="T16" fmla="*/ 3 w 5"/>
                <a:gd name="T17" fmla="*/ 3 h 6"/>
                <a:gd name="T18" fmla="*/ 4 w 5"/>
                <a:gd name="T19" fmla="*/ 3 h 6"/>
                <a:gd name="T20" fmla="*/ 3 w 5"/>
                <a:gd name="T21" fmla="*/ 2 h 6"/>
                <a:gd name="T22" fmla="*/ 3 w 5"/>
                <a:gd name="T23" fmla="*/ 2 h 6"/>
                <a:gd name="T24" fmla="*/ 3 w 5"/>
                <a:gd name="T25" fmla="*/ 2 h 6"/>
                <a:gd name="T26" fmla="*/ 1 w 5"/>
                <a:gd name="T27" fmla="*/ 1 h 6"/>
                <a:gd name="T28" fmla="*/ 3 w 5"/>
                <a:gd name="T29" fmla="*/ 0 h 6"/>
                <a:gd name="T30" fmla="*/ 5 w 5"/>
                <a:gd name="T31" fmla="*/ 1 h 6"/>
                <a:gd name="T32" fmla="*/ 5 w 5"/>
                <a:gd name="T33" fmla="*/ 1 h 6"/>
                <a:gd name="T34" fmla="*/ 5 w 5"/>
                <a:gd name="T35" fmla="*/ 1 h 6"/>
                <a:gd name="T36" fmla="*/ 5 w 5"/>
                <a:gd name="T37" fmla="*/ 3 h 6"/>
                <a:gd name="T38" fmla="*/ 5 w 5"/>
                <a:gd name="T39" fmla="*/ 5 h 6"/>
                <a:gd name="T40" fmla="*/ 5 w 5"/>
                <a:gd name="T41" fmla="*/ 5 h 6"/>
                <a:gd name="T42" fmla="*/ 5 w 5"/>
                <a:gd name="T43" fmla="*/ 5 h 6"/>
                <a:gd name="T44" fmla="*/ 3 w 5"/>
                <a:gd name="T45" fmla="*/ 6 h 6"/>
                <a:gd name="T46" fmla="*/ 1 w 5"/>
                <a:gd name="T47" fmla="*/ 5 h 6"/>
                <a:gd name="T48" fmla="*/ 1 w 5"/>
                <a:gd name="T49" fmla="*/ 5 h 6"/>
                <a:gd name="T50" fmla="*/ 0 w 5"/>
                <a:gd name="T51" fmla="*/ 3 h 6"/>
                <a:gd name="T52" fmla="*/ 1 w 5"/>
                <a:gd name="T5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" h="6">
                  <a:moveTo>
                    <a:pt x="3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4"/>
                    <a:pt x="3" y="4"/>
                  </a:cubicBezTo>
                  <a:cubicBezTo>
                    <a:pt x="3" y="4"/>
                    <a:pt x="3" y="4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4" y="3"/>
                    <a:pt x="4" y="3"/>
                  </a:cubicBezTo>
                  <a:cubicBezTo>
                    <a:pt x="4" y="3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lose/>
                  <a:moveTo>
                    <a:pt x="1" y="1"/>
                  </a:moveTo>
                  <a:cubicBezTo>
                    <a:pt x="1" y="0"/>
                    <a:pt x="2" y="0"/>
                    <a:pt x="3" y="0"/>
                  </a:cubicBezTo>
                  <a:cubicBezTo>
                    <a:pt x="3" y="0"/>
                    <a:pt x="4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2"/>
                    <a:pt x="5" y="3"/>
                  </a:cubicBezTo>
                  <a:cubicBezTo>
                    <a:pt x="5" y="4"/>
                    <a:pt x="5" y="4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4" y="5"/>
                    <a:pt x="3" y="6"/>
                    <a:pt x="3" y="6"/>
                  </a:cubicBezTo>
                  <a:cubicBezTo>
                    <a:pt x="2" y="6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4"/>
                    <a:pt x="0" y="4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47" name="Group 746">
            <a:extLst>
              <a:ext uri="{FF2B5EF4-FFF2-40B4-BE49-F238E27FC236}">
                <a16:creationId xmlns:a16="http://schemas.microsoft.com/office/drawing/2014/main" xmlns="" id="{A8CE5E85-C199-4739-849B-677C04B14335}"/>
              </a:ext>
            </a:extLst>
          </p:cNvPr>
          <p:cNvGrpSpPr/>
          <p:nvPr/>
        </p:nvGrpSpPr>
        <p:grpSpPr>
          <a:xfrm>
            <a:off x="6910388" y="3654426"/>
            <a:ext cx="344487" cy="338138"/>
            <a:chOff x="6910388" y="3578226"/>
            <a:chExt cx="344487" cy="338138"/>
          </a:xfrm>
          <a:solidFill>
            <a:schemeClr val="tx1"/>
          </a:solidFill>
        </p:grpSpPr>
        <p:sp>
          <p:nvSpPr>
            <p:cNvPr id="748" name="Freeform 723">
              <a:extLst>
                <a:ext uri="{FF2B5EF4-FFF2-40B4-BE49-F238E27FC236}">
                  <a16:creationId xmlns:a16="http://schemas.microsoft.com/office/drawing/2014/main" xmlns="" id="{17D17A5E-37E9-4F0E-827C-5C6015F29E7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32613" y="3671889"/>
              <a:ext cx="288925" cy="106363"/>
            </a:xfrm>
            <a:custGeom>
              <a:avLst/>
              <a:gdLst>
                <a:gd name="T0" fmla="*/ 1 w 52"/>
                <a:gd name="T1" fmla="*/ 19 h 19"/>
                <a:gd name="T2" fmla="*/ 0 w 52"/>
                <a:gd name="T3" fmla="*/ 18 h 19"/>
                <a:gd name="T4" fmla="*/ 1 w 52"/>
                <a:gd name="T5" fmla="*/ 17 h 19"/>
                <a:gd name="T6" fmla="*/ 6 w 52"/>
                <a:gd name="T7" fmla="*/ 17 h 19"/>
                <a:gd name="T8" fmla="*/ 14 w 52"/>
                <a:gd name="T9" fmla="*/ 8 h 19"/>
                <a:gd name="T10" fmla="*/ 15 w 52"/>
                <a:gd name="T11" fmla="*/ 8 h 19"/>
                <a:gd name="T12" fmla="*/ 15 w 52"/>
                <a:gd name="T13" fmla="*/ 8 h 19"/>
                <a:gd name="T14" fmla="*/ 22 w 52"/>
                <a:gd name="T15" fmla="*/ 17 h 19"/>
                <a:gd name="T16" fmla="*/ 37 w 52"/>
                <a:gd name="T17" fmla="*/ 0 h 19"/>
                <a:gd name="T18" fmla="*/ 38 w 52"/>
                <a:gd name="T19" fmla="*/ 0 h 19"/>
                <a:gd name="T20" fmla="*/ 38 w 52"/>
                <a:gd name="T21" fmla="*/ 0 h 19"/>
                <a:gd name="T22" fmla="*/ 47 w 52"/>
                <a:gd name="T23" fmla="*/ 9 h 19"/>
                <a:gd name="T24" fmla="*/ 50 w 52"/>
                <a:gd name="T25" fmla="*/ 4 h 19"/>
                <a:gd name="T26" fmla="*/ 51 w 52"/>
                <a:gd name="T27" fmla="*/ 4 h 19"/>
                <a:gd name="T28" fmla="*/ 52 w 52"/>
                <a:gd name="T29" fmla="*/ 5 h 19"/>
                <a:gd name="T30" fmla="*/ 48 w 52"/>
                <a:gd name="T31" fmla="*/ 11 h 19"/>
                <a:gd name="T32" fmla="*/ 48 w 52"/>
                <a:gd name="T33" fmla="*/ 11 h 19"/>
                <a:gd name="T34" fmla="*/ 46 w 52"/>
                <a:gd name="T35" fmla="*/ 11 h 19"/>
                <a:gd name="T36" fmla="*/ 38 w 52"/>
                <a:gd name="T37" fmla="*/ 2 h 19"/>
                <a:gd name="T38" fmla="*/ 23 w 52"/>
                <a:gd name="T39" fmla="*/ 19 h 19"/>
                <a:gd name="T40" fmla="*/ 23 w 52"/>
                <a:gd name="T41" fmla="*/ 19 h 19"/>
                <a:gd name="T42" fmla="*/ 23 w 52"/>
                <a:gd name="T43" fmla="*/ 19 h 19"/>
                <a:gd name="T44" fmla="*/ 21 w 52"/>
                <a:gd name="T45" fmla="*/ 19 h 19"/>
                <a:gd name="T46" fmla="*/ 15 w 52"/>
                <a:gd name="T47" fmla="*/ 10 h 19"/>
                <a:gd name="T48" fmla="*/ 7 w 52"/>
                <a:gd name="T49" fmla="*/ 19 h 19"/>
                <a:gd name="T50" fmla="*/ 7 w 52"/>
                <a:gd name="T51" fmla="*/ 19 h 19"/>
                <a:gd name="T52" fmla="*/ 6 w 52"/>
                <a:gd name="T53" fmla="*/ 19 h 19"/>
                <a:gd name="T54" fmla="*/ 1 w 52"/>
                <a:gd name="T55" fmla="*/ 19 h 19"/>
                <a:gd name="T56" fmla="*/ 38 w 52"/>
                <a:gd name="T57" fmla="*/ 0 h 19"/>
                <a:gd name="T58" fmla="*/ 38 w 52"/>
                <a:gd name="T5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2" h="19">
                  <a:moveTo>
                    <a:pt x="1" y="19"/>
                  </a:moveTo>
                  <a:cubicBezTo>
                    <a:pt x="1" y="19"/>
                    <a:pt x="0" y="19"/>
                    <a:pt x="0" y="18"/>
                  </a:cubicBezTo>
                  <a:cubicBezTo>
                    <a:pt x="0" y="17"/>
                    <a:pt x="1" y="17"/>
                    <a:pt x="1" y="17"/>
                  </a:cubicBezTo>
                  <a:cubicBezTo>
                    <a:pt x="6" y="17"/>
                    <a:pt x="6" y="17"/>
                    <a:pt x="6" y="17"/>
                  </a:cubicBezTo>
                  <a:cubicBezTo>
                    <a:pt x="14" y="8"/>
                    <a:pt x="14" y="8"/>
                    <a:pt x="14" y="8"/>
                  </a:cubicBezTo>
                  <a:cubicBezTo>
                    <a:pt x="14" y="7"/>
                    <a:pt x="15" y="7"/>
                    <a:pt x="15" y="8"/>
                  </a:cubicBezTo>
                  <a:cubicBezTo>
                    <a:pt x="15" y="8"/>
                    <a:pt x="15" y="8"/>
                    <a:pt x="15" y="8"/>
                  </a:cubicBezTo>
                  <a:cubicBezTo>
                    <a:pt x="22" y="17"/>
                    <a:pt x="22" y="17"/>
                    <a:pt x="22" y="17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7" y="0"/>
                    <a:pt x="38" y="0"/>
                    <a:pt x="38" y="0"/>
                  </a:cubicBezTo>
                  <a:cubicBezTo>
                    <a:pt x="38" y="0"/>
                    <a:pt x="38" y="0"/>
                    <a:pt x="38" y="0"/>
                  </a:cubicBezTo>
                  <a:cubicBezTo>
                    <a:pt x="47" y="9"/>
                    <a:pt x="47" y="9"/>
                    <a:pt x="47" y="9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50" y="4"/>
                    <a:pt x="51" y="4"/>
                    <a:pt x="51" y="4"/>
                  </a:cubicBezTo>
                  <a:cubicBezTo>
                    <a:pt x="52" y="4"/>
                    <a:pt x="52" y="5"/>
                    <a:pt x="52" y="5"/>
                  </a:cubicBezTo>
                  <a:cubicBezTo>
                    <a:pt x="48" y="11"/>
                    <a:pt x="48" y="11"/>
                    <a:pt x="48" y="11"/>
                  </a:cubicBezTo>
                  <a:cubicBezTo>
                    <a:pt x="48" y="11"/>
                    <a:pt x="48" y="11"/>
                    <a:pt x="48" y="11"/>
                  </a:cubicBezTo>
                  <a:cubicBezTo>
                    <a:pt x="47" y="11"/>
                    <a:pt x="47" y="11"/>
                    <a:pt x="46" y="11"/>
                  </a:cubicBezTo>
                  <a:cubicBezTo>
                    <a:pt x="38" y="2"/>
                    <a:pt x="38" y="2"/>
                    <a:pt x="38" y="2"/>
                  </a:cubicBezTo>
                  <a:cubicBezTo>
                    <a:pt x="23" y="19"/>
                    <a:pt x="23" y="19"/>
                    <a:pt x="23" y="19"/>
                  </a:cubicBezTo>
                  <a:cubicBezTo>
                    <a:pt x="23" y="19"/>
                    <a:pt x="23" y="19"/>
                    <a:pt x="23" y="19"/>
                  </a:cubicBezTo>
                  <a:cubicBezTo>
                    <a:pt x="23" y="19"/>
                    <a:pt x="23" y="19"/>
                    <a:pt x="23" y="19"/>
                  </a:cubicBezTo>
                  <a:cubicBezTo>
                    <a:pt x="22" y="19"/>
                    <a:pt x="22" y="19"/>
                    <a:pt x="21" y="19"/>
                  </a:cubicBezTo>
                  <a:cubicBezTo>
                    <a:pt x="15" y="10"/>
                    <a:pt x="15" y="10"/>
                    <a:pt x="15" y="10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7" y="19"/>
                    <a:pt x="7" y="19"/>
                    <a:pt x="6" y="19"/>
                  </a:cubicBezTo>
                  <a:cubicBezTo>
                    <a:pt x="1" y="19"/>
                    <a:pt x="1" y="19"/>
                    <a:pt x="1" y="19"/>
                  </a:cubicBezTo>
                  <a:close/>
                  <a:moveTo>
                    <a:pt x="38" y="0"/>
                  </a:moveTo>
                  <a:cubicBezTo>
                    <a:pt x="38" y="0"/>
                    <a:pt x="38" y="0"/>
                    <a:pt x="38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9" name="Freeform 724">
              <a:extLst>
                <a:ext uri="{FF2B5EF4-FFF2-40B4-BE49-F238E27FC236}">
                  <a16:creationId xmlns:a16="http://schemas.microsoft.com/office/drawing/2014/main" xmlns="" id="{5AF961C0-31F4-4F25-8148-FED9343C45B0}"/>
                </a:ext>
              </a:extLst>
            </p:cNvPr>
            <p:cNvSpPr>
              <a:spLocks/>
            </p:cNvSpPr>
            <p:nvPr/>
          </p:nvSpPr>
          <p:spPr bwMode="auto">
            <a:xfrm>
              <a:off x="6910388" y="3605214"/>
              <a:ext cx="344487" cy="217488"/>
            </a:xfrm>
            <a:custGeom>
              <a:avLst/>
              <a:gdLst>
                <a:gd name="T0" fmla="*/ 30 w 62"/>
                <a:gd name="T1" fmla="*/ 0 h 39"/>
                <a:gd name="T2" fmla="*/ 31 w 62"/>
                <a:gd name="T3" fmla="*/ 1 h 39"/>
                <a:gd name="T4" fmla="*/ 30 w 62"/>
                <a:gd name="T5" fmla="*/ 2 h 39"/>
                <a:gd name="T6" fmla="*/ 2 w 62"/>
                <a:gd name="T7" fmla="*/ 2 h 39"/>
                <a:gd name="T8" fmla="*/ 2 w 62"/>
                <a:gd name="T9" fmla="*/ 37 h 39"/>
                <a:gd name="T10" fmla="*/ 60 w 62"/>
                <a:gd name="T11" fmla="*/ 37 h 39"/>
                <a:gd name="T12" fmla="*/ 60 w 62"/>
                <a:gd name="T13" fmla="*/ 2 h 39"/>
                <a:gd name="T14" fmla="*/ 34 w 62"/>
                <a:gd name="T15" fmla="*/ 2 h 39"/>
                <a:gd name="T16" fmla="*/ 33 w 62"/>
                <a:gd name="T17" fmla="*/ 1 h 39"/>
                <a:gd name="T18" fmla="*/ 34 w 62"/>
                <a:gd name="T19" fmla="*/ 0 h 39"/>
                <a:gd name="T20" fmla="*/ 61 w 62"/>
                <a:gd name="T21" fmla="*/ 0 h 39"/>
                <a:gd name="T22" fmla="*/ 61 w 62"/>
                <a:gd name="T23" fmla="*/ 0 h 39"/>
                <a:gd name="T24" fmla="*/ 62 w 62"/>
                <a:gd name="T25" fmla="*/ 1 h 39"/>
                <a:gd name="T26" fmla="*/ 62 w 62"/>
                <a:gd name="T27" fmla="*/ 38 h 39"/>
                <a:gd name="T28" fmla="*/ 62 w 62"/>
                <a:gd name="T29" fmla="*/ 38 h 39"/>
                <a:gd name="T30" fmla="*/ 61 w 62"/>
                <a:gd name="T31" fmla="*/ 39 h 39"/>
                <a:gd name="T32" fmla="*/ 1 w 62"/>
                <a:gd name="T33" fmla="*/ 39 h 39"/>
                <a:gd name="T34" fmla="*/ 1 w 62"/>
                <a:gd name="T35" fmla="*/ 39 h 39"/>
                <a:gd name="T36" fmla="*/ 0 w 62"/>
                <a:gd name="T37" fmla="*/ 38 h 39"/>
                <a:gd name="T38" fmla="*/ 0 w 62"/>
                <a:gd name="T39" fmla="*/ 1 h 39"/>
                <a:gd name="T40" fmla="*/ 0 w 62"/>
                <a:gd name="T41" fmla="*/ 1 h 39"/>
                <a:gd name="T42" fmla="*/ 1 w 62"/>
                <a:gd name="T43" fmla="*/ 0 h 39"/>
                <a:gd name="T44" fmla="*/ 30 w 62"/>
                <a:gd name="T45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2" h="39">
                  <a:moveTo>
                    <a:pt x="30" y="0"/>
                  </a:moveTo>
                  <a:cubicBezTo>
                    <a:pt x="31" y="0"/>
                    <a:pt x="31" y="1"/>
                    <a:pt x="31" y="1"/>
                  </a:cubicBezTo>
                  <a:cubicBezTo>
                    <a:pt x="31" y="2"/>
                    <a:pt x="31" y="2"/>
                    <a:pt x="3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7"/>
                    <a:pt x="2" y="37"/>
                    <a:pt x="2" y="37"/>
                  </a:cubicBezTo>
                  <a:cubicBezTo>
                    <a:pt x="60" y="37"/>
                    <a:pt x="60" y="37"/>
                    <a:pt x="60" y="37"/>
                  </a:cubicBezTo>
                  <a:cubicBezTo>
                    <a:pt x="60" y="2"/>
                    <a:pt x="60" y="2"/>
                    <a:pt x="60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3" y="2"/>
                    <a:pt x="33" y="2"/>
                    <a:pt x="33" y="1"/>
                  </a:cubicBezTo>
                  <a:cubicBezTo>
                    <a:pt x="33" y="1"/>
                    <a:pt x="33" y="0"/>
                    <a:pt x="34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61" y="0"/>
                    <a:pt x="62" y="1"/>
                    <a:pt x="62" y="1"/>
                  </a:cubicBezTo>
                  <a:cubicBezTo>
                    <a:pt x="62" y="38"/>
                    <a:pt x="62" y="38"/>
                    <a:pt x="62" y="38"/>
                  </a:cubicBezTo>
                  <a:cubicBezTo>
                    <a:pt x="62" y="38"/>
                    <a:pt x="62" y="38"/>
                    <a:pt x="62" y="38"/>
                  </a:cubicBezTo>
                  <a:cubicBezTo>
                    <a:pt x="62" y="38"/>
                    <a:pt x="61" y="39"/>
                    <a:pt x="61" y="39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1" y="39"/>
                    <a:pt x="0" y="38"/>
                    <a:pt x="0" y="38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lnTo>
                    <a:pt x="3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0" name="Freeform 725">
              <a:extLst>
                <a:ext uri="{FF2B5EF4-FFF2-40B4-BE49-F238E27FC236}">
                  <a16:creationId xmlns:a16="http://schemas.microsoft.com/office/drawing/2014/main" xmlns="" id="{1C191439-573F-4688-AAD7-A21BD0F512B8}"/>
                </a:ext>
              </a:extLst>
            </p:cNvPr>
            <p:cNvSpPr>
              <a:spLocks/>
            </p:cNvSpPr>
            <p:nvPr/>
          </p:nvSpPr>
          <p:spPr bwMode="auto">
            <a:xfrm>
              <a:off x="7070725" y="3578226"/>
              <a:ext cx="11112" cy="38100"/>
            </a:xfrm>
            <a:custGeom>
              <a:avLst/>
              <a:gdLst>
                <a:gd name="T0" fmla="*/ 0 w 2"/>
                <a:gd name="T1" fmla="*/ 1 h 7"/>
                <a:gd name="T2" fmla="*/ 1 w 2"/>
                <a:gd name="T3" fmla="*/ 0 h 7"/>
                <a:gd name="T4" fmla="*/ 2 w 2"/>
                <a:gd name="T5" fmla="*/ 1 h 7"/>
                <a:gd name="T6" fmla="*/ 2 w 2"/>
                <a:gd name="T7" fmla="*/ 6 h 7"/>
                <a:gd name="T8" fmla="*/ 1 w 2"/>
                <a:gd name="T9" fmla="*/ 7 h 7"/>
                <a:gd name="T10" fmla="*/ 0 w 2"/>
                <a:gd name="T11" fmla="*/ 6 h 7"/>
                <a:gd name="T12" fmla="*/ 0 w 2"/>
                <a:gd name="T1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7">
                  <a:moveTo>
                    <a:pt x="0" y="1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7"/>
                    <a:pt x="2" y="7"/>
                    <a:pt x="1" y="7"/>
                  </a:cubicBezTo>
                  <a:cubicBezTo>
                    <a:pt x="1" y="7"/>
                    <a:pt x="0" y="7"/>
                    <a:pt x="0" y="6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1" name="Freeform 726">
              <a:extLst>
                <a:ext uri="{FF2B5EF4-FFF2-40B4-BE49-F238E27FC236}">
                  <a16:creationId xmlns:a16="http://schemas.microsoft.com/office/drawing/2014/main" xmlns="" id="{F7DF9AE5-745A-47C1-80B0-05CF0E8C51DE}"/>
                </a:ext>
              </a:extLst>
            </p:cNvPr>
            <p:cNvSpPr>
              <a:spLocks/>
            </p:cNvSpPr>
            <p:nvPr/>
          </p:nvSpPr>
          <p:spPr bwMode="auto">
            <a:xfrm>
              <a:off x="7070725" y="3833814"/>
              <a:ext cx="11112" cy="60325"/>
            </a:xfrm>
            <a:custGeom>
              <a:avLst/>
              <a:gdLst>
                <a:gd name="T0" fmla="*/ 0 w 2"/>
                <a:gd name="T1" fmla="*/ 0 h 11"/>
                <a:gd name="T2" fmla="*/ 1 w 2"/>
                <a:gd name="T3" fmla="*/ 0 h 11"/>
                <a:gd name="T4" fmla="*/ 2 w 2"/>
                <a:gd name="T5" fmla="*/ 0 h 11"/>
                <a:gd name="T6" fmla="*/ 2 w 2"/>
                <a:gd name="T7" fmla="*/ 10 h 11"/>
                <a:gd name="T8" fmla="*/ 1 w 2"/>
                <a:gd name="T9" fmla="*/ 11 h 11"/>
                <a:gd name="T10" fmla="*/ 0 w 2"/>
                <a:gd name="T11" fmla="*/ 10 h 11"/>
                <a:gd name="T12" fmla="*/ 0 w 2"/>
                <a:gd name="T13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1">
                  <a:moveTo>
                    <a:pt x="0" y="0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" y="11"/>
                    <a:pt x="2" y="11"/>
                    <a:pt x="1" y="11"/>
                  </a:cubicBezTo>
                  <a:cubicBezTo>
                    <a:pt x="1" y="11"/>
                    <a:pt x="0" y="11"/>
                    <a:pt x="0" y="10"/>
                  </a:cubicBezTo>
                  <a:lnTo>
                    <a:pt x="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2" name="Freeform 727">
              <a:extLst>
                <a:ext uri="{FF2B5EF4-FFF2-40B4-BE49-F238E27FC236}">
                  <a16:creationId xmlns:a16="http://schemas.microsoft.com/office/drawing/2014/main" xmlns="" id="{AA615A9C-FEB3-455D-A492-F6E11CF5CCF0}"/>
                </a:ext>
              </a:extLst>
            </p:cNvPr>
            <p:cNvSpPr>
              <a:spLocks/>
            </p:cNvSpPr>
            <p:nvPr/>
          </p:nvSpPr>
          <p:spPr bwMode="auto">
            <a:xfrm>
              <a:off x="6977063" y="3827464"/>
              <a:ext cx="33337" cy="88900"/>
            </a:xfrm>
            <a:custGeom>
              <a:avLst/>
              <a:gdLst>
                <a:gd name="T0" fmla="*/ 4 w 6"/>
                <a:gd name="T1" fmla="*/ 1 h 16"/>
                <a:gd name="T2" fmla="*/ 5 w 6"/>
                <a:gd name="T3" fmla="*/ 1 h 16"/>
                <a:gd name="T4" fmla="*/ 6 w 6"/>
                <a:gd name="T5" fmla="*/ 2 h 16"/>
                <a:gd name="T6" fmla="*/ 2 w 6"/>
                <a:gd name="T7" fmla="*/ 15 h 16"/>
                <a:gd name="T8" fmla="*/ 1 w 6"/>
                <a:gd name="T9" fmla="*/ 16 h 16"/>
                <a:gd name="T10" fmla="*/ 0 w 6"/>
                <a:gd name="T11" fmla="*/ 15 h 16"/>
                <a:gd name="T12" fmla="*/ 4 w 6"/>
                <a:gd name="T13" fmla="*/ 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16">
                  <a:moveTo>
                    <a:pt x="4" y="1"/>
                  </a:moveTo>
                  <a:cubicBezTo>
                    <a:pt x="4" y="1"/>
                    <a:pt x="4" y="0"/>
                    <a:pt x="5" y="1"/>
                  </a:cubicBezTo>
                  <a:cubicBezTo>
                    <a:pt x="5" y="1"/>
                    <a:pt x="6" y="1"/>
                    <a:pt x="6" y="2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2" y="16"/>
                    <a:pt x="1" y="16"/>
                    <a:pt x="1" y="16"/>
                  </a:cubicBezTo>
                  <a:cubicBezTo>
                    <a:pt x="0" y="16"/>
                    <a:pt x="0" y="15"/>
                    <a:pt x="0" y="15"/>
                  </a:cubicBezTo>
                  <a:lnTo>
                    <a:pt x="4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3" name="Freeform 728">
              <a:extLst>
                <a:ext uri="{FF2B5EF4-FFF2-40B4-BE49-F238E27FC236}">
                  <a16:creationId xmlns:a16="http://schemas.microsoft.com/office/drawing/2014/main" xmlns="" id="{1CBD2AAC-371A-45C8-A543-A494939D3248}"/>
                </a:ext>
              </a:extLst>
            </p:cNvPr>
            <p:cNvSpPr>
              <a:spLocks/>
            </p:cNvSpPr>
            <p:nvPr/>
          </p:nvSpPr>
          <p:spPr bwMode="auto">
            <a:xfrm>
              <a:off x="7143750" y="3827464"/>
              <a:ext cx="33337" cy="88900"/>
            </a:xfrm>
            <a:custGeom>
              <a:avLst/>
              <a:gdLst>
                <a:gd name="T0" fmla="*/ 0 w 6"/>
                <a:gd name="T1" fmla="*/ 2 h 16"/>
                <a:gd name="T2" fmla="*/ 1 w 6"/>
                <a:gd name="T3" fmla="*/ 1 h 16"/>
                <a:gd name="T4" fmla="*/ 2 w 6"/>
                <a:gd name="T5" fmla="*/ 1 h 16"/>
                <a:gd name="T6" fmla="*/ 6 w 6"/>
                <a:gd name="T7" fmla="*/ 15 h 16"/>
                <a:gd name="T8" fmla="*/ 5 w 6"/>
                <a:gd name="T9" fmla="*/ 16 h 16"/>
                <a:gd name="T10" fmla="*/ 4 w 6"/>
                <a:gd name="T11" fmla="*/ 15 h 16"/>
                <a:gd name="T12" fmla="*/ 0 w 6"/>
                <a:gd name="T13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16">
                  <a:moveTo>
                    <a:pt x="0" y="2"/>
                  </a:moveTo>
                  <a:cubicBezTo>
                    <a:pt x="0" y="1"/>
                    <a:pt x="1" y="1"/>
                    <a:pt x="1" y="1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6" y="15"/>
                    <a:pt x="6" y="15"/>
                    <a:pt x="6" y="15"/>
                  </a:cubicBezTo>
                  <a:cubicBezTo>
                    <a:pt x="6" y="15"/>
                    <a:pt x="6" y="16"/>
                    <a:pt x="5" y="16"/>
                  </a:cubicBezTo>
                  <a:cubicBezTo>
                    <a:pt x="5" y="16"/>
                    <a:pt x="4" y="16"/>
                    <a:pt x="4" y="15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4" name="Freeform 729">
              <a:extLst>
                <a:ext uri="{FF2B5EF4-FFF2-40B4-BE49-F238E27FC236}">
                  <a16:creationId xmlns:a16="http://schemas.microsoft.com/office/drawing/2014/main" xmlns="" id="{9B144B4A-BC87-4EAF-95D1-969F6D8C0832}"/>
                </a:ext>
              </a:extLst>
            </p:cNvPr>
            <p:cNvSpPr>
              <a:spLocks/>
            </p:cNvSpPr>
            <p:nvPr/>
          </p:nvSpPr>
          <p:spPr bwMode="auto">
            <a:xfrm>
              <a:off x="6910388" y="3833814"/>
              <a:ext cx="344487" cy="4763"/>
            </a:xfrm>
            <a:custGeom>
              <a:avLst/>
              <a:gdLst>
                <a:gd name="T0" fmla="*/ 1 w 62"/>
                <a:gd name="T1" fmla="*/ 1 h 1"/>
                <a:gd name="T2" fmla="*/ 0 w 62"/>
                <a:gd name="T3" fmla="*/ 0 h 1"/>
                <a:gd name="T4" fmla="*/ 1 w 62"/>
                <a:gd name="T5" fmla="*/ 0 h 1"/>
                <a:gd name="T6" fmla="*/ 61 w 62"/>
                <a:gd name="T7" fmla="*/ 0 h 1"/>
                <a:gd name="T8" fmla="*/ 62 w 62"/>
                <a:gd name="T9" fmla="*/ 0 h 1"/>
                <a:gd name="T10" fmla="*/ 61 w 62"/>
                <a:gd name="T11" fmla="*/ 1 h 1"/>
                <a:gd name="T12" fmla="*/ 1 w 62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2" h="1">
                  <a:moveTo>
                    <a:pt x="1" y="1"/>
                  </a:moveTo>
                  <a:cubicBezTo>
                    <a:pt x="1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61" y="0"/>
                    <a:pt x="62" y="0"/>
                    <a:pt x="62" y="0"/>
                  </a:cubicBezTo>
                  <a:cubicBezTo>
                    <a:pt x="62" y="1"/>
                    <a:pt x="61" y="1"/>
                    <a:pt x="61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55" name="Group 754">
            <a:extLst>
              <a:ext uri="{FF2B5EF4-FFF2-40B4-BE49-F238E27FC236}">
                <a16:creationId xmlns:a16="http://schemas.microsoft.com/office/drawing/2014/main" xmlns="" id="{B9A324CD-B72C-437D-A2ED-940A364DB51D}"/>
              </a:ext>
            </a:extLst>
          </p:cNvPr>
          <p:cNvGrpSpPr/>
          <p:nvPr/>
        </p:nvGrpSpPr>
        <p:grpSpPr>
          <a:xfrm>
            <a:off x="6232525" y="3654426"/>
            <a:ext cx="338137" cy="338138"/>
            <a:chOff x="6232525" y="3578226"/>
            <a:chExt cx="338137" cy="338138"/>
          </a:xfrm>
          <a:solidFill>
            <a:schemeClr val="tx1"/>
          </a:solidFill>
        </p:grpSpPr>
        <p:sp>
          <p:nvSpPr>
            <p:cNvPr id="756" name="Freeform 730">
              <a:extLst>
                <a:ext uri="{FF2B5EF4-FFF2-40B4-BE49-F238E27FC236}">
                  <a16:creationId xmlns:a16="http://schemas.microsoft.com/office/drawing/2014/main" xmlns="" id="{7EE5DC00-8C2D-4640-981C-C85C81FBAD65}"/>
                </a:ext>
              </a:extLst>
            </p:cNvPr>
            <p:cNvSpPr>
              <a:spLocks/>
            </p:cNvSpPr>
            <p:nvPr/>
          </p:nvSpPr>
          <p:spPr bwMode="auto">
            <a:xfrm>
              <a:off x="6232525" y="3605214"/>
              <a:ext cx="338137" cy="217488"/>
            </a:xfrm>
            <a:custGeom>
              <a:avLst/>
              <a:gdLst>
                <a:gd name="T0" fmla="*/ 30 w 61"/>
                <a:gd name="T1" fmla="*/ 0 h 39"/>
                <a:gd name="T2" fmla="*/ 31 w 61"/>
                <a:gd name="T3" fmla="*/ 1 h 39"/>
                <a:gd name="T4" fmla="*/ 30 w 61"/>
                <a:gd name="T5" fmla="*/ 2 h 39"/>
                <a:gd name="T6" fmla="*/ 2 w 61"/>
                <a:gd name="T7" fmla="*/ 2 h 39"/>
                <a:gd name="T8" fmla="*/ 2 w 61"/>
                <a:gd name="T9" fmla="*/ 37 h 39"/>
                <a:gd name="T10" fmla="*/ 59 w 61"/>
                <a:gd name="T11" fmla="*/ 37 h 39"/>
                <a:gd name="T12" fmla="*/ 59 w 61"/>
                <a:gd name="T13" fmla="*/ 2 h 39"/>
                <a:gd name="T14" fmla="*/ 34 w 61"/>
                <a:gd name="T15" fmla="*/ 2 h 39"/>
                <a:gd name="T16" fmla="*/ 33 w 61"/>
                <a:gd name="T17" fmla="*/ 1 h 39"/>
                <a:gd name="T18" fmla="*/ 34 w 61"/>
                <a:gd name="T19" fmla="*/ 0 h 39"/>
                <a:gd name="T20" fmla="*/ 60 w 61"/>
                <a:gd name="T21" fmla="*/ 0 h 39"/>
                <a:gd name="T22" fmla="*/ 60 w 61"/>
                <a:gd name="T23" fmla="*/ 0 h 39"/>
                <a:gd name="T24" fmla="*/ 61 w 61"/>
                <a:gd name="T25" fmla="*/ 1 h 39"/>
                <a:gd name="T26" fmla="*/ 61 w 61"/>
                <a:gd name="T27" fmla="*/ 38 h 39"/>
                <a:gd name="T28" fmla="*/ 61 w 61"/>
                <a:gd name="T29" fmla="*/ 38 h 39"/>
                <a:gd name="T30" fmla="*/ 60 w 61"/>
                <a:gd name="T31" fmla="*/ 39 h 39"/>
                <a:gd name="T32" fmla="*/ 1 w 61"/>
                <a:gd name="T33" fmla="*/ 39 h 39"/>
                <a:gd name="T34" fmla="*/ 1 w 61"/>
                <a:gd name="T35" fmla="*/ 39 h 39"/>
                <a:gd name="T36" fmla="*/ 0 w 61"/>
                <a:gd name="T37" fmla="*/ 38 h 39"/>
                <a:gd name="T38" fmla="*/ 0 w 61"/>
                <a:gd name="T39" fmla="*/ 1 h 39"/>
                <a:gd name="T40" fmla="*/ 0 w 61"/>
                <a:gd name="T41" fmla="*/ 1 h 39"/>
                <a:gd name="T42" fmla="*/ 1 w 61"/>
                <a:gd name="T43" fmla="*/ 0 h 39"/>
                <a:gd name="T44" fmla="*/ 30 w 61"/>
                <a:gd name="T45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1" h="39">
                  <a:moveTo>
                    <a:pt x="30" y="0"/>
                  </a:moveTo>
                  <a:cubicBezTo>
                    <a:pt x="30" y="0"/>
                    <a:pt x="31" y="1"/>
                    <a:pt x="31" y="1"/>
                  </a:cubicBezTo>
                  <a:cubicBezTo>
                    <a:pt x="31" y="2"/>
                    <a:pt x="30" y="2"/>
                    <a:pt x="3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7"/>
                    <a:pt x="2" y="37"/>
                    <a:pt x="2" y="37"/>
                  </a:cubicBezTo>
                  <a:cubicBezTo>
                    <a:pt x="59" y="37"/>
                    <a:pt x="59" y="37"/>
                    <a:pt x="59" y="37"/>
                  </a:cubicBezTo>
                  <a:cubicBezTo>
                    <a:pt x="59" y="2"/>
                    <a:pt x="59" y="2"/>
                    <a:pt x="59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3" y="2"/>
                    <a:pt x="33" y="2"/>
                    <a:pt x="33" y="1"/>
                  </a:cubicBezTo>
                  <a:cubicBezTo>
                    <a:pt x="33" y="1"/>
                    <a:pt x="33" y="0"/>
                    <a:pt x="34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1" y="0"/>
                    <a:pt x="61" y="1"/>
                    <a:pt x="61" y="1"/>
                  </a:cubicBezTo>
                  <a:cubicBezTo>
                    <a:pt x="61" y="38"/>
                    <a:pt x="61" y="38"/>
                    <a:pt x="61" y="38"/>
                  </a:cubicBezTo>
                  <a:cubicBezTo>
                    <a:pt x="61" y="38"/>
                    <a:pt x="61" y="38"/>
                    <a:pt x="61" y="38"/>
                  </a:cubicBezTo>
                  <a:cubicBezTo>
                    <a:pt x="61" y="38"/>
                    <a:pt x="61" y="39"/>
                    <a:pt x="60" y="39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1" y="39"/>
                    <a:pt x="0" y="38"/>
                    <a:pt x="0" y="38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lnTo>
                    <a:pt x="3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7" name="Freeform 731">
              <a:extLst>
                <a:ext uri="{FF2B5EF4-FFF2-40B4-BE49-F238E27FC236}">
                  <a16:creationId xmlns:a16="http://schemas.microsoft.com/office/drawing/2014/main" xmlns="" id="{661956AC-A0CE-40B4-9EB1-B46A553249E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92863" y="3578226"/>
              <a:ext cx="11112" cy="38100"/>
            </a:xfrm>
            <a:custGeom>
              <a:avLst/>
              <a:gdLst>
                <a:gd name="T0" fmla="*/ 0 w 2"/>
                <a:gd name="T1" fmla="*/ 1 h 7"/>
                <a:gd name="T2" fmla="*/ 1 w 2"/>
                <a:gd name="T3" fmla="*/ 0 h 7"/>
                <a:gd name="T4" fmla="*/ 2 w 2"/>
                <a:gd name="T5" fmla="*/ 1 h 7"/>
                <a:gd name="T6" fmla="*/ 2 w 2"/>
                <a:gd name="T7" fmla="*/ 6 h 7"/>
                <a:gd name="T8" fmla="*/ 1 w 2"/>
                <a:gd name="T9" fmla="*/ 7 h 7"/>
                <a:gd name="T10" fmla="*/ 0 w 2"/>
                <a:gd name="T11" fmla="*/ 6 h 7"/>
                <a:gd name="T12" fmla="*/ 0 w 2"/>
                <a:gd name="T1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7">
                  <a:moveTo>
                    <a:pt x="0" y="1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1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7"/>
                    <a:pt x="1" y="7"/>
                    <a:pt x="1" y="7"/>
                  </a:cubicBezTo>
                  <a:cubicBezTo>
                    <a:pt x="0" y="7"/>
                    <a:pt x="0" y="7"/>
                    <a:pt x="0" y="6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8" name="Freeform 732">
              <a:extLst>
                <a:ext uri="{FF2B5EF4-FFF2-40B4-BE49-F238E27FC236}">
                  <a16:creationId xmlns:a16="http://schemas.microsoft.com/office/drawing/2014/main" xmlns="" id="{A69B7CC3-0AC4-4746-AFDA-6714E98E7E7D}"/>
                </a:ext>
              </a:extLst>
            </p:cNvPr>
            <p:cNvSpPr>
              <a:spLocks/>
            </p:cNvSpPr>
            <p:nvPr/>
          </p:nvSpPr>
          <p:spPr bwMode="auto">
            <a:xfrm>
              <a:off x="6392863" y="3833814"/>
              <a:ext cx="11112" cy="60325"/>
            </a:xfrm>
            <a:custGeom>
              <a:avLst/>
              <a:gdLst>
                <a:gd name="T0" fmla="*/ 0 w 2"/>
                <a:gd name="T1" fmla="*/ 0 h 11"/>
                <a:gd name="T2" fmla="*/ 1 w 2"/>
                <a:gd name="T3" fmla="*/ 0 h 11"/>
                <a:gd name="T4" fmla="*/ 2 w 2"/>
                <a:gd name="T5" fmla="*/ 0 h 11"/>
                <a:gd name="T6" fmla="*/ 2 w 2"/>
                <a:gd name="T7" fmla="*/ 10 h 11"/>
                <a:gd name="T8" fmla="*/ 1 w 2"/>
                <a:gd name="T9" fmla="*/ 11 h 11"/>
                <a:gd name="T10" fmla="*/ 0 w 2"/>
                <a:gd name="T11" fmla="*/ 10 h 11"/>
                <a:gd name="T12" fmla="*/ 0 w 2"/>
                <a:gd name="T13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1">
                  <a:moveTo>
                    <a:pt x="0" y="0"/>
                  </a:move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" y="11"/>
                    <a:pt x="1" y="11"/>
                    <a:pt x="1" y="11"/>
                  </a:cubicBezTo>
                  <a:cubicBezTo>
                    <a:pt x="0" y="11"/>
                    <a:pt x="0" y="11"/>
                    <a:pt x="0" y="10"/>
                  </a:cubicBezTo>
                  <a:lnTo>
                    <a:pt x="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9" name="Freeform 733">
              <a:extLst>
                <a:ext uri="{FF2B5EF4-FFF2-40B4-BE49-F238E27FC236}">
                  <a16:creationId xmlns:a16="http://schemas.microsoft.com/office/drawing/2014/main" xmlns="" id="{436D01FB-0248-49E4-A794-56BA747693D8}"/>
                </a:ext>
              </a:extLst>
            </p:cNvPr>
            <p:cNvSpPr>
              <a:spLocks/>
            </p:cNvSpPr>
            <p:nvPr/>
          </p:nvSpPr>
          <p:spPr bwMode="auto">
            <a:xfrm>
              <a:off x="6299200" y="3827464"/>
              <a:ext cx="26987" cy="88900"/>
            </a:xfrm>
            <a:custGeom>
              <a:avLst/>
              <a:gdLst>
                <a:gd name="T0" fmla="*/ 3 w 5"/>
                <a:gd name="T1" fmla="*/ 1 h 16"/>
                <a:gd name="T2" fmla="*/ 5 w 5"/>
                <a:gd name="T3" fmla="*/ 1 h 16"/>
                <a:gd name="T4" fmla="*/ 5 w 5"/>
                <a:gd name="T5" fmla="*/ 2 h 16"/>
                <a:gd name="T6" fmla="*/ 1 w 5"/>
                <a:gd name="T7" fmla="*/ 15 h 16"/>
                <a:gd name="T8" fmla="*/ 0 w 5"/>
                <a:gd name="T9" fmla="*/ 16 h 16"/>
                <a:gd name="T10" fmla="*/ 0 w 5"/>
                <a:gd name="T11" fmla="*/ 15 h 16"/>
                <a:gd name="T12" fmla="*/ 3 w 5"/>
                <a:gd name="T13" fmla="*/ 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16">
                  <a:moveTo>
                    <a:pt x="3" y="1"/>
                  </a:moveTo>
                  <a:cubicBezTo>
                    <a:pt x="4" y="1"/>
                    <a:pt x="4" y="0"/>
                    <a:pt x="5" y="1"/>
                  </a:cubicBezTo>
                  <a:cubicBezTo>
                    <a:pt x="5" y="1"/>
                    <a:pt x="5" y="1"/>
                    <a:pt x="5" y="2"/>
                  </a:cubicBezTo>
                  <a:cubicBezTo>
                    <a:pt x="1" y="15"/>
                    <a:pt x="1" y="15"/>
                    <a:pt x="1" y="15"/>
                  </a:cubicBezTo>
                  <a:cubicBezTo>
                    <a:pt x="1" y="16"/>
                    <a:pt x="1" y="16"/>
                    <a:pt x="0" y="16"/>
                  </a:cubicBezTo>
                  <a:cubicBezTo>
                    <a:pt x="0" y="16"/>
                    <a:pt x="0" y="15"/>
                    <a:pt x="0" y="15"/>
                  </a:cubicBezTo>
                  <a:lnTo>
                    <a:pt x="3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0" name="Freeform 734">
              <a:extLst>
                <a:ext uri="{FF2B5EF4-FFF2-40B4-BE49-F238E27FC236}">
                  <a16:creationId xmlns:a16="http://schemas.microsoft.com/office/drawing/2014/main" xmlns="" id="{814616E0-6490-4744-B09B-2F3757FF1FE8}"/>
                </a:ext>
              </a:extLst>
            </p:cNvPr>
            <p:cNvSpPr>
              <a:spLocks/>
            </p:cNvSpPr>
            <p:nvPr/>
          </p:nvSpPr>
          <p:spPr bwMode="auto">
            <a:xfrm>
              <a:off x="6465888" y="3827464"/>
              <a:ext cx="33337" cy="88900"/>
            </a:xfrm>
            <a:custGeom>
              <a:avLst/>
              <a:gdLst>
                <a:gd name="T0" fmla="*/ 0 w 6"/>
                <a:gd name="T1" fmla="*/ 2 h 16"/>
                <a:gd name="T2" fmla="*/ 1 w 6"/>
                <a:gd name="T3" fmla="*/ 1 h 16"/>
                <a:gd name="T4" fmla="*/ 2 w 6"/>
                <a:gd name="T5" fmla="*/ 1 h 16"/>
                <a:gd name="T6" fmla="*/ 6 w 6"/>
                <a:gd name="T7" fmla="*/ 15 h 16"/>
                <a:gd name="T8" fmla="*/ 5 w 6"/>
                <a:gd name="T9" fmla="*/ 16 h 16"/>
                <a:gd name="T10" fmla="*/ 4 w 6"/>
                <a:gd name="T11" fmla="*/ 15 h 16"/>
                <a:gd name="T12" fmla="*/ 0 w 6"/>
                <a:gd name="T13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16">
                  <a:moveTo>
                    <a:pt x="0" y="2"/>
                  </a:moveTo>
                  <a:cubicBezTo>
                    <a:pt x="0" y="1"/>
                    <a:pt x="0" y="1"/>
                    <a:pt x="1" y="1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6" y="15"/>
                    <a:pt x="6" y="15"/>
                    <a:pt x="6" y="15"/>
                  </a:cubicBezTo>
                  <a:cubicBezTo>
                    <a:pt x="6" y="15"/>
                    <a:pt x="6" y="16"/>
                    <a:pt x="5" y="16"/>
                  </a:cubicBezTo>
                  <a:cubicBezTo>
                    <a:pt x="5" y="16"/>
                    <a:pt x="4" y="16"/>
                    <a:pt x="4" y="15"/>
                  </a:cubicBezTo>
                  <a:lnTo>
                    <a:pt x="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1" name="Freeform 735">
              <a:extLst>
                <a:ext uri="{FF2B5EF4-FFF2-40B4-BE49-F238E27FC236}">
                  <a16:creationId xmlns:a16="http://schemas.microsoft.com/office/drawing/2014/main" xmlns="" id="{D1F3206D-3AB3-4915-891B-59A0EC2BD113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6975" y="3705226"/>
              <a:ext cx="93662" cy="84138"/>
            </a:xfrm>
            <a:custGeom>
              <a:avLst/>
              <a:gdLst>
                <a:gd name="T0" fmla="*/ 17 w 17"/>
                <a:gd name="T1" fmla="*/ 14 h 15"/>
                <a:gd name="T2" fmla="*/ 16 w 17"/>
                <a:gd name="T3" fmla="*/ 15 h 15"/>
                <a:gd name="T4" fmla="*/ 15 w 17"/>
                <a:gd name="T5" fmla="*/ 14 h 15"/>
                <a:gd name="T6" fmla="*/ 15 w 17"/>
                <a:gd name="T7" fmla="*/ 1 h 15"/>
                <a:gd name="T8" fmla="*/ 2 w 17"/>
                <a:gd name="T9" fmla="*/ 1 h 15"/>
                <a:gd name="T10" fmla="*/ 2 w 17"/>
                <a:gd name="T11" fmla="*/ 14 h 15"/>
                <a:gd name="T12" fmla="*/ 1 w 17"/>
                <a:gd name="T13" fmla="*/ 15 h 15"/>
                <a:gd name="T14" fmla="*/ 0 w 17"/>
                <a:gd name="T15" fmla="*/ 14 h 15"/>
                <a:gd name="T16" fmla="*/ 0 w 17"/>
                <a:gd name="T17" fmla="*/ 1 h 15"/>
                <a:gd name="T18" fmla="*/ 0 w 17"/>
                <a:gd name="T19" fmla="*/ 1 h 15"/>
                <a:gd name="T20" fmla="*/ 1 w 17"/>
                <a:gd name="T21" fmla="*/ 0 h 15"/>
                <a:gd name="T22" fmla="*/ 16 w 17"/>
                <a:gd name="T23" fmla="*/ 0 h 15"/>
                <a:gd name="T24" fmla="*/ 16 w 17"/>
                <a:gd name="T25" fmla="*/ 0 h 15"/>
                <a:gd name="T26" fmla="*/ 17 w 17"/>
                <a:gd name="T27" fmla="*/ 1 h 15"/>
                <a:gd name="T28" fmla="*/ 17 w 17"/>
                <a:gd name="T29" fmla="*/ 14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15">
                  <a:moveTo>
                    <a:pt x="17" y="14"/>
                  </a:moveTo>
                  <a:cubicBezTo>
                    <a:pt x="17" y="14"/>
                    <a:pt x="17" y="15"/>
                    <a:pt x="16" y="15"/>
                  </a:cubicBezTo>
                  <a:cubicBezTo>
                    <a:pt x="16" y="15"/>
                    <a:pt x="15" y="14"/>
                    <a:pt x="15" y="14"/>
                  </a:cubicBezTo>
                  <a:cubicBezTo>
                    <a:pt x="15" y="1"/>
                    <a:pt x="15" y="1"/>
                    <a:pt x="15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4"/>
                    <a:pt x="1" y="15"/>
                    <a:pt x="1" y="15"/>
                  </a:cubicBezTo>
                  <a:cubicBezTo>
                    <a:pt x="0" y="15"/>
                    <a:pt x="0" y="14"/>
                    <a:pt x="0" y="1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7" y="0"/>
                    <a:pt x="17" y="0"/>
                    <a:pt x="17" y="1"/>
                  </a:cubicBezTo>
                  <a:lnTo>
                    <a:pt x="17" y="1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2" name="Freeform 736">
              <a:extLst>
                <a:ext uri="{FF2B5EF4-FFF2-40B4-BE49-F238E27FC236}">
                  <a16:creationId xmlns:a16="http://schemas.microsoft.com/office/drawing/2014/main" xmlns="" id="{4EC655CE-604C-42C2-9E00-DEEE7B49670E}"/>
                </a:ext>
              </a:extLst>
            </p:cNvPr>
            <p:cNvSpPr>
              <a:spLocks/>
            </p:cNvSpPr>
            <p:nvPr/>
          </p:nvSpPr>
          <p:spPr bwMode="auto">
            <a:xfrm>
              <a:off x="6465888" y="3683001"/>
              <a:ext cx="77787" cy="106363"/>
            </a:xfrm>
            <a:custGeom>
              <a:avLst/>
              <a:gdLst>
                <a:gd name="T0" fmla="*/ 14 w 14"/>
                <a:gd name="T1" fmla="*/ 18 h 19"/>
                <a:gd name="T2" fmla="*/ 13 w 14"/>
                <a:gd name="T3" fmla="*/ 19 h 19"/>
                <a:gd name="T4" fmla="*/ 12 w 14"/>
                <a:gd name="T5" fmla="*/ 18 h 19"/>
                <a:gd name="T6" fmla="*/ 12 w 14"/>
                <a:gd name="T7" fmla="*/ 2 h 19"/>
                <a:gd name="T8" fmla="*/ 1 w 14"/>
                <a:gd name="T9" fmla="*/ 2 h 19"/>
                <a:gd name="T10" fmla="*/ 0 w 14"/>
                <a:gd name="T11" fmla="*/ 1 h 19"/>
                <a:gd name="T12" fmla="*/ 1 w 14"/>
                <a:gd name="T13" fmla="*/ 0 h 19"/>
                <a:gd name="T14" fmla="*/ 13 w 14"/>
                <a:gd name="T15" fmla="*/ 0 h 19"/>
                <a:gd name="T16" fmla="*/ 13 w 14"/>
                <a:gd name="T17" fmla="*/ 0 h 19"/>
                <a:gd name="T18" fmla="*/ 14 w 14"/>
                <a:gd name="T19" fmla="*/ 1 h 19"/>
                <a:gd name="T20" fmla="*/ 14 w 14"/>
                <a:gd name="T21" fmla="*/ 18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4" h="19">
                  <a:moveTo>
                    <a:pt x="14" y="18"/>
                  </a:moveTo>
                  <a:cubicBezTo>
                    <a:pt x="14" y="18"/>
                    <a:pt x="13" y="19"/>
                    <a:pt x="13" y="19"/>
                  </a:cubicBezTo>
                  <a:cubicBezTo>
                    <a:pt x="12" y="19"/>
                    <a:pt x="12" y="18"/>
                    <a:pt x="12" y="18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3" y="0"/>
                    <a:pt x="14" y="0"/>
                    <a:pt x="14" y="1"/>
                  </a:cubicBezTo>
                  <a:lnTo>
                    <a:pt x="14" y="1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3" name="Freeform 737">
              <a:extLst>
                <a:ext uri="{FF2B5EF4-FFF2-40B4-BE49-F238E27FC236}">
                  <a16:creationId xmlns:a16="http://schemas.microsoft.com/office/drawing/2014/main" xmlns="" id="{E6778E43-C78B-4A2C-B134-9B8FA14C2E5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59525" y="3649664"/>
              <a:ext cx="95250" cy="139700"/>
            </a:xfrm>
            <a:custGeom>
              <a:avLst/>
              <a:gdLst>
                <a:gd name="T0" fmla="*/ 17 w 17"/>
                <a:gd name="T1" fmla="*/ 24 h 25"/>
                <a:gd name="T2" fmla="*/ 16 w 17"/>
                <a:gd name="T3" fmla="*/ 25 h 25"/>
                <a:gd name="T4" fmla="*/ 15 w 17"/>
                <a:gd name="T5" fmla="*/ 24 h 25"/>
                <a:gd name="T6" fmla="*/ 15 w 17"/>
                <a:gd name="T7" fmla="*/ 2 h 25"/>
                <a:gd name="T8" fmla="*/ 2 w 17"/>
                <a:gd name="T9" fmla="*/ 2 h 25"/>
                <a:gd name="T10" fmla="*/ 2 w 17"/>
                <a:gd name="T11" fmla="*/ 7 h 25"/>
                <a:gd name="T12" fmla="*/ 1 w 17"/>
                <a:gd name="T13" fmla="*/ 8 h 25"/>
                <a:gd name="T14" fmla="*/ 0 w 17"/>
                <a:gd name="T15" fmla="*/ 7 h 25"/>
                <a:gd name="T16" fmla="*/ 0 w 17"/>
                <a:gd name="T17" fmla="*/ 1 h 25"/>
                <a:gd name="T18" fmla="*/ 0 w 17"/>
                <a:gd name="T19" fmla="*/ 1 h 25"/>
                <a:gd name="T20" fmla="*/ 1 w 17"/>
                <a:gd name="T21" fmla="*/ 0 h 25"/>
                <a:gd name="T22" fmla="*/ 16 w 17"/>
                <a:gd name="T23" fmla="*/ 0 h 25"/>
                <a:gd name="T24" fmla="*/ 16 w 17"/>
                <a:gd name="T25" fmla="*/ 0 h 25"/>
                <a:gd name="T26" fmla="*/ 17 w 17"/>
                <a:gd name="T27" fmla="*/ 1 h 25"/>
                <a:gd name="T28" fmla="*/ 17 w 17"/>
                <a:gd name="T29" fmla="*/ 2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5">
                  <a:moveTo>
                    <a:pt x="17" y="24"/>
                  </a:moveTo>
                  <a:cubicBezTo>
                    <a:pt x="17" y="24"/>
                    <a:pt x="17" y="25"/>
                    <a:pt x="16" y="25"/>
                  </a:cubicBezTo>
                  <a:cubicBezTo>
                    <a:pt x="16" y="25"/>
                    <a:pt x="15" y="24"/>
                    <a:pt x="15" y="24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2" y="7"/>
                    <a:pt x="2" y="8"/>
                    <a:pt x="1" y="8"/>
                  </a:cubicBezTo>
                  <a:cubicBezTo>
                    <a:pt x="1" y="8"/>
                    <a:pt x="0" y="7"/>
                    <a:pt x="0" y="7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7" y="0"/>
                    <a:pt x="17" y="0"/>
                    <a:pt x="17" y="1"/>
                  </a:cubicBezTo>
                  <a:lnTo>
                    <a:pt x="17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4" name="Freeform 738">
              <a:extLst>
                <a:ext uri="{FF2B5EF4-FFF2-40B4-BE49-F238E27FC236}">
                  <a16:creationId xmlns:a16="http://schemas.microsoft.com/office/drawing/2014/main" xmlns="" id="{ED8C3546-C51E-40E0-9C09-68564BCF98B4}"/>
                </a:ext>
              </a:extLst>
            </p:cNvPr>
            <p:cNvSpPr>
              <a:spLocks/>
            </p:cNvSpPr>
            <p:nvPr/>
          </p:nvSpPr>
          <p:spPr bwMode="auto">
            <a:xfrm>
              <a:off x="6232525" y="3833814"/>
              <a:ext cx="338137" cy="4763"/>
            </a:xfrm>
            <a:custGeom>
              <a:avLst/>
              <a:gdLst>
                <a:gd name="T0" fmla="*/ 1 w 61"/>
                <a:gd name="T1" fmla="*/ 1 h 1"/>
                <a:gd name="T2" fmla="*/ 0 w 61"/>
                <a:gd name="T3" fmla="*/ 0 h 1"/>
                <a:gd name="T4" fmla="*/ 1 w 61"/>
                <a:gd name="T5" fmla="*/ 0 h 1"/>
                <a:gd name="T6" fmla="*/ 60 w 61"/>
                <a:gd name="T7" fmla="*/ 0 h 1"/>
                <a:gd name="T8" fmla="*/ 61 w 61"/>
                <a:gd name="T9" fmla="*/ 0 h 1"/>
                <a:gd name="T10" fmla="*/ 60 w 61"/>
                <a:gd name="T11" fmla="*/ 1 h 1"/>
                <a:gd name="T12" fmla="*/ 1 w 61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1" h="1">
                  <a:moveTo>
                    <a:pt x="1" y="1"/>
                  </a:moveTo>
                  <a:cubicBezTo>
                    <a:pt x="1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61" y="1"/>
                    <a:pt x="61" y="1"/>
                    <a:pt x="60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65" name="Group 764">
            <a:extLst>
              <a:ext uri="{FF2B5EF4-FFF2-40B4-BE49-F238E27FC236}">
                <a16:creationId xmlns:a16="http://schemas.microsoft.com/office/drawing/2014/main" xmlns="" id="{51B8F1F2-1ECB-44AC-A6FD-FCDD9DAE1D83}"/>
              </a:ext>
            </a:extLst>
          </p:cNvPr>
          <p:cNvGrpSpPr/>
          <p:nvPr/>
        </p:nvGrpSpPr>
        <p:grpSpPr>
          <a:xfrm>
            <a:off x="3486150" y="3654426"/>
            <a:ext cx="338137" cy="338138"/>
            <a:chOff x="3486150" y="3578226"/>
            <a:chExt cx="338137" cy="338138"/>
          </a:xfrm>
          <a:solidFill>
            <a:schemeClr val="tx1"/>
          </a:solidFill>
        </p:grpSpPr>
        <p:sp>
          <p:nvSpPr>
            <p:cNvPr id="766" name="Freeform 739">
              <a:extLst>
                <a:ext uri="{FF2B5EF4-FFF2-40B4-BE49-F238E27FC236}">
                  <a16:creationId xmlns:a16="http://schemas.microsoft.com/office/drawing/2014/main" xmlns="" id="{02FE01F1-D3A9-4E66-ACA1-AA69F943977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486150" y="3578226"/>
              <a:ext cx="338137" cy="338138"/>
            </a:xfrm>
            <a:custGeom>
              <a:avLst/>
              <a:gdLst>
                <a:gd name="T0" fmla="*/ 59 w 61"/>
                <a:gd name="T1" fmla="*/ 30 h 61"/>
                <a:gd name="T2" fmla="*/ 51 w 61"/>
                <a:gd name="T3" fmla="*/ 10 h 61"/>
                <a:gd name="T4" fmla="*/ 30 w 61"/>
                <a:gd name="T5" fmla="*/ 2 h 61"/>
                <a:gd name="T6" fmla="*/ 10 w 61"/>
                <a:gd name="T7" fmla="*/ 10 h 61"/>
                <a:gd name="T8" fmla="*/ 2 w 61"/>
                <a:gd name="T9" fmla="*/ 30 h 61"/>
                <a:gd name="T10" fmla="*/ 10 w 61"/>
                <a:gd name="T11" fmla="*/ 51 h 61"/>
                <a:gd name="T12" fmla="*/ 30 w 61"/>
                <a:gd name="T13" fmla="*/ 59 h 61"/>
                <a:gd name="T14" fmla="*/ 51 w 61"/>
                <a:gd name="T15" fmla="*/ 51 h 61"/>
                <a:gd name="T16" fmla="*/ 59 w 61"/>
                <a:gd name="T17" fmla="*/ 30 h 61"/>
                <a:gd name="T18" fmla="*/ 52 w 61"/>
                <a:gd name="T19" fmla="*/ 9 h 61"/>
                <a:gd name="T20" fmla="*/ 61 w 61"/>
                <a:gd name="T21" fmla="*/ 30 h 61"/>
                <a:gd name="T22" fmla="*/ 52 w 61"/>
                <a:gd name="T23" fmla="*/ 52 h 61"/>
                <a:gd name="T24" fmla="*/ 30 w 61"/>
                <a:gd name="T25" fmla="*/ 61 h 61"/>
                <a:gd name="T26" fmla="*/ 9 w 61"/>
                <a:gd name="T27" fmla="*/ 52 h 61"/>
                <a:gd name="T28" fmla="*/ 0 w 61"/>
                <a:gd name="T29" fmla="*/ 30 h 61"/>
                <a:gd name="T30" fmla="*/ 9 w 61"/>
                <a:gd name="T31" fmla="*/ 9 h 61"/>
                <a:gd name="T32" fmla="*/ 30 w 61"/>
                <a:gd name="T33" fmla="*/ 0 h 61"/>
                <a:gd name="T34" fmla="*/ 52 w 61"/>
                <a:gd name="T35" fmla="*/ 9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1" h="61">
                  <a:moveTo>
                    <a:pt x="59" y="30"/>
                  </a:moveTo>
                  <a:cubicBezTo>
                    <a:pt x="59" y="23"/>
                    <a:pt x="56" y="15"/>
                    <a:pt x="51" y="10"/>
                  </a:cubicBezTo>
                  <a:cubicBezTo>
                    <a:pt x="46" y="5"/>
                    <a:pt x="38" y="2"/>
                    <a:pt x="30" y="2"/>
                  </a:cubicBezTo>
                  <a:cubicBezTo>
                    <a:pt x="23" y="2"/>
                    <a:pt x="15" y="5"/>
                    <a:pt x="10" y="10"/>
                  </a:cubicBezTo>
                  <a:cubicBezTo>
                    <a:pt x="5" y="15"/>
                    <a:pt x="2" y="23"/>
                    <a:pt x="2" y="30"/>
                  </a:cubicBezTo>
                  <a:cubicBezTo>
                    <a:pt x="2" y="38"/>
                    <a:pt x="5" y="46"/>
                    <a:pt x="10" y="51"/>
                  </a:cubicBezTo>
                  <a:cubicBezTo>
                    <a:pt x="15" y="56"/>
                    <a:pt x="23" y="59"/>
                    <a:pt x="30" y="59"/>
                  </a:cubicBezTo>
                  <a:cubicBezTo>
                    <a:pt x="38" y="59"/>
                    <a:pt x="46" y="56"/>
                    <a:pt x="51" y="51"/>
                  </a:cubicBezTo>
                  <a:cubicBezTo>
                    <a:pt x="56" y="46"/>
                    <a:pt x="59" y="38"/>
                    <a:pt x="59" y="30"/>
                  </a:cubicBezTo>
                  <a:close/>
                  <a:moveTo>
                    <a:pt x="52" y="9"/>
                  </a:moveTo>
                  <a:cubicBezTo>
                    <a:pt x="58" y="14"/>
                    <a:pt x="61" y="22"/>
                    <a:pt x="61" y="30"/>
                  </a:cubicBezTo>
                  <a:cubicBezTo>
                    <a:pt x="61" y="39"/>
                    <a:pt x="58" y="47"/>
                    <a:pt x="52" y="52"/>
                  </a:cubicBezTo>
                  <a:cubicBezTo>
                    <a:pt x="47" y="58"/>
                    <a:pt x="39" y="61"/>
                    <a:pt x="30" y="61"/>
                  </a:cubicBezTo>
                  <a:cubicBezTo>
                    <a:pt x="22" y="61"/>
                    <a:pt x="14" y="58"/>
                    <a:pt x="9" y="52"/>
                  </a:cubicBezTo>
                  <a:cubicBezTo>
                    <a:pt x="3" y="47"/>
                    <a:pt x="0" y="39"/>
                    <a:pt x="0" y="30"/>
                  </a:cubicBezTo>
                  <a:cubicBezTo>
                    <a:pt x="0" y="22"/>
                    <a:pt x="3" y="14"/>
                    <a:pt x="9" y="9"/>
                  </a:cubicBezTo>
                  <a:cubicBezTo>
                    <a:pt x="14" y="3"/>
                    <a:pt x="22" y="0"/>
                    <a:pt x="30" y="0"/>
                  </a:cubicBezTo>
                  <a:cubicBezTo>
                    <a:pt x="39" y="0"/>
                    <a:pt x="47" y="3"/>
                    <a:pt x="52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7" name="Freeform 740">
              <a:extLst>
                <a:ext uri="{FF2B5EF4-FFF2-40B4-BE49-F238E27FC236}">
                  <a16:creationId xmlns:a16="http://schemas.microsoft.com/office/drawing/2014/main" xmlns="" id="{E4602CD6-B255-4627-BD77-B868BF22B405}"/>
                </a:ext>
              </a:extLst>
            </p:cNvPr>
            <p:cNvSpPr>
              <a:spLocks/>
            </p:cNvSpPr>
            <p:nvPr/>
          </p:nvSpPr>
          <p:spPr bwMode="auto">
            <a:xfrm>
              <a:off x="3624263" y="3716339"/>
              <a:ext cx="55562" cy="61913"/>
            </a:xfrm>
            <a:custGeom>
              <a:avLst/>
              <a:gdLst>
                <a:gd name="T0" fmla="*/ 9 w 10"/>
                <a:gd name="T1" fmla="*/ 1 h 11"/>
                <a:gd name="T2" fmla="*/ 9 w 10"/>
                <a:gd name="T3" fmla="*/ 3 h 11"/>
                <a:gd name="T4" fmla="*/ 8 w 10"/>
                <a:gd name="T5" fmla="*/ 3 h 11"/>
                <a:gd name="T6" fmla="*/ 7 w 10"/>
                <a:gd name="T7" fmla="*/ 2 h 11"/>
                <a:gd name="T8" fmla="*/ 5 w 10"/>
                <a:gd name="T9" fmla="*/ 2 h 11"/>
                <a:gd name="T10" fmla="*/ 3 w 10"/>
                <a:gd name="T11" fmla="*/ 3 h 11"/>
                <a:gd name="T12" fmla="*/ 2 w 10"/>
                <a:gd name="T13" fmla="*/ 4 h 11"/>
                <a:gd name="T14" fmla="*/ 2 w 10"/>
                <a:gd name="T15" fmla="*/ 5 h 11"/>
                <a:gd name="T16" fmla="*/ 3 w 10"/>
                <a:gd name="T17" fmla="*/ 8 h 11"/>
                <a:gd name="T18" fmla="*/ 4 w 10"/>
                <a:gd name="T19" fmla="*/ 9 h 11"/>
                <a:gd name="T20" fmla="*/ 4 w 10"/>
                <a:gd name="T21" fmla="*/ 9 h 11"/>
                <a:gd name="T22" fmla="*/ 4 w 10"/>
                <a:gd name="T23" fmla="*/ 9 h 11"/>
                <a:gd name="T24" fmla="*/ 5 w 10"/>
                <a:gd name="T25" fmla="*/ 9 h 11"/>
                <a:gd name="T26" fmla="*/ 8 w 10"/>
                <a:gd name="T27" fmla="*/ 8 h 11"/>
                <a:gd name="T28" fmla="*/ 9 w 10"/>
                <a:gd name="T29" fmla="*/ 8 h 11"/>
                <a:gd name="T30" fmla="*/ 9 w 10"/>
                <a:gd name="T31" fmla="*/ 9 h 11"/>
                <a:gd name="T32" fmla="*/ 5 w 10"/>
                <a:gd name="T33" fmla="*/ 11 h 11"/>
                <a:gd name="T34" fmla="*/ 3 w 10"/>
                <a:gd name="T35" fmla="*/ 11 h 11"/>
                <a:gd name="T36" fmla="*/ 3 w 10"/>
                <a:gd name="T37" fmla="*/ 11 h 11"/>
                <a:gd name="T38" fmla="*/ 1 w 10"/>
                <a:gd name="T39" fmla="*/ 9 h 11"/>
                <a:gd name="T40" fmla="*/ 0 w 10"/>
                <a:gd name="T41" fmla="*/ 5 h 11"/>
                <a:gd name="T42" fmla="*/ 0 w 10"/>
                <a:gd name="T43" fmla="*/ 3 h 11"/>
                <a:gd name="T44" fmla="*/ 1 w 10"/>
                <a:gd name="T45" fmla="*/ 1 h 11"/>
                <a:gd name="T46" fmla="*/ 5 w 10"/>
                <a:gd name="T47" fmla="*/ 0 h 11"/>
                <a:gd name="T48" fmla="*/ 8 w 10"/>
                <a:gd name="T49" fmla="*/ 0 h 11"/>
                <a:gd name="T50" fmla="*/ 9 w 10"/>
                <a:gd name="T5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0" h="11">
                  <a:moveTo>
                    <a:pt x="9" y="1"/>
                  </a:moveTo>
                  <a:cubicBezTo>
                    <a:pt x="10" y="2"/>
                    <a:pt x="10" y="2"/>
                    <a:pt x="9" y="3"/>
                  </a:cubicBezTo>
                  <a:cubicBezTo>
                    <a:pt x="9" y="3"/>
                    <a:pt x="9" y="3"/>
                    <a:pt x="8" y="3"/>
                  </a:cubicBezTo>
                  <a:cubicBezTo>
                    <a:pt x="8" y="2"/>
                    <a:pt x="7" y="2"/>
                    <a:pt x="7" y="2"/>
                  </a:cubicBezTo>
                  <a:cubicBezTo>
                    <a:pt x="6" y="2"/>
                    <a:pt x="6" y="2"/>
                    <a:pt x="5" y="2"/>
                  </a:cubicBezTo>
                  <a:cubicBezTo>
                    <a:pt x="4" y="2"/>
                    <a:pt x="4" y="2"/>
                    <a:pt x="3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4"/>
                    <a:pt x="2" y="5"/>
                    <a:pt x="2" y="5"/>
                  </a:cubicBezTo>
                  <a:cubicBezTo>
                    <a:pt x="2" y="6"/>
                    <a:pt x="2" y="7"/>
                    <a:pt x="3" y="8"/>
                  </a:cubicBezTo>
                  <a:cubicBezTo>
                    <a:pt x="3" y="8"/>
                    <a:pt x="4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4" y="9"/>
                    <a:pt x="4" y="9"/>
                    <a:pt x="4" y="9"/>
                  </a:cubicBezTo>
                  <a:cubicBezTo>
                    <a:pt x="4" y="9"/>
                    <a:pt x="5" y="9"/>
                    <a:pt x="5" y="9"/>
                  </a:cubicBezTo>
                  <a:cubicBezTo>
                    <a:pt x="6" y="9"/>
                    <a:pt x="7" y="9"/>
                    <a:pt x="8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10" y="9"/>
                    <a:pt x="10" y="9"/>
                    <a:pt x="9" y="9"/>
                  </a:cubicBezTo>
                  <a:cubicBezTo>
                    <a:pt x="8" y="11"/>
                    <a:pt x="7" y="11"/>
                    <a:pt x="5" y="11"/>
                  </a:cubicBezTo>
                  <a:cubicBezTo>
                    <a:pt x="5" y="11"/>
                    <a:pt x="4" y="11"/>
                    <a:pt x="3" y="11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10"/>
                    <a:pt x="2" y="10"/>
                    <a:pt x="1" y="9"/>
                  </a:cubicBezTo>
                  <a:cubicBezTo>
                    <a:pt x="0" y="8"/>
                    <a:pt x="0" y="7"/>
                    <a:pt x="0" y="5"/>
                  </a:cubicBezTo>
                  <a:cubicBezTo>
                    <a:pt x="0" y="5"/>
                    <a:pt x="0" y="4"/>
                    <a:pt x="0" y="3"/>
                  </a:cubicBezTo>
                  <a:cubicBezTo>
                    <a:pt x="0" y="3"/>
                    <a:pt x="1" y="2"/>
                    <a:pt x="1" y="1"/>
                  </a:cubicBezTo>
                  <a:cubicBezTo>
                    <a:pt x="3" y="0"/>
                    <a:pt x="4" y="0"/>
                    <a:pt x="5" y="0"/>
                  </a:cubicBezTo>
                  <a:cubicBezTo>
                    <a:pt x="6" y="0"/>
                    <a:pt x="7" y="0"/>
                    <a:pt x="8" y="0"/>
                  </a:cubicBezTo>
                  <a:cubicBezTo>
                    <a:pt x="8" y="0"/>
                    <a:pt x="9" y="1"/>
                    <a:pt x="9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8" name="Freeform 741">
              <a:extLst>
                <a:ext uri="{FF2B5EF4-FFF2-40B4-BE49-F238E27FC236}">
                  <a16:creationId xmlns:a16="http://schemas.microsoft.com/office/drawing/2014/main" xmlns="" id="{6DE2F982-4E1E-499C-A08D-8FFAA177C9AD}"/>
                </a:ext>
              </a:extLst>
            </p:cNvPr>
            <p:cNvSpPr>
              <a:spLocks/>
            </p:cNvSpPr>
            <p:nvPr/>
          </p:nvSpPr>
          <p:spPr bwMode="auto">
            <a:xfrm>
              <a:off x="3646488" y="3689351"/>
              <a:ext cx="66675" cy="66675"/>
            </a:xfrm>
            <a:custGeom>
              <a:avLst/>
              <a:gdLst>
                <a:gd name="T0" fmla="*/ 10 w 12"/>
                <a:gd name="T1" fmla="*/ 1 h 12"/>
                <a:gd name="T2" fmla="*/ 11 w 12"/>
                <a:gd name="T3" fmla="*/ 1 h 12"/>
                <a:gd name="T4" fmla="*/ 11 w 12"/>
                <a:gd name="T5" fmla="*/ 2 h 12"/>
                <a:gd name="T6" fmla="*/ 2 w 12"/>
                <a:gd name="T7" fmla="*/ 11 h 12"/>
                <a:gd name="T8" fmla="*/ 1 w 12"/>
                <a:gd name="T9" fmla="*/ 11 h 12"/>
                <a:gd name="T10" fmla="*/ 1 w 12"/>
                <a:gd name="T11" fmla="*/ 10 h 12"/>
                <a:gd name="T12" fmla="*/ 10 w 12"/>
                <a:gd name="T13" fmla="*/ 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2">
                  <a:moveTo>
                    <a:pt x="10" y="1"/>
                  </a:moveTo>
                  <a:cubicBezTo>
                    <a:pt x="10" y="0"/>
                    <a:pt x="11" y="0"/>
                    <a:pt x="11" y="1"/>
                  </a:cubicBezTo>
                  <a:cubicBezTo>
                    <a:pt x="12" y="1"/>
                    <a:pt x="12" y="2"/>
                    <a:pt x="11" y="2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2" y="12"/>
                    <a:pt x="1" y="12"/>
                    <a:pt x="1" y="11"/>
                  </a:cubicBezTo>
                  <a:cubicBezTo>
                    <a:pt x="0" y="11"/>
                    <a:pt x="0" y="10"/>
                    <a:pt x="1" y="10"/>
                  </a:cubicBezTo>
                  <a:lnTo>
                    <a:pt x="1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9" name="Freeform 742">
              <a:extLst>
                <a:ext uri="{FF2B5EF4-FFF2-40B4-BE49-F238E27FC236}">
                  <a16:creationId xmlns:a16="http://schemas.microsoft.com/office/drawing/2014/main" xmlns="" id="{44DACF84-3153-46A7-894D-0B9BC3169CD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8375" y="3744914"/>
              <a:ext cx="100012" cy="4763"/>
            </a:xfrm>
            <a:custGeom>
              <a:avLst/>
              <a:gdLst>
                <a:gd name="T0" fmla="*/ 17 w 18"/>
                <a:gd name="T1" fmla="*/ 0 h 1"/>
                <a:gd name="T2" fmla="*/ 18 w 18"/>
                <a:gd name="T3" fmla="*/ 0 h 1"/>
                <a:gd name="T4" fmla="*/ 17 w 18"/>
                <a:gd name="T5" fmla="*/ 1 h 1"/>
                <a:gd name="T6" fmla="*/ 1 w 18"/>
                <a:gd name="T7" fmla="*/ 1 h 1"/>
                <a:gd name="T8" fmla="*/ 0 w 18"/>
                <a:gd name="T9" fmla="*/ 0 h 1"/>
                <a:gd name="T10" fmla="*/ 1 w 18"/>
                <a:gd name="T11" fmla="*/ 0 h 1"/>
                <a:gd name="T12" fmla="*/ 17 w 18"/>
                <a:gd name="T1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1">
                  <a:moveTo>
                    <a:pt x="17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8" y="1"/>
                    <a:pt x="18" y="1"/>
                    <a:pt x="17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1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0" name="Freeform 743">
              <a:extLst>
                <a:ext uri="{FF2B5EF4-FFF2-40B4-BE49-F238E27FC236}">
                  <a16:creationId xmlns:a16="http://schemas.microsoft.com/office/drawing/2014/main" xmlns="" id="{EFF0D6F3-8C8C-4B77-84C2-6354F1E1E5BD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2050" y="3744914"/>
              <a:ext cx="100012" cy="4763"/>
            </a:xfrm>
            <a:custGeom>
              <a:avLst/>
              <a:gdLst>
                <a:gd name="T0" fmla="*/ 1 w 18"/>
                <a:gd name="T1" fmla="*/ 1 h 1"/>
                <a:gd name="T2" fmla="*/ 0 w 18"/>
                <a:gd name="T3" fmla="*/ 0 h 1"/>
                <a:gd name="T4" fmla="*/ 1 w 18"/>
                <a:gd name="T5" fmla="*/ 0 h 1"/>
                <a:gd name="T6" fmla="*/ 17 w 18"/>
                <a:gd name="T7" fmla="*/ 0 h 1"/>
                <a:gd name="T8" fmla="*/ 18 w 18"/>
                <a:gd name="T9" fmla="*/ 0 h 1"/>
                <a:gd name="T10" fmla="*/ 17 w 18"/>
                <a:gd name="T11" fmla="*/ 1 h 1"/>
                <a:gd name="T12" fmla="*/ 1 w 18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1">
                  <a:moveTo>
                    <a:pt x="1" y="1"/>
                  </a:moveTo>
                  <a:cubicBezTo>
                    <a:pt x="1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17" y="0"/>
                    <a:pt x="18" y="0"/>
                    <a:pt x="18" y="0"/>
                  </a:cubicBezTo>
                  <a:cubicBezTo>
                    <a:pt x="18" y="1"/>
                    <a:pt x="17" y="1"/>
                    <a:pt x="17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1" name="Freeform 744">
              <a:extLst>
                <a:ext uri="{FF2B5EF4-FFF2-40B4-BE49-F238E27FC236}">
                  <a16:creationId xmlns:a16="http://schemas.microsoft.com/office/drawing/2014/main" xmlns="" id="{5AA619E4-BCED-4DD0-8837-FC3FEB3D8E2F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2838" y="3600451"/>
              <a:ext cx="4762" cy="100013"/>
            </a:xfrm>
            <a:custGeom>
              <a:avLst/>
              <a:gdLst>
                <a:gd name="T0" fmla="*/ 1 w 1"/>
                <a:gd name="T1" fmla="*/ 17 h 18"/>
                <a:gd name="T2" fmla="*/ 0 w 1"/>
                <a:gd name="T3" fmla="*/ 18 h 18"/>
                <a:gd name="T4" fmla="*/ 0 w 1"/>
                <a:gd name="T5" fmla="*/ 17 h 18"/>
                <a:gd name="T6" fmla="*/ 0 w 1"/>
                <a:gd name="T7" fmla="*/ 1 h 18"/>
                <a:gd name="T8" fmla="*/ 0 w 1"/>
                <a:gd name="T9" fmla="*/ 0 h 18"/>
                <a:gd name="T10" fmla="*/ 1 w 1"/>
                <a:gd name="T11" fmla="*/ 1 h 18"/>
                <a:gd name="T12" fmla="*/ 1 w 1"/>
                <a:gd name="T13" fmla="*/ 17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" h="18">
                  <a:moveTo>
                    <a:pt x="1" y="17"/>
                  </a:moveTo>
                  <a:cubicBezTo>
                    <a:pt x="1" y="18"/>
                    <a:pt x="1" y="18"/>
                    <a:pt x="0" y="18"/>
                  </a:cubicBezTo>
                  <a:cubicBezTo>
                    <a:pt x="0" y="18"/>
                    <a:pt x="0" y="18"/>
                    <a:pt x="0" y="17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1" y="1"/>
                  </a:cubicBezTo>
                  <a:lnTo>
                    <a:pt x="1" y="1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2" name="Freeform 745">
              <a:extLst>
                <a:ext uri="{FF2B5EF4-FFF2-40B4-BE49-F238E27FC236}">
                  <a16:creationId xmlns:a16="http://schemas.microsoft.com/office/drawing/2014/main" xmlns="" id="{FA32F393-EDFF-4D29-AA8D-3EDBB71793AA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2838" y="3794126"/>
              <a:ext cx="4762" cy="100013"/>
            </a:xfrm>
            <a:custGeom>
              <a:avLst/>
              <a:gdLst>
                <a:gd name="T0" fmla="*/ 0 w 1"/>
                <a:gd name="T1" fmla="*/ 1 h 18"/>
                <a:gd name="T2" fmla="*/ 0 w 1"/>
                <a:gd name="T3" fmla="*/ 0 h 18"/>
                <a:gd name="T4" fmla="*/ 1 w 1"/>
                <a:gd name="T5" fmla="*/ 1 h 18"/>
                <a:gd name="T6" fmla="*/ 1 w 1"/>
                <a:gd name="T7" fmla="*/ 17 h 18"/>
                <a:gd name="T8" fmla="*/ 0 w 1"/>
                <a:gd name="T9" fmla="*/ 18 h 18"/>
                <a:gd name="T10" fmla="*/ 0 w 1"/>
                <a:gd name="T11" fmla="*/ 17 h 18"/>
                <a:gd name="T12" fmla="*/ 0 w 1"/>
                <a:gd name="T13" fmla="*/ 1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" h="18">
                  <a:moveTo>
                    <a:pt x="0" y="1"/>
                  </a:moveTo>
                  <a:cubicBezTo>
                    <a:pt x="0" y="1"/>
                    <a:pt x="0" y="0"/>
                    <a:pt x="0" y="0"/>
                  </a:cubicBezTo>
                  <a:cubicBezTo>
                    <a:pt x="1" y="0"/>
                    <a:pt x="1" y="1"/>
                    <a:pt x="1" y="1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1" y="17"/>
                    <a:pt x="1" y="18"/>
                    <a:pt x="0" y="18"/>
                  </a:cubicBezTo>
                  <a:cubicBezTo>
                    <a:pt x="0" y="18"/>
                    <a:pt x="0" y="17"/>
                    <a:pt x="0" y="17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3" name="Freeform 746">
              <a:extLst>
                <a:ext uri="{FF2B5EF4-FFF2-40B4-BE49-F238E27FC236}">
                  <a16:creationId xmlns:a16="http://schemas.microsoft.com/office/drawing/2014/main" xmlns="" id="{6D31C79D-6CF3-49AF-9658-B873AACA339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02050" y="3644901"/>
              <a:ext cx="55562" cy="55563"/>
            </a:xfrm>
            <a:custGeom>
              <a:avLst/>
              <a:gdLst>
                <a:gd name="T0" fmla="*/ 4 w 10"/>
                <a:gd name="T1" fmla="*/ 3 h 10"/>
                <a:gd name="T2" fmla="*/ 3 w 10"/>
                <a:gd name="T3" fmla="*/ 4 h 10"/>
                <a:gd name="T4" fmla="*/ 3 w 10"/>
                <a:gd name="T5" fmla="*/ 4 h 10"/>
                <a:gd name="T6" fmla="*/ 3 w 10"/>
                <a:gd name="T7" fmla="*/ 4 h 10"/>
                <a:gd name="T8" fmla="*/ 3 w 10"/>
                <a:gd name="T9" fmla="*/ 4 h 10"/>
                <a:gd name="T10" fmla="*/ 2 w 10"/>
                <a:gd name="T11" fmla="*/ 6 h 10"/>
                <a:gd name="T12" fmla="*/ 2 w 10"/>
                <a:gd name="T13" fmla="*/ 8 h 10"/>
                <a:gd name="T14" fmla="*/ 4 w 10"/>
                <a:gd name="T15" fmla="*/ 8 h 10"/>
                <a:gd name="T16" fmla="*/ 7 w 10"/>
                <a:gd name="T17" fmla="*/ 5 h 10"/>
                <a:gd name="T18" fmla="*/ 5 w 10"/>
                <a:gd name="T19" fmla="*/ 5 h 10"/>
                <a:gd name="T20" fmla="*/ 4 w 10"/>
                <a:gd name="T21" fmla="*/ 5 h 10"/>
                <a:gd name="T22" fmla="*/ 4 w 10"/>
                <a:gd name="T23" fmla="*/ 4 h 10"/>
                <a:gd name="T24" fmla="*/ 4 w 10"/>
                <a:gd name="T25" fmla="*/ 3 h 10"/>
                <a:gd name="T26" fmla="*/ 2 w 10"/>
                <a:gd name="T27" fmla="*/ 3 h 10"/>
                <a:gd name="T28" fmla="*/ 5 w 10"/>
                <a:gd name="T29" fmla="*/ 0 h 10"/>
                <a:gd name="T30" fmla="*/ 5 w 10"/>
                <a:gd name="T31" fmla="*/ 0 h 10"/>
                <a:gd name="T32" fmla="*/ 6 w 10"/>
                <a:gd name="T33" fmla="*/ 1 h 10"/>
                <a:gd name="T34" fmla="*/ 6 w 10"/>
                <a:gd name="T35" fmla="*/ 4 h 10"/>
                <a:gd name="T36" fmla="*/ 9 w 10"/>
                <a:gd name="T37" fmla="*/ 4 h 10"/>
                <a:gd name="T38" fmla="*/ 9 w 10"/>
                <a:gd name="T39" fmla="*/ 4 h 10"/>
                <a:gd name="T40" fmla="*/ 10 w 10"/>
                <a:gd name="T41" fmla="*/ 4 h 10"/>
                <a:gd name="T42" fmla="*/ 10 w 10"/>
                <a:gd name="T43" fmla="*/ 5 h 10"/>
                <a:gd name="T44" fmla="*/ 5 w 10"/>
                <a:gd name="T45" fmla="*/ 10 h 10"/>
                <a:gd name="T46" fmla="*/ 5 w 10"/>
                <a:gd name="T47" fmla="*/ 10 h 10"/>
                <a:gd name="T48" fmla="*/ 1 w 10"/>
                <a:gd name="T49" fmla="*/ 10 h 10"/>
                <a:gd name="T50" fmla="*/ 1 w 10"/>
                <a:gd name="T51" fmla="*/ 10 h 10"/>
                <a:gd name="T52" fmla="*/ 0 w 10"/>
                <a:gd name="T53" fmla="*/ 9 h 10"/>
                <a:gd name="T54" fmla="*/ 0 w 10"/>
                <a:gd name="T55" fmla="*/ 5 h 10"/>
                <a:gd name="T56" fmla="*/ 0 w 10"/>
                <a:gd name="T57" fmla="*/ 5 h 10"/>
                <a:gd name="T58" fmla="*/ 2 w 10"/>
                <a:gd name="T59" fmla="*/ 3 h 10"/>
                <a:gd name="T60" fmla="*/ 2 w 10"/>
                <a:gd name="T61" fmla="*/ 3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0" h="10">
                  <a:moveTo>
                    <a:pt x="4" y="3"/>
                  </a:move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5"/>
                    <a:pt x="4" y="5"/>
                    <a:pt x="4" y="5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3"/>
                    <a:pt x="4" y="3"/>
                    <a:pt x="4" y="3"/>
                  </a:cubicBezTo>
                  <a:close/>
                  <a:moveTo>
                    <a:pt x="2" y="3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6" y="0"/>
                    <a:pt x="6" y="0"/>
                    <a:pt x="6" y="1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10" y="4"/>
                    <a:pt x="10" y="4"/>
                    <a:pt x="10" y="4"/>
                  </a:cubicBezTo>
                  <a:cubicBezTo>
                    <a:pt x="10" y="4"/>
                    <a:pt x="10" y="5"/>
                    <a:pt x="10" y="5"/>
                  </a:cubicBezTo>
                  <a:cubicBezTo>
                    <a:pt x="5" y="10"/>
                    <a:pt x="5" y="10"/>
                    <a:pt x="5" y="10"/>
                  </a:cubicBezTo>
                  <a:cubicBezTo>
                    <a:pt x="5" y="10"/>
                    <a:pt x="5" y="10"/>
                    <a:pt x="5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0"/>
                    <a:pt x="0" y="10"/>
                    <a:pt x="0" y="9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4" name="Freeform 747">
              <a:extLst>
                <a:ext uri="{FF2B5EF4-FFF2-40B4-BE49-F238E27FC236}">
                  <a16:creationId xmlns:a16="http://schemas.microsoft.com/office/drawing/2014/main" xmlns="" id="{D6A469BE-4F6C-440B-A549-83D5CCA34F1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46475" y="3638551"/>
              <a:ext cx="217487" cy="217488"/>
            </a:xfrm>
            <a:custGeom>
              <a:avLst/>
              <a:gdLst>
                <a:gd name="T0" fmla="*/ 30 w 39"/>
                <a:gd name="T1" fmla="*/ 5 h 39"/>
                <a:gd name="T2" fmla="*/ 28 w 39"/>
                <a:gd name="T3" fmla="*/ 4 h 39"/>
                <a:gd name="T4" fmla="*/ 25 w 39"/>
                <a:gd name="T5" fmla="*/ 3 h 39"/>
                <a:gd name="T6" fmla="*/ 23 w 39"/>
                <a:gd name="T7" fmla="*/ 2 h 39"/>
                <a:gd name="T8" fmla="*/ 23 w 39"/>
                <a:gd name="T9" fmla="*/ 0 h 39"/>
                <a:gd name="T10" fmla="*/ 25 w 39"/>
                <a:gd name="T11" fmla="*/ 1 h 39"/>
                <a:gd name="T12" fmla="*/ 29 w 39"/>
                <a:gd name="T13" fmla="*/ 3 h 39"/>
                <a:gd name="T14" fmla="*/ 31 w 39"/>
                <a:gd name="T15" fmla="*/ 4 h 39"/>
                <a:gd name="T16" fmla="*/ 19 w 39"/>
                <a:gd name="T17" fmla="*/ 2 h 39"/>
                <a:gd name="T18" fmla="*/ 14 w 39"/>
                <a:gd name="T19" fmla="*/ 3 h 39"/>
                <a:gd name="T20" fmla="*/ 11 w 39"/>
                <a:gd name="T21" fmla="*/ 4 h 39"/>
                <a:gd name="T22" fmla="*/ 8 w 39"/>
                <a:gd name="T23" fmla="*/ 6 h 39"/>
                <a:gd name="T24" fmla="*/ 6 w 39"/>
                <a:gd name="T25" fmla="*/ 8 h 39"/>
                <a:gd name="T26" fmla="*/ 5 w 39"/>
                <a:gd name="T27" fmla="*/ 10 h 39"/>
                <a:gd name="T28" fmla="*/ 4 w 39"/>
                <a:gd name="T29" fmla="*/ 11 h 39"/>
                <a:gd name="T30" fmla="*/ 2 w 39"/>
                <a:gd name="T31" fmla="*/ 16 h 39"/>
                <a:gd name="T32" fmla="*/ 1 w 39"/>
                <a:gd name="T33" fmla="*/ 17 h 39"/>
                <a:gd name="T34" fmla="*/ 0 w 39"/>
                <a:gd name="T35" fmla="*/ 16 h 39"/>
                <a:gd name="T36" fmla="*/ 2 w 39"/>
                <a:gd name="T37" fmla="*/ 12 h 39"/>
                <a:gd name="T38" fmla="*/ 3 w 39"/>
                <a:gd name="T39" fmla="*/ 9 h 39"/>
                <a:gd name="T40" fmla="*/ 6 w 39"/>
                <a:gd name="T41" fmla="*/ 6 h 39"/>
                <a:gd name="T42" fmla="*/ 9 w 39"/>
                <a:gd name="T43" fmla="*/ 3 h 39"/>
                <a:gd name="T44" fmla="*/ 12 w 39"/>
                <a:gd name="T45" fmla="*/ 2 h 39"/>
                <a:gd name="T46" fmla="*/ 17 w 39"/>
                <a:gd name="T47" fmla="*/ 0 h 39"/>
                <a:gd name="T48" fmla="*/ 1 w 39"/>
                <a:gd name="T49" fmla="*/ 19 h 39"/>
                <a:gd name="T50" fmla="*/ 2 w 39"/>
                <a:gd name="T51" fmla="*/ 23 h 39"/>
                <a:gd name="T52" fmla="*/ 4 w 39"/>
                <a:gd name="T53" fmla="*/ 28 h 39"/>
                <a:gd name="T54" fmla="*/ 7 w 39"/>
                <a:gd name="T55" fmla="*/ 32 h 39"/>
                <a:gd name="T56" fmla="*/ 8 w 39"/>
                <a:gd name="T57" fmla="*/ 33 h 39"/>
                <a:gd name="T58" fmla="*/ 11 w 39"/>
                <a:gd name="T59" fmla="*/ 35 h 39"/>
                <a:gd name="T60" fmla="*/ 14 w 39"/>
                <a:gd name="T61" fmla="*/ 36 h 39"/>
                <a:gd name="T62" fmla="*/ 19 w 39"/>
                <a:gd name="T63" fmla="*/ 37 h 39"/>
                <a:gd name="T64" fmla="*/ 17 w 39"/>
                <a:gd name="T65" fmla="*/ 39 h 39"/>
                <a:gd name="T66" fmla="*/ 12 w 39"/>
                <a:gd name="T67" fmla="*/ 37 h 39"/>
                <a:gd name="T68" fmla="*/ 9 w 39"/>
                <a:gd name="T69" fmla="*/ 36 h 39"/>
                <a:gd name="T70" fmla="*/ 6 w 39"/>
                <a:gd name="T71" fmla="*/ 33 h 39"/>
                <a:gd name="T72" fmla="*/ 3 w 39"/>
                <a:gd name="T73" fmla="*/ 30 h 39"/>
                <a:gd name="T74" fmla="*/ 1 w 39"/>
                <a:gd name="T75" fmla="*/ 25 h 39"/>
                <a:gd name="T76" fmla="*/ 0 w 39"/>
                <a:gd name="T77" fmla="*/ 19 h 39"/>
                <a:gd name="T78" fmla="*/ 23 w 39"/>
                <a:gd name="T79" fmla="*/ 37 h 39"/>
                <a:gd name="T80" fmla="*/ 25 w 39"/>
                <a:gd name="T81" fmla="*/ 36 h 39"/>
                <a:gd name="T82" fmla="*/ 28 w 39"/>
                <a:gd name="T83" fmla="*/ 35 h 39"/>
                <a:gd name="T84" fmla="*/ 31 w 39"/>
                <a:gd name="T85" fmla="*/ 33 h 39"/>
                <a:gd name="T86" fmla="*/ 33 w 39"/>
                <a:gd name="T87" fmla="*/ 31 h 39"/>
                <a:gd name="T88" fmla="*/ 35 w 39"/>
                <a:gd name="T89" fmla="*/ 28 h 39"/>
                <a:gd name="T90" fmla="*/ 37 w 39"/>
                <a:gd name="T91" fmla="*/ 23 h 39"/>
                <a:gd name="T92" fmla="*/ 38 w 39"/>
                <a:gd name="T93" fmla="*/ 19 h 39"/>
                <a:gd name="T94" fmla="*/ 39 w 39"/>
                <a:gd name="T95" fmla="*/ 23 h 39"/>
                <a:gd name="T96" fmla="*/ 37 w 39"/>
                <a:gd name="T97" fmla="*/ 29 h 39"/>
                <a:gd name="T98" fmla="*/ 36 w 39"/>
                <a:gd name="T99" fmla="*/ 30 h 39"/>
                <a:gd name="T100" fmla="*/ 32 w 39"/>
                <a:gd name="T101" fmla="*/ 34 h 39"/>
                <a:gd name="T102" fmla="*/ 29 w 39"/>
                <a:gd name="T103" fmla="*/ 37 h 39"/>
                <a:gd name="T104" fmla="*/ 25 w 39"/>
                <a:gd name="T105" fmla="*/ 38 h 39"/>
                <a:gd name="T106" fmla="*/ 23 w 39"/>
                <a:gd name="T107" fmla="*/ 39 h 39"/>
                <a:gd name="T108" fmla="*/ 39 w 39"/>
                <a:gd name="T109" fmla="*/ 16 h 39"/>
                <a:gd name="T110" fmla="*/ 37 w 39"/>
                <a:gd name="T111" fmla="*/ 16 h 39"/>
                <a:gd name="T112" fmla="*/ 36 w 39"/>
                <a:gd name="T113" fmla="*/ 13 h 39"/>
                <a:gd name="T114" fmla="*/ 38 w 39"/>
                <a:gd name="T115" fmla="*/ 14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39" h="39">
                  <a:moveTo>
                    <a:pt x="31" y="4"/>
                  </a:moveTo>
                  <a:cubicBezTo>
                    <a:pt x="31" y="4"/>
                    <a:pt x="31" y="5"/>
                    <a:pt x="31" y="5"/>
                  </a:cubicBezTo>
                  <a:cubicBezTo>
                    <a:pt x="31" y="5"/>
                    <a:pt x="30" y="6"/>
                    <a:pt x="30" y="5"/>
                  </a:cubicBezTo>
                  <a:cubicBezTo>
                    <a:pt x="30" y="5"/>
                    <a:pt x="29" y="5"/>
                    <a:pt x="29" y="5"/>
                  </a:cubicBezTo>
                  <a:cubicBezTo>
                    <a:pt x="29" y="5"/>
                    <a:pt x="29" y="5"/>
                    <a:pt x="29" y="5"/>
                  </a:cubicBezTo>
                  <a:cubicBezTo>
                    <a:pt x="29" y="4"/>
                    <a:pt x="28" y="4"/>
                    <a:pt x="28" y="4"/>
                  </a:cubicBezTo>
                  <a:cubicBezTo>
                    <a:pt x="28" y="4"/>
                    <a:pt x="28" y="4"/>
                    <a:pt x="27" y="4"/>
                  </a:cubicBezTo>
                  <a:cubicBezTo>
                    <a:pt x="27" y="4"/>
                    <a:pt x="27" y="3"/>
                    <a:pt x="26" y="3"/>
                  </a:cubicBezTo>
                  <a:cubicBezTo>
                    <a:pt x="26" y="3"/>
                    <a:pt x="25" y="3"/>
                    <a:pt x="25" y="3"/>
                  </a:cubicBezTo>
                  <a:cubicBezTo>
                    <a:pt x="24" y="3"/>
                    <a:pt x="24" y="2"/>
                    <a:pt x="23" y="2"/>
                  </a:cubicBezTo>
                  <a:cubicBezTo>
                    <a:pt x="23" y="2"/>
                    <a:pt x="23" y="2"/>
                    <a:pt x="23" y="2"/>
                  </a:cubicBezTo>
                  <a:cubicBezTo>
                    <a:pt x="23" y="2"/>
                    <a:pt x="23" y="2"/>
                    <a:pt x="23" y="2"/>
                  </a:cubicBezTo>
                  <a:cubicBezTo>
                    <a:pt x="22" y="2"/>
                    <a:pt x="22" y="2"/>
                    <a:pt x="22" y="1"/>
                  </a:cubicBezTo>
                  <a:cubicBezTo>
                    <a:pt x="22" y="1"/>
                    <a:pt x="23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4" y="1"/>
                    <a:pt x="25" y="1"/>
                    <a:pt x="25" y="1"/>
                  </a:cubicBezTo>
                  <a:cubicBezTo>
                    <a:pt x="26" y="1"/>
                    <a:pt x="26" y="1"/>
                    <a:pt x="27" y="2"/>
                  </a:cubicBezTo>
                  <a:cubicBezTo>
                    <a:pt x="27" y="2"/>
                    <a:pt x="28" y="2"/>
                    <a:pt x="28" y="2"/>
                  </a:cubicBezTo>
                  <a:cubicBezTo>
                    <a:pt x="28" y="2"/>
                    <a:pt x="29" y="2"/>
                    <a:pt x="29" y="3"/>
                  </a:cubicBezTo>
                  <a:cubicBezTo>
                    <a:pt x="29" y="3"/>
                    <a:pt x="30" y="3"/>
                    <a:pt x="30" y="3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0" y="3"/>
                    <a:pt x="31" y="3"/>
                    <a:pt x="31" y="4"/>
                  </a:cubicBezTo>
                  <a:close/>
                  <a:moveTo>
                    <a:pt x="19" y="0"/>
                  </a:moveTo>
                  <a:cubicBezTo>
                    <a:pt x="20" y="0"/>
                    <a:pt x="20" y="0"/>
                    <a:pt x="20" y="1"/>
                  </a:cubicBezTo>
                  <a:cubicBezTo>
                    <a:pt x="20" y="1"/>
                    <a:pt x="20" y="2"/>
                    <a:pt x="19" y="2"/>
                  </a:cubicBezTo>
                  <a:cubicBezTo>
                    <a:pt x="19" y="2"/>
                    <a:pt x="18" y="2"/>
                    <a:pt x="18" y="2"/>
                  </a:cubicBezTo>
                  <a:cubicBezTo>
                    <a:pt x="17" y="2"/>
                    <a:pt x="16" y="2"/>
                    <a:pt x="16" y="2"/>
                  </a:cubicBezTo>
                  <a:cubicBezTo>
                    <a:pt x="15" y="2"/>
                    <a:pt x="15" y="3"/>
                    <a:pt x="14" y="3"/>
                  </a:cubicBezTo>
                  <a:cubicBezTo>
                    <a:pt x="14" y="3"/>
                    <a:pt x="13" y="3"/>
                    <a:pt x="13" y="3"/>
                  </a:cubicBezTo>
                  <a:cubicBezTo>
                    <a:pt x="12" y="3"/>
                    <a:pt x="12" y="4"/>
                    <a:pt x="11" y="4"/>
                  </a:cubicBezTo>
                  <a:cubicBezTo>
                    <a:pt x="11" y="4"/>
                    <a:pt x="11" y="4"/>
                    <a:pt x="11" y="4"/>
                  </a:cubicBezTo>
                  <a:cubicBezTo>
                    <a:pt x="11" y="4"/>
                    <a:pt x="11" y="4"/>
                    <a:pt x="11" y="4"/>
                  </a:cubicBezTo>
                  <a:cubicBezTo>
                    <a:pt x="11" y="4"/>
                    <a:pt x="10" y="5"/>
                    <a:pt x="10" y="5"/>
                  </a:cubicBezTo>
                  <a:cubicBezTo>
                    <a:pt x="9" y="5"/>
                    <a:pt x="9" y="6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8" y="6"/>
                    <a:pt x="7" y="7"/>
                    <a:pt x="7" y="7"/>
                  </a:cubicBezTo>
                  <a:cubicBezTo>
                    <a:pt x="7" y="7"/>
                    <a:pt x="6" y="8"/>
                    <a:pt x="6" y="8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6" y="9"/>
                    <a:pt x="5" y="9"/>
                    <a:pt x="5" y="10"/>
                  </a:cubicBezTo>
                  <a:cubicBezTo>
                    <a:pt x="5" y="10"/>
                    <a:pt x="4" y="11"/>
                    <a:pt x="4" y="11"/>
                  </a:cubicBezTo>
                  <a:cubicBezTo>
                    <a:pt x="4" y="11"/>
                    <a:pt x="4" y="11"/>
                    <a:pt x="4" y="11"/>
                  </a:cubicBezTo>
                  <a:cubicBezTo>
                    <a:pt x="4" y="11"/>
                    <a:pt x="4" y="11"/>
                    <a:pt x="4" y="11"/>
                  </a:cubicBezTo>
                  <a:cubicBezTo>
                    <a:pt x="4" y="12"/>
                    <a:pt x="3" y="12"/>
                    <a:pt x="3" y="13"/>
                  </a:cubicBezTo>
                  <a:cubicBezTo>
                    <a:pt x="3" y="13"/>
                    <a:pt x="3" y="14"/>
                    <a:pt x="3" y="14"/>
                  </a:cubicBezTo>
                  <a:cubicBezTo>
                    <a:pt x="3" y="15"/>
                    <a:pt x="2" y="15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7"/>
                    <a:pt x="1" y="17"/>
                  </a:cubicBezTo>
                  <a:cubicBezTo>
                    <a:pt x="1" y="17"/>
                    <a:pt x="0" y="16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" y="15"/>
                    <a:pt x="1" y="14"/>
                    <a:pt x="1" y="14"/>
                  </a:cubicBezTo>
                  <a:cubicBezTo>
                    <a:pt x="1" y="13"/>
                    <a:pt x="1" y="12"/>
                    <a:pt x="2" y="12"/>
                  </a:cubicBezTo>
                  <a:cubicBezTo>
                    <a:pt x="2" y="11"/>
                    <a:pt x="2" y="11"/>
                    <a:pt x="2" y="10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3" y="10"/>
                    <a:pt x="3" y="9"/>
                    <a:pt x="3" y="9"/>
                  </a:cubicBezTo>
                  <a:cubicBezTo>
                    <a:pt x="4" y="8"/>
                    <a:pt x="4" y="8"/>
                    <a:pt x="4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5" y="7"/>
                    <a:pt x="5" y="6"/>
                    <a:pt x="6" y="6"/>
                  </a:cubicBezTo>
                  <a:cubicBezTo>
                    <a:pt x="6" y="5"/>
                    <a:pt x="7" y="5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8" y="4"/>
                    <a:pt x="8" y="4"/>
                    <a:pt x="9" y="3"/>
                  </a:cubicBezTo>
                  <a:cubicBezTo>
                    <a:pt x="9" y="3"/>
                    <a:pt x="10" y="3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1" y="2"/>
                    <a:pt x="11" y="2"/>
                    <a:pt x="12" y="2"/>
                  </a:cubicBezTo>
                  <a:cubicBezTo>
                    <a:pt x="12" y="1"/>
                    <a:pt x="13" y="1"/>
                    <a:pt x="14" y="1"/>
                  </a:cubicBezTo>
                  <a:cubicBezTo>
                    <a:pt x="14" y="1"/>
                    <a:pt x="15" y="1"/>
                    <a:pt x="16" y="0"/>
                  </a:cubicBezTo>
                  <a:cubicBezTo>
                    <a:pt x="16" y="0"/>
                    <a:pt x="17" y="0"/>
                    <a:pt x="17" y="0"/>
                  </a:cubicBezTo>
                  <a:cubicBezTo>
                    <a:pt x="18" y="0"/>
                    <a:pt x="19" y="0"/>
                    <a:pt x="19" y="0"/>
                  </a:cubicBezTo>
                  <a:close/>
                  <a:moveTo>
                    <a:pt x="0" y="19"/>
                  </a:moveTo>
                  <a:cubicBezTo>
                    <a:pt x="0" y="19"/>
                    <a:pt x="0" y="19"/>
                    <a:pt x="1" y="19"/>
                  </a:cubicBezTo>
                  <a:cubicBezTo>
                    <a:pt x="1" y="19"/>
                    <a:pt x="2" y="19"/>
                    <a:pt x="2" y="19"/>
                  </a:cubicBezTo>
                  <a:cubicBezTo>
                    <a:pt x="2" y="20"/>
                    <a:pt x="2" y="21"/>
                    <a:pt x="2" y="21"/>
                  </a:cubicBezTo>
                  <a:cubicBezTo>
                    <a:pt x="2" y="22"/>
                    <a:pt x="2" y="22"/>
                    <a:pt x="2" y="23"/>
                  </a:cubicBezTo>
                  <a:cubicBezTo>
                    <a:pt x="2" y="24"/>
                    <a:pt x="3" y="24"/>
                    <a:pt x="3" y="25"/>
                  </a:cubicBezTo>
                  <a:cubicBezTo>
                    <a:pt x="3" y="25"/>
                    <a:pt x="3" y="26"/>
                    <a:pt x="3" y="26"/>
                  </a:cubicBezTo>
                  <a:cubicBezTo>
                    <a:pt x="3" y="27"/>
                    <a:pt x="4" y="27"/>
                    <a:pt x="4" y="28"/>
                  </a:cubicBezTo>
                  <a:cubicBezTo>
                    <a:pt x="4" y="28"/>
                    <a:pt x="5" y="29"/>
                    <a:pt x="5" y="29"/>
                  </a:cubicBezTo>
                  <a:cubicBezTo>
                    <a:pt x="5" y="30"/>
                    <a:pt x="6" y="30"/>
                    <a:pt x="6" y="31"/>
                  </a:cubicBezTo>
                  <a:cubicBezTo>
                    <a:pt x="6" y="31"/>
                    <a:pt x="7" y="31"/>
                    <a:pt x="7" y="32"/>
                  </a:cubicBezTo>
                  <a:cubicBezTo>
                    <a:pt x="7" y="32"/>
                    <a:pt x="7" y="32"/>
                    <a:pt x="7" y="32"/>
                  </a:cubicBezTo>
                  <a:cubicBezTo>
                    <a:pt x="7" y="32"/>
                    <a:pt x="8" y="33"/>
                    <a:pt x="8" y="33"/>
                  </a:cubicBezTo>
                  <a:cubicBezTo>
                    <a:pt x="8" y="33"/>
                    <a:pt x="8" y="33"/>
                    <a:pt x="8" y="33"/>
                  </a:cubicBezTo>
                  <a:cubicBezTo>
                    <a:pt x="8" y="33"/>
                    <a:pt x="8" y="33"/>
                    <a:pt x="8" y="33"/>
                  </a:cubicBezTo>
                  <a:cubicBezTo>
                    <a:pt x="9" y="33"/>
                    <a:pt x="9" y="34"/>
                    <a:pt x="10" y="34"/>
                  </a:cubicBezTo>
                  <a:cubicBezTo>
                    <a:pt x="10" y="34"/>
                    <a:pt x="11" y="35"/>
                    <a:pt x="11" y="35"/>
                  </a:cubicBezTo>
                  <a:cubicBezTo>
                    <a:pt x="11" y="35"/>
                    <a:pt x="11" y="35"/>
                    <a:pt x="11" y="35"/>
                  </a:cubicBezTo>
                  <a:cubicBezTo>
                    <a:pt x="12" y="35"/>
                    <a:pt x="12" y="35"/>
                    <a:pt x="13" y="36"/>
                  </a:cubicBezTo>
                  <a:cubicBezTo>
                    <a:pt x="13" y="36"/>
                    <a:pt x="14" y="36"/>
                    <a:pt x="14" y="36"/>
                  </a:cubicBezTo>
                  <a:cubicBezTo>
                    <a:pt x="15" y="36"/>
                    <a:pt x="15" y="37"/>
                    <a:pt x="16" y="37"/>
                  </a:cubicBezTo>
                  <a:cubicBezTo>
                    <a:pt x="16" y="37"/>
                    <a:pt x="17" y="37"/>
                    <a:pt x="18" y="37"/>
                  </a:cubicBezTo>
                  <a:cubicBezTo>
                    <a:pt x="18" y="37"/>
                    <a:pt x="19" y="37"/>
                    <a:pt x="19" y="37"/>
                  </a:cubicBezTo>
                  <a:cubicBezTo>
                    <a:pt x="20" y="37"/>
                    <a:pt x="20" y="37"/>
                    <a:pt x="20" y="38"/>
                  </a:cubicBezTo>
                  <a:cubicBezTo>
                    <a:pt x="20" y="38"/>
                    <a:pt x="20" y="39"/>
                    <a:pt x="19" y="39"/>
                  </a:cubicBezTo>
                  <a:cubicBezTo>
                    <a:pt x="19" y="39"/>
                    <a:pt x="18" y="39"/>
                    <a:pt x="17" y="39"/>
                  </a:cubicBezTo>
                  <a:cubicBezTo>
                    <a:pt x="17" y="39"/>
                    <a:pt x="16" y="39"/>
                    <a:pt x="16" y="39"/>
                  </a:cubicBezTo>
                  <a:cubicBezTo>
                    <a:pt x="15" y="38"/>
                    <a:pt x="14" y="38"/>
                    <a:pt x="14" y="38"/>
                  </a:cubicBezTo>
                  <a:cubicBezTo>
                    <a:pt x="13" y="38"/>
                    <a:pt x="12" y="38"/>
                    <a:pt x="12" y="37"/>
                  </a:cubicBezTo>
                  <a:cubicBezTo>
                    <a:pt x="11" y="37"/>
                    <a:pt x="11" y="37"/>
                    <a:pt x="10" y="37"/>
                  </a:cubicBezTo>
                  <a:cubicBezTo>
                    <a:pt x="10" y="37"/>
                    <a:pt x="10" y="37"/>
                    <a:pt x="10" y="37"/>
                  </a:cubicBezTo>
                  <a:cubicBezTo>
                    <a:pt x="10" y="36"/>
                    <a:pt x="9" y="36"/>
                    <a:pt x="9" y="36"/>
                  </a:cubicBezTo>
                  <a:cubicBezTo>
                    <a:pt x="8" y="35"/>
                    <a:pt x="8" y="35"/>
                    <a:pt x="7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7" y="34"/>
                    <a:pt x="6" y="34"/>
                    <a:pt x="6" y="33"/>
                  </a:cubicBezTo>
                  <a:cubicBezTo>
                    <a:pt x="6" y="33"/>
                    <a:pt x="6" y="33"/>
                    <a:pt x="6" y="33"/>
                  </a:cubicBezTo>
                  <a:cubicBezTo>
                    <a:pt x="5" y="33"/>
                    <a:pt x="5" y="32"/>
                    <a:pt x="4" y="32"/>
                  </a:cubicBezTo>
                  <a:cubicBezTo>
                    <a:pt x="4" y="31"/>
                    <a:pt x="4" y="31"/>
                    <a:pt x="3" y="30"/>
                  </a:cubicBezTo>
                  <a:cubicBezTo>
                    <a:pt x="3" y="30"/>
                    <a:pt x="3" y="29"/>
                    <a:pt x="2" y="29"/>
                  </a:cubicBezTo>
                  <a:cubicBezTo>
                    <a:pt x="2" y="28"/>
                    <a:pt x="2" y="28"/>
                    <a:pt x="2" y="27"/>
                  </a:cubicBezTo>
                  <a:cubicBezTo>
                    <a:pt x="1" y="26"/>
                    <a:pt x="1" y="26"/>
                    <a:pt x="1" y="25"/>
                  </a:cubicBezTo>
                  <a:cubicBezTo>
                    <a:pt x="1" y="25"/>
                    <a:pt x="1" y="24"/>
                    <a:pt x="0" y="23"/>
                  </a:cubicBezTo>
                  <a:cubicBezTo>
                    <a:pt x="0" y="23"/>
                    <a:pt x="0" y="22"/>
                    <a:pt x="0" y="21"/>
                  </a:cubicBezTo>
                  <a:cubicBezTo>
                    <a:pt x="0" y="21"/>
                    <a:pt x="0" y="20"/>
                    <a:pt x="0" y="19"/>
                  </a:cubicBezTo>
                  <a:close/>
                  <a:moveTo>
                    <a:pt x="23" y="39"/>
                  </a:moveTo>
                  <a:cubicBezTo>
                    <a:pt x="23" y="39"/>
                    <a:pt x="22" y="38"/>
                    <a:pt x="22" y="38"/>
                  </a:cubicBezTo>
                  <a:cubicBezTo>
                    <a:pt x="22" y="37"/>
                    <a:pt x="22" y="37"/>
                    <a:pt x="23" y="37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4" y="37"/>
                    <a:pt x="24" y="36"/>
                    <a:pt x="25" y="36"/>
                  </a:cubicBezTo>
                  <a:cubicBezTo>
                    <a:pt x="25" y="36"/>
                    <a:pt x="25" y="36"/>
                    <a:pt x="25" y="36"/>
                  </a:cubicBezTo>
                  <a:cubicBezTo>
                    <a:pt x="25" y="36"/>
                    <a:pt x="26" y="36"/>
                    <a:pt x="26" y="36"/>
                  </a:cubicBezTo>
                  <a:cubicBezTo>
                    <a:pt x="27" y="35"/>
                    <a:pt x="27" y="35"/>
                    <a:pt x="28" y="35"/>
                  </a:cubicBezTo>
                  <a:cubicBezTo>
                    <a:pt x="28" y="35"/>
                    <a:pt x="28" y="35"/>
                    <a:pt x="28" y="35"/>
                  </a:cubicBezTo>
                  <a:cubicBezTo>
                    <a:pt x="28" y="35"/>
                    <a:pt x="29" y="34"/>
                    <a:pt x="29" y="34"/>
                  </a:cubicBezTo>
                  <a:cubicBezTo>
                    <a:pt x="30" y="34"/>
                    <a:pt x="30" y="33"/>
                    <a:pt x="31" y="33"/>
                  </a:cubicBezTo>
                  <a:cubicBezTo>
                    <a:pt x="31" y="33"/>
                    <a:pt x="31" y="33"/>
                    <a:pt x="31" y="33"/>
                  </a:cubicBezTo>
                  <a:cubicBezTo>
                    <a:pt x="31" y="33"/>
                    <a:pt x="31" y="32"/>
                    <a:pt x="32" y="32"/>
                  </a:cubicBezTo>
                  <a:cubicBezTo>
                    <a:pt x="32" y="31"/>
                    <a:pt x="33" y="31"/>
                    <a:pt x="33" y="31"/>
                  </a:cubicBezTo>
                  <a:cubicBezTo>
                    <a:pt x="33" y="30"/>
                    <a:pt x="34" y="30"/>
                    <a:pt x="34" y="29"/>
                  </a:cubicBezTo>
                  <a:cubicBezTo>
                    <a:pt x="34" y="29"/>
                    <a:pt x="35" y="28"/>
                    <a:pt x="35" y="28"/>
                  </a:cubicBezTo>
                  <a:cubicBezTo>
                    <a:pt x="35" y="28"/>
                    <a:pt x="35" y="28"/>
                    <a:pt x="35" y="28"/>
                  </a:cubicBezTo>
                  <a:cubicBezTo>
                    <a:pt x="35" y="27"/>
                    <a:pt x="35" y="27"/>
                    <a:pt x="36" y="26"/>
                  </a:cubicBezTo>
                  <a:cubicBezTo>
                    <a:pt x="36" y="26"/>
                    <a:pt x="36" y="25"/>
                    <a:pt x="36" y="25"/>
                  </a:cubicBezTo>
                  <a:cubicBezTo>
                    <a:pt x="36" y="24"/>
                    <a:pt x="37" y="24"/>
                    <a:pt x="37" y="23"/>
                  </a:cubicBezTo>
                  <a:cubicBezTo>
                    <a:pt x="37" y="22"/>
                    <a:pt x="37" y="22"/>
                    <a:pt x="37" y="21"/>
                  </a:cubicBezTo>
                  <a:cubicBezTo>
                    <a:pt x="37" y="21"/>
                    <a:pt x="37" y="20"/>
                    <a:pt x="37" y="19"/>
                  </a:cubicBezTo>
                  <a:cubicBezTo>
                    <a:pt x="37" y="19"/>
                    <a:pt x="37" y="19"/>
                    <a:pt x="38" y="19"/>
                  </a:cubicBezTo>
                  <a:cubicBezTo>
                    <a:pt x="38" y="19"/>
                    <a:pt x="39" y="19"/>
                    <a:pt x="39" y="19"/>
                  </a:cubicBezTo>
                  <a:cubicBezTo>
                    <a:pt x="39" y="20"/>
                    <a:pt x="39" y="21"/>
                    <a:pt x="39" y="21"/>
                  </a:cubicBezTo>
                  <a:cubicBezTo>
                    <a:pt x="39" y="22"/>
                    <a:pt x="39" y="23"/>
                    <a:pt x="39" y="23"/>
                  </a:cubicBezTo>
                  <a:cubicBezTo>
                    <a:pt x="38" y="24"/>
                    <a:pt x="38" y="25"/>
                    <a:pt x="38" y="25"/>
                  </a:cubicBezTo>
                  <a:cubicBezTo>
                    <a:pt x="38" y="26"/>
                    <a:pt x="38" y="26"/>
                    <a:pt x="37" y="27"/>
                  </a:cubicBezTo>
                  <a:cubicBezTo>
                    <a:pt x="37" y="28"/>
                    <a:pt x="37" y="28"/>
                    <a:pt x="37" y="29"/>
                  </a:cubicBezTo>
                  <a:cubicBezTo>
                    <a:pt x="37" y="29"/>
                    <a:pt x="37" y="29"/>
                    <a:pt x="37" y="29"/>
                  </a:cubicBezTo>
                  <a:cubicBezTo>
                    <a:pt x="37" y="29"/>
                    <a:pt x="37" y="29"/>
                    <a:pt x="37" y="29"/>
                  </a:cubicBezTo>
                  <a:cubicBezTo>
                    <a:pt x="36" y="29"/>
                    <a:pt x="36" y="30"/>
                    <a:pt x="36" y="30"/>
                  </a:cubicBezTo>
                  <a:cubicBezTo>
                    <a:pt x="35" y="31"/>
                    <a:pt x="35" y="31"/>
                    <a:pt x="34" y="32"/>
                  </a:cubicBezTo>
                  <a:cubicBezTo>
                    <a:pt x="34" y="32"/>
                    <a:pt x="34" y="33"/>
                    <a:pt x="33" y="33"/>
                  </a:cubicBezTo>
                  <a:cubicBezTo>
                    <a:pt x="33" y="34"/>
                    <a:pt x="32" y="34"/>
                    <a:pt x="32" y="34"/>
                  </a:cubicBezTo>
                  <a:cubicBezTo>
                    <a:pt x="32" y="34"/>
                    <a:pt x="32" y="34"/>
                    <a:pt x="32" y="34"/>
                  </a:cubicBezTo>
                  <a:cubicBezTo>
                    <a:pt x="31" y="35"/>
                    <a:pt x="31" y="35"/>
                    <a:pt x="30" y="36"/>
                  </a:cubicBezTo>
                  <a:cubicBezTo>
                    <a:pt x="30" y="36"/>
                    <a:pt x="29" y="36"/>
                    <a:pt x="29" y="37"/>
                  </a:cubicBezTo>
                  <a:cubicBezTo>
                    <a:pt x="29" y="37"/>
                    <a:pt x="29" y="37"/>
                    <a:pt x="29" y="37"/>
                  </a:cubicBezTo>
                  <a:cubicBezTo>
                    <a:pt x="28" y="37"/>
                    <a:pt x="28" y="37"/>
                    <a:pt x="27" y="37"/>
                  </a:cubicBezTo>
                  <a:cubicBezTo>
                    <a:pt x="26" y="38"/>
                    <a:pt x="26" y="38"/>
                    <a:pt x="25" y="38"/>
                  </a:cubicBezTo>
                  <a:cubicBezTo>
                    <a:pt x="25" y="38"/>
                    <a:pt x="25" y="38"/>
                    <a:pt x="25" y="38"/>
                  </a:cubicBezTo>
                  <a:cubicBezTo>
                    <a:pt x="25" y="38"/>
                    <a:pt x="25" y="38"/>
                    <a:pt x="25" y="38"/>
                  </a:cubicBezTo>
                  <a:cubicBezTo>
                    <a:pt x="25" y="38"/>
                    <a:pt x="24" y="38"/>
                    <a:pt x="23" y="39"/>
                  </a:cubicBezTo>
                  <a:cubicBezTo>
                    <a:pt x="23" y="39"/>
                    <a:pt x="23" y="39"/>
                    <a:pt x="23" y="39"/>
                  </a:cubicBezTo>
                  <a:cubicBezTo>
                    <a:pt x="23" y="39"/>
                    <a:pt x="23" y="39"/>
                    <a:pt x="23" y="39"/>
                  </a:cubicBezTo>
                  <a:close/>
                  <a:moveTo>
                    <a:pt x="39" y="16"/>
                  </a:moveTo>
                  <a:cubicBezTo>
                    <a:pt x="39" y="16"/>
                    <a:pt x="38" y="17"/>
                    <a:pt x="38" y="17"/>
                  </a:cubicBezTo>
                  <a:cubicBezTo>
                    <a:pt x="37" y="17"/>
                    <a:pt x="37" y="16"/>
                    <a:pt x="37" y="16"/>
                  </a:cubicBezTo>
                  <a:cubicBezTo>
                    <a:pt x="37" y="16"/>
                    <a:pt x="37" y="16"/>
                    <a:pt x="37" y="16"/>
                  </a:cubicBezTo>
                  <a:cubicBezTo>
                    <a:pt x="37" y="16"/>
                    <a:pt x="37" y="16"/>
                    <a:pt x="37" y="16"/>
                  </a:cubicBezTo>
                  <a:cubicBezTo>
                    <a:pt x="37" y="15"/>
                    <a:pt x="36" y="15"/>
                    <a:pt x="36" y="14"/>
                  </a:cubicBezTo>
                  <a:cubicBezTo>
                    <a:pt x="36" y="14"/>
                    <a:pt x="36" y="13"/>
                    <a:pt x="36" y="13"/>
                  </a:cubicBezTo>
                  <a:cubicBezTo>
                    <a:pt x="35" y="12"/>
                    <a:pt x="36" y="12"/>
                    <a:pt x="36" y="11"/>
                  </a:cubicBezTo>
                  <a:cubicBezTo>
                    <a:pt x="37" y="11"/>
                    <a:pt x="37" y="11"/>
                    <a:pt x="37" y="12"/>
                  </a:cubicBezTo>
                  <a:cubicBezTo>
                    <a:pt x="38" y="12"/>
                    <a:pt x="38" y="13"/>
                    <a:pt x="38" y="14"/>
                  </a:cubicBezTo>
                  <a:cubicBezTo>
                    <a:pt x="38" y="14"/>
                    <a:pt x="38" y="15"/>
                    <a:pt x="39" y="15"/>
                  </a:cubicBezTo>
                  <a:cubicBezTo>
                    <a:pt x="39" y="16"/>
                    <a:pt x="39" y="16"/>
                    <a:pt x="39" y="1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75" name="Group 774">
            <a:extLst>
              <a:ext uri="{FF2B5EF4-FFF2-40B4-BE49-F238E27FC236}">
                <a16:creationId xmlns:a16="http://schemas.microsoft.com/office/drawing/2014/main" xmlns="" id="{35417409-43AE-46F5-8AF5-8021132A9C7A}"/>
              </a:ext>
            </a:extLst>
          </p:cNvPr>
          <p:cNvGrpSpPr/>
          <p:nvPr/>
        </p:nvGrpSpPr>
        <p:grpSpPr>
          <a:xfrm>
            <a:off x="8277225" y="4383089"/>
            <a:ext cx="339725" cy="255588"/>
            <a:chOff x="8277225" y="4306889"/>
            <a:chExt cx="339725" cy="255588"/>
          </a:xfrm>
          <a:solidFill>
            <a:schemeClr val="tx1"/>
          </a:solidFill>
        </p:grpSpPr>
        <p:sp>
          <p:nvSpPr>
            <p:cNvPr id="776" name="Freeform 748">
              <a:extLst>
                <a:ext uri="{FF2B5EF4-FFF2-40B4-BE49-F238E27FC236}">
                  <a16:creationId xmlns:a16="http://schemas.microsoft.com/office/drawing/2014/main" xmlns="" id="{82130E58-9FC7-40A0-B6C9-86EA3BB3C844}"/>
                </a:ext>
              </a:extLst>
            </p:cNvPr>
            <p:cNvSpPr>
              <a:spLocks/>
            </p:cNvSpPr>
            <p:nvPr/>
          </p:nvSpPr>
          <p:spPr bwMode="auto">
            <a:xfrm>
              <a:off x="8421688" y="4356101"/>
              <a:ext cx="17462" cy="28575"/>
            </a:xfrm>
            <a:custGeom>
              <a:avLst/>
              <a:gdLst>
                <a:gd name="T0" fmla="*/ 3 w 3"/>
                <a:gd name="T1" fmla="*/ 4 h 5"/>
                <a:gd name="T2" fmla="*/ 3 w 3"/>
                <a:gd name="T3" fmla="*/ 5 h 5"/>
                <a:gd name="T4" fmla="*/ 1 w 3"/>
                <a:gd name="T5" fmla="*/ 5 h 5"/>
                <a:gd name="T6" fmla="*/ 0 w 3"/>
                <a:gd name="T7" fmla="*/ 3 h 5"/>
                <a:gd name="T8" fmla="*/ 0 w 3"/>
                <a:gd name="T9" fmla="*/ 3 h 5"/>
                <a:gd name="T10" fmla="*/ 0 w 3"/>
                <a:gd name="T11" fmla="*/ 1 h 5"/>
                <a:gd name="T12" fmla="*/ 1 w 3"/>
                <a:gd name="T13" fmla="*/ 0 h 5"/>
                <a:gd name="T14" fmla="*/ 2 w 3"/>
                <a:gd name="T15" fmla="*/ 1 h 5"/>
                <a:gd name="T16" fmla="*/ 2 w 3"/>
                <a:gd name="T17" fmla="*/ 2 h 5"/>
                <a:gd name="T18" fmla="*/ 2 w 3"/>
                <a:gd name="T19" fmla="*/ 2 h 5"/>
                <a:gd name="T20" fmla="*/ 2 w 3"/>
                <a:gd name="T21" fmla="*/ 2 h 5"/>
                <a:gd name="T22" fmla="*/ 3 w 3"/>
                <a:gd name="T23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3" y="4"/>
                  </a:moveTo>
                  <a:cubicBezTo>
                    <a:pt x="3" y="4"/>
                    <a:pt x="3" y="4"/>
                    <a:pt x="3" y="5"/>
                  </a:cubicBezTo>
                  <a:cubicBezTo>
                    <a:pt x="2" y="5"/>
                    <a:pt x="2" y="5"/>
                    <a:pt x="1" y="5"/>
                  </a:cubicBezTo>
                  <a:cubicBezTo>
                    <a:pt x="1" y="4"/>
                    <a:pt x="1" y="4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3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7" name="Freeform 749">
              <a:extLst>
                <a:ext uri="{FF2B5EF4-FFF2-40B4-BE49-F238E27FC236}">
                  <a16:creationId xmlns:a16="http://schemas.microsoft.com/office/drawing/2014/main" xmlns="" id="{F5115AE8-285E-49E3-9E85-48F27BA39FB8}"/>
                </a:ext>
              </a:extLst>
            </p:cNvPr>
            <p:cNvSpPr>
              <a:spLocks/>
            </p:cNvSpPr>
            <p:nvPr/>
          </p:nvSpPr>
          <p:spPr bwMode="auto">
            <a:xfrm>
              <a:off x="8361363" y="4551364"/>
              <a:ext cx="144462" cy="11113"/>
            </a:xfrm>
            <a:custGeom>
              <a:avLst/>
              <a:gdLst>
                <a:gd name="T0" fmla="*/ 1 w 26"/>
                <a:gd name="T1" fmla="*/ 2 h 2"/>
                <a:gd name="T2" fmla="*/ 0 w 26"/>
                <a:gd name="T3" fmla="*/ 1 h 2"/>
                <a:gd name="T4" fmla="*/ 1 w 26"/>
                <a:gd name="T5" fmla="*/ 0 h 2"/>
                <a:gd name="T6" fmla="*/ 25 w 26"/>
                <a:gd name="T7" fmla="*/ 0 h 2"/>
                <a:gd name="T8" fmla="*/ 26 w 26"/>
                <a:gd name="T9" fmla="*/ 1 h 2"/>
                <a:gd name="T10" fmla="*/ 25 w 26"/>
                <a:gd name="T11" fmla="*/ 2 h 2"/>
                <a:gd name="T12" fmla="*/ 1 w 26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26" y="0"/>
                    <a:pt x="26" y="1"/>
                    <a:pt x="26" y="1"/>
                  </a:cubicBezTo>
                  <a:cubicBezTo>
                    <a:pt x="26" y="2"/>
                    <a:pt x="26" y="2"/>
                    <a:pt x="25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8" name="Freeform 750">
              <a:extLst>
                <a:ext uri="{FF2B5EF4-FFF2-40B4-BE49-F238E27FC236}">
                  <a16:creationId xmlns:a16="http://schemas.microsoft.com/office/drawing/2014/main" xmlns="" id="{DE4B5455-78AB-4A1C-803F-93B94EBAB6B2}"/>
                </a:ext>
              </a:extLst>
            </p:cNvPr>
            <p:cNvSpPr>
              <a:spLocks/>
            </p:cNvSpPr>
            <p:nvPr/>
          </p:nvSpPr>
          <p:spPr bwMode="auto">
            <a:xfrm>
              <a:off x="8421688" y="4340226"/>
              <a:ext cx="17462" cy="26988"/>
            </a:xfrm>
            <a:custGeom>
              <a:avLst/>
              <a:gdLst>
                <a:gd name="T0" fmla="*/ 1 w 3"/>
                <a:gd name="T1" fmla="*/ 0 h 5"/>
                <a:gd name="T2" fmla="*/ 3 w 3"/>
                <a:gd name="T3" fmla="*/ 0 h 5"/>
                <a:gd name="T4" fmla="*/ 3 w 3"/>
                <a:gd name="T5" fmla="*/ 2 h 5"/>
                <a:gd name="T6" fmla="*/ 2 w 3"/>
                <a:gd name="T7" fmla="*/ 3 h 5"/>
                <a:gd name="T8" fmla="*/ 2 w 3"/>
                <a:gd name="T9" fmla="*/ 3 h 5"/>
                <a:gd name="T10" fmla="*/ 2 w 3"/>
                <a:gd name="T11" fmla="*/ 3 h 5"/>
                <a:gd name="T12" fmla="*/ 2 w 3"/>
                <a:gd name="T13" fmla="*/ 4 h 5"/>
                <a:gd name="T14" fmla="*/ 1 w 3"/>
                <a:gd name="T15" fmla="*/ 5 h 5"/>
                <a:gd name="T16" fmla="*/ 0 w 3"/>
                <a:gd name="T17" fmla="*/ 4 h 5"/>
                <a:gd name="T18" fmla="*/ 0 w 3"/>
                <a:gd name="T19" fmla="*/ 2 h 5"/>
                <a:gd name="T20" fmla="*/ 0 w 3"/>
                <a:gd name="T21" fmla="*/ 2 h 5"/>
                <a:gd name="T22" fmla="*/ 1 w 3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1" y="0"/>
                  </a:moveTo>
                  <a:cubicBezTo>
                    <a:pt x="2" y="0"/>
                    <a:pt x="2" y="0"/>
                    <a:pt x="3" y="0"/>
                  </a:cubicBezTo>
                  <a:cubicBezTo>
                    <a:pt x="3" y="1"/>
                    <a:pt x="3" y="1"/>
                    <a:pt x="3" y="2"/>
                  </a:cubicBezTo>
                  <a:cubicBezTo>
                    <a:pt x="2" y="2"/>
                    <a:pt x="2" y="2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5"/>
                    <a:pt x="1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3"/>
                    <a:pt x="0" y="3"/>
                    <a:pt x="0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1"/>
                    <a:pt x="1" y="1"/>
                    <a:pt x="1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9" name="Freeform 751">
              <a:extLst>
                <a:ext uri="{FF2B5EF4-FFF2-40B4-BE49-F238E27FC236}">
                  <a16:creationId xmlns:a16="http://schemas.microsoft.com/office/drawing/2014/main" xmlns="" id="{1264EF74-74AB-496D-89DD-40E74B85FE61}"/>
                </a:ext>
              </a:extLst>
            </p:cNvPr>
            <p:cNvSpPr>
              <a:spLocks/>
            </p:cNvSpPr>
            <p:nvPr/>
          </p:nvSpPr>
          <p:spPr bwMode="auto">
            <a:xfrm>
              <a:off x="8428038" y="4306889"/>
              <a:ext cx="15875" cy="26988"/>
            </a:xfrm>
            <a:custGeom>
              <a:avLst/>
              <a:gdLst>
                <a:gd name="T0" fmla="*/ 0 w 3"/>
                <a:gd name="T1" fmla="*/ 2 h 5"/>
                <a:gd name="T2" fmla="*/ 0 w 3"/>
                <a:gd name="T3" fmla="*/ 0 h 5"/>
                <a:gd name="T4" fmla="*/ 2 w 3"/>
                <a:gd name="T5" fmla="*/ 0 h 5"/>
                <a:gd name="T6" fmla="*/ 3 w 3"/>
                <a:gd name="T7" fmla="*/ 2 h 5"/>
                <a:gd name="T8" fmla="*/ 3 w 3"/>
                <a:gd name="T9" fmla="*/ 2 h 5"/>
                <a:gd name="T10" fmla="*/ 3 w 3"/>
                <a:gd name="T11" fmla="*/ 4 h 5"/>
                <a:gd name="T12" fmla="*/ 2 w 3"/>
                <a:gd name="T13" fmla="*/ 5 h 5"/>
                <a:gd name="T14" fmla="*/ 1 w 3"/>
                <a:gd name="T15" fmla="*/ 4 h 5"/>
                <a:gd name="T16" fmla="*/ 1 w 3"/>
                <a:gd name="T17" fmla="*/ 3 h 5"/>
                <a:gd name="T18" fmla="*/ 1 w 3"/>
                <a:gd name="T19" fmla="*/ 3 h 5"/>
                <a:gd name="T20" fmla="*/ 1 w 3"/>
                <a:gd name="T21" fmla="*/ 3 h 5"/>
                <a:gd name="T22" fmla="*/ 0 w 3"/>
                <a:gd name="T23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0" y="2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1"/>
                    <a:pt x="3" y="1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3"/>
                    <a:pt x="3" y="3"/>
                    <a:pt x="3" y="4"/>
                  </a:cubicBezTo>
                  <a:cubicBezTo>
                    <a:pt x="3" y="4"/>
                    <a:pt x="3" y="5"/>
                    <a:pt x="2" y="5"/>
                  </a:cubicBezTo>
                  <a:cubicBezTo>
                    <a:pt x="2" y="5"/>
                    <a:pt x="1" y="4"/>
                    <a:pt x="1" y="4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2"/>
                    <a:pt x="1" y="2"/>
                    <a:pt x="0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0" name="Freeform 752">
              <a:extLst>
                <a:ext uri="{FF2B5EF4-FFF2-40B4-BE49-F238E27FC236}">
                  <a16:creationId xmlns:a16="http://schemas.microsoft.com/office/drawing/2014/main" xmlns="" id="{30C40701-E216-438B-83F2-17B585E022EE}"/>
                </a:ext>
              </a:extLst>
            </p:cNvPr>
            <p:cNvSpPr>
              <a:spLocks/>
            </p:cNvSpPr>
            <p:nvPr/>
          </p:nvSpPr>
          <p:spPr bwMode="auto">
            <a:xfrm>
              <a:off x="8428038" y="4322764"/>
              <a:ext cx="15875" cy="28575"/>
            </a:xfrm>
            <a:custGeom>
              <a:avLst/>
              <a:gdLst>
                <a:gd name="T0" fmla="*/ 2 w 3"/>
                <a:gd name="T1" fmla="*/ 5 h 5"/>
                <a:gd name="T2" fmla="*/ 0 w 3"/>
                <a:gd name="T3" fmla="*/ 5 h 5"/>
                <a:gd name="T4" fmla="*/ 0 w 3"/>
                <a:gd name="T5" fmla="*/ 3 h 5"/>
                <a:gd name="T6" fmla="*/ 1 w 3"/>
                <a:gd name="T7" fmla="*/ 2 h 5"/>
                <a:gd name="T8" fmla="*/ 1 w 3"/>
                <a:gd name="T9" fmla="*/ 2 h 5"/>
                <a:gd name="T10" fmla="*/ 1 w 3"/>
                <a:gd name="T11" fmla="*/ 2 h 5"/>
                <a:gd name="T12" fmla="*/ 1 w 3"/>
                <a:gd name="T13" fmla="*/ 1 h 5"/>
                <a:gd name="T14" fmla="*/ 2 w 3"/>
                <a:gd name="T15" fmla="*/ 0 h 5"/>
                <a:gd name="T16" fmla="*/ 3 w 3"/>
                <a:gd name="T17" fmla="*/ 1 h 5"/>
                <a:gd name="T18" fmla="*/ 3 w 3"/>
                <a:gd name="T19" fmla="*/ 3 h 5"/>
                <a:gd name="T20" fmla="*/ 3 w 3"/>
                <a:gd name="T21" fmla="*/ 3 h 5"/>
                <a:gd name="T22" fmla="*/ 2 w 3"/>
                <a:gd name="T23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2" y="5"/>
                  </a:moveTo>
                  <a:cubicBezTo>
                    <a:pt x="1" y="5"/>
                    <a:pt x="1" y="5"/>
                    <a:pt x="0" y="5"/>
                  </a:cubicBezTo>
                  <a:cubicBezTo>
                    <a:pt x="0" y="4"/>
                    <a:pt x="0" y="4"/>
                    <a:pt x="0" y="3"/>
                  </a:cubicBez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1"/>
                    <a:pt x="1" y="1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0"/>
                    <a:pt x="3" y="1"/>
                  </a:cubicBezTo>
                  <a:cubicBezTo>
                    <a:pt x="3" y="2"/>
                    <a:pt x="3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4"/>
                    <a:pt x="2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1" name="Freeform 753">
              <a:extLst>
                <a:ext uri="{FF2B5EF4-FFF2-40B4-BE49-F238E27FC236}">
                  <a16:creationId xmlns:a16="http://schemas.microsoft.com/office/drawing/2014/main" xmlns="" id="{5C9E288E-EBF7-4DEF-9341-FD1E47A1BDBA}"/>
                </a:ext>
              </a:extLst>
            </p:cNvPr>
            <p:cNvSpPr>
              <a:spLocks/>
            </p:cNvSpPr>
            <p:nvPr/>
          </p:nvSpPr>
          <p:spPr bwMode="auto">
            <a:xfrm>
              <a:off x="8510588" y="4418014"/>
              <a:ext cx="106362" cy="60325"/>
            </a:xfrm>
            <a:custGeom>
              <a:avLst/>
              <a:gdLst>
                <a:gd name="T0" fmla="*/ 1 w 19"/>
                <a:gd name="T1" fmla="*/ 11 h 11"/>
                <a:gd name="T2" fmla="*/ 0 w 19"/>
                <a:gd name="T3" fmla="*/ 10 h 11"/>
                <a:gd name="T4" fmla="*/ 1 w 19"/>
                <a:gd name="T5" fmla="*/ 9 h 11"/>
                <a:gd name="T6" fmla="*/ 13 w 19"/>
                <a:gd name="T7" fmla="*/ 9 h 11"/>
                <a:gd name="T8" fmla="*/ 16 w 19"/>
                <a:gd name="T9" fmla="*/ 8 h 11"/>
                <a:gd name="T10" fmla="*/ 17 w 19"/>
                <a:gd name="T11" fmla="*/ 5 h 11"/>
                <a:gd name="T12" fmla="*/ 16 w 19"/>
                <a:gd name="T13" fmla="*/ 3 h 11"/>
                <a:gd name="T14" fmla="*/ 13 w 19"/>
                <a:gd name="T15" fmla="*/ 2 h 11"/>
                <a:gd name="T16" fmla="*/ 5 w 19"/>
                <a:gd name="T17" fmla="*/ 2 h 11"/>
                <a:gd name="T18" fmla="*/ 4 w 19"/>
                <a:gd name="T19" fmla="*/ 1 h 11"/>
                <a:gd name="T20" fmla="*/ 5 w 19"/>
                <a:gd name="T21" fmla="*/ 0 h 11"/>
                <a:gd name="T22" fmla="*/ 13 w 19"/>
                <a:gd name="T23" fmla="*/ 0 h 11"/>
                <a:gd name="T24" fmla="*/ 17 w 19"/>
                <a:gd name="T25" fmla="*/ 1 h 11"/>
                <a:gd name="T26" fmla="*/ 19 w 19"/>
                <a:gd name="T27" fmla="*/ 5 h 11"/>
                <a:gd name="T28" fmla="*/ 17 w 19"/>
                <a:gd name="T29" fmla="*/ 10 h 11"/>
                <a:gd name="T30" fmla="*/ 13 w 19"/>
                <a:gd name="T31" fmla="*/ 11 h 11"/>
                <a:gd name="T32" fmla="*/ 1 w 19"/>
                <a:gd name="T3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9" h="11">
                  <a:moveTo>
                    <a:pt x="1" y="11"/>
                  </a:moveTo>
                  <a:cubicBezTo>
                    <a:pt x="0" y="11"/>
                    <a:pt x="0" y="11"/>
                    <a:pt x="0" y="10"/>
                  </a:cubicBezTo>
                  <a:cubicBezTo>
                    <a:pt x="0" y="10"/>
                    <a:pt x="0" y="9"/>
                    <a:pt x="1" y="9"/>
                  </a:cubicBezTo>
                  <a:cubicBezTo>
                    <a:pt x="13" y="9"/>
                    <a:pt x="13" y="9"/>
                    <a:pt x="13" y="9"/>
                  </a:cubicBezTo>
                  <a:cubicBezTo>
                    <a:pt x="14" y="9"/>
                    <a:pt x="15" y="9"/>
                    <a:pt x="16" y="8"/>
                  </a:cubicBezTo>
                  <a:cubicBezTo>
                    <a:pt x="17" y="8"/>
                    <a:pt x="17" y="7"/>
                    <a:pt x="17" y="5"/>
                  </a:cubicBezTo>
                  <a:cubicBezTo>
                    <a:pt x="17" y="4"/>
                    <a:pt x="17" y="3"/>
                    <a:pt x="16" y="3"/>
                  </a:cubicBezTo>
                  <a:cubicBezTo>
                    <a:pt x="15" y="2"/>
                    <a:pt x="14" y="2"/>
                    <a:pt x="13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5" y="2"/>
                    <a:pt x="4" y="1"/>
                    <a:pt x="4" y="1"/>
                  </a:cubicBezTo>
                  <a:cubicBezTo>
                    <a:pt x="4" y="0"/>
                    <a:pt x="5" y="0"/>
                    <a:pt x="5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5" y="0"/>
                    <a:pt x="16" y="0"/>
                    <a:pt x="17" y="1"/>
                  </a:cubicBezTo>
                  <a:cubicBezTo>
                    <a:pt x="18" y="2"/>
                    <a:pt x="19" y="4"/>
                    <a:pt x="19" y="5"/>
                  </a:cubicBezTo>
                  <a:cubicBezTo>
                    <a:pt x="19" y="7"/>
                    <a:pt x="19" y="9"/>
                    <a:pt x="17" y="10"/>
                  </a:cubicBezTo>
                  <a:cubicBezTo>
                    <a:pt x="16" y="11"/>
                    <a:pt x="15" y="11"/>
                    <a:pt x="13" y="11"/>
                  </a:cubicBezTo>
                  <a:lnTo>
                    <a:pt x="1" y="1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2" name="Freeform 754">
              <a:extLst>
                <a:ext uri="{FF2B5EF4-FFF2-40B4-BE49-F238E27FC236}">
                  <a16:creationId xmlns:a16="http://schemas.microsoft.com/office/drawing/2014/main" xmlns="" id="{EC1AD751-1D90-46D0-8023-DB834A1E81D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77225" y="4373564"/>
              <a:ext cx="311150" cy="160338"/>
            </a:xfrm>
            <a:custGeom>
              <a:avLst/>
              <a:gdLst>
                <a:gd name="T0" fmla="*/ 42 w 56"/>
                <a:gd name="T1" fmla="*/ 2 h 29"/>
                <a:gd name="T2" fmla="*/ 41 w 56"/>
                <a:gd name="T3" fmla="*/ 1 h 29"/>
                <a:gd name="T4" fmla="*/ 42 w 56"/>
                <a:gd name="T5" fmla="*/ 0 h 29"/>
                <a:gd name="T6" fmla="*/ 55 w 56"/>
                <a:gd name="T7" fmla="*/ 0 h 29"/>
                <a:gd name="T8" fmla="*/ 56 w 56"/>
                <a:gd name="T9" fmla="*/ 1 h 29"/>
                <a:gd name="T10" fmla="*/ 56 w 56"/>
                <a:gd name="T11" fmla="*/ 1 h 29"/>
                <a:gd name="T12" fmla="*/ 56 w 56"/>
                <a:gd name="T13" fmla="*/ 5 h 29"/>
                <a:gd name="T14" fmla="*/ 56 w 56"/>
                <a:gd name="T15" fmla="*/ 5 h 29"/>
                <a:gd name="T16" fmla="*/ 56 w 56"/>
                <a:gd name="T17" fmla="*/ 5 h 29"/>
                <a:gd name="T18" fmla="*/ 55 w 56"/>
                <a:gd name="T19" fmla="*/ 9 h 29"/>
                <a:gd name="T20" fmla="*/ 54 w 56"/>
                <a:gd name="T21" fmla="*/ 9 h 29"/>
                <a:gd name="T22" fmla="*/ 53 w 56"/>
                <a:gd name="T23" fmla="*/ 8 h 29"/>
                <a:gd name="T24" fmla="*/ 54 w 56"/>
                <a:gd name="T25" fmla="*/ 5 h 29"/>
                <a:gd name="T26" fmla="*/ 54 w 56"/>
                <a:gd name="T27" fmla="*/ 5 h 29"/>
                <a:gd name="T28" fmla="*/ 54 w 56"/>
                <a:gd name="T29" fmla="*/ 2 h 29"/>
                <a:gd name="T30" fmla="*/ 42 w 56"/>
                <a:gd name="T31" fmla="*/ 2 h 29"/>
                <a:gd name="T32" fmla="*/ 52 w 56"/>
                <a:gd name="T33" fmla="*/ 12 h 29"/>
                <a:gd name="T34" fmla="*/ 53 w 56"/>
                <a:gd name="T35" fmla="*/ 11 h 29"/>
                <a:gd name="T36" fmla="*/ 54 w 56"/>
                <a:gd name="T37" fmla="*/ 13 h 29"/>
                <a:gd name="T38" fmla="*/ 52 w 56"/>
                <a:gd name="T39" fmla="*/ 16 h 29"/>
                <a:gd name="T40" fmla="*/ 50 w 56"/>
                <a:gd name="T41" fmla="*/ 19 h 29"/>
                <a:gd name="T42" fmla="*/ 48 w 56"/>
                <a:gd name="T43" fmla="*/ 19 h 29"/>
                <a:gd name="T44" fmla="*/ 48 w 56"/>
                <a:gd name="T45" fmla="*/ 18 h 29"/>
                <a:gd name="T46" fmla="*/ 50 w 56"/>
                <a:gd name="T47" fmla="*/ 15 h 29"/>
                <a:gd name="T48" fmla="*/ 52 w 56"/>
                <a:gd name="T49" fmla="*/ 12 h 29"/>
                <a:gd name="T50" fmla="*/ 45 w 56"/>
                <a:gd name="T51" fmla="*/ 21 h 29"/>
                <a:gd name="T52" fmla="*/ 46 w 56"/>
                <a:gd name="T53" fmla="*/ 22 h 29"/>
                <a:gd name="T54" fmla="*/ 46 w 56"/>
                <a:gd name="T55" fmla="*/ 23 h 29"/>
                <a:gd name="T56" fmla="*/ 42 w 56"/>
                <a:gd name="T57" fmla="*/ 26 h 29"/>
                <a:gd name="T58" fmla="*/ 38 w 56"/>
                <a:gd name="T59" fmla="*/ 28 h 29"/>
                <a:gd name="T60" fmla="*/ 36 w 56"/>
                <a:gd name="T61" fmla="*/ 27 h 29"/>
                <a:gd name="T62" fmla="*/ 37 w 56"/>
                <a:gd name="T63" fmla="*/ 26 h 29"/>
                <a:gd name="T64" fmla="*/ 41 w 56"/>
                <a:gd name="T65" fmla="*/ 24 h 29"/>
                <a:gd name="T66" fmla="*/ 45 w 56"/>
                <a:gd name="T67" fmla="*/ 21 h 29"/>
                <a:gd name="T68" fmla="*/ 32 w 56"/>
                <a:gd name="T69" fmla="*/ 27 h 29"/>
                <a:gd name="T70" fmla="*/ 33 w 56"/>
                <a:gd name="T71" fmla="*/ 28 h 29"/>
                <a:gd name="T72" fmla="*/ 32 w 56"/>
                <a:gd name="T73" fmla="*/ 29 h 29"/>
                <a:gd name="T74" fmla="*/ 30 w 56"/>
                <a:gd name="T75" fmla="*/ 29 h 29"/>
                <a:gd name="T76" fmla="*/ 28 w 56"/>
                <a:gd name="T77" fmla="*/ 29 h 29"/>
                <a:gd name="T78" fmla="*/ 8 w 56"/>
                <a:gd name="T79" fmla="*/ 21 h 29"/>
                <a:gd name="T80" fmla="*/ 8 w 56"/>
                <a:gd name="T81" fmla="*/ 21 h 29"/>
                <a:gd name="T82" fmla="*/ 0 w 56"/>
                <a:gd name="T83" fmla="*/ 1 h 29"/>
                <a:gd name="T84" fmla="*/ 1 w 56"/>
                <a:gd name="T85" fmla="*/ 0 h 29"/>
                <a:gd name="T86" fmla="*/ 1 w 56"/>
                <a:gd name="T87" fmla="*/ 0 h 29"/>
                <a:gd name="T88" fmla="*/ 18 w 56"/>
                <a:gd name="T89" fmla="*/ 0 h 29"/>
                <a:gd name="T90" fmla="*/ 19 w 56"/>
                <a:gd name="T91" fmla="*/ 1 h 29"/>
                <a:gd name="T92" fmla="*/ 18 w 56"/>
                <a:gd name="T93" fmla="*/ 2 h 29"/>
                <a:gd name="T94" fmla="*/ 2 w 56"/>
                <a:gd name="T95" fmla="*/ 2 h 29"/>
                <a:gd name="T96" fmla="*/ 10 w 56"/>
                <a:gd name="T97" fmla="*/ 20 h 29"/>
                <a:gd name="T98" fmla="*/ 10 w 56"/>
                <a:gd name="T99" fmla="*/ 20 h 29"/>
                <a:gd name="T100" fmla="*/ 28 w 56"/>
                <a:gd name="T101" fmla="*/ 27 h 29"/>
                <a:gd name="T102" fmla="*/ 30 w 56"/>
                <a:gd name="T103" fmla="*/ 27 h 29"/>
                <a:gd name="T104" fmla="*/ 32 w 56"/>
                <a:gd name="T105" fmla="*/ 27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6" h="29">
                  <a:moveTo>
                    <a:pt x="42" y="2"/>
                  </a:moveTo>
                  <a:cubicBezTo>
                    <a:pt x="42" y="2"/>
                    <a:pt x="41" y="2"/>
                    <a:pt x="41" y="1"/>
                  </a:cubicBezTo>
                  <a:cubicBezTo>
                    <a:pt x="41" y="1"/>
                    <a:pt x="42" y="0"/>
                    <a:pt x="42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6" y="0"/>
                    <a:pt x="56" y="1"/>
                    <a:pt x="56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56" y="2"/>
                    <a:pt x="56" y="4"/>
                    <a:pt x="56" y="5"/>
                  </a:cubicBezTo>
                  <a:cubicBezTo>
                    <a:pt x="56" y="5"/>
                    <a:pt x="56" y="5"/>
                    <a:pt x="56" y="5"/>
                  </a:cubicBezTo>
                  <a:cubicBezTo>
                    <a:pt x="56" y="5"/>
                    <a:pt x="56" y="5"/>
                    <a:pt x="56" y="5"/>
                  </a:cubicBezTo>
                  <a:cubicBezTo>
                    <a:pt x="56" y="6"/>
                    <a:pt x="56" y="8"/>
                    <a:pt x="55" y="9"/>
                  </a:cubicBezTo>
                  <a:cubicBezTo>
                    <a:pt x="55" y="9"/>
                    <a:pt x="55" y="10"/>
                    <a:pt x="54" y="9"/>
                  </a:cubicBezTo>
                  <a:cubicBezTo>
                    <a:pt x="53" y="9"/>
                    <a:pt x="53" y="9"/>
                    <a:pt x="53" y="8"/>
                  </a:cubicBezTo>
                  <a:cubicBezTo>
                    <a:pt x="54" y="7"/>
                    <a:pt x="54" y="6"/>
                    <a:pt x="54" y="5"/>
                  </a:cubicBezTo>
                  <a:cubicBezTo>
                    <a:pt x="54" y="5"/>
                    <a:pt x="54" y="5"/>
                    <a:pt x="54" y="5"/>
                  </a:cubicBezTo>
                  <a:cubicBezTo>
                    <a:pt x="54" y="4"/>
                    <a:pt x="54" y="3"/>
                    <a:pt x="54" y="2"/>
                  </a:cubicBezTo>
                  <a:cubicBezTo>
                    <a:pt x="42" y="2"/>
                    <a:pt x="42" y="2"/>
                    <a:pt x="42" y="2"/>
                  </a:cubicBezTo>
                  <a:close/>
                  <a:moveTo>
                    <a:pt x="52" y="12"/>
                  </a:moveTo>
                  <a:cubicBezTo>
                    <a:pt x="52" y="11"/>
                    <a:pt x="53" y="11"/>
                    <a:pt x="53" y="11"/>
                  </a:cubicBezTo>
                  <a:cubicBezTo>
                    <a:pt x="54" y="12"/>
                    <a:pt x="54" y="12"/>
                    <a:pt x="54" y="13"/>
                  </a:cubicBezTo>
                  <a:cubicBezTo>
                    <a:pt x="53" y="14"/>
                    <a:pt x="53" y="15"/>
                    <a:pt x="52" y="16"/>
                  </a:cubicBezTo>
                  <a:cubicBezTo>
                    <a:pt x="51" y="17"/>
                    <a:pt x="51" y="18"/>
                    <a:pt x="50" y="19"/>
                  </a:cubicBezTo>
                  <a:cubicBezTo>
                    <a:pt x="49" y="19"/>
                    <a:pt x="49" y="19"/>
                    <a:pt x="48" y="19"/>
                  </a:cubicBezTo>
                  <a:cubicBezTo>
                    <a:pt x="48" y="19"/>
                    <a:pt x="48" y="18"/>
                    <a:pt x="48" y="18"/>
                  </a:cubicBezTo>
                  <a:cubicBezTo>
                    <a:pt x="49" y="17"/>
                    <a:pt x="50" y="16"/>
                    <a:pt x="50" y="15"/>
                  </a:cubicBezTo>
                  <a:cubicBezTo>
                    <a:pt x="51" y="14"/>
                    <a:pt x="52" y="13"/>
                    <a:pt x="52" y="12"/>
                  </a:cubicBezTo>
                  <a:close/>
                  <a:moveTo>
                    <a:pt x="45" y="21"/>
                  </a:moveTo>
                  <a:cubicBezTo>
                    <a:pt x="45" y="21"/>
                    <a:pt x="46" y="21"/>
                    <a:pt x="46" y="22"/>
                  </a:cubicBezTo>
                  <a:cubicBezTo>
                    <a:pt x="46" y="22"/>
                    <a:pt x="46" y="23"/>
                    <a:pt x="46" y="23"/>
                  </a:cubicBezTo>
                  <a:cubicBezTo>
                    <a:pt x="45" y="24"/>
                    <a:pt x="43" y="25"/>
                    <a:pt x="42" y="26"/>
                  </a:cubicBezTo>
                  <a:cubicBezTo>
                    <a:pt x="41" y="26"/>
                    <a:pt x="39" y="27"/>
                    <a:pt x="38" y="28"/>
                  </a:cubicBezTo>
                  <a:cubicBezTo>
                    <a:pt x="37" y="28"/>
                    <a:pt x="36" y="28"/>
                    <a:pt x="36" y="27"/>
                  </a:cubicBezTo>
                  <a:cubicBezTo>
                    <a:pt x="36" y="27"/>
                    <a:pt x="36" y="26"/>
                    <a:pt x="37" y="26"/>
                  </a:cubicBezTo>
                  <a:cubicBezTo>
                    <a:pt x="38" y="25"/>
                    <a:pt x="40" y="25"/>
                    <a:pt x="41" y="24"/>
                  </a:cubicBezTo>
                  <a:cubicBezTo>
                    <a:pt x="42" y="23"/>
                    <a:pt x="44" y="22"/>
                    <a:pt x="45" y="21"/>
                  </a:cubicBezTo>
                  <a:close/>
                  <a:moveTo>
                    <a:pt x="32" y="27"/>
                  </a:moveTo>
                  <a:cubicBezTo>
                    <a:pt x="33" y="27"/>
                    <a:pt x="33" y="27"/>
                    <a:pt x="33" y="28"/>
                  </a:cubicBezTo>
                  <a:cubicBezTo>
                    <a:pt x="33" y="28"/>
                    <a:pt x="33" y="29"/>
                    <a:pt x="32" y="29"/>
                  </a:cubicBezTo>
                  <a:cubicBezTo>
                    <a:pt x="32" y="29"/>
                    <a:pt x="31" y="29"/>
                    <a:pt x="30" y="29"/>
                  </a:cubicBezTo>
                  <a:cubicBezTo>
                    <a:pt x="30" y="29"/>
                    <a:pt x="29" y="29"/>
                    <a:pt x="28" y="29"/>
                  </a:cubicBezTo>
                  <a:cubicBezTo>
                    <a:pt x="20" y="29"/>
                    <a:pt x="13" y="26"/>
                    <a:pt x="8" y="21"/>
                  </a:cubicBezTo>
                  <a:cubicBezTo>
                    <a:pt x="8" y="21"/>
                    <a:pt x="8" y="21"/>
                    <a:pt x="8" y="21"/>
                  </a:cubicBezTo>
                  <a:cubicBezTo>
                    <a:pt x="3" y="16"/>
                    <a:pt x="0" y="9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9" y="0"/>
                    <a:pt x="19" y="1"/>
                    <a:pt x="19" y="1"/>
                  </a:cubicBezTo>
                  <a:cubicBezTo>
                    <a:pt x="19" y="2"/>
                    <a:pt x="19" y="2"/>
                    <a:pt x="18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9"/>
                    <a:pt x="5" y="15"/>
                    <a:pt x="10" y="20"/>
                  </a:cubicBezTo>
                  <a:cubicBezTo>
                    <a:pt x="10" y="20"/>
                    <a:pt x="10" y="20"/>
                    <a:pt x="10" y="20"/>
                  </a:cubicBezTo>
                  <a:cubicBezTo>
                    <a:pt x="14" y="24"/>
                    <a:pt x="21" y="27"/>
                    <a:pt x="28" y="27"/>
                  </a:cubicBezTo>
                  <a:cubicBezTo>
                    <a:pt x="29" y="27"/>
                    <a:pt x="29" y="27"/>
                    <a:pt x="30" y="27"/>
                  </a:cubicBezTo>
                  <a:cubicBezTo>
                    <a:pt x="31" y="27"/>
                    <a:pt x="31" y="27"/>
                    <a:pt x="32" y="2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3" name="Freeform 755">
              <a:extLst>
                <a:ext uri="{FF2B5EF4-FFF2-40B4-BE49-F238E27FC236}">
                  <a16:creationId xmlns:a16="http://schemas.microsoft.com/office/drawing/2014/main" xmlns="" id="{528EDAA4-E2D8-4D06-A6EC-3A6966200E2F}"/>
                </a:ext>
              </a:extLst>
            </p:cNvPr>
            <p:cNvSpPr>
              <a:spLocks/>
            </p:cNvSpPr>
            <p:nvPr/>
          </p:nvSpPr>
          <p:spPr bwMode="auto">
            <a:xfrm>
              <a:off x="8361363" y="4540251"/>
              <a:ext cx="15875" cy="22225"/>
            </a:xfrm>
            <a:custGeom>
              <a:avLst/>
              <a:gdLst>
                <a:gd name="T0" fmla="*/ 2 w 3"/>
                <a:gd name="T1" fmla="*/ 4 h 4"/>
                <a:gd name="T2" fmla="*/ 0 w 3"/>
                <a:gd name="T3" fmla="*/ 4 h 4"/>
                <a:gd name="T4" fmla="*/ 0 w 3"/>
                <a:gd name="T5" fmla="*/ 3 h 4"/>
                <a:gd name="T6" fmla="*/ 1 w 3"/>
                <a:gd name="T7" fmla="*/ 0 h 4"/>
                <a:gd name="T8" fmla="*/ 2 w 3"/>
                <a:gd name="T9" fmla="*/ 0 h 4"/>
                <a:gd name="T10" fmla="*/ 3 w 3"/>
                <a:gd name="T11" fmla="*/ 1 h 4"/>
                <a:gd name="T12" fmla="*/ 2 w 3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4">
                  <a:moveTo>
                    <a:pt x="2" y="4"/>
                  </a:moveTo>
                  <a:cubicBezTo>
                    <a:pt x="1" y="4"/>
                    <a:pt x="1" y="4"/>
                    <a:pt x="0" y="4"/>
                  </a:cubicBezTo>
                  <a:cubicBezTo>
                    <a:pt x="0" y="4"/>
                    <a:pt x="0" y="3"/>
                    <a:pt x="0" y="3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1"/>
                    <a:pt x="3" y="1"/>
                  </a:cubicBezTo>
                  <a:lnTo>
                    <a:pt x="2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4" name="Freeform 756">
              <a:extLst>
                <a:ext uri="{FF2B5EF4-FFF2-40B4-BE49-F238E27FC236}">
                  <a16:creationId xmlns:a16="http://schemas.microsoft.com/office/drawing/2014/main" xmlns="" id="{DABBD9CD-D080-4FD9-82DC-DDCF85846CA0}"/>
                </a:ext>
              </a:extLst>
            </p:cNvPr>
            <p:cNvSpPr>
              <a:spLocks/>
            </p:cNvSpPr>
            <p:nvPr/>
          </p:nvSpPr>
          <p:spPr bwMode="auto">
            <a:xfrm>
              <a:off x="8477250" y="4518026"/>
              <a:ext cx="33337" cy="44450"/>
            </a:xfrm>
            <a:custGeom>
              <a:avLst/>
              <a:gdLst>
                <a:gd name="T0" fmla="*/ 5 w 6"/>
                <a:gd name="T1" fmla="*/ 7 h 8"/>
                <a:gd name="T2" fmla="*/ 5 w 6"/>
                <a:gd name="T3" fmla="*/ 8 h 8"/>
                <a:gd name="T4" fmla="*/ 4 w 6"/>
                <a:gd name="T5" fmla="*/ 8 h 8"/>
                <a:gd name="T6" fmla="*/ 0 w 6"/>
                <a:gd name="T7" fmla="*/ 1 h 8"/>
                <a:gd name="T8" fmla="*/ 1 w 6"/>
                <a:gd name="T9" fmla="*/ 0 h 8"/>
                <a:gd name="T10" fmla="*/ 2 w 6"/>
                <a:gd name="T11" fmla="*/ 0 h 8"/>
                <a:gd name="T12" fmla="*/ 5 w 6"/>
                <a:gd name="T13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8">
                  <a:moveTo>
                    <a:pt x="5" y="7"/>
                  </a:moveTo>
                  <a:cubicBezTo>
                    <a:pt x="6" y="7"/>
                    <a:pt x="5" y="8"/>
                    <a:pt x="5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lnTo>
                    <a:pt x="5" y="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5" name="Freeform 757">
              <a:extLst>
                <a:ext uri="{FF2B5EF4-FFF2-40B4-BE49-F238E27FC236}">
                  <a16:creationId xmlns:a16="http://schemas.microsoft.com/office/drawing/2014/main" xmlns="" id="{CF9F88F8-9DCB-4377-BB38-8CAB143C26A1}"/>
                </a:ext>
              </a:extLst>
            </p:cNvPr>
            <p:cNvSpPr>
              <a:spLocks/>
            </p:cNvSpPr>
            <p:nvPr/>
          </p:nvSpPr>
          <p:spPr bwMode="auto">
            <a:xfrm>
              <a:off x="8366125" y="4356101"/>
              <a:ext cx="17462" cy="28575"/>
            </a:xfrm>
            <a:custGeom>
              <a:avLst/>
              <a:gdLst>
                <a:gd name="T0" fmla="*/ 3 w 3"/>
                <a:gd name="T1" fmla="*/ 4 h 5"/>
                <a:gd name="T2" fmla="*/ 3 w 3"/>
                <a:gd name="T3" fmla="*/ 5 h 5"/>
                <a:gd name="T4" fmla="*/ 2 w 3"/>
                <a:gd name="T5" fmla="*/ 5 h 5"/>
                <a:gd name="T6" fmla="*/ 0 w 3"/>
                <a:gd name="T7" fmla="*/ 3 h 5"/>
                <a:gd name="T8" fmla="*/ 0 w 3"/>
                <a:gd name="T9" fmla="*/ 3 h 5"/>
                <a:gd name="T10" fmla="*/ 0 w 3"/>
                <a:gd name="T11" fmla="*/ 1 h 5"/>
                <a:gd name="T12" fmla="*/ 1 w 3"/>
                <a:gd name="T13" fmla="*/ 0 h 5"/>
                <a:gd name="T14" fmla="*/ 2 w 3"/>
                <a:gd name="T15" fmla="*/ 1 h 5"/>
                <a:gd name="T16" fmla="*/ 2 w 3"/>
                <a:gd name="T17" fmla="*/ 2 h 5"/>
                <a:gd name="T18" fmla="*/ 2 w 3"/>
                <a:gd name="T19" fmla="*/ 2 h 5"/>
                <a:gd name="T20" fmla="*/ 2 w 3"/>
                <a:gd name="T21" fmla="*/ 2 h 5"/>
                <a:gd name="T22" fmla="*/ 3 w 3"/>
                <a:gd name="T23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3" y="4"/>
                  </a:moveTo>
                  <a:cubicBezTo>
                    <a:pt x="3" y="4"/>
                    <a:pt x="3" y="4"/>
                    <a:pt x="3" y="5"/>
                  </a:cubicBezTo>
                  <a:cubicBezTo>
                    <a:pt x="3" y="5"/>
                    <a:pt x="2" y="5"/>
                    <a:pt x="2" y="5"/>
                  </a:cubicBezTo>
                  <a:cubicBezTo>
                    <a:pt x="1" y="4"/>
                    <a:pt x="1" y="4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3" y="3"/>
                    <a:pt x="3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6" name="Freeform 758">
              <a:extLst>
                <a:ext uri="{FF2B5EF4-FFF2-40B4-BE49-F238E27FC236}">
                  <a16:creationId xmlns:a16="http://schemas.microsoft.com/office/drawing/2014/main" xmlns="" id="{9B9ED070-0222-45BE-84BC-5ACD56DEBA7B}"/>
                </a:ext>
              </a:extLst>
            </p:cNvPr>
            <p:cNvSpPr>
              <a:spLocks/>
            </p:cNvSpPr>
            <p:nvPr/>
          </p:nvSpPr>
          <p:spPr bwMode="auto">
            <a:xfrm>
              <a:off x="8366125" y="4340226"/>
              <a:ext cx="17462" cy="26988"/>
            </a:xfrm>
            <a:custGeom>
              <a:avLst/>
              <a:gdLst>
                <a:gd name="T0" fmla="*/ 2 w 3"/>
                <a:gd name="T1" fmla="*/ 0 h 5"/>
                <a:gd name="T2" fmla="*/ 3 w 3"/>
                <a:gd name="T3" fmla="*/ 0 h 5"/>
                <a:gd name="T4" fmla="*/ 3 w 3"/>
                <a:gd name="T5" fmla="*/ 2 h 5"/>
                <a:gd name="T6" fmla="*/ 2 w 3"/>
                <a:gd name="T7" fmla="*/ 3 h 5"/>
                <a:gd name="T8" fmla="*/ 2 w 3"/>
                <a:gd name="T9" fmla="*/ 3 h 5"/>
                <a:gd name="T10" fmla="*/ 2 w 3"/>
                <a:gd name="T11" fmla="*/ 3 h 5"/>
                <a:gd name="T12" fmla="*/ 2 w 3"/>
                <a:gd name="T13" fmla="*/ 4 h 5"/>
                <a:gd name="T14" fmla="*/ 1 w 3"/>
                <a:gd name="T15" fmla="*/ 5 h 5"/>
                <a:gd name="T16" fmla="*/ 0 w 3"/>
                <a:gd name="T17" fmla="*/ 4 h 5"/>
                <a:gd name="T18" fmla="*/ 0 w 3"/>
                <a:gd name="T19" fmla="*/ 2 h 5"/>
                <a:gd name="T20" fmla="*/ 0 w 3"/>
                <a:gd name="T21" fmla="*/ 2 h 5"/>
                <a:gd name="T22" fmla="*/ 2 w 3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2" y="0"/>
                  </a:moveTo>
                  <a:cubicBezTo>
                    <a:pt x="2" y="0"/>
                    <a:pt x="3" y="0"/>
                    <a:pt x="3" y="0"/>
                  </a:cubicBezTo>
                  <a:cubicBezTo>
                    <a:pt x="3" y="1"/>
                    <a:pt x="3" y="1"/>
                    <a:pt x="3" y="2"/>
                  </a:cubicBezTo>
                  <a:cubicBezTo>
                    <a:pt x="3" y="2"/>
                    <a:pt x="2" y="2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5"/>
                    <a:pt x="1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3"/>
                    <a:pt x="0" y="3"/>
                    <a:pt x="0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1"/>
                    <a:pt x="1" y="1"/>
                    <a:pt x="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7" name="Freeform 759">
              <a:extLst>
                <a:ext uri="{FF2B5EF4-FFF2-40B4-BE49-F238E27FC236}">
                  <a16:creationId xmlns:a16="http://schemas.microsoft.com/office/drawing/2014/main" xmlns="" id="{489E35B7-20D6-4D29-B74F-87915660CB2F}"/>
                </a:ext>
              </a:extLst>
            </p:cNvPr>
            <p:cNvSpPr>
              <a:spLocks/>
            </p:cNvSpPr>
            <p:nvPr/>
          </p:nvSpPr>
          <p:spPr bwMode="auto">
            <a:xfrm>
              <a:off x="8372475" y="4306889"/>
              <a:ext cx="15875" cy="26988"/>
            </a:xfrm>
            <a:custGeom>
              <a:avLst/>
              <a:gdLst>
                <a:gd name="T0" fmla="*/ 1 w 3"/>
                <a:gd name="T1" fmla="*/ 2 h 5"/>
                <a:gd name="T2" fmla="*/ 1 w 3"/>
                <a:gd name="T3" fmla="*/ 0 h 5"/>
                <a:gd name="T4" fmla="*/ 2 w 3"/>
                <a:gd name="T5" fmla="*/ 0 h 5"/>
                <a:gd name="T6" fmla="*/ 3 w 3"/>
                <a:gd name="T7" fmla="*/ 2 h 5"/>
                <a:gd name="T8" fmla="*/ 3 w 3"/>
                <a:gd name="T9" fmla="*/ 2 h 5"/>
                <a:gd name="T10" fmla="*/ 3 w 3"/>
                <a:gd name="T11" fmla="*/ 4 h 5"/>
                <a:gd name="T12" fmla="*/ 3 w 3"/>
                <a:gd name="T13" fmla="*/ 5 h 5"/>
                <a:gd name="T14" fmla="*/ 2 w 3"/>
                <a:gd name="T15" fmla="*/ 4 h 5"/>
                <a:gd name="T16" fmla="*/ 1 w 3"/>
                <a:gd name="T17" fmla="*/ 3 h 5"/>
                <a:gd name="T18" fmla="*/ 1 w 3"/>
                <a:gd name="T19" fmla="*/ 3 h 5"/>
                <a:gd name="T20" fmla="*/ 1 w 3"/>
                <a:gd name="T21" fmla="*/ 3 h 5"/>
                <a:gd name="T22" fmla="*/ 1 w 3"/>
                <a:gd name="T23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1" y="2"/>
                  </a:moveTo>
                  <a:cubicBezTo>
                    <a:pt x="0" y="1"/>
                    <a:pt x="0" y="1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2" y="1"/>
                    <a:pt x="3" y="1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3"/>
                    <a:pt x="3" y="3"/>
                    <a:pt x="3" y="4"/>
                  </a:cubicBezTo>
                  <a:cubicBezTo>
                    <a:pt x="3" y="4"/>
                    <a:pt x="3" y="5"/>
                    <a:pt x="3" y="5"/>
                  </a:cubicBezTo>
                  <a:cubicBezTo>
                    <a:pt x="2" y="5"/>
                    <a:pt x="2" y="4"/>
                    <a:pt x="2" y="4"/>
                  </a:cubicBezTo>
                  <a:cubicBezTo>
                    <a:pt x="2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8" name="Freeform 760">
              <a:extLst>
                <a:ext uri="{FF2B5EF4-FFF2-40B4-BE49-F238E27FC236}">
                  <a16:creationId xmlns:a16="http://schemas.microsoft.com/office/drawing/2014/main" xmlns="" id="{96D79BFC-A514-488D-873A-537DBAB3E0C1}"/>
                </a:ext>
              </a:extLst>
            </p:cNvPr>
            <p:cNvSpPr>
              <a:spLocks/>
            </p:cNvSpPr>
            <p:nvPr/>
          </p:nvSpPr>
          <p:spPr bwMode="auto">
            <a:xfrm>
              <a:off x="8372475" y="4322764"/>
              <a:ext cx="15875" cy="28575"/>
            </a:xfrm>
            <a:custGeom>
              <a:avLst/>
              <a:gdLst>
                <a:gd name="T0" fmla="*/ 2 w 3"/>
                <a:gd name="T1" fmla="*/ 5 h 5"/>
                <a:gd name="T2" fmla="*/ 1 w 3"/>
                <a:gd name="T3" fmla="*/ 5 h 5"/>
                <a:gd name="T4" fmla="*/ 1 w 3"/>
                <a:gd name="T5" fmla="*/ 3 h 5"/>
                <a:gd name="T6" fmla="*/ 1 w 3"/>
                <a:gd name="T7" fmla="*/ 2 h 5"/>
                <a:gd name="T8" fmla="*/ 1 w 3"/>
                <a:gd name="T9" fmla="*/ 2 h 5"/>
                <a:gd name="T10" fmla="*/ 1 w 3"/>
                <a:gd name="T11" fmla="*/ 2 h 5"/>
                <a:gd name="T12" fmla="*/ 2 w 3"/>
                <a:gd name="T13" fmla="*/ 1 h 5"/>
                <a:gd name="T14" fmla="*/ 3 w 3"/>
                <a:gd name="T15" fmla="*/ 0 h 5"/>
                <a:gd name="T16" fmla="*/ 3 w 3"/>
                <a:gd name="T17" fmla="*/ 1 h 5"/>
                <a:gd name="T18" fmla="*/ 3 w 3"/>
                <a:gd name="T19" fmla="*/ 3 h 5"/>
                <a:gd name="T20" fmla="*/ 3 w 3"/>
                <a:gd name="T21" fmla="*/ 3 h 5"/>
                <a:gd name="T22" fmla="*/ 2 w 3"/>
                <a:gd name="T23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2" y="5"/>
                  </a:moveTo>
                  <a:cubicBezTo>
                    <a:pt x="2" y="5"/>
                    <a:pt x="1" y="5"/>
                    <a:pt x="1" y="5"/>
                  </a:cubicBezTo>
                  <a:cubicBezTo>
                    <a:pt x="0" y="4"/>
                    <a:pt x="0" y="4"/>
                    <a:pt x="1" y="3"/>
                  </a:cubicBez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2" y="1"/>
                    <a:pt x="2" y="1"/>
                  </a:cubicBezTo>
                  <a:cubicBezTo>
                    <a:pt x="2" y="0"/>
                    <a:pt x="2" y="0"/>
                    <a:pt x="3" y="0"/>
                  </a:cubicBezTo>
                  <a:cubicBezTo>
                    <a:pt x="3" y="0"/>
                    <a:pt x="3" y="0"/>
                    <a:pt x="3" y="1"/>
                  </a:cubicBezTo>
                  <a:cubicBezTo>
                    <a:pt x="3" y="2"/>
                    <a:pt x="3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4"/>
                    <a:pt x="2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9" name="Freeform 761">
              <a:extLst>
                <a:ext uri="{FF2B5EF4-FFF2-40B4-BE49-F238E27FC236}">
                  <a16:creationId xmlns:a16="http://schemas.microsoft.com/office/drawing/2014/main" xmlns="" id="{B8971D60-6149-4D4D-BAC3-C621D250B794}"/>
                </a:ext>
              </a:extLst>
            </p:cNvPr>
            <p:cNvSpPr>
              <a:spLocks/>
            </p:cNvSpPr>
            <p:nvPr/>
          </p:nvSpPr>
          <p:spPr bwMode="auto">
            <a:xfrm>
              <a:off x="8477250" y="4356101"/>
              <a:ext cx="17462" cy="28575"/>
            </a:xfrm>
            <a:custGeom>
              <a:avLst/>
              <a:gdLst>
                <a:gd name="T0" fmla="*/ 3 w 3"/>
                <a:gd name="T1" fmla="*/ 4 h 5"/>
                <a:gd name="T2" fmla="*/ 3 w 3"/>
                <a:gd name="T3" fmla="*/ 5 h 5"/>
                <a:gd name="T4" fmla="*/ 1 w 3"/>
                <a:gd name="T5" fmla="*/ 5 h 5"/>
                <a:gd name="T6" fmla="*/ 0 w 3"/>
                <a:gd name="T7" fmla="*/ 3 h 5"/>
                <a:gd name="T8" fmla="*/ 0 w 3"/>
                <a:gd name="T9" fmla="*/ 3 h 5"/>
                <a:gd name="T10" fmla="*/ 0 w 3"/>
                <a:gd name="T11" fmla="*/ 1 h 5"/>
                <a:gd name="T12" fmla="*/ 1 w 3"/>
                <a:gd name="T13" fmla="*/ 0 h 5"/>
                <a:gd name="T14" fmla="*/ 2 w 3"/>
                <a:gd name="T15" fmla="*/ 1 h 5"/>
                <a:gd name="T16" fmla="*/ 2 w 3"/>
                <a:gd name="T17" fmla="*/ 2 h 5"/>
                <a:gd name="T18" fmla="*/ 2 w 3"/>
                <a:gd name="T19" fmla="*/ 2 h 5"/>
                <a:gd name="T20" fmla="*/ 2 w 3"/>
                <a:gd name="T21" fmla="*/ 2 h 5"/>
                <a:gd name="T22" fmla="*/ 3 w 3"/>
                <a:gd name="T23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3" y="4"/>
                  </a:moveTo>
                  <a:cubicBezTo>
                    <a:pt x="3" y="4"/>
                    <a:pt x="3" y="4"/>
                    <a:pt x="3" y="5"/>
                  </a:cubicBezTo>
                  <a:cubicBezTo>
                    <a:pt x="2" y="5"/>
                    <a:pt x="2" y="5"/>
                    <a:pt x="1" y="5"/>
                  </a:cubicBezTo>
                  <a:cubicBezTo>
                    <a:pt x="1" y="4"/>
                    <a:pt x="0" y="4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3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90" name="Freeform 762">
              <a:extLst>
                <a:ext uri="{FF2B5EF4-FFF2-40B4-BE49-F238E27FC236}">
                  <a16:creationId xmlns:a16="http://schemas.microsoft.com/office/drawing/2014/main" xmlns="" id="{F4A0E374-05D6-47B1-A6A6-42480C624235}"/>
                </a:ext>
              </a:extLst>
            </p:cNvPr>
            <p:cNvSpPr>
              <a:spLocks/>
            </p:cNvSpPr>
            <p:nvPr/>
          </p:nvSpPr>
          <p:spPr bwMode="auto">
            <a:xfrm>
              <a:off x="8477250" y="4340226"/>
              <a:ext cx="17462" cy="26988"/>
            </a:xfrm>
            <a:custGeom>
              <a:avLst/>
              <a:gdLst>
                <a:gd name="T0" fmla="*/ 1 w 3"/>
                <a:gd name="T1" fmla="*/ 0 h 5"/>
                <a:gd name="T2" fmla="*/ 3 w 3"/>
                <a:gd name="T3" fmla="*/ 0 h 5"/>
                <a:gd name="T4" fmla="*/ 3 w 3"/>
                <a:gd name="T5" fmla="*/ 2 h 5"/>
                <a:gd name="T6" fmla="*/ 2 w 3"/>
                <a:gd name="T7" fmla="*/ 3 h 5"/>
                <a:gd name="T8" fmla="*/ 2 w 3"/>
                <a:gd name="T9" fmla="*/ 3 h 5"/>
                <a:gd name="T10" fmla="*/ 2 w 3"/>
                <a:gd name="T11" fmla="*/ 3 h 5"/>
                <a:gd name="T12" fmla="*/ 2 w 3"/>
                <a:gd name="T13" fmla="*/ 4 h 5"/>
                <a:gd name="T14" fmla="*/ 1 w 3"/>
                <a:gd name="T15" fmla="*/ 5 h 5"/>
                <a:gd name="T16" fmla="*/ 0 w 3"/>
                <a:gd name="T17" fmla="*/ 4 h 5"/>
                <a:gd name="T18" fmla="*/ 0 w 3"/>
                <a:gd name="T19" fmla="*/ 2 h 5"/>
                <a:gd name="T20" fmla="*/ 0 w 3"/>
                <a:gd name="T21" fmla="*/ 2 h 5"/>
                <a:gd name="T22" fmla="*/ 1 w 3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1" y="0"/>
                  </a:moveTo>
                  <a:cubicBezTo>
                    <a:pt x="2" y="0"/>
                    <a:pt x="2" y="0"/>
                    <a:pt x="3" y="0"/>
                  </a:cubicBezTo>
                  <a:cubicBezTo>
                    <a:pt x="3" y="1"/>
                    <a:pt x="3" y="1"/>
                    <a:pt x="3" y="2"/>
                  </a:cubicBezTo>
                  <a:cubicBezTo>
                    <a:pt x="2" y="2"/>
                    <a:pt x="2" y="2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5"/>
                    <a:pt x="1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3"/>
                    <a:pt x="0" y="3"/>
                    <a:pt x="0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1"/>
                    <a:pt x="1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91" name="Freeform 763">
              <a:extLst>
                <a:ext uri="{FF2B5EF4-FFF2-40B4-BE49-F238E27FC236}">
                  <a16:creationId xmlns:a16="http://schemas.microsoft.com/office/drawing/2014/main" xmlns="" id="{23A830A2-A5BF-4B80-84F8-17D6577E33D3}"/>
                </a:ext>
              </a:extLst>
            </p:cNvPr>
            <p:cNvSpPr>
              <a:spLocks/>
            </p:cNvSpPr>
            <p:nvPr/>
          </p:nvSpPr>
          <p:spPr bwMode="auto">
            <a:xfrm>
              <a:off x="8483600" y="4306889"/>
              <a:ext cx="15875" cy="26988"/>
            </a:xfrm>
            <a:custGeom>
              <a:avLst/>
              <a:gdLst>
                <a:gd name="T0" fmla="*/ 0 w 3"/>
                <a:gd name="T1" fmla="*/ 2 h 5"/>
                <a:gd name="T2" fmla="*/ 0 w 3"/>
                <a:gd name="T3" fmla="*/ 0 h 5"/>
                <a:gd name="T4" fmla="*/ 2 w 3"/>
                <a:gd name="T5" fmla="*/ 0 h 5"/>
                <a:gd name="T6" fmla="*/ 3 w 3"/>
                <a:gd name="T7" fmla="*/ 2 h 5"/>
                <a:gd name="T8" fmla="*/ 3 w 3"/>
                <a:gd name="T9" fmla="*/ 2 h 5"/>
                <a:gd name="T10" fmla="*/ 3 w 3"/>
                <a:gd name="T11" fmla="*/ 4 h 5"/>
                <a:gd name="T12" fmla="*/ 2 w 3"/>
                <a:gd name="T13" fmla="*/ 5 h 5"/>
                <a:gd name="T14" fmla="*/ 1 w 3"/>
                <a:gd name="T15" fmla="*/ 4 h 5"/>
                <a:gd name="T16" fmla="*/ 1 w 3"/>
                <a:gd name="T17" fmla="*/ 3 h 5"/>
                <a:gd name="T18" fmla="*/ 1 w 3"/>
                <a:gd name="T19" fmla="*/ 3 h 5"/>
                <a:gd name="T20" fmla="*/ 1 w 3"/>
                <a:gd name="T21" fmla="*/ 3 h 5"/>
                <a:gd name="T22" fmla="*/ 0 w 3"/>
                <a:gd name="T23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0" y="2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1"/>
                    <a:pt x="3" y="1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3"/>
                    <a:pt x="3" y="3"/>
                    <a:pt x="3" y="4"/>
                  </a:cubicBezTo>
                  <a:cubicBezTo>
                    <a:pt x="3" y="4"/>
                    <a:pt x="3" y="5"/>
                    <a:pt x="2" y="5"/>
                  </a:cubicBezTo>
                  <a:cubicBezTo>
                    <a:pt x="2" y="5"/>
                    <a:pt x="1" y="4"/>
                    <a:pt x="1" y="4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2"/>
                    <a:pt x="1" y="2"/>
                    <a:pt x="0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92" name="Freeform 764">
              <a:extLst>
                <a:ext uri="{FF2B5EF4-FFF2-40B4-BE49-F238E27FC236}">
                  <a16:creationId xmlns:a16="http://schemas.microsoft.com/office/drawing/2014/main" xmlns="" id="{24FEB072-CB01-4DF4-9350-10BB967EEE6C}"/>
                </a:ext>
              </a:extLst>
            </p:cNvPr>
            <p:cNvSpPr>
              <a:spLocks/>
            </p:cNvSpPr>
            <p:nvPr/>
          </p:nvSpPr>
          <p:spPr bwMode="auto">
            <a:xfrm>
              <a:off x="8483600" y="4322764"/>
              <a:ext cx="15875" cy="28575"/>
            </a:xfrm>
            <a:custGeom>
              <a:avLst/>
              <a:gdLst>
                <a:gd name="T0" fmla="*/ 2 w 3"/>
                <a:gd name="T1" fmla="*/ 5 h 5"/>
                <a:gd name="T2" fmla="*/ 0 w 3"/>
                <a:gd name="T3" fmla="*/ 5 h 5"/>
                <a:gd name="T4" fmla="*/ 0 w 3"/>
                <a:gd name="T5" fmla="*/ 3 h 5"/>
                <a:gd name="T6" fmla="*/ 1 w 3"/>
                <a:gd name="T7" fmla="*/ 2 h 5"/>
                <a:gd name="T8" fmla="*/ 1 w 3"/>
                <a:gd name="T9" fmla="*/ 2 h 5"/>
                <a:gd name="T10" fmla="*/ 1 w 3"/>
                <a:gd name="T11" fmla="*/ 2 h 5"/>
                <a:gd name="T12" fmla="*/ 1 w 3"/>
                <a:gd name="T13" fmla="*/ 1 h 5"/>
                <a:gd name="T14" fmla="*/ 2 w 3"/>
                <a:gd name="T15" fmla="*/ 0 h 5"/>
                <a:gd name="T16" fmla="*/ 3 w 3"/>
                <a:gd name="T17" fmla="*/ 1 h 5"/>
                <a:gd name="T18" fmla="*/ 3 w 3"/>
                <a:gd name="T19" fmla="*/ 3 h 5"/>
                <a:gd name="T20" fmla="*/ 3 w 3"/>
                <a:gd name="T21" fmla="*/ 3 h 5"/>
                <a:gd name="T22" fmla="*/ 2 w 3"/>
                <a:gd name="T23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2" y="5"/>
                  </a:moveTo>
                  <a:cubicBezTo>
                    <a:pt x="1" y="5"/>
                    <a:pt x="1" y="5"/>
                    <a:pt x="0" y="5"/>
                  </a:cubicBezTo>
                  <a:cubicBezTo>
                    <a:pt x="0" y="4"/>
                    <a:pt x="0" y="4"/>
                    <a:pt x="0" y="3"/>
                  </a:cubicBezTo>
                  <a:cubicBezTo>
                    <a:pt x="1" y="3"/>
                    <a:pt x="1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1"/>
                    <a:pt x="1" y="1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0"/>
                    <a:pt x="3" y="1"/>
                  </a:cubicBezTo>
                  <a:cubicBezTo>
                    <a:pt x="3" y="2"/>
                    <a:pt x="3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4"/>
                    <a:pt x="2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93" name="Freeform 765">
              <a:extLst>
                <a:ext uri="{FF2B5EF4-FFF2-40B4-BE49-F238E27FC236}">
                  <a16:creationId xmlns:a16="http://schemas.microsoft.com/office/drawing/2014/main" xmlns="" id="{C11A27D7-EA98-42C8-86DE-6AB99D3CE46F}"/>
                </a:ext>
              </a:extLst>
            </p:cNvPr>
            <p:cNvSpPr>
              <a:spLocks/>
            </p:cNvSpPr>
            <p:nvPr/>
          </p:nvSpPr>
          <p:spPr bwMode="auto">
            <a:xfrm>
              <a:off x="8450263" y="4373564"/>
              <a:ext cx="44450" cy="11113"/>
            </a:xfrm>
            <a:custGeom>
              <a:avLst/>
              <a:gdLst>
                <a:gd name="T0" fmla="*/ 1 w 8"/>
                <a:gd name="T1" fmla="*/ 2 h 2"/>
                <a:gd name="T2" fmla="*/ 0 w 8"/>
                <a:gd name="T3" fmla="*/ 1 h 2"/>
                <a:gd name="T4" fmla="*/ 1 w 8"/>
                <a:gd name="T5" fmla="*/ 0 h 2"/>
                <a:gd name="T6" fmla="*/ 7 w 8"/>
                <a:gd name="T7" fmla="*/ 0 h 2"/>
                <a:gd name="T8" fmla="*/ 8 w 8"/>
                <a:gd name="T9" fmla="*/ 1 h 2"/>
                <a:gd name="T10" fmla="*/ 7 w 8"/>
                <a:gd name="T11" fmla="*/ 2 h 2"/>
                <a:gd name="T12" fmla="*/ 1 w 8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8" y="0"/>
                    <a:pt x="8" y="1"/>
                    <a:pt x="8" y="1"/>
                  </a:cubicBezTo>
                  <a:cubicBezTo>
                    <a:pt x="8" y="2"/>
                    <a:pt x="8" y="2"/>
                    <a:pt x="7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94" name="Freeform 766">
              <a:extLst>
                <a:ext uri="{FF2B5EF4-FFF2-40B4-BE49-F238E27FC236}">
                  <a16:creationId xmlns:a16="http://schemas.microsoft.com/office/drawing/2014/main" xmlns="" id="{37FA6EC7-3194-452E-8AB4-0DFE86B9C994}"/>
                </a:ext>
              </a:extLst>
            </p:cNvPr>
            <p:cNvSpPr>
              <a:spLocks/>
            </p:cNvSpPr>
            <p:nvPr/>
          </p:nvSpPr>
          <p:spPr bwMode="auto">
            <a:xfrm>
              <a:off x="8399463" y="4373564"/>
              <a:ext cx="39687" cy="11113"/>
            </a:xfrm>
            <a:custGeom>
              <a:avLst/>
              <a:gdLst>
                <a:gd name="T0" fmla="*/ 1 w 7"/>
                <a:gd name="T1" fmla="*/ 2 h 2"/>
                <a:gd name="T2" fmla="*/ 0 w 7"/>
                <a:gd name="T3" fmla="*/ 1 h 2"/>
                <a:gd name="T4" fmla="*/ 1 w 7"/>
                <a:gd name="T5" fmla="*/ 0 h 2"/>
                <a:gd name="T6" fmla="*/ 6 w 7"/>
                <a:gd name="T7" fmla="*/ 0 h 2"/>
                <a:gd name="T8" fmla="*/ 7 w 7"/>
                <a:gd name="T9" fmla="*/ 1 h 2"/>
                <a:gd name="T10" fmla="*/ 6 w 7"/>
                <a:gd name="T11" fmla="*/ 2 h 2"/>
                <a:gd name="T12" fmla="*/ 1 w 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1"/>
                    <a:pt x="7" y="1"/>
                  </a:cubicBezTo>
                  <a:cubicBezTo>
                    <a:pt x="7" y="2"/>
                    <a:pt x="7" y="2"/>
                    <a:pt x="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95" name="Freeform 767">
              <a:extLst>
                <a:ext uri="{FF2B5EF4-FFF2-40B4-BE49-F238E27FC236}">
                  <a16:creationId xmlns:a16="http://schemas.microsoft.com/office/drawing/2014/main" xmlns="" id="{D0C30204-E533-4CD9-A425-0CAC3C7768A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05800" y="4400551"/>
              <a:ext cx="88900" cy="100013"/>
            </a:xfrm>
            <a:custGeom>
              <a:avLst/>
              <a:gdLst>
                <a:gd name="T0" fmla="*/ 15 w 16"/>
                <a:gd name="T1" fmla="*/ 16 h 18"/>
                <a:gd name="T2" fmla="*/ 15 w 16"/>
                <a:gd name="T3" fmla="*/ 17 h 18"/>
                <a:gd name="T4" fmla="*/ 14 w 16"/>
                <a:gd name="T5" fmla="*/ 18 h 18"/>
                <a:gd name="T6" fmla="*/ 12 w 16"/>
                <a:gd name="T7" fmla="*/ 17 h 18"/>
                <a:gd name="T8" fmla="*/ 12 w 16"/>
                <a:gd name="T9" fmla="*/ 17 h 18"/>
                <a:gd name="T10" fmla="*/ 10 w 16"/>
                <a:gd name="T11" fmla="*/ 15 h 18"/>
                <a:gd name="T12" fmla="*/ 10 w 16"/>
                <a:gd name="T13" fmla="*/ 14 h 18"/>
                <a:gd name="T14" fmla="*/ 11 w 16"/>
                <a:gd name="T15" fmla="*/ 14 h 18"/>
                <a:gd name="T16" fmla="*/ 13 w 16"/>
                <a:gd name="T17" fmla="*/ 15 h 18"/>
                <a:gd name="T18" fmla="*/ 13 w 16"/>
                <a:gd name="T19" fmla="*/ 15 h 18"/>
                <a:gd name="T20" fmla="*/ 15 w 16"/>
                <a:gd name="T21" fmla="*/ 16 h 18"/>
                <a:gd name="T22" fmla="*/ 8 w 16"/>
                <a:gd name="T23" fmla="*/ 11 h 18"/>
                <a:gd name="T24" fmla="*/ 8 w 16"/>
                <a:gd name="T25" fmla="*/ 13 h 18"/>
                <a:gd name="T26" fmla="*/ 7 w 16"/>
                <a:gd name="T27" fmla="*/ 13 h 18"/>
                <a:gd name="T28" fmla="*/ 5 w 16"/>
                <a:gd name="T29" fmla="*/ 11 h 18"/>
                <a:gd name="T30" fmla="*/ 4 w 16"/>
                <a:gd name="T31" fmla="*/ 9 h 18"/>
                <a:gd name="T32" fmla="*/ 3 w 16"/>
                <a:gd name="T33" fmla="*/ 7 h 18"/>
                <a:gd name="T34" fmla="*/ 3 w 16"/>
                <a:gd name="T35" fmla="*/ 7 h 18"/>
                <a:gd name="T36" fmla="*/ 2 w 16"/>
                <a:gd name="T37" fmla="*/ 5 h 18"/>
                <a:gd name="T38" fmla="*/ 1 w 16"/>
                <a:gd name="T39" fmla="*/ 3 h 18"/>
                <a:gd name="T40" fmla="*/ 1 w 16"/>
                <a:gd name="T41" fmla="*/ 3 h 18"/>
                <a:gd name="T42" fmla="*/ 0 w 16"/>
                <a:gd name="T43" fmla="*/ 1 h 18"/>
                <a:gd name="T44" fmla="*/ 1 w 16"/>
                <a:gd name="T45" fmla="*/ 0 h 18"/>
                <a:gd name="T46" fmla="*/ 2 w 16"/>
                <a:gd name="T47" fmla="*/ 0 h 18"/>
                <a:gd name="T48" fmla="*/ 3 w 16"/>
                <a:gd name="T49" fmla="*/ 2 h 18"/>
                <a:gd name="T50" fmla="*/ 3 w 16"/>
                <a:gd name="T51" fmla="*/ 2 h 18"/>
                <a:gd name="T52" fmla="*/ 4 w 16"/>
                <a:gd name="T53" fmla="*/ 4 h 18"/>
                <a:gd name="T54" fmla="*/ 4 w 16"/>
                <a:gd name="T55" fmla="*/ 6 h 18"/>
                <a:gd name="T56" fmla="*/ 4 w 16"/>
                <a:gd name="T57" fmla="*/ 6 h 18"/>
                <a:gd name="T58" fmla="*/ 5 w 16"/>
                <a:gd name="T59" fmla="*/ 8 h 18"/>
                <a:gd name="T60" fmla="*/ 7 w 16"/>
                <a:gd name="T61" fmla="*/ 10 h 18"/>
                <a:gd name="T62" fmla="*/ 8 w 16"/>
                <a:gd name="T63" fmla="*/ 11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6" h="18">
                  <a:moveTo>
                    <a:pt x="15" y="16"/>
                  </a:moveTo>
                  <a:cubicBezTo>
                    <a:pt x="15" y="16"/>
                    <a:pt x="16" y="17"/>
                    <a:pt x="15" y="17"/>
                  </a:cubicBezTo>
                  <a:cubicBezTo>
                    <a:pt x="15" y="18"/>
                    <a:pt x="15" y="18"/>
                    <a:pt x="14" y="18"/>
                  </a:cubicBezTo>
                  <a:cubicBezTo>
                    <a:pt x="13" y="17"/>
                    <a:pt x="13" y="17"/>
                    <a:pt x="12" y="17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11" y="16"/>
                    <a:pt x="11" y="16"/>
                    <a:pt x="10" y="15"/>
                  </a:cubicBezTo>
                  <a:cubicBezTo>
                    <a:pt x="10" y="15"/>
                    <a:pt x="10" y="15"/>
                    <a:pt x="10" y="14"/>
                  </a:cubicBezTo>
                  <a:cubicBezTo>
                    <a:pt x="10" y="14"/>
                    <a:pt x="11" y="14"/>
                    <a:pt x="11" y="14"/>
                  </a:cubicBezTo>
                  <a:cubicBezTo>
                    <a:pt x="12" y="14"/>
                    <a:pt x="12" y="15"/>
                    <a:pt x="13" y="15"/>
                  </a:cubicBezTo>
                  <a:cubicBezTo>
                    <a:pt x="13" y="15"/>
                    <a:pt x="13" y="15"/>
                    <a:pt x="13" y="15"/>
                  </a:cubicBezTo>
                  <a:cubicBezTo>
                    <a:pt x="14" y="15"/>
                    <a:pt x="14" y="16"/>
                    <a:pt x="15" y="16"/>
                  </a:cubicBezTo>
                  <a:close/>
                  <a:moveTo>
                    <a:pt x="8" y="11"/>
                  </a:moveTo>
                  <a:cubicBezTo>
                    <a:pt x="8" y="12"/>
                    <a:pt x="8" y="12"/>
                    <a:pt x="8" y="13"/>
                  </a:cubicBezTo>
                  <a:cubicBezTo>
                    <a:pt x="8" y="13"/>
                    <a:pt x="7" y="13"/>
                    <a:pt x="7" y="13"/>
                  </a:cubicBezTo>
                  <a:cubicBezTo>
                    <a:pt x="6" y="12"/>
                    <a:pt x="6" y="12"/>
                    <a:pt x="5" y="11"/>
                  </a:cubicBezTo>
                  <a:cubicBezTo>
                    <a:pt x="5" y="10"/>
                    <a:pt x="4" y="10"/>
                    <a:pt x="4" y="9"/>
                  </a:cubicBezTo>
                  <a:cubicBezTo>
                    <a:pt x="3" y="9"/>
                    <a:pt x="3" y="8"/>
                    <a:pt x="3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2" y="7"/>
                    <a:pt x="2" y="6"/>
                    <a:pt x="2" y="5"/>
                  </a:cubicBezTo>
                  <a:cubicBezTo>
                    <a:pt x="1" y="4"/>
                    <a:pt x="1" y="4"/>
                    <a:pt x="1" y="3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2"/>
                    <a:pt x="1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1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3"/>
                    <a:pt x="3" y="4"/>
                    <a:pt x="4" y="4"/>
                  </a:cubicBezTo>
                  <a:cubicBezTo>
                    <a:pt x="4" y="5"/>
                    <a:pt x="4" y="6"/>
                    <a:pt x="4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5" y="7"/>
                    <a:pt x="5" y="7"/>
                    <a:pt x="5" y="8"/>
                  </a:cubicBezTo>
                  <a:cubicBezTo>
                    <a:pt x="6" y="9"/>
                    <a:pt x="6" y="9"/>
                    <a:pt x="7" y="10"/>
                  </a:cubicBezTo>
                  <a:cubicBezTo>
                    <a:pt x="7" y="10"/>
                    <a:pt x="8" y="11"/>
                    <a:pt x="8" y="1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96" name="Freeform 770">
            <a:extLst>
              <a:ext uri="{FF2B5EF4-FFF2-40B4-BE49-F238E27FC236}">
                <a16:creationId xmlns:a16="http://schemas.microsoft.com/office/drawing/2014/main" xmlns="" id="{F2808AD5-5E6C-454B-B352-7213697AD70F}"/>
              </a:ext>
            </a:extLst>
          </p:cNvPr>
          <p:cNvSpPr>
            <a:spLocks/>
          </p:cNvSpPr>
          <p:nvPr/>
        </p:nvSpPr>
        <p:spPr bwMode="auto">
          <a:xfrm>
            <a:off x="2299493" y="3822701"/>
            <a:ext cx="33337" cy="139700"/>
          </a:xfrm>
          <a:custGeom>
            <a:avLst/>
            <a:gdLst>
              <a:gd name="T0" fmla="*/ 0 w 6"/>
              <a:gd name="T1" fmla="*/ 1 h 25"/>
              <a:gd name="T2" fmla="*/ 1 w 6"/>
              <a:gd name="T3" fmla="*/ 0 h 25"/>
              <a:gd name="T4" fmla="*/ 2 w 6"/>
              <a:gd name="T5" fmla="*/ 1 h 25"/>
              <a:gd name="T6" fmla="*/ 2 w 6"/>
              <a:gd name="T7" fmla="*/ 23 h 25"/>
              <a:gd name="T8" fmla="*/ 5 w 6"/>
              <a:gd name="T9" fmla="*/ 23 h 25"/>
              <a:gd name="T10" fmla="*/ 6 w 6"/>
              <a:gd name="T11" fmla="*/ 24 h 25"/>
              <a:gd name="T12" fmla="*/ 5 w 6"/>
              <a:gd name="T13" fmla="*/ 25 h 25"/>
              <a:gd name="T14" fmla="*/ 1 w 6"/>
              <a:gd name="T15" fmla="*/ 25 h 25"/>
              <a:gd name="T16" fmla="*/ 1 w 6"/>
              <a:gd name="T17" fmla="*/ 25 h 25"/>
              <a:gd name="T18" fmla="*/ 0 w 6"/>
              <a:gd name="T19" fmla="*/ 24 h 25"/>
              <a:gd name="T20" fmla="*/ 0 w 6"/>
              <a:gd name="T21" fmla="*/ 1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" h="25">
                <a:moveTo>
                  <a:pt x="0" y="1"/>
                </a:moveTo>
                <a:cubicBezTo>
                  <a:pt x="0" y="0"/>
                  <a:pt x="0" y="0"/>
                  <a:pt x="1" y="0"/>
                </a:cubicBezTo>
                <a:cubicBezTo>
                  <a:pt x="2" y="0"/>
                  <a:pt x="2" y="0"/>
                  <a:pt x="2" y="1"/>
                </a:cubicBezTo>
                <a:cubicBezTo>
                  <a:pt x="2" y="23"/>
                  <a:pt x="2" y="23"/>
                  <a:pt x="2" y="23"/>
                </a:cubicBezTo>
                <a:cubicBezTo>
                  <a:pt x="5" y="23"/>
                  <a:pt x="5" y="23"/>
                  <a:pt x="5" y="23"/>
                </a:cubicBezTo>
                <a:cubicBezTo>
                  <a:pt x="6" y="23"/>
                  <a:pt x="6" y="24"/>
                  <a:pt x="6" y="24"/>
                </a:cubicBezTo>
                <a:cubicBezTo>
                  <a:pt x="6" y="25"/>
                  <a:pt x="6" y="25"/>
                  <a:pt x="5" y="25"/>
                </a:cubicBezTo>
                <a:cubicBezTo>
                  <a:pt x="1" y="25"/>
                  <a:pt x="1" y="25"/>
                  <a:pt x="1" y="25"/>
                </a:cubicBezTo>
                <a:cubicBezTo>
                  <a:pt x="1" y="25"/>
                  <a:pt x="1" y="25"/>
                  <a:pt x="1" y="25"/>
                </a:cubicBezTo>
                <a:cubicBezTo>
                  <a:pt x="0" y="25"/>
                  <a:pt x="0" y="25"/>
                  <a:pt x="0" y="24"/>
                </a:cubicBezTo>
                <a:lnTo>
                  <a:pt x="0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97" name="Freeform 771">
            <a:extLst>
              <a:ext uri="{FF2B5EF4-FFF2-40B4-BE49-F238E27FC236}">
                <a16:creationId xmlns:a16="http://schemas.microsoft.com/office/drawing/2014/main" xmlns="" id="{F4F83E1B-304B-42C2-B996-2C4A03F0A024}"/>
              </a:ext>
            </a:extLst>
          </p:cNvPr>
          <p:cNvSpPr>
            <a:spLocks noEditPoints="1"/>
          </p:cNvSpPr>
          <p:nvPr/>
        </p:nvSpPr>
        <p:spPr bwMode="auto">
          <a:xfrm>
            <a:off x="2270918" y="3705226"/>
            <a:ext cx="344487" cy="90488"/>
          </a:xfrm>
          <a:custGeom>
            <a:avLst/>
            <a:gdLst>
              <a:gd name="T0" fmla="*/ 2 w 62"/>
              <a:gd name="T1" fmla="*/ 15 h 16"/>
              <a:gd name="T2" fmla="*/ 0 w 62"/>
              <a:gd name="T3" fmla="*/ 15 h 16"/>
              <a:gd name="T4" fmla="*/ 0 w 62"/>
              <a:gd name="T5" fmla="*/ 14 h 16"/>
              <a:gd name="T6" fmla="*/ 10 w 62"/>
              <a:gd name="T7" fmla="*/ 0 h 16"/>
              <a:gd name="T8" fmla="*/ 11 w 62"/>
              <a:gd name="T9" fmla="*/ 0 h 16"/>
              <a:gd name="T10" fmla="*/ 11 w 62"/>
              <a:gd name="T11" fmla="*/ 0 h 16"/>
              <a:gd name="T12" fmla="*/ 51 w 62"/>
              <a:gd name="T13" fmla="*/ 0 h 16"/>
              <a:gd name="T14" fmla="*/ 51 w 62"/>
              <a:gd name="T15" fmla="*/ 0 h 16"/>
              <a:gd name="T16" fmla="*/ 61 w 62"/>
              <a:gd name="T17" fmla="*/ 14 h 16"/>
              <a:gd name="T18" fmla="*/ 61 w 62"/>
              <a:gd name="T19" fmla="*/ 15 h 16"/>
              <a:gd name="T20" fmla="*/ 60 w 62"/>
              <a:gd name="T21" fmla="*/ 15 h 16"/>
              <a:gd name="T22" fmla="*/ 50 w 62"/>
              <a:gd name="T23" fmla="*/ 2 h 16"/>
              <a:gd name="T24" fmla="*/ 11 w 62"/>
              <a:gd name="T25" fmla="*/ 2 h 16"/>
              <a:gd name="T26" fmla="*/ 2 w 62"/>
              <a:gd name="T27" fmla="*/ 15 h 16"/>
              <a:gd name="T28" fmla="*/ 51 w 62"/>
              <a:gd name="T29" fmla="*/ 0 h 16"/>
              <a:gd name="T30" fmla="*/ 52 w 62"/>
              <a:gd name="T31" fmla="*/ 1 h 16"/>
              <a:gd name="T32" fmla="*/ 51 w 62"/>
              <a:gd name="T33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62" h="16">
                <a:moveTo>
                  <a:pt x="2" y="15"/>
                </a:moveTo>
                <a:cubicBezTo>
                  <a:pt x="1" y="15"/>
                  <a:pt x="1" y="16"/>
                  <a:pt x="0" y="15"/>
                </a:cubicBezTo>
                <a:cubicBezTo>
                  <a:pt x="0" y="15"/>
                  <a:pt x="0" y="14"/>
                  <a:pt x="0" y="14"/>
                </a:cubicBezTo>
                <a:cubicBezTo>
                  <a:pt x="10" y="0"/>
                  <a:pt x="10" y="0"/>
                  <a:pt x="10" y="0"/>
                </a:cubicBezTo>
                <a:cubicBezTo>
                  <a:pt x="10" y="0"/>
                  <a:pt x="11" y="0"/>
                  <a:pt x="11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51" y="0"/>
                  <a:pt x="51" y="0"/>
                  <a:pt x="51" y="0"/>
                </a:cubicBezTo>
                <a:cubicBezTo>
                  <a:pt x="51" y="0"/>
                  <a:pt x="51" y="0"/>
                  <a:pt x="51" y="0"/>
                </a:cubicBezTo>
                <a:cubicBezTo>
                  <a:pt x="61" y="14"/>
                  <a:pt x="61" y="14"/>
                  <a:pt x="61" y="14"/>
                </a:cubicBezTo>
                <a:cubicBezTo>
                  <a:pt x="62" y="14"/>
                  <a:pt x="62" y="15"/>
                  <a:pt x="61" y="15"/>
                </a:cubicBezTo>
                <a:cubicBezTo>
                  <a:pt x="61" y="16"/>
                  <a:pt x="60" y="15"/>
                  <a:pt x="60" y="15"/>
                </a:cubicBezTo>
                <a:cubicBezTo>
                  <a:pt x="50" y="2"/>
                  <a:pt x="50" y="2"/>
                  <a:pt x="50" y="2"/>
                </a:cubicBezTo>
                <a:cubicBezTo>
                  <a:pt x="11" y="2"/>
                  <a:pt x="11" y="2"/>
                  <a:pt x="11" y="2"/>
                </a:cubicBezTo>
                <a:cubicBezTo>
                  <a:pt x="2" y="15"/>
                  <a:pt x="2" y="15"/>
                  <a:pt x="2" y="15"/>
                </a:cubicBezTo>
                <a:close/>
                <a:moveTo>
                  <a:pt x="51" y="0"/>
                </a:moveTo>
                <a:cubicBezTo>
                  <a:pt x="52" y="1"/>
                  <a:pt x="52" y="1"/>
                  <a:pt x="52" y="1"/>
                </a:cubicBezTo>
                <a:cubicBezTo>
                  <a:pt x="52" y="1"/>
                  <a:pt x="52" y="0"/>
                  <a:pt x="51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798" name="Group 797">
            <a:extLst>
              <a:ext uri="{FF2B5EF4-FFF2-40B4-BE49-F238E27FC236}">
                <a16:creationId xmlns:a16="http://schemas.microsoft.com/office/drawing/2014/main" xmlns="" id="{EC9A0FEA-B14D-429B-B5D0-D58A1CB46FF6}"/>
              </a:ext>
            </a:extLst>
          </p:cNvPr>
          <p:cNvGrpSpPr/>
          <p:nvPr/>
        </p:nvGrpSpPr>
        <p:grpSpPr>
          <a:xfrm>
            <a:off x="2315368" y="3733801"/>
            <a:ext cx="300037" cy="228600"/>
            <a:chOff x="6270625" y="6369051"/>
            <a:chExt cx="300037" cy="228600"/>
          </a:xfrm>
          <a:solidFill>
            <a:schemeClr val="tx1"/>
          </a:solidFill>
        </p:grpSpPr>
        <p:sp>
          <p:nvSpPr>
            <p:cNvPr id="799" name="Freeform 768">
              <a:extLst>
                <a:ext uri="{FF2B5EF4-FFF2-40B4-BE49-F238E27FC236}">
                  <a16:creationId xmlns:a16="http://schemas.microsoft.com/office/drawing/2014/main" xmlns="" id="{99C37C16-60D0-440F-9DB4-6B223ED00AC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99213" y="6491289"/>
              <a:ext cx="93662" cy="50800"/>
            </a:xfrm>
            <a:custGeom>
              <a:avLst/>
              <a:gdLst>
                <a:gd name="T0" fmla="*/ 15 w 17"/>
                <a:gd name="T1" fmla="*/ 5 h 9"/>
                <a:gd name="T2" fmla="*/ 16 w 17"/>
                <a:gd name="T3" fmla="*/ 4 h 9"/>
                <a:gd name="T4" fmla="*/ 17 w 17"/>
                <a:gd name="T5" fmla="*/ 5 h 9"/>
                <a:gd name="T6" fmla="*/ 17 w 17"/>
                <a:gd name="T7" fmla="*/ 9 h 9"/>
                <a:gd name="T8" fmla="*/ 16 w 17"/>
                <a:gd name="T9" fmla="*/ 9 h 9"/>
                <a:gd name="T10" fmla="*/ 16 w 17"/>
                <a:gd name="T11" fmla="*/ 9 h 9"/>
                <a:gd name="T12" fmla="*/ 1 w 17"/>
                <a:gd name="T13" fmla="*/ 9 h 9"/>
                <a:gd name="T14" fmla="*/ 0 w 17"/>
                <a:gd name="T15" fmla="*/ 9 h 9"/>
                <a:gd name="T16" fmla="*/ 0 w 17"/>
                <a:gd name="T17" fmla="*/ 8 h 9"/>
                <a:gd name="T18" fmla="*/ 0 w 17"/>
                <a:gd name="T19" fmla="*/ 1 h 9"/>
                <a:gd name="T20" fmla="*/ 1 w 17"/>
                <a:gd name="T21" fmla="*/ 0 h 9"/>
                <a:gd name="T22" fmla="*/ 1 w 17"/>
                <a:gd name="T23" fmla="*/ 0 h 9"/>
                <a:gd name="T24" fmla="*/ 16 w 17"/>
                <a:gd name="T25" fmla="*/ 0 h 9"/>
                <a:gd name="T26" fmla="*/ 17 w 17"/>
                <a:gd name="T27" fmla="*/ 1 h 9"/>
                <a:gd name="T28" fmla="*/ 16 w 17"/>
                <a:gd name="T29" fmla="*/ 2 h 9"/>
                <a:gd name="T30" fmla="*/ 2 w 17"/>
                <a:gd name="T31" fmla="*/ 2 h 9"/>
                <a:gd name="T32" fmla="*/ 2 w 17"/>
                <a:gd name="T33" fmla="*/ 8 h 9"/>
                <a:gd name="T34" fmla="*/ 15 w 17"/>
                <a:gd name="T35" fmla="*/ 8 h 9"/>
                <a:gd name="T36" fmla="*/ 15 w 17"/>
                <a:gd name="T37" fmla="*/ 5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7" h="9">
                  <a:moveTo>
                    <a:pt x="15" y="5"/>
                  </a:moveTo>
                  <a:cubicBezTo>
                    <a:pt x="15" y="4"/>
                    <a:pt x="15" y="4"/>
                    <a:pt x="16" y="4"/>
                  </a:cubicBezTo>
                  <a:cubicBezTo>
                    <a:pt x="16" y="4"/>
                    <a:pt x="17" y="4"/>
                    <a:pt x="17" y="5"/>
                  </a:cubicBezTo>
                  <a:cubicBezTo>
                    <a:pt x="17" y="9"/>
                    <a:pt x="17" y="9"/>
                    <a:pt x="17" y="9"/>
                  </a:cubicBezTo>
                  <a:cubicBezTo>
                    <a:pt x="17" y="9"/>
                    <a:pt x="16" y="9"/>
                    <a:pt x="16" y="9"/>
                  </a:cubicBezTo>
                  <a:cubicBezTo>
                    <a:pt x="16" y="9"/>
                    <a:pt x="16" y="9"/>
                    <a:pt x="16" y="9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1"/>
                    <a:pt x="17" y="1"/>
                  </a:cubicBezTo>
                  <a:cubicBezTo>
                    <a:pt x="17" y="2"/>
                    <a:pt x="16" y="2"/>
                    <a:pt x="16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15" y="8"/>
                    <a:pt x="15" y="8"/>
                    <a:pt x="15" y="8"/>
                  </a:cubicBezTo>
                  <a:lnTo>
                    <a:pt x="15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0" name="Freeform 769">
              <a:extLst>
                <a:ext uri="{FF2B5EF4-FFF2-40B4-BE49-F238E27FC236}">
                  <a16:creationId xmlns:a16="http://schemas.microsoft.com/office/drawing/2014/main" xmlns="" id="{7251CDFC-A56B-4F1A-AC56-B0ED1439CFBF}"/>
                </a:ext>
              </a:extLst>
            </p:cNvPr>
            <p:cNvSpPr>
              <a:spLocks/>
            </p:cNvSpPr>
            <p:nvPr/>
          </p:nvSpPr>
          <p:spPr bwMode="auto">
            <a:xfrm>
              <a:off x="6303963" y="6457951"/>
              <a:ext cx="239712" cy="139700"/>
            </a:xfrm>
            <a:custGeom>
              <a:avLst/>
              <a:gdLst>
                <a:gd name="T0" fmla="*/ 2 w 43"/>
                <a:gd name="T1" fmla="*/ 24 h 25"/>
                <a:gd name="T2" fmla="*/ 1 w 43"/>
                <a:gd name="T3" fmla="*/ 25 h 25"/>
                <a:gd name="T4" fmla="*/ 0 w 43"/>
                <a:gd name="T5" fmla="*/ 24 h 25"/>
                <a:gd name="T6" fmla="*/ 0 w 43"/>
                <a:gd name="T7" fmla="*/ 5 h 25"/>
                <a:gd name="T8" fmla="*/ 1 w 43"/>
                <a:gd name="T9" fmla="*/ 4 h 25"/>
                <a:gd name="T10" fmla="*/ 1 w 43"/>
                <a:gd name="T11" fmla="*/ 4 h 25"/>
                <a:gd name="T12" fmla="*/ 11 w 43"/>
                <a:gd name="T13" fmla="*/ 4 h 25"/>
                <a:gd name="T14" fmla="*/ 12 w 43"/>
                <a:gd name="T15" fmla="*/ 5 h 25"/>
                <a:gd name="T16" fmla="*/ 12 w 43"/>
                <a:gd name="T17" fmla="*/ 5 h 25"/>
                <a:gd name="T18" fmla="*/ 12 w 43"/>
                <a:gd name="T19" fmla="*/ 23 h 25"/>
                <a:gd name="T20" fmla="*/ 41 w 43"/>
                <a:gd name="T21" fmla="*/ 23 h 25"/>
                <a:gd name="T22" fmla="*/ 41 w 43"/>
                <a:gd name="T23" fmla="*/ 1 h 25"/>
                <a:gd name="T24" fmla="*/ 42 w 43"/>
                <a:gd name="T25" fmla="*/ 0 h 25"/>
                <a:gd name="T26" fmla="*/ 43 w 43"/>
                <a:gd name="T27" fmla="*/ 1 h 25"/>
                <a:gd name="T28" fmla="*/ 43 w 43"/>
                <a:gd name="T29" fmla="*/ 24 h 25"/>
                <a:gd name="T30" fmla="*/ 43 w 43"/>
                <a:gd name="T31" fmla="*/ 24 h 25"/>
                <a:gd name="T32" fmla="*/ 42 w 43"/>
                <a:gd name="T33" fmla="*/ 25 h 25"/>
                <a:gd name="T34" fmla="*/ 11 w 43"/>
                <a:gd name="T35" fmla="*/ 25 h 25"/>
                <a:gd name="T36" fmla="*/ 11 w 43"/>
                <a:gd name="T37" fmla="*/ 25 h 25"/>
                <a:gd name="T38" fmla="*/ 10 w 43"/>
                <a:gd name="T39" fmla="*/ 24 h 25"/>
                <a:gd name="T40" fmla="*/ 10 w 43"/>
                <a:gd name="T41" fmla="*/ 6 h 25"/>
                <a:gd name="T42" fmla="*/ 2 w 43"/>
                <a:gd name="T43" fmla="*/ 6 h 25"/>
                <a:gd name="T44" fmla="*/ 2 w 43"/>
                <a:gd name="T45" fmla="*/ 2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" h="25">
                  <a:moveTo>
                    <a:pt x="2" y="24"/>
                  </a:moveTo>
                  <a:cubicBezTo>
                    <a:pt x="2" y="25"/>
                    <a:pt x="1" y="25"/>
                    <a:pt x="1" y="25"/>
                  </a:cubicBezTo>
                  <a:cubicBezTo>
                    <a:pt x="0" y="25"/>
                    <a:pt x="0" y="25"/>
                    <a:pt x="0" y="24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4"/>
                    <a:pt x="0" y="4"/>
                    <a:pt x="1" y="4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11" y="4"/>
                    <a:pt x="11" y="4"/>
                    <a:pt x="11" y="4"/>
                  </a:cubicBezTo>
                  <a:cubicBezTo>
                    <a:pt x="11" y="4"/>
                    <a:pt x="12" y="4"/>
                    <a:pt x="12" y="5"/>
                  </a:cubicBezTo>
                  <a:cubicBezTo>
                    <a:pt x="12" y="5"/>
                    <a:pt x="12" y="5"/>
                    <a:pt x="12" y="5"/>
                  </a:cubicBezTo>
                  <a:cubicBezTo>
                    <a:pt x="12" y="23"/>
                    <a:pt x="12" y="23"/>
                    <a:pt x="12" y="23"/>
                  </a:cubicBezTo>
                  <a:cubicBezTo>
                    <a:pt x="41" y="23"/>
                    <a:pt x="41" y="23"/>
                    <a:pt x="41" y="23"/>
                  </a:cubicBezTo>
                  <a:cubicBezTo>
                    <a:pt x="41" y="1"/>
                    <a:pt x="41" y="1"/>
                    <a:pt x="41" y="1"/>
                  </a:cubicBezTo>
                  <a:cubicBezTo>
                    <a:pt x="41" y="0"/>
                    <a:pt x="41" y="0"/>
                    <a:pt x="42" y="0"/>
                  </a:cubicBezTo>
                  <a:cubicBezTo>
                    <a:pt x="42" y="0"/>
                    <a:pt x="43" y="0"/>
                    <a:pt x="43" y="1"/>
                  </a:cubicBezTo>
                  <a:cubicBezTo>
                    <a:pt x="43" y="24"/>
                    <a:pt x="43" y="24"/>
                    <a:pt x="43" y="24"/>
                  </a:cubicBezTo>
                  <a:cubicBezTo>
                    <a:pt x="43" y="24"/>
                    <a:pt x="43" y="24"/>
                    <a:pt x="43" y="24"/>
                  </a:cubicBezTo>
                  <a:cubicBezTo>
                    <a:pt x="43" y="25"/>
                    <a:pt x="42" y="25"/>
                    <a:pt x="42" y="25"/>
                  </a:cubicBezTo>
                  <a:cubicBezTo>
                    <a:pt x="11" y="25"/>
                    <a:pt x="11" y="25"/>
                    <a:pt x="11" y="25"/>
                  </a:cubicBezTo>
                  <a:cubicBezTo>
                    <a:pt x="11" y="25"/>
                    <a:pt x="11" y="25"/>
                    <a:pt x="11" y="25"/>
                  </a:cubicBezTo>
                  <a:cubicBezTo>
                    <a:pt x="10" y="25"/>
                    <a:pt x="10" y="25"/>
                    <a:pt x="10" y="24"/>
                  </a:cubicBezTo>
                  <a:cubicBezTo>
                    <a:pt x="10" y="6"/>
                    <a:pt x="10" y="6"/>
                    <a:pt x="10" y="6"/>
                  </a:cubicBezTo>
                  <a:cubicBezTo>
                    <a:pt x="2" y="6"/>
                    <a:pt x="2" y="6"/>
                    <a:pt x="2" y="6"/>
                  </a:cubicBezTo>
                  <a:lnTo>
                    <a:pt x="2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1" name="Freeform 772">
              <a:extLst>
                <a:ext uri="{FF2B5EF4-FFF2-40B4-BE49-F238E27FC236}">
                  <a16:creationId xmlns:a16="http://schemas.microsoft.com/office/drawing/2014/main" xmlns="" id="{68B6D487-4FA5-42AC-9512-321452E57FCE}"/>
                </a:ext>
              </a:extLst>
            </p:cNvPr>
            <p:cNvSpPr>
              <a:spLocks/>
            </p:cNvSpPr>
            <p:nvPr/>
          </p:nvSpPr>
          <p:spPr bwMode="auto">
            <a:xfrm>
              <a:off x="6515100" y="6413501"/>
              <a:ext cx="55562" cy="33338"/>
            </a:xfrm>
            <a:custGeom>
              <a:avLst/>
              <a:gdLst>
                <a:gd name="T0" fmla="*/ 8 w 10"/>
                <a:gd name="T1" fmla="*/ 1 h 6"/>
                <a:gd name="T2" fmla="*/ 9 w 10"/>
                <a:gd name="T3" fmla="*/ 0 h 6"/>
                <a:gd name="T4" fmla="*/ 10 w 10"/>
                <a:gd name="T5" fmla="*/ 1 h 6"/>
                <a:gd name="T6" fmla="*/ 8 w 10"/>
                <a:gd name="T7" fmla="*/ 5 h 6"/>
                <a:gd name="T8" fmla="*/ 5 w 10"/>
                <a:gd name="T9" fmla="*/ 6 h 6"/>
                <a:gd name="T10" fmla="*/ 2 w 10"/>
                <a:gd name="T11" fmla="*/ 5 h 6"/>
                <a:gd name="T12" fmla="*/ 0 w 10"/>
                <a:gd name="T13" fmla="*/ 1 h 6"/>
                <a:gd name="T14" fmla="*/ 1 w 10"/>
                <a:gd name="T15" fmla="*/ 0 h 6"/>
                <a:gd name="T16" fmla="*/ 2 w 10"/>
                <a:gd name="T17" fmla="*/ 1 h 6"/>
                <a:gd name="T18" fmla="*/ 3 w 10"/>
                <a:gd name="T19" fmla="*/ 3 h 6"/>
                <a:gd name="T20" fmla="*/ 5 w 10"/>
                <a:gd name="T21" fmla="*/ 4 h 6"/>
                <a:gd name="T22" fmla="*/ 7 w 10"/>
                <a:gd name="T23" fmla="*/ 3 h 6"/>
                <a:gd name="T24" fmla="*/ 8 w 10"/>
                <a:gd name="T2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" h="6">
                  <a:moveTo>
                    <a:pt x="8" y="1"/>
                  </a:moveTo>
                  <a:cubicBezTo>
                    <a:pt x="8" y="1"/>
                    <a:pt x="8" y="0"/>
                    <a:pt x="9" y="0"/>
                  </a:cubicBezTo>
                  <a:cubicBezTo>
                    <a:pt x="9" y="0"/>
                    <a:pt x="10" y="1"/>
                    <a:pt x="10" y="1"/>
                  </a:cubicBezTo>
                  <a:cubicBezTo>
                    <a:pt x="10" y="3"/>
                    <a:pt x="9" y="4"/>
                    <a:pt x="8" y="5"/>
                  </a:cubicBezTo>
                  <a:cubicBezTo>
                    <a:pt x="7" y="6"/>
                    <a:pt x="6" y="6"/>
                    <a:pt x="5" y="6"/>
                  </a:cubicBezTo>
                  <a:cubicBezTo>
                    <a:pt x="4" y="6"/>
                    <a:pt x="2" y="6"/>
                    <a:pt x="2" y="5"/>
                  </a:cubicBezTo>
                  <a:cubicBezTo>
                    <a:pt x="1" y="4"/>
                    <a:pt x="0" y="3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2"/>
                    <a:pt x="2" y="3"/>
                    <a:pt x="3" y="3"/>
                  </a:cubicBezTo>
                  <a:cubicBezTo>
                    <a:pt x="3" y="4"/>
                    <a:pt x="4" y="4"/>
                    <a:pt x="5" y="4"/>
                  </a:cubicBezTo>
                  <a:cubicBezTo>
                    <a:pt x="6" y="4"/>
                    <a:pt x="6" y="4"/>
                    <a:pt x="7" y="3"/>
                  </a:cubicBezTo>
                  <a:cubicBezTo>
                    <a:pt x="7" y="3"/>
                    <a:pt x="8" y="2"/>
                    <a:pt x="8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2" name="Freeform 773">
              <a:extLst>
                <a:ext uri="{FF2B5EF4-FFF2-40B4-BE49-F238E27FC236}">
                  <a16:creationId xmlns:a16="http://schemas.microsoft.com/office/drawing/2014/main" xmlns="" id="{55AB1401-AAE3-4F56-B545-A15EC1B8B75D}"/>
                </a:ext>
              </a:extLst>
            </p:cNvPr>
            <p:cNvSpPr>
              <a:spLocks/>
            </p:cNvSpPr>
            <p:nvPr/>
          </p:nvSpPr>
          <p:spPr bwMode="auto">
            <a:xfrm>
              <a:off x="6292850" y="6369051"/>
              <a:ext cx="206375" cy="11113"/>
            </a:xfrm>
            <a:custGeom>
              <a:avLst/>
              <a:gdLst>
                <a:gd name="T0" fmla="*/ 1 w 37"/>
                <a:gd name="T1" fmla="*/ 2 h 2"/>
                <a:gd name="T2" fmla="*/ 0 w 37"/>
                <a:gd name="T3" fmla="*/ 1 h 2"/>
                <a:gd name="T4" fmla="*/ 1 w 37"/>
                <a:gd name="T5" fmla="*/ 0 h 2"/>
                <a:gd name="T6" fmla="*/ 36 w 37"/>
                <a:gd name="T7" fmla="*/ 0 h 2"/>
                <a:gd name="T8" fmla="*/ 37 w 37"/>
                <a:gd name="T9" fmla="*/ 1 h 2"/>
                <a:gd name="T10" fmla="*/ 36 w 37"/>
                <a:gd name="T11" fmla="*/ 2 h 2"/>
                <a:gd name="T12" fmla="*/ 1 w 3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7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7" y="0"/>
                    <a:pt x="37" y="0"/>
                    <a:pt x="37" y="1"/>
                  </a:cubicBezTo>
                  <a:cubicBezTo>
                    <a:pt x="37" y="1"/>
                    <a:pt x="37" y="2"/>
                    <a:pt x="3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3" name="Freeform 774">
              <a:extLst>
                <a:ext uri="{FF2B5EF4-FFF2-40B4-BE49-F238E27FC236}">
                  <a16:creationId xmlns:a16="http://schemas.microsoft.com/office/drawing/2014/main" xmlns="" id="{6674AA2B-F322-47F3-9F98-B40E6A1A2BA3}"/>
                </a:ext>
              </a:extLst>
            </p:cNvPr>
            <p:cNvSpPr>
              <a:spLocks/>
            </p:cNvSpPr>
            <p:nvPr/>
          </p:nvSpPr>
          <p:spPr bwMode="auto">
            <a:xfrm>
              <a:off x="6477000" y="6413501"/>
              <a:ext cx="49212" cy="33338"/>
            </a:xfrm>
            <a:custGeom>
              <a:avLst/>
              <a:gdLst>
                <a:gd name="T0" fmla="*/ 0 w 9"/>
                <a:gd name="T1" fmla="*/ 1 h 6"/>
                <a:gd name="T2" fmla="*/ 1 w 9"/>
                <a:gd name="T3" fmla="*/ 0 h 6"/>
                <a:gd name="T4" fmla="*/ 2 w 9"/>
                <a:gd name="T5" fmla="*/ 1 h 6"/>
                <a:gd name="T6" fmla="*/ 2 w 9"/>
                <a:gd name="T7" fmla="*/ 3 h 6"/>
                <a:gd name="T8" fmla="*/ 2 w 9"/>
                <a:gd name="T9" fmla="*/ 3 h 6"/>
                <a:gd name="T10" fmla="*/ 4 w 9"/>
                <a:gd name="T11" fmla="*/ 4 h 6"/>
                <a:gd name="T12" fmla="*/ 6 w 9"/>
                <a:gd name="T13" fmla="*/ 3 h 6"/>
                <a:gd name="T14" fmla="*/ 7 w 9"/>
                <a:gd name="T15" fmla="*/ 1 h 6"/>
                <a:gd name="T16" fmla="*/ 8 w 9"/>
                <a:gd name="T17" fmla="*/ 0 h 6"/>
                <a:gd name="T18" fmla="*/ 9 w 9"/>
                <a:gd name="T19" fmla="*/ 1 h 6"/>
                <a:gd name="T20" fmla="*/ 8 w 9"/>
                <a:gd name="T21" fmla="*/ 5 h 6"/>
                <a:gd name="T22" fmla="*/ 4 w 9"/>
                <a:gd name="T23" fmla="*/ 6 h 6"/>
                <a:gd name="T24" fmla="*/ 1 w 9"/>
                <a:gd name="T25" fmla="*/ 5 h 6"/>
                <a:gd name="T26" fmla="*/ 1 w 9"/>
                <a:gd name="T27" fmla="*/ 5 h 6"/>
                <a:gd name="T28" fmla="*/ 0 w 9"/>
                <a:gd name="T2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9" h="6">
                  <a:moveTo>
                    <a:pt x="0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3" y="4"/>
                    <a:pt x="4" y="4"/>
                    <a:pt x="4" y="4"/>
                  </a:cubicBezTo>
                  <a:cubicBezTo>
                    <a:pt x="5" y="4"/>
                    <a:pt x="6" y="4"/>
                    <a:pt x="6" y="3"/>
                  </a:cubicBezTo>
                  <a:cubicBezTo>
                    <a:pt x="7" y="3"/>
                    <a:pt x="7" y="2"/>
                    <a:pt x="7" y="1"/>
                  </a:cubicBezTo>
                  <a:cubicBezTo>
                    <a:pt x="7" y="1"/>
                    <a:pt x="8" y="0"/>
                    <a:pt x="8" y="0"/>
                  </a:cubicBezTo>
                  <a:cubicBezTo>
                    <a:pt x="9" y="0"/>
                    <a:pt x="9" y="1"/>
                    <a:pt x="9" y="1"/>
                  </a:cubicBezTo>
                  <a:cubicBezTo>
                    <a:pt x="9" y="3"/>
                    <a:pt x="9" y="4"/>
                    <a:pt x="8" y="5"/>
                  </a:cubicBezTo>
                  <a:cubicBezTo>
                    <a:pt x="7" y="6"/>
                    <a:pt x="6" y="6"/>
                    <a:pt x="4" y="6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4"/>
                    <a:pt x="0" y="3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4" name="Freeform 775">
              <a:extLst>
                <a:ext uri="{FF2B5EF4-FFF2-40B4-BE49-F238E27FC236}">
                  <a16:creationId xmlns:a16="http://schemas.microsoft.com/office/drawing/2014/main" xmlns="" id="{BABBF426-9CFD-49A9-83A3-326335E39A9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92863" y="6413501"/>
              <a:ext cx="50800" cy="33338"/>
            </a:xfrm>
            <a:custGeom>
              <a:avLst/>
              <a:gdLst>
                <a:gd name="T0" fmla="*/ 0 w 9"/>
                <a:gd name="T1" fmla="*/ 1 h 6"/>
                <a:gd name="T2" fmla="*/ 1 w 9"/>
                <a:gd name="T3" fmla="*/ 0 h 6"/>
                <a:gd name="T4" fmla="*/ 2 w 9"/>
                <a:gd name="T5" fmla="*/ 1 h 6"/>
                <a:gd name="T6" fmla="*/ 3 w 9"/>
                <a:gd name="T7" fmla="*/ 3 h 6"/>
                <a:gd name="T8" fmla="*/ 5 w 9"/>
                <a:gd name="T9" fmla="*/ 4 h 6"/>
                <a:gd name="T10" fmla="*/ 6 w 9"/>
                <a:gd name="T11" fmla="*/ 3 h 6"/>
                <a:gd name="T12" fmla="*/ 7 w 9"/>
                <a:gd name="T13" fmla="*/ 1 h 6"/>
                <a:gd name="T14" fmla="*/ 8 w 9"/>
                <a:gd name="T15" fmla="*/ 0 h 6"/>
                <a:gd name="T16" fmla="*/ 9 w 9"/>
                <a:gd name="T17" fmla="*/ 1 h 6"/>
                <a:gd name="T18" fmla="*/ 8 w 9"/>
                <a:gd name="T19" fmla="*/ 5 h 6"/>
                <a:gd name="T20" fmla="*/ 5 w 9"/>
                <a:gd name="T21" fmla="*/ 6 h 6"/>
                <a:gd name="T22" fmla="*/ 1 w 9"/>
                <a:gd name="T23" fmla="*/ 5 h 6"/>
                <a:gd name="T24" fmla="*/ 0 w 9"/>
                <a:gd name="T2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" h="6">
                  <a:moveTo>
                    <a:pt x="0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2"/>
                    <a:pt x="2" y="3"/>
                    <a:pt x="3" y="3"/>
                  </a:cubicBezTo>
                  <a:cubicBezTo>
                    <a:pt x="3" y="4"/>
                    <a:pt x="4" y="4"/>
                    <a:pt x="5" y="4"/>
                  </a:cubicBezTo>
                  <a:cubicBezTo>
                    <a:pt x="5" y="4"/>
                    <a:pt x="6" y="4"/>
                    <a:pt x="6" y="3"/>
                  </a:cubicBezTo>
                  <a:cubicBezTo>
                    <a:pt x="7" y="3"/>
                    <a:pt x="7" y="2"/>
                    <a:pt x="7" y="1"/>
                  </a:cubicBezTo>
                  <a:cubicBezTo>
                    <a:pt x="7" y="1"/>
                    <a:pt x="8" y="0"/>
                    <a:pt x="8" y="0"/>
                  </a:cubicBezTo>
                  <a:cubicBezTo>
                    <a:pt x="9" y="0"/>
                    <a:pt x="9" y="1"/>
                    <a:pt x="9" y="1"/>
                  </a:cubicBezTo>
                  <a:cubicBezTo>
                    <a:pt x="9" y="3"/>
                    <a:pt x="9" y="4"/>
                    <a:pt x="8" y="5"/>
                  </a:cubicBezTo>
                  <a:cubicBezTo>
                    <a:pt x="7" y="6"/>
                    <a:pt x="6" y="6"/>
                    <a:pt x="5" y="6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0" y="4"/>
                    <a:pt x="0" y="3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5" name="Freeform 776">
              <a:extLst>
                <a:ext uri="{FF2B5EF4-FFF2-40B4-BE49-F238E27FC236}">
                  <a16:creationId xmlns:a16="http://schemas.microsoft.com/office/drawing/2014/main" xmlns="" id="{9DA662D2-206A-4F5A-9348-1E708D65CF24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2550" y="6413501"/>
              <a:ext cx="55562" cy="33338"/>
            </a:xfrm>
            <a:custGeom>
              <a:avLst/>
              <a:gdLst>
                <a:gd name="T0" fmla="*/ 8 w 10"/>
                <a:gd name="T1" fmla="*/ 1 h 6"/>
                <a:gd name="T2" fmla="*/ 9 w 10"/>
                <a:gd name="T3" fmla="*/ 0 h 6"/>
                <a:gd name="T4" fmla="*/ 10 w 10"/>
                <a:gd name="T5" fmla="*/ 1 h 6"/>
                <a:gd name="T6" fmla="*/ 8 w 10"/>
                <a:gd name="T7" fmla="*/ 5 h 6"/>
                <a:gd name="T8" fmla="*/ 5 w 10"/>
                <a:gd name="T9" fmla="*/ 6 h 6"/>
                <a:gd name="T10" fmla="*/ 2 w 10"/>
                <a:gd name="T11" fmla="*/ 5 h 6"/>
                <a:gd name="T12" fmla="*/ 0 w 10"/>
                <a:gd name="T13" fmla="*/ 1 h 6"/>
                <a:gd name="T14" fmla="*/ 1 w 10"/>
                <a:gd name="T15" fmla="*/ 0 h 6"/>
                <a:gd name="T16" fmla="*/ 2 w 10"/>
                <a:gd name="T17" fmla="*/ 1 h 6"/>
                <a:gd name="T18" fmla="*/ 3 w 10"/>
                <a:gd name="T19" fmla="*/ 3 h 6"/>
                <a:gd name="T20" fmla="*/ 5 w 10"/>
                <a:gd name="T21" fmla="*/ 4 h 6"/>
                <a:gd name="T22" fmla="*/ 7 w 10"/>
                <a:gd name="T23" fmla="*/ 3 h 6"/>
                <a:gd name="T24" fmla="*/ 8 w 10"/>
                <a:gd name="T2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" h="6">
                  <a:moveTo>
                    <a:pt x="8" y="1"/>
                  </a:moveTo>
                  <a:cubicBezTo>
                    <a:pt x="8" y="1"/>
                    <a:pt x="8" y="0"/>
                    <a:pt x="9" y="0"/>
                  </a:cubicBezTo>
                  <a:cubicBezTo>
                    <a:pt x="9" y="0"/>
                    <a:pt x="10" y="1"/>
                    <a:pt x="10" y="1"/>
                  </a:cubicBezTo>
                  <a:cubicBezTo>
                    <a:pt x="10" y="3"/>
                    <a:pt x="9" y="4"/>
                    <a:pt x="8" y="5"/>
                  </a:cubicBezTo>
                  <a:cubicBezTo>
                    <a:pt x="7" y="6"/>
                    <a:pt x="6" y="6"/>
                    <a:pt x="5" y="6"/>
                  </a:cubicBezTo>
                  <a:cubicBezTo>
                    <a:pt x="4" y="6"/>
                    <a:pt x="2" y="6"/>
                    <a:pt x="2" y="5"/>
                  </a:cubicBezTo>
                  <a:cubicBezTo>
                    <a:pt x="1" y="4"/>
                    <a:pt x="0" y="3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2"/>
                    <a:pt x="2" y="3"/>
                    <a:pt x="3" y="3"/>
                  </a:cubicBezTo>
                  <a:cubicBezTo>
                    <a:pt x="3" y="4"/>
                    <a:pt x="4" y="4"/>
                    <a:pt x="5" y="4"/>
                  </a:cubicBezTo>
                  <a:cubicBezTo>
                    <a:pt x="6" y="4"/>
                    <a:pt x="6" y="4"/>
                    <a:pt x="7" y="3"/>
                  </a:cubicBezTo>
                  <a:cubicBezTo>
                    <a:pt x="7" y="3"/>
                    <a:pt x="8" y="2"/>
                    <a:pt x="8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6" name="Freeform 777">
              <a:extLst>
                <a:ext uri="{FF2B5EF4-FFF2-40B4-BE49-F238E27FC236}">
                  <a16:creationId xmlns:a16="http://schemas.microsoft.com/office/drawing/2014/main" xmlns="" id="{BE4F6E3C-2458-45CA-8993-87603B41741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48413" y="6413501"/>
              <a:ext cx="55562" cy="33338"/>
            </a:xfrm>
            <a:custGeom>
              <a:avLst/>
              <a:gdLst>
                <a:gd name="T0" fmla="*/ 8 w 10"/>
                <a:gd name="T1" fmla="*/ 1 h 6"/>
                <a:gd name="T2" fmla="*/ 9 w 10"/>
                <a:gd name="T3" fmla="*/ 0 h 6"/>
                <a:gd name="T4" fmla="*/ 10 w 10"/>
                <a:gd name="T5" fmla="*/ 1 h 6"/>
                <a:gd name="T6" fmla="*/ 8 w 10"/>
                <a:gd name="T7" fmla="*/ 5 h 6"/>
                <a:gd name="T8" fmla="*/ 8 w 10"/>
                <a:gd name="T9" fmla="*/ 5 h 6"/>
                <a:gd name="T10" fmla="*/ 5 w 10"/>
                <a:gd name="T11" fmla="*/ 6 h 6"/>
                <a:gd name="T12" fmla="*/ 2 w 10"/>
                <a:gd name="T13" fmla="*/ 5 h 6"/>
                <a:gd name="T14" fmla="*/ 0 w 10"/>
                <a:gd name="T15" fmla="*/ 1 h 6"/>
                <a:gd name="T16" fmla="*/ 1 w 10"/>
                <a:gd name="T17" fmla="*/ 0 h 6"/>
                <a:gd name="T18" fmla="*/ 2 w 10"/>
                <a:gd name="T19" fmla="*/ 1 h 6"/>
                <a:gd name="T20" fmla="*/ 3 w 10"/>
                <a:gd name="T21" fmla="*/ 3 h 6"/>
                <a:gd name="T22" fmla="*/ 5 w 10"/>
                <a:gd name="T23" fmla="*/ 4 h 6"/>
                <a:gd name="T24" fmla="*/ 7 w 10"/>
                <a:gd name="T25" fmla="*/ 3 h 6"/>
                <a:gd name="T26" fmla="*/ 7 w 10"/>
                <a:gd name="T27" fmla="*/ 3 h 6"/>
                <a:gd name="T28" fmla="*/ 8 w 10"/>
                <a:gd name="T2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0" h="6">
                  <a:moveTo>
                    <a:pt x="8" y="1"/>
                  </a:moveTo>
                  <a:cubicBezTo>
                    <a:pt x="8" y="1"/>
                    <a:pt x="8" y="0"/>
                    <a:pt x="9" y="0"/>
                  </a:cubicBezTo>
                  <a:cubicBezTo>
                    <a:pt x="9" y="0"/>
                    <a:pt x="10" y="1"/>
                    <a:pt x="10" y="1"/>
                  </a:cubicBezTo>
                  <a:cubicBezTo>
                    <a:pt x="10" y="3"/>
                    <a:pt x="9" y="4"/>
                    <a:pt x="8" y="5"/>
                  </a:cubicBezTo>
                  <a:cubicBezTo>
                    <a:pt x="8" y="5"/>
                    <a:pt x="8" y="5"/>
                    <a:pt x="8" y="5"/>
                  </a:cubicBezTo>
                  <a:cubicBezTo>
                    <a:pt x="7" y="6"/>
                    <a:pt x="6" y="6"/>
                    <a:pt x="5" y="6"/>
                  </a:cubicBezTo>
                  <a:cubicBezTo>
                    <a:pt x="4" y="6"/>
                    <a:pt x="3" y="6"/>
                    <a:pt x="2" y="5"/>
                  </a:cubicBezTo>
                  <a:cubicBezTo>
                    <a:pt x="1" y="4"/>
                    <a:pt x="0" y="3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2"/>
                    <a:pt x="3" y="3"/>
                    <a:pt x="3" y="3"/>
                  </a:cubicBezTo>
                  <a:cubicBezTo>
                    <a:pt x="4" y="4"/>
                    <a:pt x="4" y="4"/>
                    <a:pt x="5" y="4"/>
                  </a:cubicBezTo>
                  <a:cubicBezTo>
                    <a:pt x="6" y="4"/>
                    <a:pt x="6" y="4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8" y="3"/>
                    <a:pt x="8" y="2"/>
                    <a:pt x="8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7" name="Freeform 778">
              <a:extLst>
                <a:ext uri="{FF2B5EF4-FFF2-40B4-BE49-F238E27FC236}">
                  <a16:creationId xmlns:a16="http://schemas.microsoft.com/office/drawing/2014/main" xmlns="" id="{7D762453-518D-4C9B-8648-DA096A2629B4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0313" y="6413501"/>
              <a:ext cx="49212" cy="33338"/>
            </a:xfrm>
            <a:custGeom>
              <a:avLst/>
              <a:gdLst>
                <a:gd name="T0" fmla="*/ 0 w 9"/>
                <a:gd name="T1" fmla="*/ 1 h 6"/>
                <a:gd name="T2" fmla="*/ 1 w 9"/>
                <a:gd name="T3" fmla="*/ 0 h 6"/>
                <a:gd name="T4" fmla="*/ 2 w 9"/>
                <a:gd name="T5" fmla="*/ 1 h 6"/>
                <a:gd name="T6" fmla="*/ 3 w 9"/>
                <a:gd name="T7" fmla="*/ 3 h 6"/>
                <a:gd name="T8" fmla="*/ 5 w 9"/>
                <a:gd name="T9" fmla="*/ 4 h 6"/>
                <a:gd name="T10" fmla="*/ 7 w 9"/>
                <a:gd name="T11" fmla="*/ 3 h 6"/>
                <a:gd name="T12" fmla="*/ 7 w 9"/>
                <a:gd name="T13" fmla="*/ 1 h 6"/>
                <a:gd name="T14" fmla="*/ 8 w 9"/>
                <a:gd name="T15" fmla="*/ 0 h 6"/>
                <a:gd name="T16" fmla="*/ 9 w 9"/>
                <a:gd name="T17" fmla="*/ 1 h 6"/>
                <a:gd name="T18" fmla="*/ 8 w 9"/>
                <a:gd name="T19" fmla="*/ 5 h 6"/>
                <a:gd name="T20" fmla="*/ 5 w 9"/>
                <a:gd name="T21" fmla="*/ 6 h 6"/>
                <a:gd name="T22" fmla="*/ 1 w 9"/>
                <a:gd name="T23" fmla="*/ 5 h 6"/>
                <a:gd name="T24" fmla="*/ 0 w 9"/>
                <a:gd name="T2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" h="6">
                  <a:moveTo>
                    <a:pt x="0" y="1"/>
                  </a:move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2" y="2"/>
                    <a:pt x="2" y="3"/>
                    <a:pt x="3" y="3"/>
                  </a:cubicBezTo>
                  <a:cubicBezTo>
                    <a:pt x="3" y="4"/>
                    <a:pt x="4" y="4"/>
                    <a:pt x="5" y="4"/>
                  </a:cubicBezTo>
                  <a:cubicBezTo>
                    <a:pt x="5" y="4"/>
                    <a:pt x="6" y="4"/>
                    <a:pt x="7" y="3"/>
                  </a:cubicBezTo>
                  <a:cubicBezTo>
                    <a:pt x="7" y="3"/>
                    <a:pt x="7" y="2"/>
                    <a:pt x="7" y="1"/>
                  </a:cubicBezTo>
                  <a:cubicBezTo>
                    <a:pt x="7" y="1"/>
                    <a:pt x="8" y="0"/>
                    <a:pt x="8" y="0"/>
                  </a:cubicBezTo>
                  <a:cubicBezTo>
                    <a:pt x="9" y="0"/>
                    <a:pt x="9" y="1"/>
                    <a:pt x="9" y="1"/>
                  </a:cubicBezTo>
                  <a:cubicBezTo>
                    <a:pt x="9" y="3"/>
                    <a:pt x="9" y="4"/>
                    <a:pt x="8" y="5"/>
                  </a:cubicBezTo>
                  <a:cubicBezTo>
                    <a:pt x="7" y="6"/>
                    <a:pt x="6" y="6"/>
                    <a:pt x="5" y="6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0" y="4"/>
                    <a:pt x="0" y="3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8" name="Freeform 779">
              <a:extLst>
                <a:ext uri="{FF2B5EF4-FFF2-40B4-BE49-F238E27FC236}">
                  <a16:creationId xmlns:a16="http://schemas.microsoft.com/office/drawing/2014/main" xmlns="" id="{11D3E893-90B8-46A0-AAD7-17B16251F681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0625" y="6413501"/>
              <a:ext cx="50800" cy="33338"/>
            </a:xfrm>
            <a:custGeom>
              <a:avLst/>
              <a:gdLst>
                <a:gd name="T0" fmla="*/ 7 w 9"/>
                <a:gd name="T1" fmla="*/ 1 h 6"/>
                <a:gd name="T2" fmla="*/ 8 w 9"/>
                <a:gd name="T3" fmla="*/ 0 h 6"/>
                <a:gd name="T4" fmla="*/ 9 w 9"/>
                <a:gd name="T5" fmla="*/ 1 h 6"/>
                <a:gd name="T6" fmla="*/ 7 w 9"/>
                <a:gd name="T7" fmla="*/ 5 h 6"/>
                <a:gd name="T8" fmla="*/ 4 w 9"/>
                <a:gd name="T9" fmla="*/ 6 h 6"/>
                <a:gd name="T10" fmla="*/ 1 w 9"/>
                <a:gd name="T11" fmla="*/ 5 h 6"/>
                <a:gd name="T12" fmla="*/ 1 w 9"/>
                <a:gd name="T13" fmla="*/ 5 h 6"/>
                <a:gd name="T14" fmla="*/ 0 w 9"/>
                <a:gd name="T15" fmla="*/ 1 h 6"/>
                <a:gd name="T16" fmla="*/ 0 w 9"/>
                <a:gd name="T17" fmla="*/ 0 h 6"/>
                <a:gd name="T18" fmla="*/ 1 w 9"/>
                <a:gd name="T19" fmla="*/ 1 h 6"/>
                <a:gd name="T20" fmla="*/ 2 w 9"/>
                <a:gd name="T21" fmla="*/ 3 h 6"/>
                <a:gd name="T22" fmla="*/ 2 w 9"/>
                <a:gd name="T23" fmla="*/ 3 h 6"/>
                <a:gd name="T24" fmla="*/ 2 w 9"/>
                <a:gd name="T25" fmla="*/ 3 h 6"/>
                <a:gd name="T26" fmla="*/ 4 w 9"/>
                <a:gd name="T27" fmla="*/ 4 h 6"/>
                <a:gd name="T28" fmla="*/ 6 w 9"/>
                <a:gd name="T29" fmla="*/ 3 h 6"/>
                <a:gd name="T30" fmla="*/ 7 w 9"/>
                <a:gd name="T3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" h="6">
                  <a:moveTo>
                    <a:pt x="7" y="1"/>
                  </a:moveTo>
                  <a:cubicBezTo>
                    <a:pt x="7" y="1"/>
                    <a:pt x="7" y="0"/>
                    <a:pt x="8" y="0"/>
                  </a:cubicBezTo>
                  <a:cubicBezTo>
                    <a:pt x="8" y="0"/>
                    <a:pt x="9" y="1"/>
                    <a:pt x="9" y="1"/>
                  </a:cubicBezTo>
                  <a:cubicBezTo>
                    <a:pt x="9" y="3"/>
                    <a:pt x="8" y="4"/>
                    <a:pt x="7" y="5"/>
                  </a:cubicBezTo>
                  <a:cubicBezTo>
                    <a:pt x="7" y="6"/>
                    <a:pt x="5" y="6"/>
                    <a:pt x="4" y="6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4"/>
                    <a:pt x="0" y="3"/>
                    <a:pt x="0" y="1"/>
                  </a:cubicBezTo>
                  <a:cubicBezTo>
                    <a:pt x="0" y="1"/>
                    <a:pt x="0" y="0"/>
                    <a:pt x="0" y="0"/>
                  </a:cubicBezTo>
                  <a:cubicBezTo>
                    <a:pt x="1" y="0"/>
                    <a:pt x="1" y="1"/>
                    <a:pt x="1" y="1"/>
                  </a:cubicBezTo>
                  <a:cubicBezTo>
                    <a:pt x="1" y="2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3" y="4"/>
                    <a:pt x="3" y="4"/>
                    <a:pt x="4" y="4"/>
                  </a:cubicBezTo>
                  <a:cubicBezTo>
                    <a:pt x="5" y="4"/>
                    <a:pt x="6" y="4"/>
                    <a:pt x="6" y="3"/>
                  </a:cubicBezTo>
                  <a:cubicBezTo>
                    <a:pt x="7" y="3"/>
                    <a:pt x="7" y="2"/>
                    <a:pt x="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809" name="Freeform 780">
            <a:extLst>
              <a:ext uri="{FF2B5EF4-FFF2-40B4-BE49-F238E27FC236}">
                <a16:creationId xmlns:a16="http://schemas.microsoft.com/office/drawing/2014/main" xmlns="" id="{2B993D70-B430-4365-95BE-FB316F4C4C78}"/>
              </a:ext>
            </a:extLst>
          </p:cNvPr>
          <p:cNvSpPr>
            <a:spLocks/>
          </p:cNvSpPr>
          <p:nvPr/>
        </p:nvSpPr>
        <p:spPr bwMode="auto">
          <a:xfrm>
            <a:off x="2270918" y="3778251"/>
            <a:ext cx="50800" cy="33338"/>
          </a:xfrm>
          <a:custGeom>
            <a:avLst/>
            <a:gdLst>
              <a:gd name="T0" fmla="*/ 0 w 9"/>
              <a:gd name="T1" fmla="*/ 1 h 6"/>
              <a:gd name="T2" fmla="*/ 1 w 9"/>
              <a:gd name="T3" fmla="*/ 0 h 6"/>
              <a:gd name="T4" fmla="*/ 2 w 9"/>
              <a:gd name="T5" fmla="*/ 1 h 6"/>
              <a:gd name="T6" fmla="*/ 3 w 9"/>
              <a:gd name="T7" fmla="*/ 3 h 6"/>
              <a:gd name="T8" fmla="*/ 5 w 9"/>
              <a:gd name="T9" fmla="*/ 4 h 6"/>
              <a:gd name="T10" fmla="*/ 7 w 9"/>
              <a:gd name="T11" fmla="*/ 3 h 6"/>
              <a:gd name="T12" fmla="*/ 8 w 9"/>
              <a:gd name="T13" fmla="*/ 1 h 6"/>
              <a:gd name="T14" fmla="*/ 8 w 9"/>
              <a:gd name="T15" fmla="*/ 0 h 6"/>
              <a:gd name="T16" fmla="*/ 9 w 9"/>
              <a:gd name="T17" fmla="*/ 1 h 6"/>
              <a:gd name="T18" fmla="*/ 8 w 9"/>
              <a:gd name="T19" fmla="*/ 5 h 6"/>
              <a:gd name="T20" fmla="*/ 5 w 9"/>
              <a:gd name="T21" fmla="*/ 6 h 6"/>
              <a:gd name="T22" fmla="*/ 1 w 9"/>
              <a:gd name="T23" fmla="*/ 5 h 6"/>
              <a:gd name="T24" fmla="*/ 0 w 9"/>
              <a:gd name="T25" fmla="*/ 1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" h="6">
                <a:moveTo>
                  <a:pt x="0" y="1"/>
                </a:moveTo>
                <a:cubicBezTo>
                  <a:pt x="0" y="1"/>
                  <a:pt x="0" y="0"/>
                  <a:pt x="1" y="0"/>
                </a:cubicBezTo>
                <a:cubicBezTo>
                  <a:pt x="2" y="0"/>
                  <a:pt x="2" y="1"/>
                  <a:pt x="2" y="1"/>
                </a:cubicBezTo>
                <a:cubicBezTo>
                  <a:pt x="2" y="2"/>
                  <a:pt x="2" y="3"/>
                  <a:pt x="3" y="3"/>
                </a:cubicBezTo>
                <a:cubicBezTo>
                  <a:pt x="3" y="4"/>
                  <a:pt x="4" y="4"/>
                  <a:pt x="5" y="4"/>
                </a:cubicBezTo>
                <a:cubicBezTo>
                  <a:pt x="6" y="4"/>
                  <a:pt x="6" y="4"/>
                  <a:pt x="7" y="3"/>
                </a:cubicBezTo>
                <a:cubicBezTo>
                  <a:pt x="7" y="3"/>
                  <a:pt x="8" y="2"/>
                  <a:pt x="8" y="1"/>
                </a:cubicBezTo>
                <a:cubicBezTo>
                  <a:pt x="8" y="1"/>
                  <a:pt x="8" y="0"/>
                  <a:pt x="8" y="0"/>
                </a:cubicBezTo>
                <a:cubicBezTo>
                  <a:pt x="9" y="0"/>
                  <a:pt x="9" y="1"/>
                  <a:pt x="9" y="1"/>
                </a:cubicBezTo>
                <a:cubicBezTo>
                  <a:pt x="9" y="3"/>
                  <a:pt x="9" y="4"/>
                  <a:pt x="8" y="5"/>
                </a:cubicBezTo>
                <a:cubicBezTo>
                  <a:pt x="7" y="6"/>
                  <a:pt x="6" y="6"/>
                  <a:pt x="5" y="6"/>
                </a:cubicBezTo>
                <a:cubicBezTo>
                  <a:pt x="3" y="6"/>
                  <a:pt x="2" y="6"/>
                  <a:pt x="1" y="5"/>
                </a:cubicBezTo>
                <a:cubicBezTo>
                  <a:pt x="1" y="4"/>
                  <a:pt x="0" y="3"/>
                  <a:pt x="0" y="1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810" name="Group 809">
            <a:extLst>
              <a:ext uri="{FF2B5EF4-FFF2-40B4-BE49-F238E27FC236}">
                <a16:creationId xmlns:a16="http://schemas.microsoft.com/office/drawing/2014/main" xmlns="" id="{818A510D-F095-4F08-9CE5-BC84C0812715}"/>
              </a:ext>
            </a:extLst>
          </p:cNvPr>
          <p:cNvGrpSpPr/>
          <p:nvPr/>
        </p:nvGrpSpPr>
        <p:grpSpPr>
          <a:xfrm>
            <a:off x="2198688" y="939006"/>
            <a:ext cx="317500" cy="339726"/>
            <a:chOff x="8961438" y="6296026"/>
            <a:chExt cx="317500" cy="339726"/>
          </a:xfrm>
          <a:solidFill>
            <a:schemeClr val="tx1"/>
          </a:solidFill>
        </p:grpSpPr>
        <p:sp>
          <p:nvSpPr>
            <p:cNvPr id="811" name="Freeform 781">
              <a:extLst>
                <a:ext uri="{FF2B5EF4-FFF2-40B4-BE49-F238E27FC236}">
                  <a16:creationId xmlns:a16="http://schemas.microsoft.com/office/drawing/2014/main" xmlns="" id="{5845194C-6837-4DB9-B1BC-9BF1D0C11366}"/>
                </a:ext>
              </a:extLst>
            </p:cNvPr>
            <p:cNvSpPr>
              <a:spLocks/>
            </p:cNvSpPr>
            <p:nvPr/>
          </p:nvSpPr>
          <p:spPr bwMode="auto">
            <a:xfrm>
              <a:off x="9101138" y="6453189"/>
              <a:ext cx="177800" cy="182563"/>
            </a:xfrm>
            <a:custGeom>
              <a:avLst/>
              <a:gdLst>
                <a:gd name="T0" fmla="*/ 9 w 32"/>
                <a:gd name="T1" fmla="*/ 9 h 33"/>
                <a:gd name="T2" fmla="*/ 8 w 32"/>
                <a:gd name="T3" fmla="*/ 11 h 33"/>
                <a:gd name="T4" fmla="*/ 7 w 32"/>
                <a:gd name="T5" fmla="*/ 10 h 33"/>
                <a:gd name="T6" fmla="*/ 5 w 32"/>
                <a:gd name="T7" fmla="*/ 5 h 33"/>
                <a:gd name="T8" fmla="*/ 5 w 32"/>
                <a:gd name="T9" fmla="*/ 5 h 33"/>
                <a:gd name="T10" fmla="*/ 3 w 32"/>
                <a:gd name="T11" fmla="*/ 3 h 33"/>
                <a:gd name="T12" fmla="*/ 3 w 32"/>
                <a:gd name="T13" fmla="*/ 3 h 33"/>
                <a:gd name="T14" fmla="*/ 3 w 32"/>
                <a:gd name="T15" fmla="*/ 3 h 33"/>
                <a:gd name="T16" fmla="*/ 3 w 32"/>
                <a:gd name="T17" fmla="*/ 3 h 33"/>
                <a:gd name="T18" fmla="*/ 2 w 32"/>
                <a:gd name="T19" fmla="*/ 3 h 33"/>
                <a:gd name="T20" fmla="*/ 2 w 32"/>
                <a:gd name="T21" fmla="*/ 3 h 33"/>
                <a:gd name="T22" fmla="*/ 2 w 32"/>
                <a:gd name="T23" fmla="*/ 4 h 33"/>
                <a:gd name="T24" fmla="*/ 4 w 32"/>
                <a:gd name="T25" fmla="*/ 14 h 33"/>
                <a:gd name="T26" fmla="*/ 9 w 32"/>
                <a:gd name="T27" fmla="*/ 21 h 33"/>
                <a:gd name="T28" fmla="*/ 9 w 32"/>
                <a:gd name="T29" fmla="*/ 21 h 33"/>
                <a:gd name="T30" fmla="*/ 12 w 32"/>
                <a:gd name="T31" fmla="*/ 31 h 33"/>
                <a:gd name="T32" fmla="*/ 28 w 32"/>
                <a:gd name="T33" fmla="*/ 31 h 33"/>
                <a:gd name="T34" fmla="*/ 30 w 32"/>
                <a:gd name="T35" fmla="*/ 21 h 33"/>
                <a:gd name="T36" fmla="*/ 30 w 32"/>
                <a:gd name="T37" fmla="*/ 11 h 33"/>
                <a:gd name="T38" fmla="*/ 30 w 32"/>
                <a:gd name="T39" fmla="*/ 3 h 33"/>
                <a:gd name="T40" fmla="*/ 30 w 32"/>
                <a:gd name="T41" fmla="*/ 2 h 33"/>
                <a:gd name="T42" fmla="*/ 30 w 32"/>
                <a:gd name="T43" fmla="*/ 2 h 33"/>
                <a:gd name="T44" fmla="*/ 30 w 32"/>
                <a:gd name="T45" fmla="*/ 2 h 33"/>
                <a:gd name="T46" fmla="*/ 29 w 32"/>
                <a:gd name="T47" fmla="*/ 1 h 33"/>
                <a:gd name="T48" fmla="*/ 30 w 32"/>
                <a:gd name="T49" fmla="*/ 0 h 33"/>
                <a:gd name="T50" fmla="*/ 32 w 32"/>
                <a:gd name="T51" fmla="*/ 1 h 33"/>
                <a:gd name="T52" fmla="*/ 32 w 32"/>
                <a:gd name="T53" fmla="*/ 2 h 33"/>
                <a:gd name="T54" fmla="*/ 32 w 32"/>
                <a:gd name="T55" fmla="*/ 3 h 33"/>
                <a:gd name="T56" fmla="*/ 32 w 32"/>
                <a:gd name="T57" fmla="*/ 11 h 33"/>
                <a:gd name="T58" fmla="*/ 32 w 32"/>
                <a:gd name="T59" fmla="*/ 21 h 33"/>
                <a:gd name="T60" fmla="*/ 32 w 32"/>
                <a:gd name="T61" fmla="*/ 21 h 33"/>
                <a:gd name="T62" fmla="*/ 32 w 32"/>
                <a:gd name="T63" fmla="*/ 21 h 33"/>
                <a:gd name="T64" fmla="*/ 30 w 32"/>
                <a:gd name="T65" fmla="*/ 32 h 33"/>
                <a:gd name="T66" fmla="*/ 29 w 32"/>
                <a:gd name="T67" fmla="*/ 33 h 33"/>
                <a:gd name="T68" fmla="*/ 11 w 32"/>
                <a:gd name="T69" fmla="*/ 33 h 33"/>
                <a:gd name="T70" fmla="*/ 11 w 32"/>
                <a:gd name="T71" fmla="*/ 33 h 33"/>
                <a:gd name="T72" fmla="*/ 10 w 32"/>
                <a:gd name="T73" fmla="*/ 33 h 33"/>
                <a:gd name="T74" fmla="*/ 8 w 32"/>
                <a:gd name="T75" fmla="*/ 22 h 33"/>
                <a:gd name="T76" fmla="*/ 3 w 32"/>
                <a:gd name="T77" fmla="*/ 15 h 33"/>
                <a:gd name="T78" fmla="*/ 3 w 32"/>
                <a:gd name="T79" fmla="*/ 14 h 33"/>
                <a:gd name="T80" fmla="*/ 0 w 32"/>
                <a:gd name="T81" fmla="*/ 4 h 33"/>
                <a:gd name="T82" fmla="*/ 0 w 32"/>
                <a:gd name="T83" fmla="*/ 4 h 33"/>
                <a:gd name="T84" fmla="*/ 1 w 32"/>
                <a:gd name="T85" fmla="*/ 2 h 33"/>
                <a:gd name="T86" fmla="*/ 1 w 32"/>
                <a:gd name="T87" fmla="*/ 2 h 33"/>
                <a:gd name="T88" fmla="*/ 1 w 32"/>
                <a:gd name="T89" fmla="*/ 2 h 33"/>
                <a:gd name="T90" fmla="*/ 2 w 32"/>
                <a:gd name="T91" fmla="*/ 1 h 33"/>
                <a:gd name="T92" fmla="*/ 4 w 32"/>
                <a:gd name="T93" fmla="*/ 1 h 33"/>
                <a:gd name="T94" fmla="*/ 4 w 32"/>
                <a:gd name="T95" fmla="*/ 1 h 33"/>
                <a:gd name="T96" fmla="*/ 7 w 32"/>
                <a:gd name="T97" fmla="*/ 5 h 33"/>
                <a:gd name="T98" fmla="*/ 7 w 32"/>
                <a:gd name="T99" fmla="*/ 5 h 33"/>
                <a:gd name="T100" fmla="*/ 9 w 32"/>
                <a:gd name="T101" fmla="*/ 9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32" h="33">
                  <a:moveTo>
                    <a:pt x="9" y="9"/>
                  </a:moveTo>
                  <a:cubicBezTo>
                    <a:pt x="9" y="10"/>
                    <a:pt x="9" y="10"/>
                    <a:pt x="8" y="11"/>
                  </a:cubicBezTo>
                  <a:cubicBezTo>
                    <a:pt x="8" y="11"/>
                    <a:pt x="7" y="11"/>
                    <a:pt x="7" y="10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4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9" y="21"/>
                    <a:pt x="9" y="21"/>
                    <a:pt x="9" y="21"/>
                  </a:cubicBezTo>
                  <a:cubicBezTo>
                    <a:pt x="9" y="21"/>
                    <a:pt x="9" y="21"/>
                    <a:pt x="9" y="21"/>
                  </a:cubicBezTo>
                  <a:cubicBezTo>
                    <a:pt x="12" y="31"/>
                    <a:pt x="12" y="31"/>
                    <a:pt x="12" y="31"/>
                  </a:cubicBezTo>
                  <a:cubicBezTo>
                    <a:pt x="28" y="31"/>
                    <a:pt x="28" y="31"/>
                    <a:pt x="28" y="31"/>
                  </a:cubicBezTo>
                  <a:cubicBezTo>
                    <a:pt x="30" y="21"/>
                    <a:pt x="30" y="21"/>
                    <a:pt x="30" y="21"/>
                  </a:cubicBezTo>
                  <a:cubicBezTo>
                    <a:pt x="30" y="11"/>
                    <a:pt x="30" y="11"/>
                    <a:pt x="30" y="11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0" y="3"/>
                    <a:pt x="30" y="3"/>
                    <a:pt x="30" y="2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29" y="2"/>
                    <a:pt x="29" y="1"/>
                    <a:pt x="29" y="1"/>
                  </a:cubicBezTo>
                  <a:cubicBezTo>
                    <a:pt x="29" y="0"/>
                    <a:pt x="30" y="0"/>
                    <a:pt x="30" y="0"/>
                  </a:cubicBezTo>
                  <a:cubicBezTo>
                    <a:pt x="31" y="1"/>
                    <a:pt x="31" y="1"/>
                    <a:pt x="32" y="1"/>
                  </a:cubicBezTo>
                  <a:cubicBezTo>
                    <a:pt x="32" y="2"/>
                    <a:pt x="32" y="2"/>
                    <a:pt x="32" y="2"/>
                  </a:cubicBezTo>
                  <a:cubicBezTo>
                    <a:pt x="32" y="2"/>
                    <a:pt x="32" y="3"/>
                    <a:pt x="32" y="3"/>
                  </a:cubicBezTo>
                  <a:cubicBezTo>
                    <a:pt x="32" y="11"/>
                    <a:pt x="32" y="11"/>
                    <a:pt x="32" y="11"/>
                  </a:cubicBezTo>
                  <a:cubicBezTo>
                    <a:pt x="32" y="21"/>
                    <a:pt x="32" y="21"/>
                    <a:pt x="32" y="21"/>
                  </a:cubicBezTo>
                  <a:cubicBezTo>
                    <a:pt x="32" y="21"/>
                    <a:pt x="32" y="21"/>
                    <a:pt x="32" y="21"/>
                  </a:cubicBezTo>
                  <a:cubicBezTo>
                    <a:pt x="32" y="21"/>
                    <a:pt x="32" y="21"/>
                    <a:pt x="32" y="21"/>
                  </a:cubicBezTo>
                  <a:cubicBezTo>
                    <a:pt x="30" y="32"/>
                    <a:pt x="30" y="32"/>
                    <a:pt x="30" y="32"/>
                  </a:cubicBezTo>
                  <a:cubicBezTo>
                    <a:pt x="30" y="33"/>
                    <a:pt x="30" y="33"/>
                    <a:pt x="29" y="33"/>
                  </a:cubicBezTo>
                  <a:cubicBezTo>
                    <a:pt x="11" y="33"/>
                    <a:pt x="11" y="33"/>
                    <a:pt x="11" y="33"/>
                  </a:cubicBezTo>
                  <a:cubicBezTo>
                    <a:pt x="11" y="33"/>
                    <a:pt x="11" y="33"/>
                    <a:pt x="11" y="33"/>
                  </a:cubicBezTo>
                  <a:cubicBezTo>
                    <a:pt x="11" y="33"/>
                    <a:pt x="10" y="33"/>
                    <a:pt x="10" y="33"/>
                  </a:cubicBezTo>
                  <a:cubicBezTo>
                    <a:pt x="8" y="22"/>
                    <a:pt x="8" y="22"/>
                    <a:pt x="8" y="22"/>
                  </a:cubicBezTo>
                  <a:cubicBezTo>
                    <a:pt x="3" y="15"/>
                    <a:pt x="3" y="15"/>
                    <a:pt x="3" y="15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3"/>
                    <a:pt x="0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1"/>
                    <a:pt x="2" y="1"/>
                    <a:pt x="2" y="1"/>
                  </a:cubicBezTo>
                  <a:cubicBezTo>
                    <a:pt x="3" y="1"/>
                    <a:pt x="4" y="1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2"/>
                    <a:pt x="6" y="3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lnTo>
                    <a:pt x="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2" name="Freeform 782">
              <a:extLst>
                <a:ext uri="{FF2B5EF4-FFF2-40B4-BE49-F238E27FC236}">
                  <a16:creationId xmlns:a16="http://schemas.microsoft.com/office/drawing/2014/main" xmlns="" id="{5D17B1B4-CE7A-4D35-8963-AC099297C518}"/>
                </a:ext>
              </a:extLst>
            </p:cNvPr>
            <p:cNvSpPr>
              <a:spLocks/>
            </p:cNvSpPr>
            <p:nvPr/>
          </p:nvSpPr>
          <p:spPr bwMode="auto">
            <a:xfrm>
              <a:off x="8961438" y="6296026"/>
              <a:ext cx="261937" cy="112713"/>
            </a:xfrm>
            <a:custGeom>
              <a:avLst/>
              <a:gdLst>
                <a:gd name="T0" fmla="*/ 46 w 47"/>
                <a:gd name="T1" fmla="*/ 18 h 20"/>
                <a:gd name="T2" fmla="*/ 44 w 47"/>
                <a:gd name="T3" fmla="*/ 18 h 20"/>
                <a:gd name="T4" fmla="*/ 44 w 47"/>
                <a:gd name="T5" fmla="*/ 16 h 20"/>
                <a:gd name="T6" fmla="*/ 45 w 47"/>
                <a:gd name="T7" fmla="*/ 15 h 20"/>
                <a:gd name="T8" fmla="*/ 45 w 47"/>
                <a:gd name="T9" fmla="*/ 14 h 20"/>
                <a:gd name="T10" fmla="*/ 45 w 47"/>
                <a:gd name="T11" fmla="*/ 6 h 20"/>
                <a:gd name="T12" fmla="*/ 44 w 47"/>
                <a:gd name="T13" fmla="*/ 3 h 20"/>
                <a:gd name="T14" fmla="*/ 41 w 47"/>
                <a:gd name="T15" fmla="*/ 2 h 20"/>
                <a:gd name="T16" fmla="*/ 6 w 47"/>
                <a:gd name="T17" fmla="*/ 2 h 20"/>
                <a:gd name="T18" fmla="*/ 3 w 47"/>
                <a:gd name="T19" fmla="*/ 3 h 20"/>
                <a:gd name="T20" fmla="*/ 3 w 47"/>
                <a:gd name="T21" fmla="*/ 3 h 20"/>
                <a:gd name="T22" fmla="*/ 2 w 47"/>
                <a:gd name="T23" fmla="*/ 6 h 20"/>
                <a:gd name="T24" fmla="*/ 2 w 47"/>
                <a:gd name="T25" fmla="*/ 14 h 20"/>
                <a:gd name="T26" fmla="*/ 3 w 47"/>
                <a:gd name="T27" fmla="*/ 16 h 20"/>
                <a:gd name="T28" fmla="*/ 3 w 47"/>
                <a:gd name="T29" fmla="*/ 16 h 20"/>
                <a:gd name="T30" fmla="*/ 3 w 47"/>
                <a:gd name="T31" fmla="*/ 16 h 20"/>
                <a:gd name="T32" fmla="*/ 6 w 47"/>
                <a:gd name="T33" fmla="*/ 18 h 20"/>
                <a:gd name="T34" fmla="*/ 32 w 47"/>
                <a:gd name="T35" fmla="*/ 18 h 20"/>
                <a:gd name="T36" fmla="*/ 33 w 47"/>
                <a:gd name="T37" fmla="*/ 19 h 20"/>
                <a:gd name="T38" fmla="*/ 32 w 47"/>
                <a:gd name="T39" fmla="*/ 20 h 20"/>
                <a:gd name="T40" fmla="*/ 6 w 47"/>
                <a:gd name="T41" fmla="*/ 20 h 20"/>
                <a:gd name="T42" fmla="*/ 1 w 47"/>
                <a:gd name="T43" fmla="*/ 18 h 20"/>
                <a:gd name="T44" fmla="*/ 1 w 47"/>
                <a:gd name="T45" fmla="*/ 18 h 20"/>
                <a:gd name="T46" fmla="*/ 0 w 47"/>
                <a:gd name="T47" fmla="*/ 14 h 20"/>
                <a:gd name="T48" fmla="*/ 0 w 47"/>
                <a:gd name="T49" fmla="*/ 6 h 20"/>
                <a:gd name="T50" fmla="*/ 1 w 47"/>
                <a:gd name="T51" fmla="*/ 2 h 20"/>
                <a:gd name="T52" fmla="*/ 1 w 47"/>
                <a:gd name="T53" fmla="*/ 2 h 20"/>
                <a:gd name="T54" fmla="*/ 1 w 47"/>
                <a:gd name="T55" fmla="*/ 2 h 20"/>
                <a:gd name="T56" fmla="*/ 1 w 47"/>
                <a:gd name="T57" fmla="*/ 2 h 20"/>
                <a:gd name="T58" fmla="*/ 6 w 47"/>
                <a:gd name="T59" fmla="*/ 0 h 20"/>
                <a:gd name="T60" fmla="*/ 41 w 47"/>
                <a:gd name="T61" fmla="*/ 0 h 20"/>
                <a:gd name="T62" fmla="*/ 45 w 47"/>
                <a:gd name="T63" fmla="*/ 2 h 20"/>
                <a:gd name="T64" fmla="*/ 47 w 47"/>
                <a:gd name="T65" fmla="*/ 6 h 20"/>
                <a:gd name="T66" fmla="*/ 47 w 47"/>
                <a:gd name="T67" fmla="*/ 14 h 20"/>
                <a:gd name="T68" fmla="*/ 47 w 47"/>
                <a:gd name="T69" fmla="*/ 16 h 20"/>
                <a:gd name="T70" fmla="*/ 46 w 47"/>
                <a:gd name="T71" fmla="*/ 18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7" h="20">
                  <a:moveTo>
                    <a:pt x="46" y="18"/>
                  </a:moveTo>
                  <a:cubicBezTo>
                    <a:pt x="45" y="18"/>
                    <a:pt x="45" y="18"/>
                    <a:pt x="44" y="18"/>
                  </a:cubicBezTo>
                  <a:cubicBezTo>
                    <a:pt x="44" y="17"/>
                    <a:pt x="44" y="17"/>
                    <a:pt x="44" y="16"/>
                  </a:cubicBezTo>
                  <a:cubicBezTo>
                    <a:pt x="44" y="16"/>
                    <a:pt x="45" y="15"/>
                    <a:pt x="45" y="15"/>
                  </a:cubicBezTo>
                  <a:cubicBezTo>
                    <a:pt x="45" y="15"/>
                    <a:pt x="45" y="14"/>
                    <a:pt x="45" y="14"/>
                  </a:cubicBezTo>
                  <a:cubicBezTo>
                    <a:pt x="45" y="6"/>
                    <a:pt x="45" y="6"/>
                    <a:pt x="45" y="6"/>
                  </a:cubicBezTo>
                  <a:cubicBezTo>
                    <a:pt x="45" y="5"/>
                    <a:pt x="45" y="4"/>
                    <a:pt x="44" y="3"/>
                  </a:cubicBezTo>
                  <a:cubicBezTo>
                    <a:pt x="43" y="2"/>
                    <a:pt x="42" y="2"/>
                    <a:pt x="41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5"/>
                    <a:pt x="2" y="16"/>
                    <a:pt x="3" y="16"/>
                  </a:cubicBezTo>
                  <a:cubicBezTo>
                    <a:pt x="3" y="16"/>
                    <a:pt x="3" y="16"/>
                    <a:pt x="3" y="16"/>
                  </a:cubicBezTo>
                  <a:cubicBezTo>
                    <a:pt x="3" y="16"/>
                    <a:pt x="3" y="16"/>
                    <a:pt x="3" y="16"/>
                  </a:cubicBezTo>
                  <a:cubicBezTo>
                    <a:pt x="4" y="17"/>
                    <a:pt x="5" y="18"/>
                    <a:pt x="6" y="18"/>
                  </a:cubicBezTo>
                  <a:cubicBezTo>
                    <a:pt x="32" y="18"/>
                    <a:pt x="32" y="18"/>
                    <a:pt x="32" y="18"/>
                  </a:cubicBezTo>
                  <a:cubicBezTo>
                    <a:pt x="33" y="18"/>
                    <a:pt x="33" y="18"/>
                    <a:pt x="33" y="19"/>
                  </a:cubicBezTo>
                  <a:cubicBezTo>
                    <a:pt x="33" y="19"/>
                    <a:pt x="33" y="20"/>
                    <a:pt x="32" y="20"/>
                  </a:cubicBezTo>
                  <a:cubicBezTo>
                    <a:pt x="6" y="20"/>
                    <a:pt x="6" y="20"/>
                    <a:pt x="6" y="20"/>
                  </a:cubicBezTo>
                  <a:cubicBezTo>
                    <a:pt x="4" y="20"/>
                    <a:pt x="3" y="19"/>
                    <a:pt x="1" y="18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0" y="17"/>
                    <a:pt x="0" y="15"/>
                    <a:pt x="0" y="14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0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3" y="0"/>
                    <a:pt x="44" y="1"/>
                    <a:pt x="45" y="2"/>
                  </a:cubicBezTo>
                  <a:cubicBezTo>
                    <a:pt x="46" y="3"/>
                    <a:pt x="47" y="4"/>
                    <a:pt x="47" y="6"/>
                  </a:cubicBezTo>
                  <a:cubicBezTo>
                    <a:pt x="47" y="14"/>
                    <a:pt x="47" y="14"/>
                    <a:pt x="47" y="14"/>
                  </a:cubicBezTo>
                  <a:cubicBezTo>
                    <a:pt x="47" y="14"/>
                    <a:pt x="47" y="15"/>
                    <a:pt x="47" y="16"/>
                  </a:cubicBezTo>
                  <a:cubicBezTo>
                    <a:pt x="46" y="16"/>
                    <a:pt x="46" y="17"/>
                    <a:pt x="46" y="1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3" name="Freeform 783">
              <a:extLst>
                <a:ext uri="{FF2B5EF4-FFF2-40B4-BE49-F238E27FC236}">
                  <a16:creationId xmlns:a16="http://schemas.microsoft.com/office/drawing/2014/main" xmlns="" id="{FC8C30F3-9B87-46A2-8F9E-F4377A82C5E6}"/>
                </a:ext>
              </a:extLst>
            </p:cNvPr>
            <p:cNvSpPr>
              <a:spLocks/>
            </p:cNvSpPr>
            <p:nvPr/>
          </p:nvSpPr>
          <p:spPr bwMode="auto">
            <a:xfrm>
              <a:off x="9005888" y="6329364"/>
              <a:ext cx="33337" cy="44450"/>
            </a:xfrm>
            <a:custGeom>
              <a:avLst/>
              <a:gdLst>
                <a:gd name="T0" fmla="*/ 3 w 6"/>
                <a:gd name="T1" fmla="*/ 6 h 8"/>
                <a:gd name="T2" fmla="*/ 1 w 6"/>
                <a:gd name="T3" fmla="*/ 5 h 8"/>
                <a:gd name="T4" fmla="*/ 0 w 6"/>
                <a:gd name="T5" fmla="*/ 6 h 8"/>
                <a:gd name="T6" fmla="*/ 3 w 6"/>
                <a:gd name="T7" fmla="*/ 8 h 8"/>
                <a:gd name="T8" fmla="*/ 6 w 6"/>
                <a:gd name="T9" fmla="*/ 5 h 8"/>
                <a:gd name="T10" fmla="*/ 2 w 6"/>
                <a:gd name="T11" fmla="*/ 2 h 8"/>
                <a:gd name="T12" fmla="*/ 3 w 6"/>
                <a:gd name="T13" fmla="*/ 1 h 8"/>
                <a:gd name="T14" fmla="*/ 5 w 6"/>
                <a:gd name="T15" fmla="*/ 2 h 8"/>
                <a:gd name="T16" fmla="*/ 6 w 6"/>
                <a:gd name="T17" fmla="*/ 1 h 8"/>
                <a:gd name="T18" fmla="*/ 3 w 6"/>
                <a:gd name="T19" fmla="*/ 0 h 8"/>
                <a:gd name="T20" fmla="*/ 0 w 6"/>
                <a:gd name="T21" fmla="*/ 2 h 8"/>
                <a:gd name="T22" fmla="*/ 4 w 6"/>
                <a:gd name="T23" fmla="*/ 5 h 8"/>
                <a:gd name="T24" fmla="*/ 3 w 6"/>
                <a:gd name="T25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" h="8">
                  <a:moveTo>
                    <a:pt x="3" y="6"/>
                  </a:moveTo>
                  <a:cubicBezTo>
                    <a:pt x="2" y="6"/>
                    <a:pt x="2" y="5"/>
                    <a:pt x="1" y="5"/>
                  </a:cubicBezTo>
                  <a:cubicBezTo>
                    <a:pt x="0" y="5"/>
                    <a:pt x="0" y="6"/>
                    <a:pt x="0" y="6"/>
                  </a:cubicBezTo>
                  <a:cubicBezTo>
                    <a:pt x="0" y="7"/>
                    <a:pt x="2" y="8"/>
                    <a:pt x="3" y="8"/>
                  </a:cubicBezTo>
                  <a:cubicBezTo>
                    <a:pt x="5" y="8"/>
                    <a:pt x="6" y="7"/>
                    <a:pt x="6" y="5"/>
                  </a:cubicBezTo>
                  <a:cubicBezTo>
                    <a:pt x="6" y="3"/>
                    <a:pt x="2" y="3"/>
                    <a:pt x="2" y="2"/>
                  </a:cubicBezTo>
                  <a:cubicBezTo>
                    <a:pt x="2" y="2"/>
                    <a:pt x="3" y="1"/>
                    <a:pt x="3" y="1"/>
                  </a:cubicBezTo>
                  <a:cubicBezTo>
                    <a:pt x="4" y="1"/>
                    <a:pt x="4" y="2"/>
                    <a:pt x="5" y="2"/>
                  </a:cubicBezTo>
                  <a:cubicBezTo>
                    <a:pt x="6" y="2"/>
                    <a:pt x="6" y="2"/>
                    <a:pt x="6" y="1"/>
                  </a:cubicBezTo>
                  <a:cubicBezTo>
                    <a:pt x="6" y="1"/>
                    <a:pt x="5" y="0"/>
                    <a:pt x="3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5"/>
                    <a:pt x="4" y="4"/>
                    <a:pt x="4" y="5"/>
                  </a:cubicBezTo>
                  <a:cubicBezTo>
                    <a:pt x="4" y="6"/>
                    <a:pt x="4" y="6"/>
                    <a:pt x="3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4" name="Freeform 784">
              <a:extLst>
                <a:ext uri="{FF2B5EF4-FFF2-40B4-BE49-F238E27FC236}">
                  <a16:creationId xmlns:a16="http://schemas.microsoft.com/office/drawing/2014/main" xmlns="" id="{8D632285-F304-43C1-A8AD-CFE20C0D9AA5}"/>
                </a:ext>
              </a:extLst>
            </p:cNvPr>
            <p:cNvSpPr>
              <a:spLocks/>
            </p:cNvSpPr>
            <p:nvPr/>
          </p:nvSpPr>
          <p:spPr bwMode="auto">
            <a:xfrm>
              <a:off x="9056688" y="6329364"/>
              <a:ext cx="33337" cy="44450"/>
            </a:xfrm>
            <a:custGeom>
              <a:avLst/>
              <a:gdLst>
                <a:gd name="T0" fmla="*/ 5 w 6"/>
                <a:gd name="T1" fmla="*/ 2 h 8"/>
                <a:gd name="T2" fmla="*/ 6 w 6"/>
                <a:gd name="T3" fmla="*/ 1 h 8"/>
                <a:gd name="T4" fmla="*/ 5 w 6"/>
                <a:gd name="T5" fmla="*/ 0 h 8"/>
                <a:gd name="T6" fmla="*/ 1 w 6"/>
                <a:gd name="T7" fmla="*/ 0 h 8"/>
                <a:gd name="T8" fmla="*/ 0 w 6"/>
                <a:gd name="T9" fmla="*/ 1 h 8"/>
                <a:gd name="T10" fmla="*/ 0 w 6"/>
                <a:gd name="T11" fmla="*/ 7 h 8"/>
                <a:gd name="T12" fmla="*/ 1 w 6"/>
                <a:gd name="T13" fmla="*/ 8 h 8"/>
                <a:gd name="T14" fmla="*/ 5 w 6"/>
                <a:gd name="T15" fmla="*/ 8 h 8"/>
                <a:gd name="T16" fmla="*/ 6 w 6"/>
                <a:gd name="T17" fmla="*/ 7 h 8"/>
                <a:gd name="T18" fmla="*/ 5 w 6"/>
                <a:gd name="T19" fmla="*/ 6 h 8"/>
                <a:gd name="T20" fmla="*/ 2 w 6"/>
                <a:gd name="T21" fmla="*/ 6 h 8"/>
                <a:gd name="T22" fmla="*/ 2 w 6"/>
                <a:gd name="T23" fmla="*/ 5 h 8"/>
                <a:gd name="T24" fmla="*/ 4 w 6"/>
                <a:gd name="T25" fmla="*/ 5 h 8"/>
                <a:gd name="T26" fmla="*/ 5 w 6"/>
                <a:gd name="T27" fmla="*/ 4 h 8"/>
                <a:gd name="T28" fmla="*/ 4 w 6"/>
                <a:gd name="T29" fmla="*/ 3 h 8"/>
                <a:gd name="T30" fmla="*/ 2 w 6"/>
                <a:gd name="T31" fmla="*/ 3 h 8"/>
                <a:gd name="T32" fmla="*/ 2 w 6"/>
                <a:gd name="T33" fmla="*/ 2 h 8"/>
                <a:gd name="T34" fmla="*/ 5 w 6"/>
                <a:gd name="T35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" h="8">
                  <a:moveTo>
                    <a:pt x="5" y="2"/>
                  </a:moveTo>
                  <a:cubicBezTo>
                    <a:pt x="6" y="2"/>
                    <a:pt x="6" y="1"/>
                    <a:pt x="6" y="1"/>
                  </a:cubicBezTo>
                  <a:cubicBezTo>
                    <a:pt x="6" y="0"/>
                    <a:pt x="6" y="0"/>
                    <a:pt x="5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0"/>
                    <a:pt x="0" y="0"/>
                    <a:pt x="0" y="1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8"/>
                    <a:pt x="0" y="8"/>
                    <a:pt x="1" y="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6" y="8"/>
                    <a:pt x="6" y="7"/>
                    <a:pt x="6" y="7"/>
                  </a:cubicBezTo>
                  <a:cubicBezTo>
                    <a:pt x="6" y="7"/>
                    <a:pt x="6" y="6"/>
                    <a:pt x="5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5" y="5"/>
                    <a:pt x="5" y="4"/>
                    <a:pt x="5" y="4"/>
                  </a:cubicBezTo>
                  <a:cubicBezTo>
                    <a:pt x="5" y="3"/>
                    <a:pt x="5" y="3"/>
                    <a:pt x="4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2"/>
                    <a:pt x="2" y="2"/>
                    <a:pt x="2" y="2"/>
                  </a:cubicBezTo>
                  <a:lnTo>
                    <a:pt x="5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5" name="Freeform 785">
              <a:extLst>
                <a:ext uri="{FF2B5EF4-FFF2-40B4-BE49-F238E27FC236}">
                  <a16:creationId xmlns:a16="http://schemas.microsoft.com/office/drawing/2014/main" xmlns="" id="{A89AB63F-B0E5-441A-8667-B68028783D8B}"/>
                </a:ext>
              </a:extLst>
            </p:cNvPr>
            <p:cNvSpPr>
              <a:spLocks/>
            </p:cNvSpPr>
            <p:nvPr/>
          </p:nvSpPr>
          <p:spPr bwMode="auto">
            <a:xfrm>
              <a:off x="9101138" y="6329364"/>
              <a:ext cx="33337" cy="44450"/>
            </a:xfrm>
            <a:custGeom>
              <a:avLst/>
              <a:gdLst>
                <a:gd name="T0" fmla="*/ 0 w 6"/>
                <a:gd name="T1" fmla="*/ 7 h 8"/>
                <a:gd name="T2" fmla="*/ 1 w 6"/>
                <a:gd name="T3" fmla="*/ 8 h 8"/>
                <a:gd name="T4" fmla="*/ 5 w 6"/>
                <a:gd name="T5" fmla="*/ 8 h 8"/>
                <a:gd name="T6" fmla="*/ 6 w 6"/>
                <a:gd name="T7" fmla="*/ 7 h 8"/>
                <a:gd name="T8" fmla="*/ 5 w 6"/>
                <a:gd name="T9" fmla="*/ 6 h 8"/>
                <a:gd name="T10" fmla="*/ 2 w 6"/>
                <a:gd name="T11" fmla="*/ 6 h 8"/>
                <a:gd name="T12" fmla="*/ 2 w 6"/>
                <a:gd name="T13" fmla="*/ 1 h 8"/>
                <a:gd name="T14" fmla="*/ 1 w 6"/>
                <a:gd name="T15" fmla="*/ 0 h 8"/>
                <a:gd name="T16" fmla="*/ 0 w 6"/>
                <a:gd name="T17" fmla="*/ 1 h 8"/>
                <a:gd name="T18" fmla="*/ 0 w 6"/>
                <a:gd name="T19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" h="8">
                  <a:moveTo>
                    <a:pt x="0" y="7"/>
                  </a:moveTo>
                  <a:cubicBezTo>
                    <a:pt x="0" y="7"/>
                    <a:pt x="1" y="8"/>
                    <a:pt x="1" y="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6" y="8"/>
                    <a:pt x="6" y="7"/>
                    <a:pt x="6" y="7"/>
                  </a:cubicBezTo>
                  <a:cubicBezTo>
                    <a:pt x="6" y="6"/>
                    <a:pt x="6" y="6"/>
                    <a:pt x="5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0"/>
                    <a:pt x="2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lnTo>
                    <a:pt x="0" y="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6" name="Freeform 786">
              <a:extLst>
                <a:ext uri="{FF2B5EF4-FFF2-40B4-BE49-F238E27FC236}">
                  <a16:creationId xmlns:a16="http://schemas.microsoft.com/office/drawing/2014/main" xmlns="" id="{FC1BF881-674F-421E-B33D-3BFA5F97680C}"/>
                </a:ext>
              </a:extLst>
            </p:cNvPr>
            <p:cNvSpPr>
              <a:spLocks/>
            </p:cNvSpPr>
            <p:nvPr/>
          </p:nvSpPr>
          <p:spPr bwMode="auto">
            <a:xfrm>
              <a:off x="9145588" y="6329364"/>
              <a:ext cx="33337" cy="44450"/>
            </a:xfrm>
            <a:custGeom>
              <a:avLst/>
              <a:gdLst>
                <a:gd name="T0" fmla="*/ 0 w 6"/>
                <a:gd name="T1" fmla="*/ 7 h 8"/>
                <a:gd name="T2" fmla="*/ 1 w 6"/>
                <a:gd name="T3" fmla="*/ 8 h 8"/>
                <a:gd name="T4" fmla="*/ 5 w 6"/>
                <a:gd name="T5" fmla="*/ 8 h 8"/>
                <a:gd name="T6" fmla="*/ 6 w 6"/>
                <a:gd name="T7" fmla="*/ 7 h 8"/>
                <a:gd name="T8" fmla="*/ 5 w 6"/>
                <a:gd name="T9" fmla="*/ 6 h 8"/>
                <a:gd name="T10" fmla="*/ 2 w 6"/>
                <a:gd name="T11" fmla="*/ 6 h 8"/>
                <a:gd name="T12" fmla="*/ 2 w 6"/>
                <a:gd name="T13" fmla="*/ 1 h 8"/>
                <a:gd name="T14" fmla="*/ 1 w 6"/>
                <a:gd name="T15" fmla="*/ 0 h 8"/>
                <a:gd name="T16" fmla="*/ 0 w 6"/>
                <a:gd name="T17" fmla="*/ 1 h 8"/>
                <a:gd name="T18" fmla="*/ 0 w 6"/>
                <a:gd name="T19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" h="8">
                  <a:moveTo>
                    <a:pt x="0" y="7"/>
                  </a:moveTo>
                  <a:cubicBezTo>
                    <a:pt x="0" y="7"/>
                    <a:pt x="0" y="8"/>
                    <a:pt x="1" y="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6" y="8"/>
                    <a:pt x="6" y="7"/>
                    <a:pt x="6" y="7"/>
                  </a:cubicBezTo>
                  <a:cubicBezTo>
                    <a:pt x="6" y="6"/>
                    <a:pt x="6" y="6"/>
                    <a:pt x="5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0"/>
                    <a:pt x="2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lnTo>
                    <a:pt x="0" y="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7" name="Freeform 787">
              <a:extLst>
                <a:ext uri="{FF2B5EF4-FFF2-40B4-BE49-F238E27FC236}">
                  <a16:creationId xmlns:a16="http://schemas.microsoft.com/office/drawing/2014/main" xmlns="" id="{55F02F01-4169-4684-BA34-4BA90C703350}"/>
                </a:ext>
              </a:extLst>
            </p:cNvPr>
            <p:cNvSpPr>
              <a:spLocks/>
            </p:cNvSpPr>
            <p:nvPr/>
          </p:nvSpPr>
          <p:spPr bwMode="auto">
            <a:xfrm>
              <a:off x="9156700" y="6380164"/>
              <a:ext cx="38100" cy="155575"/>
            </a:xfrm>
            <a:custGeom>
              <a:avLst/>
              <a:gdLst>
                <a:gd name="T0" fmla="*/ 2 w 7"/>
                <a:gd name="T1" fmla="*/ 27 h 28"/>
                <a:gd name="T2" fmla="*/ 1 w 7"/>
                <a:gd name="T3" fmla="*/ 28 h 28"/>
                <a:gd name="T4" fmla="*/ 0 w 7"/>
                <a:gd name="T5" fmla="*/ 27 h 28"/>
                <a:gd name="T6" fmla="*/ 0 w 7"/>
                <a:gd name="T7" fmla="*/ 4 h 28"/>
                <a:gd name="T8" fmla="*/ 1 w 7"/>
                <a:gd name="T9" fmla="*/ 1 h 28"/>
                <a:gd name="T10" fmla="*/ 1 w 7"/>
                <a:gd name="T11" fmla="*/ 1 h 28"/>
                <a:gd name="T12" fmla="*/ 4 w 7"/>
                <a:gd name="T13" fmla="*/ 0 h 28"/>
                <a:gd name="T14" fmla="*/ 6 w 7"/>
                <a:gd name="T15" fmla="*/ 1 h 28"/>
                <a:gd name="T16" fmla="*/ 7 w 7"/>
                <a:gd name="T17" fmla="*/ 4 h 28"/>
                <a:gd name="T18" fmla="*/ 7 w 7"/>
                <a:gd name="T19" fmla="*/ 26 h 28"/>
                <a:gd name="T20" fmla="*/ 6 w 7"/>
                <a:gd name="T21" fmla="*/ 27 h 28"/>
                <a:gd name="T22" fmla="*/ 5 w 7"/>
                <a:gd name="T23" fmla="*/ 26 h 28"/>
                <a:gd name="T24" fmla="*/ 5 w 7"/>
                <a:gd name="T25" fmla="*/ 4 h 28"/>
                <a:gd name="T26" fmla="*/ 5 w 7"/>
                <a:gd name="T27" fmla="*/ 3 h 28"/>
                <a:gd name="T28" fmla="*/ 4 w 7"/>
                <a:gd name="T29" fmla="*/ 2 h 28"/>
                <a:gd name="T30" fmla="*/ 2 w 7"/>
                <a:gd name="T31" fmla="*/ 3 h 28"/>
                <a:gd name="T32" fmla="*/ 2 w 7"/>
                <a:gd name="T33" fmla="*/ 3 h 28"/>
                <a:gd name="T34" fmla="*/ 2 w 7"/>
                <a:gd name="T35" fmla="*/ 4 h 28"/>
                <a:gd name="T36" fmla="*/ 2 w 7"/>
                <a:gd name="T37" fmla="*/ 27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" h="28">
                  <a:moveTo>
                    <a:pt x="2" y="27"/>
                  </a:moveTo>
                  <a:cubicBezTo>
                    <a:pt x="2" y="27"/>
                    <a:pt x="2" y="28"/>
                    <a:pt x="1" y="28"/>
                  </a:cubicBezTo>
                  <a:cubicBezTo>
                    <a:pt x="1" y="28"/>
                    <a:pt x="0" y="27"/>
                    <a:pt x="0" y="27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3"/>
                    <a:pt x="0" y="2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2" y="0"/>
                    <a:pt x="3" y="0"/>
                    <a:pt x="4" y="0"/>
                  </a:cubicBezTo>
                  <a:cubicBezTo>
                    <a:pt x="5" y="0"/>
                    <a:pt x="5" y="0"/>
                    <a:pt x="6" y="1"/>
                  </a:cubicBezTo>
                  <a:cubicBezTo>
                    <a:pt x="7" y="2"/>
                    <a:pt x="7" y="3"/>
                    <a:pt x="7" y="4"/>
                  </a:cubicBezTo>
                  <a:cubicBezTo>
                    <a:pt x="7" y="26"/>
                    <a:pt x="7" y="26"/>
                    <a:pt x="7" y="26"/>
                  </a:cubicBezTo>
                  <a:cubicBezTo>
                    <a:pt x="7" y="26"/>
                    <a:pt x="7" y="27"/>
                    <a:pt x="6" y="27"/>
                  </a:cubicBezTo>
                  <a:cubicBezTo>
                    <a:pt x="6" y="27"/>
                    <a:pt x="5" y="26"/>
                    <a:pt x="5" y="26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3" y="2"/>
                    <a:pt x="3" y="2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4"/>
                  </a:cubicBezTo>
                  <a:lnTo>
                    <a:pt x="2" y="2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8" name="Freeform 788">
              <a:extLst>
                <a:ext uri="{FF2B5EF4-FFF2-40B4-BE49-F238E27FC236}">
                  <a16:creationId xmlns:a16="http://schemas.microsoft.com/office/drawing/2014/main" xmlns="" id="{8AAB0A88-DA0E-4557-A6A9-7C9B58BDC0F6}"/>
                </a:ext>
              </a:extLst>
            </p:cNvPr>
            <p:cNvSpPr>
              <a:spLocks/>
            </p:cNvSpPr>
            <p:nvPr/>
          </p:nvSpPr>
          <p:spPr bwMode="auto">
            <a:xfrm>
              <a:off x="9205913" y="6435726"/>
              <a:ext cx="17462" cy="95250"/>
            </a:xfrm>
            <a:custGeom>
              <a:avLst/>
              <a:gdLst>
                <a:gd name="T0" fmla="*/ 3 w 3"/>
                <a:gd name="T1" fmla="*/ 16 h 17"/>
                <a:gd name="T2" fmla="*/ 2 w 3"/>
                <a:gd name="T3" fmla="*/ 17 h 17"/>
                <a:gd name="T4" fmla="*/ 1 w 3"/>
                <a:gd name="T5" fmla="*/ 16 h 17"/>
                <a:gd name="T6" fmla="*/ 1 w 3"/>
                <a:gd name="T7" fmla="*/ 4 h 17"/>
                <a:gd name="T8" fmla="*/ 1 w 3"/>
                <a:gd name="T9" fmla="*/ 3 h 17"/>
                <a:gd name="T10" fmla="*/ 0 w 3"/>
                <a:gd name="T11" fmla="*/ 2 h 17"/>
                <a:gd name="T12" fmla="*/ 0 w 3"/>
                <a:gd name="T13" fmla="*/ 1 h 17"/>
                <a:gd name="T14" fmla="*/ 1 w 3"/>
                <a:gd name="T15" fmla="*/ 1 h 17"/>
                <a:gd name="T16" fmla="*/ 3 w 3"/>
                <a:gd name="T17" fmla="*/ 2 h 17"/>
                <a:gd name="T18" fmla="*/ 3 w 3"/>
                <a:gd name="T19" fmla="*/ 4 h 17"/>
                <a:gd name="T20" fmla="*/ 3 w 3"/>
                <a:gd name="T21" fmla="*/ 16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17">
                  <a:moveTo>
                    <a:pt x="3" y="16"/>
                  </a:moveTo>
                  <a:cubicBezTo>
                    <a:pt x="3" y="16"/>
                    <a:pt x="3" y="17"/>
                    <a:pt x="2" y="17"/>
                  </a:cubicBezTo>
                  <a:cubicBezTo>
                    <a:pt x="2" y="17"/>
                    <a:pt x="1" y="16"/>
                    <a:pt x="1" y="16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0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1" y="0"/>
                    <a:pt x="1" y="1"/>
                  </a:cubicBezTo>
                  <a:cubicBezTo>
                    <a:pt x="2" y="1"/>
                    <a:pt x="2" y="1"/>
                    <a:pt x="3" y="2"/>
                  </a:cubicBezTo>
                  <a:cubicBezTo>
                    <a:pt x="3" y="2"/>
                    <a:pt x="3" y="3"/>
                    <a:pt x="3" y="4"/>
                  </a:cubicBezTo>
                  <a:lnTo>
                    <a:pt x="3" y="1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9" name="Freeform 789">
              <a:extLst>
                <a:ext uri="{FF2B5EF4-FFF2-40B4-BE49-F238E27FC236}">
                  <a16:creationId xmlns:a16="http://schemas.microsoft.com/office/drawing/2014/main" xmlns="" id="{E611317B-5289-4145-A97D-643944C2045E}"/>
                </a:ext>
              </a:extLst>
            </p:cNvPr>
            <p:cNvSpPr>
              <a:spLocks/>
            </p:cNvSpPr>
            <p:nvPr/>
          </p:nvSpPr>
          <p:spPr bwMode="auto">
            <a:xfrm>
              <a:off x="9234488" y="6446839"/>
              <a:ext cx="15875" cy="84138"/>
            </a:xfrm>
            <a:custGeom>
              <a:avLst/>
              <a:gdLst>
                <a:gd name="T0" fmla="*/ 0 w 3"/>
                <a:gd name="T1" fmla="*/ 2 h 15"/>
                <a:gd name="T2" fmla="*/ 0 w 3"/>
                <a:gd name="T3" fmla="*/ 0 h 15"/>
                <a:gd name="T4" fmla="*/ 1 w 3"/>
                <a:gd name="T5" fmla="*/ 0 h 15"/>
                <a:gd name="T6" fmla="*/ 3 w 3"/>
                <a:gd name="T7" fmla="*/ 1 h 15"/>
                <a:gd name="T8" fmla="*/ 3 w 3"/>
                <a:gd name="T9" fmla="*/ 3 h 15"/>
                <a:gd name="T10" fmla="*/ 3 w 3"/>
                <a:gd name="T11" fmla="*/ 14 h 15"/>
                <a:gd name="T12" fmla="*/ 2 w 3"/>
                <a:gd name="T13" fmla="*/ 15 h 15"/>
                <a:gd name="T14" fmla="*/ 1 w 3"/>
                <a:gd name="T15" fmla="*/ 14 h 15"/>
                <a:gd name="T16" fmla="*/ 1 w 3"/>
                <a:gd name="T17" fmla="*/ 3 h 15"/>
                <a:gd name="T18" fmla="*/ 1 w 3"/>
                <a:gd name="T19" fmla="*/ 2 h 15"/>
                <a:gd name="T20" fmla="*/ 0 w 3"/>
                <a:gd name="T21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15">
                  <a:moveTo>
                    <a:pt x="0" y="2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1"/>
                    <a:pt x="3" y="1"/>
                  </a:cubicBezTo>
                  <a:cubicBezTo>
                    <a:pt x="3" y="2"/>
                    <a:pt x="3" y="2"/>
                    <a:pt x="3" y="3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3" y="14"/>
                    <a:pt x="3" y="15"/>
                    <a:pt x="2" y="15"/>
                  </a:cubicBezTo>
                  <a:cubicBezTo>
                    <a:pt x="2" y="15"/>
                    <a:pt x="1" y="14"/>
                    <a:pt x="1" y="14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2"/>
                    <a:pt x="1" y="2"/>
                  </a:cubicBezTo>
                  <a:cubicBezTo>
                    <a:pt x="1" y="2"/>
                    <a:pt x="1" y="2"/>
                    <a:pt x="0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20" name="Group 819">
            <a:extLst>
              <a:ext uri="{FF2B5EF4-FFF2-40B4-BE49-F238E27FC236}">
                <a16:creationId xmlns:a16="http://schemas.microsoft.com/office/drawing/2014/main" xmlns="" id="{5F1AF65B-12DA-48DD-B9A3-F88B991D0C9C}"/>
              </a:ext>
            </a:extLst>
          </p:cNvPr>
          <p:cNvGrpSpPr/>
          <p:nvPr/>
        </p:nvGrpSpPr>
        <p:grpSpPr>
          <a:xfrm>
            <a:off x="2806700" y="3654426"/>
            <a:ext cx="339725" cy="338138"/>
            <a:chOff x="2806700" y="3578226"/>
            <a:chExt cx="339725" cy="338138"/>
          </a:xfrm>
          <a:solidFill>
            <a:schemeClr val="tx1"/>
          </a:solidFill>
        </p:grpSpPr>
        <p:sp>
          <p:nvSpPr>
            <p:cNvPr id="821" name="Freeform 790">
              <a:extLst>
                <a:ext uri="{FF2B5EF4-FFF2-40B4-BE49-F238E27FC236}">
                  <a16:creationId xmlns:a16="http://schemas.microsoft.com/office/drawing/2014/main" xmlns="" id="{C6FF147F-AF3A-441E-A1FB-32751C5F29C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06700" y="3578226"/>
              <a:ext cx="339725" cy="338138"/>
            </a:xfrm>
            <a:custGeom>
              <a:avLst/>
              <a:gdLst>
                <a:gd name="T0" fmla="*/ 57 w 61"/>
                <a:gd name="T1" fmla="*/ 35 h 61"/>
                <a:gd name="T2" fmla="*/ 58 w 61"/>
                <a:gd name="T3" fmla="*/ 27 h 61"/>
                <a:gd name="T4" fmla="*/ 53 w 61"/>
                <a:gd name="T5" fmla="*/ 27 h 61"/>
                <a:gd name="T6" fmla="*/ 49 w 61"/>
                <a:gd name="T7" fmla="*/ 19 h 61"/>
                <a:gd name="T8" fmla="*/ 53 w 61"/>
                <a:gd name="T9" fmla="*/ 13 h 61"/>
                <a:gd name="T10" fmla="*/ 47 w 61"/>
                <a:gd name="T11" fmla="*/ 9 h 61"/>
                <a:gd name="T12" fmla="*/ 42 w 61"/>
                <a:gd name="T13" fmla="*/ 12 h 61"/>
                <a:gd name="T14" fmla="*/ 35 w 61"/>
                <a:gd name="T15" fmla="*/ 9 h 61"/>
                <a:gd name="T16" fmla="*/ 34 w 61"/>
                <a:gd name="T17" fmla="*/ 3 h 61"/>
                <a:gd name="T18" fmla="*/ 27 w 61"/>
                <a:gd name="T19" fmla="*/ 3 h 61"/>
                <a:gd name="T20" fmla="*/ 25 w 61"/>
                <a:gd name="T21" fmla="*/ 9 h 61"/>
                <a:gd name="T22" fmla="*/ 17 w 61"/>
                <a:gd name="T23" fmla="*/ 12 h 61"/>
                <a:gd name="T24" fmla="*/ 13 w 61"/>
                <a:gd name="T25" fmla="*/ 8 h 61"/>
                <a:gd name="T26" fmla="*/ 8 w 61"/>
                <a:gd name="T27" fmla="*/ 13 h 61"/>
                <a:gd name="T28" fmla="*/ 11 w 61"/>
                <a:gd name="T29" fmla="*/ 19 h 61"/>
                <a:gd name="T30" fmla="*/ 7 w 61"/>
                <a:gd name="T31" fmla="*/ 27 h 61"/>
                <a:gd name="T32" fmla="*/ 2 w 61"/>
                <a:gd name="T33" fmla="*/ 28 h 61"/>
                <a:gd name="T34" fmla="*/ 3 w 61"/>
                <a:gd name="T35" fmla="*/ 35 h 61"/>
                <a:gd name="T36" fmla="*/ 9 w 61"/>
                <a:gd name="T37" fmla="*/ 39 h 61"/>
                <a:gd name="T38" fmla="*/ 8 w 61"/>
                <a:gd name="T39" fmla="*/ 47 h 61"/>
                <a:gd name="T40" fmla="*/ 13 w 61"/>
                <a:gd name="T41" fmla="*/ 53 h 61"/>
                <a:gd name="T42" fmla="*/ 22 w 61"/>
                <a:gd name="T43" fmla="*/ 52 h 61"/>
                <a:gd name="T44" fmla="*/ 26 w 61"/>
                <a:gd name="T45" fmla="*/ 54 h 61"/>
                <a:gd name="T46" fmla="*/ 28 w 61"/>
                <a:gd name="T47" fmla="*/ 59 h 61"/>
                <a:gd name="T48" fmla="*/ 34 w 61"/>
                <a:gd name="T49" fmla="*/ 58 h 61"/>
                <a:gd name="T50" fmla="*/ 42 w 61"/>
                <a:gd name="T51" fmla="*/ 50 h 61"/>
                <a:gd name="T52" fmla="*/ 47 w 61"/>
                <a:gd name="T53" fmla="*/ 53 h 61"/>
                <a:gd name="T54" fmla="*/ 52 w 61"/>
                <a:gd name="T55" fmla="*/ 49 h 61"/>
                <a:gd name="T56" fmla="*/ 51 w 61"/>
                <a:gd name="T57" fmla="*/ 46 h 61"/>
                <a:gd name="T58" fmla="*/ 49 w 61"/>
                <a:gd name="T59" fmla="*/ 44 h 61"/>
                <a:gd name="T60" fmla="*/ 50 w 61"/>
                <a:gd name="T61" fmla="*/ 42 h 61"/>
                <a:gd name="T62" fmla="*/ 50 w 61"/>
                <a:gd name="T63" fmla="*/ 41 h 61"/>
                <a:gd name="T64" fmla="*/ 52 w 61"/>
                <a:gd name="T65" fmla="*/ 40 h 61"/>
                <a:gd name="T66" fmla="*/ 52 w 61"/>
                <a:gd name="T67" fmla="*/ 42 h 61"/>
                <a:gd name="T68" fmla="*/ 52 w 61"/>
                <a:gd name="T69" fmla="*/ 43 h 61"/>
                <a:gd name="T70" fmla="*/ 51 w 61"/>
                <a:gd name="T71" fmla="*/ 43 h 61"/>
                <a:gd name="T72" fmla="*/ 54 w 61"/>
                <a:gd name="T73" fmla="*/ 46 h 61"/>
                <a:gd name="T74" fmla="*/ 50 w 61"/>
                <a:gd name="T75" fmla="*/ 54 h 61"/>
                <a:gd name="T76" fmla="*/ 45 w 61"/>
                <a:gd name="T77" fmla="*/ 54 h 61"/>
                <a:gd name="T78" fmla="*/ 40 w 61"/>
                <a:gd name="T79" fmla="*/ 53 h 61"/>
                <a:gd name="T80" fmla="*/ 35 w 61"/>
                <a:gd name="T81" fmla="*/ 60 h 61"/>
                <a:gd name="T82" fmla="*/ 25 w 61"/>
                <a:gd name="T83" fmla="*/ 60 h 61"/>
                <a:gd name="T84" fmla="*/ 21 w 61"/>
                <a:gd name="T85" fmla="*/ 53 h 61"/>
                <a:gd name="T86" fmla="*/ 13 w 61"/>
                <a:gd name="T87" fmla="*/ 55 h 61"/>
                <a:gd name="T88" fmla="*/ 7 w 61"/>
                <a:gd name="T89" fmla="*/ 46 h 61"/>
                <a:gd name="T90" fmla="*/ 7 w 61"/>
                <a:gd name="T91" fmla="*/ 37 h 61"/>
                <a:gd name="T92" fmla="*/ 0 w 61"/>
                <a:gd name="T93" fmla="*/ 33 h 61"/>
                <a:gd name="T94" fmla="*/ 3 w 61"/>
                <a:gd name="T95" fmla="*/ 25 h 61"/>
                <a:gd name="T96" fmla="*/ 7 w 61"/>
                <a:gd name="T97" fmla="*/ 16 h 61"/>
                <a:gd name="T98" fmla="*/ 10 w 61"/>
                <a:gd name="T99" fmla="*/ 7 h 61"/>
                <a:gd name="T100" fmla="*/ 15 w 61"/>
                <a:gd name="T101" fmla="*/ 7 h 61"/>
                <a:gd name="T102" fmla="*/ 21 w 61"/>
                <a:gd name="T103" fmla="*/ 8 h 61"/>
                <a:gd name="T104" fmla="*/ 25 w 61"/>
                <a:gd name="T105" fmla="*/ 1 h 61"/>
                <a:gd name="T106" fmla="*/ 35 w 61"/>
                <a:gd name="T107" fmla="*/ 1 h 61"/>
                <a:gd name="T108" fmla="*/ 40 w 61"/>
                <a:gd name="T109" fmla="*/ 8 h 61"/>
                <a:gd name="T110" fmla="*/ 48 w 61"/>
                <a:gd name="T111" fmla="*/ 6 h 61"/>
                <a:gd name="T112" fmla="*/ 54 w 61"/>
                <a:gd name="T113" fmla="*/ 16 h 61"/>
                <a:gd name="T114" fmla="*/ 54 w 61"/>
                <a:gd name="T115" fmla="*/ 25 h 61"/>
                <a:gd name="T116" fmla="*/ 61 w 61"/>
                <a:gd name="T117" fmla="*/ 28 h 61"/>
                <a:gd name="T118" fmla="*/ 53 w 61"/>
                <a:gd name="T119" fmla="*/ 37 h 61"/>
                <a:gd name="T120" fmla="*/ 49 w 61"/>
                <a:gd name="T121" fmla="*/ 43 h 61"/>
                <a:gd name="T122" fmla="*/ 50 w 61"/>
                <a:gd name="T123" fmla="*/ 41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61" h="61">
                  <a:moveTo>
                    <a:pt x="53" y="37"/>
                  </a:moveTo>
                  <a:cubicBezTo>
                    <a:pt x="53" y="37"/>
                    <a:pt x="52" y="36"/>
                    <a:pt x="52" y="36"/>
                  </a:cubicBezTo>
                  <a:cubicBezTo>
                    <a:pt x="52" y="35"/>
                    <a:pt x="53" y="35"/>
                    <a:pt x="53" y="35"/>
                  </a:cubicBezTo>
                  <a:cubicBezTo>
                    <a:pt x="57" y="35"/>
                    <a:pt x="57" y="35"/>
                    <a:pt x="57" y="35"/>
                  </a:cubicBezTo>
                  <a:cubicBezTo>
                    <a:pt x="58" y="35"/>
                    <a:pt x="58" y="35"/>
                    <a:pt x="58" y="34"/>
                  </a:cubicBezTo>
                  <a:cubicBezTo>
                    <a:pt x="59" y="34"/>
                    <a:pt x="59" y="34"/>
                    <a:pt x="59" y="33"/>
                  </a:cubicBezTo>
                  <a:cubicBezTo>
                    <a:pt x="59" y="28"/>
                    <a:pt x="59" y="28"/>
                    <a:pt x="59" y="28"/>
                  </a:cubicBezTo>
                  <a:cubicBezTo>
                    <a:pt x="59" y="28"/>
                    <a:pt x="59" y="27"/>
                    <a:pt x="58" y="27"/>
                  </a:cubicBezTo>
                  <a:cubicBezTo>
                    <a:pt x="58" y="27"/>
                    <a:pt x="58" y="27"/>
                    <a:pt x="58" y="27"/>
                  </a:cubicBezTo>
                  <a:cubicBezTo>
                    <a:pt x="58" y="27"/>
                    <a:pt x="58" y="27"/>
                    <a:pt x="58" y="27"/>
                  </a:cubicBezTo>
                  <a:cubicBezTo>
                    <a:pt x="58" y="27"/>
                    <a:pt x="58" y="27"/>
                    <a:pt x="57" y="27"/>
                  </a:cubicBezTo>
                  <a:cubicBezTo>
                    <a:pt x="53" y="27"/>
                    <a:pt x="53" y="27"/>
                    <a:pt x="53" y="27"/>
                  </a:cubicBezTo>
                  <a:cubicBezTo>
                    <a:pt x="53" y="27"/>
                    <a:pt x="52" y="26"/>
                    <a:pt x="52" y="26"/>
                  </a:cubicBezTo>
                  <a:cubicBezTo>
                    <a:pt x="52" y="25"/>
                    <a:pt x="51" y="23"/>
                    <a:pt x="51" y="22"/>
                  </a:cubicBezTo>
                  <a:cubicBezTo>
                    <a:pt x="51" y="22"/>
                    <a:pt x="51" y="22"/>
                    <a:pt x="51" y="22"/>
                  </a:cubicBezTo>
                  <a:cubicBezTo>
                    <a:pt x="50" y="21"/>
                    <a:pt x="50" y="20"/>
                    <a:pt x="49" y="19"/>
                  </a:cubicBezTo>
                  <a:cubicBezTo>
                    <a:pt x="49" y="18"/>
                    <a:pt x="49" y="18"/>
                    <a:pt x="49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52" y="14"/>
                    <a:pt x="52" y="14"/>
                    <a:pt x="52" y="14"/>
                  </a:cubicBezTo>
                  <a:cubicBezTo>
                    <a:pt x="53" y="14"/>
                    <a:pt x="53" y="14"/>
                    <a:pt x="53" y="13"/>
                  </a:cubicBezTo>
                  <a:cubicBezTo>
                    <a:pt x="53" y="13"/>
                    <a:pt x="53" y="13"/>
                    <a:pt x="52" y="12"/>
                  </a:cubicBezTo>
                  <a:cubicBezTo>
                    <a:pt x="49" y="9"/>
                    <a:pt x="49" y="9"/>
                    <a:pt x="49" y="9"/>
                  </a:cubicBezTo>
                  <a:cubicBezTo>
                    <a:pt x="48" y="8"/>
                    <a:pt x="48" y="8"/>
                    <a:pt x="48" y="8"/>
                  </a:cubicBezTo>
                  <a:cubicBezTo>
                    <a:pt x="47" y="8"/>
                    <a:pt x="47" y="8"/>
                    <a:pt x="47" y="9"/>
                  </a:cubicBezTo>
                  <a:cubicBezTo>
                    <a:pt x="47" y="9"/>
                    <a:pt x="47" y="9"/>
                    <a:pt x="47" y="9"/>
                  </a:cubicBezTo>
                  <a:cubicBezTo>
                    <a:pt x="47" y="9"/>
                    <a:pt x="47" y="9"/>
                    <a:pt x="47" y="9"/>
                  </a:cubicBezTo>
                  <a:cubicBezTo>
                    <a:pt x="44" y="12"/>
                    <a:pt x="44" y="12"/>
                    <a:pt x="44" y="12"/>
                  </a:cubicBezTo>
                  <a:cubicBezTo>
                    <a:pt x="43" y="12"/>
                    <a:pt x="43" y="12"/>
                    <a:pt x="42" y="12"/>
                  </a:cubicBezTo>
                  <a:cubicBezTo>
                    <a:pt x="41" y="11"/>
                    <a:pt x="40" y="10"/>
                    <a:pt x="39" y="10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8" y="9"/>
                    <a:pt x="36" y="9"/>
                    <a:pt x="35" y="9"/>
                  </a:cubicBezTo>
                  <a:cubicBezTo>
                    <a:pt x="34" y="9"/>
                    <a:pt x="34" y="8"/>
                    <a:pt x="34" y="8"/>
                  </a:cubicBezTo>
                  <a:cubicBezTo>
                    <a:pt x="34" y="8"/>
                    <a:pt x="34" y="8"/>
                    <a:pt x="34" y="8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4" y="3"/>
                    <a:pt x="34" y="3"/>
                    <a:pt x="34" y="3"/>
                  </a:cubicBezTo>
                  <a:cubicBezTo>
                    <a:pt x="34" y="3"/>
                    <a:pt x="34" y="3"/>
                    <a:pt x="34" y="3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28" y="2"/>
                    <a:pt x="28" y="2"/>
                    <a:pt x="28" y="2"/>
                  </a:cubicBezTo>
                  <a:cubicBezTo>
                    <a:pt x="27" y="2"/>
                    <a:pt x="27" y="2"/>
                    <a:pt x="27" y="3"/>
                  </a:cubicBezTo>
                  <a:cubicBezTo>
                    <a:pt x="27" y="3"/>
                    <a:pt x="27" y="3"/>
                    <a:pt x="27" y="3"/>
                  </a:cubicBezTo>
                  <a:cubicBezTo>
                    <a:pt x="26" y="3"/>
                    <a:pt x="26" y="3"/>
                    <a:pt x="26" y="4"/>
                  </a:cubicBezTo>
                  <a:cubicBezTo>
                    <a:pt x="26" y="8"/>
                    <a:pt x="26" y="8"/>
                    <a:pt x="26" y="8"/>
                  </a:cubicBezTo>
                  <a:cubicBezTo>
                    <a:pt x="26" y="8"/>
                    <a:pt x="26" y="9"/>
                    <a:pt x="25" y="9"/>
                  </a:cubicBezTo>
                  <a:cubicBezTo>
                    <a:pt x="24" y="9"/>
                    <a:pt x="23" y="9"/>
                    <a:pt x="22" y="10"/>
                  </a:cubicBezTo>
                  <a:cubicBezTo>
                    <a:pt x="22" y="10"/>
                    <a:pt x="22" y="10"/>
                    <a:pt x="22" y="10"/>
                  </a:cubicBezTo>
                  <a:cubicBezTo>
                    <a:pt x="20" y="10"/>
                    <a:pt x="19" y="11"/>
                    <a:pt x="18" y="12"/>
                  </a:cubicBezTo>
                  <a:cubicBezTo>
                    <a:pt x="18" y="12"/>
                    <a:pt x="17" y="12"/>
                    <a:pt x="17" y="12"/>
                  </a:cubicBezTo>
                  <a:cubicBezTo>
                    <a:pt x="17" y="12"/>
                    <a:pt x="17" y="12"/>
                    <a:pt x="17" y="12"/>
                  </a:cubicBezTo>
                  <a:cubicBezTo>
                    <a:pt x="14" y="9"/>
                    <a:pt x="14" y="9"/>
                    <a:pt x="14" y="9"/>
                  </a:cubicBezTo>
                  <a:cubicBezTo>
                    <a:pt x="14" y="9"/>
                    <a:pt x="14" y="9"/>
                    <a:pt x="14" y="9"/>
                  </a:cubicBezTo>
                  <a:cubicBezTo>
                    <a:pt x="14" y="8"/>
                    <a:pt x="13" y="8"/>
                    <a:pt x="13" y="8"/>
                  </a:cubicBezTo>
                  <a:cubicBezTo>
                    <a:pt x="12" y="8"/>
                    <a:pt x="12" y="8"/>
                    <a:pt x="12" y="9"/>
                  </a:cubicBezTo>
                  <a:cubicBezTo>
                    <a:pt x="12" y="9"/>
                    <a:pt x="12" y="9"/>
                    <a:pt x="12" y="9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3"/>
                    <a:pt x="8" y="13"/>
                    <a:pt x="8" y="13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11" y="17"/>
                    <a:pt x="11" y="17"/>
                    <a:pt x="11" y="17"/>
                  </a:cubicBezTo>
                  <a:cubicBezTo>
                    <a:pt x="12" y="18"/>
                    <a:pt x="12" y="18"/>
                    <a:pt x="11" y="19"/>
                  </a:cubicBezTo>
                  <a:cubicBezTo>
                    <a:pt x="11" y="20"/>
                    <a:pt x="10" y="21"/>
                    <a:pt x="9" y="22"/>
                  </a:cubicBezTo>
                  <a:cubicBezTo>
                    <a:pt x="9" y="23"/>
                    <a:pt x="9" y="25"/>
                    <a:pt x="8" y="26"/>
                  </a:cubicBezTo>
                  <a:cubicBezTo>
                    <a:pt x="8" y="26"/>
                    <a:pt x="8" y="27"/>
                    <a:pt x="7" y="27"/>
                  </a:cubicBezTo>
                  <a:cubicBezTo>
                    <a:pt x="7" y="27"/>
                    <a:pt x="7" y="27"/>
                    <a:pt x="7" y="27"/>
                  </a:cubicBezTo>
                  <a:cubicBezTo>
                    <a:pt x="3" y="27"/>
                    <a:pt x="3" y="27"/>
                    <a:pt x="3" y="27"/>
                  </a:cubicBezTo>
                  <a:cubicBezTo>
                    <a:pt x="3" y="27"/>
                    <a:pt x="2" y="27"/>
                    <a:pt x="2" y="27"/>
                  </a:cubicBezTo>
                  <a:cubicBezTo>
                    <a:pt x="2" y="27"/>
                    <a:pt x="2" y="27"/>
                    <a:pt x="2" y="27"/>
                  </a:cubicBezTo>
                  <a:cubicBezTo>
                    <a:pt x="2" y="27"/>
                    <a:pt x="2" y="28"/>
                    <a:pt x="2" y="28"/>
                  </a:cubicBezTo>
                  <a:cubicBezTo>
                    <a:pt x="2" y="33"/>
                    <a:pt x="2" y="33"/>
                    <a:pt x="2" y="33"/>
                  </a:cubicBezTo>
                  <a:cubicBezTo>
                    <a:pt x="2" y="34"/>
                    <a:pt x="2" y="34"/>
                    <a:pt x="2" y="34"/>
                  </a:cubicBezTo>
                  <a:cubicBezTo>
                    <a:pt x="2" y="34"/>
                    <a:pt x="2" y="34"/>
                    <a:pt x="2" y="34"/>
                  </a:cubicBezTo>
                  <a:cubicBezTo>
                    <a:pt x="2" y="35"/>
                    <a:pt x="3" y="35"/>
                    <a:pt x="3" y="35"/>
                  </a:cubicBezTo>
                  <a:cubicBezTo>
                    <a:pt x="7" y="35"/>
                    <a:pt x="7" y="35"/>
                    <a:pt x="7" y="35"/>
                  </a:cubicBezTo>
                  <a:cubicBezTo>
                    <a:pt x="8" y="35"/>
                    <a:pt x="8" y="35"/>
                    <a:pt x="8" y="36"/>
                  </a:cubicBezTo>
                  <a:cubicBezTo>
                    <a:pt x="9" y="37"/>
                    <a:pt x="9" y="38"/>
                    <a:pt x="9" y="39"/>
                  </a:cubicBezTo>
                  <a:cubicBezTo>
                    <a:pt x="9" y="39"/>
                    <a:pt x="9" y="39"/>
                    <a:pt x="9" y="39"/>
                  </a:cubicBezTo>
                  <a:cubicBezTo>
                    <a:pt x="10" y="41"/>
                    <a:pt x="11" y="42"/>
                    <a:pt x="11" y="43"/>
                  </a:cubicBezTo>
                  <a:cubicBezTo>
                    <a:pt x="12" y="43"/>
                    <a:pt x="11" y="44"/>
                    <a:pt x="11" y="44"/>
                  </a:cubicBezTo>
                  <a:cubicBezTo>
                    <a:pt x="11" y="44"/>
                    <a:pt x="11" y="44"/>
                    <a:pt x="11" y="44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8" y="47"/>
                    <a:pt x="8" y="48"/>
                    <a:pt x="8" y="48"/>
                  </a:cubicBezTo>
                  <a:cubicBezTo>
                    <a:pt x="8" y="49"/>
                    <a:pt x="8" y="49"/>
                    <a:pt x="8" y="49"/>
                  </a:cubicBezTo>
                  <a:cubicBezTo>
                    <a:pt x="12" y="53"/>
                    <a:pt x="12" y="53"/>
                    <a:pt x="12" y="53"/>
                  </a:cubicBezTo>
                  <a:cubicBezTo>
                    <a:pt x="12" y="53"/>
                    <a:pt x="12" y="53"/>
                    <a:pt x="13" y="53"/>
                  </a:cubicBezTo>
                  <a:cubicBezTo>
                    <a:pt x="13" y="53"/>
                    <a:pt x="14" y="53"/>
                    <a:pt x="14" y="53"/>
                  </a:cubicBezTo>
                  <a:cubicBezTo>
                    <a:pt x="17" y="50"/>
                    <a:pt x="17" y="50"/>
                    <a:pt x="17" y="50"/>
                  </a:cubicBezTo>
                  <a:cubicBezTo>
                    <a:pt x="17" y="49"/>
                    <a:pt x="18" y="49"/>
                    <a:pt x="18" y="50"/>
                  </a:cubicBezTo>
                  <a:cubicBezTo>
                    <a:pt x="19" y="50"/>
                    <a:pt x="20" y="51"/>
                    <a:pt x="22" y="52"/>
                  </a:cubicBezTo>
                  <a:cubicBezTo>
                    <a:pt x="22" y="52"/>
                    <a:pt x="22" y="52"/>
                    <a:pt x="22" y="52"/>
                  </a:cubicBezTo>
                  <a:cubicBezTo>
                    <a:pt x="23" y="52"/>
                    <a:pt x="24" y="52"/>
                    <a:pt x="25" y="53"/>
                  </a:cubicBezTo>
                  <a:cubicBezTo>
                    <a:pt x="26" y="53"/>
                    <a:pt x="26" y="53"/>
                    <a:pt x="26" y="54"/>
                  </a:cubicBezTo>
                  <a:cubicBezTo>
                    <a:pt x="26" y="54"/>
                    <a:pt x="26" y="54"/>
                    <a:pt x="26" y="54"/>
                  </a:cubicBezTo>
                  <a:cubicBezTo>
                    <a:pt x="26" y="58"/>
                    <a:pt x="26" y="58"/>
                    <a:pt x="26" y="58"/>
                  </a:cubicBezTo>
                  <a:cubicBezTo>
                    <a:pt x="26" y="58"/>
                    <a:pt x="26" y="59"/>
                    <a:pt x="27" y="59"/>
                  </a:cubicBezTo>
                  <a:cubicBezTo>
                    <a:pt x="27" y="59"/>
                    <a:pt x="27" y="59"/>
                    <a:pt x="27" y="59"/>
                  </a:cubicBezTo>
                  <a:cubicBezTo>
                    <a:pt x="27" y="59"/>
                    <a:pt x="27" y="59"/>
                    <a:pt x="28" y="59"/>
                  </a:cubicBezTo>
                  <a:cubicBezTo>
                    <a:pt x="33" y="59"/>
                    <a:pt x="33" y="59"/>
                    <a:pt x="33" y="59"/>
                  </a:cubicBezTo>
                  <a:cubicBezTo>
                    <a:pt x="33" y="59"/>
                    <a:pt x="33" y="59"/>
                    <a:pt x="34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4" y="59"/>
                    <a:pt x="34" y="58"/>
                    <a:pt x="34" y="58"/>
                  </a:cubicBezTo>
                  <a:cubicBezTo>
                    <a:pt x="34" y="54"/>
                    <a:pt x="34" y="54"/>
                    <a:pt x="34" y="54"/>
                  </a:cubicBezTo>
                  <a:cubicBezTo>
                    <a:pt x="34" y="53"/>
                    <a:pt x="35" y="53"/>
                    <a:pt x="35" y="53"/>
                  </a:cubicBezTo>
                  <a:cubicBezTo>
                    <a:pt x="36" y="52"/>
                    <a:pt x="38" y="52"/>
                    <a:pt x="39" y="52"/>
                  </a:cubicBezTo>
                  <a:cubicBezTo>
                    <a:pt x="40" y="51"/>
                    <a:pt x="41" y="50"/>
                    <a:pt x="42" y="50"/>
                  </a:cubicBezTo>
                  <a:cubicBezTo>
                    <a:pt x="43" y="49"/>
                    <a:pt x="43" y="49"/>
                    <a:pt x="44" y="50"/>
                  </a:cubicBezTo>
                  <a:cubicBezTo>
                    <a:pt x="44" y="50"/>
                    <a:pt x="44" y="50"/>
                    <a:pt x="44" y="50"/>
                  </a:cubicBezTo>
                  <a:cubicBezTo>
                    <a:pt x="47" y="53"/>
                    <a:pt x="47" y="53"/>
                    <a:pt x="47" y="53"/>
                  </a:cubicBezTo>
                  <a:cubicBezTo>
                    <a:pt x="47" y="53"/>
                    <a:pt x="47" y="53"/>
                    <a:pt x="47" y="53"/>
                  </a:cubicBezTo>
                  <a:cubicBezTo>
                    <a:pt x="47" y="53"/>
                    <a:pt x="47" y="53"/>
                    <a:pt x="48" y="53"/>
                  </a:cubicBezTo>
                  <a:cubicBezTo>
                    <a:pt x="48" y="53"/>
                    <a:pt x="48" y="53"/>
                    <a:pt x="49" y="53"/>
                  </a:cubicBezTo>
                  <a:cubicBezTo>
                    <a:pt x="49" y="53"/>
                    <a:pt x="49" y="53"/>
                    <a:pt x="49" y="53"/>
                  </a:cubicBezTo>
                  <a:cubicBezTo>
                    <a:pt x="52" y="49"/>
                    <a:pt x="52" y="49"/>
                    <a:pt x="52" y="49"/>
                  </a:cubicBezTo>
                  <a:cubicBezTo>
                    <a:pt x="52" y="49"/>
                    <a:pt x="52" y="49"/>
                    <a:pt x="52" y="49"/>
                  </a:cubicBezTo>
                  <a:cubicBezTo>
                    <a:pt x="53" y="49"/>
                    <a:pt x="53" y="49"/>
                    <a:pt x="53" y="48"/>
                  </a:cubicBezTo>
                  <a:cubicBezTo>
                    <a:pt x="53" y="48"/>
                    <a:pt x="53" y="47"/>
                    <a:pt x="52" y="47"/>
                  </a:cubicBezTo>
                  <a:cubicBezTo>
                    <a:pt x="51" y="46"/>
                    <a:pt x="51" y="46"/>
                    <a:pt x="51" y="46"/>
                  </a:cubicBezTo>
                  <a:cubicBezTo>
                    <a:pt x="51" y="46"/>
                    <a:pt x="51" y="46"/>
                    <a:pt x="51" y="46"/>
                  </a:cubicBezTo>
                  <a:cubicBezTo>
                    <a:pt x="50" y="45"/>
                    <a:pt x="50" y="45"/>
                    <a:pt x="50" y="45"/>
                  </a:cubicBezTo>
                  <a:cubicBezTo>
                    <a:pt x="50" y="45"/>
                    <a:pt x="50" y="45"/>
                    <a:pt x="50" y="45"/>
                  </a:cubicBezTo>
                  <a:cubicBezTo>
                    <a:pt x="49" y="44"/>
                    <a:pt x="49" y="44"/>
                    <a:pt x="49" y="44"/>
                  </a:cubicBezTo>
                  <a:cubicBezTo>
                    <a:pt x="49" y="44"/>
                    <a:pt x="49" y="43"/>
                    <a:pt x="49" y="43"/>
                  </a:cubicBezTo>
                  <a:cubicBezTo>
                    <a:pt x="49" y="43"/>
                    <a:pt x="49" y="43"/>
                    <a:pt x="49" y="43"/>
                  </a:cubicBezTo>
                  <a:cubicBezTo>
                    <a:pt x="49" y="43"/>
                    <a:pt x="49" y="43"/>
                    <a:pt x="49" y="43"/>
                  </a:cubicBezTo>
                  <a:cubicBezTo>
                    <a:pt x="50" y="42"/>
                    <a:pt x="50" y="42"/>
                    <a:pt x="50" y="42"/>
                  </a:cubicBezTo>
                  <a:cubicBezTo>
                    <a:pt x="50" y="42"/>
                    <a:pt x="50" y="42"/>
                    <a:pt x="50" y="42"/>
                  </a:cubicBezTo>
                  <a:cubicBezTo>
                    <a:pt x="50" y="42"/>
                    <a:pt x="50" y="42"/>
                    <a:pt x="50" y="42"/>
                  </a:cubicBezTo>
                  <a:cubicBezTo>
                    <a:pt x="50" y="41"/>
                    <a:pt x="50" y="41"/>
                    <a:pt x="50" y="41"/>
                  </a:cubicBezTo>
                  <a:cubicBezTo>
                    <a:pt x="50" y="41"/>
                    <a:pt x="50" y="41"/>
                    <a:pt x="50" y="41"/>
                  </a:cubicBezTo>
                  <a:cubicBezTo>
                    <a:pt x="50" y="41"/>
                    <a:pt x="50" y="41"/>
                    <a:pt x="50" y="41"/>
                  </a:cubicBezTo>
                  <a:cubicBezTo>
                    <a:pt x="50" y="41"/>
                    <a:pt x="50" y="41"/>
                    <a:pt x="50" y="41"/>
                  </a:cubicBezTo>
                  <a:cubicBezTo>
                    <a:pt x="51" y="40"/>
                    <a:pt x="51" y="40"/>
                    <a:pt x="51" y="40"/>
                  </a:cubicBezTo>
                  <a:cubicBezTo>
                    <a:pt x="51" y="40"/>
                    <a:pt x="51" y="40"/>
                    <a:pt x="52" y="40"/>
                  </a:cubicBezTo>
                  <a:cubicBezTo>
                    <a:pt x="52" y="40"/>
                    <a:pt x="53" y="41"/>
                    <a:pt x="52" y="41"/>
                  </a:cubicBezTo>
                  <a:cubicBezTo>
                    <a:pt x="52" y="42"/>
                    <a:pt x="52" y="42"/>
                    <a:pt x="52" y="42"/>
                  </a:cubicBezTo>
                  <a:cubicBezTo>
                    <a:pt x="52" y="42"/>
                    <a:pt x="52" y="42"/>
                    <a:pt x="52" y="42"/>
                  </a:cubicBezTo>
                  <a:cubicBezTo>
                    <a:pt x="52" y="42"/>
                    <a:pt x="52" y="42"/>
                    <a:pt x="52" y="42"/>
                  </a:cubicBezTo>
                  <a:cubicBezTo>
                    <a:pt x="52" y="42"/>
                    <a:pt x="52" y="42"/>
                    <a:pt x="52" y="42"/>
                  </a:cubicBezTo>
                  <a:cubicBezTo>
                    <a:pt x="52" y="42"/>
                    <a:pt x="52" y="42"/>
                    <a:pt x="52" y="42"/>
                  </a:cubicBezTo>
                  <a:cubicBezTo>
                    <a:pt x="52" y="43"/>
                    <a:pt x="52" y="43"/>
                    <a:pt x="52" y="43"/>
                  </a:cubicBezTo>
                  <a:cubicBezTo>
                    <a:pt x="52" y="43"/>
                    <a:pt x="52" y="43"/>
                    <a:pt x="52" y="43"/>
                  </a:cubicBezTo>
                  <a:cubicBezTo>
                    <a:pt x="51" y="43"/>
                    <a:pt x="51" y="43"/>
                    <a:pt x="51" y="43"/>
                  </a:cubicBezTo>
                  <a:cubicBezTo>
                    <a:pt x="51" y="43"/>
                    <a:pt x="51" y="43"/>
                    <a:pt x="51" y="43"/>
                  </a:cubicBezTo>
                  <a:cubicBezTo>
                    <a:pt x="51" y="43"/>
                    <a:pt x="51" y="43"/>
                    <a:pt x="51" y="43"/>
                  </a:cubicBezTo>
                  <a:cubicBezTo>
                    <a:pt x="51" y="43"/>
                    <a:pt x="51" y="43"/>
                    <a:pt x="51" y="43"/>
                  </a:cubicBezTo>
                  <a:cubicBezTo>
                    <a:pt x="51" y="44"/>
                    <a:pt x="51" y="44"/>
                    <a:pt x="51" y="44"/>
                  </a:cubicBezTo>
                  <a:cubicBezTo>
                    <a:pt x="52" y="44"/>
                    <a:pt x="52" y="44"/>
                    <a:pt x="52" y="44"/>
                  </a:cubicBezTo>
                  <a:cubicBezTo>
                    <a:pt x="53" y="45"/>
                    <a:pt x="53" y="45"/>
                    <a:pt x="53" y="45"/>
                  </a:cubicBezTo>
                  <a:cubicBezTo>
                    <a:pt x="54" y="46"/>
                    <a:pt x="54" y="46"/>
                    <a:pt x="54" y="46"/>
                  </a:cubicBezTo>
                  <a:cubicBezTo>
                    <a:pt x="54" y="46"/>
                    <a:pt x="55" y="47"/>
                    <a:pt x="55" y="48"/>
                  </a:cubicBezTo>
                  <a:cubicBezTo>
                    <a:pt x="55" y="49"/>
                    <a:pt x="54" y="50"/>
                    <a:pt x="54" y="51"/>
                  </a:cubicBezTo>
                  <a:cubicBezTo>
                    <a:pt x="54" y="51"/>
                    <a:pt x="54" y="51"/>
                    <a:pt x="54" y="51"/>
                  </a:cubicBezTo>
                  <a:cubicBezTo>
                    <a:pt x="50" y="54"/>
                    <a:pt x="50" y="54"/>
                    <a:pt x="50" y="54"/>
                  </a:cubicBezTo>
                  <a:cubicBezTo>
                    <a:pt x="50" y="54"/>
                    <a:pt x="50" y="54"/>
                    <a:pt x="50" y="54"/>
                  </a:cubicBezTo>
                  <a:cubicBezTo>
                    <a:pt x="50" y="54"/>
                    <a:pt x="50" y="54"/>
                    <a:pt x="50" y="54"/>
                  </a:cubicBezTo>
                  <a:cubicBezTo>
                    <a:pt x="49" y="55"/>
                    <a:pt x="49" y="55"/>
                    <a:pt x="48" y="55"/>
                  </a:cubicBezTo>
                  <a:cubicBezTo>
                    <a:pt x="47" y="55"/>
                    <a:pt x="46" y="55"/>
                    <a:pt x="45" y="54"/>
                  </a:cubicBezTo>
                  <a:cubicBezTo>
                    <a:pt x="45" y="54"/>
                    <a:pt x="45" y="54"/>
                    <a:pt x="45" y="54"/>
                  </a:cubicBezTo>
                  <a:cubicBezTo>
                    <a:pt x="45" y="54"/>
                    <a:pt x="45" y="54"/>
                    <a:pt x="45" y="54"/>
                  </a:cubicBezTo>
                  <a:cubicBezTo>
                    <a:pt x="43" y="52"/>
                    <a:pt x="43" y="52"/>
                    <a:pt x="43" y="52"/>
                  </a:cubicBezTo>
                  <a:cubicBezTo>
                    <a:pt x="42" y="52"/>
                    <a:pt x="41" y="53"/>
                    <a:pt x="40" y="53"/>
                  </a:cubicBezTo>
                  <a:cubicBezTo>
                    <a:pt x="38" y="54"/>
                    <a:pt x="37" y="54"/>
                    <a:pt x="36" y="54"/>
                  </a:cubicBezTo>
                  <a:cubicBezTo>
                    <a:pt x="36" y="58"/>
                    <a:pt x="36" y="58"/>
                    <a:pt x="36" y="58"/>
                  </a:cubicBezTo>
                  <a:cubicBezTo>
                    <a:pt x="36" y="59"/>
                    <a:pt x="36" y="60"/>
                    <a:pt x="35" y="60"/>
                  </a:cubicBezTo>
                  <a:cubicBezTo>
                    <a:pt x="35" y="60"/>
                    <a:pt x="35" y="60"/>
                    <a:pt x="35" y="60"/>
                  </a:cubicBezTo>
                  <a:cubicBezTo>
                    <a:pt x="34" y="61"/>
                    <a:pt x="34" y="61"/>
                    <a:pt x="33" y="61"/>
                  </a:cubicBezTo>
                  <a:cubicBezTo>
                    <a:pt x="28" y="61"/>
                    <a:pt x="28" y="61"/>
                    <a:pt x="28" y="61"/>
                  </a:cubicBezTo>
                  <a:cubicBezTo>
                    <a:pt x="27" y="61"/>
                    <a:pt x="26" y="61"/>
                    <a:pt x="25" y="60"/>
                  </a:cubicBezTo>
                  <a:cubicBezTo>
                    <a:pt x="25" y="60"/>
                    <a:pt x="25" y="60"/>
                    <a:pt x="25" y="60"/>
                  </a:cubicBezTo>
                  <a:cubicBezTo>
                    <a:pt x="25" y="60"/>
                    <a:pt x="24" y="59"/>
                    <a:pt x="24" y="58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23" y="54"/>
                    <a:pt x="22" y="54"/>
                    <a:pt x="21" y="53"/>
                  </a:cubicBezTo>
                  <a:cubicBezTo>
                    <a:pt x="21" y="53"/>
                    <a:pt x="21" y="53"/>
                    <a:pt x="21" y="53"/>
                  </a:cubicBezTo>
                  <a:cubicBezTo>
                    <a:pt x="20" y="53"/>
                    <a:pt x="19" y="52"/>
                    <a:pt x="18" y="52"/>
                  </a:cubicBezTo>
                  <a:cubicBezTo>
                    <a:pt x="15" y="54"/>
                    <a:pt x="15" y="54"/>
                    <a:pt x="15" y="54"/>
                  </a:cubicBezTo>
                  <a:cubicBezTo>
                    <a:pt x="15" y="54"/>
                    <a:pt x="15" y="54"/>
                    <a:pt x="15" y="54"/>
                  </a:cubicBezTo>
                  <a:cubicBezTo>
                    <a:pt x="15" y="55"/>
                    <a:pt x="14" y="55"/>
                    <a:pt x="13" y="55"/>
                  </a:cubicBezTo>
                  <a:cubicBezTo>
                    <a:pt x="12" y="55"/>
                    <a:pt x="11" y="55"/>
                    <a:pt x="10" y="54"/>
                  </a:cubicBezTo>
                  <a:cubicBezTo>
                    <a:pt x="7" y="51"/>
                    <a:pt x="7" y="51"/>
                    <a:pt x="7" y="51"/>
                  </a:cubicBezTo>
                  <a:cubicBezTo>
                    <a:pt x="6" y="50"/>
                    <a:pt x="6" y="49"/>
                    <a:pt x="6" y="48"/>
                  </a:cubicBezTo>
                  <a:cubicBezTo>
                    <a:pt x="6" y="47"/>
                    <a:pt x="6" y="46"/>
                    <a:pt x="7" y="46"/>
                  </a:cubicBezTo>
                  <a:cubicBezTo>
                    <a:pt x="9" y="43"/>
                    <a:pt x="9" y="43"/>
                    <a:pt x="9" y="43"/>
                  </a:cubicBezTo>
                  <a:cubicBezTo>
                    <a:pt x="9" y="42"/>
                    <a:pt x="8" y="41"/>
                    <a:pt x="8" y="40"/>
                  </a:cubicBezTo>
                  <a:cubicBezTo>
                    <a:pt x="8" y="40"/>
                    <a:pt x="8" y="40"/>
                    <a:pt x="8" y="40"/>
                  </a:cubicBezTo>
                  <a:cubicBezTo>
                    <a:pt x="7" y="39"/>
                    <a:pt x="7" y="38"/>
                    <a:pt x="7" y="37"/>
                  </a:cubicBezTo>
                  <a:cubicBezTo>
                    <a:pt x="3" y="37"/>
                    <a:pt x="3" y="37"/>
                    <a:pt x="3" y="37"/>
                  </a:cubicBezTo>
                  <a:cubicBezTo>
                    <a:pt x="2" y="37"/>
                    <a:pt x="1" y="36"/>
                    <a:pt x="1" y="36"/>
                  </a:cubicBezTo>
                  <a:cubicBezTo>
                    <a:pt x="1" y="36"/>
                    <a:pt x="1" y="36"/>
                    <a:pt x="1" y="36"/>
                  </a:cubicBezTo>
                  <a:cubicBezTo>
                    <a:pt x="0" y="35"/>
                    <a:pt x="0" y="34"/>
                    <a:pt x="0" y="33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27"/>
                    <a:pt x="0" y="26"/>
                    <a:pt x="1" y="26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5"/>
                    <a:pt x="2" y="25"/>
                    <a:pt x="3" y="25"/>
                  </a:cubicBezTo>
                  <a:cubicBezTo>
                    <a:pt x="7" y="25"/>
                    <a:pt x="7" y="25"/>
                    <a:pt x="7" y="25"/>
                  </a:cubicBezTo>
                  <a:cubicBezTo>
                    <a:pt x="7" y="24"/>
                    <a:pt x="7" y="23"/>
                    <a:pt x="8" y="21"/>
                  </a:cubicBezTo>
                  <a:cubicBezTo>
                    <a:pt x="8" y="20"/>
                    <a:pt x="9" y="19"/>
                    <a:pt x="9" y="18"/>
                  </a:cubicBezTo>
                  <a:cubicBezTo>
                    <a:pt x="7" y="16"/>
                    <a:pt x="7" y="16"/>
                    <a:pt x="7" y="16"/>
                  </a:cubicBezTo>
                  <a:cubicBezTo>
                    <a:pt x="7" y="16"/>
                    <a:pt x="7" y="16"/>
                    <a:pt x="7" y="16"/>
                  </a:cubicBezTo>
                  <a:cubicBezTo>
                    <a:pt x="6" y="15"/>
                    <a:pt x="6" y="14"/>
                    <a:pt x="6" y="13"/>
                  </a:cubicBezTo>
                  <a:cubicBezTo>
                    <a:pt x="6" y="12"/>
                    <a:pt x="6" y="12"/>
                    <a:pt x="7" y="11"/>
                  </a:cubicBezTo>
                  <a:cubicBezTo>
                    <a:pt x="10" y="7"/>
                    <a:pt x="10" y="7"/>
                    <a:pt x="10" y="7"/>
                  </a:cubicBezTo>
                  <a:cubicBezTo>
                    <a:pt x="10" y="7"/>
                    <a:pt x="10" y="7"/>
                    <a:pt x="10" y="7"/>
                  </a:cubicBezTo>
                  <a:cubicBezTo>
                    <a:pt x="11" y="7"/>
                    <a:pt x="12" y="6"/>
                    <a:pt x="13" y="6"/>
                  </a:cubicBezTo>
                  <a:cubicBezTo>
                    <a:pt x="14" y="6"/>
                    <a:pt x="15" y="7"/>
                    <a:pt x="15" y="7"/>
                  </a:cubicBezTo>
                  <a:cubicBezTo>
                    <a:pt x="15" y="7"/>
                    <a:pt x="15" y="7"/>
                    <a:pt x="15" y="7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9" y="9"/>
                    <a:pt x="20" y="9"/>
                    <a:pt x="21" y="8"/>
                  </a:cubicBezTo>
                  <a:cubicBezTo>
                    <a:pt x="21" y="8"/>
                    <a:pt x="21" y="8"/>
                    <a:pt x="21" y="8"/>
                  </a:cubicBezTo>
                  <a:cubicBezTo>
                    <a:pt x="21" y="8"/>
                    <a:pt x="21" y="8"/>
                    <a:pt x="21" y="8"/>
                  </a:cubicBezTo>
                  <a:cubicBezTo>
                    <a:pt x="22" y="8"/>
                    <a:pt x="23" y="7"/>
                    <a:pt x="24" y="7"/>
                  </a:cubicBezTo>
                  <a:cubicBezTo>
                    <a:pt x="24" y="4"/>
                    <a:pt x="24" y="4"/>
                    <a:pt x="24" y="4"/>
                  </a:cubicBezTo>
                  <a:cubicBezTo>
                    <a:pt x="24" y="3"/>
                    <a:pt x="25" y="2"/>
                    <a:pt x="25" y="1"/>
                  </a:cubicBezTo>
                  <a:cubicBezTo>
                    <a:pt x="25" y="1"/>
                    <a:pt x="25" y="1"/>
                    <a:pt x="25" y="1"/>
                  </a:cubicBezTo>
                  <a:cubicBezTo>
                    <a:pt x="26" y="1"/>
                    <a:pt x="27" y="0"/>
                    <a:pt x="28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4" y="0"/>
                    <a:pt x="34" y="1"/>
                    <a:pt x="35" y="1"/>
                  </a:cubicBezTo>
                  <a:cubicBezTo>
                    <a:pt x="35" y="1"/>
                    <a:pt x="35" y="1"/>
                    <a:pt x="35" y="1"/>
                  </a:cubicBezTo>
                  <a:cubicBezTo>
                    <a:pt x="36" y="2"/>
                    <a:pt x="36" y="3"/>
                    <a:pt x="36" y="4"/>
                  </a:cubicBezTo>
                  <a:cubicBezTo>
                    <a:pt x="36" y="7"/>
                    <a:pt x="36" y="7"/>
                    <a:pt x="36" y="7"/>
                  </a:cubicBezTo>
                  <a:cubicBezTo>
                    <a:pt x="37" y="7"/>
                    <a:pt x="38" y="8"/>
                    <a:pt x="40" y="8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41" y="9"/>
                    <a:pt x="42" y="9"/>
                    <a:pt x="43" y="10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6" y="7"/>
                    <a:pt x="47" y="6"/>
                    <a:pt x="48" y="6"/>
                  </a:cubicBezTo>
                  <a:cubicBezTo>
                    <a:pt x="49" y="6"/>
                    <a:pt x="49" y="7"/>
                    <a:pt x="50" y="7"/>
                  </a:cubicBezTo>
                  <a:cubicBezTo>
                    <a:pt x="54" y="11"/>
                    <a:pt x="54" y="11"/>
                    <a:pt x="54" y="11"/>
                  </a:cubicBezTo>
                  <a:cubicBezTo>
                    <a:pt x="54" y="12"/>
                    <a:pt x="55" y="12"/>
                    <a:pt x="55" y="13"/>
                  </a:cubicBezTo>
                  <a:cubicBezTo>
                    <a:pt x="55" y="14"/>
                    <a:pt x="54" y="15"/>
                    <a:pt x="54" y="16"/>
                  </a:cubicBezTo>
                  <a:cubicBezTo>
                    <a:pt x="51" y="18"/>
                    <a:pt x="51" y="18"/>
                    <a:pt x="51" y="18"/>
                  </a:cubicBezTo>
                  <a:cubicBezTo>
                    <a:pt x="52" y="19"/>
                    <a:pt x="52" y="20"/>
                    <a:pt x="53" y="21"/>
                  </a:cubicBezTo>
                  <a:cubicBezTo>
                    <a:pt x="53" y="21"/>
                    <a:pt x="53" y="21"/>
                    <a:pt x="53" y="21"/>
                  </a:cubicBezTo>
                  <a:cubicBezTo>
                    <a:pt x="53" y="23"/>
                    <a:pt x="54" y="24"/>
                    <a:pt x="54" y="25"/>
                  </a:cubicBezTo>
                  <a:cubicBezTo>
                    <a:pt x="57" y="25"/>
                    <a:pt x="57" y="25"/>
                    <a:pt x="57" y="25"/>
                  </a:cubicBezTo>
                  <a:cubicBezTo>
                    <a:pt x="58" y="25"/>
                    <a:pt x="59" y="25"/>
                    <a:pt x="60" y="26"/>
                  </a:cubicBezTo>
                  <a:cubicBezTo>
                    <a:pt x="60" y="26"/>
                    <a:pt x="60" y="26"/>
                    <a:pt x="60" y="26"/>
                  </a:cubicBezTo>
                  <a:cubicBezTo>
                    <a:pt x="60" y="26"/>
                    <a:pt x="61" y="27"/>
                    <a:pt x="61" y="28"/>
                  </a:cubicBezTo>
                  <a:cubicBezTo>
                    <a:pt x="61" y="33"/>
                    <a:pt x="61" y="33"/>
                    <a:pt x="61" y="33"/>
                  </a:cubicBezTo>
                  <a:cubicBezTo>
                    <a:pt x="61" y="34"/>
                    <a:pt x="60" y="35"/>
                    <a:pt x="60" y="36"/>
                  </a:cubicBezTo>
                  <a:cubicBezTo>
                    <a:pt x="59" y="36"/>
                    <a:pt x="58" y="37"/>
                    <a:pt x="57" y="37"/>
                  </a:cubicBezTo>
                  <a:cubicBezTo>
                    <a:pt x="53" y="37"/>
                    <a:pt x="53" y="37"/>
                    <a:pt x="53" y="37"/>
                  </a:cubicBezTo>
                  <a:close/>
                  <a:moveTo>
                    <a:pt x="22" y="52"/>
                  </a:moveTo>
                  <a:cubicBezTo>
                    <a:pt x="22" y="53"/>
                    <a:pt x="22" y="53"/>
                    <a:pt x="22" y="53"/>
                  </a:cubicBezTo>
                  <a:cubicBezTo>
                    <a:pt x="22" y="52"/>
                    <a:pt x="22" y="52"/>
                    <a:pt x="22" y="52"/>
                  </a:cubicBezTo>
                  <a:close/>
                  <a:moveTo>
                    <a:pt x="49" y="43"/>
                  </a:moveTo>
                  <a:cubicBezTo>
                    <a:pt x="49" y="43"/>
                    <a:pt x="49" y="43"/>
                    <a:pt x="49" y="43"/>
                  </a:cubicBezTo>
                  <a:cubicBezTo>
                    <a:pt x="49" y="43"/>
                    <a:pt x="49" y="43"/>
                    <a:pt x="49" y="43"/>
                  </a:cubicBezTo>
                  <a:close/>
                  <a:moveTo>
                    <a:pt x="50" y="41"/>
                  </a:moveTo>
                  <a:cubicBezTo>
                    <a:pt x="50" y="41"/>
                    <a:pt x="50" y="41"/>
                    <a:pt x="50" y="41"/>
                  </a:cubicBezTo>
                  <a:cubicBezTo>
                    <a:pt x="50" y="41"/>
                    <a:pt x="50" y="41"/>
                    <a:pt x="50" y="4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22" name="Freeform 791">
              <a:extLst>
                <a:ext uri="{FF2B5EF4-FFF2-40B4-BE49-F238E27FC236}">
                  <a16:creationId xmlns:a16="http://schemas.microsoft.com/office/drawing/2014/main" xmlns="" id="{6CDB7568-014F-4B02-9722-ABF4CD1602F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06713" y="3683001"/>
              <a:ext cx="134937" cy="133350"/>
            </a:xfrm>
            <a:custGeom>
              <a:avLst/>
              <a:gdLst>
                <a:gd name="T0" fmla="*/ 12 w 24"/>
                <a:gd name="T1" fmla="*/ 0 h 24"/>
                <a:gd name="T2" fmla="*/ 21 w 24"/>
                <a:gd name="T3" fmla="*/ 3 h 24"/>
                <a:gd name="T4" fmla="*/ 24 w 24"/>
                <a:gd name="T5" fmla="*/ 12 h 24"/>
                <a:gd name="T6" fmla="*/ 21 w 24"/>
                <a:gd name="T7" fmla="*/ 20 h 24"/>
                <a:gd name="T8" fmla="*/ 12 w 24"/>
                <a:gd name="T9" fmla="*/ 24 h 24"/>
                <a:gd name="T10" fmla="*/ 4 w 24"/>
                <a:gd name="T11" fmla="*/ 20 h 24"/>
                <a:gd name="T12" fmla="*/ 0 w 24"/>
                <a:gd name="T13" fmla="*/ 12 h 24"/>
                <a:gd name="T14" fmla="*/ 4 w 24"/>
                <a:gd name="T15" fmla="*/ 3 h 24"/>
                <a:gd name="T16" fmla="*/ 12 w 24"/>
                <a:gd name="T17" fmla="*/ 0 h 24"/>
                <a:gd name="T18" fmla="*/ 19 w 24"/>
                <a:gd name="T19" fmla="*/ 5 h 24"/>
                <a:gd name="T20" fmla="*/ 12 w 24"/>
                <a:gd name="T21" fmla="*/ 2 h 24"/>
                <a:gd name="T22" fmla="*/ 5 w 24"/>
                <a:gd name="T23" fmla="*/ 5 h 24"/>
                <a:gd name="T24" fmla="*/ 2 w 24"/>
                <a:gd name="T25" fmla="*/ 12 h 24"/>
                <a:gd name="T26" fmla="*/ 5 w 24"/>
                <a:gd name="T27" fmla="*/ 19 h 24"/>
                <a:gd name="T28" fmla="*/ 12 w 24"/>
                <a:gd name="T29" fmla="*/ 22 h 24"/>
                <a:gd name="T30" fmla="*/ 19 w 24"/>
                <a:gd name="T31" fmla="*/ 19 h 24"/>
                <a:gd name="T32" fmla="*/ 22 w 24"/>
                <a:gd name="T33" fmla="*/ 12 h 24"/>
                <a:gd name="T34" fmla="*/ 19 w 24"/>
                <a:gd name="T35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4" h="24">
                  <a:moveTo>
                    <a:pt x="12" y="0"/>
                  </a:moveTo>
                  <a:cubicBezTo>
                    <a:pt x="16" y="0"/>
                    <a:pt x="19" y="1"/>
                    <a:pt x="21" y="3"/>
                  </a:cubicBezTo>
                  <a:cubicBezTo>
                    <a:pt x="23" y="5"/>
                    <a:pt x="24" y="8"/>
                    <a:pt x="24" y="12"/>
                  </a:cubicBezTo>
                  <a:cubicBezTo>
                    <a:pt x="24" y="15"/>
                    <a:pt x="23" y="18"/>
                    <a:pt x="21" y="20"/>
                  </a:cubicBezTo>
                  <a:cubicBezTo>
                    <a:pt x="19" y="22"/>
                    <a:pt x="16" y="24"/>
                    <a:pt x="12" y="24"/>
                  </a:cubicBezTo>
                  <a:cubicBezTo>
                    <a:pt x="9" y="24"/>
                    <a:pt x="6" y="22"/>
                    <a:pt x="4" y="20"/>
                  </a:cubicBezTo>
                  <a:cubicBezTo>
                    <a:pt x="1" y="18"/>
                    <a:pt x="0" y="15"/>
                    <a:pt x="0" y="12"/>
                  </a:cubicBezTo>
                  <a:cubicBezTo>
                    <a:pt x="0" y="8"/>
                    <a:pt x="1" y="5"/>
                    <a:pt x="4" y="3"/>
                  </a:cubicBezTo>
                  <a:cubicBezTo>
                    <a:pt x="6" y="1"/>
                    <a:pt x="9" y="0"/>
                    <a:pt x="12" y="0"/>
                  </a:cubicBezTo>
                  <a:close/>
                  <a:moveTo>
                    <a:pt x="19" y="5"/>
                  </a:moveTo>
                  <a:cubicBezTo>
                    <a:pt x="18" y="3"/>
                    <a:pt x="15" y="2"/>
                    <a:pt x="12" y="2"/>
                  </a:cubicBezTo>
                  <a:cubicBezTo>
                    <a:pt x="9" y="2"/>
                    <a:pt x="7" y="3"/>
                    <a:pt x="5" y="5"/>
                  </a:cubicBezTo>
                  <a:cubicBezTo>
                    <a:pt x="3" y="6"/>
                    <a:pt x="2" y="9"/>
                    <a:pt x="2" y="12"/>
                  </a:cubicBezTo>
                  <a:cubicBezTo>
                    <a:pt x="2" y="15"/>
                    <a:pt x="3" y="17"/>
                    <a:pt x="5" y="19"/>
                  </a:cubicBezTo>
                  <a:cubicBezTo>
                    <a:pt x="7" y="21"/>
                    <a:pt x="9" y="22"/>
                    <a:pt x="12" y="22"/>
                  </a:cubicBezTo>
                  <a:cubicBezTo>
                    <a:pt x="15" y="22"/>
                    <a:pt x="18" y="21"/>
                    <a:pt x="19" y="19"/>
                  </a:cubicBezTo>
                  <a:cubicBezTo>
                    <a:pt x="21" y="17"/>
                    <a:pt x="22" y="15"/>
                    <a:pt x="22" y="12"/>
                  </a:cubicBezTo>
                  <a:cubicBezTo>
                    <a:pt x="22" y="9"/>
                    <a:pt x="21" y="6"/>
                    <a:pt x="19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23" name="Freeform 792">
              <a:extLst>
                <a:ext uri="{FF2B5EF4-FFF2-40B4-BE49-F238E27FC236}">
                  <a16:creationId xmlns:a16="http://schemas.microsoft.com/office/drawing/2014/main" xmlns="" id="{26DD95E7-9F4F-445D-90BD-68AAC6EFF88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35288" y="3711576"/>
              <a:ext cx="77787" cy="77788"/>
            </a:xfrm>
            <a:custGeom>
              <a:avLst/>
              <a:gdLst>
                <a:gd name="T0" fmla="*/ 7 w 14"/>
                <a:gd name="T1" fmla="*/ 0 h 14"/>
                <a:gd name="T2" fmla="*/ 12 w 14"/>
                <a:gd name="T3" fmla="*/ 2 h 14"/>
                <a:gd name="T4" fmla="*/ 14 w 14"/>
                <a:gd name="T5" fmla="*/ 7 h 14"/>
                <a:gd name="T6" fmla="*/ 12 w 14"/>
                <a:gd name="T7" fmla="*/ 12 h 14"/>
                <a:gd name="T8" fmla="*/ 12 w 14"/>
                <a:gd name="T9" fmla="*/ 12 h 14"/>
                <a:gd name="T10" fmla="*/ 12 w 14"/>
                <a:gd name="T11" fmla="*/ 12 h 14"/>
                <a:gd name="T12" fmla="*/ 12 w 14"/>
                <a:gd name="T13" fmla="*/ 12 h 14"/>
                <a:gd name="T14" fmla="*/ 7 w 14"/>
                <a:gd name="T15" fmla="*/ 14 h 14"/>
                <a:gd name="T16" fmla="*/ 2 w 14"/>
                <a:gd name="T17" fmla="*/ 12 h 14"/>
                <a:gd name="T18" fmla="*/ 0 w 14"/>
                <a:gd name="T19" fmla="*/ 7 h 14"/>
                <a:gd name="T20" fmla="*/ 2 w 14"/>
                <a:gd name="T21" fmla="*/ 2 h 14"/>
                <a:gd name="T22" fmla="*/ 2 w 14"/>
                <a:gd name="T23" fmla="*/ 2 h 14"/>
                <a:gd name="T24" fmla="*/ 7 w 14"/>
                <a:gd name="T25" fmla="*/ 0 h 14"/>
                <a:gd name="T26" fmla="*/ 11 w 14"/>
                <a:gd name="T27" fmla="*/ 3 h 14"/>
                <a:gd name="T28" fmla="*/ 7 w 14"/>
                <a:gd name="T29" fmla="*/ 2 h 14"/>
                <a:gd name="T30" fmla="*/ 4 w 14"/>
                <a:gd name="T31" fmla="*/ 3 h 14"/>
                <a:gd name="T32" fmla="*/ 4 w 14"/>
                <a:gd name="T33" fmla="*/ 3 h 14"/>
                <a:gd name="T34" fmla="*/ 2 w 14"/>
                <a:gd name="T35" fmla="*/ 7 h 14"/>
                <a:gd name="T36" fmla="*/ 4 w 14"/>
                <a:gd name="T37" fmla="*/ 10 h 14"/>
                <a:gd name="T38" fmla="*/ 7 w 14"/>
                <a:gd name="T39" fmla="*/ 12 h 14"/>
                <a:gd name="T40" fmla="*/ 11 w 14"/>
                <a:gd name="T41" fmla="*/ 10 h 14"/>
                <a:gd name="T42" fmla="*/ 11 w 14"/>
                <a:gd name="T43" fmla="*/ 10 h 14"/>
                <a:gd name="T44" fmla="*/ 12 w 14"/>
                <a:gd name="T45" fmla="*/ 7 h 14"/>
                <a:gd name="T46" fmla="*/ 11 w 14"/>
                <a:gd name="T47" fmla="*/ 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4" h="14">
                  <a:moveTo>
                    <a:pt x="7" y="0"/>
                  </a:moveTo>
                  <a:cubicBezTo>
                    <a:pt x="9" y="0"/>
                    <a:pt x="11" y="0"/>
                    <a:pt x="12" y="2"/>
                  </a:cubicBezTo>
                  <a:cubicBezTo>
                    <a:pt x="14" y="3"/>
                    <a:pt x="14" y="5"/>
                    <a:pt x="14" y="7"/>
                  </a:cubicBezTo>
                  <a:cubicBezTo>
                    <a:pt x="14" y="9"/>
                    <a:pt x="14" y="10"/>
                    <a:pt x="12" y="12"/>
                  </a:cubicBezTo>
                  <a:cubicBezTo>
                    <a:pt x="12" y="12"/>
                    <a:pt x="12" y="12"/>
                    <a:pt x="12" y="12"/>
                  </a:cubicBezTo>
                  <a:cubicBezTo>
                    <a:pt x="12" y="12"/>
                    <a:pt x="12" y="12"/>
                    <a:pt x="12" y="12"/>
                  </a:cubicBezTo>
                  <a:cubicBezTo>
                    <a:pt x="12" y="12"/>
                    <a:pt x="12" y="12"/>
                    <a:pt x="12" y="12"/>
                  </a:cubicBezTo>
                  <a:cubicBezTo>
                    <a:pt x="11" y="13"/>
                    <a:pt x="9" y="14"/>
                    <a:pt x="7" y="14"/>
                  </a:cubicBezTo>
                  <a:cubicBezTo>
                    <a:pt x="5" y="14"/>
                    <a:pt x="3" y="13"/>
                    <a:pt x="2" y="12"/>
                  </a:cubicBezTo>
                  <a:cubicBezTo>
                    <a:pt x="1" y="11"/>
                    <a:pt x="0" y="9"/>
                    <a:pt x="0" y="7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0"/>
                    <a:pt x="5" y="0"/>
                    <a:pt x="7" y="0"/>
                  </a:cubicBezTo>
                  <a:close/>
                  <a:moveTo>
                    <a:pt x="11" y="3"/>
                  </a:moveTo>
                  <a:cubicBezTo>
                    <a:pt x="10" y="2"/>
                    <a:pt x="9" y="2"/>
                    <a:pt x="7" y="2"/>
                  </a:cubicBezTo>
                  <a:cubicBezTo>
                    <a:pt x="6" y="2"/>
                    <a:pt x="4" y="2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3" y="4"/>
                    <a:pt x="2" y="5"/>
                    <a:pt x="2" y="7"/>
                  </a:cubicBezTo>
                  <a:cubicBezTo>
                    <a:pt x="2" y="8"/>
                    <a:pt x="3" y="9"/>
                    <a:pt x="4" y="10"/>
                  </a:cubicBezTo>
                  <a:cubicBezTo>
                    <a:pt x="4" y="11"/>
                    <a:pt x="6" y="12"/>
                    <a:pt x="7" y="12"/>
                  </a:cubicBezTo>
                  <a:cubicBezTo>
                    <a:pt x="9" y="12"/>
                    <a:pt x="10" y="11"/>
                    <a:pt x="11" y="10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2" y="10"/>
                    <a:pt x="12" y="8"/>
                    <a:pt x="12" y="7"/>
                  </a:cubicBezTo>
                  <a:cubicBezTo>
                    <a:pt x="12" y="5"/>
                    <a:pt x="12" y="4"/>
                    <a:pt x="11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24" name="Group 823">
            <a:extLst>
              <a:ext uri="{FF2B5EF4-FFF2-40B4-BE49-F238E27FC236}">
                <a16:creationId xmlns:a16="http://schemas.microsoft.com/office/drawing/2014/main" xmlns="" id="{17C59EB7-F34E-4D94-9FFF-24CDC97EC76C}"/>
              </a:ext>
            </a:extLst>
          </p:cNvPr>
          <p:cNvGrpSpPr/>
          <p:nvPr/>
        </p:nvGrpSpPr>
        <p:grpSpPr>
          <a:xfrm>
            <a:off x="6926263" y="5756276"/>
            <a:ext cx="344487" cy="255588"/>
            <a:chOff x="6926263" y="5680076"/>
            <a:chExt cx="344487" cy="255588"/>
          </a:xfrm>
          <a:solidFill>
            <a:schemeClr val="tx1"/>
          </a:solidFill>
        </p:grpSpPr>
        <p:sp>
          <p:nvSpPr>
            <p:cNvPr id="825" name="Freeform 793">
              <a:extLst>
                <a:ext uri="{FF2B5EF4-FFF2-40B4-BE49-F238E27FC236}">
                  <a16:creationId xmlns:a16="http://schemas.microsoft.com/office/drawing/2014/main" xmlns="" id="{799EB327-4ACF-4856-A3F1-57BB7D6CEA9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4050" y="5751514"/>
              <a:ext cx="77787" cy="84138"/>
            </a:xfrm>
            <a:custGeom>
              <a:avLst/>
              <a:gdLst>
                <a:gd name="T0" fmla="*/ 7 w 14"/>
                <a:gd name="T1" fmla="*/ 0 h 15"/>
                <a:gd name="T2" fmla="*/ 10 w 14"/>
                <a:gd name="T3" fmla="*/ 1 h 15"/>
                <a:gd name="T4" fmla="*/ 12 w 14"/>
                <a:gd name="T5" fmla="*/ 3 h 15"/>
                <a:gd name="T6" fmla="*/ 14 w 14"/>
                <a:gd name="T7" fmla="*/ 8 h 15"/>
                <a:gd name="T8" fmla="*/ 14 w 14"/>
                <a:gd name="T9" fmla="*/ 10 h 15"/>
                <a:gd name="T10" fmla="*/ 14 w 14"/>
                <a:gd name="T11" fmla="*/ 10 h 15"/>
                <a:gd name="T12" fmla="*/ 12 w 14"/>
                <a:gd name="T13" fmla="*/ 13 h 15"/>
                <a:gd name="T14" fmla="*/ 10 w 14"/>
                <a:gd name="T15" fmla="*/ 14 h 15"/>
                <a:gd name="T16" fmla="*/ 10 w 14"/>
                <a:gd name="T17" fmla="*/ 14 h 15"/>
                <a:gd name="T18" fmla="*/ 7 w 14"/>
                <a:gd name="T19" fmla="*/ 15 h 15"/>
                <a:gd name="T20" fmla="*/ 4 w 14"/>
                <a:gd name="T21" fmla="*/ 14 h 15"/>
                <a:gd name="T22" fmla="*/ 4 w 14"/>
                <a:gd name="T23" fmla="*/ 14 h 15"/>
                <a:gd name="T24" fmla="*/ 2 w 14"/>
                <a:gd name="T25" fmla="*/ 13 h 15"/>
                <a:gd name="T26" fmla="*/ 0 w 14"/>
                <a:gd name="T27" fmla="*/ 8 h 15"/>
                <a:gd name="T28" fmla="*/ 0 w 14"/>
                <a:gd name="T29" fmla="*/ 5 h 15"/>
                <a:gd name="T30" fmla="*/ 0 w 14"/>
                <a:gd name="T31" fmla="*/ 5 h 15"/>
                <a:gd name="T32" fmla="*/ 2 w 14"/>
                <a:gd name="T33" fmla="*/ 3 h 15"/>
                <a:gd name="T34" fmla="*/ 4 w 14"/>
                <a:gd name="T35" fmla="*/ 1 h 15"/>
                <a:gd name="T36" fmla="*/ 4 w 14"/>
                <a:gd name="T37" fmla="*/ 1 h 15"/>
                <a:gd name="T38" fmla="*/ 7 w 14"/>
                <a:gd name="T39" fmla="*/ 0 h 15"/>
                <a:gd name="T40" fmla="*/ 9 w 14"/>
                <a:gd name="T41" fmla="*/ 3 h 15"/>
                <a:gd name="T42" fmla="*/ 7 w 14"/>
                <a:gd name="T43" fmla="*/ 2 h 15"/>
                <a:gd name="T44" fmla="*/ 5 w 14"/>
                <a:gd name="T45" fmla="*/ 3 h 15"/>
                <a:gd name="T46" fmla="*/ 5 w 14"/>
                <a:gd name="T47" fmla="*/ 3 h 15"/>
                <a:gd name="T48" fmla="*/ 5 w 14"/>
                <a:gd name="T49" fmla="*/ 3 h 15"/>
                <a:gd name="T50" fmla="*/ 3 w 14"/>
                <a:gd name="T51" fmla="*/ 4 h 15"/>
                <a:gd name="T52" fmla="*/ 2 w 14"/>
                <a:gd name="T53" fmla="*/ 6 h 15"/>
                <a:gd name="T54" fmla="*/ 2 w 14"/>
                <a:gd name="T55" fmla="*/ 6 h 15"/>
                <a:gd name="T56" fmla="*/ 2 w 14"/>
                <a:gd name="T57" fmla="*/ 8 h 15"/>
                <a:gd name="T58" fmla="*/ 3 w 14"/>
                <a:gd name="T59" fmla="*/ 11 h 15"/>
                <a:gd name="T60" fmla="*/ 5 w 14"/>
                <a:gd name="T61" fmla="*/ 12 h 15"/>
                <a:gd name="T62" fmla="*/ 5 w 14"/>
                <a:gd name="T63" fmla="*/ 12 h 15"/>
                <a:gd name="T64" fmla="*/ 7 w 14"/>
                <a:gd name="T65" fmla="*/ 13 h 15"/>
                <a:gd name="T66" fmla="*/ 9 w 14"/>
                <a:gd name="T67" fmla="*/ 12 h 15"/>
                <a:gd name="T68" fmla="*/ 9 w 14"/>
                <a:gd name="T69" fmla="*/ 12 h 15"/>
                <a:gd name="T70" fmla="*/ 9 w 14"/>
                <a:gd name="T71" fmla="*/ 12 h 15"/>
                <a:gd name="T72" fmla="*/ 11 w 14"/>
                <a:gd name="T73" fmla="*/ 11 h 15"/>
                <a:gd name="T74" fmla="*/ 12 w 14"/>
                <a:gd name="T75" fmla="*/ 10 h 15"/>
                <a:gd name="T76" fmla="*/ 12 w 14"/>
                <a:gd name="T77" fmla="*/ 10 h 15"/>
                <a:gd name="T78" fmla="*/ 12 w 14"/>
                <a:gd name="T79" fmla="*/ 8 h 15"/>
                <a:gd name="T80" fmla="*/ 11 w 14"/>
                <a:gd name="T81" fmla="*/ 4 h 15"/>
                <a:gd name="T82" fmla="*/ 9 w 14"/>
                <a:gd name="T83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4" h="15">
                  <a:moveTo>
                    <a:pt x="7" y="0"/>
                  </a:moveTo>
                  <a:cubicBezTo>
                    <a:pt x="8" y="0"/>
                    <a:pt x="9" y="1"/>
                    <a:pt x="10" y="1"/>
                  </a:cubicBezTo>
                  <a:cubicBezTo>
                    <a:pt x="11" y="1"/>
                    <a:pt x="11" y="2"/>
                    <a:pt x="12" y="3"/>
                  </a:cubicBezTo>
                  <a:cubicBezTo>
                    <a:pt x="13" y="4"/>
                    <a:pt x="14" y="6"/>
                    <a:pt x="14" y="8"/>
                  </a:cubicBezTo>
                  <a:cubicBezTo>
                    <a:pt x="14" y="9"/>
                    <a:pt x="14" y="9"/>
                    <a:pt x="14" y="10"/>
                  </a:cubicBezTo>
                  <a:cubicBezTo>
                    <a:pt x="14" y="10"/>
                    <a:pt x="14" y="10"/>
                    <a:pt x="14" y="10"/>
                  </a:cubicBezTo>
                  <a:cubicBezTo>
                    <a:pt x="13" y="11"/>
                    <a:pt x="13" y="12"/>
                    <a:pt x="12" y="13"/>
                  </a:cubicBezTo>
                  <a:cubicBezTo>
                    <a:pt x="11" y="13"/>
                    <a:pt x="11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9" y="15"/>
                    <a:pt x="8" y="15"/>
                    <a:pt x="7" y="15"/>
                  </a:cubicBezTo>
                  <a:cubicBezTo>
                    <a:pt x="6" y="15"/>
                    <a:pt x="5" y="15"/>
                    <a:pt x="4" y="14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3" y="14"/>
                    <a:pt x="3" y="13"/>
                    <a:pt x="2" y="13"/>
                  </a:cubicBezTo>
                  <a:cubicBezTo>
                    <a:pt x="1" y="11"/>
                    <a:pt x="0" y="10"/>
                    <a:pt x="0" y="8"/>
                  </a:cubicBezTo>
                  <a:cubicBezTo>
                    <a:pt x="0" y="7"/>
                    <a:pt x="0" y="6"/>
                    <a:pt x="0" y="5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1" y="4"/>
                    <a:pt x="1" y="3"/>
                    <a:pt x="2" y="3"/>
                  </a:cubicBezTo>
                  <a:cubicBezTo>
                    <a:pt x="3" y="2"/>
                    <a:pt x="3" y="1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1"/>
                    <a:pt x="6" y="0"/>
                    <a:pt x="7" y="0"/>
                  </a:cubicBezTo>
                  <a:close/>
                  <a:moveTo>
                    <a:pt x="9" y="3"/>
                  </a:moveTo>
                  <a:cubicBezTo>
                    <a:pt x="8" y="2"/>
                    <a:pt x="8" y="2"/>
                    <a:pt x="7" y="2"/>
                  </a:cubicBezTo>
                  <a:cubicBezTo>
                    <a:pt x="6" y="2"/>
                    <a:pt x="6" y="2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3"/>
                    <a:pt x="3" y="4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6"/>
                    <a:pt x="2" y="7"/>
                    <a:pt x="2" y="8"/>
                  </a:cubicBezTo>
                  <a:cubicBezTo>
                    <a:pt x="2" y="9"/>
                    <a:pt x="2" y="10"/>
                    <a:pt x="3" y="11"/>
                  </a:cubicBezTo>
                  <a:cubicBezTo>
                    <a:pt x="4" y="12"/>
                    <a:pt x="4" y="12"/>
                    <a:pt x="5" y="12"/>
                  </a:cubicBezTo>
                  <a:cubicBezTo>
                    <a:pt x="5" y="12"/>
                    <a:pt x="5" y="12"/>
                    <a:pt x="5" y="12"/>
                  </a:cubicBezTo>
                  <a:cubicBezTo>
                    <a:pt x="6" y="13"/>
                    <a:pt x="6" y="13"/>
                    <a:pt x="7" y="13"/>
                  </a:cubicBezTo>
                  <a:cubicBezTo>
                    <a:pt x="8" y="13"/>
                    <a:pt x="8" y="13"/>
                    <a:pt x="9" y="12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10" y="12"/>
                    <a:pt x="10" y="12"/>
                    <a:pt x="11" y="11"/>
                  </a:cubicBezTo>
                  <a:cubicBezTo>
                    <a:pt x="11" y="11"/>
                    <a:pt x="12" y="10"/>
                    <a:pt x="12" y="10"/>
                  </a:cubicBezTo>
                  <a:cubicBezTo>
                    <a:pt x="12" y="10"/>
                    <a:pt x="12" y="10"/>
                    <a:pt x="12" y="10"/>
                  </a:cubicBezTo>
                  <a:cubicBezTo>
                    <a:pt x="12" y="9"/>
                    <a:pt x="12" y="8"/>
                    <a:pt x="12" y="8"/>
                  </a:cubicBezTo>
                  <a:cubicBezTo>
                    <a:pt x="12" y="6"/>
                    <a:pt x="12" y="5"/>
                    <a:pt x="11" y="4"/>
                  </a:cubicBezTo>
                  <a:cubicBezTo>
                    <a:pt x="10" y="3"/>
                    <a:pt x="10" y="3"/>
                    <a:pt x="9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26" name="Freeform 794">
              <a:extLst>
                <a:ext uri="{FF2B5EF4-FFF2-40B4-BE49-F238E27FC236}">
                  <a16:creationId xmlns:a16="http://schemas.microsoft.com/office/drawing/2014/main" xmlns="" id="{1559D4FA-F7A1-41A7-93A2-A3AFEA829136}"/>
                </a:ext>
              </a:extLst>
            </p:cNvPr>
            <p:cNvSpPr>
              <a:spLocks/>
            </p:cNvSpPr>
            <p:nvPr/>
          </p:nvSpPr>
          <p:spPr bwMode="auto">
            <a:xfrm>
              <a:off x="7037388" y="5824539"/>
              <a:ext cx="11112" cy="22225"/>
            </a:xfrm>
            <a:custGeom>
              <a:avLst/>
              <a:gdLst>
                <a:gd name="T0" fmla="*/ 2 w 2"/>
                <a:gd name="T1" fmla="*/ 3 h 4"/>
                <a:gd name="T2" fmla="*/ 1 w 2"/>
                <a:gd name="T3" fmla="*/ 4 h 4"/>
                <a:gd name="T4" fmla="*/ 0 w 2"/>
                <a:gd name="T5" fmla="*/ 3 h 4"/>
                <a:gd name="T6" fmla="*/ 0 w 2"/>
                <a:gd name="T7" fmla="*/ 1 h 4"/>
                <a:gd name="T8" fmla="*/ 1 w 2"/>
                <a:gd name="T9" fmla="*/ 0 h 4"/>
                <a:gd name="T10" fmla="*/ 2 w 2"/>
                <a:gd name="T11" fmla="*/ 1 h 4"/>
                <a:gd name="T12" fmla="*/ 2 w 2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4">
                  <a:moveTo>
                    <a:pt x="2" y="3"/>
                  </a:moveTo>
                  <a:cubicBezTo>
                    <a:pt x="2" y="4"/>
                    <a:pt x="2" y="4"/>
                    <a:pt x="1" y="4"/>
                  </a:cubicBezTo>
                  <a:cubicBezTo>
                    <a:pt x="0" y="4"/>
                    <a:pt x="0" y="4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2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27" name="Freeform 795">
              <a:extLst>
                <a:ext uri="{FF2B5EF4-FFF2-40B4-BE49-F238E27FC236}">
                  <a16:creationId xmlns:a16="http://schemas.microsoft.com/office/drawing/2014/main" xmlns="" id="{C8AC5D1D-D55E-4529-B300-C7315C2FD140}"/>
                </a:ext>
              </a:extLst>
            </p:cNvPr>
            <p:cNvSpPr>
              <a:spLocks/>
            </p:cNvSpPr>
            <p:nvPr/>
          </p:nvSpPr>
          <p:spPr bwMode="auto">
            <a:xfrm>
              <a:off x="7121525" y="5791201"/>
              <a:ext cx="77787" cy="11113"/>
            </a:xfrm>
            <a:custGeom>
              <a:avLst/>
              <a:gdLst>
                <a:gd name="T0" fmla="*/ 13 w 14"/>
                <a:gd name="T1" fmla="*/ 0 h 2"/>
                <a:gd name="T2" fmla="*/ 14 w 14"/>
                <a:gd name="T3" fmla="*/ 1 h 2"/>
                <a:gd name="T4" fmla="*/ 13 w 14"/>
                <a:gd name="T5" fmla="*/ 2 h 2"/>
                <a:gd name="T6" fmla="*/ 1 w 14"/>
                <a:gd name="T7" fmla="*/ 2 h 2"/>
                <a:gd name="T8" fmla="*/ 0 w 14"/>
                <a:gd name="T9" fmla="*/ 1 h 2"/>
                <a:gd name="T10" fmla="*/ 1 w 14"/>
                <a:gd name="T11" fmla="*/ 0 h 2"/>
                <a:gd name="T12" fmla="*/ 13 w 14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2">
                  <a:moveTo>
                    <a:pt x="13" y="0"/>
                  </a:moveTo>
                  <a:cubicBezTo>
                    <a:pt x="14" y="0"/>
                    <a:pt x="14" y="0"/>
                    <a:pt x="14" y="1"/>
                  </a:cubicBezTo>
                  <a:cubicBezTo>
                    <a:pt x="14" y="1"/>
                    <a:pt x="14" y="2"/>
                    <a:pt x="13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1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28" name="Freeform 796">
              <a:extLst>
                <a:ext uri="{FF2B5EF4-FFF2-40B4-BE49-F238E27FC236}">
                  <a16:creationId xmlns:a16="http://schemas.microsoft.com/office/drawing/2014/main" xmlns="" id="{1C3DD8D7-77E3-419F-A955-F3C1AE9671B8}"/>
                </a:ext>
              </a:extLst>
            </p:cNvPr>
            <p:cNvSpPr>
              <a:spLocks/>
            </p:cNvSpPr>
            <p:nvPr/>
          </p:nvSpPr>
          <p:spPr bwMode="auto">
            <a:xfrm>
              <a:off x="7121525" y="5751514"/>
              <a:ext cx="77787" cy="11113"/>
            </a:xfrm>
            <a:custGeom>
              <a:avLst/>
              <a:gdLst>
                <a:gd name="T0" fmla="*/ 13 w 14"/>
                <a:gd name="T1" fmla="*/ 0 h 2"/>
                <a:gd name="T2" fmla="*/ 14 w 14"/>
                <a:gd name="T3" fmla="*/ 1 h 2"/>
                <a:gd name="T4" fmla="*/ 13 w 14"/>
                <a:gd name="T5" fmla="*/ 2 h 2"/>
                <a:gd name="T6" fmla="*/ 1 w 14"/>
                <a:gd name="T7" fmla="*/ 2 h 2"/>
                <a:gd name="T8" fmla="*/ 0 w 14"/>
                <a:gd name="T9" fmla="*/ 1 h 2"/>
                <a:gd name="T10" fmla="*/ 1 w 14"/>
                <a:gd name="T11" fmla="*/ 0 h 2"/>
                <a:gd name="T12" fmla="*/ 13 w 14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2">
                  <a:moveTo>
                    <a:pt x="13" y="0"/>
                  </a:moveTo>
                  <a:cubicBezTo>
                    <a:pt x="14" y="0"/>
                    <a:pt x="14" y="1"/>
                    <a:pt x="14" y="1"/>
                  </a:cubicBezTo>
                  <a:cubicBezTo>
                    <a:pt x="14" y="2"/>
                    <a:pt x="14" y="2"/>
                    <a:pt x="13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lnTo>
                    <a:pt x="1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29" name="Freeform 797">
              <a:extLst>
                <a:ext uri="{FF2B5EF4-FFF2-40B4-BE49-F238E27FC236}">
                  <a16:creationId xmlns:a16="http://schemas.microsoft.com/office/drawing/2014/main" xmlns="" id="{C2692E3D-9C0F-4E0B-B99F-707E06EADD70}"/>
                </a:ext>
              </a:extLst>
            </p:cNvPr>
            <p:cNvSpPr>
              <a:spLocks/>
            </p:cNvSpPr>
            <p:nvPr/>
          </p:nvSpPr>
          <p:spPr bwMode="auto">
            <a:xfrm>
              <a:off x="7121525" y="5824539"/>
              <a:ext cx="77787" cy="11113"/>
            </a:xfrm>
            <a:custGeom>
              <a:avLst/>
              <a:gdLst>
                <a:gd name="T0" fmla="*/ 13 w 14"/>
                <a:gd name="T1" fmla="*/ 0 h 2"/>
                <a:gd name="T2" fmla="*/ 14 w 14"/>
                <a:gd name="T3" fmla="*/ 1 h 2"/>
                <a:gd name="T4" fmla="*/ 13 w 14"/>
                <a:gd name="T5" fmla="*/ 2 h 2"/>
                <a:gd name="T6" fmla="*/ 1 w 14"/>
                <a:gd name="T7" fmla="*/ 2 h 2"/>
                <a:gd name="T8" fmla="*/ 0 w 14"/>
                <a:gd name="T9" fmla="*/ 1 h 2"/>
                <a:gd name="T10" fmla="*/ 1 w 14"/>
                <a:gd name="T11" fmla="*/ 0 h 2"/>
                <a:gd name="T12" fmla="*/ 13 w 14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2">
                  <a:moveTo>
                    <a:pt x="13" y="0"/>
                  </a:moveTo>
                  <a:cubicBezTo>
                    <a:pt x="14" y="0"/>
                    <a:pt x="14" y="0"/>
                    <a:pt x="14" y="1"/>
                  </a:cubicBezTo>
                  <a:cubicBezTo>
                    <a:pt x="14" y="1"/>
                    <a:pt x="14" y="2"/>
                    <a:pt x="13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1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0" name="Freeform 798">
              <a:extLst>
                <a:ext uri="{FF2B5EF4-FFF2-40B4-BE49-F238E27FC236}">
                  <a16:creationId xmlns:a16="http://schemas.microsoft.com/office/drawing/2014/main" xmlns="" id="{7573B571-78F7-4F15-B624-878B0DF72E3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26275" y="5773739"/>
              <a:ext cx="33337" cy="39688"/>
            </a:xfrm>
            <a:custGeom>
              <a:avLst/>
              <a:gdLst>
                <a:gd name="T0" fmla="*/ 3 w 6"/>
                <a:gd name="T1" fmla="*/ 0 h 7"/>
                <a:gd name="T2" fmla="*/ 5 w 6"/>
                <a:gd name="T3" fmla="*/ 1 h 7"/>
                <a:gd name="T4" fmla="*/ 5 w 6"/>
                <a:gd name="T5" fmla="*/ 1 h 7"/>
                <a:gd name="T6" fmla="*/ 6 w 6"/>
                <a:gd name="T7" fmla="*/ 4 h 7"/>
                <a:gd name="T8" fmla="*/ 5 w 6"/>
                <a:gd name="T9" fmla="*/ 6 h 7"/>
                <a:gd name="T10" fmla="*/ 5 w 6"/>
                <a:gd name="T11" fmla="*/ 6 h 7"/>
                <a:gd name="T12" fmla="*/ 3 w 6"/>
                <a:gd name="T13" fmla="*/ 7 h 7"/>
                <a:gd name="T14" fmla="*/ 1 w 6"/>
                <a:gd name="T15" fmla="*/ 6 h 7"/>
                <a:gd name="T16" fmla="*/ 0 w 6"/>
                <a:gd name="T17" fmla="*/ 4 h 7"/>
                <a:gd name="T18" fmla="*/ 1 w 6"/>
                <a:gd name="T19" fmla="*/ 1 h 7"/>
                <a:gd name="T20" fmla="*/ 1 w 6"/>
                <a:gd name="T21" fmla="*/ 1 h 7"/>
                <a:gd name="T22" fmla="*/ 3 w 6"/>
                <a:gd name="T23" fmla="*/ 0 h 7"/>
                <a:gd name="T24" fmla="*/ 4 w 6"/>
                <a:gd name="T25" fmla="*/ 2 h 7"/>
                <a:gd name="T26" fmla="*/ 3 w 6"/>
                <a:gd name="T27" fmla="*/ 2 h 7"/>
                <a:gd name="T28" fmla="*/ 2 w 6"/>
                <a:gd name="T29" fmla="*/ 2 h 7"/>
                <a:gd name="T30" fmla="*/ 2 w 6"/>
                <a:gd name="T31" fmla="*/ 2 h 7"/>
                <a:gd name="T32" fmla="*/ 1 w 6"/>
                <a:gd name="T33" fmla="*/ 4 h 7"/>
                <a:gd name="T34" fmla="*/ 2 w 6"/>
                <a:gd name="T35" fmla="*/ 5 h 7"/>
                <a:gd name="T36" fmla="*/ 3 w 6"/>
                <a:gd name="T37" fmla="*/ 5 h 7"/>
                <a:gd name="T38" fmla="*/ 4 w 6"/>
                <a:gd name="T39" fmla="*/ 5 h 7"/>
                <a:gd name="T40" fmla="*/ 4 w 6"/>
                <a:gd name="T41" fmla="*/ 5 h 7"/>
                <a:gd name="T42" fmla="*/ 4 w 6"/>
                <a:gd name="T43" fmla="*/ 5 h 7"/>
                <a:gd name="T44" fmla="*/ 5 w 6"/>
                <a:gd name="T45" fmla="*/ 4 h 7"/>
                <a:gd name="T46" fmla="*/ 4 w 6"/>
                <a:gd name="T47" fmla="*/ 3 h 7"/>
                <a:gd name="T48" fmla="*/ 4 w 6"/>
                <a:gd name="T49" fmla="*/ 2 h 7"/>
                <a:gd name="T50" fmla="*/ 5 w 6"/>
                <a:gd name="T51" fmla="*/ 1 h 7"/>
                <a:gd name="T52" fmla="*/ 5 w 6"/>
                <a:gd name="T53" fmla="*/ 2 h 7"/>
                <a:gd name="T54" fmla="*/ 5 w 6"/>
                <a:gd name="T5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" h="7">
                  <a:moveTo>
                    <a:pt x="3" y="0"/>
                  </a:moveTo>
                  <a:cubicBezTo>
                    <a:pt x="4" y="0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6" y="2"/>
                    <a:pt x="6" y="3"/>
                    <a:pt x="6" y="4"/>
                  </a:cubicBezTo>
                  <a:cubicBezTo>
                    <a:pt x="6" y="5"/>
                    <a:pt x="6" y="5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7"/>
                    <a:pt x="4" y="7"/>
                    <a:pt x="3" y="7"/>
                  </a:cubicBezTo>
                  <a:cubicBezTo>
                    <a:pt x="2" y="7"/>
                    <a:pt x="1" y="7"/>
                    <a:pt x="1" y="6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3"/>
                    <a:pt x="0" y="2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2" y="0"/>
                    <a:pt x="3" y="0"/>
                  </a:cubicBezTo>
                  <a:close/>
                  <a:moveTo>
                    <a:pt x="4" y="2"/>
                  </a:moveTo>
                  <a:cubicBezTo>
                    <a:pt x="4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1" y="3"/>
                    <a:pt x="1" y="4"/>
                  </a:cubicBezTo>
                  <a:cubicBezTo>
                    <a:pt x="1" y="4"/>
                    <a:pt x="2" y="4"/>
                    <a:pt x="2" y="5"/>
                  </a:cubicBezTo>
                  <a:cubicBezTo>
                    <a:pt x="2" y="5"/>
                    <a:pt x="3" y="5"/>
                    <a:pt x="3" y="5"/>
                  </a:cubicBezTo>
                  <a:cubicBezTo>
                    <a:pt x="3" y="5"/>
                    <a:pt x="4" y="5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4"/>
                    <a:pt x="5" y="4"/>
                    <a:pt x="5" y="4"/>
                  </a:cubicBezTo>
                  <a:cubicBezTo>
                    <a:pt x="5" y="3"/>
                    <a:pt x="4" y="3"/>
                    <a:pt x="4" y="3"/>
                  </a:cubicBezTo>
                  <a:cubicBezTo>
                    <a:pt x="4" y="2"/>
                    <a:pt x="4" y="2"/>
                    <a:pt x="4" y="2"/>
                  </a:cubicBezTo>
                  <a:close/>
                  <a:moveTo>
                    <a:pt x="5" y="1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6" y="2"/>
                    <a:pt x="6" y="2"/>
                    <a:pt x="5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1" name="Freeform 799">
              <a:extLst>
                <a:ext uri="{FF2B5EF4-FFF2-40B4-BE49-F238E27FC236}">
                  <a16:creationId xmlns:a16="http://schemas.microsoft.com/office/drawing/2014/main" xmlns="" id="{DAF0E516-AC57-4926-B45F-23B06B4ABEEE}"/>
                </a:ext>
              </a:extLst>
            </p:cNvPr>
            <p:cNvSpPr>
              <a:spLocks/>
            </p:cNvSpPr>
            <p:nvPr/>
          </p:nvSpPr>
          <p:spPr bwMode="auto">
            <a:xfrm>
              <a:off x="6954838" y="5924551"/>
              <a:ext cx="26987" cy="11113"/>
            </a:xfrm>
            <a:custGeom>
              <a:avLst/>
              <a:gdLst>
                <a:gd name="T0" fmla="*/ 4 w 5"/>
                <a:gd name="T1" fmla="*/ 0 h 2"/>
                <a:gd name="T2" fmla="*/ 5 w 5"/>
                <a:gd name="T3" fmla="*/ 1 h 2"/>
                <a:gd name="T4" fmla="*/ 4 w 5"/>
                <a:gd name="T5" fmla="*/ 2 h 2"/>
                <a:gd name="T6" fmla="*/ 1 w 5"/>
                <a:gd name="T7" fmla="*/ 2 h 2"/>
                <a:gd name="T8" fmla="*/ 0 w 5"/>
                <a:gd name="T9" fmla="*/ 1 h 2"/>
                <a:gd name="T10" fmla="*/ 1 w 5"/>
                <a:gd name="T11" fmla="*/ 0 h 2"/>
                <a:gd name="T12" fmla="*/ 4 w 5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4" y="0"/>
                  </a:moveTo>
                  <a:cubicBezTo>
                    <a:pt x="4" y="0"/>
                    <a:pt x="5" y="0"/>
                    <a:pt x="5" y="1"/>
                  </a:cubicBezTo>
                  <a:cubicBezTo>
                    <a:pt x="5" y="1"/>
                    <a:pt x="4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2" name="Freeform 800">
              <a:extLst>
                <a:ext uri="{FF2B5EF4-FFF2-40B4-BE49-F238E27FC236}">
                  <a16:creationId xmlns:a16="http://schemas.microsoft.com/office/drawing/2014/main" xmlns="" id="{F9BD96C7-C421-49CB-A8E3-C8B65D763CA5}"/>
                </a:ext>
              </a:extLst>
            </p:cNvPr>
            <p:cNvSpPr>
              <a:spLocks/>
            </p:cNvSpPr>
            <p:nvPr/>
          </p:nvSpPr>
          <p:spPr bwMode="auto">
            <a:xfrm>
              <a:off x="7215188" y="5924551"/>
              <a:ext cx="28575" cy="11113"/>
            </a:xfrm>
            <a:custGeom>
              <a:avLst/>
              <a:gdLst>
                <a:gd name="T0" fmla="*/ 4 w 5"/>
                <a:gd name="T1" fmla="*/ 0 h 2"/>
                <a:gd name="T2" fmla="*/ 5 w 5"/>
                <a:gd name="T3" fmla="*/ 1 h 2"/>
                <a:gd name="T4" fmla="*/ 4 w 5"/>
                <a:gd name="T5" fmla="*/ 2 h 2"/>
                <a:gd name="T6" fmla="*/ 1 w 5"/>
                <a:gd name="T7" fmla="*/ 2 h 2"/>
                <a:gd name="T8" fmla="*/ 0 w 5"/>
                <a:gd name="T9" fmla="*/ 1 h 2"/>
                <a:gd name="T10" fmla="*/ 1 w 5"/>
                <a:gd name="T11" fmla="*/ 0 h 2"/>
                <a:gd name="T12" fmla="*/ 4 w 5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4" y="0"/>
                  </a:moveTo>
                  <a:cubicBezTo>
                    <a:pt x="4" y="0"/>
                    <a:pt x="5" y="0"/>
                    <a:pt x="5" y="1"/>
                  </a:cubicBezTo>
                  <a:cubicBezTo>
                    <a:pt x="5" y="1"/>
                    <a:pt x="4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3" name="Freeform 801">
              <a:extLst>
                <a:ext uri="{FF2B5EF4-FFF2-40B4-BE49-F238E27FC236}">
                  <a16:creationId xmlns:a16="http://schemas.microsoft.com/office/drawing/2014/main" xmlns="" id="{D21466C7-2853-44CC-A836-AE4290E7508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26263" y="5680076"/>
              <a:ext cx="344487" cy="227013"/>
            </a:xfrm>
            <a:custGeom>
              <a:avLst/>
              <a:gdLst>
                <a:gd name="T0" fmla="*/ 6 w 62"/>
                <a:gd name="T1" fmla="*/ 0 h 41"/>
                <a:gd name="T2" fmla="*/ 56 w 62"/>
                <a:gd name="T3" fmla="*/ 0 h 41"/>
                <a:gd name="T4" fmla="*/ 60 w 62"/>
                <a:gd name="T5" fmla="*/ 2 h 41"/>
                <a:gd name="T6" fmla="*/ 62 w 62"/>
                <a:gd name="T7" fmla="*/ 6 h 41"/>
                <a:gd name="T8" fmla="*/ 62 w 62"/>
                <a:gd name="T9" fmla="*/ 35 h 41"/>
                <a:gd name="T10" fmla="*/ 60 w 62"/>
                <a:gd name="T11" fmla="*/ 40 h 41"/>
                <a:gd name="T12" fmla="*/ 56 w 62"/>
                <a:gd name="T13" fmla="*/ 41 h 41"/>
                <a:gd name="T14" fmla="*/ 6 w 62"/>
                <a:gd name="T15" fmla="*/ 41 h 41"/>
                <a:gd name="T16" fmla="*/ 2 w 62"/>
                <a:gd name="T17" fmla="*/ 40 h 41"/>
                <a:gd name="T18" fmla="*/ 0 w 62"/>
                <a:gd name="T19" fmla="*/ 35 h 41"/>
                <a:gd name="T20" fmla="*/ 0 w 62"/>
                <a:gd name="T21" fmla="*/ 6 h 41"/>
                <a:gd name="T22" fmla="*/ 2 w 62"/>
                <a:gd name="T23" fmla="*/ 2 h 41"/>
                <a:gd name="T24" fmla="*/ 2 w 62"/>
                <a:gd name="T25" fmla="*/ 2 h 41"/>
                <a:gd name="T26" fmla="*/ 2 w 62"/>
                <a:gd name="T27" fmla="*/ 2 h 41"/>
                <a:gd name="T28" fmla="*/ 2 w 62"/>
                <a:gd name="T29" fmla="*/ 2 h 41"/>
                <a:gd name="T30" fmla="*/ 6 w 62"/>
                <a:gd name="T31" fmla="*/ 0 h 41"/>
                <a:gd name="T32" fmla="*/ 56 w 62"/>
                <a:gd name="T33" fmla="*/ 2 h 41"/>
                <a:gd name="T34" fmla="*/ 6 w 62"/>
                <a:gd name="T35" fmla="*/ 2 h 41"/>
                <a:gd name="T36" fmla="*/ 3 w 62"/>
                <a:gd name="T37" fmla="*/ 3 h 41"/>
                <a:gd name="T38" fmla="*/ 3 w 62"/>
                <a:gd name="T39" fmla="*/ 3 h 41"/>
                <a:gd name="T40" fmla="*/ 2 w 62"/>
                <a:gd name="T41" fmla="*/ 6 h 41"/>
                <a:gd name="T42" fmla="*/ 2 w 62"/>
                <a:gd name="T43" fmla="*/ 35 h 41"/>
                <a:gd name="T44" fmla="*/ 3 w 62"/>
                <a:gd name="T45" fmla="*/ 38 h 41"/>
                <a:gd name="T46" fmla="*/ 6 w 62"/>
                <a:gd name="T47" fmla="*/ 39 h 41"/>
                <a:gd name="T48" fmla="*/ 56 w 62"/>
                <a:gd name="T49" fmla="*/ 39 h 41"/>
                <a:gd name="T50" fmla="*/ 59 w 62"/>
                <a:gd name="T51" fmla="*/ 38 h 41"/>
                <a:gd name="T52" fmla="*/ 60 w 62"/>
                <a:gd name="T53" fmla="*/ 35 h 41"/>
                <a:gd name="T54" fmla="*/ 60 w 62"/>
                <a:gd name="T55" fmla="*/ 6 h 41"/>
                <a:gd name="T56" fmla="*/ 59 w 62"/>
                <a:gd name="T57" fmla="*/ 3 h 41"/>
                <a:gd name="T58" fmla="*/ 56 w 62"/>
                <a:gd name="T59" fmla="*/ 2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2" h="41">
                  <a:moveTo>
                    <a:pt x="6" y="0"/>
                  </a:moveTo>
                  <a:cubicBezTo>
                    <a:pt x="56" y="0"/>
                    <a:pt x="56" y="0"/>
                    <a:pt x="56" y="0"/>
                  </a:cubicBezTo>
                  <a:cubicBezTo>
                    <a:pt x="57" y="0"/>
                    <a:pt x="59" y="0"/>
                    <a:pt x="60" y="2"/>
                  </a:cubicBezTo>
                  <a:cubicBezTo>
                    <a:pt x="61" y="3"/>
                    <a:pt x="62" y="4"/>
                    <a:pt x="62" y="6"/>
                  </a:cubicBezTo>
                  <a:cubicBezTo>
                    <a:pt x="62" y="35"/>
                    <a:pt x="62" y="35"/>
                    <a:pt x="62" y="35"/>
                  </a:cubicBezTo>
                  <a:cubicBezTo>
                    <a:pt x="62" y="37"/>
                    <a:pt x="61" y="39"/>
                    <a:pt x="60" y="40"/>
                  </a:cubicBezTo>
                  <a:cubicBezTo>
                    <a:pt x="59" y="41"/>
                    <a:pt x="57" y="41"/>
                    <a:pt x="56" y="41"/>
                  </a:cubicBezTo>
                  <a:cubicBezTo>
                    <a:pt x="6" y="41"/>
                    <a:pt x="6" y="41"/>
                    <a:pt x="6" y="41"/>
                  </a:cubicBezTo>
                  <a:cubicBezTo>
                    <a:pt x="4" y="41"/>
                    <a:pt x="3" y="41"/>
                    <a:pt x="2" y="40"/>
                  </a:cubicBezTo>
                  <a:cubicBezTo>
                    <a:pt x="1" y="39"/>
                    <a:pt x="0" y="37"/>
                    <a:pt x="0" y="35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0"/>
                    <a:pt x="4" y="0"/>
                    <a:pt x="6" y="0"/>
                  </a:cubicBezTo>
                  <a:close/>
                  <a:moveTo>
                    <a:pt x="56" y="2"/>
                  </a:move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35"/>
                    <a:pt x="2" y="35"/>
                    <a:pt x="2" y="35"/>
                  </a:cubicBezTo>
                  <a:cubicBezTo>
                    <a:pt x="2" y="37"/>
                    <a:pt x="3" y="38"/>
                    <a:pt x="3" y="38"/>
                  </a:cubicBezTo>
                  <a:cubicBezTo>
                    <a:pt x="4" y="39"/>
                    <a:pt x="5" y="39"/>
                    <a:pt x="6" y="39"/>
                  </a:cubicBezTo>
                  <a:cubicBezTo>
                    <a:pt x="56" y="39"/>
                    <a:pt x="56" y="39"/>
                    <a:pt x="56" y="39"/>
                  </a:cubicBezTo>
                  <a:cubicBezTo>
                    <a:pt x="57" y="39"/>
                    <a:pt x="58" y="39"/>
                    <a:pt x="59" y="38"/>
                  </a:cubicBezTo>
                  <a:cubicBezTo>
                    <a:pt x="59" y="38"/>
                    <a:pt x="60" y="37"/>
                    <a:pt x="60" y="35"/>
                  </a:cubicBezTo>
                  <a:cubicBezTo>
                    <a:pt x="60" y="6"/>
                    <a:pt x="60" y="6"/>
                    <a:pt x="60" y="6"/>
                  </a:cubicBezTo>
                  <a:cubicBezTo>
                    <a:pt x="60" y="5"/>
                    <a:pt x="59" y="4"/>
                    <a:pt x="59" y="3"/>
                  </a:cubicBezTo>
                  <a:cubicBezTo>
                    <a:pt x="58" y="2"/>
                    <a:pt x="57" y="2"/>
                    <a:pt x="56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4" name="Freeform 802">
              <a:extLst>
                <a:ext uri="{FF2B5EF4-FFF2-40B4-BE49-F238E27FC236}">
                  <a16:creationId xmlns:a16="http://schemas.microsoft.com/office/drawing/2014/main" xmlns="" id="{A48ECC95-0C90-4789-91FA-BA62B3E6CF67}"/>
                </a:ext>
              </a:extLst>
            </p:cNvPr>
            <p:cNvSpPr>
              <a:spLocks/>
            </p:cNvSpPr>
            <p:nvPr/>
          </p:nvSpPr>
          <p:spPr bwMode="auto">
            <a:xfrm>
              <a:off x="6954838" y="5707064"/>
              <a:ext cx="288925" cy="173038"/>
            </a:xfrm>
            <a:custGeom>
              <a:avLst/>
              <a:gdLst>
                <a:gd name="T0" fmla="*/ 52 w 52"/>
                <a:gd name="T1" fmla="*/ 25 h 31"/>
                <a:gd name="T2" fmla="*/ 51 w 52"/>
                <a:gd name="T3" fmla="*/ 26 h 31"/>
                <a:gd name="T4" fmla="*/ 50 w 52"/>
                <a:gd name="T5" fmla="*/ 25 h 31"/>
                <a:gd name="T6" fmla="*/ 50 w 52"/>
                <a:gd name="T7" fmla="*/ 2 h 31"/>
                <a:gd name="T8" fmla="*/ 2 w 52"/>
                <a:gd name="T9" fmla="*/ 2 h 31"/>
                <a:gd name="T10" fmla="*/ 2 w 52"/>
                <a:gd name="T11" fmla="*/ 29 h 31"/>
                <a:gd name="T12" fmla="*/ 51 w 52"/>
                <a:gd name="T13" fmla="*/ 29 h 31"/>
                <a:gd name="T14" fmla="*/ 52 w 52"/>
                <a:gd name="T15" fmla="*/ 30 h 31"/>
                <a:gd name="T16" fmla="*/ 51 w 52"/>
                <a:gd name="T17" fmla="*/ 31 h 31"/>
                <a:gd name="T18" fmla="*/ 1 w 52"/>
                <a:gd name="T19" fmla="*/ 31 h 31"/>
                <a:gd name="T20" fmla="*/ 1 w 52"/>
                <a:gd name="T21" fmla="*/ 31 h 31"/>
                <a:gd name="T22" fmla="*/ 0 w 52"/>
                <a:gd name="T23" fmla="*/ 30 h 31"/>
                <a:gd name="T24" fmla="*/ 0 w 52"/>
                <a:gd name="T25" fmla="*/ 1 h 31"/>
                <a:gd name="T26" fmla="*/ 0 w 52"/>
                <a:gd name="T27" fmla="*/ 1 h 31"/>
                <a:gd name="T28" fmla="*/ 1 w 52"/>
                <a:gd name="T29" fmla="*/ 0 h 31"/>
                <a:gd name="T30" fmla="*/ 51 w 52"/>
                <a:gd name="T31" fmla="*/ 0 h 31"/>
                <a:gd name="T32" fmla="*/ 51 w 52"/>
                <a:gd name="T33" fmla="*/ 0 h 31"/>
                <a:gd name="T34" fmla="*/ 52 w 52"/>
                <a:gd name="T35" fmla="*/ 1 h 31"/>
                <a:gd name="T36" fmla="*/ 52 w 52"/>
                <a:gd name="T37" fmla="*/ 25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2" h="31">
                  <a:moveTo>
                    <a:pt x="52" y="25"/>
                  </a:moveTo>
                  <a:cubicBezTo>
                    <a:pt x="52" y="26"/>
                    <a:pt x="51" y="26"/>
                    <a:pt x="51" y="26"/>
                  </a:cubicBezTo>
                  <a:cubicBezTo>
                    <a:pt x="50" y="26"/>
                    <a:pt x="50" y="26"/>
                    <a:pt x="50" y="25"/>
                  </a:cubicBezTo>
                  <a:cubicBezTo>
                    <a:pt x="50" y="2"/>
                    <a:pt x="50" y="2"/>
                    <a:pt x="5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9"/>
                    <a:pt x="2" y="29"/>
                    <a:pt x="2" y="29"/>
                  </a:cubicBezTo>
                  <a:cubicBezTo>
                    <a:pt x="51" y="29"/>
                    <a:pt x="51" y="29"/>
                    <a:pt x="51" y="29"/>
                  </a:cubicBezTo>
                  <a:cubicBezTo>
                    <a:pt x="51" y="29"/>
                    <a:pt x="52" y="30"/>
                    <a:pt x="52" y="30"/>
                  </a:cubicBezTo>
                  <a:cubicBezTo>
                    <a:pt x="52" y="31"/>
                    <a:pt x="51" y="31"/>
                    <a:pt x="51" y="31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1" y="31"/>
                    <a:pt x="0" y="31"/>
                    <a:pt x="0" y="3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51" y="0"/>
                    <a:pt x="52" y="0"/>
                    <a:pt x="52" y="1"/>
                  </a:cubicBezTo>
                  <a:lnTo>
                    <a:pt x="52" y="2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5" name="Freeform 803">
              <a:extLst>
                <a:ext uri="{FF2B5EF4-FFF2-40B4-BE49-F238E27FC236}">
                  <a16:creationId xmlns:a16="http://schemas.microsoft.com/office/drawing/2014/main" xmlns="" id="{C99FD998-8623-48B1-A136-037FFA56DCA5}"/>
                </a:ext>
              </a:extLst>
            </p:cNvPr>
            <p:cNvSpPr>
              <a:spLocks/>
            </p:cNvSpPr>
            <p:nvPr/>
          </p:nvSpPr>
          <p:spPr bwMode="auto">
            <a:xfrm>
              <a:off x="7037388" y="5740401"/>
              <a:ext cx="11112" cy="22225"/>
            </a:xfrm>
            <a:custGeom>
              <a:avLst/>
              <a:gdLst>
                <a:gd name="T0" fmla="*/ 2 w 2"/>
                <a:gd name="T1" fmla="*/ 3 h 4"/>
                <a:gd name="T2" fmla="*/ 1 w 2"/>
                <a:gd name="T3" fmla="*/ 4 h 4"/>
                <a:gd name="T4" fmla="*/ 0 w 2"/>
                <a:gd name="T5" fmla="*/ 3 h 4"/>
                <a:gd name="T6" fmla="*/ 0 w 2"/>
                <a:gd name="T7" fmla="*/ 1 h 4"/>
                <a:gd name="T8" fmla="*/ 1 w 2"/>
                <a:gd name="T9" fmla="*/ 0 h 4"/>
                <a:gd name="T10" fmla="*/ 2 w 2"/>
                <a:gd name="T11" fmla="*/ 1 h 4"/>
                <a:gd name="T12" fmla="*/ 2 w 2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4">
                  <a:moveTo>
                    <a:pt x="2" y="3"/>
                  </a:moveTo>
                  <a:cubicBezTo>
                    <a:pt x="2" y="4"/>
                    <a:pt x="2" y="4"/>
                    <a:pt x="1" y="4"/>
                  </a:cubicBezTo>
                  <a:cubicBezTo>
                    <a:pt x="0" y="4"/>
                    <a:pt x="0" y="4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lnTo>
                    <a:pt x="2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6" name="Freeform 804">
              <a:extLst>
                <a:ext uri="{FF2B5EF4-FFF2-40B4-BE49-F238E27FC236}">
                  <a16:creationId xmlns:a16="http://schemas.microsoft.com/office/drawing/2014/main" xmlns="" id="{744298FC-C23A-4059-AF29-C3E5CB2E094B}"/>
                </a:ext>
              </a:extLst>
            </p:cNvPr>
            <p:cNvSpPr>
              <a:spLocks/>
            </p:cNvSpPr>
            <p:nvPr/>
          </p:nvSpPr>
          <p:spPr bwMode="auto">
            <a:xfrm>
              <a:off x="7070725" y="5791201"/>
              <a:ext cx="28575" cy="11113"/>
            </a:xfrm>
            <a:custGeom>
              <a:avLst/>
              <a:gdLst>
                <a:gd name="T0" fmla="*/ 4 w 5"/>
                <a:gd name="T1" fmla="*/ 0 h 2"/>
                <a:gd name="T2" fmla="*/ 5 w 5"/>
                <a:gd name="T3" fmla="*/ 1 h 2"/>
                <a:gd name="T4" fmla="*/ 4 w 5"/>
                <a:gd name="T5" fmla="*/ 2 h 2"/>
                <a:gd name="T6" fmla="*/ 1 w 5"/>
                <a:gd name="T7" fmla="*/ 2 h 2"/>
                <a:gd name="T8" fmla="*/ 0 w 5"/>
                <a:gd name="T9" fmla="*/ 1 h 2"/>
                <a:gd name="T10" fmla="*/ 1 w 5"/>
                <a:gd name="T11" fmla="*/ 0 h 2"/>
                <a:gd name="T12" fmla="*/ 4 w 5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4" y="0"/>
                  </a:moveTo>
                  <a:cubicBezTo>
                    <a:pt x="4" y="0"/>
                    <a:pt x="5" y="0"/>
                    <a:pt x="5" y="1"/>
                  </a:cubicBezTo>
                  <a:cubicBezTo>
                    <a:pt x="5" y="1"/>
                    <a:pt x="4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7" name="Freeform 805">
              <a:extLst>
                <a:ext uri="{FF2B5EF4-FFF2-40B4-BE49-F238E27FC236}">
                  <a16:creationId xmlns:a16="http://schemas.microsoft.com/office/drawing/2014/main" xmlns="" id="{191BBEC2-A673-4216-B184-97BA233D0066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8175" y="5791201"/>
              <a:ext cx="26987" cy="11113"/>
            </a:xfrm>
            <a:custGeom>
              <a:avLst/>
              <a:gdLst>
                <a:gd name="T0" fmla="*/ 4 w 5"/>
                <a:gd name="T1" fmla="*/ 0 h 2"/>
                <a:gd name="T2" fmla="*/ 5 w 5"/>
                <a:gd name="T3" fmla="*/ 1 h 2"/>
                <a:gd name="T4" fmla="*/ 4 w 5"/>
                <a:gd name="T5" fmla="*/ 2 h 2"/>
                <a:gd name="T6" fmla="*/ 1 w 5"/>
                <a:gd name="T7" fmla="*/ 2 h 2"/>
                <a:gd name="T8" fmla="*/ 0 w 5"/>
                <a:gd name="T9" fmla="*/ 1 h 2"/>
                <a:gd name="T10" fmla="*/ 1 w 5"/>
                <a:gd name="T11" fmla="*/ 0 h 2"/>
                <a:gd name="T12" fmla="*/ 4 w 5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2">
                  <a:moveTo>
                    <a:pt x="4" y="0"/>
                  </a:moveTo>
                  <a:cubicBezTo>
                    <a:pt x="4" y="0"/>
                    <a:pt x="5" y="0"/>
                    <a:pt x="5" y="1"/>
                  </a:cubicBezTo>
                  <a:cubicBezTo>
                    <a:pt x="5" y="1"/>
                    <a:pt x="4" y="2"/>
                    <a:pt x="4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8" name="Freeform 806">
              <a:extLst>
                <a:ext uri="{FF2B5EF4-FFF2-40B4-BE49-F238E27FC236}">
                  <a16:creationId xmlns:a16="http://schemas.microsoft.com/office/drawing/2014/main" xmlns="" id="{571CEF5B-3332-4542-9D85-8C9D871A8300}"/>
                </a:ext>
              </a:extLst>
            </p:cNvPr>
            <p:cNvSpPr>
              <a:spLocks/>
            </p:cNvSpPr>
            <p:nvPr/>
          </p:nvSpPr>
          <p:spPr bwMode="auto">
            <a:xfrm>
              <a:off x="7059613" y="5813426"/>
              <a:ext cx="22225" cy="22225"/>
            </a:xfrm>
            <a:custGeom>
              <a:avLst/>
              <a:gdLst>
                <a:gd name="T0" fmla="*/ 4 w 4"/>
                <a:gd name="T1" fmla="*/ 2 h 4"/>
                <a:gd name="T2" fmla="*/ 4 w 4"/>
                <a:gd name="T3" fmla="*/ 3 h 4"/>
                <a:gd name="T4" fmla="*/ 2 w 4"/>
                <a:gd name="T5" fmla="*/ 3 h 4"/>
                <a:gd name="T6" fmla="*/ 1 w 4"/>
                <a:gd name="T7" fmla="*/ 2 h 4"/>
                <a:gd name="T8" fmla="*/ 1 w 4"/>
                <a:gd name="T9" fmla="*/ 0 h 4"/>
                <a:gd name="T10" fmla="*/ 2 w 4"/>
                <a:gd name="T11" fmla="*/ 0 h 4"/>
                <a:gd name="T12" fmla="*/ 4 w 4"/>
                <a:gd name="T13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4" y="2"/>
                  </a:moveTo>
                  <a:cubicBezTo>
                    <a:pt x="4" y="2"/>
                    <a:pt x="4" y="3"/>
                    <a:pt x="4" y="3"/>
                  </a:cubicBezTo>
                  <a:cubicBezTo>
                    <a:pt x="3" y="4"/>
                    <a:pt x="3" y="4"/>
                    <a:pt x="2" y="3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1"/>
                    <a:pt x="0" y="1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lnTo>
                    <a:pt x="4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9" name="Freeform 807">
              <a:extLst>
                <a:ext uri="{FF2B5EF4-FFF2-40B4-BE49-F238E27FC236}">
                  <a16:creationId xmlns:a16="http://schemas.microsoft.com/office/drawing/2014/main" xmlns="" id="{C801FE50-2C84-4021-8164-8A461CD33B80}"/>
                </a:ext>
              </a:extLst>
            </p:cNvPr>
            <p:cNvSpPr>
              <a:spLocks/>
            </p:cNvSpPr>
            <p:nvPr/>
          </p:nvSpPr>
          <p:spPr bwMode="auto">
            <a:xfrm>
              <a:off x="7004050" y="5751514"/>
              <a:ext cx="22225" cy="22225"/>
            </a:xfrm>
            <a:custGeom>
              <a:avLst/>
              <a:gdLst>
                <a:gd name="T0" fmla="*/ 3 w 4"/>
                <a:gd name="T1" fmla="*/ 3 h 4"/>
                <a:gd name="T2" fmla="*/ 3 w 4"/>
                <a:gd name="T3" fmla="*/ 4 h 4"/>
                <a:gd name="T4" fmla="*/ 2 w 4"/>
                <a:gd name="T5" fmla="*/ 4 h 4"/>
                <a:gd name="T6" fmla="*/ 0 w 4"/>
                <a:gd name="T7" fmla="*/ 2 h 4"/>
                <a:gd name="T8" fmla="*/ 0 w 4"/>
                <a:gd name="T9" fmla="*/ 1 h 4"/>
                <a:gd name="T10" fmla="*/ 2 w 4"/>
                <a:gd name="T11" fmla="*/ 1 h 4"/>
                <a:gd name="T12" fmla="*/ 3 w 4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3" y="3"/>
                  </a:moveTo>
                  <a:cubicBezTo>
                    <a:pt x="4" y="3"/>
                    <a:pt x="4" y="3"/>
                    <a:pt x="3" y="4"/>
                  </a:cubicBezTo>
                  <a:cubicBezTo>
                    <a:pt x="3" y="4"/>
                    <a:pt x="2" y="4"/>
                    <a:pt x="2" y="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2"/>
                    <a:pt x="0" y="1"/>
                    <a:pt x="0" y="1"/>
                  </a:cubicBezTo>
                  <a:cubicBezTo>
                    <a:pt x="1" y="0"/>
                    <a:pt x="1" y="0"/>
                    <a:pt x="2" y="1"/>
                  </a:cubicBezTo>
                  <a:lnTo>
                    <a:pt x="3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0" name="Freeform 809">
              <a:extLst>
                <a:ext uri="{FF2B5EF4-FFF2-40B4-BE49-F238E27FC236}">
                  <a16:creationId xmlns:a16="http://schemas.microsoft.com/office/drawing/2014/main" xmlns="" id="{57FE270C-5DB9-47EF-A29B-EFB894FA2BF6}"/>
                </a:ext>
              </a:extLst>
            </p:cNvPr>
            <p:cNvSpPr>
              <a:spLocks/>
            </p:cNvSpPr>
            <p:nvPr/>
          </p:nvSpPr>
          <p:spPr bwMode="auto">
            <a:xfrm>
              <a:off x="7004050" y="5813426"/>
              <a:ext cx="22225" cy="22225"/>
            </a:xfrm>
            <a:custGeom>
              <a:avLst/>
              <a:gdLst>
                <a:gd name="T0" fmla="*/ 2 w 4"/>
                <a:gd name="T1" fmla="*/ 3 h 4"/>
                <a:gd name="T2" fmla="*/ 0 w 4"/>
                <a:gd name="T3" fmla="*/ 3 h 4"/>
                <a:gd name="T4" fmla="*/ 0 w 4"/>
                <a:gd name="T5" fmla="*/ 2 h 4"/>
                <a:gd name="T6" fmla="*/ 2 w 4"/>
                <a:gd name="T7" fmla="*/ 0 h 4"/>
                <a:gd name="T8" fmla="*/ 3 w 4"/>
                <a:gd name="T9" fmla="*/ 0 h 4"/>
                <a:gd name="T10" fmla="*/ 3 w 4"/>
                <a:gd name="T11" fmla="*/ 2 h 4"/>
                <a:gd name="T12" fmla="*/ 2 w 4"/>
                <a:gd name="T13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2" y="3"/>
                  </a:moveTo>
                  <a:cubicBezTo>
                    <a:pt x="1" y="4"/>
                    <a:pt x="1" y="4"/>
                    <a:pt x="0" y="3"/>
                  </a:cubicBezTo>
                  <a:cubicBezTo>
                    <a:pt x="0" y="3"/>
                    <a:pt x="0" y="2"/>
                    <a:pt x="0" y="2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3" y="0"/>
                    <a:pt x="3" y="0"/>
                  </a:cubicBezTo>
                  <a:cubicBezTo>
                    <a:pt x="4" y="1"/>
                    <a:pt x="4" y="1"/>
                    <a:pt x="3" y="2"/>
                  </a:cubicBezTo>
                  <a:lnTo>
                    <a:pt x="2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1" name="Freeform 810">
              <a:extLst>
                <a:ext uri="{FF2B5EF4-FFF2-40B4-BE49-F238E27FC236}">
                  <a16:creationId xmlns:a16="http://schemas.microsoft.com/office/drawing/2014/main" xmlns="" id="{57D5EC9B-BC51-4050-9BAE-D297452DCC2F}"/>
                </a:ext>
              </a:extLst>
            </p:cNvPr>
            <p:cNvSpPr>
              <a:spLocks/>
            </p:cNvSpPr>
            <p:nvPr/>
          </p:nvSpPr>
          <p:spPr bwMode="auto">
            <a:xfrm>
              <a:off x="7059613" y="5751513"/>
              <a:ext cx="22225" cy="22225"/>
            </a:xfrm>
            <a:custGeom>
              <a:avLst/>
              <a:gdLst>
                <a:gd name="T0" fmla="*/ 2 w 4"/>
                <a:gd name="T1" fmla="*/ 4 h 4"/>
                <a:gd name="T2" fmla="*/ 1 w 4"/>
                <a:gd name="T3" fmla="*/ 4 h 4"/>
                <a:gd name="T4" fmla="*/ 1 w 4"/>
                <a:gd name="T5" fmla="*/ 3 h 4"/>
                <a:gd name="T6" fmla="*/ 2 w 4"/>
                <a:gd name="T7" fmla="*/ 1 h 4"/>
                <a:gd name="T8" fmla="*/ 4 w 4"/>
                <a:gd name="T9" fmla="*/ 1 h 4"/>
                <a:gd name="T10" fmla="*/ 4 w 4"/>
                <a:gd name="T11" fmla="*/ 2 h 4"/>
                <a:gd name="T12" fmla="*/ 2 w 4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4">
                  <a:moveTo>
                    <a:pt x="2" y="4"/>
                  </a:moveTo>
                  <a:cubicBezTo>
                    <a:pt x="2" y="4"/>
                    <a:pt x="1" y="4"/>
                    <a:pt x="1" y="4"/>
                  </a:cubicBezTo>
                  <a:cubicBezTo>
                    <a:pt x="0" y="3"/>
                    <a:pt x="0" y="3"/>
                    <a:pt x="1" y="3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3" y="0"/>
                    <a:pt x="3" y="0"/>
                    <a:pt x="4" y="1"/>
                  </a:cubicBezTo>
                  <a:cubicBezTo>
                    <a:pt x="4" y="1"/>
                    <a:pt x="4" y="2"/>
                    <a:pt x="4" y="2"/>
                  </a:cubicBezTo>
                  <a:lnTo>
                    <a:pt x="2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42" name="Group 841">
            <a:extLst>
              <a:ext uri="{FF2B5EF4-FFF2-40B4-BE49-F238E27FC236}">
                <a16:creationId xmlns:a16="http://schemas.microsoft.com/office/drawing/2014/main" xmlns="" id="{231C76CE-708D-438C-8F52-C7A6F40153BD}"/>
              </a:ext>
            </a:extLst>
          </p:cNvPr>
          <p:cNvGrpSpPr/>
          <p:nvPr/>
        </p:nvGrpSpPr>
        <p:grpSpPr>
          <a:xfrm>
            <a:off x="2386805" y="5694363"/>
            <a:ext cx="228600" cy="339725"/>
            <a:chOff x="4246563" y="6296026"/>
            <a:chExt cx="228600" cy="339725"/>
          </a:xfrm>
          <a:solidFill>
            <a:schemeClr val="tx1"/>
          </a:solidFill>
        </p:grpSpPr>
        <p:sp>
          <p:nvSpPr>
            <p:cNvPr id="843" name="Freeform 811">
              <a:extLst>
                <a:ext uri="{FF2B5EF4-FFF2-40B4-BE49-F238E27FC236}">
                  <a16:creationId xmlns:a16="http://schemas.microsoft.com/office/drawing/2014/main" xmlns="" id="{8F325536-8C21-4FD5-AFCC-D7C549A41606}"/>
                </a:ext>
              </a:extLst>
            </p:cNvPr>
            <p:cNvSpPr>
              <a:spLocks/>
            </p:cNvSpPr>
            <p:nvPr/>
          </p:nvSpPr>
          <p:spPr bwMode="auto">
            <a:xfrm>
              <a:off x="4357688" y="6519863"/>
              <a:ext cx="6350" cy="38100"/>
            </a:xfrm>
            <a:custGeom>
              <a:avLst/>
              <a:gdLst>
                <a:gd name="T0" fmla="*/ 0 w 1"/>
                <a:gd name="T1" fmla="*/ 1 h 7"/>
                <a:gd name="T2" fmla="*/ 0 w 1"/>
                <a:gd name="T3" fmla="*/ 0 h 7"/>
                <a:gd name="T4" fmla="*/ 1 w 1"/>
                <a:gd name="T5" fmla="*/ 1 h 7"/>
                <a:gd name="T6" fmla="*/ 1 w 1"/>
                <a:gd name="T7" fmla="*/ 6 h 7"/>
                <a:gd name="T8" fmla="*/ 0 w 1"/>
                <a:gd name="T9" fmla="*/ 7 h 7"/>
                <a:gd name="T10" fmla="*/ 0 w 1"/>
                <a:gd name="T11" fmla="*/ 6 h 7"/>
                <a:gd name="T12" fmla="*/ 0 w 1"/>
                <a:gd name="T1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" h="7">
                  <a:moveTo>
                    <a:pt x="0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1" y="1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6"/>
                    <a:pt x="1" y="7"/>
                    <a:pt x="0" y="7"/>
                  </a:cubicBezTo>
                  <a:cubicBezTo>
                    <a:pt x="0" y="7"/>
                    <a:pt x="0" y="6"/>
                    <a:pt x="0" y="6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4" name="Freeform 812">
              <a:extLst>
                <a:ext uri="{FF2B5EF4-FFF2-40B4-BE49-F238E27FC236}">
                  <a16:creationId xmlns:a16="http://schemas.microsoft.com/office/drawing/2014/main" xmlns="" id="{691EFBFE-AA38-4405-AC0F-8B78F72E197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35463" y="6475413"/>
              <a:ext cx="50800" cy="55563"/>
            </a:xfrm>
            <a:custGeom>
              <a:avLst/>
              <a:gdLst>
                <a:gd name="T0" fmla="*/ 2 w 9"/>
                <a:gd name="T1" fmla="*/ 5 h 10"/>
                <a:gd name="T2" fmla="*/ 3 w 9"/>
                <a:gd name="T3" fmla="*/ 7 h 10"/>
                <a:gd name="T4" fmla="*/ 3 w 9"/>
                <a:gd name="T5" fmla="*/ 7 h 10"/>
                <a:gd name="T6" fmla="*/ 4 w 9"/>
                <a:gd name="T7" fmla="*/ 8 h 10"/>
                <a:gd name="T8" fmla="*/ 6 w 9"/>
                <a:gd name="T9" fmla="*/ 7 h 10"/>
                <a:gd name="T10" fmla="*/ 6 w 9"/>
                <a:gd name="T11" fmla="*/ 7 h 10"/>
                <a:gd name="T12" fmla="*/ 7 w 9"/>
                <a:gd name="T13" fmla="*/ 5 h 10"/>
                <a:gd name="T14" fmla="*/ 6 w 9"/>
                <a:gd name="T15" fmla="*/ 3 h 10"/>
                <a:gd name="T16" fmla="*/ 6 w 9"/>
                <a:gd name="T17" fmla="*/ 3 h 10"/>
                <a:gd name="T18" fmla="*/ 4 w 9"/>
                <a:gd name="T19" fmla="*/ 2 h 10"/>
                <a:gd name="T20" fmla="*/ 3 w 9"/>
                <a:gd name="T21" fmla="*/ 3 h 10"/>
                <a:gd name="T22" fmla="*/ 3 w 9"/>
                <a:gd name="T23" fmla="*/ 3 h 10"/>
                <a:gd name="T24" fmla="*/ 2 w 9"/>
                <a:gd name="T25" fmla="*/ 5 h 10"/>
                <a:gd name="T26" fmla="*/ 1 w 9"/>
                <a:gd name="T27" fmla="*/ 8 h 10"/>
                <a:gd name="T28" fmla="*/ 0 w 9"/>
                <a:gd name="T29" fmla="*/ 5 h 10"/>
                <a:gd name="T30" fmla="*/ 1 w 9"/>
                <a:gd name="T31" fmla="*/ 2 h 10"/>
                <a:gd name="T32" fmla="*/ 1 w 9"/>
                <a:gd name="T33" fmla="*/ 2 h 10"/>
                <a:gd name="T34" fmla="*/ 4 w 9"/>
                <a:gd name="T35" fmla="*/ 0 h 10"/>
                <a:gd name="T36" fmla="*/ 8 w 9"/>
                <a:gd name="T37" fmla="*/ 2 h 10"/>
                <a:gd name="T38" fmla="*/ 8 w 9"/>
                <a:gd name="T39" fmla="*/ 2 h 10"/>
                <a:gd name="T40" fmla="*/ 8 w 9"/>
                <a:gd name="T41" fmla="*/ 2 h 10"/>
                <a:gd name="T42" fmla="*/ 9 w 9"/>
                <a:gd name="T43" fmla="*/ 5 h 10"/>
                <a:gd name="T44" fmla="*/ 8 w 9"/>
                <a:gd name="T45" fmla="*/ 8 h 10"/>
                <a:gd name="T46" fmla="*/ 8 w 9"/>
                <a:gd name="T47" fmla="*/ 8 h 10"/>
                <a:gd name="T48" fmla="*/ 4 w 9"/>
                <a:gd name="T49" fmla="*/ 10 h 10"/>
                <a:gd name="T50" fmla="*/ 1 w 9"/>
                <a:gd name="T51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9" h="10">
                  <a:moveTo>
                    <a:pt x="2" y="5"/>
                  </a:moveTo>
                  <a:cubicBezTo>
                    <a:pt x="2" y="6"/>
                    <a:pt x="2" y="6"/>
                    <a:pt x="3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7"/>
                    <a:pt x="4" y="8"/>
                    <a:pt x="4" y="8"/>
                  </a:cubicBezTo>
                  <a:cubicBezTo>
                    <a:pt x="5" y="8"/>
                    <a:pt x="6" y="7"/>
                    <a:pt x="6" y="7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7" y="6"/>
                    <a:pt x="7" y="6"/>
                    <a:pt x="7" y="5"/>
                  </a:cubicBezTo>
                  <a:cubicBezTo>
                    <a:pt x="7" y="4"/>
                    <a:pt x="7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2"/>
                    <a:pt x="5" y="2"/>
                    <a:pt x="4" y="2"/>
                  </a:cubicBezTo>
                  <a:cubicBezTo>
                    <a:pt x="4" y="2"/>
                    <a:pt x="3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3"/>
                    <a:pt x="2" y="4"/>
                    <a:pt x="2" y="5"/>
                  </a:cubicBezTo>
                  <a:close/>
                  <a:moveTo>
                    <a:pt x="1" y="8"/>
                  </a:moveTo>
                  <a:cubicBezTo>
                    <a:pt x="0" y="7"/>
                    <a:pt x="0" y="6"/>
                    <a:pt x="0" y="5"/>
                  </a:cubicBezTo>
                  <a:cubicBezTo>
                    <a:pt x="0" y="4"/>
                    <a:pt x="0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2" y="1"/>
                    <a:pt x="3" y="0"/>
                    <a:pt x="4" y="0"/>
                  </a:cubicBezTo>
                  <a:cubicBezTo>
                    <a:pt x="6" y="0"/>
                    <a:pt x="7" y="1"/>
                    <a:pt x="8" y="2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9" y="2"/>
                    <a:pt x="9" y="4"/>
                    <a:pt x="9" y="5"/>
                  </a:cubicBezTo>
                  <a:cubicBezTo>
                    <a:pt x="9" y="6"/>
                    <a:pt x="9" y="7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7" y="9"/>
                    <a:pt x="6" y="10"/>
                    <a:pt x="4" y="10"/>
                  </a:cubicBezTo>
                  <a:cubicBezTo>
                    <a:pt x="3" y="10"/>
                    <a:pt x="2" y="9"/>
                    <a:pt x="1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5" name="Freeform 813">
              <a:extLst>
                <a:ext uri="{FF2B5EF4-FFF2-40B4-BE49-F238E27FC236}">
                  <a16:creationId xmlns:a16="http://schemas.microsoft.com/office/drawing/2014/main" xmlns="" id="{8664373B-DF6D-41F2-9052-CAD6B3BBE6EA}"/>
                </a:ext>
              </a:extLst>
            </p:cNvPr>
            <p:cNvSpPr>
              <a:spLocks/>
            </p:cNvSpPr>
            <p:nvPr/>
          </p:nvSpPr>
          <p:spPr bwMode="auto">
            <a:xfrm>
              <a:off x="4246563" y="6408738"/>
              <a:ext cx="228600" cy="227013"/>
            </a:xfrm>
            <a:custGeom>
              <a:avLst/>
              <a:gdLst>
                <a:gd name="T0" fmla="*/ 20 w 41"/>
                <a:gd name="T1" fmla="*/ 2 h 41"/>
                <a:gd name="T2" fmla="*/ 19 w 41"/>
                <a:gd name="T3" fmla="*/ 1 h 41"/>
                <a:gd name="T4" fmla="*/ 20 w 41"/>
                <a:gd name="T5" fmla="*/ 0 h 41"/>
                <a:gd name="T6" fmla="*/ 40 w 41"/>
                <a:gd name="T7" fmla="*/ 0 h 41"/>
                <a:gd name="T8" fmla="*/ 41 w 41"/>
                <a:gd name="T9" fmla="*/ 1 h 41"/>
                <a:gd name="T10" fmla="*/ 41 w 41"/>
                <a:gd name="T11" fmla="*/ 1 h 41"/>
                <a:gd name="T12" fmla="*/ 41 w 41"/>
                <a:gd name="T13" fmla="*/ 21 h 41"/>
                <a:gd name="T14" fmla="*/ 41 w 41"/>
                <a:gd name="T15" fmla="*/ 21 h 41"/>
                <a:gd name="T16" fmla="*/ 35 w 41"/>
                <a:gd name="T17" fmla="*/ 35 h 41"/>
                <a:gd name="T18" fmla="*/ 20 w 41"/>
                <a:gd name="T19" fmla="*/ 41 h 41"/>
                <a:gd name="T20" fmla="*/ 20 w 41"/>
                <a:gd name="T21" fmla="*/ 41 h 41"/>
                <a:gd name="T22" fmla="*/ 20 w 41"/>
                <a:gd name="T23" fmla="*/ 41 h 41"/>
                <a:gd name="T24" fmla="*/ 6 w 41"/>
                <a:gd name="T25" fmla="*/ 35 h 41"/>
                <a:gd name="T26" fmla="*/ 6 w 41"/>
                <a:gd name="T27" fmla="*/ 35 h 41"/>
                <a:gd name="T28" fmla="*/ 0 w 41"/>
                <a:gd name="T29" fmla="*/ 21 h 41"/>
                <a:gd name="T30" fmla="*/ 0 w 41"/>
                <a:gd name="T31" fmla="*/ 1 h 41"/>
                <a:gd name="T32" fmla="*/ 1 w 41"/>
                <a:gd name="T33" fmla="*/ 0 h 41"/>
                <a:gd name="T34" fmla="*/ 1 w 41"/>
                <a:gd name="T35" fmla="*/ 0 h 41"/>
                <a:gd name="T36" fmla="*/ 11 w 41"/>
                <a:gd name="T37" fmla="*/ 0 h 41"/>
                <a:gd name="T38" fmla="*/ 12 w 41"/>
                <a:gd name="T39" fmla="*/ 1 h 41"/>
                <a:gd name="T40" fmla="*/ 11 w 41"/>
                <a:gd name="T41" fmla="*/ 2 h 41"/>
                <a:gd name="T42" fmla="*/ 2 w 41"/>
                <a:gd name="T43" fmla="*/ 2 h 41"/>
                <a:gd name="T44" fmla="*/ 2 w 41"/>
                <a:gd name="T45" fmla="*/ 21 h 41"/>
                <a:gd name="T46" fmla="*/ 7 w 41"/>
                <a:gd name="T47" fmla="*/ 34 h 41"/>
                <a:gd name="T48" fmla="*/ 7 w 41"/>
                <a:gd name="T49" fmla="*/ 34 h 41"/>
                <a:gd name="T50" fmla="*/ 7 w 41"/>
                <a:gd name="T51" fmla="*/ 34 h 41"/>
                <a:gd name="T52" fmla="*/ 20 w 41"/>
                <a:gd name="T53" fmla="*/ 39 h 41"/>
                <a:gd name="T54" fmla="*/ 20 w 41"/>
                <a:gd name="T55" fmla="*/ 39 h 41"/>
                <a:gd name="T56" fmla="*/ 20 w 41"/>
                <a:gd name="T57" fmla="*/ 39 h 41"/>
                <a:gd name="T58" fmla="*/ 34 w 41"/>
                <a:gd name="T59" fmla="*/ 34 h 41"/>
                <a:gd name="T60" fmla="*/ 39 w 41"/>
                <a:gd name="T61" fmla="*/ 21 h 41"/>
                <a:gd name="T62" fmla="*/ 39 w 41"/>
                <a:gd name="T63" fmla="*/ 21 h 41"/>
                <a:gd name="T64" fmla="*/ 39 w 41"/>
                <a:gd name="T65" fmla="*/ 2 h 41"/>
                <a:gd name="T66" fmla="*/ 20 w 41"/>
                <a:gd name="T67" fmla="*/ 2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1" h="41">
                  <a:moveTo>
                    <a:pt x="20" y="2"/>
                  </a:moveTo>
                  <a:cubicBezTo>
                    <a:pt x="19" y="2"/>
                    <a:pt x="19" y="1"/>
                    <a:pt x="19" y="1"/>
                  </a:cubicBezTo>
                  <a:cubicBezTo>
                    <a:pt x="19" y="0"/>
                    <a:pt x="19" y="0"/>
                    <a:pt x="20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41" y="0"/>
                    <a:pt x="41" y="0"/>
                    <a:pt x="41" y="1"/>
                  </a:cubicBezTo>
                  <a:cubicBezTo>
                    <a:pt x="41" y="1"/>
                    <a:pt x="41" y="1"/>
                    <a:pt x="41" y="1"/>
                  </a:cubicBezTo>
                  <a:cubicBezTo>
                    <a:pt x="41" y="21"/>
                    <a:pt x="41" y="21"/>
                    <a:pt x="41" y="21"/>
                  </a:cubicBezTo>
                  <a:cubicBezTo>
                    <a:pt x="41" y="21"/>
                    <a:pt x="41" y="21"/>
                    <a:pt x="41" y="21"/>
                  </a:cubicBezTo>
                  <a:cubicBezTo>
                    <a:pt x="41" y="26"/>
                    <a:pt x="39" y="32"/>
                    <a:pt x="35" y="35"/>
                  </a:cubicBezTo>
                  <a:cubicBezTo>
                    <a:pt x="31" y="39"/>
                    <a:pt x="26" y="41"/>
                    <a:pt x="20" y="41"/>
                  </a:cubicBezTo>
                  <a:cubicBezTo>
                    <a:pt x="20" y="41"/>
                    <a:pt x="20" y="41"/>
                    <a:pt x="20" y="41"/>
                  </a:cubicBezTo>
                  <a:cubicBezTo>
                    <a:pt x="20" y="41"/>
                    <a:pt x="20" y="41"/>
                    <a:pt x="20" y="41"/>
                  </a:cubicBezTo>
                  <a:cubicBezTo>
                    <a:pt x="15" y="41"/>
                    <a:pt x="10" y="39"/>
                    <a:pt x="6" y="35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2" y="32"/>
                    <a:pt x="0" y="26"/>
                    <a:pt x="0" y="2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1" y="0"/>
                    <a:pt x="12" y="0"/>
                    <a:pt x="12" y="1"/>
                  </a:cubicBezTo>
                  <a:cubicBezTo>
                    <a:pt x="12" y="1"/>
                    <a:pt x="11" y="2"/>
                    <a:pt x="11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2" y="26"/>
                    <a:pt x="4" y="31"/>
                    <a:pt x="7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11" y="37"/>
                    <a:pt x="15" y="39"/>
                    <a:pt x="20" y="39"/>
                  </a:cubicBezTo>
                  <a:cubicBezTo>
                    <a:pt x="20" y="39"/>
                    <a:pt x="20" y="39"/>
                    <a:pt x="20" y="39"/>
                  </a:cubicBezTo>
                  <a:cubicBezTo>
                    <a:pt x="20" y="39"/>
                    <a:pt x="20" y="39"/>
                    <a:pt x="20" y="39"/>
                  </a:cubicBezTo>
                  <a:cubicBezTo>
                    <a:pt x="26" y="39"/>
                    <a:pt x="30" y="37"/>
                    <a:pt x="34" y="34"/>
                  </a:cubicBezTo>
                  <a:cubicBezTo>
                    <a:pt x="37" y="31"/>
                    <a:pt x="39" y="26"/>
                    <a:pt x="39" y="21"/>
                  </a:cubicBezTo>
                  <a:cubicBezTo>
                    <a:pt x="39" y="21"/>
                    <a:pt x="39" y="21"/>
                    <a:pt x="39" y="21"/>
                  </a:cubicBezTo>
                  <a:cubicBezTo>
                    <a:pt x="39" y="2"/>
                    <a:pt x="39" y="2"/>
                    <a:pt x="39" y="2"/>
                  </a:cubicBezTo>
                  <a:lnTo>
                    <a:pt x="2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6" name="Freeform 814">
              <a:extLst>
                <a:ext uri="{FF2B5EF4-FFF2-40B4-BE49-F238E27FC236}">
                  <a16:creationId xmlns:a16="http://schemas.microsoft.com/office/drawing/2014/main" xmlns="" id="{76BD14CC-E64B-435E-B68B-41B1C5403C53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5138" y="6435726"/>
              <a:ext cx="171450" cy="173038"/>
            </a:xfrm>
            <a:custGeom>
              <a:avLst/>
              <a:gdLst>
                <a:gd name="T0" fmla="*/ 29 w 31"/>
                <a:gd name="T1" fmla="*/ 6 h 31"/>
                <a:gd name="T2" fmla="*/ 30 w 31"/>
                <a:gd name="T3" fmla="*/ 5 h 31"/>
                <a:gd name="T4" fmla="*/ 31 w 31"/>
                <a:gd name="T5" fmla="*/ 6 h 31"/>
                <a:gd name="T6" fmla="*/ 31 w 31"/>
                <a:gd name="T7" fmla="*/ 16 h 31"/>
                <a:gd name="T8" fmla="*/ 31 w 31"/>
                <a:gd name="T9" fmla="*/ 16 h 31"/>
                <a:gd name="T10" fmla="*/ 31 w 31"/>
                <a:gd name="T11" fmla="*/ 16 h 31"/>
                <a:gd name="T12" fmla="*/ 27 w 31"/>
                <a:gd name="T13" fmla="*/ 27 h 31"/>
                <a:gd name="T14" fmla="*/ 27 w 31"/>
                <a:gd name="T15" fmla="*/ 27 h 31"/>
                <a:gd name="T16" fmla="*/ 15 w 31"/>
                <a:gd name="T17" fmla="*/ 31 h 31"/>
                <a:gd name="T18" fmla="*/ 15 w 31"/>
                <a:gd name="T19" fmla="*/ 31 h 31"/>
                <a:gd name="T20" fmla="*/ 4 w 31"/>
                <a:gd name="T21" fmla="*/ 27 h 31"/>
                <a:gd name="T22" fmla="*/ 4 w 31"/>
                <a:gd name="T23" fmla="*/ 27 h 31"/>
                <a:gd name="T24" fmla="*/ 0 w 31"/>
                <a:gd name="T25" fmla="*/ 16 h 31"/>
                <a:gd name="T26" fmla="*/ 0 w 31"/>
                <a:gd name="T27" fmla="*/ 1 h 31"/>
                <a:gd name="T28" fmla="*/ 1 w 31"/>
                <a:gd name="T29" fmla="*/ 0 h 31"/>
                <a:gd name="T30" fmla="*/ 1 w 31"/>
                <a:gd name="T31" fmla="*/ 0 h 31"/>
                <a:gd name="T32" fmla="*/ 30 w 31"/>
                <a:gd name="T33" fmla="*/ 0 h 31"/>
                <a:gd name="T34" fmla="*/ 31 w 31"/>
                <a:gd name="T35" fmla="*/ 1 h 31"/>
                <a:gd name="T36" fmla="*/ 30 w 31"/>
                <a:gd name="T37" fmla="*/ 2 h 31"/>
                <a:gd name="T38" fmla="*/ 2 w 31"/>
                <a:gd name="T39" fmla="*/ 2 h 31"/>
                <a:gd name="T40" fmla="*/ 2 w 31"/>
                <a:gd name="T41" fmla="*/ 16 h 31"/>
                <a:gd name="T42" fmla="*/ 6 w 31"/>
                <a:gd name="T43" fmla="*/ 25 h 31"/>
                <a:gd name="T44" fmla="*/ 6 w 31"/>
                <a:gd name="T45" fmla="*/ 25 h 31"/>
                <a:gd name="T46" fmla="*/ 6 w 31"/>
                <a:gd name="T47" fmla="*/ 25 h 31"/>
                <a:gd name="T48" fmla="*/ 15 w 31"/>
                <a:gd name="T49" fmla="*/ 30 h 31"/>
                <a:gd name="T50" fmla="*/ 15 w 31"/>
                <a:gd name="T51" fmla="*/ 30 h 31"/>
                <a:gd name="T52" fmla="*/ 25 w 31"/>
                <a:gd name="T53" fmla="*/ 25 h 31"/>
                <a:gd name="T54" fmla="*/ 25 w 31"/>
                <a:gd name="T55" fmla="*/ 25 h 31"/>
                <a:gd name="T56" fmla="*/ 29 w 31"/>
                <a:gd name="T57" fmla="*/ 16 h 31"/>
                <a:gd name="T58" fmla="*/ 29 w 31"/>
                <a:gd name="T59" fmla="*/ 16 h 31"/>
                <a:gd name="T60" fmla="*/ 29 w 31"/>
                <a:gd name="T61" fmla="*/ 16 h 31"/>
                <a:gd name="T62" fmla="*/ 29 w 31"/>
                <a:gd name="T63" fmla="*/ 6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1" h="31">
                  <a:moveTo>
                    <a:pt x="29" y="6"/>
                  </a:moveTo>
                  <a:cubicBezTo>
                    <a:pt x="29" y="5"/>
                    <a:pt x="30" y="5"/>
                    <a:pt x="30" y="5"/>
                  </a:cubicBezTo>
                  <a:cubicBezTo>
                    <a:pt x="31" y="5"/>
                    <a:pt x="31" y="5"/>
                    <a:pt x="31" y="6"/>
                  </a:cubicBezTo>
                  <a:cubicBezTo>
                    <a:pt x="31" y="16"/>
                    <a:pt x="31" y="16"/>
                    <a:pt x="31" y="16"/>
                  </a:cubicBezTo>
                  <a:cubicBezTo>
                    <a:pt x="31" y="16"/>
                    <a:pt x="31" y="16"/>
                    <a:pt x="31" y="16"/>
                  </a:cubicBezTo>
                  <a:cubicBezTo>
                    <a:pt x="31" y="16"/>
                    <a:pt x="31" y="16"/>
                    <a:pt x="31" y="16"/>
                  </a:cubicBezTo>
                  <a:cubicBezTo>
                    <a:pt x="31" y="20"/>
                    <a:pt x="30" y="24"/>
                    <a:pt x="27" y="27"/>
                  </a:cubicBezTo>
                  <a:cubicBezTo>
                    <a:pt x="27" y="27"/>
                    <a:pt x="27" y="27"/>
                    <a:pt x="27" y="27"/>
                  </a:cubicBezTo>
                  <a:cubicBezTo>
                    <a:pt x="24" y="30"/>
                    <a:pt x="20" y="31"/>
                    <a:pt x="15" y="31"/>
                  </a:cubicBezTo>
                  <a:cubicBezTo>
                    <a:pt x="15" y="31"/>
                    <a:pt x="15" y="31"/>
                    <a:pt x="15" y="31"/>
                  </a:cubicBezTo>
                  <a:cubicBezTo>
                    <a:pt x="11" y="31"/>
                    <a:pt x="7" y="30"/>
                    <a:pt x="4" y="27"/>
                  </a:cubicBezTo>
                  <a:cubicBezTo>
                    <a:pt x="4" y="27"/>
                    <a:pt x="4" y="27"/>
                    <a:pt x="4" y="27"/>
                  </a:cubicBezTo>
                  <a:cubicBezTo>
                    <a:pt x="1" y="24"/>
                    <a:pt x="0" y="20"/>
                    <a:pt x="0" y="1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1" y="0"/>
                    <a:pt x="31" y="0"/>
                    <a:pt x="31" y="1"/>
                  </a:cubicBezTo>
                  <a:cubicBezTo>
                    <a:pt x="31" y="1"/>
                    <a:pt x="31" y="2"/>
                    <a:pt x="3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9"/>
                    <a:pt x="3" y="23"/>
                    <a:pt x="6" y="25"/>
                  </a:cubicBezTo>
                  <a:cubicBezTo>
                    <a:pt x="6" y="25"/>
                    <a:pt x="6" y="25"/>
                    <a:pt x="6" y="25"/>
                  </a:cubicBezTo>
                  <a:cubicBezTo>
                    <a:pt x="6" y="25"/>
                    <a:pt x="6" y="25"/>
                    <a:pt x="6" y="25"/>
                  </a:cubicBezTo>
                  <a:cubicBezTo>
                    <a:pt x="8" y="28"/>
                    <a:pt x="12" y="30"/>
                    <a:pt x="15" y="30"/>
                  </a:cubicBezTo>
                  <a:cubicBezTo>
                    <a:pt x="15" y="30"/>
                    <a:pt x="15" y="30"/>
                    <a:pt x="15" y="30"/>
                  </a:cubicBezTo>
                  <a:cubicBezTo>
                    <a:pt x="19" y="30"/>
                    <a:pt x="23" y="28"/>
                    <a:pt x="25" y="25"/>
                  </a:cubicBezTo>
                  <a:cubicBezTo>
                    <a:pt x="25" y="25"/>
                    <a:pt x="25" y="25"/>
                    <a:pt x="25" y="25"/>
                  </a:cubicBezTo>
                  <a:cubicBezTo>
                    <a:pt x="28" y="23"/>
                    <a:pt x="29" y="19"/>
                    <a:pt x="29" y="16"/>
                  </a:cubicBezTo>
                  <a:cubicBezTo>
                    <a:pt x="29" y="16"/>
                    <a:pt x="29" y="16"/>
                    <a:pt x="29" y="16"/>
                  </a:cubicBezTo>
                  <a:cubicBezTo>
                    <a:pt x="29" y="16"/>
                    <a:pt x="29" y="16"/>
                    <a:pt x="29" y="16"/>
                  </a:cubicBezTo>
                  <a:lnTo>
                    <a:pt x="29" y="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7" name="Freeform 815">
              <a:extLst>
                <a:ext uri="{FF2B5EF4-FFF2-40B4-BE49-F238E27FC236}">
                  <a16:creationId xmlns:a16="http://schemas.microsoft.com/office/drawing/2014/main" xmlns="" id="{17B9F013-2CC2-4651-9675-90DDC86BD99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2125" y="6296026"/>
              <a:ext cx="117475" cy="123825"/>
            </a:xfrm>
            <a:custGeom>
              <a:avLst/>
              <a:gdLst>
                <a:gd name="T0" fmla="*/ 21 w 21"/>
                <a:gd name="T1" fmla="*/ 16 h 22"/>
                <a:gd name="T2" fmla="*/ 20 w 21"/>
                <a:gd name="T3" fmla="*/ 17 h 22"/>
                <a:gd name="T4" fmla="*/ 19 w 21"/>
                <a:gd name="T5" fmla="*/ 16 h 22"/>
                <a:gd name="T6" fmla="*/ 19 w 21"/>
                <a:gd name="T7" fmla="*/ 11 h 22"/>
                <a:gd name="T8" fmla="*/ 17 w 21"/>
                <a:gd name="T9" fmla="*/ 5 h 22"/>
                <a:gd name="T10" fmla="*/ 10 w 21"/>
                <a:gd name="T11" fmla="*/ 2 h 22"/>
                <a:gd name="T12" fmla="*/ 7 w 21"/>
                <a:gd name="T13" fmla="*/ 3 h 22"/>
                <a:gd name="T14" fmla="*/ 4 w 21"/>
                <a:gd name="T15" fmla="*/ 5 h 22"/>
                <a:gd name="T16" fmla="*/ 2 w 21"/>
                <a:gd name="T17" fmla="*/ 11 h 22"/>
                <a:gd name="T18" fmla="*/ 2 w 21"/>
                <a:gd name="T19" fmla="*/ 16 h 22"/>
                <a:gd name="T20" fmla="*/ 2 w 21"/>
                <a:gd name="T21" fmla="*/ 21 h 22"/>
                <a:gd name="T22" fmla="*/ 1 w 21"/>
                <a:gd name="T23" fmla="*/ 22 h 22"/>
                <a:gd name="T24" fmla="*/ 0 w 21"/>
                <a:gd name="T25" fmla="*/ 21 h 22"/>
                <a:gd name="T26" fmla="*/ 0 w 21"/>
                <a:gd name="T27" fmla="*/ 16 h 22"/>
                <a:gd name="T28" fmla="*/ 0 w 21"/>
                <a:gd name="T29" fmla="*/ 11 h 22"/>
                <a:gd name="T30" fmla="*/ 3 w 21"/>
                <a:gd name="T31" fmla="*/ 3 h 22"/>
                <a:gd name="T32" fmla="*/ 6 w 21"/>
                <a:gd name="T33" fmla="*/ 1 h 22"/>
                <a:gd name="T34" fmla="*/ 10 w 21"/>
                <a:gd name="T35" fmla="*/ 0 h 22"/>
                <a:gd name="T36" fmla="*/ 18 w 21"/>
                <a:gd name="T37" fmla="*/ 3 h 22"/>
                <a:gd name="T38" fmla="*/ 18 w 21"/>
                <a:gd name="T39" fmla="*/ 3 h 22"/>
                <a:gd name="T40" fmla="*/ 21 w 21"/>
                <a:gd name="T41" fmla="*/ 11 h 22"/>
                <a:gd name="T42" fmla="*/ 21 w 21"/>
                <a:gd name="T43" fmla="*/ 16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1" h="22">
                  <a:moveTo>
                    <a:pt x="21" y="16"/>
                  </a:moveTo>
                  <a:cubicBezTo>
                    <a:pt x="21" y="16"/>
                    <a:pt x="21" y="17"/>
                    <a:pt x="20" y="17"/>
                  </a:cubicBezTo>
                  <a:cubicBezTo>
                    <a:pt x="20" y="17"/>
                    <a:pt x="19" y="16"/>
                    <a:pt x="19" y="16"/>
                  </a:cubicBezTo>
                  <a:cubicBezTo>
                    <a:pt x="19" y="11"/>
                    <a:pt x="19" y="11"/>
                    <a:pt x="19" y="11"/>
                  </a:cubicBezTo>
                  <a:cubicBezTo>
                    <a:pt x="19" y="8"/>
                    <a:pt x="18" y="6"/>
                    <a:pt x="17" y="5"/>
                  </a:cubicBezTo>
                  <a:cubicBezTo>
                    <a:pt x="15" y="3"/>
                    <a:pt x="13" y="2"/>
                    <a:pt x="10" y="2"/>
                  </a:cubicBezTo>
                  <a:cubicBezTo>
                    <a:pt x="9" y="2"/>
                    <a:pt x="8" y="2"/>
                    <a:pt x="7" y="3"/>
                  </a:cubicBezTo>
                  <a:cubicBezTo>
                    <a:pt x="6" y="3"/>
                    <a:pt x="5" y="4"/>
                    <a:pt x="4" y="5"/>
                  </a:cubicBezTo>
                  <a:cubicBezTo>
                    <a:pt x="3" y="6"/>
                    <a:pt x="2" y="8"/>
                    <a:pt x="2" y="11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2" y="21"/>
                    <a:pt x="1" y="22"/>
                    <a:pt x="1" y="22"/>
                  </a:cubicBezTo>
                  <a:cubicBezTo>
                    <a:pt x="0" y="22"/>
                    <a:pt x="0" y="21"/>
                    <a:pt x="0" y="21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8"/>
                    <a:pt x="1" y="5"/>
                    <a:pt x="3" y="3"/>
                  </a:cubicBezTo>
                  <a:cubicBezTo>
                    <a:pt x="4" y="2"/>
                    <a:pt x="5" y="1"/>
                    <a:pt x="6" y="1"/>
                  </a:cubicBezTo>
                  <a:cubicBezTo>
                    <a:pt x="8" y="0"/>
                    <a:pt x="9" y="0"/>
                    <a:pt x="10" y="0"/>
                  </a:cubicBezTo>
                  <a:cubicBezTo>
                    <a:pt x="13" y="0"/>
                    <a:pt x="16" y="1"/>
                    <a:pt x="18" y="3"/>
                  </a:cubicBezTo>
                  <a:cubicBezTo>
                    <a:pt x="18" y="3"/>
                    <a:pt x="18" y="3"/>
                    <a:pt x="18" y="3"/>
                  </a:cubicBezTo>
                  <a:cubicBezTo>
                    <a:pt x="20" y="5"/>
                    <a:pt x="21" y="8"/>
                    <a:pt x="21" y="11"/>
                  </a:cubicBezTo>
                  <a:lnTo>
                    <a:pt x="21" y="1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8" name="Freeform 816">
              <a:extLst>
                <a:ext uri="{FF2B5EF4-FFF2-40B4-BE49-F238E27FC236}">
                  <a16:creationId xmlns:a16="http://schemas.microsoft.com/office/drawing/2014/main" xmlns="" id="{4D9906CC-9279-401E-9A27-4CF97B101B37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0700" y="6324601"/>
              <a:ext cx="60325" cy="95250"/>
            </a:xfrm>
            <a:custGeom>
              <a:avLst/>
              <a:gdLst>
                <a:gd name="T0" fmla="*/ 11 w 11"/>
                <a:gd name="T1" fmla="*/ 11 h 17"/>
                <a:gd name="T2" fmla="*/ 10 w 11"/>
                <a:gd name="T3" fmla="*/ 12 h 17"/>
                <a:gd name="T4" fmla="*/ 9 w 11"/>
                <a:gd name="T5" fmla="*/ 11 h 17"/>
                <a:gd name="T6" fmla="*/ 9 w 11"/>
                <a:gd name="T7" fmla="*/ 6 h 17"/>
                <a:gd name="T8" fmla="*/ 8 w 11"/>
                <a:gd name="T9" fmla="*/ 3 h 17"/>
                <a:gd name="T10" fmla="*/ 8 w 11"/>
                <a:gd name="T11" fmla="*/ 3 h 17"/>
                <a:gd name="T12" fmla="*/ 5 w 11"/>
                <a:gd name="T13" fmla="*/ 2 h 17"/>
                <a:gd name="T14" fmla="*/ 4 w 11"/>
                <a:gd name="T15" fmla="*/ 2 h 17"/>
                <a:gd name="T16" fmla="*/ 4 w 11"/>
                <a:gd name="T17" fmla="*/ 2 h 17"/>
                <a:gd name="T18" fmla="*/ 3 w 11"/>
                <a:gd name="T19" fmla="*/ 3 h 17"/>
                <a:gd name="T20" fmla="*/ 2 w 11"/>
                <a:gd name="T21" fmla="*/ 4 h 17"/>
                <a:gd name="T22" fmla="*/ 2 w 11"/>
                <a:gd name="T23" fmla="*/ 4 h 17"/>
                <a:gd name="T24" fmla="*/ 2 w 11"/>
                <a:gd name="T25" fmla="*/ 4 h 17"/>
                <a:gd name="T26" fmla="*/ 2 w 11"/>
                <a:gd name="T27" fmla="*/ 6 h 17"/>
                <a:gd name="T28" fmla="*/ 2 w 11"/>
                <a:gd name="T29" fmla="*/ 8 h 17"/>
                <a:gd name="T30" fmla="*/ 2 w 11"/>
                <a:gd name="T31" fmla="*/ 16 h 17"/>
                <a:gd name="T32" fmla="*/ 1 w 11"/>
                <a:gd name="T33" fmla="*/ 17 h 17"/>
                <a:gd name="T34" fmla="*/ 0 w 11"/>
                <a:gd name="T35" fmla="*/ 16 h 17"/>
                <a:gd name="T36" fmla="*/ 0 w 11"/>
                <a:gd name="T37" fmla="*/ 8 h 17"/>
                <a:gd name="T38" fmla="*/ 0 w 11"/>
                <a:gd name="T39" fmla="*/ 6 h 17"/>
                <a:gd name="T40" fmla="*/ 0 w 11"/>
                <a:gd name="T41" fmla="*/ 4 h 17"/>
                <a:gd name="T42" fmla="*/ 0 w 11"/>
                <a:gd name="T43" fmla="*/ 4 h 17"/>
                <a:gd name="T44" fmla="*/ 1 w 11"/>
                <a:gd name="T45" fmla="*/ 2 h 17"/>
                <a:gd name="T46" fmla="*/ 3 w 11"/>
                <a:gd name="T47" fmla="*/ 0 h 17"/>
                <a:gd name="T48" fmla="*/ 3 w 11"/>
                <a:gd name="T49" fmla="*/ 0 h 17"/>
                <a:gd name="T50" fmla="*/ 3 w 11"/>
                <a:gd name="T51" fmla="*/ 0 h 17"/>
                <a:gd name="T52" fmla="*/ 5 w 11"/>
                <a:gd name="T53" fmla="*/ 0 h 17"/>
                <a:gd name="T54" fmla="*/ 10 w 11"/>
                <a:gd name="T55" fmla="*/ 2 h 17"/>
                <a:gd name="T56" fmla="*/ 10 w 11"/>
                <a:gd name="T57" fmla="*/ 2 h 17"/>
                <a:gd name="T58" fmla="*/ 10 w 11"/>
                <a:gd name="T59" fmla="*/ 2 h 17"/>
                <a:gd name="T60" fmla="*/ 10 w 11"/>
                <a:gd name="T61" fmla="*/ 2 h 17"/>
                <a:gd name="T62" fmla="*/ 11 w 11"/>
                <a:gd name="T63" fmla="*/ 6 h 17"/>
                <a:gd name="T64" fmla="*/ 11 w 11"/>
                <a:gd name="T65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" h="17">
                  <a:moveTo>
                    <a:pt x="11" y="11"/>
                  </a:moveTo>
                  <a:cubicBezTo>
                    <a:pt x="11" y="11"/>
                    <a:pt x="11" y="12"/>
                    <a:pt x="10" y="12"/>
                  </a:cubicBezTo>
                  <a:cubicBezTo>
                    <a:pt x="10" y="12"/>
                    <a:pt x="9" y="11"/>
                    <a:pt x="9" y="11"/>
                  </a:cubicBezTo>
                  <a:cubicBezTo>
                    <a:pt x="9" y="6"/>
                    <a:pt x="9" y="6"/>
                    <a:pt x="9" y="6"/>
                  </a:cubicBezTo>
                  <a:cubicBezTo>
                    <a:pt x="9" y="5"/>
                    <a:pt x="9" y="4"/>
                    <a:pt x="8" y="3"/>
                  </a:cubicBezTo>
                  <a:cubicBezTo>
                    <a:pt x="8" y="3"/>
                    <a:pt x="8" y="3"/>
                    <a:pt x="8" y="3"/>
                  </a:cubicBezTo>
                  <a:cubicBezTo>
                    <a:pt x="8" y="2"/>
                    <a:pt x="7" y="2"/>
                    <a:pt x="5" y="2"/>
                  </a:cubicBezTo>
                  <a:cubicBezTo>
                    <a:pt x="5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3" y="2"/>
                    <a:pt x="3" y="3"/>
                    <a:pt x="3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5"/>
                    <a:pt x="2" y="5"/>
                    <a:pt x="2" y="6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1" y="17"/>
                    <a:pt x="1" y="17"/>
                  </a:cubicBezTo>
                  <a:cubicBezTo>
                    <a:pt x="0" y="17"/>
                    <a:pt x="0" y="16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0" y="4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3"/>
                    <a:pt x="1" y="2"/>
                    <a:pt x="1" y="2"/>
                  </a:cubicBezTo>
                  <a:cubicBezTo>
                    <a:pt x="2" y="1"/>
                    <a:pt x="2" y="1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4" y="0"/>
                    <a:pt x="5" y="0"/>
                    <a:pt x="5" y="0"/>
                  </a:cubicBezTo>
                  <a:cubicBezTo>
                    <a:pt x="7" y="0"/>
                    <a:pt x="9" y="1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1" y="3"/>
                    <a:pt x="11" y="4"/>
                    <a:pt x="11" y="6"/>
                  </a:cubicBezTo>
                  <a:lnTo>
                    <a:pt x="11" y="1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49" name="Group 848">
            <a:extLst>
              <a:ext uri="{FF2B5EF4-FFF2-40B4-BE49-F238E27FC236}">
                <a16:creationId xmlns:a16="http://schemas.microsoft.com/office/drawing/2014/main" xmlns="" id="{CA7B51AD-CF71-4752-BDA4-4D0464D12238}"/>
              </a:ext>
            </a:extLst>
          </p:cNvPr>
          <p:cNvGrpSpPr/>
          <p:nvPr/>
        </p:nvGrpSpPr>
        <p:grpSpPr>
          <a:xfrm>
            <a:off x="2270918" y="5153819"/>
            <a:ext cx="338137" cy="246063"/>
            <a:chOff x="4870450" y="6340476"/>
            <a:chExt cx="338137" cy="246063"/>
          </a:xfrm>
          <a:solidFill>
            <a:schemeClr val="tx1"/>
          </a:solidFill>
        </p:grpSpPr>
        <p:sp>
          <p:nvSpPr>
            <p:cNvPr id="850" name="Freeform 817">
              <a:extLst>
                <a:ext uri="{FF2B5EF4-FFF2-40B4-BE49-F238E27FC236}">
                  <a16:creationId xmlns:a16="http://schemas.microsoft.com/office/drawing/2014/main" xmlns="" id="{136F4714-D841-4549-BC95-E55A8D9696D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70450" y="6413501"/>
              <a:ext cx="338137" cy="173038"/>
            </a:xfrm>
            <a:custGeom>
              <a:avLst/>
              <a:gdLst>
                <a:gd name="T0" fmla="*/ 59 w 61"/>
                <a:gd name="T1" fmla="*/ 29 h 31"/>
                <a:gd name="T2" fmla="*/ 51 w 61"/>
                <a:gd name="T3" fmla="*/ 10 h 31"/>
                <a:gd name="T4" fmla="*/ 31 w 61"/>
                <a:gd name="T5" fmla="*/ 1 h 31"/>
                <a:gd name="T6" fmla="*/ 31 w 61"/>
                <a:gd name="T7" fmla="*/ 1 h 31"/>
                <a:gd name="T8" fmla="*/ 10 w 61"/>
                <a:gd name="T9" fmla="*/ 10 h 31"/>
                <a:gd name="T10" fmla="*/ 2 w 61"/>
                <a:gd name="T11" fmla="*/ 29 h 31"/>
                <a:gd name="T12" fmla="*/ 59 w 61"/>
                <a:gd name="T13" fmla="*/ 29 h 31"/>
                <a:gd name="T14" fmla="*/ 52 w 61"/>
                <a:gd name="T15" fmla="*/ 9 h 31"/>
                <a:gd name="T16" fmla="*/ 61 w 61"/>
                <a:gd name="T17" fmla="*/ 30 h 31"/>
                <a:gd name="T18" fmla="*/ 61 w 61"/>
                <a:gd name="T19" fmla="*/ 30 h 31"/>
                <a:gd name="T20" fmla="*/ 60 w 61"/>
                <a:gd name="T21" fmla="*/ 31 h 31"/>
                <a:gd name="T22" fmla="*/ 1 w 61"/>
                <a:gd name="T23" fmla="*/ 31 h 31"/>
                <a:gd name="T24" fmla="*/ 1 w 61"/>
                <a:gd name="T25" fmla="*/ 31 h 31"/>
                <a:gd name="T26" fmla="*/ 0 w 61"/>
                <a:gd name="T27" fmla="*/ 30 h 31"/>
                <a:gd name="T28" fmla="*/ 0 w 61"/>
                <a:gd name="T29" fmla="*/ 30 h 31"/>
                <a:gd name="T30" fmla="*/ 9 w 61"/>
                <a:gd name="T31" fmla="*/ 9 h 31"/>
                <a:gd name="T32" fmla="*/ 31 w 61"/>
                <a:gd name="T33" fmla="*/ 0 h 31"/>
                <a:gd name="T34" fmla="*/ 31 w 61"/>
                <a:gd name="T35" fmla="*/ 0 h 31"/>
                <a:gd name="T36" fmla="*/ 52 w 61"/>
                <a:gd name="T37" fmla="*/ 9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1" h="31">
                  <a:moveTo>
                    <a:pt x="59" y="29"/>
                  </a:moveTo>
                  <a:cubicBezTo>
                    <a:pt x="59" y="22"/>
                    <a:pt x="56" y="15"/>
                    <a:pt x="51" y="10"/>
                  </a:cubicBezTo>
                  <a:cubicBezTo>
                    <a:pt x="46" y="5"/>
                    <a:pt x="39" y="1"/>
                    <a:pt x="31" y="1"/>
                  </a:cubicBezTo>
                  <a:cubicBezTo>
                    <a:pt x="31" y="1"/>
                    <a:pt x="31" y="1"/>
                    <a:pt x="31" y="1"/>
                  </a:cubicBezTo>
                  <a:cubicBezTo>
                    <a:pt x="23" y="1"/>
                    <a:pt x="16" y="5"/>
                    <a:pt x="10" y="10"/>
                  </a:cubicBezTo>
                  <a:cubicBezTo>
                    <a:pt x="5" y="15"/>
                    <a:pt x="2" y="22"/>
                    <a:pt x="2" y="29"/>
                  </a:cubicBezTo>
                  <a:cubicBezTo>
                    <a:pt x="59" y="29"/>
                    <a:pt x="59" y="29"/>
                    <a:pt x="59" y="29"/>
                  </a:cubicBezTo>
                  <a:close/>
                  <a:moveTo>
                    <a:pt x="52" y="9"/>
                  </a:moveTo>
                  <a:cubicBezTo>
                    <a:pt x="58" y="14"/>
                    <a:pt x="61" y="22"/>
                    <a:pt x="61" y="30"/>
                  </a:cubicBezTo>
                  <a:cubicBezTo>
                    <a:pt x="61" y="30"/>
                    <a:pt x="61" y="30"/>
                    <a:pt x="61" y="30"/>
                  </a:cubicBezTo>
                  <a:cubicBezTo>
                    <a:pt x="61" y="31"/>
                    <a:pt x="61" y="31"/>
                    <a:pt x="60" y="31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0" y="31"/>
                    <a:pt x="0" y="31"/>
                    <a:pt x="0" y="3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22"/>
                    <a:pt x="3" y="14"/>
                    <a:pt x="9" y="9"/>
                  </a:cubicBezTo>
                  <a:cubicBezTo>
                    <a:pt x="15" y="3"/>
                    <a:pt x="22" y="0"/>
                    <a:pt x="31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9" y="0"/>
                    <a:pt x="47" y="3"/>
                    <a:pt x="52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1" name="Freeform 818">
              <a:extLst>
                <a:ext uri="{FF2B5EF4-FFF2-40B4-BE49-F238E27FC236}">
                  <a16:creationId xmlns:a16="http://schemas.microsoft.com/office/drawing/2014/main" xmlns="" id="{884F17E1-ABD2-4BF4-A172-0663FB2F2433}"/>
                </a:ext>
              </a:extLst>
            </p:cNvPr>
            <p:cNvSpPr>
              <a:spLocks/>
            </p:cNvSpPr>
            <p:nvPr/>
          </p:nvSpPr>
          <p:spPr bwMode="auto">
            <a:xfrm>
              <a:off x="4897438" y="6435726"/>
              <a:ext cx="284162" cy="122238"/>
            </a:xfrm>
            <a:custGeom>
              <a:avLst/>
              <a:gdLst>
                <a:gd name="T0" fmla="*/ 50 w 51"/>
                <a:gd name="T1" fmla="*/ 22 h 22"/>
                <a:gd name="T2" fmla="*/ 48 w 51"/>
                <a:gd name="T3" fmla="*/ 19 h 22"/>
                <a:gd name="T4" fmla="*/ 47 w 51"/>
                <a:gd name="T5" fmla="*/ 15 h 22"/>
                <a:gd name="T6" fmla="*/ 47 w 51"/>
                <a:gd name="T7" fmla="*/ 15 h 22"/>
                <a:gd name="T8" fmla="*/ 44 w 51"/>
                <a:gd name="T9" fmla="*/ 11 h 22"/>
                <a:gd name="T10" fmla="*/ 41 w 51"/>
                <a:gd name="T11" fmla="*/ 8 h 22"/>
                <a:gd name="T12" fmla="*/ 37 w 51"/>
                <a:gd name="T13" fmla="*/ 5 h 22"/>
                <a:gd name="T14" fmla="*/ 35 w 51"/>
                <a:gd name="T15" fmla="*/ 4 h 22"/>
                <a:gd name="T16" fmla="*/ 33 w 51"/>
                <a:gd name="T17" fmla="*/ 3 h 22"/>
                <a:gd name="T18" fmla="*/ 31 w 51"/>
                <a:gd name="T19" fmla="*/ 3 h 22"/>
                <a:gd name="T20" fmla="*/ 26 w 51"/>
                <a:gd name="T21" fmla="*/ 2 h 22"/>
                <a:gd name="T22" fmla="*/ 21 w 51"/>
                <a:gd name="T23" fmla="*/ 3 h 22"/>
                <a:gd name="T24" fmla="*/ 19 w 51"/>
                <a:gd name="T25" fmla="*/ 3 h 22"/>
                <a:gd name="T26" fmla="*/ 14 w 51"/>
                <a:gd name="T27" fmla="*/ 5 h 22"/>
                <a:gd name="T28" fmla="*/ 14 w 51"/>
                <a:gd name="T29" fmla="*/ 5 h 22"/>
                <a:gd name="T30" fmla="*/ 11 w 51"/>
                <a:gd name="T31" fmla="*/ 8 h 22"/>
                <a:gd name="T32" fmla="*/ 7 w 51"/>
                <a:gd name="T33" fmla="*/ 11 h 22"/>
                <a:gd name="T34" fmla="*/ 7 w 51"/>
                <a:gd name="T35" fmla="*/ 11 h 22"/>
                <a:gd name="T36" fmla="*/ 5 w 51"/>
                <a:gd name="T37" fmla="*/ 15 h 22"/>
                <a:gd name="T38" fmla="*/ 4 w 51"/>
                <a:gd name="T39" fmla="*/ 17 h 22"/>
                <a:gd name="T40" fmla="*/ 2 w 51"/>
                <a:gd name="T41" fmla="*/ 21 h 22"/>
                <a:gd name="T42" fmla="*/ 0 w 51"/>
                <a:gd name="T43" fmla="*/ 21 h 22"/>
                <a:gd name="T44" fmla="*/ 2 w 51"/>
                <a:gd name="T45" fmla="*/ 16 h 22"/>
                <a:gd name="T46" fmla="*/ 3 w 51"/>
                <a:gd name="T47" fmla="*/ 14 h 22"/>
                <a:gd name="T48" fmla="*/ 6 w 51"/>
                <a:gd name="T49" fmla="*/ 10 h 22"/>
                <a:gd name="T50" fmla="*/ 7 w 51"/>
                <a:gd name="T51" fmla="*/ 8 h 22"/>
                <a:gd name="T52" fmla="*/ 11 w 51"/>
                <a:gd name="T53" fmla="*/ 5 h 22"/>
                <a:gd name="T54" fmla="*/ 13 w 51"/>
                <a:gd name="T55" fmla="*/ 4 h 22"/>
                <a:gd name="T56" fmla="*/ 18 w 51"/>
                <a:gd name="T57" fmla="*/ 2 h 22"/>
                <a:gd name="T58" fmla="*/ 21 w 51"/>
                <a:gd name="T59" fmla="*/ 1 h 22"/>
                <a:gd name="T60" fmla="*/ 26 w 51"/>
                <a:gd name="T61" fmla="*/ 0 h 22"/>
                <a:gd name="T62" fmla="*/ 31 w 51"/>
                <a:gd name="T63" fmla="*/ 1 h 22"/>
                <a:gd name="T64" fmla="*/ 33 w 51"/>
                <a:gd name="T65" fmla="*/ 2 h 22"/>
                <a:gd name="T66" fmla="*/ 38 w 51"/>
                <a:gd name="T67" fmla="*/ 4 h 22"/>
                <a:gd name="T68" fmla="*/ 40 w 51"/>
                <a:gd name="T69" fmla="*/ 5 h 22"/>
                <a:gd name="T70" fmla="*/ 44 w 51"/>
                <a:gd name="T71" fmla="*/ 8 h 22"/>
                <a:gd name="T72" fmla="*/ 47 w 51"/>
                <a:gd name="T73" fmla="*/ 12 h 22"/>
                <a:gd name="T74" fmla="*/ 48 w 51"/>
                <a:gd name="T75" fmla="*/ 14 h 22"/>
                <a:gd name="T76" fmla="*/ 50 w 51"/>
                <a:gd name="T77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1" h="22">
                  <a:moveTo>
                    <a:pt x="51" y="21"/>
                  </a:moveTo>
                  <a:cubicBezTo>
                    <a:pt x="51" y="22"/>
                    <a:pt x="51" y="22"/>
                    <a:pt x="50" y="22"/>
                  </a:cubicBezTo>
                  <a:cubicBezTo>
                    <a:pt x="50" y="22"/>
                    <a:pt x="49" y="22"/>
                    <a:pt x="49" y="21"/>
                  </a:cubicBezTo>
                  <a:cubicBezTo>
                    <a:pt x="49" y="21"/>
                    <a:pt x="49" y="20"/>
                    <a:pt x="48" y="19"/>
                  </a:cubicBezTo>
                  <a:cubicBezTo>
                    <a:pt x="48" y="18"/>
                    <a:pt x="48" y="18"/>
                    <a:pt x="48" y="17"/>
                  </a:cubicBezTo>
                  <a:cubicBezTo>
                    <a:pt x="47" y="16"/>
                    <a:pt x="47" y="16"/>
                    <a:pt x="47" y="15"/>
                  </a:cubicBezTo>
                  <a:cubicBezTo>
                    <a:pt x="47" y="15"/>
                    <a:pt x="47" y="15"/>
                    <a:pt x="47" y="15"/>
                  </a:cubicBezTo>
                  <a:cubicBezTo>
                    <a:pt x="47" y="15"/>
                    <a:pt x="47" y="15"/>
                    <a:pt x="47" y="15"/>
                  </a:cubicBezTo>
                  <a:cubicBezTo>
                    <a:pt x="46" y="14"/>
                    <a:pt x="46" y="14"/>
                    <a:pt x="45" y="13"/>
                  </a:cubicBezTo>
                  <a:cubicBezTo>
                    <a:pt x="45" y="12"/>
                    <a:pt x="45" y="12"/>
                    <a:pt x="44" y="11"/>
                  </a:cubicBezTo>
                  <a:cubicBezTo>
                    <a:pt x="44" y="11"/>
                    <a:pt x="43" y="10"/>
                    <a:pt x="43" y="9"/>
                  </a:cubicBezTo>
                  <a:cubicBezTo>
                    <a:pt x="42" y="9"/>
                    <a:pt x="41" y="8"/>
                    <a:pt x="41" y="8"/>
                  </a:cubicBezTo>
                  <a:cubicBezTo>
                    <a:pt x="40" y="7"/>
                    <a:pt x="40" y="7"/>
                    <a:pt x="39" y="6"/>
                  </a:cubicBezTo>
                  <a:cubicBezTo>
                    <a:pt x="38" y="6"/>
                    <a:pt x="38" y="6"/>
                    <a:pt x="37" y="5"/>
                  </a:cubicBezTo>
                  <a:cubicBezTo>
                    <a:pt x="37" y="5"/>
                    <a:pt x="37" y="5"/>
                    <a:pt x="37" y="5"/>
                  </a:cubicBezTo>
                  <a:cubicBezTo>
                    <a:pt x="36" y="5"/>
                    <a:pt x="36" y="5"/>
                    <a:pt x="35" y="4"/>
                  </a:cubicBezTo>
                  <a:cubicBezTo>
                    <a:pt x="34" y="4"/>
                    <a:pt x="34" y="4"/>
                    <a:pt x="33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2" y="3"/>
                    <a:pt x="31" y="3"/>
                    <a:pt x="31" y="3"/>
                  </a:cubicBezTo>
                  <a:cubicBezTo>
                    <a:pt x="30" y="3"/>
                    <a:pt x="29" y="3"/>
                    <a:pt x="28" y="3"/>
                  </a:cubicBezTo>
                  <a:cubicBezTo>
                    <a:pt x="27" y="2"/>
                    <a:pt x="27" y="2"/>
                    <a:pt x="26" y="2"/>
                  </a:cubicBezTo>
                  <a:cubicBezTo>
                    <a:pt x="25" y="2"/>
                    <a:pt x="24" y="2"/>
                    <a:pt x="23" y="3"/>
                  </a:cubicBezTo>
                  <a:cubicBezTo>
                    <a:pt x="22" y="3"/>
                    <a:pt x="22" y="3"/>
                    <a:pt x="21" y="3"/>
                  </a:cubicBezTo>
                  <a:cubicBezTo>
                    <a:pt x="20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8" y="4"/>
                    <a:pt x="17" y="4"/>
                    <a:pt x="16" y="4"/>
                  </a:cubicBezTo>
                  <a:cubicBezTo>
                    <a:pt x="16" y="5"/>
                    <a:pt x="15" y="5"/>
                    <a:pt x="14" y="5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6"/>
                    <a:pt x="13" y="6"/>
                    <a:pt x="12" y="6"/>
                  </a:cubicBezTo>
                  <a:cubicBezTo>
                    <a:pt x="12" y="7"/>
                    <a:pt x="11" y="7"/>
                    <a:pt x="11" y="8"/>
                  </a:cubicBezTo>
                  <a:cubicBezTo>
                    <a:pt x="10" y="8"/>
                    <a:pt x="9" y="9"/>
                    <a:pt x="9" y="9"/>
                  </a:cubicBezTo>
                  <a:cubicBezTo>
                    <a:pt x="8" y="10"/>
                    <a:pt x="8" y="11"/>
                    <a:pt x="7" y="11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7" y="12"/>
                    <a:pt x="6" y="12"/>
                    <a:pt x="6" y="13"/>
                  </a:cubicBezTo>
                  <a:cubicBezTo>
                    <a:pt x="6" y="14"/>
                    <a:pt x="5" y="14"/>
                    <a:pt x="5" y="15"/>
                  </a:cubicBezTo>
                  <a:cubicBezTo>
                    <a:pt x="5" y="15"/>
                    <a:pt x="5" y="15"/>
                    <a:pt x="5" y="15"/>
                  </a:cubicBezTo>
                  <a:cubicBezTo>
                    <a:pt x="4" y="16"/>
                    <a:pt x="4" y="16"/>
                    <a:pt x="4" y="17"/>
                  </a:cubicBezTo>
                  <a:cubicBezTo>
                    <a:pt x="3" y="18"/>
                    <a:pt x="3" y="18"/>
                    <a:pt x="3" y="19"/>
                  </a:cubicBezTo>
                  <a:cubicBezTo>
                    <a:pt x="3" y="20"/>
                    <a:pt x="3" y="21"/>
                    <a:pt x="2" y="21"/>
                  </a:cubicBezTo>
                  <a:cubicBezTo>
                    <a:pt x="2" y="22"/>
                    <a:pt x="2" y="22"/>
                    <a:pt x="1" y="22"/>
                  </a:cubicBezTo>
                  <a:cubicBezTo>
                    <a:pt x="1" y="22"/>
                    <a:pt x="0" y="22"/>
                    <a:pt x="0" y="21"/>
                  </a:cubicBezTo>
                  <a:cubicBezTo>
                    <a:pt x="1" y="20"/>
                    <a:pt x="1" y="19"/>
                    <a:pt x="1" y="19"/>
                  </a:cubicBezTo>
                  <a:cubicBezTo>
                    <a:pt x="1" y="18"/>
                    <a:pt x="2" y="17"/>
                    <a:pt x="2" y="16"/>
                  </a:cubicBezTo>
                  <a:cubicBezTo>
                    <a:pt x="2" y="15"/>
                    <a:pt x="3" y="15"/>
                    <a:pt x="3" y="14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3" y="13"/>
                    <a:pt x="4" y="13"/>
                    <a:pt x="4" y="12"/>
                  </a:cubicBezTo>
                  <a:cubicBezTo>
                    <a:pt x="5" y="11"/>
                    <a:pt x="5" y="11"/>
                    <a:pt x="6" y="10"/>
                  </a:cubicBezTo>
                  <a:cubicBezTo>
                    <a:pt x="6" y="10"/>
                    <a:pt x="6" y="10"/>
                    <a:pt x="6" y="10"/>
                  </a:cubicBezTo>
                  <a:cubicBezTo>
                    <a:pt x="6" y="9"/>
                    <a:pt x="7" y="9"/>
                    <a:pt x="7" y="8"/>
                  </a:cubicBezTo>
                  <a:cubicBezTo>
                    <a:pt x="8" y="7"/>
                    <a:pt x="9" y="7"/>
                    <a:pt x="9" y="6"/>
                  </a:cubicBezTo>
                  <a:cubicBezTo>
                    <a:pt x="10" y="6"/>
                    <a:pt x="11" y="5"/>
                    <a:pt x="11" y="5"/>
                  </a:cubicBezTo>
                  <a:cubicBezTo>
                    <a:pt x="12" y="4"/>
                    <a:pt x="13" y="4"/>
                    <a:pt x="13" y="4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4" y="3"/>
                    <a:pt x="15" y="3"/>
                    <a:pt x="16" y="3"/>
                  </a:cubicBezTo>
                  <a:cubicBezTo>
                    <a:pt x="16" y="2"/>
                    <a:pt x="17" y="2"/>
                    <a:pt x="18" y="2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9" y="1"/>
                    <a:pt x="20" y="1"/>
                    <a:pt x="21" y="1"/>
                  </a:cubicBezTo>
                  <a:cubicBezTo>
                    <a:pt x="21" y="1"/>
                    <a:pt x="22" y="1"/>
                    <a:pt x="23" y="1"/>
                  </a:cubicBezTo>
                  <a:cubicBezTo>
                    <a:pt x="24" y="1"/>
                    <a:pt x="25" y="0"/>
                    <a:pt x="26" y="0"/>
                  </a:cubicBezTo>
                  <a:cubicBezTo>
                    <a:pt x="27" y="0"/>
                    <a:pt x="27" y="1"/>
                    <a:pt x="28" y="1"/>
                  </a:cubicBezTo>
                  <a:cubicBezTo>
                    <a:pt x="29" y="1"/>
                    <a:pt x="30" y="1"/>
                    <a:pt x="31" y="1"/>
                  </a:cubicBezTo>
                  <a:cubicBezTo>
                    <a:pt x="32" y="1"/>
                    <a:pt x="33" y="1"/>
                    <a:pt x="33" y="2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34" y="2"/>
                    <a:pt x="35" y="2"/>
                    <a:pt x="36" y="3"/>
                  </a:cubicBezTo>
                  <a:cubicBezTo>
                    <a:pt x="36" y="3"/>
                    <a:pt x="37" y="3"/>
                    <a:pt x="38" y="4"/>
                  </a:cubicBezTo>
                  <a:cubicBezTo>
                    <a:pt x="38" y="4"/>
                    <a:pt x="38" y="4"/>
                    <a:pt x="38" y="4"/>
                  </a:cubicBezTo>
                  <a:cubicBezTo>
                    <a:pt x="39" y="4"/>
                    <a:pt x="39" y="4"/>
                    <a:pt x="40" y="5"/>
                  </a:cubicBezTo>
                  <a:cubicBezTo>
                    <a:pt x="41" y="5"/>
                    <a:pt x="41" y="6"/>
                    <a:pt x="42" y="6"/>
                  </a:cubicBezTo>
                  <a:cubicBezTo>
                    <a:pt x="43" y="7"/>
                    <a:pt x="43" y="7"/>
                    <a:pt x="44" y="8"/>
                  </a:cubicBezTo>
                  <a:cubicBezTo>
                    <a:pt x="44" y="9"/>
                    <a:pt x="45" y="9"/>
                    <a:pt x="46" y="10"/>
                  </a:cubicBezTo>
                  <a:cubicBezTo>
                    <a:pt x="46" y="11"/>
                    <a:pt x="47" y="11"/>
                    <a:pt x="47" y="12"/>
                  </a:cubicBezTo>
                  <a:cubicBezTo>
                    <a:pt x="48" y="13"/>
                    <a:pt x="48" y="13"/>
                    <a:pt x="48" y="14"/>
                  </a:cubicBezTo>
                  <a:cubicBezTo>
                    <a:pt x="48" y="14"/>
                    <a:pt x="48" y="14"/>
                    <a:pt x="48" y="14"/>
                  </a:cubicBezTo>
                  <a:cubicBezTo>
                    <a:pt x="49" y="15"/>
                    <a:pt x="49" y="15"/>
                    <a:pt x="49" y="16"/>
                  </a:cubicBezTo>
                  <a:cubicBezTo>
                    <a:pt x="50" y="17"/>
                    <a:pt x="50" y="18"/>
                    <a:pt x="50" y="19"/>
                  </a:cubicBezTo>
                  <a:cubicBezTo>
                    <a:pt x="51" y="19"/>
                    <a:pt x="51" y="20"/>
                    <a:pt x="51" y="2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2" name="Freeform 819">
              <a:extLst>
                <a:ext uri="{FF2B5EF4-FFF2-40B4-BE49-F238E27FC236}">
                  <a16:creationId xmlns:a16="http://schemas.microsoft.com/office/drawing/2014/main" xmlns="" id="{53E05CD1-F5C6-4530-8ECE-CD13BBEC938B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9350" y="6384926"/>
              <a:ext cx="160337" cy="23813"/>
            </a:xfrm>
            <a:custGeom>
              <a:avLst/>
              <a:gdLst>
                <a:gd name="T0" fmla="*/ 29 w 29"/>
                <a:gd name="T1" fmla="*/ 2 h 4"/>
                <a:gd name="T2" fmla="*/ 29 w 29"/>
                <a:gd name="T3" fmla="*/ 4 h 4"/>
                <a:gd name="T4" fmla="*/ 28 w 29"/>
                <a:gd name="T5" fmla="*/ 4 h 4"/>
                <a:gd name="T6" fmla="*/ 21 w 29"/>
                <a:gd name="T7" fmla="*/ 2 h 4"/>
                <a:gd name="T8" fmla="*/ 15 w 29"/>
                <a:gd name="T9" fmla="*/ 1 h 4"/>
                <a:gd name="T10" fmla="*/ 8 w 29"/>
                <a:gd name="T11" fmla="*/ 2 h 4"/>
                <a:gd name="T12" fmla="*/ 2 w 29"/>
                <a:gd name="T13" fmla="*/ 4 h 4"/>
                <a:gd name="T14" fmla="*/ 0 w 29"/>
                <a:gd name="T15" fmla="*/ 4 h 4"/>
                <a:gd name="T16" fmla="*/ 1 w 29"/>
                <a:gd name="T17" fmla="*/ 2 h 4"/>
                <a:gd name="T18" fmla="*/ 8 w 29"/>
                <a:gd name="T19" fmla="*/ 0 h 4"/>
                <a:gd name="T20" fmla="*/ 15 w 29"/>
                <a:gd name="T21" fmla="*/ 0 h 4"/>
                <a:gd name="T22" fmla="*/ 22 w 29"/>
                <a:gd name="T23" fmla="*/ 0 h 4"/>
                <a:gd name="T24" fmla="*/ 29 w 29"/>
                <a:gd name="T2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" h="4">
                  <a:moveTo>
                    <a:pt x="29" y="2"/>
                  </a:moveTo>
                  <a:cubicBezTo>
                    <a:pt x="29" y="3"/>
                    <a:pt x="29" y="3"/>
                    <a:pt x="29" y="4"/>
                  </a:cubicBezTo>
                  <a:cubicBezTo>
                    <a:pt x="29" y="4"/>
                    <a:pt x="28" y="4"/>
                    <a:pt x="28" y="4"/>
                  </a:cubicBezTo>
                  <a:cubicBezTo>
                    <a:pt x="26" y="3"/>
                    <a:pt x="24" y="3"/>
                    <a:pt x="21" y="2"/>
                  </a:cubicBezTo>
                  <a:cubicBezTo>
                    <a:pt x="19" y="2"/>
                    <a:pt x="17" y="1"/>
                    <a:pt x="15" y="1"/>
                  </a:cubicBezTo>
                  <a:cubicBezTo>
                    <a:pt x="12" y="1"/>
                    <a:pt x="10" y="2"/>
                    <a:pt x="8" y="2"/>
                  </a:cubicBezTo>
                  <a:cubicBezTo>
                    <a:pt x="6" y="3"/>
                    <a:pt x="4" y="3"/>
                    <a:pt x="2" y="4"/>
                  </a:cubicBezTo>
                  <a:cubicBezTo>
                    <a:pt x="1" y="4"/>
                    <a:pt x="1" y="4"/>
                    <a:pt x="0" y="4"/>
                  </a:cubicBezTo>
                  <a:cubicBezTo>
                    <a:pt x="0" y="3"/>
                    <a:pt x="0" y="3"/>
                    <a:pt x="1" y="2"/>
                  </a:cubicBezTo>
                  <a:cubicBezTo>
                    <a:pt x="3" y="1"/>
                    <a:pt x="5" y="1"/>
                    <a:pt x="8" y="0"/>
                  </a:cubicBezTo>
                  <a:cubicBezTo>
                    <a:pt x="10" y="0"/>
                    <a:pt x="12" y="0"/>
                    <a:pt x="15" y="0"/>
                  </a:cubicBezTo>
                  <a:cubicBezTo>
                    <a:pt x="17" y="0"/>
                    <a:pt x="19" y="0"/>
                    <a:pt x="22" y="0"/>
                  </a:cubicBezTo>
                  <a:cubicBezTo>
                    <a:pt x="24" y="1"/>
                    <a:pt x="26" y="1"/>
                    <a:pt x="29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3" name="Freeform 820">
              <a:extLst>
                <a:ext uri="{FF2B5EF4-FFF2-40B4-BE49-F238E27FC236}">
                  <a16:creationId xmlns:a16="http://schemas.microsoft.com/office/drawing/2014/main" xmlns="" id="{00038617-49CF-4B45-8194-5110862C200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64113" y="6340476"/>
              <a:ext cx="39687" cy="39688"/>
            </a:xfrm>
            <a:custGeom>
              <a:avLst/>
              <a:gdLst>
                <a:gd name="T0" fmla="*/ 3 w 7"/>
                <a:gd name="T1" fmla="*/ 0 h 7"/>
                <a:gd name="T2" fmla="*/ 6 w 7"/>
                <a:gd name="T3" fmla="*/ 1 h 7"/>
                <a:gd name="T4" fmla="*/ 6 w 7"/>
                <a:gd name="T5" fmla="*/ 1 h 7"/>
                <a:gd name="T6" fmla="*/ 7 w 7"/>
                <a:gd name="T7" fmla="*/ 3 h 7"/>
                <a:gd name="T8" fmla="*/ 7 w 7"/>
                <a:gd name="T9" fmla="*/ 5 h 7"/>
                <a:gd name="T10" fmla="*/ 7 w 7"/>
                <a:gd name="T11" fmla="*/ 5 h 7"/>
                <a:gd name="T12" fmla="*/ 7 w 7"/>
                <a:gd name="T13" fmla="*/ 5 h 7"/>
                <a:gd name="T14" fmla="*/ 5 w 7"/>
                <a:gd name="T15" fmla="*/ 7 h 7"/>
                <a:gd name="T16" fmla="*/ 2 w 7"/>
                <a:gd name="T17" fmla="*/ 7 h 7"/>
                <a:gd name="T18" fmla="*/ 0 w 7"/>
                <a:gd name="T19" fmla="*/ 4 h 7"/>
                <a:gd name="T20" fmla="*/ 1 w 7"/>
                <a:gd name="T21" fmla="*/ 2 h 7"/>
                <a:gd name="T22" fmla="*/ 1 w 7"/>
                <a:gd name="T23" fmla="*/ 2 h 7"/>
                <a:gd name="T24" fmla="*/ 1 w 7"/>
                <a:gd name="T25" fmla="*/ 2 h 7"/>
                <a:gd name="T26" fmla="*/ 3 w 7"/>
                <a:gd name="T27" fmla="*/ 0 h 7"/>
                <a:gd name="T28" fmla="*/ 5 w 7"/>
                <a:gd name="T29" fmla="*/ 2 h 7"/>
                <a:gd name="T30" fmla="*/ 3 w 7"/>
                <a:gd name="T31" fmla="*/ 2 h 7"/>
                <a:gd name="T32" fmla="*/ 2 w 7"/>
                <a:gd name="T33" fmla="*/ 3 h 7"/>
                <a:gd name="T34" fmla="*/ 2 w 7"/>
                <a:gd name="T35" fmla="*/ 3 h 7"/>
                <a:gd name="T36" fmla="*/ 2 w 7"/>
                <a:gd name="T37" fmla="*/ 4 h 7"/>
                <a:gd name="T38" fmla="*/ 3 w 7"/>
                <a:gd name="T39" fmla="*/ 5 h 7"/>
                <a:gd name="T40" fmla="*/ 4 w 7"/>
                <a:gd name="T41" fmla="*/ 5 h 7"/>
                <a:gd name="T42" fmla="*/ 5 w 7"/>
                <a:gd name="T43" fmla="*/ 4 h 7"/>
                <a:gd name="T44" fmla="*/ 5 w 7"/>
                <a:gd name="T45" fmla="*/ 4 h 7"/>
                <a:gd name="T46" fmla="*/ 5 w 7"/>
                <a:gd name="T47" fmla="*/ 3 h 7"/>
                <a:gd name="T48" fmla="*/ 5 w 7"/>
                <a:gd name="T49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" h="7">
                  <a:moveTo>
                    <a:pt x="3" y="0"/>
                  </a:moveTo>
                  <a:cubicBezTo>
                    <a:pt x="4" y="0"/>
                    <a:pt x="5" y="0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7" y="2"/>
                    <a:pt x="7" y="3"/>
                  </a:cubicBezTo>
                  <a:cubicBezTo>
                    <a:pt x="7" y="4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6" y="6"/>
                    <a:pt x="6" y="7"/>
                    <a:pt x="5" y="7"/>
                  </a:cubicBezTo>
                  <a:cubicBezTo>
                    <a:pt x="4" y="7"/>
                    <a:pt x="3" y="7"/>
                    <a:pt x="2" y="7"/>
                  </a:cubicBezTo>
                  <a:cubicBezTo>
                    <a:pt x="1" y="6"/>
                    <a:pt x="1" y="5"/>
                    <a:pt x="0" y="4"/>
                  </a:cubicBezTo>
                  <a:cubicBezTo>
                    <a:pt x="0" y="4"/>
                    <a:pt x="0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1"/>
                    <a:pt x="2" y="1"/>
                    <a:pt x="3" y="0"/>
                  </a:cubicBezTo>
                  <a:close/>
                  <a:moveTo>
                    <a:pt x="5" y="2"/>
                  </a:moveTo>
                  <a:cubicBezTo>
                    <a:pt x="4" y="2"/>
                    <a:pt x="4" y="2"/>
                    <a:pt x="3" y="2"/>
                  </a:cubicBezTo>
                  <a:cubicBezTo>
                    <a:pt x="3" y="2"/>
                    <a:pt x="3" y="2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4"/>
                    <a:pt x="3" y="5"/>
                    <a:pt x="3" y="5"/>
                  </a:cubicBezTo>
                  <a:cubicBezTo>
                    <a:pt x="3" y="5"/>
                    <a:pt x="4" y="5"/>
                    <a:pt x="4" y="5"/>
                  </a:cubicBezTo>
                  <a:cubicBezTo>
                    <a:pt x="5" y="5"/>
                    <a:pt x="5" y="5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4"/>
                    <a:pt x="5" y="3"/>
                  </a:cubicBezTo>
                  <a:cubicBezTo>
                    <a:pt x="5" y="3"/>
                    <a:pt x="5" y="2"/>
                    <a:pt x="5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4" name="Freeform 821">
              <a:extLst>
                <a:ext uri="{FF2B5EF4-FFF2-40B4-BE49-F238E27FC236}">
                  <a16:creationId xmlns:a16="http://schemas.microsoft.com/office/drawing/2014/main" xmlns="" id="{7D355187-342B-42EB-ABC7-A84DABCFE583}"/>
                </a:ext>
              </a:extLst>
            </p:cNvPr>
            <p:cNvSpPr>
              <a:spLocks/>
            </p:cNvSpPr>
            <p:nvPr/>
          </p:nvSpPr>
          <p:spPr bwMode="auto">
            <a:xfrm>
              <a:off x="4981575" y="6369051"/>
              <a:ext cx="15875" cy="33338"/>
            </a:xfrm>
            <a:custGeom>
              <a:avLst/>
              <a:gdLst>
                <a:gd name="T0" fmla="*/ 1 w 3"/>
                <a:gd name="T1" fmla="*/ 1 h 6"/>
                <a:gd name="T2" fmla="*/ 1 w 3"/>
                <a:gd name="T3" fmla="*/ 0 h 6"/>
                <a:gd name="T4" fmla="*/ 2 w 3"/>
                <a:gd name="T5" fmla="*/ 1 h 6"/>
                <a:gd name="T6" fmla="*/ 3 w 3"/>
                <a:gd name="T7" fmla="*/ 4 h 6"/>
                <a:gd name="T8" fmla="*/ 3 w 3"/>
                <a:gd name="T9" fmla="*/ 5 h 6"/>
                <a:gd name="T10" fmla="*/ 1 w 3"/>
                <a:gd name="T11" fmla="*/ 5 h 6"/>
                <a:gd name="T12" fmla="*/ 1 w 3"/>
                <a:gd name="T1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6">
                  <a:moveTo>
                    <a:pt x="1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2" y="6"/>
                    <a:pt x="2" y="5"/>
                    <a:pt x="1" y="5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5" name="Freeform 822">
              <a:extLst>
                <a:ext uri="{FF2B5EF4-FFF2-40B4-BE49-F238E27FC236}">
                  <a16:creationId xmlns:a16="http://schemas.microsoft.com/office/drawing/2014/main" xmlns="" id="{3A0DD146-84A2-46D2-BAF6-60102385FB3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75238" y="6340476"/>
              <a:ext cx="39687" cy="39688"/>
            </a:xfrm>
            <a:custGeom>
              <a:avLst/>
              <a:gdLst>
                <a:gd name="T0" fmla="*/ 4 w 7"/>
                <a:gd name="T1" fmla="*/ 2 h 7"/>
                <a:gd name="T2" fmla="*/ 3 w 7"/>
                <a:gd name="T3" fmla="*/ 2 h 7"/>
                <a:gd name="T4" fmla="*/ 3 w 7"/>
                <a:gd name="T5" fmla="*/ 2 h 7"/>
                <a:gd name="T6" fmla="*/ 2 w 7"/>
                <a:gd name="T7" fmla="*/ 3 h 7"/>
                <a:gd name="T8" fmla="*/ 2 w 7"/>
                <a:gd name="T9" fmla="*/ 4 h 7"/>
                <a:gd name="T10" fmla="*/ 3 w 7"/>
                <a:gd name="T11" fmla="*/ 5 h 7"/>
                <a:gd name="T12" fmla="*/ 4 w 7"/>
                <a:gd name="T13" fmla="*/ 5 h 7"/>
                <a:gd name="T14" fmla="*/ 4 w 7"/>
                <a:gd name="T15" fmla="*/ 5 h 7"/>
                <a:gd name="T16" fmla="*/ 5 w 7"/>
                <a:gd name="T17" fmla="*/ 4 h 7"/>
                <a:gd name="T18" fmla="*/ 5 w 7"/>
                <a:gd name="T19" fmla="*/ 4 h 7"/>
                <a:gd name="T20" fmla="*/ 5 w 7"/>
                <a:gd name="T21" fmla="*/ 3 h 7"/>
                <a:gd name="T22" fmla="*/ 5 w 7"/>
                <a:gd name="T23" fmla="*/ 3 h 7"/>
                <a:gd name="T24" fmla="*/ 4 w 7"/>
                <a:gd name="T25" fmla="*/ 2 h 7"/>
                <a:gd name="T26" fmla="*/ 4 w 7"/>
                <a:gd name="T27" fmla="*/ 2 h 7"/>
                <a:gd name="T28" fmla="*/ 2 w 7"/>
                <a:gd name="T29" fmla="*/ 1 h 7"/>
                <a:gd name="T30" fmla="*/ 5 w 7"/>
                <a:gd name="T31" fmla="*/ 0 h 7"/>
                <a:gd name="T32" fmla="*/ 5 w 7"/>
                <a:gd name="T33" fmla="*/ 0 h 7"/>
                <a:gd name="T34" fmla="*/ 7 w 7"/>
                <a:gd name="T35" fmla="*/ 2 h 7"/>
                <a:gd name="T36" fmla="*/ 7 w 7"/>
                <a:gd name="T37" fmla="*/ 2 h 7"/>
                <a:gd name="T38" fmla="*/ 7 w 7"/>
                <a:gd name="T39" fmla="*/ 2 h 7"/>
                <a:gd name="T40" fmla="*/ 7 w 7"/>
                <a:gd name="T41" fmla="*/ 4 h 7"/>
                <a:gd name="T42" fmla="*/ 7 w 7"/>
                <a:gd name="T43" fmla="*/ 4 h 7"/>
                <a:gd name="T44" fmla="*/ 5 w 7"/>
                <a:gd name="T45" fmla="*/ 7 h 7"/>
                <a:gd name="T46" fmla="*/ 5 w 7"/>
                <a:gd name="T47" fmla="*/ 7 h 7"/>
                <a:gd name="T48" fmla="*/ 3 w 7"/>
                <a:gd name="T49" fmla="*/ 7 h 7"/>
                <a:gd name="T50" fmla="*/ 1 w 7"/>
                <a:gd name="T51" fmla="*/ 5 h 7"/>
                <a:gd name="T52" fmla="*/ 0 w 7"/>
                <a:gd name="T53" fmla="*/ 3 h 7"/>
                <a:gd name="T54" fmla="*/ 2 w 7"/>
                <a:gd name="T55" fmla="*/ 1 h 7"/>
                <a:gd name="T56" fmla="*/ 2 w 7"/>
                <a:gd name="T57" fmla="*/ 1 h 7"/>
                <a:gd name="T58" fmla="*/ 2 w 7"/>
                <a:gd name="T59" fmla="*/ 1 h 7"/>
                <a:gd name="T60" fmla="*/ 4 w 7"/>
                <a:gd name="T61" fmla="*/ 5 h 7"/>
                <a:gd name="T62" fmla="*/ 6 w 7"/>
                <a:gd name="T63" fmla="*/ 5 h 7"/>
                <a:gd name="T64" fmla="*/ 4 w 7"/>
                <a:gd name="T65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" h="7">
                  <a:moveTo>
                    <a:pt x="4" y="2"/>
                  </a:moveTo>
                  <a:cubicBezTo>
                    <a:pt x="4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3"/>
                    <a:pt x="2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5" y="5"/>
                    <a:pt x="5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3"/>
                    <a:pt x="5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2"/>
                    <a:pt x="4" y="2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lose/>
                  <a:moveTo>
                    <a:pt x="2" y="1"/>
                  </a:moveTo>
                  <a:cubicBezTo>
                    <a:pt x="3" y="0"/>
                    <a:pt x="4" y="0"/>
                    <a:pt x="5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5" y="1"/>
                    <a:pt x="6" y="1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7" y="3"/>
                    <a:pt x="7" y="4"/>
                    <a:pt x="7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7" y="5"/>
                    <a:pt x="6" y="6"/>
                    <a:pt x="5" y="7"/>
                  </a:cubicBezTo>
                  <a:cubicBezTo>
                    <a:pt x="5" y="7"/>
                    <a:pt x="5" y="7"/>
                    <a:pt x="5" y="7"/>
                  </a:cubicBezTo>
                  <a:cubicBezTo>
                    <a:pt x="5" y="7"/>
                    <a:pt x="4" y="7"/>
                    <a:pt x="3" y="7"/>
                  </a:cubicBezTo>
                  <a:cubicBezTo>
                    <a:pt x="2" y="7"/>
                    <a:pt x="1" y="6"/>
                    <a:pt x="1" y="5"/>
                  </a:cubicBezTo>
                  <a:cubicBezTo>
                    <a:pt x="0" y="5"/>
                    <a:pt x="0" y="4"/>
                    <a:pt x="0" y="3"/>
                  </a:cubicBezTo>
                  <a:cubicBezTo>
                    <a:pt x="1" y="2"/>
                    <a:pt x="1" y="1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1"/>
                    <a:pt x="2" y="1"/>
                    <a:pt x="2" y="1"/>
                  </a:cubicBezTo>
                  <a:close/>
                  <a:moveTo>
                    <a:pt x="4" y="5"/>
                  </a:moveTo>
                  <a:cubicBezTo>
                    <a:pt x="5" y="5"/>
                    <a:pt x="5" y="5"/>
                    <a:pt x="6" y="5"/>
                  </a:cubicBezTo>
                  <a:lnTo>
                    <a:pt x="4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6" name="Freeform 823">
              <a:extLst>
                <a:ext uri="{FF2B5EF4-FFF2-40B4-BE49-F238E27FC236}">
                  <a16:creationId xmlns:a16="http://schemas.microsoft.com/office/drawing/2014/main" xmlns="" id="{9875E0BB-621B-49F5-9144-872B4D562D33}"/>
                </a:ext>
              </a:extLst>
            </p:cNvPr>
            <p:cNvSpPr>
              <a:spLocks/>
            </p:cNvSpPr>
            <p:nvPr/>
          </p:nvSpPr>
          <p:spPr bwMode="auto">
            <a:xfrm>
              <a:off x="5081588" y="6369051"/>
              <a:ext cx="15875" cy="33338"/>
            </a:xfrm>
            <a:custGeom>
              <a:avLst/>
              <a:gdLst>
                <a:gd name="T0" fmla="*/ 1 w 3"/>
                <a:gd name="T1" fmla="*/ 1 h 6"/>
                <a:gd name="T2" fmla="*/ 2 w 3"/>
                <a:gd name="T3" fmla="*/ 0 h 6"/>
                <a:gd name="T4" fmla="*/ 3 w 3"/>
                <a:gd name="T5" fmla="*/ 1 h 6"/>
                <a:gd name="T6" fmla="*/ 2 w 3"/>
                <a:gd name="T7" fmla="*/ 5 h 6"/>
                <a:gd name="T8" fmla="*/ 1 w 3"/>
                <a:gd name="T9" fmla="*/ 5 h 6"/>
                <a:gd name="T10" fmla="*/ 0 w 3"/>
                <a:gd name="T11" fmla="*/ 4 h 6"/>
                <a:gd name="T12" fmla="*/ 1 w 3"/>
                <a:gd name="T1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6">
                  <a:moveTo>
                    <a:pt x="1" y="1"/>
                  </a:moveTo>
                  <a:cubicBezTo>
                    <a:pt x="1" y="0"/>
                    <a:pt x="2" y="0"/>
                    <a:pt x="2" y="0"/>
                  </a:cubicBezTo>
                  <a:cubicBezTo>
                    <a:pt x="3" y="0"/>
                    <a:pt x="3" y="1"/>
                    <a:pt x="3" y="1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1" y="6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7" name="Freeform 824">
              <a:extLst>
                <a:ext uri="{FF2B5EF4-FFF2-40B4-BE49-F238E27FC236}">
                  <a16:creationId xmlns:a16="http://schemas.microsoft.com/office/drawing/2014/main" xmlns="" id="{DFF4CCA8-B593-4A21-89FA-A0A8DD83178F}"/>
                </a:ext>
              </a:extLst>
            </p:cNvPr>
            <p:cNvSpPr>
              <a:spLocks/>
            </p:cNvSpPr>
            <p:nvPr/>
          </p:nvSpPr>
          <p:spPr bwMode="auto">
            <a:xfrm>
              <a:off x="4897438" y="6546851"/>
              <a:ext cx="261937" cy="11113"/>
            </a:xfrm>
            <a:custGeom>
              <a:avLst/>
              <a:gdLst>
                <a:gd name="T0" fmla="*/ 1 w 47"/>
                <a:gd name="T1" fmla="*/ 2 h 2"/>
                <a:gd name="T2" fmla="*/ 0 w 47"/>
                <a:gd name="T3" fmla="*/ 1 h 2"/>
                <a:gd name="T4" fmla="*/ 1 w 47"/>
                <a:gd name="T5" fmla="*/ 0 h 2"/>
                <a:gd name="T6" fmla="*/ 46 w 47"/>
                <a:gd name="T7" fmla="*/ 0 h 2"/>
                <a:gd name="T8" fmla="*/ 47 w 47"/>
                <a:gd name="T9" fmla="*/ 1 h 2"/>
                <a:gd name="T10" fmla="*/ 46 w 47"/>
                <a:gd name="T11" fmla="*/ 2 h 2"/>
                <a:gd name="T12" fmla="*/ 1 w 47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46" y="0"/>
                    <a:pt x="46" y="0"/>
                    <a:pt x="46" y="0"/>
                  </a:cubicBezTo>
                  <a:cubicBezTo>
                    <a:pt x="46" y="0"/>
                    <a:pt x="47" y="1"/>
                    <a:pt x="47" y="1"/>
                  </a:cubicBezTo>
                  <a:cubicBezTo>
                    <a:pt x="47" y="2"/>
                    <a:pt x="46" y="2"/>
                    <a:pt x="46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58" name="Group 857">
            <a:extLst>
              <a:ext uri="{FF2B5EF4-FFF2-40B4-BE49-F238E27FC236}">
                <a16:creationId xmlns:a16="http://schemas.microsoft.com/office/drawing/2014/main" xmlns="" id="{EBE511CC-6F53-4322-8DB6-829562795F5F}"/>
              </a:ext>
            </a:extLst>
          </p:cNvPr>
          <p:cNvGrpSpPr/>
          <p:nvPr/>
        </p:nvGrpSpPr>
        <p:grpSpPr>
          <a:xfrm>
            <a:off x="6243638" y="5749926"/>
            <a:ext cx="344487" cy="250825"/>
            <a:chOff x="6243638" y="5673726"/>
            <a:chExt cx="344487" cy="250825"/>
          </a:xfrm>
          <a:solidFill>
            <a:schemeClr val="tx1"/>
          </a:solidFill>
        </p:grpSpPr>
        <p:sp>
          <p:nvSpPr>
            <p:cNvPr id="859" name="Freeform 825">
              <a:extLst>
                <a:ext uri="{FF2B5EF4-FFF2-40B4-BE49-F238E27FC236}">
                  <a16:creationId xmlns:a16="http://schemas.microsoft.com/office/drawing/2014/main" xmlns="" id="{CC178307-5F3D-4F70-B07C-F6489FFFA45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243638" y="5673726"/>
              <a:ext cx="344487" cy="122238"/>
            </a:xfrm>
            <a:custGeom>
              <a:avLst/>
              <a:gdLst>
                <a:gd name="T0" fmla="*/ 62 w 62"/>
                <a:gd name="T1" fmla="*/ 16 h 22"/>
                <a:gd name="T2" fmla="*/ 61 w 62"/>
                <a:gd name="T3" fmla="*/ 17 h 22"/>
                <a:gd name="T4" fmla="*/ 60 w 62"/>
                <a:gd name="T5" fmla="*/ 16 h 22"/>
                <a:gd name="T6" fmla="*/ 60 w 62"/>
                <a:gd name="T7" fmla="*/ 2 h 22"/>
                <a:gd name="T8" fmla="*/ 2 w 62"/>
                <a:gd name="T9" fmla="*/ 2 h 22"/>
                <a:gd name="T10" fmla="*/ 2 w 62"/>
                <a:gd name="T11" fmla="*/ 20 h 22"/>
                <a:gd name="T12" fmla="*/ 8 w 62"/>
                <a:gd name="T13" fmla="*/ 20 h 22"/>
                <a:gd name="T14" fmla="*/ 9 w 62"/>
                <a:gd name="T15" fmla="*/ 21 h 22"/>
                <a:gd name="T16" fmla="*/ 8 w 62"/>
                <a:gd name="T17" fmla="*/ 22 h 22"/>
                <a:gd name="T18" fmla="*/ 1 w 62"/>
                <a:gd name="T19" fmla="*/ 22 h 22"/>
                <a:gd name="T20" fmla="*/ 1 w 62"/>
                <a:gd name="T21" fmla="*/ 22 h 22"/>
                <a:gd name="T22" fmla="*/ 0 w 62"/>
                <a:gd name="T23" fmla="*/ 21 h 22"/>
                <a:gd name="T24" fmla="*/ 0 w 62"/>
                <a:gd name="T25" fmla="*/ 1 h 22"/>
                <a:gd name="T26" fmla="*/ 0 w 62"/>
                <a:gd name="T27" fmla="*/ 1 h 22"/>
                <a:gd name="T28" fmla="*/ 1 w 62"/>
                <a:gd name="T29" fmla="*/ 0 h 22"/>
                <a:gd name="T30" fmla="*/ 61 w 62"/>
                <a:gd name="T31" fmla="*/ 0 h 22"/>
                <a:gd name="T32" fmla="*/ 61 w 62"/>
                <a:gd name="T33" fmla="*/ 0 h 22"/>
                <a:gd name="T34" fmla="*/ 62 w 62"/>
                <a:gd name="T35" fmla="*/ 1 h 22"/>
                <a:gd name="T36" fmla="*/ 62 w 62"/>
                <a:gd name="T37" fmla="*/ 16 h 22"/>
                <a:gd name="T38" fmla="*/ 54 w 62"/>
                <a:gd name="T39" fmla="*/ 22 h 22"/>
                <a:gd name="T40" fmla="*/ 61 w 62"/>
                <a:gd name="T41" fmla="*/ 22 h 22"/>
                <a:gd name="T42" fmla="*/ 62 w 62"/>
                <a:gd name="T43" fmla="*/ 21 h 22"/>
                <a:gd name="T44" fmla="*/ 61 w 62"/>
                <a:gd name="T45" fmla="*/ 20 h 22"/>
                <a:gd name="T46" fmla="*/ 54 w 62"/>
                <a:gd name="T47" fmla="*/ 20 h 22"/>
                <a:gd name="T48" fmla="*/ 53 w 62"/>
                <a:gd name="T49" fmla="*/ 21 h 22"/>
                <a:gd name="T50" fmla="*/ 54 w 62"/>
                <a:gd name="T51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2" h="22">
                  <a:moveTo>
                    <a:pt x="62" y="16"/>
                  </a:moveTo>
                  <a:cubicBezTo>
                    <a:pt x="62" y="16"/>
                    <a:pt x="61" y="17"/>
                    <a:pt x="61" y="17"/>
                  </a:cubicBezTo>
                  <a:cubicBezTo>
                    <a:pt x="60" y="17"/>
                    <a:pt x="60" y="16"/>
                    <a:pt x="60" y="16"/>
                  </a:cubicBezTo>
                  <a:cubicBezTo>
                    <a:pt x="60" y="2"/>
                    <a:pt x="60" y="2"/>
                    <a:pt x="6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8" y="20"/>
                    <a:pt x="8" y="20"/>
                    <a:pt x="8" y="20"/>
                  </a:cubicBezTo>
                  <a:cubicBezTo>
                    <a:pt x="9" y="20"/>
                    <a:pt x="9" y="20"/>
                    <a:pt x="9" y="21"/>
                  </a:cubicBezTo>
                  <a:cubicBezTo>
                    <a:pt x="9" y="21"/>
                    <a:pt x="9" y="22"/>
                    <a:pt x="8" y="22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2"/>
                    <a:pt x="0" y="21"/>
                    <a:pt x="0" y="2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61" y="0"/>
                    <a:pt x="61" y="0"/>
                    <a:pt x="61" y="0"/>
                  </a:cubicBezTo>
                  <a:cubicBezTo>
                    <a:pt x="61" y="0"/>
                    <a:pt x="62" y="0"/>
                    <a:pt x="62" y="1"/>
                  </a:cubicBezTo>
                  <a:cubicBezTo>
                    <a:pt x="62" y="16"/>
                    <a:pt x="62" y="16"/>
                    <a:pt x="62" y="16"/>
                  </a:cubicBezTo>
                  <a:close/>
                  <a:moveTo>
                    <a:pt x="54" y="22"/>
                  </a:moveTo>
                  <a:cubicBezTo>
                    <a:pt x="61" y="22"/>
                    <a:pt x="61" y="22"/>
                    <a:pt x="61" y="22"/>
                  </a:cubicBezTo>
                  <a:cubicBezTo>
                    <a:pt x="61" y="22"/>
                    <a:pt x="62" y="21"/>
                    <a:pt x="62" y="21"/>
                  </a:cubicBezTo>
                  <a:cubicBezTo>
                    <a:pt x="62" y="20"/>
                    <a:pt x="61" y="20"/>
                    <a:pt x="61" y="20"/>
                  </a:cubicBezTo>
                  <a:cubicBezTo>
                    <a:pt x="54" y="20"/>
                    <a:pt x="54" y="20"/>
                    <a:pt x="54" y="20"/>
                  </a:cubicBezTo>
                  <a:cubicBezTo>
                    <a:pt x="53" y="20"/>
                    <a:pt x="53" y="20"/>
                    <a:pt x="53" y="21"/>
                  </a:cubicBezTo>
                  <a:cubicBezTo>
                    <a:pt x="53" y="21"/>
                    <a:pt x="53" y="22"/>
                    <a:pt x="54" y="2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0" name="Freeform 826">
              <a:extLst>
                <a:ext uri="{FF2B5EF4-FFF2-40B4-BE49-F238E27FC236}">
                  <a16:creationId xmlns:a16="http://schemas.microsoft.com/office/drawing/2014/main" xmlns="" id="{7F638E20-FB2B-42A9-80F6-E3FEE111017C}"/>
                </a:ext>
              </a:extLst>
            </p:cNvPr>
            <p:cNvSpPr>
              <a:spLocks/>
            </p:cNvSpPr>
            <p:nvPr/>
          </p:nvSpPr>
          <p:spPr bwMode="auto">
            <a:xfrm>
              <a:off x="6292850" y="5729288"/>
              <a:ext cx="244475" cy="11113"/>
            </a:xfrm>
            <a:custGeom>
              <a:avLst/>
              <a:gdLst>
                <a:gd name="T0" fmla="*/ 1 w 44"/>
                <a:gd name="T1" fmla="*/ 2 h 2"/>
                <a:gd name="T2" fmla="*/ 0 w 44"/>
                <a:gd name="T3" fmla="*/ 1 h 2"/>
                <a:gd name="T4" fmla="*/ 1 w 44"/>
                <a:gd name="T5" fmla="*/ 0 h 2"/>
                <a:gd name="T6" fmla="*/ 43 w 44"/>
                <a:gd name="T7" fmla="*/ 0 h 2"/>
                <a:gd name="T8" fmla="*/ 44 w 44"/>
                <a:gd name="T9" fmla="*/ 1 h 2"/>
                <a:gd name="T10" fmla="*/ 43 w 44"/>
                <a:gd name="T11" fmla="*/ 2 h 2"/>
                <a:gd name="T12" fmla="*/ 1 w 44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43" y="0"/>
                    <a:pt x="43" y="0"/>
                    <a:pt x="43" y="0"/>
                  </a:cubicBezTo>
                  <a:cubicBezTo>
                    <a:pt x="44" y="0"/>
                    <a:pt x="44" y="0"/>
                    <a:pt x="44" y="1"/>
                  </a:cubicBezTo>
                  <a:cubicBezTo>
                    <a:pt x="44" y="1"/>
                    <a:pt x="44" y="2"/>
                    <a:pt x="43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1" name="Freeform 827">
              <a:extLst>
                <a:ext uri="{FF2B5EF4-FFF2-40B4-BE49-F238E27FC236}">
                  <a16:creationId xmlns:a16="http://schemas.microsoft.com/office/drawing/2014/main" xmlns="" id="{34811CF3-ADD3-454E-8004-C1655133F64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03963" y="5757863"/>
              <a:ext cx="222250" cy="115888"/>
            </a:xfrm>
            <a:custGeom>
              <a:avLst/>
              <a:gdLst>
                <a:gd name="T0" fmla="*/ 10 w 40"/>
                <a:gd name="T1" fmla="*/ 0 h 21"/>
                <a:gd name="T2" fmla="*/ 11 w 40"/>
                <a:gd name="T3" fmla="*/ 1 h 21"/>
                <a:gd name="T4" fmla="*/ 10 w 40"/>
                <a:gd name="T5" fmla="*/ 2 h 21"/>
                <a:gd name="T6" fmla="*/ 2 w 40"/>
                <a:gd name="T7" fmla="*/ 2 h 21"/>
                <a:gd name="T8" fmla="*/ 2 w 40"/>
                <a:gd name="T9" fmla="*/ 20 h 21"/>
                <a:gd name="T10" fmla="*/ 38 w 40"/>
                <a:gd name="T11" fmla="*/ 20 h 21"/>
                <a:gd name="T12" fmla="*/ 38 w 40"/>
                <a:gd name="T13" fmla="*/ 2 h 21"/>
                <a:gd name="T14" fmla="*/ 34 w 40"/>
                <a:gd name="T15" fmla="*/ 2 h 21"/>
                <a:gd name="T16" fmla="*/ 33 w 40"/>
                <a:gd name="T17" fmla="*/ 1 h 21"/>
                <a:gd name="T18" fmla="*/ 34 w 40"/>
                <a:gd name="T19" fmla="*/ 0 h 21"/>
                <a:gd name="T20" fmla="*/ 39 w 40"/>
                <a:gd name="T21" fmla="*/ 0 h 21"/>
                <a:gd name="T22" fmla="*/ 39 w 40"/>
                <a:gd name="T23" fmla="*/ 0 h 21"/>
                <a:gd name="T24" fmla="*/ 40 w 40"/>
                <a:gd name="T25" fmla="*/ 1 h 21"/>
                <a:gd name="T26" fmla="*/ 40 w 40"/>
                <a:gd name="T27" fmla="*/ 20 h 21"/>
                <a:gd name="T28" fmla="*/ 40 w 40"/>
                <a:gd name="T29" fmla="*/ 20 h 21"/>
                <a:gd name="T30" fmla="*/ 39 w 40"/>
                <a:gd name="T31" fmla="*/ 21 h 21"/>
                <a:gd name="T32" fmla="*/ 1 w 40"/>
                <a:gd name="T33" fmla="*/ 21 h 21"/>
                <a:gd name="T34" fmla="*/ 1 w 40"/>
                <a:gd name="T35" fmla="*/ 21 h 21"/>
                <a:gd name="T36" fmla="*/ 0 w 40"/>
                <a:gd name="T37" fmla="*/ 20 h 21"/>
                <a:gd name="T38" fmla="*/ 0 w 40"/>
                <a:gd name="T39" fmla="*/ 1 h 21"/>
                <a:gd name="T40" fmla="*/ 0 w 40"/>
                <a:gd name="T41" fmla="*/ 1 h 21"/>
                <a:gd name="T42" fmla="*/ 1 w 40"/>
                <a:gd name="T43" fmla="*/ 0 h 21"/>
                <a:gd name="T44" fmla="*/ 10 w 40"/>
                <a:gd name="T45" fmla="*/ 0 h 21"/>
                <a:gd name="T46" fmla="*/ 30 w 40"/>
                <a:gd name="T47" fmla="*/ 0 h 21"/>
                <a:gd name="T48" fmla="*/ 14 w 40"/>
                <a:gd name="T49" fmla="*/ 0 h 21"/>
                <a:gd name="T50" fmla="*/ 13 w 40"/>
                <a:gd name="T51" fmla="*/ 1 h 21"/>
                <a:gd name="T52" fmla="*/ 14 w 40"/>
                <a:gd name="T53" fmla="*/ 2 h 21"/>
                <a:gd name="T54" fmla="*/ 30 w 40"/>
                <a:gd name="T55" fmla="*/ 2 h 21"/>
                <a:gd name="T56" fmla="*/ 31 w 40"/>
                <a:gd name="T57" fmla="*/ 1 h 21"/>
                <a:gd name="T58" fmla="*/ 30 w 40"/>
                <a:gd name="T59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40" h="21">
                  <a:moveTo>
                    <a:pt x="10" y="0"/>
                  </a:moveTo>
                  <a:cubicBezTo>
                    <a:pt x="11" y="0"/>
                    <a:pt x="11" y="0"/>
                    <a:pt x="11" y="1"/>
                  </a:cubicBezTo>
                  <a:cubicBezTo>
                    <a:pt x="11" y="1"/>
                    <a:pt x="11" y="2"/>
                    <a:pt x="10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38" y="20"/>
                    <a:pt x="38" y="20"/>
                    <a:pt x="38" y="20"/>
                  </a:cubicBezTo>
                  <a:cubicBezTo>
                    <a:pt x="38" y="2"/>
                    <a:pt x="38" y="2"/>
                    <a:pt x="38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4" y="2"/>
                    <a:pt x="33" y="1"/>
                    <a:pt x="33" y="1"/>
                  </a:cubicBezTo>
                  <a:cubicBezTo>
                    <a:pt x="33" y="0"/>
                    <a:pt x="34" y="0"/>
                    <a:pt x="34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39" y="0"/>
                    <a:pt x="40" y="0"/>
                    <a:pt x="40" y="1"/>
                  </a:cubicBezTo>
                  <a:cubicBezTo>
                    <a:pt x="40" y="20"/>
                    <a:pt x="40" y="20"/>
                    <a:pt x="40" y="20"/>
                  </a:cubicBezTo>
                  <a:cubicBezTo>
                    <a:pt x="40" y="20"/>
                    <a:pt x="40" y="20"/>
                    <a:pt x="40" y="20"/>
                  </a:cubicBezTo>
                  <a:cubicBezTo>
                    <a:pt x="40" y="21"/>
                    <a:pt x="39" y="21"/>
                    <a:pt x="39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0" y="21"/>
                    <a:pt x="0" y="2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0" y="0"/>
                    <a:pt x="10" y="0"/>
                    <a:pt x="10" y="0"/>
                  </a:cubicBezTo>
                  <a:close/>
                  <a:moveTo>
                    <a:pt x="30" y="0"/>
                  </a:move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3" y="0"/>
                    <a:pt x="13" y="1"/>
                  </a:cubicBezTo>
                  <a:cubicBezTo>
                    <a:pt x="13" y="1"/>
                    <a:pt x="14" y="2"/>
                    <a:pt x="14" y="2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30" y="2"/>
                    <a:pt x="31" y="1"/>
                    <a:pt x="31" y="1"/>
                  </a:cubicBezTo>
                  <a:cubicBezTo>
                    <a:pt x="31" y="0"/>
                    <a:pt x="30" y="0"/>
                    <a:pt x="30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2" name="Freeform 828">
              <a:extLst>
                <a:ext uri="{FF2B5EF4-FFF2-40B4-BE49-F238E27FC236}">
                  <a16:creationId xmlns:a16="http://schemas.microsoft.com/office/drawing/2014/main" xmlns="" id="{FB6B00A1-7A04-4DA1-AB4C-3978D4A4D11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03963" y="5891213"/>
              <a:ext cx="222250" cy="11113"/>
            </a:xfrm>
            <a:custGeom>
              <a:avLst/>
              <a:gdLst>
                <a:gd name="T0" fmla="*/ 1 w 40"/>
                <a:gd name="T1" fmla="*/ 2 h 2"/>
                <a:gd name="T2" fmla="*/ 0 w 40"/>
                <a:gd name="T3" fmla="*/ 1 h 2"/>
                <a:gd name="T4" fmla="*/ 1 w 40"/>
                <a:gd name="T5" fmla="*/ 0 h 2"/>
                <a:gd name="T6" fmla="*/ 39 w 40"/>
                <a:gd name="T7" fmla="*/ 0 h 2"/>
                <a:gd name="T8" fmla="*/ 40 w 40"/>
                <a:gd name="T9" fmla="*/ 1 h 2"/>
                <a:gd name="T10" fmla="*/ 39 w 40"/>
                <a:gd name="T11" fmla="*/ 2 h 2"/>
                <a:gd name="T12" fmla="*/ 1 w 40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2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39" y="0"/>
                    <a:pt x="40" y="0"/>
                    <a:pt x="40" y="1"/>
                  </a:cubicBezTo>
                  <a:cubicBezTo>
                    <a:pt x="40" y="1"/>
                    <a:pt x="39" y="2"/>
                    <a:pt x="39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3" name="Freeform 829">
              <a:extLst>
                <a:ext uri="{FF2B5EF4-FFF2-40B4-BE49-F238E27FC236}">
                  <a16:creationId xmlns:a16="http://schemas.microsoft.com/office/drawing/2014/main" xmlns="" id="{6F96A623-A76F-4710-BE44-B200CAD6225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03963" y="5913438"/>
              <a:ext cx="222250" cy="11113"/>
            </a:xfrm>
            <a:custGeom>
              <a:avLst/>
              <a:gdLst>
                <a:gd name="T0" fmla="*/ 1 w 40"/>
                <a:gd name="T1" fmla="*/ 2 h 2"/>
                <a:gd name="T2" fmla="*/ 0 w 40"/>
                <a:gd name="T3" fmla="*/ 1 h 2"/>
                <a:gd name="T4" fmla="*/ 1 w 40"/>
                <a:gd name="T5" fmla="*/ 0 h 2"/>
                <a:gd name="T6" fmla="*/ 39 w 40"/>
                <a:gd name="T7" fmla="*/ 0 h 2"/>
                <a:gd name="T8" fmla="*/ 40 w 40"/>
                <a:gd name="T9" fmla="*/ 1 h 2"/>
                <a:gd name="T10" fmla="*/ 39 w 40"/>
                <a:gd name="T11" fmla="*/ 2 h 2"/>
                <a:gd name="T12" fmla="*/ 1 w 40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39" y="0"/>
                    <a:pt x="40" y="1"/>
                    <a:pt x="40" y="1"/>
                  </a:cubicBezTo>
                  <a:cubicBezTo>
                    <a:pt x="40" y="2"/>
                    <a:pt x="39" y="2"/>
                    <a:pt x="39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4" name="Freeform 830">
              <a:extLst>
                <a:ext uri="{FF2B5EF4-FFF2-40B4-BE49-F238E27FC236}">
                  <a16:creationId xmlns:a16="http://schemas.microsoft.com/office/drawing/2014/main" xmlns="" id="{6AE6F9D9-39C5-4B75-A259-D0D1F381B88D}"/>
                </a:ext>
              </a:extLst>
            </p:cNvPr>
            <p:cNvSpPr>
              <a:spLocks/>
            </p:cNvSpPr>
            <p:nvPr/>
          </p:nvSpPr>
          <p:spPr bwMode="auto">
            <a:xfrm>
              <a:off x="6354763" y="5757863"/>
              <a:ext cx="122237" cy="66675"/>
            </a:xfrm>
            <a:custGeom>
              <a:avLst/>
              <a:gdLst>
                <a:gd name="T0" fmla="*/ 0 w 22"/>
                <a:gd name="T1" fmla="*/ 1 h 12"/>
                <a:gd name="T2" fmla="*/ 1 w 22"/>
                <a:gd name="T3" fmla="*/ 0 h 12"/>
                <a:gd name="T4" fmla="*/ 2 w 22"/>
                <a:gd name="T5" fmla="*/ 1 h 12"/>
                <a:gd name="T6" fmla="*/ 5 w 22"/>
                <a:gd name="T7" fmla="*/ 7 h 12"/>
                <a:gd name="T8" fmla="*/ 11 w 22"/>
                <a:gd name="T9" fmla="*/ 10 h 12"/>
                <a:gd name="T10" fmla="*/ 17 w 22"/>
                <a:gd name="T11" fmla="*/ 7 h 12"/>
                <a:gd name="T12" fmla="*/ 17 w 22"/>
                <a:gd name="T13" fmla="*/ 7 h 12"/>
                <a:gd name="T14" fmla="*/ 17 w 22"/>
                <a:gd name="T15" fmla="*/ 7 h 12"/>
                <a:gd name="T16" fmla="*/ 20 w 22"/>
                <a:gd name="T17" fmla="*/ 1 h 12"/>
                <a:gd name="T18" fmla="*/ 21 w 22"/>
                <a:gd name="T19" fmla="*/ 0 h 12"/>
                <a:gd name="T20" fmla="*/ 22 w 22"/>
                <a:gd name="T21" fmla="*/ 1 h 12"/>
                <a:gd name="T22" fmla="*/ 19 w 22"/>
                <a:gd name="T23" fmla="*/ 8 h 12"/>
                <a:gd name="T24" fmla="*/ 19 w 22"/>
                <a:gd name="T25" fmla="*/ 8 h 12"/>
                <a:gd name="T26" fmla="*/ 11 w 22"/>
                <a:gd name="T27" fmla="*/ 12 h 12"/>
                <a:gd name="T28" fmla="*/ 3 w 22"/>
                <a:gd name="T29" fmla="*/ 8 h 12"/>
                <a:gd name="T30" fmla="*/ 0 w 22"/>
                <a:gd name="T31" fmla="*/ 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12">
                  <a:moveTo>
                    <a:pt x="0" y="1"/>
                  </a:move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3"/>
                    <a:pt x="3" y="5"/>
                    <a:pt x="5" y="7"/>
                  </a:cubicBezTo>
                  <a:cubicBezTo>
                    <a:pt x="6" y="9"/>
                    <a:pt x="9" y="10"/>
                    <a:pt x="11" y="10"/>
                  </a:cubicBezTo>
                  <a:cubicBezTo>
                    <a:pt x="14" y="10"/>
                    <a:pt x="16" y="9"/>
                    <a:pt x="17" y="7"/>
                  </a:cubicBezTo>
                  <a:cubicBezTo>
                    <a:pt x="17" y="7"/>
                    <a:pt x="17" y="7"/>
                    <a:pt x="17" y="7"/>
                  </a:cubicBezTo>
                  <a:cubicBezTo>
                    <a:pt x="17" y="7"/>
                    <a:pt x="17" y="7"/>
                    <a:pt x="17" y="7"/>
                  </a:cubicBezTo>
                  <a:cubicBezTo>
                    <a:pt x="19" y="5"/>
                    <a:pt x="20" y="3"/>
                    <a:pt x="20" y="1"/>
                  </a:cubicBezTo>
                  <a:cubicBezTo>
                    <a:pt x="20" y="0"/>
                    <a:pt x="20" y="0"/>
                    <a:pt x="21" y="0"/>
                  </a:cubicBezTo>
                  <a:cubicBezTo>
                    <a:pt x="21" y="0"/>
                    <a:pt x="22" y="0"/>
                    <a:pt x="22" y="1"/>
                  </a:cubicBezTo>
                  <a:cubicBezTo>
                    <a:pt x="22" y="4"/>
                    <a:pt x="21" y="6"/>
                    <a:pt x="19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17" y="10"/>
                    <a:pt x="14" y="12"/>
                    <a:pt x="11" y="12"/>
                  </a:cubicBezTo>
                  <a:cubicBezTo>
                    <a:pt x="8" y="12"/>
                    <a:pt x="5" y="10"/>
                    <a:pt x="3" y="8"/>
                  </a:cubicBezTo>
                  <a:cubicBezTo>
                    <a:pt x="1" y="6"/>
                    <a:pt x="0" y="4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5" name="Freeform 831">
              <a:extLst>
                <a:ext uri="{FF2B5EF4-FFF2-40B4-BE49-F238E27FC236}">
                  <a16:creationId xmlns:a16="http://schemas.microsoft.com/office/drawing/2014/main" xmlns="" id="{67513DF5-90E7-4D83-A871-70C66E06FC0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03963" y="5824538"/>
              <a:ext cx="55562" cy="49213"/>
            </a:xfrm>
            <a:custGeom>
              <a:avLst/>
              <a:gdLst>
                <a:gd name="T0" fmla="*/ 1 w 10"/>
                <a:gd name="T1" fmla="*/ 2 h 9"/>
                <a:gd name="T2" fmla="*/ 0 w 10"/>
                <a:gd name="T3" fmla="*/ 1 h 9"/>
                <a:gd name="T4" fmla="*/ 1 w 10"/>
                <a:gd name="T5" fmla="*/ 0 h 9"/>
                <a:gd name="T6" fmla="*/ 7 w 10"/>
                <a:gd name="T7" fmla="*/ 3 h 9"/>
                <a:gd name="T8" fmla="*/ 10 w 10"/>
                <a:gd name="T9" fmla="*/ 8 h 9"/>
                <a:gd name="T10" fmla="*/ 9 w 10"/>
                <a:gd name="T11" fmla="*/ 9 h 9"/>
                <a:gd name="T12" fmla="*/ 8 w 10"/>
                <a:gd name="T13" fmla="*/ 8 h 9"/>
                <a:gd name="T14" fmla="*/ 6 w 10"/>
                <a:gd name="T15" fmla="*/ 4 h 9"/>
                <a:gd name="T16" fmla="*/ 1 w 10"/>
                <a:gd name="T17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9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4" y="0"/>
                    <a:pt x="6" y="1"/>
                    <a:pt x="7" y="3"/>
                  </a:cubicBezTo>
                  <a:cubicBezTo>
                    <a:pt x="9" y="4"/>
                    <a:pt x="10" y="6"/>
                    <a:pt x="10" y="8"/>
                  </a:cubicBezTo>
                  <a:cubicBezTo>
                    <a:pt x="10" y="9"/>
                    <a:pt x="9" y="9"/>
                    <a:pt x="9" y="9"/>
                  </a:cubicBezTo>
                  <a:cubicBezTo>
                    <a:pt x="8" y="9"/>
                    <a:pt x="8" y="9"/>
                    <a:pt x="8" y="8"/>
                  </a:cubicBezTo>
                  <a:cubicBezTo>
                    <a:pt x="8" y="7"/>
                    <a:pt x="7" y="5"/>
                    <a:pt x="6" y="4"/>
                  </a:cubicBezTo>
                  <a:cubicBezTo>
                    <a:pt x="5" y="3"/>
                    <a:pt x="3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6" name="Freeform 832">
              <a:extLst>
                <a:ext uri="{FF2B5EF4-FFF2-40B4-BE49-F238E27FC236}">
                  <a16:creationId xmlns:a16="http://schemas.microsoft.com/office/drawing/2014/main" xmlns="" id="{14F0ACAA-20AB-4C6E-9EB6-1477F0706B7E}"/>
                </a:ext>
              </a:extLst>
            </p:cNvPr>
            <p:cNvSpPr>
              <a:spLocks/>
            </p:cNvSpPr>
            <p:nvPr/>
          </p:nvSpPr>
          <p:spPr bwMode="auto">
            <a:xfrm>
              <a:off x="6470650" y="5824538"/>
              <a:ext cx="55562" cy="49213"/>
            </a:xfrm>
            <a:custGeom>
              <a:avLst/>
              <a:gdLst>
                <a:gd name="T0" fmla="*/ 9 w 10"/>
                <a:gd name="T1" fmla="*/ 0 h 9"/>
                <a:gd name="T2" fmla="*/ 10 w 10"/>
                <a:gd name="T3" fmla="*/ 1 h 9"/>
                <a:gd name="T4" fmla="*/ 9 w 10"/>
                <a:gd name="T5" fmla="*/ 2 h 9"/>
                <a:gd name="T6" fmla="*/ 4 w 10"/>
                <a:gd name="T7" fmla="*/ 4 h 9"/>
                <a:gd name="T8" fmla="*/ 4 w 10"/>
                <a:gd name="T9" fmla="*/ 4 h 9"/>
                <a:gd name="T10" fmla="*/ 2 w 10"/>
                <a:gd name="T11" fmla="*/ 8 h 9"/>
                <a:gd name="T12" fmla="*/ 1 w 10"/>
                <a:gd name="T13" fmla="*/ 9 h 9"/>
                <a:gd name="T14" fmla="*/ 0 w 10"/>
                <a:gd name="T15" fmla="*/ 8 h 9"/>
                <a:gd name="T16" fmla="*/ 3 w 10"/>
                <a:gd name="T17" fmla="*/ 3 h 9"/>
                <a:gd name="T18" fmla="*/ 3 w 10"/>
                <a:gd name="T19" fmla="*/ 3 h 9"/>
                <a:gd name="T20" fmla="*/ 9 w 10"/>
                <a:gd name="T2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0" h="9">
                  <a:moveTo>
                    <a:pt x="9" y="0"/>
                  </a:moveTo>
                  <a:cubicBezTo>
                    <a:pt x="9" y="0"/>
                    <a:pt x="10" y="1"/>
                    <a:pt x="10" y="1"/>
                  </a:cubicBezTo>
                  <a:cubicBezTo>
                    <a:pt x="10" y="2"/>
                    <a:pt x="9" y="2"/>
                    <a:pt x="9" y="2"/>
                  </a:cubicBezTo>
                  <a:cubicBezTo>
                    <a:pt x="7" y="2"/>
                    <a:pt x="5" y="3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3" y="5"/>
                    <a:pt x="2" y="7"/>
                    <a:pt x="2" y="8"/>
                  </a:cubicBezTo>
                  <a:cubicBezTo>
                    <a:pt x="2" y="9"/>
                    <a:pt x="2" y="9"/>
                    <a:pt x="1" y="9"/>
                  </a:cubicBezTo>
                  <a:cubicBezTo>
                    <a:pt x="1" y="9"/>
                    <a:pt x="0" y="9"/>
                    <a:pt x="0" y="8"/>
                  </a:cubicBezTo>
                  <a:cubicBezTo>
                    <a:pt x="0" y="6"/>
                    <a:pt x="1" y="4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4" y="1"/>
                    <a:pt x="6" y="0"/>
                    <a:pt x="9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67" name="Group 866">
            <a:extLst>
              <a:ext uri="{FF2B5EF4-FFF2-40B4-BE49-F238E27FC236}">
                <a16:creationId xmlns:a16="http://schemas.microsoft.com/office/drawing/2014/main" xmlns="" id="{4904EC71-2577-4A9A-AB36-D8499914B577}"/>
              </a:ext>
            </a:extLst>
          </p:cNvPr>
          <p:cNvGrpSpPr/>
          <p:nvPr/>
        </p:nvGrpSpPr>
        <p:grpSpPr>
          <a:xfrm>
            <a:off x="2281238" y="1645444"/>
            <a:ext cx="255587" cy="306388"/>
            <a:chOff x="8339138" y="6329363"/>
            <a:chExt cx="255587" cy="306388"/>
          </a:xfrm>
          <a:solidFill>
            <a:schemeClr val="tx1"/>
          </a:solidFill>
        </p:grpSpPr>
        <p:sp>
          <p:nvSpPr>
            <p:cNvPr id="868" name="Freeform 833">
              <a:extLst>
                <a:ext uri="{FF2B5EF4-FFF2-40B4-BE49-F238E27FC236}">
                  <a16:creationId xmlns:a16="http://schemas.microsoft.com/office/drawing/2014/main" xmlns="" id="{DBBA7B10-BCE2-4C4A-AA72-B315ABC14DBF}"/>
                </a:ext>
              </a:extLst>
            </p:cNvPr>
            <p:cNvSpPr>
              <a:spLocks/>
            </p:cNvSpPr>
            <p:nvPr/>
          </p:nvSpPr>
          <p:spPr bwMode="auto">
            <a:xfrm>
              <a:off x="8416925" y="6453188"/>
              <a:ext cx="177800" cy="182563"/>
            </a:xfrm>
            <a:custGeom>
              <a:avLst/>
              <a:gdLst>
                <a:gd name="T0" fmla="*/ 9 w 32"/>
                <a:gd name="T1" fmla="*/ 9 h 33"/>
                <a:gd name="T2" fmla="*/ 8 w 32"/>
                <a:gd name="T3" fmla="*/ 11 h 33"/>
                <a:gd name="T4" fmla="*/ 7 w 32"/>
                <a:gd name="T5" fmla="*/ 10 h 33"/>
                <a:gd name="T6" fmla="*/ 5 w 32"/>
                <a:gd name="T7" fmla="*/ 5 h 33"/>
                <a:gd name="T8" fmla="*/ 5 w 32"/>
                <a:gd name="T9" fmla="*/ 5 h 33"/>
                <a:gd name="T10" fmla="*/ 3 w 32"/>
                <a:gd name="T11" fmla="*/ 3 h 33"/>
                <a:gd name="T12" fmla="*/ 3 w 32"/>
                <a:gd name="T13" fmla="*/ 3 h 33"/>
                <a:gd name="T14" fmla="*/ 3 w 32"/>
                <a:gd name="T15" fmla="*/ 3 h 33"/>
                <a:gd name="T16" fmla="*/ 3 w 32"/>
                <a:gd name="T17" fmla="*/ 3 h 33"/>
                <a:gd name="T18" fmla="*/ 2 w 32"/>
                <a:gd name="T19" fmla="*/ 3 h 33"/>
                <a:gd name="T20" fmla="*/ 2 w 32"/>
                <a:gd name="T21" fmla="*/ 3 h 33"/>
                <a:gd name="T22" fmla="*/ 2 w 32"/>
                <a:gd name="T23" fmla="*/ 4 h 33"/>
                <a:gd name="T24" fmla="*/ 4 w 32"/>
                <a:gd name="T25" fmla="*/ 14 h 33"/>
                <a:gd name="T26" fmla="*/ 9 w 32"/>
                <a:gd name="T27" fmla="*/ 21 h 33"/>
                <a:gd name="T28" fmla="*/ 10 w 32"/>
                <a:gd name="T29" fmla="*/ 21 h 33"/>
                <a:gd name="T30" fmla="*/ 12 w 32"/>
                <a:gd name="T31" fmla="*/ 31 h 33"/>
                <a:gd name="T32" fmla="*/ 28 w 32"/>
                <a:gd name="T33" fmla="*/ 31 h 33"/>
                <a:gd name="T34" fmla="*/ 30 w 32"/>
                <a:gd name="T35" fmla="*/ 21 h 33"/>
                <a:gd name="T36" fmla="*/ 30 w 32"/>
                <a:gd name="T37" fmla="*/ 11 h 33"/>
                <a:gd name="T38" fmla="*/ 30 w 32"/>
                <a:gd name="T39" fmla="*/ 3 h 33"/>
                <a:gd name="T40" fmla="*/ 30 w 32"/>
                <a:gd name="T41" fmla="*/ 2 h 33"/>
                <a:gd name="T42" fmla="*/ 30 w 32"/>
                <a:gd name="T43" fmla="*/ 2 h 33"/>
                <a:gd name="T44" fmla="*/ 30 w 32"/>
                <a:gd name="T45" fmla="*/ 2 h 33"/>
                <a:gd name="T46" fmla="*/ 29 w 32"/>
                <a:gd name="T47" fmla="*/ 1 h 33"/>
                <a:gd name="T48" fmla="*/ 31 w 32"/>
                <a:gd name="T49" fmla="*/ 0 h 33"/>
                <a:gd name="T50" fmla="*/ 32 w 32"/>
                <a:gd name="T51" fmla="*/ 1 h 33"/>
                <a:gd name="T52" fmla="*/ 32 w 32"/>
                <a:gd name="T53" fmla="*/ 2 h 33"/>
                <a:gd name="T54" fmla="*/ 32 w 32"/>
                <a:gd name="T55" fmla="*/ 3 h 33"/>
                <a:gd name="T56" fmla="*/ 32 w 32"/>
                <a:gd name="T57" fmla="*/ 11 h 33"/>
                <a:gd name="T58" fmla="*/ 32 w 32"/>
                <a:gd name="T59" fmla="*/ 21 h 33"/>
                <a:gd name="T60" fmla="*/ 32 w 32"/>
                <a:gd name="T61" fmla="*/ 21 h 33"/>
                <a:gd name="T62" fmla="*/ 32 w 32"/>
                <a:gd name="T63" fmla="*/ 21 h 33"/>
                <a:gd name="T64" fmla="*/ 30 w 32"/>
                <a:gd name="T65" fmla="*/ 32 h 33"/>
                <a:gd name="T66" fmla="*/ 29 w 32"/>
                <a:gd name="T67" fmla="*/ 33 h 33"/>
                <a:gd name="T68" fmla="*/ 11 w 32"/>
                <a:gd name="T69" fmla="*/ 33 h 33"/>
                <a:gd name="T70" fmla="*/ 11 w 32"/>
                <a:gd name="T71" fmla="*/ 33 h 33"/>
                <a:gd name="T72" fmla="*/ 10 w 32"/>
                <a:gd name="T73" fmla="*/ 33 h 33"/>
                <a:gd name="T74" fmla="*/ 8 w 32"/>
                <a:gd name="T75" fmla="*/ 22 h 33"/>
                <a:gd name="T76" fmla="*/ 3 w 32"/>
                <a:gd name="T77" fmla="*/ 15 h 33"/>
                <a:gd name="T78" fmla="*/ 3 w 32"/>
                <a:gd name="T79" fmla="*/ 14 h 33"/>
                <a:gd name="T80" fmla="*/ 0 w 32"/>
                <a:gd name="T81" fmla="*/ 4 h 33"/>
                <a:gd name="T82" fmla="*/ 0 w 32"/>
                <a:gd name="T83" fmla="*/ 4 h 33"/>
                <a:gd name="T84" fmla="*/ 1 w 32"/>
                <a:gd name="T85" fmla="*/ 2 h 33"/>
                <a:gd name="T86" fmla="*/ 1 w 32"/>
                <a:gd name="T87" fmla="*/ 2 h 33"/>
                <a:gd name="T88" fmla="*/ 1 w 32"/>
                <a:gd name="T89" fmla="*/ 2 h 33"/>
                <a:gd name="T90" fmla="*/ 3 w 32"/>
                <a:gd name="T91" fmla="*/ 1 h 33"/>
                <a:gd name="T92" fmla="*/ 4 w 32"/>
                <a:gd name="T93" fmla="*/ 1 h 33"/>
                <a:gd name="T94" fmla="*/ 4 w 32"/>
                <a:gd name="T95" fmla="*/ 1 h 33"/>
                <a:gd name="T96" fmla="*/ 7 w 32"/>
                <a:gd name="T97" fmla="*/ 5 h 33"/>
                <a:gd name="T98" fmla="*/ 7 w 32"/>
                <a:gd name="T99" fmla="*/ 5 h 33"/>
                <a:gd name="T100" fmla="*/ 9 w 32"/>
                <a:gd name="T101" fmla="*/ 9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32" h="33">
                  <a:moveTo>
                    <a:pt x="9" y="9"/>
                  </a:moveTo>
                  <a:cubicBezTo>
                    <a:pt x="9" y="10"/>
                    <a:pt x="9" y="10"/>
                    <a:pt x="8" y="11"/>
                  </a:cubicBezTo>
                  <a:cubicBezTo>
                    <a:pt x="8" y="11"/>
                    <a:pt x="7" y="11"/>
                    <a:pt x="7" y="10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4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9" y="21"/>
                    <a:pt x="9" y="21"/>
                    <a:pt x="9" y="21"/>
                  </a:cubicBezTo>
                  <a:cubicBezTo>
                    <a:pt x="10" y="21"/>
                    <a:pt x="10" y="21"/>
                    <a:pt x="10" y="21"/>
                  </a:cubicBezTo>
                  <a:cubicBezTo>
                    <a:pt x="12" y="31"/>
                    <a:pt x="12" y="31"/>
                    <a:pt x="12" y="31"/>
                  </a:cubicBezTo>
                  <a:cubicBezTo>
                    <a:pt x="28" y="31"/>
                    <a:pt x="28" y="31"/>
                    <a:pt x="28" y="31"/>
                  </a:cubicBezTo>
                  <a:cubicBezTo>
                    <a:pt x="30" y="21"/>
                    <a:pt x="30" y="21"/>
                    <a:pt x="30" y="21"/>
                  </a:cubicBezTo>
                  <a:cubicBezTo>
                    <a:pt x="30" y="11"/>
                    <a:pt x="30" y="11"/>
                    <a:pt x="30" y="11"/>
                  </a:cubicBezTo>
                  <a:cubicBezTo>
                    <a:pt x="30" y="3"/>
                    <a:pt x="30" y="3"/>
                    <a:pt x="30" y="3"/>
                  </a:cubicBezTo>
                  <a:cubicBezTo>
                    <a:pt x="30" y="3"/>
                    <a:pt x="30" y="3"/>
                    <a:pt x="30" y="2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29" y="2"/>
                    <a:pt x="29" y="1"/>
                    <a:pt x="29" y="1"/>
                  </a:cubicBezTo>
                  <a:cubicBezTo>
                    <a:pt x="30" y="0"/>
                    <a:pt x="30" y="0"/>
                    <a:pt x="31" y="0"/>
                  </a:cubicBezTo>
                  <a:cubicBezTo>
                    <a:pt x="31" y="1"/>
                    <a:pt x="32" y="1"/>
                    <a:pt x="32" y="1"/>
                  </a:cubicBezTo>
                  <a:cubicBezTo>
                    <a:pt x="32" y="2"/>
                    <a:pt x="32" y="2"/>
                    <a:pt x="32" y="2"/>
                  </a:cubicBezTo>
                  <a:cubicBezTo>
                    <a:pt x="32" y="2"/>
                    <a:pt x="32" y="3"/>
                    <a:pt x="32" y="3"/>
                  </a:cubicBezTo>
                  <a:cubicBezTo>
                    <a:pt x="32" y="11"/>
                    <a:pt x="32" y="11"/>
                    <a:pt x="32" y="11"/>
                  </a:cubicBezTo>
                  <a:cubicBezTo>
                    <a:pt x="32" y="21"/>
                    <a:pt x="32" y="21"/>
                    <a:pt x="32" y="21"/>
                  </a:cubicBezTo>
                  <a:cubicBezTo>
                    <a:pt x="32" y="21"/>
                    <a:pt x="32" y="21"/>
                    <a:pt x="32" y="21"/>
                  </a:cubicBezTo>
                  <a:cubicBezTo>
                    <a:pt x="32" y="21"/>
                    <a:pt x="32" y="21"/>
                    <a:pt x="32" y="21"/>
                  </a:cubicBezTo>
                  <a:cubicBezTo>
                    <a:pt x="30" y="32"/>
                    <a:pt x="30" y="32"/>
                    <a:pt x="30" y="32"/>
                  </a:cubicBezTo>
                  <a:cubicBezTo>
                    <a:pt x="30" y="33"/>
                    <a:pt x="30" y="33"/>
                    <a:pt x="29" y="33"/>
                  </a:cubicBezTo>
                  <a:cubicBezTo>
                    <a:pt x="11" y="33"/>
                    <a:pt x="11" y="33"/>
                    <a:pt x="11" y="33"/>
                  </a:cubicBezTo>
                  <a:cubicBezTo>
                    <a:pt x="11" y="33"/>
                    <a:pt x="11" y="33"/>
                    <a:pt x="11" y="33"/>
                  </a:cubicBezTo>
                  <a:cubicBezTo>
                    <a:pt x="11" y="33"/>
                    <a:pt x="11" y="33"/>
                    <a:pt x="10" y="33"/>
                  </a:cubicBezTo>
                  <a:cubicBezTo>
                    <a:pt x="8" y="22"/>
                    <a:pt x="8" y="22"/>
                    <a:pt x="8" y="22"/>
                  </a:cubicBezTo>
                  <a:cubicBezTo>
                    <a:pt x="3" y="15"/>
                    <a:pt x="3" y="15"/>
                    <a:pt x="3" y="15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3"/>
                    <a:pt x="0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2" y="1"/>
                    <a:pt x="2" y="1"/>
                    <a:pt x="3" y="1"/>
                  </a:cubicBezTo>
                  <a:cubicBezTo>
                    <a:pt x="3" y="1"/>
                    <a:pt x="4" y="1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2"/>
                    <a:pt x="6" y="3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lnTo>
                    <a:pt x="9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9" name="Freeform 834">
              <a:extLst>
                <a:ext uri="{FF2B5EF4-FFF2-40B4-BE49-F238E27FC236}">
                  <a16:creationId xmlns:a16="http://schemas.microsoft.com/office/drawing/2014/main" xmlns="" id="{D2F0A154-5AEB-469E-A814-128D2A760FF1}"/>
                </a:ext>
              </a:extLst>
            </p:cNvPr>
            <p:cNvSpPr>
              <a:spLocks/>
            </p:cNvSpPr>
            <p:nvPr/>
          </p:nvSpPr>
          <p:spPr bwMode="auto">
            <a:xfrm>
              <a:off x="8472488" y="6380163"/>
              <a:ext cx="38100" cy="155575"/>
            </a:xfrm>
            <a:custGeom>
              <a:avLst/>
              <a:gdLst>
                <a:gd name="T0" fmla="*/ 2 w 7"/>
                <a:gd name="T1" fmla="*/ 27 h 28"/>
                <a:gd name="T2" fmla="*/ 1 w 7"/>
                <a:gd name="T3" fmla="*/ 28 h 28"/>
                <a:gd name="T4" fmla="*/ 0 w 7"/>
                <a:gd name="T5" fmla="*/ 27 h 28"/>
                <a:gd name="T6" fmla="*/ 0 w 7"/>
                <a:gd name="T7" fmla="*/ 4 h 28"/>
                <a:gd name="T8" fmla="*/ 1 w 7"/>
                <a:gd name="T9" fmla="*/ 1 h 28"/>
                <a:gd name="T10" fmla="*/ 1 w 7"/>
                <a:gd name="T11" fmla="*/ 1 h 28"/>
                <a:gd name="T12" fmla="*/ 4 w 7"/>
                <a:gd name="T13" fmla="*/ 0 h 28"/>
                <a:gd name="T14" fmla="*/ 6 w 7"/>
                <a:gd name="T15" fmla="*/ 1 h 28"/>
                <a:gd name="T16" fmla="*/ 7 w 7"/>
                <a:gd name="T17" fmla="*/ 4 h 28"/>
                <a:gd name="T18" fmla="*/ 7 w 7"/>
                <a:gd name="T19" fmla="*/ 26 h 28"/>
                <a:gd name="T20" fmla="*/ 6 w 7"/>
                <a:gd name="T21" fmla="*/ 27 h 28"/>
                <a:gd name="T22" fmla="*/ 5 w 7"/>
                <a:gd name="T23" fmla="*/ 26 h 28"/>
                <a:gd name="T24" fmla="*/ 5 w 7"/>
                <a:gd name="T25" fmla="*/ 4 h 28"/>
                <a:gd name="T26" fmla="*/ 5 w 7"/>
                <a:gd name="T27" fmla="*/ 3 h 28"/>
                <a:gd name="T28" fmla="*/ 4 w 7"/>
                <a:gd name="T29" fmla="*/ 2 h 28"/>
                <a:gd name="T30" fmla="*/ 3 w 7"/>
                <a:gd name="T31" fmla="*/ 3 h 28"/>
                <a:gd name="T32" fmla="*/ 3 w 7"/>
                <a:gd name="T33" fmla="*/ 3 h 28"/>
                <a:gd name="T34" fmla="*/ 2 w 7"/>
                <a:gd name="T35" fmla="*/ 4 h 28"/>
                <a:gd name="T36" fmla="*/ 2 w 7"/>
                <a:gd name="T37" fmla="*/ 27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" h="28">
                  <a:moveTo>
                    <a:pt x="2" y="27"/>
                  </a:moveTo>
                  <a:cubicBezTo>
                    <a:pt x="2" y="27"/>
                    <a:pt x="2" y="28"/>
                    <a:pt x="1" y="28"/>
                  </a:cubicBezTo>
                  <a:cubicBezTo>
                    <a:pt x="1" y="28"/>
                    <a:pt x="0" y="27"/>
                    <a:pt x="0" y="27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3"/>
                    <a:pt x="1" y="2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2" y="0"/>
                    <a:pt x="3" y="0"/>
                    <a:pt x="4" y="0"/>
                  </a:cubicBezTo>
                  <a:cubicBezTo>
                    <a:pt x="5" y="0"/>
                    <a:pt x="6" y="0"/>
                    <a:pt x="6" y="1"/>
                  </a:cubicBezTo>
                  <a:cubicBezTo>
                    <a:pt x="7" y="2"/>
                    <a:pt x="7" y="3"/>
                    <a:pt x="7" y="4"/>
                  </a:cubicBezTo>
                  <a:cubicBezTo>
                    <a:pt x="7" y="26"/>
                    <a:pt x="7" y="26"/>
                    <a:pt x="7" y="26"/>
                  </a:cubicBezTo>
                  <a:cubicBezTo>
                    <a:pt x="7" y="26"/>
                    <a:pt x="7" y="27"/>
                    <a:pt x="6" y="27"/>
                  </a:cubicBezTo>
                  <a:cubicBezTo>
                    <a:pt x="6" y="27"/>
                    <a:pt x="5" y="26"/>
                    <a:pt x="5" y="26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3" y="2"/>
                    <a:pt x="3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3"/>
                    <a:pt x="2" y="3"/>
                    <a:pt x="2" y="4"/>
                  </a:cubicBezTo>
                  <a:lnTo>
                    <a:pt x="2" y="2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0" name="Freeform 835">
              <a:extLst>
                <a:ext uri="{FF2B5EF4-FFF2-40B4-BE49-F238E27FC236}">
                  <a16:creationId xmlns:a16="http://schemas.microsoft.com/office/drawing/2014/main" xmlns="" id="{ED5CB76D-6561-4914-87D4-24642767BB0B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1700" y="6435726"/>
              <a:ext cx="17462" cy="95250"/>
            </a:xfrm>
            <a:custGeom>
              <a:avLst/>
              <a:gdLst>
                <a:gd name="T0" fmla="*/ 3 w 3"/>
                <a:gd name="T1" fmla="*/ 16 h 17"/>
                <a:gd name="T2" fmla="*/ 2 w 3"/>
                <a:gd name="T3" fmla="*/ 17 h 17"/>
                <a:gd name="T4" fmla="*/ 1 w 3"/>
                <a:gd name="T5" fmla="*/ 16 h 17"/>
                <a:gd name="T6" fmla="*/ 1 w 3"/>
                <a:gd name="T7" fmla="*/ 4 h 17"/>
                <a:gd name="T8" fmla="*/ 1 w 3"/>
                <a:gd name="T9" fmla="*/ 3 h 17"/>
                <a:gd name="T10" fmla="*/ 1 w 3"/>
                <a:gd name="T11" fmla="*/ 2 h 17"/>
                <a:gd name="T12" fmla="*/ 0 w 3"/>
                <a:gd name="T13" fmla="*/ 1 h 17"/>
                <a:gd name="T14" fmla="*/ 1 w 3"/>
                <a:gd name="T15" fmla="*/ 1 h 17"/>
                <a:gd name="T16" fmla="*/ 3 w 3"/>
                <a:gd name="T17" fmla="*/ 2 h 17"/>
                <a:gd name="T18" fmla="*/ 3 w 3"/>
                <a:gd name="T19" fmla="*/ 4 h 17"/>
                <a:gd name="T20" fmla="*/ 3 w 3"/>
                <a:gd name="T21" fmla="*/ 16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17">
                  <a:moveTo>
                    <a:pt x="3" y="16"/>
                  </a:moveTo>
                  <a:cubicBezTo>
                    <a:pt x="3" y="16"/>
                    <a:pt x="3" y="17"/>
                    <a:pt x="2" y="17"/>
                  </a:cubicBezTo>
                  <a:cubicBezTo>
                    <a:pt x="2" y="17"/>
                    <a:pt x="1" y="16"/>
                    <a:pt x="1" y="16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3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1" y="0"/>
                    <a:pt x="1" y="1"/>
                  </a:cubicBezTo>
                  <a:cubicBezTo>
                    <a:pt x="2" y="1"/>
                    <a:pt x="2" y="1"/>
                    <a:pt x="3" y="2"/>
                  </a:cubicBezTo>
                  <a:cubicBezTo>
                    <a:pt x="3" y="2"/>
                    <a:pt x="3" y="3"/>
                    <a:pt x="3" y="4"/>
                  </a:cubicBezTo>
                  <a:lnTo>
                    <a:pt x="3" y="1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1" name="Freeform 836">
              <a:extLst>
                <a:ext uri="{FF2B5EF4-FFF2-40B4-BE49-F238E27FC236}">
                  <a16:creationId xmlns:a16="http://schemas.microsoft.com/office/drawing/2014/main" xmlns="" id="{7164D05F-080E-46DD-9C5A-C727E4B4E5E7}"/>
                </a:ext>
              </a:extLst>
            </p:cNvPr>
            <p:cNvSpPr>
              <a:spLocks/>
            </p:cNvSpPr>
            <p:nvPr/>
          </p:nvSpPr>
          <p:spPr bwMode="auto">
            <a:xfrm>
              <a:off x="8550275" y="6446838"/>
              <a:ext cx="15875" cy="84138"/>
            </a:xfrm>
            <a:custGeom>
              <a:avLst/>
              <a:gdLst>
                <a:gd name="T0" fmla="*/ 1 w 3"/>
                <a:gd name="T1" fmla="*/ 2 h 15"/>
                <a:gd name="T2" fmla="*/ 0 w 3"/>
                <a:gd name="T3" fmla="*/ 0 h 15"/>
                <a:gd name="T4" fmla="*/ 2 w 3"/>
                <a:gd name="T5" fmla="*/ 0 h 15"/>
                <a:gd name="T6" fmla="*/ 3 w 3"/>
                <a:gd name="T7" fmla="*/ 1 h 15"/>
                <a:gd name="T8" fmla="*/ 3 w 3"/>
                <a:gd name="T9" fmla="*/ 3 h 15"/>
                <a:gd name="T10" fmla="*/ 3 w 3"/>
                <a:gd name="T11" fmla="*/ 14 h 15"/>
                <a:gd name="T12" fmla="*/ 2 w 3"/>
                <a:gd name="T13" fmla="*/ 15 h 15"/>
                <a:gd name="T14" fmla="*/ 1 w 3"/>
                <a:gd name="T15" fmla="*/ 14 h 15"/>
                <a:gd name="T16" fmla="*/ 1 w 3"/>
                <a:gd name="T17" fmla="*/ 3 h 15"/>
                <a:gd name="T18" fmla="*/ 1 w 3"/>
                <a:gd name="T19" fmla="*/ 2 h 15"/>
                <a:gd name="T20" fmla="*/ 1 w 3"/>
                <a:gd name="T21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15">
                  <a:moveTo>
                    <a:pt x="1" y="2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2" y="0"/>
                    <a:pt x="3" y="1"/>
                    <a:pt x="3" y="1"/>
                  </a:cubicBezTo>
                  <a:cubicBezTo>
                    <a:pt x="3" y="2"/>
                    <a:pt x="3" y="2"/>
                    <a:pt x="3" y="3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3" y="14"/>
                    <a:pt x="3" y="15"/>
                    <a:pt x="2" y="15"/>
                  </a:cubicBezTo>
                  <a:cubicBezTo>
                    <a:pt x="2" y="15"/>
                    <a:pt x="1" y="14"/>
                    <a:pt x="1" y="14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1" y="3"/>
                    <a:pt x="1" y="2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2" name="Freeform 837">
              <a:extLst>
                <a:ext uri="{FF2B5EF4-FFF2-40B4-BE49-F238E27FC236}">
                  <a16:creationId xmlns:a16="http://schemas.microsoft.com/office/drawing/2014/main" xmlns="" id="{E52F1F63-2BB0-4012-9435-C2D5EF3E8A9F}"/>
                </a:ext>
              </a:extLst>
            </p:cNvPr>
            <p:cNvSpPr>
              <a:spLocks/>
            </p:cNvSpPr>
            <p:nvPr/>
          </p:nvSpPr>
          <p:spPr bwMode="auto">
            <a:xfrm>
              <a:off x="8439150" y="6329363"/>
              <a:ext cx="38100" cy="44450"/>
            </a:xfrm>
            <a:custGeom>
              <a:avLst/>
              <a:gdLst>
                <a:gd name="T0" fmla="*/ 6 w 7"/>
                <a:gd name="T1" fmla="*/ 0 h 8"/>
                <a:gd name="T2" fmla="*/ 5 w 7"/>
                <a:gd name="T3" fmla="*/ 0 h 8"/>
                <a:gd name="T4" fmla="*/ 3 w 7"/>
                <a:gd name="T5" fmla="*/ 3 h 8"/>
                <a:gd name="T6" fmla="*/ 2 w 7"/>
                <a:gd name="T7" fmla="*/ 0 h 8"/>
                <a:gd name="T8" fmla="*/ 1 w 7"/>
                <a:gd name="T9" fmla="*/ 0 h 8"/>
                <a:gd name="T10" fmla="*/ 0 w 7"/>
                <a:gd name="T11" fmla="*/ 1 h 8"/>
                <a:gd name="T12" fmla="*/ 0 w 7"/>
                <a:gd name="T13" fmla="*/ 1 h 8"/>
                <a:gd name="T14" fmla="*/ 2 w 7"/>
                <a:gd name="T15" fmla="*/ 5 h 8"/>
                <a:gd name="T16" fmla="*/ 2 w 7"/>
                <a:gd name="T17" fmla="*/ 7 h 8"/>
                <a:gd name="T18" fmla="*/ 3 w 7"/>
                <a:gd name="T19" fmla="*/ 8 h 8"/>
                <a:gd name="T20" fmla="*/ 4 w 7"/>
                <a:gd name="T21" fmla="*/ 7 h 8"/>
                <a:gd name="T22" fmla="*/ 4 w 7"/>
                <a:gd name="T23" fmla="*/ 5 h 8"/>
                <a:gd name="T24" fmla="*/ 7 w 7"/>
                <a:gd name="T25" fmla="*/ 1 h 8"/>
                <a:gd name="T26" fmla="*/ 7 w 7"/>
                <a:gd name="T27" fmla="*/ 1 h 8"/>
                <a:gd name="T28" fmla="*/ 6 w 7"/>
                <a:gd name="T2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" h="8">
                  <a:moveTo>
                    <a:pt x="6" y="0"/>
                  </a:moveTo>
                  <a:cubicBezTo>
                    <a:pt x="6" y="0"/>
                    <a:pt x="5" y="0"/>
                    <a:pt x="5" y="0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0"/>
                    <a:pt x="0" y="0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2" y="7"/>
                    <a:pt x="3" y="8"/>
                    <a:pt x="3" y="8"/>
                  </a:cubicBezTo>
                  <a:cubicBezTo>
                    <a:pt x="4" y="8"/>
                    <a:pt x="4" y="7"/>
                    <a:pt x="4" y="7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0"/>
                    <a:pt x="7" y="0"/>
                    <a:pt x="6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3" name="Freeform 838">
              <a:extLst>
                <a:ext uri="{FF2B5EF4-FFF2-40B4-BE49-F238E27FC236}">
                  <a16:creationId xmlns:a16="http://schemas.microsoft.com/office/drawing/2014/main" xmlns="" id="{8714DE14-78E3-4E11-99E8-AE180628324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39138" y="6329363"/>
              <a:ext cx="38100" cy="44450"/>
            </a:xfrm>
            <a:custGeom>
              <a:avLst/>
              <a:gdLst>
                <a:gd name="T0" fmla="*/ 1 w 7"/>
                <a:gd name="T1" fmla="*/ 0 h 8"/>
                <a:gd name="T2" fmla="*/ 0 w 7"/>
                <a:gd name="T3" fmla="*/ 1 h 8"/>
                <a:gd name="T4" fmla="*/ 0 w 7"/>
                <a:gd name="T5" fmla="*/ 7 h 8"/>
                <a:gd name="T6" fmla="*/ 1 w 7"/>
                <a:gd name="T7" fmla="*/ 8 h 8"/>
                <a:gd name="T8" fmla="*/ 4 w 7"/>
                <a:gd name="T9" fmla="*/ 8 h 8"/>
                <a:gd name="T10" fmla="*/ 7 w 7"/>
                <a:gd name="T11" fmla="*/ 5 h 8"/>
                <a:gd name="T12" fmla="*/ 6 w 7"/>
                <a:gd name="T13" fmla="*/ 4 h 8"/>
                <a:gd name="T14" fmla="*/ 7 w 7"/>
                <a:gd name="T15" fmla="*/ 2 h 8"/>
                <a:gd name="T16" fmla="*/ 4 w 7"/>
                <a:gd name="T17" fmla="*/ 0 h 8"/>
                <a:gd name="T18" fmla="*/ 1 w 7"/>
                <a:gd name="T19" fmla="*/ 0 h 8"/>
                <a:gd name="T20" fmla="*/ 4 w 7"/>
                <a:gd name="T21" fmla="*/ 2 h 8"/>
                <a:gd name="T22" fmla="*/ 5 w 7"/>
                <a:gd name="T23" fmla="*/ 2 h 8"/>
                <a:gd name="T24" fmla="*/ 4 w 7"/>
                <a:gd name="T25" fmla="*/ 3 h 8"/>
                <a:gd name="T26" fmla="*/ 2 w 7"/>
                <a:gd name="T27" fmla="*/ 3 h 8"/>
                <a:gd name="T28" fmla="*/ 2 w 7"/>
                <a:gd name="T29" fmla="*/ 2 h 8"/>
                <a:gd name="T30" fmla="*/ 4 w 7"/>
                <a:gd name="T31" fmla="*/ 2 h 8"/>
                <a:gd name="T32" fmla="*/ 4 w 7"/>
                <a:gd name="T33" fmla="*/ 5 h 8"/>
                <a:gd name="T34" fmla="*/ 5 w 7"/>
                <a:gd name="T35" fmla="*/ 5 h 8"/>
                <a:gd name="T36" fmla="*/ 4 w 7"/>
                <a:gd name="T37" fmla="*/ 6 h 8"/>
                <a:gd name="T38" fmla="*/ 2 w 7"/>
                <a:gd name="T39" fmla="*/ 6 h 8"/>
                <a:gd name="T40" fmla="*/ 2 w 7"/>
                <a:gd name="T41" fmla="*/ 5 h 8"/>
                <a:gd name="T42" fmla="*/ 4 w 7"/>
                <a:gd name="T43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7" h="8">
                  <a:moveTo>
                    <a:pt x="1" y="0"/>
                  </a:moveTo>
                  <a:cubicBezTo>
                    <a:pt x="1" y="0"/>
                    <a:pt x="0" y="0"/>
                    <a:pt x="0" y="1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7"/>
                    <a:pt x="1" y="8"/>
                    <a:pt x="1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6" y="8"/>
                    <a:pt x="7" y="7"/>
                    <a:pt x="7" y="5"/>
                  </a:cubicBezTo>
                  <a:cubicBezTo>
                    <a:pt x="7" y="4"/>
                    <a:pt x="6" y="4"/>
                    <a:pt x="6" y="4"/>
                  </a:cubicBezTo>
                  <a:cubicBezTo>
                    <a:pt x="6" y="4"/>
                    <a:pt x="7" y="3"/>
                    <a:pt x="7" y="2"/>
                  </a:cubicBezTo>
                  <a:cubicBezTo>
                    <a:pt x="7" y="1"/>
                    <a:pt x="6" y="0"/>
                    <a:pt x="4" y="0"/>
                  </a:cubicBezTo>
                  <a:cubicBezTo>
                    <a:pt x="1" y="0"/>
                    <a:pt x="1" y="0"/>
                    <a:pt x="1" y="0"/>
                  </a:cubicBezTo>
                  <a:close/>
                  <a:moveTo>
                    <a:pt x="4" y="2"/>
                  </a:moveTo>
                  <a:cubicBezTo>
                    <a:pt x="4" y="2"/>
                    <a:pt x="5" y="2"/>
                    <a:pt x="5" y="2"/>
                  </a:cubicBezTo>
                  <a:cubicBezTo>
                    <a:pt x="5" y="3"/>
                    <a:pt x="4" y="3"/>
                    <a:pt x="4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4" y="2"/>
                    <a:pt x="4" y="2"/>
                    <a:pt x="4" y="2"/>
                  </a:cubicBezTo>
                  <a:close/>
                  <a:moveTo>
                    <a:pt x="4" y="5"/>
                  </a:moveTo>
                  <a:cubicBezTo>
                    <a:pt x="5" y="5"/>
                    <a:pt x="5" y="5"/>
                    <a:pt x="5" y="5"/>
                  </a:cubicBezTo>
                  <a:cubicBezTo>
                    <a:pt x="5" y="6"/>
                    <a:pt x="5" y="6"/>
                    <a:pt x="4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5"/>
                    <a:pt x="2" y="5"/>
                    <a:pt x="2" y="5"/>
                  </a:cubicBezTo>
                  <a:lnTo>
                    <a:pt x="4" y="5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4" name="Freeform 839">
              <a:extLst>
                <a:ext uri="{FF2B5EF4-FFF2-40B4-BE49-F238E27FC236}">
                  <a16:creationId xmlns:a16="http://schemas.microsoft.com/office/drawing/2014/main" xmlns="" id="{58527C1D-F237-4001-A291-28957B33863E}"/>
                </a:ext>
              </a:extLst>
            </p:cNvPr>
            <p:cNvSpPr>
              <a:spLocks/>
            </p:cNvSpPr>
            <p:nvPr/>
          </p:nvSpPr>
          <p:spPr bwMode="auto">
            <a:xfrm>
              <a:off x="8388350" y="6329363"/>
              <a:ext cx="39687" cy="44450"/>
            </a:xfrm>
            <a:custGeom>
              <a:avLst/>
              <a:gdLst>
                <a:gd name="T0" fmla="*/ 0 w 7"/>
                <a:gd name="T1" fmla="*/ 1 h 8"/>
                <a:gd name="T2" fmla="*/ 0 w 7"/>
                <a:gd name="T3" fmla="*/ 4 h 8"/>
                <a:gd name="T4" fmla="*/ 4 w 7"/>
                <a:gd name="T5" fmla="*/ 8 h 8"/>
                <a:gd name="T6" fmla="*/ 7 w 7"/>
                <a:gd name="T7" fmla="*/ 4 h 8"/>
                <a:gd name="T8" fmla="*/ 7 w 7"/>
                <a:gd name="T9" fmla="*/ 1 h 8"/>
                <a:gd name="T10" fmla="*/ 6 w 7"/>
                <a:gd name="T11" fmla="*/ 0 h 8"/>
                <a:gd name="T12" fmla="*/ 5 w 7"/>
                <a:gd name="T13" fmla="*/ 1 h 8"/>
                <a:gd name="T14" fmla="*/ 5 w 7"/>
                <a:gd name="T15" fmla="*/ 4 h 8"/>
                <a:gd name="T16" fmla="*/ 4 w 7"/>
                <a:gd name="T17" fmla="*/ 6 h 8"/>
                <a:gd name="T18" fmla="*/ 2 w 7"/>
                <a:gd name="T19" fmla="*/ 4 h 8"/>
                <a:gd name="T20" fmla="*/ 2 w 7"/>
                <a:gd name="T21" fmla="*/ 1 h 8"/>
                <a:gd name="T22" fmla="*/ 1 w 7"/>
                <a:gd name="T23" fmla="*/ 0 h 8"/>
                <a:gd name="T24" fmla="*/ 0 w 7"/>
                <a:gd name="T25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" h="8">
                  <a:moveTo>
                    <a:pt x="0" y="1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cubicBezTo>
                    <a:pt x="6" y="8"/>
                    <a:pt x="7" y="6"/>
                    <a:pt x="7" y="4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7" y="0"/>
                    <a:pt x="7" y="0"/>
                    <a:pt x="6" y="0"/>
                  </a:cubicBezTo>
                  <a:cubicBezTo>
                    <a:pt x="6" y="0"/>
                    <a:pt x="5" y="0"/>
                    <a:pt x="5" y="1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5"/>
                    <a:pt x="5" y="6"/>
                    <a:pt x="4" y="6"/>
                  </a:cubicBezTo>
                  <a:cubicBezTo>
                    <a:pt x="3" y="6"/>
                    <a:pt x="2" y="5"/>
                    <a:pt x="2" y="4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2" y="0"/>
                    <a:pt x="1" y="0"/>
                    <a:pt x="1" y="0"/>
                  </a:cubicBezTo>
                  <a:cubicBezTo>
                    <a:pt x="0" y="0"/>
                    <a:pt x="0" y="0"/>
                    <a:pt x="0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875" name="Freeform 840">
            <a:extLst>
              <a:ext uri="{FF2B5EF4-FFF2-40B4-BE49-F238E27FC236}">
                <a16:creationId xmlns:a16="http://schemas.microsoft.com/office/drawing/2014/main" xmlns="" id="{720AB6DB-6816-492C-B144-E3E147724857}"/>
              </a:ext>
            </a:extLst>
          </p:cNvPr>
          <p:cNvSpPr>
            <a:spLocks/>
          </p:cNvSpPr>
          <p:nvPr/>
        </p:nvSpPr>
        <p:spPr bwMode="auto">
          <a:xfrm>
            <a:off x="2219325" y="1612107"/>
            <a:ext cx="261937" cy="112713"/>
          </a:xfrm>
          <a:custGeom>
            <a:avLst/>
            <a:gdLst>
              <a:gd name="T0" fmla="*/ 46 w 47"/>
              <a:gd name="T1" fmla="*/ 18 h 20"/>
              <a:gd name="T2" fmla="*/ 44 w 47"/>
              <a:gd name="T3" fmla="*/ 18 h 20"/>
              <a:gd name="T4" fmla="*/ 44 w 47"/>
              <a:gd name="T5" fmla="*/ 16 h 20"/>
              <a:gd name="T6" fmla="*/ 45 w 47"/>
              <a:gd name="T7" fmla="*/ 15 h 20"/>
              <a:gd name="T8" fmla="*/ 45 w 47"/>
              <a:gd name="T9" fmla="*/ 14 h 20"/>
              <a:gd name="T10" fmla="*/ 45 w 47"/>
              <a:gd name="T11" fmla="*/ 6 h 20"/>
              <a:gd name="T12" fmla="*/ 44 w 47"/>
              <a:gd name="T13" fmla="*/ 3 h 20"/>
              <a:gd name="T14" fmla="*/ 41 w 47"/>
              <a:gd name="T15" fmla="*/ 2 h 20"/>
              <a:gd name="T16" fmla="*/ 6 w 47"/>
              <a:gd name="T17" fmla="*/ 2 h 20"/>
              <a:gd name="T18" fmla="*/ 3 w 47"/>
              <a:gd name="T19" fmla="*/ 3 h 20"/>
              <a:gd name="T20" fmla="*/ 3 w 47"/>
              <a:gd name="T21" fmla="*/ 3 h 20"/>
              <a:gd name="T22" fmla="*/ 2 w 47"/>
              <a:gd name="T23" fmla="*/ 6 h 20"/>
              <a:gd name="T24" fmla="*/ 2 w 47"/>
              <a:gd name="T25" fmla="*/ 14 h 20"/>
              <a:gd name="T26" fmla="*/ 3 w 47"/>
              <a:gd name="T27" fmla="*/ 16 h 20"/>
              <a:gd name="T28" fmla="*/ 3 w 47"/>
              <a:gd name="T29" fmla="*/ 16 h 20"/>
              <a:gd name="T30" fmla="*/ 3 w 47"/>
              <a:gd name="T31" fmla="*/ 16 h 20"/>
              <a:gd name="T32" fmla="*/ 6 w 47"/>
              <a:gd name="T33" fmla="*/ 18 h 20"/>
              <a:gd name="T34" fmla="*/ 32 w 47"/>
              <a:gd name="T35" fmla="*/ 18 h 20"/>
              <a:gd name="T36" fmla="*/ 33 w 47"/>
              <a:gd name="T37" fmla="*/ 19 h 20"/>
              <a:gd name="T38" fmla="*/ 32 w 47"/>
              <a:gd name="T39" fmla="*/ 20 h 20"/>
              <a:gd name="T40" fmla="*/ 6 w 47"/>
              <a:gd name="T41" fmla="*/ 20 h 20"/>
              <a:gd name="T42" fmla="*/ 2 w 47"/>
              <a:gd name="T43" fmla="*/ 18 h 20"/>
              <a:gd name="T44" fmla="*/ 2 w 47"/>
              <a:gd name="T45" fmla="*/ 18 h 20"/>
              <a:gd name="T46" fmla="*/ 0 w 47"/>
              <a:gd name="T47" fmla="*/ 14 h 20"/>
              <a:gd name="T48" fmla="*/ 0 w 47"/>
              <a:gd name="T49" fmla="*/ 6 h 20"/>
              <a:gd name="T50" fmla="*/ 2 w 47"/>
              <a:gd name="T51" fmla="*/ 2 h 20"/>
              <a:gd name="T52" fmla="*/ 2 w 47"/>
              <a:gd name="T53" fmla="*/ 2 h 20"/>
              <a:gd name="T54" fmla="*/ 2 w 47"/>
              <a:gd name="T55" fmla="*/ 2 h 20"/>
              <a:gd name="T56" fmla="*/ 2 w 47"/>
              <a:gd name="T57" fmla="*/ 2 h 20"/>
              <a:gd name="T58" fmla="*/ 6 w 47"/>
              <a:gd name="T59" fmla="*/ 0 h 20"/>
              <a:gd name="T60" fmla="*/ 41 w 47"/>
              <a:gd name="T61" fmla="*/ 0 h 20"/>
              <a:gd name="T62" fmla="*/ 45 w 47"/>
              <a:gd name="T63" fmla="*/ 2 h 20"/>
              <a:gd name="T64" fmla="*/ 47 w 47"/>
              <a:gd name="T65" fmla="*/ 6 h 20"/>
              <a:gd name="T66" fmla="*/ 47 w 47"/>
              <a:gd name="T67" fmla="*/ 14 h 20"/>
              <a:gd name="T68" fmla="*/ 47 w 47"/>
              <a:gd name="T69" fmla="*/ 16 h 20"/>
              <a:gd name="T70" fmla="*/ 46 w 47"/>
              <a:gd name="T71" fmla="*/ 1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47" h="20">
                <a:moveTo>
                  <a:pt x="46" y="18"/>
                </a:moveTo>
                <a:cubicBezTo>
                  <a:pt x="45" y="18"/>
                  <a:pt x="45" y="18"/>
                  <a:pt x="44" y="18"/>
                </a:cubicBezTo>
                <a:cubicBezTo>
                  <a:pt x="44" y="17"/>
                  <a:pt x="44" y="17"/>
                  <a:pt x="44" y="16"/>
                </a:cubicBezTo>
                <a:cubicBezTo>
                  <a:pt x="45" y="16"/>
                  <a:pt x="45" y="15"/>
                  <a:pt x="45" y="15"/>
                </a:cubicBezTo>
                <a:cubicBezTo>
                  <a:pt x="45" y="15"/>
                  <a:pt x="45" y="14"/>
                  <a:pt x="45" y="14"/>
                </a:cubicBezTo>
                <a:cubicBezTo>
                  <a:pt x="45" y="6"/>
                  <a:pt x="45" y="6"/>
                  <a:pt x="45" y="6"/>
                </a:cubicBezTo>
                <a:cubicBezTo>
                  <a:pt x="45" y="5"/>
                  <a:pt x="45" y="4"/>
                  <a:pt x="44" y="3"/>
                </a:cubicBezTo>
                <a:cubicBezTo>
                  <a:pt x="43" y="2"/>
                  <a:pt x="42" y="2"/>
                  <a:pt x="41" y="2"/>
                </a:cubicBezTo>
                <a:cubicBezTo>
                  <a:pt x="6" y="2"/>
                  <a:pt x="6" y="2"/>
                  <a:pt x="6" y="2"/>
                </a:cubicBezTo>
                <a:cubicBezTo>
                  <a:pt x="5" y="2"/>
                  <a:pt x="4" y="2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2" y="4"/>
                  <a:pt x="2" y="5"/>
                  <a:pt x="2" y="6"/>
                </a:cubicBezTo>
                <a:cubicBezTo>
                  <a:pt x="2" y="14"/>
                  <a:pt x="2" y="14"/>
                  <a:pt x="2" y="14"/>
                </a:cubicBezTo>
                <a:cubicBezTo>
                  <a:pt x="2" y="15"/>
                  <a:pt x="2" y="16"/>
                  <a:pt x="3" y="16"/>
                </a:cubicBezTo>
                <a:cubicBezTo>
                  <a:pt x="3" y="16"/>
                  <a:pt x="3" y="16"/>
                  <a:pt x="3" y="16"/>
                </a:cubicBezTo>
                <a:cubicBezTo>
                  <a:pt x="3" y="16"/>
                  <a:pt x="3" y="16"/>
                  <a:pt x="3" y="16"/>
                </a:cubicBezTo>
                <a:cubicBezTo>
                  <a:pt x="4" y="17"/>
                  <a:pt x="5" y="18"/>
                  <a:pt x="6" y="18"/>
                </a:cubicBezTo>
                <a:cubicBezTo>
                  <a:pt x="32" y="18"/>
                  <a:pt x="32" y="18"/>
                  <a:pt x="32" y="18"/>
                </a:cubicBezTo>
                <a:cubicBezTo>
                  <a:pt x="33" y="18"/>
                  <a:pt x="33" y="18"/>
                  <a:pt x="33" y="19"/>
                </a:cubicBezTo>
                <a:cubicBezTo>
                  <a:pt x="33" y="19"/>
                  <a:pt x="33" y="20"/>
                  <a:pt x="32" y="20"/>
                </a:cubicBezTo>
                <a:cubicBezTo>
                  <a:pt x="6" y="20"/>
                  <a:pt x="6" y="20"/>
                  <a:pt x="6" y="20"/>
                </a:cubicBezTo>
                <a:cubicBezTo>
                  <a:pt x="4" y="20"/>
                  <a:pt x="3" y="19"/>
                  <a:pt x="2" y="18"/>
                </a:cubicBezTo>
                <a:cubicBezTo>
                  <a:pt x="2" y="18"/>
                  <a:pt x="2" y="18"/>
                  <a:pt x="2" y="18"/>
                </a:cubicBezTo>
                <a:cubicBezTo>
                  <a:pt x="0" y="17"/>
                  <a:pt x="0" y="15"/>
                  <a:pt x="0" y="14"/>
                </a:cubicBezTo>
                <a:cubicBezTo>
                  <a:pt x="0" y="6"/>
                  <a:pt x="0" y="6"/>
                  <a:pt x="0" y="6"/>
                </a:cubicBezTo>
                <a:cubicBezTo>
                  <a:pt x="0" y="4"/>
                  <a:pt x="0" y="3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3" y="1"/>
                  <a:pt x="4" y="0"/>
                  <a:pt x="6" y="0"/>
                </a:cubicBezTo>
                <a:cubicBezTo>
                  <a:pt x="41" y="0"/>
                  <a:pt x="41" y="0"/>
                  <a:pt x="41" y="0"/>
                </a:cubicBezTo>
                <a:cubicBezTo>
                  <a:pt x="43" y="0"/>
                  <a:pt x="44" y="1"/>
                  <a:pt x="45" y="2"/>
                </a:cubicBezTo>
                <a:cubicBezTo>
                  <a:pt x="47" y="3"/>
                  <a:pt x="47" y="4"/>
                  <a:pt x="47" y="6"/>
                </a:cubicBezTo>
                <a:cubicBezTo>
                  <a:pt x="47" y="14"/>
                  <a:pt x="47" y="14"/>
                  <a:pt x="47" y="14"/>
                </a:cubicBezTo>
                <a:cubicBezTo>
                  <a:pt x="47" y="14"/>
                  <a:pt x="47" y="15"/>
                  <a:pt x="47" y="16"/>
                </a:cubicBezTo>
                <a:cubicBezTo>
                  <a:pt x="47" y="16"/>
                  <a:pt x="46" y="17"/>
                  <a:pt x="46" y="18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876" name="Group 875">
            <a:extLst>
              <a:ext uri="{FF2B5EF4-FFF2-40B4-BE49-F238E27FC236}">
                <a16:creationId xmlns:a16="http://schemas.microsoft.com/office/drawing/2014/main" xmlns="" id="{421A3F8F-9A01-4227-A198-6CC443CC581C}"/>
              </a:ext>
            </a:extLst>
          </p:cNvPr>
          <p:cNvGrpSpPr/>
          <p:nvPr/>
        </p:nvGrpSpPr>
        <p:grpSpPr>
          <a:xfrm>
            <a:off x="6226175" y="2970213"/>
            <a:ext cx="339725" cy="344488"/>
            <a:chOff x="6226175" y="2894013"/>
            <a:chExt cx="339725" cy="344488"/>
          </a:xfrm>
          <a:solidFill>
            <a:schemeClr val="tx1"/>
          </a:solidFill>
        </p:grpSpPr>
        <p:sp>
          <p:nvSpPr>
            <p:cNvPr id="877" name="Freeform 841">
              <a:extLst>
                <a:ext uri="{FF2B5EF4-FFF2-40B4-BE49-F238E27FC236}">
                  <a16:creationId xmlns:a16="http://schemas.microsoft.com/office/drawing/2014/main" xmlns="" id="{B65656F9-26BD-44ED-994B-F43357B0C11E}"/>
                </a:ext>
              </a:extLst>
            </p:cNvPr>
            <p:cNvSpPr>
              <a:spLocks/>
            </p:cNvSpPr>
            <p:nvPr/>
          </p:nvSpPr>
          <p:spPr bwMode="auto">
            <a:xfrm>
              <a:off x="6226175" y="2960688"/>
              <a:ext cx="339725" cy="277813"/>
            </a:xfrm>
            <a:custGeom>
              <a:avLst/>
              <a:gdLst>
                <a:gd name="T0" fmla="*/ 45 w 61"/>
                <a:gd name="T1" fmla="*/ 11 h 50"/>
                <a:gd name="T2" fmla="*/ 44 w 61"/>
                <a:gd name="T3" fmla="*/ 11 h 50"/>
                <a:gd name="T4" fmla="*/ 44 w 61"/>
                <a:gd name="T5" fmla="*/ 10 h 50"/>
                <a:gd name="T6" fmla="*/ 60 w 61"/>
                <a:gd name="T7" fmla="*/ 0 h 50"/>
                <a:gd name="T8" fmla="*/ 61 w 61"/>
                <a:gd name="T9" fmla="*/ 0 h 50"/>
                <a:gd name="T10" fmla="*/ 61 w 61"/>
                <a:gd name="T11" fmla="*/ 1 h 50"/>
                <a:gd name="T12" fmla="*/ 61 w 61"/>
                <a:gd name="T13" fmla="*/ 1 h 50"/>
                <a:gd name="T14" fmla="*/ 61 w 61"/>
                <a:gd name="T15" fmla="*/ 37 h 50"/>
                <a:gd name="T16" fmla="*/ 61 w 61"/>
                <a:gd name="T17" fmla="*/ 38 h 50"/>
                <a:gd name="T18" fmla="*/ 43 w 61"/>
                <a:gd name="T19" fmla="*/ 49 h 50"/>
                <a:gd name="T20" fmla="*/ 42 w 61"/>
                <a:gd name="T21" fmla="*/ 49 h 50"/>
                <a:gd name="T22" fmla="*/ 42 w 61"/>
                <a:gd name="T23" fmla="*/ 49 h 50"/>
                <a:gd name="T24" fmla="*/ 18 w 61"/>
                <a:gd name="T25" fmla="*/ 38 h 50"/>
                <a:gd name="T26" fmla="*/ 1 w 61"/>
                <a:gd name="T27" fmla="*/ 49 h 50"/>
                <a:gd name="T28" fmla="*/ 0 w 61"/>
                <a:gd name="T29" fmla="*/ 49 h 50"/>
                <a:gd name="T30" fmla="*/ 0 w 61"/>
                <a:gd name="T31" fmla="*/ 48 h 50"/>
                <a:gd name="T32" fmla="*/ 0 w 61"/>
                <a:gd name="T33" fmla="*/ 12 h 50"/>
                <a:gd name="T34" fmla="*/ 0 w 61"/>
                <a:gd name="T35" fmla="*/ 12 h 50"/>
                <a:gd name="T36" fmla="*/ 0 w 61"/>
                <a:gd name="T37" fmla="*/ 12 h 50"/>
                <a:gd name="T38" fmla="*/ 14 w 61"/>
                <a:gd name="T39" fmla="*/ 4 h 50"/>
                <a:gd name="T40" fmla="*/ 15 w 61"/>
                <a:gd name="T41" fmla="*/ 4 h 50"/>
                <a:gd name="T42" fmla="*/ 15 w 61"/>
                <a:gd name="T43" fmla="*/ 5 h 50"/>
                <a:gd name="T44" fmla="*/ 2 w 61"/>
                <a:gd name="T45" fmla="*/ 13 h 50"/>
                <a:gd name="T46" fmla="*/ 2 w 61"/>
                <a:gd name="T47" fmla="*/ 47 h 50"/>
                <a:gd name="T48" fmla="*/ 18 w 61"/>
                <a:gd name="T49" fmla="*/ 36 h 50"/>
                <a:gd name="T50" fmla="*/ 18 w 61"/>
                <a:gd name="T51" fmla="*/ 36 h 50"/>
                <a:gd name="T52" fmla="*/ 18 w 61"/>
                <a:gd name="T53" fmla="*/ 36 h 50"/>
                <a:gd name="T54" fmla="*/ 43 w 61"/>
                <a:gd name="T55" fmla="*/ 47 h 50"/>
                <a:gd name="T56" fmla="*/ 59 w 61"/>
                <a:gd name="T57" fmla="*/ 37 h 50"/>
                <a:gd name="T58" fmla="*/ 59 w 61"/>
                <a:gd name="T59" fmla="*/ 2 h 50"/>
                <a:gd name="T60" fmla="*/ 45 w 61"/>
                <a:gd name="T61" fmla="*/ 11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1" h="50">
                  <a:moveTo>
                    <a:pt x="45" y="11"/>
                  </a:moveTo>
                  <a:cubicBezTo>
                    <a:pt x="45" y="11"/>
                    <a:pt x="44" y="11"/>
                    <a:pt x="44" y="11"/>
                  </a:cubicBezTo>
                  <a:cubicBezTo>
                    <a:pt x="44" y="10"/>
                    <a:pt x="44" y="10"/>
                    <a:pt x="44" y="1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0" y="0"/>
                    <a:pt x="61" y="0"/>
                    <a:pt x="61" y="0"/>
                  </a:cubicBezTo>
                  <a:cubicBezTo>
                    <a:pt x="61" y="0"/>
                    <a:pt x="61" y="1"/>
                    <a:pt x="61" y="1"/>
                  </a:cubicBezTo>
                  <a:cubicBezTo>
                    <a:pt x="61" y="1"/>
                    <a:pt x="61" y="1"/>
                    <a:pt x="61" y="1"/>
                  </a:cubicBezTo>
                  <a:cubicBezTo>
                    <a:pt x="61" y="37"/>
                    <a:pt x="61" y="37"/>
                    <a:pt x="61" y="37"/>
                  </a:cubicBezTo>
                  <a:cubicBezTo>
                    <a:pt x="61" y="37"/>
                    <a:pt x="61" y="38"/>
                    <a:pt x="61" y="38"/>
                  </a:cubicBezTo>
                  <a:cubicBezTo>
                    <a:pt x="43" y="49"/>
                    <a:pt x="43" y="49"/>
                    <a:pt x="43" y="49"/>
                  </a:cubicBezTo>
                  <a:cubicBezTo>
                    <a:pt x="43" y="49"/>
                    <a:pt x="43" y="50"/>
                    <a:pt x="42" y="49"/>
                  </a:cubicBezTo>
                  <a:cubicBezTo>
                    <a:pt x="42" y="49"/>
                    <a:pt x="42" y="49"/>
                    <a:pt x="42" y="49"/>
                  </a:cubicBezTo>
                  <a:cubicBezTo>
                    <a:pt x="18" y="38"/>
                    <a:pt x="18" y="38"/>
                    <a:pt x="18" y="38"/>
                  </a:cubicBezTo>
                  <a:cubicBezTo>
                    <a:pt x="1" y="49"/>
                    <a:pt x="1" y="49"/>
                    <a:pt x="1" y="49"/>
                  </a:cubicBezTo>
                  <a:cubicBezTo>
                    <a:pt x="1" y="50"/>
                    <a:pt x="0" y="49"/>
                    <a:pt x="0" y="49"/>
                  </a:cubicBezTo>
                  <a:cubicBezTo>
                    <a:pt x="0" y="49"/>
                    <a:pt x="0" y="49"/>
                    <a:pt x="0" y="4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14" y="4"/>
                    <a:pt x="14" y="4"/>
                    <a:pt x="14" y="4"/>
                  </a:cubicBezTo>
                  <a:cubicBezTo>
                    <a:pt x="14" y="3"/>
                    <a:pt x="15" y="4"/>
                    <a:pt x="15" y="4"/>
                  </a:cubicBezTo>
                  <a:cubicBezTo>
                    <a:pt x="15" y="5"/>
                    <a:pt x="15" y="5"/>
                    <a:pt x="15" y="5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2" y="47"/>
                    <a:pt x="2" y="47"/>
                    <a:pt x="2" y="47"/>
                  </a:cubicBezTo>
                  <a:cubicBezTo>
                    <a:pt x="18" y="36"/>
                    <a:pt x="18" y="36"/>
                    <a:pt x="18" y="36"/>
                  </a:cubicBezTo>
                  <a:cubicBezTo>
                    <a:pt x="18" y="36"/>
                    <a:pt x="18" y="36"/>
                    <a:pt x="18" y="36"/>
                  </a:cubicBezTo>
                  <a:cubicBezTo>
                    <a:pt x="18" y="36"/>
                    <a:pt x="18" y="36"/>
                    <a:pt x="18" y="36"/>
                  </a:cubicBezTo>
                  <a:cubicBezTo>
                    <a:pt x="43" y="47"/>
                    <a:pt x="43" y="47"/>
                    <a:pt x="43" y="47"/>
                  </a:cubicBezTo>
                  <a:cubicBezTo>
                    <a:pt x="59" y="37"/>
                    <a:pt x="59" y="37"/>
                    <a:pt x="59" y="37"/>
                  </a:cubicBezTo>
                  <a:cubicBezTo>
                    <a:pt x="59" y="2"/>
                    <a:pt x="59" y="2"/>
                    <a:pt x="59" y="2"/>
                  </a:cubicBezTo>
                  <a:lnTo>
                    <a:pt x="45" y="1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8" name="Freeform 842">
              <a:extLst>
                <a:ext uri="{FF2B5EF4-FFF2-40B4-BE49-F238E27FC236}">
                  <a16:creationId xmlns:a16="http://schemas.microsoft.com/office/drawing/2014/main" xmlns="" id="{6BDA3B8E-CCB9-411F-BA2F-6508519B985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21425" y="2894013"/>
              <a:ext cx="149225" cy="206375"/>
            </a:xfrm>
            <a:custGeom>
              <a:avLst/>
              <a:gdLst>
                <a:gd name="T0" fmla="*/ 13 w 27"/>
                <a:gd name="T1" fmla="*/ 0 h 37"/>
                <a:gd name="T2" fmla="*/ 23 w 27"/>
                <a:gd name="T3" fmla="*/ 4 h 37"/>
                <a:gd name="T4" fmla="*/ 23 w 27"/>
                <a:gd name="T5" fmla="*/ 4 h 37"/>
                <a:gd name="T6" fmla="*/ 23 w 27"/>
                <a:gd name="T7" fmla="*/ 4 h 37"/>
                <a:gd name="T8" fmla="*/ 27 w 27"/>
                <a:gd name="T9" fmla="*/ 14 h 37"/>
                <a:gd name="T10" fmla="*/ 22 w 27"/>
                <a:gd name="T11" fmla="*/ 26 h 37"/>
                <a:gd name="T12" fmla="*/ 14 w 27"/>
                <a:gd name="T13" fmla="*/ 37 h 37"/>
                <a:gd name="T14" fmla="*/ 13 w 27"/>
                <a:gd name="T15" fmla="*/ 37 h 37"/>
                <a:gd name="T16" fmla="*/ 13 w 27"/>
                <a:gd name="T17" fmla="*/ 37 h 37"/>
                <a:gd name="T18" fmla="*/ 5 w 27"/>
                <a:gd name="T19" fmla="*/ 26 h 37"/>
                <a:gd name="T20" fmla="*/ 0 w 27"/>
                <a:gd name="T21" fmla="*/ 14 h 37"/>
                <a:gd name="T22" fmla="*/ 4 w 27"/>
                <a:gd name="T23" fmla="*/ 4 h 37"/>
                <a:gd name="T24" fmla="*/ 13 w 27"/>
                <a:gd name="T25" fmla="*/ 0 h 37"/>
                <a:gd name="T26" fmla="*/ 22 w 27"/>
                <a:gd name="T27" fmla="*/ 6 h 37"/>
                <a:gd name="T28" fmla="*/ 13 w 27"/>
                <a:gd name="T29" fmla="*/ 2 h 37"/>
                <a:gd name="T30" fmla="*/ 5 w 27"/>
                <a:gd name="T31" fmla="*/ 6 h 37"/>
                <a:gd name="T32" fmla="*/ 2 w 27"/>
                <a:gd name="T33" fmla="*/ 14 h 37"/>
                <a:gd name="T34" fmla="*/ 6 w 27"/>
                <a:gd name="T35" fmla="*/ 25 h 37"/>
                <a:gd name="T36" fmla="*/ 13 w 27"/>
                <a:gd name="T37" fmla="*/ 35 h 37"/>
                <a:gd name="T38" fmla="*/ 21 w 27"/>
                <a:gd name="T39" fmla="*/ 25 h 37"/>
                <a:gd name="T40" fmla="*/ 25 w 27"/>
                <a:gd name="T41" fmla="*/ 14 h 37"/>
                <a:gd name="T42" fmla="*/ 22 w 27"/>
                <a:gd name="T43" fmla="*/ 6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7" h="37">
                  <a:moveTo>
                    <a:pt x="13" y="0"/>
                  </a:moveTo>
                  <a:cubicBezTo>
                    <a:pt x="17" y="0"/>
                    <a:pt x="21" y="2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3" y="4"/>
                    <a:pt x="23" y="4"/>
                    <a:pt x="23" y="4"/>
                  </a:cubicBezTo>
                  <a:cubicBezTo>
                    <a:pt x="25" y="7"/>
                    <a:pt x="27" y="10"/>
                    <a:pt x="27" y="14"/>
                  </a:cubicBezTo>
                  <a:cubicBezTo>
                    <a:pt x="27" y="17"/>
                    <a:pt x="25" y="22"/>
                    <a:pt x="22" y="26"/>
                  </a:cubicBezTo>
                  <a:cubicBezTo>
                    <a:pt x="20" y="30"/>
                    <a:pt x="16" y="34"/>
                    <a:pt x="14" y="37"/>
                  </a:cubicBezTo>
                  <a:cubicBezTo>
                    <a:pt x="14" y="37"/>
                    <a:pt x="13" y="37"/>
                    <a:pt x="13" y="37"/>
                  </a:cubicBezTo>
                  <a:cubicBezTo>
                    <a:pt x="13" y="37"/>
                    <a:pt x="13" y="37"/>
                    <a:pt x="13" y="37"/>
                  </a:cubicBezTo>
                  <a:cubicBezTo>
                    <a:pt x="11" y="34"/>
                    <a:pt x="7" y="30"/>
                    <a:pt x="5" y="26"/>
                  </a:cubicBezTo>
                  <a:cubicBezTo>
                    <a:pt x="2" y="22"/>
                    <a:pt x="0" y="17"/>
                    <a:pt x="0" y="14"/>
                  </a:cubicBezTo>
                  <a:cubicBezTo>
                    <a:pt x="0" y="10"/>
                    <a:pt x="2" y="7"/>
                    <a:pt x="4" y="4"/>
                  </a:cubicBezTo>
                  <a:cubicBezTo>
                    <a:pt x="6" y="2"/>
                    <a:pt x="10" y="0"/>
                    <a:pt x="13" y="0"/>
                  </a:cubicBezTo>
                  <a:close/>
                  <a:moveTo>
                    <a:pt x="22" y="6"/>
                  </a:moveTo>
                  <a:cubicBezTo>
                    <a:pt x="20" y="4"/>
                    <a:pt x="17" y="2"/>
                    <a:pt x="13" y="2"/>
                  </a:cubicBezTo>
                  <a:cubicBezTo>
                    <a:pt x="10" y="2"/>
                    <a:pt x="7" y="4"/>
                    <a:pt x="5" y="6"/>
                  </a:cubicBezTo>
                  <a:cubicBezTo>
                    <a:pt x="3" y="8"/>
                    <a:pt x="2" y="11"/>
                    <a:pt x="2" y="14"/>
                  </a:cubicBezTo>
                  <a:cubicBezTo>
                    <a:pt x="2" y="17"/>
                    <a:pt x="4" y="21"/>
                    <a:pt x="6" y="25"/>
                  </a:cubicBezTo>
                  <a:cubicBezTo>
                    <a:pt x="9" y="29"/>
                    <a:pt x="11" y="32"/>
                    <a:pt x="13" y="35"/>
                  </a:cubicBezTo>
                  <a:cubicBezTo>
                    <a:pt x="16" y="32"/>
                    <a:pt x="18" y="29"/>
                    <a:pt x="21" y="25"/>
                  </a:cubicBezTo>
                  <a:cubicBezTo>
                    <a:pt x="23" y="21"/>
                    <a:pt x="25" y="17"/>
                    <a:pt x="25" y="14"/>
                  </a:cubicBezTo>
                  <a:cubicBezTo>
                    <a:pt x="25" y="11"/>
                    <a:pt x="24" y="8"/>
                    <a:pt x="22" y="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9" name="Freeform 843">
              <a:extLst>
                <a:ext uri="{FF2B5EF4-FFF2-40B4-BE49-F238E27FC236}">
                  <a16:creationId xmlns:a16="http://schemas.microsoft.com/office/drawing/2014/main" xmlns="" id="{C844ACCE-F737-4D2C-B4FE-D9C25B931A5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65875" y="2938463"/>
              <a:ext cx="60325" cy="61913"/>
            </a:xfrm>
            <a:custGeom>
              <a:avLst/>
              <a:gdLst>
                <a:gd name="T0" fmla="*/ 5 w 11"/>
                <a:gd name="T1" fmla="*/ 0 h 11"/>
                <a:gd name="T2" fmla="*/ 10 w 11"/>
                <a:gd name="T3" fmla="*/ 2 h 11"/>
                <a:gd name="T4" fmla="*/ 10 w 11"/>
                <a:gd name="T5" fmla="*/ 2 h 11"/>
                <a:gd name="T6" fmla="*/ 11 w 11"/>
                <a:gd name="T7" fmla="*/ 6 h 11"/>
                <a:gd name="T8" fmla="*/ 10 w 11"/>
                <a:gd name="T9" fmla="*/ 10 h 11"/>
                <a:gd name="T10" fmla="*/ 10 w 11"/>
                <a:gd name="T11" fmla="*/ 10 h 11"/>
                <a:gd name="T12" fmla="*/ 5 w 11"/>
                <a:gd name="T13" fmla="*/ 11 h 11"/>
                <a:gd name="T14" fmla="*/ 1 w 11"/>
                <a:gd name="T15" fmla="*/ 10 h 11"/>
                <a:gd name="T16" fmla="*/ 0 w 11"/>
                <a:gd name="T17" fmla="*/ 6 h 11"/>
                <a:gd name="T18" fmla="*/ 1 w 11"/>
                <a:gd name="T19" fmla="*/ 2 h 11"/>
                <a:gd name="T20" fmla="*/ 1 w 11"/>
                <a:gd name="T21" fmla="*/ 2 h 11"/>
                <a:gd name="T22" fmla="*/ 5 w 11"/>
                <a:gd name="T23" fmla="*/ 0 h 11"/>
                <a:gd name="T24" fmla="*/ 8 w 11"/>
                <a:gd name="T25" fmla="*/ 3 h 11"/>
                <a:gd name="T26" fmla="*/ 8 w 11"/>
                <a:gd name="T27" fmla="*/ 3 h 11"/>
                <a:gd name="T28" fmla="*/ 5 w 11"/>
                <a:gd name="T29" fmla="*/ 2 h 11"/>
                <a:gd name="T30" fmla="*/ 3 w 11"/>
                <a:gd name="T31" fmla="*/ 3 h 11"/>
                <a:gd name="T32" fmla="*/ 3 w 11"/>
                <a:gd name="T33" fmla="*/ 3 h 11"/>
                <a:gd name="T34" fmla="*/ 2 w 11"/>
                <a:gd name="T35" fmla="*/ 6 h 11"/>
                <a:gd name="T36" fmla="*/ 3 w 11"/>
                <a:gd name="T37" fmla="*/ 8 h 11"/>
                <a:gd name="T38" fmla="*/ 5 w 11"/>
                <a:gd name="T39" fmla="*/ 10 h 11"/>
                <a:gd name="T40" fmla="*/ 8 w 11"/>
                <a:gd name="T41" fmla="*/ 8 h 11"/>
                <a:gd name="T42" fmla="*/ 8 w 11"/>
                <a:gd name="T43" fmla="*/ 8 h 11"/>
                <a:gd name="T44" fmla="*/ 9 w 11"/>
                <a:gd name="T45" fmla="*/ 6 h 11"/>
                <a:gd name="T46" fmla="*/ 8 w 11"/>
                <a:gd name="T47" fmla="*/ 3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1" h="11">
                  <a:moveTo>
                    <a:pt x="5" y="0"/>
                  </a:moveTo>
                  <a:cubicBezTo>
                    <a:pt x="7" y="0"/>
                    <a:pt x="9" y="1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1" y="3"/>
                    <a:pt x="11" y="4"/>
                    <a:pt x="11" y="6"/>
                  </a:cubicBezTo>
                  <a:cubicBezTo>
                    <a:pt x="11" y="7"/>
                    <a:pt x="11" y="9"/>
                    <a:pt x="10" y="10"/>
                  </a:cubicBezTo>
                  <a:cubicBezTo>
                    <a:pt x="10" y="10"/>
                    <a:pt x="10" y="10"/>
                    <a:pt x="10" y="10"/>
                  </a:cubicBezTo>
                  <a:cubicBezTo>
                    <a:pt x="8" y="11"/>
                    <a:pt x="7" y="11"/>
                    <a:pt x="5" y="11"/>
                  </a:cubicBezTo>
                  <a:cubicBezTo>
                    <a:pt x="4" y="11"/>
                    <a:pt x="2" y="11"/>
                    <a:pt x="1" y="10"/>
                  </a:cubicBezTo>
                  <a:cubicBezTo>
                    <a:pt x="0" y="9"/>
                    <a:pt x="0" y="7"/>
                    <a:pt x="0" y="6"/>
                  </a:cubicBezTo>
                  <a:cubicBezTo>
                    <a:pt x="0" y="4"/>
                    <a:pt x="0" y="3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2" y="1"/>
                    <a:pt x="4" y="0"/>
                    <a:pt x="5" y="0"/>
                  </a:cubicBezTo>
                  <a:close/>
                  <a:moveTo>
                    <a:pt x="8" y="3"/>
                  </a:moveTo>
                  <a:cubicBezTo>
                    <a:pt x="8" y="3"/>
                    <a:pt x="8" y="3"/>
                    <a:pt x="8" y="3"/>
                  </a:cubicBezTo>
                  <a:cubicBezTo>
                    <a:pt x="7" y="2"/>
                    <a:pt x="7" y="2"/>
                    <a:pt x="5" y="2"/>
                  </a:cubicBezTo>
                  <a:cubicBezTo>
                    <a:pt x="4" y="2"/>
                    <a:pt x="3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7"/>
                    <a:pt x="2" y="8"/>
                    <a:pt x="3" y="8"/>
                  </a:cubicBezTo>
                  <a:cubicBezTo>
                    <a:pt x="3" y="9"/>
                    <a:pt x="4" y="10"/>
                    <a:pt x="5" y="10"/>
                  </a:cubicBezTo>
                  <a:cubicBezTo>
                    <a:pt x="7" y="10"/>
                    <a:pt x="7" y="9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9" y="8"/>
                    <a:pt x="9" y="7"/>
                    <a:pt x="9" y="6"/>
                  </a:cubicBezTo>
                  <a:cubicBezTo>
                    <a:pt x="9" y="5"/>
                    <a:pt x="9" y="4"/>
                    <a:pt x="8" y="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0" name="Freeform 844">
              <a:extLst>
                <a:ext uri="{FF2B5EF4-FFF2-40B4-BE49-F238E27FC236}">
                  <a16:creationId xmlns:a16="http://schemas.microsoft.com/office/drawing/2014/main" xmlns="" id="{E227D6E2-7594-4F5D-A26C-89F484D8FD80}"/>
                </a:ext>
              </a:extLst>
            </p:cNvPr>
            <p:cNvSpPr>
              <a:spLocks/>
            </p:cNvSpPr>
            <p:nvPr/>
          </p:nvSpPr>
          <p:spPr bwMode="auto">
            <a:xfrm>
              <a:off x="6459538" y="3033713"/>
              <a:ext cx="11112" cy="200025"/>
            </a:xfrm>
            <a:custGeom>
              <a:avLst/>
              <a:gdLst>
                <a:gd name="T0" fmla="*/ 2 w 2"/>
                <a:gd name="T1" fmla="*/ 36 h 36"/>
                <a:gd name="T2" fmla="*/ 1 w 2"/>
                <a:gd name="T3" fmla="*/ 36 h 36"/>
                <a:gd name="T4" fmla="*/ 0 w 2"/>
                <a:gd name="T5" fmla="*/ 36 h 36"/>
                <a:gd name="T6" fmla="*/ 0 w 2"/>
                <a:gd name="T7" fmla="*/ 1 h 36"/>
                <a:gd name="T8" fmla="*/ 1 w 2"/>
                <a:gd name="T9" fmla="*/ 0 h 36"/>
                <a:gd name="T10" fmla="*/ 2 w 2"/>
                <a:gd name="T11" fmla="*/ 1 h 36"/>
                <a:gd name="T12" fmla="*/ 2 w 2"/>
                <a:gd name="T13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36">
                  <a:moveTo>
                    <a:pt x="2" y="36"/>
                  </a:moveTo>
                  <a:cubicBezTo>
                    <a:pt x="2" y="36"/>
                    <a:pt x="1" y="36"/>
                    <a:pt x="1" y="36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lnTo>
                    <a:pt x="2" y="3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1" name="Freeform 845">
              <a:extLst>
                <a:ext uri="{FF2B5EF4-FFF2-40B4-BE49-F238E27FC236}">
                  <a16:creationId xmlns:a16="http://schemas.microsoft.com/office/drawing/2014/main" xmlns="" id="{E32180CC-CBD7-47A2-99AF-8CF02CD890F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21425" y="3033713"/>
              <a:ext cx="11112" cy="138113"/>
            </a:xfrm>
            <a:custGeom>
              <a:avLst/>
              <a:gdLst>
                <a:gd name="T0" fmla="*/ 2 w 2"/>
                <a:gd name="T1" fmla="*/ 24 h 25"/>
                <a:gd name="T2" fmla="*/ 1 w 2"/>
                <a:gd name="T3" fmla="*/ 25 h 25"/>
                <a:gd name="T4" fmla="*/ 0 w 2"/>
                <a:gd name="T5" fmla="*/ 24 h 25"/>
                <a:gd name="T6" fmla="*/ 0 w 2"/>
                <a:gd name="T7" fmla="*/ 1 h 25"/>
                <a:gd name="T8" fmla="*/ 1 w 2"/>
                <a:gd name="T9" fmla="*/ 0 h 25"/>
                <a:gd name="T10" fmla="*/ 2 w 2"/>
                <a:gd name="T11" fmla="*/ 1 h 25"/>
                <a:gd name="T12" fmla="*/ 2 w 2"/>
                <a:gd name="T13" fmla="*/ 2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25">
                  <a:moveTo>
                    <a:pt x="2" y="24"/>
                  </a:moveTo>
                  <a:cubicBezTo>
                    <a:pt x="2" y="24"/>
                    <a:pt x="2" y="25"/>
                    <a:pt x="1" y="25"/>
                  </a:cubicBezTo>
                  <a:cubicBezTo>
                    <a:pt x="1" y="25"/>
                    <a:pt x="0" y="24"/>
                    <a:pt x="0" y="2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lnTo>
                    <a:pt x="2" y="2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82" name="Group 881">
            <a:extLst>
              <a:ext uri="{FF2B5EF4-FFF2-40B4-BE49-F238E27FC236}">
                <a16:creationId xmlns:a16="http://schemas.microsoft.com/office/drawing/2014/main" xmlns="" id="{F91B80A8-A46B-4F30-A768-84FECE42DF60}"/>
              </a:ext>
            </a:extLst>
          </p:cNvPr>
          <p:cNvGrpSpPr/>
          <p:nvPr/>
        </p:nvGrpSpPr>
        <p:grpSpPr>
          <a:xfrm>
            <a:off x="6237288" y="4365626"/>
            <a:ext cx="339725" cy="288925"/>
            <a:chOff x="6237288" y="4289426"/>
            <a:chExt cx="339725" cy="288925"/>
          </a:xfrm>
          <a:solidFill>
            <a:schemeClr val="tx1"/>
          </a:solidFill>
        </p:grpSpPr>
        <p:sp>
          <p:nvSpPr>
            <p:cNvPr id="883" name="Freeform 846">
              <a:extLst>
                <a:ext uri="{FF2B5EF4-FFF2-40B4-BE49-F238E27FC236}">
                  <a16:creationId xmlns:a16="http://schemas.microsoft.com/office/drawing/2014/main" xmlns="" id="{CA9FF86C-000C-4E88-9459-9F11A745CDC0}"/>
                </a:ext>
              </a:extLst>
            </p:cNvPr>
            <p:cNvSpPr>
              <a:spLocks/>
            </p:cNvSpPr>
            <p:nvPr/>
          </p:nvSpPr>
          <p:spPr bwMode="auto">
            <a:xfrm>
              <a:off x="6421438" y="4400551"/>
              <a:ext cx="155575" cy="50800"/>
            </a:xfrm>
            <a:custGeom>
              <a:avLst/>
              <a:gdLst>
                <a:gd name="T0" fmla="*/ 1 w 28"/>
                <a:gd name="T1" fmla="*/ 2 h 9"/>
                <a:gd name="T2" fmla="*/ 0 w 28"/>
                <a:gd name="T3" fmla="*/ 1 h 9"/>
                <a:gd name="T4" fmla="*/ 1 w 28"/>
                <a:gd name="T5" fmla="*/ 0 h 9"/>
                <a:gd name="T6" fmla="*/ 23 w 28"/>
                <a:gd name="T7" fmla="*/ 0 h 9"/>
                <a:gd name="T8" fmla="*/ 25 w 28"/>
                <a:gd name="T9" fmla="*/ 0 h 9"/>
                <a:gd name="T10" fmla="*/ 27 w 28"/>
                <a:gd name="T11" fmla="*/ 1 h 9"/>
                <a:gd name="T12" fmla="*/ 28 w 28"/>
                <a:gd name="T13" fmla="*/ 3 h 9"/>
                <a:gd name="T14" fmla="*/ 28 w 28"/>
                <a:gd name="T15" fmla="*/ 4 h 9"/>
                <a:gd name="T16" fmla="*/ 28 w 28"/>
                <a:gd name="T17" fmla="*/ 6 h 9"/>
                <a:gd name="T18" fmla="*/ 27 w 28"/>
                <a:gd name="T19" fmla="*/ 8 h 9"/>
                <a:gd name="T20" fmla="*/ 25 w 28"/>
                <a:gd name="T21" fmla="*/ 9 h 9"/>
                <a:gd name="T22" fmla="*/ 23 w 28"/>
                <a:gd name="T23" fmla="*/ 9 h 9"/>
                <a:gd name="T24" fmla="*/ 10 w 28"/>
                <a:gd name="T25" fmla="*/ 9 h 9"/>
                <a:gd name="T26" fmla="*/ 9 w 28"/>
                <a:gd name="T27" fmla="*/ 8 h 9"/>
                <a:gd name="T28" fmla="*/ 10 w 28"/>
                <a:gd name="T29" fmla="*/ 7 h 9"/>
                <a:gd name="T30" fmla="*/ 23 w 28"/>
                <a:gd name="T31" fmla="*/ 7 h 9"/>
                <a:gd name="T32" fmla="*/ 25 w 28"/>
                <a:gd name="T33" fmla="*/ 7 h 9"/>
                <a:gd name="T34" fmla="*/ 25 w 28"/>
                <a:gd name="T35" fmla="*/ 6 h 9"/>
                <a:gd name="T36" fmla="*/ 26 w 28"/>
                <a:gd name="T37" fmla="*/ 5 h 9"/>
                <a:gd name="T38" fmla="*/ 26 w 28"/>
                <a:gd name="T39" fmla="*/ 4 h 9"/>
                <a:gd name="T40" fmla="*/ 26 w 28"/>
                <a:gd name="T41" fmla="*/ 3 h 9"/>
                <a:gd name="T42" fmla="*/ 25 w 28"/>
                <a:gd name="T43" fmla="*/ 2 h 9"/>
                <a:gd name="T44" fmla="*/ 25 w 28"/>
                <a:gd name="T45" fmla="*/ 2 h 9"/>
                <a:gd name="T46" fmla="*/ 23 w 28"/>
                <a:gd name="T47" fmla="*/ 2 h 9"/>
                <a:gd name="T48" fmla="*/ 1 w 28"/>
                <a:gd name="T49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8" h="9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4" y="0"/>
                    <a:pt x="25" y="0"/>
                    <a:pt x="25" y="0"/>
                  </a:cubicBezTo>
                  <a:cubicBezTo>
                    <a:pt x="26" y="0"/>
                    <a:pt x="26" y="1"/>
                    <a:pt x="27" y="1"/>
                  </a:cubicBezTo>
                  <a:cubicBezTo>
                    <a:pt x="27" y="1"/>
                    <a:pt x="28" y="2"/>
                    <a:pt x="28" y="3"/>
                  </a:cubicBezTo>
                  <a:cubicBezTo>
                    <a:pt x="28" y="3"/>
                    <a:pt x="28" y="4"/>
                    <a:pt x="28" y="4"/>
                  </a:cubicBezTo>
                  <a:cubicBezTo>
                    <a:pt x="28" y="5"/>
                    <a:pt x="28" y="6"/>
                    <a:pt x="28" y="6"/>
                  </a:cubicBezTo>
                  <a:cubicBezTo>
                    <a:pt x="28" y="7"/>
                    <a:pt x="27" y="7"/>
                    <a:pt x="27" y="8"/>
                  </a:cubicBezTo>
                  <a:cubicBezTo>
                    <a:pt x="26" y="8"/>
                    <a:pt x="26" y="9"/>
                    <a:pt x="25" y="9"/>
                  </a:cubicBezTo>
                  <a:cubicBezTo>
                    <a:pt x="25" y="9"/>
                    <a:pt x="24" y="9"/>
                    <a:pt x="23" y="9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9" y="9"/>
                    <a:pt x="9" y="9"/>
                    <a:pt x="9" y="8"/>
                  </a:cubicBezTo>
                  <a:cubicBezTo>
                    <a:pt x="9" y="8"/>
                    <a:pt x="9" y="7"/>
                    <a:pt x="10" y="7"/>
                  </a:cubicBezTo>
                  <a:cubicBezTo>
                    <a:pt x="23" y="7"/>
                    <a:pt x="23" y="7"/>
                    <a:pt x="23" y="7"/>
                  </a:cubicBezTo>
                  <a:cubicBezTo>
                    <a:pt x="24" y="7"/>
                    <a:pt x="24" y="7"/>
                    <a:pt x="25" y="7"/>
                  </a:cubicBezTo>
                  <a:cubicBezTo>
                    <a:pt x="25" y="7"/>
                    <a:pt x="25" y="7"/>
                    <a:pt x="25" y="6"/>
                  </a:cubicBezTo>
                  <a:cubicBezTo>
                    <a:pt x="26" y="6"/>
                    <a:pt x="26" y="6"/>
                    <a:pt x="26" y="5"/>
                  </a:cubicBezTo>
                  <a:cubicBezTo>
                    <a:pt x="26" y="5"/>
                    <a:pt x="26" y="5"/>
                    <a:pt x="26" y="4"/>
                  </a:cubicBezTo>
                  <a:cubicBezTo>
                    <a:pt x="26" y="4"/>
                    <a:pt x="26" y="4"/>
                    <a:pt x="26" y="3"/>
                  </a:cubicBezTo>
                  <a:cubicBezTo>
                    <a:pt x="26" y="3"/>
                    <a:pt x="26" y="3"/>
                    <a:pt x="25" y="2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4" y="2"/>
                    <a:pt x="24" y="2"/>
                    <a:pt x="23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4" name="Freeform 847">
              <a:extLst>
                <a:ext uri="{FF2B5EF4-FFF2-40B4-BE49-F238E27FC236}">
                  <a16:creationId xmlns:a16="http://schemas.microsoft.com/office/drawing/2014/main" xmlns="" id="{083A5DDD-3367-434F-B054-E5F1AA3FF76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81750" y="4289426"/>
              <a:ext cx="61912" cy="100013"/>
            </a:xfrm>
            <a:custGeom>
              <a:avLst/>
              <a:gdLst>
                <a:gd name="T0" fmla="*/ 9 w 11"/>
                <a:gd name="T1" fmla="*/ 1 h 18"/>
                <a:gd name="T2" fmla="*/ 10 w 11"/>
                <a:gd name="T3" fmla="*/ 1 h 18"/>
                <a:gd name="T4" fmla="*/ 10 w 11"/>
                <a:gd name="T5" fmla="*/ 2 h 18"/>
                <a:gd name="T6" fmla="*/ 2 w 11"/>
                <a:gd name="T7" fmla="*/ 18 h 18"/>
                <a:gd name="T8" fmla="*/ 0 w 11"/>
                <a:gd name="T9" fmla="*/ 18 h 18"/>
                <a:gd name="T10" fmla="*/ 0 w 11"/>
                <a:gd name="T11" fmla="*/ 17 h 18"/>
                <a:gd name="T12" fmla="*/ 9 w 11"/>
                <a:gd name="T13" fmla="*/ 1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8">
                  <a:moveTo>
                    <a:pt x="9" y="1"/>
                  </a:moveTo>
                  <a:cubicBezTo>
                    <a:pt x="9" y="1"/>
                    <a:pt x="9" y="0"/>
                    <a:pt x="10" y="1"/>
                  </a:cubicBezTo>
                  <a:cubicBezTo>
                    <a:pt x="10" y="1"/>
                    <a:pt x="11" y="1"/>
                    <a:pt x="10" y="2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1" y="18"/>
                    <a:pt x="1" y="18"/>
                    <a:pt x="0" y="18"/>
                  </a:cubicBezTo>
                  <a:cubicBezTo>
                    <a:pt x="0" y="18"/>
                    <a:pt x="0" y="17"/>
                    <a:pt x="0" y="17"/>
                  </a:cubicBezTo>
                  <a:lnTo>
                    <a:pt x="9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5" name="Freeform 848">
              <a:extLst>
                <a:ext uri="{FF2B5EF4-FFF2-40B4-BE49-F238E27FC236}">
                  <a16:creationId xmlns:a16="http://schemas.microsoft.com/office/drawing/2014/main" xmlns="" id="{4BA2ECA7-A7FE-46B2-8F23-C85883A59B7F}"/>
                </a:ext>
              </a:extLst>
            </p:cNvPr>
            <p:cNvSpPr>
              <a:spLocks/>
            </p:cNvSpPr>
            <p:nvPr/>
          </p:nvSpPr>
          <p:spPr bwMode="auto">
            <a:xfrm>
              <a:off x="6337300" y="4378326"/>
              <a:ext cx="55562" cy="33338"/>
            </a:xfrm>
            <a:custGeom>
              <a:avLst/>
              <a:gdLst>
                <a:gd name="T0" fmla="*/ 8 w 10"/>
                <a:gd name="T1" fmla="*/ 1 h 6"/>
                <a:gd name="T2" fmla="*/ 9 w 10"/>
                <a:gd name="T3" fmla="*/ 0 h 6"/>
                <a:gd name="T4" fmla="*/ 10 w 10"/>
                <a:gd name="T5" fmla="*/ 2 h 6"/>
                <a:gd name="T6" fmla="*/ 6 w 10"/>
                <a:gd name="T7" fmla="*/ 5 h 6"/>
                <a:gd name="T8" fmla="*/ 1 w 10"/>
                <a:gd name="T9" fmla="*/ 6 h 6"/>
                <a:gd name="T10" fmla="*/ 0 w 10"/>
                <a:gd name="T11" fmla="*/ 5 h 6"/>
                <a:gd name="T12" fmla="*/ 1 w 10"/>
                <a:gd name="T13" fmla="*/ 4 h 6"/>
                <a:gd name="T14" fmla="*/ 5 w 10"/>
                <a:gd name="T15" fmla="*/ 3 h 6"/>
                <a:gd name="T16" fmla="*/ 8 w 10"/>
                <a:gd name="T17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6">
                  <a:moveTo>
                    <a:pt x="8" y="1"/>
                  </a:moveTo>
                  <a:cubicBezTo>
                    <a:pt x="8" y="0"/>
                    <a:pt x="9" y="0"/>
                    <a:pt x="9" y="0"/>
                  </a:cubicBezTo>
                  <a:cubicBezTo>
                    <a:pt x="10" y="1"/>
                    <a:pt x="10" y="1"/>
                    <a:pt x="10" y="2"/>
                  </a:cubicBezTo>
                  <a:cubicBezTo>
                    <a:pt x="8" y="4"/>
                    <a:pt x="7" y="5"/>
                    <a:pt x="6" y="5"/>
                  </a:cubicBezTo>
                  <a:cubicBezTo>
                    <a:pt x="4" y="6"/>
                    <a:pt x="3" y="6"/>
                    <a:pt x="1" y="6"/>
                  </a:cubicBezTo>
                  <a:cubicBezTo>
                    <a:pt x="1" y="6"/>
                    <a:pt x="0" y="5"/>
                    <a:pt x="0" y="5"/>
                  </a:cubicBezTo>
                  <a:cubicBezTo>
                    <a:pt x="0" y="4"/>
                    <a:pt x="1" y="4"/>
                    <a:pt x="1" y="4"/>
                  </a:cubicBezTo>
                  <a:cubicBezTo>
                    <a:pt x="3" y="4"/>
                    <a:pt x="4" y="4"/>
                    <a:pt x="5" y="3"/>
                  </a:cubicBezTo>
                  <a:cubicBezTo>
                    <a:pt x="6" y="3"/>
                    <a:pt x="7" y="2"/>
                    <a:pt x="8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6" name="Freeform 849">
              <a:extLst>
                <a:ext uri="{FF2B5EF4-FFF2-40B4-BE49-F238E27FC236}">
                  <a16:creationId xmlns:a16="http://schemas.microsoft.com/office/drawing/2014/main" xmlns="" id="{B0C6FE4B-F916-468E-B082-5B20569ECCE5}"/>
                </a:ext>
              </a:extLst>
            </p:cNvPr>
            <p:cNvSpPr>
              <a:spLocks/>
            </p:cNvSpPr>
            <p:nvPr/>
          </p:nvSpPr>
          <p:spPr bwMode="auto">
            <a:xfrm>
              <a:off x="6426200" y="4289426"/>
              <a:ext cx="39687" cy="39688"/>
            </a:xfrm>
            <a:custGeom>
              <a:avLst/>
              <a:gdLst>
                <a:gd name="T0" fmla="*/ 1 w 7"/>
                <a:gd name="T1" fmla="*/ 2 h 7"/>
                <a:gd name="T2" fmla="*/ 0 w 7"/>
                <a:gd name="T3" fmla="*/ 1 h 7"/>
                <a:gd name="T4" fmla="*/ 1 w 7"/>
                <a:gd name="T5" fmla="*/ 0 h 7"/>
                <a:gd name="T6" fmla="*/ 3 w 7"/>
                <a:gd name="T7" fmla="*/ 1 h 7"/>
                <a:gd name="T8" fmla="*/ 3 w 7"/>
                <a:gd name="T9" fmla="*/ 1 h 7"/>
                <a:gd name="T10" fmla="*/ 5 w 7"/>
                <a:gd name="T11" fmla="*/ 2 h 7"/>
                <a:gd name="T12" fmla="*/ 7 w 7"/>
                <a:gd name="T13" fmla="*/ 5 h 7"/>
                <a:gd name="T14" fmla="*/ 7 w 7"/>
                <a:gd name="T15" fmla="*/ 5 h 7"/>
                <a:gd name="T16" fmla="*/ 7 w 7"/>
                <a:gd name="T17" fmla="*/ 6 h 7"/>
                <a:gd name="T18" fmla="*/ 5 w 7"/>
                <a:gd name="T19" fmla="*/ 7 h 7"/>
                <a:gd name="T20" fmla="*/ 5 w 7"/>
                <a:gd name="T21" fmla="*/ 6 h 7"/>
                <a:gd name="T22" fmla="*/ 5 w 7"/>
                <a:gd name="T23" fmla="*/ 5 h 7"/>
                <a:gd name="T24" fmla="*/ 5 w 7"/>
                <a:gd name="T25" fmla="*/ 5 h 7"/>
                <a:gd name="T26" fmla="*/ 4 w 7"/>
                <a:gd name="T27" fmla="*/ 3 h 7"/>
                <a:gd name="T28" fmla="*/ 2 w 7"/>
                <a:gd name="T29" fmla="*/ 2 h 7"/>
                <a:gd name="T30" fmla="*/ 2 w 7"/>
                <a:gd name="T31" fmla="*/ 2 h 7"/>
                <a:gd name="T32" fmla="*/ 1 w 7"/>
                <a:gd name="T33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7" h="7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4" y="1"/>
                    <a:pt x="5" y="1"/>
                    <a:pt x="5" y="2"/>
                  </a:cubicBezTo>
                  <a:cubicBezTo>
                    <a:pt x="6" y="3"/>
                    <a:pt x="7" y="4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7" y="6"/>
                    <a:pt x="7" y="6"/>
                    <a:pt x="7" y="6"/>
                  </a:cubicBezTo>
                  <a:cubicBezTo>
                    <a:pt x="6" y="7"/>
                    <a:pt x="6" y="7"/>
                    <a:pt x="5" y="7"/>
                  </a:cubicBezTo>
                  <a:cubicBezTo>
                    <a:pt x="5" y="7"/>
                    <a:pt x="5" y="6"/>
                    <a:pt x="5" y="6"/>
                  </a:cubicBezTo>
                  <a:cubicBezTo>
                    <a:pt x="5" y="6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4"/>
                    <a:pt x="4" y="4"/>
                    <a:pt x="4" y="3"/>
                  </a:cubicBezTo>
                  <a:cubicBezTo>
                    <a:pt x="4" y="3"/>
                    <a:pt x="3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7" name="Freeform 850">
              <a:extLst>
                <a:ext uri="{FF2B5EF4-FFF2-40B4-BE49-F238E27FC236}">
                  <a16:creationId xmlns:a16="http://schemas.microsoft.com/office/drawing/2014/main" xmlns="" id="{EB5C6B80-A8DB-40DA-9CB7-8E5EFB2ADBF9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7313" y="4318001"/>
              <a:ext cx="28575" cy="60325"/>
            </a:xfrm>
            <a:custGeom>
              <a:avLst/>
              <a:gdLst>
                <a:gd name="T0" fmla="*/ 3 w 5"/>
                <a:gd name="T1" fmla="*/ 1 h 11"/>
                <a:gd name="T2" fmla="*/ 4 w 5"/>
                <a:gd name="T3" fmla="*/ 0 h 11"/>
                <a:gd name="T4" fmla="*/ 5 w 5"/>
                <a:gd name="T5" fmla="*/ 1 h 11"/>
                <a:gd name="T6" fmla="*/ 2 w 5"/>
                <a:gd name="T7" fmla="*/ 10 h 11"/>
                <a:gd name="T8" fmla="*/ 1 w 5"/>
                <a:gd name="T9" fmla="*/ 11 h 11"/>
                <a:gd name="T10" fmla="*/ 0 w 5"/>
                <a:gd name="T11" fmla="*/ 10 h 11"/>
                <a:gd name="T12" fmla="*/ 3 w 5"/>
                <a:gd name="T13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" h="11">
                  <a:moveTo>
                    <a:pt x="3" y="1"/>
                  </a:moveTo>
                  <a:cubicBezTo>
                    <a:pt x="3" y="0"/>
                    <a:pt x="3" y="0"/>
                    <a:pt x="4" y="0"/>
                  </a:cubicBezTo>
                  <a:cubicBezTo>
                    <a:pt x="4" y="0"/>
                    <a:pt x="5" y="1"/>
                    <a:pt x="5" y="1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" y="11"/>
                    <a:pt x="1" y="11"/>
                    <a:pt x="1" y="11"/>
                  </a:cubicBezTo>
                  <a:cubicBezTo>
                    <a:pt x="0" y="11"/>
                    <a:pt x="0" y="10"/>
                    <a:pt x="0" y="10"/>
                  </a:cubicBezTo>
                  <a:lnTo>
                    <a:pt x="3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8" name="Freeform 851">
              <a:extLst>
                <a:ext uri="{FF2B5EF4-FFF2-40B4-BE49-F238E27FC236}">
                  <a16:creationId xmlns:a16="http://schemas.microsoft.com/office/drawing/2014/main" xmlns="" id="{C09ACDE5-5DD2-4A98-96DF-B9EB0D90069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237288" y="4389438"/>
              <a:ext cx="84137" cy="188913"/>
            </a:xfrm>
            <a:custGeom>
              <a:avLst/>
              <a:gdLst>
                <a:gd name="T0" fmla="*/ 2 w 15"/>
                <a:gd name="T1" fmla="*/ 32 h 34"/>
                <a:gd name="T2" fmla="*/ 13 w 15"/>
                <a:gd name="T3" fmla="*/ 32 h 34"/>
                <a:gd name="T4" fmla="*/ 13 w 15"/>
                <a:gd name="T5" fmla="*/ 2 h 34"/>
                <a:gd name="T6" fmla="*/ 2 w 15"/>
                <a:gd name="T7" fmla="*/ 2 h 34"/>
                <a:gd name="T8" fmla="*/ 2 w 15"/>
                <a:gd name="T9" fmla="*/ 32 h 34"/>
                <a:gd name="T10" fmla="*/ 14 w 15"/>
                <a:gd name="T11" fmla="*/ 34 h 34"/>
                <a:gd name="T12" fmla="*/ 1 w 15"/>
                <a:gd name="T13" fmla="*/ 34 h 34"/>
                <a:gd name="T14" fmla="*/ 1 w 15"/>
                <a:gd name="T15" fmla="*/ 34 h 34"/>
                <a:gd name="T16" fmla="*/ 0 w 15"/>
                <a:gd name="T17" fmla="*/ 33 h 34"/>
                <a:gd name="T18" fmla="*/ 0 w 15"/>
                <a:gd name="T19" fmla="*/ 1 h 34"/>
                <a:gd name="T20" fmla="*/ 0 w 15"/>
                <a:gd name="T21" fmla="*/ 1 h 34"/>
                <a:gd name="T22" fmla="*/ 1 w 15"/>
                <a:gd name="T23" fmla="*/ 0 h 34"/>
                <a:gd name="T24" fmla="*/ 14 w 15"/>
                <a:gd name="T25" fmla="*/ 0 h 34"/>
                <a:gd name="T26" fmla="*/ 14 w 15"/>
                <a:gd name="T27" fmla="*/ 0 h 34"/>
                <a:gd name="T28" fmla="*/ 15 w 15"/>
                <a:gd name="T29" fmla="*/ 1 h 34"/>
                <a:gd name="T30" fmla="*/ 15 w 15"/>
                <a:gd name="T31" fmla="*/ 33 h 34"/>
                <a:gd name="T32" fmla="*/ 15 w 15"/>
                <a:gd name="T33" fmla="*/ 33 h 34"/>
                <a:gd name="T34" fmla="*/ 14 w 15"/>
                <a:gd name="T35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" h="34">
                  <a:moveTo>
                    <a:pt x="2" y="32"/>
                  </a:moveTo>
                  <a:cubicBezTo>
                    <a:pt x="13" y="32"/>
                    <a:pt x="13" y="32"/>
                    <a:pt x="13" y="32"/>
                  </a:cubicBezTo>
                  <a:cubicBezTo>
                    <a:pt x="13" y="2"/>
                    <a:pt x="13" y="2"/>
                    <a:pt x="13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2"/>
                    <a:pt x="2" y="32"/>
                    <a:pt x="2" y="32"/>
                  </a:cubicBezTo>
                  <a:close/>
                  <a:moveTo>
                    <a:pt x="14" y="34"/>
                  </a:moveTo>
                  <a:cubicBezTo>
                    <a:pt x="1" y="34"/>
                    <a:pt x="1" y="34"/>
                    <a:pt x="1" y="34"/>
                  </a:cubicBezTo>
                  <a:cubicBezTo>
                    <a:pt x="1" y="34"/>
                    <a:pt x="1" y="34"/>
                    <a:pt x="1" y="34"/>
                  </a:cubicBezTo>
                  <a:cubicBezTo>
                    <a:pt x="0" y="34"/>
                    <a:pt x="0" y="34"/>
                    <a:pt x="0" y="3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5" y="0"/>
                    <a:pt x="15" y="1"/>
                  </a:cubicBezTo>
                  <a:cubicBezTo>
                    <a:pt x="15" y="33"/>
                    <a:pt x="15" y="33"/>
                    <a:pt x="15" y="33"/>
                  </a:cubicBezTo>
                  <a:cubicBezTo>
                    <a:pt x="15" y="33"/>
                    <a:pt x="15" y="33"/>
                    <a:pt x="15" y="33"/>
                  </a:cubicBezTo>
                  <a:cubicBezTo>
                    <a:pt x="15" y="34"/>
                    <a:pt x="15" y="34"/>
                    <a:pt x="14" y="3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9" name="Freeform 852">
              <a:extLst>
                <a:ext uri="{FF2B5EF4-FFF2-40B4-BE49-F238E27FC236}">
                  <a16:creationId xmlns:a16="http://schemas.microsoft.com/office/drawing/2014/main" xmlns="" id="{D28FC2A4-9D43-40FF-982E-B0A8E0069B1C}"/>
                </a:ext>
              </a:extLst>
            </p:cNvPr>
            <p:cNvSpPr>
              <a:spLocks/>
            </p:cNvSpPr>
            <p:nvPr/>
          </p:nvSpPr>
          <p:spPr bwMode="auto">
            <a:xfrm>
              <a:off x="6337300" y="4556126"/>
              <a:ext cx="95250" cy="22225"/>
            </a:xfrm>
            <a:custGeom>
              <a:avLst/>
              <a:gdLst>
                <a:gd name="T0" fmla="*/ 16 w 17"/>
                <a:gd name="T1" fmla="*/ 2 h 4"/>
                <a:gd name="T2" fmla="*/ 16 w 17"/>
                <a:gd name="T3" fmla="*/ 3 h 4"/>
                <a:gd name="T4" fmla="*/ 15 w 17"/>
                <a:gd name="T5" fmla="*/ 4 h 4"/>
                <a:gd name="T6" fmla="*/ 6 w 17"/>
                <a:gd name="T7" fmla="*/ 2 h 4"/>
                <a:gd name="T8" fmla="*/ 1 w 17"/>
                <a:gd name="T9" fmla="*/ 2 h 4"/>
                <a:gd name="T10" fmla="*/ 0 w 17"/>
                <a:gd name="T11" fmla="*/ 1 h 4"/>
                <a:gd name="T12" fmla="*/ 1 w 17"/>
                <a:gd name="T13" fmla="*/ 0 h 4"/>
                <a:gd name="T14" fmla="*/ 6 w 17"/>
                <a:gd name="T15" fmla="*/ 0 h 4"/>
                <a:gd name="T16" fmla="*/ 6 w 17"/>
                <a:gd name="T17" fmla="*/ 0 h 4"/>
                <a:gd name="T18" fmla="*/ 6 w 17"/>
                <a:gd name="T19" fmla="*/ 0 h 4"/>
                <a:gd name="T20" fmla="*/ 16 w 17"/>
                <a:gd name="T21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" h="4">
                  <a:moveTo>
                    <a:pt x="16" y="2"/>
                  </a:moveTo>
                  <a:cubicBezTo>
                    <a:pt x="16" y="2"/>
                    <a:pt x="17" y="3"/>
                    <a:pt x="16" y="3"/>
                  </a:cubicBezTo>
                  <a:cubicBezTo>
                    <a:pt x="16" y="4"/>
                    <a:pt x="16" y="4"/>
                    <a:pt x="15" y="4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lnTo>
                    <a:pt x="16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0" name="Freeform 853">
              <a:extLst>
                <a:ext uri="{FF2B5EF4-FFF2-40B4-BE49-F238E27FC236}">
                  <a16:creationId xmlns:a16="http://schemas.microsoft.com/office/drawing/2014/main" xmlns="" id="{82186E9B-0DC8-46DF-8004-C283601FE089}"/>
                </a:ext>
              </a:extLst>
            </p:cNvPr>
            <p:cNvSpPr>
              <a:spLocks/>
            </p:cNvSpPr>
            <p:nvPr/>
          </p:nvSpPr>
          <p:spPr bwMode="auto">
            <a:xfrm>
              <a:off x="6470650" y="4462463"/>
              <a:ext cx="106362" cy="33338"/>
            </a:xfrm>
            <a:custGeom>
              <a:avLst/>
              <a:gdLst>
                <a:gd name="T0" fmla="*/ 17 w 19"/>
                <a:gd name="T1" fmla="*/ 1 h 6"/>
                <a:gd name="T2" fmla="*/ 18 w 19"/>
                <a:gd name="T3" fmla="*/ 0 h 6"/>
                <a:gd name="T4" fmla="*/ 19 w 19"/>
                <a:gd name="T5" fmla="*/ 1 h 6"/>
                <a:gd name="T6" fmla="*/ 19 w 19"/>
                <a:gd name="T7" fmla="*/ 3 h 6"/>
                <a:gd name="T8" fmla="*/ 18 w 19"/>
                <a:gd name="T9" fmla="*/ 4 h 6"/>
                <a:gd name="T10" fmla="*/ 16 w 19"/>
                <a:gd name="T11" fmla="*/ 5 h 6"/>
                <a:gd name="T12" fmla="*/ 14 w 19"/>
                <a:gd name="T13" fmla="*/ 6 h 6"/>
                <a:gd name="T14" fmla="*/ 1 w 19"/>
                <a:gd name="T15" fmla="*/ 6 h 6"/>
                <a:gd name="T16" fmla="*/ 0 w 19"/>
                <a:gd name="T17" fmla="*/ 5 h 6"/>
                <a:gd name="T18" fmla="*/ 1 w 19"/>
                <a:gd name="T19" fmla="*/ 4 h 6"/>
                <a:gd name="T20" fmla="*/ 14 w 19"/>
                <a:gd name="T21" fmla="*/ 4 h 6"/>
                <a:gd name="T22" fmla="*/ 16 w 19"/>
                <a:gd name="T23" fmla="*/ 4 h 6"/>
                <a:gd name="T24" fmla="*/ 16 w 19"/>
                <a:gd name="T25" fmla="*/ 3 h 6"/>
                <a:gd name="T26" fmla="*/ 17 w 19"/>
                <a:gd name="T27" fmla="*/ 2 h 6"/>
                <a:gd name="T28" fmla="*/ 17 w 19"/>
                <a:gd name="T2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9" h="6">
                  <a:moveTo>
                    <a:pt x="17" y="1"/>
                  </a:moveTo>
                  <a:cubicBezTo>
                    <a:pt x="17" y="0"/>
                    <a:pt x="18" y="0"/>
                    <a:pt x="18" y="0"/>
                  </a:cubicBezTo>
                  <a:cubicBezTo>
                    <a:pt x="19" y="0"/>
                    <a:pt x="19" y="0"/>
                    <a:pt x="19" y="1"/>
                  </a:cubicBezTo>
                  <a:cubicBezTo>
                    <a:pt x="19" y="2"/>
                    <a:pt x="19" y="2"/>
                    <a:pt x="19" y="3"/>
                  </a:cubicBezTo>
                  <a:cubicBezTo>
                    <a:pt x="19" y="3"/>
                    <a:pt x="18" y="4"/>
                    <a:pt x="18" y="4"/>
                  </a:cubicBezTo>
                  <a:cubicBezTo>
                    <a:pt x="17" y="5"/>
                    <a:pt x="17" y="5"/>
                    <a:pt x="16" y="5"/>
                  </a:cubicBezTo>
                  <a:cubicBezTo>
                    <a:pt x="16" y="6"/>
                    <a:pt x="15" y="6"/>
                    <a:pt x="14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6"/>
                    <a:pt x="0" y="5"/>
                    <a:pt x="0" y="5"/>
                  </a:cubicBezTo>
                  <a:cubicBezTo>
                    <a:pt x="0" y="4"/>
                    <a:pt x="0" y="4"/>
                    <a:pt x="1" y="4"/>
                  </a:cubicBezTo>
                  <a:cubicBezTo>
                    <a:pt x="14" y="4"/>
                    <a:pt x="14" y="4"/>
                    <a:pt x="14" y="4"/>
                  </a:cubicBezTo>
                  <a:cubicBezTo>
                    <a:pt x="15" y="4"/>
                    <a:pt x="15" y="4"/>
                    <a:pt x="16" y="4"/>
                  </a:cubicBezTo>
                  <a:cubicBezTo>
                    <a:pt x="16" y="4"/>
                    <a:pt x="16" y="3"/>
                    <a:pt x="16" y="3"/>
                  </a:cubicBezTo>
                  <a:cubicBezTo>
                    <a:pt x="17" y="3"/>
                    <a:pt x="17" y="2"/>
                    <a:pt x="17" y="2"/>
                  </a:cubicBezTo>
                  <a:cubicBezTo>
                    <a:pt x="17" y="2"/>
                    <a:pt x="17" y="1"/>
                    <a:pt x="1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1" name="Freeform 854">
              <a:extLst>
                <a:ext uri="{FF2B5EF4-FFF2-40B4-BE49-F238E27FC236}">
                  <a16:creationId xmlns:a16="http://schemas.microsoft.com/office/drawing/2014/main" xmlns="" id="{E4EB2D17-1036-4C29-847B-62D4BE1694D3}"/>
                </a:ext>
              </a:extLst>
            </p:cNvPr>
            <p:cNvSpPr>
              <a:spLocks/>
            </p:cNvSpPr>
            <p:nvPr/>
          </p:nvSpPr>
          <p:spPr bwMode="auto">
            <a:xfrm>
              <a:off x="6448425" y="4506913"/>
              <a:ext cx="106362" cy="26988"/>
            </a:xfrm>
            <a:custGeom>
              <a:avLst/>
              <a:gdLst>
                <a:gd name="T0" fmla="*/ 17 w 19"/>
                <a:gd name="T1" fmla="*/ 1 h 5"/>
                <a:gd name="T2" fmla="*/ 18 w 19"/>
                <a:gd name="T3" fmla="*/ 0 h 5"/>
                <a:gd name="T4" fmla="*/ 19 w 19"/>
                <a:gd name="T5" fmla="*/ 1 h 5"/>
                <a:gd name="T6" fmla="*/ 19 w 19"/>
                <a:gd name="T7" fmla="*/ 2 h 5"/>
                <a:gd name="T8" fmla="*/ 19 w 19"/>
                <a:gd name="T9" fmla="*/ 2 h 5"/>
                <a:gd name="T10" fmla="*/ 19 w 19"/>
                <a:gd name="T11" fmla="*/ 2 h 5"/>
                <a:gd name="T12" fmla="*/ 18 w 19"/>
                <a:gd name="T13" fmla="*/ 4 h 5"/>
                <a:gd name="T14" fmla="*/ 18 w 19"/>
                <a:gd name="T15" fmla="*/ 4 h 5"/>
                <a:gd name="T16" fmla="*/ 16 w 19"/>
                <a:gd name="T17" fmla="*/ 5 h 5"/>
                <a:gd name="T18" fmla="*/ 15 w 19"/>
                <a:gd name="T19" fmla="*/ 5 h 5"/>
                <a:gd name="T20" fmla="*/ 1 w 19"/>
                <a:gd name="T21" fmla="*/ 5 h 5"/>
                <a:gd name="T22" fmla="*/ 0 w 19"/>
                <a:gd name="T23" fmla="*/ 4 h 5"/>
                <a:gd name="T24" fmla="*/ 1 w 19"/>
                <a:gd name="T25" fmla="*/ 4 h 5"/>
                <a:gd name="T26" fmla="*/ 15 w 19"/>
                <a:gd name="T27" fmla="*/ 4 h 5"/>
                <a:gd name="T28" fmla="*/ 16 w 19"/>
                <a:gd name="T29" fmla="*/ 3 h 5"/>
                <a:gd name="T30" fmla="*/ 17 w 19"/>
                <a:gd name="T31" fmla="*/ 3 h 5"/>
                <a:gd name="T32" fmla="*/ 17 w 19"/>
                <a:gd name="T33" fmla="*/ 3 h 5"/>
                <a:gd name="T34" fmla="*/ 17 w 19"/>
                <a:gd name="T35" fmla="*/ 2 h 5"/>
                <a:gd name="T36" fmla="*/ 17 w 19"/>
                <a:gd name="T37" fmla="*/ 2 h 5"/>
                <a:gd name="T38" fmla="*/ 17 w 19"/>
                <a:gd name="T3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9" h="5">
                  <a:moveTo>
                    <a:pt x="17" y="1"/>
                  </a:moveTo>
                  <a:cubicBezTo>
                    <a:pt x="17" y="0"/>
                    <a:pt x="18" y="0"/>
                    <a:pt x="18" y="0"/>
                  </a:cubicBezTo>
                  <a:cubicBezTo>
                    <a:pt x="19" y="0"/>
                    <a:pt x="19" y="0"/>
                    <a:pt x="19" y="1"/>
                  </a:cubicBezTo>
                  <a:cubicBezTo>
                    <a:pt x="19" y="1"/>
                    <a:pt x="19" y="2"/>
                    <a:pt x="19" y="2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9" y="3"/>
                    <a:pt x="18" y="4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8" y="5"/>
                    <a:pt x="17" y="5"/>
                    <a:pt x="16" y="5"/>
                  </a:cubicBezTo>
                  <a:cubicBezTo>
                    <a:pt x="16" y="5"/>
                    <a:pt x="15" y="5"/>
                    <a:pt x="15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5"/>
                    <a:pt x="0" y="5"/>
                    <a:pt x="0" y="4"/>
                  </a:cubicBezTo>
                  <a:cubicBezTo>
                    <a:pt x="0" y="4"/>
                    <a:pt x="0" y="4"/>
                    <a:pt x="1" y="4"/>
                  </a:cubicBezTo>
                  <a:cubicBezTo>
                    <a:pt x="15" y="4"/>
                    <a:pt x="15" y="4"/>
                    <a:pt x="15" y="4"/>
                  </a:cubicBezTo>
                  <a:cubicBezTo>
                    <a:pt x="15" y="4"/>
                    <a:pt x="15" y="3"/>
                    <a:pt x="16" y="3"/>
                  </a:cubicBezTo>
                  <a:cubicBezTo>
                    <a:pt x="16" y="3"/>
                    <a:pt x="16" y="3"/>
                    <a:pt x="17" y="3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7" y="2"/>
                    <a:pt x="17" y="2"/>
                    <a:pt x="17" y="2"/>
                  </a:cubicBezTo>
                  <a:cubicBezTo>
                    <a:pt x="17" y="2"/>
                    <a:pt x="17" y="2"/>
                    <a:pt x="17" y="2"/>
                  </a:cubicBezTo>
                  <a:cubicBezTo>
                    <a:pt x="17" y="1"/>
                    <a:pt x="17" y="1"/>
                    <a:pt x="17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2" name="Freeform 855">
              <a:extLst>
                <a:ext uri="{FF2B5EF4-FFF2-40B4-BE49-F238E27FC236}">
                  <a16:creationId xmlns:a16="http://schemas.microsoft.com/office/drawing/2014/main" xmlns="" id="{7AEDB0D8-469A-4B27-B504-46DD4B3C7F47}"/>
                </a:ext>
              </a:extLst>
            </p:cNvPr>
            <p:cNvSpPr>
              <a:spLocks/>
            </p:cNvSpPr>
            <p:nvPr/>
          </p:nvSpPr>
          <p:spPr bwMode="auto">
            <a:xfrm>
              <a:off x="6421438" y="4545013"/>
              <a:ext cx="93662" cy="33338"/>
            </a:xfrm>
            <a:custGeom>
              <a:avLst/>
              <a:gdLst>
                <a:gd name="T0" fmla="*/ 15 w 17"/>
                <a:gd name="T1" fmla="*/ 1 h 6"/>
                <a:gd name="T2" fmla="*/ 16 w 17"/>
                <a:gd name="T3" fmla="*/ 0 h 6"/>
                <a:gd name="T4" fmla="*/ 17 w 17"/>
                <a:gd name="T5" fmla="*/ 1 h 6"/>
                <a:gd name="T6" fmla="*/ 16 w 17"/>
                <a:gd name="T7" fmla="*/ 5 h 6"/>
                <a:gd name="T8" fmla="*/ 16 w 17"/>
                <a:gd name="T9" fmla="*/ 5 h 6"/>
                <a:gd name="T10" fmla="*/ 12 w 17"/>
                <a:gd name="T11" fmla="*/ 6 h 6"/>
                <a:gd name="T12" fmla="*/ 1 w 17"/>
                <a:gd name="T13" fmla="*/ 6 h 6"/>
                <a:gd name="T14" fmla="*/ 0 w 17"/>
                <a:gd name="T15" fmla="*/ 5 h 6"/>
                <a:gd name="T16" fmla="*/ 1 w 17"/>
                <a:gd name="T17" fmla="*/ 4 h 6"/>
                <a:gd name="T18" fmla="*/ 12 w 17"/>
                <a:gd name="T19" fmla="*/ 4 h 6"/>
                <a:gd name="T20" fmla="*/ 14 w 17"/>
                <a:gd name="T21" fmla="*/ 3 h 6"/>
                <a:gd name="T22" fmla="*/ 14 w 17"/>
                <a:gd name="T23" fmla="*/ 3 h 6"/>
                <a:gd name="T24" fmla="*/ 15 w 17"/>
                <a:gd name="T2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7" h="6">
                  <a:moveTo>
                    <a:pt x="15" y="1"/>
                  </a:moveTo>
                  <a:cubicBezTo>
                    <a:pt x="15" y="1"/>
                    <a:pt x="16" y="0"/>
                    <a:pt x="16" y="0"/>
                  </a:cubicBezTo>
                  <a:cubicBezTo>
                    <a:pt x="17" y="0"/>
                    <a:pt x="17" y="1"/>
                    <a:pt x="17" y="1"/>
                  </a:cubicBezTo>
                  <a:cubicBezTo>
                    <a:pt x="17" y="3"/>
                    <a:pt x="16" y="4"/>
                    <a:pt x="16" y="5"/>
                  </a:cubicBezTo>
                  <a:cubicBezTo>
                    <a:pt x="16" y="5"/>
                    <a:pt x="16" y="5"/>
                    <a:pt x="16" y="5"/>
                  </a:cubicBezTo>
                  <a:cubicBezTo>
                    <a:pt x="15" y="6"/>
                    <a:pt x="14" y="6"/>
                    <a:pt x="12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6"/>
                    <a:pt x="0" y="6"/>
                    <a:pt x="0" y="5"/>
                  </a:cubicBezTo>
                  <a:cubicBezTo>
                    <a:pt x="0" y="5"/>
                    <a:pt x="0" y="4"/>
                    <a:pt x="1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3" y="4"/>
                    <a:pt x="14" y="4"/>
                    <a:pt x="14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5" y="3"/>
                    <a:pt x="15" y="2"/>
                    <a:pt x="15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93" name="Group 892">
            <a:extLst>
              <a:ext uri="{FF2B5EF4-FFF2-40B4-BE49-F238E27FC236}">
                <a16:creationId xmlns:a16="http://schemas.microsoft.com/office/drawing/2014/main" xmlns="" id="{920CABC4-A20D-416F-8098-A2D3C5F0A901}"/>
              </a:ext>
            </a:extLst>
          </p:cNvPr>
          <p:cNvGrpSpPr/>
          <p:nvPr/>
        </p:nvGrpSpPr>
        <p:grpSpPr>
          <a:xfrm>
            <a:off x="5530850" y="4349751"/>
            <a:ext cx="339725" cy="304800"/>
            <a:chOff x="5530850" y="4273551"/>
            <a:chExt cx="339725" cy="304800"/>
          </a:xfrm>
          <a:solidFill>
            <a:schemeClr val="tx1"/>
          </a:solidFill>
        </p:grpSpPr>
        <p:sp>
          <p:nvSpPr>
            <p:cNvPr id="894" name="Freeform 856">
              <a:extLst>
                <a:ext uri="{FF2B5EF4-FFF2-40B4-BE49-F238E27FC236}">
                  <a16:creationId xmlns:a16="http://schemas.microsoft.com/office/drawing/2014/main" xmlns="" id="{FB63912C-3270-48B9-BA7A-FE0EBF2BD4E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86413" y="4300538"/>
              <a:ext cx="228600" cy="233363"/>
            </a:xfrm>
            <a:custGeom>
              <a:avLst/>
              <a:gdLst>
                <a:gd name="T0" fmla="*/ 21 w 41"/>
                <a:gd name="T1" fmla="*/ 0 h 42"/>
                <a:gd name="T2" fmla="*/ 35 w 41"/>
                <a:gd name="T3" fmla="*/ 6 h 42"/>
                <a:gd name="T4" fmla="*/ 35 w 41"/>
                <a:gd name="T5" fmla="*/ 6 h 42"/>
                <a:gd name="T6" fmla="*/ 35 w 41"/>
                <a:gd name="T7" fmla="*/ 6 h 42"/>
                <a:gd name="T8" fmla="*/ 35 w 41"/>
                <a:gd name="T9" fmla="*/ 6 h 42"/>
                <a:gd name="T10" fmla="*/ 41 w 41"/>
                <a:gd name="T11" fmla="*/ 21 h 42"/>
                <a:gd name="T12" fmla="*/ 35 w 41"/>
                <a:gd name="T13" fmla="*/ 36 h 42"/>
                <a:gd name="T14" fmla="*/ 35 w 41"/>
                <a:gd name="T15" fmla="*/ 36 h 42"/>
                <a:gd name="T16" fmla="*/ 21 w 41"/>
                <a:gd name="T17" fmla="*/ 42 h 42"/>
                <a:gd name="T18" fmla="*/ 6 w 41"/>
                <a:gd name="T19" fmla="*/ 36 h 42"/>
                <a:gd name="T20" fmla="*/ 6 w 41"/>
                <a:gd name="T21" fmla="*/ 36 h 42"/>
                <a:gd name="T22" fmla="*/ 0 w 41"/>
                <a:gd name="T23" fmla="*/ 21 h 42"/>
                <a:gd name="T24" fmla="*/ 6 w 41"/>
                <a:gd name="T25" fmla="*/ 6 h 42"/>
                <a:gd name="T26" fmla="*/ 21 w 41"/>
                <a:gd name="T27" fmla="*/ 0 h 42"/>
                <a:gd name="T28" fmla="*/ 34 w 41"/>
                <a:gd name="T29" fmla="*/ 8 h 42"/>
                <a:gd name="T30" fmla="*/ 21 w 41"/>
                <a:gd name="T31" fmla="*/ 2 h 42"/>
                <a:gd name="T32" fmla="*/ 7 w 41"/>
                <a:gd name="T33" fmla="*/ 8 h 42"/>
                <a:gd name="T34" fmla="*/ 2 w 41"/>
                <a:gd name="T35" fmla="*/ 21 h 42"/>
                <a:gd name="T36" fmla="*/ 7 w 41"/>
                <a:gd name="T37" fmla="*/ 34 h 42"/>
                <a:gd name="T38" fmla="*/ 21 w 41"/>
                <a:gd name="T39" fmla="*/ 40 h 42"/>
                <a:gd name="T40" fmla="*/ 34 w 41"/>
                <a:gd name="T41" fmla="*/ 34 h 42"/>
                <a:gd name="T42" fmla="*/ 39 w 41"/>
                <a:gd name="T43" fmla="*/ 21 h 42"/>
                <a:gd name="T44" fmla="*/ 34 w 41"/>
                <a:gd name="T45" fmla="*/ 8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1" h="42">
                  <a:moveTo>
                    <a:pt x="21" y="0"/>
                  </a:moveTo>
                  <a:cubicBezTo>
                    <a:pt x="26" y="0"/>
                    <a:pt x="31" y="3"/>
                    <a:pt x="35" y="6"/>
                  </a:cubicBezTo>
                  <a:cubicBezTo>
                    <a:pt x="35" y="6"/>
                    <a:pt x="35" y="6"/>
                    <a:pt x="35" y="6"/>
                  </a:cubicBezTo>
                  <a:cubicBezTo>
                    <a:pt x="35" y="6"/>
                    <a:pt x="35" y="6"/>
                    <a:pt x="35" y="6"/>
                  </a:cubicBezTo>
                  <a:cubicBezTo>
                    <a:pt x="35" y="6"/>
                    <a:pt x="35" y="6"/>
                    <a:pt x="35" y="6"/>
                  </a:cubicBezTo>
                  <a:cubicBezTo>
                    <a:pt x="39" y="10"/>
                    <a:pt x="41" y="15"/>
                    <a:pt x="41" y="21"/>
                  </a:cubicBezTo>
                  <a:cubicBezTo>
                    <a:pt x="41" y="27"/>
                    <a:pt x="39" y="32"/>
                    <a:pt x="35" y="36"/>
                  </a:cubicBezTo>
                  <a:cubicBezTo>
                    <a:pt x="35" y="36"/>
                    <a:pt x="35" y="36"/>
                    <a:pt x="35" y="36"/>
                  </a:cubicBezTo>
                  <a:cubicBezTo>
                    <a:pt x="31" y="40"/>
                    <a:pt x="26" y="42"/>
                    <a:pt x="21" y="42"/>
                  </a:cubicBezTo>
                  <a:cubicBezTo>
                    <a:pt x="15" y="42"/>
                    <a:pt x="10" y="40"/>
                    <a:pt x="6" y="36"/>
                  </a:cubicBezTo>
                  <a:cubicBezTo>
                    <a:pt x="6" y="36"/>
                    <a:pt x="6" y="36"/>
                    <a:pt x="6" y="36"/>
                  </a:cubicBezTo>
                  <a:cubicBezTo>
                    <a:pt x="2" y="32"/>
                    <a:pt x="0" y="27"/>
                    <a:pt x="0" y="21"/>
                  </a:cubicBezTo>
                  <a:cubicBezTo>
                    <a:pt x="0" y="15"/>
                    <a:pt x="2" y="10"/>
                    <a:pt x="6" y="6"/>
                  </a:cubicBezTo>
                  <a:cubicBezTo>
                    <a:pt x="10" y="3"/>
                    <a:pt x="15" y="0"/>
                    <a:pt x="21" y="0"/>
                  </a:cubicBezTo>
                  <a:close/>
                  <a:moveTo>
                    <a:pt x="34" y="8"/>
                  </a:moveTo>
                  <a:cubicBezTo>
                    <a:pt x="30" y="4"/>
                    <a:pt x="26" y="2"/>
                    <a:pt x="21" y="2"/>
                  </a:cubicBezTo>
                  <a:cubicBezTo>
                    <a:pt x="15" y="2"/>
                    <a:pt x="11" y="4"/>
                    <a:pt x="7" y="8"/>
                  </a:cubicBezTo>
                  <a:cubicBezTo>
                    <a:pt x="4" y="11"/>
                    <a:pt x="2" y="16"/>
                    <a:pt x="2" y="21"/>
                  </a:cubicBezTo>
                  <a:cubicBezTo>
                    <a:pt x="2" y="26"/>
                    <a:pt x="4" y="31"/>
                    <a:pt x="7" y="34"/>
                  </a:cubicBezTo>
                  <a:cubicBezTo>
                    <a:pt x="11" y="38"/>
                    <a:pt x="15" y="40"/>
                    <a:pt x="21" y="40"/>
                  </a:cubicBezTo>
                  <a:cubicBezTo>
                    <a:pt x="26" y="40"/>
                    <a:pt x="30" y="38"/>
                    <a:pt x="34" y="34"/>
                  </a:cubicBezTo>
                  <a:cubicBezTo>
                    <a:pt x="37" y="31"/>
                    <a:pt x="39" y="26"/>
                    <a:pt x="39" y="21"/>
                  </a:cubicBezTo>
                  <a:cubicBezTo>
                    <a:pt x="39" y="16"/>
                    <a:pt x="37" y="11"/>
                    <a:pt x="34" y="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5" name="Freeform 857">
              <a:extLst>
                <a:ext uri="{FF2B5EF4-FFF2-40B4-BE49-F238E27FC236}">
                  <a16:creationId xmlns:a16="http://schemas.microsoft.com/office/drawing/2014/main" xmlns="" id="{90C05176-7CBC-434A-8C81-554989F75E60}"/>
                </a:ext>
              </a:extLst>
            </p:cNvPr>
            <p:cNvSpPr>
              <a:spLocks/>
            </p:cNvSpPr>
            <p:nvPr/>
          </p:nvSpPr>
          <p:spPr bwMode="auto">
            <a:xfrm>
              <a:off x="5653088" y="4311651"/>
              <a:ext cx="161925" cy="84138"/>
            </a:xfrm>
            <a:custGeom>
              <a:avLst/>
              <a:gdLst>
                <a:gd name="T0" fmla="*/ 28 w 29"/>
                <a:gd name="T1" fmla="*/ 13 h 15"/>
                <a:gd name="T2" fmla="*/ 29 w 29"/>
                <a:gd name="T3" fmla="*/ 14 h 15"/>
                <a:gd name="T4" fmla="*/ 28 w 29"/>
                <a:gd name="T5" fmla="*/ 15 h 15"/>
                <a:gd name="T6" fmla="*/ 11 w 29"/>
                <a:gd name="T7" fmla="*/ 15 h 15"/>
                <a:gd name="T8" fmla="*/ 3 w 29"/>
                <a:gd name="T9" fmla="*/ 12 h 15"/>
                <a:gd name="T10" fmla="*/ 0 w 29"/>
                <a:gd name="T11" fmla="*/ 4 h 15"/>
                <a:gd name="T12" fmla="*/ 0 w 29"/>
                <a:gd name="T13" fmla="*/ 1 h 15"/>
                <a:gd name="T14" fmla="*/ 1 w 29"/>
                <a:gd name="T15" fmla="*/ 0 h 15"/>
                <a:gd name="T16" fmla="*/ 2 w 29"/>
                <a:gd name="T17" fmla="*/ 1 h 15"/>
                <a:gd name="T18" fmla="*/ 2 w 29"/>
                <a:gd name="T19" fmla="*/ 4 h 15"/>
                <a:gd name="T20" fmla="*/ 5 w 29"/>
                <a:gd name="T21" fmla="*/ 11 h 15"/>
                <a:gd name="T22" fmla="*/ 11 w 29"/>
                <a:gd name="T23" fmla="*/ 13 h 15"/>
                <a:gd name="T24" fmla="*/ 28 w 29"/>
                <a:gd name="T25" fmla="*/ 1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" h="15">
                  <a:moveTo>
                    <a:pt x="28" y="13"/>
                  </a:moveTo>
                  <a:cubicBezTo>
                    <a:pt x="28" y="13"/>
                    <a:pt x="29" y="14"/>
                    <a:pt x="29" y="14"/>
                  </a:cubicBezTo>
                  <a:cubicBezTo>
                    <a:pt x="29" y="15"/>
                    <a:pt x="28" y="15"/>
                    <a:pt x="28" y="15"/>
                  </a:cubicBezTo>
                  <a:cubicBezTo>
                    <a:pt x="11" y="15"/>
                    <a:pt x="11" y="15"/>
                    <a:pt x="11" y="15"/>
                  </a:cubicBezTo>
                  <a:cubicBezTo>
                    <a:pt x="8" y="15"/>
                    <a:pt x="5" y="14"/>
                    <a:pt x="3" y="12"/>
                  </a:cubicBezTo>
                  <a:cubicBezTo>
                    <a:pt x="1" y="10"/>
                    <a:pt x="0" y="7"/>
                    <a:pt x="0" y="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2" y="1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7"/>
                    <a:pt x="3" y="9"/>
                    <a:pt x="5" y="11"/>
                  </a:cubicBezTo>
                  <a:cubicBezTo>
                    <a:pt x="6" y="12"/>
                    <a:pt x="9" y="13"/>
                    <a:pt x="11" y="13"/>
                  </a:cubicBezTo>
                  <a:lnTo>
                    <a:pt x="28" y="1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6" name="Freeform 858">
              <a:extLst>
                <a:ext uri="{FF2B5EF4-FFF2-40B4-BE49-F238E27FC236}">
                  <a16:creationId xmlns:a16="http://schemas.microsoft.com/office/drawing/2014/main" xmlns="" id="{01CF3C54-3932-4BA0-9F88-AF54F5B1EFCE}"/>
                </a:ext>
              </a:extLst>
            </p:cNvPr>
            <p:cNvSpPr>
              <a:spLocks/>
            </p:cNvSpPr>
            <p:nvPr/>
          </p:nvSpPr>
          <p:spPr bwMode="auto">
            <a:xfrm>
              <a:off x="5586413" y="4367213"/>
              <a:ext cx="66675" cy="28575"/>
            </a:xfrm>
            <a:custGeom>
              <a:avLst/>
              <a:gdLst>
                <a:gd name="T0" fmla="*/ 1 w 12"/>
                <a:gd name="T1" fmla="*/ 5 h 5"/>
                <a:gd name="T2" fmla="*/ 0 w 12"/>
                <a:gd name="T3" fmla="*/ 4 h 5"/>
                <a:gd name="T4" fmla="*/ 1 w 12"/>
                <a:gd name="T5" fmla="*/ 3 h 5"/>
                <a:gd name="T6" fmla="*/ 6 w 12"/>
                <a:gd name="T7" fmla="*/ 3 h 5"/>
                <a:gd name="T8" fmla="*/ 10 w 12"/>
                <a:gd name="T9" fmla="*/ 0 h 5"/>
                <a:gd name="T10" fmla="*/ 11 w 12"/>
                <a:gd name="T11" fmla="*/ 0 h 5"/>
                <a:gd name="T12" fmla="*/ 12 w 12"/>
                <a:gd name="T13" fmla="*/ 1 h 5"/>
                <a:gd name="T14" fmla="*/ 7 w 12"/>
                <a:gd name="T15" fmla="*/ 5 h 5"/>
                <a:gd name="T16" fmla="*/ 1 w 12"/>
                <a:gd name="T17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" h="5">
                  <a:moveTo>
                    <a:pt x="1" y="5"/>
                  </a:moveTo>
                  <a:cubicBezTo>
                    <a:pt x="1" y="5"/>
                    <a:pt x="0" y="5"/>
                    <a:pt x="0" y="4"/>
                  </a:cubicBezTo>
                  <a:cubicBezTo>
                    <a:pt x="0" y="4"/>
                    <a:pt x="1" y="3"/>
                    <a:pt x="1" y="3"/>
                  </a:cubicBezTo>
                  <a:cubicBezTo>
                    <a:pt x="3" y="3"/>
                    <a:pt x="5" y="3"/>
                    <a:pt x="6" y="3"/>
                  </a:cubicBezTo>
                  <a:cubicBezTo>
                    <a:pt x="8" y="2"/>
                    <a:pt x="9" y="2"/>
                    <a:pt x="10" y="0"/>
                  </a:cubicBezTo>
                  <a:cubicBezTo>
                    <a:pt x="10" y="0"/>
                    <a:pt x="11" y="0"/>
                    <a:pt x="11" y="0"/>
                  </a:cubicBezTo>
                  <a:cubicBezTo>
                    <a:pt x="12" y="0"/>
                    <a:pt x="12" y="1"/>
                    <a:pt x="12" y="1"/>
                  </a:cubicBezTo>
                  <a:cubicBezTo>
                    <a:pt x="10" y="3"/>
                    <a:pt x="8" y="4"/>
                    <a:pt x="7" y="5"/>
                  </a:cubicBezTo>
                  <a:cubicBezTo>
                    <a:pt x="5" y="5"/>
                    <a:pt x="3" y="5"/>
                    <a:pt x="1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7" name="Freeform 859">
              <a:extLst>
                <a:ext uri="{FF2B5EF4-FFF2-40B4-BE49-F238E27FC236}">
                  <a16:creationId xmlns:a16="http://schemas.microsoft.com/office/drawing/2014/main" xmlns="" id="{82085C5F-4273-4E79-8456-540765548231}"/>
                </a:ext>
              </a:extLst>
            </p:cNvPr>
            <p:cNvSpPr>
              <a:spLocks/>
            </p:cNvSpPr>
            <p:nvPr/>
          </p:nvSpPr>
          <p:spPr bwMode="auto">
            <a:xfrm>
              <a:off x="5664200" y="4489451"/>
              <a:ext cx="73025" cy="17463"/>
            </a:xfrm>
            <a:custGeom>
              <a:avLst/>
              <a:gdLst>
                <a:gd name="T0" fmla="*/ 12 w 13"/>
                <a:gd name="T1" fmla="*/ 0 h 3"/>
                <a:gd name="T2" fmla="*/ 13 w 13"/>
                <a:gd name="T3" fmla="*/ 0 h 3"/>
                <a:gd name="T4" fmla="*/ 13 w 13"/>
                <a:gd name="T5" fmla="*/ 2 h 3"/>
                <a:gd name="T6" fmla="*/ 10 w 13"/>
                <a:gd name="T7" fmla="*/ 3 h 3"/>
                <a:gd name="T8" fmla="*/ 7 w 13"/>
                <a:gd name="T9" fmla="*/ 3 h 3"/>
                <a:gd name="T10" fmla="*/ 3 w 13"/>
                <a:gd name="T11" fmla="*/ 3 h 3"/>
                <a:gd name="T12" fmla="*/ 0 w 13"/>
                <a:gd name="T13" fmla="*/ 2 h 3"/>
                <a:gd name="T14" fmla="*/ 0 w 13"/>
                <a:gd name="T15" fmla="*/ 0 h 3"/>
                <a:gd name="T16" fmla="*/ 1 w 13"/>
                <a:gd name="T17" fmla="*/ 0 h 3"/>
                <a:gd name="T18" fmla="*/ 4 w 13"/>
                <a:gd name="T19" fmla="*/ 1 h 3"/>
                <a:gd name="T20" fmla="*/ 7 w 13"/>
                <a:gd name="T21" fmla="*/ 1 h 3"/>
                <a:gd name="T22" fmla="*/ 9 w 13"/>
                <a:gd name="T23" fmla="*/ 1 h 3"/>
                <a:gd name="T24" fmla="*/ 12 w 13"/>
                <a:gd name="T2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" h="3">
                  <a:moveTo>
                    <a:pt x="12" y="0"/>
                  </a:moveTo>
                  <a:cubicBezTo>
                    <a:pt x="12" y="0"/>
                    <a:pt x="13" y="0"/>
                    <a:pt x="13" y="0"/>
                  </a:cubicBezTo>
                  <a:cubicBezTo>
                    <a:pt x="13" y="1"/>
                    <a:pt x="13" y="1"/>
                    <a:pt x="13" y="2"/>
                  </a:cubicBezTo>
                  <a:cubicBezTo>
                    <a:pt x="12" y="2"/>
                    <a:pt x="11" y="2"/>
                    <a:pt x="10" y="3"/>
                  </a:cubicBezTo>
                  <a:cubicBezTo>
                    <a:pt x="9" y="3"/>
                    <a:pt x="8" y="3"/>
                    <a:pt x="7" y="3"/>
                  </a:cubicBezTo>
                  <a:cubicBezTo>
                    <a:pt x="5" y="3"/>
                    <a:pt x="4" y="3"/>
                    <a:pt x="3" y="3"/>
                  </a:cubicBezTo>
                  <a:cubicBezTo>
                    <a:pt x="2" y="2"/>
                    <a:pt x="1" y="2"/>
                    <a:pt x="0" y="2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3" y="1"/>
                    <a:pt x="4" y="1"/>
                  </a:cubicBezTo>
                  <a:cubicBezTo>
                    <a:pt x="5" y="1"/>
                    <a:pt x="6" y="1"/>
                    <a:pt x="7" y="1"/>
                  </a:cubicBezTo>
                  <a:cubicBezTo>
                    <a:pt x="7" y="1"/>
                    <a:pt x="8" y="1"/>
                    <a:pt x="9" y="1"/>
                  </a:cubicBezTo>
                  <a:cubicBezTo>
                    <a:pt x="10" y="1"/>
                    <a:pt x="11" y="0"/>
                    <a:pt x="12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8" name="Freeform 860">
              <a:extLst>
                <a:ext uri="{FF2B5EF4-FFF2-40B4-BE49-F238E27FC236}">
                  <a16:creationId xmlns:a16="http://schemas.microsoft.com/office/drawing/2014/main" xmlns="" id="{F1341C82-6C38-4A63-A9FD-890DA2823E61}"/>
                </a:ext>
              </a:extLst>
            </p:cNvPr>
            <p:cNvSpPr>
              <a:spLocks/>
            </p:cNvSpPr>
            <p:nvPr/>
          </p:nvSpPr>
          <p:spPr bwMode="auto">
            <a:xfrm>
              <a:off x="5730875" y="4467226"/>
              <a:ext cx="100012" cy="88900"/>
            </a:xfrm>
            <a:custGeom>
              <a:avLst/>
              <a:gdLst>
                <a:gd name="T0" fmla="*/ 18 w 18"/>
                <a:gd name="T1" fmla="*/ 0 h 16"/>
                <a:gd name="T2" fmla="*/ 18 w 18"/>
                <a:gd name="T3" fmla="*/ 2 h 16"/>
                <a:gd name="T4" fmla="*/ 18 w 18"/>
                <a:gd name="T5" fmla="*/ 2 h 16"/>
                <a:gd name="T6" fmla="*/ 17 w 18"/>
                <a:gd name="T7" fmla="*/ 5 h 16"/>
                <a:gd name="T8" fmla="*/ 16 w 18"/>
                <a:gd name="T9" fmla="*/ 6 h 16"/>
                <a:gd name="T10" fmla="*/ 15 w 18"/>
                <a:gd name="T11" fmla="*/ 7 h 16"/>
                <a:gd name="T12" fmla="*/ 14 w 18"/>
                <a:gd name="T13" fmla="*/ 9 h 16"/>
                <a:gd name="T14" fmla="*/ 13 w 18"/>
                <a:gd name="T15" fmla="*/ 10 h 16"/>
                <a:gd name="T16" fmla="*/ 12 w 18"/>
                <a:gd name="T17" fmla="*/ 10 h 16"/>
                <a:gd name="T18" fmla="*/ 11 w 18"/>
                <a:gd name="T19" fmla="*/ 11 h 16"/>
                <a:gd name="T20" fmla="*/ 9 w 18"/>
                <a:gd name="T21" fmla="*/ 13 h 16"/>
                <a:gd name="T22" fmla="*/ 7 w 18"/>
                <a:gd name="T23" fmla="*/ 14 h 16"/>
                <a:gd name="T24" fmla="*/ 6 w 18"/>
                <a:gd name="T25" fmla="*/ 14 h 16"/>
                <a:gd name="T26" fmla="*/ 5 w 18"/>
                <a:gd name="T27" fmla="*/ 15 h 16"/>
                <a:gd name="T28" fmla="*/ 4 w 18"/>
                <a:gd name="T29" fmla="*/ 15 h 16"/>
                <a:gd name="T30" fmla="*/ 4 w 18"/>
                <a:gd name="T31" fmla="*/ 15 h 16"/>
                <a:gd name="T32" fmla="*/ 3 w 18"/>
                <a:gd name="T33" fmla="*/ 15 h 16"/>
                <a:gd name="T34" fmla="*/ 3 w 18"/>
                <a:gd name="T35" fmla="*/ 16 h 16"/>
                <a:gd name="T36" fmla="*/ 2 w 18"/>
                <a:gd name="T37" fmla="*/ 16 h 16"/>
                <a:gd name="T38" fmla="*/ 2 w 18"/>
                <a:gd name="T39" fmla="*/ 16 h 16"/>
                <a:gd name="T40" fmla="*/ 2 w 18"/>
                <a:gd name="T41" fmla="*/ 16 h 16"/>
                <a:gd name="T42" fmla="*/ 0 w 18"/>
                <a:gd name="T43" fmla="*/ 16 h 16"/>
                <a:gd name="T44" fmla="*/ 1 w 18"/>
                <a:gd name="T45" fmla="*/ 14 h 16"/>
                <a:gd name="T46" fmla="*/ 2 w 18"/>
                <a:gd name="T47" fmla="*/ 14 h 16"/>
                <a:gd name="T48" fmla="*/ 2 w 18"/>
                <a:gd name="T49" fmla="*/ 14 h 16"/>
                <a:gd name="T50" fmla="*/ 3 w 18"/>
                <a:gd name="T51" fmla="*/ 14 h 16"/>
                <a:gd name="T52" fmla="*/ 3 w 18"/>
                <a:gd name="T53" fmla="*/ 13 h 16"/>
                <a:gd name="T54" fmla="*/ 4 w 18"/>
                <a:gd name="T55" fmla="*/ 13 h 16"/>
                <a:gd name="T56" fmla="*/ 5 w 18"/>
                <a:gd name="T57" fmla="*/ 13 h 16"/>
                <a:gd name="T58" fmla="*/ 6 w 18"/>
                <a:gd name="T59" fmla="*/ 12 h 16"/>
                <a:gd name="T60" fmla="*/ 8 w 18"/>
                <a:gd name="T61" fmla="*/ 11 h 16"/>
                <a:gd name="T62" fmla="*/ 10 w 18"/>
                <a:gd name="T63" fmla="*/ 10 h 16"/>
                <a:gd name="T64" fmla="*/ 10 w 18"/>
                <a:gd name="T65" fmla="*/ 10 h 16"/>
                <a:gd name="T66" fmla="*/ 11 w 18"/>
                <a:gd name="T67" fmla="*/ 9 h 16"/>
                <a:gd name="T68" fmla="*/ 11 w 18"/>
                <a:gd name="T69" fmla="*/ 8 h 16"/>
                <a:gd name="T70" fmla="*/ 12 w 18"/>
                <a:gd name="T71" fmla="*/ 7 h 16"/>
                <a:gd name="T72" fmla="*/ 14 w 18"/>
                <a:gd name="T73" fmla="*/ 6 h 16"/>
                <a:gd name="T74" fmla="*/ 14 w 18"/>
                <a:gd name="T75" fmla="*/ 5 h 16"/>
                <a:gd name="T76" fmla="*/ 14 w 18"/>
                <a:gd name="T77" fmla="*/ 5 h 16"/>
                <a:gd name="T78" fmla="*/ 15 w 18"/>
                <a:gd name="T79" fmla="*/ 3 h 16"/>
                <a:gd name="T80" fmla="*/ 16 w 18"/>
                <a:gd name="T81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8" h="16">
                  <a:moveTo>
                    <a:pt x="16" y="1"/>
                  </a:moveTo>
                  <a:cubicBezTo>
                    <a:pt x="17" y="0"/>
                    <a:pt x="17" y="0"/>
                    <a:pt x="18" y="0"/>
                  </a:cubicBezTo>
                  <a:cubicBezTo>
                    <a:pt x="18" y="0"/>
                    <a:pt x="18" y="1"/>
                    <a:pt x="18" y="1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8" y="3"/>
                    <a:pt x="17" y="3"/>
                    <a:pt x="17" y="4"/>
                  </a:cubicBezTo>
                  <a:cubicBezTo>
                    <a:pt x="17" y="4"/>
                    <a:pt x="17" y="4"/>
                    <a:pt x="17" y="5"/>
                  </a:cubicBezTo>
                  <a:cubicBezTo>
                    <a:pt x="16" y="5"/>
                    <a:pt x="16" y="5"/>
                    <a:pt x="16" y="6"/>
                  </a:cubicBezTo>
                  <a:cubicBezTo>
                    <a:pt x="16" y="6"/>
                    <a:pt x="16" y="6"/>
                    <a:pt x="16" y="6"/>
                  </a:cubicBezTo>
                  <a:cubicBezTo>
                    <a:pt x="16" y="6"/>
                    <a:pt x="15" y="6"/>
                    <a:pt x="15" y="7"/>
                  </a:cubicBezTo>
                  <a:cubicBezTo>
                    <a:pt x="15" y="7"/>
                    <a:pt x="15" y="7"/>
                    <a:pt x="15" y="7"/>
                  </a:cubicBezTo>
                  <a:cubicBezTo>
                    <a:pt x="15" y="7"/>
                    <a:pt x="15" y="7"/>
                    <a:pt x="14" y="8"/>
                  </a:cubicBezTo>
                  <a:cubicBezTo>
                    <a:pt x="14" y="8"/>
                    <a:pt x="14" y="8"/>
                    <a:pt x="14" y="9"/>
                  </a:cubicBezTo>
                  <a:cubicBezTo>
                    <a:pt x="13" y="9"/>
                    <a:pt x="13" y="9"/>
                    <a:pt x="13" y="9"/>
                  </a:cubicBezTo>
                  <a:cubicBezTo>
                    <a:pt x="13" y="10"/>
                    <a:pt x="13" y="10"/>
                    <a:pt x="13" y="10"/>
                  </a:cubicBezTo>
                  <a:cubicBezTo>
                    <a:pt x="12" y="10"/>
                    <a:pt x="12" y="10"/>
                    <a:pt x="12" y="10"/>
                  </a:cubicBezTo>
                  <a:cubicBezTo>
                    <a:pt x="12" y="10"/>
                    <a:pt x="12" y="10"/>
                    <a:pt x="12" y="10"/>
                  </a:cubicBezTo>
                  <a:cubicBezTo>
                    <a:pt x="12" y="11"/>
                    <a:pt x="11" y="11"/>
                    <a:pt x="11" y="11"/>
                  </a:cubicBezTo>
                  <a:cubicBezTo>
                    <a:pt x="11" y="11"/>
                    <a:pt x="11" y="11"/>
                    <a:pt x="11" y="11"/>
                  </a:cubicBezTo>
                  <a:cubicBezTo>
                    <a:pt x="11" y="11"/>
                    <a:pt x="10" y="12"/>
                    <a:pt x="10" y="12"/>
                  </a:cubicBezTo>
                  <a:cubicBezTo>
                    <a:pt x="10" y="12"/>
                    <a:pt x="9" y="12"/>
                    <a:pt x="9" y="13"/>
                  </a:cubicBezTo>
                  <a:cubicBezTo>
                    <a:pt x="9" y="13"/>
                    <a:pt x="8" y="13"/>
                    <a:pt x="8" y="13"/>
                  </a:cubicBezTo>
                  <a:cubicBezTo>
                    <a:pt x="8" y="14"/>
                    <a:pt x="7" y="14"/>
                    <a:pt x="7" y="14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6" y="14"/>
                    <a:pt x="6" y="14"/>
                    <a:pt x="6" y="14"/>
                  </a:cubicBezTo>
                  <a:cubicBezTo>
                    <a:pt x="6" y="14"/>
                    <a:pt x="6" y="14"/>
                    <a:pt x="6" y="14"/>
                  </a:cubicBezTo>
                  <a:cubicBezTo>
                    <a:pt x="5" y="15"/>
                    <a:pt x="5" y="15"/>
                    <a:pt x="5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3" y="15"/>
                    <a:pt x="3" y="15"/>
                  </a:cubicBezTo>
                  <a:cubicBezTo>
                    <a:pt x="3" y="15"/>
                    <a:pt x="3" y="15"/>
                    <a:pt x="3" y="15"/>
                  </a:cubicBezTo>
                  <a:cubicBezTo>
                    <a:pt x="3" y="16"/>
                    <a:pt x="3" y="16"/>
                    <a:pt x="3" y="16"/>
                  </a:cubicBezTo>
                  <a:cubicBezTo>
                    <a:pt x="3" y="16"/>
                    <a:pt x="3" y="16"/>
                    <a:pt x="3" y="16"/>
                  </a:cubicBezTo>
                  <a:cubicBezTo>
                    <a:pt x="3" y="16"/>
                    <a:pt x="3" y="16"/>
                    <a:pt x="3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1" y="16"/>
                    <a:pt x="1" y="16"/>
                    <a:pt x="1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5"/>
                    <a:pt x="0" y="14"/>
                    <a:pt x="0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3"/>
                    <a:pt x="4" y="13"/>
                    <a:pt x="4" y="13"/>
                  </a:cubicBezTo>
                  <a:cubicBezTo>
                    <a:pt x="4" y="13"/>
                    <a:pt x="4" y="13"/>
                    <a:pt x="5" y="13"/>
                  </a:cubicBezTo>
                  <a:cubicBezTo>
                    <a:pt x="5" y="13"/>
                    <a:pt x="5" y="13"/>
                    <a:pt x="5" y="13"/>
                  </a:cubicBezTo>
                  <a:cubicBezTo>
                    <a:pt x="5" y="13"/>
                    <a:pt x="6" y="12"/>
                    <a:pt x="6" y="12"/>
                  </a:cubicBezTo>
                  <a:cubicBezTo>
                    <a:pt x="6" y="12"/>
                    <a:pt x="6" y="12"/>
                    <a:pt x="6" y="12"/>
                  </a:cubicBezTo>
                  <a:cubicBezTo>
                    <a:pt x="6" y="12"/>
                    <a:pt x="7" y="12"/>
                    <a:pt x="7" y="12"/>
                  </a:cubicBezTo>
                  <a:cubicBezTo>
                    <a:pt x="7" y="11"/>
                    <a:pt x="8" y="11"/>
                    <a:pt x="8" y="11"/>
                  </a:cubicBezTo>
                  <a:cubicBezTo>
                    <a:pt x="8" y="11"/>
                    <a:pt x="8" y="11"/>
                    <a:pt x="9" y="10"/>
                  </a:cubicBezTo>
                  <a:cubicBezTo>
                    <a:pt x="9" y="10"/>
                    <a:pt x="9" y="10"/>
                    <a:pt x="10" y="10"/>
                  </a:cubicBezTo>
                  <a:cubicBezTo>
                    <a:pt x="10" y="10"/>
                    <a:pt x="10" y="10"/>
                    <a:pt x="10" y="10"/>
                  </a:cubicBezTo>
                  <a:cubicBezTo>
                    <a:pt x="10" y="10"/>
                    <a:pt x="10" y="10"/>
                    <a:pt x="10" y="10"/>
                  </a:cubicBezTo>
                  <a:cubicBezTo>
                    <a:pt x="10" y="9"/>
                    <a:pt x="10" y="9"/>
                    <a:pt x="11" y="9"/>
                  </a:cubicBezTo>
                  <a:cubicBezTo>
                    <a:pt x="11" y="9"/>
                    <a:pt x="11" y="9"/>
                    <a:pt x="11" y="9"/>
                  </a:cubicBezTo>
                  <a:cubicBezTo>
                    <a:pt x="11" y="9"/>
                    <a:pt x="11" y="9"/>
                    <a:pt x="11" y="9"/>
                  </a:cubicBezTo>
                  <a:cubicBezTo>
                    <a:pt x="11" y="9"/>
                    <a:pt x="11" y="8"/>
                    <a:pt x="11" y="8"/>
                  </a:cubicBezTo>
                  <a:cubicBezTo>
                    <a:pt x="11" y="8"/>
                    <a:pt x="11" y="8"/>
                    <a:pt x="11" y="8"/>
                  </a:cubicBezTo>
                  <a:cubicBezTo>
                    <a:pt x="12" y="8"/>
                    <a:pt x="12" y="8"/>
                    <a:pt x="12" y="7"/>
                  </a:cubicBezTo>
                  <a:cubicBezTo>
                    <a:pt x="12" y="7"/>
                    <a:pt x="13" y="7"/>
                    <a:pt x="13" y="6"/>
                  </a:cubicBezTo>
                  <a:cubicBezTo>
                    <a:pt x="13" y="6"/>
                    <a:pt x="13" y="6"/>
                    <a:pt x="14" y="6"/>
                  </a:cubicBezTo>
                  <a:cubicBezTo>
                    <a:pt x="14" y="6"/>
                    <a:pt x="14" y="6"/>
                    <a:pt x="14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4"/>
                    <a:pt x="15" y="4"/>
                    <a:pt x="15" y="4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1"/>
                    <a:pt x="16" y="1"/>
                    <a:pt x="16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9" name="Freeform 861">
              <a:extLst>
                <a:ext uri="{FF2B5EF4-FFF2-40B4-BE49-F238E27FC236}">
                  <a16:creationId xmlns:a16="http://schemas.microsoft.com/office/drawing/2014/main" xmlns="" id="{C21F34F4-767E-43A5-8FCA-36C74CA093C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30850" y="4378326"/>
              <a:ext cx="44450" cy="84138"/>
            </a:xfrm>
            <a:custGeom>
              <a:avLst/>
              <a:gdLst>
                <a:gd name="T0" fmla="*/ 6 w 8"/>
                <a:gd name="T1" fmla="*/ 2 h 15"/>
                <a:gd name="T2" fmla="*/ 3 w 8"/>
                <a:gd name="T3" fmla="*/ 4 h 15"/>
                <a:gd name="T4" fmla="*/ 2 w 8"/>
                <a:gd name="T5" fmla="*/ 7 h 15"/>
                <a:gd name="T6" fmla="*/ 3 w 8"/>
                <a:gd name="T7" fmla="*/ 11 h 15"/>
                <a:gd name="T8" fmla="*/ 6 w 8"/>
                <a:gd name="T9" fmla="*/ 13 h 15"/>
                <a:gd name="T10" fmla="*/ 6 w 8"/>
                <a:gd name="T11" fmla="*/ 2 h 15"/>
                <a:gd name="T12" fmla="*/ 2 w 8"/>
                <a:gd name="T13" fmla="*/ 2 h 15"/>
                <a:gd name="T14" fmla="*/ 7 w 8"/>
                <a:gd name="T15" fmla="*/ 0 h 15"/>
                <a:gd name="T16" fmla="*/ 7 w 8"/>
                <a:gd name="T17" fmla="*/ 0 h 15"/>
                <a:gd name="T18" fmla="*/ 8 w 8"/>
                <a:gd name="T19" fmla="*/ 1 h 15"/>
                <a:gd name="T20" fmla="*/ 8 w 8"/>
                <a:gd name="T21" fmla="*/ 14 h 15"/>
                <a:gd name="T22" fmla="*/ 8 w 8"/>
                <a:gd name="T23" fmla="*/ 14 h 15"/>
                <a:gd name="T24" fmla="*/ 7 w 8"/>
                <a:gd name="T25" fmla="*/ 15 h 15"/>
                <a:gd name="T26" fmla="*/ 2 w 8"/>
                <a:gd name="T27" fmla="*/ 12 h 15"/>
                <a:gd name="T28" fmla="*/ 0 w 8"/>
                <a:gd name="T29" fmla="*/ 7 h 15"/>
                <a:gd name="T30" fmla="*/ 2 w 8"/>
                <a:gd name="T31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" h="15">
                  <a:moveTo>
                    <a:pt x="6" y="2"/>
                  </a:moveTo>
                  <a:cubicBezTo>
                    <a:pt x="5" y="2"/>
                    <a:pt x="4" y="3"/>
                    <a:pt x="3" y="4"/>
                  </a:cubicBezTo>
                  <a:cubicBezTo>
                    <a:pt x="2" y="5"/>
                    <a:pt x="2" y="6"/>
                    <a:pt x="2" y="7"/>
                  </a:cubicBezTo>
                  <a:cubicBezTo>
                    <a:pt x="2" y="9"/>
                    <a:pt x="2" y="10"/>
                    <a:pt x="3" y="11"/>
                  </a:cubicBezTo>
                  <a:cubicBezTo>
                    <a:pt x="4" y="12"/>
                    <a:pt x="5" y="12"/>
                    <a:pt x="6" y="13"/>
                  </a:cubicBezTo>
                  <a:cubicBezTo>
                    <a:pt x="6" y="2"/>
                    <a:pt x="6" y="2"/>
                    <a:pt x="6" y="2"/>
                  </a:cubicBezTo>
                  <a:close/>
                  <a:moveTo>
                    <a:pt x="2" y="2"/>
                  </a:moveTo>
                  <a:cubicBezTo>
                    <a:pt x="3" y="1"/>
                    <a:pt x="5" y="0"/>
                    <a:pt x="7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7" y="0"/>
                    <a:pt x="8" y="1"/>
                    <a:pt x="8" y="1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8" y="14"/>
                    <a:pt x="7" y="15"/>
                    <a:pt x="7" y="15"/>
                  </a:cubicBezTo>
                  <a:cubicBezTo>
                    <a:pt x="5" y="15"/>
                    <a:pt x="3" y="14"/>
                    <a:pt x="2" y="12"/>
                  </a:cubicBezTo>
                  <a:cubicBezTo>
                    <a:pt x="1" y="11"/>
                    <a:pt x="0" y="9"/>
                    <a:pt x="0" y="7"/>
                  </a:cubicBezTo>
                  <a:cubicBezTo>
                    <a:pt x="0" y="5"/>
                    <a:pt x="1" y="4"/>
                    <a:pt x="2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0" name="Freeform 862">
              <a:extLst>
                <a:ext uri="{FF2B5EF4-FFF2-40B4-BE49-F238E27FC236}">
                  <a16:creationId xmlns:a16="http://schemas.microsoft.com/office/drawing/2014/main" xmlns="" id="{33EC1E82-E389-4ACE-BD49-04DB2F30D7C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826125" y="4378326"/>
              <a:ext cx="44450" cy="84138"/>
            </a:xfrm>
            <a:custGeom>
              <a:avLst/>
              <a:gdLst>
                <a:gd name="T0" fmla="*/ 1 w 8"/>
                <a:gd name="T1" fmla="*/ 0 h 15"/>
                <a:gd name="T2" fmla="*/ 1 w 8"/>
                <a:gd name="T3" fmla="*/ 0 h 15"/>
                <a:gd name="T4" fmla="*/ 6 w 8"/>
                <a:gd name="T5" fmla="*/ 2 h 15"/>
                <a:gd name="T6" fmla="*/ 6 w 8"/>
                <a:gd name="T7" fmla="*/ 2 h 15"/>
                <a:gd name="T8" fmla="*/ 8 w 8"/>
                <a:gd name="T9" fmla="*/ 7 h 15"/>
                <a:gd name="T10" fmla="*/ 6 w 8"/>
                <a:gd name="T11" fmla="*/ 12 h 15"/>
                <a:gd name="T12" fmla="*/ 1 w 8"/>
                <a:gd name="T13" fmla="*/ 15 h 15"/>
                <a:gd name="T14" fmla="*/ 0 w 8"/>
                <a:gd name="T15" fmla="*/ 14 h 15"/>
                <a:gd name="T16" fmla="*/ 0 w 8"/>
                <a:gd name="T17" fmla="*/ 14 h 15"/>
                <a:gd name="T18" fmla="*/ 0 w 8"/>
                <a:gd name="T19" fmla="*/ 1 h 15"/>
                <a:gd name="T20" fmla="*/ 1 w 8"/>
                <a:gd name="T21" fmla="*/ 0 h 15"/>
                <a:gd name="T22" fmla="*/ 5 w 8"/>
                <a:gd name="T23" fmla="*/ 4 h 15"/>
                <a:gd name="T24" fmla="*/ 5 w 8"/>
                <a:gd name="T25" fmla="*/ 4 h 15"/>
                <a:gd name="T26" fmla="*/ 2 w 8"/>
                <a:gd name="T27" fmla="*/ 2 h 15"/>
                <a:gd name="T28" fmla="*/ 2 w 8"/>
                <a:gd name="T29" fmla="*/ 13 h 15"/>
                <a:gd name="T30" fmla="*/ 5 w 8"/>
                <a:gd name="T31" fmla="*/ 11 h 15"/>
                <a:gd name="T32" fmla="*/ 6 w 8"/>
                <a:gd name="T33" fmla="*/ 7 h 15"/>
                <a:gd name="T34" fmla="*/ 5 w 8"/>
                <a:gd name="T35" fmla="*/ 4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" h="15">
                  <a:moveTo>
                    <a:pt x="1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3" y="0"/>
                    <a:pt x="5" y="1"/>
                    <a:pt x="6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7" y="4"/>
                    <a:pt x="8" y="5"/>
                    <a:pt x="8" y="7"/>
                  </a:cubicBezTo>
                  <a:cubicBezTo>
                    <a:pt x="8" y="9"/>
                    <a:pt x="7" y="11"/>
                    <a:pt x="6" y="12"/>
                  </a:cubicBezTo>
                  <a:cubicBezTo>
                    <a:pt x="5" y="14"/>
                    <a:pt x="3" y="15"/>
                    <a:pt x="1" y="15"/>
                  </a:cubicBezTo>
                  <a:cubicBezTo>
                    <a:pt x="1" y="15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lose/>
                  <a:moveTo>
                    <a:pt x="5" y="4"/>
                  </a:moveTo>
                  <a:cubicBezTo>
                    <a:pt x="5" y="4"/>
                    <a:pt x="5" y="4"/>
                    <a:pt x="5" y="4"/>
                  </a:cubicBezTo>
                  <a:cubicBezTo>
                    <a:pt x="4" y="3"/>
                    <a:pt x="3" y="2"/>
                    <a:pt x="2" y="2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3" y="12"/>
                    <a:pt x="4" y="12"/>
                    <a:pt x="5" y="11"/>
                  </a:cubicBezTo>
                  <a:cubicBezTo>
                    <a:pt x="6" y="10"/>
                    <a:pt x="6" y="9"/>
                    <a:pt x="6" y="7"/>
                  </a:cubicBezTo>
                  <a:cubicBezTo>
                    <a:pt x="6" y="6"/>
                    <a:pt x="6" y="5"/>
                    <a:pt x="5" y="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1" name="Freeform 863">
              <a:extLst>
                <a:ext uri="{FF2B5EF4-FFF2-40B4-BE49-F238E27FC236}">
                  <a16:creationId xmlns:a16="http://schemas.microsoft.com/office/drawing/2014/main" xmlns="" id="{FCA8E8BE-07CA-411B-B460-A62C7AFD391E}"/>
                </a:ext>
              </a:extLst>
            </p:cNvPr>
            <p:cNvSpPr>
              <a:spLocks/>
            </p:cNvSpPr>
            <p:nvPr/>
          </p:nvSpPr>
          <p:spPr bwMode="auto">
            <a:xfrm>
              <a:off x="5570538" y="4273551"/>
              <a:ext cx="133350" cy="100013"/>
            </a:xfrm>
            <a:custGeom>
              <a:avLst/>
              <a:gdLst>
                <a:gd name="T0" fmla="*/ 2 w 24"/>
                <a:gd name="T1" fmla="*/ 17 h 18"/>
                <a:gd name="T2" fmla="*/ 0 w 24"/>
                <a:gd name="T3" fmla="*/ 17 h 18"/>
                <a:gd name="T4" fmla="*/ 0 w 24"/>
                <a:gd name="T5" fmla="*/ 16 h 18"/>
                <a:gd name="T6" fmla="*/ 4 w 24"/>
                <a:gd name="T7" fmla="*/ 10 h 18"/>
                <a:gd name="T8" fmla="*/ 9 w 24"/>
                <a:gd name="T9" fmla="*/ 5 h 18"/>
                <a:gd name="T10" fmla="*/ 16 w 24"/>
                <a:gd name="T11" fmla="*/ 2 h 18"/>
                <a:gd name="T12" fmla="*/ 24 w 24"/>
                <a:gd name="T13" fmla="*/ 0 h 18"/>
                <a:gd name="T14" fmla="*/ 24 w 24"/>
                <a:gd name="T15" fmla="*/ 1 h 18"/>
                <a:gd name="T16" fmla="*/ 24 w 24"/>
                <a:gd name="T17" fmla="*/ 2 h 18"/>
                <a:gd name="T18" fmla="*/ 17 w 24"/>
                <a:gd name="T19" fmla="*/ 3 h 18"/>
                <a:gd name="T20" fmla="*/ 10 w 24"/>
                <a:gd name="T21" fmla="*/ 6 h 18"/>
                <a:gd name="T22" fmla="*/ 5 w 24"/>
                <a:gd name="T23" fmla="*/ 11 h 18"/>
                <a:gd name="T24" fmla="*/ 2 w 24"/>
                <a:gd name="T25" fmla="*/ 17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4" h="18">
                  <a:moveTo>
                    <a:pt x="2" y="17"/>
                  </a:moveTo>
                  <a:cubicBezTo>
                    <a:pt x="1" y="17"/>
                    <a:pt x="1" y="18"/>
                    <a:pt x="0" y="17"/>
                  </a:cubicBezTo>
                  <a:cubicBezTo>
                    <a:pt x="0" y="17"/>
                    <a:pt x="0" y="17"/>
                    <a:pt x="0" y="16"/>
                  </a:cubicBezTo>
                  <a:cubicBezTo>
                    <a:pt x="1" y="14"/>
                    <a:pt x="2" y="12"/>
                    <a:pt x="4" y="10"/>
                  </a:cubicBezTo>
                  <a:cubicBezTo>
                    <a:pt x="5" y="8"/>
                    <a:pt x="7" y="6"/>
                    <a:pt x="9" y="5"/>
                  </a:cubicBezTo>
                  <a:cubicBezTo>
                    <a:pt x="11" y="3"/>
                    <a:pt x="14" y="2"/>
                    <a:pt x="16" y="2"/>
                  </a:cubicBezTo>
                  <a:cubicBezTo>
                    <a:pt x="18" y="1"/>
                    <a:pt x="21" y="0"/>
                    <a:pt x="24" y="0"/>
                  </a:cubicBezTo>
                  <a:cubicBezTo>
                    <a:pt x="24" y="0"/>
                    <a:pt x="24" y="1"/>
                    <a:pt x="24" y="1"/>
                  </a:cubicBezTo>
                  <a:cubicBezTo>
                    <a:pt x="24" y="2"/>
                    <a:pt x="24" y="2"/>
                    <a:pt x="24" y="2"/>
                  </a:cubicBezTo>
                  <a:cubicBezTo>
                    <a:pt x="21" y="2"/>
                    <a:pt x="19" y="3"/>
                    <a:pt x="17" y="3"/>
                  </a:cubicBezTo>
                  <a:cubicBezTo>
                    <a:pt x="14" y="4"/>
                    <a:pt x="12" y="5"/>
                    <a:pt x="10" y="6"/>
                  </a:cubicBezTo>
                  <a:cubicBezTo>
                    <a:pt x="8" y="8"/>
                    <a:pt x="7" y="9"/>
                    <a:pt x="5" y="11"/>
                  </a:cubicBezTo>
                  <a:cubicBezTo>
                    <a:pt x="4" y="13"/>
                    <a:pt x="2" y="15"/>
                    <a:pt x="2" y="17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2" name="Freeform 864">
              <a:extLst>
                <a:ext uri="{FF2B5EF4-FFF2-40B4-BE49-F238E27FC236}">
                  <a16:creationId xmlns:a16="http://schemas.microsoft.com/office/drawing/2014/main" xmlns="" id="{F27118A9-E5A4-43FB-B29B-04FBE75A9E7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81663" y="4540251"/>
              <a:ext cx="38100" cy="38100"/>
            </a:xfrm>
            <a:custGeom>
              <a:avLst/>
              <a:gdLst>
                <a:gd name="T0" fmla="*/ 4 w 7"/>
                <a:gd name="T1" fmla="*/ 0 h 7"/>
                <a:gd name="T2" fmla="*/ 6 w 7"/>
                <a:gd name="T3" fmla="*/ 1 h 7"/>
                <a:gd name="T4" fmla="*/ 6 w 7"/>
                <a:gd name="T5" fmla="*/ 1 h 7"/>
                <a:gd name="T6" fmla="*/ 7 w 7"/>
                <a:gd name="T7" fmla="*/ 4 h 7"/>
                <a:gd name="T8" fmla="*/ 6 w 7"/>
                <a:gd name="T9" fmla="*/ 6 h 7"/>
                <a:gd name="T10" fmla="*/ 4 w 7"/>
                <a:gd name="T11" fmla="*/ 7 h 7"/>
                <a:gd name="T12" fmla="*/ 1 w 7"/>
                <a:gd name="T13" fmla="*/ 6 h 7"/>
                <a:gd name="T14" fmla="*/ 1 w 7"/>
                <a:gd name="T15" fmla="*/ 6 h 7"/>
                <a:gd name="T16" fmla="*/ 0 w 7"/>
                <a:gd name="T17" fmla="*/ 4 h 7"/>
                <a:gd name="T18" fmla="*/ 1 w 7"/>
                <a:gd name="T19" fmla="*/ 1 h 7"/>
                <a:gd name="T20" fmla="*/ 4 w 7"/>
                <a:gd name="T21" fmla="*/ 0 h 7"/>
                <a:gd name="T22" fmla="*/ 5 w 7"/>
                <a:gd name="T23" fmla="*/ 2 h 7"/>
                <a:gd name="T24" fmla="*/ 5 w 7"/>
                <a:gd name="T25" fmla="*/ 2 h 7"/>
                <a:gd name="T26" fmla="*/ 4 w 7"/>
                <a:gd name="T27" fmla="*/ 2 h 7"/>
                <a:gd name="T28" fmla="*/ 2 w 7"/>
                <a:gd name="T29" fmla="*/ 2 h 7"/>
                <a:gd name="T30" fmla="*/ 2 w 7"/>
                <a:gd name="T31" fmla="*/ 4 h 7"/>
                <a:gd name="T32" fmla="*/ 2 w 7"/>
                <a:gd name="T33" fmla="*/ 5 h 7"/>
                <a:gd name="T34" fmla="*/ 2 w 7"/>
                <a:gd name="T35" fmla="*/ 5 h 7"/>
                <a:gd name="T36" fmla="*/ 4 w 7"/>
                <a:gd name="T37" fmla="*/ 5 h 7"/>
                <a:gd name="T38" fmla="*/ 5 w 7"/>
                <a:gd name="T39" fmla="*/ 5 h 7"/>
                <a:gd name="T40" fmla="*/ 5 w 7"/>
                <a:gd name="T41" fmla="*/ 4 h 7"/>
                <a:gd name="T42" fmla="*/ 5 w 7"/>
                <a:gd name="T43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7" h="7">
                  <a:moveTo>
                    <a:pt x="4" y="0"/>
                  </a:moveTo>
                  <a:cubicBezTo>
                    <a:pt x="4" y="0"/>
                    <a:pt x="5" y="0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7" y="2"/>
                    <a:pt x="7" y="3"/>
                    <a:pt x="7" y="4"/>
                  </a:cubicBezTo>
                  <a:cubicBezTo>
                    <a:pt x="7" y="4"/>
                    <a:pt x="7" y="5"/>
                    <a:pt x="6" y="6"/>
                  </a:cubicBezTo>
                  <a:cubicBezTo>
                    <a:pt x="5" y="7"/>
                    <a:pt x="4" y="7"/>
                    <a:pt x="4" y="7"/>
                  </a:cubicBezTo>
                  <a:cubicBezTo>
                    <a:pt x="3" y="7"/>
                    <a:pt x="2" y="7"/>
                    <a:pt x="1" y="6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5"/>
                    <a:pt x="0" y="4"/>
                    <a:pt x="0" y="4"/>
                  </a:cubicBezTo>
                  <a:cubicBezTo>
                    <a:pt x="0" y="3"/>
                    <a:pt x="0" y="2"/>
                    <a:pt x="1" y="1"/>
                  </a:cubicBezTo>
                  <a:cubicBezTo>
                    <a:pt x="2" y="0"/>
                    <a:pt x="3" y="0"/>
                    <a:pt x="4" y="0"/>
                  </a:cubicBezTo>
                  <a:close/>
                  <a:moveTo>
                    <a:pt x="5" y="2"/>
                  </a:moveTo>
                  <a:cubicBezTo>
                    <a:pt x="5" y="2"/>
                    <a:pt x="5" y="2"/>
                    <a:pt x="5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3"/>
                    <a:pt x="2" y="3"/>
                    <a:pt x="2" y="4"/>
                  </a:cubicBezTo>
                  <a:cubicBezTo>
                    <a:pt x="2" y="4"/>
                    <a:pt x="2" y="4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3" y="5"/>
                    <a:pt x="3" y="5"/>
                    <a:pt x="4" y="5"/>
                  </a:cubicBezTo>
                  <a:cubicBezTo>
                    <a:pt x="4" y="5"/>
                    <a:pt x="4" y="5"/>
                    <a:pt x="5" y="5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3"/>
                    <a:pt x="5" y="3"/>
                    <a:pt x="5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3" name="Freeform 865">
              <a:extLst>
                <a:ext uri="{FF2B5EF4-FFF2-40B4-BE49-F238E27FC236}">
                  <a16:creationId xmlns:a16="http://schemas.microsoft.com/office/drawing/2014/main" xmlns="" id="{1F0B1698-EBA1-4554-B74D-4B7D72D097FC}"/>
                </a:ext>
              </a:extLst>
            </p:cNvPr>
            <p:cNvSpPr>
              <a:spLocks/>
            </p:cNvSpPr>
            <p:nvPr/>
          </p:nvSpPr>
          <p:spPr bwMode="auto">
            <a:xfrm>
              <a:off x="5697538" y="4273551"/>
              <a:ext cx="133350" cy="100013"/>
            </a:xfrm>
            <a:custGeom>
              <a:avLst/>
              <a:gdLst>
                <a:gd name="T0" fmla="*/ 24 w 24"/>
                <a:gd name="T1" fmla="*/ 16 h 18"/>
                <a:gd name="T2" fmla="*/ 24 w 24"/>
                <a:gd name="T3" fmla="*/ 17 h 18"/>
                <a:gd name="T4" fmla="*/ 22 w 24"/>
                <a:gd name="T5" fmla="*/ 17 h 18"/>
                <a:gd name="T6" fmla="*/ 19 w 24"/>
                <a:gd name="T7" fmla="*/ 11 h 18"/>
                <a:gd name="T8" fmla="*/ 14 w 24"/>
                <a:gd name="T9" fmla="*/ 6 h 18"/>
                <a:gd name="T10" fmla="*/ 7 w 24"/>
                <a:gd name="T11" fmla="*/ 3 h 18"/>
                <a:gd name="T12" fmla="*/ 1 w 24"/>
                <a:gd name="T13" fmla="*/ 2 h 18"/>
                <a:gd name="T14" fmla="*/ 0 w 24"/>
                <a:gd name="T15" fmla="*/ 1 h 18"/>
                <a:gd name="T16" fmla="*/ 1 w 24"/>
                <a:gd name="T17" fmla="*/ 0 h 18"/>
                <a:gd name="T18" fmla="*/ 8 w 24"/>
                <a:gd name="T19" fmla="*/ 2 h 18"/>
                <a:gd name="T20" fmla="*/ 15 w 24"/>
                <a:gd name="T21" fmla="*/ 5 h 18"/>
                <a:gd name="T22" fmla="*/ 20 w 24"/>
                <a:gd name="T23" fmla="*/ 10 h 18"/>
                <a:gd name="T24" fmla="*/ 24 w 24"/>
                <a:gd name="T25" fmla="*/ 1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4" h="18">
                  <a:moveTo>
                    <a:pt x="24" y="16"/>
                  </a:moveTo>
                  <a:cubicBezTo>
                    <a:pt x="24" y="17"/>
                    <a:pt x="24" y="17"/>
                    <a:pt x="24" y="17"/>
                  </a:cubicBezTo>
                  <a:cubicBezTo>
                    <a:pt x="23" y="18"/>
                    <a:pt x="23" y="17"/>
                    <a:pt x="22" y="17"/>
                  </a:cubicBezTo>
                  <a:cubicBezTo>
                    <a:pt x="22" y="15"/>
                    <a:pt x="20" y="13"/>
                    <a:pt x="19" y="11"/>
                  </a:cubicBezTo>
                  <a:cubicBezTo>
                    <a:pt x="17" y="9"/>
                    <a:pt x="16" y="8"/>
                    <a:pt x="14" y="6"/>
                  </a:cubicBezTo>
                  <a:cubicBezTo>
                    <a:pt x="12" y="5"/>
                    <a:pt x="10" y="4"/>
                    <a:pt x="7" y="3"/>
                  </a:cubicBezTo>
                  <a:cubicBezTo>
                    <a:pt x="5" y="3"/>
                    <a:pt x="3" y="2"/>
                    <a:pt x="1" y="2"/>
                  </a:cubicBez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3" y="0"/>
                    <a:pt x="6" y="1"/>
                    <a:pt x="8" y="2"/>
                  </a:cubicBezTo>
                  <a:cubicBezTo>
                    <a:pt x="10" y="2"/>
                    <a:pt x="13" y="3"/>
                    <a:pt x="15" y="5"/>
                  </a:cubicBezTo>
                  <a:cubicBezTo>
                    <a:pt x="17" y="6"/>
                    <a:pt x="19" y="8"/>
                    <a:pt x="20" y="10"/>
                  </a:cubicBezTo>
                  <a:cubicBezTo>
                    <a:pt x="22" y="12"/>
                    <a:pt x="23" y="14"/>
                    <a:pt x="24" y="16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04" name="Group 903">
            <a:extLst>
              <a:ext uri="{FF2B5EF4-FFF2-40B4-BE49-F238E27FC236}">
                <a16:creationId xmlns:a16="http://schemas.microsoft.com/office/drawing/2014/main" xmlns="" id="{396F6880-AB73-40A2-BC1F-34104E3AD27E}"/>
              </a:ext>
            </a:extLst>
          </p:cNvPr>
          <p:cNvGrpSpPr/>
          <p:nvPr/>
        </p:nvGrpSpPr>
        <p:grpSpPr>
          <a:xfrm>
            <a:off x="8288338" y="2970213"/>
            <a:ext cx="277812" cy="339726"/>
            <a:chOff x="8288338" y="2894013"/>
            <a:chExt cx="277812" cy="339726"/>
          </a:xfrm>
          <a:solidFill>
            <a:schemeClr val="tx1"/>
          </a:solidFill>
        </p:grpSpPr>
        <p:sp>
          <p:nvSpPr>
            <p:cNvPr id="905" name="Freeform 866">
              <a:extLst>
                <a:ext uri="{FF2B5EF4-FFF2-40B4-BE49-F238E27FC236}">
                  <a16:creationId xmlns:a16="http://schemas.microsoft.com/office/drawing/2014/main" xmlns="" id="{E9EC9FB3-57AC-463F-9392-C046CA62A8E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28038" y="2944813"/>
              <a:ext cx="77787" cy="171450"/>
            </a:xfrm>
            <a:custGeom>
              <a:avLst/>
              <a:gdLst>
                <a:gd name="T0" fmla="*/ 10 w 14"/>
                <a:gd name="T1" fmla="*/ 12 h 31"/>
                <a:gd name="T2" fmla="*/ 13 w 14"/>
                <a:gd name="T3" fmla="*/ 12 h 31"/>
                <a:gd name="T4" fmla="*/ 14 w 14"/>
                <a:gd name="T5" fmla="*/ 13 h 31"/>
                <a:gd name="T6" fmla="*/ 14 w 14"/>
                <a:gd name="T7" fmla="*/ 14 h 31"/>
                <a:gd name="T8" fmla="*/ 6 w 14"/>
                <a:gd name="T9" fmla="*/ 30 h 31"/>
                <a:gd name="T10" fmla="*/ 5 w 14"/>
                <a:gd name="T11" fmla="*/ 30 h 31"/>
                <a:gd name="T12" fmla="*/ 4 w 14"/>
                <a:gd name="T13" fmla="*/ 29 h 31"/>
                <a:gd name="T14" fmla="*/ 4 w 14"/>
                <a:gd name="T15" fmla="*/ 29 h 31"/>
                <a:gd name="T16" fmla="*/ 4 w 14"/>
                <a:gd name="T17" fmla="*/ 18 h 31"/>
                <a:gd name="T18" fmla="*/ 1 w 14"/>
                <a:gd name="T19" fmla="*/ 18 h 31"/>
                <a:gd name="T20" fmla="*/ 0 w 14"/>
                <a:gd name="T21" fmla="*/ 17 h 31"/>
                <a:gd name="T22" fmla="*/ 0 w 14"/>
                <a:gd name="T23" fmla="*/ 17 h 31"/>
                <a:gd name="T24" fmla="*/ 8 w 14"/>
                <a:gd name="T25" fmla="*/ 0 h 31"/>
                <a:gd name="T26" fmla="*/ 9 w 14"/>
                <a:gd name="T27" fmla="*/ 0 h 31"/>
                <a:gd name="T28" fmla="*/ 10 w 14"/>
                <a:gd name="T29" fmla="*/ 1 h 31"/>
                <a:gd name="T30" fmla="*/ 10 w 14"/>
                <a:gd name="T31" fmla="*/ 1 h 31"/>
                <a:gd name="T32" fmla="*/ 10 w 14"/>
                <a:gd name="T33" fmla="*/ 12 h 31"/>
                <a:gd name="T34" fmla="*/ 12 w 14"/>
                <a:gd name="T35" fmla="*/ 14 h 31"/>
                <a:gd name="T36" fmla="*/ 9 w 14"/>
                <a:gd name="T37" fmla="*/ 14 h 31"/>
                <a:gd name="T38" fmla="*/ 9 w 14"/>
                <a:gd name="T39" fmla="*/ 14 h 31"/>
                <a:gd name="T40" fmla="*/ 8 w 14"/>
                <a:gd name="T41" fmla="*/ 13 h 31"/>
                <a:gd name="T42" fmla="*/ 8 w 14"/>
                <a:gd name="T43" fmla="*/ 5 h 31"/>
                <a:gd name="T44" fmla="*/ 2 w 14"/>
                <a:gd name="T45" fmla="*/ 16 h 31"/>
                <a:gd name="T46" fmla="*/ 5 w 14"/>
                <a:gd name="T47" fmla="*/ 16 h 31"/>
                <a:gd name="T48" fmla="*/ 5 w 14"/>
                <a:gd name="T49" fmla="*/ 16 h 31"/>
                <a:gd name="T50" fmla="*/ 6 w 14"/>
                <a:gd name="T51" fmla="*/ 17 h 31"/>
                <a:gd name="T52" fmla="*/ 6 w 14"/>
                <a:gd name="T53" fmla="*/ 25 h 31"/>
                <a:gd name="T54" fmla="*/ 12 w 14"/>
                <a:gd name="T55" fmla="*/ 14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4" h="31">
                  <a:moveTo>
                    <a:pt x="10" y="12"/>
                  </a:moveTo>
                  <a:cubicBezTo>
                    <a:pt x="13" y="12"/>
                    <a:pt x="13" y="12"/>
                    <a:pt x="13" y="12"/>
                  </a:cubicBezTo>
                  <a:cubicBezTo>
                    <a:pt x="14" y="12"/>
                    <a:pt x="14" y="13"/>
                    <a:pt x="14" y="13"/>
                  </a:cubicBezTo>
                  <a:cubicBezTo>
                    <a:pt x="14" y="13"/>
                    <a:pt x="14" y="13"/>
                    <a:pt x="14" y="14"/>
                  </a:cubicBezTo>
                  <a:cubicBezTo>
                    <a:pt x="6" y="30"/>
                    <a:pt x="6" y="30"/>
                    <a:pt x="6" y="30"/>
                  </a:cubicBezTo>
                  <a:cubicBezTo>
                    <a:pt x="6" y="30"/>
                    <a:pt x="5" y="31"/>
                    <a:pt x="5" y="30"/>
                  </a:cubicBezTo>
                  <a:cubicBezTo>
                    <a:pt x="4" y="30"/>
                    <a:pt x="4" y="30"/>
                    <a:pt x="4" y="29"/>
                  </a:cubicBezTo>
                  <a:cubicBezTo>
                    <a:pt x="4" y="29"/>
                    <a:pt x="4" y="29"/>
                    <a:pt x="4" y="29"/>
                  </a:cubicBezTo>
                  <a:cubicBezTo>
                    <a:pt x="4" y="18"/>
                    <a:pt x="4" y="18"/>
                    <a:pt x="4" y="18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0" y="18"/>
                    <a:pt x="0" y="18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8" y="0"/>
                    <a:pt x="9" y="0"/>
                    <a:pt x="9" y="0"/>
                  </a:cubicBezTo>
                  <a:cubicBezTo>
                    <a:pt x="10" y="0"/>
                    <a:pt x="10" y="0"/>
                    <a:pt x="10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0" y="12"/>
                    <a:pt x="10" y="12"/>
                    <a:pt x="10" y="12"/>
                  </a:cubicBezTo>
                  <a:close/>
                  <a:moveTo>
                    <a:pt x="12" y="14"/>
                  </a:moveTo>
                  <a:cubicBezTo>
                    <a:pt x="9" y="14"/>
                    <a:pt x="9" y="14"/>
                    <a:pt x="9" y="14"/>
                  </a:cubicBezTo>
                  <a:cubicBezTo>
                    <a:pt x="9" y="14"/>
                    <a:pt x="9" y="14"/>
                    <a:pt x="9" y="14"/>
                  </a:cubicBezTo>
                  <a:cubicBezTo>
                    <a:pt x="9" y="14"/>
                    <a:pt x="8" y="14"/>
                    <a:pt x="8" y="13"/>
                  </a:cubicBezTo>
                  <a:cubicBezTo>
                    <a:pt x="8" y="5"/>
                    <a:pt x="8" y="5"/>
                    <a:pt x="8" y="5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5" y="16"/>
                    <a:pt x="5" y="16"/>
                    <a:pt x="5" y="16"/>
                  </a:cubicBezTo>
                  <a:cubicBezTo>
                    <a:pt x="5" y="16"/>
                    <a:pt x="5" y="16"/>
                    <a:pt x="5" y="16"/>
                  </a:cubicBezTo>
                  <a:cubicBezTo>
                    <a:pt x="5" y="16"/>
                    <a:pt x="6" y="17"/>
                    <a:pt x="6" y="17"/>
                  </a:cubicBezTo>
                  <a:cubicBezTo>
                    <a:pt x="6" y="25"/>
                    <a:pt x="6" y="25"/>
                    <a:pt x="6" y="25"/>
                  </a:cubicBezTo>
                  <a:lnTo>
                    <a:pt x="12" y="1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6" name="Freeform 867">
              <a:extLst>
                <a:ext uri="{FF2B5EF4-FFF2-40B4-BE49-F238E27FC236}">
                  <a16:creationId xmlns:a16="http://schemas.microsoft.com/office/drawing/2014/main" xmlns="" id="{ECB8C02F-369C-4973-916B-20E2E11E035C}"/>
                </a:ext>
              </a:extLst>
            </p:cNvPr>
            <p:cNvSpPr>
              <a:spLocks/>
            </p:cNvSpPr>
            <p:nvPr/>
          </p:nvSpPr>
          <p:spPr bwMode="auto">
            <a:xfrm>
              <a:off x="8339138" y="3133726"/>
              <a:ext cx="115887" cy="55563"/>
            </a:xfrm>
            <a:custGeom>
              <a:avLst/>
              <a:gdLst>
                <a:gd name="T0" fmla="*/ 19 w 21"/>
                <a:gd name="T1" fmla="*/ 1 h 10"/>
                <a:gd name="T2" fmla="*/ 21 w 21"/>
                <a:gd name="T3" fmla="*/ 1 h 10"/>
                <a:gd name="T4" fmla="*/ 21 w 21"/>
                <a:gd name="T5" fmla="*/ 2 h 10"/>
                <a:gd name="T6" fmla="*/ 11 w 21"/>
                <a:gd name="T7" fmla="*/ 8 h 10"/>
                <a:gd name="T8" fmla="*/ 1 w 21"/>
                <a:gd name="T9" fmla="*/ 10 h 10"/>
                <a:gd name="T10" fmla="*/ 0 w 21"/>
                <a:gd name="T11" fmla="*/ 9 h 10"/>
                <a:gd name="T12" fmla="*/ 1 w 21"/>
                <a:gd name="T13" fmla="*/ 8 h 10"/>
                <a:gd name="T14" fmla="*/ 11 w 21"/>
                <a:gd name="T15" fmla="*/ 7 h 10"/>
                <a:gd name="T16" fmla="*/ 19 w 21"/>
                <a:gd name="T17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1" h="10">
                  <a:moveTo>
                    <a:pt x="19" y="1"/>
                  </a:moveTo>
                  <a:cubicBezTo>
                    <a:pt x="20" y="0"/>
                    <a:pt x="20" y="0"/>
                    <a:pt x="21" y="1"/>
                  </a:cubicBezTo>
                  <a:cubicBezTo>
                    <a:pt x="21" y="1"/>
                    <a:pt x="21" y="2"/>
                    <a:pt x="21" y="2"/>
                  </a:cubicBezTo>
                  <a:cubicBezTo>
                    <a:pt x="18" y="5"/>
                    <a:pt x="15" y="7"/>
                    <a:pt x="11" y="8"/>
                  </a:cubicBezTo>
                  <a:cubicBezTo>
                    <a:pt x="8" y="10"/>
                    <a:pt x="5" y="10"/>
                    <a:pt x="1" y="10"/>
                  </a:cubicBezTo>
                  <a:cubicBezTo>
                    <a:pt x="0" y="10"/>
                    <a:pt x="0" y="10"/>
                    <a:pt x="0" y="9"/>
                  </a:cubicBezTo>
                  <a:cubicBezTo>
                    <a:pt x="0" y="9"/>
                    <a:pt x="0" y="8"/>
                    <a:pt x="1" y="8"/>
                  </a:cubicBezTo>
                  <a:cubicBezTo>
                    <a:pt x="4" y="8"/>
                    <a:pt x="8" y="8"/>
                    <a:pt x="11" y="7"/>
                  </a:cubicBezTo>
                  <a:cubicBezTo>
                    <a:pt x="14" y="5"/>
                    <a:pt x="17" y="3"/>
                    <a:pt x="19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7" name="Freeform 868">
              <a:extLst>
                <a:ext uri="{FF2B5EF4-FFF2-40B4-BE49-F238E27FC236}">
                  <a16:creationId xmlns:a16="http://schemas.microsoft.com/office/drawing/2014/main" xmlns="" id="{5887D9DB-0E5E-4F53-B154-461BA0ECDED9}"/>
                </a:ext>
              </a:extLst>
            </p:cNvPr>
            <p:cNvSpPr>
              <a:spLocks/>
            </p:cNvSpPr>
            <p:nvPr/>
          </p:nvSpPr>
          <p:spPr bwMode="auto">
            <a:xfrm>
              <a:off x="8310563" y="3144838"/>
              <a:ext cx="39687" cy="44450"/>
            </a:xfrm>
            <a:custGeom>
              <a:avLst/>
              <a:gdLst>
                <a:gd name="T0" fmla="*/ 6 w 7"/>
                <a:gd name="T1" fmla="*/ 6 h 8"/>
                <a:gd name="T2" fmla="*/ 7 w 7"/>
                <a:gd name="T3" fmla="*/ 7 h 8"/>
                <a:gd name="T4" fmla="*/ 6 w 7"/>
                <a:gd name="T5" fmla="*/ 8 h 8"/>
                <a:gd name="T6" fmla="*/ 3 w 7"/>
                <a:gd name="T7" fmla="*/ 8 h 8"/>
                <a:gd name="T8" fmla="*/ 1 w 7"/>
                <a:gd name="T9" fmla="*/ 7 h 8"/>
                <a:gd name="T10" fmla="*/ 1 w 7"/>
                <a:gd name="T11" fmla="*/ 7 h 8"/>
                <a:gd name="T12" fmla="*/ 0 w 7"/>
                <a:gd name="T13" fmla="*/ 5 h 8"/>
                <a:gd name="T14" fmla="*/ 0 w 7"/>
                <a:gd name="T15" fmla="*/ 3 h 8"/>
                <a:gd name="T16" fmla="*/ 1 w 7"/>
                <a:gd name="T17" fmla="*/ 1 h 8"/>
                <a:gd name="T18" fmla="*/ 1 w 7"/>
                <a:gd name="T19" fmla="*/ 1 h 8"/>
                <a:gd name="T20" fmla="*/ 3 w 7"/>
                <a:gd name="T21" fmla="*/ 0 h 8"/>
                <a:gd name="T22" fmla="*/ 6 w 7"/>
                <a:gd name="T23" fmla="*/ 0 h 8"/>
                <a:gd name="T24" fmla="*/ 7 w 7"/>
                <a:gd name="T25" fmla="*/ 1 h 8"/>
                <a:gd name="T26" fmla="*/ 6 w 7"/>
                <a:gd name="T27" fmla="*/ 2 h 8"/>
                <a:gd name="T28" fmla="*/ 3 w 7"/>
                <a:gd name="T29" fmla="*/ 2 h 8"/>
                <a:gd name="T30" fmla="*/ 2 w 7"/>
                <a:gd name="T31" fmla="*/ 2 h 8"/>
                <a:gd name="T32" fmla="*/ 2 w 7"/>
                <a:gd name="T33" fmla="*/ 2 h 8"/>
                <a:gd name="T34" fmla="*/ 2 w 7"/>
                <a:gd name="T35" fmla="*/ 3 h 8"/>
                <a:gd name="T36" fmla="*/ 2 w 7"/>
                <a:gd name="T37" fmla="*/ 5 h 8"/>
                <a:gd name="T38" fmla="*/ 2 w 7"/>
                <a:gd name="T39" fmla="*/ 6 h 8"/>
                <a:gd name="T40" fmla="*/ 2 w 7"/>
                <a:gd name="T41" fmla="*/ 6 h 8"/>
                <a:gd name="T42" fmla="*/ 3 w 7"/>
                <a:gd name="T43" fmla="*/ 6 h 8"/>
                <a:gd name="T44" fmla="*/ 6 w 7"/>
                <a:gd name="T45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" h="8">
                  <a:moveTo>
                    <a:pt x="6" y="6"/>
                  </a:moveTo>
                  <a:cubicBezTo>
                    <a:pt x="6" y="6"/>
                    <a:pt x="7" y="7"/>
                    <a:pt x="7" y="7"/>
                  </a:cubicBezTo>
                  <a:cubicBezTo>
                    <a:pt x="7" y="8"/>
                    <a:pt x="6" y="8"/>
                    <a:pt x="6" y="8"/>
                  </a:cubicBezTo>
                  <a:cubicBezTo>
                    <a:pt x="3" y="8"/>
                    <a:pt x="3" y="8"/>
                    <a:pt x="3" y="8"/>
                  </a:cubicBezTo>
                  <a:cubicBezTo>
                    <a:pt x="2" y="8"/>
                    <a:pt x="1" y="8"/>
                    <a:pt x="1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7"/>
                    <a:pt x="0" y="6"/>
                    <a:pt x="0" y="5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0"/>
                    <a:pt x="2" y="0"/>
                    <a:pt x="3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1"/>
                  </a:cubicBezTo>
                  <a:cubicBezTo>
                    <a:pt x="7" y="1"/>
                    <a:pt x="6" y="2"/>
                    <a:pt x="6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6"/>
                    <a:pt x="2" y="6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2" y="6"/>
                    <a:pt x="3" y="6"/>
                    <a:pt x="3" y="6"/>
                  </a:cubicBezTo>
                  <a:lnTo>
                    <a:pt x="6" y="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8" name="Freeform 869">
              <a:extLst>
                <a:ext uri="{FF2B5EF4-FFF2-40B4-BE49-F238E27FC236}">
                  <a16:creationId xmlns:a16="http://schemas.microsoft.com/office/drawing/2014/main" xmlns="" id="{EECD29DE-C352-43F0-B6D2-55BB613C124C}"/>
                </a:ext>
              </a:extLst>
            </p:cNvPr>
            <p:cNvSpPr>
              <a:spLocks/>
            </p:cNvSpPr>
            <p:nvPr/>
          </p:nvSpPr>
          <p:spPr bwMode="auto">
            <a:xfrm>
              <a:off x="8310563" y="3127376"/>
              <a:ext cx="22225" cy="28575"/>
            </a:xfrm>
            <a:custGeom>
              <a:avLst/>
              <a:gdLst>
                <a:gd name="T0" fmla="*/ 1 w 4"/>
                <a:gd name="T1" fmla="*/ 2 h 5"/>
                <a:gd name="T2" fmla="*/ 0 w 4"/>
                <a:gd name="T3" fmla="*/ 1 h 5"/>
                <a:gd name="T4" fmla="*/ 1 w 4"/>
                <a:gd name="T5" fmla="*/ 0 h 5"/>
                <a:gd name="T6" fmla="*/ 3 w 4"/>
                <a:gd name="T7" fmla="*/ 1 h 5"/>
                <a:gd name="T8" fmla="*/ 3 w 4"/>
                <a:gd name="T9" fmla="*/ 1 h 5"/>
                <a:gd name="T10" fmla="*/ 4 w 4"/>
                <a:gd name="T11" fmla="*/ 4 h 5"/>
                <a:gd name="T12" fmla="*/ 3 w 4"/>
                <a:gd name="T13" fmla="*/ 5 h 5"/>
                <a:gd name="T14" fmla="*/ 2 w 4"/>
                <a:gd name="T15" fmla="*/ 4 h 5"/>
                <a:gd name="T16" fmla="*/ 2 w 4"/>
                <a:gd name="T17" fmla="*/ 3 h 5"/>
                <a:gd name="T18" fmla="*/ 2 w 4"/>
                <a:gd name="T19" fmla="*/ 3 h 5"/>
                <a:gd name="T20" fmla="*/ 1 w 4"/>
                <a:gd name="T21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5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2" y="0"/>
                    <a:pt x="3" y="1"/>
                    <a:pt x="3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4" y="2"/>
                    <a:pt x="4" y="3"/>
                    <a:pt x="4" y="4"/>
                  </a:cubicBezTo>
                  <a:cubicBezTo>
                    <a:pt x="4" y="4"/>
                    <a:pt x="4" y="5"/>
                    <a:pt x="3" y="5"/>
                  </a:cubicBezTo>
                  <a:cubicBezTo>
                    <a:pt x="3" y="5"/>
                    <a:pt x="2" y="4"/>
                    <a:pt x="2" y="4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9" name="Freeform 870">
              <a:extLst>
                <a:ext uri="{FF2B5EF4-FFF2-40B4-BE49-F238E27FC236}">
                  <a16:creationId xmlns:a16="http://schemas.microsoft.com/office/drawing/2014/main" xmlns="" id="{95EABC1C-8A9C-489C-9A22-371FB7D9C98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88338" y="3094038"/>
              <a:ext cx="33337" cy="44450"/>
            </a:xfrm>
            <a:custGeom>
              <a:avLst/>
              <a:gdLst>
                <a:gd name="T0" fmla="*/ 1 w 6"/>
                <a:gd name="T1" fmla="*/ 2 h 8"/>
                <a:gd name="T2" fmla="*/ 0 w 6"/>
                <a:gd name="T3" fmla="*/ 1 h 8"/>
                <a:gd name="T4" fmla="*/ 1 w 6"/>
                <a:gd name="T5" fmla="*/ 0 h 8"/>
                <a:gd name="T6" fmla="*/ 3 w 6"/>
                <a:gd name="T7" fmla="*/ 0 h 8"/>
                <a:gd name="T8" fmla="*/ 3 w 6"/>
                <a:gd name="T9" fmla="*/ 0 h 8"/>
                <a:gd name="T10" fmla="*/ 4 w 6"/>
                <a:gd name="T11" fmla="*/ 1 h 8"/>
                <a:gd name="T12" fmla="*/ 4 w 6"/>
                <a:gd name="T13" fmla="*/ 1 h 8"/>
                <a:gd name="T14" fmla="*/ 6 w 6"/>
                <a:gd name="T15" fmla="*/ 5 h 8"/>
                <a:gd name="T16" fmla="*/ 6 w 6"/>
                <a:gd name="T17" fmla="*/ 7 h 8"/>
                <a:gd name="T18" fmla="*/ 5 w 6"/>
                <a:gd name="T19" fmla="*/ 8 h 8"/>
                <a:gd name="T20" fmla="*/ 4 w 6"/>
                <a:gd name="T21" fmla="*/ 7 h 8"/>
                <a:gd name="T22" fmla="*/ 4 w 6"/>
                <a:gd name="T23" fmla="*/ 5 h 8"/>
                <a:gd name="T24" fmla="*/ 3 w 6"/>
                <a:gd name="T25" fmla="*/ 3 h 8"/>
                <a:gd name="T26" fmla="*/ 3 w 6"/>
                <a:gd name="T27" fmla="*/ 3 h 8"/>
                <a:gd name="T28" fmla="*/ 3 w 6"/>
                <a:gd name="T29" fmla="*/ 3 h 8"/>
                <a:gd name="T30" fmla="*/ 2 w 6"/>
                <a:gd name="T31" fmla="*/ 2 h 8"/>
                <a:gd name="T32" fmla="*/ 2 w 6"/>
                <a:gd name="T33" fmla="*/ 2 h 8"/>
                <a:gd name="T34" fmla="*/ 1 w 6"/>
                <a:gd name="T35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" h="8">
                  <a:moveTo>
                    <a:pt x="1" y="2"/>
                  </a:moveTo>
                  <a:cubicBezTo>
                    <a:pt x="1" y="2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2" y="0"/>
                    <a:pt x="2" y="0"/>
                    <a:pt x="3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4" y="1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2"/>
                    <a:pt x="6" y="3"/>
                    <a:pt x="6" y="5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8"/>
                    <a:pt x="5" y="8"/>
                    <a:pt x="5" y="8"/>
                  </a:cubicBezTo>
                  <a:cubicBezTo>
                    <a:pt x="4" y="8"/>
                    <a:pt x="4" y="8"/>
                    <a:pt x="4" y="7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4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0" name="Freeform 871">
              <a:extLst>
                <a:ext uri="{FF2B5EF4-FFF2-40B4-BE49-F238E27FC236}">
                  <a16:creationId xmlns:a16="http://schemas.microsoft.com/office/drawing/2014/main" xmlns="" id="{3BB54569-92FD-4BDD-AD65-38AA6E5B56BD}"/>
                </a:ext>
              </a:extLst>
            </p:cNvPr>
            <p:cNvSpPr>
              <a:spLocks/>
            </p:cNvSpPr>
            <p:nvPr/>
          </p:nvSpPr>
          <p:spPr bwMode="auto">
            <a:xfrm>
              <a:off x="8288338" y="3055938"/>
              <a:ext cx="39687" cy="49213"/>
            </a:xfrm>
            <a:custGeom>
              <a:avLst/>
              <a:gdLst>
                <a:gd name="T0" fmla="*/ 2 w 7"/>
                <a:gd name="T1" fmla="*/ 9 h 9"/>
                <a:gd name="T2" fmla="*/ 1 w 7"/>
                <a:gd name="T3" fmla="*/ 9 h 9"/>
                <a:gd name="T4" fmla="*/ 0 w 7"/>
                <a:gd name="T5" fmla="*/ 7 h 9"/>
                <a:gd name="T6" fmla="*/ 2 w 7"/>
                <a:gd name="T7" fmla="*/ 5 h 9"/>
                <a:gd name="T8" fmla="*/ 3 w 7"/>
                <a:gd name="T9" fmla="*/ 3 h 9"/>
                <a:gd name="T10" fmla="*/ 5 w 7"/>
                <a:gd name="T11" fmla="*/ 1 h 9"/>
                <a:gd name="T12" fmla="*/ 6 w 7"/>
                <a:gd name="T13" fmla="*/ 1 h 9"/>
                <a:gd name="T14" fmla="*/ 6 w 7"/>
                <a:gd name="T15" fmla="*/ 2 h 9"/>
                <a:gd name="T16" fmla="*/ 5 w 7"/>
                <a:gd name="T17" fmla="*/ 4 h 9"/>
                <a:gd name="T18" fmla="*/ 3 w 7"/>
                <a:gd name="T19" fmla="*/ 6 h 9"/>
                <a:gd name="T20" fmla="*/ 2 w 7"/>
                <a:gd name="T2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9">
                  <a:moveTo>
                    <a:pt x="2" y="9"/>
                  </a:moveTo>
                  <a:cubicBezTo>
                    <a:pt x="2" y="9"/>
                    <a:pt x="1" y="9"/>
                    <a:pt x="1" y="9"/>
                  </a:cubicBezTo>
                  <a:cubicBezTo>
                    <a:pt x="0" y="8"/>
                    <a:pt x="0" y="8"/>
                    <a:pt x="0" y="7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6" y="0"/>
                    <a:pt x="6" y="1"/>
                  </a:cubicBezTo>
                  <a:cubicBezTo>
                    <a:pt x="7" y="1"/>
                    <a:pt x="7" y="2"/>
                    <a:pt x="6" y="2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3" y="6"/>
                    <a:pt x="3" y="6"/>
                    <a:pt x="3" y="6"/>
                  </a:cubicBezTo>
                  <a:lnTo>
                    <a:pt x="2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1" name="Freeform 872">
              <a:extLst>
                <a:ext uri="{FF2B5EF4-FFF2-40B4-BE49-F238E27FC236}">
                  <a16:creationId xmlns:a16="http://schemas.microsoft.com/office/drawing/2014/main" xmlns="" id="{3155D41E-C7FD-443F-9400-54C14685F1A4}"/>
                </a:ext>
              </a:extLst>
            </p:cNvPr>
            <p:cNvSpPr>
              <a:spLocks/>
            </p:cNvSpPr>
            <p:nvPr/>
          </p:nvSpPr>
          <p:spPr bwMode="auto">
            <a:xfrm>
              <a:off x="8343900" y="3033713"/>
              <a:ext cx="44450" cy="15875"/>
            </a:xfrm>
            <a:custGeom>
              <a:avLst/>
              <a:gdLst>
                <a:gd name="T0" fmla="*/ 1 w 8"/>
                <a:gd name="T1" fmla="*/ 2 h 3"/>
                <a:gd name="T2" fmla="*/ 0 w 8"/>
                <a:gd name="T3" fmla="*/ 2 h 3"/>
                <a:gd name="T4" fmla="*/ 0 w 8"/>
                <a:gd name="T5" fmla="*/ 1 h 3"/>
                <a:gd name="T6" fmla="*/ 2 w 8"/>
                <a:gd name="T7" fmla="*/ 0 h 3"/>
                <a:gd name="T8" fmla="*/ 4 w 8"/>
                <a:gd name="T9" fmla="*/ 0 h 3"/>
                <a:gd name="T10" fmla="*/ 5 w 8"/>
                <a:gd name="T11" fmla="*/ 0 h 3"/>
                <a:gd name="T12" fmla="*/ 7 w 8"/>
                <a:gd name="T13" fmla="*/ 1 h 3"/>
                <a:gd name="T14" fmla="*/ 7 w 8"/>
                <a:gd name="T15" fmla="*/ 2 h 3"/>
                <a:gd name="T16" fmla="*/ 6 w 8"/>
                <a:gd name="T17" fmla="*/ 2 h 3"/>
                <a:gd name="T18" fmla="*/ 5 w 8"/>
                <a:gd name="T19" fmla="*/ 2 h 3"/>
                <a:gd name="T20" fmla="*/ 4 w 8"/>
                <a:gd name="T21" fmla="*/ 2 h 3"/>
                <a:gd name="T22" fmla="*/ 2 w 8"/>
                <a:gd name="T23" fmla="*/ 2 h 3"/>
                <a:gd name="T24" fmla="*/ 1 w 8"/>
                <a:gd name="T25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3">
                  <a:moveTo>
                    <a:pt x="1" y="2"/>
                  </a:moveTo>
                  <a:cubicBezTo>
                    <a:pt x="1" y="3"/>
                    <a:pt x="0" y="2"/>
                    <a:pt x="0" y="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3" y="0"/>
                    <a:pt x="3" y="0"/>
                    <a:pt x="4" y="0"/>
                  </a:cubicBezTo>
                  <a:cubicBezTo>
                    <a:pt x="4" y="0"/>
                    <a:pt x="5" y="0"/>
                    <a:pt x="5" y="0"/>
                  </a:cubicBezTo>
                  <a:cubicBezTo>
                    <a:pt x="6" y="0"/>
                    <a:pt x="6" y="0"/>
                    <a:pt x="7" y="1"/>
                  </a:cubicBezTo>
                  <a:cubicBezTo>
                    <a:pt x="7" y="1"/>
                    <a:pt x="8" y="1"/>
                    <a:pt x="7" y="2"/>
                  </a:cubicBezTo>
                  <a:cubicBezTo>
                    <a:pt x="7" y="2"/>
                    <a:pt x="7" y="3"/>
                    <a:pt x="6" y="2"/>
                  </a:cubicBezTo>
                  <a:cubicBezTo>
                    <a:pt x="6" y="2"/>
                    <a:pt x="5" y="2"/>
                    <a:pt x="5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3" y="2"/>
                    <a:pt x="3" y="2"/>
                    <a:pt x="2" y="2"/>
                  </a:cubicBezTo>
                  <a:cubicBezTo>
                    <a:pt x="2" y="2"/>
                    <a:pt x="1" y="2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2" name="Freeform 873">
              <a:extLst>
                <a:ext uri="{FF2B5EF4-FFF2-40B4-BE49-F238E27FC236}">
                  <a16:creationId xmlns:a16="http://schemas.microsoft.com/office/drawing/2014/main" xmlns="" id="{0F9AABF8-EBF6-44E6-BB8F-D3E5893DB8F6}"/>
                </a:ext>
              </a:extLst>
            </p:cNvPr>
            <p:cNvSpPr>
              <a:spLocks/>
            </p:cNvSpPr>
            <p:nvPr/>
          </p:nvSpPr>
          <p:spPr bwMode="auto">
            <a:xfrm>
              <a:off x="8310563" y="2894013"/>
              <a:ext cx="255587" cy="222250"/>
            </a:xfrm>
            <a:custGeom>
              <a:avLst/>
              <a:gdLst>
                <a:gd name="T0" fmla="*/ 2 w 46"/>
                <a:gd name="T1" fmla="*/ 19 h 40"/>
                <a:gd name="T2" fmla="*/ 1 w 46"/>
                <a:gd name="T3" fmla="*/ 19 h 40"/>
                <a:gd name="T4" fmla="*/ 0 w 46"/>
                <a:gd name="T5" fmla="*/ 18 h 40"/>
                <a:gd name="T6" fmla="*/ 3 w 46"/>
                <a:gd name="T7" fmla="*/ 12 h 40"/>
                <a:gd name="T8" fmla="*/ 7 w 46"/>
                <a:gd name="T9" fmla="*/ 7 h 40"/>
                <a:gd name="T10" fmla="*/ 7 w 46"/>
                <a:gd name="T11" fmla="*/ 7 h 40"/>
                <a:gd name="T12" fmla="*/ 14 w 46"/>
                <a:gd name="T13" fmla="*/ 2 h 40"/>
                <a:gd name="T14" fmla="*/ 23 w 46"/>
                <a:gd name="T15" fmla="*/ 0 h 40"/>
                <a:gd name="T16" fmla="*/ 32 w 46"/>
                <a:gd name="T17" fmla="*/ 2 h 40"/>
                <a:gd name="T18" fmla="*/ 39 w 46"/>
                <a:gd name="T19" fmla="*/ 7 h 40"/>
                <a:gd name="T20" fmla="*/ 39 w 46"/>
                <a:gd name="T21" fmla="*/ 7 h 40"/>
                <a:gd name="T22" fmla="*/ 39 w 46"/>
                <a:gd name="T23" fmla="*/ 7 h 40"/>
                <a:gd name="T24" fmla="*/ 41 w 46"/>
                <a:gd name="T25" fmla="*/ 9 h 40"/>
                <a:gd name="T26" fmla="*/ 42 w 46"/>
                <a:gd name="T27" fmla="*/ 10 h 40"/>
                <a:gd name="T28" fmla="*/ 46 w 46"/>
                <a:gd name="T29" fmla="*/ 19 h 40"/>
                <a:gd name="T30" fmla="*/ 46 w 46"/>
                <a:gd name="T31" fmla="*/ 28 h 40"/>
                <a:gd name="T32" fmla="*/ 43 w 46"/>
                <a:gd name="T33" fmla="*/ 34 h 40"/>
                <a:gd name="T34" fmla="*/ 39 w 46"/>
                <a:gd name="T35" fmla="*/ 40 h 40"/>
                <a:gd name="T36" fmla="*/ 38 w 46"/>
                <a:gd name="T37" fmla="*/ 40 h 40"/>
                <a:gd name="T38" fmla="*/ 38 w 46"/>
                <a:gd name="T39" fmla="*/ 38 h 40"/>
                <a:gd name="T40" fmla="*/ 42 w 46"/>
                <a:gd name="T41" fmla="*/ 33 h 40"/>
                <a:gd name="T42" fmla="*/ 44 w 46"/>
                <a:gd name="T43" fmla="*/ 28 h 40"/>
                <a:gd name="T44" fmla="*/ 44 w 46"/>
                <a:gd name="T45" fmla="*/ 19 h 40"/>
                <a:gd name="T46" fmla="*/ 40 w 46"/>
                <a:gd name="T47" fmla="*/ 11 h 40"/>
                <a:gd name="T48" fmla="*/ 39 w 46"/>
                <a:gd name="T49" fmla="*/ 10 h 40"/>
                <a:gd name="T50" fmla="*/ 38 w 46"/>
                <a:gd name="T51" fmla="*/ 8 h 40"/>
                <a:gd name="T52" fmla="*/ 38 w 46"/>
                <a:gd name="T53" fmla="*/ 8 h 40"/>
                <a:gd name="T54" fmla="*/ 31 w 46"/>
                <a:gd name="T55" fmla="*/ 4 h 40"/>
                <a:gd name="T56" fmla="*/ 23 w 46"/>
                <a:gd name="T57" fmla="*/ 2 h 40"/>
                <a:gd name="T58" fmla="*/ 15 w 46"/>
                <a:gd name="T59" fmla="*/ 4 h 40"/>
                <a:gd name="T60" fmla="*/ 8 w 46"/>
                <a:gd name="T61" fmla="*/ 8 h 40"/>
                <a:gd name="T62" fmla="*/ 8 w 46"/>
                <a:gd name="T63" fmla="*/ 8 h 40"/>
                <a:gd name="T64" fmla="*/ 4 w 46"/>
                <a:gd name="T65" fmla="*/ 13 h 40"/>
                <a:gd name="T66" fmla="*/ 2 w 46"/>
                <a:gd name="T67" fmla="*/ 19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6" h="40">
                  <a:moveTo>
                    <a:pt x="2" y="19"/>
                  </a:moveTo>
                  <a:cubicBezTo>
                    <a:pt x="2" y="19"/>
                    <a:pt x="2" y="20"/>
                    <a:pt x="1" y="19"/>
                  </a:cubicBezTo>
                  <a:cubicBezTo>
                    <a:pt x="1" y="19"/>
                    <a:pt x="0" y="19"/>
                    <a:pt x="0" y="18"/>
                  </a:cubicBezTo>
                  <a:cubicBezTo>
                    <a:pt x="1" y="16"/>
                    <a:pt x="2" y="14"/>
                    <a:pt x="3" y="12"/>
                  </a:cubicBezTo>
                  <a:cubicBezTo>
                    <a:pt x="4" y="10"/>
                    <a:pt x="5" y="9"/>
                    <a:pt x="7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9" y="5"/>
                    <a:pt x="11" y="3"/>
                    <a:pt x="14" y="2"/>
                  </a:cubicBezTo>
                  <a:cubicBezTo>
                    <a:pt x="17" y="1"/>
                    <a:pt x="20" y="0"/>
                    <a:pt x="23" y="0"/>
                  </a:cubicBezTo>
                  <a:cubicBezTo>
                    <a:pt x="26" y="0"/>
                    <a:pt x="29" y="1"/>
                    <a:pt x="32" y="2"/>
                  </a:cubicBezTo>
                  <a:cubicBezTo>
                    <a:pt x="35" y="3"/>
                    <a:pt x="37" y="5"/>
                    <a:pt x="39" y="7"/>
                  </a:cubicBezTo>
                  <a:cubicBezTo>
                    <a:pt x="39" y="7"/>
                    <a:pt x="39" y="7"/>
                    <a:pt x="39" y="7"/>
                  </a:cubicBezTo>
                  <a:cubicBezTo>
                    <a:pt x="39" y="7"/>
                    <a:pt x="39" y="7"/>
                    <a:pt x="39" y="7"/>
                  </a:cubicBezTo>
                  <a:cubicBezTo>
                    <a:pt x="40" y="7"/>
                    <a:pt x="40" y="8"/>
                    <a:pt x="41" y="9"/>
                  </a:cubicBezTo>
                  <a:cubicBezTo>
                    <a:pt x="41" y="9"/>
                    <a:pt x="42" y="10"/>
                    <a:pt x="42" y="10"/>
                  </a:cubicBezTo>
                  <a:cubicBezTo>
                    <a:pt x="44" y="13"/>
                    <a:pt x="45" y="16"/>
                    <a:pt x="46" y="19"/>
                  </a:cubicBezTo>
                  <a:cubicBezTo>
                    <a:pt x="46" y="22"/>
                    <a:pt x="46" y="25"/>
                    <a:pt x="46" y="28"/>
                  </a:cubicBezTo>
                  <a:cubicBezTo>
                    <a:pt x="45" y="30"/>
                    <a:pt x="44" y="32"/>
                    <a:pt x="43" y="34"/>
                  </a:cubicBezTo>
                  <a:cubicBezTo>
                    <a:pt x="42" y="36"/>
                    <a:pt x="41" y="38"/>
                    <a:pt x="39" y="40"/>
                  </a:cubicBezTo>
                  <a:cubicBezTo>
                    <a:pt x="39" y="40"/>
                    <a:pt x="38" y="40"/>
                    <a:pt x="38" y="40"/>
                  </a:cubicBezTo>
                  <a:cubicBezTo>
                    <a:pt x="38" y="39"/>
                    <a:pt x="38" y="39"/>
                    <a:pt x="38" y="38"/>
                  </a:cubicBezTo>
                  <a:cubicBezTo>
                    <a:pt x="39" y="37"/>
                    <a:pt x="41" y="35"/>
                    <a:pt x="42" y="33"/>
                  </a:cubicBezTo>
                  <a:cubicBezTo>
                    <a:pt x="43" y="32"/>
                    <a:pt x="43" y="30"/>
                    <a:pt x="44" y="28"/>
                  </a:cubicBezTo>
                  <a:cubicBezTo>
                    <a:pt x="44" y="25"/>
                    <a:pt x="44" y="22"/>
                    <a:pt x="44" y="19"/>
                  </a:cubicBezTo>
                  <a:cubicBezTo>
                    <a:pt x="43" y="16"/>
                    <a:pt x="42" y="14"/>
                    <a:pt x="40" y="11"/>
                  </a:cubicBezTo>
                  <a:cubicBezTo>
                    <a:pt x="40" y="11"/>
                    <a:pt x="40" y="10"/>
                    <a:pt x="39" y="10"/>
                  </a:cubicBezTo>
                  <a:cubicBezTo>
                    <a:pt x="39" y="9"/>
                    <a:pt x="38" y="9"/>
                    <a:pt x="38" y="8"/>
                  </a:cubicBezTo>
                  <a:cubicBezTo>
                    <a:pt x="38" y="8"/>
                    <a:pt x="38" y="8"/>
                    <a:pt x="38" y="8"/>
                  </a:cubicBezTo>
                  <a:cubicBezTo>
                    <a:pt x="36" y="6"/>
                    <a:pt x="34" y="5"/>
                    <a:pt x="31" y="4"/>
                  </a:cubicBezTo>
                  <a:cubicBezTo>
                    <a:pt x="29" y="3"/>
                    <a:pt x="26" y="2"/>
                    <a:pt x="23" y="2"/>
                  </a:cubicBezTo>
                  <a:cubicBezTo>
                    <a:pt x="20" y="2"/>
                    <a:pt x="17" y="3"/>
                    <a:pt x="15" y="4"/>
                  </a:cubicBezTo>
                  <a:cubicBezTo>
                    <a:pt x="12" y="5"/>
                    <a:pt x="10" y="6"/>
                    <a:pt x="8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7" y="10"/>
                    <a:pt x="5" y="11"/>
                    <a:pt x="4" y="13"/>
                  </a:cubicBezTo>
                  <a:cubicBezTo>
                    <a:pt x="3" y="15"/>
                    <a:pt x="3" y="17"/>
                    <a:pt x="2" y="1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3" name="Freeform 874">
              <a:extLst>
                <a:ext uri="{FF2B5EF4-FFF2-40B4-BE49-F238E27FC236}">
                  <a16:creationId xmlns:a16="http://schemas.microsoft.com/office/drawing/2014/main" xmlns="" id="{BDD2FC6A-E6DC-4950-A074-3EBF5FADCE35}"/>
                </a:ext>
              </a:extLst>
            </p:cNvPr>
            <p:cNvSpPr>
              <a:spLocks/>
            </p:cNvSpPr>
            <p:nvPr/>
          </p:nvSpPr>
          <p:spPr bwMode="auto">
            <a:xfrm>
              <a:off x="8483600" y="3105151"/>
              <a:ext cx="49212" cy="128588"/>
            </a:xfrm>
            <a:custGeom>
              <a:avLst/>
              <a:gdLst>
                <a:gd name="T0" fmla="*/ 8 w 9"/>
                <a:gd name="T1" fmla="*/ 0 h 23"/>
                <a:gd name="T2" fmla="*/ 8 w 9"/>
                <a:gd name="T3" fmla="*/ 2 h 23"/>
                <a:gd name="T4" fmla="*/ 7 w 9"/>
                <a:gd name="T5" fmla="*/ 3 h 23"/>
                <a:gd name="T6" fmla="*/ 6 w 9"/>
                <a:gd name="T7" fmla="*/ 5 h 23"/>
                <a:gd name="T8" fmla="*/ 6 w 9"/>
                <a:gd name="T9" fmla="*/ 5 h 23"/>
                <a:gd name="T10" fmla="*/ 5 w 9"/>
                <a:gd name="T11" fmla="*/ 6 h 23"/>
                <a:gd name="T12" fmla="*/ 5 w 9"/>
                <a:gd name="T13" fmla="*/ 7 h 23"/>
                <a:gd name="T14" fmla="*/ 4 w 9"/>
                <a:gd name="T15" fmla="*/ 7 h 23"/>
                <a:gd name="T16" fmla="*/ 4 w 9"/>
                <a:gd name="T17" fmla="*/ 8 h 23"/>
                <a:gd name="T18" fmla="*/ 3 w 9"/>
                <a:gd name="T19" fmla="*/ 9 h 23"/>
                <a:gd name="T20" fmla="*/ 3 w 9"/>
                <a:gd name="T21" fmla="*/ 10 h 23"/>
                <a:gd name="T22" fmla="*/ 3 w 9"/>
                <a:gd name="T23" fmla="*/ 11 h 23"/>
                <a:gd name="T24" fmla="*/ 2 w 9"/>
                <a:gd name="T25" fmla="*/ 12 h 23"/>
                <a:gd name="T26" fmla="*/ 2 w 9"/>
                <a:gd name="T27" fmla="*/ 14 h 23"/>
                <a:gd name="T28" fmla="*/ 2 w 9"/>
                <a:gd name="T29" fmla="*/ 14 h 23"/>
                <a:gd name="T30" fmla="*/ 2 w 9"/>
                <a:gd name="T31" fmla="*/ 16 h 23"/>
                <a:gd name="T32" fmla="*/ 2 w 9"/>
                <a:gd name="T33" fmla="*/ 16 h 23"/>
                <a:gd name="T34" fmla="*/ 2 w 9"/>
                <a:gd name="T35" fmla="*/ 17 h 23"/>
                <a:gd name="T36" fmla="*/ 2 w 9"/>
                <a:gd name="T37" fmla="*/ 19 h 23"/>
                <a:gd name="T38" fmla="*/ 2 w 9"/>
                <a:gd name="T39" fmla="*/ 21 h 23"/>
                <a:gd name="T40" fmla="*/ 3 w 9"/>
                <a:gd name="T41" fmla="*/ 22 h 23"/>
                <a:gd name="T42" fmla="*/ 3 w 9"/>
                <a:gd name="T43" fmla="*/ 22 h 23"/>
                <a:gd name="T44" fmla="*/ 1 w 9"/>
                <a:gd name="T45" fmla="*/ 23 h 23"/>
                <a:gd name="T46" fmla="*/ 1 w 9"/>
                <a:gd name="T47" fmla="*/ 22 h 23"/>
                <a:gd name="T48" fmla="*/ 1 w 9"/>
                <a:gd name="T49" fmla="*/ 21 h 23"/>
                <a:gd name="T50" fmla="*/ 0 w 9"/>
                <a:gd name="T51" fmla="*/ 20 h 23"/>
                <a:gd name="T52" fmla="*/ 0 w 9"/>
                <a:gd name="T53" fmla="*/ 18 h 23"/>
                <a:gd name="T54" fmla="*/ 0 w 9"/>
                <a:gd name="T55" fmla="*/ 15 h 23"/>
                <a:gd name="T56" fmla="*/ 0 w 9"/>
                <a:gd name="T57" fmla="*/ 13 h 23"/>
                <a:gd name="T58" fmla="*/ 1 w 9"/>
                <a:gd name="T59" fmla="*/ 11 h 23"/>
                <a:gd name="T60" fmla="*/ 1 w 9"/>
                <a:gd name="T61" fmla="*/ 10 h 23"/>
                <a:gd name="T62" fmla="*/ 2 w 9"/>
                <a:gd name="T63" fmla="*/ 9 h 23"/>
                <a:gd name="T64" fmla="*/ 2 w 9"/>
                <a:gd name="T65" fmla="*/ 8 h 23"/>
                <a:gd name="T66" fmla="*/ 2 w 9"/>
                <a:gd name="T67" fmla="*/ 7 h 23"/>
                <a:gd name="T68" fmla="*/ 3 w 9"/>
                <a:gd name="T69" fmla="*/ 6 h 23"/>
                <a:gd name="T70" fmla="*/ 3 w 9"/>
                <a:gd name="T71" fmla="*/ 5 h 23"/>
                <a:gd name="T72" fmla="*/ 4 w 9"/>
                <a:gd name="T73" fmla="*/ 4 h 23"/>
                <a:gd name="T74" fmla="*/ 5 w 9"/>
                <a:gd name="T75" fmla="*/ 3 h 23"/>
                <a:gd name="T76" fmla="*/ 5 w 9"/>
                <a:gd name="T77" fmla="*/ 2 h 23"/>
                <a:gd name="T78" fmla="*/ 7 w 9"/>
                <a:gd name="T79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9" h="23">
                  <a:moveTo>
                    <a:pt x="7" y="0"/>
                  </a:moveTo>
                  <a:cubicBezTo>
                    <a:pt x="7" y="0"/>
                    <a:pt x="8" y="0"/>
                    <a:pt x="8" y="0"/>
                  </a:cubicBezTo>
                  <a:cubicBezTo>
                    <a:pt x="9" y="1"/>
                    <a:pt x="9" y="1"/>
                    <a:pt x="8" y="2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3"/>
                    <a:pt x="6" y="4"/>
                    <a:pt x="6" y="4"/>
                  </a:cubicBezTo>
                  <a:cubicBezTo>
                    <a:pt x="6" y="4"/>
                    <a:pt x="6" y="4"/>
                    <a:pt x="6" y="5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5" y="5"/>
                    <a:pt x="5" y="5"/>
                    <a:pt x="5" y="6"/>
                  </a:cubicBezTo>
                  <a:cubicBezTo>
                    <a:pt x="5" y="6"/>
                    <a:pt x="5" y="6"/>
                    <a:pt x="5" y="6"/>
                  </a:cubicBezTo>
                  <a:cubicBezTo>
                    <a:pt x="5" y="6"/>
                    <a:pt x="5" y="6"/>
                    <a:pt x="5" y="7"/>
                  </a:cubicBezTo>
                  <a:cubicBezTo>
                    <a:pt x="5" y="7"/>
                    <a:pt x="5" y="7"/>
                    <a:pt x="5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9"/>
                    <a:pt x="3" y="9"/>
                    <a:pt x="3" y="9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3" y="10"/>
                    <a:pt x="3" y="10"/>
                    <a:pt x="3" y="10"/>
                  </a:cubicBezTo>
                  <a:cubicBezTo>
                    <a:pt x="3" y="10"/>
                    <a:pt x="3" y="10"/>
                    <a:pt x="3" y="10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12"/>
                    <a:pt x="3" y="12"/>
                    <a:pt x="2" y="12"/>
                  </a:cubicBezTo>
                  <a:cubicBezTo>
                    <a:pt x="2" y="13"/>
                    <a:pt x="2" y="13"/>
                    <a:pt x="2" y="13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2" y="15"/>
                    <a:pt x="2" y="15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2" y="16"/>
                    <a:pt x="2" y="16"/>
                    <a:pt x="2" y="17"/>
                  </a:cubicBezTo>
                  <a:cubicBezTo>
                    <a:pt x="2" y="17"/>
                    <a:pt x="2" y="17"/>
                    <a:pt x="2" y="18"/>
                  </a:cubicBezTo>
                  <a:cubicBezTo>
                    <a:pt x="2" y="18"/>
                    <a:pt x="2" y="18"/>
                    <a:pt x="2" y="19"/>
                  </a:cubicBezTo>
                  <a:cubicBezTo>
                    <a:pt x="2" y="19"/>
                    <a:pt x="2" y="20"/>
                    <a:pt x="2" y="20"/>
                  </a:cubicBezTo>
                  <a:cubicBezTo>
                    <a:pt x="2" y="20"/>
                    <a:pt x="2" y="21"/>
                    <a:pt x="2" y="21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3" y="22"/>
                    <a:pt x="3" y="22"/>
                    <a:pt x="3" y="22"/>
                  </a:cubicBezTo>
                  <a:cubicBezTo>
                    <a:pt x="3" y="22"/>
                    <a:pt x="3" y="22"/>
                    <a:pt x="3" y="22"/>
                  </a:cubicBezTo>
                  <a:cubicBezTo>
                    <a:pt x="3" y="22"/>
                    <a:pt x="3" y="22"/>
                    <a:pt x="3" y="22"/>
                  </a:cubicBezTo>
                  <a:cubicBezTo>
                    <a:pt x="3" y="23"/>
                    <a:pt x="3" y="23"/>
                    <a:pt x="2" y="23"/>
                  </a:cubicBezTo>
                  <a:cubicBezTo>
                    <a:pt x="2" y="23"/>
                    <a:pt x="1" y="23"/>
                    <a:pt x="1" y="23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0" y="21"/>
                    <a:pt x="0" y="20"/>
                  </a:cubicBezTo>
                  <a:cubicBezTo>
                    <a:pt x="0" y="20"/>
                    <a:pt x="0" y="19"/>
                    <a:pt x="0" y="19"/>
                  </a:cubicBezTo>
                  <a:cubicBezTo>
                    <a:pt x="0" y="19"/>
                    <a:pt x="0" y="18"/>
                    <a:pt x="0" y="18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6"/>
                    <a:pt x="0" y="16"/>
                    <a:pt x="0" y="15"/>
                  </a:cubicBezTo>
                  <a:cubicBezTo>
                    <a:pt x="0" y="15"/>
                    <a:pt x="0" y="15"/>
                    <a:pt x="0" y="14"/>
                  </a:cubicBezTo>
                  <a:cubicBezTo>
                    <a:pt x="0" y="14"/>
                    <a:pt x="0" y="13"/>
                    <a:pt x="0" y="13"/>
                  </a:cubicBezTo>
                  <a:cubicBezTo>
                    <a:pt x="0" y="13"/>
                    <a:pt x="1" y="12"/>
                    <a:pt x="1" y="12"/>
                  </a:cubicBezTo>
                  <a:cubicBezTo>
                    <a:pt x="1" y="12"/>
                    <a:pt x="1" y="11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1" y="10"/>
                    <a:pt x="1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1" y="9"/>
                    <a:pt x="1" y="9"/>
                    <a:pt x="2" y="9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3"/>
                    <a:pt x="5" y="3"/>
                    <a:pt x="5" y="3"/>
                  </a:cubicBezTo>
                  <a:cubicBezTo>
                    <a:pt x="5" y="3"/>
                    <a:pt x="5" y="2"/>
                    <a:pt x="5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6" y="2"/>
                    <a:pt x="6" y="1"/>
                    <a:pt x="6" y="1"/>
                  </a:cubicBezTo>
                  <a:cubicBezTo>
                    <a:pt x="6" y="1"/>
                    <a:pt x="7" y="1"/>
                    <a:pt x="7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4" name="Freeform 875">
              <a:extLst>
                <a:ext uri="{FF2B5EF4-FFF2-40B4-BE49-F238E27FC236}">
                  <a16:creationId xmlns:a16="http://schemas.microsoft.com/office/drawing/2014/main" xmlns="" id="{B0548DBF-689E-48B8-911F-903F70BEE7B4}"/>
                </a:ext>
              </a:extLst>
            </p:cNvPr>
            <p:cNvSpPr>
              <a:spLocks/>
            </p:cNvSpPr>
            <p:nvPr/>
          </p:nvSpPr>
          <p:spPr bwMode="auto">
            <a:xfrm>
              <a:off x="8383588" y="3194051"/>
              <a:ext cx="88900" cy="39688"/>
            </a:xfrm>
            <a:custGeom>
              <a:avLst/>
              <a:gdLst>
                <a:gd name="T0" fmla="*/ 1 w 16"/>
                <a:gd name="T1" fmla="*/ 1 h 7"/>
                <a:gd name="T2" fmla="*/ 2 w 16"/>
                <a:gd name="T3" fmla="*/ 0 h 7"/>
                <a:gd name="T4" fmla="*/ 3 w 16"/>
                <a:gd name="T5" fmla="*/ 1 h 7"/>
                <a:gd name="T6" fmla="*/ 3 w 16"/>
                <a:gd name="T7" fmla="*/ 3 h 7"/>
                <a:gd name="T8" fmla="*/ 2 w 16"/>
                <a:gd name="T9" fmla="*/ 5 h 7"/>
                <a:gd name="T10" fmla="*/ 15 w 16"/>
                <a:gd name="T11" fmla="*/ 5 h 7"/>
                <a:gd name="T12" fmla="*/ 16 w 16"/>
                <a:gd name="T13" fmla="*/ 6 h 7"/>
                <a:gd name="T14" fmla="*/ 15 w 16"/>
                <a:gd name="T15" fmla="*/ 7 h 7"/>
                <a:gd name="T16" fmla="*/ 1 w 16"/>
                <a:gd name="T17" fmla="*/ 7 h 7"/>
                <a:gd name="T18" fmla="*/ 0 w 16"/>
                <a:gd name="T19" fmla="*/ 6 h 7"/>
                <a:gd name="T20" fmla="*/ 0 w 16"/>
                <a:gd name="T21" fmla="*/ 6 h 7"/>
                <a:gd name="T22" fmla="*/ 1 w 16"/>
                <a:gd name="T23" fmla="*/ 2 h 7"/>
                <a:gd name="T24" fmla="*/ 1 w 16"/>
                <a:gd name="T2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6" h="7">
                  <a:moveTo>
                    <a:pt x="1" y="1"/>
                  </a:move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3" y="0"/>
                    <a:pt x="3" y="1"/>
                  </a:cubicBezTo>
                  <a:cubicBezTo>
                    <a:pt x="3" y="1"/>
                    <a:pt x="3" y="2"/>
                    <a:pt x="3" y="3"/>
                  </a:cubicBezTo>
                  <a:cubicBezTo>
                    <a:pt x="2" y="4"/>
                    <a:pt x="2" y="5"/>
                    <a:pt x="2" y="5"/>
                  </a:cubicBezTo>
                  <a:cubicBezTo>
                    <a:pt x="15" y="5"/>
                    <a:pt x="15" y="5"/>
                    <a:pt x="15" y="5"/>
                  </a:cubicBezTo>
                  <a:cubicBezTo>
                    <a:pt x="15" y="5"/>
                    <a:pt x="16" y="6"/>
                    <a:pt x="16" y="6"/>
                  </a:cubicBezTo>
                  <a:cubicBezTo>
                    <a:pt x="16" y="7"/>
                    <a:pt x="15" y="7"/>
                    <a:pt x="15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7"/>
                    <a:pt x="0" y="7"/>
                    <a:pt x="0" y="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0" y="4"/>
                    <a:pt x="1" y="2"/>
                  </a:cubicBezTo>
                  <a:cubicBezTo>
                    <a:pt x="1" y="2"/>
                    <a:pt x="1" y="1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5" name="Freeform 876">
              <a:extLst>
                <a:ext uri="{FF2B5EF4-FFF2-40B4-BE49-F238E27FC236}">
                  <a16:creationId xmlns:a16="http://schemas.microsoft.com/office/drawing/2014/main" xmlns="" id="{120A4CDF-F0AC-4423-BF21-95F80B06E14E}"/>
                </a:ext>
              </a:extLst>
            </p:cNvPr>
            <p:cNvSpPr>
              <a:spLocks/>
            </p:cNvSpPr>
            <p:nvPr/>
          </p:nvSpPr>
          <p:spPr bwMode="auto">
            <a:xfrm>
              <a:off x="8310563" y="2989263"/>
              <a:ext cx="22225" cy="82550"/>
            </a:xfrm>
            <a:custGeom>
              <a:avLst/>
              <a:gdLst>
                <a:gd name="T0" fmla="*/ 1 w 4"/>
                <a:gd name="T1" fmla="*/ 2 h 15"/>
                <a:gd name="T2" fmla="*/ 1 w 4"/>
                <a:gd name="T3" fmla="*/ 1 h 15"/>
                <a:gd name="T4" fmla="*/ 2 w 4"/>
                <a:gd name="T5" fmla="*/ 1 h 15"/>
                <a:gd name="T6" fmla="*/ 4 w 4"/>
                <a:gd name="T7" fmla="*/ 4 h 15"/>
                <a:gd name="T8" fmla="*/ 4 w 4"/>
                <a:gd name="T9" fmla="*/ 8 h 15"/>
                <a:gd name="T10" fmla="*/ 4 w 4"/>
                <a:gd name="T11" fmla="*/ 11 h 15"/>
                <a:gd name="T12" fmla="*/ 2 w 4"/>
                <a:gd name="T13" fmla="*/ 14 h 15"/>
                <a:gd name="T14" fmla="*/ 1 w 4"/>
                <a:gd name="T15" fmla="*/ 14 h 15"/>
                <a:gd name="T16" fmla="*/ 1 w 4"/>
                <a:gd name="T17" fmla="*/ 13 h 15"/>
                <a:gd name="T18" fmla="*/ 2 w 4"/>
                <a:gd name="T19" fmla="*/ 10 h 15"/>
                <a:gd name="T20" fmla="*/ 2 w 4"/>
                <a:gd name="T21" fmla="*/ 8 h 15"/>
                <a:gd name="T22" fmla="*/ 2 w 4"/>
                <a:gd name="T23" fmla="*/ 5 h 15"/>
                <a:gd name="T24" fmla="*/ 1 w 4"/>
                <a:gd name="T25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" h="15">
                  <a:moveTo>
                    <a:pt x="1" y="2"/>
                  </a:moveTo>
                  <a:cubicBezTo>
                    <a:pt x="0" y="2"/>
                    <a:pt x="0" y="1"/>
                    <a:pt x="1" y="1"/>
                  </a:cubicBezTo>
                  <a:cubicBezTo>
                    <a:pt x="1" y="0"/>
                    <a:pt x="2" y="1"/>
                    <a:pt x="2" y="1"/>
                  </a:cubicBezTo>
                  <a:cubicBezTo>
                    <a:pt x="3" y="2"/>
                    <a:pt x="3" y="3"/>
                    <a:pt x="4" y="4"/>
                  </a:cubicBezTo>
                  <a:cubicBezTo>
                    <a:pt x="4" y="5"/>
                    <a:pt x="4" y="7"/>
                    <a:pt x="4" y="8"/>
                  </a:cubicBezTo>
                  <a:cubicBezTo>
                    <a:pt x="4" y="9"/>
                    <a:pt x="4" y="10"/>
                    <a:pt x="4" y="11"/>
                  </a:cubicBezTo>
                  <a:cubicBezTo>
                    <a:pt x="4" y="12"/>
                    <a:pt x="3" y="13"/>
                    <a:pt x="2" y="14"/>
                  </a:cubicBezTo>
                  <a:cubicBezTo>
                    <a:pt x="2" y="14"/>
                    <a:pt x="2" y="15"/>
                    <a:pt x="1" y="14"/>
                  </a:cubicBezTo>
                  <a:cubicBezTo>
                    <a:pt x="1" y="14"/>
                    <a:pt x="1" y="13"/>
                    <a:pt x="1" y="13"/>
                  </a:cubicBezTo>
                  <a:cubicBezTo>
                    <a:pt x="1" y="12"/>
                    <a:pt x="2" y="11"/>
                    <a:pt x="2" y="10"/>
                  </a:cubicBezTo>
                  <a:cubicBezTo>
                    <a:pt x="2" y="10"/>
                    <a:pt x="2" y="9"/>
                    <a:pt x="2" y="8"/>
                  </a:cubicBezTo>
                  <a:cubicBezTo>
                    <a:pt x="2" y="7"/>
                    <a:pt x="2" y="6"/>
                    <a:pt x="2" y="5"/>
                  </a:cubicBezTo>
                  <a:cubicBezTo>
                    <a:pt x="2" y="4"/>
                    <a:pt x="1" y="3"/>
                    <a:pt x="1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16" name="Group 915">
            <a:extLst>
              <a:ext uri="{FF2B5EF4-FFF2-40B4-BE49-F238E27FC236}">
                <a16:creationId xmlns:a16="http://schemas.microsoft.com/office/drawing/2014/main" xmlns="" id="{AFE6BC28-FE80-4B21-AF14-25238C659A4F}"/>
              </a:ext>
            </a:extLst>
          </p:cNvPr>
          <p:cNvGrpSpPr/>
          <p:nvPr/>
        </p:nvGrpSpPr>
        <p:grpSpPr>
          <a:xfrm>
            <a:off x="4191000" y="2252663"/>
            <a:ext cx="284162" cy="339725"/>
            <a:chOff x="4191000" y="2176463"/>
            <a:chExt cx="284162" cy="339725"/>
          </a:xfrm>
          <a:solidFill>
            <a:schemeClr val="tx1"/>
          </a:solidFill>
        </p:grpSpPr>
        <p:sp>
          <p:nvSpPr>
            <p:cNvPr id="917" name="Freeform 877">
              <a:extLst>
                <a:ext uri="{FF2B5EF4-FFF2-40B4-BE49-F238E27FC236}">
                  <a16:creationId xmlns:a16="http://schemas.microsoft.com/office/drawing/2014/main" xmlns="" id="{124D8759-7DDA-4F23-8E28-A113C2D09FD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91000" y="2343151"/>
              <a:ext cx="284162" cy="11113"/>
            </a:xfrm>
            <a:custGeom>
              <a:avLst/>
              <a:gdLst>
                <a:gd name="T0" fmla="*/ 1 w 51"/>
                <a:gd name="T1" fmla="*/ 2 h 2"/>
                <a:gd name="T2" fmla="*/ 0 w 51"/>
                <a:gd name="T3" fmla="*/ 1 h 2"/>
                <a:gd name="T4" fmla="*/ 1 w 51"/>
                <a:gd name="T5" fmla="*/ 0 h 2"/>
                <a:gd name="T6" fmla="*/ 19 w 51"/>
                <a:gd name="T7" fmla="*/ 0 h 2"/>
                <a:gd name="T8" fmla="*/ 20 w 51"/>
                <a:gd name="T9" fmla="*/ 1 h 2"/>
                <a:gd name="T10" fmla="*/ 19 w 51"/>
                <a:gd name="T11" fmla="*/ 2 h 2"/>
                <a:gd name="T12" fmla="*/ 1 w 51"/>
                <a:gd name="T13" fmla="*/ 2 h 2"/>
                <a:gd name="T14" fmla="*/ 22 w 51"/>
                <a:gd name="T15" fmla="*/ 2 h 2"/>
                <a:gd name="T16" fmla="*/ 21 w 51"/>
                <a:gd name="T17" fmla="*/ 1 h 2"/>
                <a:gd name="T18" fmla="*/ 22 w 51"/>
                <a:gd name="T19" fmla="*/ 0 h 2"/>
                <a:gd name="T20" fmla="*/ 33 w 51"/>
                <a:gd name="T21" fmla="*/ 0 h 2"/>
                <a:gd name="T22" fmla="*/ 34 w 51"/>
                <a:gd name="T23" fmla="*/ 1 h 2"/>
                <a:gd name="T24" fmla="*/ 33 w 51"/>
                <a:gd name="T25" fmla="*/ 2 h 2"/>
                <a:gd name="T26" fmla="*/ 22 w 51"/>
                <a:gd name="T27" fmla="*/ 2 h 2"/>
                <a:gd name="T28" fmla="*/ 37 w 51"/>
                <a:gd name="T29" fmla="*/ 2 h 2"/>
                <a:gd name="T30" fmla="*/ 36 w 51"/>
                <a:gd name="T31" fmla="*/ 1 h 2"/>
                <a:gd name="T32" fmla="*/ 37 w 51"/>
                <a:gd name="T33" fmla="*/ 0 h 2"/>
                <a:gd name="T34" fmla="*/ 50 w 51"/>
                <a:gd name="T35" fmla="*/ 0 h 2"/>
                <a:gd name="T36" fmla="*/ 51 w 51"/>
                <a:gd name="T37" fmla="*/ 1 h 2"/>
                <a:gd name="T38" fmla="*/ 50 w 51"/>
                <a:gd name="T39" fmla="*/ 2 h 2"/>
                <a:gd name="T40" fmla="*/ 37 w 51"/>
                <a:gd name="T41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1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9" y="0"/>
                    <a:pt x="20" y="0"/>
                    <a:pt x="20" y="1"/>
                  </a:cubicBezTo>
                  <a:cubicBezTo>
                    <a:pt x="20" y="1"/>
                    <a:pt x="19" y="2"/>
                    <a:pt x="19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22" y="2"/>
                  </a:moveTo>
                  <a:cubicBezTo>
                    <a:pt x="22" y="2"/>
                    <a:pt x="21" y="1"/>
                    <a:pt x="21" y="1"/>
                  </a:cubicBezTo>
                  <a:cubicBezTo>
                    <a:pt x="21" y="0"/>
                    <a:pt x="22" y="0"/>
                    <a:pt x="22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4" y="0"/>
                    <a:pt x="34" y="0"/>
                    <a:pt x="34" y="1"/>
                  </a:cubicBezTo>
                  <a:cubicBezTo>
                    <a:pt x="34" y="1"/>
                    <a:pt x="34" y="2"/>
                    <a:pt x="33" y="2"/>
                  </a:cubicBezTo>
                  <a:cubicBezTo>
                    <a:pt x="22" y="2"/>
                    <a:pt x="22" y="2"/>
                    <a:pt x="22" y="2"/>
                  </a:cubicBezTo>
                  <a:close/>
                  <a:moveTo>
                    <a:pt x="37" y="2"/>
                  </a:moveTo>
                  <a:cubicBezTo>
                    <a:pt x="36" y="2"/>
                    <a:pt x="36" y="1"/>
                    <a:pt x="36" y="1"/>
                  </a:cubicBezTo>
                  <a:cubicBezTo>
                    <a:pt x="36" y="0"/>
                    <a:pt x="36" y="0"/>
                    <a:pt x="37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0" y="0"/>
                    <a:pt x="51" y="0"/>
                    <a:pt x="51" y="1"/>
                  </a:cubicBezTo>
                  <a:cubicBezTo>
                    <a:pt x="51" y="1"/>
                    <a:pt x="50" y="2"/>
                    <a:pt x="50" y="2"/>
                  </a:cubicBezTo>
                  <a:lnTo>
                    <a:pt x="37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8" name="Freeform 878">
              <a:extLst>
                <a:ext uri="{FF2B5EF4-FFF2-40B4-BE49-F238E27FC236}">
                  <a16:creationId xmlns:a16="http://schemas.microsoft.com/office/drawing/2014/main" xmlns="" id="{81F90D05-2A8F-4FC2-998C-16107C1111C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91000" y="2287588"/>
              <a:ext cx="284162" cy="11113"/>
            </a:xfrm>
            <a:custGeom>
              <a:avLst/>
              <a:gdLst>
                <a:gd name="T0" fmla="*/ 1 w 51"/>
                <a:gd name="T1" fmla="*/ 2 h 2"/>
                <a:gd name="T2" fmla="*/ 0 w 51"/>
                <a:gd name="T3" fmla="*/ 1 h 2"/>
                <a:gd name="T4" fmla="*/ 1 w 51"/>
                <a:gd name="T5" fmla="*/ 0 h 2"/>
                <a:gd name="T6" fmla="*/ 7 w 51"/>
                <a:gd name="T7" fmla="*/ 0 h 2"/>
                <a:gd name="T8" fmla="*/ 7 w 51"/>
                <a:gd name="T9" fmla="*/ 1 h 2"/>
                <a:gd name="T10" fmla="*/ 7 w 51"/>
                <a:gd name="T11" fmla="*/ 2 h 2"/>
                <a:gd name="T12" fmla="*/ 1 w 51"/>
                <a:gd name="T13" fmla="*/ 2 h 2"/>
                <a:gd name="T14" fmla="*/ 10 w 51"/>
                <a:gd name="T15" fmla="*/ 2 h 2"/>
                <a:gd name="T16" fmla="*/ 9 w 51"/>
                <a:gd name="T17" fmla="*/ 1 h 2"/>
                <a:gd name="T18" fmla="*/ 10 w 51"/>
                <a:gd name="T19" fmla="*/ 0 h 2"/>
                <a:gd name="T20" fmla="*/ 15 w 51"/>
                <a:gd name="T21" fmla="*/ 0 h 2"/>
                <a:gd name="T22" fmla="*/ 16 w 51"/>
                <a:gd name="T23" fmla="*/ 1 h 2"/>
                <a:gd name="T24" fmla="*/ 15 w 51"/>
                <a:gd name="T25" fmla="*/ 2 h 2"/>
                <a:gd name="T26" fmla="*/ 10 w 51"/>
                <a:gd name="T27" fmla="*/ 2 h 2"/>
                <a:gd name="T28" fmla="*/ 19 w 51"/>
                <a:gd name="T29" fmla="*/ 2 h 2"/>
                <a:gd name="T30" fmla="*/ 18 w 51"/>
                <a:gd name="T31" fmla="*/ 1 h 2"/>
                <a:gd name="T32" fmla="*/ 19 w 51"/>
                <a:gd name="T33" fmla="*/ 0 h 2"/>
                <a:gd name="T34" fmla="*/ 38 w 51"/>
                <a:gd name="T35" fmla="*/ 0 h 2"/>
                <a:gd name="T36" fmla="*/ 39 w 51"/>
                <a:gd name="T37" fmla="*/ 1 h 2"/>
                <a:gd name="T38" fmla="*/ 38 w 51"/>
                <a:gd name="T39" fmla="*/ 2 h 2"/>
                <a:gd name="T40" fmla="*/ 19 w 51"/>
                <a:gd name="T41" fmla="*/ 2 h 2"/>
                <a:gd name="T42" fmla="*/ 42 w 51"/>
                <a:gd name="T43" fmla="*/ 2 h 2"/>
                <a:gd name="T44" fmla="*/ 41 w 51"/>
                <a:gd name="T45" fmla="*/ 1 h 2"/>
                <a:gd name="T46" fmla="*/ 42 w 51"/>
                <a:gd name="T47" fmla="*/ 0 h 2"/>
                <a:gd name="T48" fmla="*/ 50 w 51"/>
                <a:gd name="T49" fmla="*/ 0 h 2"/>
                <a:gd name="T50" fmla="*/ 51 w 51"/>
                <a:gd name="T51" fmla="*/ 1 h 2"/>
                <a:gd name="T52" fmla="*/ 50 w 51"/>
                <a:gd name="T53" fmla="*/ 2 h 2"/>
                <a:gd name="T54" fmla="*/ 42 w 51"/>
                <a:gd name="T5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7" y="0"/>
                    <a:pt x="7" y="1"/>
                    <a:pt x="7" y="1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10" y="2"/>
                  </a:moveTo>
                  <a:cubicBezTo>
                    <a:pt x="10" y="2"/>
                    <a:pt x="9" y="2"/>
                    <a:pt x="9" y="1"/>
                  </a:cubicBezTo>
                  <a:cubicBezTo>
                    <a:pt x="9" y="1"/>
                    <a:pt x="10" y="0"/>
                    <a:pt x="10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6" y="0"/>
                    <a:pt x="16" y="1"/>
                    <a:pt x="16" y="1"/>
                  </a:cubicBezTo>
                  <a:cubicBezTo>
                    <a:pt x="16" y="2"/>
                    <a:pt x="16" y="2"/>
                    <a:pt x="15" y="2"/>
                  </a:cubicBezTo>
                  <a:cubicBezTo>
                    <a:pt x="10" y="2"/>
                    <a:pt x="10" y="2"/>
                    <a:pt x="10" y="2"/>
                  </a:cubicBezTo>
                  <a:close/>
                  <a:moveTo>
                    <a:pt x="19" y="2"/>
                  </a:moveTo>
                  <a:cubicBezTo>
                    <a:pt x="18" y="2"/>
                    <a:pt x="18" y="2"/>
                    <a:pt x="18" y="1"/>
                  </a:cubicBezTo>
                  <a:cubicBezTo>
                    <a:pt x="18" y="1"/>
                    <a:pt x="18" y="0"/>
                    <a:pt x="19" y="0"/>
                  </a:cubicBezTo>
                  <a:cubicBezTo>
                    <a:pt x="38" y="0"/>
                    <a:pt x="38" y="0"/>
                    <a:pt x="38" y="0"/>
                  </a:cubicBezTo>
                  <a:cubicBezTo>
                    <a:pt x="39" y="0"/>
                    <a:pt x="39" y="1"/>
                    <a:pt x="39" y="1"/>
                  </a:cubicBezTo>
                  <a:cubicBezTo>
                    <a:pt x="39" y="2"/>
                    <a:pt x="39" y="2"/>
                    <a:pt x="38" y="2"/>
                  </a:cubicBezTo>
                  <a:cubicBezTo>
                    <a:pt x="19" y="2"/>
                    <a:pt x="19" y="2"/>
                    <a:pt x="19" y="2"/>
                  </a:cubicBezTo>
                  <a:close/>
                  <a:moveTo>
                    <a:pt x="42" y="2"/>
                  </a:moveTo>
                  <a:cubicBezTo>
                    <a:pt x="41" y="2"/>
                    <a:pt x="41" y="2"/>
                    <a:pt x="41" y="1"/>
                  </a:cubicBezTo>
                  <a:cubicBezTo>
                    <a:pt x="41" y="1"/>
                    <a:pt x="41" y="0"/>
                    <a:pt x="42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0" y="0"/>
                    <a:pt x="51" y="1"/>
                    <a:pt x="51" y="1"/>
                  </a:cubicBezTo>
                  <a:cubicBezTo>
                    <a:pt x="51" y="2"/>
                    <a:pt x="50" y="2"/>
                    <a:pt x="50" y="2"/>
                  </a:cubicBezTo>
                  <a:lnTo>
                    <a:pt x="42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9" name="Freeform 879">
              <a:extLst>
                <a:ext uri="{FF2B5EF4-FFF2-40B4-BE49-F238E27FC236}">
                  <a16:creationId xmlns:a16="http://schemas.microsoft.com/office/drawing/2014/main" xmlns="" id="{FE20FD0B-929F-4E0A-91E6-9082DC73857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91000" y="2232026"/>
              <a:ext cx="284162" cy="11113"/>
            </a:xfrm>
            <a:custGeom>
              <a:avLst/>
              <a:gdLst>
                <a:gd name="T0" fmla="*/ 1 w 51"/>
                <a:gd name="T1" fmla="*/ 2 h 2"/>
                <a:gd name="T2" fmla="*/ 0 w 51"/>
                <a:gd name="T3" fmla="*/ 1 h 2"/>
                <a:gd name="T4" fmla="*/ 1 w 51"/>
                <a:gd name="T5" fmla="*/ 0 h 2"/>
                <a:gd name="T6" fmla="*/ 28 w 51"/>
                <a:gd name="T7" fmla="*/ 0 h 2"/>
                <a:gd name="T8" fmla="*/ 29 w 51"/>
                <a:gd name="T9" fmla="*/ 1 h 2"/>
                <a:gd name="T10" fmla="*/ 28 w 51"/>
                <a:gd name="T11" fmla="*/ 2 h 2"/>
                <a:gd name="T12" fmla="*/ 1 w 51"/>
                <a:gd name="T13" fmla="*/ 2 h 2"/>
                <a:gd name="T14" fmla="*/ 32 w 51"/>
                <a:gd name="T15" fmla="*/ 2 h 2"/>
                <a:gd name="T16" fmla="*/ 31 w 51"/>
                <a:gd name="T17" fmla="*/ 1 h 2"/>
                <a:gd name="T18" fmla="*/ 32 w 51"/>
                <a:gd name="T19" fmla="*/ 0 h 2"/>
                <a:gd name="T20" fmla="*/ 50 w 51"/>
                <a:gd name="T21" fmla="*/ 0 h 2"/>
                <a:gd name="T22" fmla="*/ 51 w 51"/>
                <a:gd name="T23" fmla="*/ 1 h 2"/>
                <a:gd name="T24" fmla="*/ 50 w 51"/>
                <a:gd name="T25" fmla="*/ 2 h 2"/>
                <a:gd name="T26" fmla="*/ 32 w 51"/>
                <a:gd name="T27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1" h="2">
                  <a:moveTo>
                    <a:pt x="1" y="2"/>
                  </a:moveTo>
                  <a:cubicBezTo>
                    <a:pt x="0" y="2"/>
                    <a:pt x="0" y="2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9" y="0"/>
                    <a:pt x="29" y="1"/>
                    <a:pt x="29" y="1"/>
                  </a:cubicBezTo>
                  <a:cubicBezTo>
                    <a:pt x="29" y="2"/>
                    <a:pt x="29" y="2"/>
                    <a:pt x="28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32" y="2"/>
                  </a:moveTo>
                  <a:cubicBezTo>
                    <a:pt x="32" y="2"/>
                    <a:pt x="31" y="2"/>
                    <a:pt x="31" y="1"/>
                  </a:cubicBezTo>
                  <a:cubicBezTo>
                    <a:pt x="31" y="1"/>
                    <a:pt x="32" y="0"/>
                    <a:pt x="32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0" y="0"/>
                    <a:pt x="51" y="1"/>
                    <a:pt x="51" y="1"/>
                  </a:cubicBezTo>
                  <a:cubicBezTo>
                    <a:pt x="51" y="2"/>
                    <a:pt x="50" y="2"/>
                    <a:pt x="50" y="2"/>
                  </a:cubicBezTo>
                  <a:lnTo>
                    <a:pt x="32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0" name="Freeform 880">
              <a:extLst>
                <a:ext uri="{FF2B5EF4-FFF2-40B4-BE49-F238E27FC236}">
                  <a16:creationId xmlns:a16="http://schemas.microsoft.com/office/drawing/2014/main" xmlns="" id="{297E0B31-78B0-4640-882D-2D27A6E7BF5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91000" y="2398713"/>
              <a:ext cx="284162" cy="11113"/>
            </a:xfrm>
            <a:custGeom>
              <a:avLst/>
              <a:gdLst>
                <a:gd name="T0" fmla="*/ 1 w 51"/>
                <a:gd name="T1" fmla="*/ 2 h 2"/>
                <a:gd name="T2" fmla="*/ 0 w 51"/>
                <a:gd name="T3" fmla="*/ 1 h 2"/>
                <a:gd name="T4" fmla="*/ 1 w 51"/>
                <a:gd name="T5" fmla="*/ 0 h 2"/>
                <a:gd name="T6" fmla="*/ 6 w 51"/>
                <a:gd name="T7" fmla="*/ 0 h 2"/>
                <a:gd name="T8" fmla="*/ 7 w 51"/>
                <a:gd name="T9" fmla="*/ 1 h 2"/>
                <a:gd name="T10" fmla="*/ 6 w 51"/>
                <a:gd name="T11" fmla="*/ 2 h 2"/>
                <a:gd name="T12" fmla="*/ 1 w 51"/>
                <a:gd name="T13" fmla="*/ 2 h 2"/>
                <a:gd name="T14" fmla="*/ 10 w 51"/>
                <a:gd name="T15" fmla="*/ 2 h 2"/>
                <a:gd name="T16" fmla="*/ 9 w 51"/>
                <a:gd name="T17" fmla="*/ 1 h 2"/>
                <a:gd name="T18" fmla="*/ 10 w 51"/>
                <a:gd name="T19" fmla="*/ 0 h 2"/>
                <a:gd name="T20" fmla="*/ 27 w 51"/>
                <a:gd name="T21" fmla="*/ 0 h 2"/>
                <a:gd name="T22" fmla="*/ 28 w 51"/>
                <a:gd name="T23" fmla="*/ 1 h 2"/>
                <a:gd name="T24" fmla="*/ 27 w 51"/>
                <a:gd name="T25" fmla="*/ 2 h 2"/>
                <a:gd name="T26" fmla="*/ 10 w 51"/>
                <a:gd name="T27" fmla="*/ 2 h 2"/>
                <a:gd name="T28" fmla="*/ 31 w 51"/>
                <a:gd name="T29" fmla="*/ 2 h 2"/>
                <a:gd name="T30" fmla="*/ 30 w 51"/>
                <a:gd name="T31" fmla="*/ 1 h 2"/>
                <a:gd name="T32" fmla="*/ 31 w 51"/>
                <a:gd name="T33" fmla="*/ 0 h 2"/>
                <a:gd name="T34" fmla="*/ 50 w 51"/>
                <a:gd name="T35" fmla="*/ 0 h 2"/>
                <a:gd name="T36" fmla="*/ 51 w 51"/>
                <a:gd name="T37" fmla="*/ 1 h 2"/>
                <a:gd name="T38" fmla="*/ 50 w 51"/>
                <a:gd name="T39" fmla="*/ 2 h 2"/>
                <a:gd name="T40" fmla="*/ 31 w 51"/>
                <a:gd name="T41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1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ubicBezTo>
                    <a:pt x="7" y="1"/>
                    <a:pt x="7" y="2"/>
                    <a:pt x="6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10" y="2"/>
                  </a:moveTo>
                  <a:cubicBezTo>
                    <a:pt x="9" y="2"/>
                    <a:pt x="9" y="1"/>
                    <a:pt x="9" y="1"/>
                  </a:cubicBezTo>
                  <a:cubicBezTo>
                    <a:pt x="9" y="0"/>
                    <a:pt x="9" y="0"/>
                    <a:pt x="10" y="0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8" y="0"/>
                    <a:pt x="28" y="0"/>
                    <a:pt x="28" y="1"/>
                  </a:cubicBezTo>
                  <a:cubicBezTo>
                    <a:pt x="28" y="1"/>
                    <a:pt x="28" y="2"/>
                    <a:pt x="27" y="2"/>
                  </a:cubicBezTo>
                  <a:cubicBezTo>
                    <a:pt x="10" y="2"/>
                    <a:pt x="10" y="2"/>
                    <a:pt x="10" y="2"/>
                  </a:cubicBezTo>
                  <a:close/>
                  <a:moveTo>
                    <a:pt x="31" y="2"/>
                  </a:moveTo>
                  <a:cubicBezTo>
                    <a:pt x="30" y="2"/>
                    <a:pt x="30" y="1"/>
                    <a:pt x="30" y="1"/>
                  </a:cubicBezTo>
                  <a:cubicBezTo>
                    <a:pt x="30" y="0"/>
                    <a:pt x="30" y="0"/>
                    <a:pt x="31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0" y="0"/>
                    <a:pt x="51" y="0"/>
                    <a:pt x="51" y="1"/>
                  </a:cubicBezTo>
                  <a:cubicBezTo>
                    <a:pt x="51" y="1"/>
                    <a:pt x="50" y="2"/>
                    <a:pt x="50" y="2"/>
                  </a:cubicBezTo>
                  <a:lnTo>
                    <a:pt x="3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1" name="Freeform 881">
              <a:extLst>
                <a:ext uri="{FF2B5EF4-FFF2-40B4-BE49-F238E27FC236}">
                  <a16:creationId xmlns:a16="http://schemas.microsoft.com/office/drawing/2014/main" xmlns="" id="{291DA575-09B5-49D7-8B81-727895015D4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91000" y="2454276"/>
              <a:ext cx="284162" cy="11113"/>
            </a:xfrm>
            <a:custGeom>
              <a:avLst/>
              <a:gdLst>
                <a:gd name="T0" fmla="*/ 1 w 51"/>
                <a:gd name="T1" fmla="*/ 2 h 2"/>
                <a:gd name="T2" fmla="*/ 0 w 51"/>
                <a:gd name="T3" fmla="*/ 1 h 2"/>
                <a:gd name="T4" fmla="*/ 1 w 51"/>
                <a:gd name="T5" fmla="*/ 0 h 2"/>
                <a:gd name="T6" fmla="*/ 12 w 51"/>
                <a:gd name="T7" fmla="*/ 0 h 2"/>
                <a:gd name="T8" fmla="*/ 13 w 51"/>
                <a:gd name="T9" fmla="*/ 1 h 2"/>
                <a:gd name="T10" fmla="*/ 12 w 51"/>
                <a:gd name="T11" fmla="*/ 2 h 2"/>
                <a:gd name="T12" fmla="*/ 1 w 51"/>
                <a:gd name="T13" fmla="*/ 2 h 2"/>
                <a:gd name="T14" fmla="*/ 16 w 51"/>
                <a:gd name="T15" fmla="*/ 2 h 2"/>
                <a:gd name="T16" fmla="*/ 15 w 51"/>
                <a:gd name="T17" fmla="*/ 1 h 2"/>
                <a:gd name="T18" fmla="*/ 16 w 51"/>
                <a:gd name="T19" fmla="*/ 0 h 2"/>
                <a:gd name="T20" fmla="*/ 21 w 51"/>
                <a:gd name="T21" fmla="*/ 0 h 2"/>
                <a:gd name="T22" fmla="*/ 22 w 51"/>
                <a:gd name="T23" fmla="*/ 1 h 2"/>
                <a:gd name="T24" fmla="*/ 21 w 51"/>
                <a:gd name="T25" fmla="*/ 2 h 2"/>
                <a:gd name="T26" fmla="*/ 16 w 51"/>
                <a:gd name="T27" fmla="*/ 2 h 2"/>
                <a:gd name="T28" fmla="*/ 25 w 51"/>
                <a:gd name="T29" fmla="*/ 2 h 2"/>
                <a:gd name="T30" fmla="*/ 24 w 51"/>
                <a:gd name="T31" fmla="*/ 1 h 2"/>
                <a:gd name="T32" fmla="*/ 25 w 51"/>
                <a:gd name="T33" fmla="*/ 0 h 2"/>
                <a:gd name="T34" fmla="*/ 41 w 51"/>
                <a:gd name="T35" fmla="*/ 0 h 2"/>
                <a:gd name="T36" fmla="*/ 42 w 51"/>
                <a:gd name="T37" fmla="*/ 1 h 2"/>
                <a:gd name="T38" fmla="*/ 41 w 51"/>
                <a:gd name="T39" fmla="*/ 2 h 2"/>
                <a:gd name="T40" fmla="*/ 25 w 51"/>
                <a:gd name="T41" fmla="*/ 2 h 2"/>
                <a:gd name="T42" fmla="*/ 44 w 51"/>
                <a:gd name="T43" fmla="*/ 2 h 2"/>
                <a:gd name="T44" fmla="*/ 43 w 51"/>
                <a:gd name="T45" fmla="*/ 1 h 2"/>
                <a:gd name="T46" fmla="*/ 44 w 51"/>
                <a:gd name="T47" fmla="*/ 0 h 2"/>
                <a:gd name="T48" fmla="*/ 50 w 51"/>
                <a:gd name="T49" fmla="*/ 0 h 2"/>
                <a:gd name="T50" fmla="*/ 51 w 51"/>
                <a:gd name="T51" fmla="*/ 1 h 2"/>
                <a:gd name="T52" fmla="*/ 50 w 51"/>
                <a:gd name="T53" fmla="*/ 2 h 2"/>
                <a:gd name="T54" fmla="*/ 44 w 51"/>
                <a:gd name="T5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1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3" y="0"/>
                    <a:pt x="13" y="0"/>
                    <a:pt x="13" y="1"/>
                  </a:cubicBezTo>
                  <a:cubicBezTo>
                    <a:pt x="13" y="1"/>
                    <a:pt x="13" y="2"/>
                    <a:pt x="12" y="2"/>
                  </a:cubicBezTo>
                  <a:cubicBezTo>
                    <a:pt x="1" y="2"/>
                    <a:pt x="1" y="2"/>
                    <a:pt x="1" y="2"/>
                  </a:cubicBezTo>
                  <a:close/>
                  <a:moveTo>
                    <a:pt x="16" y="2"/>
                  </a:moveTo>
                  <a:cubicBezTo>
                    <a:pt x="16" y="2"/>
                    <a:pt x="15" y="1"/>
                    <a:pt x="15" y="1"/>
                  </a:cubicBezTo>
                  <a:cubicBezTo>
                    <a:pt x="15" y="0"/>
                    <a:pt x="16" y="0"/>
                    <a:pt x="16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2" y="0"/>
                    <a:pt x="22" y="0"/>
                    <a:pt x="22" y="1"/>
                  </a:cubicBezTo>
                  <a:cubicBezTo>
                    <a:pt x="22" y="1"/>
                    <a:pt x="22" y="2"/>
                    <a:pt x="21" y="2"/>
                  </a:cubicBezTo>
                  <a:cubicBezTo>
                    <a:pt x="16" y="2"/>
                    <a:pt x="16" y="2"/>
                    <a:pt x="16" y="2"/>
                  </a:cubicBezTo>
                  <a:close/>
                  <a:moveTo>
                    <a:pt x="25" y="2"/>
                  </a:moveTo>
                  <a:cubicBezTo>
                    <a:pt x="24" y="2"/>
                    <a:pt x="24" y="1"/>
                    <a:pt x="24" y="1"/>
                  </a:cubicBezTo>
                  <a:cubicBezTo>
                    <a:pt x="24" y="0"/>
                    <a:pt x="24" y="0"/>
                    <a:pt x="25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1" y="0"/>
                    <a:pt x="42" y="0"/>
                    <a:pt x="42" y="1"/>
                  </a:cubicBezTo>
                  <a:cubicBezTo>
                    <a:pt x="42" y="1"/>
                    <a:pt x="41" y="2"/>
                    <a:pt x="41" y="2"/>
                  </a:cubicBezTo>
                  <a:cubicBezTo>
                    <a:pt x="25" y="2"/>
                    <a:pt x="25" y="2"/>
                    <a:pt x="25" y="2"/>
                  </a:cubicBezTo>
                  <a:close/>
                  <a:moveTo>
                    <a:pt x="44" y="2"/>
                  </a:moveTo>
                  <a:cubicBezTo>
                    <a:pt x="44" y="2"/>
                    <a:pt x="43" y="1"/>
                    <a:pt x="43" y="1"/>
                  </a:cubicBezTo>
                  <a:cubicBezTo>
                    <a:pt x="43" y="0"/>
                    <a:pt x="44" y="0"/>
                    <a:pt x="44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0" y="0"/>
                    <a:pt x="51" y="0"/>
                    <a:pt x="51" y="1"/>
                  </a:cubicBezTo>
                  <a:cubicBezTo>
                    <a:pt x="51" y="1"/>
                    <a:pt x="50" y="2"/>
                    <a:pt x="50" y="2"/>
                  </a:cubicBezTo>
                  <a:lnTo>
                    <a:pt x="44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2" name="Freeform 882">
              <a:extLst>
                <a:ext uri="{FF2B5EF4-FFF2-40B4-BE49-F238E27FC236}">
                  <a16:creationId xmlns:a16="http://schemas.microsoft.com/office/drawing/2014/main" xmlns="" id="{61A5D9A4-AD11-4DA6-982E-13FAEE23B637}"/>
                </a:ext>
              </a:extLst>
            </p:cNvPr>
            <p:cNvSpPr>
              <a:spLocks/>
            </p:cNvSpPr>
            <p:nvPr/>
          </p:nvSpPr>
          <p:spPr bwMode="auto">
            <a:xfrm>
              <a:off x="4191000" y="2176463"/>
              <a:ext cx="284162" cy="339725"/>
            </a:xfrm>
            <a:custGeom>
              <a:avLst/>
              <a:gdLst>
                <a:gd name="T0" fmla="*/ 51 w 51"/>
                <a:gd name="T1" fmla="*/ 51 h 61"/>
                <a:gd name="T2" fmla="*/ 50 w 51"/>
                <a:gd name="T3" fmla="*/ 52 h 61"/>
                <a:gd name="T4" fmla="*/ 49 w 51"/>
                <a:gd name="T5" fmla="*/ 51 h 61"/>
                <a:gd name="T6" fmla="*/ 49 w 51"/>
                <a:gd name="T7" fmla="*/ 6 h 61"/>
                <a:gd name="T8" fmla="*/ 48 w 51"/>
                <a:gd name="T9" fmla="*/ 4 h 61"/>
                <a:gd name="T10" fmla="*/ 45 w 51"/>
                <a:gd name="T11" fmla="*/ 2 h 61"/>
                <a:gd name="T12" fmla="*/ 6 w 51"/>
                <a:gd name="T13" fmla="*/ 2 h 61"/>
                <a:gd name="T14" fmla="*/ 3 w 51"/>
                <a:gd name="T15" fmla="*/ 4 h 61"/>
                <a:gd name="T16" fmla="*/ 2 w 51"/>
                <a:gd name="T17" fmla="*/ 6 h 61"/>
                <a:gd name="T18" fmla="*/ 2 w 51"/>
                <a:gd name="T19" fmla="*/ 56 h 61"/>
                <a:gd name="T20" fmla="*/ 3 w 51"/>
                <a:gd name="T21" fmla="*/ 58 h 61"/>
                <a:gd name="T22" fmla="*/ 6 w 51"/>
                <a:gd name="T23" fmla="*/ 60 h 61"/>
                <a:gd name="T24" fmla="*/ 45 w 51"/>
                <a:gd name="T25" fmla="*/ 60 h 61"/>
                <a:gd name="T26" fmla="*/ 48 w 51"/>
                <a:gd name="T27" fmla="*/ 58 h 61"/>
                <a:gd name="T28" fmla="*/ 49 w 51"/>
                <a:gd name="T29" fmla="*/ 56 h 61"/>
                <a:gd name="T30" fmla="*/ 50 w 51"/>
                <a:gd name="T31" fmla="*/ 55 h 61"/>
                <a:gd name="T32" fmla="*/ 51 w 51"/>
                <a:gd name="T33" fmla="*/ 56 h 61"/>
                <a:gd name="T34" fmla="*/ 49 w 51"/>
                <a:gd name="T35" fmla="*/ 60 h 61"/>
                <a:gd name="T36" fmla="*/ 45 w 51"/>
                <a:gd name="T37" fmla="*/ 61 h 61"/>
                <a:gd name="T38" fmla="*/ 6 w 51"/>
                <a:gd name="T39" fmla="*/ 61 h 61"/>
                <a:gd name="T40" fmla="*/ 1 w 51"/>
                <a:gd name="T41" fmla="*/ 60 h 61"/>
                <a:gd name="T42" fmla="*/ 0 w 51"/>
                <a:gd name="T43" fmla="*/ 56 h 61"/>
                <a:gd name="T44" fmla="*/ 0 w 51"/>
                <a:gd name="T45" fmla="*/ 6 h 61"/>
                <a:gd name="T46" fmla="*/ 1 w 51"/>
                <a:gd name="T47" fmla="*/ 2 h 61"/>
                <a:gd name="T48" fmla="*/ 6 w 51"/>
                <a:gd name="T49" fmla="*/ 0 h 61"/>
                <a:gd name="T50" fmla="*/ 45 w 51"/>
                <a:gd name="T51" fmla="*/ 0 h 61"/>
                <a:gd name="T52" fmla="*/ 49 w 51"/>
                <a:gd name="T53" fmla="*/ 2 h 61"/>
                <a:gd name="T54" fmla="*/ 51 w 51"/>
                <a:gd name="T55" fmla="*/ 6 h 61"/>
                <a:gd name="T56" fmla="*/ 51 w 51"/>
                <a:gd name="T57" fmla="*/ 51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1" h="61">
                  <a:moveTo>
                    <a:pt x="51" y="51"/>
                  </a:moveTo>
                  <a:cubicBezTo>
                    <a:pt x="51" y="51"/>
                    <a:pt x="50" y="52"/>
                    <a:pt x="50" y="52"/>
                  </a:cubicBezTo>
                  <a:cubicBezTo>
                    <a:pt x="49" y="52"/>
                    <a:pt x="49" y="51"/>
                    <a:pt x="49" y="51"/>
                  </a:cubicBezTo>
                  <a:cubicBezTo>
                    <a:pt x="49" y="6"/>
                    <a:pt x="49" y="6"/>
                    <a:pt x="49" y="6"/>
                  </a:cubicBezTo>
                  <a:cubicBezTo>
                    <a:pt x="49" y="5"/>
                    <a:pt x="49" y="4"/>
                    <a:pt x="48" y="4"/>
                  </a:cubicBezTo>
                  <a:cubicBezTo>
                    <a:pt x="47" y="3"/>
                    <a:pt x="46" y="2"/>
                    <a:pt x="45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4"/>
                  </a:cubicBezTo>
                  <a:cubicBezTo>
                    <a:pt x="2" y="4"/>
                    <a:pt x="2" y="5"/>
                    <a:pt x="2" y="6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2" y="57"/>
                    <a:pt x="2" y="58"/>
                    <a:pt x="3" y="58"/>
                  </a:cubicBezTo>
                  <a:cubicBezTo>
                    <a:pt x="4" y="59"/>
                    <a:pt x="5" y="60"/>
                    <a:pt x="6" y="60"/>
                  </a:cubicBezTo>
                  <a:cubicBezTo>
                    <a:pt x="45" y="60"/>
                    <a:pt x="45" y="60"/>
                    <a:pt x="45" y="60"/>
                  </a:cubicBezTo>
                  <a:cubicBezTo>
                    <a:pt x="46" y="60"/>
                    <a:pt x="47" y="59"/>
                    <a:pt x="48" y="58"/>
                  </a:cubicBezTo>
                  <a:cubicBezTo>
                    <a:pt x="49" y="58"/>
                    <a:pt x="49" y="57"/>
                    <a:pt x="49" y="56"/>
                  </a:cubicBezTo>
                  <a:cubicBezTo>
                    <a:pt x="49" y="55"/>
                    <a:pt x="49" y="55"/>
                    <a:pt x="50" y="55"/>
                  </a:cubicBezTo>
                  <a:cubicBezTo>
                    <a:pt x="50" y="55"/>
                    <a:pt x="51" y="55"/>
                    <a:pt x="51" y="56"/>
                  </a:cubicBezTo>
                  <a:cubicBezTo>
                    <a:pt x="51" y="57"/>
                    <a:pt x="50" y="59"/>
                    <a:pt x="49" y="60"/>
                  </a:cubicBezTo>
                  <a:cubicBezTo>
                    <a:pt x="48" y="61"/>
                    <a:pt x="47" y="61"/>
                    <a:pt x="45" y="61"/>
                  </a:cubicBezTo>
                  <a:cubicBezTo>
                    <a:pt x="6" y="61"/>
                    <a:pt x="6" y="61"/>
                    <a:pt x="6" y="61"/>
                  </a:cubicBezTo>
                  <a:cubicBezTo>
                    <a:pt x="4" y="61"/>
                    <a:pt x="3" y="61"/>
                    <a:pt x="1" y="60"/>
                  </a:cubicBezTo>
                  <a:cubicBezTo>
                    <a:pt x="0" y="59"/>
                    <a:pt x="0" y="57"/>
                    <a:pt x="0" y="5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0" y="3"/>
                    <a:pt x="1" y="2"/>
                  </a:cubicBezTo>
                  <a:cubicBezTo>
                    <a:pt x="3" y="1"/>
                    <a:pt x="4" y="0"/>
                    <a:pt x="6" y="0"/>
                  </a:cubicBezTo>
                  <a:cubicBezTo>
                    <a:pt x="45" y="0"/>
                    <a:pt x="45" y="0"/>
                    <a:pt x="45" y="0"/>
                  </a:cubicBezTo>
                  <a:cubicBezTo>
                    <a:pt x="47" y="0"/>
                    <a:pt x="48" y="1"/>
                    <a:pt x="49" y="2"/>
                  </a:cubicBezTo>
                  <a:cubicBezTo>
                    <a:pt x="50" y="3"/>
                    <a:pt x="51" y="5"/>
                    <a:pt x="51" y="6"/>
                  </a:cubicBezTo>
                  <a:lnTo>
                    <a:pt x="51" y="5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3" name="Freeform 883">
              <a:extLst>
                <a:ext uri="{FF2B5EF4-FFF2-40B4-BE49-F238E27FC236}">
                  <a16:creationId xmlns:a16="http://schemas.microsoft.com/office/drawing/2014/main" xmlns="" id="{D5A4BF96-3D60-4422-9782-3D4CFDB2459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219575" y="2216151"/>
              <a:ext cx="222250" cy="266700"/>
            </a:xfrm>
            <a:custGeom>
              <a:avLst/>
              <a:gdLst>
                <a:gd name="T0" fmla="*/ 28 w 40"/>
                <a:gd name="T1" fmla="*/ 1 h 48"/>
                <a:gd name="T2" fmla="*/ 27 w 40"/>
                <a:gd name="T3" fmla="*/ 8 h 48"/>
                <a:gd name="T4" fmla="*/ 22 w 40"/>
                <a:gd name="T5" fmla="*/ 1 h 48"/>
                <a:gd name="T6" fmla="*/ 24 w 40"/>
                <a:gd name="T7" fmla="*/ 6 h 48"/>
                <a:gd name="T8" fmla="*/ 14 w 40"/>
                <a:gd name="T9" fmla="*/ 20 h 48"/>
                <a:gd name="T10" fmla="*/ 18 w 40"/>
                <a:gd name="T11" fmla="*/ 27 h 48"/>
                <a:gd name="T12" fmla="*/ 13 w 40"/>
                <a:gd name="T13" fmla="*/ 27 h 48"/>
                <a:gd name="T14" fmla="*/ 16 w 40"/>
                <a:gd name="T15" fmla="*/ 22 h 48"/>
                <a:gd name="T16" fmla="*/ 16 w 40"/>
                <a:gd name="T17" fmla="*/ 22 h 48"/>
                <a:gd name="T18" fmla="*/ 33 w 40"/>
                <a:gd name="T19" fmla="*/ 21 h 48"/>
                <a:gd name="T20" fmla="*/ 32 w 40"/>
                <a:gd name="T21" fmla="*/ 28 h 48"/>
                <a:gd name="T22" fmla="*/ 27 w 40"/>
                <a:gd name="T23" fmla="*/ 21 h 48"/>
                <a:gd name="T24" fmla="*/ 29 w 40"/>
                <a:gd name="T25" fmla="*/ 26 h 48"/>
                <a:gd name="T26" fmla="*/ 36 w 40"/>
                <a:gd name="T27" fmla="*/ 40 h 48"/>
                <a:gd name="T28" fmla="*/ 40 w 40"/>
                <a:gd name="T29" fmla="*/ 47 h 48"/>
                <a:gd name="T30" fmla="*/ 35 w 40"/>
                <a:gd name="T31" fmla="*/ 47 h 48"/>
                <a:gd name="T32" fmla="*/ 38 w 40"/>
                <a:gd name="T33" fmla="*/ 42 h 48"/>
                <a:gd name="T34" fmla="*/ 38 w 40"/>
                <a:gd name="T35" fmla="*/ 42 h 48"/>
                <a:gd name="T36" fmla="*/ 27 w 40"/>
                <a:gd name="T37" fmla="*/ 31 h 48"/>
                <a:gd name="T38" fmla="*/ 26 w 40"/>
                <a:gd name="T39" fmla="*/ 38 h 48"/>
                <a:gd name="T40" fmla="*/ 21 w 40"/>
                <a:gd name="T41" fmla="*/ 31 h 48"/>
                <a:gd name="T42" fmla="*/ 23 w 40"/>
                <a:gd name="T43" fmla="*/ 36 h 48"/>
                <a:gd name="T44" fmla="*/ 1 w 40"/>
                <a:gd name="T45" fmla="*/ 30 h 48"/>
                <a:gd name="T46" fmla="*/ 6 w 40"/>
                <a:gd name="T47" fmla="*/ 37 h 48"/>
                <a:gd name="T48" fmla="*/ 0 w 40"/>
                <a:gd name="T49" fmla="*/ 37 h 48"/>
                <a:gd name="T50" fmla="*/ 4 w 40"/>
                <a:gd name="T51" fmla="*/ 32 h 48"/>
                <a:gd name="T52" fmla="*/ 4 w 40"/>
                <a:gd name="T53" fmla="*/ 32 h 48"/>
                <a:gd name="T54" fmla="*/ 12 w 40"/>
                <a:gd name="T55" fmla="*/ 41 h 48"/>
                <a:gd name="T56" fmla="*/ 11 w 40"/>
                <a:gd name="T57" fmla="*/ 48 h 48"/>
                <a:gd name="T58" fmla="*/ 6 w 40"/>
                <a:gd name="T59" fmla="*/ 41 h 48"/>
                <a:gd name="T60" fmla="*/ 8 w 40"/>
                <a:gd name="T61" fmla="*/ 46 h 48"/>
                <a:gd name="T62" fmla="*/ 16 w 40"/>
                <a:gd name="T63" fmla="*/ 40 h 48"/>
                <a:gd name="T64" fmla="*/ 21 w 40"/>
                <a:gd name="T65" fmla="*/ 47 h 48"/>
                <a:gd name="T66" fmla="*/ 15 w 40"/>
                <a:gd name="T67" fmla="*/ 47 h 48"/>
                <a:gd name="T68" fmla="*/ 19 w 40"/>
                <a:gd name="T69" fmla="*/ 42 h 48"/>
                <a:gd name="T70" fmla="*/ 19 w 40"/>
                <a:gd name="T71" fmla="*/ 42 h 48"/>
                <a:gd name="T72" fmla="*/ 6 w 40"/>
                <a:gd name="T73" fmla="*/ 11 h 48"/>
                <a:gd name="T74" fmla="*/ 5 w 40"/>
                <a:gd name="T75" fmla="*/ 18 h 48"/>
                <a:gd name="T76" fmla="*/ 1 w 40"/>
                <a:gd name="T77" fmla="*/ 11 h 48"/>
                <a:gd name="T78" fmla="*/ 2 w 40"/>
                <a:gd name="T79" fmla="*/ 16 h 48"/>
                <a:gd name="T80" fmla="*/ 10 w 40"/>
                <a:gd name="T81" fmla="*/ 10 h 48"/>
                <a:gd name="T82" fmla="*/ 15 w 40"/>
                <a:gd name="T83" fmla="*/ 17 h 48"/>
                <a:gd name="T84" fmla="*/ 9 w 40"/>
                <a:gd name="T85" fmla="*/ 17 h 48"/>
                <a:gd name="T86" fmla="*/ 13 w 40"/>
                <a:gd name="T87" fmla="*/ 12 h 48"/>
                <a:gd name="T88" fmla="*/ 13 w 40"/>
                <a:gd name="T89" fmla="*/ 12 h 48"/>
                <a:gd name="T90" fmla="*/ 38 w 40"/>
                <a:gd name="T91" fmla="*/ 11 h 48"/>
                <a:gd name="T92" fmla="*/ 37 w 40"/>
                <a:gd name="T93" fmla="*/ 18 h 48"/>
                <a:gd name="T94" fmla="*/ 32 w 40"/>
                <a:gd name="T95" fmla="*/ 11 h 48"/>
                <a:gd name="T96" fmla="*/ 34 w 40"/>
                <a:gd name="T97" fmla="*/ 16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40" h="48">
                  <a:moveTo>
                    <a:pt x="23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8" y="0"/>
                    <a:pt x="28" y="1"/>
                    <a:pt x="28" y="1"/>
                  </a:cubicBezTo>
                  <a:cubicBezTo>
                    <a:pt x="28" y="1"/>
                    <a:pt x="28" y="1"/>
                    <a:pt x="28" y="1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8" y="8"/>
                    <a:pt x="28" y="8"/>
                    <a:pt x="27" y="8"/>
                  </a:cubicBezTo>
                  <a:cubicBezTo>
                    <a:pt x="27" y="8"/>
                    <a:pt x="27" y="8"/>
                    <a:pt x="27" y="8"/>
                  </a:cubicBezTo>
                  <a:cubicBezTo>
                    <a:pt x="23" y="8"/>
                    <a:pt x="23" y="8"/>
                    <a:pt x="23" y="8"/>
                  </a:cubicBezTo>
                  <a:cubicBezTo>
                    <a:pt x="23" y="8"/>
                    <a:pt x="22" y="8"/>
                    <a:pt x="22" y="7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2" y="1"/>
                    <a:pt x="23" y="0"/>
                    <a:pt x="23" y="0"/>
                  </a:cubicBezTo>
                  <a:close/>
                  <a:moveTo>
                    <a:pt x="26" y="2"/>
                  </a:moveTo>
                  <a:cubicBezTo>
                    <a:pt x="24" y="2"/>
                    <a:pt x="24" y="2"/>
                    <a:pt x="24" y="2"/>
                  </a:cubicBezTo>
                  <a:cubicBezTo>
                    <a:pt x="24" y="6"/>
                    <a:pt x="24" y="6"/>
                    <a:pt x="24" y="6"/>
                  </a:cubicBezTo>
                  <a:cubicBezTo>
                    <a:pt x="26" y="6"/>
                    <a:pt x="26" y="6"/>
                    <a:pt x="26" y="6"/>
                  </a:cubicBezTo>
                  <a:cubicBezTo>
                    <a:pt x="26" y="2"/>
                    <a:pt x="26" y="2"/>
                    <a:pt x="26" y="2"/>
                  </a:cubicBezTo>
                  <a:close/>
                  <a:moveTo>
                    <a:pt x="14" y="20"/>
                  </a:moveTo>
                  <a:cubicBezTo>
                    <a:pt x="14" y="20"/>
                    <a:pt x="14" y="20"/>
                    <a:pt x="14" y="20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8" y="20"/>
                    <a:pt x="18" y="20"/>
                    <a:pt x="18" y="21"/>
                  </a:cubicBezTo>
                  <a:cubicBezTo>
                    <a:pt x="18" y="21"/>
                    <a:pt x="18" y="21"/>
                    <a:pt x="18" y="21"/>
                  </a:cubicBezTo>
                  <a:cubicBezTo>
                    <a:pt x="18" y="27"/>
                    <a:pt x="18" y="27"/>
                    <a:pt x="18" y="27"/>
                  </a:cubicBezTo>
                  <a:cubicBezTo>
                    <a:pt x="18" y="28"/>
                    <a:pt x="18" y="28"/>
                    <a:pt x="17" y="28"/>
                  </a:cubicBezTo>
                  <a:cubicBezTo>
                    <a:pt x="17" y="28"/>
                    <a:pt x="17" y="28"/>
                    <a:pt x="17" y="28"/>
                  </a:cubicBezTo>
                  <a:cubicBezTo>
                    <a:pt x="14" y="28"/>
                    <a:pt x="14" y="28"/>
                    <a:pt x="14" y="28"/>
                  </a:cubicBezTo>
                  <a:cubicBezTo>
                    <a:pt x="13" y="28"/>
                    <a:pt x="13" y="28"/>
                    <a:pt x="13" y="27"/>
                  </a:cubicBezTo>
                  <a:cubicBezTo>
                    <a:pt x="13" y="27"/>
                    <a:pt x="13" y="27"/>
                    <a:pt x="13" y="27"/>
                  </a:cubicBezTo>
                  <a:cubicBezTo>
                    <a:pt x="13" y="21"/>
                    <a:pt x="13" y="21"/>
                    <a:pt x="13" y="21"/>
                  </a:cubicBezTo>
                  <a:cubicBezTo>
                    <a:pt x="13" y="20"/>
                    <a:pt x="13" y="20"/>
                    <a:pt x="14" y="20"/>
                  </a:cubicBezTo>
                  <a:close/>
                  <a:moveTo>
                    <a:pt x="16" y="22"/>
                  </a:moveTo>
                  <a:cubicBezTo>
                    <a:pt x="15" y="22"/>
                    <a:pt x="15" y="22"/>
                    <a:pt x="15" y="22"/>
                  </a:cubicBezTo>
                  <a:cubicBezTo>
                    <a:pt x="15" y="26"/>
                    <a:pt x="15" y="26"/>
                    <a:pt x="15" y="26"/>
                  </a:cubicBezTo>
                  <a:cubicBezTo>
                    <a:pt x="16" y="26"/>
                    <a:pt x="16" y="26"/>
                    <a:pt x="16" y="26"/>
                  </a:cubicBezTo>
                  <a:cubicBezTo>
                    <a:pt x="16" y="22"/>
                    <a:pt x="16" y="22"/>
                    <a:pt x="16" y="22"/>
                  </a:cubicBezTo>
                  <a:close/>
                  <a:moveTo>
                    <a:pt x="28" y="20"/>
                  </a:moveTo>
                  <a:cubicBezTo>
                    <a:pt x="28" y="20"/>
                    <a:pt x="28" y="20"/>
                    <a:pt x="28" y="20"/>
                  </a:cubicBezTo>
                  <a:cubicBezTo>
                    <a:pt x="32" y="20"/>
                    <a:pt x="32" y="20"/>
                    <a:pt x="32" y="20"/>
                  </a:cubicBezTo>
                  <a:cubicBezTo>
                    <a:pt x="33" y="20"/>
                    <a:pt x="33" y="20"/>
                    <a:pt x="33" y="21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33" y="27"/>
                    <a:pt x="33" y="27"/>
                    <a:pt x="33" y="27"/>
                  </a:cubicBezTo>
                  <a:cubicBezTo>
                    <a:pt x="33" y="28"/>
                    <a:pt x="33" y="28"/>
                    <a:pt x="32" y="28"/>
                  </a:cubicBezTo>
                  <a:cubicBezTo>
                    <a:pt x="32" y="28"/>
                    <a:pt x="32" y="28"/>
                    <a:pt x="32" y="28"/>
                  </a:cubicBezTo>
                  <a:cubicBezTo>
                    <a:pt x="28" y="28"/>
                    <a:pt x="28" y="28"/>
                    <a:pt x="28" y="28"/>
                  </a:cubicBezTo>
                  <a:cubicBezTo>
                    <a:pt x="28" y="28"/>
                    <a:pt x="27" y="28"/>
                    <a:pt x="27" y="27"/>
                  </a:cubicBezTo>
                  <a:cubicBezTo>
                    <a:pt x="27" y="27"/>
                    <a:pt x="27" y="27"/>
                    <a:pt x="27" y="27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27" y="20"/>
                    <a:pt x="28" y="20"/>
                    <a:pt x="28" y="20"/>
                  </a:cubicBezTo>
                  <a:close/>
                  <a:moveTo>
                    <a:pt x="31" y="22"/>
                  </a:moveTo>
                  <a:cubicBezTo>
                    <a:pt x="29" y="22"/>
                    <a:pt x="29" y="22"/>
                    <a:pt x="29" y="22"/>
                  </a:cubicBezTo>
                  <a:cubicBezTo>
                    <a:pt x="29" y="26"/>
                    <a:pt x="29" y="26"/>
                    <a:pt x="29" y="26"/>
                  </a:cubicBezTo>
                  <a:cubicBezTo>
                    <a:pt x="31" y="26"/>
                    <a:pt x="31" y="26"/>
                    <a:pt x="31" y="26"/>
                  </a:cubicBezTo>
                  <a:cubicBezTo>
                    <a:pt x="31" y="22"/>
                    <a:pt x="31" y="22"/>
                    <a:pt x="31" y="22"/>
                  </a:cubicBezTo>
                  <a:close/>
                  <a:moveTo>
                    <a:pt x="36" y="40"/>
                  </a:moveTo>
                  <a:cubicBezTo>
                    <a:pt x="36" y="40"/>
                    <a:pt x="36" y="40"/>
                    <a:pt x="36" y="40"/>
                  </a:cubicBezTo>
                  <a:cubicBezTo>
                    <a:pt x="39" y="40"/>
                    <a:pt x="39" y="40"/>
                    <a:pt x="39" y="40"/>
                  </a:cubicBezTo>
                  <a:cubicBezTo>
                    <a:pt x="40" y="40"/>
                    <a:pt x="40" y="40"/>
                    <a:pt x="40" y="41"/>
                  </a:cubicBezTo>
                  <a:cubicBezTo>
                    <a:pt x="40" y="41"/>
                    <a:pt x="40" y="41"/>
                    <a:pt x="40" y="41"/>
                  </a:cubicBezTo>
                  <a:cubicBezTo>
                    <a:pt x="40" y="47"/>
                    <a:pt x="40" y="47"/>
                    <a:pt x="40" y="47"/>
                  </a:cubicBezTo>
                  <a:cubicBezTo>
                    <a:pt x="40" y="47"/>
                    <a:pt x="40" y="48"/>
                    <a:pt x="39" y="48"/>
                  </a:cubicBezTo>
                  <a:cubicBezTo>
                    <a:pt x="39" y="48"/>
                    <a:pt x="39" y="48"/>
                    <a:pt x="39" y="48"/>
                  </a:cubicBezTo>
                  <a:cubicBezTo>
                    <a:pt x="36" y="48"/>
                    <a:pt x="36" y="48"/>
                    <a:pt x="36" y="48"/>
                  </a:cubicBezTo>
                  <a:cubicBezTo>
                    <a:pt x="35" y="48"/>
                    <a:pt x="35" y="47"/>
                    <a:pt x="35" y="47"/>
                  </a:cubicBezTo>
                  <a:cubicBezTo>
                    <a:pt x="35" y="47"/>
                    <a:pt x="35" y="47"/>
                    <a:pt x="35" y="47"/>
                  </a:cubicBezTo>
                  <a:cubicBezTo>
                    <a:pt x="35" y="41"/>
                    <a:pt x="35" y="41"/>
                    <a:pt x="35" y="41"/>
                  </a:cubicBezTo>
                  <a:cubicBezTo>
                    <a:pt x="35" y="40"/>
                    <a:pt x="35" y="40"/>
                    <a:pt x="36" y="40"/>
                  </a:cubicBezTo>
                  <a:close/>
                  <a:moveTo>
                    <a:pt x="38" y="42"/>
                  </a:moveTo>
                  <a:cubicBezTo>
                    <a:pt x="37" y="42"/>
                    <a:pt x="37" y="42"/>
                    <a:pt x="37" y="42"/>
                  </a:cubicBezTo>
                  <a:cubicBezTo>
                    <a:pt x="37" y="46"/>
                    <a:pt x="37" y="46"/>
                    <a:pt x="37" y="46"/>
                  </a:cubicBezTo>
                  <a:cubicBezTo>
                    <a:pt x="38" y="46"/>
                    <a:pt x="38" y="46"/>
                    <a:pt x="38" y="46"/>
                  </a:cubicBezTo>
                  <a:cubicBezTo>
                    <a:pt x="38" y="42"/>
                    <a:pt x="38" y="42"/>
                    <a:pt x="38" y="42"/>
                  </a:cubicBezTo>
                  <a:close/>
                  <a:moveTo>
                    <a:pt x="22" y="30"/>
                  </a:moveTo>
                  <a:cubicBezTo>
                    <a:pt x="22" y="30"/>
                    <a:pt x="22" y="30"/>
                    <a:pt x="22" y="30"/>
                  </a:cubicBezTo>
                  <a:cubicBezTo>
                    <a:pt x="26" y="30"/>
                    <a:pt x="26" y="30"/>
                    <a:pt x="26" y="30"/>
                  </a:cubicBezTo>
                  <a:cubicBezTo>
                    <a:pt x="26" y="30"/>
                    <a:pt x="27" y="30"/>
                    <a:pt x="27" y="31"/>
                  </a:cubicBezTo>
                  <a:cubicBezTo>
                    <a:pt x="27" y="31"/>
                    <a:pt x="27" y="31"/>
                    <a:pt x="27" y="31"/>
                  </a:cubicBezTo>
                  <a:cubicBezTo>
                    <a:pt x="27" y="37"/>
                    <a:pt x="27" y="37"/>
                    <a:pt x="27" y="37"/>
                  </a:cubicBezTo>
                  <a:cubicBezTo>
                    <a:pt x="27" y="37"/>
                    <a:pt x="26" y="38"/>
                    <a:pt x="26" y="38"/>
                  </a:cubicBezTo>
                  <a:cubicBezTo>
                    <a:pt x="26" y="38"/>
                    <a:pt x="26" y="38"/>
                    <a:pt x="26" y="38"/>
                  </a:cubicBezTo>
                  <a:cubicBezTo>
                    <a:pt x="22" y="38"/>
                    <a:pt x="22" y="38"/>
                    <a:pt x="22" y="38"/>
                  </a:cubicBezTo>
                  <a:cubicBezTo>
                    <a:pt x="22" y="38"/>
                    <a:pt x="21" y="37"/>
                    <a:pt x="21" y="37"/>
                  </a:cubicBezTo>
                  <a:cubicBezTo>
                    <a:pt x="21" y="37"/>
                    <a:pt x="21" y="37"/>
                    <a:pt x="21" y="37"/>
                  </a:cubicBezTo>
                  <a:cubicBezTo>
                    <a:pt x="21" y="31"/>
                    <a:pt x="21" y="31"/>
                    <a:pt x="21" y="31"/>
                  </a:cubicBezTo>
                  <a:cubicBezTo>
                    <a:pt x="21" y="30"/>
                    <a:pt x="22" y="30"/>
                    <a:pt x="22" y="30"/>
                  </a:cubicBezTo>
                  <a:close/>
                  <a:moveTo>
                    <a:pt x="25" y="32"/>
                  </a:moveTo>
                  <a:cubicBezTo>
                    <a:pt x="23" y="32"/>
                    <a:pt x="23" y="32"/>
                    <a:pt x="23" y="32"/>
                  </a:cubicBezTo>
                  <a:cubicBezTo>
                    <a:pt x="23" y="36"/>
                    <a:pt x="23" y="36"/>
                    <a:pt x="23" y="36"/>
                  </a:cubicBezTo>
                  <a:cubicBezTo>
                    <a:pt x="25" y="36"/>
                    <a:pt x="25" y="36"/>
                    <a:pt x="25" y="36"/>
                  </a:cubicBezTo>
                  <a:cubicBezTo>
                    <a:pt x="25" y="32"/>
                    <a:pt x="25" y="32"/>
                    <a:pt x="25" y="32"/>
                  </a:cubicBezTo>
                  <a:close/>
                  <a:moveTo>
                    <a:pt x="1" y="30"/>
                  </a:moveTo>
                  <a:cubicBezTo>
                    <a:pt x="1" y="30"/>
                    <a:pt x="1" y="30"/>
                    <a:pt x="1" y="30"/>
                  </a:cubicBezTo>
                  <a:cubicBezTo>
                    <a:pt x="5" y="30"/>
                    <a:pt x="5" y="30"/>
                    <a:pt x="5" y="30"/>
                  </a:cubicBezTo>
                  <a:cubicBezTo>
                    <a:pt x="5" y="30"/>
                    <a:pt x="6" y="30"/>
                    <a:pt x="6" y="31"/>
                  </a:cubicBezTo>
                  <a:cubicBezTo>
                    <a:pt x="6" y="31"/>
                    <a:pt x="6" y="31"/>
                    <a:pt x="6" y="31"/>
                  </a:cubicBezTo>
                  <a:cubicBezTo>
                    <a:pt x="6" y="37"/>
                    <a:pt x="6" y="37"/>
                    <a:pt x="6" y="37"/>
                  </a:cubicBezTo>
                  <a:cubicBezTo>
                    <a:pt x="6" y="37"/>
                    <a:pt x="5" y="38"/>
                    <a:pt x="5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1" y="38"/>
                    <a:pt x="1" y="38"/>
                    <a:pt x="1" y="38"/>
                  </a:cubicBezTo>
                  <a:cubicBezTo>
                    <a:pt x="1" y="38"/>
                    <a:pt x="0" y="37"/>
                    <a:pt x="0" y="37"/>
                  </a:cubicBezTo>
                  <a:cubicBezTo>
                    <a:pt x="0" y="37"/>
                    <a:pt x="0" y="37"/>
                    <a:pt x="0" y="37"/>
                  </a:cubicBezTo>
                  <a:cubicBezTo>
                    <a:pt x="0" y="31"/>
                    <a:pt x="0" y="31"/>
                    <a:pt x="0" y="31"/>
                  </a:cubicBezTo>
                  <a:cubicBezTo>
                    <a:pt x="0" y="30"/>
                    <a:pt x="1" y="30"/>
                    <a:pt x="1" y="30"/>
                  </a:cubicBezTo>
                  <a:close/>
                  <a:moveTo>
                    <a:pt x="4" y="32"/>
                  </a:moveTo>
                  <a:cubicBezTo>
                    <a:pt x="2" y="32"/>
                    <a:pt x="2" y="32"/>
                    <a:pt x="2" y="32"/>
                  </a:cubicBezTo>
                  <a:cubicBezTo>
                    <a:pt x="2" y="36"/>
                    <a:pt x="2" y="36"/>
                    <a:pt x="2" y="36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4" y="32"/>
                    <a:pt x="4" y="32"/>
                    <a:pt x="4" y="32"/>
                  </a:cubicBezTo>
                  <a:close/>
                  <a:moveTo>
                    <a:pt x="7" y="40"/>
                  </a:moveTo>
                  <a:cubicBezTo>
                    <a:pt x="7" y="40"/>
                    <a:pt x="7" y="40"/>
                    <a:pt x="7" y="40"/>
                  </a:cubicBezTo>
                  <a:cubicBezTo>
                    <a:pt x="11" y="40"/>
                    <a:pt x="11" y="40"/>
                    <a:pt x="11" y="40"/>
                  </a:cubicBezTo>
                  <a:cubicBezTo>
                    <a:pt x="12" y="40"/>
                    <a:pt x="12" y="40"/>
                    <a:pt x="12" y="41"/>
                  </a:cubicBezTo>
                  <a:cubicBezTo>
                    <a:pt x="12" y="41"/>
                    <a:pt x="12" y="41"/>
                    <a:pt x="12" y="41"/>
                  </a:cubicBezTo>
                  <a:cubicBezTo>
                    <a:pt x="12" y="47"/>
                    <a:pt x="12" y="47"/>
                    <a:pt x="12" y="47"/>
                  </a:cubicBezTo>
                  <a:cubicBezTo>
                    <a:pt x="12" y="47"/>
                    <a:pt x="12" y="48"/>
                    <a:pt x="11" y="48"/>
                  </a:cubicBezTo>
                  <a:cubicBezTo>
                    <a:pt x="11" y="48"/>
                    <a:pt x="11" y="48"/>
                    <a:pt x="11" y="48"/>
                  </a:cubicBezTo>
                  <a:cubicBezTo>
                    <a:pt x="7" y="48"/>
                    <a:pt x="7" y="48"/>
                    <a:pt x="7" y="48"/>
                  </a:cubicBezTo>
                  <a:cubicBezTo>
                    <a:pt x="7" y="48"/>
                    <a:pt x="6" y="47"/>
                    <a:pt x="6" y="47"/>
                  </a:cubicBezTo>
                  <a:cubicBezTo>
                    <a:pt x="6" y="47"/>
                    <a:pt x="6" y="47"/>
                    <a:pt x="6" y="47"/>
                  </a:cubicBezTo>
                  <a:cubicBezTo>
                    <a:pt x="6" y="41"/>
                    <a:pt x="6" y="41"/>
                    <a:pt x="6" y="41"/>
                  </a:cubicBezTo>
                  <a:cubicBezTo>
                    <a:pt x="6" y="40"/>
                    <a:pt x="7" y="40"/>
                    <a:pt x="7" y="40"/>
                  </a:cubicBezTo>
                  <a:close/>
                  <a:moveTo>
                    <a:pt x="10" y="42"/>
                  </a:moveTo>
                  <a:cubicBezTo>
                    <a:pt x="8" y="42"/>
                    <a:pt x="8" y="42"/>
                    <a:pt x="8" y="42"/>
                  </a:cubicBezTo>
                  <a:cubicBezTo>
                    <a:pt x="8" y="46"/>
                    <a:pt x="8" y="46"/>
                    <a:pt x="8" y="46"/>
                  </a:cubicBezTo>
                  <a:cubicBezTo>
                    <a:pt x="10" y="46"/>
                    <a:pt x="10" y="46"/>
                    <a:pt x="10" y="46"/>
                  </a:cubicBezTo>
                  <a:cubicBezTo>
                    <a:pt x="10" y="42"/>
                    <a:pt x="10" y="42"/>
                    <a:pt x="10" y="42"/>
                  </a:cubicBezTo>
                  <a:close/>
                  <a:moveTo>
                    <a:pt x="16" y="40"/>
                  </a:moveTo>
                  <a:cubicBezTo>
                    <a:pt x="16" y="40"/>
                    <a:pt x="16" y="40"/>
                    <a:pt x="16" y="40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20" y="40"/>
                    <a:pt x="21" y="40"/>
                    <a:pt x="21" y="41"/>
                  </a:cubicBezTo>
                  <a:cubicBezTo>
                    <a:pt x="21" y="41"/>
                    <a:pt x="21" y="41"/>
                    <a:pt x="21" y="41"/>
                  </a:cubicBezTo>
                  <a:cubicBezTo>
                    <a:pt x="21" y="47"/>
                    <a:pt x="21" y="47"/>
                    <a:pt x="21" y="47"/>
                  </a:cubicBezTo>
                  <a:cubicBezTo>
                    <a:pt x="21" y="47"/>
                    <a:pt x="20" y="48"/>
                    <a:pt x="20" y="48"/>
                  </a:cubicBezTo>
                  <a:cubicBezTo>
                    <a:pt x="20" y="48"/>
                    <a:pt x="20" y="48"/>
                    <a:pt x="20" y="48"/>
                  </a:cubicBezTo>
                  <a:cubicBezTo>
                    <a:pt x="16" y="48"/>
                    <a:pt x="16" y="48"/>
                    <a:pt x="16" y="48"/>
                  </a:cubicBezTo>
                  <a:cubicBezTo>
                    <a:pt x="15" y="48"/>
                    <a:pt x="15" y="47"/>
                    <a:pt x="15" y="47"/>
                  </a:cubicBezTo>
                  <a:cubicBezTo>
                    <a:pt x="15" y="47"/>
                    <a:pt x="15" y="47"/>
                    <a:pt x="15" y="47"/>
                  </a:cubicBezTo>
                  <a:cubicBezTo>
                    <a:pt x="15" y="41"/>
                    <a:pt x="15" y="41"/>
                    <a:pt x="15" y="41"/>
                  </a:cubicBezTo>
                  <a:cubicBezTo>
                    <a:pt x="15" y="40"/>
                    <a:pt x="15" y="40"/>
                    <a:pt x="16" y="40"/>
                  </a:cubicBezTo>
                  <a:close/>
                  <a:moveTo>
                    <a:pt x="19" y="42"/>
                  </a:moveTo>
                  <a:cubicBezTo>
                    <a:pt x="17" y="42"/>
                    <a:pt x="17" y="42"/>
                    <a:pt x="17" y="42"/>
                  </a:cubicBezTo>
                  <a:cubicBezTo>
                    <a:pt x="17" y="46"/>
                    <a:pt x="17" y="46"/>
                    <a:pt x="17" y="46"/>
                  </a:cubicBezTo>
                  <a:cubicBezTo>
                    <a:pt x="19" y="46"/>
                    <a:pt x="19" y="46"/>
                    <a:pt x="19" y="46"/>
                  </a:cubicBezTo>
                  <a:cubicBezTo>
                    <a:pt x="19" y="42"/>
                    <a:pt x="19" y="42"/>
                    <a:pt x="19" y="42"/>
                  </a:cubicBezTo>
                  <a:close/>
                  <a:moveTo>
                    <a:pt x="2" y="10"/>
                  </a:moveTo>
                  <a:cubicBezTo>
                    <a:pt x="2" y="10"/>
                    <a:pt x="2" y="10"/>
                    <a:pt x="2" y="10"/>
                  </a:cubicBezTo>
                  <a:cubicBezTo>
                    <a:pt x="5" y="10"/>
                    <a:pt x="5" y="10"/>
                    <a:pt x="5" y="10"/>
                  </a:cubicBezTo>
                  <a:cubicBezTo>
                    <a:pt x="6" y="10"/>
                    <a:pt x="6" y="11"/>
                    <a:pt x="6" y="11"/>
                  </a:cubicBezTo>
                  <a:cubicBezTo>
                    <a:pt x="6" y="11"/>
                    <a:pt x="6" y="11"/>
                    <a:pt x="6" y="11"/>
                  </a:cubicBezTo>
                  <a:cubicBezTo>
                    <a:pt x="6" y="17"/>
                    <a:pt x="6" y="17"/>
                    <a:pt x="6" y="17"/>
                  </a:cubicBezTo>
                  <a:cubicBezTo>
                    <a:pt x="6" y="18"/>
                    <a:pt x="6" y="18"/>
                    <a:pt x="5" y="18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1" y="18"/>
                    <a:pt x="1" y="18"/>
                    <a:pt x="1" y="17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1"/>
                    <a:pt x="1" y="10"/>
                    <a:pt x="2" y="10"/>
                  </a:cubicBezTo>
                  <a:close/>
                  <a:moveTo>
                    <a:pt x="4" y="12"/>
                  </a:moveTo>
                  <a:cubicBezTo>
                    <a:pt x="2" y="12"/>
                    <a:pt x="2" y="12"/>
                    <a:pt x="2" y="12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4" y="12"/>
                    <a:pt x="4" y="12"/>
                    <a:pt x="4" y="12"/>
                  </a:cubicBezTo>
                  <a:close/>
                  <a:moveTo>
                    <a:pt x="10" y="10"/>
                  </a:moveTo>
                  <a:cubicBezTo>
                    <a:pt x="10" y="10"/>
                    <a:pt x="10" y="10"/>
                    <a:pt x="10" y="10"/>
                  </a:cubicBezTo>
                  <a:cubicBezTo>
                    <a:pt x="14" y="10"/>
                    <a:pt x="14" y="10"/>
                    <a:pt x="14" y="10"/>
                  </a:cubicBezTo>
                  <a:cubicBezTo>
                    <a:pt x="14" y="10"/>
                    <a:pt x="15" y="11"/>
                    <a:pt x="15" y="11"/>
                  </a:cubicBezTo>
                  <a:cubicBezTo>
                    <a:pt x="15" y="11"/>
                    <a:pt x="15" y="11"/>
                    <a:pt x="15" y="11"/>
                  </a:cubicBezTo>
                  <a:cubicBezTo>
                    <a:pt x="15" y="17"/>
                    <a:pt x="15" y="17"/>
                    <a:pt x="15" y="17"/>
                  </a:cubicBezTo>
                  <a:cubicBezTo>
                    <a:pt x="15" y="18"/>
                    <a:pt x="14" y="18"/>
                    <a:pt x="14" y="18"/>
                  </a:cubicBezTo>
                  <a:cubicBezTo>
                    <a:pt x="14" y="18"/>
                    <a:pt x="14" y="18"/>
                    <a:pt x="14" y="18"/>
                  </a:cubicBezTo>
                  <a:cubicBezTo>
                    <a:pt x="10" y="18"/>
                    <a:pt x="10" y="18"/>
                    <a:pt x="10" y="18"/>
                  </a:cubicBezTo>
                  <a:cubicBezTo>
                    <a:pt x="10" y="18"/>
                    <a:pt x="9" y="18"/>
                    <a:pt x="9" y="17"/>
                  </a:cubicBezTo>
                  <a:cubicBezTo>
                    <a:pt x="9" y="17"/>
                    <a:pt x="9" y="17"/>
                    <a:pt x="9" y="17"/>
                  </a:cubicBezTo>
                  <a:cubicBezTo>
                    <a:pt x="9" y="11"/>
                    <a:pt x="9" y="11"/>
                    <a:pt x="9" y="11"/>
                  </a:cubicBezTo>
                  <a:cubicBezTo>
                    <a:pt x="9" y="11"/>
                    <a:pt x="10" y="10"/>
                    <a:pt x="10" y="10"/>
                  </a:cubicBezTo>
                  <a:close/>
                  <a:moveTo>
                    <a:pt x="13" y="12"/>
                  </a:moveTo>
                  <a:cubicBezTo>
                    <a:pt x="11" y="12"/>
                    <a:pt x="11" y="12"/>
                    <a:pt x="11" y="12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3" y="16"/>
                    <a:pt x="13" y="16"/>
                    <a:pt x="13" y="16"/>
                  </a:cubicBezTo>
                  <a:cubicBezTo>
                    <a:pt x="13" y="12"/>
                    <a:pt x="13" y="12"/>
                    <a:pt x="13" y="12"/>
                  </a:cubicBezTo>
                  <a:close/>
                  <a:moveTo>
                    <a:pt x="33" y="10"/>
                  </a:moveTo>
                  <a:cubicBezTo>
                    <a:pt x="33" y="10"/>
                    <a:pt x="33" y="10"/>
                    <a:pt x="33" y="1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37" y="10"/>
                    <a:pt x="38" y="11"/>
                    <a:pt x="38" y="11"/>
                  </a:cubicBezTo>
                  <a:cubicBezTo>
                    <a:pt x="38" y="11"/>
                    <a:pt x="38" y="11"/>
                    <a:pt x="38" y="11"/>
                  </a:cubicBezTo>
                  <a:cubicBezTo>
                    <a:pt x="38" y="17"/>
                    <a:pt x="38" y="17"/>
                    <a:pt x="38" y="17"/>
                  </a:cubicBezTo>
                  <a:cubicBezTo>
                    <a:pt x="38" y="18"/>
                    <a:pt x="37" y="18"/>
                    <a:pt x="37" y="18"/>
                  </a:cubicBezTo>
                  <a:cubicBezTo>
                    <a:pt x="37" y="18"/>
                    <a:pt x="37" y="18"/>
                    <a:pt x="37" y="18"/>
                  </a:cubicBezTo>
                  <a:cubicBezTo>
                    <a:pt x="33" y="18"/>
                    <a:pt x="33" y="18"/>
                    <a:pt x="33" y="18"/>
                  </a:cubicBezTo>
                  <a:cubicBezTo>
                    <a:pt x="33" y="18"/>
                    <a:pt x="32" y="18"/>
                    <a:pt x="32" y="17"/>
                  </a:cubicBezTo>
                  <a:cubicBezTo>
                    <a:pt x="32" y="17"/>
                    <a:pt x="32" y="17"/>
                    <a:pt x="32" y="17"/>
                  </a:cubicBezTo>
                  <a:cubicBezTo>
                    <a:pt x="32" y="11"/>
                    <a:pt x="32" y="11"/>
                    <a:pt x="32" y="11"/>
                  </a:cubicBezTo>
                  <a:cubicBezTo>
                    <a:pt x="32" y="11"/>
                    <a:pt x="33" y="10"/>
                    <a:pt x="33" y="10"/>
                  </a:cubicBezTo>
                  <a:close/>
                  <a:moveTo>
                    <a:pt x="36" y="12"/>
                  </a:moveTo>
                  <a:cubicBezTo>
                    <a:pt x="34" y="12"/>
                    <a:pt x="34" y="12"/>
                    <a:pt x="34" y="12"/>
                  </a:cubicBezTo>
                  <a:cubicBezTo>
                    <a:pt x="34" y="16"/>
                    <a:pt x="34" y="16"/>
                    <a:pt x="34" y="16"/>
                  </a:cubicBezTo>
                  <a:cubicBezTo>
                    <a:pt x="36" y="16"/>
                    <a:pt x="36" y="16"/>
                    <a:pt x="36" y="16"/>
                  </a:cubicBezTo>
                  <a:lnTo>
                    <a:pt x="36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24" name="Group 923">
            <a:extLst>
              <a:ext uri="{FF2B5EF4-FFF2-40B4-BE49-F238E27FC236}">
                <a16:creationId xmlns:a16="http://schemas.microsoft.com/office/drawing/2014/main" xmlns="" id="{2B0E5724-CFD0-4C85-B92A-D090B4151A15}"/>
              </a:ext>
            </a:extLst>
          </p:cNvPr>
          <p:cNvGrpSpPr/>
          <p:nvPr/>
        </p:nvGrpSpPr>
        <p:grpSpPr>
          <a:xfrm>
            <a:off x="6904038" y="1568451"/>
            <a:ext cx="339725" cy="339725"/>
            <a:chOff x="6904038" y="1492251"/>
            <a:chExt cx="339725" cy="339725"/>
          </a:xfrm>
          <a:solidFill>
            <a:schemeClr val="tx1"/>
          </a:solidFill>
        </p:grpSpPr>
        <p:sp>
          <p:nvSpPr>
            <p:cNvPr id="925" name="Oval 884">
              <a:extLst>
                <a:ext uri="{FF2B5EF4-FFF2-40B4-BE49-F238E27FC236}">
                  <a16:creationId xmlns:a16="http://schemas.microsoft.com/office/drawing/2014/main" xmlns="" id="{484D7AB5-EAC7-41B9-8647-267B9EB3D3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177088" y="1793876"/>
              <a:ext cx="15875" cy="1587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6" name="Freeform 885">
              <a:extLst>
                <a:ext uri="{FF2B5EF4-FFF2-40B4-BE49-F238E27FC236}">
                  <a16:creationId xmlns:a16="http://schemas.microsoft.com/office/drawing/2014/main" xmlns="" id="{C9568C71-74F4-4B43-9E3B-EFA4E66B56DE}"/>
                </a:ext>
              </a:extLst>
            </p:cNvPr>
            <p:cNvSpPr>
              <a:spLocks/>
            </p:cNvSpPr>
            <p:nvPr/>
          </p:nvSpPr>
          <p:spPr bwMode="auto">
            <a:xfrm>
              <a:off x="7104063" y="1609726"/>
              <a:ext cx="33337" cy="33338"/>
            </a:xfrm>
            <a:custGeom>
              <a:avLst/>
              <a:gdLst>
                <a:gd name="T0" fmla="*/ 2 w 6"/>
                <a:gd name="T1" fmla="*/ 5 h 6"/>
                <a:gd name="T2" fmla="*/ 1 w 6"/>
                <a:gd name="T3" fmla="*/ 6 h 6"/>
                <a:gd name="T4" fmla="*/ 0 w 6"/>
                <a:gd name="T5" fmla="*/ 5 h 6"/>
                <a:gd name="T6" fmla="*/ 1 w 6"/>
                <a:gd name="T7" fmla="*/ 3 h 6"/>
                <a:gd name="T8" fmla="*/ 2 w 6"/>
                <a:gd name="T9" fmla="*/ 2 h 6"/>
                <a:gd name="T10" fmla="*/ 3 w 6"/>
                <a:gd name="T11" fmla="*/ 1 h 6"/>
                <a:gd name="T12" fmla="*/ 5 w 6"/>
                <a:gd name="T13" fmla="*/ 0 h 6"/>
                <a:gd name="T14" fmla="*/ 6 w 6"/>
                <a:gd name="T15" fmla="*/ 1 h 6"/>
                <a:gd name="T16" fmla="*/ 6 w 6"/>
                <a:gd name="T17" fmla="*/ 2 h 6"/>
                <a:gd name="T18" fmla="*/ 4 w 6"/>
                <a:gd name="T19" fmla="*/ 2 h 6"/>
                <a:gd name="T20" fmla="*/ 3 w 6"/>
                <a:gd name="T21" fmla="*/ 3 h 6"/>
                <a:gd name="T22" fmla="*/ 3 w 6"/>
                <a:gd name="T23" fmla="*/ 4 h 6"/>
                <a:gd name="T24" fmla="*/ 2 w 6"/>
                <a:gd name="T25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" h="6">
                  <a:moveTo>
                    <a:pt x="2" y="5"/>
                  </a:moveTo>
                  <a:cubicBezTo>
                    <a:pt x="2" y="6"/>
                    <a:pt x="1" y="6"/>
                    <a:pt x="1" y="6"/>
                  </a:cubicBezTo>
                  <a:cubicBezTo>
                    <a:pt x="0" y="6"/>
                    <a:pt x="0" y="5"/>
                    <a:pt x="0" y="5"/>
                  </a:cubicBezTo>
                  <a:cubicBezTo>
                    <a:pt x="0" y="4"/>
                    <a:pt x="1" y="4"/>
                    <a:pt x="1" y="3"/>
                  </a:cubicBezTo>
                  <a:cubicBezTo>
                    <a:pt x="1" y="3"/>
                    <a:pt x="2" y="2"/>
                    <a:pt x="2" y="2"/>
                  </a:cubicBezTo>
                  <a:cubicBezTo>
                    <a:pt x="2" y="2"/>
                    <a:pt x="3" y="1"/>
                    <a:pt x="3" y="1"/>
                  </a:cubicBezTo>
                  <a:cubicBezTo>
                    <a:pt x="4" y="1"/>
                    <a:pt x="4" y="0"/>
                    <a:pt x="5" y="0"/>
                  </a:cubicBezTo>
                  <a:cubicBezTo>
                    <a:pt x="5" y="0"/>
                    <a:pt x="6" y="0"/>
                    <a:pt x="6" y="1"/>
                  </a:cubicBezTo>
                  <a:cubicBezTo>
                    <a:pt x="6" y="1"/>
                    <a:pt x="6" y="2"/>
                    <a:pt x="6" y="2"/>
                  </a:cubicBezTo>
                  <a:cubicBezTo>
                    <a:pt x="5" y="2"/>
                    <a:pt x="5" y="2"/>
                    <a:pt x="4" y="2"/>
                  </a:cubicBezTo>
                  <a:cubicBezTo>
                    <a:pt x="4" y="3"/>
                    <a:pt x="4" y="3"/>
                    <a:pt x="3" y="3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2" y="5"/>
                    <a:pt x="2" y="5"/>
                    <a:pt x="2" y="5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7" name="Freeform 886">
              <a:extLst>
                <a:ext uri="{FF2B5EF4-FFF2-40B4-BE49-F238E27FC236}">
                  <a16:creationId xmlns:a16="http://schemas.microsoft.com/office/drawing/2014/main" xmlns="" id="{E6D03854-58C2-4FB2-9DD3-CAD438BE6F66}"/>
                </a:ext>
              </a:extLst>
            </p:cNvPr>
            <p:cNvSpPr>
              <a:spLocks/>
            </p:cNvSpPr>
            <p:nvPr/>
          </p:nvSpPr>
          <p:spPr bwMode="auto">
            <a:xfrm>
              <a:off x="7081838" y="1587501"/>
              <a:ext cx="55562" cy="55563"/>
            </a:xfrm>
            <a:custGeom>
              <a:avLst/>
              <a:gdLst>
                <a:gd name="T0" fmla="*/ 2 w 10"/>
                <a:gd name="T1" fmla="*/ 9 h 10"/>
                <a:gd name="T2" fmla="*/ 1 w 10"/>
                <a:gd name="T3" fmla="*/ 10 h 10"/>
                <a:gd name="T4" fmla="*/ 0 w 10"/>
                <a:gd name="T5" fmla="*/ 9 h 10"/>
                <a:gd name="T6" fmla="*/ 0 w 10"/>
                <a:gd name="T7" fmla="*/ 8 h 10"/>
                <a:gd name="T8" fmla="*/ 0 w 10"/>
                <a:gd name="T9" fmla="*/ 8 h 10"/>
                <a:gd name="T10" fmla="*/ 0 w 10"/>
                <a:gd name="T11" fmla="*/ 7 h 10"/>
                <a:gd name="T12" fmla="*/ 0 w 10"/>
                <a:gd name="T13" fmla="*/ 7 h 10"/>
                <a:gd name="T14" fmla="*/ 0 w 10"/>
                <a:gd name="T15" fmla="*/ 7 h 10"/>
                <a:gd name="T16" fmla="*/ 1 w 10"/>
                <a:gd name="T17" fmla="*/ 6 h 10"/>
                <a:gd name="T18" fmla="*/ 2 w 10"/>
                <a:gd name="T19" fmla="*/ 5 h 10"/>
                <a:gd name="T20" fmla="*/ 2 w 10"/>
                <a:gd name="T21" fmla="*/ 5 h 10"/>
                <a:gd name="T22" fmla="*/ 2 w 10"/>
                <a:gd name="T23" fmla="*/ 4 h 10"/>
                <a:gd name="T24" fmla="*/ 2 w 10"/>
                <a:gd name="T25" fmla="*/ 4 h 10"/>
                <a:gd name="T26" fmla="*/ 2 w 10"/>
                <a:gd name="T27" fmla="*/ 4 h 10"/>
                <a:gd name="T28" fmla="*/ 3 w 10"/>
                <a:gd name="T29" fmla="*/ 3 h 10"/>
                <a:gd name="T30" fmla="*/ 4 w 10"/>
                <a:gd name="T31" fmla="*/ 2 h 10"/>
                <a:gd name="T32" fmla="*/ 4 w 10"/>
                <a:gd name="T33" fmla="*/ 2 h 10"/>
                <a:gd name="T34" fmla="*/ 5 w 10"/>
                <a:gd name="T35" fmla="*/ 2 h 10"/>
                <a:gd name="T36" fmla="*/ 5 w 10"/>
                <a:gd name="T37" fmla="*/ 2 h 10"/>
                <a:gd name="T38" fmla="*/ 6 w 10"/>
                <a:gd name="T39" fmla="*/ 1 h 10"/>
                <a:gd name="T40" fmla="*/ 6 w 10"/>
                <a:gd name="T41" fmla="*/ 1 h 10"/>
                <a:gd name="T42" fmla="*/ 6 w 10"/>
                <a:gd name="T43" fmla="*/ 1 h 10"/>
                <a:gd name="T44" fmla="*/ 7 w 10"/>
                <a:gd name="T45" fmla="*/ 0 h 10"/>
                <a:gd name="T46" fmla="*/ 8 w 10"/>
                <a:gd name="T47" fmla="*/ 0 h 10"/>
                <a:gd name="T48" fmla="*/ 8 w 10"/>
                <a:gd name="T49" fmla="*/ 0 h 10"/>
                <a:gd name="T50" fmla="*/ 9 w 10"/>
                <a:gd name="T51" fmla="*/ 0 h 10"/>
                <a:gd name="T52" fmla="*/ 10 w 10"/>
                <a:gd name="T53" fmla="*/ 0 h 10"/>
                <a:gd name="T54" fmla="*/ 9 w 10"/>
                <a:gd name="T55" fmla="*/ 2 h 10"/>
                <a:gd name="T56" fmla="*/ 9 w 10"/>
                <a:gd name="T57" fmla="*/ 2 h 10"/>
                <a:gd name="T58" fmla="*/ 9 w 10"/>
                <a:gd name="T59" fmla="*/ 2 h 10"/>
                <a:gd name="T60" fmla="*/ 9 w 10"/>
                <a:gd name="T61" fmla="*/ 2 h 10"/>
                <a:gd name="T62" fmla="*/ 8 w 10"/>
                <a:gd name="T63" fmla="*/ 2 h 10"/>
                <a:gd name="T64" fmla="*/ 7 w 10"/>
                <a:gd name="T65" fmla="*/ 3 h 10"/>
                <a:gd name="T66" fmla="*/ 7 w 10"/>
                <a:gd name="T67" fmla="*/ 3 h 10"/>
                <a:gd name="T68" fmla="*/ 6 w 10"/>
                <a:gd name="T69" fmla="*/ 3 h 10"/>
                <a:gd name="T70" fmla="*/ 6 w 10"/>
                <a:gd name="T71" fmla="*/ 3 h 10"/>
                <a:gd name="T72" fmla="*/ 5 w 10"/>
                <a:gd name="T73" fmla="*/ 4 h 10"/>
                <a:gd name="T74" fmla="*/ 5 w 10"/>
                <a:gd name="T75" fmla="*/ 4 h 10"/>
                <a:gd name="T76" fmla="*/ 5 w 10"/>
                <a:gd name="T77" fmla="*/ 4 h 10"/>
                <a:gd name="T78" fmla="*/ 5 w 10"/>
                <a:gd name="T79" fmla="*/ 4 h 10"/>
                <a:gd name="T80" fmla="*/ 5 w 10"/>
                <a:gd name="T81" fmla="*/ 4 h 10"/>
                <a:gd name="T82" fmla="*/ 4 w 10"/>
                <a:gd name="T83" fmla="*/ 5 h 10"/>
                <a:gd name="T84" fmla="*/ 4 w 10"/>
                <a:gd name="T85" fmla="*/ 5 h 10"/>
                <a:gd name="T86" fmla="*/ 3 w 10"/>
                <a:gd name="T87" fmla="*/ 6 h 10"/>
                <a:gd name="T88" fmla="*/ 3 w 10"/>
                <a:gd name="T89" fmla="*/ 6 h 10"/>
                <a:gd name="T90" fmla="*/ 3 w 10"/>
                <a:gd name="T91" fmla="*/ 6 h 10"/>
                <a:gd name="T92" fmla="*/ 3 w 10"/>
                <a:gd name="T93" fmla="*/ 7 h 10"/>
                <a:gd name="T94" fmla="*/ 2 w 10"/>
                <a:gd name="T95" fmla="*/ 8 h 10"/>
                <a:gd name="T96" fmla="*/ 2 w 10"/>
                <a:gd name="T97" fmla="*/ 8 h 10"/>
                <a:gd name="T98" fmla="*/ 2 w 10"/>
                <a:gd name="T99" fmla="*/ 9 h 10"/>
                <a:gd name="T100" fmla="*/ 2 w 10"/>
                <a:gd name="T101" fmla="*/ 9 h 10"/>
                <a:gd name="T102" fmla="*/ 2 w 10"/>
                <a:gd name="T103" fmla="*/ 9 h 10"/>
                <a:gd name="T104" fmla="*/ 2 w 10"/>
                <a:gd name="T105" fmla="*/ 9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" h="10">
                  <a:moveTo>
                    <a:pt x="2" y="9"/>
                  </a:moveTo>
                  <a:cubicBezTo>
                    <a:pt x="2" y="10"/>
                    <a:pt x="1" y="10"/>
                    <a:pt x="1" y="10"/>
                  </a:cubicBezTo>
                  <a:cubicBezTo>
                    <a:pt x="0" y="10"/>
                    <a:pt x="0" y="9"/>
                    <a:pt x="0" y="9"/>
                  </a:cubicBezTo>
                  <a:cubicBezTo>
                    <a:pt x="0" y="9"/>
                    <a:pt x="0" y="8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0" y="7"/>
                    <a:pt x="0" y="7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1" y="7"/>
                    <a:pt x="1" y="6"/>
                    <a:pt x="1" y="6"/>
                  </a:cubicBezTo>
                  <a:cubicBezTo>
                    <a:pt x="1" y="6"/>
                    <a:pt x="1" y="5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3" y="4"/>
                    <a:pt x="3" y="3"/>
                    <a:pt x="3" y="3"/>
                  </a:cubicBezTo>
                  <a:cubicBezTo>
                    <a:pt x="4" y="3"/>
                    <a:pt x="4" y="3"/>
                    <a:pt x="4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7" y="1"/>
                    <a:pt x="7" y="1"/>
                    <a:pt x="7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8" y="0"/>
                    <a:pt x="9" y="0"/>
                    <a:pt x="9" y="0"/>
                  </a:cubicBezTo>
                  <a:cubicBezTo>
                    <a:pt x="9" y="0"/>
                    <a:pt x="10" y="0"/>
                    <a:pt x="10" y="0"/>
                  </a:cubicBezTo>
                  <a:cubicBezTo>
                    <a:pt x="10" y="1"/>
                    <a:pt x="10" y="1"/>
                    <a:pt x="9" y="2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"/>
                    <a:pt x="8" y="2"/>
                    <a:pt x="8" y="2"/>
                  </a:cubicBezTo>
                  <a:cubicBezTo>
                    <a:pt x="8" y="2"/>
                    <a:pt x="7" y="2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3"/>
                    <a:pt x="7" y="3"/>
                    <a:pt x="6" y="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3"/>
                    <a:pt x="6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5"/>
                    <a:pt x="4" y="5"/>
                    <a:pt x="4" y="5"/>
                  </a:cubicBezTo>
                  <a:cubicBezTo>
                    <a:pt x="4" y="5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7"/>
                    <a:pt x="3" y="7"/>
                  </a:cubicBezTo>
                  <a:cubicBezTo>
                    <a:pt x="3" y="7"/>
                    <a:pt x="2" y="8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2" y="8"/>
                    <a:pt x="2" y="8"/>
                    <a:pt x="2" y="9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9"/>
                    <a:pt x="2" y="9"/>
                    <a:pt x="2" y="9"/>
                  </a:cubicBezTo>
                  <a:cubicBezTo>
                    <a:pt x="2" y="9"/>
                    <a:pt x="2" y="9"/>
                    <a:pt x="2" y="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8" name="Freeform 887">
              <a:extLst>
                <a:ext uri="{FF2B5EF4-FFF2-40B4-BE49-F238E27FC236}">
                  <a16:creationId xmlns:a16="http://schemas.microsoft.com/office/drawing/2014/main" xmlns="" id="{EE29AA76-ACFE-45A5-90A2-B2545C796194}"/>
                </a:ext>
              </a:extLst>
            </p:cNvPr>
            <p:cNvSpPr>
              <a:spLocks/>
            </p:cNvSpPr>
            <p:nvPr/>
          </p:nvSpPr>
          <p:spPr bwMode="auto">
            <a:xfrm>
              <a:off x="7059613" y="1565276"/>
              <a:ext cx="77787" cy="77788"/>
            </a:xfrm>
            <a:custGeom>
              <a:avLst/>
              <a:gdLst>
                <a:gd name="T0" fmla="*/ 2 w 14"/>
                <a:gd name="T1" fmla="*/ 13 h 14"/>
                <a:gd name="T2" fmla="*/ 1 w 14"/>
                <a:gd name="T3" fmla="*/ 14 h 14"/>
                <a:gd name="T4" fmla="*/ 0 w 14"/>
                <a:gd name="T5" fmla="*/ 13 h 14"/>
                <a:gd name="T6" fmla="*/ 1 w 14"/>
                <a:gd name="T7" fmla="*/ 8 h 14"/>
                <a:gd name="T8" fmla="*/ 2 w 14"/>
                <a:gd name="T9" fmla="*/ 8 h 14"/>
                <a:gd name="T10" fmla="*/ 1 w 14"/>
                <a:gd name="T11" fmla="*/ 8 h 14"/>
                <a:gd name="T12" fmla="*/ 4 w 14"/>
                <a:gd name="T13" fmla="*/ 4 h 14"/>
                <a:gd name="T14" fmla="*/ 8 w 14"/>
                <a:gd name="T15" fmla="*/ 1 h 14"/>
                <a:gd name="T16" fmla="*/ 8 w 14"/>
                <a:gd name="T17" fmla="*/ 1 h 14"/>
                <a:gd name="T18" fmla="*/ 13 w 14"/>
                <a:gd name="T19" fmla="*/ 0 h 14"/>
                <a:gd name="T20" fmla="*/ 14 w 14"/>
                <a:gd name="T21" fmla="*/ 0 h 14"/>
                <a:gd name="T22" fmla="*/ 13 w 14"/>
                <a:gd name="T23" fmla="*/ 2 h 14"/>
                <a:gd name="T24" fmla="*/ 9 w 14"/>
                <a:gd name="T25" fmla="*/ 3 h 14"/>
                <a:gd name="T26" fmla="*/ 9 w 14"/>
                <a:gd name="T27" fmla="*/ 3 h 14"/>
                <a:gd name="T28" fmla="*/ 6 w 14"/>
                <a:gd name="T29" fmla="*/ 6 h 14"/>
                <a:gd name="T30" fmla="*/ 3 w 14"/>
                <a:gd name="T31" fmla="*/ 9 h 14"/>
                <a:gd name="T32" fmla="*/ 3 w 14"/>
                <a:gd name="T33" fmla="*/ 9 h 14"/>
                <a:gd name="T34" fmla="*/ 2 w 14"/>
                <a:gd name="T35" fmla="*/ 1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4" h="14">
                  <a:moveTo>
                    <a:pt x="2" y="13"/>
                  </a:moveTo>
                  <a:cubicBezTo>
                    <a:pt x="2" y="14"/>
                    <a:pt x="1" y="14"/>
                    <a:pt x="1" y="14"/>
                  </a:cubicBezTo>
                  <a:cubicBezTo>
                    <a:pt x="0" y="14"/>
                    <a:pt x="0" y="13"/>
                    <a:pt x="0" y="13"/>
                  </a:cubicBezTo>
                  <a:cubicBezTo>
                    <a:pt x="0" y="11"/>
                    <a:pt x="1" y="10"/>
                    <a:pt x="1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2" y="7"/>
                    <a:pt x="3" y="5"/>
                    <a:pt x="4" y="4"/>
                  </a:cubicBezTo>
                  <a:cubicBezTo>
                    <a:pt x="6" y="3"/>
                    <a:pt x="7" y="2"/>
                    <a:pt x="8" y="1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10" y="1"/>
                    <a:pt x="11" y="0"/>
                    <a:pt x="13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1"/>
                    <a:pt x="14" y="1"/>
                    <a:pt x="13" y="2"/>
                  </a:cubicBezTo>
                  <a:cubicBezTo>
                    <a:pt x="12" y="2"/>
                    <a:pt x="11" y="2"/>
                    <a:pt x="9" y="3"/>
                  </a:cubicBezTo>
                  <a:cubicBezTo>
                    <a:pt x="9" y="3"/>
                    <a:pt x="9" y="3"/>
                    <a:pt x="9" y="3"/>
                  </a:cubicBezTo>
                  <a:cubicBezTo>
                    <a:pt x="8" y="4"/>
                    <a:pt x="7" y="5"/>
                    <a:pt x="6" y="6"/>
                  </a:cubicBezTo>
                  <a:cubicBezTo>
                    <a:pt x="5" y="7"/>
                    <a:pt x="4" y="8"/>
                    <a:pt x="3" y="9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2" y="10"/>
                    <a:pt x="2" y="12"/>
                    <a:pt x="2" y="13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9" name="Freeform 888">
              <a:extLst>
                <a:ext uri="{FF2B5EF4-FFF2-40B4-BE49-F238E27FC236}">
                  <a16:creationId xmlns:a16="http://schemas.microsoft.com/office/drawing/2014/main" xmlns="" id="{FBBEBC57-4CA1-424C-B553-4D55929B20E6}"/>
                </a:ext>
              </a:extLst>
            </p:cNvPr>
            <p:cNvSpPr>
              <a:spLocks/>
            </p:cNvSpPr>
            <p:nvPr/>
          </p:nvSpPr>
          <p:spPr bwMode="auto">
            <a:xfrm>
              <a:off x="6992938" y="1782763"/>
              <a:ext cx="122237" cy="49213"/>
            </a:xfrm>
            <a:custGeom>
              <a:avLst/>
              <a:gdLst>
                <a:gd name="T0" fmla="*/ 21 w 22"/>
                <a:gd name="T1" fmla="*/ 7 h 9"/>
                <a:gd name="T2" fmla="*/ 22 w 22"/>
                <a:gd name="T3" fmla="*/ 8 h 9"/>
                <a:gd name="T4" fmla="*/ 21 w 22"/>
                <a:gd name="T5" fmla="*/ 9 h 9"/>
                <a:gd name="T6" fmla="*/ 1 w 22"/>
                <a:gd name="T7" fmla="*/ 9 h 9"/>
                <a:gd name="T8" fmla="*/ 0 w 22"/>
                <a:gd name="T9" fmla="*/ 8 h 9"/>
                <a:gd name="T10" fmla="*/ 0 w 22"/>
                <a:gd name="T11" fmla="*/ 8 h 9"/>
                <a:gd name="T12" fmla="*/ 0 w 22"/>
                <a:gd name="T13" fmla="*/ 6 h 9"/>
                <a:gd name="T14" fmla="*/ 1 w 22"/>
                <a:gd name="T15" fmla="*/ 5 h 9"/>
                <a:gd name="T16" fmla="*/ 5 w 22"/>
                <a:gd name="T17" fmla="*/ 3 h 9"/>
                <a:gd name="T18" fmla="*/ 5 w 22"/>
                <a:gd name="T19" fmla="*/ 1 h 9"/>
                <a:gd name="T20" fmla="*/ 6 w 22"/>
                <a:gd name="T21" fmla="*/ 0 h 9"/>
                <a:gd name="T22" fmla="*/ 7 w 22"/>
                <a:gd name="T23" fmla="*/ 1 h 9"/>
                <a:gd name="T24" fmla="*/ 7 w 22"/>
                <a:gd name="T25" fmla="*/ 3 h 9"/>
                <a:gd name="T26" fmla="*/ 7 w 22"/>
                <a:gd name="T27" fmla="*/ 3 h 9"/>
                <a:gd name="T28" fmla="*/ 7 w 22"/>
                <a:gd name="T29" fmla="*/ 4 h 9"/>
                <a:gd name="T30" fmla="*/ 2 w 22"/>
                <a:gd name="T31" fmla="*/ 7 h 9"/>
                <a:gd name="T32" fmla="*/ 2 w 22"/>
                <a:gd name="T33" fmla="*/ 7 h 9"/>
                <a:gd name="T34" fmla="*/ 21 w 22"/>
                <a:gd name="T35" fmla="*/ 7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2" h="9">
                  <a:moveTo>
                    <a:pt x="21" y="7"/>
                  </a:moveTo>
                  <a:cubicBezTo>
                    <a:pt x="21" y="7"/>
                    <a:pt x="22" y="8"/>
                    <a:pt x="22" y="8"/>
                  </a:cubicBezTo>
                  <a:cubicBezTo>
                    <a:pt x="22" y="9"/>
                    <a:pt x="21" y="9"/>
                    <a:pt x="21" y="9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1" y="9"/>
                    <a:pt x="0" y="9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6"/>
                    <a:pt x="1" y="5"/>
                    <a:pt x="1" y="5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0"/>
                    <a:pt x="6" y="0"/>
                    <a:pt x="6" y="0"/>
                  </a:cubicBezTo>
                  <a:cubicBezTo>
                    <a:pt x="7" y="0"/>
                    <a:pt x="7" y="0"/>
                    <a:pt x="7" y="1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3"/>
                    <a:pt x="7" y="3"/>
                    <a:pt x="7" y="3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2" y="7"/>
                    <a:pt x="2" y="7"/>
                    <a:pt x="2" y="7"/>
                  </a:cubicBezTo>
                  <a:lnTo>
                    <a:pt x="21" y="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0" name="Freeform 889">
              <a:extLst>
                <a:ext uri="{FF2B5EF4-FFF2-40B4-BE49-F238E27FC236}">
                  <a16:creationId xmlns:a16="http://schemas.microsoft.com/office/drawing/2014/main" xmlns="" id="{79F9C166-CA22-4284-B82C-0E627EA40206}"/>
                </a:ext>
              </a:extLst>
            </p:cNvPr>
            <p:cNvSpPr>
              <a:spLocks/>
            </p:cNvSpPr>
            <p:nvPr/>
          </p:nvSpPr>
          <p:spPr bwMode="auto">
            <a:xfrm>
              <a:off x="7043738" y="1782763"/>
              <a:ext cx="66675" cy="11113"/>
            </a:xfrm>
            <a:custGeom>
              <a:avLst/>
              <a:gdLst>
                <a:gd name="T0" fmla="*/ 1 w 12"/>
                <a:gd name="T1" fmla="*/ 2 h 2"/>
                <a:gd name="T2" fmla="*/ 0 w 12"/>
                <a:gd name="T3" fmla="*/ 1 h 2"/>
                <a:gd name="T4" fmla="*/ 1 w 12"/>
                <a:gd name="T5" fmla="*/ 0 h 2"/>
                <a:gd name="T6" fmla="*/ 11 w 12"/>
                <a:gd name="T7" fmla="*/ 0 h 2"/>
                <a:gd name="T8" fmla="*/ 12 w 12"/>
                <a:gd name="T9" fmla="*/ 1 h 2"/>
                <a:gd name="T10" fmla="*/ 11 w 12"/>
                <a:gd name="T11" fmla="*/ 2 h 2"/>
                <a:gd name="T12" fmla="*/ 1 w 1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2">
                  <a:moveTo>
                    <a:pt x="1" y="2"/>
                  </a:moveTo>
                  <a:cubicBezTo>
                    <a:pt x="1" y="2"/>
                    <a:pt x="0" y="2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2" y="0"/>
                    <a:pt x="12" y="0"/>
                    <a:pt x="12" y="1"/>
                  </a:cubicBezTo>
                  <a:cubicBezTo>
                    <a:pt x="12" y="2"/>
                    <a:pt x="12" y="2"/>
                    <a:pt x="11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1" name="Freeform 890">
              <a:extLst>
                <a:ext uri="{FF2B5EF4-FFF2-40B4-BE49-F238E27FC236}">
                  <a16:creationId xmlns:a16="http://schemas.microsoft.com/office/drawing/2014/main" xmlns="" id="{F2A3020E-724C-42E6-ABFE-AE6E0CE2B286}"/>
                </a:ext>
              </a:extLst>
            </p:cNvPr>
            <p:cNvSpPr>
              <a:spLocks/>
            </p:cNvSpPr>
            <p:nvPr/>
          </p:nvSpPr>
          <p:spPr bwMode="auto">
            <a:xfrm>
              <a:off x="6904038" y="1492251"/>
              <a:ext cx="339725" cy="273050"/>
            </a:xfrm>
            <a:custGeom>
              <a:avLst/>
              <a:gdLst>
                <a:gd name="T0" fmla="*/ 61 w 61"/>
                <a:gd name="T1" fmla="*/ 22 h 49"/>
                <a:gd name="T2" fmla="*/ 60 w 61"/>
                <a:gd name="T3" fmla="*/ 23 h 49"/>
                <a:gd name="T4" fmla="*/ 59 w 61"/>
                <a:gd name="T5" fmla="*/ 22 h 49"/>
                <a:gd name="T6" fmla="*/ 59 w 61"/>
                <a:gd name="T7" fmla="*/ 6 h 49"/>
                <a:gd name="T8" fmla="*/ 58 w 61"/>
                <a:gd name="T9" fmla="*/ 3 h 49"/>
                <a:gd name="T10" fmla="*/ 55 w 61"/>
                <a:gd name="T11" fmla="*/ 2 h 49"/>
                <a:gd name="T12" fmla="*/ 6 w 61"/>
                <a:gd name="T13" fmla="*/ 2 h 49"/>
                <a:gd name="T14" fmla="*/ 3 w 61"/>
                <a:gd name="T15" fmla="*/ 3 h 49"/>
                <a:gd name="T16" fmla="*/ 3 w 61"/>
                <a:gd name="T17" fmla="*/ 3 h 49"/>
                <a:gd name="T18" fmla="*/ 2 w 61"/>
                <a:gd name="T19" fmla="*/ 6 h 49"/>
                <a:gd name="T20" fmla="*/ 2 w 61"/>
                <a:gd name="T21" fmla="*/ 43 h 49"/>
                <a:gd name="T22" fmla="*/ 3 w 61"/>
                <a:gd name="T23" fmla="*/ 46 h 49"/>
                <a:gd name="T24" fmla="*/ 3 w 61"/>
                <a:gd name="T25" fmla="*/ 46 h 49"/>
                <a:gd name="T26" fmla="*/ 6 w 61"/>
                <a:gd name="T27" fmla="*/ 47 h 49"/>
                <a:gd name="T28" fmla="*/ 36 w 61"/>
                <a:gd name="T29" fmla="*/ 47 h 49"/>
                <a:gd name="T30" fmla="*/ 37 w 61"/>
                <a:gd name="T31" fmla="*/ 48 h 49"/>
                <a:gd name="T32" fmla="*/ 36 w 61"/>
                <a:gd name="T33" fmla="*/ 49 h 49"/>
                <a:gd name="T34" fmla="*/ 6 w 61"/>
                <a:gd name="T35" fmla="*/ 49 h 49"/>
                <a:gd name="T36" fmla="*/ 2 w 61"/>
                <a:gd name="T37" fmla="*/ 47 h 49"/>
                <a:gd name="T38" fmla="*/ 2 w 61"/>
                <a:gd name="T39" fmla="*/ 47 h 49"/>
                <a:gd name="T40" fmla="*/ 0 w 61"/>
                <a:gd name="T41" fmla="*/ 43 h 49"/>
                <a:gd name="T42" fmla="*/ 0 w 61"/>
                <a:gd name="T43" fmla="*/ 6 h 49"/>
                <a:gd name="T44" fmla="*/ 2 w 61"/>
                <a:gd name="T45" fmla="*/ 2 h 49"/>
                <a:gd name="T46" fmla="*/ 2 w 61"/>
                <a:gd name="T47" fmla="*/ 2 h 49"/>
                <a:gd name="T48" fmla="*/ 6 w 61"/>
                <a:gd name="T49" fmla="*/ 0 h 49"/>
                <a:gd name="T50" fmla="*/ 55 w 61"/>
                <a:gd name="T51" fmla="*/ 0 h 49"/>
                <a:gd name="T52" fmla="*/ 60 w 61"/>
                <a:gd name="T53" fmla="*/ 2 h 49"/>
                <a:gd name="T54" fmla="*/ 61 w 61"/>
                <a:gd name="T55" fmla="*/ 6 h 49"/>
                <a:gd name="T56" fmla="*/ 61 w 61"/>
                <a:gd name="T57" fmla="*/ 22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1" h="49">
                  <a:moveTo>
                    <a:pt x="61" y="22"/>
                  </a:moveTo>
                  <a:cubicBezTo>
                    <a:pt x="61" y="22"/>
                    <a:pt x="61" y="23"/>
                    <a:pt x="60" y="23"/>
                  </a:cubicBezTo>
                  <a:cubicBezTo>
                    <a:pt x="60" y="23"/>
                    <a:pt x="59" y="22"/>
                    <a:pt x="59" y="22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9" y="5"/>
                    <a:pt x="59" y="4"/>
                    <a:pt x="58" y="3"/>
                  </a:cubicBezTo>
                  <a:cubicBezTo>
                    <a:pt x="57" y="3"/>
                    <a:pt x="56" y="2"/>
                    <a:pt x="55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3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43"/>
                    <a:pt x="2" y="43"/>
                    <a:pt x="2" y="43"/>
                  </a:cubicBezTo>
                  <a:cubicBezTo>
                    <a:pt x="2" y="44"/>
                    <a:pt x="3" y="45"/>
                    <a:pt x="3" y="46"/>
                  </a:cubicBezTo>
                  <a:cubicBezTo>
                    <a:pt x="3" y="46"/>
                    <a:pt x="3" y="46"/>
                    <a:pt x="3" y="46"/>
                  </a:cubicBezTo>
                  <a:cubicBezTo>
                    <a:pt x="4" y="47"/>
                    <a:pt x="5" y="47"/>
                    <a:pt x="6" y="47"/>
                  </a:cubicBezTo>
                  <a:cubicBezTo>
                    <a:pt x="36" y="47"/>
                    <a:pt x="36" y="47"/>
                    <a:pt x="36" y="47"/>
                  </a:cubicBezTo>
                  <a:cubicBezTo>
                    <a:pt x="37" y="47"/>
                    <a:pt x="37" y="48"/>
                    <a:pt x="37" y="48"/>
                  </a:cubicBezTo>
                  <a:cubicBezTo>
                    <a:pt x="37" y="49"/>
                    <a:pt x="37" y="49"/>
                    <a:pt x="36" y="49"/>
                  </a:cubicBezTo>
                  <a:cubicBezTo>
                    <a:pt x="6" y="49"/>
                    <a:pt x="6" y="49"/>
                    <a:pt x="6" y="49"/>
                  </a:cubicBezTo>
                  <a:cubicBezTo>
                    <a:pt x="5" y="49"/>
                    <a:pt x="3" y="48"/>
                    <a:pt x="2" y="47"/>
                  </a:cubicBezTo>
                  <a:cubicBezTo>
                    <a:pt x="2" y="47"/>
                    <a:pt x="2" y="47"/>
                    <a:pt x="2" y="47"/>
                  </a:cubicBezTo>
                  <a:cubicBezTo>
                    <a:pt x="1" y="46"/>
                    <a:pt x="0" y="45"/>
                    <a:pt x="0" y="43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5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5" y="0"/>
                    <a:pt x="6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7" y="0"/>
                    <a:pt x="58" y="1"/>
                    <a:pt x="60" y="2"/>
                  </a:cubicBezTo>
                  <a:cubicBezTo>
                    <a:pt x="61" y="3"/>
                    <a:pt x="61" y="5"/>
                    <a:pt x="61" y="6"/>
                  </a:cubicBezTo>
                  <a:lnTo>
                    <a:pt x="61" y="2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2" name="Freeform 891">
              <a:extLst>
                <a:ext uri="{FF2B5EF4-FFF2-40B4-BE49-F238E27FC236}">
                  <a16:creationId xmlns:a16="http://schemas.microsoft.com/office/drawing/2014/main" xmlns="" id="{AA23D15F-66CE-4E52-945B-4E237AF33B68}"/>
                </a:ext>
              </a:extLst>
            </p:cNvPr>
            <p:cNvSpPr>
              <a:spLocks/>
            </p:cNvSpPr>
            <p:nvPr/>
          </p:nvSpPr>
          <p:spPr bwMode="auto">
            <a:xfrm>
              <a:off x="6937375" y="1525588"/>
              <a:ext cx="273050" cy="173038"/>
            </a:xfrm>
            <a:custGeom>
              <a:avLst/>
              <a:gdLst>
                <a:gd name="T0" fmla="*/ 49 w 49"/>
                <a:gd name="T1" fmla="*/ 16 h 31"/>
                <a:gd name="T2" fmla="*/ 48 w 49"/>
                <a:gd name="T3" fmla="*/ 17 h 31"/>
                <a:gd name="T4" fmla="*/ 47 w 49"/>
                <a:gd name="T5" fmla="*/ 16 h 31"/>
                <a:gd name="T6" fmla="*/ 47 w 49"/>
                <a:gd name="T7" fmla="*/ 2 h 31"/>
                <a:gd name="T8" fmla="*/ 2 w 49"/>
                <a:gd name="T9" fmla="*/ 2 h 31"/>
                <a:gd name="T10" fmla="*/ 2 w 49"/>
                <a:gd name="T11" fmla="*/ 29 h 31"/>
                <a:gd name="T12" fmla="*/ 30 w 49"/>
                <a:gd name="T13" fmla="*/ 29 h 31"/>
                <a:gd name="T14" fmla="*/ 31 w 49"/>
                <a:gd name="T15" fmla="*/ 30 h 31"/>
                <a:gd name="T16" fmla="*/ 30 w 49"/>
                <a:gd name="T17" fmla="*/ 31 h 31"/>
                <a:gd name="T18" fmla="*/ 1 w 49"/>
                <a:gd name="T19" fmla="*/ 31 h 31"/>
                <a:gd name="T20" fmla="*/ 1 w 49"/>
                <a:gd name="T21" fmla="*/ 31 h 31"/>
                <a:gd name="T22" fmla="*/ 0 w 49"/>
                <a:gd name="T23" fmla="*/ 30 h 31"/>
                <a:gd name="T24" fmla="*/ 0 w 49"/>
                <a:gd name="T25" fmla="*/ 1 h 31"/>
                <a:gd name="T26" fmla="*/ 0 w 49"/>
                <a:gd name="T27" fmla="*/ 1 h 31"/>
                <a:gd name="T28" fmla="*/ 1 w 49"/>
                <a:gd name="T29" fmla="*/ 0 h 31"/>
                <a:gd name="T30" fmla="*/ 48 w 49"/>
                <a:gd name="T31" fmla="*/ 0 h 31"/>
                <a:gd name="T32" fmla="*/ 48 w 49"/>
                <a:gd name="T33" fmla="*/ 0 h 31"/>
                <a:gd name="T34" fmla="*/ 49 w 49"/>
                <a:gd name="T35" fmla="*/ 1 h 31"/>
                <a:gd name="T36" fmla="*/ 49 w 49"/>
                <a:gd name="T37" fmla="*/ 16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9" h="31">
                  <a:moveTo>
                    <a:pt x="49" y="16"/>
                  </a:moveTo>
                  <a:cubicBezTo>
                    <a:pt x="49" y="16"/>
                    <a:pt x="49" y="17"/>
                    <a:pt x="48" y="17"/>
                  </a:cubicBezTo>
                  <a:cubicBezTo>
                    <a:pt x="48" y="17"/>
                    <a:pt x="47" y="16"/>
                    <a:pt x="47" y="16"/>
                  </a:cubicBezTo>
                  <a:cubicBezTo>
                    <a:pt x="47" y="2"/>
                    <a:pt x="47" y="2"/>
                    <a:pt x="47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9"/>
                    <a:pt x="2" y="29"/>
                    <a:pt x="2" y="29"/>
                  </a:cubicBezTo>
                  <a:cubicBezTo>
                    <a:pt x="30" y="29"/>
                    <a:pt x="30" y="29"/>
                    <a:pt x="30" y="29"/>
                  </a:cubicBezTo>
                  <a:cubicBezTo>
                    <a:pt x="31" y="29"/>
                    <a:pt x="31" y="29"/>
                    <a:pt x="31" y="30"/>
                  </a:cubicBezTo>
                  <a:cubicBezTo>
                    <a:pt x="31" y="30"/>
                    <a:pt x="31" y="31"/>
                    <a:pt x="30" y="31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1" y="31"/>
                    <a:pt x="0" y="30"/>
                    <a:pt x="0" y="3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9" y="0"/>
                    <a:pt x="49" y="1"/>
                    <a:pt x="49" y="1"/>
                  </a:cubicBezTo>
                  <a:lnTo>
                    <a:pt x="49" y="1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3" name="Freeform 892">
              <a:extLst>
                <a:ext uri="{FF2B5EF4-FFF2-40B4-BE49-F238E27FC236}">
                  <a16:creationId xmlns:a16="http://schemas.microsoft.com/office/drawing/2014/main" xmlns="" id="{AD911B83-D732-4984-80BF-A154E480D6EC}"/>
                </a:ext>
              </a:extLst>
            </p:cNvPr>
            <p:cNvSpPr>
              <a:spLocks/>
            </p:cNvSpPr>
            <p:nvPr/>
          </p:nvSpPr>
          <p:spPr bwMode="auto">
            <a:xfrm>
              <a:off x="7148513" y="1798638"/>
              <a:ext cx="17462" cy="6350"/>
            </a:xfrm>
            <a:custGeom>
              <a:avLst/>
              <a:gdLst>
                <a:gd name="T0" fmla="*/ 1 w 3"/>
                <a:gd name="T1" fmla="*/ 1 h 1"/>
                <a:gd name="T2" fmla="*/ 0 w 3"/>
                <a:gd name="T3" fmla="*/ 0 h 1"/>
                <a:gd name="T4" fmla="*/ 1 w 3"/>
                <a:gd name="T5" fmla="*/ 0 h 1"/>
                <a:gd name="T6" fmla="*/ 2 w 3"/>
                <a:gd name="T7" fmla="*/ 0 h 1"/>
                <a:gd name="T8" fmla="*/ 3 w 3"/>
                <a:gd name="T9" fmla="*/ 0 h 1"/>
                <a:gd name="T10" fmla="*/ 2 w 3"/>
                <a:gd name="T11" fmla="*/ 1 h 1"/>
                <a:gd name="T12" fmla="*/ 1 w 3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1">
                  <a:moveTo>
                    <a:pt x="1" y="1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3" y="1"/>
                    <a:pt x="2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4" name="Freeform 893">
              <a:extLst>
                <a:ext uri="{FF2B5EF4-FFF2-40B4-BE49-F238E27FC236}">
                  <a16:creationId xmlns:a16="http://schemas.microsoft.com/office/drawing/2014/main" xmlns="" id="{114D9F51-9969-44AB-AE70-D4DE737F6F2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48513" y="1654176"/>
              <a:ext cx="73025" cy="128588"/>
            </a:xfrm>
            <a:custGeom>
              <a:avLst/>
              <a:gdLst>
                <a:gd name="T0" fmla="*/ 11 w 13"/>
                <a:gd name="T1" fmla="*/ 2 h 23"/>
                <a:gd name="T2" fmla="*/ 2 w 13"/>
                <a:gd name="T3" fmla="*/ 2 h 23"/>
                <a:gd name="T4" fmla="*/ 2 w 13"/>
                <a:gd name="T5" fmla="*/ 21 h 23"/>
                <a:gd name="T6" fmla="*/ 11 w 13"/>
                <a:gd name="T7" fmla="*/ 21 h 23"/>
                <a:gd name="T8" fmla="*/ 11 w 13"/>
                <a:gd name="T9" fmla="*/ 2 h 23"/>
                <a:gd name="T10" fmla="*/ 1 w 13"/>
                <a:gd name="T11" fmla="*/ 0 h 23"/>
                <a:gd name="T12" fmla="*/ 12 w 13"/>
                <a:gd name="T13" fmla="*/ 0 h 23"/>
                <a:gd name="T14" fmla="*/ 12 w 13"/>
                <a:gd name="T15" fmla="*/ 0 h 23"/>
                <a:gd name="T16" fmla="*/ 13 w 13"/>
                <a:gd name="T17" fmla="*/ 1 h 23"/>
                <a:gd name="T18" fmla="*/ 13 w 13"/>
                <a:gd name="T19" fmla="*/ 22 h 23"/>
                <a:gd name="T20" fmla="*/ 13 w 13"/>
                <a:gd name="T21" fmla="*/ 22 h 23"/>
                <a:gd name="T22" fmla="*/ 12 w 13"/>
                <a:gd name="T23" fmla="*/ 23 h 23"/>
                <a:gd name="T24" fmla="*/ 1 w 13"/>
                <a:gd name="T25" fmla="*/ 23 h 23"/>
                <a:gd name="T26" fmla="*/ 1 w 13"/>
                <a:gd name="T27" fmla="*/ 23 h 23"/>
                <a:gd name="T28" fmla="*/ 0 w 13"/>
                <a:gd name="T29" fmla="*/ 22 h 23"/>
                <a:gd name="T30" fmla="*/ 0 w 13"/>
                <a:gd name="T31" fmla="*/ 1 h 23"/>
                <a:gd name="T32" fmla="*/ 0 w 13"/>
                <a:gd name="T33" fmla="*/ 1 h 23"/>
                <a:gd name="T34" fmla="*/ 1 w 13"/>
                <a:gd name="T35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" h="23">
                  <a:moveTo>
                    <a:pt x="11" y="2"/>
                  </a:moveTo>
                  <a:cubicBezTo>
                    <a:pt x="2" y="2"/>
                    <a:pt x="2" y="2"/>
                    <a:pt x="2" y="2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11" y="2"/>
                    <a:pt x="11" y="2"/>
                    <a:pt x="11" y="2"/>
                  </a:cubicBezTo>
                  <a:close/>
                  <a:moveTo>
                    <a:pt x="1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3" y="0"/>
                    <a:pt x="13" y="1"/>
                    <a:pt x="13" y="1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3" y="23"/>
                    <a:pt x="13" y="23"/>
                    <a:pt x="12" y="23"/>
                  </a:cubicBezTo>
                  <a:cubicBezTo>
                    <a:pt x="1" y="23"/>
                    <a:pt x="1" y="23"/>
                    <a:pt x="1" y="23"/>
                  </a:cubicBezTo>
                  <a:cubicBezTo>
                    <a:pt x="1" y="23"/>
                    <a:pt x="1" y="23"/>
                    <a:pt x="1" y="23"/>
                  </a:cubicBezTo>
                  <a:cubicBezTo>
                    <a:pt x="0" y="23"/>
                    <a:pt x="0" y="23"/>
                    <a:pt x="0" y="2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5" name="Freeform 894">
              <a:extLst>
                <a:ext uri="{FF2B5EF4-FFF2-40B4-BE49-F238E27FC236}">
                  <a16:creationId xmlns:a16="http://schemas.microsoft.com/office/drawing/2014/main" xmlns="" id="{7BA38459-BEED-48B7-A22C-BCE3AA0CD3E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26288" y="1631951"/>
              <a:ext cx="117475" cy="200025"/>
            </a:xfrm>
            <a:custGeom>
              <a:avLst/>
              <a:gdLst>
                <a:gd name="T0" fmla="*/ 18 w 21"/>
                <a:gd name="T1" fmla="*/ 2 h 36"/>
                <a:gd name="T2" fmla="*/ 3 w 21"/>
                <a:gd name="T3" fmla="*/ 2 h 36"/>
                <a:gd name="T4" fmla="*/ 2 w 21"/>
                <a:gd name="T5" fmla="*/ 2 h 36"/>
                <a:gd name="T6" fmla="*/ 2 w 21"/>
                <a:gd name="T7" fmla="*/ 2 h 36"/>
                <a:gd name="T8" fmla="*/ 2 w 21"/>
                <a:gd name="T9" fmla="*/ 3 h 36"/>
                <a:gd name="T10" fmla="*/ 2 w 21"/>
                <a:gd name="T11" fmla="*/ 33 h 36"/>
                <a:gd name="T12" fmla="*/ 2 w 21"/>
                <a:gd name="T13" fmla="*/ 34 h 36"/>
                <a:gd name="T14" fmla="*/ 3 w 21"/>
                <a:gd name="T15" fmla="*/ 34 h 36"/>
                <a:gd name="T16" fmla="*/ 18 w 21"/>
                <a:gd name="T17" fmla="*/ 34 h 36"/>
                <a:gd name="T18" fmla="*/ 19 w 21"/>
                <a:gd name="T19" fmla="*/ 34 h 36"/>
                <a:gd name="T20" fmla="*/ 19 w 21"/>
                <a:gd name="T21" fmla="*/ 33 h 36"/>
                <a:gd name="T22" fmla="*/ 19 w 21"/>
                <a:gd name="T23" fmla="*/ 3 h 36"/>
                <a:gd name="T24" fmla="*/ 19 w 21"/>
                <a:gd name="T25" fmla="*/ 2 h 36"/>
                <a:gd name="T26" fmla="*/ 19 w 21"/>
                <a:gd name="T27" fmla="*/ 2 h 36"/>
                <a:gd name="T28" fmla="*/ 18 w 21"/>
                <a:gd name="T29" fmla="*/ 2 h 36"/>
                <a:gd name="T30" fmla="*/ 3 w 21"/>
                <a:gd name="T31" fmla="*/ 0 h 36"/>
                <a:gd name="T32" fmla="*/ 18 w 21"/>
                <a:gd name="T33" fmla="*/ 0 h 36"/>
                <a:gd name="T34" fmla="*/ 20 w 21"/>
                <a:gd name="T35" fmla="*/ 1 h 36"/>
                <a:gd name="T36" fmla="*/ 20 w 21"/>
                <a:gd name="T37" fmla="*/ 1 h 36"/>
                <a:gd name="T38" fmla="*/ 21 w 21"/>
                <a:gd name="T39" fmla="*/ 3 h 36"/>
                <a:gd name="T40" fmla="*/ 21 w 21"/>
                <a:gd name="T41" fmla="*/ 33 h 36"/>
                <a:gd name="T42" fmla="*/ 20 w 21"/>
                <a:gd name="T43" fmla="*/ 35 h 36"/>
                <a:gd name="T44" fmla="*/ 18 w 21"/>
                <a:gd name="T45" fmla="*/ 36 h 36"/>
                <a:gd name="T46" fmla="*/ 3 w 21"/>
                <a:gd name="T47" fmla="*/ 36 h 36"/>
                <a:gd name="T48" fmla="*/ 1 w 21"/>
                <a:gd name="T49" fmla="*/ 35 h 36"/>
                <a:gd name="T50" fmla="*/ 0 w 21"/>
                <a:gd name="T51" fmla="*/ 33 h 36"/>
                <a:gd name="T52" fmla="*/ 0 w 21"/>
                <a:gd name="T53" fmla="*/ 3 h 36"/>
                <a:gd name="T54" fmla="*/ 1 w 21"/>
                <a:gd name="T55" fmla="*/ 1 h 36"/>
                <a:gd name="T56" fmla="*/ 1 w 21"/>
                <a:gd name="T57" fmla="*/ 1 h 36"/>
                <a:gd name="T58" fmla="*/ 3 w 21"/>
                <a:gd name="T59" fmla="*/ 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1" h="36">
                  <a:moveTo>
                    <a:pt x="18" y="2"/>
                  </a:move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3"/>
                    <a:pt x="2" y="33"/>
                    <a:pt x="2" y="33"/>
                  </a:cubicBezTo>
                  <a:cubicBezTo>
                    <a:pt x="2" y="33"/>
                    <a:pt x="2" y="34"/>
                    <a:pt x="2" y="34"/>
                  </a:cubicBezTo>
                  <a:cubicBezTo>
                    <a:pt x="2" y="34"/>
                    <a:pt x="3" y="34"/>
                    <a:pt x="3" y="34"/>
                  </a:cubicBezTo>
                  <a:cubicBezTo>
                    <a:pt x="18" y="34"/>
                    <a:pt x="18" y="34"/>
                    <a:pt x="18" y="34"/>
                  </a:cubicBezTo>
                  <a:cubicBezTo>
                    <a:pt x="18" y="34"/>
                    <a:pt x="19" y="34"/>
                    <a:pt x="19" y="34"/>
                  </a:cubicBezTo>
                  <a:cubicBezTo>
                    <a:pt x="19" y="34"/>
                    <a:pt x="19" y="33"/>
                    <a:pt x="19" y="3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2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9" y="2"/>
                    <a:pt x="18" y="2"/>
                    <a:pt x="18" y="2"/>
                  </a:cubicBezTo>
                  <a:close/>
                  <a:moveTo>
                    <a:pt x="3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9" y="0"/>
                    <a:pt x="20" y="0"/>
                    <a:pt x="20" y="1"/>
                  </a:cubicBezTo>
                  <a:cubicBezTo>
                    <a:pt x="20" y="1"/>
                    <a:pt x="20" y="1"/>
                    <a:pt x="20" y="1"/>
                  </a:cubicBezTo>
                  <a:cubicBezTo>
                    <a:pt x="21" y="2"/>
                    <a:pt x="21" y="2"/>
                    <a:pt x="21" y="3"/>
                  </a:cubicBezTo>
                  <a:cubicBezTo>
                    <a:pt x="21" y="33"/>
                    <a:pt x="21" y="33"/>
                    <a:pt x="21" y="33"/>
                  </a:cubicBezTo>
                  <a:cubicBezTo>
                    <a:pt x="21" y="34"/>
                    <a:pt x="21" y="35"/>
                    <a:pt x="20" y="35"/>
                  </a:cubicBezTo>
                  <a:cubicBezTo>
                    <a:pt x="20" y="36"/>
                    <a:pt x="19" y="36"/>
                    <a:pt x="18" y="36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2" y="36"/>
                    <a:pt x="1" y="36"/>
                    <a:pt x="1" y="35"/>
                  </a:cubicBezTo>
                  <a:cubicBezTo>
                    <a:pt x="0" y="35"/>
                    <a:pt x="0" y="34"/>
                    <a:pt x="0" y="3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2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0"/>
                    <a:pt x="2" y="0"/>
                    <a:pt x="3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6" name="Freeform 895">
              <a:extLst>
                <a:ext uri="{FF2B5EF4-FFF2-40B4-BE49-F238E27FC236}">
                  <a16:creationId xmlns:a16="http://schemas.microsoft.com/office/drawing/2014/main" xmlns="" id="{C1E067CD-A143-4F51-8E8F-C8922B9B26B7}"/>
                </a:ext>
              </a:extLst>
            </p:cNvPr>
            <p:cNvSpPr>
              <a:spLocks/>
            </p:cNvSpPr>
            <p:nvPr/>
          </p:nvSpPr>
          <p:spPr bwMode="auto">
            <a:xfrm>
              <a:off x="7204075" y="1798638"/>
              <a:ext cx="17462" cy="6350"/>
            </a:xfrm>
            <a:custGeom>
              <a:avLst/>
              <a:gdLst>
                <a:gd name="T0" fmla="*/ 1 w 3"/>
                <a:gd name="T1" fmla="*/ 1 h 1"/>
                <a:gd name="T2" fmla="*/ 0 w 3"/>
                <a:gd name="T3" fmla="*/ 0 h 1"/>
                <a:gd name="T4" fmla="*/ 1 w 3"/>
                <a:gd name="T5" fmla="*/ 0 h 1"/>
                <a:gd name="T6" fmla="*/ 2 w 3"/>
                <a:gd name="T7" fmla="*/ 0 h 1"/>
                <a:gd name="T8" fmla="*/ 3 w 3"/>
                <a:gd name="T9" fmla="*/ 0 h 1"/>
                <a:gd name="T10" fmla="*/ 2 w 3"/>
                <a:gd name="T11" fmla="*/ 1 h 1"/>
                <a:gd name="T12" fmla="*/ 1 w 3"/>
                <a:gd name="T13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1">
                  <a:moveTo>
                    <a:pt x="1" y="1"/>
                  </a:moveTo>
                  <a:cubicBezTo>
                    <a:pt x="0" y="1"/>
                    <a:pt x="0" y="1"/>
                    <a:pt x="0" y="0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1"/>
                    <a:pt x="3" y="1"/>
                    <a:pt x="2" y="1"/>
                  </a:cubicBezTo>
                  <a:lnTo>
                    <a:pt x="1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7" name="Freeform 896">
              <a:extLst>
                <a:ext uri="{FF2B5EF4-FFF2-40B4-BE49-F238E27FC236}">
                  <a16:creationId xmlns:a16="http://schemas.microsoft.com/office/drawing/2014/main" xmlns="" id="{33BA998F-AAB1-4427-9643-BB931AD7F55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59613" y="1709738"/>
              <a:ext cx="33337" cy="33338"/>
            </a:xfrm>
            <a:custGeom>
              <a:avLst/>
              <a:gdLst>
                <a:gd name="T0" fmla="*/ 3 w 6"/>
                <a:gd name="T1" fmla="*/ 2 h 6"/>
                <a:gd name="T2" fmla="*/ 2 w 6"/>
                <a:gd name="T3" fmla="*/ 2 h 6"/>
                <a:gd name="T4" fmla="*/ 2 w 6"/>
                <a:gd name="T5" fmla="*/ 2 h 6"/>
                <a:gd name="T6" fmla="*/ 2 w 6"/>
                <a:gd name="T7" fmla="*/ 3 h 6"/>
                <a:gd name="T8" fmla="*/ 2 w 6"/>
                <a:gd name="T9" fmla="*/ 4 h 6"/>
                <a:gd name="T10" fmla="*/ 2 w 6"/>
                <a:gd name="T11" fmla="*/ 4 h 6"/>
                <a:gd name="T12" fmla="*/ 3 w 6"/>
                <a:gd name="T13" fmla="*/ 4 h 6"/>
                <a:gd name="T14" fmla="*/ 3 w 6"/>
                <a:gd name="T15" fmla="*/ 4 h 6"/>
                <a:gd name="T16" fmla="*/ 3 w 6"/>
                <a:gd name="T17" fmla="*/ 4 h 6"/>
                <a:gd name="T18" fmla="*/ 4 w 6"/>
                <a:gd name="T19" fmla="*/ 3 h 6"/>
                <a:gd name="T20" fmla="*/ 3 w 6"/>
                <a:gd name="T21" fmla="*/ 2 h 6"/>
                <a:gd name="T22" fmla="*/ 3 w 6"/>
                <a:gd name="T23" fmla="*/ 2 h 6"/>
                <a:gd name="T24" fmla="*/ 3 w 6"/>
                <a:gd name="T25" fmla="*/ 2 h 6"/>
                <a:gd name="T26" fmla="*/ 1 w 6"/>
                <a:gd name="T27" fmla="*/ 1 h 6"/>
                <a:gd name="T28" fmla="*/ 3 w 6"/>
                <a:gd name="T29" fmla="*/ 0 h 6"/>
                <a:gd name="T30" fmla="*/ 5 w 6"/>
                <a:gd name="T31" fmla="*/ 1 h 6"/>
                <a:gd name="T32" fmla="*/ 5 w 6"/>
                <a:gd name="T33" fmla="*/ 1 h 6"/>
                <a:gd name="T34" fmla="*/ 5 w 6"/>
                <a:gd name="T35" fmla="*/ 1 h 6"/>
                <a:gd name="T36" fmla="*/ 6 w 6"/>
                <a:gd name="T37" fmla="*/ 3 h 6"/>
                <a:gd name="T38" fmla="*/ 5 w 6"/>
                <a:gd name="T39" fmla="*/ 5 h 6"/>
                <a:gd name="T40" fmla="*/ 5 w 6"/>
                <a:gd name="T41" fmla="*/ 5 h 6"/>
                <a:gd name="T42" fmla="*/ 3 w 6"/>
                <a:gd name="T43" fmla="*/ 6 h 6"/>
                <a:gd name="T44" fmla="*/ 1 w 6"/>
                <a:gd name="T45" fmla="*/ 5 h 6"/>
                <a:gd name="T46" fmla="*/ 1 w 6"/>
                <a:gd name="T47" fmla="*/ 5 h 6"/>
                <a:gd name="T48" fmla="*/ 1 w 6"/>
                <a:gd name="T49" fmla="*/ 5 h 6"/>
                <a:gd name="T50" fmla="*/ 0 w 6"/>
                <a:gd name="T51" fmla="*/ 3 h 6"/>
                <a:gd name="T52" fmla="*/ 1 w 6"/>
                <a:gd name="T53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" h="6">
                  <a:moveTo>
                    <a:pt x="3" y="2"/>
                  </a:move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3"/>
                    <a:pt x="2" y="3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lose/>
                  <a:moveTo>
                    <a:pt x="1" y="1"/>
                  </a:moveTo>
                  <a:cubicBezTo>
                    <a:pt x="1" y="0"/>
                    <a:pt x="2" y="0"/>
                    <a:pt x="3" y="0"/>
                  </a:cubicBezTo>
                  <a:cubicBezTo>
                    <a:pt x="4" y="0"/>
                    <a:pt x="4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6" y="2"/>
                    <a:pt x="6" y="3"/>
                  </a:cubicBezTo>
                  <a:cubicBezTo>
                    <a:pt x="6" y="4"/>
                    <a:pt x="5" y="4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4" y="5"/>
                    <a:pt x="4" y="6"/>
                    <a:pt x="3" y="6"/>
                  </a:cubicBezTo>
                  <a:cubicBezTo>
                    <a:pt x="2" y="6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0" y="4"/>
                    <a:pt x="0" y="4"/>
                    <a:pt x="0" y="3"/>
                  </a:cubicBezTo>
                  <a:cubicBezTo>
                    <a:pt x="0" y="2"/>
                    <a:pt x="0" y="2"/>
                    <a:pt x="1" y="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38" name="Group 937">
            <a:extLst>
              <a:ext uri="{FF2B5EF4-FFF2-40B4-BE49-F238E27FC236}">
                <a16:creationId xmlns:a16="http://schemas.microsoft.com/office/drawing/2014/main" xmlns="" id="{E356ABE0-8914-423C-8831-BCF79341EE3F}"/>
              </a:ext>
            </a:extLst>
          </p:cNvPr>
          <p:cNvGrpSpPr/>
          <p:nvPr/>
        </p:nvGrpSpPr>
        <p:grpSpPr>
          <a:xfrm>
            <a:off x="9496425" y="3705226"/>
            <a:ext cx="344488" cy="344488"/>
            <a:chOff x="2801938" y="125413"/>
            <a:chExt cx="344488" cy="344488"/>
          </a:xfrm>
          <a:solidFill>
            <a:schemeClr val="tx1"/>
          </a:solidFill>
        </p:grpSpPr>
        <p:sp>
          <p:nvSpPr>
            <p:cNvPr id="939" name="Freeform 545">
              <a:extLst>
                <a:ext uri="{FF2B5EF4-FFF2-40B4-BE49-F238E27FC236}">
                  <a16:creationId xmlns:a16="http://schemas.microsoft.com/office/drawing/2014/main" xmlns="" id="{4457C7C2-87BF-4D7C-91F0-56CF4B30E0E9}"/>
                </a:ext>
              </a:extLst>
            </p:cNvPr>
            <p:cNvSpPr>
              <a:spLocks/>
            </p:cNvSpPr>
            <p:nvPr/>
          </p:nvSpPr>
          <p:spPr bwMode="auto">
            <a:xfrm>
              <a:off x="3046413" y="125413"/>
              <a:ext cx="11113" cy="71438"/>
            </a:xfrm>
            <a:custGeom>
              <a:avLst/>
              <a:gdLst>
                <a:gd name="T0" fmla="*/ 2 w 2"/>
                <a:gd name="T1" fmla="*/ 12 h 13"/>
                <a:gd name="T2" fmla="*/ 1 w 2"/>
                <a:gd name="T3" fmla="*/ 13 h 13"/>
                <a:gd name="T4" fmla="*/ 0 w 2"/>
                <a:gd name="T5" fmla="*/ 12 h 13"/>
                <a:gd name="T6" fmla="*/ 0 w 2"/>
                <a:gd name="T7" fmla="*/ 1 h 13"/>
                <a:gd name="T8" fmla="*/ 1 w 2"/>
                <a:gd name="T9" fmla="*/ 0 h 13"/>
                <a:gd name="T10" fmla="*/ 2 w 2"/>
                <a:gd name="T11" fmla="*/ 1 h 13"/>
                <a:gd name="T12" fmla="*/ 2 w 2"/>
                <a:gd name="T13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3">
                  <a:moveTo>
                    <a:pt x="2" y="12"/>
                  </a:moveTo>
                  <a:cubicBezTo>
                    <a:pt x="2" y="12"/>
                    <a:pt x="2" y="13"/>
                    <a:pt x="1" y="13"/>
                  </a:cubicBezTo>
                  <a:cubicBezTo>
                    <a:pt x="1" y="13"/>
                    <a:pt x="0" y="12"/>
                    <a:pt x="0" y="1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lnTo>
                    <a:pt x="2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0" name="Freeform 546">
              <a:extLst>
                <a:ext uri="{FF2B5EF4-FFF2-40B4-BE49-F238E27FC236}">
                  <a16:creationId xmlns:a16="http://schemas.microsoft.com/office/drawing/2014/main" xmlns="" id="{F34509FC-F75C-4D79-B4AF-697D651839E6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0838" y="125413"/>
              <a:ext cx="11113" cy="71438"/>
            </a:xfrm>
            <a:custGeom>
              <a:avLst/>
              <a:gdLst>
                <a:gd name="T0" fmla="*/ 2 w 2"/>
                <a:gd name="T1" fmla="*/ 12 h 13"/>
                <a:gd name="T2" fmla="*/ 1 w 2"/>
                <a:gd name="T3" fmla="*/ 13 h 13"/>
                <a:gd name="T4" fmla="*/ 0 w 2"/>
                <a:gd name="T5" fmla="*/ 12 h 13"/>
                <a:gd name="T6" fmla="*/ 0 w 2"/>
                <a:gd name="T7" fmla="*/ 1 h 13"/>
                <a:gd name="T8" fmla="*/ 1 w 2"/>
                <a:gd name="T9" fmla="*/ 0 h 13"/>
                <a:gd name="T10" fmla="*/ 2 w 2"/>
                <a:gd name="T11" fmla="*/ 1 h 13"/>
                <a:gd name="T12" fmla="*/ 2 w 2"/>
                <a:gd name="T13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3">
                  <a:moveTo>
                    <a:pt x="2" y="12"/>
                  </a:moveTo>
                  <a:cubicBezTo>
                    <a:pt x="2" y="12"/>
                    <a:pt x="1" y="13"/>
                    <a:pt x="1" y="13"/>
                  </a:cubicBezTo>
                  <a:cubicBezTo>
                    <a:pt x="0" y="13"/>
                    <a:pt x="0" y="12"/>
                    <a:pt x="0" y="12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2" y="1"/>
                    <a:pt x="2" y="1"/>
                  </a:cubicBezTo>
                  <a:lnTo>
                    <a:pt x="2" y="1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1" name="Freeform 547">
              <a:extLst>
                <a:ext uri="{FF2B5EF4-FFF2-40B4-BE49-F238E27FC236}">
                  <a16:creationId xmlns:a16="http://schemas.microsoft.com/office/drawing/2014/main" xmlns="" id="{ABE45ED7-C2CF-4BF8-9B36-016BEC16A967}"/>
                </a:ext>
              </a:extLst>
            </p:cNvPr>
            <p:cNvSpPr>
              <a:spLocks/>
            </p:cNvSpPr>
            <p:nvPr/>
          </p:nvSpPr>
          <p:spPr bwMode="auto">
            <a:xfrm>
              <a:off x="2846388" y="252413"/>
              <a:ext cx="255588" cy="11113"/>
            </a:xfrm>
            <a:custGeom>
              <a:avLst/>
              <a:gdLst>
                <a:gd name="T0" fmla="*/ 1 w 46"/>
                <a:gd name="T1" fmla="*/ 2 h 2"/>
                <a:gd name="T2" fmla="*/ 0 w 46"/>
                <a:gd name="T3" fmla="*/ 1 h 2"/>
                <a:gd name="T4" fmla="*/ 1 w 46"/>
                <a:gd name="T5" fmla="*/ 0 h 2"/>
                <a:gd name="T6" fmla="*/ 45 w 46"/>
                <a:gd name="T7" fmla="*/ 0 h 2"/>
                <a:gd name="T8" fmla="*/ 46 w 46"/>
                <a:gd name="T9" fmla="*/ 1 h 2"/>
                <a:gd name="T10" fmla="*/ 45 w 46"/>
                <a:gd name="T11" fmla="*/ 2 h 2"/>
                <a:gd name="T12" fmla="*/ 1 w 46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6" h="2">
                  <a:moveTo>
                    <a:pt x="1" y="2"/>
                  </a:moveTo>
                  <a:cubicBezTo>
                    <a:pt x="0" y="2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45" y="0"/>
                    <a:pt x="45" y="0"/>
                    <a:pt x="45" y="0"/>
                  </a:cubicBezTo>
                  <a:cubicBezTo>
                    <a:pt x="46" y="0"/>
                    <a:pt x="46" y="0"/>
                    <a:pt x="46" y="1"/>
                  </a:cubicBezTo>
                  <a:cubicBezTo>
                    <a:pt x="46" y="1"/>
                    <a:pt x="46" y="2"/>
                    <a:pt x="45" y="2"/>
                  </a:cubicBezTo>
                  <a:lnTo>
                    <a:pt x="1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2" name="Freeform 548">
              <a:extLst>
                <a:ext uri="{FF2B5EF4-FFF2-40B4-BE49-F238E27FC236}">
                  <a16:creationId xmlns:a16="http://schemas.microsoft.com/office/drawing/2014/main" xmlns="" id="{B3F826B1-E5F5-4D92-9840-4A016847A350}"/>
                </a:ext>
              </a:extLst>
            </p:cNvPr>
            <p:cNvSpPr>
              <a:spLocks/>
            </p:cNvSpPr>
            <p:nvPr/>
          </p:nvSpPr>
          <p:spPr bwMode="auto">
            <a:xfrm>
              <a:off x="2901951" y="296863"/>
              <a:ext cx="38100" cy="122238"/>
            </a:xfrm>
            <a:custGeom>
              <a:avLst/>
              <a:gdLst>
                <a:gd name="T0" fmla="*/ 7 w 7"/>
                <a:gd name="T1" fmla="*/ 21 h 22"/>
                <a:gd name="T2" fmla="*/ 6 w 7"/>
                <a:gd name="T3" fmla="*/ 22 h 22"/>
                <a:gd name="T4" fmla="*/ 5 w 7"/>
                <a:gd name="T5" fmla="*/ 21 h 22"/>
                <a:gd name="T6" fmla="*/ 5 w 7"/>
                <a:gd name="T7" fmla="*/ 4 h 22"/>
                <a:gd name="T8" fmla="*/ 1 w 7"/>
                <a:gd name="T9" fmla="*/ 7 h 22"/>
                <a:gd name="T10" fmla="*/ 0 w 7"/>
                <a:gd name="T11" fmla="*/ 7 h 22"/>
                <a:gd name="T12" fmla="*/ 0 w 7"/>
                <a:gd name="T13" fmla="*/ 6 h 22"/>
                <a:gd name="T14" fmla="*/ 5 w 7"/>
                <a:gd name="T15" fmla="*/ 1 h 22"/>
                <a:gd name="T16" fmla="*/ 6 w 7"/>
                <a:gd name="T17" fmla="*/ 0 h 22"/>
                <a:gd name="T18" fmla="*/ 7 w 7"/>
                <a:gd name="T19" fmla="*/ 1 h 22"/>
                <a:gd name="T20" fmla="*/ 7 w 7"/>
                <a:gd name="T21" fmla="*/ 2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22">
                  <a:moveTo>
                    <a:pt x="7" y="21"/>
                  </a:moveTo>
                  <a:cubicBezTo>
                    <a:pt x="7" y="22"/>
                    <a:pt x="6" y="22"/>
                    <a:pt x="6" y="22"/>
                  </a:cubicBezTo>
                  <a:cubicBezTo>
                    <a:pt x="5" y="22"/>
                    <a:pt x="5" y="22"/>
                    <a:pt x="5" y="21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7"/>
                    <a:pt x="0" y="7"/>
                    <a:pt x="0" y="7"/>
                  </a:cubicBezTo>
                  <a:cubicBezTo>
                    <a:pt x="0" y="7"/>
                    <a:pt x="0" y="6"/>
                    <a:pt x="0" y="6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0"/>
                    <a:pt x="6" y="0"/>
                  </a:cubicBezTo>
                  <a:cubicBezTo>
                    <a:pt x="6" y="0"/>
                    <a:pt x="7" y="1"/>
                    <a:pt x="7" y="1"/>
                  </a:cubicBezTo>
                  <a:lnTo>
                    <a:pt x="7" y="2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3" name="Freeform 549">
              <a:extLst>
                <a:ext uri="{FF2B5EF4-FFF2-40B4-BE49-F238E27FC236}">
                  <a16:creationId xmlns:a16="http://schemas.microsoft.com/office/drawing/2014/main" xmlns="" id="{98777093-D477-4693-8278-213665646DC9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8626" y="296863"/>
              <a:ext cx="66675" cy="122238"/>
            </a:xfrm>
            <a:custGeom>
              <a:avLst/>
              <a:gdLst>
                <a:gd name="T0" fmla="*/ 1 w 12"/>
                <a:gd name="T1" fmla="*/ 22 h 22"/>
                <a:gd name="T2" fmla="*/ 0 w 12"/>
                <a:gd name="T3" fmla="*/ 21 h 22"/>
                <a:gd name="T4" fmla="*/ 1 w 12"/>
                <a:gd name="T5" fmla="*/ 20 h 22"/>
                <a:gd name="T6" fmla="*/ 6 w 12"/>
                <a:gd name="T7" fmla="*/ 20 h 22"/>
                <a:gd name="T8" fmla="*/ 9 w 12"/>
                <a:gd name="T9" fmla="*/ 19 h 22"/>
                <a:gd name="T10" fmla="*/ 9 w 12"/>
                <a:gd name="T11" fmla="*/ 19 h 22"/>
                <a:gd name="T12" fmla="*/ 10 w 12"/>
                <a:gd name="T13" fmla="*/ 16 h 22"/>
                <a:gd name="T14" fmla="*/ 9 w 12"/>
                <a:gd name="T15" fmla="*/ 13 h 22"/>
                <a:gd name="T16" fmla="*/ 9 w 12"/>
                <a:gd name="T17" fmla="*/ 13 h 22"/>
                <a:gd name="T18" fmla="*/ 6 w 12"/>
                <a:gd name="T19" fmla="*/ 12 h 22"/>
                <a:gd name="T20" fmla="*/ 1 w 12"/>
                <a:gd name="T21" fmla="*/ 12 h 22"/>
                <a:gd name="T22" fmla="*/ 0 w 12"/>
                <a:gd name="T23" fmla="*/ 11 h 22"/>
                <a:gd name="T24" fmla="*/ 0 w 12"/>
                <a:gd name="T25" fmla="*/ 11 h 22"/>
                <a:gd name="T26" fmla="*/ 0 w 12"/>
                <a:gd name="T27" fmla="*/ 1 h 22"/>
                <a:gd name="T28" fmla="*/ 1 w 12"/>
                <a:gd name="T29" fmla="*/ 0 h 22"/>
                <a:gd name="T30" fmla="*/ 1 w 12"/>
                <a:gd name="T31" fmla="*/ 0 h 22"/>
                <a:gd name="T32" fmla="*/ 11 w 12"/>
                <a:gd name="T33" fmla="*/ 0 h 22"/>
                <a:gd name="T34" fmla="*/ 12 w 12"/>
                <a:gd name="T35" fmla="*/ 1 h 22"/>
                <a:gd name="T36" fmla="*/ 11 w 12"/>
                <a:gd name="T37" fmla="*/ 2 h 22"/>
                <a:gd name="T38" fmla="*/ 2 w 12"/>
                <a:gd name="T39" fmla="*/ 2 h 22"/>
                <a:gd name="T40" fmla="*/ 2 w 12"/>
                <a:gd name="T41" fmla="*/ 10 h 22"/>
                <a:gd name="T42" fmla="*/ 6 w 12"/>
                <a:gd name="T43" fmla="*/ 10 h 22"/>
                <a:gd name="T44" fmla="*/ 10 w 12"/>
                <a:gd name="T45" fmla="*/ 12 h 22"/>
                <a:gd name="T46" fmla="*/ 10 w 12"/>
                <a:gd name="T47" fmla="*/ 12 h 22"/>
                <a:gd name="T48" fmla="*/ 12 w 12"/>
                <a:gd name="T49" fmla="*/ 16 h 22"/>
                <a:gd name="T50" fmla="*/ 10 w 12"/>
                <a:gd name="T51" fmla="*/ 20 h 22"/>
                <a:gd name="T52" fmla="*/ 10 w 12"/>
                <a:gd name="T53" fmla="*/ 20 h 22"/>
                <a:gd name="T54" fmla="*/ 6 w 12"/>
                <a:gd name="T55" fmla="*/ 22 h 22"/>
                <a:gd name="T56" fmla="*/ 1 w 12"/>
                <a:gd name="T5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2" h="22">
                  <a:moveTo>
                    <a:pt x="1" y="22"/>
                  </a:moveTo>
                  <a:cubicBezTo>
                    <a:pt x="0" y="22"/>
                    <a:pt x="0" y="22"/>
                    <a:pt x="0" y="21"/>
                  </a:cubicBezTo>
                  <a:cubicBezTo>
                    <a:pt x="0" y="21"/>
                    <a:pt x="0" y="20"/>
                    <a:pt x="1" y="20"/>
                  </a:cubicBezTo>
                  <a:cubicBezTo>
                    <a:pt x="6" y="20"/>
                    <a:pt x="6" y="20"/>
                    <a:pt x="6" y="20"/>
                  </a:cubicBezTo>
                  <a:cubicBezTo>
                    <a:pt x="7" y="20"/>
                    <a:pt x="8" y="20"/>
                    <a:pt x="9" y="19"/>
                  </a:cubicBezTo>
                  <a:cubicBezTo>
                    <a:pt x="9" y="19"/>
                    <a:pt x="9" y="19"/>
                    <a:pt x="9" y="19"/>
                  </a:cubicBezTo>
                  <a:cubicBezTo>
                    <a:pt x="9" y="18"/>
                    <a:pt x="10" y="17"/>
                    <a:pt x="10" y="16"/>
                  </a:cubicBezTo>
                  <a:cubicBezTo>
                    <a:pt x="10" y="15"/>
                    <a:pt x="9" y="14"/>
                    <a:pt x="9" y="13"/>
                  </a:cubicBezTo>
                  <a:cubicBezTo>
                    <a:pt x="9" y="13"/>
                    <a:pt x="9" y="13"/>
                    <a:pt x="9" y="13"/>
                  </a:cubicBezTo>
                  <a:cubicBezTo>
                    <a:pt x="8" y="13"/>
                    <a:pt x="7" y="12"/>
                    <a:pt x="6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2"/>
                    <a:pt x="0" y="12"/>
                    <a:pt x="0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1" y="0"/>
                    <a:pt x="12" y="1"/>
                    <a:pt x="12" y="1"/>
                  </a:cubicBezTo>
                  <a:cubicBezTo>
                    <a:pt x="12" y="2"/>
                    <a:pt x="11" y="2"/>
                    <a:pt x="11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6" y="10"/>
                    <a:pt x="6" y="10"/>
                    <a:pt x="6" y="10"/>
                  </a:cubicBezTo>
                  <a:cubicBezTo>
                    <a:pt x="8" y="10"/>
                    <a:pt x="9" y="11"/>
                    <a:pt x="10" y="12"/>
                  </a:cubicBezTo>
                  <a:cubicBezTo>
                    <a:pt x="10" y="12"/>
                    <a:pt x="10" y="12"/>
                    <a:pt x="10" y="12"/>
                  </a:cubicBezTo>
                  <a:cubicBezTo>
                    <a:pt x="11" y="13"/>
                    <a:pt x="12" y="15"/>
                    <a:pt x="12" y="16"/>
                  </a:cubicBezTo>
                  <a:cubicBezTo>
                    <a:pt x="12" y="18"/>
                    <a:pt x="11" y="19"/>
                    <a:pt x="10" y="20"/>
                  </a:cubicBezTo>
                  <a:cubicBezTo>
                    <a:pt x="10" y="20"/>
                    <a:pt x="10" y="20"/>
                    <a:pt x="10" y="20"/>
                  </a:cubicBezTo>
                  <a:cubicBezTo>
                    <a:pt x="9" y="21"/>
                    <a:pt x="8" y="22"/>
                    <a:pt x="6" y="22"/>
                  </a:cubicBezTo>
                  <a:lnTo>
                    <a:pt x="1" y="2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4" name="Freeform 550">
              <a:extLst>
                <a:ext uri="{FF2B5EF4-FFF2-40B4-BE49-F238E27FC236}">
                  <a16:creationId xmlns:a16="http://schemas.microsoft.com/office/drawing/2014/main" xmlns="" id="{7F08F9BA-1F72-4EC6-87BE-9265AB42E4E0}"/>
                </a:ext>
              </a:extLst>
            </p:cNvPr>
            <p:cNvSpPr>
              <a:spLocks/>
            </p:cNvSpPr>
            <p:nvPr/>
          </p:nvSpPr>
          <p:spPr bwMode="auto">
            <a:xfrm>
              <a:off x="2801938" y="236538"/>
              <a:ext cx="344488" cy="233363"/>
            </a:xfrm>
            <a:custGeom>
              <a:avLst/>
              <a:gdLst>
                <a:gd name="T0" fmla="*/ 0 w 62"/>
                <a:gd name="T1" fmla="*/ 1 h 42"/>
                <a:gd name="T2" fmla="*/ 1 w 62"/>
                <a:gd name="T3" fmla="*/ 0 h 42"/>
                <a:gd name="T4" fmla="*/ 2 w 62"/>
                <a:gd name="T5" fmla="*/ 1 h 42"/>
                <a:gd name="T6" fmla="*/ 2 w 62"/>
                <a:gd name="T7" fmla="*/ 36 h 42"/>
                <a:gd name="T8" fmla="*/ 3 w 62"/>
                <a:gd name="T9" fmla="*/ 39 h 42"/>
                <a:gd name="T10" fmla="*/ 6 w 62"/>
                <a:gd name="T11" fmla="*/ 40 h 42"/>
                <a:gd name="T12" fmla="*/ 56 w 62"/>
                <a:gd name="T13" fmla="*/ 40 h 42"/>
                <a:gd name="T14" fmla="*/ 58 w 62"/>
                <a:gd name="T15" fmla="*/ 39 h 42"/>
                <a:gd name="T16" fmla="*/ 60 w 62"/>
                <a:gd name="T17" fmla="*/ 36 h 42"/>
                <a:gd name="T18" fmla="*/ 60 w 62"/>
                <a:gd name="T19" fmla="*/ 1 h 42"/>
                <a:gd name="T20" fmla="*/ 61 w 62"/>
                <a:gd name="T21" fmla="*/ 0 h 42"/>
                <a:gd name="T22" fmla="*/ 62 w 62"/>
                <a:gd name="T23" fmla="*/ 1 h 42"/>
                <a:gd name="T24" fmla="*/ 62 w 62"/>
                <a:gd name="T25" fmla="*/ 36 h 42"/>
                <a:gd name="T26" fmla="*/ 60 w 62"/>
                <a:gd name="T27" fmla="*/ 40 h 42"/>
                <a:gd name="T28" fmla="*/ 56 w 62"/>
                <a:gd name="T29" fmla="*/ 42 h 42"/>
                <a:gd name="T30" fmla="*/ 6 w 62"/>
                <a:gd name="T31" fmla="*/ 42 h 42"/>
                <a:gd name="T32" fmla="*/ 2 w 62"/>
                <a:gd name="T33" fmla="*/ 40 h 42"/>
                <a:gd name="T34" fmla="*/ 0 w 62"/>
                <a:gd name="T35" fmla="*/ 36 h 42"/>
                <a:gd name="T36" fmla="*/ 0 w 62"/>
                <a:gd name="T37" fmla="*/ 1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2" h="42">
                  <a:moveTo>
                    <a:pt x="0" y="1"/>
                  </a:moveTo>
                  <a:cubicBezTo>
                    <a:pt x="0" y="1"/>
                    <a:pt x="1" y="0"/>
                    <a:pt x="1" y="0"/>
                  </a:cubicBezTo>
                  <a:cubicBezTo>
                    <a:pt x="2" y="0"/>
                    <a:pt x="2" y="1"/>
                    <a:pt x="2" y="1"/>
                  </a:cubicBezTo>
                  <a:cubicBezTo>
                    <a:pt x="2" y="36"/>
                    <a:pt x="2" y="36"/>
                    <a:pt x="2" y="36"/>
                  </a:cubicBezTo>
                  <a:cubicBezTo>
                    <a:pt x="2" y="37"/>
                    <a:pt x="3" y="38"/>
                    <a:pt x="3" y="39"/>
                  </a:cubicBezTo>
                  <a:cubicBezTo>
                    <a:pt x="4" y="39"/>
                    <a:pt x="5" y="40"/>
                    <a:pt x="6" y="40"/>
                  </a:cubicBezTo>
                  <a:cubicBezTo>
                    <a:pt x="56" y="40"/>
                    <a:pt x="56" y="40"/>
                    <a:pt x="56" y="40"/>
                  </a:cubicBezTo>
                  <a:cubicBezTo>
                    <a:pt x="57" y="40"/>
                    <a:pt x="58" y="39"/>
                    <a:pt x="58" y="39"/>
                  </a:cubicBezTo>
                  <a:cubicBezTo>
                    <a:pt x="59" y="38"/>
                    <a:pt x="60" y="37"/>
                    <a:pt x="60" y="36"/>
                  </a:cubicBezTo>
                  <a:cubicBezTo>
                    <a:pt x="60" y="1"/>
                    <a:pt x="60" y="1"/>
                    <a:pt x="60" y="1"/>
                  </a:cubicBezTo>
                  <a:cubicBezTo>
                    <a:pt x="60" y="1"/>
                    <a:pt x="60" y="0"/>
                    <a:pt x="61" y="0"/>
                  </a:cubicBezTo>
                  <a:cubicBezTo>
                    <a:pt x="61" y="0"/>
                    <a:pt x="62" y="1"/>
                    <a:pt x="62" y="1"/>
                  </a:cubicBezTo>
                  <a:cubicBezTo>
                    <a:pt x="62" y="36"/>
                    <a:pt x="62" y="36"/>
                    <a:pt x="62" y="36"/>
                  </a:cubicBezTo>
                  <a:cubicBezTo>
                    <a:pt x="62" y="37"/>
                    <a:pt x="61" y="39"/>
                    <a:pt x="60" y="40"/>
                  </a:cubicBezTo>
                  <a:cubicBezTo>
                    <a:pt x="59" y="41"/>
                    <a:pt x="57" y="42"/>
                    <a:pt x="56" y="42"/>
                  </a:cubicBezTo>
                  <a:cubicBezTo>
                    <a:pt x="6" y="42"/>
                    <a:pt x="6" y="42"/>
                    <a:pt x="6" y="42"/>
                  </a:cubicBezTo>
                  <a:cubicBezTo>
                    <a:pt x="5" y="42"/>
                    <a:pt x="3" y="41"/>
                    <a:pt x="2" y="40"/>
                  </a:cubicBezTo>
                  <a:cubicBezTo>
                    <a:pt x="1" y="39"/>
                    <a:pt x="0" y="37"/>
                    <a:pt x="0" y="36"/>
                  </a:cubicBezTo>
                  <a:lnTo>
                    <a:pt x="0" y="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5" name="Freeform 551">
              <a:extLst>
                <a:ext uri="{FF2B5EF4-FFF2-40B4-BE49-F238E27FC236}">
                  <a16:creationId xmlns:a16="http://schemas.microsoft.com/office/drawing/2014/main" xmlns="" id="{2C45C8E9-6103-49A4-ABBB-7B60948D675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01938" y="152401"/>
              <a:ext cx="344488" cy="66675"/>
            </a:xfrm>
            <a:custGeom>
              <a:avLst/>
              <a:gdLst>
                <a:gd name="T0" fmla="*/ 17 w 62"/>
                <a:gd name="T1" fmla="*/ 0 h 12"/>
                <a:gd name="T2" fmla="*/ 18 w 62"/>
                <a:gd name="T3" fmla="*/ 1 h 12"/>
                <a:gd name="T4" fmla="*/ 17 w 62"/>
                <a:gd name="T5" fmla="*/ 2 h 12"/>
                <a:gd name="T6" fmla="*/ 6 w 62"/>
                <a:gd name="T7" fmla="*/ 2 h 12"/>
                <a:gd name="T8" fmla="*/ 3 w 62"/>
                <a:gd name="T9" fmla="*/ 3 h 12"/>
                <a:gd name="T10" fmla="*/ 3 w 62"/>
                <a:gd name="T11" fmla="*/ 3 h 12"/>
                <a:gd name="T12" fmla="*/ 2 w 62"/>
                <a:gd name="T13" fmla="*/ 6 h 12"/>
                <a:gd name="T14" fmla="*/ 2 w 62"/>
                <a:gd name="T15" fmla="*/ 10 h 12"/>
                <a:gd name="T16" fmla="*/ 60 w 62"/>
                <a:gd name="T17" fmla="*/ 10 h 12"/>
                <a:gd name="T18" fmla="*/ 60 w 62"/>
                <a:gd name="T19" fmla="*/ 6 h 12"/>
                <a:gd name="T20" fmla="*/ 58 w 62"/>
                <a:gd name="T21" fmla="*/ 3 h 12"/>
                <a:gd name="T22" fmla="*/ 58 w 62"/>
                <a:gd name="T23" fmla="*/ 3 h 12"/>
                <a:gd name="T24" fmla="*/ 56 w 62"/>
                <a:gd name="T25" fmla="*/ 2 h 12"/>
                <a:gd name="T26" fmla="*/ 49 w 62"/>
                <a:gd name="T27" fmla="*/ 2 h 12"/>
                <a:gd name="T28" fmla="*/ 48 w 62"/>
                <a:gd name="T29" fmla="*/ 1 h 12"/>
                <a:gd name="T30" fmla="*/ 49 w 62"/>
                <a:gd name="T31" fmla="*/ 0 h 12"/>
                <a:gd name="T32" fmla="*/ 56 w 62"/>
                <a:gd name="T33" fmla="*/ 0 h 12"/>
                <a:gd name="T34" fmla="*/ 60 w 62"/>
                <a:gd name="T35" fmla="*/ 2 h 12"/>
                <a:gd name="T36" fmla="*/ 60 w 62"/>
                <a:gd name="T37" fmla="*/ 2 h 12"/>
                <a:gd name="T38" fmla="*/ 62 w 62"/>
                <a:gd name="T39" fmla="*/ 6 h 12"/>
                <a:gd name="T40" fmla="*/ 62 w 62"/>
                <a:gd name="T41" fmla="*/ 11 h 12"/>
                <a:gd name="T42" fmla="*/ 62 w 62"/>
                <a:gd name="T43" fmla="*/ 11 h 12"/>
                <a:gd name="T44" fmla="*/ 61 w 62"/>
                <a:gd name="T45" fmla="*/ 12 h 12"/>
                <a:gd name="T46" fmla="*/ 1 w 62"/>
                <a:gd name="T47" fmla="*/ 12 h 12"/>
                <a:gd name="T48" fmla="*/ 1 w 62"/>
                <a:gd name="T49" fmla="*/ 12 h 12"/>
                <a:gd name="T50" fmla="*/ 0 w 62"/>
                <a:gd name="T51" fmla="*/ 11 h 12"/>
                <a:gd name="T52" fmla="*/ 0 w 62"/>
                <a:gd name="T53" fmla="*/ 6 h 12"/>
                <a:gd name="T54" fmla="*/ 2 w 62"/>
                <a:gd name="T55" fmla="*/ 2 h 12"/>
                <a:gd name="T56" fmla="*/ 2 w 62"/>
                <a:gd name="T57" fmla="*/ 2 h 12"/>
                <a:gd name="T58" fmla="*/ 6 w 62"/>
                <a:gd name="T59" fmla="*/ 0 h 12"/>
                <a:gd name="T60" fmla="*/ 17 w 62"/>
                <a:gd name="T61" fmla="*/ 0 h 12"/>
                <a:gd name="T62" fmla="*/ 45 w 62"/>
                <a:gd name="T63" fmla="*/ 0 h 12"/>
                <a:gd name="T64" fmla="*/ 20 w 62"/>
                <a:gd name="T65" fmla="*/ 0 h 12"/>
                <a:gd name="T66" fmla="*/ 20 w 62"/>
                <a:gd name="T67" fmla="*/ 1 h 12"/>
                <a:gd name="T68" fmla="*/ 20 w 62"/>
                <a:gd name="T69" fmla="*/ 2 h 12"/>
                <a:gd name="T70" fmla="*/ 45 w 62"/>
                <a:gd name="T71" fmla="*/ 2 h 12"/>
                <a:gd name="T72" fmla="*/ 46 w 62"/>
                <a:gd name="T73" fmla="*/ 1 h 12"/>
                <a:gd name="T74" fmla="*/ 45 w 62"/>
                <a:gd name="T75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2" h="12">
                  <a:moveTo>
                    <a:pt x="17" y="0"/>
                  </a:moveTo>
                  <a:cubicBezTo>
                    <a:pt x="17" y="0"/>
                    <a:pt x="18" y="0"/>
                    <a:pt x="18" y="1"/>
                  </a:cubicBezTo>
                  <a:cubicBezTo>
                    <a:pt x="18" y="2"/>
                    <a:pt x="17" y="2"/>
                    <a:pt x="17" y="2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2"/>
                    <a:pt x="4" y="2"/>
                    <a:pt x="3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3" y="4"/>
                    <a:pt x="2" y="5"/>
                    <a:pt x="2" y="6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60" y="10"/>
                    <a:pt x="60" y="10"/>
                    <a:pt x="60" y="10"/>
                  </a:cubicBezTo>
                  <a:cubicBezTo>
                    <a:pt x="60" y="6"/>
                    <a:pt x="60" y="6"/>
                    <a:pt x="60" y="6"/>
                  </a:cubicBezTo>
                  <a:cubicBezTo>
                    <a:pt x="60" y="5"/>
                    <a:pt x="59" y="4"/>
                    <a:pt x="58" y="3"/>
                  </a:cubicBezTo>
                  <a:cubicBezTo>
                    <a:pt x="58" y="3"/>
                    <a:pt x="58" y="3"/>
                    <a:pt x="58" y="3"/>
                  </a:cubicBezTo>
                  <a:cubicBezTo>
                    <a:pt x="58" y="2"/>
                    <a:pt x="57" y="2"/>
                    <a:pt x="56" y="2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49" y="2"/>
                    <a:pt x="48" y="2"/>
                    <a:pt x="48" y="1"/>
                  </a:cubicBezTo>
                  <a:cubicBezTo>
                    <a:pt x="48" y="0"/>
                    <a:pt x="49" y="0"/>
                    <a:pt x="49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7" y="0"/>
                    <a:pt x="59" y="1"/>
                    <a:pt x="60" y="2"/>
                  </a:cubicBezTo>
                  <a:cubicBezTo>
                    <a:pt x="60" y="2"/>
                    <a:pt x="60" y="2"/>
                    <a:pt x="60" y="2"/>
                  </a:cubicBezTo>
                  <a:cubicBezTo>
                    <a:pt x="61" y="3"/>
                    <a:pt x="62" y="4"/>
                    <a:pt x="62" y="6"/>
                  </a:cubicBezTo>
                  <a:cubicBezTo>
                    <a:pt x="62" y="11"/>
                    <a:pt x="62" y="11"/>
                    <a:pt x="62" y="11"/>
                  </a:cubicBezTo>
                  <a:cubicBezTo>
                    <a:pt x="62" y="11"/>
                    <a:pt x="62" y="11"/>
                    <a:pt x="62" y="11"/>
                  </a:cubicBezTo>
                  <a:cubicBezTo>
                    <a:pt x="62" y="12"/>
                    <a:pt x="61" y="12"/>
                    <a:pt x="6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0" y="12"/>
                    <a:pt x="0" y="1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4"/>
                    <a:pt x="1" y="3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3" y="1"/>
                    <a:pt x="5" y="0"/>
                    <a:pt x="6" y="0"/>
                  </a:cubicBezTo>
                  <a:cubicBezTo>
                    <a:pt x="17" y="0"/>
                    <a:pt x="17" y="0"/>
                    <a:pt x="17" y="0"/>
                  </a:cubicBezTo>
                  <a:close/>
                  <a:moveTo>
                    <a:pt x="45" y="0"/>
                  </a:move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20" y="0"/>
                    <a:pt x="20" y="1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46" y="2"/>
                    <a:pt x="46" y="2"/>
                    <a:pt x="46" y="1"/>
                  </a:cubicBezTo>
                  <a:cubicBezTo>
                    <a:pt x="46" y="0"/>
                    <a:pt x="46" y="0"/>
                    <a:pt x="45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46" name="Group 945">
            <a:extLst>
              <a:ext uri="{FF2B5EF4-FFF2-40B4-BE49-F238E27FC236}">
                <a16:creationId xmlns:a16="http://schemas.microsoft.com/office/drawing/2014/main" xmlns="" id="{7B56EB0A-7FF3-4E5C-BF4E-C260AD615DC9}"/>
              </a:ext>
            </a:extLst>
          </p:cNvPr>
          <p:cNvGrpSpPr/>
          <p:nvPr/>
        </p:nvGrpSpPr>
        <p:grpSpPr>
          <a:xfrm>
            <a:off x="2846388" y="885826"/>
            <a:ext cx="261937" cy="344488"/>
            <a:chOff x="2846388" y="809626"/>
            <a:chExt cx="261937" cy="344488"/>
          </a:xfrm>
          <a:solidFill>
            <a:schemeClr val="tx1"/>
          </a:solidFill>
        </p:grpSpPr>
        <p:sp>
          <p:nvSpPr>
            <p:cNvPr id="947" name="Freeform 897">
              <a:extLst>
                <a:ext uri="{FF2B5EF4-FFF2-40B4-BE49-F238E27FC236}">
                  <a16:creationId xmlns:a16="http://schemas.microsoft.com/office/drawing/2014/main" xmlns="" id="{A76F68B0-F9C0-40E7-BF94-1C8B938F612F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4488" y="887413"/>
              <a:ext cx="190500" cy="227013"/>
            </a:xfrm>
            <a:custGeom>
              <a:avLst/>
              <a:gdLst>
                <a:gd name="T0" fmla="*/ 3 w 34"/>
                <a:gd name="T1" fmla="*/ 0 h 41"/>
                <a:gd name="T2" fmla="*/ 4 w 34"/>
                <a:gd name="T3" fmla="*/ 1 h 41"/>
                <a:gd name="T4" fmla="*/ 3 w 34"/>
                <a:gd name="T5" fmla="*/ 2 h 41"/>
                <a:gd name="T6" fmla="*/ 2 w 34"/>
                <a:gd name="T7" fmla="*/ 2 h 41"/>
                <a:gd name="T8" fmla="*/ 2 w 34"/>
                <a:gd name="T9" fmla="*/ 40 h 41"/>
                <a:gd name="T10" fmla="*/ 32 w 34"/>
                <a:gd name="T11" fmla="*/ 40 h 41"/>
                <a:gd name="T12" fmla="*/ 32 w 34"/>
                <a:gd name="T13" fmla="*/ 2 h 41"/>
                <a:gd name="T14" fmla="*/ 30 w 34"/>
                <a:gd name="T15" fmla="*/ 2 h 41"/>
                <a:gd name="T16" fmla="*/ 29 w 34"/>
                <a:gd name="T17" fmla="*/ 1 h 41"/>
                <a:gd name="T18" fmla="*/ 30 w 34"/>
                <a:gd name="T19" fmla="*/ 0 h 41"/>
                <a:gd name="T20" fmla="*/ 33 w 34"/>
                <a:gd name="T21" fmla="*/ 0 h 41"/>
                <a:gd name="T22" fmla="*/ 33 w 34"/>
                <a:gd name="T23" fmla="*/ 0 h 41"/>
                <a:gd name="T24" fmla="*/ 34 w 34"/>
                <a:gd name="T25" fmla="*/ 1 h 41"/>
                <a:gd name="T26" fmla="*/ 34 w 34"/>
                <a:gd name="T27" fmla="*/ 41 h 41"/>
                <a:gd name="T28" fmla="*/ 34 w 34"/>
                <a:gd name="T29" fmla="*/ 41 h 41"/>
                <a:gd name="T30" fmla="*/ 33 w 34"/>
                <a:gd name="T31" fmla="*/ 41 h 41"/>
                <a:gd name="T32" fmla="*/ 1 w 34"/>
                <a:gd name="T33" fmla="*/ 41 h 41"/>
                <a:gd name="T34" fmla="*/ 1 w 34"/>
                <a:gd name="T35" fmla="*/ 41 h 41"/>
                <a:gd name="T36" fmla="*/ 0 w 34"/>
                <a:gd name="T37" fmla="*/ 41 h 41"/>
                <a:gd name="T38" fmla="*/ 0 w 34"/>
                <a:gd name="T39" fmla="*/ 1 h 41"/>
                <a:gd name="T40" fmla="*/ 0 w 34"/>
                <a:gd name="T41" fmla="*/ 1 h 41"/>
                <a:gd name="T42" fmla="*/ 1 w 34"/>
                <a:gd name="T43" fmla="*/ 0 h 41"/>
                <a:gd name="T44" fmla="*/ 3 w 34"/>
                <a:gd name="T45" fmla="*/ 0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4" h="41">
                  <a:moveTo>
                    <a:pt x="3" y="0"/>
                  </a:moveTo>
                  <a:cubicBezTo>
                    <a:pt x="4" y="0"/>
                    <a:pt x="4" y="0"/>
                    <a:pt x="4" y="1"/>
                  </a:cubicBezTo>
                  <a:cubicBezTo>
                    <a:pt x="4" y="1"/>
                    <a:pt x="4" y="2"/>
                    <a:pt x="3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32" y="40"/>
                    <a:pt x="32" y="40"/>
                    <a:pt x="32" y="40"/>
                  </a:cubicBezTo>
                  <a:cubicBezTo>
                    <a:pt x="32" y="2"/>
                    <a:pt x="32" y="2"/>
                    <a:pt x="32" y="2"/>
                  </a:cubicBezTo>
                  <a:cubicBezTo>
                    <a:pt x="30" y="2"/>
                    <a:pt x="30" y="2"/>
                    <a:pt x="30" y="2"/>
                  </a:cubicBezTo>
                  <a:cubicBezTo>
                    <a:pt x="30" y="2"/>
                    <a:pt x="29" y="1"/>
                    <a:pt x="29" y="1"/>
                  </a:cubicBezTo>
                  <a:cubicBezTo>
                    <a:pt x="29" y="0"/>
                    <a:pt x="30" y="0"/>
                    <a:pt x="3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0"/>
                    <a:pt x="34" y="0"/>
                    <a:pt x="34" y="1"/>
                  </a:cubicBezTo>
                  <a:cubicBezTo>
                    <a:pt x="34" y="41"/>
                    <a:pt x="34" y="41"/>
                    <a:pt x="34" y="41"/>
                  </a:cubicBezTo>
                  <a:cubicBezTo>
                    <a:pt x="34" y="41"/>
                    <a:pt x="34" y="41"/>
                    <a:pt x="34" y="41"/>
                  </a:cubicBezTo>
                  <a:cubicBezTo>
                    <a:pt x="34" y="41"/>
                    <a:pt x="33" y="41"/>
                    <a:pt x="33" y="41"/>
                  </a:cubicBezTo>
                  <a:cubicBezTo>
                    <a:pt x="1" y="41"/>
                    <a:pt x="1" y="41"/>
                    <a:pt x="1" y="41"/>
                  </a:cubicBezTo>
                  <a:cubicBezTo>
                    <a:pt x="1" y="41"/>
                    <a:pt x="1" y="41"/>
                    <a:pt x="1" y="41"/>
                  </a:cubicBezTo>
                  <a:cubicBezTo>
                    <a:pt x="0" y="41"/>
                    <a:pt x="0" y="41"/>
                    <a:pt x="0" y="4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lnTo>
                    <a:pt x="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8" name="Freeform 898">
              <a:extLst>
                <a:ext uri="{FF2B5EF4-FFF2-40B4-BE49-F238E27FC236}">
                  <a16:creationId xmlns:a16="http://schemas.microsoft.com/office/drawing/2014/main" xmlns="" id="{66C71E79-1730-4C73-8762-86FE9891AA35}"/>
                </a:ext>
              </a:extLst>
            </p:cNvPr>
            <p:cNvSpPr>
              <a:spLocks/>
            </p:cNvSpPr>
            <p:nvPr/>
          </p:nvSpPr>
          <p:spPr bwMode="auto">
            <a:xfrm>
              <a:off x="2924175" y="831851"/>
              <a:ext cx="104775" cy="66675"/>
            </a:xfrm>
            <a:custGeom>
              <a:avLst/>
              <a:gdLst>
                <a:gd name="T0" fmla="*/ 5 w 19"/>
                <a:gd name="T1" fmla="*/ 0 h 12"/>
                <a:gd name="T2" fmla="*/ 6 w 19"/>
                <a:gd name="T3" fmla="*/ 1 h 12"/>
                <a:gd name="T4" fmla="*/ 5 w 19"/>
                <a:gd name="T5" fmla="*/ 2 h 12"/>
                <a:gd name="T6" fmla="*/ 2 w 19"/>
                <a:gd name="T7" fmla="*/ 2 h 12"/>
                <a:gd name="T8" fmla="*/ 2 w 19"/>
                <a:gd name="T9" fmla="*/ 10 h 12"/>
                <a:gd name="T10" fmla="*/ 17 w 19"/>
                <a:gd name="T11" fmla="*/ 10 h 12"/>
                <a:gd name="T12" fmla="*/ 17 w 19"/>
                <a:gd name="T13" fmla="*/ 2 h 12"/>
                <a:gd name="T14" fmla="*/ 15 w 19"/>
                <a:gd name="T15" fmla="*/ 2 h 12"/>
                <a:gd name="T16" fmla="*/ 14 w 19"/>
                <a:gd name="T17" fmla="*/ 1 h 12"/>
                <a:gd name="T18" fmla="*/ 15 w 19"/>
                <a:gd name="T19" fmla="*/ 0 h 12"/>
                <a:gd name="T20" fmla="*/ 18 w 19"/>
                <a:gd name="T21" fmla="*/ 0 h 12"/>
                <a:gd name="T22" fmla="*/ 18 w 19"/>
                <a:gd name="T23" fmla="*/ 0 h 12"/>
                <a:gd name="T24" fmla="*/ 19 w 19"/>
                <a:gd name="T25" fmla="*/ 1 h 12"/>
                <a:gd name="T26" fmla="*/ 19 w 19"/>
                <a:gd name="T27" fmla="*/ 11 h 12"/>
                <a:gd name="T28" fmla="*/ 19 w 19"/>
                <a:gd name="T29" fmla="*/ 11 h 12"/>
                <a:gd name="T30" fmla="*/ 18 w 19"/>
                <a:gd name="T31" fmla="*/ 12 h 12"/>
                <a:gd name="T32" fmla="*/ 1 w 19"/>
                <a:gd name="T33" fmla="*/ 12 h 12"/>
                <a:gd name="T34" fmla="*/ 1 w 19"/>
                <a:gd name="T35" fmla="*/ 12 h 12"/>
                <a:gd name="T36" fmla="*/ 0 w 19"/>
                <a:gd name="T37" fmla="*/ 11 h 12"/>
                <a:gd name="T38" fmla="*/ 0 w 19"/>
                <a:gd name="T39" fmla="*/ 1 h 12"/>
                <a:gd name="T40" fmla="*/ 0 w 19"/>
                <a:gd name="T41" fmla="*/ 1 h 12"/>
                <a:gd name="T42" fmla="*/ 1 w 19"/>
                <a:gd name="T43" fmla="*/ 0 h 12"/>
                <a:gd name="T44" fmla="*/ 5 w 19"/>
                <a:gd name="T45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9" h="12">
                  <a:moveTo>
                    <a:pt x="5" y="0"/>
                  </a:moveTo>
                  <a:cubicBezTo>
                    <a:pt x="5" y="0"/>
                    <a:pt x="6" y="0"/>
                    <a:pt x="6" y="1"/>
                  </a:cubicBezTo>
                  <a:cubicBezTo>
                    <a:pt x="6" y="1"/>
                    <a:pt x="5" y="2"/>
                    <a:pt x="5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17" y="10"/>
                    <a:pt x="17" y="10"/>
                    <a:pt x="17" y="10"/>
                  </a:cubicBezTo>
                  <a:cubicBezTo>
                    <a:pt x="17" y="2"/>
                    <a:pt x="17" y="2"/>
                    <a:pt x="17" y="2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14" y="2"/>
                    <a:pt x="14" y="1"/>
                    <a:pt x="14" y="1"/>
                  </a:cubicBezTo>
                  <a:cubicBezTo>
                    <a:pt x="14" y="0"/>
                    <a:pt x="14" y="0"/>
                    <a:pt x="15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9" y="0"/>
                    <a:pt x="19" y="0"/>
                    <a:pt x="19" y="1"/>
                  </a:cubicBezTo>
                  <a:cubicBezTo>
                    <a:pt x="19" y="11"/>
                    <a:pt x="19" y="11"/>
                    <a:pt x="19" y="11"/>
                  </a:cubicBezTo>
                  <a:cubicBezTo>
                    <a:pt x="19" y="11"/>
                    <a:pt x="19" y="11"/>
                    <a:pt x="19" y="11"/>
                  </a:cubicBezTo>
                  <a:cubicBezTo>
                    <a:pt x="19" y="11"/>
                    <a:pt x="19" y="12"/>
                    <a:pt x="18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1" y="12"/>
                    <a:pt x="0" y="11"/>
                    <a:pt x="0" y="1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1" y="0"/>
                  </a:cubicBezTo>
                  <a:lnTo>
                    <a:pt x="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9" name="Freeform 899">
              <a:extLst>
                <a:ext uri="{FF2B5EF4-FFF2-40B4-BE49-F238E27FC236}">
                  <a16:creationId xmlns:a16="http://schemas.microsoft.com/office/drawing/2014/main" xmlns="" id="{A6D70F53-A220-4845-BF6D-70073F1CEFE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68625" y="936626"/>
              <a:ext cx="77787" cy="133350"/>
            </a:xfrm>
            <a:custGeom>
              <a:avLst/>
              <a:gdLst>
                <a:gd name="T0" fmla="*/ 1 w 14"/>
                <a:gd name="T1" fmla="*/ 1 h 24"/>
                <a:gd name="T2" fmla="*/ 0 w 14"/>
                <a:gd name="T3" fmla="*/ 1 h 24"/>
                <a:gd name="T4" fmla="*/ 1 w 14"/>
                <a:gd name="T5" fmla="*/ 0 h 24"/>
                <a:gd name="T6" fmla="*/ 13 w 14"/>
                <a:gd name="T7" fmla="*/ 0 h 24"/>
                <a:gd name="T8" fmla="*/ 14 w 14"/>
                <a:gd name="T9" fmla="*/ 1 h 24"/>
                <a:gd name="T10" fmla="*/ 13 w 14"/>
                <a:gd name="T11" fmla="*/ 1 h 24"/>
                <a:gd name="T12" fmla="*/ 1 w 14"/>
                <a:gd name="T13" fmla="*/ 1 h 24"/>
                <a:gd name="T14" fmla="*/ 1 w 14"/>
                <a:gd name="T15" fmla="*/ 24 h 24"/>
                <a:gd name="T16" fmla="*/ 0 w 14"/>
                <a:gd name="T17" fmla="*/ 23 h 24"/>
                <a:gd name="T18" fmla="*/ 1 w 14"/>
                <a:gd name="T19" fmla="*/ 22 h 24"/>
                <a:gd name="T20" fmla="*/ 13 w 14"/>
                <a:gd name="T21" fmla="*/ 22 h 24"/>
                <a:gd name="T22" fmla="*/ 14 w 14"/>
                <a:gd name="T23" fmla="*/ 23 h 24"/>
                <a:gd name="T24" fmla="*/ 13 w 14"/>
                <a:gd name="T25" fmla="*/ 24 h 24"/>
                <a:gd name="T26" fmla="*/ 1 w 14"/>
                <a:gd name="T27" fmla="*/ 24 h 24"/>
                <a:gd name="T28" fmla="*/ 1 w 14"/>
                <a:gd name="T29" fmla="*/ 16 h 24"/>
                <a:gd name="T30" fmla="*/ 0 w 14"/>
                <a:gd name="T31" fmla="*/ 15 h 24"/>
                <a:gd name="T32" fmla="*/ 1 w 14"/>
                <a:gd name="T33" fmla="*/ 14 h 24"/>
                <a:gd name="T34" fmla="*/ 13 w 14"/>
                <a:gd name="T35" fmla="*/ 14 h 24"/>
                <a:gd name="T36" fmla="*/ 14 w 14"/>
                <a:gd name="T37" fmla="*/ 15 h 24"/>
                <a:gd name="T38" fmla="*/ 13 w 14"/>
                <a:gd name="T39" fmla="*/ 16 h 24"/>
                <a:gd name="T40" fmla="*/ 1 w 14"/>
                <a:gd name="T41" fmla="*/ 16 h 24"/>
                <a:gd name="T42" fmla="*/ 1 w 14"/>
                <a:gd name="T43" fmla="*/ 9 h 24"/>
                <a:gd name="T44" fmla="*/ 0 w 14"/>
                <a:gd name="T45" fmla="*/ 8 h 24"/>
                <a:gd name="T46" fmla="*/ 1 w 14"/>
                <a:gd name="T47" fmla="*/ 7 h 24"/>
                <a:gd name="T48" fmla="*/ 13 w 14"/>
                <a:gd name="T49" fmla="*/ 7 h 24"/>
                <a:gd name="T50" fmla="*/ 14 w 14"/>
                <a:gd name="T51" fmla="*/ 8 h 24"/>
                <a:gd name="T52" fmla="*/ 13 w 14"/>
                <a:gd name="T53" fmla="*/ 9 h 24"/>
                <a:gd name="T54" fmla="*/ 1 w 14"/>
                <a:gd name="T55" fmla="*/ 9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4" h="24">
                  <a:moveTo>
                    <a:pt x="1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3" y="0"/>
                    <a:pt x="14" y="0"/>
                    <a:pt x="14" y="1"/>
                  </a:cubicBezTo>
                  <a:cubicBezTo>
                    <a:pt x="14" y="1"/>
                    <a:pt x="13" y="1"/>
                    <a:pt x="13" y="1"/>
                  </a:cubicBezTo>
                  <a:cubicBezTo>
                    <a:pt x="1" y="1"/>
                    <a:pt x="1" y="1"/>
                    <a:pt x="1" y="1"/>
                  </a:cubicBezTo>
                  <a:close/>
                  <a:moveTo>
                    <a:pt x="1" y="24"/>
                  </a:moveTo>
                  <a:cubicBezTo>
                    <a:pt x="0" y="24"/>
                    <a:pt x="0" y="23"/>
                    <a:pt x="0" y="23"/>
                  </a:cubicBezTo>
                  <a:cubicBezTo>
                    <a:pt x="0" y="22"/>
                    <a:pt x="0" y="22"/>
                    <a:pt x="1" y="22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3" y="22"/>
                    <a:pt x="14" y="22"/>
                    <a:pt x="14" y="23"/>
                  </a:cubicBezTo>
                  <a:cubicBezTo>
                    <a:pt x="14" y="23"/>
                    <a:pt x="13" y="24"/>
                    <a:pt x="13" y="24"/>
                  </a:cubicBezTo>
                  <a:cubicBezTo>
                    <a:pt x="1" y="24"/>
                    <a:pt x="1" y="24"/>
                    <a:pt x="1" y="24"/>
                  </a:cubicBezTo>
                  <a:close/>
                  <a:moveTo>
                    <a:pt x="1" y="16"/>
                  </a:moveTo>
                  <a:cubicBezTo>
                    <a:pt x="0" y="16"/>
                    <a:pt x="0" y="16"/>
                    <a:pt x="0" y="15"/>
                  </a:cubicBezTo>
                  <a:cubicBezTo>
                    <a:pt x="0" y="15"/>
                    <a:pt x="0" y="14"/>
                    <a:pt x="1" y="14"/>
                  </a:cubicBezTo>
                  <a:cubicBezTo>
                    <a:pt x="13" y="14"/>
                    <a:pt x="13" y="14"/>
                    <a:pt x="13" y="14"/>
                  </a:cubicBezTo>
                  <a:cubicBezTo>
                    <a:pt x="13" y="14"/>
                    <a:pt x="14" y="15"/>
                    <a:pt x="14" y="15"/>
                  </a:cubicBezTo>
                  <a:cubicBezTo>
                    <a:pt x="14" y="16"/>
                    <a:pt x="13" y="16"/>
                    <a:pt x="13" y="16"/>
                  </a:cubicBezTo>
                  <a:cubicBezTo>
                    <a:pt x="1" y="16"/>
                    <a:pt x="1" y="16"/>
                    <a:pt x="1" y="16"/>
                  </a:cubicBezTo>
                  <a:close/>
                  <a:moveTo>
                    <a:pt x="1" y="9"/>
                  </a:moveTo>
                  <a:cubicBezTo>
                    <a:pt x="0" y="9"/>
                    <a:pt x="0" y="9"/>
                    <a:pt x="0" y="8"/>
                  </a:cubicBezTo>
                  <a:cubicBezTo>
                    <a:pt x="0" y="7"/>
                    <a:pt x="0" y="7"/>
                    <a:pt x="1" y="7"/>
                  </a:cubicBezTo>
                  <a:cubicBezTo>
                    <a:pt x="13" y="7"/>
                    <a:pt x="13" y="7"/>
                    <a:pt x="13" y="7"/>
                  </a:cubicBezTo>
                  <a:cubicBezTo>
                    <a:pt x="13" y="7"/>
                    <a:pt x="14" y="7"/>
                    <a:pt x="14" y="8"/>
                  </a:cubicBezTo>
                  <a:cubicBezTo>
                    <a:pt x="14" y="9"/>
                    <a:pt x="13" y="9"/>
                    <a:pt x="13" y="9"/>
                  </a:cubicBezTo>
                  <a:lnTo>
                    <a:pt x="1" y="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0" name="Freeform 900">
              <a:extLst>
                <a:ext uri="{FF2B5EF4-FFF2-40B4-BE49-F238E27FC236}">
                  <a16:creationId xmlns:a16="http://schemas.microsoft.com/office/drawing/2014/main" xmlns="" id="{52810AB8-A955-4B4C-A328-F57F0A7CA4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7825" y="920751"/>
              <a:ext cx="33337" cy="33338"/>
            </a:xfrm>
            <a:custGeom>
              <a:avLst/>
              <a:gdLst>
                <a:gd name="T0" fmla="*/ 0 w 6"/>
                <a:gd name="T1" fmla="*/ 3 h 6"/>
                <a:gd name="T2" fmla="*/ 0 w 6"/>
                <a:gd name="T3" fmla="*/ 2 h 6"/>
                <a:gd name="T4" fmla="*/ 1 w 6"/>
                <a:gd name="T5" fmla="*/ 2 h 6"/>
                <a:gd name="T6" fmla="*/ 2 w 6"/>
                <a:gd name="T7" fmla="*/ 3 h 6"/>
                <a:gd name="T8" fmla="*/ 4 w 6"/>
                <a:gd name="T9" fmla="*/ 0 h 6"/>
                <a:gd name="T10" fmla="*/ 5 w 6"/>
                <a:gd name="T11" fmla="*/ 0 h 6"/>
                <a:gd name="T12" fmla="*/ 6 w 6"/>
                <a:gd name="T13" fmla="*/ 2 h 6"/>
                <a:gd name="T14" fmla="*/ 3 w 6"/>
                <a:gd name="T15" fmla="*/ 5 h 6"/>
                <a:gd name="T16" fmla="*/ 3 w 6"/>
                <a:gd name="T17" fmla="*/ 5 h 6"/>
                <a:gd name="T18" fmla="*/ 3 w 6"/>
                <a:gd name="T19" fmla="*/ 6 h 6"/>
                <a:gd name="T20" fmla="*/ 1 w 6"/>
                <a:gd name="T21" fmla="*/ 5 h 6"/>
                <a:gd name="T22" fmla="*/ 0 w 6"/>
                <a:gd name="T2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6">
                  <a:moveTo>
                    <a:pt x="0" y="3"/>
                  </a:moveTo>
                  <a:cubicBezTo>
                    <a:pt x="0" y="3"/>
                    <a:pt x="0" y="2"/>
                    <a:pt x="0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5" y="0"/>
                    <a:pt x="5" y="0"/>
                  </a:cubicBezTo>
                  <a:cubicBezTo>
                    <a:pt x="6" y="1"/>
                    <a:pt x="6" y="1"/>
                    <a:pt x="6" y="2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5"/>
                    <a:pt x="3" y="5"/>
                    <a:pt x="3" y="6"/>
                  </a:cubicBezTo>
                  <a:cubicBezTo>
                    <a:pt x="2" y="6"/>
                    <a:pt x="2" y="6"/>
                    <a:pt x="1" y="5"/>
                  </a:cubicBezTo>
                  <a:lnTo>
                    <a:pt x="0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1" name="Freeform 901">
              <a:extLst>
                <a:ext uri="{FF2B5EF4-FFF2-40B4-BE49-F238E27FC236}">
                  <a16:creationId xmlns:a16="http://schemas.microsoft.com/office/drawing/2014/main" xmlns="" id="{653BE82D-D3D3-4C08-934C-39A7F2A2AAF5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7825" y="958851"/>
              <a:ext cx="33337" cy="33338"/>
            </a:xfrm>
            <a:custGeom>
              <a:avLst/>
              <a:gdLst>
                <a:gd name="T0" fmla="*/ 0 w 6"/>
                <a:gd name="T1" fmla="*/ 4 h 6"/>
                <a:gd name="T2" fmla="*/ 0 w 6"/>
                <a:gd name="T3" fmla="*/ 3 h 6"/>
                <a:gd name="T4" fmla="*/ 1 w 6"/>
                <a:gd name="T5" fmla="*/ 3 h 6"/>
                <a:gd name="T6" fmla="*/ 2 w 6"/>
                <a:gd name="T7" fmla="*/ 4 h 6"/>
                <a:gd name="T8" fmla="*/ 4 w 6"/>
                <a:gd name="T9" fmla="*/ 1 h 6"/>
                <a:gd name="T10" fmla="*/ 5 w 6"/>
                <a:gd name="T11" fmla="*/ 1 h 6"/>
                <a:gd name="T12" fmla="*/ 6 w 6"/>
                <a:gd name="T13" fmla="*/ 2 h 6"/>
                <a:gd name="T14" fmla="*/ 3 w 6"/>
                <a:gd name="T15" fmla="*/ 6 h 6"/>
                <a:gd name="T16" fmla="*/ 3 w 6"/>
                <a:gd name="T17" fmla="*/ 6 h 6"/>
                <a:gd name="T18" fmla="*/ 3 w 6"/>
                <a:gd name="T19" fmla="*/ 6 h 6"/>
                <a:gd name="T20" fmla="*/ 1 w 6"/>
                <a:gd name="T21" fmla="*/ 6 h 6"/>
                <a:gd name="T22" fmla="*/ 0 w 6"/>
                <a:gd name="T23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6">
                  <a:moveTo>
                    <a:pt x="0" y="4"/>
                  </a:moveTo>
                  <a:cubicBezTo>
                    <a:pt x="0" y="4"/>
                    <a:pt x="0" y="3"/>
                    <a:pt x="0" y="3"/>
                  </a:cubicBezTo>
                  <a:cubicBezTo>
                    <a:pt x="1" y="2"/>
                    <a:pt x="1" y="2"/>
                    <a:pt x="1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1"/>
                    <a:pt x="5" y="0"/>
                    <a:pt x="5" y="1"/>
                  </a:cubicBezTo>
                  <a:cubicBezTo>
                    <a:pt x="6" y="1"/>
                    <a:pt x="6" y="2"/>
                    <a:pt x="6" y="2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2" y="6"/>
                    <a:pt x="2" y="6"/>
                    <a:pt x="1" y="6"/>
                  </a:cubicBezTo>
                  <a:lnTo>
                    <a:pt x="0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2" name="Freeform 902">
              <a:extLst>
                <a:ext uri="{FF2B5EF4-FFF2-40B4-BE49-F238E27FC236}">
                  <a16:creationId xmlns:a16="http://schemas.microsoft.com/office/drawing/2014/main" xmlns="" id="{DA410F4E-C116-433F-BEB1-B23949933577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7825" y="1003301"/>
              <a:ext cx="33337" cy="33338"/>
            </a:xfrm>
            <a:custGeom>
              <a:avLst/>
              <a:gdLst>
                <a:gd name="T0" fmla="*/ 0 w 6"/>
                <a:gd name="T1" fmla="*/ 3 h 6"/>
                <a:gd name="T2" fmla="*/ 0 w 6"/>
                <a:gd name="T3" fmla="*/ 2 h 6"/>
                <a:gd name="T4" fmla="*/ 1 w 6"/>
                <a:gd name="T5" fmla="*/ 2 h 6"/>
                <a:gd name="T6" fmla="*/ 2 w 6"/>
                <a:gd name="T7" fmla="*/ 3 h 6"/>
                <a:gd name="T8" fmla="*/ 4 w 6"/>
                <a:gd name="T9" fmla="*/ 0 h 6"/>
                <a:gd name="T10" fmla="*/ 5 w 6"/>
                <a:gd name="T11" fmla="*/ 0 h 6"/>
                <a:gd name="T12" fmla="*/ 6 w 6"/>
                <a:gd name="T13" fmla="*/ 2 h 6"/>
                <a:gd name="T14" fmla="*/ 3 w 6"/>
                <a:gd name="T15" fmla="*/ 5 h 6"/>
                <a:gd name="T16" fmla="*/ 3 w 6"/>
                <a:gd name="T17" fmla="*/ 5 h 6"/>
                <a:gd name="T18" fmla="*/ 3 w 6"/>
                <a:gd name="T19" fmla="*/ 5 h 6"/>
                <a:gd name="T20" fmla="*/ 1 w 6"/>
                <a:gd name="T21" fmla="*/ 5 h 6"/>
                <a:gd name="T22" fmla="*/ 0 w 6"/>
                <a:gd name="T2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6">
                  <a:moveTo>
                    <a:pt x="0" y="3"/>
                  </a:moveTo>
                  <a:cubicBezTo>
                    <a:pt x="0" y="3"/>
                    <a:pt x="0" y="2"/>
                    <a:pt x="0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5" y="0"/>
                    <a:pt x="5" y="0"/>
                  </a:cubicBezTo>
                  <a:cubicBezTo>
                    <a:pt x="6" y="0"/>
                    <a:pt x="6" y="1"/>
                    <a:pt x="6" y="2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2" y="6"/>
                    <a:pt x="2" y="6"/>
                    <a:pt x="1" y="5"/>
                  </a:cubicBezTo>
                  <a:lnTo>
                    <a:pt x="0" y="3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3" name="Freeform 903">
              <a:extLst>
                <a:ext uri="{FF2B5EF4-FFF2-40B4-BE49-F238E27FC236}">
                  <a16:creationId xmlns:a16="http://schemas.microsoft.com/office/drawing/2014/main" xmlns="" id="{2B781473-83CA-4643-A3DF-11BCF06CBF0D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7825" y="1042988"/>
              <a:ext cx="33337" cy="33338"/>
            </a:xfrm>
            <a:custGeom>
              <a:avLst/>
              <a:gdLst>
                <a:gd name="T0" fmla="*/ 0 w 6"/>
                <a:gd name="T1" fmla="*/ 4 h 6"/>
                <a:gd name="T2" fmla="*/ 0 w 6"/>
                <a:gd name="T3" fmla="*/ 2 h 6"/>
                <a:gd name="T4" fmla="*/ 1 w 6"/>
                <a:gd name="T5" fmla="*/ 3 h 6"/>
                <a:gd name="T6" fmla="*/ 2 w 6"/>
                <a:gd name="T7" fmla="*/ 4 h 6"/>
                <a:gd name="T8" fmla="*/ 4 w 6"/>
                <a:gd name="T9" fmla="*/ 1 h 6"/>
                <a:gd name="T10" fmla="*/ 5 w 6"/>
                <a:gd name="T11" fmla="*/ 1 h 6"/>
                <a:gd name="T12" fmla="*/ 6 w 6"/>
                <a:gd name="T13" fmla="*/ 2 h 6"/>
                <a:gd name="T14" fmla="*/ 3 w 6"/>
                <a:gd name="T15" fmla="*/ 6 h 6"/>
                <a:gd name="T16" fmla="*/ 3 w 6"/>
                <a:gd name="T17" fmla="*/ 6 h 6"/>
                <a:gd name="T18" fmla="*/ 3 w 6"/>
                <a:gd name="T19" fmla="*/ 6 h 6"/>
                <a:gd name="T20" fmla="*/ 1 w 6"/>
                <a:gd name="T21" fmla="*/ 6 h 6"/>
                <a:gd name="T22" fmla="*/ 0 w 6"/>
                <a:gd name="T23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6">
                  <a:moveTo>
                    <a:pt x="0" y="4"/>
                  </a:moveTo>
                  <a:cubicBezTo>
                    <a:pt x="0" y="3"/>
                    <a:pt x="0" y="3"/>
                    <a:pt x="0" y="2"/>
                  </a:cubicBezTo>
                  <a:cubicBezTo>
                    <a:pt x="1" y="2"/>
                    <a:pt x="1" y="2"/>
                    <a:pt x="1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0"/>
                    <a:pt x="5" y="0"/>
                    <a:pt x="5" y="1"/>
                  </a:cubicBezTo>
                  <a:cubicBezTo>
                    <a:pt x="6" y="1"/>
                    <a:pt x="6" y="2"/>
                    <a:pt x="6" y="2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2" y="6"/>
                    <a:pt x="2" y="6"/>
                    <a:pt x="1" y="6"/>
                  </a:cubicBezTo>
                  <a:lnTo>
                    <a:pt x="0" y="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4" name="Freeform 904">
              <a:extLst>
                <a:ext uri="{FF2B5EF4-FFF2-40B4-BE49-F238E27FC236}">
                  <a16:creationId xmlns:a16="http://schemas.microsoft.com/office/drawing/2014/main" xmlns="" id="{CCBE35D2-9FC4-4E61-897E-68FE1048CEAF}"/>
                </a:ext>
              </a:extLst>
            </p:cNvPr>
            <p:cNvSpPr>
              <a:spLocks/>
            </p:cNvSpPr>
            <p:nvPr/>
          </p:nvSpPr>
          <p:spPr bwMode="auto">
            <a:xfrm>
              <a:off x="2846388" y="854076"/>
              <a:ext cx="261937" cy="300038"/>
            </a:xfrm>
            <a:custGeom>
              <a:avLst/>
              <a:gdLst>
                <a:gd name="T0" fmla="*/ 10 w 47"/>
                <a:gd name="T1" fmla="*/ 0 h 54"/>
                <a:gd name="T2" fmla="*/ 11 w 47"/>
                <a:gd name="T3" fmla="*/ 1 h 54"/>
                <a:gd name="T4" fmla="*/ 10 w 47"/>
                <a:gd name="T5" fmla="*/ 2 h 54"/>
                <a:gd name="T6" fmla="*/ 4 w 47"/>
                <a:gd name="T7" fmla="*/ 2 h 54"/>
                <a:gd name="T8" fmla="*/ 3 w 47"/>
                <a:gd name="T9" fmla="*/ 2 h 54"/>
                <a:gd name="T10" fmla="*/ 2 w 47"/>
                <a:gd name="T11" fmla="*/ 3 h 54"/>
                <a:gd name="T12" fmla="*/ 2 w 47"/>
                <a:gd name="T13" fmla="*/ 50 h 54"/>
                <a:gd name="T14" fmla="*/ 3 w 47"/>
                <a:gd name="T15" fmla="*/ 51 h 54"/>
                <a:gd name="T16" fmla="*/ 3 w 47"/>
                <a:gd name="T17" fmla="*/ 51 h 54"/>
                <a:gd name="T18" fmla="*/ 4 w 47"/>
                <a:gd name="T19" fmla="*/ 52 h 54"/>
                <a:gd name="T20" fmla="*/ 44 w 47"/>
                <a:gd name="T21" fmla="*/ 52 h 54"/>
                <a:gd name="T22" fmla="*/ 45 w 47"/>
                <a:gd name="T23" fmla="*/ 51 h 54"/>
                <a:gd name="T24" fmla="*/ 45 w 47"/>
                <a:gd name="T25" fmla="*/ 51 h 54"/>
                <a:gd name="T26" fmla="*/ 45 w 47"/>
                <a:gd name="T27" fmla="*/ 50 h 54"/>
                <a:gd name="T28" fmla="*/ 45 w 47"/>
                <a:gd name="T29" fmla="*/ 3 h 54"/>
                <a:gd name="T30" fmla="*/ 45 w 47"/>
                <a:gd name="T31" fmla="*/ 2 h 54"/>
                <a:gd name="T32" fmla="*/ 45 w 47"/>
                <a:gd name="T33" fmla="*/ 2 h 54"/>
                <a:gd name="T34" fmla="*/ 45 w 47"/>
                <a:gd name="T35" fmla="*/ 2 h 54"/>
                <a:gd name="T36" fmla="*/ 44 w 47"/>
                <a:gd name="T37" fmla="*/ 2 h 54"/>
                <a:gd name="T38" fmla="*/ 37 w 47"/>
                <a:gd name="T39" fmla="*/ 2 h 54"/>
                <a:gd name="T40" fmla="*/ 36 w 47"/>
                <a:gd name="T41" fmla="*/ 1 h 54"/>
                <a:gd name="T42" fmla="*/ 37 w 47"/>
                <a:gd name="T43" fmla="*/ 0 h 54"/>
                <a:gd name="T44" fmla="*/ 44 w 47"/>
                <a:gd name="T45" fmla="*/ 0 h 54"/>
                <a:gd name="T46" fmla="*/ 46 w 47"/>
                <a:gd name="T47" fmla="*/ 1 h 54"/>
                <a:gd name="T48" fmla="*/ 46 w 47"/>
                <a:gd name="T49" fmla="*/ 1 h 54"/>
                <a:gd name="T50" fmla="*/ 47 w 47"/>
                <a:gd name="T51" fmla="*/ 3 h 54"/>
                <a:gd name="T52" fmla="*/ 47 w 47"/>
                <a:gd name="T53" fmla="*/ 50 h 54"/>
                <a:gd name="T54" fmla="*/ 46 w 47"/>
                <a:gd name="T55" fmla="*/ 53 h 54"/>
                <a:gd name="T56" fmla="*/ 46 w 47"/>
                <a:gd name="T57" fmla="*/ 53 h 54"/>
                <a:gd name="T58" fmla="*/ 44 w 47"/>
                <a:gd name="T59" fmla="*/ 54 h 54"/>
                <a:gd name="T60" fmla="*/ 4 w 47"/>
                <a:gd name="T61" fmla="*/ 54 h 54"/>
                <a:gd name="T62" fmla="*/ 1 w 47"/>
                <a:gd name="T63" fmla="*/ 53 h 54"/>
                <a:gd name="T64" fmla="*/ 1 w 47"/>
                <a:gd name="T65" fmla="*/ 53 h 54"/>
                <a:gd name="T66" fmla="*/ 0 w 47"/>
                <a:gd name="T67" fmla="*/ 50 h 54"/>
                <a:gd name="T68" fmla="*/ 0 w 47"/>
                <a:gd name="T69" fmla="*/ 3 h 54"/>
                <a:gd name="T70" fmla="*/ 1 w 47"/>
                <a:gd name="T71" fmla="*/ 1 h 54"/>
                <a:gd name="T72" fmla="*/ 4 w 47"/>
                <a:gd name="T73" fmla="*/ 0 h 54"/>
                <a:gd name="T74" fmla="*/ 10 w 47"/>
                <a:gd name="T75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7" h="54">
                  <a:moveTo>
                    <a:pt x="10" y="0"/>
                  </a:moveTo>
                  <a:cubicBezTo>
                    <a:pt x="11" y="0"/>
                    <a:pt x="11" y="0"/>
                    <a:pt x="11" y="1"/>
                  </a:cubicBezTo>
                  <a:cubicBezTo>
                    <a:pt x="11" y="1"/>
                    <a:pt x="11" y="2"/>
                    <a:pt x="10" y="2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2"/>
                    <a:pt x="3" y="2"/>
                    <a:pt x="3" y="2"/>
                  </a:cubicBezTo>
                  <a:cubicBezTo>
                    <a:pt x="3" y="2"/>
                    <a:pt x="2" y="3"/>
                    <a:pt x="2" y="3"/>
                  </a:cubicBezTo>
                  <a:cubicBezTo>
                    <a:pt x="2" y="50"/>
                    <a:pt x="2" y="50"/>
                    <a:pt x="2" y="50"/>
                  </a:cubicBezTo>
                  <a:cubicBezTo>
                    <a:pt x="2" y="51"/>
                    <a:pt x="3" y="51"/>
                    <a:pt x="3" y="51"/>
                  </a:cubicBezTo>
                  <a:cubicBezTo>
                    <a:pt x="3" y="51"/>
                    <a:pt x="3" y="51"/>
                    <a:pt x="3" y="51"/>
                  </a:cubicBezTo>
                  <a:cubicBezTo>
                    <a:pt x="3" y="52"/>
                    <a:pt x="4" y="52"/>
                    <a:pt x="4" y="52"/>
                  </a:cubicBezTo>
                  <a:cubicBezTo>
                    <a:pt x="44" y="52"/>
                    <a:pt x="44" y="52"/>
                    <a:pt x="44" y="52"/>
                  </a:cubicBezTo>
                  <a:cubicBezTo>
                    <a:pt x="44" y="52"/>
                    <a:pt x="44" y="52"/>
                    <a:pt x="45" y="51"/>
                  </a:cubicBezTo>
                  <a:cubicBezTo>
                    <a:pt x="45" y="51"/>
                    <a:pt x="45" y="51"/>
                    <a:pt x="45" y="51"/>
                  </a:cubicBezTo>
                  <a:cubicBezTo>
                    <a:pt x="45" y="51"/>
                    <a:pt x="45" y="51"/>
                    <a:pt x="45" y="50"/>
                  </a:cubicBezTo>
                  <a:cubicBezTo>
                    <a:pt x="45" y="3"/>
                    <a:pt x="45" y="3"/>
                    <a:pt x="45" y="3"/>
                  </a:cubicBezTo>
                  <a:cubicBezTo>
                    <a:pt x="45" y="3"/>
                    <a:pt x="45" y="2"/>
                    <a:pt x="45" y="2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44" y="2"/>
                    <a:pt x="44" y="2"/>
                    <a:pt x="44" y="2"/>
                  </a:cubicBezTo>
                  <a:cubicBezTo>
                    <a:pt x="37" y="2"/>
                    <a:pt x="37" y="2"/>
                    <a:pt x="37" y="2"/>
                  </a:cubicBezTo>
                  <a:cubicBezTo>
                    <a:pt x="37" y="2"/>
                    <a:pt x="36" y="1"/>
                    <a:pt x="36" y="1"/>
                  </a:cubicBezTo>
                  <a:cubicBezTo>
                    <a:pt x="36" y="0"/>
                    <a:pt x="37" y="0"/>
                    <a:pt x="37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45" y="0"/>
                    <a:pt x="45" y="0"/>
                    <a:pt x="46" y="1"/>
                  </a:cubicBezTo>
                  <a:cubicBezTo>
                    <a:pt x="46" y="1"/>
                    <a:pt x="46" y="1"/>
                    <a:pt x="46" y="1"/>
                  </a:cubicBezTo>
                  <a:cubicBezTo>
                    <a:pt x="47" y="1"/>
                    <a:pt x="47" y="2"/>
                    <a:pt x="47" y="3"/>
                  </a:cubicBezTo>
                  <a:cubicBezTo>
                    <a:pt x="47" y="50"/>
                    <a:pt x="47" y="50"/>
                    <a:pt x="47" y="50"/>
                  </a:cubicBezTo>
                  <a:cubicBezTo>
                    <a:pt x="47" y="51"/>
                    <a:pt x="47" y="52"/>
                    <a:pt x="46" y="53"/>
                  </a:cubicBezTo>
                  <a:cubicBezTo>
                    <a:pt x="46" y="53"/>
                    <a:pt x="46" y="53"/>
                    <a:pt x="46" y="53"/>
                  </a:cubicBezTo>
                  <a:cubicBezTo>
                    <a:pt x="45" y="53"/>
                    <a:pt x="45" y="54"/>
                    <a:pt x="44" y="54"/>
                  </a:cubicBezTo>
                  <a:cubicBezTo>
                    <a:pt x="4" y="54"/>
                    <a:pt x="4" y="54"/>
                    <a:pt x="4" y="54"/>
                  </a:cubicBezTo>
                  <a:cubicBezTo>
                    <a:pt x="3" y="54"/>
                    <a:pt x="2" y="53"/>
                    <a:pt x="1" y="53"/>
                  </a:cubicBezTo>
                  <a:cubicBezTo>
                    <a:pt x="1" y="53"/>
                    <a:pt x="1" y="53"/>
                    <a:pt x="1" y="53"/>
                  </a:cubicBezTo>
                  <a:cubicBezTo>
                    <a:pt x="1" y="52"/>
                    <a:pt x="0" y="51"/>
                    <a:pt x="0" y="50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1" y="1"/>
                    <a:pt x="1" y="1"/>
                  </a:cubicBezTo>
                  <a:cubicBezTo>
                    <a:pt x="2" y="0"/>
                    <a:pt x="3" y="0"/>
                    <a:pt x="4" y="0"/>
                  </a:cubicBezTo>
                  <a:lnTo>
                    <a:pt x="1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5" name="Freeform 905">
              <a:extLst>
                <a:ext uri="{FF2B5EF4-FFF2-40B4-BE49-F238E27FC236}">
                  <a16:creationId xmlns:a16="http://schemas.microsoft.com/office/drawing/2014/main" xmlns="" id="{4CBEF665-E7D2-4D7D-8B22-49E310B30AA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62275" y="809626"/>
              <a:ext cx="33337" cy="33338"/>
            </a:xfrm>
            <a:custGeom>
              <a:avLst/>
              <a:gdLst>
                <a:gd name="T0" fmla="*/ 3 w 6"/>
                <a:gd name="T1" fmla="*/ 0 h 6"/>
                <a:gd name="T2" fmla="*/ 5 w 6"/>
                <a:gd name="T3" fmla="*/ 1 h 6"/>
                <a:gd name="T4" fmla="*/ 5 w 6"/>
                <a:gd name="T5" fmla="*/ 1 h 6"/>
                <a:gd name="T6" fmla="*/ 6 w 6"/>
                <a:gd name="T7" fmla="*/ 3 h 6"/>
                <a:gd name="T8" fmla="*/ 5 w 6"/>
                <a:gd name="T9" fmla="*/ 5 h 6"/>
                <a:gd name="T10" fmla="*/ 5 w 6"/>
                <a:gd name="T11" fmla="*/ 5 h 6"/>
                <a:gd name="T12" fmla="*/ 5 w 6"/>
                <a:gd name="T13" fmla="*/ 5 h 6"/>
                <a:gd name="T14" fmla="*/ 3 w 6"/>
                <a:gd name="T15" fmla="*/ 6 h 6"/>
                <a:gd name="T16" fmla="*/ 1 w 6"/>
                <a:gd name="T17" fmla="*/ 5 h 6"/>
                <a:gd name="T18" fmla="*/ 0 w 6"/>
                <a:gd name="T19" fmla="*/ 3 h 6"/>
                <a:gd name="T20" fmla="*/ 1 w 6"/>
                <a:gd name="T21" fmla="*/ 1 h 6"/>
                <a:gd name="T22" fmla="*/ 1 w 6"/>
                <a:gd name="T23" fmla="*/ 1 h 6"/>
                <a:gd name="T24" fmla="*/ 3 w 6"/>
                <a:gd name="T25" fmla="*/ 0 h 6"/>
                <a:gd name="T26" fmla="*/ 3 w 6"/>
                <a:gd name="T27" fmla="*/ 2 h 6"/>
                <a:gd name="T28" fmla="*/ 3 w 6"/>
                <a:gd name="T29" fmla="*/ 2 h 6"/>
                <a:gd name="T30" fmla="*/ 3 w 6"/>
                <a:gd name="T31" fmla="*/ 2 h 6"/>
                <a:gd name="T32" fmla="*/ 2 w 6"/>
                <a:gd name="T33" fmla="*/ 2 h 6"/>
                <a:gd name="T34" fmla="*/ 2 w 6"/>
                <a:gd name="T35" fmla="*/ 2 h 6"/>
                <a:gd name="T36" fmla="*/ 2 w 6"/>
                <a:gd name="T37" fmla="*/ 2 h 6"/>
                <a:gd name="T38" fmla="*/ 2 w 6"/>
                <a:gd name="T39" fmla="*/ 3 h 6"/>
                <a:gd name="T40" fmla="*/ 2 w 6"/>
                <a:gd name="T41" fmla="*/ 4 h 6"/>
                <a:gd name="T42" fmla="*/ 3 w 6"/>
                <a:gd name="T43" fmla="*/ 4 h 6"/>
                <a:gd name="T44" fmla="*/ 3 w 6"/>
                <a:gd name="T45" fmla="*/ 4 h 6"/>
                <a:gd name="T46" fmla="*/ 3 w 6"/>
                <a:gd name="T47" fmla="*/ 4 h 6"/>
                <a:gd name="T48" fmla="*/ 4 w 6"/>
                <a:gd name="T49" fmla="*/ 3 h 6"/>
                <a:gd name="T50" fmla="*/ 3 w 6"/>
                <a:gd name="T51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" h="6">
                  <a:moveTo>
                    <a:pt x="3" y="0"/>
                  </a:moveTo>
                  <a:cubicBezTo>
                    <a:pt x="4" y="0"/>
                    <a:pt x="4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2"/>
                    <a:pt x="6" y="2"/>
                    <a:pt x="6" y="3"/>
                  </a:cubicBezTo>
                  <a:cubicBezTo>
                    <a:pt x="6" y="4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5" y="5"/>
                    <a:pt x="5" y="5"/>
                    <a:pt x="5" y="5"/>
                  </a:cubicBezTo>
                  <a:cubicBezTo>
                    <a:pt x="4" y="6"/>
                    <a:pt x="4" y="6"/>
                    <a:pt x="3" y="6"/>
                  </a:cubicBezTo>
                  <a:cubicBezTo>
                    <a:pt x="2" y="6"/>
                    <a:pt x="1" y="6"/>
                    <a:pt x="1" y="5"/>
                  </a:cubicBezTo>
                  <a:cubicBezTo>
                    <a:pt x="0" y="5"/>
                    <a:pt x="0" y="4"/>
                    <a:pt x="0" y="3"/>
                  </a:cubicBezTo>
                  <a:cubicBezTo>
                    <a:pt x="0" y="2"/>
                    <a:pt x="0" y="2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2" y="0"/>
                    <a:pt x="3" y="0"/>
                  </a:cubicBezTo>
                  <a:close/>
                  <a:moveTo>
                    <a:pt x="3" y="2"/>
                  </a:move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3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2" y="3"/>
                    <a:pt x="2" y="4"/>
                    <a:pt x="2" y="4"/>
                  </a:cubicBezTo>
                  <a:cubicBezTo>
                    <a:pt x="2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3" y="4"/>
                    <a:pt x="3" y="4"/>
                    <a:pt x="3" y="4"/>
                  </a:cubicBezTo>
                  <a:cubicBezTo>
                    <a:pt x="4" y="4"/>
                    <a:pt x="4" y="3"/>
                    <a:pt x="4" y="3"/>
                  </a:cubicBezTo>
                  <a:cubicBezTo>
                    <a:pt x="4" y="3"/>
                    <a:pt x="4" y="3"/>
                    <a:pt x="3" y="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</p:spTree>
    <p:extLst>
      <p:ext uri="{BB962C8B-B14F-4D97-AF65-F5344CB8AC3E}">
        <p14:creationId xmlns:p14="http://schemas.microsoft.com/office/powerpoint/2010/main" val="3290919297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5056"/>
          <p:cNvSpPr/>
          <p:nvPr/>
        </p:nvSpPr>
        <p:spPr>
          <a:xfrm>
            <a:off x="7590238" y="2210851"/>
            <a:ext cx="245107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2134"/>
                </a:moveTo>
                <a:lnTo>
                  <a:pt x="107837" y="12134"/>
                </a:lnTo>
                <a:cubicBezTo>
                  <a:pt x="95945" y="0"/>
                  <a:pt x="79189" y="0"/>
                  <a:pt x="67027" y="12134"/>
                </a:cubicBezTo>
                <a:cubicBezTo>
                  <a:pt x="59729" y="20898"/>
                  <a:pt x="59729" y="20898"/>
                  <a:pt x="59729" y="20898"/>
                </a:cubicBezTo>
                <a:cubicBezTo>
                  <a:pt x="52702" y="12134"/>
                  <a:pt x="52702" y="12134"/>
                  <a:pt x="52702" y="12134"/>
                </a:cubicBezTo>
                <a:cubicBezTo>
                  <a:pt x="40810" y="0"/>
                  <a:pt x="24054" y="0"/>
                  <a:pt x="12162" y="12134"/>
                </a:cubicBezTo>
                <a:cubicBezTo>
                  <a:pt x="0" y="26966"/>
                  <a:pt x="0" y="50898"/>
                  <a:pt x="12162" y="62696"/>
                </a:cubicBezTo>
                <a:cubicBezTo>
                  <a:pt x="59729" y="119662"/>
                  <a:pt x="59729" y="119662"/>
                  <a:pt x="59729" y="119662"/>
                </a:cubicBezTo>
                <a:cubicBezTo>
                  <a:pt x="107837" y="62696"/>
                  <a:pt x="107837" y="62696"/>
                  <a:pt x="107837" y="62696"/>
                </a:cubicBezTo>
                <a:cubicBezTo>
                  <a:pt x="119729" y="50898"/>
                  <a:pt x="119729" y="26966"/>
                  <a:pt x="107837" y="12134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4" name="Shape 5057"/>
          <p:cNvSpPr/>
          <p:nvPr/>
        </p:nvSpPr>
        <p:spPr>
          <a:xfrm>
            <a:off x="3279478" y="2201121"/>
            <a:ext cx="136170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240" y="0"/>
                </a:moveTo>
                <a:lnTo>
                  <a:pt x="60240" y="0"/>
                </a:lnTo>
                <a:cubicBezTo>
                  <a:pt x="25542" y="0"/>
                  <a:pt x="0" y="16200"/>
                  <a:pt x="0" y="37500"/>
                </a:cubicBezTo>
                <a:cubicBezTo>
                  <a:pt x="0" y="72000"/>
                  <a:pt x="60240" y="119700"/>
                  <a:pt x="60240" y="119700"/>
                </a:cubicBezTo>
                <a:cubicBezTo>
                  <a:pt x="60240" y="119700"/>
                  <a:pt x="119518" y="72000"/>
                  <a:pt x="119518" y="37500"/>
                </a:cubicBezTo>
                <a:cubicBezTo>
                  <a:pt x="119518" y="16200"/>
                  <a:pt x="93975" y="0"/>
                  <a:pt x="60240" y="0"/>
                </a:cubicBezTo>
                <a:close/>
                <a:moveTo>
                  <a:pt x="60240" y="58800"/>
                </a:moveTo>
                <a:lnTo>
                  <a:pt x="60240" y="58800"/>
                </a:lnTo>
                <a:cubicBezTo>
                  <a:pt x="42409" y="58800"/>
                  <a:pt x="25542" y="48000"/>
                  <a:pt x="25542" y="37500"/>
                </a:cubicBezTo>
                <a:cubicBezTo>
                  <a:pt x="25542" y="26700"/>
                  <a:pt x="42409" y="16200"/>
                  <a:pt x="60240" y="16200"/>
                </a:cubicBezTo>
                <a:cubicBezTo>
                  <a:pt x="76626" y="16200"/>
                  <a:pt x="93975" y="26700"/>
                  <a:pt x="93975" y="37500"/>
                </a:cubicBezTo>
                <a:cubicBezTo>
                  <a:pt x="93975" y="48000"/>
                  <a:pt x="76626" y="58800"/>
                  <a:pt x="60240" y="5880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" name="Shape 5058"/>
          <p:cNvSpPr/>
          <p:nvPr/>
        </p:nvSpPr>
        <p:spPr>
          <a:xfrm>
            <a:off x="3758019" y="22011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5" y="21300"/>
                </a:moveTo>
                <a:lnTo>
                  <a:pt x="117585" y="21300"/>
                </a:lnTo>
                <a:cubicBezTo>
                  <a:pt x="89818" y="0"/>
                  <a:pt x="89818" y="0"/>
                  <a:pt x="89818" y="0"/>
                </a:cubicBezTo>
                <a:cubicBezTo>
                  <a:pt x="87645" y="0"/>
                  <a:pt x="87645" y="0"/>
                  <a:pt x="85472" y="0"/>
                </a:cubicBezTo>
                <a:cubicBezTo>
                  <a:pt x="59879" y="21300"/>
                  <a:pt x="59879" y="21300"/>
                  <a:pt x="59879" y="21300"/>
                </a:cubicBezTo>
                <a:cubicBezTo>
                  <a:pt x="34285" y="0"/>
                  <a:pt x="34285" y="0"/>
                  <a:pt x="34285" y="0"/>
                </a:cubicBezTo>
                <a:cubicBezTo>
                  <a:pt x="31871" y="0"/>
                  <a:pt x="31871" y="0"/>
                  <a:pt x="29698" y="0"/>
                </a:cubicBezTo>
                <a:cubicBezTo>
                  <a:pt x="1931" y="21300"/>
                  <a:pt x="1931" y="21300"/>
                  <a:pt x="1931" y="21300"/>
                </a:cubicBezTo>
                <a:cubicBezTo>
                  <a:pt x="0" y="24000"/>
                  <a:pt x="0" y="24000"/>
                  <a:pt x="0" y="26700"/>
                </a:cubicBezTo>
                <a:cubicBezTo>
                  <a:pt x="0" y="114600"/>
                  <a:pt x="0" y="114600"/>
                  <a:pt x="0" y="114600"/>
                </a:cubicBezTo>
                <a:cubicBezTo>
                  <a:pt x="0" y="114600"/>
                  <a:pt x="0" y="117000"/>
                  <a:pt x="1931" y="117000"/>
                </a:cubicBezTo>
                <a:cubicBezTo>
                  <a:pt x="1931" y="119700"/>
                  <a:pt x="4104" y="119700"/>
                  <a:pt x="6277" y="117000"/>
                </a:cubicBezTo>
                <a:cubicBezTo>
                  <a:pt x="31871" y="98400"/>
                  <a:pt x="31871" y="98400"/>
                  <a:pt x="31871" y="98400"/>
                </a:cubicBezTo>
                <a:cubicBezTo>
                  <a:pt x="57706" y="117000"/>
                  <a:pt x="57706" y="117000"/>
                  <a:pt x="57706" y="117000"/>
                </a:cubicBezTo>
                <a:cubicBezTo>
                  <a:pt x="59879" y="119700"/>
                  <a:pt x="59879" y="119700"/>
                  <a:pt x="62052" y="117000"/>
                </a:cubicBezTo>
                <a:cubicBezTo>
                  <a:pt x="87645" y="98400"/>
                  <a:pt x="87645" y="98400"/>
                  <a:pt x="87645" y="98400"/>
                </a:cubicBezTo>
                <a:cubicBezTo>
                  <a:pt x="113480" y="117000"/>
                  <a:pt x="113480" y="117000"/>
                  <a:pt x="113480" y="117000"/>
                </a:cubicBezTo>
                <a:cubicBezTo>
                  <a:pt x="113480" y="119700"/>
                  <a:pt x="115412" y="119700"/>
                  <a:pt x="115412" y="119700"/>
                </a:cubicBezTo>
                <a:cubicBezTo>
                  <a:pt x="115412" y="119700"/>
                  <a:pt x="117585" y="119700"/>
                  <a:pt x="117585" y="117000"/>
                </a:cubicBezTo>
                <a:cubicBezTo>
                  <a:pt x="119758" y="117000"/>
                  <a:pt x="119758" y="114600"/>
                  <a:pt x="119758" y="114600"/>
                </a:cubicBezTo>
                <a:cubicBezTo>
                  <a:pt x="119758" y="26700"/>
                  <a:pt x="119758" y="26700"/>
                  <a:pt x="119758" y="26700"/>
                </a:cubicBezTo>
                <a:cubicBezTo>
                  <a:pt x="119758" y="24000"/>
                  <a:pt x="119758" y="24000"/>
                  <a:pt x="117585" y="21300"/>
                </a:cubicBezTo>
                <a:close/>
                <a:moveTo>
                  <a:pt x="27766" y="87900"/>
                </a:moveTo>
                <a:lnTo>
                  <a:pt x="27766" y="87900"/>
                </a:lnTo>
                <a:cubicBezTo>
                  <a:pt x="8450" y="103800"/>
                  <a:pt x="8450" y="103800"/>
                  <a:pt x="8450" y="103800"/>
                </a:cubicBezTo>
                <a:cubicBezTo>
                  <a:pt x="8450" y="29400"/>
                  <a:pt x="8450" y="29400"/>
                  <a:pt x="8450" y="29400"/>
                </a:cubicBezTo>
                <a:cubicBezTo>
                  <a:pt x="27766" y="13200"/>
                  <a:pt x="27766" y="13200"/>
                  <a:pt x="27766" y="13200"/>
                </a:cubicBezTo>
                <a:lnTo>
                  <a:pt x="27766" y="87900"/>
                </a:lnTo>
                <a:close/>
                <a:moveTo>
                  <a:pt x="55533" y="103800"/>
                </a:moveTo>
                <a:lnTo>
                  <a:pt x="55533" y="103800"/>
                </a:lnTo>
                <a:cubicBezTo>
                  <a:pt x="36217" y="87900"/>
                  <a:pt x="36217" y="87900"/>
                  <a:pt x="36217" y="87900"/>
                </a:cubicBezTo>
                <a:cubicBezTo>
                  <a:pt x="36217" y="13200"/>
                  <a:pt x="36217" y="13200"/>
                  <a:pt x="36217" y="13200"/>
                </a:cubicBezTo>
                <a:cubicBezTo>
                  <a:pt x="55533" y="29400"/>
                  <a:pt x="55533" y="29400"/>
                  <a:pt x="55533" y="29400"/>
                </a:cubicBezTo>
                <a:lnTo>
                  <a:pt x="55533" y="103800"/>
                </a:lnTo>
                <a:close/>
                <a:moveTo>
                  <a:pt x="83299" y="87900"/>
                </a:moveTo>
                <a:lnTo>
                  <a:pt x="83299" y="87900"/>
                </a:lnTo>
                <a:cubicBezTo>
                  <a:pt x="64225" y="103800"/>
                  <a:pt x="64225" y="103800"/>
                  <a:pt x="64225" y="103800"/>
                </a:cubicBezTo>
                <a:cubicBezTo>
                  <a:pt x="64225" y="29400"/>
                  <a:pt x="64225" y="29400"/>
                  <a:pt x="64225" y="29400"/>
                </a:cubicBezTo>
                <a:cubicBezTo>
                  <a:pt x="83299" y="13200"/>
                  <a:pt x="83299" y="13200"/>
                  <a:pt x="83299" y="13200"/>
                </a:cubicBezTo>
                <a:lnTo>
                  <a:pt x="83299" y="87900"/>
                </a:lnTo>
                <a:close/>
                <a:moveTo>
                  <a:pt x="111307" y="103800"/>
                </a:moveTo>
                <a:lnTo>
                  <a:pt x="111307" y="103800"/>
                </a:lnTo>
                <a:cubicBezTo>
                  <a:pt x="91750" y="87900"/>
                  <a:pt x="91750" y="87900"/>
                  <a:pt x="91750" y="87900"/>
                </a:cubicBezTo>
                <a:cubicBezTo>
                  <a:pt x="91750" y="13200"/>
                  <a:pt x="91750" y="13200"/>
                  <a:pt x="91750" y="13200"/>
                </a:cubicBezTo>
                <a:cubicBezTo>
                  <a:pt x="111307" y="29400"/>
                  <a:pt x="111307" y="29400"/>
                  <a:pt x="111307" y="29400"/>
                </a:cubicBezTo>
                <a:lnTo>
                  <a:pt x="111307" y="103800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" name="Shape 5059"/>
          <p:cNvSpPr/>
          <p:nvPr/>
        </p:nvSpPr>
        <p:spPr>
          <a:xfrm>
            <a:off x="2122032" y="2201122"/>
            <a:ext cx="272340" cy="2159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638" y="103427"/>
                </a:moveTo>
                <a:lnTo>
                  <a:pt x="89638" y="103427"/>
                </a:lnTo>
                <a:cubicBezTo>
                  <a:pt x="12771" y="103427"/>
                  <a:pt x="12771" y="103427"/>
                  <a:pt x="12771" y="103427"/>
                </a:cubicBezTo>
                <a:cubicBezTo>
                  <a:pt x="12771" y="35601"/>
                  <a:pt x="12771" y="35601"/>
                  <a:pt x="12771" y="35601"/>
                </a:cubicBezTo>
                <a:cubicBezTo>
                  <a:pt x="27951" y="35601"/>
                  <a:pt x="27951" y="35601"/>
                  <a:pt x="27951" y="35601"/>
                </a:cubicBezTo>
                <a:cubicBezTo>
                  <a:pt x="27951" y="35601"/>
                  <a:pt x="32048" y="30076"/>
                  <a:pt x="40722" y="21790"/>
                </a:cubicBezTo>
                <a:cubicBezTo>
                  <a:pt x="6506" y="21790"/>
                  <a:pt x="6506" y="21790"/>
                  <a:pt x="6506" y="21790"/>
                </a:cubicBezTo>
                <a:cubicBezTo>
                  <a:pt x="2168" y="21790"/>
                  <a:pt x="0" y="24552"/>
                  <a:pt x="0" y="27314"/>
                </a:cubicBezTo>
                <a:cubicBezTo>
                  <a:pt x="0" y="111406"/>
                  <a:pt x="0" y="111406"/>
                  <a:pt x="0" y="111406"/>
                </a:cubicBezTo>
                <a:cubicBezTo>
                  <a:pt x="0" y="117237"/>
                  <a:pt x="2168" y="119693"/>
                  <a:pt x="6506" y="119693"/>
                </a:cubicBezTo>
                <a:cubicBezTo>
                  <a:pt x="96144" y="119693"/>
                  <a:pt x="96144" y="119693"/>
                  <a:pt x="96144" y="119693"/>
                </a:cubicBezTo>
                <a:cubicBezTo>
                  <a:pt x="98313" y="119693"/>
                  <a:pt x="102650" y="117237"/>
                  <a:pt x="102650" y="111406"/>
                </a:cubicBezTo>
                <a:cubicBezTo>
                  <a:pt x="102650" y="84398"/>
                  <a:pt x="102650" y="84398"/>
                  <a:pt x="102650" y="84398"/>
                </a:cubicBezTo>
                <a:cubicBezTo>
                  <a:pt x="89638" y="95140"/>
                  <a:pt x="89638" y="95140"/>
                  <a:pt x="89638" y="95140"/>
                </a:cubicBezTo>
                <a:lnTo>
                  <a:pt x="89638" y="103427"/>
                </a:lnTo>
                <a:close/>
                <a:moveTo>
                  <a:pt x="79036" y="51867"/>
                </a:moveTo>
                <a:lnTo>
                  <a:pt x="79036" y="51867"/>
                </a:lnTo>
                <a:cubicBezTo>
                  <a:pt x="79036" y="78874"/>
                  <a:pt x="79036" y="78874"/>
                  <a:pt x="79036" y="78874"/>
                </a:cubicBezTo>
                <a:cubicBezTo>
                  <a:pt x="119759" y="38363"/>
                  <a:pt x="119759" y="38363"/>
                  <a:pt x="119759" y="38363"/>
                </a:cubicBezTo>
                <a:cubicBezTo>
                  <a:pt x="79036" y="0"/>
                  <a:pt x="79036" y="0"/>
                  <a:pt x="79036" y="0"/>
                </a:cubicBezTo>
                <a:cubicBezTo>
                  <a:pt x="79036" y="24552"/>
                  <a:pt x="79036" y="24552"/>
                  <a:pt x="79036" y="24552"/>
                </a:cubicBezTo>
                <a:cubicBezTo>
                  <a:pt x="32048" y="24552"/>
                  <a:pt x="32048" y="84398"/>
                  <a:pt x="32048" y="84398"/>
                </a:cubicBezTo>
                <a:cubicBezTo>
                  <a:pt x="44819" y="57391"/>
                  <a:pt x="53493" y="51867"/>
                  <a:pt x="79036" y="51867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" name="Shape 5060"/>
          <p:cNvSpPr/>
          <p:nvPr/>
        </p:nvSpPr>
        <p:spPr>
          <a:xfrm>
            <a:off x="4308537" y="2175826"/>
            <a:ext cx="264560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0"/>
                </a:moveTo>
                <a:lnTo>
                  <a:pt x="59750" y="0"/>
                </a:lnTo>
                <a:cubicBezTo>
                  <a:pt x="26750" y="2250"/>
                  <a:pt x="0" y="28750"/>
                  <a:pt x="0" y="62000"/>
                </a:cubicBezTo>
                <a:cubicBezTo>
                  <a:pt x="0" y="93000"/>
                  <a:pt x="26750" y="119750"/>
                  <a:pt x="59750" y="119750"/>
                </a:cubicBezTo>
                <a:cubicBezTo>
                  <a:pt x="93000" y="119750"/>
                  <a:pt x="119750" y="93000"/>
                  <a:pt x="119750" y="60000"/>
                </a:cubicBezTo>
                <a:cubicBezTo>
                  <a:pt x="119750" y="26750"/>
                  <a:pt x="90750" y="0"/>
                  <a:pt x="59750" y="0"/>
                </a:cubicBezTo>
                <a:close/>
                <a:moveTo>
                  <a:pt x="59750" y="106500"/>
                </a:moveTo>
                <a:lnTo>
                  <a:pt x="59750" y="106500"/>
                </a:lnTo>
                <a:cubicBezTo>
                  <a:pt x="35500" y="108500"/>
                  <a:pt x="13250" y="86500"/>
                  <a:pt x="13250" y="62000"/>
                </a:cubicBezTo>
                <a:cubicBezTo>
                  <a:pt x="13250" y="35500"/>
                  <a:pt x="33250" y="13250"/>
                  <a:pt x="59750" y="13250"/>
                </a:cubicBezTo>
                <a:cubicBezTo>
                  <a:pt x="84000" y="13250"/>
                  <a:pt x="106500" y="33250"/>
                  <a:pt x="106500" y="60000"/>
                </a:cubicBezTo>
                <a:cubicBezTo>
                  <a:pt x="106500" y="86500"/>
                  <a:pt x="86250" y="106500"/>
                  <a:pt x="59750" y="106500"/>
                </a:cubicBezTo>
                <a:close/>
                <a:moveTo>
                  <a:pt x="30750" y="88500"/>
                </a:moveTo>
                <a:lnTo>
                  <a:pt x="30750" y="88500"/>
                </a:lnTo>
                <a:cubicBezTo>
                  <a:pt x="30750" y="88500"/>
                  <a:pt x="59750" y="84250"/>
                  <a:pt x="70750" y="73250"/>
                </a:cubicBezTo>
                <a:cubicBezTo>
                  <a:pt x="84000" y="60000"/>
                  <a:pt x="88500" y="31000"/>
                  <a:pt x="88500" y="31000"/>
                </a:cubicBezTo>
                <a:cubicBezTo>
                  <a:pt x="88500" y="31000"/>
                  <a:pt x="59750" y="35500"/>
                  <a:pt x="46500" y="48750"/>
                </a:cubicBezTo>
                <a:cubicBezTo>
                  <a:pt x="35500" y="60000"/>
                  <a:pt x="30750" y="88500"/>
                  <a:pt x="30750" y="88500"/>
                </a:cubicBezTo>
                <a:close/>
                <a:moveTo>
                  <a:pt x="53250" y="53250"/>
                </a:moveTo>
                <a:lnTo>
                  <a:pt x="53250" y="53250"/>
                </a:lnTo>
                <a:cubicBezTo>
                  <a:pt x="59750" y="48750"/>
                  <a:pt x="68500" y="44500"/>
                  <a:pt x="77500" y="42250"/>
                </a:cubicBezTo>
                <a:cubicBezTo>
                  <a:pt x="75250" y="51000"/>
                  <a:pt x="70750" y="62000"/>
                  <a:pt x="66500" y="66500"/>
                </a:cubicBezTo>
                <a:cubicBezTo>
                  <a:pt x="62000" y="68750"/>
                  <a:pt x="57500" y="68750"/>
                  <a:pt x="53250" y="66500"/>
                </a:cubicBezTo>
                <a:cubicBezTo>
                  <a:pt x="51000" y="62000"/>
                  <a:pt x="51000" y="57750"/>
                  <a:pt x="53250" y="5325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" name="Shape 5061"/>
          <p:cNvSpPr/>
          <p:nvPr/>
        </p:nvSpPr>
        <p:spPr>
          <a:xfrm>
            <a:off x="4868780" y="2185555"/>
            <a:ext cx="243161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864" y="4689"/>
                </a:moveTo>
                <a:lnTo>
                  <a:pt x="114864" y="4689"/>
                </a:lnTo>
                <a:cubicBezTo>
                  <a:pt x="110270" y="0"/>
                  <a:pt x="107837" y="4689"/>
                  <a:pt x="93243" y="9655"/>
                </a:cubicBezTo>
                <a:cubicBezTo>
                  <a:pt x="59729" y="26758"/>
                  <a:pt x="0" y="61241"/>
                  <a:pt x="0" y="61241"/>
                </a:cubicBezTo>
                <a:cubicBezTo>
                  <a:pt x="52702" y="68413"/>
                  <a:pt x="52702" y="68413"/>
                  <a:pt x="52702" y="68413"/>
                </a:cubicBezTo>
                <a:cubicBezTo>
                  <a:pt x="59729" y="119724"/>
                  <a:pt x="59729" y="119724"/>
                  <a:pt x="59729" y="119724"/>
                </a:cubicBezTo>
                <a:cubicBezTo>
                  <a:pt x="59729" y="119724"/>
                  <a:pt x="93243" y="61241"/>
                  <a:pt x="107837" y="24551"/>
                </a:cubicBezTo>
                <a:cubicBezTo>
                  <a:pt x="114864" y="12137"/>
                  <a:pt x="119729" y="7172"/>
                  <a:pt x="114864" y="4689"/>
                </a:cubicBezTo>
                <a:close/>
                <a:moveTo>
                  <a:pt x="102972" y="17103"/>
                </a:moveTo>
                <a:lnTo>
                  <a:pt x="102972" y="17103"/>
                </a:lnTo>
                <a:cubicBezTo>
                  <a:pt x="64594" y="88000"/>
                  <a:pt x="64594" y="88000"/>
                  <a:pt x="64594" y="88000"/>
                </a:cubicBezTo>
                <a:cubicBezTo>
                  <a:pt x="62162" y="56275"/>
                  <a:pt x="62162" y="56275"/>
                  <a:pt x="62162" y="56275"/>
                </a:cubicBezTo>
                <a:lnTo>
                  <a:pt x="102972" y="17103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" name="Shape 5062"/>
          <p:cNvSpPr/>
          <p:nvPr/>
        </p:nvSpPr>
        <p:spPr>
          <a:xfrm>
            <a:off x="6514494" y="2185556"/>
            <a:ext cx="213981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8153" y="81351"/>
                </a:moveTo>
                <a:lnTo>
                  <a:pt x="98153" y="81351"/>
                </a:lnTo>
                <a:cubicBezTo>
                  <a:pt x="92615" y="81351"/>
                  <a:pt x="87076" y="81351"/>
                  <a:pt x="84307" y="83783"/>
                </a:cubicBezTo>
                <a:cubicBezTo>
                  <a:pt x="43692" y="64594"/>
                  <a:pt x="43692" y="64594"/>
                  <a:pt x="43692" y="64594"/>
                </a:cubicBezTo>
                <a:cubicBezTo>
                  <a:pt x="43692" y="62162"/>
                  <a:pt x="43692" y="62162"/>
                  <a:pt x="43692" y="60000"/>
                </a:cubicBezTo>
                <a:lnTo>
                  <a:pt x="43692" y="57567"/>
                </a:lnTo>
                <a:cubicBezTo>
                  <a:pt x="84307" y="35945"/>
                  <a:pt x="84307" y="35945"/>
                  <a:pt x="84307" y="35945"/>
                </a:cubicBezTo>
                <a:cubicBezTo>
                  <a:pt x="87076" y="38378"/>
                  <a:pt x="92615" y="40810"/>
                  <a:pt x="98153" y="40810"/>
                </a:cubicBezTo>
                <a:cubicBezTo>
                  <a:pt x="111692" y="40810"/>
                  <a:pt x="119692" y="31081"/>
                  <a:pt x="119692" y="18918"/>
                </a:cubicBezTo>
                <a:cubicBezTo>
                  <a:pt x="119692" y="9459"/>
                  <a:pt x="111692" y="0"/>
                  <a:pt x="98153" y="0"/>
                </a:cubicBezTo>
                <a:cubicBezTo>
                  <a:pt x="84307" y="0"/>
                  <a:pt x="76307" y="9459"/>
                  <a:pt x="76307" y="18918"/>
                </a:cubicBezTo>
                <a:cubicBezTo>
                  <a:pt x="76307" y="21621"/>
                  <a:pt x="76307" y="21621"/>
                  <a:pt x="76307" y="24054"/>
                </a:cubicBezTo>
                <a:cubicBezTo>
                  <a:pt x="35384" y="45675"/>
                  <a:pt x="35384" y="45675"/>
                  <a:pt x="35384" y="45675"/>
                </a:cubicBezTo>
                <a:cubicBezTo>
                  <a:pt x="32923" y="40810"/>
                  <a:pt x="27076" y="40810"/>
                  <a:pt x="21538" y="40810"/>
                </a:cubicBezTo>
                <a:cubicBezTo>
                  <a:pt x="8000" y="40810"/>
                  <a:pt x="0" y="50270"/>
                  <a:pt x="0" y="60000"/>
                </a:cubicBezTo>
                <a:cubicBezTo>
                  <a:pt x="0" y="71891"/>
                  <a:pt x="8000" y="81351"/>
                  <a:pt x="21538" y="81351"/>
                </a:cubicBezTo>
                <a:cubicBezTo>
                  <a:pt x="27076" y="81351"/>
                  <a:pt x="32923" y="78918"/>
                  <a:pt x="35384" y="76486"/>
                </a:cubicBezTo>
                <a:cubicBezTo>
                  <a:pt x="76307" y="98108"/>
                  <a:pt x="76307" y="98108"/>
                  <a:pt x="76307" y="98108"/>
                </a:cubicBezTo>
                <a:lnTo>
                  <a:pt x="76307" y="100540"/>
                </a:lnTo>
                <a:cubicBezTo>
                  <a:pt x="76307" y="112432"/>
                  <a:pt x="84307" y="119729"/>
                  <a:pt x="98153" y="119729"/>
                </a:cubicBezTo>
                <a:cubicBezTo>
                  <a:pt x="111692" y="119729"/>
                  <a:pt x="119692" y="112432"/>
                  <a:pt x="119692" y="100540"/>
                </a:cubicBezTo>
                <a:cubicBezTo>
                  <a:pt x="119692" y="88648"/>
                  <a:pt x="111692" y="81351"/>
                  <a:pt x="98153" y="81351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" name="Shape 5063"/>
          <p:cNvSpPr/>
          <p:nvPr/>
        </p:nvSpPr>
        <p:spPr>
          <a:xfrm>
            <a:off x="1030724" y="2185556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4849" y="90810"/>
                </a:moveTo>
                <a:lnTo>
                  <a:pt x="74849" y="90810"/>
                </a:lnTo>
                <a:cubicBezTo>
                  <a:pt x="59879" y="83783"/>
                  <a:pt x="53360" y="78918"/>
                  <a:pt x="53360" y="69459"/>
                </a:cubicBezTo>
                <a:cubicBezTo>
                  <a:pt x="53360" y="62162"/>
                  <a:pt x="57706" y="64594"/>
                  <a:pt x="59879" y="52702"/>
                </a:cubicBezTo>
                <a:cubicBezTo>
                  <a:pt x="62052" y="47837"/>
                  <a:pt x="66156" y="52702"/>
                  <a:pt x="66156" y="40810"/>
                </a:cubicBezTo>
                <a:cubicBezTo>
                  <a:pt x="66156" y="35945"/>
                  <a:pt x="64225" y="35945"/>
                  <a:pt x="64225" y="35945"/>
                </a:cubicBezTo>
                <a:cubicBezTo>
                  <a:pt x="64225" y="35945"/>
                  <a:pt x="66156" y="28648"/>
                  <a:pt x="66156" y="24054"/>
                </a:cubicBezTo>
                <a:cubicBezTo>
                  <a:pt x="66156" y="16756"/>
                  <a:pt x="62052" y="0"/>
                  <a:pt x="42736" y="0"/>
                </a:cubicBezTo>
                <a:cubicBezTo>
                  <a:pt x="21247" y="0"/>
                  <a:pt x="16901" y="16756"/>
                  <a:pt x="16901" y="24054"/>
                </a:cubicBezTo>
                <a:cubicBezTo>
                  <a:pt x="16901" y="28648"/>
                  <a:pt x="19074" y="35945"/>
                  <a:pt x="19074" y="35945"/>
                </a:cubicBezTo>
                <a:cubicBezTo>
                  <a:pt x="19074" y="35945"/>
                  <a:pt x="16901" y="35945"/>
                  <a:pt x="16901" y="40810"/>
                </a:cubicBezTo>
                <a:cubicBezTo>
                  <a:pt x="16901" y="52702"/>
                  <a:pt x="21247" y="47837"/>
                  <a:pt x="23420" y="52702"/>
                </a:cubicBezTo>
                <a:cubicBezTo>
                  <a:pt x="25593" y="64594"/>
                  <a:pt x="29698" y="62162"/>
                  <a:pt x="29698" y="69459"/>
                </a:cubicBezTo>
                <a:cubicBezTo>
                  <a:pt x="29698" y="78918"/>
                  <a:pt x="23420" y="83783"/>
                  <a:pt x="8450" y="90810"/>
                </a:cubicBezTo>
                <a:cubicBezTo>
                  <a:pt x="8450" y="90810"/>
                  <a:pt x="4104" y="90810"/>
                  <a:pt x="0" y="93243"/>
                </a:cubicBezTo>
                <a:cubicBezTo>
                  <a:pt x="0" y="119729"/>
                  <a:pt x="0" y="119729"/>
                  <a:pt x="0" y="119729"/>
                </a:cubicBezTo>
                <a:cubicBezTo>
                  <a:pt x="96096" y="119729"/>
                  <a:pt x="96096" y="119729"/>
                  <a:pt x="96096" y="119729"/>
                </a:cubicBezTo>
                <a:cubicBezTo>
                  <a:pt x="96096" y="119729"/>
                  <a:pt x="96096" y="110270"/>
                  <a:pt x="96096" y="107837"/>
                </a:cubicBezTo>
                <a:cubicBezTo>
                  <a:pt x="96096" y="102972"/>
                  <a:pt x="89818" y="95675"/>
                  <a:pt x="74849" y="90810"/>
                </a:cubicBezTo>
                <a:close/>
                <a:moveTo>
                  <a:pt x="102615" y="52702"/>
                </a:moveTo>
                <a:lnTo>
                  <a:pt x="102615" y="52702"/>
                </a:lnTo>
                <a:cubicBezTo>
                  <a:pt x="102615" y="33513"/>
                  <a:pt x="102615" y="33513"/>
                  <a:pt x="102615" y="33513"/>
                </a:cubicBezTo>
                <a:cubicBezTo>
                  <a:pt x="89818" y="33513"/>
                  <a:pt x="89818" y="33513"/>
                  <a:pt x="89818" y="33513"/>
                </a:cubicBezTo>
                <a:cubicBezTo>
                  <a:pt x="89818" y="52702"/>
                  <a:pt x="89818" y="52702"/>
                  <a:pt x="89818" y="52702"/>
                </a:cubicBezTo>
                <a:cubicBezTo>
                  <a:pt x="72676" y="52702"/>
                  <a:pt x="72676" y="52702"/>
                  <a:pt x="72676" y="52702"/>
                </a:cubicBezTo>
                <a:cubicBezTo>
                  <a:pt x="72676" y="67027"/>
                  <a:pt x="72676" y="67027"/>
                  <a:pt x="72676" y="67027"/>
                </a:cubicBezTo>
                <a:cubicBezTo>
                  <a:pt x="89818" y="67027"/>
                  <a:pt x="89818" y="67027"/>
                  <a:pt x="89818" y="67027"/>
                </a:cubicBezTo>
                <a:cubicBezTo>
                  <a:pt x="89818" y="86216"/>
                  <a:pt x="89818" y="86216"/>
                  <a:pt x="89818" y="86216"/>
                </a:cubicBezTo>
                <a:cubicBezTo>
                  <a:pt x="102615" y="86216"/>
                  <a:pt x="102615" y="86216"/>
                  <a:pt x="102615" y="86216"/>
                </a:cubicBezTo>
                <a:cubicBezTo>
                  <a:pt x="102615" y="67027"/>
                  <a:pt x="102615" y="67027"/>
                  <a:pt x="102615" y="67027"/>
                </a:cubicBezTo>
                <a:cubicBezTo>
                  <a:pt x="119758" y="67027"/>
                  <a:pt x="119758" y="67027"/>
                  <a:pt x="119758" y="67027"/>
                </a:cubicBezTo>
                <a:cubicBezTo>
                  <a:pt x="119758" y="52702"/>
                  <a:pt x="119758" y="52702"/>
                  <a:pt x="119758" y="52702"/>
                </a:cubicBezTo>
                <a:lnTo>
                  <a:pt x="102615" y="52702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" name="Shape 5064"/>
          <p:cNvSpPr/>
          <p:nvPr/>
        </p:nvSpPr>
        <p:spPr>
          <a:xfrm>
            <a:off x="5413461" y="2191393"/>
            <a:ext cx="23538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18" y="0"/>
                </a:moveTo>
                <a:lnTo>
                  <a:pt x="59718" y="0"/>
                </a:lnTo>
                <a:cubicBezTo>
                  <a:pt x="27323" y="0"/>
                  <a:pt x="0" y="27323"/>
                  <a:pt x="0" y="59999"/>
                </a:cubicBezTo>
                <a:cubicBezTo>
                  <a:pt x="0" y="94647"/>
                  <a:pt x="27323" y="119718"/>
                  <a:pt x="59718" y="119718"/>
                </a:cubicBezTo>
                <a:cubicBezTo>
                  <a:pt x="92112" y="119718"/>
                  <a:pt x="119718" y="94647"/>
                  <a:pt x="119718" y="59999"/>
                </a:cubicBezTo>
                <a:cubicBezTo>
                  <a:pt x="119718" y="27323"/>
                  <a:pt x="92112" y="0"/>
                  <a:pt x="59718" y="0"/>
                </a:cubicBezTo>
                <a:close/>
                <a:moveTo>
                  <a:pt x="64507" y="109859"/>
                </a:moveTo>
                <a:lnTo>
                  <a:pt x="64507" y="109859"/>
                </a:lnTo>
                <a:cubicBezTo>
                  <a:pt x="64507" y="82253"/>
                  <a:pt x="64507" y="82253"/>
                  <a:pt x="64507" y="82253"/>
                </a:cubicBezTo>
                <a:cubicBezTo>
                  <a:pt x="54647" y="82253"/>
                  <a:pt x="54647" y="82253"/>
                  <a:pt x="54647" y="82253"/>
                </a:cubicBezTo>
                <a:cubicBezTo>
                  <a:pt x="54647" y="109859"/>
                  <a:pt x="54647" y="109859"/>
                  <a:pt x="54647" y="109859"/>
                </a:cubicBezTo>
                <a:cubicBezTo>
                  <a:pt x="32112" y="107042"/>
                  <a:pt x="12394" y="87323"/>
                  <a:pt x="9859" y="64788"/>
                </a:cubicBezTo>
                <a:cubicBezTo>
                  <a:pt x="37183" y="64788"/>
                  <a:pt x="37183" y="64788"/>
                  <a:pt x="37183" y="64788"/>
                </a:cubicBezTo>
                <a:cubicBezTo>
                  <a:pt x="37183" y="54929"/>
                  <a:pt x="37183" y="54929"/>
                  <a:pt x="37183" y="54929"/>
                </a:cubicBezTo>
                <a:cubicBezTo>
                  <a:pt x="9859" y="54929"/>
                  <a:pt x="9859" y="54929"/>
                  <a:pt x="9859" y="54929"/>
                </a:cubicBezTo>
                <a:cubicBezTo>
                  <a:pt x="12394" y="32394"/>
                  <a:pt x="32112" y="14929"/>
                  <a:pt x="54647" y="12394"/>
                </a:cubicBezTo>
                <a:cubicBezTo>
                  <a:pt x="54647" y="40000"/>
                  <a:pt x="54647" y="40000"/>
                  <a:pt x="54647" y="40000"/>
                </a:cubicBezTo>
                <a:cubicBezTo>
                  <a:pt x="64507" y="40000"/>
                  <a:pt x="64507" y="40000"/>
                  <a:pt x="64507" y="40000"/>
                </a:cubicBezTo>
                <a:cubicBezTo>
                  <a:pt x="64507" y="12394"/>
                  <a:pt x="64507" y="12394"/>
                  <a:pt x="64507" y="12394"/>
                </a:cubicBezTo>
                <a:cubicBezTo>
                  <a:pt x="87323" y="14929"/>
                  <a:pt x="107042" y="32394"/>
                  <a:pt x="107042" y="54929"/>
                </a:cubicBezTo>
                <a:cubicBezTo>
                  <a:pt x="82253" y="54929"/>
                  <a:pt x="82253" y="54929"/>
                  <a:pt x="82253" y="54929"/>
                </a:cubicBezTo>
                <a:cubicBezTo>
                  <a:pt x="82253" y="64788"/>
                  <a:pt x="82253" y="64788"/>
                  <a:pt x="82253" y="64788"/>
                </a:cubicBezTo>
                <a:cubicBezTo>
                  <a:pt x="107042" y="64788"/>
                  <a:pt x="107042" y="64788"/>
                  <a:pt x="107042" y="64788"/>
                </a:cubicBezTo>
                <a:cubicBezTo>
                  <a:pt x="107042" y="87323"/>
                  <a:pt x="87323" y="107042"/>
                  <a:pt x="64507" y="109859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" name="Shape 5065"/>
          <p:cNvSpPr/>
          <p:nvPr/>
        </p:nvSpPr>
        <p:spPr>
          <a:xfrm>
            <a:off x="9794250" y="2222525"/>
            <a:ext cx="229543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8564" y="0"/>
                </a:moveTo>
                <a:lnTo>
                  <a:pt x="58564" y="0"/>
                </a:lnTo>
                <a:cubicBezTo>
                  <a:pt x="25550" y="0"/>
                  <a:pt x="0" y="25323"/>
                  <a:pt x="0" y="58705"/>
                </a:cubicBezTo>
                <a:cubicBezTo>
                  <a:pt x="0" y="91798"/>
                  <a:pt x="25550" y="119712"/>
                  <a:pt x="58564" y="119712"/>
                </a:cubicBezTo>
                <a:cubicBezTo>
                  <a:pt x="91578" y="119712"/>
                  <a:pt x="119712" y="91798"/>
                  <a:pt x="119712" y="58705"/>
                </a:cubicBezTo>
                <a:cubicBezTo>
                  <a:pt x="119712" y="25323"/>
                  <a:pt x="91578" y="0"/>
                  <a:pt x="58564" y="0"/>
                </a:cubicBezTo>
                <a:close/>
                <a:moveTo>
                  <a:pt x="94162" y="50935"/>
                </a:moveTo>
                <a:lnTo>
                  <a:pt x="94162" y="50935"/>
                </a:lnTo>
                <a:cubicBezTo>
                  <a:pt x="94162" y="66187"/>
                  <a:pt x="94162" y="66187"/>
                  <a:pt x="94162" y="66187"/>
                </a:cubicBezTo>
                <a:cubicBezTo>
                  <a:pt x="22966" y="66187"/>
                  <a:pt x="22966" y="66187"/>
                  <a:pt x="22966" y="66187"/>
                </a:cubicBezTo>
                <a:cubicBezTo>
                  <a:pt x="22966" y="50935"/>
                  <a:pt x="22966" y="50935"/>
                  <a:pt x="22966" y="50935"/>
                </a:cubicBezTo>
                <a:lnTo>
                  <a:pt x="94162" y="5093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" name="Shape 5066"/>
          <p:cNvSpPr/>
          <p:nvPr/>
        </p:nvSpPr>
        <p:spPr>
          <a:xfrm>
            <a:off x="2660876" y="2759565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2342"/>
                </a:moveTo>
                <a:lnTo>
                  <a:pt x="59740" y="2342"/>
                </a:lnTo>
                <a:cubicBezTo>
                  <a:pt x="25454" y="2342"/>
                  <a:pt x="0" y="27592"/>
                  <a:pt x="0" y="62212"/>
                </a:cubicBezTo>
                <a:cubicBezTo>
                  <a:pt x="0" y="94490"/>
                  <a:pt x="27792" y="119739"/>
                  <a:pt x="59740" y="119739"/>
                </a:cubicBezTo>
                <a:cubicBezTo>
                  <a:pt x="94285" y="119739"/>
                  <a:pt x="119740" y="92147"/>
                  <a:pt x="119740" y="59869"/>
                </a:cubicBezTo>
                <a:cubicBezTo>
                  <a:pt x="119740" y="27592"/>
                  <a:pt x="92207" y="0"/>
                  <a:pt x="59740" y="2342"/>
                </a:cubicBezTo>
                <a:close/>
                <a:moveTo>
                  <a:pt x="64415" y="20563"/>
                </a:moveTo>
                <a:lnTo>
                  <a:pt x="64415" y="20563"/>
                </a:lnTo>
                <a:cubicBezTo>
                  <a:pt x="71428" y="20563"/>
                  <a:pt x="73506" y="25249"/>
                  <a:pt x="73506" y="27592"/>
                </a:cubicBezTo>
                <a:cubicBezTo>
                  <a:pt x="73506" y="34360"/>
                  <a:pt x="69090" y="39045"/>
                  <a:pt x="62077" y="39045"/>
                </a:cubicBezTo>
                <a:cubicBezTo>
                  <a:pt x="57662" y="39045"/>
                  <a:pt x="55324" y="34360"/>
                  <a:pt x="55324" y="29934"/>
                </a:cubicBezTo>
                <a:cubicBezTo>
                  <a:pt x="55324" y="27592"/>
                  <a:pt x="57662" y="20563"/>
                  <a:pt x="64415" y="20563"/>
                </a:cubicBezTo>
                <a:close/>
                <a:moveTo>
                  <a:pt x="50649" y="96832"/>
                </a:moveTo>
                <a:lnTo>
                  <a:pt x="50649" y="96832"/>
                </a:lnTo>
                <a:cubicBezTo>
                  <a:pt x="45974" y="96832"/>
                  <a:pt x="43896" y="94490"/>
                  <a:pt x="45974" y="85119"/>
                </a:cubicBezTo>
                <a:cubicBezTo>
                  <a:pt x="50649" y="64555"/>
                  <a:pt x="50649" y="64555"/>
                  <a:pt x="50649" y="64555"/>
                </a:cubicBezTo>
                <a:cubicBezTo>
                  <a:pt x="50649" y="62212"/>
                  <a:pt x="50649" y="59869"/>
                  <a:pt x="50649" y="59869"/>
                </a:cubicBezTo>
                <a:cubicBezTo>
                  <a:pt x="48311" y="59869"/>
                  <a:pt x="43896" y="62212"/>
                  <a:pt x="41558" y="64555"/>
                </a:cubicBezTo>
                <a:cubicBezTo>
                  <a:pt x="39220" y="62212"/>
                  <a:pt x="39220" y="62212"/>
                  <a:pt x="39220" y="62212"/>
                </a:cubicBezTo>
                <a:cubicBezTo>
                  <a:pt x="48311" y="53101"/>
                  <a:pt x="59740" y="48156"/>
                  <a:pt x="64415" y="48156"/>
                </a:cubicBezTo>
                <a:cubicBezTo>
                  <a:pt x="69090" y="48156"/>
                  <a:pt x="69090" y="53101"/>
                  <a:pt x="69090" y="59869"/>
                </a:cubicBezTo>
                <a:cubicBezTo>
                  <a:pt x="62077" y="80694"/>
                  <a:pt x="62077" y="80694"/>
                  <a:pt x="62077" y="80694"/>
                </a:cubicBezTo>
                <a:cubicBezTo>
                  <a:pt x="62077" y="85119"/>
                  <a:pt x="62077" y="85119"/>
                  <a:pt x="62077" y="85119"/>
                </a:cubicBezTo>
                <a:cubicBezTo>
                  <a:pt x="64415" y="85119"/>
                  <a:pt x="69090" y="85119"/>
                  <a:pt x="71428" y="80694"/>
                </a:cubicBezTo>
                <a:cubicBezTo>
                  <a:pt x="73506" y="85119"/>
                  <a:pt x="73506" y="85119"/>
                  <a:pt x="73506" y="85119"/>
                </a:cubicBezTo>
                <a:cubicBezTo>
                  <a:pt x="64415" y="94490"/>
                  <a:pt x="55324" y="96832"/>
                  <a:pt x="50649" y="96832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4" name="Shape 5067"/>
          <p:cNvSpPr/>
          <p:nvPr/>
        </p:nvSpPr>
        <p:spPr>
          <a:xfrm>
            <a:off x="2697837" y="2140802"/>
            <a:ext cx="128388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68" y="0"/>
                </a:moveTo>
                <a:lnTo>
                  <a:pt x="92068" y="0"/>
                </a:lnTo>
                <a:cubicBezTo>
                  <a:pt x="110172" y="0"/>
                  <a:pt x="114827" y="6506"/>
                  <a:pt x="114827" y="12771"/>
                </a:cubicBezTo>
                <a:cubicBezTo>
                  <a:pt x="114827" y="19277"/>
                  <a:pt x="101379" y="27710"/>
                  <a:pt x="82758" y="27710"/>
                </a:cubicBezTo>
                <a:cubicBezTo>
                  <a:pt x="64655" y="27710"/>
                  <a:pt x="55344" y="23373"/>
                  <a:pt x="55344" y="14939"/>
                </a:cubicBezTo>
                <a:cubicBezTo>
                  <a:pt x="55344" y="8433"/>
                  <a:pt x="69310" y="0"/>
                  <a:pt x="92068" y="0"/>
                </a:cubicBezTo>
                <a:close/>
                <a:moveTo>
                  <a:pt x="37241" y="119759"/>
                </a:moveTo>
                <a:lnTo>
                  <a:pt x="37241" y="119759"/>
                </a:lnTo>
                <a:cubicBezTo>
                  <a:pt x="23275" y="119759"/>
                  <a:pt x="14482" y="115180"/>
                  <a:pt x="23275" y="98072"/>
                </a:cubicBezTo>
                <a:cubicBezTo>
                  <a:pt x="41896" y="68433"/>
                  <a:pt x="41896" y="68433"/>
                  <a:pt x="41896" y="68433"/>
                </a:cubicBezTo>
                <a:cubicBezTo>
                  <a:pt x="41896" y="64096"/>
                  <a:pt x="41896" y="61927"/>
                  <a:pt x="41896" y="61927"/>
                </a:cubicBezTo>
                <a:cubicBezTo>
                  <a:pt x="37241" y="61927"/>
                  <a:pt x="19137" y="66265"/>
                  <a:pt x="9827" y="68433"/>
                </a:cubicBezTo>
                <a:cubicBezTo>
                  <a:pt x="0" y="64096"/>
                  <a:pt x="0" y="64096"/>
                  <a:pt x="0" y="64096"/>
                </a:cubicBezTo>
                <a:cubicBezTo>
                  <a:pt x="32586" y="51325"/>
                  <a:pt x="73965" y="42891"/>
                  <a:pt x="87413" y="42891"/>
                </a:cubicBezTo>
                <a:cubicBezTo>
                  <a:pt x="101379" y="42891"/>
                  <a:pt x="106034" y="51325"/>
                  <a:pt x="96724" y="61927"/>
                </a:cubicBezTo>
                <a:cubicBezTo>
                  <a:pt x="78103" y="93975"/>
                  <a:pt x="78103" y="93975"/>
                  <a:pt x="78103" y="93975"/>
                </a:cubicBezTo>
                <a:cubicBezTo>
                  <a:pt x="78103" y="100240"/>
                  <a:pt x="78103" y="102409"/>
                  <a:pt x="82758" y="102409"/>
                </a:cubicBezTo>
                <a:cubicBezTo>
                  <a:pt x="82758" y="102409"/>
                  <a:pt x="96724" y="98072"/>
                  <a:pt x="110172" y="93975"/>
                </a:cubicBezTo>
                <a:cubicBezTo>
                  <a:pt x="119482" y="98072"/>
                  <a:pt x="119482" y="98072"/>
                  <a:pt x="119482" y="98072"/>
                </a:cubicBezTo>
                <a:cubicBezTo>
                  <a:pt x="87413" y="115180"/>
                  <a:pt x="50689" y="119759"/>
                  <a:pt x="37241" y="119759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5" name="Shape 5068"/>
          <p:cNvSpPr/>
          <p:nvPr/>
        </p:nvSpPr>
        <p:spPr>
          <a:xfrm>
            <a:off x="9210663" y="2759566"/>
            <a:ext cx="231489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1294" y="0"/>
                </a:moveTo>
                <a:lnTo>
                  <a:pt x="61294" y="0"/>
                </a:lnTo>
                <a:cubicBezTo>
                  <a:pt x="27913" y="0"/>
                  <a:pt x="0" y="25611"/>
                  <a:pt x="0" y="58705"/>
                </a:cubicBezTo>
                <a:cubicBezTo>
                  <a:pt x="0" y="91798"/>
                  <a:pt x="27913" y="119712"/>
                  <a:pt x="61294" y="119712"/>
                </a:cubicBezTo>
                <a:cubicBezTo>
                  <a:pt x="94388" y="119712"/>
                  <a:pt x="119712" y="91798"/>
                  <a:pt x="119712" y="58705"/>
                </a:cubicBezTo>
                <a:cubicBezTo>
                  <a:pt x="119712" y="25611"/>
                  <a:pt x="94388" y="0"/>
                  <a:pt x="61294" y="0"/>
                </a:cubicBezTo>
                <a:close/>
                <a:moveTo>
                  <a:pt x="73956" y="58705"/>
                </a:moveTo>
                <a:lnTo>
                  <a:pt x="73956" y="58705"/>
                </a:lnTo>
                <a:cubicBezTo>
                  <a:pt x="94388" y="81726"/>
                  <a:pt x="94388" y="81726"/>
                  <a:pt x="94388" y="81726"/>
                </a:cubicBezTo>
                <a:cubicBezTo>
                  <a:pt x="81726" y="94388"/>
                  <a:pt x="81726" y="94388"/>
                  <a:pt x="81726" y="94388"/>
                </a:cubicBezTo>
                <a:cubicBezTo>
                  <a:pt x="61294" y="71366"/>
                  <a:pt x="61294" y="71366"/>
                  <a:pt x="61294" y="71366"/>
                </a:cubicBezTo>
                <a:cubicBezTo>
                  <a:pt x="37985" y="94388"/>
                  <a:pt x="37985" y="94388"/>
                  <a:pt x="37985" y="94388"/>
                </a:cubicBezTo>
                <a:cubicBezTo>
                  <a:pt x="25323" y="81726"/>
                  <a:pt x="25323" y="81726"/>
                  <a:pt x="25323" y="81726"/>
                </a:cubicBezTo>
                <a:cubicBezTo>
                  <a:pt x="48345" y="58705"/>
                  <a:pt x="48345" y="58705"/>
                  <a:pt x="48345" y="58705"/>
                </a:cubicBezTo>
                <a:cubicBezTo>
                  <a:pt x="25323" y="38561"/>
                  <a:pt x="25323" y="38561"/>
                  <a:pt x="25323" y="38561"/>
                </a:cubicBezTo>
                <a:cubicBezTo>
                  <a:pt x="37985" y="25611"/>
                  <a:pt x="37985" y="25611"/>
                  <a:pt x="37985" y="25611"/>
                </a:cubicBezTo>
                <a:cubicBezTo>
                  <a:pt x="61294" y="45755"/>
                  <a:pt x="61294" y="45755"/>
                  <a:pt x="61294" y="45755"/>
                </a:cubicBezTo>
                <a:cubicBezTo>
                  <a:pt x="81726" y="25611"/>
                  <a:pt x="81726" y="25611"/>
                  <a:pt x="81726" y="25611"/>
                </a:cubicBezTo>
                <a:cubicBezTo>
                  <a:pt x="94388" y="38561"/>
                  <a:pt x="94388" y="38561"/>
                  <a:pt x="94388" y="38561"/>
                </a:cubicBezTo>
                <a:lnTo>
                  <a:pt x="73956" y="5870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6" name="Shape 5069"/>
          <p:cNvSpPr/>
          <p:nvPr/>
        </p:nvSpPr>
        <p:spPr>
          <a:xfrm>
            <a:off x="4862943" y="2732324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30" y="2342"/>
                </a:moveTo>
                <a:lnTo>
                  <a:pt x="60130" y="2342"/>
                </a:lnTo>
                <a:cubicBezTo>
                  <a:pt x="25249" y="2342"/>
                  <a:pt x="0" y="27592"/>
                  <a:pt x="0" y="62212"/>
                </a:cubicBezTo>
                <a:cubicBezTo>
                  <a:pt x="0" y="94490"/>
                  <a:pt x="27592" y="119739"/>
                  <a:pt x="60130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60130" y="2342"/>
                </a:cubicBezTo>
                <a:close/>
                <a:moveTo>
                  <a:pt x="60130" y="96832"/>
                </a:moveTo>
                <a:lnTo>
                  <a:pt x="60130" y="96832"/>
                </a:lnTo>
                <a:cubicBezTo>
                  <a:pt x="57527" y="96832"/>
                  <a:pt x="57527" y="96832"/>
                  <a:pt x="57527" y="96832"/>
                </a:cubicBezTo>
                <a:cubicBezTo>
                  <a:pt x="53101" y="96832"/>
                  <a:pt x="50759" y="92147"/>
                  <a:pt x="50759" y="87462"/>
                </a:cubicBezTo>
                <a:cubicBezTo>
                  <a:pt x="50759" y="83036"/>
                  <a:pt x="53101" y="78351"/>
                  <a:pt x="60130" y="78351"/>
                </a:cubicBezTo>
                <a:lnTo>
                  <a:pt x="60130" y="78351"/>
                </a:lnTo>
                <a:cubicBezTo>
                  <a:pt x="64555" y="80694"/>
                  <a:pt x="66898" y="83036"/>
                  <a:pt x="66898" y="87462"/>
                </a:cubicBezTo>
                <a:cubicBezTo>
                  <a:pt x="66898" y="94490"/>
                  <a:pt x="64555" y="96832"/>
                  <a:pt x="60130" y="96832"/>
                </a:cubicBezTo>
                <a:close/>
                <a:moveTo>
                  <a:pt x="80694" y="55444"/>
                </a:moveTo>
                <a:lnTo>
                  <a:pt x="80694" y="55444"/>
                </a:lnTo>
                <a:cubicBezTo>
                  <a:pt x="78351" y="55444"/>
                  <a:pt x="76268" y="57527"/>
                  <a:pt x="73926" y="59869"/>
                </a:cubicBezTo>
                <a:cubicBezTo>
                  <a:pt x="69240" y="64555"/>
                  <a:pt x="69240" y="64555"/>
                  <a:pt x="69240" y="64555"/>
                </a:cubicBezTo>
                <a:cubicBezTo>
                  <a:pt x="66898" y="64555"/>
                  <a:pt x="66898" y="66898"/>
                  <a:pt x="66898" y="66898"/>
                </a:cubicBezTo>
                <a:cubicBezTo>
                  <a:pt x="64555" y="69240"/>
                  <a:pt x="64555" y="69240"/>
                  <a:pt x="64555" y="71323"/>
                </a:cubicBezTo>
                <a:lnTo>
                  <a:pt x="64555" y="71323"/>
                </a:lnTo>
                <a:cubicBezTo>
                  <a:pt x="50759" y="71323"/>
                  <a:pt x="50759" y="71323"/>
                  <a:pt x="50759" y="71323"/>
                </a:cubicBezTo>
                <a:lnTo>
                  <a:pt x="50759" y="71323"/>
                </a:lnTo>
                <a:cubicBezTo>
                  <a:pt x="50759" y="66898"/>
                  <a:pt x="50759" y="64555"/>
                  <a:pt x="53101" y="59869"/>
                </a:cubicBezTo>
                <a:cubicBezTo>
                  <a:pt x="57527" y="57527"/>
                  <a:pt x="64555" y="53101"/>
                  <a:pt x="64555" y="53101"/>
                </a:cubicBezTo>
                <a:lnTo>
                  <a:pt x="66898" y="50759"/>
                </a:lnTo>
                <a:cubicBezTo>
                  <a:pt x="66898" y="48156"/>
                  <a:pt x="69240" y="45813"/>
                  <a:pt x="69240" y="45813"/>
                </a:cubicBezTo>
                <a:cubicBezTo>
                  <a:pt x="69240" y="43731"/>
                  <a:pt x="66898" y="41648"/>
                  <a:pt x="66898" y="39045"/>
                </a:cubicBezTo>
                <a:cubicBezTo>
                  <a:pt x="64555" y="36702"/>
                  <a:pt x="62472" y="36702"/>
                  <a:pt x="60130" y="36702"/>
                </a:cubicBezTo>
                <a:cubicBezTo>
                  <a:pt x="57527" y="36702"/>
                  <a:pt x="55444" y="36702"/>
                  <a:pt x="53101" y="39045"/>
                </a:cubicBezTo>
                <a:cubicBezTo>
                  <a:pt x="50759" y="41648"/>
                  <a:pt x="50759" y="43731"/>
                  <a:pt x="50759" y="45813"/>
                </a:cubicBezTo>
                <a:cubicBezTo>
                  <a:pt x="50759" y="48156"/>
                  <a:pt x="50759" y="48156"/>
                  <a:pt x="50759" y="48156"/>
                </a:cubicBezTo>
                <a:cubicBezTo>
                  <a:pt x="36963" y="48156"/>
                  <a:pt x="36963" y="48156"/>
                  <a:pt x="36963" y="48156"/>
                </a:cubicBezTo>
                <a:cubicBezTo>
                  <a:pt x="36963" y="45813"/>
                  <a:pt x="36963" y="45813"/>
                  <a:pt x="36963" y="45813"/>
                </a:cubicBezTo>
                <a:cubicBezTo>
                  <a:pt x="36963" y="36702"/>
                  <a:pt x="39045" y="32017"/>
                  <a:pt x="46073" y="27592"/>
                </a:cubicBezTo>
                <a:cubicBezTo>
                  <a:pt x="48416" y="25249"/>
                  <a:pt x="53101" y="25249"/>
                  <a:pt x="60130" y="25249"/>
                </a:cubicBezTo>
                <a:cubicBezTo>
                  <a:pt x="66898" y="25249"/>
                  <a:pt x="71583" y="25249"/>
                  <a:pt x="76268" y="29934"/>
                </a:cubicBezTo>
                <a:cubicBezTo>
                  <a:pt x="80694" y="32017"/>
                  <a:pt x="83036" y="36702"/>
                  <a:pt x="83036" y="43731"/>
                </a:cubicBezTo>
                <a:cubicBezTo>
                  <a:pt x="83036" y="48156"/>
                  <a:pt x="83036" y="50759"/>
                  <a:pt x="80694" y="55444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7" name="Shape 5070"/>
          <p:cNvSpPr/>
          <p:nvPr/>
        </p:nvSpPr>
        <p:spPr>
          <a:xfrm>
            <a:off x="10340876" y="2792642"/>
            <a:ext cx="157569" cy="16344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51020"/>
                </a:moveTo>
                <a:lnTo>
                  <a:pt x="111578" y="51020"/>
                </a:lnTo>
                <a:cubicBezTo>
                  <a:pt x="70736" y="51020"/>
                  <a:pt x="70736" y="51020"/>
                  <a:pt x="70736" y="51020"/>
                </a:cubicBezTo>
                <a:cubicBezTo>
                  <a:pt x="70736" y="7346"/>
                  <a:pt x="70736" y="7346"/>
                  <a:pt x="70736" y="7346"/>
                </a:cubicBezTo>
                <a:cubicBezTo>
                  <a:pt x="70736" y="0"/>
                  <a:pt x="63157" y="0"/>
                  <a:pt x="59368" y="0"/>
                </a:cubicBezTo>
                <a:cubicBezTo>
                  <a:pt x="52210" y="0"/>
                  <a:pt x="48421" y="0"/>
                  <a:pt x="48421" y="7346"/>
                </a:cubicBezTo>
                <a:cubicBezTo>
                  <a:pt x="48421" y="51020"/>
                  <a:pt x="48421" y="51020"/>
                  <a:pt x="48421" y="51020"/>
                </a:cubicBezTo>
                <a:cubicBezTo>
                  <a:pt x="3789" y="51020"/>
                  <a:pt x="3789" y="51020"/>
                  <a:pt x="3789" y="51020"/>
                </a:cubicBezTo>
                <a:cubicBezTo>
                  <a:pt x="0" y="51020"/>
                  <a:pt x="0" y="54285"/>
                  <a:pt x="0" y="57959"/>
                </a:cubicBezTo>
                <a:cubicBezTo>
                  <a:pt x="0" y="65306"/>
                  <a:pt x="0" y="68979"/>
                  <a:pt x="3789" y="68979"/>
                </a:cubicBezTo>
                <a:cubicBezTo>
                  <a:pt x="48421" y="68979"/>
                  <a:pt x="48421" y="68979"/>
                  <a:pt x="48421" y="68979"/>
                </a:cubicBezTo>
                <a:cubicBezTo>
                  <a:pt x="48421" y="112244"/>
                  <a:pt x="48421" y="112244"/>
                  <a:pt x="48421" y="112244"/>
                </a:cubicBezTo>
                <a:cubicBezTo>
                  <a:pt x="48421" y="115918"/>
                  <a:pt x="52210" y="119591"/>
                  <a:pt x="59368" y="119591"/>
                </a:cubicBezTo>
                <a:cubicBezTo>
                  <a:pt x="63157" y="119591"/>
                  <a:pt x="70736" y="115918"/>
                  <a:pt x="70736" y="112244"/>
                </a:cubicBezTo>
                <a:cubicBezTo>
                  <a:pt x="70736" y="68979"/>
                  <a:pt x="70736" y="68979"/>
                  <a:pt x="70736" y="68979"/>
                </a:cubicBezTo>
                <a:cubicBezTo>
                  <a:pt x="111578" y="68979"/>
                  <a:pt x="111578" y="68979"/>
                  <a:pt x="111578" y="68979"/>
                </a:cubicBezTo>
                <a:cubicBezTo>
                  <a:pt x="119578" y="68979"/>
                  <a:pt x="119578" y="65306"/>
                  <a:pt x="119578" y="57959"/>
                </a:cubicBezTo>
                <a:cubicBezTo>
                  <a:pt x="119578" y="54285"/>
                  <a:pt x="119578" y="51020"/>
                  <a:pt x="111578" y="51020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8" name="Shape 5071"/>
          <p:cNvSpPr/>
          <p:nvPr/>
        </p:nvSpPr>
        <p:spPr>
          <a:xfrm>
            <a:off x="9796195" y="2860747"/>
            <a:ext cx="155623" cy="2529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67" y="0"/>
                </a:moveTo>
                <a:lnTo>
                  <a:pt x="112367" y="0"/>
                </a:lnTo>
                <a:cubicBezTo>
                  <a:pt x="3816" y="0"/>
                  <a:pt x="3816" y="0"/>
                  <a:pt x="3816" y="0"/>
                </a:cubicBezTo>
                <a:cubicBezTo>
                  <a:pt x="0" y="0"/>
                  <a:pt x="0" y="21333"/>
                  <a:pt x="0" y="45333"/>
                </a:cubicBezTo>
                <a:cubicBezTo>
                  <a:pt x="0" y="93333"/>
                  <a:pt x="0" y="117333"/>
                  <a:pt x="3816" y="117333"/>
                </a:cubicBezTo>
                <a:cubicBezTo>
                  <a:pt x="112367" y="117333"/>
                  <a:pt x="112367" y="117333"/>
                  <a:pt x="112367" y="117333"/>
                </a:cubicBezTo>
                <a:cubicBezTo>
                  <a:pt x="119575" y="117333"/>
                  <a:pt x="119575" y="93333"/>
                  <a:pt x="119575" y="45333"/>
                </a:cubicBezTo>
                <a:cubicBezTo>
                  <a:pt x="119575" y="21333"/>
                  <a:pt x="119575" y="0"/>
                  <a:pt x="112367" y="0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9" name="Shape 5072"/>
          <p:cNvSpPr/>
          <p:nvPr/>
        </p:nvSpPr>
        <p:spPr>
          <a:xfrm>
            <a:off x="3217229" y="3263526"/>
            <a:ext cx="274286" cy="2782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1900"/>
                </a:moveTo>
                <a:lnTo>
                  <a:pt x="113239" y="1900"/>
                </a:lnTo>
                <a:cubicBezTo>
                  <a:pt x="113239" y="1900"/>
                  <a:pt x="111307" y="0"/>
                  <a:pt x="109134" y="0"/>
                </a:cubicBezTo>
                <a:cubicBezTo>
                  <a:pt x="106961" y="1900"/>
                  <a:pt x="106961" y="4039"/>
                  <a:pt x="106961" y="4039"/>
                </a:cubicBezTo>
                <a:cubicBezTo>
                  <a:pt x="111307" y="20910"/>
                  <a:pt x="100442" y="33504"/>
                  <a:pt x="91991" y="39920"/>
                </a:cubicBezTo>
                <a:cubicBezTo>
                  <a:pt x="89818" y="33504"/>
                  <a:pt x="89818" y="33504"/>
                  <a:pt x="89818" y="33504"/>
                </a:cubicBezTo>
                <a:cubicBezTo>
                  <a:pt x="87645" y="33504"/>
                  <a:pt x="85714" y="31366"/>
                  <a:pt x="83541" y="31366"/>
                </a:cubicBezTo>
                <a:cubicBezTo>
                  <a:pt x="63983" y="31366"/>
                  <a:pt x="63983" y="31366"/>
                  <a:pt x="63983" y="31366"/>
                </a:cubicBezTo>
                <a:cubicBezTo>
                  <a:pt x="62052" y="31366"/>
                  <a:pt x="59879" y="31366"/>
                  <a:pt x="57947" y="33504"/>
                </a:cubicBezTo>
                <a:cubicBezTo>
                  <a:pt x="2173" y="71287"/>
                  <a:pt x="2173" y="71287"/>
                  <a:pt x="2173" y="71287"/>
                </a:cubicBezTo>
                <a:cubicBezTo>
                  <a:pt x="0" y="73425"/>
                  <a:pt x="0" y="77702"/>
                  <a:pt x="2173" y="79841"/>
                </a:cubicBezTo>
                <a:cubicBezTo>
                  <a:pt x="25593" y="115485"/>
                  <a:pt x="25593" y="115485"/>
                  <a:pt x="25593" y="115485"/>
                </a:cubicBezTo>
                <a:cubicBezTo>
                  <a:pt x="27766" y="119762"/>
                  <a:pt x="32112" y="117623"/>
                  <a:pt x="34285" y="117623"/>
                </a:cubicBezTo>
                <a:cubicBezTo>
                  <a:pt x="89818" y="77702"/>
                  <a:pt x="89818" y="77702"/>
                  <a:pt x="89818" y="77702"/>
                </a:cubicBezTo>
                <a:cubicBezTo>
                  <a:pt x="91991" y="77702"/>
                  <a:pt x="94164" y="73425"/>
                  <a:pt x="94164" y="73425"/>
                </a:cubicBezTo>
                <a:cubicBezTo>
                  <a:pt x="100442" y="54415"/>
                  <a:pt x="100442" y="54415"/>
                  <a:pt x="100442" y="54415"/>
                </a:cubicBezTo>
                <a:cubicBezTo>
                  <a:pt x="100442" y="52514"/>
                  <a:pt x="100442" y="50376"/>
                  <a:pt x="98511" y="48237"/>
                </a:cubicBezTo>
                <a:cubicBezTo>
                  <a:pt x="96338" y="43960"/>
                  <a:pt x="96338" y="43960"/>
                  <a:pt x="96338" y="43960"/>
                </a:cubicBezTo>
                <a:cubicBezTo>
                  <a:pt x="109134" y="35643"/>
                  <a:pt x="119758" y="20910"/>
                  <a:pt x="113239" y="1900"/>
                </a:cubicBezTo>
                <a:close/>
                <a:moveTo>
                  <a:pt x="87645" y="58693"/>
                </a:moveTo>
                <a:lnTo>
                  <a:pt x="87645" y="58693"/>
                </a:lnTo>
                <a:cubicBezTo>
                  <a:pt x="83541" y="60831"/>
                  <a:pt x="77022" y="60831"/>
                  <a:pt x="74849" y="54415"/>
                </a:cubicBezTo>
                <a:cubicBezTo>
                  <a:pt x="70744" y="50376"/>
                  <a:pt x="72676" y="46099"/>
                  <a:pt x="77022" y="41821"/>
                </a:cubicBezTo>
                <a:cubicBezTo>
                  <a:pt x="79195" y="39920"/>
                  <a:pt x="83541" y="39920"/>
                  <a:pt x="87645" y="41821"/>
                </a:cubicBezTo>
                <a:cubicBezTo>
                  <a:pt x="85714" y="43960"/>
                  <a:pt x="85714" y="43960"/>
                  <a:pt x="85714" y="43960"/>
                </a:cubicBezTo>
                <a:cubicBezTo>
                  <a:pt x="83541" y="43960"/>
                  <a:pt x="81368" y="46099"/>
                  <a:pt x="83541" y="48237"/>
                </a:cubicBezTo>
                <a:cubicBezTo>
                  <a:pt x="83541" y="50376"/>
                  <a:pt x="85714" y="50376"/>
                  <a:pt x="85714" y="50376"/>
                </a:cubicBezTo>
                <a:cubicBezTo>
                  <a:pt x="87645" y="50376"/>
                  <a:pt x="87645" y="50376"/>
                  <a:pt x="87645" y="50376"/>
                </a:cubicBezTo>
                <a:cubicBezTo>
                  <a:pt x="89818" y="50376"/>
                  <a:pt x="89818" y="50376"/>
                  <a:pt x="91991" y="48237"/>
                </a:cubicBezTo>
                <a:cubicBezTo>
                  <a:pt x="91991" y="52514"/>
                  <a:pt x="89818" y="56554"/>
                  <a:pt x="87645" y="58693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0" name="Shape 5073"/>
          <p:cNvSpPr/>
          <p:nvPr/>
        </p:nvSpPr>
        <p:spPr>
          <a:xfrm>
            <a:off x="3211394" y="3870613"/>
            <a:ext cx="274285" cy="15371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20" y="0"/>
                </a:moveTo>
                <a:lnTo>
                  <a:pt x="60120" y="0"/>
                </a:lnTo>
                <a:cubicBezTo>
                  <a:pt x="21488" y="0"/>
                  <a:pt x="0" y="50000"/>
                  <a:pt x="0" y="57826"/>
                </a:cubicBezTo>
                <a:cubicBezTo>
                  <a:pt x="0" y="65652"/>
                  <a:pt x="21488" y="119565"/>
                  <a:pt x="60120" y="119565"/>
                </a:cubicBezTo>
                <a:cubicBezTo>
                  <a:pt x="98511" y="119565"/>
                  <a:pt x="119758" y="65652"/>
                  <a:pt x="119758" y="57826"/>
                </a:cubicBezTo>
                <a:cubicBezTo>
                  <a:pt x="119758" y="50000"/>
                  <a:pt x="98511" y="0"/>
                  <a:pt x="60120" y="0"/>
                </a:cubicBezTo>
                <a:close/>
                <a:moveTo>
                  <a:pt x="60120" y="103913"/>
                </a:moveTo>
                <a:lnTo>
                  <a:pt x="60120" y="103913"/>
                </a:lnTo>
                <a:cubicBezTo>
                  <a:pt x="44909" y="103913"/>
                  <a:pt x="34285" y="84782"/>
                  <a:pt x="34285" y="57826"/>
                </a:cubicBezTo>
                <a:cubicBezTo>
                  <a:pt x="34285" y="34347"/>
                  <a:pt x="44909" y="11304"/>
                  <a:pt x="60120" y="11304"/>
                </a:cubicBezTo>
                <a:cubicBezTo>
                  <a:pt x="74849" y="11304"/>
                  <a:pt x="85714" y="34347"/>
                  <a:pt x="85714" y="57826"/>
                </a:cubicBezTo>
                <a:cubicBezTo>
                  <a:pt x="85714" y="84782"/>
                  <a:pt x="74849" y="103913"/>
                  <a:pt x="60120" y="103913"/>
                </a:cubicBezTo>
                <a:close/>
                <a:moveTo>
                  <a:pt x="60120" y="57826"/>
                </a:moveTo>
                <a:lnTo>
                  <a:pt x="60120" y="57826"/>
                </a:lnTo>
                <a:cubicBezTo>
                  <a:pt x="57706" y="53478"/>
                  <a:pt x="64225" y="34347"/>
                  <a:pt x="60120" y="34347"/>
                </a:cubicBezTo>
                <a:cubicBezTo>
                  <a:pt x="53360" y="34347"/>
                  <a:pt x="47082" y="46521"/>
                  <a:pt x="47082" y="57826"/>
                </a:cubicBezTo>
                <a:cubicBezTo>
                  <a:pt x="47082" y="73043"/>
                  <a:pt x="53360" y="80869"/>
                  <a:pt x="60120" y="80869"/>
                </a:cubicBezTo>
                <a:cubicBezTo>
                  <a:pt x="66156" y="80869"/>
                  <a:pt x="72917" y="73043"/>
                  <a:pt x="72917" y="57826"/>
                </a:cubicBezTo>
                <a:cubicBezTo>
                  <a:pt x="72917" y="53478"/>
                  <a:pt x="62052" y="61739"/>
                  <a:pt x="60120" y="57826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1" name="Shape 5074"/>
          <p:cNvSpPr/>
          <p:nvPr/>
        </p:nvSpPr>
        <p:spPr>
          <a:xfrm>
            <a:off x="2676439" y="3818077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9" y="2082"/>
                </a:moveTo>
                <a:lnTo>
                  <a:pt x="59869" y="2082"/>
                </a:lnTo>
                <a:cubicBezTo>
                  <a:pt x="25249" y="2082"/>
                  <a:pt x="0" y="27592"/>
                  <a:pt x="0" y="62212"/>
                </a:cubicBezTo>
                <a:cubicBezTo>
                  <a:pt x="0" y="94490"/>
                  <a:pt x="27592" y="119739"/>
                  <a:pt x="59869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59869" y="2082"/>
                </a:cubicBezTo>
                <a:close/>
                <a:moveTo>
                  <a:pt x="59869" y="9110"/>
                </a:moveTo>
                <a:lnTo>
                  <a:pt x="59869" y="9110"/>
                </a:lnTo>
                <a:cubicBezTo>
                  <a:pt x="66637" y="9110"/>
                  <a:pt x="75748" y="11453"/>
                  <a:pt x="83036" y="13796"/>
                </a:cubicBezTo>
                <a:cubicBezTo>
                  <a:pt x="75748" y="27592"/>
                  <a:pt x="75748" y="27592"/>
                  <a:pt x="75748" y="27592"/>
                </a:cubicBezTo>
                <a:cubicBezTo>
                  <a:pt x="71583" y="25249"/>
                  <a:pt x="64295" y="25249"/>
                  <a:pt x="59869" y="25249"/>
                </a:cubicBezTo>
                <a:cubicBezTo>
                  <a:pt x="52841" y="25249"/>
                  <a:pt x="48156" y="25249"/>
                  <a:pt x="43731" y="27592"/>
                </a:cubicBezTo>
                <a:cubicBezTo>
                  <a:pt x="36702" y="13796"/>
                  <a:pt x="36702" y="13796"/>
                  <a:pt x="36702" y="13796"/>
                </a:cubicBezTo>
                <a:cubicBezTo>
                  <a:pt x="43731" y="11453"/>
                  <a:pt x="50498" y="9110"/>
                  <a:pt x="59869" y="9110"/>
                </a:cubicBezTo>
                <a:close/>
                <a:moveTo>
                  <a:pt x="27592" y="76008"/>
                </a:moveTo>
                <a:lnTo>
                  <a:pt x="27592" y="76008"/>
                </a:lnTo>
                <a:cubicBezTo>
                  <a:pt x="13796" y="85119"/>
                  <a:pt x="13796" y="85119"/>
                  <a:pt x="13796" y="85119"/>
                </a:cubicBezTo>
                <a:cubicBezTo>
                  <a:pt x="9110" y="78351"/>
                  <a:pt x="9110" y="68980"/>
                  <a:pt x="9110" y="62212"/>
                </a:cubicBezTo>
                <a:cubicBezTo>
                  <a:pt x="6767" y="53101"/>
                  <a:pt x="9110" y="43470"/>
                  <a:pt x="13796" y="36702"/>
                </a:cubicBezTo>
                <a:cubicBezTo>
                  <a:pt x="27592" y="43470"/>
                  <a:pt x="27592" y="43470"/>
                  <a:pt x="27592" y="43470"/>
                </a:cubicBezTo>
                <a:cubicBezTo>
                  <a:pt x="25249" y="48156"/>
                  <a:pt x="22906" y="55184"/>
                  <a:pt x="22906" y="59869"/>
                </a:cubicBezTo>
                <a:cubicBezTo>
                  <a:pt x="22906" y="66898"/>
                  <a:pt x="25249" y="71323"/>
                  <a:pt x="27592" y="76008"/>
                </a:cubicBezTo>
                <a:close/>
                <a:moveTo>
                  <a:pt x="59869" y="112711"/>
                </a:moveTo>
                <a:lnTo>
                  <a:pt x="59869" y="112711"/>
                </a:lnTo>
                <a:cubicBezTo>
                  <a:pt x="50498" y="112711"/>
                  <a:pt x="43731" y="110629"/>
                  <a:pt x="36702" y="105943"/>
                </a:cubicBezTo>
                <a:cubicBezTo>
                  <a:pt x="43731" y="92147"/>
                  <a:pt x="43731" y="92147"/>
                  <a:pt x="43731" y="92147"/>
                </a:cubicBezTo>
                <a:cubicBezTo>
                  <a:pt x="48156" y="94490"/>
                  <a:pt x="52841" y="96832"/>
                  <a:pt x="59869" y="96832"/>
                </a:cubicBezTo>
                <a:cubicBezTo>
                  <a:pt x="64295" y="96832"/>
                  <a:pt x="71583" y="94490"/>
                  <a:pt x="75748" y="92147"/>
                </a:cubicBezTo>
                <a:cubicBezTo>
                  <a:pt x="83036" y="105943"/>
                  <a:pt x="83036" y="105943"/>
                  <a:pt x="83036" y="105943"/>
                </a:cubicBezTo>
                <a:cubicBezTo>
                  <a:pt x="75748" y="110629"/>
                  <a:pt x="69240" y="112711"/>
                  <a:pt x="59869" y="112711"/>
                </a:cubicBezTo>
                <a:close/>
                <a:moveTo>
                  <a:pt x="59869" y="89804"/>
                </a:moveTo>
                <a:lnTo>
                  <a:pt x="59869" y="89804"/>
                </a:lnTo>
                <a:cubicBezTo>
                  <a:pt x="43731" y="89804"/>
                  <a:pt x="32277" y="76008"/>
                  <a:pt x="32277" y="59869"/>
                </a:cubicBezTo>
                <a:cubicBezTo>
                  <a:pt x="32277" y="43470"/>
                  <a:pt x="43731" y="32017"/>
                  <a:pt x="59869" y="32017"/>
                </a:cubicBezTo>
                <a:cubicBezTo>
                  <a:pt x="75748" y="32017"/>
                  <a:pt x="87462" y="43470"/>
                  <a:pt x="87462" y="59869"/>
                </a:cubicBezTo>
                <a:cubicBezTo>
                  <a:pt x="87462" y="76008"/>
                  <a:pt x="75748" y="89804"/>
                  <a:pt x="59869" y="89804"/>
                </a:cubicBezTo>
                <a:close/>
                <a:moveTo>
                  <a:pt x="92147" y="76008"/>
                </a:moveTo>
                <a:lnTo>
                  <a:pt x="92147" y="76008"/>
                </a:lnTo>
                <a:cubicBezTo>
                  <a:pt x="94490" y="71323"/>
                  <a:pt x="96832" y="66898"/>
                  <a:pt x="96832" y="59869"/>
                </a:cubicBezTo>
                <a:cubicBezTo>
                  <a:pt x="96832" y="55184"/>
                  <a:pt x="94490" y="48156"/>
                  <a:pt x="92147" y="43470"/>
                </a:cubicBezTo>
                <a:cubicBezTo>
                  <a:pt x="105943" y="36702"/>
                  <a:pt x="105943" y="36702"/>
                  <a:pt x="105943" y="36702"/>
                </a:cubicBezTo>
                <a:cubicBezTo>
                  <a:pt x="108286" y="43470"/>
                  <a:pt x="110629" y="50759"/>
                  <a:pt x="110629" y="59869"/>
                </a:cubicBezTo>
                <a:cubicBezTo>
                  <a:pt x="110629" y="68980"/>
                  <a:pt x="108286" y="76008"/>
                  <a:pt x="105943" y="85119"/>
                </a:cubicBezTo>
                <a:lnTo>
                  <a:pt x="92147" y="76008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2" name="Shape 5075"/>
          <p:cNvSpPr/>
          <p:nvPr/>
        </p:nvSpPr>
        <p:spPr>
          <a:xfrm>
            <a:off x="1594858" y="3831699"/>
            <a:ext cx="235380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8" y="15251"/>
                </a:moveTo>
                <a:lnTo>
                  <a:pt x="116908" y="15251"/>
                </a:lnTo>
                <a:cubicBezTo>
                  <a:pt x="114660" y="12661"/>
                  <a:pt x="102014" y="2589"/>
                  <a:pt x="99484" y="2589"/>
                </a:cubicBezTo>
                <a:cubicBezTo>
                  <a:pt x="99484" y="0"/>
                  <a:pt x="94707" y="0"/>
                  <a:pt x="92177" y="0"/>
                </a:cubicBezTo>
                <a:cubicBezTo>
                  <a:pt x="25011" y="0"/>
                  <a:pt x="25011" y="0"/>
                  <a:pt x="25011" y="0"/>
                </a:cubicBezTo>
                <a:cubicBezTo>
                  <a:pt x="25011" y="0"/>
                  <a:pt x="20234" y="0"/>
                  <a:pt x="17423" y="2589"/>
                </a:cubicBezTo>
                <a:cubicBezTo>
                  <a:pt x="17423" y="2589"/>
                  <a:pt x="5058" y="12661"/>
                  <a:pt x="2529" y="15251"/>
                </a:cubicBezTo>
                <a:cubicBezTo>
                  <a:pt x="0" y="15251"/>
                  <a:pt x="0" y="17841"/>
                  <a:pt x="0" y="23021"/>
                </a:cubicBezTo>
                <a:cubicBezTo>
                  <a:pt x="0" y="25323"/>
                  <a:pt x="12365" y="114820"/>
                  <a:pt x="12365" y="114820"/>
                </a:cubicBezTo>
                <a:cubicBezTo>
                  <a:pt x="14894" y="117122"/>
                  <a:pt x="17423" y="119712"/>
                  <a:pt x="20234" y="119712"/>
                </a:cubicBezTo>
                <a:cubicBezTo>
                  <a:pt x="99484" y="119712"/>
                  <a:pt x="99484" y="119712"/>
                  <a:pt x="99484" y="119712"/>
                </a:cubicBezTo>
                <a:cubicBezTo>
                  <a:pt x="102014" y="119712"/>
                  <a:pt x="104543" y="117122"/>
                  <a:pt x="107072" y="114820"/>
                </a:cubicBezTo>
                <a:cubicBezTo>
                  <a:pt x="107072" y="114820"/>
                  <a:pt x="119718" y="25323"/>
                  <a:pt x="119718" y="23021"/>
                </a:cubicBezTo>
                <a:cubicBezTo>
                  <a:pt x="119718" y="17841"/>
                  <a:pt x="116908" y="15251"/>
                  <a:pt x="116908" y="15251"/>
                </a:cubicBezTo>
                <a:close/>
                <a:moveTo>
                  <a:pt x="59859" y="76546"/>
                </a:moveTo>
                <a:lnTo>
                  <a:pt x="59859" y="76546"/>
                </a:lnTo>
                <a:cubicBezTo>
                  <a:pt x="37377" y="76546"/>
                  <a:pt x="32599" y="43165"/>
                  <a:pt x="30070" y="35683"/>
                </a:cubicBezTo>
                <a:cubicBezTo>
                  <a:pt x="44964" y="35683"/>
                  <a:pt x="44964" y="35683"/>
                  <a:pt x="44964" y="35683"/>
                </a:cubicBezTo>
                <a:cubicBezTo>
                  <a:pt x="44964" y="45755"/>
                  <a:pt x="50023" y="63884"/>
                  <a:pt x="59859" y="63884"/>
                </a:cubicBezTo>
                <a:cubicBezTo>
                  <a:pt x="69695" y="63884"/>
                  <a:pt x="72224" y="45755"/>
                  <a:pt x="74754" y="35683"/>
                </a:cubicBezTo>
                <a:cubicBezTo>
                  <a:pt x="87119" y="35683"/>
                  <a:pt x="87119" y="35683"/>
                  <a:pt x="87119" y="35683"/>
                </a:cubicBezTo>
                <a:cubicBezTo>
                  <a:pt x="87119" y="43165"/>
                  <a:pt x="82341" y="76546"/>
                  <a:pt x="59859" y="76546"/>
                </a:cubicBezTo>
                <a:close/>
                <a:moveTo>
                  <a:pt x="10117" y="23021"/>
                </a:moveTo>
                <a:lnTo>
                  <a:pt x="10117" y="23021"/>
                </a:lnTo>
                <a:cubicBezTo>
                  <a:pt x="25011" y="7769"/>
                  <a:pt x="25011" y="7769"/>
                  <a:pt x="25011" y="7769"/>
                </a:cubicBezTo>
                <a:cubicBezTo>
                  <a:pt x="92177" y="7769"/>
                  <a:pt x="92177" y="7769"/>
                  <a:pt x="92177" y="7769"/>
                </a:cubicBezTo>
                <a:cubicBezTo>
                  <a:pt x="109882" y="23021"/>
                  <a:pt x="109882" y="23021"/>
                  <a:pt x="109882" y="23021"/>
                </a:cubicBezTo>
                <a:lnTo>
                  <a:pt x="10117" y="23021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3" name="Shape 5076"/>
          <p:cNvSpPr/>
          <p:nvPr/>
        </p:nvSpPr>
        <p:spPr>
          <a:xfrm>
            <a:off x="3758019" y="3292713"/>
            <a:ext cx="27428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9" y="45112"/>
                </a:moveTo>
                <a:lnTo>
                  <a:pt x="59879" y="45112"/>
                </a:lnTo>
                <a:cubicBezTo>
                  <a:pt x="49014" y="45112"/>
                  <a:pt x="42736" y="52932"/>
                  <a:pt x="42736" y="66466"/>
                </a:cubicBezTo>
                <a:cubicBezTo>
                  <a:pt x="42736" y="80000"/>
                  <a:pt x="49014" y="87819"/>
                  <a:pt x="59879" y="87819"/>
                </a:cubicBezTo>
                <a:cubicBezTo>
                  <a:pt x="70503" y="87819"/>
                  <a:pt x="77022" y="80000"/>
                  <a:pt x="77022" y="66466"/>
                </a:cubicBezTo>
                <a:cubicBezTo>
                  <a:pt x="77022" y="52932"/>
                  <a:pt x="70503" y="45112"/>
                  <a:pt x="59879" y="45112"/>
                </a:cubicBezTo>
                <a:close/>
                <a:moveTo>
                  <a:pt x="106720" y="21052"/>
                </a:moveTo>
                <a:lnTo>
                  <a:pt x="106720" y="21052"/>
                </a:lnTo>
                <a:cubicBezTo>
                  <a:pt x="93923" y="21052"/>
                  <a:pt x="93923" y="21052"/>
                  <a:pt x="93923" y="21052"/>
                </a:cubicBezTo>
                <a:cubicBezTo>
                  <a:pt x="91750" y="21052"/>
                  <a:pt x="89818" y="21052"/>
                  <a:pt x="87645" y="18345"/>
                </a:cubicBezTo>
                <a:cubicBezTo>
                  <a:pt x="85472" y="2406"/>
                  <a:pt x="85472" y="2406"/>
                  <a:pt x="85472" y="2406"/>
                </a:cubicBezTo>
                <a:cubicBezTo>
                  <a:pt x="83299" y="2406"/>
                  <a:pt x="81126" y="0"/>
                  <a:pt x="78953" y="0"/>
                </a:cubicBezTo>
                <a:cubicBezTo>
                  <a:pt x="38390" y="0"/>
                  <a:pt x="38390" y="0"/>
                  <a:pt x="38390" y="0"/>
                </a:cubicBezTo>
                <a:cubicBezTo>
                  <a:pt x="38390" y="0"/>
                  <a:pt x="36217" y="2406"/>
                  <a:pt x="34285" y="2406"/>
                </a:cubicBezTo>
                <a:cubicBezTo>
                  <a:pt x="29698" y="18345"/>
                  <a:pt x="29698" y="18345"/>
                  <a:pt x="29698" y="18345"/>
                </a:cubicBezTo>
                <a:cubicBezTo>
                  <a:pt x="29698" y="21052"/>
                  <a:pt x="27766" y="21052"/>
                  <a:pt x="25593" y="21052"/>
                </a:cubicBezTo>
                <a:cubicBezTo>
                  <a:pt x="12796" y="21052"/>
                  <a:pt x="12796" y="21052"/>
                  <a:pt x="12796" y="21052"/>
                </a:cubicBezTo>
                <a:cubicBezTo>
                  <a:pt x="4104" y="21052"/>
                  <a:pt x="0" y="29172"/>
                  <a:pt x="0" y="36992"/>
                </a:cubicBezTo>
                <a:cubicBezTo>
                  <a:pt x="0" y="103759"/>
                  <a:pt x="0" y="103759"/>
                  <a:pt x="0" y="103759"/>
                </a:cubicBezTo>
                <a:cubicBezTo>
                  <a:pt x="0" y="111879"/>
                  <a:pt x="4104" y="119699"/>
                  <a:pt x="12796" y="119699"/>
                </a:cubicBezTo>
                <a:cubicBezTo>
                  <a:pt x="106720" y="119699"/>
                  <a:pt x="106720" y="119699"/>
                  <a:pt x="106720" y="119699"/>
                </a:cubicBezTo>
                <a:cubicBezTo>
                  <a:pt x="113480" y="119699"/>
                  <a:pt x="119758" y="111879"/>
                  <a:pt x="119758" y="103759"/>
                </a:cubicBezTo>
                <a:cubicBezTo>
                  <a:pt x="119758" y="36992"/>
                  <a:pt x="119758" y="36992"/>
                  <a:pt x="119758" y="36992"/>
                </a:cubicBezTo>
                <a:cubicBezTo>
                  <a:pt x="119758" y="29172"/>
                  <a:pt x="113480" y="21052"/>
                  <a:pt x="106720" y="21052"/>
                </a:cubicBezTo>
                <a:close/>
                <a:moveTo>
                  <a:pt x="59879" y="103759"/>
                </a:moveTo>
                <a:lnTo>
                  <a:pt x="59879" y="103759"/>
                </a:lnTo>
                <a:cubicBezTo>
                  <a:pt x="42736" y="103759"/>
                  <a:pt x="29698" y="87819"/>
                  <a:pt x="29698" y="66466"/>
                </a:cubicBezTo>
                <a:cubicBezTo>
                  <a:pt x="29698" y="45112"/>
                  <a:pt x="42736" y="29172"/>
                  <a:pt x="59879" y="29172"/>
                </a:cubicBezTo>
                <a:cubicBezTo>
                  <a:pt x="77022" y="29172"/>
                  <a:pt x="89818" y="45112"/>
                  <a:pt x="89818" y="66466"/>
                </a:cubicBezTo>
                <a:cubicBezTo>
                  <a:pt x="89818" y="87819"/>
                  <a:pt x="77022" y="103759"/>
                  <a:pt x="59879" y="103759"/>
                </a:cubicBezTo>
                <a:close/>
                <a:moveTo>
                  <a:pt x="102615" y="47819"/>
                </a:moveTo>
                <a:lnTo>
                  <a:pt x="102615" y="47819"/>
                </a:lnTo>
                <a:cubicBezTo>
                  <a:pt x="100442" y="47819"/>
                  <a:pt x="98269" y="45112"/>
                  <a:pt x="98269" y="42406"/>
                </a:cubicBezTo>
                <a:cubicBezTo>
                  <a:pt x="98269" y="39699"/>
                  <a:pt x="100442" y="36992"/>
                  <a:pt x="102615" y="36992"/>
                </a:cubicBezTo>
                <a:cubicBezTo>
                  <a:pt x="104547" y="36992"/>
                  <a:pt x="106720" y="39699"/>
                  <a:pt x="106720" y="42406"/>
                </a:cubicBezTo>
                <a:cubicBezTo>
                  <a:pt x="106720" y="45112"/>
                  <a:pt x="104547" y="47819"/>
                  <a:pt x="102615" y="47819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4" name="Shape 5077"/>
          <p:cNvSpPr/>
          <p:nvPr/>
        </p:nvSpPr>
        <p:spPr>
          <a:xfrm>
            <a:off x="6537837" y="3273255"/>
            <a:ext cx="190639" cy="2626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630" y="0"/>
                </a:moveTo>
                <a:lnTo>
                  <a:pt x="67630" y="0"/>
                </a:lnTo>
                <a:cubicBezTo>
                  <a:pt x="55491" y="0"/>
                  <a:pt x="55491" y="0"/>
                  <a:pt x="55491" y="0"/>
                </a:cubicBezTo>
                <a:cubicBezTo>
                  <a:pt x="55491" y="82171"/>
                  <a:pt x="55491" y="82171"/>
                  <a:pt x="55491" y="82171"/>
                </a:cubicBezTo>
                <a:cubicBezTo>
                  <a:pt x="46127" y="79916"/>
                  <a:pt x="37109" y="79916"/>
                  <a:pt x="27745" y="82171"/>
                </a:cubicBezTo>
                <a:cubicBezTo>
                  <a:pt x="9017" y="86680"/>
                  <a:pt x="0" y="97703"/>
                  <a:pt x="3468" y="106471"/>
                </a:cubicBezTo>
                <a:cubicBezTo>
                  <a:pt x="9017" y="115490"/>
                  <a:pt x="24624" y="119749"/>
                  <a:pt x="43005" y="115490"/>
                </a:cubicBezTo>
                <a:cubicBezTo>
                  <a:pt x="58612" y="110981"/>
                  <a:pt x="67630" y="102212"/>
                  <a:pt x="67630" y="93194"/>
                </a:cubicBezTo>
                <a:cubicBezTo>
                  <a:pt x="67630" y="26555"/>
                  <a:pt x="67630" y="26555"/>
                  <a:pt x="67630" y="26555"/>
                </a:cubicBezTo>
                <a:cubicBezTo>
                  <a:pt x="92254" y="31064"/>
                  <a:pt x="92254" y="53110"/>
                  <a:pt x="89132" y="57620"/>
                </a:cubicBezTo>
                <a:cubicBezTo>
                  <a:pt x="89132" y="59874"/>
                  <a:pt x="92254" y="62129"/>
                  <a:pt x="95375" y="57620"/>
                </a:cubicBezTo>
                <a:cubicBezTo>
                  <a:pt x="119653" y="28810"/>
                  <a:pt x="67630" y="15532"/>
                  <a:pt x="67630" y="0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5" name="Shape 5078"/>
          <p:cNvSpPr/>
          <p:nvPr/>
        </p:nvSpPr>
        <p:spPr>
          <a:xfrm>
            <a:off x="4872670" y="3286876"/>
            <a:ext cx="23538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2112" y="73103"/>
                </a:moveTo>
                <a:lnTo>
                  <a:pt x="72112" y="73103"/>
                </a:lnTo>
                <a:cubicBezTo>
                  <a:pt x="52394" y="92689"/>
                  <a:pt x="22535" y="95172"/>
                  <a:pt x="0" y="83034"/>
                </a:cubicBezTo>
                <a:cubicBezTo>
                  <a:pt x="2535" y="88000"/>
                  <a:pt x="4788" y="90482"/>
                  <a:pt x="9859" y="95172"/>
                </a:cubicBezTo>
                <a:cubicBezTo>
                  <a:pt x="34929" y="119724"/>
                  <a:pt x="72112" y="119724"/>
                  <a:pt x="97464" y="95172"/>
                </a:cubicBezTo>
                <a:cubicBezTo>
                  <a:pt x="119718" y="70620"/>
                  <a:pt x="119718" y="34206"/>
                  <a:pt x="97464" y="9655"/>
                </a:cubicBezTo>
                <a:cubicBezTo>
                  <a:pt x="92394" y="7172"/>
                  <a:pt x="87323" y="2482"/>
                  <a:pt x="82253" y="0"/>
                </a:cubicBezTo>
                <a:cubicBezTo>
                  <a:pt x="97464" y="24275"/>
                  <a:pt x="92394" y="53517"/>
                  <a:pt x="72112" y="73103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6" name="Shape 5079"/>
          <p:cNvSpPr/>
          <p:nvPr/>
        </p:nvSpPr>
        <p:spPr>
          <a:xfrm>
            <a:off x="5394007" y="3286875"/>
            <a:ext cx="27817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924" y="21052"/>
                </a:moveTo>
                <a:lnTo>
                  <a:pt x="102924" y="21052"/>
                </a:lnTo>
                <a:cubicBezTo>
                  <a:pt x="83952" y="5112"/>
                  <a:pt x="62845" y="0"/>
                  <a:pt x="39841" y="10526"/>
                </a:cubicBezTo>
                <a:cubicBezTo>
                  <a:pt x="21106" y="15939"/>
                  <a:pt x="2134" y="42406"/>
                  <a:pt x="2134" y="66466"/>
                </a:cubicBezTo>
                <a:cubicBezTo>
                  <a:pt x="0" y="95939"/>
                  <a:pt x="16837" y="119699"/>
                  <a:pt x="46245" y="119699"/>
                </a:cubicBezTo>
                <a:cubicBezTo>
                  <a:pt x="79920" y="119699"/>
                  <a:pt x="90355" y="98646"/>
                  <a:pt x="90355" y="93233"/>
                </a:cubicBezTo>
                <a:cubicBezTo>
                  <a:pt x="92490" y="87819"/>
                  <a:pt x="77786" y="74586"/>
                  <a:pt x="86086" y="63759"/>
                </a:cubicBezTo>
                <a:cubicBezTo>
                  <a:pt x="96758" y="50526"/>
                  <a:pt x="107193" y="61052"/>
                  <a:pt x="111225" y="61052"/>
                </a:cubicBezTo>
                <a:cubicBezTo>
                  <a:pt x="117628" y="58345"/>
                  <a:pt x="119762" y="37293"/>
                  <a:pt x="102924" y="21052"/>
                </a:cubicBezTo>
                <a:close/>
                <a:moveTo>
                  <a:pt x="64980" y="90526"/>
                </a:moveTo>
                <a:lnTo>
                  <a:pt x="64980" y="90526"/>
                </a:lnTo>
                <a:cubicBezTo>
                  <a:pt x="58814" y="90526"/>
                  <a:pt x="56679" y="85112"/>
                  <a:pt x="56679" y="79699"/>
                </a:cubicBezTo>
                <a:cubicBezTo>
                  <a:pt x="56679" y="74586"/>
                  <a:pt x="58814" y="69172"/>
                  <a:pt x="64980" y="69172"/>
                </a:cubicBezTo>
                <a:cubicBezTo>
                  <a:pt x="69486" y="69172"/>
                  <a:pt x="73280" y="74586"/>
                  <a:pt x="73280" y="79699"/>
                </a:cubicBezTo>
                <a:cubicBezTo>
                  <a:pt x="73280" y="85112"/>
                  <a:pt x="69486" y="90526"/>
                  <a:pt x="64980" y="90526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7" name="Shape 5080"/>
          <p:cNvSpPr/>
          <p:nvPr/>
        </p:nvSpPr>
        <p:spPr>
          <a:xfrm>
            <a:off x="5944524" y="3277147"/>
            <a:ext cx="274286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9" y="23253"/>
                </a:moveTo>
                <a:lnTo>
                  <a:pt x="29879" y="23253"/>
                </a:lnTo>
                <a:cubicBezTo>
                  <a:pt x="6506" y="38468"/>
                  <a:pt x="8674" y="63732"/>
                  <a:pt x="8674" y="74066"/>
                </a:cubicBezTo>
                <a:cubicBezTo>
                  <a:pt x="38313" y="30717"/>
                  <a:pt x="83373" y="33301"/>
                  <a:pt x="83373" y="33301"/>
                </a:cubicBezTo>
                <a:cubicBezTo>
                  <a:pt x="83373" y="33301"/>
                  <a:pt x="19277" y="58564"/>
                  <a:pt x="2168" y="109665"/>
                </a:cubicBezTo>
                <a:cubicBezTo>
                  <a:pt x="0" y="114832"/>
                  <a:pt x="8674" y="119712"/>
                  <a:pt x="10602" y="114832"/>
                </a:cubicBezTo>
                <a:cubicBezTo>
                  <a:pt x="14939" y="101913"/>
                  <a:pt x="23373" y="89282"/>
                  <a:pt x="23373" y="89282"/>
                </a:cubicBezTo>
                <a:cubicBezTo>
                  <a:pt x="36385" y="94449"/>
                  <a:pt x="55421" y="101913"/>
                  <a:pt x="70602" y="89282"/>
                </a:cubicBezTo>
                <a:cubicBezTo>
                  <a:pt x="87469" y="74066"/>
                  <a:pt x="87469" y="38468"/>
                  <a:pt x="113012" y="20669"/>
                </a:cubicBezTo>
                <a:cubicBezTo>
                  <a:pt x="119759" y="18086"/>
                  <a:pt x="60000" y="0"/>
                  <a:pt x="29879" y="23253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8" name="Shape 5081"/>
          <p:cNvSpPr/>
          <p:nvPr/>
        </p:nvSpPr>
        <p:spPr>
          <a:xfrm>
            <a:off x="2680330" y="3273256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027" y="87532"/>
                </a:moveTo>
                <a:lnTo>
                  <a:pt x="67027" y="87532"/>
                </a:lnTo>
                <a:cubicBezTo>
                  <a:pt x="67027" y="78441"/>
                  <a:pt x="74324" y="73506"/>
                  <a:pt x="86486" y="66753"/>
                </a:cubicBezTo>
                <a:cubicBezTo>
                  <a:pt x="100810" y="57402"/>
                  <a:pt x="119729" y="45974"/>
                  <a:pt x="119729" y="18441"/>
                </a:cubicBezTo>
                <a:cubicBezTo>
                  <a:pt x="119729" y="16103"/>
                  <a:pt x="117297" y="13766"/>
                  <a:pt x="115135" y="13766"/>
                </a:cubicBezTo>
                <a:cubicBezTo>
                  <a:pt x="93513" y="13766"/>
                  <a:pt x="93513" y="13766"/>
                  <a:pt x="93513" y="13766"/>
                </a:cubicBezTo>
                <a:cubicBezTo>
                  <a:pt x="88648" y="7012"/>
                  <a:pt x="79189" y="0"/>
                  <a:pt x="60000" y="0"/>
                </a:cubicBezTo>
                <a:cubicBezTo>
                  <a:pt x="40810" y="0"/>
                  <a:pt x="31351" y="7012"/>
                  <a:pt x="26486" y="13766"/>
                </a:cubicBezTo>
                <a:cubicBezTo>
                  <a:pt x="4864" y="13766"/>
                  <a:pt x="4864" y="13766"/>
                  <a:pt x="4864" y="13766"/>
                </a:cubicBezTo>
                <a:cubicBezTo>
                  <a:pt x="2432" y="13766"/>
                  <a:pt x="0" y="16103"/>
                  <a:pt x="0" y="18441"/>
                </a:cubicBezTo>
                <a:cubicBezTo>
                  <a:pt x="0" y="45974"/>
                  <a:pt x="16756" y="57402"/>
                  <a:pt x="33513" y="66753"/>
                </a:cubicBezTo>
                <a:cubicBezTo>
                  <a:pt x="45675" y="73506"/>
                  <a:pt x="52702" y="78441"/>
                  <a:pt x="52702" y="87532"/>
                </a:cubicBezTo>
                <a:cubicBezTo>
                  <a:pt x="52702" y="96623"/>
                  <a:pt x="52702" y="96623"/>
                  <a:pt x="52702" y="96623"/>
                </a:cubicBezTo>
                <a:cubicBezTo>
                  <a:pt x="38378" y="98961"/>
                  <a:pt x="28918" y="103636"/>
                  <a:pt x="28918" y="108051"/>
                </a:cubicBezTo>
                <a:cubicBezTo>
                  <a:pt x="28918" y="115064"/>
                  <a:pt x="43243" y="119740"/>
                  <a:pt x="60000" y="119740"/>
                </a:cubicBezTo>
                <a:cubicBezTo>
                  <a:pt x="76486" y="119740"/>
                  <a:pt x="88648" y="115064"/>
                  <a:pt x="88648" y="108051"/>
                </a:cubicBezTo>
                <a:cubicBezTo>
                  <a:pt x="88648" y="103636"/>
                  <a:pt x="81621" y="98961"/>
                  <a:pt x="67027" y="96623"/>
                </a:cubicBezTo>
                <a:lnTo>
                  <a:pt x="67027" y="87532"/>
                </a:lnTo>
                <a:close/>
                <a:moveTo>
                  <a:pt x="86486" y="55064"/>
                </a:moveTo>
                <a:lnTo>
                  <a:pt x="86486" y="55064"/>
                </a:lnTo>
                <a:cubicBezTo>
                  <a:pt x="91081" y="48311"/>
                  <a:pt x="93513" y="36883"/>
                  <a:pt x="93513" y="23116"/>
                </a:cubicBezTo>
                <a:cubicBezTo>
                  <a:pt x="110270" y="23116"/>
                  <a:pt x="110270" y="23116"/>
                  <a:pt x="110270" y="23116"/>
                </a:cubicBezTo>
                <a:cubicBezTo>
                  <a:pt x="107837" y="39220"/>
                  <a:pt x="98378" y="48311"/>
                  <a:pt x="86486" y="55064"/>
                </a:cubicBezTo>
                <a:close/>
                <a:moveTo>
                  <a:pt x="60000" y="9350"/>
                </a:moveTo>
                <a:lnTo>
                  <a:pt x="60000" y="9350"/>
                </a:lnTo>
                <a:cubicBezTo>
                  <a:pt x="79189" y="9350"/>
                  <a:pt x="86486" y="16103"/>
                  <a:pt x="86486" y="18441"/>
                </a:cubicBezTo>
                <a:cubicBezTo>
                  <a:pt x="86486" y="20779"/>
                  <a:pt x="79189" y="27532"/>
                  <a:pt x="60000" y="29870"/>
                </a:cubicBezTo>
                <a:cubicBezTo>
                  <a:pt x="40810" y="27532"/>
                  <a:pt x="33513" y="20779"/>
                  <a:pt x="33513" y="18441"/>
                </a:cubicBezTo>
                <a:cubicBezTo>
                  <a:pt x="33513" y="16103"/>
                  <a:pt x="40810" y="9350"/>
                  <a:pt x="60000" y="9350"/>
                </a:cubicBezTo>
                <a:close/>
                <a:moveTo>
                  <a:pt x="9729" y="23116"/>
                </a:moveTo>
                <a:lnTo>
                  <a:pt x="9729" y="23116"/>
                </a:lnTo>
                <a:cubicBezTo>
                  <a:pt x="26486" y="23116"/>
                  <a:pt x="26486" y="23116"/>
                  <a:pt x="26486" y="23116"/>
                </a:cubicBezTo>
                <a:cubicBezTo>
                  <a:pt x="26486" y="36883"/>
                  <a:pt x="28918" y="48311"/>
                  <a:pt x="33513" y="55064"/>
                </a:cubicBezTo>
                <a:cubicBezTo>
                  <a:pt x="21621" y="48311"/>
                  <a:pt x="9729" y="39220"/>
                  <a:pt x="9729" y="23116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29" name="Shape 5082"/>
          <p:cNvSpPr/>
          <p:nvPr/>
        </p:nvSpPr>
        <p:spPr>
          <a:xfrm>
            <a:off x="2122032" y="3818079"/>
            <a:ext cx="272340" cy="25879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048" y="119744"/>
                </a:moveTo>
                <a:lnTo>
                  <a:pt x="32048" y="119744"/>
                </a:lnTo>
                <a:cubicBezTo>
                  <a:pt x="44819" y="119744"/>
                  <a:pt x="44819" y="119744"/>
                  <a:pt x="44819" y="119744"/>
                </a:cubicBezTo>
                <a:cubicBezTo>
                  <a:pt x="70602" y="67659"/>
                  <a:pt x="70602" y="67659"/>
                  <a:pt x="70602" y="67659"/>
                </a:cubicBezTo>
                <a:cubicBezTo>
                  <a:pt x="102650" y="67659"/>
                  <a:pt x="102650" y="67659"/>
                  <a:pt x="102650" y="67659"/>
                </a:cubicBezTo>
                <a:cubicBezTo>
                  <a:pt x="102650" y="67659"/>
                  <a:pt x="119759" y="67659"/>
                  <a:pt x="119759" y="58723"/>
                </a:cubicBezTo>
                <a:cubicBezTo>
                  <a:pt x="119759" y="49787"/>
                  <a:pt x="102650" y="49787"/>
                  <a:pt x="102650" y="49787"/>
                </a:cubicBezTo>
                <a:cubicBezTo>
                  <a:pt x="70602" y="49787"/>
                  <a:pt x="70602" y="49787"/>
                  <a:pt x="70602" y="49787"/>
                </a:cubicBezTo>
                <a:cubicBezTo>
                  <a:pt x="44819" y="0"/>
                  <a:pt x="44819" y="0"/>
                  <a:pt x="44819" y="0"/>
                </a:cubicBezTo>
                <a:cubicBezTo>
                  <a:pt x="32048" y="0"/>
                  <a:pt x="32048" y="0"/>
                  <a:pt x="32048" y="0"/>
                </a:cubicBezTo>
                <a:cubicBezTo>
                  <a:pt x="46987" y="49787"/>
                  <a:pt x="46987" y="49787"/>
                  <a:pt x="46987" y="49787"/>
                </a:cubicBezTo>
                <a:cubicBezTo>
                  <a:pt x="25783" y="49787"/>
                  <a:pt x="25783" y="49787"/>
                  <a:pt x="25783" y="49787"/>
                </a:cubicBezTo>
                <a:cubicBezTo>
                  <a:pt x="12771" y="38297"/>
                  <a:pt x="12771" y="38297"/>
                  <a:pt x="12771" y="38297"/>
                </a:cubicBezTo>
                <a:cubicBezTo>
                  <a:pt x="0" y="38297"/>
                  <a:pt x="0" y="38297"/>
                  <a:pt x="0" y="38297"/>
                </a:cubicBezTo>
                <a:cubicBezTo>
                  <a:pt x="8674" y="58723"/>
                  <a:pt x="8674" y="58723"/>
                  <a:pt x="8674" y="58723"/>
                </a:cubicBezTo>
                <a:cubicBezTo>
                  <a:pt x="0" y="81446"/>
                  <a:pt x="0" y="81446"/>
                  <a:pt x="0" y="81446"/>
                </a:cubicBezTo>
                <a:cubicBezTo>
                  <a:pt x="12771" y="81446"/>
                  <a:pt x="12771" y="81446"/>
                  <a:pt x="12771" y="81446"/>
                </a:cubicBezTo>
                <a:cubicBezTo>
                  <a:pt x="25783" y="67659"/>
                  <a:pt x="25783" y="67659"/>
                  <a:pt x="25783" y="67659"/>
                </a:cubicBezTo>
                <a:cubicBezTo>
                  <a:pt x="46987" y="67659"/>
                  <a:pt x="46987" y="67659"/>
                  <a:pt x="46987" y="67659"/>
                </a:cubicBezTo>
                <a:lnTo>
                  <a:pt x="32048" y="119744"/>
                </a:ln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grpSp>
        <p:nvGrpSpPr>
          <p:cNvPr id="30" name="Shape 5083"/>
          <p:cNvGrpSpPr/>
          <p:nvPr/>
        </p:nvGrpSpPr>
        <p:grpSpPr>
          <a:xfrm>
            <a:off x="3767746" y="3821969"/>
            <a:ext cx="254833" cy="251008"/>
            <a:chOff x="7197121" y="8332915"/>
            <a:chExt cx="553829" cy="543285"/>
          </a:xfrm>
          <a:solidFill>
            <a:schemeClr val="tx1"/>
          </a:solidFill>
        </p:grpSpPr>
        <p:sp>
          <p:nvSpPr>
            <p:cNvPr id="31" name="Shape 5084"/>
            <p:cNvSpPr/>
            <p:nvPr/>
          </p:nvSpPr>
          <p:spPr>
            <a:xfrm>
              <a:off x="7197121" y="8332915"/>
              <a:ext cx="553829" cy="543285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999" y="0"/>
                  </a:moveTo>
                  <a:lnTo>
                    <a:pt x="59999" y="0"/>
                  </a:lnTo>
                  <a:cubicBezTo>
                    <a:pt x="27532" y="0"/>
                    <a:pt x="0" y="25960"/>
                    <a:pt x="0" y="58807"/>
                  </a:cubicBezTo>
                  <a:cubicBezTo>
                    <a:pt x="0" y="91655"/>
                    <a:pt x="27532" y="119735"/>
                    <a:pt x="59999" y="119735"/>
                  </a:cubicBezTo>
                  <a:cubicBezTo>
                    <a:pt x="92207" y="119735"/>
                    <a:pt x="119740" y="91655"/>
                    <a:pt x="119740" y="58807"/>
                  </a:cubicBezTo>
                  <a:cubicBezTo>
                    <a:pt x="119740" y="25960"/>
                    <a:pt x="92207" y="0"/>
                    <a:pt x="59999" y="0"/>
                  </a:cubicBezTo>
                  <a:close/>
                  <a:moveTo>
                    <a:pt x="59999" y="105695"/>
                  </a:moveTo>
                  <a:lnTo>
                    <a:pt x="59999" y="105695"/>
                  </a:lnTo>
                  <a:cubicBezTo>
                    <a:pt x="34545" y="105695"/>
                    <a:pt x="13766" y="84503"/>
                    <a:pt x="13766" y="58807"/>
                  </a:cubicBezTo>
                  <a:cubicBezTo>
                    <a:pt x="13766" y="32847"/>
                    <a:pt x="34545" y="11920"/>
                    <a:pt x="59999" y="11920"/>
                  </a:cubicBezTo>
                  <a:cubicBezTo>
                    <a:pt x="85194" y="11920"/>
                    <a:pt x="105974" y="32847"/>
                    <a:pt x="105974" y="58807"/>
                  </a:cubicBezTo>
                  <a:cubicBezTo>
                    <a:pt x="105974" y="84503"/>
                    <a:pt x="85194" y="105695"/>
                    <a:pt x="59999" y="105695"/>
                  </a:cubicBez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>
                <a:sym typeface="Roboto"/>
              </a:endParaRPr>
            </a:p>
          </p:txBody>
        </p:sp>
        <p:sp>
          <p:nvSpPr>
            <p:cNvPr id="32" name="Shape 5085"/>
            <p:cNvSpPr/>
            <p:nvPr/>
          </p:nvSpPr>
          <p:spPr>
            <a:xfrm>
              <a:off x="7450784" y="8450839"/>
              <a:ext cx="126831" cy="261114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40373" y="0"/>
                  </a:moveTo>
                  <a:lnTo>
                    <a:pt x="0" y="0"/>
                  </a:lnTo>
                  <a:lnTo>
                    <a:pt x="0" y="71891"/>
                  </a:lnTo>
                  <a:lnTo>
                    <a:pt x="99813" y="119459"/>
                  </a:lnTo>
                  <a:lnTo>
                    <a:pt x="118878" y="105405"/>
                  </a:lnTo>
                  <a:lnTo>
                    <a:pt x="40373" y="61621"/>
                  </a:lnTo>
                  <a:lnTo>
                    <a:pt x="40373" y="0"/>
                  </a:lnTo>
                </a:path>
              </a:pathLst>
            </a:custGeom>
            <a:grpFill/>
            <a:ln>
              <a:solidFill>
                <a:schemeClr val="tx1"/>
              </a:solidFill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>
                <a:sym typeface="Roboto"/>
              </a:endParaRPr>
            </a:p>
          </p:txBody>
        </p:sp>
      </p:grpSp>
      <p:sp>
        <p:nvSpPr>
          <p:cNvPr id="33" name="Shape 5086"/>
          <p:cNvSpPr/>
          <p:nvPr/>
        </p:nvSpPr>
        <p:spPr>
          <a:xfrm>
            <a:off x="9794250" y="4942748"/>
            <a:ext cx="186748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023" y="119662"/>
                </a:moveTo>
                <a:lnTo>
                  <a:pt x="44023" y="119662"/>
                </a:lnTo>
                <a:cubicBezTo>
                  <a:pt x="40828" y="119662"/>
                  <a:pt x="37988" y="116629"/>
                  <a:pt x="34792" y="113595"/>
                </a:cubicBezTo>
                <a:cubicBezTo>
                  <a:pt x="3195" y="74831"/>
                  <a:pt x="3195" y="74831"/>
                  <a:pt x="3195" y="74831"/>
                </a:cubicBezTo>
                <a:cubicBezTo>
                  <a:pt x="0" y="68764"/>
                  <a:pt x="0" y="63033"/>
                  <a:pt x="6390" y="60000"/>
                </a:cubicBezTo>
                <a:cubicBezTo>
                  <a:pt x="12781" y="53932"/>
                  <a:pt x="18816" y="56629"/>
                  <a:pt x="22011" y="60000"/>
                </a:cubicBezTo>
                <a:cubicBezTo>
                  <a:pt x="44023" y="86966"/>
                  <a:pt x="44023" y="86966"/>
                  <a:pt x="44023" y="86966"/>
                </a:cubicBezTo>
                <a:cubicBezTo>
                  <a:pt x="94437" y="9101"/>
                  <a:pt x="94437" y="9101"/>
                  <a:pt x="94437" y="9101"/>
                </a:cubicBezTo>
                <a:cubicBezTo>
                  <a:pt x="100828" y="3033"/>
                  <a:pt x="106863" y="0"/>
                  <a:pt x="113254" y="3033"/>
                </a:cubicBezTo>
                <a:cubicBezTo>
                  <a:pt x="119644" y="6067"/>
                  <a:pt x="119644" y="15168"/>
                  <a:pt x="116449" y="20898"/>
                </a:cubicBezTo>
                <a:cubicBezTo>
                  <a:pt x="56804" y="113595"/>
                  <a:pt x="56804" y="113595"/>
                  <a:pt x="56804" y="113595"/>
                </a:cubicBezTo>
                <a:cubicBezTo>
                  <a:pt x="53609" y="116629"/>
                  <a:pt x="50414" y="119662"/>
                  <a:pt x="44023" y="119662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34" name="Shape 5087"/>
          <p:cNvSpPr/>
          <p:nvPr/>
        </p:nvSpPr>
        <p:spPr>
          <a:xfrm>
            <a:off x="8724341" y="3808347"/>
            <a:ext cx="155623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77" y="27766"/>
                </a:moveTo>
                <a:lnTo>
                  <a:pt x="119577" y="27766"/>
                </a:lnTo>
                <a:cubicBezTo>
                  <a:pt x="119577" y="14969"/>
                  <a:pt x="119577" y="14969"/>
                  <a:pt x="119577" y="14969"/>
                </a:cubicBezTo>
                <a:cubicBezTo>
                  <a:pt x="119577" y="8450"/>
                  <a:pt x="93380" y="0"/>
                  <a:pt x="60000" y="0"/>
                </a:cubicBezTo>
                <a:cubicBezTo>
                  <a:pt x="25774" y="0"/>
                  <a:pt x="0" y="8450"/>
                  <a:pt x="0" y="14969"/>
                </a:cubicBezTo>
                <a:cubicBezTo>
                  <a:pt x="0" y="14969"/>
                  <a:pt x="0" y="14969"/>
                  <a:pt x="0" y="27766"/>
                </a:cubicBezTo>
                <a:cubicBezTo>
                  <a:pt x="0" y="40563"/>
                  <a:pt x="40985" y="51428"/>
                  <a:pt x="40985" y="59879"/>
                </a:cubicBezTo>
                <a:cubicBezTo>
                  <a:pt x="40985" y="70503"/>
                  <a:pt x="0" y="79195"/>
                  <a:pt x="0" y="91991"/>
                </a:cubicBezTo>
                <a:cubicBezTo>
                  <a:pt x="0" y="104788"/>
                  <a:pt x="0" y="106961"/>
                  <a:pt x="0" y="106961"/>
                </a:cubicBezTo>
                <a:cubicBezTo>
                  <a:pt x="0" y="111066"/>
                  <a:pt x="25774" y="119758"/>
                  <a:pt x="60000" y="119758"/>
                </a:cubicBezTo>
                <a:cubicBezTo>
                  <a:pt x="93380" y="119758"/>
                  <a:pt x="119577" y="111066"/>
                  <a:pt x="119577" y="106961"/>
                </a:cubicBezTo>
                <a:cubicBezTo>
                  <a:pt x="119577" y="106961"/>
                  <a:pt x="119577" y="104788"/>
                  <a:pt x="119577" y="91991"/>
                </a:cubicBezTo>
                <a:cubicBezTo>
                  <a:pt x="119577" y="79195"/>
                  <a:pt x="78591" y="70503"/>
                  <a:pt x="78591" y="59879"/>
                </a:cubicBezTo>
                <a:cubicBezTo>
                  <a:pt x="78591" y="51428"/>
                  <a:pt x="119577" y="40563"/>
                  <a:pt x="119577" y="27766"/>
                </a:cubicBezTo>
                <a:close/>
                <a:moveTo>
                  <a:pt x="18591" y="14969"/>
                </a:moveTo>
                <a:lnTo>
                  <a:pt x="18591" y="14969"/>
                </a:lnTo>
                <a:cubicBezTo>
                  <a:pt x="25774" y="12796"/>
                  <a:pt x="37183" y="8450"/>
                  <a:pt x="60000" y="8450"/>
                </a:cubicBezTo>
                <a:cubicBezTo>
                  <a:pt x="82394" y="8450"/>
                  <a:pt x="100985" y="14969"/>
                  <a:pt x="100985" y="14969"/>
                </a:cubicBezTo>
                <a:cubicBezTo>
                  <a:pt x="104788" y="14969"/>
                  <a:pt x="108591" y="17142"/>
                  <a:pt x="104788" y="17142"/>
                </a:cubicBezTo>
                <a:cubicBezTo>
                  <a:pt x="97183" y="21247"/>
                  <a:pt x="78591" y="23420"/>
                  <a:pt x="60000" y="23420"/>
                </a:cubicBezTo>
                <a:cubicBezTo>
                  <a:pt x="40985" y="23420"/>
                  <a:pt x="22394" y="21247"/>
                  <a:pt x="14788" y="17142"/>
                </a:cubicBezTo>
                <a:cubicBezTo>
                  <a:pt x="10985" y="17142"/>
                  <a:pt x="18591" y="14969"/>
                  <a:pt x="18591" y="14969"/>
                </a:cubicBezTo>
                <a:close/>
                <a:moveTo>
                  <a:pt x="63802" y="59879"/>
                </a:moveTo>
                <a:lnTo>
                  <a:pt x="63802" y="59879"/>
                </a:lnTo>
                <a:cubicBezTo>
                  <a:pt x="63802" y="68329"/>
                  <a:pt x="74788" y="72676"/>
                  <a:pt x="86197" y="79195"/>
                </a:cubicBezTo>
                <a:cubicBezTo>
                  <a:pt x="93380" y="83299"/>
                  <a:pt x="104788" y="89818"/>
                  <a:pt x="104788" y="91991"/>
                </a:cubicBezTo>
                <a:cubicBezTo>
                  <a:pt x="104788" y="100442"/>
                  <a:pt x="104788" y="100442"/>
                  <a:pt x="104788" y="100442"/>
                </a:cubicBezTo>
                <a:cubicBezTo>
                  <a:pt x="97183" y="98269"/>
                  <a:pt x="63802" y="94164"/>
                  <a:pt x="63802" y="85472"/>
                </a:cubicBezTo>
                <a:cubicBezTo>
                  <a:pt x="63802" y="81368"/>
                  <a:pt x="56197" y="81368"/>
                  <a:pt x="56197" y="85472"/>
                </a:cubicBezTo>
                <a:cubicBezTo>
                  <a:pt x="56197" y="94164"/>
                  <a:pt x="25774" y="98269"/>
                  <a:pt x="14788" y="100442"/>
                </a:cubicBezTo>
                <a:cubicBezTo>
                  <a:pt x="14788" y="91991"/>
                  <a:pt x="14788" y="91991"/>
                  <a:pt x="14788" y="91991"/>
                </a:cubicBezTo>
                <a:cubicBezTo>
                  <a:pt x="14788" y="89818"/>
                  <a:pt x="25774" y="83299"/>
                  <a:pt x="33802" y="79195"/>
                </a:cubicBezTo>
                <a:cubicBezTo>
                  <a:pt x="44788" y="72676"/>
                  <a:pt x="56197" y="68329"/>
                  <a:pt x="56197" y="59879"/>
                </a:cubicBezTo>
                <a:cubicBezTo>
                  <a:pt x="56197" y="53601"/>
                  <a:pt x="44788" y="49014"/>
                  <a:pt x="33802" y="42736"/>
                </a:cubicBezTo>
                <a:cubicBezTo>
                  <a:pt x="25774" y="38390"/>
                  <a:pt x="14788" y="31871"/>
                  <a:pt x="14788" y="27766"/>
                </a:cubicBezTo>
                <a:cubicBezTo>
                  <a:pt x="14788" y="21247"/>
                  <a:pt x="14788" y="21247"/>
                  <a:pt x="14788" y="21247"/>
                </a:cubicBezTo>
                <a:cubicBezTo>
                  <a:pt x="25774" y="25593"/>
                  <a:pt x="40985" y="27766"/>
                  <a:pt x="60000" y="27766"/>
                </a:cubicBezTo>
                <a:cubicBezTo>
                  <a:pt x="78591" y="27766"/>
                  <a:pt x="97183" y="25593"/>
                  <a:pt x="104788" y="21247"/>
                </a:cubicBezTo>
                <a:cubicBezTo>
                  <a:pt x="104788" y="27766"/>
                  <a:pt x="104788" y="27766"/>
                  <a:pt x="104788" y="27766"/>
                </a:cubicBezTo>
                <a:cubicBezTo>
                  <a:pt x="104788" y="31871"/>
                  <a:pt x="93380" y="38390"/>
                  <a:pt x="86197" y="42736"/>
                </a:cubicBezTo>
                <a:cubicBezTo>
                  <a:pt x="74788" y="49014"/>
                  <a:pt x="63802" y="53601"/>
                  <a:pt x="63802" y="59879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35" name="Shape 5088"/>
          <p:cNvSpPr/>
          <p:nvPr/>
        </p:nvSpPr>
        <p:spPr>
          <a:xfrm>
            <a:off x="10321423" y="2214743"/>
            <a:ext cx="196474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0" y="40575"/>
                </a:moveTo>
                <a:lnTo>
                  <a:pt x="107830" y="40575"/>
                </a:lnTo>
                <a:cubicBezTo>
                  <a:pt x="92619" y="40575"/>
                  <a:pt x="92619" y="40575"/>
                  <a:pt x="92619" y="40575"/>
                </a:cubicBezTo>
                <a:cubicBezTo>
                  <a:pt x="92619" y="30503"/>
                  <a:pt x="92619" y="30503"/>
                  <a:pt x="92619" y="30503"/>
                </a:cubicBezTo>
                <a:cubicBezTo>
                  <a:pt x="92619" y="10071"/>
                  <a:pt x="80450" y="0"/>
                  <a:pt x="59492" y="0"/>
                </a:cubicBezTo>
                <a:cubicBezTo>
                  <a:pt x="35830" y="0"/>
                  <a:pt x="26704" y="10071"/>
                  <a:pt x="26704" y="30503"/>
                </a:cubicBezTo>
                <a:cubicBezTo>
                  <a:pt x="26704" y="40575"/>
                  <a:pt x="26704" y="40575"/>
                  <a:pt x="26704" y="40575"/>
                </a:cubicBezTo>
                <a:cubicBezTo>
                  <a:pt x="8450" y="40575"/>
                  <a:pt x="8450" y="40575"/>
                  <a:pt x="8450" y="40575"/>
                </a:cubicBezTo>
                <a:cubicBezTo>
                  <a:pt x="5746" y="40575"/>
                  <a:pt x="0" y="45755"/>
                  <a:pt x="0" y="50935"/>
                </a:cubicBezTo>
                <a:cubicBezTo>
                  <a:pt x="0" y="107050"/>
                  <a:pt x="0" y="107050"/>
                  <a:pt x="0" y="107050"/>
                </a:cubicBezTo>
                <a:cubicBezTo>
                  <a:pt x="0" y="109640"/>
                  <a:pt x="5746" y="114532"/>
                  <a:pt x="8450" y="114532"/>
                </a:cubicBezTo>
                <a:cubicBezTo>
                  <a:pt x="17915" y="117122"/>
                  <a:pt x="17915" y="117122"/>
                  <a:pt x="17915" y="117122"/>
                </a:cubicBezTo>
                <a:cubicBezTo>
                  <a:pt x="23661" y="119712"/>
                  <a:pt x="29746" y="119712"/>
                  <a:pt x="35830" y="119712"/>
                </a:cubicBezTo>
                <a:cubicBezTo>
                  <a:pt x="83492" y="119712"/>
                  <a:pt x="83492" y="119712"/>
                  <a:pt x="83492" y="119712"/>
                </a:cubicBezTo>
                <a:cubicBezTo>
                  <a:pt x="89577" y="119712"/>
                  <a:pt x="95661" y="119712"/>
                  <a:pt x="101408" y="117122"/>
                </a:cubicBezTo>
                <a:cubicBezTo>
                  <a:pt x="110535" y="114532"/>
                  <a:pt x="110535" y="114532"/>
                  <a:pt x="110535" y="114532"/>
                </a:cubicBezTo>
                <a:cubicBezTo>
                  <a:pt x="113577" y="114532"/>
                  <a:pt x="119661" y="109640"/>
                  <a:pt x="119661" y="107050"/>
                </a:cubicBezTo>
                <a:cubicBezTo>
                  <a:pt x="119661" y="50935"/>
                  <a:pt x="119661" y="50935"/>
                  <a:pt x="119661" y="50935"/>
                </a:cubicBezTo>
                <a:cubicBezTo>
                  <a:pt x="119661" y="45755"/>
                  <a:pt x="113577" y="40575"/>
                  <a:pt x="107830" y="40575"/>
                </a:cubicBezTo>
                <a:close/>
                <a:moveTo>
                  <a:pt x="41577" y="27913"/>
                </a:moveTo>
                <a:lnTo>
                  <a:pt x="41577" y="27913"/>
                </a:lnTo>
                <a:cubicBezTo>
                  <a:pt x="41577" y="17841"/>
                  <a:pt x="50704" y="12661"/>
                  <a:pt x="59492" y="12661"/>
                </a:cubicBezTo>
                <a:cubicBezTo>
                  <a:pt x="68619" y="12661"/>
                  <a:pt x="77408" y="17841"/>
                  <a:pt x="77408" y="27913"/>
                </a:cubicBezTo>
                <a:cubicBezTo>
                  <a:pt x="77408" y="40575"/>
                  <a:pt x="77408" y="40575"/>
                  <a:pt x="77408" y="40575"/>
                </a:cubicBezTo>
                <a:cubicBezTo>
                  <a:pt x="41577" y="40575"/>
                  <a:pt x="41577" y="40575"/>
                  <a:pt x="41577" y="40575"/>
                </a:cubicBezTo>
                <a:lnTo>
                  <a:pt x="41577" y="27913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36" name="Shape 5089"/>
          <p:cNvSpPr/>
          <p:nvPr/>
        </p:nvSpPr>
        <p:spPr>
          <a:xfrm>
            <a:off x="9208718" y="4368738"/>
            <a:ext cx="26456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90275"/>
                </a:moveTo>
                <a:lnTo>
                  <a:pt x="59750" y="90275"/>
                </a:lnTo>
                <a:cubicBezTo>
                  <a:pt x="53250" y="90275"/>
                  <a:pt x="46500" y="97706"/>
                  <a:pt x="46500" y="105137"/>
                </a:cubicBezTo>
                <a:cubicBezTo>
                  <a:pt x="46500" y="112568"/>
                  <a:pt x="53250" y="119724"/>
                  <a:pt x="59750" y="119724"/>
                </a:cubicBezTo>
                <a:cubicBezTo>
                  <a:pt x="66500" y="119724"/>
                  <a:pt x="73000" y="112568"/>
                  <a:pt x="73000" y="105137"/>
                </a:cubicBezTo>
                <a:cubicBezTo>
                  <a:pt x="73000" y="97706"/>
                  <a:pt x="66500" y="90275"/>
                  <a:pt x="59750" y="90275"/>
                </a:cubicBezTo>
                <a:close/>
                <a:moveTo>
                  <a:pt x="33250" y="75688"/>
                </a:moveTo>
                <a:lnTo>
                  <a:pt x="33250" y="75688"/>
                </a:lnTo>
                <a:cubicBezTo>
                  <a:pt x="42000" y="85596"/>
                  <a:pt x="42000" y="85596"/>
                  <a:pt x="42000" y="85596"/>
                </a:cubicBezTo>
                <a:cubicBezTo>
                  <a:pt x="51000" y="75688"/>
                  <a:pt x="66500" y="75688"/>
                  <a:pt x="77500" y="85596"/>
                </a:cubicBezTo>
                <a:cubicBezTo>
                  <a:pt x="86250" y="75688"/>
                  <a:pt x="86250" y="75688"/>
                  <a:pt x="86250" y="75688"/>
                </a:cubicBezTo>
                <a:cubicBezTo>
                  <a:pt x="70750" y="61100"/>
                  <a:pt x="48750" y="61100"/>
                  <a:pt x="33250" y="75688"/>
                </a:cubicBezTo>
                <a:close/>
                <a:moveTo>
                  <a:pt x="15500" y="56146"/>
                </a:moveTo>
                <a:lnTo>
                  <a:pt x="15500" y="56146"/>
                </a:lnTo>
                <a:cubicBezTo>
                  <a:pt x="24500" y="66055"/>
                  <a:pt x="24500" y="66055"/>
                  <a:pt x="24500" y="66055"/>
                </a:cubicBezTo>
                <a:cubicBezTo>
                  <a:pt x="44250" y="46513"/>
                  <a:pt x="75250" y="46513"/>
                  <a:pt x="95250" y="66055"/>
                </a:cubicBezTo>
                <a:cubicBezTo>
                  <a:pt x="104250" y="56146"/>
                  <a:pt x="104250" y="56146"/>
                  <a:pt x="104250" y="56146"/>
                </a:cubicBezTo>
                <a:cubicBezTo>
                  <a:pt x="79750" y="29449"/>
                  <a:pt x="40000" y="29449"/>
                  <a:pt x="15500" y="56146"/>
                </a:cubicBezTo>
                <a:close/>
                <a:moveTo>
                  <a:pt x="0" y="36880"/>
                </a:moveTo>
                <a:lnTo>
                  <a:pt x="0" y="36880"/>
                </a:lnTo>
                <a:cubicBezTo>
                  <a:pt x="6500" y="46513"/>
                  <a:pt x="6500" y="46513"/>
                  <a:pt x="6500" y="46513"/>
                </a:cubicBezTo>
                <a:cubicBezTo>
                  <a:pt x="35500" y="14862"/>
                  <a:pt x="82000" y="14862"/>
                  <a:pt x="110750" y="46513"/>
                </a:cubicBezTo>
                <a:cubicBezTo>
                  <a:pt x="119750" y="36880"/>
                  <a:pt x="119750" y="36880"/>
                  <a:pt x="119750" y="36880"/>
                </a:cubicBezTo>
                <a:cubicBezTo>
                  <a:pt x="86250" y="0"/>
                  <a:pt x="33250" y="0"/>
                  <a:pt x="0" y="3688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37" name="Shape 5090"/>
          <p:cNvSpPr/>
          <p:nvPr/>
        </p:nvSpPr>
        <p:spPr>
          <a:xfrm>
            <a:off x="10364219" y="4968042"/>
            <a:ext cx="130335" cy="1478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00" y="95730"/>
                </a:moveTo>
                <a:lnTo>
                  <a:pt x="115000" y="95730"/>
                </a:lnTo>
                <a:cubicBezTo>
                  <a:pt x="80000" y="59775"/>
                  <a:pt x="80000" y="59775"/>
                  <a:pt x="80000" y="59775"/>
                </a:cubicBezTo>
                <a:cubicBezTo>
                  <a:pt x="115000" y="23820"/>
                  <a:pt x="115000" y="23820"/>
                  <a:pt x="115000" y="23820"/>
                </a:cubicBezTo>
                <a:cubicBezTo>
                  <a:pt x="119500" y="19775"/>
                  <a:pt x="119500" y="11685"/>
                  <a:pt x="115000" y="7640"/>
                </a:cubicBezTo>
                <a:cubicBezTo>
                  <a:pt x="111000" y="0"/>
                  <a:pt x="102000" y="0"/>
                  <a:pt x="92500" y="7640"/>
                </a:cubicBezTo>
                <a:cubicBezTo>
                  <a:pt x="62000" y="39550"/>
                  <a:pt x="62000" y="39550"/>
                  <a:pt x="62000" y="39550"/>
                </a:cubicBezTo>
                <a:cubicBezTo>
                  <a:pt x="31000" y="7640"/>
                  <a:pt x="31000" y="7640"/>
                  <a:pt x="31000" y="7640"/>
                </a:cubicBezTo>
                <a:cubicBezTo>
                  <a:pt x="22000" y="0"/>
                  <a:pt x="13000" y="0"/>
                  <a:pt x="9000" y="7640"/>
                </a:cubicBezTo>
                <a:cubicBezTo>
                  <a:pt x="0" y="11685"/>
                  <a:pt x="0" y="19775"/>
                  <a:pt x="9000" y="23820"/>
                </a:cubicBezTo>
                <a:cubicBezTo>
                  <a:pt x="44000" y="59775"/>
                  <a:pt x="44000" y="59775"/>
                  <a:pt x="44000" y="59775"/>
                </a:cubicBezTo>
                <a:cubicBezTo>
                  <a:pt x="9000" y="95730"/>
                  <a:pt x="9000" y="95730"/>
                  <a:pt x="9000" y="95730"/>
                </a:cubicBezTo>
                <a:cubicBezTo>
                  <a:pt x="0" y="99325"/>
                  <a:pt x="0" y="111460"/>
                  <a:pt x="9000" y="115505"/>
                </a:cubicBezTo>
                <a:cubicBezTo>
                  <a:pt x="13000" y="119550"/>
                  <a:pt x="22000" y="119550"/>
                  <a:pt x="31000" y="115505"/>
                </a:cubicBezTo>
                <a:cubicBezTo>
                  <a:pt x="62000" y="79550"/>
                  <a:pt x="62000" y="79550"/>
                  <a:pt x="62000" y="79550"/>
                </a:cubicBezTo>
                <a:cubicBezTo>
                  <a:pt x="92500" y="115505"/>
                  <a:pt x="92500" y="115505"/>
                  <a:pt x="92500" y="115505"/>
                </a:cubicBezTo>
                <a:cubicBezTo>
                  <a:pt x="102000" y="119550"/>
                  <a:pt x="111000" y="119550"/>
                  <a:pt x="115000" y="115505"/>
                </a:cubicBezTo>
                <a:cubicBezTo>
                  <a:pt x="119500" y="111460"/>
                  <a:pt x="119500" y="99325"/>
                  <a:pt x="115000" y="95730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38" name="Shape 5091"/>
          <p:cNvSpPr/>
          <p:nvPr/>
        </p:nvSpPr>
        <p:spPr>
          <a:xfrm>
            <a:off x="5471819" y="3821969"/>
            <a:ext cx="110881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219" y="117350"/>
                </a:moveTo>
                <a:lnTo>
                  <a:pt x="15219" y="117350"/>
                </a:lnTo>
                <a:cubicBezTo>
                  <a:pt x="9951" y="117350"/>
                  <a:pt x="62048" y="70463"/>
                  <a:pt x="62048" y="70463"/>
                </a:cubicBezTo>
                <a:cubicBezTo>
                  <a:pt x="56780" y="68079"/>
                  <a:pt x="4682" y="61192"/>
                  <a:pt x="4682" y="56158"/>
                </a:cubicBezTo>
                <a:cubicBezTo>
                  <a:pt x="0" y="51920"/>
                  <a:pt x="103609" y="0"/>
                  <a:pt x="108878" y="0"/>
                </a:cubicBezTo>
                <a:cubicBezTo>
                  <a:pt x="108878" y="2384"/>
                  <a:pt x="62048" y="46887"/>
                  <a:pt x="62048" y="49536"/>
                </a:cubicBezTo>
                <a:cubicBezTo>
                  <a:pt x="66731" y="51920"/>
                  <a:pt x="119414" y="58807"/>
                  <a:pt x="119414" y="63576"/>
                </a:cubicBezTo>
                <a:cubicBezTo>
                  <a:pt x="119414" y="65960"/>
                  <a:pt x="20487" y="119735"/>
                  <a:pt x="15219" y="117350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39" name="Shape 5092"/>
          <p:cNvSpPr/>
          <p:nvPr/>
        </p:nvSpPr>
        <p:spPr>
          <a:xfrm>
            <a:off x="4862943" y="3821969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4324"/>
                </a:moveTo>
                <a:lnTo>
                  <a:pt x="107837" y="14324"/>
                </a:lnTo>
                <a:cubicBezTo>
                  <a:pt x="100540" y="14324"/>
                  <a:pt x="100540" y="14324"/>
                  <a:pt x="100540" y="14324"/>
                </a:cubicBezTo>
                <a:cubicBezTo>
                  <a:pt x="100540" y="26486"/>
                  <a:pt x="100540" y="26486"/>
                  <a:pt x="100540" y="26486"/>
                </a:cubicBezTo>
                <a:cubicBezTo>
                  <a:pt x="79189" y="26486"/>
                  <a:pt x="79189" y="26486"/>
                  <a:pt x="79189" y="26486"/>
                </a:cubicBezTo>
                <a:cubicBezTo>
                  <a:pt x="79189" y="14324"/>
                  <a:pt x="79189" y="14324"/>
                  <a:pt x="79189" y="14324"/>
                </a:cubicBezTo>
                <a:cubicBezTo>
                  <a:pt x="40810" y="14324"/>
                  <a:pt x="40810" y="14324"/>
                  <a:pt x="40810" y="14324"/>
                </a:cubicBezTo>
                <a:cubicBezTo>
                  <a:pt x="40810" y="26486"/>
                  <a:pt x="40810" y="26486"/>
                  <a:pt x="40810" y="26486"/>
                </a:cubicBezTo>
                <a:cubicBezTo>
                  <a:pt x="19189" y="26486"/>
                  <a:pt x="19189" y="26486"/>
                  <a:pt x="19189" y="26486"/>
                </a:cubicBezTo>
                <a:cubicBezTo>
                  <a:pt x="19189" y="14324"/>
                  <a:pt x="19189" y="14324"/>
                  <a:pt x="19189" y="14324"/>
                </a:cubicBezTo>
                <a:cubicBezTo>
                  <a:pt x="12162" y="14324"/>
                  <a:pt x="12162" y="14324"/>
                  <a:pt x="12162" y="14324"/>
                </a:cubicBezTo>
                <a:cubicBezTo>
                  <a:pt x="4864" y="14324"/>
                  <a:pt x="0" y="19189"/>
                  <a:pt x="0" y="26486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4864" y="119729"/>
                  <a:pt x="12162" y="119729"/>
                </a:cubicBezTo>
                <a:cubicBezTo>
                  <a:pt x="107837" y="119729"/>
                  <a:pt x="107837" y="119729"/>
                  <a:pt x="107837" y="119729"/>
                </a:cubicBezTo>
                <a:cubicBezTo>
                  <a:pt x="114864" y="119729"/>
                  <a:pt x="119729" y="114864"/>
                  <a:pt x="119729" y="107837"/>
                </a:cubicBezTo>
                <a:cubicBezTo>
                  <a:pt x="119729" y="26486"/>
                  <a:pt x="119729" y="26486"/>
                  <a:pt x="119729" y="26486"/>
                </a:cubicBezTo>
                <a:cubicBezTo>
                  <a:pt x="119729" y="19189"/>
                  <a:pt x="114864" y="14324"/>
                  <a:pt x="107837" y="14324"/>
                </a:cubicBezTo>
                <a:close/>
                <a:moveTo>
                  <a:pt x="107837" y="107837"/>
                </a:moveTo>
                <a:lnTo>
                  <a:pt x="107837" y="107837"/>
                </a:lnTo>
                <a:cubicBezTo>
                  <a:pt x="12162" y="107837"/>
                  <a:pt x="12162" y="107837"/>
                  <a:pt x="12162" y="107837"/>
                </a:cubicBezTo>
                <a:cubicBezTo>
                  <a:pt x="12162" y="52972"/>
                  <a:pt x="12162" y="52972"/>
                  <a:pt x="12162" y="52972"/>
                </a:cubicBezTo>
                <a:cubicBezTo>
                  <a:pt x="107837" y="52972"/>
                  <a:pt x="107837" y="52972"/>
                  <a:pt x="107837" y="52972"/>
                </a:cubicBezTo>
                <a:lnTo>
                  <a:pt x="107837" y="107837"/>
                </a:lnTo>
                <a:close/>
                <a:moveTo>
                  <a:pt x="33513" y="0"/>
                </a:moveTo>
                <a:lnTo>
                  <a:pt x="33513" y="0"/>
                </a:lnTo>
                <a:cubicBezTo>
                  <a:pt x="24054" y="0"/>
                  <a:pt x="24054" y="0"/>
                  <a:pt x="24054" y="0"/>
                </a:cubicBezTo>
                <a:cubicBezTo>
                  <a:pt x="24054" y="24054"/>
                  <a:pt x="24054" y="24054"/>
                  <a:pt x="24054" y="24054"/>
                </a:cubicBezTo>
                <a:cubicBezTo>
                  <a:pt x="33513" y="24054"/>
                  <a:pt x="33513" y="24054"/>
                  <a:pt x="33513" y="24054"/>
                </a:cubicBezTo>
                <a:lnTo>
                  <a:pt x="33513" y="0"/>
                </a:lnTo>
                <a:close/>
                <a:moveTo>
                  <a:pt x="95675" y="0"/>
                </a:moveTo>
                <a:lnTo>
                  <a:pt x="95675" y="0"/>
                </a:lnTo>
                <a:cubicBezTo>
                  <a:pt x="86216" y="0"/>
                  <a:pt x="86216" y="0"/>
                  <a:pt x="86216" y="0"/>
                </a:cubicBezTo>
                <a:cubicBezTo>
                  <a:pt x="86216" y="24054"/>
                  <a:pt x="86216" y="24054"/>
                  <a:pt x="86216" y="24054"/>
                </a:cubicBezTo>
                <a:cubicBezTo>
                  <a:pt x="95675" y="24054"/>
                  <a:pt x="95675" y="24054"/>
                  <a:pt x="95675" y="24054"/>
                </a:cubicBezTo>
                <a:lnTo>
                  <a:pt x="95675" y="0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grpSp>
        <p:nvGrpSpPr>
          <p:cNvPr id="40" name="Shape 5093"/>
          <p:cNvGrpSpPr/>
          <p:nvPr/>
        </p:nvGrpSpPr>
        <p:grpSpPr>
          <a:xfrm>
            <a:off x="4351333" y="3808349"/>
            <a:ext cx="177021" cy="274357"/>
            <a:chOff x="8527946" y="7535335"/>
            <a:chExt cx="385131" cy="596900"/>
          </a:xfrm>
          <a:solidFill>
            <a:schemeClr val="tx1"/>
          </a:solidFill>
        </p:grpSpPr>
        <p:sp>
          <p:nvSpPr>
            <p:cNvPr id="41" name="Shape 5094"/>
            <p:cNvSpPr/>
            <p:nvPr/>
          </p:nvSpPr>
          <p:spPr>
            <a:xfrm>
              <a:off x="8527946" y="7755467"/>
              <a:ext cx="385131" cy="376767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6625" y="0"/>
                  </a:moveTo>
                  <a:lnTo>
                    <a:pt x="116625" y="0"/>
                  </a:lnTo>
                  <a:cubicBezTo>
                    <a:pt x="109875" y="0"/>
                    <a:pt x="109875" y="0"/>
                    <a:pt x="109875" y="0"/>
                  </a:cubicBezTo>
                  <a:cubicBezTo>
                    <a:pt x="106500" y="0"/>
                    <a:pt x="106500" y="0"/>
                    <a:pt x="106500" y="3461"/>
                  </a:cubicBezTo>
                  <a:cubicBezTo>
                    <a:pt x="106500" y="27692"/>
                    <a:pt x="106500" y="27692"/>
                    <a:pt x="106500" y="27692"/>
                  </a:cubicBezTo>
                  <a:cubicBezTo>
                    <a:pt x="106500" y="41153"/>
                    <a:pt x="96375" y="61538"/>
                    <a:pt x="60000" y="61538"/>
                  </a:cubicBezTo>
                  <a:cubicBezTo>
                    <a:pt x="23625" y="61538"/>
                    <a:pt x="13500" y="41153"/>
                    <a:pt x="13500" y="27692"/>
                  </a:cubicBezTo>
                  <a:cubicBezTo>
                    <a:pt x="13500" y="3461"/>
                    <a:pt x="13500" y="3461"/>
                    <a:pt x="13500" y="3461"/>
                  </a:cubicBezTo>
                  <a:cubicBezTo>
                    <a:pt x="13500" y="0"/>
                    <a:pt x="10500" y="0"/>
                    <a:pt x="10500" y="0"/>
                  </a:cubicBezTo>
                  <a:cubicBezTo>
                    <a:pt x="3375" y="0"/>
                    <a:pt x="3375" y="0"/>
                    <a:pt x="3375" y="0"/>
                  </a:cubicBezTo>
                  <a:cubicBezTo>
                    <a:pt x="3375" y="0"/>
                    <a:pt x="0" y="0"/>
                    <a:pt x="0" y="3461"/>
                  </a:cubicBezTo>
                  <a:cubicBezTo>
                    <a:pt x="0" y="27692"/>
                    <a:pt x="0" y="27692"/>
                    <a:pt x="0" y="27692"/>
                  </a:cubicBezTo>
                  <a:cubicBezTo>
                    <a:pt x="0" y="51538"/>
                    <a:pt x="16500" y="71923"/>
                    <a:pt x="50250" y="75384"/>
                  </a:cubicBezTo>
                  <a:cubicBezTo>
                    <a:pt x="50250" y="102307"/>
                    <a:pt x="50250" y="102307"/>
                    <a:pt x="50250" y="102307"/>
                  </a:cubicBezTo>
                  <a:cubicBezTo>
                    <a:pt x="27000" y="102307"/>
                    <a:pt x="27000" y="102307"/>
                    <a:pt x="27000" y="102307"/>
                  </a:cubicBezTo>
                  <a:cubicBezTo>
                    <a:pt x="23625" y="102307"/>
                    <a:pt x="23625" y="102307"/>
                    <a:pt x="23625" y="105769"/>
                  </a:cubicBezTo>
                  <a:cubicBezTo>
                    <a:pt x="23625" y="116153"/>
                    <a:pt x="23625" y="116153"/>
                    <a:pt x="23625" y="116153"/>
                  </a:cubicBezTo>
                  <a:cubicBezTo>
                    <a:pt x="23625" y="119615"/>
                    <a:pt x="23625" y="119615"/>
                    <a:pt x="27000" y="119615"/>
                  </a:cubicBezTo>
                  <a:cubicBezTo>
                    <a:pt x="93375" y="119615"/>
                    <a:pt x="93375" y="119615"/>
                    <a:pt x="93375" y="119615"/>
                  </a:cubicBezTo>
                  <a:cubicBezTo>
                    <a:pt x="96375" y="119615"/>
                    <a:pt x="96375" y="119615"/>
                    <a:pt x="96375" y="116153"/>
                  </a:cubicBezTo>
                  <a:cubicBezTo>
                    <a:pt x="96375" y="105769"/>
                    <a:pt x="96375" y="105769"/>
                    <a:pt x="96375" y="105769"/>
                  </a:cubicBezTo>
                  <a:cubicBezTo>
                    <a:pt x="96375" y="102307"/>
                    <a:pt x="96375" y="102307"/>
                    <a:pt x="93375" y="102307"/>
                  </a:cubicBezTo>
                  <a:cubicBezTo>
                    <a:pt x="70125" y="102307"/>
                    <a:pt x="70125" y="102307"/>
                    <a:pt x="70125" y="102307"/>
                  </a:cubicBezTo>
                  <a:cubicBezTo>
                    <a:pt x="70125" y="75384"/>
                    <a:pt x="70125" y="75384"/>
                    <a:pt x="70125" y="75384"/>
                  </a:cubicBezTo>
                  <a:cubicBezTo>
                    <a:pt x="103125" y="71923"/>
                    <a:pt x="119625" y="51538"/>
                    <a:pt x="119625" y="27692"/>
                  </a:cubicBezTo>
                  <a:cubicBezTo>
                    <a:pt x="119625" y="3461"/>
                    <a:pt x="119625" y="3461"/>
                    <a:pt x="119625" y="3461"/>
                  </a:cubicBezTo>
                  <a:cubicBezTo>
                    <a:pt x="119625" y="0"/>
                    <a:pt x="116625" y="0"/>
                    <a:pt x="116625" y="0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>
                <a:sym typeface="Roboto"/>
              </a:endParaRPr>
            </a:p>
          </p:txBody>
        </p:sp>
        <p:sp>
          <p:nvSpPr>
            <p:cNvPr id="42" name="Shape 5095"/>
            <p:cNvSpPr/>
            <p:nvPr/>
          </p:nvSpPr>
          <p:spPr>
            <a:xfrm>
              <a:off x="8633750" y="7755467"/>
              <a:ext cx="169288" cy="143933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580" y="118974"/>
                  </a:moveTo>
                  <a:lnTo>
                    <a:pt x="59580" y="118974"/>
                  </a:lnTo>
                  <a:cubicBezTo>
                    <a:pt x="111608" y="118974"/>
                    <a:pt x="119160" y="92307"/>
                    <a:pt x="119160" y="73846"/>
                  </a:cubicBezTo>
                  <a:cubicBezTo>
                    <a:pt x="119160" y="0"/>
                    <a:pt x="119160" y="0"/>
                    <a:pt x="11916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3846"/>
                    <a:pt x="0" y="73846"/>
                    <a:pt x="0" y="73846"/>
                  </a:cubicBezTo>
                  <a:cubicBezTo>
                    <a:pt x="0" y="92307"/>
                    <a:pt x="7552" y="118974"/>
                    <a:pt x="59580" y="118974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>
                <a:sym typeface="Roboto"/>
              </a:endParaRPr>
            </a:p>
          </p:txBody>
        </p:sp>
        <p:sp>
          <p:nvSpPr>
            <p:cNvPr id="43" name="Shape 5096"/>
            <p:cNvSpPr/>
            <p:nvPr/>
          </p:nvSpPr>
          <p:spPr>
            <a:xfrm>
              <a:off x="8633750" y="7535335"/>
              <a:ext cx="169288" cy="1778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9160" y="34966"/>
                  </a:moveTo>
                  <a:lnTo>
                    <a:pt x="119160" y="34966"/>
                  </a:lnTo>
                  <a:cubicBezTo>
                    <a:pt x="119160" y="20662"/>
                    <a:pt x="111608" y="0"/>
                    <a:pt x="59580" y="0"/>
                  </a:cubicBezTo>
                  <a:cubicBezTo>
                    <a:pt x="7552" y="0"/>
                    <a:pt x="0" y="20662"/>
                    <a:pt x="0" y="34966"/>
                  </a:cubicBezTo>
                  <a:cubicBezTo>
                    <a:pt x="0" y="119205"/>
                    <a:pt x="0" y="119205"/>
                    <a:pt x="0" y="119205"/>
                  </a:cubicBezTo>
                  <a:cubicBezTo>
                    <a:pt x="119160" y="119205"/>
                    <a:pt x="119160" y="119205"/>
                    <a:pt x="119160" y="119205"/>
                  </a:cubicBezTo>
                  <a:lnTo>
                    <a:pt x="119160" y="34966"/>
                  </a:lnTo>
                </a:path>
              </a:pathLst>
            </a:custGeom>
            <a:grpFill/>
            <a:ln>
              <a:solidFill>
                <a:schemeClr val="tx1"/>
              </a:solidFill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>
                <a:sym typeface="Roboto"/>
              </a:endParaRPr>
            </a:p>
          </p:txBody>
        </p:sp>
      </p:grpSp>
      <p:sp>
        <p:nvSpPr>
          <p:cNvPr id="44" name="Shape 5097"/>
          <p:cNvSpPr/>
          <p:nvPr/>
        </p:nvSpPr>
        <p:spPr>
          <a:xfrm>
            <a:off x="10868050" y="2205013"/>
            <a:ext cx="196474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0" y="46887"/>
                </a:moveTo>
                <a:lnTo>
                  <a:pt x="107830" y="46887"/>
                </a:lnTo>
                <a:cubicBezTo>
                  <a:pt x="92957" y="46887"/>
                  <a:pt x="92957" y="46887"/>
                  <a:pt x="92957" y="46887"/>
                </a:cubicBezTo>
                <a:cubicBezTo>
                  <a:pt x="92957" y="30463"/>
                  <a:pt x="92957" y="30463"/>
                  <a:pt x="92957" y="30463"/>
                </a:cubicBezTo>
                <a:cubicBezTo>
                  <a:pt x="92957" y="11655"/>
                  <a:pt x="80450" y="0"/>
                  <a:pt x="59830" y="0"/>
                </a:cubicBezTo>
                <a:cubicBezTo>
                  <a:pt x="35830" y="0"/>
                  <a:pt x="26704" y="11655"/>
                  <a:pt x="26704" y="30463"/>
                </a:cubicBezTo>
                <a:cubicBezTo>
                  <a:pt x="26704" y="32847"/>
                  <a:pt x="26704" y="32847"/>
                  <a:pt x="26704" y="32847"/>
                </a:cubicBezTo>
                <a:cubicBezTo>
                  <a:pt x="41915" y="32847"/>
                  <a:pt x="41915" y="32847"/>
                  <a:pt x="41915" y="32847"/>
                </a:cubicBezTo>
                <a:cubicBezTo>
                  <a:pt x="41915" y="28079"/>
                  <a:pt x="41915" y="28079"/>
                  <a:pt x="41915" y="28079"/>
                </a:cubicBezTo>
                <a:cubicBezTo>
                  <a:pt x="41915" y="18807"/>
                  <a:pt x="50704" y="14039"/>
                  <a:pt x="59830" y="14039"/>
                </a:cubicBezTo>
                <a:cubicBezTo>
                  <a:pt x="68619" y="14039"/>
                  <a:pt x="77746" y="18807"/>
                  <a:pt x="77746" y="28079"/>
                </a:cubicBezTo>
                <a:cubicBezTo>
                  <a:pt x="77746" y="46887"/>
                  <a:pt x="77746" y="46887"/>
                  <a:pt x="77746" y="46887"/>
                </a:cubicBezTo>
                <a:cubicBezTo>
                  <a:pt x="8788" y="46887"/>
                  <a:pt x="8788" y="46887"/>
                  <a:pt x="8788" y="46887"/>
                </a:cubicBezTo>
                <a:cubicBezTo>
                  <a:pt x="5746" y="46887"/>
                  <a:pt x="0" y="51655"/>
                  <a:pt x="0" y="54039"/>
                </a:cubicBezTo>
                <a:cubicBezTo>
                  <a:pt x="0" y="105695"/>
                  <a:pt x="0" y="105695"/>
                  <a:pt x="0" y="105695"/>
                </a:cubicBezTo>
                <a:cubicBezTo>
                  <a:pt x="0" y="108079"/>
                  <a:pt x="5746" y="112582"/>
                  <a:pt x="8788" y="114966"/>
                </a:cubicBezTo>
                <a:cubicBezTo>
                  <a:pt x="17915" y="117350"/>
                  <a:pt x="17915" y="117350"/>
                  <a:pt x="17915" y="117350"/>
                </a:cubicBezTo>
                <a:cubicBezTo>
                  <a:pt x="24000" y="117350"/>
                  <a:pt x="29746" y="119735"/>
                  <a:pt x="35830" y="119735"/>
                </a:cubicBezTo>
                <a:cubicBezTo>
                  <a:pt x="83830" y="119735"/>
                  <a:pt x="83830" y="119735"/>
                  <a:pt x="83830" y="119735"/>
                </a:cubicBezTo>
                <a:cubicBezTo>
                  <a:pt x="89915" y="119735"/>
                  <a:pt x="95661" y="117350"/>
                  <a:pt x="101746" y="117350"/>
                </a:cubicBezTo>
                <a:cubicBezTo>
                  <a:pt x="110873" y="114966"/>
                  <a:pt x="110873" y="114966"/>
                  <a:pt x="110873" y="114966"/>
                </a:cubicBezTo>
                <a:cubicBezTo>
                  <a:pt x="113577" y="112582"/>
                  <a:pt x="119661" y="108079"/>
                  <a:pt x="119661" y="105695"/>
                </a:cubicBezTo>
                <a:cubicBezTo>
                  <a:pt x="119661" y="54039"/>
                  <a:pt x="119661" y="54039"/>
                  <a:pt x="119661" y="54039"/>
                </a:cubicBezTo>
                <a:cubicBezTo>
                  <a:pt x="119661" y="51655"/>
                  <a:pt x="113577" y="46887"/>
                  <a:pt x="107830" y="46887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45" name="Shape 5098"/>
          <p:cNvSpPr/>
          <p:nvPr/>
        </p:nvSpPr>
        <p:spPr>
          <a:xfrm>
            <a:off x="4331880" y="1656299"/>
            <a:ext cx="215926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8644" y="10741"/>
                </a:moveTo>
                <a:lnTo>
                  <a:pt x="108644" y="10741"/>
                </a:lnTo>
                <a:cubicBezTo>
                  <a:pt x="97902" y="0"/>
                  <a:pt x="89616" y="0"/>
                  <a:pt x="89616" y="0"/>
                </a:cubicBezTo>
                <a:cubicBezTo>
                  <a:pt x="51867" y="40818"/>
                  <a:pt x="51867" y="40818"/>
                  <a:pt x="51867" y="40818"/>
                </a:cubicBezTo>
                <a:cubicBezTo>
                  <a:pt x="7979" y="84398"/>
                  <a:pt x="7979" y="84398"/>
                  <a:pt x="7979" y="84398"/>
                </a:cubicBezTo>
                <a:cubicBezTo>
                  <a:pt x="0" y="119693"/>
                  <a:pt x="0" y="119693"/>
                  <a:pt x="0" y="119693"/>
                </a:cubicBezTo>
                <a:cubicBezTo>
                  <a:pt x="35601" y="111406"/>
                  <a:pt x="35601" y="111406"/>
                  <a:pt x="35601" y="111406"/>
                </a:cubicBezTo>
                <a:cubicBezTo>
                  <a:pt x="81636" y="68132"/>
                  <a:pt x="81636" y="68132"/>
                  <a:pt x="81636" y="68132"/>
                </a:cubicBezTo>
                <a:cubicBezTo>
                  <a:pt x="119693" y="29769"/>
                  <a:pt x="119693" y="29769"/>
                  <a:pt x="119693" y="29769"/>
                </a:cubicBezTo>
                <a:cubicBezTo>
                  <a:pt x="119693" y="29769"/>
                  <a:pt x="119693" y="21790"/>
                  <a:pt x="108644" y="10741"/>
                </a:cubicBezTo>
                <a:close/>
                <a:moveTo>
                  <a:pt x="35601" y="108644"/>
                </a:moveTo>
                <a:lnTo>
                  <a:pt x="35601" y="108644"/>
                </a:lnTo>
                <a:cubicBezTo>
                  <a:pt x="21790" y="111406"/>
                  <a:pt x="21790" y="111406"/>
                  <a:pt x="21790" y="111406"/>
                </a:cubicBezTo>
                <a:cubicBezTo>
                  <a:pt x="21790" y="108644"/>
                  <a:pt x="19335" y="106189"/>
                  <a:pt x="16572" y="103427"/>
                </a:cubicBezTo>
                <a:cubicBezTo>
                  <a:pt x="13503" y="100664"/>
                  <a:pt x="10741" y="100664"/>
                  <a:pt x="10741" y="97902"/>
                </a:cubicBezTo>
                <a:cubicBezTo>
                  <a:pt x="13503" y="87161"/>
                  <a:pt x="13503" y="87161"/>
                  <a:pt x="13503" y="87161"/>
                </a:cubicBezTo>
                <a:cubicBezTo>
                  <a:pt x="16572" y="81636"/>
                  <a:pt x="16572" y="81636"/>
                  <a:pt x="16572" y="81636"/>
                </a:cubicBezTo>
                <a:cubicBezTo>
                  <a:pt x="16572" y="81636"/>
                  <a:pt x="21790" y="81636"/>
                  <a:pt x="30076" y="89616"/>
                </a:cubicBezTo>
                <a:cubicBezTo>
                  <a:pt x="38056" y="97902"/>
                  <a:pt x="38056" y="103427"/>
                  <a:pt x="38056" y="103427"/>
                </a:cubicBezTo>
                <a:lnTo>
                  <a:pt x="35601" y="108644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46" name="Shape 5099"/>
          <p:cNvSpPr/>
          <p:nvPr/>
        </p:nvSpPr>
        <p:spPr>
          <a:xfrm>
            <a:off x="8131028" y="1640732"/>
            <a:ext cx="254834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4490" y="91015"/>
                </a:moveTo>
                <a:lnTo>
                  <a:pt x="94490" y="91015"/>
                </a:lnTo>
                <a:cubicBezTo>
                  <a:pt x="78351" y="83972"/>
                  <a:pt x="73926" y="79097"/>
                  <a:pt x="73926" y="67178"/>
                </a:cubicBezTo>
                <a:cubicBezTo>
                  <a:pt x="73926" y="62302"/>
                  <a:pt x="78351" y="64740"/>
                  <a:pt x="80694" y="52821"/>
                </a:cubicBezTo>
                <a:cubicBezTo>
                  <a:pt x="80694" y="47674"/>
                  <a:pt x="85379" y="52821"/>
                  <a:pt x="85379" y="40902"/>
                </a:cubicBezTo>
                <a:cubicBezTo>
                  <a:pt x="85379" y="35756"/>
                  <a:pt x="83036" y="35756"/>
                  <a:pt x="83036" y="35756"/>
                </a:cubicBezTo>
                <a:cubicBezTo>
                  <a:pt x="83036" y="35756"/>
                  <a:pt x="85379" y="28713"/>
                  <a:pt x="85379" y="23837"/>
                </a:cubicBezTo>
                <a:cubicBezTo>
                  <a:pt x="85379" y="16523"/>
                  <a:pt x="83036" y="0"/>
                  <a:pt x="59869" y="0"/>
                </a:cubicBezTo>
                <a:cubicBezTo>
                  <a:pt x="36702" y="0"/>
                  <a:pt x="34360" y="16523"/>
                  <a:pt x="34360" y="23837"/>
                </a:cubicBezTo>
                <a:cubicBezTo>
                  <a:pt x="34360" y="28713"/>
                  <a:pt x="36702" y="35756"/>
                  <a:pt x="36702" y="35756"/>
                </a:cubicBezTo>
                <a:cubicBezTo>
                  <a:pt x="36702" y="35756"/>
                  <a:pt x="34360" y="35756"/>
                  <a:pt x="34360" y="40902"/>
                </a:cubicBezTo>
                <a:cubicBezTo>
                  <a:pt x="34360" y="52821"/>
                  <a:pt x="39045" y="47674"/>
                  <a:pt x="39045" y="52821"/>
                </a:cubicBezTo>
                <a:cubicBezTo>
                  <a:pt x="41388" y="64740"/>
                  <a:pt x="46073" y="62302"/>
                  <a:pt x="46073" y="67178"/>
                </a:cubicBezTo>
                <a:cubicBezTo>
                  <a:pt x="46073" y="79097"/>
                  <a:pt x="41388" y="83972"/>
                  <a:pt x="25249" y="91015"/>
                </a:cubicBezTo>
                <a:cubicBezTo>
                  <a:pt x="9110" y="95891"/>
                  <a:pt x="0" y="102934"/>
                  <a:pt x="0" y="107810"/>
                </a:cubicBezTo>
                <a:cubicBezTo>
                  <a:pt x="0" y="110248"/>
                  <a:pt x="0" y="119729"/>
                  <a:pt x="0" y="119729"/>
                </a:cubicBezTo>
                <a:cubicBezTo>
                  <a:pt x="59869" y="119729"/>
                  <a:pt x="59869" y="119729"/>
                  <a:pt x="59869" y="119729"/>
                </a:cubicBezTo>
                <a:cubicBezTo>
                  <a:pt x="119739" y="119729"/>
                  <a:pt x="119739" y="119729"/>
                  <a:pt x="119739" y="119729"/>
                </a:cubicBezTo>
                <a:cubicBezTo>
                  <a:pt x="119739" y="119729"/>
                  <a:pt x="119739" y="110248"/>
                  <a:pt x="119739" y="107810"/>
                </a:cubicBezTo>
                <a:cubicBezTo>
                  <a:pt x="119739" y="102934"/>
                  <a:pt x="110629" y="95891"/>
                  <a:pt x="94490" y="91015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47" name="Shape 5100"/>
          <p:cNvSpPr/>
          <p:nvPr/>
        </p:nvSpPr>
        <p:spPr>
          <a:xfrm>
            <a:off x="8667927" y="1646569"/>
            <a:ext cx="272340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59" y="119724"/>
                </a:moveTo>
                <a:lnTo>
                  <a:pt x="119759" y="119724"/>
                </a:lnTo>
                <a:cubicBezTo>
                  <a:pt x="119759" y="119724"/>
                  <a:pt x="119759" y="92965"/>
                  <a:pt x="117349" y="90482"/>
                </a:cubicBezTo>
                <a:cubicBezTo>
                  <a:pt x="115421" y="88000"/>
                  <a:pt x="111325" y="83310"/>
                  <a:pt x="102409" y="80827"/>
                </a:cubicBezTo>
                <a:cubicBezTo>
                  <a:pt x="93975" y="75862"/>
                  <a:pt x="89638" y="70896"/>
                  <a:pt x="89638" y="63724"/>
                </a:cubicBezTo>
                <a:cubicBezTo>
                  <a:pt x="89638" y="58758"/>
                  <a:pt x="93975" y="61241"/>
                  <a:pt x="93975" y="54068"/>
                </a:cubicBezTo>
                <a:cubicBezTo>
                  <a:pt x="93975" y="49103"/>
                  <a:pt x="98313" y="54068"/>
                  <a:pt x="98313" y="43862"/>
                </a:cubicBezTo>
                <a:cubicBezTo>
                  <a:pt x="98313" y="41655"/>
                  <a:pt x="96144" y="41655"/>
                  <a:pt x="96144" y="41655"/>
                </a:cubicBezTo>
                <a:cubicBezTo>
                  <a:pt x="96144" y="41655"/>
                  <a:pt x="98313" y="36689"/>
                  <a:pt x="98313" y="31724"/>
                </a:cubicBezTo>
                <a:cubicBezTo>
                  <a:pt x="98313" y="27034"/>
                  <a:pt x="96144" y="17103"/>
                  <a:pt x="83373" y="17103"/>
                </a:cubicBezTo>
                <a:cubicBezTo>
                  <a:pt x="70602" y="17103"/>
                  <a:pt x="68433" y="27034"/>
                  <a:pt x="68433" y="31724"/>
                </a:cubicBezTo>
                <a:cubicBezTo>
                  <a:pt x="68433" y="36689"/>
                  <a:pt x="70602" y="41655"/>
                  <a:pt x="70602" y="41655"/>
                </a:cubicBezTo>
                <a:cubicBezTo>
                  <a:pt x="70602" y="41655"/>
                  <a:pt x="68433" y="41655"/>
                  <a:pt x="68433" y="43862"/>
                </a:cubicBezTo>
                <a:cubicBezTo>
                  <a:pt x="68433" y="54068"/>
                  <a:pt x="70602" y="49103"/>
                  <a:pt x="72771" y="54068"/>
                </a:cubicBezTo>
                <a:cubicBezTo>
                  <a:pt x="72771" y="61241"/>
                  <a:pt x="74939" y="58758"/>
                  <a:pt x="74939" y="63724"/>
                </a:cubicBezTo>
                <a:cubicBezTo>
                  <a:pt x="74939" y="68689"/>
                  <a:pt x="74939" y="73379"/>
                  <a:pt x="70602" y="75862"/>
                </a:cubicBezTo>
                <a:cubicBezTo>
                  <a:pt x="89638" y="88000"/>
                  <a:pt x="91807" y="88000"/>
                  <a:pt x="91807" y="100413"/>
                </a:cubicBezTo>
                <a:cubicBezTo>
                  <a:pt x="91807" y="119724"/>
                  <a:pt x="91807" y="119724"/>
                  <a:pt x="91807" y="119724"/>
                </a:cubicBezTo>
                <a:lnTo>
                  <a:pt x="119759" y="119724"/>
                </a:lnTo>
                <a:close/>
                <a:moveTo>
                  <a:pt x="62168" y="83310"/>
                </a:moveTo>
                <a:lnTo>
                  <a:pt x="62168" y="83310"/>
                </a:lnTo>
                <a:cubicBezTo>
                  <a:pt x="49156" y="78344"/>
                  <a:pt x="45060" y="73379"/>
                  <a:pt x="45060" y="63724"/>
                </a:cubicBezTo>
                <a:cubicBezTo>
                  <a:pt x="45060" y="56275"/>
                  <a:pt x="49156" y="58758"/>
                  <a:pt x="51325" y="46344"/>
                </a:cubicBezTo>
                <a:cubicBezTo>
                  <a:pt x="51325" y="43862"/>
                  <a:pt x="55662" y="46344"/>
                  <a:pt x="55662" y="36689"/>
                </a:cubicBezTo>
                <a:cubicBezTo>
                  <a:pt x="55662" y="31724"/>
                  <a:pt x="53493" y="31724"/>
                  <a:pt x="53493" y="31724"/>
                </a:cubicBezTo>
                <a:cubicBezTo>
                  <a:pt x="53493" y="31724"/>
                  <a:pt x="53493" y="24551"/>
                  <a:pt x="55662" y="19586"/>
                </a:cubicBezTo>
                <a:cubicBezTo>
                  <a:pt x="55662" y="14620"/>
                  <a:pt x="51325" y="0"/>
                  <a:pt x="36385" y="0"/>
                </a:cubicBezTo>
                <a:cubicBezTo>
                  <a:pt x="19277" y="0"/>
                  <a:pt x="17108" y="14620"/>
                  <a:pt x="17108" y="19586"/>
                </a:cubicBezTo>
                <a:cubicBezTo>
                  <a:pt x="17108" y="24551"/>
                  <a:pt x="17108" y="31724"/>
                  <a:pt x="17108" y="31724"/>
                </a:cubicBezTo>
                <a:cubicBezTo>
                  <a:pt x="17108" y="31724"/>
                  <a:pt x="17108" y="31724"/>
                  <a:pt x="17108" y="36689"/>
                </a:cubicBezTo>
                <a:cubicBezTo>
                  <a:pt x="17108" y="46344"/>
                  <a:pt x="19277" y="43862"/>
                  <a:pt x="21445" y="46344"/>
                </a:cubicBezTo>
                <a:cubicBezTo>
                  <a:pt x="21445" y="58758"/>
                  <a:pt x="25783" y="56275"/>
                  <a:pt x="25783" y="63724"/>
                </a:cubicBezTo>
                <a:cubicBezTo>
                  <a:pt x="25783" y="73379"/>
                  <a:pt x="21445" y="78344"/>
                  <a:pt x="10843" y="83310"/>
                </a:cubicBezTo>
                <a:cubicBezTo>
                  <a:pt x="6506" y="85517"/>
                  <a:pt x="0" y="88000"/>
                  <a:pt x="0" y="95448"/>
                </a:cubicBezTo>
                <a:cubicBezTo>
                  <a:pt x="0" y="119724"/>
                  <a:pt x="0" y="119724"/>
                  <a:pt x="0" y="119724"/>
                </a:cubicBezTo>
                <a:cubicBezTo>
                  <a:pt x="83373" y="119724"/>
                  <a:pt x="83373" y="119724"/>
                  <a:pt x="83373" y="119724"/>
                </a:cubicBezTo>
                <a:cubicBezTo>
                  <a:pt x="83373" y="119724"/>
                  <a:pt x="83373" y="105103"/>
                  <a:pt x="83373" y="100413"/>
                </a:cubicBezTo>
                <a:cubicBezTo>
                  <a:pt x="83373" y="95448"/>
                  <a:pt x="72771" y="90482"/>
                  <a:pt x="62168" y="8331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48" name="Shape 5101"/>
          <p:cNvSpPr/>
          <p:nvPr/>
        </p:nvSpPr>
        <p:spPr>
          <a:xfrm>
            <a:off x="6498932" y="1669920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0" y="119643"/>
                </a:moveTo>
                <a:lnTo>
                  <a:pt x="119730" y="119643"/>
                </a:lnTo>
                <a:cubicBezTo>
                  <a:pt x="119730" y="119643"/>
                  <a:pt x="107595" y="34896"/>
                  <a:pt x="48000" y="34896"/>
                </a:cubicBezTo>
                <a:cubicBezTo>
                  <a:pt x="48000" y="0"/>
                  <a:pt x="48000" y="0"/>
                  <a:pt x="48000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8000" y="116439"/>
                  <a:pt x="48000" y="116439"/>
                  <a:pt x="48000" y="116439"/>
                </a:cubicBezTo>
                <a:cubicBezTo>
                  <a:pt x="48000" y="78694"/>
                  <a:pt x="48000" y="78694"/>
                  <a:pt x="48000" y="78694"/>
                </a:cubicBezTo>
                <a:cubicBezTo>
                  <a:pt x="79011" y="78694"/>
                  <a:pt x="102741" y="81899"/>
                  <a:pt x="119730" y="119643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49" name="Shape 5102"/>
          <p:cNvSpPr/>
          <p:nvPr/>
        </p:nvSpPr>
        <p:spPr>
          <a:xfrm>
            <a:off x="7590238" y="1669920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1891" y="78694"/>
                </a:moveTo>
                <a:lnTo>
                  <a:pt x="71891" y="78694"/>
                </a:lnTo>
                <a:cubicBezTo>
                  <a:pt x="71891" y="116439"/>
                  <a:pt x="71891" y="116439"/>
                  <a:pt x="71891" y="116439"/>
                </a:cubicBezTo>
                <a:cubicBezTo>
                  <a:pt x="119729" y="56617"/>
                  <a:pt x="119729" y="56617"/>
                  <a:pt x="119729" y="56617"/>
                </a:cubicBezTo>
                <a:cubicBezTo>
                  <a:pt x="71891" y="0"/>
                  <a:pt x="71891" y="0"/>
                  <a:pt x="71891" y="0"/>
                </a:cubicBezTo>
                <a:cubicBezTo>
                  <a:pt x="71891" y="34896"/>
                  <a:pt x="71891" y="34896"/>
                  <a:pt x="71891" y="34896"/>
                </a:cubicBezTo>
                <a:cubicBezTo>
                  <a:pt x="12162" y="34896"/>
                  <a:pt x="0" y="119643"/>
                  <a:pt x="0" y="119643"/>
                </a:cubicBezTo>
                <a:cubicBezTo>
                  <a:pt x="16756" y="81899"/>
                  <a:pt x="40810" y="78694"/>
                  <a:pt x="71891" y="78694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0" name="Shape 5103"/>
          <p:cNvSpPr/>
          <p:nvPr/>
        </p:nvSpPr>
        <p:spPr>
          <a:xfrm>
            <a:off x="1040452" y="1640732"/>
            <a:ext cx="245107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459" y="69616"/>
                </a:moveTo>
                <a:lnTo>
                  <a:pt x="69459" y="69616"/>
                </a:lnTo>
                <a:cubicBezTo>
                  <a:pt x="60000" y="79097"/>
                  <a:pt x="47837" y="88577"/>
                  <a:pt x="43243" y="83972"/>
                </a:cubicBezTo>
                <a:cubicBezTo>
                  <a:pt x="35945" y="76659"/>
                  <a:pt x="31081" y="71783"/>
                  <a:pt x="16756" y="83972"/>
                </a:cubicBezTo>
                <a:cubicBezTo>
                  <a:pt x="0" y="95891"/>
                  <a:pt x="11891" y="105372"/>
                  <a:pt x="19189" y="110248"/>
                </a:cubicBezTo>
                <a:cubicBezTo>
                  <a:pt x="26216" y="119729"/>
                  <a:pt x="55135" y="112686"/>
                  <a:pt x="83783" y="83972"/>
                </a:cubicBezTo>
                <a:cubicBezTo>
                  <a:pt x="112432" y="55259"/>
                  <a:pt x="119729" y="26275"/>
                  <a:pt x="112432" y="16523"/>
                </a:cubicBezTo>
                <a:cubicBezTo>
                  <a:pt x="105405" y="9480"/>
                  <a:pt x="98108" y="0"/>
                  <a:pt x="86216" y="14356"/>
                </a:cubicBezTo>
                <a:cubicBezTo>
                  <a:pt x="74324" y="28713"/>
                  <a:pt x="79189" y="33318"/>
                  <a:pt x="86216" y="40902"/>
                </a:cubicBezTo>
                <a:cubicBezTo>
                  <a:pt x="91081" y="45237"/>
                  <a:pt x="81621" y="57426"/>
                  <a:pt x="69459" y="69616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1" name="Shape 5104"/>
          <p:cNvSpPr/>
          <p:nvPr/>
        </p:nvSpPr>
        <p:spPr>
          <a:xfrm>
            <a:off x="3221119" y="1683540"/>
            <a:ext cx="254834" cy="15760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685" y="11368"/>
                </a:moveTo>
                <a:lnTo>
                  <a:pt x="4685" y="11368"/>
                </a:lnTo>
                <a:cubicBezTo>
                  <a:pt x="9110" y="14736"/>
                  <a:pt x="52841" y="52631"/>
                  <a:pt x="52841" y="52631"/>
                </a:cubicBezTo>
                <a:cubicBezTo>
                  <a:pt x="55184" y="56000"/>
                  <a:pt x="57527" y="56000"/>
                  <a:pt x="60130" y="56000"/>
                </a:cubicBezTo>
                <a:cubicBezTo>
                  <a:pt x="62212" y="56000"/>
                  <a:pt x="64555" y="56000"/>
                  <a:pt x="64555" y="52631"/>
                </a:cubicBezTo>
                <a:cubicBezTo>
                  <a:pt x="66637" y="52631"/>
                  <a:pt x="110629" y="14736"/>
                  <a:pt x="112971" y="11368"/>
                </a:cubicBezTo>
                <a:cubicBezTo>
                  <a:pt x="117657" y="7578"/>
                  <a:pt x="119739" y="0"/>
                  <a:pt x="115314" y="0"/>
                </a:cubicBezTo>
                <a:cubicBezTo>
                  <a:pt x="4685" y="0"/>
                  <a:pt x="4685" y="0"/>
                  <a:pt x="4685" y="0"/>
                </a:cubicBezTo>
                <a:cubicBezTo>
                  <a:pt x="0" y="0"/>
                  <a:pt x="2342" y="7578"/>
                  <a:pt x="4685" y="11368"/>
                </a:cubicBezTo>
                <a:close/>
                <a:moveTo>
                  <a:pt x="115314" y="33684"/>
                </a:moveTo>
                <a:lnTo>
                  <a:pt x="115314" y="33684"/>
                </a:lnTo>
                <a:cubicBezTo>
                  <a:pt x="112971" y="33684"/>
                  <a:pt x="66637" y="71157"/>
                  <a:pt x="64555" y="74947"/>
                </a:cubicBezTo>
                <a:cubicBezTo>
                  <a:pt x="64555" y="74947"/>
                  <a:pt x="62212" y="74947"/>
                  <a:pt x="60130" y="74947"/>
                </a:cubicBezTo>
                <a:cubicBezTo>
                  <a:pt x="57527" y="74947"/>
                  <a:pt x="55184" y="74947"/>
                  <a:pt x="52841" y="74947"/>
                </a:cubicBezTo>
                <a:cubicBezTo>
                  <a:pt x="50498" y="71157"/>
                  <a:pt x="7028" y="33684"/>
                  <a:pt x="4685" y="33684"/>
                </a:cubicBezTo>
                <a:cubicBezTo>
                  <a:pt x="2342" y="30315"/>
                  <a:pt x="2342" y="33684"/>
                  <a:pt x="2342" y="33684"/>
                </a:cubicBezTo>
                <a:cubicBezTo>
                  <a:pt x="2342" y="37052"/>
                  <a:pt x="2342" y="112000"/>
                  <a:pt x="2342" y="112000"/>
                </a:cubicBezTo>
                <a:cubicBezTo>
                  <a:pt x="2342" y="115789"/>
                  <a:pt x="4685" y="119578"/>
                  <a:pt x="9110" y="119578"/>
                </a:cubicBezTo>
                <a:cubicBezTo>
                  <a:pt x="110629" y="119578"/>
                  <a:pt x="110629" y="119578"/>
                  <a:pt x="110629" y="119578"/>
                </a:cubicBezTo>
                <a:cubicBezTo>
                  <a:pt x="115314" y="119578"/>
                  <a:pt x="117657" y="115789"/>
                  <a:pt x="117657" y="112000"/>
                </a:cubicBezTo>
                <a:cubicBezTo>
                  <a:pt x="117657" y="112000"/>
                  <a:pt x="117657" y="37052"/>
                  <a:pt x="117657" y="33684"/>
                </a:cubicBezTo>
                <a:cubicBezTo>
                  <a:pt x="117657" y="33684"/>
                  <a:pt x="117657" y="30315"/>
                  <a:pt x="115314" y="33684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2" name="Shape 5105"/>
          <p:cNvSpPr/>
          <p:nvPr/>
        </p:nvSpPr>
        <p:spPr>
          <a:xfrm>
            <a:off x="5394008" y="1627112"/>
            <a:ext cx="26456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3319" y="119759"/>
                </a:moveTo>
                <a:lnTo>
                  <a:pt x="33319" y="119759"/>
                </a:lnTo>
                <a:cubicBezTo>
                  <a:pt x="26555" y="119759"/>
                  <a:pt x="17787" y="115180"/>
                  <a:pt x="13277" y="110843"/>
                </a:cubicBezTo>
                <a:cubicBezTo>
                  <a:pt x="2254" y="100240"/>
                  <a:pt x="0" y="81204"/>
                  <a:pt x="13277" y="68433"/>
                </a:cubicBezTo>
                <a:cubicBezTo>
                  <a:pt x="22296" y="59759"/>
                  <a:pt x="57620" y="25542"/>
                  <a:pt x="75407" y="8433"/>
                </a:cubicBezTo>
                <a:cubicBezTo>
                  <a:pt x="82171" y="2168"/>
                  <a:pt x="90939" y="0"/>
                  <a:pt x="97703" y="2168"/>
                </a:cubicBezTo>
                <a:cubicBezTo>
                  <a:pt x="104217" y="4337"/>
                  <a:pt x="110981" y="10602"/>
                  <a:pt x="113235" y="17108"/>
                </a:cubicBezTo>
                <a:cubicBezTo>
                  <a:pt x="115490" y="23373"/>
                  <a:pt x="113235" y="32048"/>
                  <a:pt x="106471" y="38313"/>
                </a:cubicBezTo>
                <a:cubicBezTo>
                  <a:pt x="48851" y="93975"/>
                  <a:pt x="48851" y="93975"/>
                  <a:pt x="48851" y="93975"/>
                </a:cubicBezTo>
                <a:cubicBezTo>
                  <a:pt x="44342" y="98072"/>
                  <a:pt x="39832" y="100240"/>
                  <a:pt x="37578" y="100240"/>
                </a:cubicBezTo>
                <a:cubicBezTo>
                  <a:pt x="33319" y="100240"/>
                  <a:pt x="28810" y="100240"/>
                  <a:pt x="26555" y="96144"/>
                </a:cubicBezTo>
                <a:cubicBezTo>
                  <a:pt x="22296" y="91807"/>
                  <a:pt x="22296" y="85301"/>
                  <a:pt x="28810" y="76867"/>
                </a:cubicBezTo>
                <a:cubicBezTo>
                  <a:pt x="71148" y="36144"/>
                  <a:pt x="71148" y="36144"/>
                  <a:pt x="71148" y="36144"/>
                </a:cubicBezTo>
                <a:cubicBezTo>
                  <a:pt x="73402" y="36144"/>
                  <a:pt x="75407" y="36144"/>
                  <a:pt x="77411" y="36144"/>
                </a:cubicBezTo>
                <a:cubicBezTo>
                  <a:pt x="77411" y="38313"/>
                  <a:pt x="77411" y="40481"/>
                  <a:pt x="77411" y="42891"/>
                </a:cubicBezTo>
                <a:cubicBezTo>
                  <a:pt x="35574" y="83132"/>
                  <a:pt x="35574" y="83132"/>
                  <a:pt x="35574" y="83132"/>
                </a:cubicBezTo>
                <a:cubicBezTo>
                  <a:pt x="31064" y="85301"/>
                  <a:pt x="31064" y="89638"/>
                  <a:pt x="33319" y="91807"/>
                </a:cubicBezTo>
                <a:lnTo>
                  <a:pt x="35574" y="91807"/>
                </a:lnTo>
                <a:cubicBezTo>
                  <a:pt x="37578" y="91807"/>
                  <a:pt x="39832" y="89638"/>
                  <a:pt x="42087" y="89638"/>
                </a:cubicBezTo>
                <a:cubicBezTo>
                  <a:pt x="99958" y="32048"/>
                  <a:pt x="99958" y="32048"/>
                  <a:pt x="99958" y="32048"/>
                </a:cubicBezTo>
                <a:cubicBezTo>
                  <a:pt x="104217" y="27710"/>
                  <a:pt x="106471" y="23373"/>
                  <a:pt x="104217" y="19277"/>
                </a:cubicBezTo>
                <a:cubicBezTo>
                  <a:pt x="104217" y="14939"/>
                  <a:pt x="99958" y="10602"/>
                  <a:pt x="95448" y="10602"/>
                </a:cubicBezTo>
                <a:cubicBezTo>
                  <a:pt x="90939" y="8433"/>
                  <a:pt x="86680" y="10602"/>
                  <a:pt x="82171" y="14939"/>
                </a:cubicBezTo>
                <a:cubicBezTo>
                  <a:pt x="64133" y="32048"/>
                  <a:pt x="28810" y="66265"/>
                  <a:pt x="20041" y="72530"/>
                </a:cubicBezTo>
                <a:cubicBezTo>
                  <a:pt x="9018" y="85301"/>
                  <a:pt x="11022" y="98072"/>
                  <a:pt x="20041" y="104578"/>
                </a:cubicBezTo>
                <a:cubicBezTo>
                  <a:pt x="26555" y="110843"/>
                  <a:pt x="39832" y="115180"/>
                  <a:pt x="50855" y="102409"/>
                </a:cubicBezTo>
                <a:cubicBezTo>
                  <a:pt x="113235" y="44819"/>
                  <a:pt x="113235" y="44819"/>
                  <a:pt x="113235" y="44819"/>
                </a:cubicBezTo>
                <a:cubicBezTo>
                  <a:pt x="115490" y="42891"/>
                  <a:pt x="117494" y="42891"/>
                  <a:pt x="119749" y="44819"/>
                </a:cubicBezTo>
                <a:lnTo>
                  <a:pt x="119749" y="48915"/>
                </a:lnTo>
                <a:cubicBezTo>
                  <a:pt x="57620" y="108915"/>
                  <a:pt x="57620" y="108915"/>
                  <a:pt x="57620" y="108915"/>
                </a:cubicBezTo>
                <a:cubicBezTo>
                  <a:pt x="50855" y="115180"/>
                  <a:pt x="42087" y="119759"/>
                  <a:pt x="33319" y="119759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3" name="Shape 5106"/>
          <p:cNvSpPr/>
          <p:nvPr/>
        </p:nvSpPr>
        <p:spPr>
          <a:xfrm>
            <a:off x="7029994" y="1669920"/>
            <a:ext cx="274286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2736" y="24925"/>
                </a:moveTo>
                <a:lnTo>
                  <a:pt x="42736" y="24925"/>
                </a:lnTo>
                <a:cubicBezTo>
                  <a:pt x="42736" y="0"/>
                  <a:pt x="42736" y="0"/>
                  <a:pt x="42736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2736" y="116439"/>
                  <a:pt x="42736" y="116439"/>
                  <a:pt x="42736" y="116439"/>
                </a:cubicBezTo>
                <a:cubicBezTo>
                  <a:pt x="42736" y="91513"/>
                  <a:pt x="42736" y="91513"/>
                  <a:pt x="42736" y="91513"/>
                </a:cubicBezTo>
                <a:cubicBezTo>
                  <a:pt x="17142" y="56617"/>
                  <a:pt x="17142" y="56617"/>
                  <a:pt x="17142" y="56617"/>
                </a:cubicBezTo>
                <a:lnTo>
                  <a:pt x="42736" y="24925"/>
                </a:lnTo>
                <a:close/>
                <a:moveTo>
                  <a:pt x="72676" y="34896"/>
                </a:moveTo>
                <a:lnTo>
                  <a:pt x="72676" y="34896"/>
                </a:lnTo>
                <a:cubicBezTo>
                  <a:pt x="72676" y="0"/>
                  <a:pt x="72676" y="0"/>
                  <a:pt x="72676" y="0"/>
                </a:cubicBezTo>
                <a:cubicBezTo>
                  <a:pt x="29939" y="56617"/>
                  <a:pt x="29939" y="56617"/>
                  <a:pt x="29939" y="56617"/>
                </a:cubicBezTo>
                <a:cubicBezTo>
                  <a:pt x="72676" y="116439"/>
                  <a:pt x="72676" y="116439"/>
                  <a:pt x="72676" y="116439"/>
                </a:cubicBezTo>
                <a:cubicBezTo>
                  <a:pt x="72676" y="78694"/>
                  <a:pt x="72676" y="78694"/>
                  <a:pt x="72676" y="78694"/>
                </a:cubicBezTo>
                <a:cubicBezTo>
                  <a:pt x="91991" y="78694"/>
                  <a:pt x="105030" y="81899"/>
                  <a:pt x="119758" y="119643"/>
                </a:cubicBezTo>
                <a:cubicBezTo>
                  <a:pt x="119758" y="119643"/>
                  <a:pt x="117826" y="34896"/>
                  <a:pt x="72676" y="34896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4" name="Shape 5107"/>
          <p:cNvSpPr/>
          <p:nvPr/>
        </p:nvSpPr>
        <p:spPr>
          <a:xfrm>
            <a:off x="2666713" y="1640732"/>
            <a:ext cx="274285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1187" y="0"/>
                </a:moveTo>
                <a:lnTo>
                  <a:pt x="51187" y="0"/>
                </a:lnTo>
                <a:cubicBezTo>
                  <a:pt x="44909" y="0"/>
                  <a:pt x="44909" y="0"/>
                  <a:pt x="44909" y="0"/>
                </a:cubicBezTo>
                <a:lnTo>
                  <a:pt x="42736" y="2167"/>
                </a:lnTo>
                <a:cubicBezTo>
                  <a:pt x="42736" y="28713"/>
                  <a:pt x="42736" y="28713"/>
                  <a:pt x="42736" y="28713"/>
                </a:cubicBezTo>
                <a:cubicBezTo>
                  <a:pt x="21247" y="28713"/>
                  <a:pt x="21247" y="28713"/>
                  <a:pt x="21247" y="28713"/>
                </a:cubicBezTo>
                <a:lnTo>
                  <a:pt x="19315" y="28713"/>
                </a:lnTo>
                <a:cubicBezTo>
                  <a:pt x="17142" y="28713"/>
                  <a:pt x="17142" y="28713"/>
                  <a:pt x="14969" y="30880"/>
                </a:cubicBezTo>
                <a:cubicBezTo>
                  <a:pt x="0" y="40902"/>
                  <a:pt x="0" y="40902"/>
                  <a:pt x="0" y="40902"/>
                </a:cubicBezTo>
                <a:cubicBezTo>
                  <a:pt x="0" y="43069"/>
                  <a:pt x="0" y="43069"/>
                  <a:pt x="0" y="43069"/>
                </a:cubicBezTo>
                <a:cubicBezTo>
                  <a:pt x="0" y="45237"/>
                  <a:pt x="0" y="45237"/>
                  <a:pt x="0" y="45237"/>
                </a:cubicBezTo>
                <a:cubicBezTo>
                  <a:pt x="14969" y="57426"/>
                  <a:pt x="14969" y="57426"/>
                  <a:pt x="14969" y="57426"/>
                </a:cubicBezTo>
                <a:cubicBezTo>
                  <a:pt x="17142" y="57426"/>
                  <a:pt x="17142" y="57426"/>
                  <a:pt x="19315" y="57426"/>
                </a:cubicBezTo>
                <a:cubicBezTo>
                  <a:pt x="19315" y="59864"/>
                  <a:pt x="21247" y="59864"/>
                  <a:pt x="21247" y="59864"/>
                </a:cubicBezTo>
                <a:cubicBezTo>
                  <a:pt x="42736" y="59864"/>
                  <a:pt x="42736" y="59864"/>
                  <a:pt x="42736" y="59864"/>
                </a:cubicBezTo>
                <a:cubicBezTo>
                  <a:pt x="42736" y="117291"/>
                  <a:pt x="42736" y="117291"/>
                  <a:pt x="42736" y="117291"/>
                </a:cubicBezTo>
                <a:cubicBezTo>
                  <a:pt x="42736" y="119729"/>
                  <a:pt x="44909" y="119729"/>
                  <a:pt x="44909" y="119729"/>
                </a:cubicBezTo>
                <a:cubicBezTo>
                  <a:pt x="51187" y="119729"/>
                  <a:pt x="51187" y="119729"/>
                  <a:pt x="51187" y="119729"/>
                </a:cubicBezTo>
                <a:cubicBezTo>
                  <a:pt x="51187" y="119729"/>
                  <a:pt x="53360" y="119729"/>
                  <a:pt x="53360" y="117291"/>
                </a:cubicBezTo>
                <a:cubicBezTo>
                  <a:pt x="53360" y="2167"/>
                  <a:pt x="53360" y="2167"/>
                  <a:pt x="53360" y="2167"/>
                </a:cubicBezTo>
                <a:lnTo>
                  <a:pt x="51187" y="0"/>
                </a:lnTo>
                <a:close/>
                <a:moveTo>
                  <a:pt x="117585" y="28713"/>
                </a:moveTo>
                <a:lnTo>
                  <a:pt x="117585" y="28713"/>
                </a:lnTo>
                <a:cubicBezTo>
                  <a:pt x="104788" y="16523"/>
                  <a:pt x="104788" y="16523"/>
                  <a:pt x="104788" y="16523"/>
                </a:cubicBezTo>
                <a:cubicBezTo>
                  <a:pt x="102615" y="16523"/>
                  <a:pt x="102615" y="16523"/>
                  <a:pt x="100442" y="14356"/>
                </a:cubicBezTo>
                <a:lnTo>
                  <a:pt x="98269" y="14356"/>
                </a:lnTo>
                <a:cubicBezTo>
                  <a:pt x="57706" y="14356"/>
                  <a:pt x="57706" y="14356"/>
                  <a:pt x="57706" y="14356"/>
                </a:cubicBezTo>
                <a:cubicBezTo>
                  <a:pt x="61810" y="45237"/>
                  <a:pt x="61810" y="45237"/>
                  <a:pt x="61810" y="45237"/>
                </a:cubicBezTo>
                <a:cubicBezTo>
                  <a:pt x="98269" y="45237"/>
                  <a:pt x="98269" y="45237"/>
                  <a:pt x="98269" y="45237"/>
                </a:cubicBezTo>
                <a:lnTo>
                  <a:pt x="100442" y="45237"/>
                </a:lnTo>
                <a:cubicBezTo>
                  <a:pt x="102615" y="45237"/>
                  <a:pt x="102615" y="43069"/>
                  <a:pt x="104788" y="43069"/>
                </a:cubicBezTo>
                <a:cubicBezTo>
                  <a:pt x="117585" y="33318"/>
                  <a:pt x="117585" y="33318"/>
                  <a:pt x="117585" y="33318"/>
                </a:cubicBezTo>
                <a:cubicBezTo>
                  <a:pt x="119758" y="30880"/>
                  <a:pt x="119758" y="30880"/>
                  <a:pt x="119758" y="30880"/>
                </a:cubicBezTo>
                <a:cubicBezTo>
                  <a:pt x="119758" y="28713"/>
                  <a:pt x="119758" y="28713"/>
                  <a:pt x="117585" y="28713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5" name="Shape 5108"/>
          <p:cNvSpPr/>
          <p:nvPr/>
        </p:nvSpPr>
        <p:spPr>
          <a:xfrm>
            <a:off x="2174555" y="1627112"/>
            <a:ext cx="167295" cy="2821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475" y="84747"/>
                </a:moveTo>
                <a:lnTo>
                  <a:pt x="112475" y="84747"/>
                </a:lnTo>
                <a:cubicBezTo>
                  <a:pt x="87920" y="39221"/>
                  <a:pt x="87920" y="39221"/>
                  <a:pt x="87920" y="39221"/>
                </a:cubicBezTo>
                <a:cubicBezTo>
                  <a:pt x="80792" y="28949"/>
                  <a:pt x="56237" y="20544"/>
                  <a:pt x="35247" y="24747"/>
                </a:cubicBezTo>
                <a:cubicBezTo>
                  <a:pt x="17821" y="2101"/>
                  <a:pt x="17821" y="2101"/>
                  <a:pt x="17821" y="2101"/>
                </a:cubicBezTo>
                <a:cubicBezTo>
                  <a:pt x="14257" y="0"/>
                  <a:pt x="11089" y="0"/>
                  <a:pt x="7524" y="0"/>
                </a:cubicBezTo>
                <a:cubicBezTo>
                  <a:pt x="3960" y="2101"/>
                  <a:pt x="3960" y="4202"/>
                  <a:pt x="3960" y="6303"/>
                </a:cubicBezTo>
                <a:cubicBezTo>
                  <a:pt x="24950" y="28949"/>
                  <a:pt x="24950" y="28949"/>
                  <a:pt x="24950" y="28949"/>
                </a:cubicBezTo>
                <a:cubicBezTo>
                  <a:pt x="11089" y="32918"/>
                  <a:pt x="0" y="45291"/>
                  <a:pt x="7524" y="55797"/>
                </a:cubicBezTo>
                <a:cubicBezTo>
                  <a:pt x="28514" y="101322"/>
                  <a:pt x="28514" y="101322"/>
                  <a:pt x="28514" y="101322"/>
                </a:cubicBezTo>
                <a:cubicBezTo>
                  <a:pt x="32079" y="113696"/>
                  <a:pt x="56237" y="119766"/>
                  <a:pt x="80792" y="116031"/>
                </a:cubicBezTo>
                <a:cubicBezTo>
                  <a:pt x="105742" y="109494"/>
                  <a:pt x="119603" y="95019"/>
                  <a:pt x="112475" y="84747"/>
                </a:cubicBezTo>
                <a:close/>
                <a:moveTo>
                  <a:pt x="49504" y="51828"/>
                </a:moveTo>
                <a:lnTo>
                  <a:pt x="49504" y="51828"/>
                </a:lnTo>
                <a:cubicBezTo>
                  <a:pt x="42376" y="53929"/>
                  <a:pt x="35247" y="51828"/>
                  <a:pt x="32079" y="47392"/>
                </a:cubicBezTo>
                <a:cubicBezTo>
                  <a:pt x="28514" y="43424"/>
                  <a:pt x="32079" y="37120"/>
                  <a:pt x="38811" y="37120"/>
                </a:cubicBezTo>
                <a:cubicBezTo>
                  <a:pt x="49504" y="35019"/>
                  <a:pt x="56237" y="37120"/>
                  <a:pt x="56237" y="41556"/>
                </a:cubicBezTo>
                <a:cubicBezTo>
                  <a:pt x="59801" y="45291"/>
                  <a:pt x="56237" y="51828"/>
                  <a:pt x="49504" y="51828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6" name="Shape 5109"/>
          <p:cNvSpPr/>
          <p:nvPr/>
        </p:nvSpPr>
        <p:spPr>
          <a:xfrm>
            <a:off x="10317533" y="3339413"/>
            <a:ext cx="20620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7326" y="90511"/>
                </a:moveTo>
                <a:lnTo>
                  <a:pt x="17326" y="90511"/>
                </a:lnTo>
                <a:cubicBezTo>
                  <a:pt x="79572" y="90511"/>
                  <a:pt x="79572" y="90511"/>
                  <a:pt x="79572" y="90511"/>
                </a:cubicBezTo>
                <a:cubicBezTo>
                  <a:pt x="79572" y="119590"/>
                  <a:pt x="79572" y="119590"/>
                  <a:pt x="79572" y="119590"/>
                </a:cubicBezTo>
                <a:cubicBezTo>
                  <a:pt x="119679" y="76177"/>
                  <a:pt x="119679" y="76177"/>
                  <a:pt x="119679" y="76177"/>
                </a:cubicBezTo>
                <a:cubicBezTo>
                  <a:pt x="79572" y="29078"/>
                  <a:pt x="79572" y="29078"/>
                  <a:pt x="79572" y="29078"/>
                </a:cubicBezTo>
                <a:cubicBezTo>
                  <a:pt x="79572" y="61433"/>
                  <a:pt x="79572" y="61433"/>
                  <a:pt x="79572" y="61433"/>
                </a:cubicBezTo>
                <a:cubicBezTo>
                  <a:pt x="22780" y="61433"/>
                  <a:pt x="22780" y="61433"/>
                  <a:pt x="22780" y="61433"/>
                </a:cubicBezTo>
                <a:cubicBezTo>
                  <a:pt x="22780" y="0"/>
                  <a:pt x="22780" y="0"/>
                  <a:pt x="2278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68805"/>
                  <a:pt x="0" y="68805"/>
                  <a:pt x="0" y="68805"/>
                </a:cubicBezTo>
                <a:cubicBezTo>
                  <a:pt x="0" y="79863"/>
                  <a:pt x="8663" y="90511"/>
                  <a:pt x="17326" y="90511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7" name="Shape 5110"/>
          <p:cNvSpPr/>
          <p:nvPr/>
        </p:nvSpPr>
        <p:spPr>
          <a:xfrm>
            <a:off x="8695163" y="2742053"/>
            <a:ext cx="213981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3384" y="93594"/>
                </a:moveTo>
                <a:lnTo>
                  <a:pt x="43384" y="93594"/>
                </a:lnTo>
                <a:cubicBezTo>
                  <a:pt x="38153" y="101222"/>
                  <a:pt x="38153" y="101222"/>
                  <a:pt x="38153" y="101222"/>
                </a:cubicBezTo>
                <a:cubicBezTo>
                  <a:pt x="32615" y="106797"/>
                  <a:pt x="24307" y="106797"/>
                  <a:pt x="18769" y="101222"/>
                </a:cubicBezTo>
                <a:cubicBezTo>
                  <a:pt x="16307" y="98581"/>
                  <a:pt x="13538" y="93594"/>
                  <a:pt x="13538" y="91246"/>
                </a:cubicBezTo>
                <a:cubicBezTo>
                  <a:pt x="13538" y="88312"/>
                  <a:pt x="16307" y="85672"/>
                  <a:pt x="18769" y="83031"/>
                </a:cubicBezTo>
                <a:cubicBezTo>
                  <a:pt x="40923" y="59853"/>
                  <a:pt x="40923" y="59853"/>
                  <a:pt x="40923" y="59853"/>
                </a:cubicBezTo>
                <a:cubicBezTo>
                  <a:pt x="46153" y="57212"/>
                  <a:pt x="54461" y="49290"/>
                  <a:pt x="60000" y="54572"/>
                </a:cubicBezTo>
                <a:cubicBezTo>
                  <a:pt x="62769" y="59853"/>
                  <a:pt x="68000" y="59853"/>
                  <a:pt x="70769" y="54572"/>
                </a:cubicBezTo>
                <a:cubicBezTo>
                  <a:pt x="73538" y="51931"/>
                  <a:pt x="73538" y="49290"/>
                  <a:pt x="70769" y="46943"/>
                </a:cubicBezTo>
                <a:cubicBezTo>
                  <a:pt x="60000" y="36381"/>
                  <a:pt x="43384" y="36381"/>
                  <a:pt x="29846" y="49290"/>
                </a:cubicBezTo>
                <a:cubicBezTo>
                  <a:pt x="8000" y="72762"/>
                  <a:pt x="8000" y="72762"/>
                  <a:pt x="8000" y="72762"/>
                </a:cubicBezTo>
                <a:cubicBezTo>
                  <a:pt x="2461" y="78044"/>
                  <a:pt x="0" y="83031"/>
                  <a:pt x="0" y="91246"/>
                </a:cubicBezTo>
                <a:cubicBezTo>
                  <a:pt x="0" y="98581"/>
                  <a:pt x="2461" y="106797"/>
                  <a:pt x="8000" y="111784"/>
                </a:cubicBezTo>
                <a:cubicBezTo>
                  <a:pt x="13538" y="117066"/>
                  <a:pt x="21538" y="119706"/>
                  <a:pt x="27076" y="119706"/>
                </a:cubicBezTo>
                <a:cubicBezTo>
                  <a:pt x="35076" y="119706"/>
                  <a:pt x="43384" y="117066"/>
                  <a:pt x="48923" y="111784"/>
                </a:cubicBezTo>
                <a:cubicBezTo>
                  <a:pt x="54461" y="104156"/>
                  <a:pt x="54461" y="104156"/>
                  <a:pt x="54461" y="104156"/>
                </a:cubicBezTo>
                <a:cubicBezTo>
                  <a:pt x="57230" y="101222"/>
                  <a:pt x="57230" y="96234"/>
                  <a:pt x="54461" y="93594"/>
                </a:cubicBezTo>
                <a:cubicBezTo>
                  <a:pt x="51692" y="91246"/>
                  <a:pt x="46153" y="91246"/>
                  <a:pt x="43384" y="93594"/>
                </a:cubicBezTo>
                <a:close/>
                <a:moveTo>
                  <a:pt x="111692" y="10562"/>
                </a:moveTo>
                <a:lnTo>
                  <a:pt x="111692" y="10562"/>
                </a:lnTo>
                <a:cubicBezTo>
                  <a:pt x="100615" y="0"/>
                  <a:pt x="84307" y="0"/>
                  <a:pt x="73538" y="10562"/>
                </a:cubicBezTo>
                <a:cubicBezTo>
                  <a:pt x="65230" y="15550"/>
                  <a:pt x="65230" y="15550"/>
                  <a:pt x="65230" y="15550"/>
                </a:cubicBezTo>
                <a:cubicBezTo>
                  <a:pt x="62769" y="20831"/>
                  <a:pt x="62769" y="23471"/>
                  <a:pt x="65230" y="26112"/>
                </a:cubicBezTo>
                <a:cubicBezTo>
                  <a:pt x="68000" y="28753"/>
                  <a:pt x="73538" y="28753"/>
                  <a:pt x="76307" y="26112"/>
                </a:cubicBezTo>
                <a:cubicBezTo>
                  <a:pt x="84307" y="20831"/>
                  <a:pt x="84307" y="20831"/>
                  <a:pt x="84307" y="20831"/>
                </a:cubicBezTo>
                <a:cubicBezTo>
                  <a:pt x="89846" y="15550"/>
                  <a:pt x="97846" y="15550"/>
                  <a:pt x="100615" y="20831"/>
                </a:cubicBezTo>
                <a:cubicBezTo>
                  <a:pt x="103384" y="23471"/>
                  <a:pt x="106153" y="26112"/>
                  <a:pt x="106153" y="31393"/>
                </a:cubicBezTo>
                <a:cubicBezTo>
                  <a:pt x="106153" y="33740"/>
                  <a:pt x="103384" y="36381"/>
                  <a:pt x="100615" y="39022"/>
                </a:cubicBezTo>
                <a:cubicBezTo>
                  <a:pt x="79076" y="62493"/>
                  <a:pt x="79076" y="62493"/>
                  <a:pt x="79076" y="62493"/>
                </a:cubicBezTo>
                <a:cubicBezTo>
                  <a:pt x="65230" y="72762"/>
                  <a:pt x="62769" y="67481"/>
                  <a:pt x="60000" y="64841"/>
                </a:cubicBezTo>
                <a:cubicBezTo>
                  <a:pt x="57230" y="62493"/>
                  <a:pt x="51692" y="62493"/>
                  <a:pt x="48923" y="64841"/>
                </a:cubicBezTo>
                <a:cubicBezTo>
                  <a:pt x="46153" y="67481"/>
                  <a:pt x="46153" y="72762"/>
                  <a:pt x="48923" y="75403"/>
                </a:cubicBezTo>
                <a:cubicBezTo>
                  <a:pt x="54461" y="80684"/>
                  <a:pt x="60000" y="83031"/>
                  <a:pt x="65230" y="83031"/>
                </a:cubicBezTo>
                <a:cubicBezTo>
                  <a:pt x="73538" y="83031"/>
                  <a:pt x="81538" y="80684"/>
                  <a:pt x="87076" y="72762"/>
                </a:cubicBezTo>
                <a:cubicBezTo>
                  <a:pt x="111692" y="49290"/>
                  <a:pt x="111692" y="49290"/>
                  <a:pt x="111692" y="49290"/>
                </a:cubicBezTo>
                <a:cubicBezTo>
                  <a:pt x="116923" y="44303"/>
                  <a:pt x="119692" y="36381"/>
                  <a:pt x="119692" y="31393"/>
                </a:cubicBezTo>
                <a:cubicBezTo>
                  <a:pt x="119692" y="23471"/>
                  <a:pt x="116923" y="15550"/>
                  <a:pt x="111692" y="10562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8" name="Shape 5111"/>
          <p:cNvSpPr/>
          <p:nvPr/>
        </p:nvSpPr>
        <p:spPr>
          <a:xfrm>
            <a:off x="3787199" y="2761510"/>
            <a:ext cx="21203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5895"/>
                  <a:pt x="0" y="15260"/>
                </a:cubicBezTo>
                <a:cubicBezTo>
                  <a:pt x="0" y="76647"/>
                  <a:pt x="0" y="76647"/>
                  <a:pt x="0" y="76647"/>
                </a:cubicBezTo>
                <a:cubicBezTo>
                  <a:pt x="0" y="85664"/>
                  <a:pt x="5230" y="91907"/>
                  <a:pt x="13538" y="91907"/>
                </a:cubicBezTo>
                <a:cubicBezTo>
                  <a:pt x="43692" y="91907"/>
                  <a:pt x="43692" y="91907"/>
                  <a:pt x="43692" y="91907"/>
                </a:cubicBezTo>
                <a:cubicBezTo>
                  <a:pt x="76307" y="119653"/>
                  <a:pt x="76307" y="119653"/>
                  <a:pt x="76307" y="119653"/>
                </a:cubicBezTo>
                <a:cubicBezTo>
                  <a:pt x="76307" y="91907"/>
                  <a:pt x="76307" y="91907"/>
                  <a:pt x="76307" y="91907"/>
                </a:cubicBezTo>
                <a:cubicBezTo>
                  <a:pt x="106153" y="91907"/>
                  <a:pt x="106153" y="91907"/>
                  <a:pt x="106153" y="91907"/>
                </a:cubicBezTo>
                <a:cubicBezTo>
                  <a:pt x="114461" y="91907"/>
                  <a:pt x="119692" y="85664"/>
                  <a:pt x="119692" y="76647"/>
                </a:cubicBezTo>
                <a:cubicBezTo>
                  <a:pt x="119692" y="15260"/>
                  <a:pt x="119692" y="15260"/>
                  <a:pt x="119692" y="15260"/>
                </a:cubicBezTo>
                <a:cubicBezTo>
                  <a:pt x="119692" y="5895"/>
                  <a:pt x="114461" y="0"/>
                  <a:pt x="106153" y="0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59" name="Shape 5112"/>
          <p:cNvSpPr/>
          <p:nvPr/>
        </p:nvSpPr>
        <p:spPr>
          <a:xfrm>
            <a:off x="8681545" y="2191393"/>
            <a:ext cx="245107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0"/>
                </a:moveTo>
                <a:lnTo>
                  <a:pt x="76756" y="44137"/>
                </a:lnTo>
                <a:lnTo>
                  <a:pt x="119729" y="44137"/>
                </a:lnTo>
                <a:lnTo>
                  <a:pt x="83783" y="70896"/>
                </a:lnTo>
                <a:lnTo>
                  <a:pt x="95675" y="119724"/>
                </a:lnTo>
                <a:lnTo>
                  <a:pt x="60000" y="90206"/>
                </a:lnTo>
                <a:lnTo>
                  <a:pt x="23783" y="119724"/>
                </a:lnTo>
                <a:lnTo>
                  <a:pt x="35945" y="70896"/>
                </a:lnTo>
                <a:lnTo>
                  <a:pt x="0" y="44137"/>
                </a:lnTo>
                <a:lnTo>
                  <a:pt x="43243" y="44137"/>
                </a:lnTo>
                <a:lnTo>
                  <a:pt x="60000" y="0"/>
                </a:ln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0" name="Shape 5113"/>
          <p:cNvSpPr/>
          <p:nvPr/>
        </p:nvSpPr>
        <p:spPr>
          <a:xfrm>
            <a:off x="1594858" y="3286876"/>
            <a:ext cx="231491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640" y="58417"/>
                </a:moveTo>
                <a:lnTo>
                  <a:pt x="109640" y="58417"/>
                </a:lnTo>
                <a:cubicBezTo>
                  <a:pt x="109640" y="50935"/>
                  <a:pt x="114820" y="45755"/>
                  <a:pt x="119712" y="40575"/>
                </a:cubicBezTo>
                <a:cubicBezTo>
                  <a:pt x="119712" y="37985"/>
                  <a:pt x="117410" y="33093"/>
                  <a:pt x="117410" y="30503"/>
                </a:cubicBezTo>
                <a:cubicBezTo>
                  <a:pt x="107050" y="33093"/>
                  <a:pt x="101870" y="27913"/>
                  <a:pt x="96978" y="22733"/>
                </a:cubicBezTo>
                <a:cubicBezTo>
                  <a:pt x="91798" y="17841"/>
                  <a:pt x="89208" y="12661"/>
                  <a:pt x="91798" y="4892"/>
                </a:cubicBezTo>
                <a:cubicBezTo>
                  <a:pt x="89208" y="2589"/>
                  <a:pt x="84316" y="0"/>
                  <a:pt x="79136" y="0"/>
                </a:cubicBezTo>
                <a:cubicBezTo>
                  <a:pt x="76546" y="4892"/>
                  <a:pt x="69064" y="10071"/>
                  <a:pt x="61294" y="10071"/>
                </a:cubicBezTo>
                <a:cubicBezTo>
                  <a:pt x="53812" y="10071"/>
                  <a:pt x="46043" y="4892"/>
                  <a:pt x="43453" y="0"/>
                </a:cubicBezTo>
                <a:cubicBezTo>
                  <a:pt x="38273" y="0"/>
                  <a:pt x="33381" y="2589"/>
                  <a:pt x="30791" y="4892"/>
                </a:cubicBezTo>
                <a:cubicBezTo>
                  <a:pt x="33381" y="12661"/>
                  <a:pt x="30791" y="17841"/>
                  <a:pt x="25611" y="22733"/>
                </a:cubicBezTo>
                <a:cubicBezTo>
                  <a:pt x="20719" y="27913"/>
                  <a:pt x="12661" y="33093"/>
                  <a:pt x="5179" y="30503"/>
                </a:cubicBezTo>
                <a:cubicBezTo>
                  <a:pt x="5179" y="33093"/>
                  <a:pt x="2589" y="37985"/>
                  <a:pt x="0" y="40575"/>
                </a:cubicBezTo>
                <a:cubicBezTo>
                  <a:pt x="7769" y="45755"/>
                  <a:pt x="12661" y="50935"/>
                  <a:pt x="12661" y="58417"/>
                </a:cubicBezTo>
                <a:cubicBezTo>
                  <a:pt x="12661" y="66187"/>
                  <a:pt x="7769" y="73669"/>
                  <a:pt x="0" y="79136"/>
                </a:cubicBezTo>
                <a:cubicBezTo>
                  <a:pt x="2589" y="81438"/>
                  <a:pt x="5179" y="86618"/>
                  <a:pt x="5179" y="89208"/>
                </a:cubicBezTo>
                <a:cubicBezTo>
                  <a:pt x="12661" y="89208"/>
                  <a:pt x="20719" y="89208"/>
                  <a:pt x="25611" y="94388"/>
                </a:cubicBezTo>
                <a:cubicBezTo>
                  <a:pt x="30791" y="99280"/>
                  <a:pt x="33381" y="107050"/>
                  <a:pt x="30791" y="114532"/>
                </a:cubicBezTo>
                <a:cubicBezTo>
                  <a:pt x="33381" y="117122"/>
                  <a:pt x="38273" y="117122"/>
                  <a:pt x="43453" y="119712"/>
                </a:cubicBezTo>
                <a:cubicBezTo>
                  <a:pt x="46043" y="111942"/>
                  <a:pt x="53812" y="107050"/>
                  <a:pt x="61294" y="107050"/>
                </a:cubicBezTo>
                <a:cubicBezTo>
                  <a:pt x="69064" y="107050"/>
                  <a:pt x="76546" y="111942"/>
                  <a:pt x="79136" y="119712"/>
                </a:cubicBezTo>
                <a:cubicBezTo>
                  <a:pt x="84316" y="117122"/>
                  <a:pt x="89208" y="117122"/>
                  <a:pt x="91798" y="114532"/>
                </a:cubicBezTo>
                <a:cubicBezTo>
                  <a:pt x="89208" y="107050"/>
                  <a:pt x="91798" y="99280"/>
                  <a:pt x="96978" y="94388"/>
                </a:cubicBezTo>
                <a:cubicBezTo>
                  <a:pt x="101870" y="89208"/>
                  <a:pt x="107050" y="86618"/>
                  <a:pt x="117410" y="89208"/>
                </a:cubicBezTo>
                <a:cubicBezTo>
                  <a:pt x="117410" y="84028"/>
                  <a:pt x="119712" y="81438"/>
                  <a:pt x="119712" y="76258"/>
                </a:cubicBezTo>
                <a:cubicBezTo>
                  <a:pt x="114820" y="73669"/>
                  <a:pt x="109640" y="66187"/>
                  <a:pt x="109640" y="58417"/>
                </a:cubicBezTo>
                <a:close/>
                <a:moveTo>
                  <a:pt x="61294" y="84028"/>
                </a:moveTo>
                <a:lnTo>
                  <a:pt x="61294" y="84028"/>
                </a:lnTo>
                <a:cubicBezTo>
                  <a:pt x="46043" y="84028"/>
                  <a:pt x="35971" y="73669"/>
                  <a:pt x="35971" y="58417"/>
                </a:cubicBezTo>
                <a:cubicBezTo>
                  <a:pt x="35971" y="45755"/>
                  <a:pt x="46043" y="33093"/>
                  <a:pt x="61294" y="33093"/>
                </a:cubicBezTo>
                <a:cubicBezTo>
                  <a:pt x="76546" y="33093"/>
                  <a:pt x="86618" y="45755"/>
                  <a:pt x="86618" y="58417"/>
                </a:cubicBezTo>
                <a:cubicBezTo>
                  <a:pt x="86618" y="73669"/>
                  <a:pt x="76546" y="84028"/>
                  <a:pt x="61294" y="84028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1" name="Shape 5114"/>
          <p:cNvSpPr/>
          <p:nvPr/>
        </p:nvSpPr>
        <p:spPr>
          <a:xfrm>
            <a:off x="7039722" y="2726487"/>
            <a:ext cx="254833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974" y="14025"/>
                </a:moveTo>
                <a:lnTo>
                  <a:pt x="105974" y="14025"/>
                </a:lnTo>
                <a:cubicBezTo>
                  <a:pt x="94285" y="4935"/>
                  <a:pt x="80519" y="0"/>
                  <a:pt x="75844" y="4935"/>
                </a:cubicBezTo>
                <a:cubicBezTo>
                  <a:pt x="59740" y="20779"/>
                  <a:pt x="59740" y="20779"/>
                  <a:pt x="59740" y="20779"/>
                </a:cubicBezTo>
                <a:cubicBezTo>
                  <a:pt x="57402" y="23116"/>
                  <a:pt x="55324" y="32467"/>
                  <a:pt x="55324" y="41558"/>
                </a:cubicBezTo>
                <a:cubicBezTo>
                  <a:pt x="2077" y="94285"/>
                  <a:pt x="2077" y="94285"/>
                  <a:pt x="2077" y="94285"/>
                </a:cubicBezTo>
                <a:cubicBezTo>
                  <a:pt x="0" y="96623"/>
                  <a:pt x="2077" y="105974"/>
                  <a:pt x="9090" y="110649"/>
                </a:cubicBezTo>
                <a:cubicBezTo>
                  <a:pt x="16103" y="117662"/>
                  <a:pt x="23116" y="119740"/>
                  <a:pt x="25454" y="117662"/>
                </a:cubicBezTo>
                <a:cubicBezTo>
                  <a:pt x="78181" y="64415"/>
                  <a:pt x="78181" y="64415"/>
                  <a:pt x="78181" y="64415"/>
                </a:cubicBezTo>
                <a:cubicBezTo>
                  <a:pt x="87272" y="64415"/>
                  <a:pt x="96623" y="62337"/>
                  <a:pt x="98961" y="59999"/>
                </a:cubicBezTo>
                <a:cubicBezTo>
                  <a:pt x="115064" y="43896"/>
                  <a:pt x="115064" y="43896"/>
                  <a:pt x="115064" y="43896"/>
                </a:cubicBezTo>
                <a:cubicBezTo>
                  <a:pt x="119740" y="39220"/>
                  <a:pt x="117402" y="25454"/>
                  <a:pt x="105974" y="14025"/>
                </a:cubicBezTo>
                <a:close/>
                <a:moveTo>
                  <a:pt x="48311" y="66753"/>
                </a:moveTo>
                <a:lnTo>
                  <a:pt x="48311" y="66753"/>
                </a:lnTo>
                <a:cubicBezTo>
                  <a:pt x="45974" y="64415"/>
                  <a:pt x="45974" y="59999"/>
                  <a:pt x="50649" y="57662"/>
                </a:cubicBezTo>
                <a:cubicBezTo>
                  <a:pt x="52987" y="52987"/>
                  <a:pt x="57402" y="52987"/>
                  <a:pt x="59740" y="55324"/>
                </a:cubicBezTo>
                <a:cubicBezTo>
                  <a:pt x="62077" y="57662"/>
                  <a:pt x="62077" y="62337"/>
                  <a:pt x="57402" y="64415"/>
                </a:cubicBezTo>
                <a:cubicBezTo>
                  <a:pt x="55324" y="69090"/>
                  <a:pt x="50649" y="69090"/>
                  <a:pt x="48311" y="66753"/>
                </a:cubicBezTo>
                <a:close/>
                <a:moveTo>
                  <a:pt x="91948" y="30129"/>
                </a:moveTo>
                <a:lnTo>
                  <a:pt x="91948" y="30129"/>
                </a:lnTo>
                <a:cubicBezTo>
                  <a:pt x="82857" y="20779"/>
                  <a:pt x="80519" y="9350"/>
                  <a:pt x="80519" y="9350"/>
                </a:cubicBezTo>
                <a:cubicBezTo>
                  <a:pt x="82857" y="7012"/>
                  <a:pt x="91948" y="11428"/>
                  <a:pt x="101298" y="18701"/>
                </a:cubicBezTo>
                <a:cubicBezTo>
                  <a:pt x="110389" y="27792"/>
                  <a:pt x="112727" y="36883"/>
                  <a:pt x="110389" y="39220"/>
                </a:cubicBezTo>
                <a:cubicBezTo>
                  <a:pt x="110389" y="39220"/>
                  <a:pt x="98961" y="36883"/>
                  <a:pt x="91948" y="30129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2" name="Shape 5115"/>
          <p:cNvSpPr/>
          <p:nvPr/>
        </p:nvSpPr>
        <p:spPr>
          <a:xfrm>
            <a:off x="1044342" y="3224611"/>
            <a:ext cx="250941" cy="29186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966" y="41876"/>
                </a:moveTo>
                <a:lnTo>
                  <a:pt x="114966" y="41876"/>
                </a:lnTo>
                <a:cubicBezTo>
                  <a:pt x="39999" y="67767"/>
                  <a:pt x="70463" y="0"/>
                  <a:pt x="11655" y="36022"/>
                </a:cubicBezTo>
                <a:cubicBezTo>
                  <a:pt x="0" y="40075"/>
                  <a:pt x="0" y="40075"/>
                  <a:pt x="0" y="40075"/>
                </a:cubicBezTo>
                <a:cubicBezTo>
                  <a:pt x="23311" y="119774"/>
                  <a:pt x="23311" y="119774"/>
                  <a:pt x="23311" y="119774"/>
                </a:cubicBezTo>
                <a:cubicBezTo>
                  <a:pt x="37350" y="119774"/>
                  <a:pt x="37350" y="119774"/>
                  <a:pt x="37350" y="119774"/>
                </a:cubicBezTo>
                <a:cubicBezTo>
                  <a:pt x="25695" y="79924"/>
                  <a:pt x="25695" y="79924"/>
                  <a:pt x="25695" y="79924"/>
                </a:cubicBezTo>
                <a:cubicBezTo>
                  <a:pt x="77615" y="43902"/>
                  <a:pt x="56423" y="119774"/>
                  <a:pt x="117350" y="43902"/>
                </a:cubicBezTo>
                <a:cubicBezTo>
                  <a:pt x="119735" y="43902"/>
                  <a:pt x="117350" y="41876"/>
                  <a:pt x="114966" y="41876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3" name="Shape 5116"/>
          <p:cNvSpPr/>
          <p:nvPr/>
        </p:nvSpPr>
        <p:spPr>
          <a:xfrm>
            <a:off x="8140756" y="2732324"/>
            <a:ext cx="235380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112" y="48311"/>
                </a:moveTo>
                <a:lnTo>
                  <a:pt x="92112" y="48311"/>
                </a:lnTo>
                <a:cubicBezTo>
                  <a:pt x="77183" y="16363"/>
                  <a:pt x="67042" y="4675"/>
                  <a:pt x="42253" y="4675"/>
                </a:cubicBezTo>
                <a:cubicBezTo>
                  <a:pt x="32112" y="4675"/>
                  <a:pt x="34647" y="0"/>
                  <a:pt x="27323" y="2597"/>
                </a:cubicBezTo>
                <a:cubicBezTo>
                  <a:pt x="19718" y="4675"/>
                  <a:pt x="27323" y="7012"/>
                  <a:pt x="19718" y="14025"/>
                </a:cubicBezTo>
                <a:cubicBezTo>
                  <a:pt x="0" y="27792"/>
                  <a:pt x="2253" y="43896"/>
                  <a:pt x="9859" y="76103"/>
                </a:cubicBezTo>
                <a:cubicBezTo>
                  <a:pt x="14929" y="89870"/>
                  <a:pt x="2253" y="91948"/>
                  <a:pt x="7323" y="105974"/>
                </a:cubicBezTo>
                <a:cubicBezTo>
                  <a:pt x="9859" y="115324"/>
                  <a:pt x="39718" y="119740"/>
                  <a:pt x="69859" y="108311"/>
                </a:cubicBezTo>
                <a:cubicBezTo>
                  <a:pt x="99718" y="99220"/>
                  <a:pt x="119718" y="78181"/>
                  <a:pt x="114647" y="69090"/>
                </a:cubicBezTo>
                <a:cubicBezTo>
                  <a:pt x="109577" y="55324"/>
                  <a:pt x="99718" y="62077"/>
                  <a:pt x="92112" y="48311"/>
                </a:cubicBezTo>
                <a:close/>
                <a:moveTo>
                  <a:pt x="67042" y="101558"/>
                </a:moveTo>
                <a:lnTo>
                  <a:pt x="67042" y="101558"/>
                </a:lnTo>
                <a:cubicBezTo>
                  <a:pt x="39718" y="110649"/>
                  <a:pt x="17183" y="103636"/>
                  <a:pt x="14929" y="101558"/>
                </a:cubicBezTo>
                <a:cubicBezTo>
                  <a:pt x="14929" y="99220"/>
                  <a:pt x="24788" y="82857"/>
                  <a:pt x="54647" y="73766"/>
                </a:cubicBezTo>
                <a:cubicBezTo>
                  <a:pt x="87323" y="62077"/>
                  <a:pt x="104788" y="66753"/>
                  <a:pt x="104788" y="71428"/>
                </a:cubicBezTo>
                <a:cubicBezTo>
                  <a:pt x="107042" y="73766"/>
                  <a:pt x="94647" y="91948"/>
                  <a:pt x="67042" y="101558"/>
                </a:cubicBezTo>
                <a:close/>
                <a:moveTo>
                  <a:pt x="57183" y="78181"/>
                </a:moveTo>
                <a:lnTo>
                  <a:pt x="57183" y="78181"/>
                </a:lnTo>
                <a:cubicBezTo>
                  <a:pt x="42253" y="82857"/>
                  <a:pt x="34647" y="87532"/>
                  <a:pt x="27323" y="94285"/>
                </a:cubicBezTo>
                <a:cubicBezTo>
                  <a:pt x="32112" y="96883"/>
                  <a:pt x="39718" y="99220"/>
                  <a:pt x="47042" y="94285"/>
                </a:cubicBezTo>
                <a:cubicBezTo>
                  <a:pt x="59718" y="91948"/>
                  <a:pt x="64788" y="82857"/>
                  <a:pt x="62253" y="76103"/>
                </a:cubicBezTo>
                <a:lnTo>
                  <a:pt x="62253" y="76103"/>
                </a:lnTo>
                <a:cubicBezTo>
                  <a:pt x="62253" y="76103"/>
                  <a:pt x="59718" y="78181"/>
                  <a:pt x="57183" y="78181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4" name="Shape 5117"/>
          <p:cNvSpPr/>
          <p:nvPr/>
        </p:nvSpPr>
        <p:spPr>
          <a:xfrm>
            <a:off x="7580512" y="2736216"/>
            <a:ext cx="26456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513" y="34647"/>
                </a:moveTo>
                <a:lnTo>
                  <a:pt x="6513" y="34647"/>
                </a:lnTo>
                <a:cubicBezTo>
                  <a:pt x="112985" y="34647"/>
                  <a:pt x="112985" y="34647"/>
                  <a:pt x="112985" y="34647"/>
                </a:cubicBezTo>
                <a:cubicBezTo>
                  <a:pt x="115240" y="34647"/>
                  <a:pt x="115240" y="32394"/>
                  <a:pt x="112985" y="29859"/>
                </a:cubicBezTo>
                <a:cubicBezTo>
                  <a:pt x="112985" y="29859"/>
                  <a:pt x="93194" y="22253"/>
                  <a:pt x="88684" y="22253"/>
                </a:cubicBezTo>
                <a:cubicBezTo>
                  <a:pt x="84175" y="22253"/>
                  <a:pt x="84175" y="22253"/>
                  <a:pt x="84175" y="22253"/>
                </a:cubicBezTo>
                <a:cubicBezTo>
                  <a:pt x="84175" y="0"/>
                  <a:pt x="84175" y="0"/>
                  <a:pt x="84175" y="0"/>
                </a:cubicBezTo>
                <a:cubicBezTo>
                  <a:pt x="35323" y="0"/>
                  <a:pt x="35323" y="0"/>
                  <a:pt x="35323" y="0"/>
                </a:cubicBezTo>
                <a:cubicBezTo>
                  <a:pt x="35323" y="22253"/>
                  <a:pt x="35323" y="22253"/>
                  <a:pt x="35323" y="22253"/>
                </a:cubicBezTo>
                <a:cubicBezTo>
                  <a:pt x="31064" y="22253"/>
                  <a:pt x="31064" y="22253"/>
                  <a:pt x="31064" y="22253"/>
                </a:cubicBezTo>
                <a:cubicBezTo>
                  <a:pt x="26555" y="22253"/>
                  <a:pt x="6513" y="29859"/>
                  <a:pt x="6513" y="29859"/>
                </a:cubicBezTo>
                <a:cubicBezTo>
                  <a:pt x="4258" y="32394"/>
                  <a:pt x="4258" y="34647"/>
                  <a:pt x="6513" y="34647"/>
                </a:cubicBezTo>
                <a:close/>
                <a:moveTo>
                  <a:pt x="112985" y="44788"/>
                </a:moveTo>
                <a:lnTo>
                  <a:pt x="112985" y="44788"/>
                </a:lnTo>
                <a:cubicBezTo>
                  <a:pt x="6513" y="44788"/>
                  <a:pt x="6513" y="44788"/>
                  <a:pt x="6513" y="44788"/>
                </a:cubicBezTo>
                <a:cubicBezTo>
                  <a:pt x="2004" y="44788"/>
                  <a:pt x="0" y="47323"/>
                  <a:pt x="0" y="52112"/>
                </a:cubicBezTo>
                <a:cubicBezTo>
                  <a:pt x="0" y="77183"/>
                  <a:pt x="0" y="77183"/>
                  <a:pt x="0" y="77183"/>
                </a:cubicBezTo>
                <a:cubicBezTo>
                  <a:pt x="0" y="79718"/>
                  <a:pt x="2004" y="84507"/>
                  <a:pt x="6513" y="84507"/>
                </a:cubicBezTo>
                <a:cubicBezTo>
                  <a:pt x="17787" y="84507"/>
                  <a:pt x="17787" y="84507"/>
                  <a:pt x="17787" y="84507"/>
                </a:cubicBezTo>
                <a:cubicBezTo>
                  <a:pt x="13277" y="119718"/>
                  <a:pt x="13277" y="119718"/>
                  <a:pt x="13277" y="119718"/>
                </a:cubicBezTo>
                <a:cubicBezTo>
                  <a:pt x="106471" y="119718"/>
                  <a:pt x="106471" y="119718"/>
                  <a:pt x="106471" y="119718"/>
                </a:cubicBezTo>
                <a:cubicBezTo>
                  <a:pt x="101962" y="84507"/>
                  <a:pt x="101962" y="84507"/>
                  <a:pt x="101962" y="84507"/>
                </a:cubicBezTo>
                <a:cubicBezTo>
                  <a:pt x="112985" y="84507"/>
                  <a:pt x="112985" y="84507"/>
                  <a:pt x="112985" y="84507"/>
                </a:cubicBezTo>
                <a:cubicBezTo>
                  <a:pt x="117494" y="84507"/>
                  <a:pt x="119749" y="79718"/>
                  <a:pt x="119749" y="77183"/>
                </a:cubicBezTo>
                <a:cubicBezTo>
                  <a:pt x="119749" y="52112"/>
                  <a:pt x="119749" y="52112"/>
                  <a:pt x="119749" y="52112"/>
                </a:cubicBezTo>
                <a:cubicBezTo>
                  <a:pt x="119749" y="47323"/>
                  <a:pt x="117494" y="44788"/>
                  <a:pt x="112985" y="44788"/>
                </a:cubicBezTo>
                <a:close/>
                <a:moveTo>
                  <a:pt x="24300" y="104788"/>
                </a:moveTo>
                <a:lnTo>
                  <a:pt x="24300" y="104788"/>
                </a:lnTo>
                <a:cubicBezTo>
                  <a:pt x="33068" y="59718"/>
                  <a:pt x="33068" y="59718"/>
                  <a:pt x="33068" y="59718"/>
                </a:cubicBezTo>
                <a:cubicBezTo>
                  <a:pt x="86430" y="59718"/>
                  <a:pt x="86430" y="59718"/>
                  <a:pt x="86430" y="59718"/>
                </a:cubicBezTo>
                <a:cubicBezTo>
                  <a:pt x="95448" y="104788"/>
                  <a:pt x="95448" y="104788"/>
                  <a:pt x="95448" y="104788"/>
                </a:cubicBezTo>
                <a:lnTo>
                  <a:pt x="24300" y="104788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5" name="Shape 5118"/>
          <p:cNvSpPr/>
          <p:nvPr/>
        </p:nvSpPr>
        <p:spPr>
          <a:xfrm>
            <a:off x="3211394" y="2732325"/>
            <a:ext cx="274285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285" y="74157"/>
                </a:moveTo>
                <a:lnTo>
                  <a:pt x="34285" y="74157"/>
                </a:lnTo>
                <a:cubicBezTo>
                  <a:pt x="34285" y="33707"/>
                  <a:pt x="34285" y="33707"/>
                  <a:pt x="34285" y="33707"/>
                </a:cubicBezTo>
                <a:cubicBezTo>
                  <a:pt x="12796" y="33707"/>
                  <a:pt x="12796" y="33707"/>
                  <a:pt x="12796" y="33707"/>
                </a:cubicBezTo>
                <a:cubicBezTo>
                  <a:pt x="4346" y="33707"/>
                  <a:pt x="0" y="40719"/>
                  <a:pt x="0" y="48000"/>
                </a:cubicBezTo>
                <a:cubicBezTo>
                  <a:pt x="0" y="86022"/>
                  <a:pt x="0" y="86022"/>
                  <a:pt x="0" y="86022"/>
                </a:cubicBezTo>
                <a:cubicBezTo>
                  <a:pt x="0" y="95460"/>
                  <a:pt x="4346" y="100584"/>
                  <a:pt x="12796" y="100584"/>
                </a:cubicBezTo>
                <a:cubicBezTo>
                  <a:pt x="17142" y="100584"/>
                  <a:pt x="17142" y="100584"/>
                  <a:pt x="17142" y="100584"/>
                </a:cubicBezTo>
                <a:cubicBezTo>
                  <a:pt x="17142" y="119730"/>
                  <a:pt x="17142" y="119730"/>
                  <a:pt x="17142" y="119730"/>
                </a:cubicBezTo>
                <a:cubicBezTo>
                  <a:pt x="36458" y="100584"/>
                  <a:pt x="36458" y="100584"/>
                  <a:pt x="36458" y="100584"/>
                </a:cubicBezTo>
                <a:cubicBezTo>
                  <a:pt x="66156" y="100584"/>
                  <a:pt x="66156" y="100584"/>
                  <a:pt x="66156" y="100584"/>
                </a:cubicBezTo>
                <a:cubicBezTo>
                  <a:pt x="72917" y="100584"/>
                  <a:pt x="77022" y="95460"/>
                  <a:pt x="77022" y="86022"/>
                </a:cubicBezTo>
                <a:cubicBezTo>
                  <a:pt x="77022" y="74157"/>
                  <a:pt x="77022" y="74157"/>
                  <a:pt x="77022" y="74157"/>
                </a:cubicBezTo>
                <a:lnTo>
                  <a:pt x="77022" y="74157"/>
                </a:lnTo>
                <a:lnTo>
                  <a:pt x="34285" y="74157"/>
                </a:lnTo>
                <a:close/>
                <a:moveTo>
                  <a:pt x="106961" y="0"/>
                </a:moveTo>
                <a:lnTo>
                  <a:pt x="106961" y="0"/>
                </a:lnTo>
                <a:cubicBezTo>
                  <a:pt x="53360" y="0"/>
                  <a:pt x="53360" y="0"/>
                  <a:pt x="53360" y="0"/>
                </a:cubicBezTo>
                <a:cubicBezTo>
                  <a:pt x="47082" y="0"/>
                  <a:pt x="42736" y="7280"/>
                  <a:pt x="42736" y="14561"/>
                </a:cubicBezTo>
                <a:cubicBezTo>
                  <a:pt x="42736" y="66876"/>
                  <a:pt x="42736" y="66876"/>
                  <a:pt x="42736" y="66876"/>
                </a:cubicBezTo>
                <a:cubicBezTo>
                  <a:pt x="83541" y="66876"/>
                  <a:pt x="83541" y="66876"/>
                  <a:pt x="83541" y="66876"/>
                </a:cubicBezTo>
                <a:cubicBezTo>
                  <a:pt x="102615" y="86022"/>
                  <a:pt x="102615" y="86022"/>
                  <a:pt x="102615" y="86022"/>
                </a:cubicBezTo>
                <a:cubicBezTo>
                  <a:pt x="102615" y="66876"/>
                  <a:pt x="102615" y="66876"/>
                  <a:pt x="102615" y="66876"/>
                </a:cubicBezTo>
                <a:cubicBezTo>
                  <a:pt x="106961" y="66876"/>
                  <a:pt x="106961" y="66876"/>
                  <a:pt x="106961" y="66876"/>
                </a:cubicBezTo>
                <a:cubicBezTo>
                  <a:pt x="113480" y="66876"/>
                  <a:pt x="119758" y="62292"/>
                  <a:pt x="119758" y="52584"/>
                </a:cubicBezTo>
                <a:cubicBezTo>
                  <a:pt x="119758" y="14561"/>
                  <a:pt x="119758" y="14561"/>
                  <a:pt x="119758" y="14561"/>
                </a:cubicBezTo>
                <a:cubicBezTo>
                  <a:pt x="119758" y="7280"/>
                  <a:pt x="113480" y="0"/>
                  <a:pt x="106961" y="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6" name="Shape 5119"/>
          <p:cNvSpPr/>
          <p:nvPr/>
        </p:nvSpPr>
        <p:spPr>
          <a:xfrm>
            <a:off x="4337715" y="2765402"/>
            <a:ext cx="245107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0"/>
                </a:moveTo>
                <a:lnTo>
                  <a:pt x="18918" y="0"/>
                </a:lnTo>
                <a:cubicBezTo>
                  <a:pt x="7027" y="0"/>
                  <a:pt x="0" y="12765"/>
                  <a:pt x="0" y="25531"/>
                </a:cubicBezTo>
                <a:cubicBezTo>
                  <a:pt x="0" y="41945"/>
                  <a:pt x="7027" y="54711"/>
                  <a:pt x="18918" y="54711"/>
                </a:cubicBezTo>
                <a:cubicBezTo>
                  <a:pt x="38378" y="54711"/>
                  <a:pt x="26486" y="106139"/>
                  <a:pt x="0" y="106139"/>
                </a:cubicBezTo>
                <a:cubicBezTo>
                  <a:pt x="0" y="119635"/>
                  <a:pt x="0" y="119635"/>
                  <a:pt x="0" y="119635"/>
                </a:cubicBezTo>
                <a:cubicBezTo>
                  <a:pt x="45405" y="119635"/>
                  <a:pt x="64594" y="0"/>
                  <a:pt x="18918" y="0"/>
                </a:cubicBezTo>
                <a:close/>
                <a:moveTo>
                  <a:pt x="74324" y="0"/>
                </a:moveTo>
                <a:lnTo>
                  <a:pt x="74324" y="0"/>
                </a:lnTo>
                <a:cubicBezTo>
                  <a:pt x="64594" y="0"/>
                  <a:pt x="55135" y="12765"/>
                  <a:pt x="55135" y="25531"/>
                </a:cubicBezTo>
                <a:cubicBezTo>
                  <a:pt x="55135" y="41945"/>
                  <a:pt x="64594" y="54711"/>
                  <a:pt x="74324" y="54711"/>
                </a:cubicBezTo>
                <a:cubicBezTo>
                  <a:pt x="95675" y="54711"/>
                  <a:pt x="81351" y="106139"/>
                  <a:pt x="55135" y="106139"/>
                </a:cubicBezTo>
                <a:cubicBezTo>
                  <a:pt x="55135" y="119635"/>
                  <a:pt x="55135" y="119635"/>
                  <a:pt x="55135" y="119635"/>
                </a:cubicBezTo>
                <a:cubicBezTo>
                  <a:pt x="102972" y="119635"/>
                  <a:pt x="119729" y="0"/>
                  <a:pt x="74324" y="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7" name="Shape 5120"/>
          <p:cNvSpPr/>
          <p:nvPr/>
        </p:nvSpPr>
        <p:spPr>
          <a:xfrm>
            <a:off x="5967867" y="2745945"/>
            <a:ext cx="215927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89" y="0"/>
                </a:moveTo>
                <a:lnTo>
                  <a:pt x="106189" y="0"/>
                </a:lnTo>
                <a:cubicBezTo>
                  <a:pt x="43580" y="0"/>
                  <a:pt x="43580" y="0"/>
                  <a:pt x="43580" y="0"/>
                </a:cubicBezTo>
                <a:cubicBezTo>
                  <a:pt x="35294" y="0"/>
                  <a:pt x="30076" y="5400"/>
                  <a:pt x="30076" y="13200"/>
                </a:cubicBezTo>
                <a:cubicBezTo>
                  <a:pt x="30076" y="74400"/>
                  <a:pt x="30076" y="74400"/>
                  <a:pt x="30076" y="74400"/>
                </a:cubicBezTo>
                <a:cubicBezTo>
                  <a:pt x="30076" y="82200"/>
                  <a:pt x="35294" y="87600"/>
                  <a:pt x="43580" y="87600"/>
                </a:cubicBezTo>
                <a:cubicBezTo>
                  <a:pt x="106189" y="87600"/>
                  <a:pt x="106189" y="87600"/>
                  <a:pt x="106189" y="87600"/>
                </a:cubicBezTo>
                <a:cubicBezTo>
                  <a:pt x="114168" y="87600"/>
                  <a:pt x="119693" y="82200"/>
                  <a:pt x="119693" y="74400"/>
                </a:cubicBezTo>
                <a:cubicBezTo>
                  <a:pt x="119693" y="13200"/>
                  <a:pt x="119693" y="13200"/>
                  <a:pt x="119693" y="13200"/>
                </a:cubicBezTo>
                <a:cubicBezTo>
                  <a:pt x="119693" y="5400"/>
                  <a:pt x="114168" y="0"/>
                  <a:pt x="106189" y="0"/>
                </a:cubicBezTo>
                <a:close/>
                <a:moveTo>
                  <a:pt x="106189" y="74400"/>
                </a:moveTo>
                <a:lnTo>
                  <a:pt x="106189" y="74400"/>
                </a:lnTo>
                <a:cubicBezTo>
                  <a:pt x="43580" y="74400"/>
                  <a:pt x="43580" y="74400"/>
                  <a:pt x="43580" y="74400"/>
                </a:cubicBezTo>
                <a:cubicBezTo>
                  <a:pt x="43580" y="13200"/>
                  <a:pt x="43580" y="13200"/>
                  <a:pt x="43580" y="13200"/>
                </a:cubicBezTo>
                <a:cubicBezTo>
                  <a:pt x="106189" y="13200"/>
                  <a:pt x="106189" y="13200"/>
                  <a:pt x="106189" y="13200"/>
                </a:cubicBezTo>
                <a:lnTo>
                  <a:pt x="106189" y="74400"/>
                </a:lnTo>
                <a:close/>
                <a:moveTo>
                  <a:pt x="13810" y="58500"/>
                </a:moveTo>
                <a:lnTo>
                  <a:pt x="13810" y="58500"/>
                </a:lnTo>
                <a:cubicBezTo>
                  <a:pt x="0" y="58500"/>
                  <a:pt x="0" y="58500"/>
                  <a:pt x="0" y="585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600"/>
                  <a:pt x="5524" y="119700"/>
                  <a:pt x="13810" y="119700"/>
                </a:cubicBezTo>
                <a:cubicBezTo>
                  <a:pt x="60153" y="119700"/>
                  <a:pt x="60153" y="119700"/>
                  <a:pt x="60153" y="119700"/>
                </a:cubicBezTo>
                <a:cubicBezTo>
                  <a:pt x="60153" y="103800"/>
                  <a:pt x="60153" y="103800"/>
                  <a:pt x="60153" y="103800"/>
                </a:cubicBezTo>
                <a:cubicBezTo>
                  <a:pt x="13810" y="103800"/>
                  <a:pt x="13810" y="103800"/>
                  <a:pt x="13810" y="103800"/>
                </a:cubicBezTo>
                <a:lnTo>
                  <a:pt x="13810" y="58500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8" name="Shape 5121"/>
          <p:cNvSpPr/>
          <p:nvPr/>
        </p:nvSpPr>
        <p:spPr>
          <a:xfrm>
            <a:off x="9757289" y="3339413"/>
            <a:ext cx="23538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543" y="21706"/>
                </a:moveTo>
                <a:lnTo>
                  <a:pt x="104543" y="21706"/>
                </a:lnTo>
                <a:cubicBezTo>
                  <a:pt x="30070" y="21706"/>
                  <a:pt x="30070" y="21706"/>
                  <a:pt x="30070" y="21706"/>
                </a:cubicBezTo>
                <a:cubicBezTo>
                  <a:pt x="30070" y="0"/>
                  <a:pt x="30070" y="0"/>
                  <a:pt x="30070" y="0"/>
                </a:cubicBezTo>
                <a:cubicBezTo>
                  <a:pt x="0" y="36450"/>
                  <a:pt x="0" y="36450"/>
                  <a:pt x="0" y="36450"/>
                </a:cubicBezTo>
                <a:cubicBezTo>
                  <a:pt x="30070" y="72491"/>
                  <a:pt x="30070" y="72491"/>
                  <a:pt x="30070" y="72491"/>
                </a:cubicBezTo>
                <a:cubicBezTo>
                  <a:pt x="30070" y="50784"/>
                  <a:pt x="30070" y="50784"/>
                  <a:pt x="30070" y="50784"/>
                </a:cubicBezTo>
                <a:cubicBezTo>
                  <a:pt x="99484" y="50784"/>
                  <a:pt x="99484" y="50784"/>
                  <a:pt x="99484" y="50784"/>
                </a:cubicBezTo>
                <a:cubicBezTo>
                  <a:pt x="99484" y="90511"/>
                  <a:pt x="99484" y="90511"/>
                  <a:pt x="99484" y="90511"/>
                </a:cubicBezTo>
                <a:cubicBezTo>
                  <a:pt x="7587" y="90511"/>
                  <a:pt x="7587" y="90511"/>
                  <a:pt x="7587" y="90511"/>
                </a:cubicBezTo>
                <a:cubicBezTo>
                  <a:pt x="7587" y="119590"/>
                  <a:pt x="7587" y="119590"/>
                  <a:pt x="7587" y="119590"/>
                </a:cubicBezTo>
                <a:cubicBezTo>
                  <a:pt x="104543" y="119590"/>
                  <a:pt x="104543" y="119590"/>
                  <a:pt x="104543" y="119590"/>
                </a:cubicBezTo>
                <a:cubicBezTo>
                  <a:pt x="112131" y="119590"/>
                  <a:pt x="119718" y="112218"/>
                  <a:pt x="119718" y="101569"/>
                </a:cubicBezTo>
                <a:cubicBezTo>
                  <a:pt x="119718" y="39726"/>
                  <a:pt x="119718" y="39726"/>
                  <a:pt x="119718" y="39726"/>
                </a:cubicBezTo>
                <a:cubicBezTo>
                  <a:pt x="119718" y="29078"/>
                  <a:pt x="112131" y="21706"/>
                  <a:pt x="104543" y="21706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69" name="Shape 5122"/>
          <p:cNvSpPr/>
          <p:nvPr/>
        </p:nvSpPr>
        <p:spPr>
          <a:xfrm>
            <a:off x="5403733" y="2742053"/>
            <a:ext cx="254834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396" y="62493"/>
                </a:moveTo>
                <a:lnTo>
                  <a:pt x="117396" y="62493"/>
                </a:lnTo>
                <a:cubicBezTo>
                  <a:pt x="64295" y="4987"/>
                  <a:pt x="64295" y="4987"/>
                  <a:pt x="64295" y="4987"/>
                </a:cubicBezTo>
                <a:cubicBezTo>
                  <a:pt x="61952" y="0"/>
                  <a:pt x="57527" y="0"/>
                  <a:pt x="55184" y="4987"/>
                </a:cubicBezTo>
                <a:cubicBezTo>
                  <a:pt x="2342" y="62493"/>
                  <a:pt x="2342" y="62493"/>
                  <a:pt x="2342" y="62493"/>
                </a:cubicBezTo>
                <a:cubicBezTo>
                  <a:pt x="0" y="64841"/>
                  <a:pt x="2342" y="67481"/>
                  <a:pt x="4685" y="67481"/>
                </a:cubicBezTo>
                <a:cubicBezTo>
                  <a:pt x="16138" y="67481"/>
                  <a:pt x="16138" y="67481"/>
                  <a:pt x="16138" y="67481"/>
                </a:cubicBezTo>
                <a:cubicBezTo>
                  <a:pt x="16138" y="114425"/>
                  <a:pt x="16138" y="114425"/>
                  <a:pt x="16138" y="114425"/>
                </a:cubicBezTo>
                <a:cubicBezTo>
                  <a:pt x="16138" y="117066"/>
                  <a:pt x="16138" y="119706"/>
                  <a:pt x="20563" y="119706"/>
                </a:cubicBezTo>
                <a:cubicBezTo>
                  <a:pt x="46073" y="119706"/>
                  <a:pt x="46073" y="119706"/>
                  <a:pt x="46073" y="119706"/>
                </a:cubicBezTo>
                <a:cubicBezTo>
                  <a:pt x="46073" y="72762"/>
                  <a:pt x="46073" y="72762"/>
                  <a:pt x="46073" y="72762"/>
                </a:cubicBezTo>
                <a:cubicBezTo>
                  <a:pt x="73665" y="72762"/>
                  <a:pt x="73665" y="72762"/>
                  <a:pt x="73665" y="72762"/>
                </a:cubicBezTo>
                <a:cubicBezTo>
                  <a:pt x="73665" y="119706"/>
                  <a:pt x="73665" y="119706"/>
                  <a:pt x="73665" y="119706"/>
                </a:cubicBezTo>
                <a:cubicBezTo>
                  <a:pt x="99175" y="119706"/>
                  <a:pt x="99175" y="119706"/>
                  <a:pt x="99175" y="119706"/>
                </a:cubicBezTo>
                <a:cubicBezTo>
                  <a:pt x="103600" y="119706"/>
                  <a:pt x="103600" y="117066"/>
                  <a:pt x="103600" y="114425"/>
                </a:cubicBezTo>
                <a:cubicBezTo>
                  <a:pt x="103600" y="67481"/>
                  <a:pt x="103600" y="67481"/>
                  <a:pt x="103600" y="67481"/>
                </a:cubicBezTo>
                <a:cubicBezTo>
                  <a:pt x="115314" y="67481"/>
                  <a:pt x="115314" y="67481"/>
                  <a:pt x="115314" y="67481"/>
                </a:cubicBezTo>
                <a:cubicBezTo>
                  <a:pt x="117396" y="67481"/>
                  <a:pt x="119739" y="64841"/>
                  <a:pt x="117396" y="62493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0" name="Shape 5123"/>
          <p:cNvSpPr/>
          <p:nvPr/>
        </p:nvSpPr>
        <p:spPr>
          <a:xfrm>
            <a:off x="1575405" y="22011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400"/>
                  <a:pt x="0" y="132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900"/>
                  <a:pt x="4104" y="119700"/>
                  <a:pt x="12796" y="119700"/>
                </a:cubicBezTo>
                <a:cubicBezTo>
                  <a:pt x="106961" y="119700"/>
                  <a:pt x="106961" y="119700"/>
                  <a:pt x="106961" y="119700"/>
                </a:cubicBezTo>
                <a:cubicBezTo>
                  <a:pt x="113480" y="119700"/>
                  <a:pt x="119758" y="111900"/>
                  <a:pt x="119758" y="103800"/>
                </a:cubicBezTo>
                <a:cubicBezTo>
                  <a:pt x="119758" y="13200"/>
                  <a:pt x="119758" y="13200"/>
                  <a:pt x="119758" y="13200"/>
                </a:cubicBezTo>
                <a:cubicBezTo>
                  <a:pt x="119758" y="5400"/>
                  <a:pt x="113480" y="0"/>
                  <a:pt x="106961" y="0"/>
                </a:cubicBezTo>
                <a:close/>
                <a:moveTo>
                  <a:pt x="106961" y="103800"/>
                </a:moveTo>
                <a:lnTo>
                  <a:pt x="106961" y="103800"/>
                </a:lnTo>
                <a:cubicBezTo>
                  <a:pt x="12796" y="103800"/>
                  <a:pt x="12796" y="103800"/>
                  <a:pt x="12796" y="103800"/>
                </a:cubicBezTo>
                <a:cubicBezTo>
                  <a:pt x="12796" y="13200"/>
                  <a:pt x="12796" y="13200"/>
                  <a:pt x="12796" y="13200"/>
                </a:cubicBezTo>
                <a:cubicBezTo>
                  <a:pt x="106961" y="13200"/>
                  <a:pt x="106961" y="13200"/>
                  <a:pt x="106961" y="13200"/>
                </a:cubicBezTo>
                <a:lnTo>
                  <a:pt x="106961" y="103800"/>
                </a:lnTo>
                <a:close/>
                <a:moveTo>
                  <a:pt x="53601" y="74700"/>
                </a:moveTo>
                <a:lnTo>
                  <a:pt x="53601" y="74700"/>
                </a:lnTo>
                <a:cubicBezTo>
                  <a:pt x="23420" y="74700"/>
                  <a:pt x="23420" y="74700"/>
                  <a:pt x="23420" y="74700"/>
                </a:cubicBezTo>
                <a:cubicBezTo>
                  <a:pt x="23420" y="87900"/>
                  <a:pt x="23420" y="87900"/>
                  <a:pt x="23420" y="87900"/>
                </a:cubicBezTo>
                <a:cubicBezTo>
                  <a:pt x="53601" y="87900"/>
                  <a:pt x="53601" y="87900"/>
                  <a:pt x="53601" y="87900"/>
                </a:cubicBezTo>
                <a:lnTo>
                  <a:pt x="53601" y="74700"/>
                </a:lnTo>
                <a:close/>
                <a:moveTo>
                  <a:pt x="53601" y="53400"/>
                </a:moveTo>
                <a:lnTo>
                  <a:pt x="53601" y="53400"/>
                </a:lnTo>
                <a:cubicBezTo>
                  <a:pt x="23420" y="53400"/>
                  <a:pt x="23420" y="53400"/>
                  <a:pt x="23420" y="53400"/>
                </a:cubicBezTo>
                <a:cubicBezTo>
                  <a:pt x="23420" y="66600"/>
                  <a:pt x="23420" y="66600"/>
                  <a:pt x="23420" y="66600"/>
                </a:cubicBezTo>
                <a:cubicBezTo>
                  <a:pt x="53601" y="66600"/>
                  <a:pt x="53601" y="66600"/>
                  <a:pt x="53601" y="66600"/>
                </a:cubicBezTo>
                <a:lnTo>
                  <a:pt x="53601" y="53400"/>
                </a:lnTo>
                <a:close/>
                <a:moveTo>
                  <a:pt x="53601" y="29400"/>
                </a:moveTo>
                <a:lnTo>
                  <a:pt x="53601" y="29400"/>
                </a:lnTo>
                <a:cubicBezTo>
                  <a:pt x="23420" y="29400"/>
                  <a:pt x="23420" y="29400"/>
                  <a:pt x="23420" y="29400"/>
                </a:cubicBezTo>
                <a:cubicBezTo>
                  <a:pt x="23420" y="42900"/>
                  <a:pt x="23420" y="42900"/>
                  <a:pt x="23420" y="42900"/>
                </a:cubicBezTo>
                <a:cubicBezTo>
                  <a:pt x="53601" y="42900"/>
                  <a:pt x="53601" y="42900"/>
                  <a:pt x="53601" y="42900"/>
                </a:cubicBezTo>
                <a:lnTo>
                  <a:pt x="53601" y="29400"/>
                </a:lnTo>
                <a:close/>
                <a:moveTo>
                  <a:pt x="93923" y="77100"/>
                </a:moveTo>
                <a:lnTo>
                  <a:pt x="93923" y="77100"/>
                </a:lnTo>
                <a:cubicBezTo>
                  <a:pt x="93923" y="77100"/>
                  <a:pt x="85472" y="74700"/>
                  <a:pt x="85472" y="69300"/>
                </a:cubicBezTo>
                <a:cubicBezTo>
                  <a:pt x="85472" y="61200"/>
                  <a:pt x="91991" y="58800"/>
                  <a:pt x="91991" y="45300"/>
                </a:cubicBezTo>
                <a:cubicBezTo>
                  <a:pt x="91991" y="37500"/>
                  <a:pt x="89818" y="29400"/>
                  <a:pt x="81126" y="29400"/>
                </a:cubicBezTo>
                <a:cubicBezTo>
                  <a:pt x="72676" y="29400"/>
                  <a:pt x="70503" y="37500"/>
                  <a:pt x="70503" y="45300"/>
                </a:cubicBezTo>
                <a:cubicBezTo>
                  <a:pt x="70503" y="58800"/>
                  <a:pt x="77022" y="61200"/>
                  <a:pt x="77022" y="69300"/>
                </a:cubicBezTo>
                <a:cubicBezTo>
                  <a:pt x="77022" y="74700"/>
                  <a:pt x="66398" y="77100"/>
                  <a:pt x="66398" y="77100"/>
                </a:cubicBezTo>
                <a:lnTo>
                  <a:pt x="66398" y="87900"/>
                </a:lnTo>
                <a:cubicBezTo>
                  <a:pt x="96096" y="87900"/>
                  <a:pt x="96096" y="87900"/>
                  <a:pt x="96096" y="87900"/>
                </a:cubicBezTo>
                <a:cubicBezTo>
                  <a:pt x="96096" y="87900"/>
                  <a:pt x="96096" y="77100"/>
                  <a:pt x="93923" y="7710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1" name="Shape 5124"/>
          <p:cNvSpPr/>
          <p:nvPr/>
        </p:nvSpPr>
        <p:spPr>
          <a:xfrm>
            <a:off x="1633764" y="1631004"/>
            <a:ext cx="155623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0918" y="0"/>
                </a:moveTo>
                <a:lnTo>
                  <a:pt x="100918" y="0"/>
                </a:lnTo>
                <a:cubicBezTo>
                  <a:pt x="18657" y="0"/>
                  <a:pt x="18657" y="0"/>
                  <a:pt x="18657" y="0"/>
                </a:cubicBezTo>
                <a:cubicBezTo>
                  <a:pt x="7208" y="0"/>
                  <a:pt x="0" y="4417"/>
                  <a:pt x="0" y="10797"/>
                </a:cubicBezTo>
                <a:cubicBezTo>
                  <a:pt x="0" y="106503"/>
                  <a:pt x="0" y="106503"/>
                  <a:pt x="0" y="106503"/>
                </a:cubicBezTo>
                <a:cubicBezTo>
                  <a:pt x="0" y="112883"/>
                  <a:pt x="7208" y="119754"/>
                  <a:pt x="18657" y="119754"/>
                </a:cubicBezTo>
                <a:cubicBezTo>
                  <a:pt x="100918" y="119754"/>
                  <a:pt x="100918" y="119754"/>
                  <a:pt x="100918" y="119754"/>
                </a:cubicBezTo>
                <a:cubicBezTo>
                  <a:pt x="112367" y="119754"/>
                  <a:pt x="119575" y="112883"/>
                  <a:pt x="119575" y="106503"/>
                </a:cubicBezTo>
                <a:cubicBezTo>
                  <a:pt x="119575" y="10797"/>
                  <a:pt x="119575" y="10797"/>
                  <a:pt x="119575" y="10797"/>
                </a:cubicBezTo>
                <a:cubicBezTo>
                  <a:pt x="119575" y="4417"/>
                  <a:pt x="112367" y="0"/>
                  <a:pt x="100918" y="0"/>
                </a:cubicBezTo>
                <a:close/>
                <a:moveTo>
                  <a:pt x="59787" y="112883"/>
                </a:moveTo>
                <a:lnTo>
                  <a:pt x="59787" y="112883"/>
                </a:lnTo>
                <a:cubicBezTo>
                  <a:pt x="52155" y="112883"/>
                  <a:pt x="44946" y="110674"/>
                  <a:pt x="44946" y="108711"/>
                </a:cubicBezTo>
                <a:cubicBezTo>
                  <a:pt x="44946" y="104294"/>
                  <a:pt x="52155" y="102085"/>
                  <a:pt x="59787" y="102085"/>
                </a:cubicBezTo>
                <a:cubicBezTo>
                  <a:pt x="67420" y="102085"/>
                  <a:pt x="74628" y="104294"/>
                  <a:pt x="74628" y="108711"/>
                </a:cubicBezTo>
                <a:cubicBezTo>
                  <a:pt x="74628" y="110674"/>
                  <a:pt x="67420" y="112883"/>
                  <a:pt x="59787" y="112883"/>
                </a:cubicBezTo>
                <a:close/>
                <a:moveTo>
                  <a:pt x="104734" y="95705"/>
                </a:moveTo>
                <a:lnTo>
                  <a:pt x="104734" y="95705"/>
                </a:lnTo>
                <a:cubicBezTo>
                  <a:pt x="14840" y="95705"/>
                  <a:pt x="14840" y="95705"/>
                  <a:pt x="14840" y="95705"/>
                </a:cubicBezTo>
                <a:cubicBezTo>
                  <a:pt x="14840" y="15214"/>
                  <a:pt x="14840" y="15214"/>
                  <a:pt x="14840" y="15214"/>
                </a:cubicBezTo>
                <a:cubicBezTo>
                  <a:pt x="104734" y="15214"/>
                  <a:pt x="104734" y="15214"/>
                  <a:pt x="104734" y="15214"/>
                </a:cubicBezTo>
                <a:lnTo>
                  <a:pt x="104734" y="9570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2" name="Shape 5125"/>
          <p:cNvSpPr/>
          <p:nvPr/>
        </p:nvSpPr>
        <p:spPr>
          <a:xfrm>
            <a:off x="9191212" y="3304388"/>
            <a:ext cx="274285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818" y="35598"/>
                </a:moveTo>
                <a:lnTo>
                  <a:pt x="89818" y="35598"/>
                </a:lnTo>
                <a:cubicBezTo>
                  <a:pt x="93923" y="35598"/>
                  <a:pt x="93923" y="35598"/>
                  <a:pt x="93923" y="35598"/>
                </a:cubicBezTo>
                <a:cubicBezTo>
                  <a:pt x="93923" y="51100"/>
                  <a:pt x="93923" y="51100"/>
                  <a:pt x="93923" y="51100"/>
                </a:cubicBezTo>
                <a:cubicBezTo>
                  <a:pt x="119758" y="25550"/>
                  <a:pt x="119758" y="25550"/>
                  <a:pt x="119758" y="25550"/>
                </a:cubicBezTo>
                <a:cubicBezTo>
                  <a:pt x="93923" y="0"/>
                  <a:pt x="93923" y="0"/>
                  <a:pt x="93923" y="0"/>
                </a:cubicBezTo>
                <a:cubicBezTo>
                  <a:pt x="93923" y="15215"/>
                  <a:pt x="93923" y="15215"/>
                  <a:pt x="93923" y="15215"/>
                </a:cubicBezTo>
                <a:cubicBezTo>
                  <a:pt x="89818" y="15215"/>
                  <a:pt x="89818" y="15215"/>
                  <a:pt x="89818" y="15215"/>
                </a:cubicBezTo>
                <a:cubicBezTo>
                  <a:pt x="68329" y="15215"/>
                  <a:pt x="55533" y="35598"/>
                  <a:pt x="44909" y="53684"/>
                </a:cubicBezTo>
                <a:cubicBezTo>
                  <a:pt x="34044" y="68899"/>
                  <a:pt x="25593" y="81531"/>
                  <a:pt x="12796" y="81531"/>
                </a:cubicBezTo>
                <a:cubicBezTo>
                  <a:pt x="0" y="81531"/>
                  <a:pt x="0" y="81531"/>
                  <a:pt x="0" y="81531"/>
                </a:cubicBezTo>
                <a:cubicBezTo>
                  <a:pt x="0" y="101913"/>
                  <a:pt x="0" y="101913"/>
                  <a:pt x="0" y="101913"/>
                </a:cubicBezTo>
                <a:cubicBezTo>
                  <a:pt x="12796" y="101913"/>
                  <a:pt x="12796" y="101913"/>
                  <a:pt x="12796" y="101913"/>
                </a:cubicBezTo>
                <a:cubicBezTo>
                  <a:pt x="34044" y="101913"/>
                  <a:pt x="46841" y="81531"/>
                  <a:pt x="57706" y="63732"/>
                </a:cubicBezTo>
                <a:cubicBezTo>
                  <a:pt x="68329" y="48516"/>
                  <a:pt x="77022" y="35598"/>
                  <a:pt x="89818" y="35598"/>
                </a:cubicBezTo>
                <a:close/>
                <a:moveTo>
                  <a:pt x="31871" y="48516"/>
                </a:moveTo>
                <a:lnTo>
                  <a:pt x="31871" y="48516"/>
                </a:lnTo>
                <a:cubicBezTo>
                  <a:pt x="31871" y="45933"/>
                  <a:pt x="34044" y="45933"/>
                  <a:pt x="34044" y="43636"/>
                </a:cubicBezTo>
                <a:cubicBezTo>
                  <a:pt x="36217" y="41052"/>
                  <a:pt x="40321" y="35598"/>
                  <a:pt x="42736" y="33301"/>
                </a:cubicBezTo>
                <a:cubicBezTo>
                  <a:pt x="34044" y="22966"/>
                  <a:pt x="25593" y="18086"/>
                  <a:pt x="12796" y="18086"/>
                </a:cubicBezTo>
                <a:cubicBezTo>
                  <a:pt x="0" y="18086"/>
                  <a:pt x="0" y="18086"/>
                  <a:pt x="0" y="18086"/>
                </a:cubicBezTo>
                <a:cubicBezTo>
                  <a:pt x="0" y="38468"/>
                  <a:pt x="0" y="38468"/>
                  <a:pt x="0" y="38468"/>
                </a:cubicBezTo>
                <a:cubicBezTo>
                  <a:pt x="12796" y="38468"/>
                  <a:pt x="12796" y="38468"/>
                  <a:pt x="12796" y="38468"/>
                </a:cubicBezTo>
                <a:cubicBezTo>
                  <a:pt x="19074" y="38468"/>
                  <a:pt x="25593" y="41052"/>
                  <a:pt x="31871" y="48516"/>
                </a:cubicBezTo>
                <a:close/>
                <a:moveTo>
                  <a:pt x="93923" y="84114"/>
                </a:moveTo>
                <a:lnTo>
                  <a:pt x="93923" y="84114"/>
                </a:lnTo>
                <a:cubicBezTo>
                  <a:pt x="89818" y="84114"/>
                  <a:pt x="89818" y="84114"/>
                  <a:pt x="89818" y="84114"/>
                </a:cubicBezTo>
                <a:cubicBezTo>
                  <a:pt x="81126" y="84114"/>
                  <a:pt x="74849" y="78947"/>
                  <a:pt x="68329" y="71483"/>
                </a:cubicBezTo>
                <a:cubicBezTo>
                  <a:pt x="68329" y="71483"/>
                  <a:pt x="68329" y="71483"/>
                  <a:pt x="68329" y="74066"/>
                </a:cubicBezTo>
                <a:cubicBezTo>
                  <a:pt x="64225" y="76363"/>
                  <a:pt x="62052" y="81531"/>
                  <a:pt x="59879" y="86698"/>
                </a:cubicBezTo>
                <a:cubicBezTo>
                  <a:pt x="66156" y="96746"/>
                  <a:pt x="77022" y="101913"/>
                  <a:pt x="89818" y="101913"/>
                </a:cubicBezTo>
                <a:cubicBezTo>
                  <a:pt x="93923" y="101913"/>
                  <a:pt x="93923" y="101913"/>
                  <a:pt x="93923" y="101913"/>
                </a:cubicBezTo>
                <a:cubicBezTo>
                  <a:pt x="93923" y="119712"/>
                  <a:pt x="93923" y="119712"/>
                  <a:pt x="93923" y="119712"/>
                </a:cubicBezTo>
                <a:cubicBezTo>
                  <a:pt x="119758" y="94162"/>
                  <a:pt x="119758" y="94162"/>
                  <a:pt x="119758" y="94162"/>
                </a:cubicBezTo>
                <a:cubicBezTo>
                  <a:pt x="93923" y="68899"/>
                  <a:pt x="93923" y="68899"/>
                  <a:pt x="93923" y="68899"/>
                </a:cubicBezTo>
                <a:lnTo>
                  <a:pt x="93923" y="84114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3" name="Shape 5126"/>
          <p:cNvSpPr/>
          <p:nvPr/>
        </p:nvSpPr>
        <p:spPr>
          <a:xfrm>
            <a:off x="6514493" y="2745945"/>
            <a:ext cx="217872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86" y="100800"/>
                </a:moveTo>
                <a:lnTo>
                  <a:pt x="114586" y="100800"/>
                </a:lnTo>
                <a:cubicBezTo>
                  <a:pt x="87819" y="71700"/>
                  <a:pt x="87819" y="71700"/>
                  <a:pt x="87819" y="71700"/>
                </a:cubicBezTo>
                <a:cubicBezTo>
                  <a:pt x="90526" y="63600"/>
                  <a:pt x="93233" y="55800"/>
                  <a:pt x="93233" y="47700"/>
                </a:cubicBezTo>
                <a:cubicBezTo>
                  <a:pt x="93233" y="21300"/>
                  <a:pt x="71879" y="0"/>
                  <a:pt x="45413" y="0"/>
                </a:cubicBezTo>
                <a:cubicBezTo>
                  <a:pt x="21052" y="0"/>
                  <a:pt x="0" y="21300"/>
                  <a:pt x="0" y="45300"/>
                </a:cubicBezTo>
                <a:cubicBezTo>
                  <a:pt x="0" y="71700"/>
                  <a:pt x="21052" y="93000"/>
                  <a:pt x="48120" y="93000"/>
                </a:cubicBezTo>
                <a:cubicBezTo>
                  <a:pt x="55939" y="93000"/>
                  <a:pt x="64060" y="90600"/>
                  <a:pt x="69172" y="87600"/>
                </a:cubicBezTo>
                <a:cubicBezTo>
                  <a:pt x="98646" y="117000"/>
                  <a:pt x="98646" y="117000"/>
                  <a:pt x="98646" y="117000"/>
                </a:cubicBezTo>
                <a:cubicBezTo>
                  <a:pt x="101052" y="119700"/>
                  <a:pt x="106466" y="119700"/>
                  <a:pt x="109172" y="117000"/>
                </a:cubicBezTo>
                <a:cubicBezTo>
                  <a:pt x="116992" y="109200"/>
                  <a:pt x="116992" y="109200"/>
                  <a:pt x="116992" y="109200"/>
                </a:cubicBezTo>
                <a:cubicBezTo>
                  <a:pt x="119699" y="106500"/>
                  <a:pt x="116992" y="103800"/>
                  <a:pt x="114586" y="100800"/>
                </a:cubicBezTo>
                <a:close/>
                <a:moveTo>
                  <a:pt x="13233" y="45300"/>
                </a:moveTo>
                <a:lnTo>
                  <a:pt x="13233" y="45300"/>
                </a:lnTo>
                <a:cubicBezTo>
                  <a:pt x="13233" y="29400"/>
                  <a:pt x="29473" y="13200"/>
                  <a:pt x="45413" y="13200"/>
                </a:cubicBezTo>
                <a:cubicBezTo>
                  <a:pt x="64060" y="13200"/>
                  <a:pt x="80000" y="29400"/>
                  <a:pt x="80000" y="47700"/>
                </a:cubicBezTo>
                <a:cubicBezTo>
                  <a:pt x="80000" y="66300"/>
                  <a:pt x="64060" y="79800"/>
                  <a:pt x="48120" y="79800"/>
                </a:cubicBezTo>
                <a:cubicBezTo>
                  <a:pt x="29473" y="79800"/>
                  <a:pt x="13233" y="63600"/>
                  <a:pt x="13233" y="4530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4" name="Shape 5127"/>
          <p:cNvSpPr/>
          <p:nvPr/>
        </p:nvSpPr>
        <p:spPr>
          <a:xfrm>
            <a:off x="8127138" y="4359009"/>
            <a:ext cx="262614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4" y="0"/>
                </a:moveTo>
                <a:lnTo>
                  <a:pt x="59874" y="0"/>
                </a:lnTo>
                <a:cubicBezTo>
                  <a:pt x="26555" y="0"/>
                  <a:pt x="0" y="26555"/>
                  <a:pt x="0" y="59874"/>
                </a:cubicBezTo>
                <a:cubicBezTo>
                  <a:pt x="0" y="93194"/>
                  <a:pt x="26555" y="119749"/>
                  <a:pt x="59874" y="119749"/>
                </a:cubicBezTo>
                <a:cubicBezTo>
                  <a:pt x="93194" y="119749"/>
                  <a:pt x="119749" y="93194"/>
                  <a:pt x="119749" y="59874"/>
                </a:cubicBezTo>
                <a:cubicBezTo>
                  <a:pt x="119749" y="26555"/>
                  <a:pt x="93194" y="0"/>
                  <a:pt x="59874" y="0"/>
                </a:cubicBezTo>
                <a:close/>
                <a:moveTo>
                  <a:pt x="110981" y="59874"/>
                </a:moveTo>
                <a:lnTo>
                  <a:pt x="110981" y="59874"/>
                </a:lnTo>
                <a:cubicBezTo>
                  <a:pt x="110981" y="73152"/>
                  <a:pt x="106471" y="82171"/>
                  <a:pt x="99958" y="90939"/>
                </a:cubicBezTo>
                <a:cubicBezTo>
                  <a:pt x="97703" y="90939"/>
                  <a:pt x="95448" y="86430"/>
                  <a:pt x="97703" y="82171"/>
                </a:cubicBezTo>
                <a:cubicBezTo>
                  <a:pt x="99958" y="77661"/>
                  <a:pt x="99958" y="68893"/>
                  <a:pt x="99958" y="64384"/>
                </a:cubicBezTo>
                <a:cubicBezTo>
                  <a:pt x="99958" y="59874"/>
                  <a:pt x="97703" y="51106"/>
                  <a:pt x="93194" y="51106"/>
                </a:cubicBezTo>
                <a:cubicBezTo>
                  <a:pt x="86680" y="51106"/>
                  <a:pt x="84425" y="51106"/>
                  <a:pt x="79916" y="44592"/>
                </a:cubicBezTo>
                <a:cubicBezTo>
                  <a:pt x="75407" y="31064"/>
                  <a:pt x="93194" y="28810"/>
                  <a:pt x="86680" y="22045"/>
                </a:cubicBezTo>
                <a:cubicBezTo>
                  <a:pt x="84425" y="20041"/>
                  <a:pt x="75407" y="28810"/>
                  <a:pt x="73402" y="15532"/>
                </a:cubicBezTo>
                <a:lnTo>
                  <a:pt x="75407" y="13277"/>
                </a:lnTo>
                <a:cubicBezTo>
                  <a:pt x="95448" y="20041"/>
                  <a:pt x="110981" y="37578"/>
                  <a:pt x="110981" y="59874"/>
                </a:cubicBezTo>
                <a:close/>
                <a:moveTo>
                  <a:pt x="53110" y="11022"/>
                </a:moveTo>
                <a:lnTo>
                  <a:pt x="53110" y="11022"/>
                </a:lnTo>
                <a:cubicBezTo>
                  <a:pt x="51106" y="13277"/>
                  <a:pt x="48601" y="13277"/>
                  <a:pt x="46597" y="15532"/>
                </a:cubicBezTo>
                <a:cubicBezTo>
                  <a:pt x="42087" y="20041"/>
                  <a:pt x="39832" y="17787"/>
                  <a:pt x="37578" y="22045"/>
                </a:cubicBezTo>
                <a:cubicBezTo>
                  <a:pt x="35323" y="26555"/>
                  <a:pt x="28810" y="31064"/>
                  <a:pt x="28810" y="33319"/>
                </a:cubicBezTo>
                <a:cubicBezTo>
                  <a:pt x="28810" y="35574"/>
                  <a:pt x="33319" y="39832"/>
                  <a:pt x="33319" y="39832"/>
                </a:cubicBezTo>
                <a:cubicBezTo>
                  <a:pt x="35323" y="37578"/>
                  <a:pt x="39832" y="37578"/>
                  <a:pt x="44342" y="39832"/>
                </a:cubicBezTo>
                <a:cubicBezTo>
                  <a:pt x="46597" y="39832"/>
                  <a:pt x="68893" y="42338"/>
                  <a:pt x="62129" y="59874"/>
                </a:cubicBezTo>
                <a:cubicBezTo>
                  <a:pt x="59874" y="66638"/>
                  <a:pt x="48601" y="64384"/>
                  <a:pt x="46597" y="73152"/>
                </a:cubicBezTo>
                <a:cubicBezTo>
                  <a:pt x="46597" y="75407"/>
                  <a:pt x="46597" y="82171"/>
                  <a:pt x="44342" y="84425"/>
                </a:cubicBezTo>
                <a:cubicBezTo>
                  <a:pt x="44342" y="86430"/>
                  <a:pt x="46597" y="97703"/>
                  <a:pt x="44342" y="97703"/>
                </a:cubicBezTo>
                <a:cubicBezTo>
                  <a:pt x="42087" y="97703"/>
                  <a:pt x="33319" y="86430"/>
                  <a:pt x="33319" y="86430"/>
                </a:cubicBezTo>
                <a:cubicBezTo>
                  <a:pt x="33319" y="84425"/>
                  <a:pt x="31064" y="77661"/>
                  <a:pt x="31064" y="71148"/>
                </a:cubicBezTo>
                <a:cubicBezTo>
                  <a:pt x="31064" y="66638"/>
                  <a:pt x="22045" y="66638"/>
                  <a:pt x="22045" y="59874"/>
                </a:cubicBezTo>
                <a:cubicBezTo>
                  <a:pt x="22045" y="53361"/>
                  <a:pt x="26555" y="48851"/>
                  <a:pt x="26555" y="46597"/>
                </a:cubicBezTo>
                <a:cubicBezTo>
                  <a:pt x="24300" y="42338"/>
                  <a:pt x="15532" y="42338"/>
                  <a:pt x="13277" y="42338"/>
                </a:cubicBezTo>
                <a:cubicBezTo>
                  <a:pt x="20041" y="24300"/>
                  <a:pt x="35323" y="13277"/>
                  <a:pt x="53110" y="11022"/>
                </a:cubicBezTo>
                <a:close/>
                <a:moveTo>
                  <a:pt x="44342" y="108726"/>
                </a:moveTo>
                <a:lnTo>
                  <a:pt x="44342" y="108726"/>
                </a:lnTo>
                <a:cubicBezTo>
                  <a:pt x="46597" y="106471"/>
                  <a:pt x="46597" y="104217"/>
                  <a:pt x="51106" y="104217"/>
                </a:cubicBezTo>
                <a:cubicBezTo>
                  <a:pt x="53110" y="104217"/>
                  <a:pt x="55365" y="104217"/>
                  <a:pt x="59874" y="101962"/>
                </a:cubicBezTo>
                <a:cubicBezTo>
                  <a:pt x="62129" y="101962"/>
                  <a:pt x="68893" y="99707"/>
                  <a:pt x="73402" y="97703"/>
                </a:cubicBezTo>
                <a:cubicBezTo>
                  <a:pt x="77661" y="97703"/>
                  <a:pt x="86680" y="99707"/>
                  <a:pt x="88684" y="101962"/>
                </a:cubicBezTo>
                <a:cubicBezTo>
                  <a:pt x="79916" y="108726"/>
                  <a:pt x="71148" y="110981"/>
                  <a:pt x="59874" y="110981"/>
                </a:cubicBezTo>
                <a:cubicBezTo>
                  <a:pt x="55365" y="110981"/>
                  <a:pt x="48601" y="110981"/>
                  <a:pt x="44342" y="108726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5" name="Shape 5128"/>
          <p:cNvSpPr/>
          <p:nvPr/>
        </p:nvSpPr>
        <p:spPr>
          <a:xfrm>
            <a:off x="8667927" y="4407653"/>
            <a:ext cx="272340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325" y="0"/>
                </a:moveTo>
                <a:lnTo>
                  <a:pt x="111325" y="0"/>
                </a:lnTo>
                <a:cubicBezTo>
                  <a:pt x="8674" y="0"/>
                  <a:pt x="8674" y="0"/>
                  <a:pt x="8674" y="0"/>
                </a:cubicBezTo>
                <a:cubicBezTo>
                  <a:pt x="4337" y="0"/>
                  <a:pt x="0" y="7128"/>
                  <a:pt x="0" y="14257"/>
                </a:cubicBezTo>
                <a:cubicBezTo>
                  <a:pt x="0" y="105346"/>
                  <a:pt x="0" y="105346"/>
                  <a:pt x="0" y="105346"/>
                </a:cubicBezTo>
                <a:cubicBezTo>
                  <a:pt x="0" y="112475"/>
                  <a:pt x="4337" y="119603"/>
                  <a:pt x="8674" y="119603"/>
                </a:cubicBezTo>
                <a:cubicBezTo>
                  <a:pt x="111325" y="119603"/>
                  <a:pt x="111325" y="119603"/>
                  <a:pt x="111325" y="119603"/>
                </a:cubicBezTo>
                <a:cubicBezTo>
                  <a:pt x="115421" y="119603"/>
                  <a:pt x="119759" y="112475"/>
                  <a:pt x="119759" y="105346"/>
                </a:cubicBezTo>
                <a:cubicBezTo>
                  <a:pt x="119759" y="14257"/>
                  <a:pt x="119759" y="14257"/>
                  <a:pt x="119759" y="14257"/>
                </a:cubicBezTo>
                <a:cubicBezTo>
                  <a:pt x="119759" y="7128"/>
                  <a:pt x="115421" y="0"/>
                  <a:pt x="111325" y="0"/>
                </a:cubicBezTo>
                <a:close/>
                <a:moveTo>
                  <a:pt x="66265" y="21386"/>
                </a:moveTo>
                <a:lnTo>
                  <a:pt x="66265" y="21386"/>
                </a:lnTo>
                <a:cubicBezTo>
                  <a:pt x="76867" y="21386"/>
                  <a:pt x="76867" y="21386"/>
                  <a:pt x="76867" y="21386"/>
                </a:cubicBezTo>
                <a:cubicBezTo>
                  <a:pt x="76867" y="42376"/>
                  <a:pt x="76867" y="42376"/>
                  <a:pt x="76867" y="42376"/>
                </a:cubicBezTo>
                <a:cubicBezTo>
                  <a:pt x="66265" y="42376"/>
                  <a:pt x="66265" y="42376"/>
                  <a:pt x="66265" y="42376"/>
                </a:cubicBezTo>
                <a:lnTo>
                  <a:pt x="66265" y="21386"/>
                </a:lnTo>
                <a:close/>
                <a:moveTo>
                  <a:pt x="83373" y="49504"/>
                </a:moveTo>
                <a:lnTo>
                  <a:pt x="83373" y="49504"/>
                </a:lnTo>
                <a:cubicBezTo>
                  <a:pt x="83373" y="70495"/>
                  <a:pt x="83373" y="70495"/>
                  <a:pt x="83373" y="70495"/>
                </a:cubicBezTo>
                <a:cubicBezTo>
                  <a:pt x="72771" y="70495"/>
                  <a:pt x="72771" y="70495"/>
                  <a:pt x="72771" y="70495"/>
                </a:cubicBezTo>
                <a:cubicBezTo>
                  <a:pt x="72771" y="49504"/>
                  <a:pt x="72771" y="49504"/>
                  <a:pt x="72771" y="49504"/>
                </a:cubicBezTo>
                <a:lnTo>
                  <a:pt x="83373" y="49504"/>
                </a:lnTo>
                <a:close/>
                <a:moveTo>
                  <a:pt x="46987" y="21386"/>
                </a:moveTo>
                <a:lnTo>
                  <a:pt x="46987" y="21386"/>
                </a:lnTo>
                <a:cubicBezTo>
                  <a:pt x="60000" y="21386"/>
                  <a:pt x="60000" y="21386"/>
                  <a:pt x="60000" y="21386"/>
                </a:cubicBezTo>
                <a:cubicBezTo>
                  <a:pt x="60000" y="42376"/>
                  <a:pt x="60000" y="42376"/>
                  <a:pt x="60000" y="42376"/>
                </a:cubicBezTo>
                <a:cubicBezTo>
                  <a:pt x="46987" y="42376"/>
                  <a:pt x="46987" y="42376"/>
                  <a:pt x="46987" y="42376"/>
                </a:cubicBezTo>
                <a:lnTo>
                  <a:pt x="46987" y="21386"/>
                </a:lnTo>
                <a:close/>
                <a:moveTo>
                  <a:pt x="66265" y="49504"/>
                </a:moveTo>
                <a:lnTo>
                  <a:pt x="66265" y="49504"/>
                </a:lnTo>
                <a:cubicBezTo>
                  <a:pt x="66265" y="70495"/>
                  <a:pt x="66265" y="70495"/>
                  <a:pt x="66265" y="70495"/>
                </a:cubicBezTo>
                <a:cubicBezTo>
                  <a:pt x="53493" y="70495"/>
                  <a:pt x="53493" y="70495"/>
                  <a:pt x="53493" y="70495"/>
                </a:cubicBezTo>
                <a:cubicBezTo>
                  <a:pt x="53493" y="49504"/>
                  <a:pt x="53493" y="49504"/>
                  <a:pt x="53493" y="49504"/>
                </a:cubicBezTo>
                <a:lnTo>
                  <a:pt x="66265" y="49504"/>
                </a:lnTo>
                <a:close/>
                <a:moveTo>
                  <a:pt x="29879" y="21386"/>
                </a:moveTo>
                <a:lnTo>
                  <a:pt x="29879" y="21386"/>
                </a:lnTo>
                <a:cubicBezTo>
                  <a:pt x="42891" y="21386"/>
                  <a:pt x="42891" y="21386"/>
                  <a:pt x="42891" y="21386"/>
                </a:cubicBezTo>
                <a:cubicBezTo>
                  <a:pt x="42891" y="42376"/>
                  <a:pt x="42891" y="42376"/>
                  <a:pt x="42891" y="42376"/>
                </a:cubicBezTo>
                <a:cubicBezTo>
                  <a:pt x="29879" y="42376"/>
                  <a:pt x="29879" y="42376"/>
                  <a:pt x="29879" y="42376"/>
                </a:cubicBezTo>
                <a:lnTo>
                  <a:pt x="29879" y="21386"/>
                </a:lnTo>
                <a:close/>
                <a:moveTo>
                  <a:pt x="46987" y="49504"/>
                </a:moveTo>
                <a:lnTo>
                  <a:pt x="46987" y="49504"/>
                </a:lnTo>
                <a:cubicBezTo>
                  <a:pt x="46987" y="70495"/>
                  <a:pt x="46987" y="70495"/>
                  <a:pt x="46987" y="70495"/>
                </a:cubicBezTo>
                <a:cubicBezTo>
                  <a:pt x="36385" y="70495"/>
                  <a:pt x="36385" y="70495"/>
                  <a:pt x="36385" y="70495"/>
                </a:cubicBezTo>
                <a:cubicBezTo>
                  <a:pt x="36385" y="49504"/>
                  <a:pt x="36385" y="49504"/>
                  <a:pt x="36385" y="49504"/>
                </a:cubicBezTo>
                <a:lnTo>
                  <a:pt x="46987" y="49504"/>
                </a:lnTo>
                <a:close/>
                <a:moveTo>
                  <a:pt x="13012" y="21386"/>
                </a:moveTo>
                <a:lnTo>
                  <a:pt x="13012" y="21386"/>
                </a:lnTo>
                <a:cubicBezTo>
                  <a:pt x="23614" y="21386"/>
                  <a:pt x="23614" y="21386"/>
                  <a:pt x="23614" y="21386"/>
                </a:cubicBezTo>
                <a:cubicBezTo>
                  <a:pt x="23614" y="42376"/>
                  <a:pt x="23614" y="42376"/>
                  <a:pt x="23614" y="42376"/>
                </a:cubicBezTo>
                <a:cubicBezTo>
                  <a:pt x="13012" y="42376"/>
                  <a:pt x="13012" y="42376"/>
                  <a:pt x="13012" y="42376"/>
                </a:cubicBezTo>
                <a:lnTo>
                  <a:pt x="13012" y="21386"/>
                </a:lnTo>
                <a:close/>
                <a:moveTo>
                  <a:pt x="29879" y="49504"/>
                </a:moveTo>
                <a:lnTo>
                  <a:pt x="29879" y="49504"/>
                </a:lnTo>
                <a:cubicBezTo>
                  <a:pt x="29879" y="70495"/>
                  <a:pt x="29879" y="70495"/>
                  <a:pt x="29879" y="70495"/>
                </a:cubicBezTo>
                <a:cubicBezTo>
                  <a:pt x="17108" y="70495"/>
                  <a:pt x="17108" y="70495"/>
                  <a:pt x="17108" y="70495"/>
                </a:cubicBezTo>
                <a:cubicBezTo>
                  <a:pt x="17108" y="49504"/>
                  <a:pt x="17108" y="49504"/>
                  <a:pt x="17108" y="49504"/>
                </a:cubicBezTo>
                <a:lnTo>
                  <a:pt x="29879" y="49504"/>
                </a:lnTo>
                <a:close/>
                <a:moveTo>
                  <a:pt x="23614" y="98613"/>
                </a:moveTo>
                <a:lnTo>
                  <a:pt x="23614" y="98613"/>
                </a:lnTo>
                <a:cubicBezTo>
                  <a:pt x="13012" y="98613"/>
                  <a:pt x="13012" y="98613"/>
                  <a:pt x="13012" y="98613"/>
                </a:cubicBezTo>
                <a:cubicBezTo>
                  <a:pt x="13012" y="80792"/>
                  <a:pt x="13012" y="80792"/>
                  <a:pt x="13012" y="80792"/>
                </a:cubicBezTo>
                <a:cubicBezTo>
                  <a:pt x="23614" y="80792"/>
                  <a:pt x="23614" y="80792"/>
                  <a:pt x="23614" y="80792"/>
                </a:cubicBezTo>
                <a:lnTo>
                  <a:pt x="23614" y="98613"/>
                </a:lnTo>
                <a:close/>
                <a:moveTo>
                  <a:pt x="89638" y="98613"/>
                </a:moveTo>
                <a:lnTo>
                  <a:pt x="89638" y="98613"/>
                </a:lnTo>
                <a:cubicBezTo>
                  <a:pt x="29879" y="98613"/>
                  <a:pt x="29879" y="98613"/>
                  <a:pt x="29879" y="98613"/>
                </a:cubicBezTo>
                <a:cubicBezTo>
                  <a:pt x="29879" y="80792"/>
                  <a:pt x="29879" y="80792"/>
                  <a:pt x="29879" y="80792"/>
                </a:cubicBezTo>
                <a:cubicBezTo>
                  <a:pt x="89638" y="80792"/>
                  <a:pt x="89638" y="80792"/>
                  <a:pt x="89638" y="80792"/>
                </a:cubicBezTo>
                <a:lnTo>
                  <a:pt x="89638" y="98613"/>
                </a:lnTo>
                <a:close/>
                <a:moveTo>
                  <a:pt x="106746" y="98613"/>
                </a:moveTo>
                <a:lnTo>
                  <a:pt x="106746" y="98613"/>
                </a:lnTo>
                <a:cubicBezTo>
                  <a:pt x="96144" y="98613"/>
                  <a:pt x="96144" y="98613"/>
                  <a:pt x="96144" y="98613"/>
                </a:cubicBezTo>
                <a:cubicBezTo>
                  <a:pt x="96144" y="80792"/>
                  <a:pt x="96144" y="80792"/>
                  <a:pt x="96144" y="80792"/>
                </a:cubicBezTo>
                <a:cubicBezTo>
                  <a:pt x="106746" y="80792"/>
                  <a:pt x="106746" y="80792"/>
                  <a:pt x="106746" y="80792"/>
                </a:cubicBezTo>
                <a:lnTo>
                  <a:pt x="106746" y="98613"/>
                </a:lnTo>
                <a:close/>
                <a:moveTo>
                  <a:pt x="89638" y="70495"/>
                </a:moveTo>
                <a:lnTo>
                  <a:pt x="89638" y="70495"/>
                </a:lnTo>
                <a:cubicBezTo>
                  <a:pt x="89638" y="49504"/>
                  <a:pt x="89638" y="49504"/>
                  <a:pt x="89638" y="49504"/>
                </a:cubicBezTo>
                <a:cubicBezTo>
                  <a:pt x="102409" y="49504"/>
                  <a:pt x="102409" y="49504"/>
                  <a:pt x="102409" y="49504"/>
                </a:cubicBezTo>
                <a:cubicBezTo>
                  <a:pt x="102409" y="70495"/>
                  <a:pt x="102409" y="70495"/>
                  <a:pt x="102409" y="70495"/>
                </a:cubicBezTo>
                <a:lnTo>
                  <a:pt x="89638" y="70495"/>
                </a:lnTo>
                <a:close/>
                <a:moveTo>
                  <a:pt x="106746" y="42376"/>
                </a:moveTo>
                <a:lnTo>
                  <a:pt x="106746" y="42376"/>
                </a:lnTo>
                <a:cubicBezTo>
                  <a:pt x="83373" y="42376"/>
                  <a:pt x="83373" y="42376"/>
                  <a:pt x="83373" y="42376"/>
                </a:cubicBezTo>
                <a:cubicBezTo>
                  <a:pt x="83373" y="21386"/>
                  <a:pt x="83373" y="21386"/>
                  <a:pt x="83373" y="21386"/>
                </a:cubicBezTo>
                <a:cubicBezTo>
                  <a:pt x="106746" y="21386"/>
                  <a:pt x="106746" y="21386"/>
                  <a:pt x="106746" y="21386"/>
                </a:cubicBezTo>
                <a:lnTo>
                  <a:pt x="106746" y="42376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6" name="Shape 5129"/>
          <p:cNvSpPr/>
          <p:nvPr/>
        </p:nvSpPr>
        <p:spPr>
          <a:xfrm>
            <a:off x="1030724" y="4929125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685"/>
                  <a:pt x="0" y="13466"/>
                </a:cubicBezTo>
                <a:cubicBezTo>
                  <a:pt x="0" y="103840"/>
                  <a:pt x="0" y="103840"/>
                  <a:pt x="0" y="103840"/>
                </a:cubicBezTo>
                <a:cubicBezTo>
                  <a:pt x="0" y="111620"/>
                  <a:pt x="4104" y="119700"/>
                  <a:pt x="12796" y="119700"/>
                </a:cubicBezTo>
                <a:cubicBezTo>
                  <a:pt x="106720" y="119700"/>
                  <a:pt x="106720" y="119700"/>
                  <a:pt x="106720" y="119700"/>
                </a:cubicBezTo>
                <a:cubicBezTo>
                  <a:pt x="113239" y="119700"/>
                  <a:pt x="119758" y="111620"/>
                  <a:pt x="119758" y="103840"/>
                </a:cubicBezTo>
                <a:cubicBezTo>
                  <a:pt x="119758" y="13466"/>
                  <a:pt x="119758" y="13466"/>
                  <a:pt x="119758" y="13466"/>
                </a:cubicBezTo>
                <a:cubicBezTo>
                  <a:pt x="119758" y="5685"/>
                  <a:pt x="113239" y="0"/>
                  <a:pt x="106720" y="0"/>
                </a:cubicBezTo>
                <a:close/>
                <a:moveTo>
                  <a:pt x="27525" y="13466"/>
                </a:moveTo>
                <a:lnTo>
                  <a:pt x="27525" y="13466"/>
                </a:lnTo>
                <a:cubicBezTo>
                  <a:pt x="29698" y="13466"/>
                  <a:pt x="31871" y="16159"/>
                  <a:pt x="31871" y="18852"/>
                </a:cubicBezTo>
                <a:cubicBezTo>
                  <a:pt x="31871" y="21546"/>
                  <a:pt x="29698" y="23940"/>
                  <a:pt x="27525" y="23940"/>
                </a:cubicBezTo>
                <a:cubicBezTo>
                  <a:pt x="25593" y="23940"/>
                  <a:pt x="23420" y="21546"/>
                  <a:pt x="23420" y="18852"/>
                </a:cubicBezTo>
                <a:cubicBezTo>
                  <a:pt x="23420" y="16159"/>
                  <a:pt x="25593" y="13466"/>
                  <a:pt x="27525" y="13466"/>
                </a:cubicBezTo>
                <a:close/>
                <a:moveTo>
                  <a:pt x="10623" y="18852"/>
                </a:moveTo>
                <a:lnTo>
                  <a:pt x="10623" y="18852"/>
                </a:lnTo>
                <a:cubicBezTo>
                  <a:pt x="10623" y="16159"/>
                  <a:pt x="12796" y="13466"/>
                  <a:pt x="14728" y="13466"/>
                </a:cubicBezTo>
                <a:cubicBezTo>
                  <a:pt x="16901" y="13466"/>
                  <a:pt x="19074" y="16159"/>
                  <a:pt x="19074" y="18852"/>
                </a:cubicBezTo>
                <a:cubicBezTo>
                  <a:pt x="19074" y="21546"/>
                  <a:pt x="16901" y="23940"/>
                  <a:pt x="14728" y="23940"/>
                </a:cubicBezTo>
                <a:cubicBezTo>
                  <a:pt x="12796" y="23940"/>
                  <a:pt x="10623" y="21546"/>
                  <a:pt x="10623" y="18852"/>
                </a:cubicBezTo>
                <a:close/>
                <a:moveTo>
                  <a:pt x="106720" y="103840"/>
                </a:moveTo>
                <a:lnTo>
                  <a:pt x="106720" y="103840"/>
                </a:lnTo>
                <a:cubicBezTo>
                  <a:pt x="10623" y="103840"/>
                  <a:pt x="10623" y="103840"/>
                  <a:pt x="10623" y="103840"/>
                </a:cubicBezTo>
                <a:cubicBezTo>
                  <a:pt x="10623" y="34713"/>
                  <a:pt x="10623" y="34713"/>
                  <a:pt x="10623" y="34713"/>
                </a:cubicBezTo>
                <a:cubicBezTo>
                  <a:pt x="106720" y="34713"/>
                  <a:pt x="106720" y="34713"/>
                  <a:pt x="106720" y="34713"/>
                </a:cubicBezTo>
                <a:lnTo>
                  <a:pt x="106720" y="103840"/>
                </a:lnTo>
                <a:close/>
                <a:moveTo>
                  <a:pt x="106720" y="23940"/>
                </a:moveTo>
                <a:lnTo>
                  <a:pt x="106720" y="23940"/>
                </a:lnTo>
                <a:cubicBezTo>
                  <a:pt x="36217" y="23940"/>
                  <a:pt x="36217" y="23940"/>
                  <a:pt x="36217" y="23940"/>
                </a:cubicBezTo>
                <a:cubicBezTo>
                  <a:pt x="36217" y="13466"/>
                  <a:pt x="36217" y="13466"/>
                  <a:pt x="36217" y="13466"/>
                </a:cubicBezTo>
                <a:cubicBezTo>
                  <a:pt x="106720" y="13466"/>
                  <a:pt x="106720" y="13466"/>
                  <a:pt x="106720" y="13466"/>
                </a:cubicBezTo>
                <a:lnTo>
                  <a:pt x="106720" y="23940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7" name="Shape 5130"/>
          <p:cNvSpPr/>
          <p:nvPr/>
        </p:nvSpPr>
        <p:spPr>
          <a:xfrm>
            <a:off x="1575405" y="4913560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7027"/>
                  <a:pt x="0" y="14324"/>
                </a:cubicBezTo>
                <a:cubicBezTo>
                  <a:pt x="0" y="93243"/>
                  <a:pt x="0" y="93243"/>
                  <a:pt x="0" y="93243"/>
                </a:cubicBezTo>
                <a:cubicBezTo>
                  <a:pt x="0" y="100810"/>
                  <a:pt x="4104" y="107837"/>
                  <a:pt x="12796" y="107837"/>
                </a:cubicBezTo>
                <a:cubicBezTo>
                  <a:pt x="36458" y="107837"/>
                  <a:pt x="36458" y="107837"/>
                  <a:pt x="36458" y="107837"/>
                </a:cubicBezTo>
                <a:cubicBezTo>
                  <a:pt x="36458" y="93243"/>
                  <a:pt x="36458" y="93243"/>
                  <a:pt x="36458" y="93243"/>
                </a:cubicBezTo>
                <a:cubicBezTo>
                  <a:pt x="10623" y="93243"/>
                  <a:pt x="10623" y="93243"/>
                  <a:pt x="10623" y="93243"/>
                </a:cubicBezTo>
                <a:cubicBezTo>
                  <a:pt x="10623" y="33513"/>
                  <a:pt x="10623" y="33513"/>
                  <a:pt x="10623" y="33513"/>
                </a:cubicBezTo>
                <a:cubicBezTo>
                  <a:pt x="106961" y="33513"/>
                  <a:pt x="106961" y="33513"/>
                  <a:pt x="106961" y="33513"/>
                </a:cubicBezTo>
                <a:cubicBezTo>
                  <a:pt x="106961" y="93243"/>
                  <a:pt x="106961" y="93243"/>
                  <a:pt x="106961" y="93243"/>
                </a:cubicBezTo>
                <a:cubicBezTo>
                  <a:pt x="83299" y="93243"/>
                  <a:pt x="83299" y="93243"/>
                  <a:pt x="83299" y="93243"/>
                </a:cubicBezTo>
                <a:cubicBezTo>
                  <a:pt x="83299" y="107837"/>
                  <a:pt x="83299" y="107837"/>
                  <a:pt x="83299" y="107837"/>
                </a:cubicBezTo>
                <a:cubicBezTo>
                  <a:pt x="106961" y="107837"/>
                  <a:pt x="106961" y="107837"/>
                  <a:pt x="106961" y="107837"/>
                </a:cubicBezTo>
                <a:cubicBezTo>
                  <a:pt x="113480" y="107837"/>
                  <a:pt x="119758" y="100810"/>
                  <a:pt x="119758" y="93243"/>
                </a:cubicBezTo>
                <a:cubicBezTo>
                  <a:pt x="119758" y="14324"/>
                  <a:pt x="119758" y="14324"/>
                  <a:pt x="119758" y="14324"/>
                </a:cubicBezTo>
                <a:cubicBezTo>
                  <a:pt x="119758" y="7027"/>
                  <a:pt x="113480" y="0"/>
                  <a:pt x="106961" y="0"/>
                </a:cubicBezTo>
                <a:close/>
                <a:moveTo>
                  <a:pt x="14969" y="21621"/>
                </a:moveTo>
                <a:lnTo>
                  <a:pt x="14969" y="21621"/>
                </a:lnTo>
                <a:cubicBezTo>
                  <a:pt x="12796" y="21621"/>
                  <a:pt x="10623" y="19189"/>
                  <a:pt x="10623" y="16756"/>
                </a:cubicBezTo>
                <a:cubicBezTo>
                  <a:pt x="10623" y="14324"/>
                  <a:pt x="12796" y="12162"/>
                  <a:pt x="14969" y="12162"/>
                </a:cubicBezTo>
                <a:cubicBezTo>
                  <a:pt x="17142" y="12162"/>
                  <a:pt x="19074" y="14324"/>
                  <a:pt x="19074" y="16756"/>
                </a:cubicBezTo>
                <a:cubicBezTo>
                  <a:pt x="19074" y="19189"/>
                  <a:pt x="17142" y="21621"/>
                  <a:pt x="14969" y="21621"/>
                </a:cubicBezTo>
                <a:close/>
                <a:moveTo>
                  <a:pt x="28008" y="21621"/>
                </a:moveTo>
                <a:lnTo>
                  <a:pt x="28008" y="21621"/>
                </a:lnTo>
                <a:cubicBezTo>
                  <a:pt x="25835" y="21621"/>
                  <a:pt x="23420" y="19189"/>
                  <a:pt x="23420" y="16756"/>
                </a:cubicBezTo>
                <a:cubicBezTo>
                  <a:pt x="23420" y="14324"/>
                  <a:pt x="25835" y="12162"/>
                  <a:pt x="28008" y="12162"/>
                </a:cubicBezTo>
                <a:cubicBezTo>
                  <a:pt x="29939" y="12162"/>
                  <a:pt x="31871" y="14324"/>
                  <a:pt x="31871" y="16756"/>
                </a:cubicBezTo>
                <a:cubicBezTo>
                  <a:pt x="31871" y="19189"/>
                  <a:pt x="29939" y="21621"/>
                  <a:pt x="28008" y="21621"/>
                </a:cubicBezTo>
                <a:close/>
                <a:moveTo>
                  <a:pt x="106961" y="21621"/>
                </a:moveTo>
                <a:lnTo>
                  <a:pt x="106961" y="21621"/>
                </a:lnTo>
                <a:cubicBezTo>
                  <a:pt x="36458" y="21621"/>
                  <a:pt x="36458" y="21621"/>
                  <a:pt x="36458" y="21621"/>
                </a:cubicBezTo>
                <a:cubicBezTo>
                  <a:pt x="36458" y="14324"/>
                  <a:pt x="36458" y="14324"/>
                  <a:pt x="36458" y="14324"/>
                </a:cubicBezTo>
                <a:cubicBezTo>
                  <a:pt x="106961" y="14324"/>
                  <a:pt x="106961" y="14324"/>
                  <a:pt x="106961" y="14324"/>
                </a:cubicBezTo>
                <a:lnTo>
                  <a:pt x="106961" y="21621"/>
                </a:lnTo>
                <a:close/>
                <a:moveTo>
                  <a:pt x="59879" y="47837"/>
                </a:moveTo>
                <a:lnTo>
                  <a:pt x="59879" y="47837"/>
                </a:lnTo>
                <a:cubicBezTo>
                  <a:pt x="29939" y="81351"/>
                  <a:pt x="29939" y="81351"/>
                  <a:pt x="29939" y="81351"/>
                </a:cubicBezTo>
                <a:cubicBezTo>
                  <a:pt x="49255" y="81351"/>
                  <a:pt x="49255" y="81351"/>
                  <a:pt x="49255" y="81351"/>
                </a:cubicBezTo>
                <a:cubicBezTo>
                  <a:pt x="49255" y="119729"/>
                  <a:pt x="49255" y="119729"/>
                  <a:pt x="49255" y="119729"/>
                </a:cubicBezTo>
                <a:cubicBezTo>
                  <a:pt x="70503" y="119729"/>
                  <a:pt x="70503" y="119729"/>
                  <a:pt x="70503" y="119729"/>
                </a:cubicBezTo>
                <a:cubicBezTo>
                  <a:pt x="70503" y="81351"/>
                  <a:pt x="70503" y="81351"/>
                  <a:pt x="70503" y="81351"/>
                </a:cubicBezTo>
                <a:cubicBezTo>
                  <a:pt x="87645" y="81351"/>
                  <a:pt x="87645" y="81351"/>
                  <a:pt x="87645" y="81351"/>
                </a:cubicBezTo>
                <a:lnTo>
                  <a:pt x="59879" y="47837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8" name="Shape 5131"/>
          <p:cNvSpPr/>
          <p:nvPr/>
        </p:nvSpPr>
        <p:spPr>
          <a:xfrm>
            <a:off x="4341606" y="4942747"/>
            <a:ext cx="196474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62" y="30778"/>
                </a:moveTo>
                <a:lnTo>
                  <a:pt x="59662" y="30778"/>
                </a:lnTo>
                <a:cubicBezTo>
                  <a:pt x="44831" y="30778"/>
                  <a:pt x="33033" y="42881"/>
                  <a:pt x="33033" y="58443"/>
                </a:cubicBezTo>
                <a:cubicBezTo>
                  <a:pt x="33033" y="73659"/>
                  <a:pt x="44831" y="85763"/>
                  <a:pt x="59662" y="85763"/>
                </a:cubicBezTo>
                <a:cubicBezTo>
                  <a:pt x="74494" y="85763"/>
                  <a:pt x="86629" y="73659"/>
                  <a:pt x="86629" y="58443"/>
                </a:cubicBezTo>
                <a:cubicBezTo>
                  <a:pt x="86629" y="42881"/>
                  <a:pt x="74494" y="30778"/>
                  <a:pt x="59662" y="30778"/>
                </a:cubicBezTo>
                <a:close/>
                <a:moveTo>
                  <a:pt x="59662" y="76772"/>
                </a:moveTo>
                <a:lnTo>
                  <a:pt x="59662" y="76772"/>
                </a:lnTo>
                <a:cubicBezTo>
                  <a:pt x="50898" y="76772"/>
                  <a:pt x="41797" y="67435"/>
                  <a:pt x="41797" y="58443"/>
                </a:cubicBezTo>
                <a:cubicBezTo>
                  <a:pt x="41797" y="49106"/>
                  <a:pt x="50898" y="42881"/>
                  <a:pt x="59662" y="42881"/>
                </a:cubicBezTo>
                <a:cubicBezTo>
                  <a:pt x="68764" y="42881"/>
                  <a:pt x="77528" y="49106"/>
                  <a:pt x="77528" y="58443"/>
                </a:cubicBezTo>
                <a:cubicBezTo>
                  <a:pt x="77528" y="67435"/>
                  <a:pt x="68764" y="76772"/>
                  <a:pt x="59662" y="76772"/>
                </a:cubicBezTo>
                <a:close/>
                <a:moveTo>
                  <a:pt x="8764" y="52219"/>
                </a:moveTo>
                <a:lnTo>
                  <a:pt x="8764" y="52219"/>
                </a:lnTo>
                <a:cubicBezTo>
                  <a:pt x="5730" y="52219"/>
                  <a:pt x="0" y="55331"/>
                  <a:pt x="0" y="58443"/>
                </a:cubicBezTo>
                <a:cubicBezTo>
                  <a:pt x="0" y="64322"/>
                  <a:pt x="5730" y="67435"/>
                  <a:pt x="8764" y="67435"/>
                </a:cubicBezTo>
                <a:cubicBezTo>
                  <a:pt x="15168" y="67435"/>
                  <a:pt x="17865" y="64322"/>
                  <a:pt x="17865" y="58443"/>
                </a:cubicBezTo>
                <a:cubicBezTo>
                  <a:pt x="17865" y="55331"/>
                  <a:pt x="15168" y="52219"/>
                  <a:pt x="8764" y="52219"/>
                </a:cubicBezTo>
                <a:close/>
                <a:moveTo>
                  <a:pt x="101460" y="18328"/>
                </a:moveTo>
                <a:lnTo>
                  <a:pt x="101460" y="18328"/>
                </a:lnTo>
                <a:cubicBezTo>
                  <a:pt x="98426" y="15561"/>
                  <a:pt x="92359" y="15561"/>
                  <a:pt x="89662" y="18328"/>
                </a:cubicBezTo>
                <a:cubicBezTo>
                  <a:pt x="86629" y="21786"/>
                  <a:pt x="86629" y="27665"/>
                  <a:pt x="89662" y="30778"/>
                </a:cubicBezTo>
                <a:cubicBezTo>
                  <a:pt x="92359" y="30778"/>
                  <a:pt x="95393" y="30778"/>
                  <a:pt x="98426" y="27665"/>
                </a:cubicBezTo>
                <a:cubicBezTo>
                  <a:pt x="101460" y="24553"/>
                  <a:pt x="104494" y="18328"/>
                  <a:pt x="101460" y="18328"/>
                </a:cubicBezTo>
                <a:close/>
                <a:moveTo>
                  <a:pt x="110561" y="52219"/>
                </a:moveTo>
                <a:lnTo>
                  <a:pt x="110561" y="52219"/>
                </a:lnTo>
                <a:cubicBezTo>
                  <a:pt x="104494" y="52219"/>
                  <a:pt x="101460" y="55331"/>
                  <a:pt x="101460" y="58443"/>
                </a:cubicBezTo>
                <a:cubicBezTo>
                  <a:pt x="101460" y="64322"/>
                  <a:pt x="104494" y="67435"/>
                  <a:pt x="110561" y="67435"/>
                </a:cubicBezTo>
                <a:cubicBezTo>
                  <a:pt x="113258" y="67435"/>
                  <a:pt x="119662" y="64322"/>
                  <a:pt x="119662" y="58443"/>
                </a:cubicBezTo>
                <a:cubicBezTo>
                  <a:pt x="119662" y="55331"/>
                  <a:pt x="113258" y="52219"/>
                  <a:pt x="110561" y="52219"/>
                </a:cubicBezTo>
                <a:close/>
                <a:moveTo>
                  <a:pt x="59662" y="100979"/>
                </a:moveTo>
                <a:lnTo>
                  <a:pt x="59662" y="100979"/>
                </a:lnTo>
                <a:cubicBezTo>
                  <a:pt x="56629" y="100979"/>
                  <a:pt x="53595" y="107550"/>
                  <a:pt x="53595" y="110662"/>
                </a:cubicBezTo>
                <a:cubicBezTo>
                  <a:pt x="53595" y="116541"/>
                  <a:pt x="56629" y="119654"/>
                  <a:pt x="59662" y="119654"/>
                </a:cubicBezTo>
                <a:cubicBezTo>
                  <a:pt x="62696" y="119654"/>
                  <a:pt x="65730" y="116541"/>
                  <a:pt x="65730" y="110662"/>
                </a:cubicBezTo>
                <a:cubicBezTo>
                  <a:pt x="65730" y="107550"/>
                  <a:pt x="62696" y="100979"/>
                  <a:pt x="59662" y="100979"/>
                </a:cubicBezTo>
                <a:close/>
                <a:moveTo>
                  <a:pt x="20561" y="91988"/>
                </a:moveTo>
                <a:lnTo>
                  <a:pt x="20561" y="91988"/>
                </a:lnTo>
                <a:cubicBezTo>
                  <a:pt x="17865" y="95100"/>
                  <a:pt x="15168" y="98213"/>
                  <a:pt x="17865" y="100979"/>
                </a:cubicBezTo>
                <a:cubicBezTo>
                  <a:pt x="20561" y="104092"/>
                  <a:pt x="26966" y="104092"/>
                  <a:pt x="30000" y="100979"/>
                </a:cubicBezTo>
                <a:cubicBezTo>
                  <a:pt x="33033" y="98213"/>
                  <a:pt x="33033" y="91988"/>
                  <a:pt x="30000" y="88876"/>
                </a:cubicBezTo>
                <a:cubicBezTo>
                  <a:pt x="26966" y="85763"/>
                  <a:pt x="23932" y="88876"/>
                  <a:pt x="20561" y="91988"/>
                </a:cubicBezTo>
                <a:close/>
                <a:moveTo>
                  <a:pt x="17865" y="18328"/>
                </a:moveTo>
                <a:lnTo>
                  <a:pt x="17865" y="18328"/>
                </a:lnTo>
                <a:cubicBezTo>
                  <a:pt x="15168" y="21786"/>
                  <a:pt x="15168" y="24553"/>
                  <a:pt x="17865" y="27665"/>
                </a:cubicBezTo>
                <a:cubicBezTo>
                  <a:pt x="23932" y="30778"/>
                  <a:pt x="26966" y="33890"/>
                  <a:pt x="30000" y="30778"/>
                </a:cubicBezTo>
                <a:cubicBezTo>
                  <a:pt x="33033" y="27665"/>
                  <a:pt x="33033" y="21786"/>
                  <a:pt x="30000" y="18328"/>
                </a:cubicBezTo>
                <a:cubicBezTo>
                  <a:pt x="26966" y="15561"/>
                  <a:pt x="20561" y="15561"/>
                  <a:pt x="17865" y="18328"/>
                </a:cubicBezTo>
                <a:close/>
                <a:moveTo>
                  <a:pt x="89662" y="100979"/>
                </a:moveTo>
                <a:lnTo>
                  <a:pt x="89662" y="100979"/>
                </a:lnTo>
                <a:cubicBezTo>
                  <a:pt x="92359" y="104092"/>
                  <a:pt x="98426" y="104092"/>
                  <a:pt x="101460" y="100979"/>
                </a:cubicBezTo>
                <a:cubicBezTo>
                  <a:pt x="104494" y="98213"/>
                  <a:pt x="104494" y="95100"/>
                  <a:pt x="98426" y="91988"/>
                </a:cubicBezTo>
                <a:cubicBezTo>
                  <a:pt x="95393" y="88876"/>
                  <a:pt x="92359" y="85763"/>
                  <a:pt x="89662" y="88876"/>
                </a:cubicBezTo>
                <a:cubicBezTo>
                  <a:pt x="86629" y="91988"/>
                  <a:pt x="86629" y="98213"/>
                  <a:pt x="89662" y="100979"/>
                </a:cubicBezTo>
                <a:close/>
                <a:moveTo>
                  <a:pt x="59662" y="15561"/>
                </a:moveTo>
                <a:lnTo>
                  <a:pt x="59662" y="15561"/>
                </a:lnTo>
                <a:cubicBezTo>
                  <a:pt x="62696" y="15561"/>
                  <a:pt x="65730" y="12449"/>
                  <a:pt x="65730" y="6224"/>
                </a:cubicBezTo>
                <a:cubicBezTo>
                  <a:pt x="65730" y="3112"/>
                  <a:pt x="62696" y="0"/>
                  <a:pt x="59662" y="0"/>
                </a:cubicBezTo>
                <a:cubicBezTo>
                  <a:pt x="56629" y="0"/>
                  <a:pt x="53595" y="3112"/>
                  <a:pt x="53595" y="6224"/>
                </a:cubicBezTo>
                <a:cubicBezTo>
                  <a:pt x="53595" y="12449"/>
                  <a:pt x="56629" y="15561"/>
                  <a:pt x="59662" y="15561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79" name="Shape 5132"/>
          <p:cNvSpPr/>
          <p:nvPr/>
        </p:nvSpPr>
        <p:spPr>
          <a:xfrm>
            <a:off x="4849326" y="4899940"/>
            <a:ext cx="27234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8893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8893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637" y="27951"/>
                </a:moveTo>
                <a:lnTo>
                  <a:pt x="59637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637" y="94216"/>
                </a:cubicBezTo>
                <a:cubicBezTo>
                  <a:pt x="78953" y="94216"/>
                  <a:pt x="91750" y="79036"/>
                  <a:pt x="91750" y="60000"/>
                </a:cubicBezTo>
                <a:cubicBezTo>
                  <a:pt x="91750" y="42891"/>
                  <a:pt x="78953" y="27951"/>
                  <a:pt x="59637" y="27951"/>
                </a:cubicBezTo>
                <a:close/>
                <a:moveTo>
                  <a:pt x="59637" y="83373"/>
                </a:moveTo>
                <a:lnTo>
                  <a:pt x="59637" y="83373"/>
                </a:lnTo>
                <a:cubicBezTo>
                  <a:pt x="46841" y="83373"/>
                  <a:pt x="36217" y="72771"/>
                  <a:pt x="36217" y="60000"/>
                </a:cubicBezTo>
                <a:cubicBezTo>
                  <a:pt x="36217" y="47228"/>
                  <a:pt x="46841" y="36385"/>
                  <a:pt x="59637" y="36385"/>
                </a:cubicBezTo>
                <a:cubicBezTo>
                  <a:pt x="72434" y="36385"/>
                  <a:pt x="83299" y="47228"/>
                  <a:pt x="83299" y="60000"/>
                </a:cubicBezTo>
                <a:cubicBezTo>
                  <a:pt x="83299" y="72771"/>
                  <a:pt x="72434" y="83373"/>
                  <a:pt x="59637" y="83373"/>
                </a:cubicBez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728" y="55662"/>
                  <a:pt x="12796" y="55662"/>
                </a:cubicBezTo>
                <a:cubicBezTo>
                  <a:pt x="10623" y="55662"/>
                  <a:pt x="6277" y="55662"/>
                  <a:pt x="6277" y="55662"/>
                </a:cubicBezTo>
                <a:cubicBezTo>
                  <a:pt x="1931" y="55662"/>
                  <a:pt x="0" y="57831"/>
                  <a:pt x="0" y="60000"/>
                </a:cubicBezTo>
                <a:cubicBezTo>
                  <a:pt x="0" y="64096"/>
                  <a:pt x="1931" y="66265"/>
                  <a:pt x="6277" y="66265"/>
                </a:cubicBezTo>
                <a:cubicBezTo>
                  <a:pt x="6277" y="66265"/>
                  <a:pt x="10623" y="66265"/>
                  <a:pt x="12796" y="66265"/>
                </a:cubicBezTo>
                <a:cubicBezTo>
                  <a:pt x="14728" y="66265"/>
                  <a:pt x="17142" y="64096"/>
                  <a:pt x="17142" y="60000"/>
                </a:cubicBezTo>
                <a:close/>
                <a:moveTo>
                  <a:pt x="59637" y="19277"/>
                </a:moveTo>
                <a:lnTo>
                  <a:pt x="59637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637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637" y="19277"/>
                </a:cubicBezTo>
                <a:close/>
                <a:moveTo>
                  <a:pt x="59637" y="102650"/>
                </a:moveTo>
                <a:lnTo>
                  <a:pt x="59637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637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637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096" y="17349"/>
                </a:cubicBezTo>
                <a:cubicBezTo>
                  <a:pt x="96096" y="17349"/>
                  <a:pt x="94164" y="19277"/>
                  <a:pt x="91750" y="21445"/>
                </a:cubicBezTo>
                <a:cubicBezTo>
                  <a:pt x="89818" y="23614"/>
                  <a:pt x="89818" y="25783"/>
                  <a:pt x="91750" y="27951"/>
                </a:cubicBezTo>
                <a:cubicBezTo>
                  <a:pt x="94164" y="30120"/>
                  <a:pt x="98269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074" y="94216"/>
                </a:moveTo>
                <a:lnTo>
                  <a:pt x="19074" y="94216"/>
                </a:lnTo>
                <a:cubicBezTo>
                  <a:pt x="19074" y="94216"/>
                  <a:pt x="17142" y="96385"/>
                  <a:pt x="14728" y="98313"/>
                </a:cubicBezTo>
                <a:cubicBezTo>
                  <a:pt x="12796" y="100481"/>
                  <a:pt x="12796" y="102650"/>
                  <a:pt x="14728" y="104819"/>
                </a:cubicBezTo>
                <a:cubicBezTo>
                  <a:pt x="17142" y="106987"/>
                  <a:pt x="19074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247" y="91807"/>
                  <a:pt x="19074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074" y="14939"/>
                  <a:pt x="17142" y="12771"/>
                  <a:pt x="14728" y="14939"/>
                </a:cubicBezTo>
                <a:cubicBezTo>
                  <a:pt x="12796" y="17349"/>
                  <a:pt x="12796" y="21445"/>
                  <a:pt x="14728" y="23614"/>
                </a:cubicBezTo>
                <a:cubicBezTo>
                  <a:pt x="17142" y="23614"/>
                  <a:pt x="19074" y="25783"/>
                  <a:pt x="19074" y="27951"/>
                </a:cubicBezTo>
                <a:cubicBezTo>
                  <a:pt x="21247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750" y="100481"/>
                </a:moveTo>
                <a:lnTo>
                  <a:pt x="91750" y="100481"/>
                </a:lnTo>
                <a:cubicBezTo>
                  <a:pt x="94164" y="100481"/>
                  <a:pt x="96096" y="104819"/>
                  <a:pt x="96096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269" y="91807"/>
                  <a:pt x="94164" y="91807"/>
                  <a:pt x="91750" y="91807"/>
                </a:cubicBezTo>
                <a:cubicBezTo>
                  <a:pt x="89818" y="94216"/>
                  <a:pt x="89818" y="98313"/>
                  <a:pt x="91750" y="100481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0" name="Shape 5133"/>
          <p:cNvSpPr/>
          <p:nvPr/>
        </p:nvSpPr>
        <p:spPr>
          <a:xfrm>
            <a:off x="1044342" y="2736215"/>
            <a:ext cx="245107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29" y="43862"/>
                </a:moveTo>
                <a:lnTo>
                  <a:pt x="76756" y="43862"/>
                </a:lnTo>
                <a:lnTo>
                  <a:pt x="60000" y="0"/>
                </a:lnTo>
                <a:lnTo>
                  <a:pt x="43243" y="43862"/>
                </a:lnTo>
                <a:lnTo>
                  <a:pt x="0" y="43862"/>
                </a:lnTo>
                <a:lnTo>
                  <a:pt x="35945" y="70620"/>
                </a:lnTo>
                <a:lnTo>
                  <a:pt x="23783" y="119724"/>
                </a:lnTo>
                <a:lnTo>
                  <a:pt x="60000" y="90206"/>
                </a:lnTo>
                <a:lnTo>
                  <a:pt x="95675" y="119724"/>
                </a:lnTo>
                <a:lnTo>
                  <a:pt x="83783" y="70620"/>
                </a:lnTo>
                <a:lnTo>
                  <a:pt x="119729" y="43862"/>
                </a:lnTo>
                <a:close/>
                <a:moveTo>
                  <a:pt x="60000" y="78068"/>
                </a:moveTo>
                <a:lnTo>
                  <a:pt x="38108" y="94896"/>
                </a:lnTo>
                <a:lnTo>
                  <a:pt x="47837" y="70620"/>
                </a:lnTo>
                <a:lnTo>
                  <a:pt x="28648" y="53517"/>
                </a:lnTo>
                <a:lnTo>
                  <a:pt x="52702" y="56000"/>
                </a:lnTo>
                <a:lnTo>
                  <a:pt x="60000" y="26758"/>
                </a:lnTo>
                <a:lnTo>
                  <a:pt x="67027" y="56000"/>
                </a:lnTo>
                <a:lnTo>
                  <a:pt x="91081" y="53517"/>
                </a:lnTo>
                <a:lnTo>
                  <a:pt x="71891" y="70620"/>
                </a:lnTo>
                <a:lnTo>
                  <a:pt x="79189" y="94896"/>
                </a:lnTo>
                <a:lnTo>
                  <a:pt x="60000" y="78068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1" name="Shape 5134"/>
          <p:cNvSpPr/>
          <p:nvPr/>
        </p:nvSpPr>
        <p:spPr>
          <a:xfrm>
            <a:off x="8136865" y="2210851"/>
            <a:ext cx="241216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10" y="12134"/>
                </a:moveTo>
                <a:lnTo>
                  <a:pt x="107810" y="12134"/>
                </a:lnTo>
                <a:cubicBezTo>
                  <a:pt x="95891" y="0"/>
                  <a:pt x="79097" y="0"/>
                  <a:pt x="66907" y="12134"/>
                </a:cubicBezTo>
                <a:cubicBezTo>
                  <a:pt x="59864" y="20898"/>
                  <a:pt x="59864" y="20898"/>
                  <a:pt x="59864" y="20898"/>
                </a:cubicBezTo>
                <a:cubicBezTo>
                  <a:pt x="52550" y="12134"/>
                  <a:pt x="52550" y="12134"/>
                  <a:pt x="52550" y="12134"/>
                </a:cubicBezTo>
                <a:cubicBezTo>
                  <a:pt x="40632" y="0"/>
                  <a:pt x="23837" y="0"/>
                  <a:pt x="11918" y="12134"/>
                </a:cubicBezTo>
                <a:cubicBezTo>
                  <a:pt x="0" y="26966"/>
                  <a:pt x="0" y="50898"/>
                  <a:pt x="11918" y="62696"/>
                </a:cubicBezTo>
                <a:cubicBezTo>
                  <a:pt x="59864" y="119662"/>
                  <a:pt x="59864" y="119662"/>
                  <a:pt x="59864" y="119662"/>
                </a:cubicBezTo>
                <a:cubicBezTo>
                  <a:pt x="107810" y="62696"/>
                  <a:pt x="107810" y="62696"/>
                  <a:pt x="107810" y="62696"/>
                </a:cubicBezTo>
                <a:cubicBezTo>
                  <a:pt x="119729" y="50898"/>
                  <a:pt x="119729" y="26966"/>
                  <a:pt x="107810" y="12134"/>
                </a:cubicBezTo>
                <a:close/>
                <a:moveTo>
                  <a:pt x="100767" y="53932"/>
                </a:moveTo>
                <a:lnTo>
                  <a:pt x="100767" y="53932"/>
                </a:lnTo>
                <a:cubicBezTo>
                  <a:pt x="59864" y="101460"/>
                  <a:pt x="59864" y="101460"/>
                  <a:pt x="59864" y="101460"/>
                </a:cubicBezTo>
                <a:cubicBezTo>
                  <a:pt x="18961" y="53932"/>
                  <a:pt x="18961" y="53932"/>
                  <a:pt x="18961" y="53932"/>
                </a:cubicBezTo>
                <a:cubicBezTo>
                  <a:pt x="14356" y="50898"/>
                  <a:pt x="11918" y="44831"/>
                  <a:pt x="11918" y="39101"/>
                </a:cubicBezTo>
                <a:cubicBezTo>
                  <a:pt x="11918" y="30000"/>
                  <a:pt x="14356" y="26966"/>
                  <a:pt x="18961" y="20898"/>
                </a:cubicBezTo>
                <a:cubicBezTo>
                  <a:pt x="21399" y="17865"/>
                  <a:pt x="26275" y="15168"/>
                  <a:pt x="31151" y="15168"/>
                </a:cubicBezTo>
                <a:cubicBezTo>
                  <a:pt x="38194" y="15168"/>
                  <a:pt x="43069" y="17865"/>
                  <a:pt x="45507" y="23932"/>
                </a:cubicBezTo>
                <a:cubicBezTo>
                  <a:pt x="59864" y="39101"/>
                  <a:pt x="59864" y="39101"/>
                  <a:pt x="59864" y="39101"/>
                </a:cubicBezTo>
                <a:cubicBezTo>
                  <a:pt x="74492" y="23932"/>
                  <a:pt x="74492" y="23932"/>
                  <a:pt x="74492" y="23932"/>
                </a:cubicBezTo>
                <a:cubicBezTo>
                  <a:pt x="76659" y="17865"/>
                  <a:pt x="81534" y="15168"/>
                  <a:pt x="88848" y="15168"/>
                </a:cubicBezTo>
                <a:cubicBezTo>
                  <a:pt x="93453" y="15168"/>
                  <a:pt x="98329" y="17865"/>
                  <a:pt x="100767" y="20898"/>
                </a:cubicBezTo>
                <a:cubicBezTo>
                  <a:pt x="105372" y="26966"/>
                  <a:pt x="107810" y="30000"/>
                  <a:pt x="107810" y="39101"/>
                </a:cubicBezTo>
                <a:cubicBezTo>
                  <a:pt x="107810" y="44831"/>
                  <a:pt x="105372" y="50898"/>
                  <a:pt x="100767" y="53932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2" name="Shape 5135"/>
          <p:cNvSpPr/>
          <p:nvPr/>
        </p:nvSpPr>
        <p:spPr>
          <a:xfrm>
            <a:off x="2131758" y="4368736"/>
            <a:ext cx="252888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0" y="40088"/>
                </a:moveTo>
                <a:lnTo>
                  <a:pt x="29870" y="40088"/>
                </a:lnTo>
                <a:lnTo>
                  <a:pt x="32207" y="40088"/>
                </a:lnTo>
                <a:cubicBezTo>
                  <a:pt x="36883" y="35044"/>
                  <a:pt x="41558" y="30530"/>
                  <a:pt x="48311" y="25752"/>
                </a:cubicBezTo>
                <a:lnTo>
                  <a:pt x="48311" y="23362"/>
                </a:lnTo>
                <a:cubicBezTo>
                  <a:pt x="48311" y="20973"/>
                  <a:pt x="48311" y="20973"/>
                  <a:pt x="48311" y="18584"/>
                </a:cubicBezTo>
                <a:cubicBezTo>
                  <a:pt x="41558" y="14070"/>
                  <a:pt x="34545" y="11681"/>
                  <a:pt x="27792" y="6902"/>
                </a:cubicBezTo>
                <a:cubicBezTo>
                  <a:pt x="23116" y="11681"/>
                  <a:pt x="16103" y="16460"/>
                  <a:pt x="11428" y="23362"/>
                </a:cubicBezTo>
                <a:cubicBezTo>
                  <a:pt x="16103" y="30530"/>
                  <a:pt x="18441" y="35044"/>
                  <a:pt x="23116" y="40088"/>
                </a:cubicBezTo>
                <a:cubicBezTo>
                  <a:pt x="25454" y="40088"/>
                  <a:pt x="27792" y="40088"/>
                  <a:pt x="29870" y="40088"/>
                </a:cubicBezTo>
                <a:close/>
                <a:moveTo>
                  <a:pt x="16103" y="51769"/>
                </a:moveTo>
                <a:lnTo>
                  <a:pt x="16103" y="51769"/>
                </a:lnTo>
                <a:cubicBezTo>
                  <a:pt x="16103" y="49380"/>
                  <a:pt x="16103" y="49380"/>
                  <a:pt x="18441" y="46991"/>
                </a:cubicBezTo>
                <a:cubicBezTo>
                  <a:pt x="14025" y="42477"/>
                  <a:pt x="9090" y="37433"/>
                  <a:pt x="6753" y="32920"/>
                </a:cubicBezTo>
                <a:cubicBezTo>
                  <a:pt x="2337" y="40088"/>
                  <a:pt x="0" y="49380"/>
                  <a:pt x="0" y="58672"/>
                </a:cubicBezTo>
                <a:cubicBezTo>
                  <a:pt x="0" y="70619"/>
                  <a:pt x="2337" y="82300"/>
                  <a:pt x="9090" y="89203"/>
                </a:cubicBezTo>
                <a:cubicBezTo>
                  <a:pt x="11428" y="79911"/>
                  <a:pt x="14025" y="68230"/>
                  <a:pt x="18441" y="58672"/>
                </a:cubicBezTo>
                <a:cubicBezTo>
                  <a:pt x="18441" y="58672"/>
                  <a:pt x="16103" y="54159"/>
                  <a:pt x="16103" y="51769"/>
                </a:cubicBezTo>
                <a:close/>
                <a:moveTo>
                  <a:pt x="59740" y="9292"/>
                </a:moveTo>
                <a:lnTo>
                  <a:pt x="59740" y="9292"/>
                </a:lnTo>
                <a:cubicBezTo>
                  <a:pt x="62077" y="9292"/>
                  <a:pt x="66753" y="11681"/>
                  <a:pt x="69090" y="14070"/>
                </a:cubicBezTo>
                <a:cubicBezTo>
                  <a:pt x="75844" y="9292"/>
                  <a:pt x="82857" y="9292"/>
                  <a:pt x="89870" y="6902"/>
                </a:cubicBezTo>
                <a:cubicBezTo>
                  <a:pt x="80519" y="2123"/>
                  <a:pt x="71428" y="0"/>
                  <a:pt x="59740" y="0"/>
                </a:cubicBezTo>
                <a:cubicBezTo>
                  <a:pt x="52987" y="0"/>
                  <a:pt x="45974" y="0"/>
                  <a:pt x="39220" y="2123"/>
                </a:cubicBezTo>
                <a:cubicBezTo>
                  <a:pt x="43636" y="4513"/>
                  <a:pt x="48311" y="9292"/>
                  <a:pt x="52987" y="11681"/>
                </a:cubicBezTo>
                <a:cubicBezTo>
                  <a:pt x="55324" y="11681"/>
                  <a:pt x="57402" y="9292"/>
                  <a:pt x="59740" y="9292"/>
                </a:cubicBezTo>
                <a:close/>
                <a:moveTo>
                  <a:pt x="78181" y="70619"/>
                </a:moveTo>
                <a:lnTo>
                  <a:pt x="78181" y="70619"/>
                </a:lnTo>
                <a:cubicBezTo>
                  <a:pt x="80519" y="68230"/>
                  <a:pt x="80519" y="68230"/>
                  <a:pt x="82857" y="65840"/>
                </a:cubicBezTo>
                <a:cubicBezTo>
                  <a:pt x="78181" y="54159"/>
                  <a:pt x="71428" y="44601"/>
                  <a:pt x="64415" y="35044"/>
                </a:cubicBezTo>
                <a:cubicBezTo>
                  <a:pt x="64415" y="35044"/>
                  <a:pt x="62077" y="35044"/>
                  <a:pt x="59740" y="35044"/>
                </a:cubicBezTo>
                <a:cubicBezTo>
                  <a:pt x="57402" y="35044"/>
                  <a:pt x="55324" y="35044"/>
                  <a:pt x="52987" y="32920"/>
                </a:cubicBezTo>
                <a:cubicBezTo>
                  <a:pt x="48311" y="37433"/>
                  <a:pt x="43636" y="40088"/>
                  <a:pt x="39220" y="44601"/>
                </a:cubicBezTo>
                <a:cubicBezTo>
                  <a:pt x="41558" y="46991"/>
                  <a:pt x="41558" y="49380"/>
                  <a:pt x="41558" y="51769"/>
                </a:cubicBezTo>
                <a:cubicBezTo>
                  <a:pt x="41558" y="54159"/>
                  <a:pt x="41558" y="54159"/>
                  <a:pt x="41558" y="56548"/>
                </a:cubicBezTo>
                <a:cubicBezTo>
                  <a:pt x="52987" y="63451"/>
                  <a:pt x="64415" y="68230"/>
                  <a:pt x="78181" y="70619"/>
                </a:cubicBezTo>
                <a:close/>
                <a:moveTo>
                  <a:pt x="94285" y="86814"/>
                </a:moveTo>
                <a:lnTo>
                  <a:pt x="94285" y="86814"/>
                </a:lnTo>
                <a:cubicBezTo>
                  <a:pt x="94285" y="89203"/>
                  <a:pt x="94285" y="93982"/>
                  <a:pt x="94285" y="96371"/>
                </a:cubicBezTo>
                <a:cubicBezTo>
                  <a:pt x="94285" y="98761"/>
                  <a:pt x="94285" y="103274"/>
                  <a:pt x="94285" y="108053"/>
                </a:cubicBezTo>
                <a:cubicBezTo>
                  <a:pt x="103636" y="100884"/>
                  <a:pt x="112727" y="89203"/>
                  <a:pt x="115064" y="77522"/>
                </a:cubicBezTo>
                <a:cubicBezTo>
                  <a:pt x="110649" y="79911"/>
                  <a:pt x="105974" y="79911"/>
                  <a:pt x="101298" y="79911"/>
                </a:cubicBezTo>
                <a:cubicBezTo>
                  <a:pt x="101298" y="84690"/>
                  <a:pt x="98961" y="86814"/>
                  <a:pt x="94285" y="86814"/>
                </a:cubicBezTo>
                <a:close/>
                <a:moveTo>
                  <a:pt x="75844" y="79911"/>
                </a:moveTo>
                <a:lnTo>
                  <a:pt x="75844" y="79911"/>
                </a:lnTo>
                <a:cubicBezTo>
                  <a:pt x="62077" y="77522"/>
                  <a:pt x="48311" y="70619"/>
                  <a:pt x="36883" y="63451"/>
                </a:cubicBezTo>
                <a:cubicBezTo>
                  <a:pt x="34545" y="63451"/>
                  <a:pt x="32207" y="65840"/>
                  <a:pt x="29870" y="65840"/>
                </a:cubicBezTo>
                <a:cubicBezTo>
                  <a:pt x="27792" y="65840"/>
                  <a:pt x="27792" y="65840"/>
                  <a:pt x="27792" y="63451"/>
                </a:cubicBezTo>
                <a:cubicBezTo>
                  <a:pt x="20519" y="75132"/>
                  <a:pt x="18441" y="86814"/>
                  <a:pt x="16103" y="100884"/>
                </a:cubicBezTo>
                <a:cubicBezTo>
                  <a:pt x="23116" y="105663"/>
                  <a:pt x="29870" y="112831"/>
                  <a:pt x="36883" y="115221"/>
                </a:cubicBezTo>
                <a:cubicBezTo>
                  <a:pt x="45974" y="100884"/>
                  <a:pt x="59740" y="86814"/>
                  <a:pt x="75844" y="79911"/>
                </a:cubicBezTo>
                <a:close/>
                <a:moveTo>
                  <a:pt x="98961" y="14070"/>
                </a:moveTo>
                <a:lnTo>
                  <a:pt x="98961" y="14070"/>
                </a:lnTo>
                <a:cubicBezTo>
                  <a:pt x="89870" y="16460"/>
                  <a:pt x="80519" y="18584"/>
                  <a:pt x="71428" y="20973"/>
                </a:cubicBezTo>
                <a:lnTo>
                  <a:pt x="73506" y="23362"/>
                </a:lnTo>
                <a:cubicBezTo>
                  <a:pt x="73506" y="25752"/>
                  <a:pt x="71428" y="25752"/>
                  <a:pt x="71428" y="28141"/>
                </a:cubicBezTo>
                <a:cubicBezTo>
                  <a:pt x="80519" y="37433"/>
                  <a:pt x="85194" y="49380"/>
                  <a:pt x="89870" y="63451"/>
                </a:cubicBezTo>
                <a:cubicBezTo>
                  <a:pt x="94285" y="63451"/>
                  <a:pt x="98961" y="65840"/>
                  <a:pt x="101298" y="70619"/>
                </a:cubicBezTo>
                <a:cubicBezTo>
                  <a:pt x="108311" y="70619"/>
                  <a:pt x="112727" y="70619"/>
                  <a:pt x="117402" y="68230"/>
                </a:cubicBezTo>
                <a:cubicBezTo>
                  <a:pt x="119740" y="65840"/>
                  <a:pt x="119740" y="61061"/>
                  <a:pt x="119740" y="58672"/>
                </a:cubicBezTo>
                <a:cubicBezTo>
                  <a:pt x="119740" y="42477"/>
                  <a:pt x="110649" y="25752"/>
                  <a:pt x="98961" y="14070"/>
                </a:cubicBezTo>
                <a:close/>
                <a:moveTo>
                  <a:pt x="82857" y="86814"/>
                </a:moveTo>
                <a:lnTo>
                  <a:pt x="82857" y="86814"/>
                </a:lnTo>
                <a:cubicBezTo>
                  <a:pt x="66753" y="93982"/>
                  <a:pt x="55324" y="103274"/>
                  <a:pt x="45974" y="117610"/>
                </a:cubicBezTo>
                <a:cubicBezTo>
                  <a:pt x="50649" y="119734"/>
                  <a:pt x="55324" y="119734"/>
                  <a:pt x="59740" y="119734"/>
                </a:cubicBezTo>
                <a:cubicBezTo>
                  <a:pt x="69090" y="119734"/>
                  <a:pt x="75844" y="117610"/>
                  <a:pt x="85194" y="115221"/>
                </a:cubicBezTo>
                <a:cubicBezTo>
                  <a:pt x="85194" y="108053"/>
                  <a:pt x="87532" y="100884"/>
                  <a:pt x="87532" y="96371"/>
                </a:cubicBezTo>
                <a:cubicBezTo>
                  <a:pt x="87532" y="93982"/>
                  <a:pt x="87532" y="91592"/>
                  <a:pt x="85194" y="89203"/>
                </a:cubicBezTo>
                <a:cubicBezTo>
                  <a:pt x="85194" y="86814"/>
                  <a:pt x="82857" y="86814"/>
                  <a:pt x="82857" y="86814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3" name="Shape 5136"/>
          <p:cNvSpPr/>
          <p:nvPr/>
        </p:nvSpPr>
        <p:spPr>
          <a:xfrm>
            <a:off x="5938688" y="4952477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819" y="3564"/>
                </a:moveTo>
                <a:lnTo>
                  <a:pt x="44819" y="3564"/>
                </a:lnTo>
                <a:cubicBezTo>
                  <a:pt x="42891" y="0"/>
                  <a:pt x="40481" y="0"/>
                  <a:pt x="38554" y="3564"/>
                </a:cubicBezTo>
                <a:cubicBezTo>
                  <a:pt x="0" y="59801"/>
                  <a:pt x="0" y="59801"/>
                  <a:pt x="0" y="59801"/>
                </a:cubicBezTo>
                <a:cubicBezTo>
                  <a:pt x="38554" y="116039"/>
                  <a:pt x="38554" y="116039"/>
                  <a:pt x="38554" y="116039"/>
                </a:cubicBezTo>
                <a:cubicBezTo>
                  <a:pt x="40481" y="119603"/>
                  <a:pt x="42891" y="119603"/>
                  <a:pt x="44819" y="116039"/>
                </a:cubicBezTo>
                <a:cubicBezTo>
                  <a:pt x="46987" y="112079"/>
                  <a:pt x="46987" y="108514"/>
                  <a:pt x="44819" y="105346"/>
                </a:cubicBezTo>
                <a:cubicBezTo>
                  <a:pt x="14939" y="59801"/>
                  <a:pt x="14939" y="59801"/>
                  <a:pt x="14939" y="59801"/>
                </a:cubicBezTo>
                <a:cubicBezTo>
                  <a:pt x="44819" y="17821"/>
                  <a:pt x="44819" y="17821"/>
                  <a:pt x="44819" y="17821"/>
                </a:cubicBezTo>
                <a:cubicBezTo>
                  <a:pt x="46987" y="13861"/>
                  <a:pt x="46987" y="7128"/>
                  <a:pt x="44819" y="3564"/>
                </a:cubicBezTo>
                <a:close/>
                <a:moveTo>
                  <a:pt x="81204" y="3564"/>
                </a:moveTo>
                <a:lnTo>
                  <a:pt x="81204" y="3564"/>
                </a:lnTo>
                <a:cubicBezTo>
                  <a:pt x="79036" y="0"/>
                  <a:pt x="76867" y="0"/>
                  <a:pt x="74939" y="3564"/>
                </a:cubicBezTo>
                <a:cubicBezTo>
                  <a:pt x="72771" y="7128"/>
                  <a:pt x="72771" y="13861"/>
                  <a:pt x="74939" y="17821"/>
                </a:cubicBezTo>
                <a:cubicBezTo>
                  <a:pt x="104578" y="59801"/>
                  <a:pt x="104578" y="59801"/>
                  <a:pt x="104578" y="59801"/>
                </a:cubicBezTo>
                <a:cubicBezTo>
                  <a:pt x="74939" y="105346"/>
                  <a:pt x="74939" y="105346"/>
                  <a:pt x="74939" y="105346"/>
                </a:cubicBezTo>
                <a:cubicBezTo>
                  <a:pt x="72771" y="108514"/>
                  <a:pt x="72771" y="112079"/>
                  <a:pt x="74939" y="116039"/>
                </a:cubicBezTo>
                <a:cubicBezTo>
                  <a:pt x="76867" y="119603"/>
                  <a:pt x="79036" y="119603"/>
                  <a:pt x="81204" y="116039"/>
                </a:cubicBezTo>
                <a:cubicBezTo>
                  <a:pt x="119759" y="59801"/>
                  <a:pt x="119759" y="59801"/>
                  <a:pt x="119759" y="59801"/>
                </a:cubicBezTo>
                <a:lnTo>
                  <a:pt x="81204" y="3564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4" name="Shape 5137"/>
          <p:cNvSpPr/>
          <p:nvPr/>
        </p:nvSpPr>
        <p:spPr>
          <a:xfrm>
            <a:off x="7039722" y="3821969"/>
            <a:ext cx="254833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0"/>
                </a:moveTo>
                <a:lnTo>
                  <a:pt x="59740" y="0"/>
                </a:lnTo>
                <a:cubicBezTo>
                  <a:pt x="27532" y="0"/>
                  <a:pt x="0" y="25960"/>
                  <a:pt x="0" y="58807"/>
                </a:cubicBezTo>
                <a:cubicBezTo>
                  <a:pt x="0" y="91655"/>
                  <a:pt x="27532" y="119735"/>
                  <a:pt x="59740" y="119735"/>
                </a:cubicBezTo>
                <a:cubicBezTo>
                  <a:pt x="91948" y="119735"/>
                  <a:pt x="119740" y="91655"/>
                  <a:pt x="119740" y="58807"/>
                </a:cubicBezTo>
                <a:cubicBezTo>
                  <a:pt x="119740" y="25960"/>
                  <a:pt x="91948" y="0"/>
                  <a:pt x="59740" y="0"/>
                </a:cubicBezTo>
                <a:close/>
                <a:moveTo>
                  <a:pt x="59740" y="79999"/>
                </a:moveTo>
                <a:lnTo>
                  <a:pt x="59740" y="79999"/>
                </a:lnTo>
                <a:cubicBezTo>
                  <a:pt x="48311" y="79999"/>
                  <a:pt x="41298" y="70463"/>
                  <a:pt x="41298" y="58807"/>
                </a:cubicBezTo>
                <a:cubicBezTo>
                  <a:pt x="41298" y="49536"/>
                  <a:pt x="48311" y="39999"/>
                  <a:pt x="59740" y="39999"/>
                </a:cubicBezTo>
                <a:cubicBezTo>
                  <a:pt x="71168" y="39999"/>
                  <a:pt x="78181" y="49536"/>
                  <a:pt x="78181" y="58807"/>
                </a:cubicBezTo>
                <a:cubicBezTo>
                  <a:pt x="78181" y="70463"/>
                  <a:pt x="71168" y="79999"/>
                  <a:pt x="59740" y="79999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5" name="Shape 5138"/>
          <p:cNvSpPr/>
          <p:nvPr/>
        </p:nvSpPr>
        <p:spPr>
          <a:xfrm>
            <a:off x="2122032" y="4968042"/>
            <a:ext cx="272340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87" y="0"/>
                </a:moveTo>
                <a:lnTo>
                  <a:pt x="106987" y="0"/>
                </a:ln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37" y="119516"/>
                  <a:pt x="12771" y="119516"/>
                </a:cubicBezTo>
                <a:cubicBezTo>
                  <a:pt x="106987" y="119516"/>
                  <a:pt x="106987" y="119516"/>
                  <a:pt x="106987" y="119516"/>
                </a:cubicBezTo>
                <a:cubicBezTo>
                  <a:pt x="113253" y="119516"/>
                  <a:pt x="119759" y="111290"/>
                  <a:pt x="119759" y="98225"/>
                </a:cubicBezTo>
                <a:cubicBezTo>
                  <a:pt x="119759" y="25645"/>
                  <a:pt x="119759" y="25645"/>
                  <a:pt x="119759" y="25645"/>
                </a:cubicBezTo>
                <a:cubicBezTo>
                  <a:pt x="119759" y="12580"/>
                  <a:pt x="113253" y="0"/>
                  <a:pt x="106987" y="0"/>
                </a:cubicBezTo>
                <a:close/>
                <a:moveTo>
                  <a:pt x="106987" y="98225"/>
                </a:moveTo>
                <a:lnTo>
                  <a:pt x="106987" y="98225"/>
                </a:lnTo>
                <a:cubicBezTo>
                  <a:pt x="12771" y="98225"/>
                  <a:pt x="12771" y="98225"/>
                  <a:pt x="12771" y="98225"/>
                </a:cubicBezTo>
                <a:cubicBezTo>
                  <a:pt x="12771" y="25645"/>
                  <a:pt x="12771" y="25645"/>
                  <a:pt x="12771" y="25645"/>
                </a:cubicBezTo>
                <a:cubicBezTo>
                  <a:pt x="106987" y="25645"/>
                  <a:pt x="106987" y="25645"/>
                  <a:pt x="106987" y="25645"/>
                </a:cubicBezTo>
                <a:lnTo>
                  <a:pt x="106987" y="98225"/>
                </a:lnTo>
                <a:close/>
                <a:moveTo>
                  <a:pt x="102650" y="38225"/>
                </a:moveTo>
                <a:lnTo>
                  <a:pt x="102650" y="38225"/>
                </a:lnTo>
                <a:cubicBezTo>
                  <a:pt x="76867" y="38225"/>
                  <a:pt x="76867" y="38225"/>
                  <a:pt x="76867" y="38225"/>
                </a:cubicBezTo>
                <a:cubicBezTo>
                  <a:pt x="76867" y="85645"/>
                  <a:pt x="76867" y="85645"/>
                  <a:pt x="76867" y="85645"/>
                </a:cubicBezTo>
                <a:cubicBezTo>
                  <a:pt x="102650" y="85645"/>
                  <a:pt x="102650" y="85645"/>
                  <a:pt x="102650" y="85645"/>
                </a:cubicBezTo>
                <a:lnTo>
                  <a:pt x="102650" y="38225"/>
                </a:lnTo>
                <a:close/>
                <a:moveTo>
                  <a:pt x="42891" y="38225"/>
                </a:moveTo>
                <a:lnTo>
                  <a:pt x="42891" y="38225"/>
                </a:lnTo>
                <a:cubicBezTo>
                  <a:pt x="17349" y="38225"/>
                  <a:pt x="17349" y="38225"/>
                  <a:pt x="17349" y="38225"/>
                </a:cubicBezTo>
                <a:cubicBezTo>
                  <a:pt x="17349" y="85645"/>
                  <a:pt x="17349" y="85645"/>
                  <a:pt x="17349" y="85645"/>
                </a:cubicBezTo>
                <a:cubicBezTo>
                  <a:pt x="42891" y="85645"/>
                  <a:pt x="42891" y="85645"/>
                  <a:pt x="42891" y="85645"/>
                </a:cubicBezTo>
                <a:lnTo>
                  <a:pt x="42891" y="38225"/>
                </a:lnTo>
                <a:close/>
                <a:moveTo>
                  <a:pt x="72530" y="38225"/>
                </a:moveTo>
                <a:lnTo>
                  <a:pt x="72530" y="38225"/>
                </a:lnTo>
                <a:cubicBezTo>
                  <a:pt x="46987" y="38225"/>
                  <a:pt x="46987" y="38225"/>
                  <a:pt x="46987" y="38225"/>
                </a:cubicBezTo>
                <a:cubicBezTo>
                  <a:pt x="46987" y="85645"/>
                  <a:pt x="46987" y="85645"/>
                  <a:pt x="46987" y="85645"/>
                </a:cubicBezTo>
                <a:cubicBezTo>
                  <a:pt x="72530" y="85645"/>
                  <a:pt x="72530" y="85645"/>
                  <a:pt x="72530" y="85645"/>
                </a:cubicBezTo>
                <a:lnTo>
                  <a:pt x="72530" y="3822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6" name="Shape 5139"/>
          <p:cNvSpPr/>
          <p:nvPr/>
        </p:nvSpPr>
        <p:spPr>
          <a:xfrm>
            <a:off x="2666713" y="4968042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239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239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  <a:moveTo>
                  <a:pt x="72676" y="38225"/>
                </a:moveTo>
                <a:lnTo>
                  <a:pt x="72676" y="38225"/>
                </a:lnTo>
                <a:cubicBezTo>
                  <a:pt x="47082" y="38225"/>
                  <a:pt x="47082" y="38225"/>
                  <a:pt x="47082" y="38225"/>
                </a:cubicBezTo>
                <a:cubicBezTo>
                  <a:pt x="47082" y="85645"/>
                  <a:pt x="47082" y="85645"/>
                  <a:pt x="47082" y="85645"/>
                </a:cubicBezTo>
                <a:cubicBezTo>
                  <a:pt x="72676" y="85645"/>
                  <a:pt x="72676" y="85645"/>
                  <a:pt x="72676" y="85645"/>
                </a:cubicBezTo>
                <a:lnTo>
                  <a:pt x="72676" y="3822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7" name="Shape 5140"/>
          <p:cNvSpPr/>
          <p:nvPr/>
        </p:nvSpPr>
        <p:spPr>
          <a:xfrm>
            <a:off x="3211394" y="4968042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8" name="Shape 5141"/>
          <p:cNvSpPr/>
          <p:nvPr/>
        </p:nvSpPr>
        <p:spPr>
          <a:xfrm>
            <a:off x="3758019" y="4968042"/>
            <a:ext cx="274286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104" y="119516"/>
                  <a:pt x="12796" y="119516"/>
                </a:cubicBezTo>
                <a:cubicBezTo>
                  <a:pt x="106720" y="119516"/>
                  <a:pt x="106720" y="119516"/>
                  <a:pt x="106720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720" y="0"/>
                </a:cubicBezTo>
                <a:close/>
                <a:moveTo>
                  <a:pt x="106720" y="98225"/>
                </a:moveTo>
                <a:lnTo>
                  <a:pt x="106720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720" y="25645"/>
                  <a:pt x="106720" y="25645"/>
                  <a:pt x="106720" y="25645"/>
                </a:cubicBezTo>
                <a:lnTo>
                  <a:pt x="106720" y="9822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89" name="Shape 5142"/>
          <p:cNvSpPr/>
          <p:nvPr/>
        </p:nvSpPr>
        <p:spPr>
          <a:xfrm>
            <a:off x="5938688" y="1702997"/>
            <a:ext cx="274285" cy="12453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180" y="48430"/>
                </a:moveTo>
                <a:lnTo>
                  <a:pt x="115180" y="48430"/>
                </a:lnTo>
                <a:cubicBezTo>
                  <a:pt x="113253" y="38744"/>
                  <a:pt x="102409" y="14529"/>
                  <a:pt x="96144" y="4843"/>
                </a:cubicBezTo>
                <a:cubicBezTo>
                  <a:pt x="96144" y="0"/>
                  <a:pt x="93975" y="0"/>
                  <a:pt x="89638" y="0"/>
                </a:cubicBezTo>
                <a:cubicBezTo>
                  <a:pt x="87710" y="0"/>
                  <a:pt x="60000" y="0"/>
                  <a:pt x="60000" y="0"/>
                </a:cubicBezTo>
                <a:cubicBezTo>
                  <a:pt x="60000" y="0"/>
                  <a:pt x="32048" y="0"/>
                  <a:pt x="29879" y="0"/>
                </a:cubicBezTo>
                <a:cubicBezTo>
                  <a:pt x="25542" y="0"/>
                  <a:pt x="23614" y="0"/>
                  <a:pt x="23614" y="4843"/>
                </a:cubicBezTo>
                <a:cubicBezTo>
                  <a:pt x="17108" y="14529"/>
                  <a:pt x="6506" y="38744"/>
                  <a:pt x="4337" y="48430"/>
                </a:cubicBezTo>
                <a:cubicBezTo>
                  <a:pt x="0" y="52735"/>
                  <a:pt x="0" y="57578"/>
                  <a:pt x="0" y="67264"/>
                </a:cubicBezTo>
                <a:cubicBezTo>
                  <a:pt x="4337" y="105470"/>
                  <a:pt x="4337" y="105470"/>
                  <a:pt x="4337" y="105470"/>
                </a:cubicBezTo>
                <a:cubicBezTo>
                  <a:pt x="4337" y="114618"/>
                  <a:pt x="8674" y="119461"/>
                  <a:pt x="10843" y="119461"/>
                </a:cubicBezTo>
                <a:cubicBezTo>
                  <a:pt x="108915" y="119461"/>
                  <a:pt x="108915" y="119461"/>
                  <a:pt x="108915" y="119461"/>
                </a:cubicBezTo>
                <a:cubicBezTo>
                  <a:pt x="111084" y="119461"/>
                  <a:pt x="115180" y="114618"/>
                  <a:pt x="115180" y="105470"/>
                </a:cubicBezTo>
                <a:cubicBezTo>
                  <a:pt x="119759" y="67264"/>
                  <a:pt x="119759" y="67264"/>
                  <a:pt x="119759" y="67264"/>
                </a:cubicBezTo>
                <a:cubicBezTo>
                  <a:pt x="119759" y="57578"/>
                  <a:pt x="119759" y="52735"/>
                  <a:pt x="115180" y="48430"/>
                </a:cubicBezTo>
                <a:close/>
                <a:moveTo>
                  <a:pt x="83373" y="52735"/>
                </a:moveTo>
                <a:lnTo>
                  <a:pt x="83373" y="52735"/>
                </a:lnTo>
                <a:lnTo>
                  <a:pt x="83373" y="57578"/>
                </a:lnTo>
                <a:cubicBezTo>
                  <a:pt x="76867" y="81255"/>
                  <a:pt x="76867" y="81255"/>
                  <a:pt x="76867" y="81255"/>
                </a:cubicBezTo>
                <a:cubicBezTo>
                  <a:pt x="42891" y="81255"/>
                  <a:pt x="42891" y="81255"/>
                  <a:pt x="42891" y="81255"/>
                </a:cubicBezTo>
                <a:cubicBezTo>
                  <a:pt x="36385" y="57578"/>
                  <a:pt x="36385" y="57578"/>
                  <a:pt x="36385" y="57578"/>
                </a:cubicBezTo>
                <a:lnTo>
                  <a:pt x="36385" y="52735"/>
                </a:lnTo>
                <a:cubicBezTo>
                  <a:pt x="14939" y="52735"/>
                  <a:pt x="14939" y="52735"/>
                  <a:pt x="14939" y="52735"/>
                </a:cubicBezTo>
                <a:cubicBezTo>
                  <a:pt x="25542" y="24215"/>
                  <a:pt x="25542" y="24215"/>
                  <a:pt x="25542" y="24215"/>
                </a:cubicBezTo>
                <a:cubicBezTo>
                  <a:pt x="93975" y="24215"/>
                  <a:pt x="93975" y="24215"/>
                  <a:pt x="93975" y="24215"/>
                </a:cubicBezTo>
                <a:cubicBezTo>
                  <a:pt x="104578" y="52735"/>
                  <a:pt x="104578" y="52735"/>
                  <a:pt x="104578" y="52735"/>
                </a:cubicBezTo>
                <a:lnTo>
                  <a:pt x="83373" y="5273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0" name="Shape 5143"/>
          <p:cNvSpPr/>
          <p:nvPr/>
        </p:nvSpPr>
        <p:spPr>
          <a:xfrm>
            <a:off x="6485314" y="4919398"/>
            <a:ext cx="274286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277" y="0"/>
                  <a:pt x="0" y="4689"/>
                  <a:pt x="0" y="12137"/>
                </a:cubicBezTo>
                <a:cubicBezTo>
                  <a:pt x="0" y="88000"/>
                  <a:pt x="0" y="88000"/>
                  <a:pt x="0" y="88000"/>
                </a:cubicBezTo>
                <a:cubicBezTo>
                  <a:pt x="0" y="95172"/>
                  <a:pt x="4104" y="102620"/>
                  <a:pt x="10623" y="105103"/>
                </a:cubicBezTo>
                <a:cubicBezTo>
                  <a:pt x="38631" y="110068"/>
                  <a:pt x="38631" y="110068"/>
                  <a:pt x="38631" y="110068"/>
                </a:cubicBezTo>
                <a:cubicBezTo>
                  <a:pt x="38631" y="110068"/>
                  <a:pt x="14969" y="119724"/>
                  <a:pt x="29698" y="119724"/>
                </a:cubicBezTo>
                <a:cubicBezTo>
                  <a:pt x="89818" y="119724"/>
                  <a:pt x="89818" y="119724"/>
                  <a:pt x="89818" y="119724"/>
                </a:cubicBezTo>
                <a:cubicBezTo>
                  <a:pt x="104788" y="119724"/>
                  <a:pt x="81126" y="110068"/>
                  <a:pt x="81126" y="110068"/>
                </a:cubicBezTo>
                <a:cubicBezTo>
                  <a:pt x="108893" y="105103"/>
                  <a:pt x="108893" y="105103"/>
                  <a:pt x="108893" y="105103"/>
                </a:cubicBezTo>
                <a:cubicBezTo>
                  <a:pt x="115653" y="102620"/>
                  <a:pt x="119758" y="95172"/>
                  <a:pt x="119758" y="88000"/>
                </a:cubicBezTo>
                <a:cubicBezTo>
                  <a:pt x="119758" y="12137"/>
                  <a:pt x="119758" y="12137"/>
                  <a:pt x="119758" y="12137"/>
                </a:cubicBezTo>
                <a:cubicBezTo>
                  <a:pt x="119758" y="4689"/>
                  <a:pt x="113480" y="0"/>
                  <a:pt x="106720" y="0"/>
                </a:cubicBezTo>
                <a:close/>
                <a:moveTo>
                  <a:pt x="106720" y="88000"/>
                </a:moveTo>
                <a:lnTo>
                  <a:pt x="106720" y="88000"/>
                </a:lnTo>
                <a:cubicBezTo>
                  <a:pt x="12796" y="88000"/>
                  <a:pt x="12796" y="88000"/>
                  <a:pt x="12796" y="88000"/>
                </a:cubicBezTo>
                <a:cubicBezTo>
                  <a:pt x="12796" y="12137"/>
                  <a:pt x="12796" y="12137"/>
                  <a:pt x="12796" y="12137"/>
                </a:cubicBezTo>
                <a:cubicBezTo>
                  <a:pt x="106720" y="12137"/>
                  <a:pt x="106720" y="12137"/>
                  <a:pt x="106720" y="12137"/>
                </a:cubicBezTo>
                <a:lnTo>
                  <a:pt x="106720" y="88000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1" name="Shape 5144"/>
          <p:cNvSpPr/>
          <p:nvPr/>
        </p:nvSpPr>
        <p:spPr>
          <a:xfrm>
            <a:off x="7576622" y="3827805"/>
            <a:ext cx="274285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5533" y="65070"/>
                </a:moveTo>
                <a:lnTo>
                  <a:pt x="55533" y="65070"/>
                </a:lnTo>
                <a:cubicBezTo>
                  <a:pt x="66156" y="65070"/>
                  <a:pt x="66156" y="65070"/>
                  <a:pt x="66156" y="65070"/>
                </a:cubicBezTo>
                <a:cubicBezTo>
                  <a:pt x="66156" y="77464"/>
                  <a:pt x="66156" y="77464"/>
                  <a:pt x="66156" y="77464"/>
                </a:cubicBezTo>
                <a:cubicBezTo>
                  <a:pt x="119758" y="77464"/>
                  <a:pt x="119758" y="77464"/>
                  <a:pt x="119758" y="77464"/>
                </a:cubicBezTo>
                <a:cubicBezTo>
                  <a:pt x="119758" y="77464"/>
                  <a:pt x="119758" y="47323"/>
                  <a:pt x="117585" y="37464"/>
                </a:cubicBezTo>
                <a:cubicBezTo>
                  <a:pt x="117585" y="27323"/>
                  <a:pt x="115412" y="22535"/>
                  <a:pt x="106961" y="22535"/>
                </a:cubicBezTo>
                <a:cubicBezTo>
                  <a:pt x="87645" y="22535"/>
                  <a:pt x="87645" y="22535"/>
                  <a:pt x="87645" y="22535"/>
                </a:cubicBezTo>
                <a:cubicBezTo>
                  <a:pt x="83299" y="14929"/>
                  <a:pt x="81368" y="7605"/>
                  <a:pt x="81368" y="7605"/>
                </a:cubicBezTo>
                <a:cubicBezTo>
                  <a:pt x="79195" y="2535"/>
                  <a:pt x="77022" y="0"/>
                  <a:pt x="72434" y="0"/>
                </a:cubicBezTo>
                <a:cubicBezTo>
                  <a:pt x="46841" y="0"/>
                  <a:pt x="46841" y="0"/>
                  <a:pt x="46841" y="0"/>
                </a:cubicBezTo>
                <a:cubicBezTo>
                  <a:pt x="42736" y="0"/>
                  <a:pt x="40563" y="2535"/>
                  <a:pt x="40563" y="7605"/>
                </a:cubicBezTo>
                <a:cubicBezTo>
                  <a:pt x="38390" y="7605"/>
                  <a:pt x="36217" y="14929"/>
                  <a:pt x="32112" y="22535"/>
                </a:cubicBezTo>
                <a:cubicBezTo>
                  <a:pt x="12796" y="22535"/>
                  <a:pt x="12796" y="22535"/>
                  <a:pt x="12796" y="22535"/>
                </a:cubicBezTo>
                <a:cubicBezTo>
                  <a:pt x="4104" y="22535"/>
                  <a:pt x="2173" y="27323"/>
                  <a:pt x="2173" y="37464"/>
                </a:cubicBezTo>
                <a:cubicBezTo>
                  <a:pt x="0" y="47323"/>
                  <a:pt x="0" y="77464"/>
                  <a:pt x="0" y="77464"/>
                </a:cubicBezTo>
                <a:cubicBezTo>
                  <a:pt x="55533" y="77464"/>
                  <a:pt x="55533" y="77464"/>
                  <a:pt x="55533" y="77464"/>
                </a:cubicBezTo>
                <a:lnTo>
                  <a:pt x="55533" y="65070"/>
                </a:lnTo>
                <a:close/>
                <a:moveTo>
                  <a:pt x="44909" y="14929"/>
                </a:moveTo>
                <a:lnTo>
                  <a:pt x="44909" y="14929"/>
                </a:lnTo>
                <a:cubicBezTo>
                  <a:pt x="46841" y="12394"/>
                  <a:pt x="46841" y="10140"/>
                  <a:pt x="51187" y="10140"/>
                </a:cubicBezTo>
                <a:cubicBezTo>
                  <a:pt x="68571" y="10140"/>
                  <a:pt x="68571" y="10140"/>
                  <a:pt x="68571" y="10140"/>
                </a:cubicBezTo>
                <a:cubicBezTo>
                  <a:pt x="72434" y="10140"/>
                  <a:pt x="72434" y="12394"/>
                  <a:pt x="74607" y="14929"/>
                </a:cubicBezTo>
                <a:cubicBezTo>
                  <a:pt x="74607" y="14929"/>
                  <a:pt x="77022" y="20000"/>
                  <a:pt x="77022" y="22535"/>
                </a:cubicBezTo>
                <a:cubicBezTo>
                  <a:pt x="42736" y="22535"/>
                  <a:pt x="42736" y="22535"/>
                  <a:pt x="42736" y="22535"/>
                </a:cubicBezTo>
                <a:cubicBezTo>
                  <a:pt x="44909" y="20000"/>
                  <a:pt x="44909" y="14929"/>
                  <a:pt x="44909" y="14929"/>
                </a:cubicBezTo>
                <a:close/>
                <a:moveTo>
                  <a:pt x="66156" y="100000"/>
                </a:moveTo>
                <a:lnTo>
                  <a:pt x="66156" y="100000"/>
                </a:lnTo>
                <a:cubicBezTo>
                  <a:pt x="55533" y="100000"/>
                  <a:pt x="55533" y="100000"/>
                  <a:pt x="55533" y="100000"/>
                </a:cubicBezTo>
                <a:cubicBezTo>
                  <a:pt x="55533" y="85070"/>
                  <a:pt x="55533" y="85070"/>
                  <a:pt x="55533" y="85070"/>
                </a:cubicBezTo>
                <a:cubicBezTo>
                  <a:pt x="2173" y="85070"/>
                  <a:pt x="2173" y="85070"/>
                  <a:pt x="2173" y="85070"/>
                </a:cubicBezTo>
                <a:cubicBezTo>
                  <a:pt x="2173" y="85070"/>
                  <a:pt x="4104" y="97464"/>
                  <a:pt x="4104" y="107323"/>
                </a:cubicBezTo>
                <a:cubicBezTo>
                  <a:pt x="4104" y="112394"/>
                  <a:pt x="6277" y="119718"/>
                  <a:pt x="14969" y="119718"/>
                </a:cubicBezTo>
                <a:cubicBezTo>
                  <a:pt x="104788" y="119718"/>
                  <a:pt x="104788" y="119718"/>
                  <a:pt x="104788" y="119718"/>
                </a:cubicBezTo>
                <a:cubicBezTo>
                  <a:pt x="113239" y="119718"/>
                  <a:pt x="115412" y="112394"/>
                  <a:pt x="115412" y="107323"/>
                </a:cubicBezTo>
                <a:cubicBezTo>
                  <a:pt x="115412" y="97464"/>
                  <a:pt x="117585" y="85070"/>
                  <a:pt x="117585" y="85070"/>
                </a:cubicBezTo>
                <a:cubicBezTo>
                  <a:pt x="66156" y="85070"/>
                  <a:pt x="66156" y="85070"/>
                  <a:pt x="66156" y="85070"/>
                </a:cubicBezTo>
                <a:lnTo>
                  <a:pt x="66156" y="100000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2" name="Shape 5145"/>
          <p:cNvSpPr/>
          <p:nvPr/>
        </p:nvSpPr>
        <p:spPr>
          <a:xfrm>
            <a:off x="3211394" y="4407653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991" y="59801"/>
                </a:moveTo>
                <a:lnTo>
                  <a:pt x="91991" y="59801"/>
                </a:lnTo>
                <a:cubicBezTo>
                  <a:pt x="91991" y="35643"/>
                  <a:pt x="100684" y="17821"/>
                  <a:pt x="104788" y="17821"/>
                </a:cubicBezTo>
                <a:cubicBezTo>
                  <a:pt x="106961" y="17821"/>
                  <a:pt x="113480" y="17821"/>
                  <a:pt x="113480" y="17821"/>
                </a:cubicBezTo>
                <a:cubicBezTo>
                  <a:pt x="109134" y="7128"/>
                  <a:pt x="106961" y="0"/>
                  <a:pt x="91991" y="0"/>
                </a:cubicBezTo>
                <a:cubicBezTo>
                  <a:pt x="32112" y="0"/>
                  <a:pt x="32112" y="0"/>
                  <a:pt x="32112" y="0"/>
                </a:cubicBezTo>
                <a:cubicBezTo>
                  <a:pt x="8692" y="0"/>
                  <a:pt x="0" y="35643"/>
                  <a:pt x="0" y="59801"/>
                </a:cubicBezTo>
                <a:cubicBezTo>
                  <a:pt x="0" y="84356"/>
                  <a:pt x="8692" y="119603"/>
                  <a:pt x="32112" y="119603"/>
                </a:cubicBezTo>
                <a:cubicBezTo>
                  <a:pt x="91991" y="119603"/>
                  <a:pt x="91991" y="119603"/>
                  <a:pt x="91991" y="119603"/>
                </a:cubicBezTo>
                <a:cubicBezTo>
                  <a:pt x="106961" y="119603"/>
                  <a:pt x="109134" y="112475"/>
                  <a:pt x="113480" y="101782"/>
                </a:cubicBezTo>
                <a:cubicBezTo>
                  <a:pt x="113480" y="101782"/>
                  <a:pt x="111307" y="101782"/>
                  <a:pt x="104788" y="101782"/>
                </a:cubicBezTo>
                <a:cubicBezTo>
                  <a:pt x="100684" y="101782"/>
                  <a:pt x="91991" y="87920"/>
                  <a:pt x="91991" y="59801"/>
                </a:cubicBezTo>
                <a:close/>
                <a:moveTo>
                  <a:pt x="74849" y="77623"/>
                </a:moveTo>
                <a:lnTo>
                  <a:pt x="74849" y="77623"/>
                </a:lnTo>
                <a:cubicBezTo>
                  <a:pt x="74849" y="80792"/>
                  <a:pt x="72917" y="77623"/>
                  <a:pt x="72917" y="77623"/>
                </a:cubicBezTo>
                <a:cubicBezTo>
                  <a:pt x="53360" y="66930"/>
                  <a:pt x="53360" y="66930"/>
                  <a:pt x="53360" y="66930"/>
                </a:cubicBezTo>
                <a:cubicBezTo>
                  <a:pt x="53360" y="66930"/>
                  <a:pt x="53360" y="70495"/>
                  <a:pt x="51187" y="77623"/>
                </a:cubicBezTo>
                <a:cubicBezTo>
                  <a:pt x="49255" y="80792"/>
                  <a:pt x="49255" y="87920"/>
                  <a:pt x="44909" y="80792"/>
                </a:cubicBezTo>
                <a:cubicBezTo>
                  <a:pt x="38390" y="74059"/>
                  <a:pt x="23661" y="49504"/>
                  <a:pt x="23661" y="49504"/>
                </a:cubicBezTo>
                <a:cubicBezTo>
                  <a:pt x="23661" y="49504"/>
                  <a:pt x="21488" y="45940"/>
                  <a:pt x="21488" y="42376"/>
                </a:cubicBezTo>
                <a:cubicBezTo>
                  <a:pt x="23661" y="42376"/>
                  <a:pt x="25593" y="42376"/>
                  <a:pt x="25593" y="42376"/>
                </a:cubicBezTo>
                <a:cubicBezTo>
                  <a:pt x="42736" y="56633"/>
                  <a:pt x="42736" y="56633"/>
                  <a:pt x="42736" y="56633"/>
                </a:cubicBezTo>
                <a:cubicBezTo>
                  <a:pt x="42736" y="56633"/>
                  <a:pt x="44909" y="49504"/>
                  <a:pt x="47082" y="45940"/>
                </a:cubicBezTo>
                <a:cubicBezTo>
                  <a:pt x="47082" y="38811"/>
                  <a:pt x="49255" y="35643"/>
                  <a:pt x="53360" y="42376"/>
                </a:cubicBezTo>
                <a:cubicBezTo>
                  <a:pt x="57706" y="45940"/>
                  <a:pt x="74849" y="74059"/>
                  <a:pt x="74849" y="74059"/>
                </a:cubicBezTo>
                <a:cubicBezTo>
                  <a:pt x="74849" y="74059"/>
                  <a:pt x="77022" y="77623"/>
                  <a:pt x="74849" y="77623"/>
                </a:cubicBezTo>
                <a:close/>
                <a:moveTo>
                  <a:pt x="113480" y="38811"/>
                </a:moveTo>
                <a:lnTo>
                  <a:pt x="113480" y="38811"/>
                </a:lnTo>
                <a:cubicBezTo>
                  <a:pt x="109134" y="38811"/>
                  <a:pt x="109134" y="38811"/>
                  <a:pt x="109134" y="38811"/>
                </a:cubicBezTo>
                <a:cubicBezTo>
                  <a:pt x="104788" y="38811"/>
                  <a:pt x="102615" y="49504"/>
                  <a:pt x="102615" y="59801"/>
                </a:cubicBezTo>
                <a:cubicBezTo>
                  <a:pt x="102615" y="70495"/>
                  <a:pt x="104788" y="80792"/>
                  <a:pt x="109134" y="80792"/>
                </a:cubicBezTo>
                <a:cubicBezTo>
                  <a:pt x="113480" y="80792"/>
                  <a:pt x="113480" y="80792"/>
                  <a:pt x="113480" y="80792"/>
                </a:cubicBezTo>
                <a:cubicBezTo>
                  <a:pt x="115412" y="80792"/>
                  <a:pt x="119758" y="70495"/>
                  <a:pt x="119758" y="59801"/>
                </a:cubicBezTo>
                <a:cubicBezTo>
                  <a:pt x="119758" y="49504"/>
                  <a:pt x="115412" y="38811"/>
                  <a:pt x="113480" y="38811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3" name="Shape 5146"/>
          <p:cNvSpPr/>
          <p:nvPr/>
        </p:nvSpPr>
        <p:spPr>
          <a:xfrm>
            <a:off x="5938688" y="3856993"/>
            <a:ext cx="274285" cy="17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807" y="33375"/>
                </a:moveTo>
                <a:lnTo>
                  <a:pt x="91807" y="33375"/>
                </a:lnTo>
                <a:cubicBezTo>
                  <a:pt x="89638" y="33375"/>
                  <a:pt x="87710" y="33375"/>
                  <a:pt x="85542" y="33375"/>
                </a:cubicBezTo>
                <a:cubicBezTo>
                  <a:pt x="81204" y="13500"/>
                  <a:pt x="70602" y="0"/>
                  <a:pt x="55662" y="0"/>
                </a:cubicBezTo>
                <a:cubicBezTo>
                  <a:pt x="38554" y="0"/>
                  <a:pt x="23614" y="23250"/>
                  <a:pt x="23614" y="50250"/>
                </a:cubicBezTo>
                <a:cubicBezTo>
                  <a:pt x="23614" y="50250"/>
                  <a:pt x="23614" y="53250"/>
                  <a:pt x="23614" y="56250"/>
                </a:cubicBezTo>
                <a:cubicBezTo>
                  <a:pt x="23614" y="56250"/>
                  <a:pt x="23614" y="56250"/>
                  <a:pt x="21445" y="56250"/>
                </a:cubicBezTo>
                <a:cubicBezTo>
                  <a:pt x="10843" y="56250"/>
                  <a:pt x="0" y="70125"/>
                  <a:pt x="0" y="90000"/>
                </a:cubicBezTo>
                <a:cubicBezTo>
                  <a:pt x="0" y="106500"/>
                  <a:pt x="10843" y="119625"/>
                  <a:pt x="21445" y="119625"/>
                </a:cubicBezTo>
                <a:cubicBezTo>
                  <a:pt x="91807" y="119625"/>
                  <a:pt x="91807" y="119625"/>
                  <a:pt x="91807" y="119625"/>
                </a:cubicBezTo>
                <a:cubicBezTo>
                  <a:pt x="106746" y="119625"/>
                  <a:pt x="119759" y="103125"/>
                  <a:pt x="119759" y="76500"/>
                </a:cubicBezTo>
                <a:cubicBezTo>
                  <a:pt x="119759" y="53250"/>
                  <a:pt x="106746" y="33375"/>
                  <a:pt x="91807" y="33375"/>
                </a:cubicBezTo>
                <a:close/>
                <a:moveTo>
                  <a:pt x="68433" y="73125"/>
                </a:moveTo>
                <a:lnTo>
                  <a:pt x="68433" y="73125"/>
                </a:lnTo>
                <a:cubicBezTo>
                  <a:pt x="64096" y="79875"/>
                  <a:pt x="53493" y="99750"/>
                  <a:pt x="51325" y="103125"/>
                </a:cubicBezTo>
                <a:cubicBezTo>
                  <a:pt x="51325" y="103125"/>
                  <a:pt x="49156" y="106500"/>
                  <a:pt x="46987" y="103125"/>
                </a:cubicBezTo>
                <a:cubicBezTo>
                  <a:pt x="46987" y="103125"/>
                  <a:pt x="46987" y="103125"/>
                  <a:pt x="46987" y="99750"/>
                </a:cubicBezTo>
                <a:lnTo>
                  <a:pt x="46987" y="96375"/>
                </a:lnTo>
                <a:cubicBezTo>
                  <a:pt x="53493" y="76500"/>
                  <a:pt x="53493" y="76500"/>
                  <a:pt x="53493" y="76500"/>
                </a:cubicBezTo>
                <a:cubicBezTo>
                  <a:pt x="53493" y="73125"/>
                  <a:pt x="51325" y="73125"/>
                  <a:pt x="49156" y="73125"/>
                </a:cubicBezTo>
                <a:lnTo>
                  <a:pt x="49156" y="73125"/>
                </a:lnTo>
                <a:cubicBezTo>
                  <a:pt x="46987" y="70125"/>
                  <a:pt x="44819" y="70125"/>
                  <a:pt x="44819" y="66750"/>
                </a:cubicBezTo>
                <a:cubicBezTo>
                  <a:pt x="44819" y="63375"/>
                  <a:pt x="44819" y="63375"/>
                  <a:pt x="46987" y="60000"/>
                </a:cubicBezTo>
                <a:cubicBezTo>
                  <a:pt x="49156" y="53250"/>
                  <a:pt x="62168" y="33375"/>
                  <a:pt x="62168" y="33375"/>
                </a:cubicBezTo>
                <a:cubicBezTo>
                  <a:pt x="64096" y="30000"/>
                  <a:pt x="64096" y="30000"/>
                  <a:pt x="66265" y="30000"/>
                </a:cubicBezTo>
                <a:cubicBezTo>
                  <a:pt x="66265" y="33375"/>
                  <a:pt x="68433" y="33375"/>
                  <a:pt x="68433" y="33375"/>
                </a:cubicBezTo>
                <a:cubicBezTo>
                  <a:pt x="68433" y="36375"/>
                  <a:pt x="66265" y="36375"/>
                  <a:pt x="66265" y="39750"/>
                </a:cubicBezTo>
                <a:cubicBezTo>
                  <a:pt x="60000" y="60000"/>
                  <a:pt x="60000" y="60000"/>
                  <a:pt x="60000" y="60000"/>
                </a:cubicBezTo>
                <a:cubicBezTo>
                  <a:pt x="62168" y="60000"/>
                  <a:pt x="64096" y="63375"/>
                  <a:pt x="66265" y="63375"/>
                </a:cubicBezTo>
                <a:lnTo>
                  <a:pt x="66265" y="63375"/>
                </a:lnTo>
                <a:cubicBezTo>
                  <a:pt x="68433" y="63375"/>
                  <a:pt x="70602" y="66750"/>
                  <a:pt x="70602" y="70125"/>
                </a:cubicBezTo>
                <a:lnTo>
                  <a:pt x="68433" y="7312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4" name="Shape 5147"/>
          <p:cNvSpPr/>
          <p:nvPr/>
        </p:nvSpPr>
        <p:spPr>
          <a:xfrm>
            <a:off x="8121303" y="3296604"/>
            <a:ext cx="274285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315" y="77905"/>
                </a:moveTo>
                <a:lnTo>
                  <a:pt x="19315" y="77905"/>
                </a:lnTo>
                <a:cubicBezTo>
                  <a:pt x="23420" y="92041"/>
                  <a:pt x="25593" y="97696"/>
                  <a:pt x="38390" y="103036"/>
                </a:cubicBezTo>
                <a:cubicBezTo>
                  <a:pt x="49014" y="111518"/>
                  <a:pt x="55533" y="119685"/>
                  <a:pt x="59879" y="119685"/>
                </a:cubicBezTo>
                <a:cubicBezTo>
                  <a:pt x="64225" y="119685"/>
                  <a:pt x="70744" y="111518"/>
                  <a:pt x="81368" y="105863"/>
                </a:cubicBezTo>
                <a:cubicBezTo>
                  <a:pt x="94164" y="97696"/>
                  <a:pt x="89818" y="97696"/>
                  <a:pt x="94164" y="81047"/>
                </a:cubicBezTo>
                <a:cubicBezTo>
                  <a:pt x="59879" y="103036"/>
                  <a:pt x="59879" y="103036"/>
                  <a:pt x="59879" y="103036"/>
                </a:cubicBezTo>
                <a:lnTo>
                  <a:pt x="19315" y="77905"/>
                </a:lnTo>
                <a:close/>
                <a:moveTo>
                  <a:pt x="117585" y="38952"/>
                </a:moveTo>
                <a:lnTo>
                  <a:pt x="117585" y="38952"/>
                </a:lnTo>
                <a:cubicBezTo>
                  <a:pt x="66156" y="2827"/>
                  <a:pt x="66156" y="2827"/>
                  <a:pt x="66156" y="2827"/>
                </a:cubicBezTo>
                <a:cubicBezTo>
                  <a:pt x="64225" y="0"/>
                  <a:pt x="57706" y="0"/>
                  <a:pt x="53360" y="2827"/>
                </a:cubicBezTo>
                <a:cubicBezTo>
                  <a:pt x="2173" y="38952"/>
                  <a:pt x="2173" y="38952"/>
                  <a:pt x="2173" y="38952"/>
                </a:cubicBezTo>
                <a:cubicBezTo>
                  <a:pt x="0" y="41780"/>
                  <a:pt x="0" y="44607"/>
                  <a:pt x="2173" y="50261"/>
                </a:cubicBezTo>
                <a:cubicBezTo>
                  <a:pt x="53360" y="86387"/>
                  <a:pt x="53360" y="86387"/>
                  <a:pt x="53360" y="86387"/>
                </a:cubicBezTo>
                <a:cubicBezTo>
                  <a:pt x="57706" y="89214"/>
                  <a:pt x="64225" y="89214"/>
                  <a:pt x="66156" y="86387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64225" y="50261"/>
                  <a:pt x="64225" y="50261"/>
                  <a:pt x="64225" y="50261"/>
                </a:cubicBezTo>
                <a:cubicBezTo>
                  <a:pt x="62052" y="50261"/>
                  <a:pt x="62052" y="52774"/>
                  <a:pt x="59879" y="52774"/>
                </a:cubicBezTo>
                <a:cubicBezTo>
                  <a:pt x="53360" y="52774"/>
                  <a:pt x="49014" y="47434"/>
                  <a:pt x="49014" y="41780"/>
                </a:cubicBezTo>
                <a:cubicBezTo>
                  <a:pt x="49014" y="38952"/>
                  <a:pt x="53360" y="33612"/>
                  <a:pt x="59879" y="33612"/>
                </a:cubicBezTo>
                <a:cubicBezTo>
                  <a:pt x="64225" y="33612"/>
                  <a:pt x="68571" y="36125"/>
                  <a:pt x="70744" y="38952"/>
                </a:cubicBezTo>
                <a:cubicBezTo>
                  <a:pt x="106961" y="55602"/>
                  <a:pt x="106961" y="55602"/>
                  <a:pt x="106961" y="55602"/>
                </a:cubicBezTo>
                <a:cubicBezTo>
                  <a:pt x="117585" y="50261"/>
                  <a:pt x="117585" y="50261"/>
                  <a:pt x="117585" y="50261"/>
                </a:cubicBezTo>
                <a:cubicBezTo>
                  <a:pt x="119758" y="44607"/>
                  <a:pt x="119758" y="41780"/>
                  <a:pt x="117585" y="38952"/>
                </a:cubicBezTo>
                <a:close/>
                <a:moveTo>
                  <a:pt x="102615" y="108691"/>
                </a:moveTo>
                <a:lnTo>
                  <a:pt x="102615" y="108691"/>
                </a:lnTo>
                <a:cubicBezTo>
                  <a:pt x="100442" y="111518"/>
                  <a:pt x="109134" y="114345"/>
                  <a:pt x="111307" y="105863"/>
                </a:cubicBezTo>
                <a:cubicBezTo>
                  <a:pt x="113239" y="66910"/>
                  <a:pt x="106961" y="55602"/>
                  <a:pt x="106961" y="55602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98511" y="61256"/>
                  <a:pt x="106961" y="69738"/>
                  <a:pt x="102615" y="108691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5" name="Shape 5148"/>
          <p:cNvSpPr/>
          <p:nvPr/>
        </p:nvSpPr>
        <p:spPr>
          <a:xfrm>
            <a:off x="2122032" y="3277147"/>
            <a:ext cx="272340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277" y="40719"/>
                </a:moveTo>
                <a:lnTo>
                  <a:pt x="19277" y="40719"/>
                </a:lnTo>
                <a:cubicBezTo>
                  <a:pt x="23373" y="36134"/>
                  <a:pt x="27951" y="38561"/>
                  <a:pt x="34216" y="45573"/>
                </a:cubicBezTo>
                <a:cubicBezTo>
                  <a:pt x="36385" y="48000"/>
                  <a:pt x="36385" y="45573"/>
                  <a:pt x="36385" y="45573"/>
                </a:cubicBezTo>
                <a:cubicBezTo>
                  <a:pt x="38554" y="45573"/>
                  <a:pt x="44819" y="36134"/>
                  <a:pt x="46987" y="36134"/>
                </a:cubicBezTo>
                <a:cubicBezTo>
                  <a:pt x="46987" y="36134"/>
                  <a:pt x="46987" y="36134"/>
                  <a:pt x="46987" y="33707"/>
                </a:cubicBezTo>
                <a:cubicBezTo>
                  <a:pt x="44819" y="33707"/>
                  <a:pt x="42891" y="31280"/>
                  <a:pt x="42891" y="28853"/>
                </a:cubicBezTo>
                <a:cubicBezTo>
                  <a:pt x="32048" y="12134"/>
                  <a:pt x="72530" y="2696"/>
                  <a:pt x="66265" y="2696"/>
                </a:cubicBezTo>
                <a:cubicBezTo>
                  <a:pt x="61927" y="0"/>
                  <a:pt x="49156" y="0"/>
                  <a:pt x="46987" y="0"/>
                </a:cubicBezTo>
                <a:cubicBezTo>
                  <a:pt x="40722" y="2696"/>
                  <a:pt x="30120" y="9707"/>
                  <a:pt x="25783" y="14561"/>
                </a:cubicBezTo>
                <a:cubicBezTo>
                  <a:pt x="19277" y="19415"/>
                  <a:pt x="17349" y="21842"/>
                  <a:pt x="17349" y="21842"/>
                </a:cubicBezTo>
                <a:cubicBezTo>
                  <a:pt x="14939" y="24000"/>
                  <a:pt x="17349" y="28853"/>
                  <a:pt x="12771" y="31280"/>
                </a:cubicBezTo>
                <a:cubicBezTo>
                  <a:pt x="8674" y="33707"/>
                  <a:pt x="6506" y="31280"/>
                  <a:pt x="4337" y="33707"/>
                </a:cubicBezTo>
                <a:cubicBezTo>
                  <a:pt x="4337" y="36134"/>
                  <a:pt x="2168" y="36134"/>
                  <a:pt x="0" y="38561"/>
                </a:cubicBezTo>
                <a:lnTo>
                  <a:pt x="0" y="40719"/>
                </a:lnTo>
                <a:lnTo>
                  <a:pt x="8674" y="50426"/>
                </a:lnTo>
                <a:cubicBezTo>
                  <a:pt x="8674" y="52853"/>
                  <a:pt x="10602" y="52853"/>
                  <a:pt x="12771" y="52853"/>
                </a:cubicBezTo>
                <a:cubicBezTo>
                  <a:pt x="12771" y="50426"/>
                  <a:pt x="14939" y="48000"/>
                  <a:pt x="17349" y="48000"/>
                </a:cubicBezTo>
                <a:cubicBezTo>
                  <a:pt x="17349" y="48000"/>
                  <a:pt x="17349" y="40719"/>
                  <a:pt x="19277" y="40719"/>
                </a:cubicBezTo>
                <a:close/>
                <a:moveTo>
                  <a:pt x="53493" y="43146"/>
                </a:moveTo>
                <a:lnTo>
                  <a:pt x="53493" y="43146"/>
                </a:lnTo>
                <a:cubicBezTo>
                  <a:pt x="51325" y="43146"/>
                  <a:pt x="51325" y="43146"/>
                  <a:pt x="51325" y="43146"/>
                </a:cubicBezTo>
                <a:cubicBezTo>
                  <a:pt x="42891" y="50426"/>
                  <a:pt x="42891" y="50426"/>
                  <a:pt x="42891" y="50426"/>
                </a:cubicBezTo>
                <a:cubicBezTo>
                  <a:pt x="40722" y="52853"/>
                  <a:pt x="40722" y="52853"/>
                  <a:pt x="40722" y="55011"/>
                </a:cubicBezTo>
                <a:cubicBezTo>
                  <a:pt x="91807" y="117303"/>
                  <a:pt x="91807" y="117303"/>
                  <a:pt x="91807" y="117303"/>
                </a:cubicBezTo>
                <a:cubicBezTo>
                  <a:pt x="91807" y="119730"/>
                  <a:pt x="94216" y="119730"/>
                  <a:pt x="96144" y="117303"/>
                </a:cubicBezTo>
                <a:cubicBezTo>
                  <a:pt x="102650" y="112449"/>
                  <a:pt x="102650" y="112449"/>
                  <a:pt x="102650" y="112449"/>
                </a:cubicBezTo>
                <a:cubicBezTo>
                  <a:pt x="102650" y="110022"/>
                  <a:pt x="102650" y="107865"/>
                  <a:pt x="102650" y="107865"/>
                </a:cubicBezTo>
                <a:lnTo>
                  <a:pt x="53493" y="43146"/>
                </a:lnTo>
                <a:close/>
                <a:moveTo>
                  <a:pt x="119759" y="16988"/>
                </a:moveTo>
                <a:lnTo>
                  <a:pt x="119759" y="16988"/>
                </a:lnTo>
                <a:cubicBezTo>
                  <a:pt x="117590" y="12134"/>
                  <a:pt x="117590" y="14561"/>
                  <a:pt x="115421" y="14561"/>
                </a:cubicBezTo>
                <a:cubicBezTo>
                  <a:pt x="115421" y="16988"/>
                  <a:pt x="111084" y="21842"/>
                  <a:pt x="111084" y="24000"/>
                </a:cubicBezTo>
                <a:cubicBezTo>
                  <a:pt x="108915" y="28853"/>
                  <a:pt x="104819" y="33707"/>
                  <a:pt x="98313" y="28853"/>
                </a:cubicBezTo>
                <a:cubicBezTo>
                  <a:pt x="91807" y="21842"/>
                  <a:pt x="94216" y="19415"/>
                  <a:pt x="96144" y="16988"/>
                </a:cubicBezTo>
                <a:cubicBezTo>
                  <a:pt x="96144" y="14561"/>
                  <a:pt x="100481" y="7550"/>
                  <a:pt x="100481" y="5123"/>
                </a:cubicBezTo>
                <a:cubicBezTo>
                  <a:pt x="102650" y="5123"/>
                  <a:pt x="100481" y="2696"/>
                  <a:pt x="98313" y="2696"/>
                </a:cubicBezTo>
                <a:cubicBezTo>
                  <a:pt x="96144" y="5123"/>
                  <a:pt x="83373" y="9707"/>
                  <a:pt x="81204" y="19415"/>
                </a:cubicBezTo>
                <a:cubicBezTo>
                  <a:pt x="79036" y="26426"/>
                  <a:pt x="83373" y="33707"/>
                  <a:pt x="76867" y="40719"/>
                </a:cubicBezTo>
                <a:cubicBezTo>
                  <a:pt x="68433" y="50426"/>
                  <a:pt x="68433" y="50426"/>
                  <a:pt x="68433" y="50426"/>
                </a:cubicBezTo>
                <a:cubicBezTo>
                  <a:pt x="76867" y="62292"/>
                  <a:pt x="76867" y="62292"/>
                  <a:pt x="76867" y="62292"/>
                </a:cubicBezTo>
                <a:cubicBezTo>
                  <a:pt x="87710" y="50426"/>
                  <a:pt x="87710" y="50426"/>
                  <a:pt x="87710" y="50426"/>
                </a:cubicBezTo>
                <a:cubicBezTo>
                  <a:pt x="89638" y="48000"/>
                  <a:pt x="94216" y="45573"/>
                  <a:pt x="98313" y="48000"/>
                </a:cubicBezTo>
                <a:cubicBezTo>
                  <a:pt x="108915" y="50426"/>
                  <a:pt x="113253" y="45573"/>
                  <a:pt x="117590" y="38561"/>
                </a:cubicBezTo>
                <a:cubicBezTo>
                  <a:pt x="119759" y="31280"/>
                  <a:pt x="119759" y="19415"/>
                  <a:pt x="119759" y="16988"/>
                </a:cubicBezTo>
                <a:close/>
                <a:moveTo>
                  <a:pt x="17349" y="107865"/>
                </a:moveTo>
                <a:lnTo>
                  <a:pt x="17349" y="107865"/>
                </a:lnTo>
                <a:cubicBezTo>
                  <a:pt x="14939" y="110022"/>
                  <a:pt x="14939" y="112449"/>
                  <a:pt x="17349" y="112449"/>
                </a:cubicBezTo>
                <a:cubicBezTo>
                  <a:pt x="21445" y="119730"/>
                  <a:pt x="21445" y="119730"/>
                  <a:pt x="21445" y="119730"/>
                </a:cubicBezTo>
                <a:cubicBezTo>
                  <a:pt x="23373" y="119730"/>
                  <a:pt x="25783" y="119730"/>
                  <a:pt x="25783" y="117303"/>
                </a:cubicBezTo>
                <a:cubicBezTo>
                  <a:pt x="55662" y="86292"/>
                  <a:pt x="55662" y="86292"/>
                  <a:pt x="55662" y="86292"/>
                </a:cubicBezTo>
                <a:cubicBezTo>
                  <a:pt x="46987" y="74157"/>
                  <a:pt x="46987" y="74157"/>
                  <a:pt x="46987" y="74157"/>
                </a:cubicBezTo>
                <a:lnTo>
                  <a:pt x="17349" y="10786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6" name="Shape 5149"/>
          <p:cNvSpPr/>
          <p:nvPr/>
        </p:nvSpPr>
        <p:spPr>
          <a:xfrm>
            <a:off x="7059175" y="3267417"/>
            <a:ext cx="212036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344" y="15245"/>
                </a:moveTo>
                <a:lnTo>
                  <a:pt x="36344" y="15245"/>
                </a:lnTo>
                <a:cubicBezTo>
                  <a:pt x="36344" y="87295"/>
                  <a:pt x="36344" y="87295"/>
                  <a:pt x="36344" y="87295"/>
                </a:cubicBezTo>
                <a:cubicBezTo>
                  <a:pt x="30704" y="87295"/>
                  <a:pt x="25065" y="87295"/>
                  <a:pt x="19738" y="89508"/>
                </a:cubicBezTo>
                <a:cubicBezTo>
                  <a:pt x="5639" y="91475"/>
                  <a:pt x="0" y="102540"/>
                  <a:pt x="5639" y="108934"/>
                </a:cubicBezTo>
                <a:cubicBezTo>
                  <a:pt x="8459" y="117540"/>
                  <a:pt x="19738" y="119754"/>
                  <a:pt x="30704" y="115573"/>
                </a:cubicBezTo>
                <a:cubicBezTo>
                  <a:pt x="41671" y="113360"/>
                  <a:pt x="50130" y="106721"/>
                  <a:pt x="50130" y="98114"/>
                </a:cubicBezTo>
                <a:cubicBezTo>
                  <a:pt x="50130" y="98114"/>
                  <a:pt x="50130" y="60983"/>
                  <a:pt x="50130" y="39344"/>
                </a:cubicBezTo>
                <a:cubicBezTo>
                  <a:pt x="105587" y="28278"/>
                  <a:pt x="105587" y="28278"/>
                  <a:pt x="105587" y="28278"/>
                </a:cubicBezTo>
                <a:cubicBezTo>
                  <a:pt x="105587" y="76475"/>
                  <a:pt x="105587" y="76475"/>
                  <a:pt x="105587" y="76475"/>
                </a:cubicBezTo>
                <a:cubicBezTo>
                  <a:pt x="99947" y="74016"/>
                  <a:pt x="94308" y="74016"/>
                  <a:pt x="88981" y="76475"/>
                </a:cubicBezTo>
                <a:cubicBezTo>
                  <a:pt x="74882" y="80655"/>
                  <a:pt x="69556" y="89508"/>
                  <a:pt x="74882" y="98114"/>
                </a:cubicBezTo>
                <a:cubicBezTo>
                  <a:pt x="77702" y="104508"/>
                  <a:pt x="88981" y="106721"/>
                  <a:pt x="99947" y="104508"/>
                </a:cubicBezTo>
                <a:cubicBezTo>
                  <a:pt x="111227" y="100327"/>
                  <a:pt x="119686" y="93688"/>
                  <a:pt x="119686" y="87295"/>
                </a:cubicBezTo>
                <a:cubicBezTo>
                  <a:pt x="119686" y="0"/>
                  <a:pt x="119686" y="0"/>
                  <a:pt x="119686" y="0"/>
                </a:cubicBezTo>
                <a:lnTo>
                  <a:pt x="36344" y="15245"/>
                </a:ln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7" name="Shape 5150"/>
          <p:cNvSpPr/>
          <p:nvPr/>
        </p:nvSpPr>
        <p:spPr>
          <a:xfrm>
            <a:off x="1030724" y="4397925"/>
            <a:ext cx="274286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9014" y="91513"/>
                </a:moveTo>
                <a:lnTo>
                  <a:pt x="49014" y="91513"/>
                </a:lnTo>
                <a:cubicBezTo>
                  <a:pt x="44909" y="100771"/>
                  <a:pt x="46841" y="110385"/>
                  <a:pt x="53360" y="116439"/>
                </a:cubicBezTo>
                <a:cubicBezTo>
                  <a:pt x="57706" y="119643"/>
                  <a:pt x="64225" y="119643"/>
                  <a:pt x="68329" y="110385"/>
                </a:cubicBezTo>
                <a:cubicBezTo>
                  <a:pt x="72676" y="97566"/>
                  <a:pt x="98269" y="3204"/>
                  <a:pt x="96096" y="3204"/>
                </a:cubicBezTo>
                <a:cubicBezTo>
                  <a:pt x="93923" y="0"/>
                  <a:pt x="53360" y="81899"/>
                  <a:pt x="49014" y="91513"/>
                </a:cubicBezTo>
                <a:close/>
                <a:moveTo>
                  <a:pt x="59879" y="25281"/>
                </a:moveTo>
                <a:lnTo>
                  <a:pt x="59879" y="25281"/>
                </a:lnTo>
                <a:cubicBezTo>
                  <a:pt x="62052" y="25281"/>
                  <a:pt x="64225" y="25281"/>
                  <a:pt x="66156" y="25281"/>
                </a:cubicBezTo>
                <a:cubicBezTo>
                  <a:pt x="70503" y="18872"/>
                  <a:pt x="72676" y="15667"/>
                  <a:pt x="74849" y="9258"/>
                </a:cubicBezTo>
                <a:cubicBezTo>
                  <a:pt x="70503" y="6053"/>
                  <a:pt x="66156" y="6053"/>
                  <a:pt x="59879" y="6053"/>
                </a:cubicBezTo>
                <a:cubicBezTo>
                  <a:pt x="25593" y="6053"/>
                  <a:pt x="0" y="47359"/>
                  <a:pt x="0" y="100771"/>
                </a:cubicBezTo>
                <a:cubicBezTo>
                  <a:pt x="0" y="103976"/>
                  <a:pt x="0" y="107181"/>
                  <a:pt x="0" y="110385"/>
                </a:cubicBezTo>
                <a:cubicBezTo>
                  <a:pt x="0" y="116439"/>
                  <a:pt x="4104" y="119643"/>
                  <a:pt x="6277" y="119643"/>
                </a:cubicBezTo>
                <a:cubicBezTo>
                  <a:pt x="10623" y="119643"/>
                  <a:pt x="12796" y="113590"/>
                  <a:pt x="12796" y="110385"/>
                </a:cubicBezTo>
                <a:cubicBezTo>
                  <a:pt x="12796" y="107181"/>
                  <a:pt x="12796" y="103976"/>
                  <a:pt x="12796" y="100771"/>
                </a:cubicBezTo>
                <a:cubicBezTo>
                  <a:pt x="12796" y="56973"/>
                  <a:pt x="31871" y="25281"/>
                  <a:pt x="59879" y="25281"/>
                </a:cubicBezTo>
                <a:close/>
                <a:moveTo>
                  <a:pt x="102615" y="34896"/>
                </a:moveTo>
                <a:lnTo>
                  <a:pt x="102615" y="34896"/>
                </a:lnTo>
                <a:cubicBezTo>
                  <a:pt x="100442" y="40949"/>
                  <a:pt x="100442" y="47359"/>
                  <a:pt x="98269" y="53768"/>
                </a:cubicBezTo>
                <a:cubicBezTo>
                  <a:pt x="104547" y="66231"/>
                  <a:pt x="106720" y="85103"/>
                  <a:pt x="106720" y="100771"/>
                </a:cubicBezTo>
                <a:cubicBezTo>
                  <a:pt x="106720" y="103976"/>
                  <a:pt x="106720" y="107181"/>
                  <a:pt x="106720" y="110385"/>
                </a:cubicBezTo>
                <a:cubicBezTo>
                  <a:pt x="106720" y="113590"/>
                  <a:pt x="108893" y="119643"/>
                  <a:pt x="113239" y="119643"/>
                </a:cubicBezTo>
                <a:lnTo>
                  <a:pt x="113239" y="119643"/>
                </a:lnTo>
                <a:cubicBezTo>
                  <a:pt x="115412" y="119643"/>
                  <a:pt x="119758" y="116439"/>
                  <a:pt x="119758" y="110385"/>
                </a:cubicBezTo>
                <a:cubicBezTo>
                  <a:pt x="119758" y="107181"/>
                  <a:pt x="119758" y="103976"/>
                  <a:pt x="119758" y="100771"/>
                </a:cubicBezTo>
                <a:cubicBezTo>
                  <a:pt x="119758" y="75845"/>
                  <a:pt x="113239" y="53768"/>
                  <a:pt x="102615" y="34896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8" name="Shape 5151"/>
          <p:cNvSpPr/>
          <p:nvPr/>
        </p:nvSpPr>
        <p:spPr>
          <a:xfrm>
            <a:off x="1575405" y="4388195"/>
            <a:ext cx="278177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731" y="66910"/>
                </a:moveTo>
                <a:lnTo>
                  <a:pt x="115731" y="66910"/>
                </a:lnTo>
                <a:cubicBezTo>
                  <a:pt x="111462" y="53089"/>
                  <a:pt x="102924" y="44607"/>
                  <a:pt x="88221" y="44607"/>
                </a:cubicBezTo>
                <a:cubicBezTo>
                  <a:pt x="88221" y="44607"/>
                  <a:pt x="88221" y="44607"/>
                  <a:pt x="86086" y="44607"/>
                </a:cubicBezTo>
                <a:cubicBezTo>
                  <a:pt x="86086" y="27958"/>
                  <a:pt x="86086" y="27958"/>
                  <a:pt x="86086" y="27958"/>
                </a:cubicBezTo>
                <a:lnTo>
                  <a:pt x="106956" y="25130"/>
                </a:lnTo>
                <a:cubicBezTo>
                  <a:pt x="109328" y="25130"/>
                  <a:pt x="109328" y="22303"/>
                  <a:pt x="109328" y="22303"/>
                </a:cubicBezTo>
                <a:cubicBezTo>
                  <a:pt x="109328" y="22303"/>
                  <a:pt x="106956" y="16649"/>
                  <a:pt x="106956" y="13821"/>
                </a:cubicBezTo>
                <a:cubicBezTo>
                  <a:pt x="106956" y="13821"/>
                  <a:pt x="106956" y="13821"/>
                  <a:pt x="105059" y="13821"/>
                </a:cubicBezTo>
                <a:lnTo>
                  <a:pt x="86086" y="16649"/>
                </a:lnTo>
                <a:cubicBezTo>
                  <a:pt x="86086" y="16649"/>
                  <a:pt x="86086" y="2827"/>
                  <a:pt x="86086" y="0"/>
                </a:cubicBezTo>
                <a:lnTo>
                  <a:pt x="86086" y="0"/>
                </a:lnTo>
                <a:cubicBezTo>
                  <a:pt x="83952" y="0"/>
                  <a:pt x="79683" y="0"/>
                  <a:pt x="79683" y="0"/>
                </a:cubicBezTo>
                <a:lnTo>
                  <a:pt x="77786" y="0"/>
                </a:lnTo>
                <a:cubicBezTo>
                  <a:pt x="77786" y="2827"/>
                  <a:pt x="79683" y="19476"/>
                  <a:pt x="79683" y="19476"/>
                </a:cubicBezTo>
                <a:lnTo>
                  <a:pt x="60948" y="22303"/>
                </a:lnTo>
                <a:lnTo>
                  <a:pt x="58814" y="25130"/>
                </a:lnTo>
                <a:lnTo>
                  <a:pt x="60948" y="33298"/>
                </a:lnTo>
                <a:lnTo>
                  <a:pt x="60948" y="33298"/>
                </a:lnTo>
                <a:cubicBezTo>
                  <a:pt x="63083" y="33298"/>
                  <a:pt x="79683" y="30471"/>
                  <a:pt x="79683" y="30471"/>
                </a:cubicBezTo>
                <a:cubicBezTo>
                  <a:pt x="79683" y="47434"/>
                  <a:pt x="79683" y="47434"/>
                  <a:pt x="79683" y="47434"/>
                </a:cubicBezTo>
                <a:cubicBezTo>
                  <a:pt x="73517" y="47434"/>
                  <a:pt x="69249" y="53089"/>
                  <a:pt x="65217" y="55916"/>
                </a:cubicBezTo>
                <a:cubicBezTo>
                  <a:pt x="60948" y="64083"/>
                  <a:pt x="58814" y="72565"/>
                  <a:pt x="58814" y="80732"/>
                </a:cubicBezTo>
                <a:cubicBezTo>
                  <a:pt x="58814" y="91727"/>
                  <a:pt x="65217" y="100209"/>
                  <a:pt x="73517" y="100209"/>
                </a:cubicBezTo>
                <a:cubicBezTo>
                  <a:pt x="90355" y="103036"/>
                  <a:pt x="102924" y="77905"/>
                  <a:pt x="106956" y="64083"/>
                </a:cubicBezTo>
                <a:cubicBezTo>
                  <a:pt x="113596" y="75078"/>
                  <a:pt x="106956" y="97382"/>
                  <a:pt x="94387" y="111204"/>
                </a:cubicBezTo>
                <a:lnTo>
                  <a:pt x="94387" y="111204"/>
                </a:lnTo>
                <a:lnTo>
                  <a:pt x="96521" y="116858"/>
                </a:lnTo>
                <a:cubicBezTo>
                  <a:pt x="98656" y="119685"/>
                  <a:pt x="98656" y="119685"/>
                  <a:pt x="98656" y="116858"/>
                </a:cubicBezTo>
                <a:cubicBezTo>
                  <a:pt x="113596" y="105863"/>
                  <a:pt x="119762" y="83560"/>
                  <a:pt x="115731" y="66910"/>
                </a:cubicBezTo>
                <a:close/>
                <a:moveTo>
                  <a:pt x="73517" y="91727"/>
                </a:moveTo>
                <a:lnTo>
                  <a:pt x="73517" y="91727"/>
                </a:lnTo>
                <a:cubicBezTo>
                  <a:pt x="67114" y="89214"/>
                  <a:pt x="67114" y="83560"/>
                  <a:pt x="67114" y="80732"/>
                </a:cubicBezTo>
                <a:cubicBezTo>
                  <a:pt x="67114" y="72565"/>
                  <a:pt x="69249" y="66910"/>
                  <a:pt x="71383" y="64083"/>
                </a:cubicBezTo>
                <a:cubicBezTo>
                  <a:pt x="73517" y="61256"/>
                  <a:pt x="75652" y="58429"/>
                  <a:pt x="79683" y="55916"/>
                </a:cubicBezTo>
                <a:cubicBezTo>
                  <a:pt x="79683" y="89214"/>
                  <a:pt x="79683" y="89214"/>
                  <a:pt x="79683" y="89214"/>
                </a:cubicBezTo>
                <a:cubicBezTo>
                  <a:pt x="77786" y="91727"/>
                  <a:pt x="75652" y="91727"/>
                  <a:pt x="73517" y="91727"/>
                </a:cubicBezTo>
                <a:close/>
                <a:moveTo>
                  <a:pt x="86086" y="86387"/>
                </a:moveTo>
                <a:lnTo>
                  <a:pt x="86086" y="86387"/>
                </a:lnTo>
                <a:cubicBezTo>
                  <a:pt x="86086" y="55916"/>
                  <a:pt x="86086" y="55916"/>
                  <a:pt x="86086" y="55916"/>
                </a:cubicBezTo>
                <a:cubicBezTo>
                  <a:pt x="88221" y="55916"/>
                  <a:pt x="88221" y="55916"/>
                  <a:pt x="88221" y="55916"/>
                </a:cubicBezTo>
                <a:cubicBezTo>
                  <a:pt x="92252" y="55916"/>
                  <a:pt x="96521" y="55916"/>
                  <a:pt x="98656" y="58429"/>
                </a:cubicBezTo>
                <a:cubicBezTo>
                  <a:pt x="102924" y="58429"/>
                  <a:pt x="94387" y="77905"/>
                  <a:pt x="86086" y="86387"/>
                </a:cubicBezTo>
                <a:close/>
                <a:moveTo>
                  <a:pt x="33675" y="27958"/>
                </a:moveTo>
                <a:lnTo>
                  <a:pt x="33675" y="27958"/>
                </a:lnTo>
                <a:cubicBezTo>
                  <a:pt x="33675" y="25130"/>
                  <a:pt x="33675" y="25130"/>
                  <a:pt x="33675" y="25130"/>
                </a:cubicBezTo>
                <a:cubicBezTo>
                  <a:pt x="20869" y="25130"/>
                  <a:pt x="20869" y="25130"/>
                  <a:pt x="20869" y="25130"/>
                </a:cubicBezTo>
                <a:cubicBezTo>
                  <a:pt x="20869" y="25130"/>
                  <a:pt x="20869" y="25130"/>
                  <a:pt x="20869" y="27958"/>
                </a:cubicBezTo>
                <a:cubicBezTo>
                  <a:pt x="18735" y="36439"/>
                  <a:pt x="0" y="111204"/>
                  <a:pt x="0" y="114031"/>
                </a:cubicBezTo>
                <a:lnTo>
                  <a:pt x="0" y="114031"/>
                </a:lnTo>
                <a:cubicBezTo>
                  <a:pt x="10434" y="114031"/>
                  <a:pt x="10434" y="114031"/>
                  <a:pt x="10434" y="114031"/>
                </a:cubicBezTo>
                <a:lnTo>
                  <a:pt x="10434" y="114031"/>
                </a:lnTo>
                <a:cubicBezTo>
                  <a:pt x="10434" y="111204"/>
                  <a:pt x="16837" y="86387"/>
                  <a:pt x="16837" y="86387"/>
                </a:cubicBezTo>
                <a:cubicBezTo>
                  <a:pt x="37944" y="86387"/>
                  <a:pt x="37944" y="86387"/>
                  <a:pt x="37944" y="86387"/>
                </a:cubicBezTo>
                <a:cubicBezTo>
                  <a:pt x="37944" y="86387"/>
                  <a:pt x="44110" y="111204"/>
                  <a:pt x="44110" y="114031"/>
                </a:cubicBezTo>
                <a:lnTo>
                  <a:pt x="44110" y="114031"/>
                </a:lnTo>
                <a:cubicBezTo>
                  <a:pt x="54545" y="114031"/>
                  <a:pt x="54545" y="114031"/>
                  <a:pt x="54545" y="114031"/>
                </a:cubicBezTo>
                <a:lnTo>
                  <a:pt x="54545" y="114031"/>
                </a:lnTo>
                <a:cubicBezTo>
                  <a:pt x="54545" y="111204"/>
                  <a:pt x="35810" y="36439"/>
                  <a:pt x="33675" y="27958"/>
                </a:cubicBezTo>
                <a:close/>
                <a:moveTo>
                  <a:pt x="18735" y="75078"/>
                </a:moveTo>
                <a:lnTo>
                  <a:pt x="18735" y="75078"/>
                </a:lnTo>
                <a:cubicBezTo>
                  <a:pt x="27509" y="36439"/>
                  <a:pt x="27509" y="36439"/>
                  <a:pt x="27509" y="36439"/>
                </a:cubicBezTo>
                <a:cubicBezTo>
                  <a:pt x="35810" y="75078"/>
                  <a:pt x="35810" y="75078"/>
                  <a:pt x="35810" y="75078"/>
                </a:cubicBezTo>
                <a:lnTo>
                  <a:pt x="18735" y="75078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99" name="Shape 5152"/>
          <p:cNvSpPr/>
          <p:nvPr/>
        </p:nvSpPr>
        <p:spPr>
          <a:xfrm>
            <a:off x="4888232" y="1627112"/>
            <a:ext cx="196474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30" y="117865"/>
                </a:moveTo>
                <a:lnTo>
                  <a:pt x="11830" y="117865"/>
                </a:lnTo>
                <a:cubicBezTo>
                  <a:pt x="14873" y="111225"/>
                  <a:pt x="17915" y="102924"/>
                  <a:pt x="23661" y="90355"/>
                </a:cubicBezTo>
                <a:cubicBezTo>
                  <a:pt x="44619" y="88221"/>
                  <a:pt x="56788" y="92490"/>
                  <a:pt x="68619" y="73517"/>
                </a:cubicBezTo>
                <a:cubicBezTo>
                  <a:pt x="56788" y="77786"/>
                  <a:pt x="44619" y="69249"/>
                  <a:pt x="44619" y="67351"/>
                </a:cubicBezTo>
                <a:cubicBezTo>
                  <a:pt x="44619" y="63083"/>
                  <a:pt x="77408" y="69249"/>
                  <a:pt x="98704" y="46007"/>
                </a:cubicBezTo>
                <a:cubicBezTo>
                  <a:pt x="71661" y="50513"/>
                  <a:pt x="62535" y="42213"/>
                  <a:pt x="65577" y="39841"/>
                </a:cubicBezTo>
                <a:cubicBezTo>
                  <a:pt x="74704" y="37707"/>
                  <a:pt x="98704" y="39841"/>
                  <a:pt x="110535" y="31541"/>
                </a:cubicBezTo>
                <a:cubicBezTo>
                  <a:pt x="116619" y="27272"/>
                  <a:pt x="119661" y="14703"/>
                  <a:pt x="116619" y="10434"/>
                </a:cubicBezTo>
                <a:cubicBezTo>
                  <a:pt x="113577" y="6403"/>
                  <a:pt x="95661" y="0"/>
                  <a:pt x="83830" y="0"/>
                </a:cubicBezTo>
                <a:cubicBezTo>
                  <a:pt x="74704" y="2134"/>
                  <a:pt x="56788" y="29407"/>
                  <a:pt x="53746" y="29407"/>
                </a:cubicBezTo>
                <a:cubicBezTo>
                  <a:pt x="47661" y="29407"/>
                  <a:pt x="47661" y="16837"/>
                  <a:pt x="56788" y="4268"/>
                </a:cubicBezTo>
                <a:cubicBezTo>
                  <a:pt x="44619" y="8300"/>
                  <a:pt x="29746" y="16837"/>
                  <a:pt x="23661" y="25138"/>
                </a:cubicBezTo>
                <a:cubicBezTo>
                  <a:pt x="14873" y="37707"/>
                  <a:pt x="26704" y="71383"/>
                  <a:pt x="20619" y="71383"/>
                </a:cubicBezTo>
                <a:cubicBezTo>
                  <a:pt x="17915" y="73517"/>
                  <a:pt x="5746" y="56679"/>
                  <a:pt x="2704" y="50513"/>
                </a:cubicBezTo>
                <a:cubicBezTo>
                  <a:pt x="0" y="60948"/>
                  <a:pt x="0" y="71383"/>
                  <a:pt x="11830" y="86086"/>
                </a:cubicBezTo>
                <a:cubicBezTo>
                  <a:pt x="8788" y="96521"/>
                  <a:pt x="5746" y="107193"/>
                  <a:pt x="2704" y="113359"/>
                </a:cubicBezTo>
                <a:cubicBezTo>
                  <a:pt x="2704" y="117865"/>
                  <a:pt x="11830" y="119762"/>
                  <a:pt x="11830" y="117865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0" name="Shape 5153"/>
          <p:cNvSpPr/>
          <p:nvPr/>
        </p:nvSpPr>
        <p:spPr>
          <a:xfrm>
            <a:off x="7029994" y="4977771"/>
            <a:ext cx="274286" cy="1206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6338" y="0"/>
                </a:moveTo>
                <a:lnTo>
                  <a:pt x="96338" y="0"/>
                </a:lnTo>
                <a:cubicBezTo>
                  <a:pt x="83299" y="0"/>
                  <a:pt x="68571" y="14054"/>
                  <a:pt x="59879" y="37837"/>
                </a:cubicBezTo>
                <a:cubicBezTo>
                  <a:pt x="51428" y="14054"/>
                  <a:pt x="36458" y="0"/>
                  <a:pt x="23420" y="0"/>
                </a:cubicBezTo>
                <a:cubicBezTo>
                  <a:pt x="12796" y="0"/>
                  <a:pt x="0" y="14054"/>
                  <a:pt x="0" y="57297"/>
                </a:cubicBezTo>
                <a:cubicBezTo>
                  <a:pt x="0" y="100000"/>
                  <a:pt x="12796" y="119459"/>
                  <a:pt x="23420" y="119459"/>
                </a:cubicBezTo>
                <a:lnTo>
                  <a:pt x="23420" y="119459"/>
                </a:lnTo>
                <a:cubicBezTo>
                  <a:pt x="36458" y="119459"/>
                  <a:pt x="51428" y="100000"/>
                  <a:pt x="59879" y="76216"/>
                </a:cubicBezTo>
                <a:cubicBezTo>
                  <a:pt x="68571" y="100000"/>
                  <a:pt x="83299" y="119459"/>
                  <a:pt x="96338" y="119459"/>
                </a:cubicBezTo>
                <a:cubicBezTo>
                  <a:pt x="106961" y="119459"/>
                  <a:pt x="119758" y="100000"/>
                  <a:pt x="119758" y="57297"/>
                </a:cubicBezTo>
                <a:cubicBezTo>
                  <a:pt x="119758" y="14054"/>
                  <a:pt x="106961" y="0"/>
                  <a:pt x="96338" y="0"/>
                </a:cubicBezTo>
                <a:close/>
                <a:moveTo>
                  <a:pt x="23420" y="95135"/>
                </a:moveTo>
                <a:lnTo>
                  <a:pt x="23420" y="95135"/>
                </a:lnTo>
                <a:cubicBezTo>
                  <a:pt x="14969" y="95135"/>
                  <a:pt x="10623" y="81081"/>
                  <a:pt x="10623" y="57297"/>
                </a:cubicBezTo>
                <a:cubicBezTo>
                  <a:pt x="10623" y="32972"/>
                  <a:pt x="14969" y="23783"/>
                  <a:pt x="23420" y="23783"/>
                </a:cubicBezTo>
                <a:cubicBezTo>
                  <a:pt x="34285" y="23783"/>
                  <a:pt x="47082" y="37837"/>
                  <a:pt x="53601" y="57297"/>
                </a:cubicBezTo>
                <a:cubicBezTo>
                  <a:pt x="47082" y="81081"/>
                  <a:pt x="34285" y="95135"/>
                  <a:pt x="23420" y="95135"/>
                </a:cubicBezTo>
                <a:close/>
                <a:moveTo>
                  <a:pt x="96338" y="95135"/>
                </a:moveTo>
                <a:lnTo>
                  <a:pt x="96338" y="95135"/>
                </a:lnTo>
                <a:cubicBezTo>
                  <a:pt x="85472" y="95135"/>
                  <a:pt x="72676" y="81081"/>
                  <a:pt x="66398" y="57297"/>
                </a:cubicBezTo>
                <a:cubicBezTo>
                  <a:pt x="72676" y="37837"/>
                  <a:pt x="85472" y="23783"/>
                  <a:pt x="96338" y="23783"/>
                </a:cubicBezTo>
                <a:cubicBezTo>
                  <a:pt x="105030" y="23783"/>
                  <a:pt x="109134" y="32972"/>
                  <a:pt x="109134" y="57297"/>
                </a:cubicBezTo>
                <a:cubicBezTo>
                  <a:pt x="109134" y="81081"/>
                  <a:pt x="105030" y="95135"/>
                  <a:pt x="96338" y="95135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1" name="Shape 5154"/>
          <p:cNvSpPr/>
          <p:nvPr/>
        </p:nvSpPr>
        <p:spPr>
          <a:xfrm>
            <a:off x="5394008" y="4899940"/>
            <a:ext cx="274285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9134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9134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879" y="27951"/>
                </a:moveTo>
                <a:lnTo>
                  <a:pt x="59879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879" y="94216"/>
                </a:cubicBezTo>
                <a:cubicBezTo>
                  <a:pt x="79195" y="94216"/>
                  <a:pt x="91991" y="79036"/>
                  <a:pt x="91991" y="60000"/>
                </a:cubicBezTo>
                <a:cubicBezTo>
                  <a:pt x="91991" y="42891"/>
                  <a:pt x="79195" y="27951"/>
                  <a:pt x="59879" y="27951"/>
                </a:cubicBezTo>
                <a:close/>
                <a:moveTo>
                  <a:pt x="59879" y="83373"/>
                </a:moveTo>
                <a:lnTo>
                  <a:pt x="59879" y="83373"/>
                </a:lnTo>
                <a:cubicBezTo>
                  <a:pt x="47082" y="83373"/>
                  <a:pt x="36217" y="72771"/>
                  <a:pt x="36217" y="60000"/>
                </a:cubicBezTo>
                <a:cubicBezTo>
                  <a:pt x="36217" y="47228"/>
                  <a:pt x="47082" y="36385"/>
                  <a:pt x="59879" y="36385"/>
                </a:cubicBezTo>
                <a:lnTo>
                  <a:pt x="59879" y="83373"/>
                </a:ln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969" y="55662"/>
                  <a:pt x="12796" y="55662"/>
                </a:cubicBezTo>
                <a:cubicBezTo>
                  <a:pt x="10623" y="55662"/>
                  <a:pt x="6519" y="55662"/>
                  <a:pt x="6519" y="55662"/>
                </a:cubicBezTo>
                <a:cubicBezTo>
                  <a:pt x="2173" y="55662"/>
                  <a:pt x="0" y="57831"/>
                  <a:pt x="0" y="60000"/>
                </a:cubicBezTo>
                <a:cubicBezTo>
                  <a:pt x="0" y="64096"/>
                  <a:pt x="2173" y="66265"/>
                  <a:pt x="6519" y="66265"/>
                </a:cubicBezTo>
                <a:cubicBezTo>
                  <a:pt x="6519" y="66265"/>
                  <a:pt x="10623" y="66265"/>
                  <a:pt x="12796" y="66265"/>
                </a:cubicBezTo>
                <a:cubicBezTo>
                  <a:pt x="14969" y="66265"/>
                  <a:pt x="17142" y="64096"/>
                  <a:pt x="17142" y="60000"/>
                </a:cubicBezTo>
                <a:close/>
                <a:moveTo>
                  <a:pt x="59879" y="19277"/>
                </a:moveTo>
                <a:lnTo>
                  <a:pt x="59879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879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879" y="19277"/>
                </a:cubicBezTo>
                <a:close/>
                <a:moveTo>
                  <a:pt x="59879" y="102650"/>
                </a:moveTo>
                <a:lnTo>
                  <a:pt x="59879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879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879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338" y="17349"/>
                </a:cubicBezTo>
                <a:cubicBezTo>
                  <a:pt x="96338" y="17349"/>
                  <a:pt x="94164" y="19277"/>
                  <a:pt x="91991" y="21445"/>
                </a:cubicBezTo>
                <a:cubicBezTo>
                  <a:pt x="89818" y="23614"/>
                  <a:pt x="89818" y="25783"/>
                  <a:pt x="91991" y="27951"/>
                </a:cubicBezTo>
                <a:cubicBezTo>
                  <a:pt x="94164" y="30120"/>
                  <a:pt x="98511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315" y="94216"/>
                </a:moveTo>
                <a:lnTo>
                  <a:pt x="19315" y="94216"/>
                </a:lnTo>
                <a:cubicBezTo>
                  <a:pt x="19315" y="94216"/>
                  <a:pt x="17142" y="96385"/>
                  <a:pt x="14969" y="98313"/>
                </a:cubicBezTo>
                <a:cubicBezTo>
                  <a:pt x="12796" y="100481"/>
                  <a:pt x="12796" y="102650"/>
                  <a:pt x="14969" y="104819"/>
                </a:cubicBezTo>
                <a:cubicBezTo>
                  <a:pt x="17142" y="106987"/>
                  <a:pt x="19315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488" y="91807"/>
                  <a:pt x="19315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315" y="14939"/>
                  <a:pt x="17142" y="12771"/>
                  <a:pt x="14969" y="14939"/>
                </a:cubicBezTo>
                <a:cubicBezTo>
                  <a:pt x="12796" y="17349"/>
                  <a:pt x="12796" y="21445"/>
                  <a:pt x="14969" y="23614"/>
                </a:cubicBezTo>
                <a:cubicBezTo>
                  <a:pt x="17142" y="23614"/>
                  <a:pt x="19315" y="25783"/>
                  <a:pt x="19315" y="27951"/>
                </a:cubicBezTo>
                <a:cubicBezTo>
                  <a:pt x="21488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991" y="100481"/>
                </a:moveTo>
                <a:lnTo>
                  <a:pt x="91991" y="100481"/>
                </a:lnTo>
                <a:cubicBezTo>
                  <a:pt x="94164" y="100481"/>
                  <a:pt x="96338" y="104819"/>
                  <a:pt x="96338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511" y="91807"/>
                  <a:pt x="94164" y="91807"/>
                  <a:pt x="91991" y="91807"/>
                </a:cubicBezTo>
                <a:cubicBezTo>
                  <a:pt x="89818" y="94216"/>
                  <a:pt x="89818" y="98313"/>
                  <a:pt x="91991" y="100481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2" name="Shape 5155"/>
          <p:cNvSpPr/>
          <p:nvPr/>
        </p:nvSpPr>
        <p:spPr>
          <a:xfrm>
            <a:off x="8121303" y="4942747"/>
            <a:ext cx="274285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519" y="0"/>
                  <a:pt x="0" y="6224"/>
                  <a:pt x="0" y="15561"/>
                </a:cubicBezTo>
                <a:cubicBezTo>
                  <a:pt x="0" y="100979"/>
                  <a:pt x="0" y="100979"/>
                  <a:pt x="0" y="100979"/>
                </a:cubicBezTo>
                <a:cubicBezTo>
                  <a:pt x="0" y="110662"/>
                  <a:pt x="6519" y="119654"/>
                  <a:pt x="12796" y="119654"/>
                </a:cubicBezTo>
                <a:cubicBezTo>
                  <a:pt x="106961" y="119654"/>
                  <a:pt x="106961" y="119654"/>
                  <a:pt x="106961" y="119654"/>
                </a:cubicBezTo>
                <a:cubicBezTo>
                  <a:pt x="115412" y="119654"/>
                  <a:pt x="119758" y="110662"/>
                  <a:pt x="119758" y="100979"/>
                </a:cubicBezTo>
                <a:cubicBezTo>
                  <a:pt x="119758" y="15561"/>
                  <a:pt x="119758" y="15561"/>
                  <a:pt x="119758" y="15561"/>
                </a:cubicBezTo>
                <a:cubicBezTo>
                  <a:pt x="119758" y="6224"/>
                  <a:pt x="115412" y="0"/>
                  <a:pt x="106961" y="0"/>
                </a:cubicBezTo>
                <a:close/>
                <a:moveTo>
                  <a:pt x="106961" y="100979"/>
                </a:moveTo>
                <a:lnTo>
                  <a:pt x="106961" y="100979"/>
                </a:lnTo>
                <a:cubicBezTo>
                  <a:pt x="12796" y="100979"/>
                  <a:pt x="12796" y="100979"/>
                  <a:pt x="12796" y="100979"/>
                </a:cubicBezTo>
                <a:cubicBezTo>
                  <a:pt x="12796" y="49106"/>
                  <a:pt x="12796" y="49106"/>
                  <a:pt x="12796" y="49106"/>
                </a:cubicBezTo>
                <a:cubicBezTo>
                  <a:pt x="106961" y="49106"/>
                  <a:pt x="106961" y="49106"/>
                  <a:pt x="106961" y="49106"/>
                </a:cubicBezTo>
                <a:lnTo>
                  <a:pt x="106961" y="100979"/>
                </a:lnTo>
                <a:close/>
                <a:moveTo>
                  <a:pt x="106961" y="24553"/>
                </a:moveTo>
                <a:lnTo>
                  <a:pt x="106961" y="24553"/>
                </a:lnTo>
                <a:cubicBezTo>
                  <a:pt x="12796" y="24553"/>
                  <a:pt x="12796" y="24553"/>
                  <a:pt x="12796" y="24553"/>
                </a:cubicBezTo>
                <a:cubicBezTo>
                  <a:pt x="12796" y="15561"/>
                  <a:pt x="12796" y="15561"/>
                  <a:pt x="12796" y="15561"/>
                </a:cubicBezTo>
                <a:cubicBezTo>
                  <a:pt x="106961" y="15561"/>
                  <a:pt x="106961" y="15561"/>
                  <a:pt x="106961" y="15561"/>
                </a:cubicBezTo>
                <a:lnTo>
                  <a:pt x="106961" y="24553"/>
                </a:lnTo>
                <a:close/>
                <a:moveTo>
                  <a:pt x="23420" y="67435"/>
                </a:moveTo>
                <a:lnTo>
                  <a:pt x="23420" y="67435"/>
                </a:lnTo>
                <a:cubicBezTo>
                  <a:pt x="23420" y="73659"/>
                  <a:pt x="23420" y="73659"/>
                  <a:pt x="23420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67435"/>
                  <a:pt x="27766" y="67435"/>
                  <a:pt x="27766" y="67435"/>
                </a:cubicBezTo>
                <a:lnTo>
                  <a:pt x="23420" y="67435"/>
                </a:lnTo>
                <a:close/>
                <a:moveTo>
                  <a:pt x="44909" y="79884"/>
                </a:moveTo>
                <a:lnTo>
                  <a:pt x="44909" y="79884"/>
                </a:lnTo>
                <a:cubicBezTo>
                  <a:pt x="44909" y="82651"/>
                  <a:pt x="44909" y="82651"/>
                  <a:pt x="44909" y="82651"/>
                </a:cubicBezTo>
                <a:cubicBezTo>
                  <a:pt x="53360" y="82651"/>
                  <a:pt x="53360" y="82651"/>
                  <a:pt x="53360" y="82651"/>
                </a:cubicBezTo>
                <a:cubicBezTo>
                  <a:pt x="53360" y="79884"/>
                  <a:pt x="53360" y="79884"/>
                  <a:pt x="53360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73659"/>
                  <a:pt x="55533" y="73659"/>
                  <a:pt x="55533" y="73659"/>
                </a:cubicBezTo>
                <a:cubicBezTo>
                  <a:pt x="59879" y="73659"/>
                  <a:pt x="59879" y="73659"/>
                  <a:pt x="59879" y="73659"/>
                </a:cubicBezTo>
                <a:cubicBezTo>
                  <a:pt x="59879" y="67435"/>
                  <a:pt x="59879" y="67435"/>
                  <a:pt x="59879" y="67435"/>
                </a:cubicBezTo>
                <a:cubicBezTo>
                  <a:pt x="53360" y="67435"/>
                  <a:pt x="53360" y="67435"/>
                  <a:pt x="53360" y="67435"/>
                </a:cubicBezTo>
                <a:cubicBezTo>
                  <a:pt x="53360" y="73659"/>
                  <a:pt x="53360" y="73659"/>
                  <a:pt x="53360" y="73659"/>
                </a:cubicBezTo>
                <a:cubicBezTo>
                  <a:pt x="49014" y="73659"/>
                  <a:pt x="49014" y="73659"/>
                  <a:pt x="49014" y="73659"/>
                </a:cubicBezTo>
                <a:cubicBezTo>
                  <a:pt x="49014" y="79884"/>
                  <a:pt x="49014" y="79884"/>
                  <a:pt x="49014" y="79884"/>
                </a:cubicBezTo>
                <a:lnTo>
                  <a:pt x="44909" y="79884"/>
                </a:lnTo>
                <a:close/>
                <a:moveTo>
                  <a:pt x="59879" y="82651"/>
                </a:moveTo>
                <a:lnTo>
                  <a:pt x="59879" y="82651"/>
                </a:lnTo>
                <a:cubicBezTo>
                  <a:pt x="59879" y="79884"/>
                  <a:pt x="59879" y="79884"/>
                  <a:pt x="59879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82651"/>
                  <a:pt x="55533" y="82651"/>
                  <a:pt x="55533" y="82651"/>
                </a:cubicBezTo>
                <a:lnTo>
                  <a:pt x="59879" y="82651"/>
                </a:lnTo>
                <a:close/>
                <a:moveTo>
                  <a:pt x="42736" y="82651"/>
                </a:moveTo>
                <a:lnTo>
                  <a:pt x="42736" y="82651"/>
                </a:lnTo>
                <a:cubicBezTo>
                  <a:pt x="42736" y="79884"/>
                  <a:pt x="42736" y="79884"/>
                  <a:pt x="42736" y="79884"/>
                </a:cubicBezTo>
                <a:cubicBezTo>
                  <a:pt x="34285" y="79884"/>
                  <a:pt x="34285" y="79884"/>
                  <a:pt x="34285" y="79884"/>
                </a:cubicBezTo>
                <a:cubicBezTo>
                  <a:pt x="34285" y="82651"/>
                  <a:pt x="34285" y="82651"/>
                  <a:pt x="34285" y="82651"/>
                </a:cubicBezTo>
                <a:lnTo>
                  <a:pt x="42736" y="82651"/>
                </a:lnTo>
                <a:close/>
                <a:moveTo>
                  <a:pt x="44909" y="73659"/>
                </a:moveTo>
                <a:lnTo>
                  <a:pt x="44909" y="73659"/>
                </a:lnTo>
                <a:cubicBezTo>
                  <a:pt x="49014" y="73659"/>
                  <a:pt x="49014" y="73659"/>
                  <a:pt x="49014" y="73659"/>
                </a:cubicBezTo>
                <a:cubicBezTo>
                  <a:pt x="49014" y="67435"/>
                  <a:pt x="49014" y="67435"/>
                  <a:pt x="49014" y="67435"/>
                </a:cubicBezTo>
                <a:cubicBezTo>
                  <a:pt x="42736" y="67435"/>
                  <a:pt x="42736" y="67435"/>
                  <a:pt x="42736" y="67435"/>
                </a:cubicBezTo>
                <a:cubicBezTo>
                  <a:pt x="42736" y="79884"/>
                  <a:pt x="42736" y="79884"/>
                  <a:pt x="42736" y="79884"/>
                </a:cubicBezTo>
                <a:cubicBezTo>
                  <a:pt x="44909" y="79884"/>
                  <a:pt x="44909" y="79884"/>
                  <a:pt x="44909" y="79884"/>
                </a:cubicBezTo>
                <a:lnTo>
                  <a:pt x="44909" y="73659"/>
                </a:lnTo>
                <a:close/>
                <a:moveTo>
                  <a:pt x="32112" y="79884"/>
                </a:moveTo>
                <a:lnTo>
                  <a:pt x="32112" y="79884"/>
                </a:lnTo>
                <a:cubicBezTo>
                  <a:pt x="34285" y="79884"/>
                  <a:pt x="34285" y="79884"/>
                  <a:pt x="34285" y="79884"/>
                </a:cubicBezTo>
                <a:cubicBezTo>
                  <a:pt x="34285" y="73659"/>
                  <a:pt x="34285" y="73659"/>
                  <a:pt x="34285" y="73659"/>
                </a:cubicBezTo>
                <a:cubicBezTo>
                  <a:pt x="38390" y="73659"/>
                  <a:pt x="38390" y="73659"/>
                  <a:pt x="38390" y="73659"/>
                </a:cubicBezTo>
                <a:cubicBezTo>
                  <a:pt x="38390" y="67435"/>
                  <a:pt x="38390" y="67435"/>
                  <a:pt x="38390" y="67435"/>
                </a:cubicBezTo>
                <a:cubicBezTo>
                  <a:pt x="32112" y="67435"/>
                  <a:pt x="32112" y="67435"/>
                  <a:pt x="32112" y="67435"/>
                </a:cubicBezTo>
                <a:cubicBezTo>
                  <a:pt x="32112" y="73659"/>
                  <a:pt x="32112" y="73659"/>
                  <a:pt x="32112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79884"/>
                  <a:pt x="27766" y="79884"/>
                  <a:pt x="27766" y="79884"/>
                </a:cubicBezTo>
                <a:cubicBezTo>
                  <a:pt x="23420" y="79884"/>
                  <a:pt x="23420" y="79884"/>
                  <a:pt x="23420" y="79884"/>
                </a:cubicBezTo>
                <a:cubicBezTo>
                  <a:pt x="23420" y="82651"/>
                  <a:pt x="23420" y="82651"/>
                  <a:pt x="23420" y="82651"/>
                </a:cubicBezTo>
                <a:cubicBezTo>
                  <a:pt x="32112" y="82651"/>
                  <a:pt x="32112" y="82651"/>
                  <a:pt x="32112" y="82651"/>
                </a:cubicBezTo>
                <a:lnTo>
                  <a:pt x="32112" y="79884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3" name="Shape 5156"/>
          <p:cNvSpPr/>
          <p:nvPr/>
        </p:nvSpPr>
        <p:spPr>
          <a:xfrm>
            <a:off x="3767746" y="1660190"/>
            <a:ext cx="254833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324" y="2895"/>
                </a:moveTo>
                <a:lnTo>
                  <a:pt x="115324" y="2895"/>
                </a:lnTo>
                <a:cubicBezTo>
                  <a:pt x="112727" y="2895"/>
                  <a:pt x="4675" y="51474"/>
                  <a:pt x="2337" y="51474"/>
                </a:cubicBezTo>
                <a:cubicBezTo>
                  <a:pt x="0" y="51474"/>
                  <a:pt x="0" y="54369"/>
                  <a:pt x="2337" y="54369"/>
                </a:cubicBezTo>
                <a:cubicBezTo>
                  <a:pt x="4675" y="56943"/>
                  <a:pt x="25454" y="68525"/>
                  <a:pt x="25454" y="68525"/>
                </a:cubicBezTo>
                <a:lnTo>
                  <a:pt x="25454" y="68525"/>
                </a:lnTo>
                <a:cubicBezTo>
                  <a:pt x="41558" y="73994"/>
                  <a:pt x="41558" y="73994"/>
                  <a:pt x="41558" y="73994"/>
                </a:cubicBezTo>
                <a:cubicBezTo>
                  <a:pt x="41558" y="73994"/>
                  <a:pt x="110389" y="11260"/>
                  <a:pt x="112727" y="11260"/>
                </a:cubicBezTo>
                <a:cubicBezTo>
                  <a:pt x="112727" y="8364"/>
                  <a:pt x="112727" y="11260"/>
                  <a:pt x="112727" y="11260"/>
                </a:cubicBezTo>
                <a:lnTo>
                  <a:pt x="62337" y="79785"/>
                </a:lnTo>
                <a:lnTo>
                  <a:pt x="62337" y="79785"/>
                </a:lnTo>
                <a:cubicBezTo>
                  <a:pt x="59999" y="82680"/>
                  <a:pt x="59999" y="82680"/>
                  <a:pt x="59999" y="82680"/>
                </a:cubicBezTo>
                <a:cubicBezTo>
                  <a:pt x="62337" y="85576"/>
                  <a:pt x="62337" y="85576"/>
                  <a:pt x="62337" y="85576"/>
                </a:cubicBezTo>
                <a:lnTo>
                  <a:pt x="62337" y="85576"/>
                </a:lnTo>
                <a:cubicBezTo>
                  <a:pt x="62337" y="85576"/>
                  <a:pt x="94285" y="105522"/>
                  <a:pt x="94285" y="108418"/>
                </a:cubicBezTo>
                <a:cubicBezTo>
                  <a:pt x="96623" y="108418"/>
                  <a:pt x="98961" y="108418"/>
                  <a:pt x="101298" y="105522"/>
                </a:cubicBezTo>
                <a:cubicBezTo>
                  <a:pt x="101298" y="102627"/>
                  <a:pt x="119740" y="8364"/>
                  <a:pt x="119740" y="5790"/>
                </a:cubicBezTo>
                <a:cubicBezTo>
                  <a:pt x="119740" y="2895"/>
                  <a:pt x="117662" y="0"/>
                  <a:pt x="115324" y="2895"/>
                </a:cubicBezTo>
                <a:close/>
                <a:moveTo>
                  <a:pt x="41558" y="116782"/>
                </a:moveTo>
                <a:lnTo>
                  <a:pt x="41558" y="116782"/>
                </a:lnTo>
                <a:cubicBezTo>
                  <a:pt x="41558" y="119678"/>
                  <a:pt x="41558" y="119678"/>
                  <a:pt x="43896" y="119678"/>
                </a:cubicBezTo>
                <a:cubicBezTo>
                  <a:pt x="43896" y="116782"/>
                  <a:pt x="62337" y="99731"/>
                  <a:pt x="62337" y="99731"/>
                </a:cubicBezTo>
                <a:cubicBezTo>
                  <a:pt x="41558" y="85576"/>
                  <a:pt x="41558" y="85576"/>
                  <a:pt x="41558" y="85576"/>
                </a:cubicBezTo>
                <a:lnTo>
                  <a:pt x="41558" y="116782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4" name="Shape 5157"/>
          <p:cNvSpPr/>
          <p:nvPr/>
        </p:nvSpPr>
        <p:spPr>
          <a:xfrm>
            <a:off x="8704889" y="4919398"/>
            <a:ext cx="196474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78068"/>
                </a:moveTo>
                <a:lnTo>
                  <a:pt x="116957" y="78068"/>
                </a:lnTo>
                <a:cubicBezTo>
                  <a:pt x="110873" y="88000"/>
                  <a:pt x="86873" y="95172"/>
                  <a:pt x="60169" y="95172"/>
                </a:cubicBezTo>
                <a:cubicBezTo>
                  <a:pt x="32788" y="95172"/>
                  <a:pt x="12169" y="88000"/>
                  <a:pt x="3042" y="78068"/>
                </a:cubicBezTo>
                <a:cubicBezTo>
                  <a:pt x="3042" y="75862"/>
                  <a:pt x="0" y="78068"/>
                  <a:pt x="0" y="78068"/>
                </a:cubicBezTo>
                <a:cubicBezTo>
                  <a:pt x="0" y="80551"/>
                  <a:pt x="0" y="92689"/>
                  <a:pt x="0" y="92689"/>
                </a:cubicBezTo>
                <a:cubicBezTo>
                  <a:pt x="0" y="105103"/>
                  <a:pt x="27042" y="119724"/>
                  <a:pt x="60169" y="119724"/>
                </a:cubicBezTo>
                <a:cubicBezTo>
                  <a:pt x="92957" y="119724"/>
                  <a:pt x="119661" y="105103"/>
                  <a:pt x="119661" y="92689"/>
                </a:cubicBezTo>
                <a:cubicBezTo>
                  <a:pt x="119661" y="92689"/>
                  <a:pt x="119661" y="80551"/>
                  <a:pt x="119661" y="78068"/>
                </a:cubicBezTo>
                <a:cubicBezTo>
                  <a:pt x="119661" y="78068"/>
                  <a:pt x="116957" y="75862"/>
                  <a:pt x="116957" y="78068"/>
                </a:cubicBezTo>
                <a:close/>
                <a:moveTo>
                  <a:pt x="116957" y="44137"/>
                </a:moveTo>
                <a:lnTo>
                  <a:pt x="116957" y="44137"/>
                </a:lnTo>
                <a:cubicBezTo>
                  <a:pt x="110873" y="51310"/>
                  <a:pt x="86873" y="58758"/>
                  <a:pt x="60169" y="58758"/>
                </a:cubicBezTo>
                <a:cubicBezTo>
                  <a:pt x="32788" y="58758"/>
                  <a:pt x="12169" y="51310"/>
                  <a:pt x="3042" y="44137"/>
                </a:cubicBezTo>
                <a:cubicBezTo>
                  <a:pt x="3042" y="41655"/>
                  <a:pt x="0" y="44137"/>
                  <a:pt x="0" y="44137"/>
                </a:cubicBezTo>
                <a:lnTo>
                  <a:pt x="0" y="61241"/>
                </a:lnTo>
                <a:cubicBezTo>
                  <a:pt x="0" y="70896"/>
                  <a:pt x="27042" y="80551"/>
                  <a:pt x="60169" y="80551"/>
                </a:cubicBezTo>
                <a:cubicBezTo>
                  <a:pt x="92957" y="80551"/>
                  <a:pt x="119661" y="70896"/>
                  <a:pt x="119661" y="61241"/>
                </a:cubicBezTo>
                <a:lnTo>
                  <a:pt x="119661" y="44137"/>
                </a:lnTo>
                <a:cubicBezTo>
                  <a:pt x="119661" y="44137"/>
                  <a:pt x="116957" y="41655"/>
                  <a:pt x="116957" y="44137"/>
                </a:cubicBezTo>
                <a:close/>
                <a:moveTo>
                  <a:pt x="60169" y="0"/>
                </a:moveTo>
                <a:lnTo>
                  <a:pt x="60169" y="0"/>
                </a:lnTo>
                <a:cubicBezTo>
                  <a:pt x="27042" y="0"/>
                  <a:pt x="0" y="7172"/>
                  <a:pt x="0" y="17103"/>
                </a:cubicBezTo>
                <a:cubicBezTo>
                  <a:pt x="0" y="26758"/>
                  <a:pt x="0" y="26758"/>
                  <a:pt x="0" y="26758"/>
                </a:cubicBezTo>
                <a:cubicBezTo>
                  <a:pt x="0" y="36689"/>
                  <a:pt x="27042" y="44137"/>
                  <a:pt x="60169" y="44137"/>
                </a:cubicBezTo>
                <a:cubicBezTo>
                  <a:pt x="92957" y="44137"/>
                  <a:pt x="119661" y="36689"/>
                  <a:pt x="119661" y="26758"/>
                </a:cubicBezTo>
                <a:cubicBezTo>
                  <a:pt x="119661" y="17103"/>
                  <a:pt x="119661" y="17103"/>
                  <a:pt x="119661" y="17103"/>
                </a:cubicBezTo>
                <a:cubicBezTo>
                  <a:pt x="119661" y="7172"/>
                  <a:pt x="92957" y="0"/>
                  <a:pt x="60169" y="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5" name="Shape 5158"/>
          <p:cNvSpPr/>
          <p:nvPr/>
        </p:nvSpPr>
        <p:spPr>
          <a:xfrm>
            <a:off x="1059904" y="3821969"/>
            <a:ext cx="21203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7297"/>
                  <a:pt x="0" y="14324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5230" y="119729"/>
                  <a:pt x="13538" y="119729"/>
                </a:cubicBezTo>
                <a:cubicBezTo>
                  <a:pt x="106153" y="119729"/>
                  <a:pt x="106153" y="119729"/>
                  <a:pt x="106153" y="119729"/>
                </a:cubicBezTo>
                <a:cubicBezTo>
                  <a:pt x="114461" y="119729"/>
                  <a:pt x="119692" y="114864"/>
                  <a:pt x="119692" y="107837"/>
                </a:cubicBezTo>
                <a:cubicBezTo>
                  <a:pt x="119692" y="14324"/>
                  <a:pt x="119692" y="14324"/>
                  <a:pt x="119692" y="14324"/>
                </a:cubicBezTo>
                <a:cubicBezTo>
                  <a:pt x="119692" y="7297"/>
                  <a:pt x="114461" y="0"/>
                  <a:pt x="106153" y="0"/>
                </a:cubicBezTo>
                <a:close/>
                <a:moveTo>
                  <a:pt x="106153" y="107837"/>
                </a:moveTo>
                <a:lnTo>
                  <a:pt x="106153" y="107837"/>
                </a:lnTo>
                <a:cubicBezTo>
                  <a:pt x="13538" y="107837"/>
                  <a:pt x="13538" y="107837"/>
                  <a:pt x="13538" y="107837"/>
                </a:cubicBezTo>
                <a:cubicBezTo>
                  <a:pt x="13538" y="14324"/>
                  <a:pt x="13538" y="14324"/>
                  <a:pt x="13538" y="14324"/>
                </a:cubicBezTo>
                <a:cubicBezTo>
                  <a:pt x="106153" y="14324"/>
                  <a:pt x="106153" y="14324"/>
                  <a:pt x="106153" y="14324"/>
                </a:cubicBezTo>
                <a:lnTo>
                  <a:pt x="106153" y="107837"/>
                </a:lnTo>
                <a:close/>
                <a:moveTo>
                  <a:pt x="68000" y="74324"/>
                </a:moveTo>
                <a:lnTo>
                  <a:pt x="68000" y="74324"/>
                </a:lnTo>
                <a:cubicBezTo>
                  <a:pt x="29846" y="74324"/>
                  <a:pt x="29846" y="74324"/>
                  <a:pt x="29846" y="74324"/>
                </a:cubicBezTo>
                <a:cubicBezTo>
                  <a:pt x="29846" y="81621"/>
                  <a:pt x="29846" y="81621"/>
                  <a:pt x="29846" y="81621"/>
                </a:cubicBezTo>
                <a:cubicBezTo>
                  <a:pt x="68000" y="81621"/>
                  <a:pt x="68000" y="81621"/>
                  <a:pt x="68000" y="81621"/>
                </a:cubicBezTo>
                <a:lnTo>
                  <a:pt x="68000" y="74324"/>
                </a:lnTo>
                <a:close/>
                <a:moveTo>
                  <a:pt x="89846" y="47837"/>
                </a:moveTo>
                <a:lnTo>
                  <a:pt x="89846" y="47837"/>
                </a:lnTo>
                <a:cubicBezTo>
                  <a:pt x="60000" y="47837"/>
                  <a:pt x="60000" y="47837"/>
                  <a:pt x="60000" y="47837"/>
                </a:cubicBezTo>
                <a:cubicBezTo>
                  <a:pt x="60000" y="52972"/>
                  <a:pt x="60000" y="52972"/>
                  <a:pt x="60000" y="52972"/>
                </a:cubicBezTo>
                <a:cubicBezTo>
                  <a:pt x="89846" y="52972"/>
                  <a:pt x="89846" y="52972"/>
                  <a:pt x="89846" y="52972"/>
                </a:cubicBezTo>
                <a:lnTo>
                  <a:pt x="89846" y="47837"/>
                </a:lnTo>
                <a:close/>
                <a:moveTo>
                  <a:pt x="60000" y="40810"/>
                </a:moveTo>
                <a:lnTo>
                  <a:pt x="60000" y="40810"/>
                </a:lnTo>
                <a:cubicBezTo>
                  <a:pt x="89846" y="40810"/>
                  <a:pt x="89846" y="40810"/>
                  <a:pt x="89846" y="40810"/>
                </a:cubicBezTo>
                <a:cubicBezTo>
                  <a:pt x="89846" y="26486"/>
                  <a:pt x="89846" y="26486"/>
                  <a:pt x="89846" y="26486"/>
                </a:cubicBezTo>
                <a:cubicBezTo>
                  <a:pt x="60000" y="26486"/>
                  <a:pt x="60000" y="26486"/>
                  <a:pt x="60000" y="26486"/>
                </a:cubicBezTo>
                <a:lnTo>
                  <a:pt x="60000" y="40810"/>
                </a:lnTo>
                <a:close/>
                <a:moveTo>
                  <a:pt x="51692" y="26486"/>
                </a:moveTo>
                <a:lnTo>
                  <a:pt x="51692" y="26486"/>
                </a:lnTo>
                <a:cubicBezTo>
                  <a:pt x="29846" y="26486"/>
                  <a:pt x="29846" y="26486"/>
                  <a:pt x="29846" y="26486"/>
                </a:cubicBezTo>
                <a:cubicBezTo>
                  <a:pt x="29846" y="52972"/>
                  <a:pt x="29846" y="52972"/>
                  <a:pt x="29846" y="52972"/>
                </a:cubicBezTo>
                <a:cubicBezTo>
                  <a:pt x="51692" y="52972"/>
                  <a:pt x="51692" y="52972"/>
                  <a:pt x="51692" y="52972"/>
                </a:cubicBezTo>
                <a:lnTo>
                  <a:pt x="51692" y="26486"/>
                </a:lnTo>
                <a:close/>
                <a:moveTo>
                  <a:pt x="43384" y="60000"/>
                </a:moveTo>
                <a:lnTo>
                  <a:pt x="43384" y="60000"/>
                </a:lnTo>
                <a:cubicBezTo>
                  <a:pt x="29846" y="60000"/>
                  <a:pt x="29846" y="60000"/>
                  <a:pt x="29846" y="60000"/>
                </a:cubicBezTo>
                <a:cubicBezTo>
                  <a:pt x="29846" y="67297"/>
                  <a:pt x="29846" y="67297"/>
                  <a:pt x="29846" y="67297"/>
                </a:cubicBezTo>
                <a:cubicBezTo>
                  <a:pt x="43384" y="67297"/>
                  <a:pt x="43384" y="67297"/>
                  <a:pt x="43384" y="67297"/>
                </a:cubicBezTo>
                <a:lnTo>
                  <a:pt x="43384" y="60000"/>
                </a:lnTo>
                <a:close/>
                <a:moveTo>
                  <a:pt x="51692" y="67297"/>
                </a:moveTo>
                <a:lnTo>
                  <a:pt x="51692" y="67297"/>
                </a:lnTo>
                <a:cubicBezTo>
                  <a:pt x="89846" y="67297"/>
                  <a:pt x="89846" y="67297"/>
                  <a:pt x="89846" y="67297"/>
                </a:cubicBezTo>
                <a:cubicBezTo>
                  <a:pt x="89846" y="60000"/>
                  <a:pt x="89846" y="60000"/>
                  <a:pt x="89846" y="60000"/>
                </a:cubicBezTo>
                <a:cubicBezTo>
                  <a:pt x="51692" y="60000"/>
                  <a:pt x="51692" y="60000"/>
                  <a:pt x="51692" y="60000"/>
                </a:cubicBezTo>
                <a:lnTo>
                  <a:pt x="51692" y="67297"/>
                </a:lnTo>
                <a:close/>
                <a:moveTo>
                  <a:pt x="89846" y="86216"/>
                </a:moveTo>
                <a:lnTo>
                  <a:pt x="89846" y="86216"/>
                </a:lnTo>
                <a:cubicBezTo>
                  <a:pt x="29846" y="86216"/>
                  <a:pt x="29846" y="86216"/>
                  <a:pt x="29846" y="86216"/>
                </a:cubicBezTo>
                <a:cubicBezTo>
                  <a:pt x="29846" y="93513"/>
                  <a:pt x="29846" y="93513"/>
                  <a:pt x="29846" y="93513"/>
                </a:cubicBezTo>
                <a:cubicBezTo>
                  <a:pt x="89846" y="93513"/>
                  <a:pt x="89846" y="93513"/>
                  <a:pt x="89846" y="93513"/>
                </a:cubicBezTo>
                <a:lnTo>
                  <a:pt x="89846" y="86216"/>
                </a:lnTo>
                <a:close/>
                <a:moveTo>
                  <a:pt x="76307" y="81621"/>
                </a:moveTo>
                <a:lnTo>
                  <a:pt x="76307" y="81621"/>
                </a:lnTo>
                <a:cubicBezTo>
                  <a:pt x="89846" y="81621"/>
                  <a:pt x="89846" y="81621"/>
                  <a:pt x="89846" y="81621"/>
                </a:cubicBezTo>
                <a:cubicBezTo>
                  <a:pt x="89846" y="74324"/>
                  <a:pt x="89846" y="74324"/>
                  <a:pt x="89846" y="74324"/>
                </a:cubicBezTo>
                <a:cubicBezTo>
                  <a:pt x="76307" y="74324"/>
                  <a:pt x="76307" y="74324"/>
                  <a:pt x="76307" y="74324"/>
                </a:cubicBezTo>
                <a:lnTo>
                  <a:pt x="76307" y="81621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6" name="Shape 5159"/>
          <p:cNvSpPr/>
          <p:nvPr/>
        </p:nvSpPr>
        <p:spPr>
          <a:xfrm>
            <a:off x="7586347" y="3267417"/>
            <a:ext cx="254834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64" y="74016"/>
                </a:moveTo>
                <a:lnTo>
                  <a:pt x="115064" y="74016"/>
                </a:lnTo>
                <a:cubicBezTo>
                  <a:pt x="105974" y="65409"/>
                  <a:pt x="105974" y="65409"/>
                  <a:pt x="105974" y="65409"/>
                </a:cubicBezTo>
                <a:cubicBezTo>
                  <a:pt x="101298" y="60983"/>
                  <a:pt x="101298" y="56557"/>
                  <a:pt x="105974" y="54344"/>
                </a:cubicBezTo>
                <a:cubicBezTo>
                  <a:pt x="115064" y="45737"/>
                  <a:pt x="115064" y="45737"/>
                  <a:pt x="115064" y="45737"/>
                </a:cubicBezTo>
                <a:cubicBezTo>
                  <a:pt x="119740" y="41311"/>
                  <a:pt x="117402" y="39344"/>
                  <a:pt x="115064" y="39344"/>
                </a:cubicBezTo>
                <a:cubicBezTo>
                  <a:pt x="98961" y="37131"/>
                  <a:pt x="98961" y="37131"/>
                  <a:pt x="98961" y="37131"/>
                </a:cubicBezTo>
                <a:cubicBezTo>
                  <a:pt x="94545" y="37131"/>
                  <a:pt x="92207" y="34918"/>
                  <a:pt x="94545" y="30491"/>
                </a:cubicBezTo>
                <a:cubicBezTo>
                  <a:pt x="101298" y="8852"/>
                  <a:pt x="101298" y="8852"/>
                  <a:pt x="101298" y="8852"/>
                </a:cubicBezTo>
                <a:cubicBezTo>
                  <a:pt x="103636" y="6639"/>
                  <a:pt x="101298" y="4180"/>
                  <a:pt x="98961" y="6639"/>
                </a:cubicBezTo>
                <a:cubicBezTo>
                  <a:pt x="80779" y="17459"/>
                  <a:pt x="80779" y="17459"/>
                  <a:pt x="80779" y="17459"/>
                </a:cubicBezTo>
                <a:cubicBezTo>
                  <a:pt x="75844" y="19672"/>
                  <a:pt x="71428" y="17459"/>
                  <a:pt x="69350" y="13032"/>
                </a:cubicBezTo>
                <a:cubicBezTo>
                  <a:pt x="64415" y="4180"/>
                  <a:pt x="64415" y="4180"/>
                  <a:pt x="64415" y="4180"/>
                </a:cubicBezTo>
                <a:cubicBezTo>
                  <a:pt x="62077" y="0"/>
                  <a:pt x="57662" y="0"/>
                  <a:pt x="55324" y="4180"/>
                </a:cubicBezTo>
                <a:cubicBezTo>
                  <a:pt x="50649" y="13032"/>
                  <a:pt x="50649" y="13032"/>
                  <a:pt x="50649" y="13032"/>
                </a:cubicBezTo>
                <a:cubicBezTo>
                  <a:pt x="48311" y="17459"/>
                  <a:pt x="43896" y="17459"/>
                  <a:pt x="39220" y="17459"/>
                </a:cubicBezTo>
                <a:cubicBezTo>
                  <a:pt x="30129" y="13032"/>
                  <a:pt x="30129" y="13032"/>
                  <a:pt x="30129" y="13032"/>
                </a:cubicBezTo>
                <a:cubicBezTo>
                  <a:pt x="25454" y="11065"/>
                  <a:pt x="20779" y="13032"/>
                  <a:pt x="23116" y="17459"/>
                </a:cubicBezTo>
                <a:cubicBezTo>
                  <a:pt x="23116" y="26065"/>
                  <a:pt x="23116" y="26065"/>
                  <a:pt x="23116" y="26065"/>
                </a:cubicBezTo>
                <a:cubicBezTo>
                  <a:pt x="23116" y="30491"/>
                  <a:pt x="20779" y="34918"/>
                  <a:pt x="16363" y="34918"/>
                </a:cubicBezTo>
                <a:cubicBezTo>
                  <a:pt x="4675" y="39344"/>
                  <a:pt x="4675" y="39344"/>
                  <a:pt x="4675" y="39344"/>
                </a:cubicBezTo>
                <a:cubicBezTo>
                  <a:pt x="2337" y="39344"/>
                  <a:pt x="0" y="41311"/>
                  <a:pt x="4675" y="45737"/>
                </a:cubicBezTo>
                <a:cubicBezTo>
                  <a:pt x="16363" y="54344"/>
                  <a:pt x="16363" y="54344"/>
                  <a:pt x="16363" y="54344"/>
                </a:cubicBezTo>
                <a:cubicBezTo>
                  <a:pt x="18441" y="56557"/>
                  <a:pt x="18441" y="60983"/>
                  <a:pt x="16363" y="65409"/>
                </a:cubicBezTo>
                <a:cubicBezTo>
                  <a:pt x="4675" y="74016"/>
                  <a:pt x="4675" y="74016"/>
                  <a:pt x="4675" y="74016"/>
                </a:cubicBezTo>
                <a:cubicBezTo>
                  <a:pt x="0" y="76475"/>
                  <a:pt x="2337" y="78442"/>
                  <a:pt x="7012" y="78442"/>
                </a:cubicBezTo>
                <a:cubicBezTo>
                  <a:pt x="18441" y="80655"/>
                  <a:pt x="18441" y="80655"/>
                  <a:pt x="18441" y="80655"/>
                </a:cubicBezTo>
                <a:cubicBezTo>
                  <a:pt x="23116" y="80655"/>
                  <a:pt x="25454" y="85081"/>
                  <a:pt x="25454" y="89508"/>
                </a:cubicBezTo>
                <a:cubicBezTo>
                  <a:pt x="18441" y="108934"/>
                  <a:pt x="18441" y="108934"/>
                  <a:pt x="18441" y="108934"/>
                </a:cubicBezTo>
                <a:cubicBezTo>
                  <a:pt x="16363" y="113360"/>
                  <a:pt x="18441" y="113360"/>
                  <a:pt x="23116" y="113360"/>
                </a:cubicBezTo>
                <a:cubicBezTo>
                  <a:pt x="36883" y="104508"/>
                  <a:pt x="36883" y="104508"/>
                  <a:pt x="36883" y="104508"/>
                </a:cubicBezTo>
                <a:cubicBezTo>
                  <a:pt x="41558" y="102540"/>
                  <a:pt x="45974" y="102540"/>
                  <a:pt x="48311" y="106721"/>
                </a:cubicBezTo>
                <a:cubicBezTo>
                  <a:pt x="55324" y="115573"/>
                  <a:pt x="55324" y="115573"/>
                  <a:pt x="55324" y="115573"/>
                </a:cubicBezTo>
                <a:cubicBezTo>
                  <a:pt x="57662" y="119754"/>
                  <a:pt x="62077" y="117540"/>
                  <a:pt x="64415" y="115573"/>
                </a:cubicBezTo>
                <a:cubicBezTo>
                  <a:pt x="69350" y="104508"/>
                  <a:pt x="69350" y="104508"/>
                  <a:pt x="69350" y="104508"/>
                </a:cubicBezTo>
                <a:cubicBezTo>
                  <a:pt x="71428" y="100327"/>
                  <a:pt x="75844" y="100327"/>
                  <a:pt x="80779" y="100327"/>
                </a:cubicBezTo>
                <a:cubicBezTo>
                  <a:pt x="92207" y="106721"/>
                  <a:pt x="92207" y="106721"/>
                  <a:pt x="92207" y="106721"/>
                </a:cubicBezTo>
                <a:cubicBezTo>
                  <a:pt x="94545" y="108934"/>
                  <a:pt x="98961" y="106721"/>
                  <a:pt x="96883" y="102540"/>
                </a:cubicBezTo>
                <a:cubicBezTo>
                  <a:pt x="96883" y="91475"/>
                  <a:pt x="96883" y="91475"/>
                  <a:pt x="96883" y="91475"/>
                </a:cubicBezTo>
                <a:cubicBezTo>
                  <a:pt x="96883" y="89508"/>
                  <a:pt x="101298" y="85081"/>
                  <a:pt x="103636" y="82868"/>
                </a:cubicBezTo>
                <a:cubicBezTo>
                  <a:pt x="115064" y="80655"/>
                  <a:pt x="115064" y="80655"/>
                  <a:pt x="115064" y="80655"/>
                </a:cubicBezTo>
                <a:cubicBezTo>
                  <a:pt x="117402" y="78442"/>
                  <a:pt x="119740" y="76475"/>
                  <a:pt x="115064" y="74016"/>
                </a:cubicBezTo>
                <a:close/>
                <a:moveTo>
                  <a:pt x="66753" y="85081"/>
                </a:moveTo>
                <a:lnTo>
                  <a:pt x="66753" y="85081"/>
                </a:lnTo>
                <a:cubicBezTo>
                  <a:pt x="52987" y="85081"/>
                  <a:pt x="52987" y="85081"/>
                  <a:pt x="52987" y="85081"/>
                </a:cubicBezTo>
                <a:cubicBezTo>
                  <a:pt x="52987" y="71803"/>
                  <a:pt x="52987" y="71803"/>
                  <a:pt x="52987" y="71803"/>
                </a:cubicBezTo>
                <a:cubicBezTo>
                  <a:pt x="66753" y="71803"/>
                  <a:pt x="66753" y="71803"/>
                  <a:pt x="66753" y="71803"/>
                </a:cubicBezTo>
                <a:lnTo>
                  <a:pt x="66753" y="85081"/>
                </a:lnTo>
                <a:close/>
                <a:moveTo>
                  <a:pt x="66753" y="65409"/>
                </a:moveTo>
                <a:lnTo>
                  <a:pt x="66753" y="65409"/>
                </a:lnTo>
                <a:cubicBezTo>
                  <a:pt x="52987" y="65409"/>
                  <a:pt x="52987" y="65409"/>
                  <a:pt x="52987" y="65409"/>
                </a:cubicBezTo>
                <a:cubicBezTo>
                  <a:pt x="52987" y="32704"/>
                  <a:pt x="52987" y="32704"/>
                  <a:pt x="52987" y="32704"/>
                </a:cubicBezTo>
                <a:cubicBezTo>
                  <a:pt x="66753" y="32704"/>
                  <a:pt x="66753" y="32704"/>
                  <a:pt x="66753" y="32704"/>
                </a:cubicBezTo>
                <a:lnTo>
                  <a:pt x="66753" y="65409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7" name="Shape 5160"/>
          <p:cNvSpPr/>
          <p:nvPr/>
        </p:nvSpPr>
        <p:spPr>
          <a:xfrm>
            <a:off x="2695891" y="4353171"/>
            <a:ext cx="219819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300" y="29879"/>
                </a:moveTo>
                <a:lnTo>
                  <a:pt x="114300" y="29879"/>
                </a:lnTo>
                <a:cubicBezTo>
                  <a:pt x="111600" y="10602"/>
                  <a:pt x="90300" y="0"/>
                  <a:pt x="69300" y="2168"/>
                </a:cubicBezTo>
                <a:cubicBezTo>
                  <a:pt x="47700" y="6506"/>
                  <a:pt x="31800" y="19277"/>
                  <a:pt x="34500" y="36385"/>
                </a:cubicBezTo>
                <a:cubicBezTo>
                  <a:pt x="34500" y="40481"/>
                  <a:pt x="37200" y="46987"/>
                  <a:pt x="39900" y="51325"/>
                </a:cubicBezTo>
                <a:cubicBezTo>
                  <a:pt x="2700" y="98072"/>
                  <a:pt x="2700" y="98072"/>
                  <a:pt x="2700" y="98072"/>
                </a:cubicBezTo>
                <a:cubicBezTo>
                  <a:pt x="0" y="98072"/>
                  <a:pt x="0" y="102409"/>
                  <a:pt x="0" y="104578"/>
                </a:cubicBezTo>
                <a:cubicBezTo>
                  <a:pt x="2700" y="115180"/>
                  <a:pt x="2700" y="115180"/>
                  <a:pt x="2700" y="115180"/>
                </a:cubicBezTo>
                <a:cubicBezTo>
                  <a:pt x="2700" y="117349"/>
                  <a:pt x="5400" y="119759"/>
                  <a:pt x="8100" y="119759"/>
                </a:cubicBezTo>
                <a:cubicBezTo>
                  <a:pt x="18600" y="117349"/>
                  <a:pt x="18600" y="117349"/>
                  <a:pt x="18600" y="117349"/>
                </a:cubicBezTo>
                <a:cubicBezTo>
                  <a:pt x="21300" y="117349"/>
                  <a:pt x="24000" y="115180"/>
                  <a:pt x="26700" y="113253"/>
                </a:cubicBezTo>
                <a:cubicBezTo>
                  <a:pt x="42600" y="93975"/>
                  <a:pt x="42600" y="93975"/>
                  <a:pt x="42600" y="93975"/>
                </a:cubicBezTo>
                <a:lnTo>
                  <a:pt x="42600" y="93975"/>
                </a:lnTo>
                <a:cubicBezTo>
                  <a:pt x="53100" y="91807"/>
                  <a:pt x="53100" y="91807"/>
                  <a:pt x="53100" y="91807"/>
                </a:cubicBezTo>
                <a:cubicBezTo>
                  <a:pt x="69300" y="68433"/>
                  <a:pt x="69300" y="68433"/>
                  <a:pt x="69300" y="68433"/>
                </a:cubicBezTo>
                <a:cubicBezTo>
                  <a:pt x="74400" y="70602"/>
                  <a:pt x="85200" y="68433"/>
                  <a:pt x="87900" y="68433"/>
                </a:cubicBezTo>
                <a:cubicBezTo>
                  <a:pt x="108900" y="66265"/>
                  <a:pt x="119700" y="46987"/>
                  <a:pt x="114300" y="29879"/>
                </a:cubicBezTo>
                <a:close/>
                <a:moveTo>
                  <a:pt x="95700" y="38313"/>
                </a:moveTo>
                <a:lnTo>
                  <a:pt x="95700" y="38313"/>
                </a:lnTo>
                <a:cubicBezTo>
                  <a:pt x="90300" y="45060"/>
                  <a:pt x="85200" y="40481"/>
                  <a:pt x="76800" y="34216"/>
                </a:cubicBezTo>
                <a:cubicBezTo>
                  <a:pt x="69300" y="29879"/>
                  <a:pt x="60900" y="27710"/>
                  <a:pt x="66300" y="19277"/>
                </a:cubicBezTo>
                <a:cubicBezTo>
                  <a:pt x="72000" y="12771"/>
                  <a:pt x="85200" y="10602"/>
                  <a:pt x="93000" y="17108"/>
                </a:cubicBezTo>
                <a:cubicBezTo>
                  <a:pt x="101100" y="21445"/>
                  <a:pt x="103800" y="32048"/>
                  <a:pt x="95700" y="38313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8" name="Shape 5161"/>
          <p:cNvSpPr/>
          <p:nvPr/>
        </p:nvSpPr>
        <p:spPr>
          <a:xfrm>
            <a:off x="4318263" y="3273256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65" y="41298"/>
                </a:moveTo>
                <a:lnTo>
                  <a:pt x="107865" y="41298"/>
                </a:lnTo>
                <a:cubicBezTo>
                  <a:pt x="98157" y="18441"/>
                  <a:pt x="81438" y="0"/>
                  <a:pt x="71730" y="2077"/>
                </a:cubicBezTo>
                <a:cubicBezTo>
                  <a:pt x="57438" y="9350"/>
                  <a:pt x="81438" y="36883"/>
                  <a:pt x="9707" y="64415"/>
                </a:cubicBezTo>
                <a:cubicBezTo>
                  <a:pt x="2426" y="66753"/>
                  <a:pt x="0" y="75844"/>
                  <a:pt x="2426" y="82857"/>
                </a:cubicBezTo>
                <a:cubicBezTo>
                  <a:pt x="4853" y="87532"/>
                  <a:pt x="14292" y="94285"/>
                  <a:pt x="21842" y="92207"/>
                </a:cubicBezTo>
                <a:lnTo>
                  <a:pt x="26426" y="89870"/>
                </a:lnTo>
                <a:cubicBezTo>
                  <a:pt x="31280" y="96623"/>
                  <a:pt x="36134" y="92207"/>
                  <a:pt x="36134" y="96623"/>
                </a:cubicBezTo>
                <a:cubicBezTo>
                  <a:pt x="38561" y="101298"/>
                  <a:pt x="43146" y="110389"/>
                  <a:pt x="43146" y="112727"/>
                </a:cubicBezTo>
                <a:cubicBezTo>
                  <a:pt x="45573" y="115064"/>
                  <a:pt x="48000" y="119740"/>
                  <a:pt x="50426" y="117402"/>
                </a:cubicBezTo>
                <a:cubicBezTo>
                  <a:pt x="52853" y="117402"/>
                  <a:pt x="62292" y="115064"/>
                  <a:pt x="64719" y="112727"/>
                </a:cubicBezTo>
                <a:cubicBezTo>
                  <a:pt x="69303" y="112727"/>
                  <a:pt x="69303" y="110389"/>
                  <a:pt x="67146" y="108051"/>
                </a:cubicBezTo>
                <a:cubicBezTo>
                  <a:pt x="67146" y="105974"/>
                  <a:pt x="62292" y="103636"/>
                  <a:pt x="62292" y="101298"/>
                </a:cubicBezTo>
                <a:cubicBezTo>
                  <a:pt x="59865" y="98961"/>
                  <a:pt x="57438" y="89870"/>
                  <a:pt x="55011" y="87532"/>
                </a:cubicBezTo>
                <a:cubicBezTo>
                  <a:pt x="52853" y="85194"/>
                  <a:pt x="57438" y="80519"/>
                  <a:pt x="62292" y="80519"/>
                </a:cubicBezTo>
                <a:cubicBezTo>
                  <a:pt x="95730" y="78441"/>
                  <a:pt x="100584" y="96623"/>
                  <a:pt x="112449" y="92207"/>
                </a:cubicBezTo>
                <a:cubicBezTo>
                  <a:pt x="119730" y="89870"/>
                  <a:pt x="119730" y="64415"/>
                  <a:pt x="107865" y="41298"/>
                </a:cubicBezTo>
                <a:close/>
                <a:moveTo>
                  <a:pt x="105168" y="80519"/>
                </a:moveTo>
                <a:lnTo>
                  <a:pt x="105168" y="80519"/>
                </a:lnTo>
                <a:cubicBezTo>
                  <a:pt x="102741" y="80519"/>
                  <a:pt x="88449" y="71428"/>
                  <a:pt x="81438" y="52987"/>
                </a:cubicBezTo>
                <a:cubicBezTo>
                  <a:pt x="74157" y="34545"/>
                  <a:pt x="74157" y="16103"/>
                  <a:pt x="76584" y="16103"/>
                </a:cubicBezTo>
                <a:cubicBezTo>
                  <a:pt x="79011" y="16103"/>
                  <a:pt x="90876" y="27532"/>
                  <a:pt x="98157" y="45974"/>
                </a:cubicBezTo>
                <a:cubicBezTo>
                  <a:pt x="107865" y="64415"/>
                  <a:pt x="105168" y="78441"/>
                  <a:pt x="105168" y="80519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09" name="Shape 5162"/>
          <p:cNvSpPr/>
          <p:nvPr/>
        </p:nvSpPr>
        <p:spPr>
          <a:xfrm>
            <a:off x="3767746" y="4372628"/>
            <a:ext cx="254833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090" y="0"/>
                </a:moveTo>
                <a:lnTo>
                  <a:pt x="69090" y="0"/>
                </a:lnTo>
                <a:lnTo>
                  <a:pt x="69090" y="0"/>
                </a:lnTo>
                <a:cubicBezTo>
                  <a:pt x="36883" y="0"/>
                  <a:pt x="16103" y="12646"/>
                  <a:pt x="18441" y="22482"/>
                </a:cubicBezTo>
                <a:cubicBezTo>
                  <a:pt x="18441" y="25011"/>
                  <a:pt x="18441" y="32599"/>
                  <a:pt x="20779" y="40187"/>
                </a:cubicBezTo>
                <a:cubicBezTo>
                  <a:pt x="4675" y="47494"/>
                  <a:pt x="0" y="57611"/>
                  <a:pt x="0" y="67447"/>
                </a:cubicBezTo>
                <a:cubicBezTo>
                  <a:pt x="2337" y="77283"/>
                  <a:pt x="9350" y="87400"/>
                  <a:pt x="29870" y="89648"/>
                </a:cubicBezTo>
                <a:cubicBezTo>
                  <a:pt x="39220" y="89648"/>
                  <a:pt x="52987" y="84871"/>
                  <a:pt x="59999" y="74754"/>
                </a:cubicBezTo>
                <a:cubicBezTo>
                  <a:pt x="59999" y="72505"/>
                  <a:pt x="59999" y="69976"/>
                  <a:pt x="59999" y="69976"/>
                </a:cubicBezTo>
                <a:cubicBezTo>
                  <a:pt x="59999" y="62388"/>
                  <a:pt x="64675" y="59859"/>
                  <a:pt x="69090" y="59859"/>
                </a:cubicBezTo>
                <a:cubicBezTo>
                  <a:pt x="73766" y="59859"/>
                  <a:pt x="78441" y="62388"/>
                  <a:pt x="78441" y="69976"/>
                </a:cubicBezTo>
                <a:cubicBezTo>
                  <a:pt x="78441" y="74754"/>
                  <a:pt x="73766" y="79812"/>
                  <a:pt x="69090" y="79812"/>
                </a:cubicBezTo>
                <a:cubicBezTo>
                  <a:pt x="57662" y="92177"/>
                  <a:pt x="43896" y="99765"/>
                  <a:pt x="29870" y="99765"/>
                </a:cubicBezTo>
                <a:cubicBezTo>
                  <a:pt x="29870" y="102295"/>
                  <a:pt x="29870" y="102295"/>
                  <a:pt x="29870" y="104543"/>
                </a:cubicBezTo>
                <a:cubicBezTo>
                  <a:pt x="29870" y="107072"/>
                  <a:pt x="46233" y="119718"/>
                  <a:pt x="69090" y="119718"/>
                </a:cubicBezTo>
                <a:lnTo>
                  <a:pt x="69090" y="119718"/>
                </a:lnTo>
                <a:cubicBezTo>
                  <a:pt x="92207" y="119718"/>
                  <a:pt x="105974" y="107072"/>
                  <a:pt x="105974" y="104543"/>
                </a:cubicBezTo>
                <a:cubicBezTo>
                  <a:pt x="108051" y="99765"/>
                  <a:pt x="117662" y="32599"/>
                  <a:pt x="117662" y="22482"/>
                </a:cubicBezTo>
                <a:cubicBezTo>
                  <a:pt x="119740" y="12646"/>
                  <a:pt x="98961" y="0"/>
                  <a:pt x="69090" y="0"/>
                </a:cubicBezTo>
                <a:close/>
                <a:moveTo>
                  <a:pt x="9350" y="64918"/>
                </a:moveTo>
                <a:lnTo>
                  <a:pt x="9350" y="64918"/>
                </a:lnTo>
                <a:cubicBezTo>
                  <a:pt x="9350" y="62388"/>
                  <a:pt x="13766" y="55081"/>
                  <a:pt x="23116" y="50023"/>
                </a:cubicBezTo>
                <a:cubicBezTo>
                  <a:pt x="23116" y="59859"/>
                  <a:pt x="25454" y="69976"/>
                  <a:pt x="27532" y="79812"/>
                </a:cubicBezTo>
                <a:cubicBezTo>
                  <a:pt x="16103" y="77283"/>
                  <a:pt x="11428" y="72505"/>
                  <a:pt x="9350" y="64918"/>
                </a:cubicBezTo>
                <a:close/>
                <a:moveTo>
                  <a:pt x="69090" y="37377"/>
                </a:moveTo>
                <a:lnTo>
                  <a:pt x="69090" y="37377"/>
                </a:lnTo>
                <a:cubicBezTo>
                  <a:pt x="46233" y="37377"/>
                  <a:pt x="27532" y="27540"/>
                  <a:pt x="27532" y="22482"/>
                </a:cubicBezTo>
                <a:cubicBezTo>
                  <a:pt x="27532" y="19953"/>
                  <a:pt x="46233" y="10117"/>
                  <a:pt x="69090" y="10117"/>
                </a:cubicBezTo>
                <a:cubicBezTo>
                  <a:pt x="92207" y="10117"/>
                  <a:pt x="108051" y="19953"/>
                  <a:pt x="108051" y="22482"/>
                </a:cubicBezTo>
                <a:cubicBezTo>
                  <a:pt x="108051" y="27540"/>
                  <a:pt x="92207" y="37377"/>
                  <a:pt x="69090" y="37377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0" name="Shape 5163"/>
          <p:cNvSpPr/>
          <p:nvPr/>
        </p:nvSpPr>
        <p:spPr>
          <a:xfrm>
            <a:off x="4327990" y="4372628"/>
            <a:ext cx="225654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5403" y="112293"/>
                </a:moveTo>
                <a:lnTo>
                  <a:pt x="75403" y="112293"/>
                </a:lnTo>
                <a:cubicBezTo>
                  <a:pt x="75403" y="114770"/>
                  <a:pt x="78044" y="117247"/>
                  <a:pt x="80684" y="117247"/>
                </a:cubicBezTo>
                <a:cubicBezTo>
                  <a:pt x="109144" y="119724"/>
                  <a:pt x="109144" y="119724"/>
                  <a:pt x="109144" y="119724"/>
                </a:cubicBezTo>
                <a:cubicBezTo>
                  <a:pt x="112078" y="119724"/>
                  <a:pt x="112078" y="117247"/>
                  <a:pt x="114718" y="114770"/>
                </a:cubicBezTo>
                <a:cubicBezTo>
                  <a:pt x="114718" y="92752"/>
                  <a:pt x="114718" y="92752"/>
                  <a:pt x="114718" y="92752"/>
                </a:cubicBezTo>
                <a:cubicBezTo>
                  <a:pt x="78044" y="90275"/>
                  <a:pt x="78044" y="90275"/>
                  <a:pt x="78044" y="90275"/>
                </a:cubicBezTo>
                <a:lnTo>
                  <a:pt x="75403" y="112293"/>
                </a:lnTo>
                <a:close/>
                <a:moveTo>
                  <a:pt x="5281" y="92752"/>
                </a:moveTo>
                <a:lnTo>
                  <a:pt x="5281" y="92752"/>
                </a:lnTo>
                <a:cubicBezTo>
                  <a:pt x="5281" y="114770"/>
                  <a:pt x="5281" y="114770"/>
                  <a:pt x="5281" y="114770"/>
                </a:cubicBezTo>
                <a:cubicBezTo>
                  <a:pt x="5281" y="117247"/>
                  <a:pt x="7921" y="119724"/>
                  <a:pt x="10268" y="119724"/>
                </a:cubicBezTo>
                <a:cubicBezTo>
                  <a:pt x="39022" y="117247"/>
                  <a:pt x="39022" y="117247"/>
                  <a:pt x="39022" y="117247"/>
                </a:cubicBezTo>
                <a:cubicBezTo>
                  <a:pt x="41662" y="117247"/>
                  <a:pt x="44303" y="114770"/>
                  <a:pt x="44303" y="112293"/>
                </a:cubicBezTo>
                <a:cubicBezTo>
                  <a:pt x="41662" y="90275"/>
                  <a:pt x="41662" y="90275"/>
                  <a:pt x="41662" y="90275"/>
                </a:cubicBezTo>
                <a:lnTo>
                  <a:pt x="5281" y="92752"/>
                </a:lnTo>
                <a:close/>
                <a:moveTo>
                  <a:pt x="0" y="56422"/>
                </a:moveTo>
                <a:lnTo>
                  <a:pt x="0" y="56422"/>
                </a:lnTo>
                <a:cubicBezTo>
                  <a:pt x="2640" y="80642"/>
                  <a:pt x="2640" y="80642"/>
                  <a:pt x="2640" y="80642"/>
                </a:cubicBezTo>
                <a:cubicBezTo>
                  <a:pt x="39022" y="75688"/>
                  <a:pt x="39022" y="75688"/>
                  <a:pt x="39022" y="75688"/>
                </a:cubicBezTo>
                <a:cubicBezTo>
                  <a:pt x="39022" y="53944"/>
                  <a:pt x="39022" y="53944"/>
                  <a:pt x="39022" y="53944"/>
                </a:cubicBezTo>
                <a:lnTo>
                  <a:pt x="39022" y="51467"/>
                </a:lnTo>
                <a:cubicBezTo>
                  <a:pt x="39022" y="41834"/>
                  <a:pt x="46943" y="31926"/>
                  <a:pt x="59853" y="31926"/>
                </a:cubicBezTo>
                <a:cubicBezTo>
                  <a:pt x="72762" y="31926"/>
                  <a:pt x="80684" y="41834"/>
                  <a:pt x="80684" y="51467"/>
                </a:cubicBezTo>
                <a:lnTo>
                  <a:pt x="80684" y="53944"/>
                </a:lnTo>
                <a:cubicBezTo>
                  <a:pt x="78044" y="75688"/>
                  <a:pt x="78044" y="75688"/>
                  <a:pt x="78044" y="75688"/>
                </a:cubicBezTo>
                <a:cubicBezTo>
                  <a:pt x="117066" y="80642"/>
                  <a:pt x="117066" y="80642"/>
                  <a:pt x="117066" y="80642"/>
                </a:cubicBezTo>
                <a:cubicBezTo>
                  <a:pt x="119706" y="56422"/>
                  <a:pt x="119706" y="56422"/>
                  <a:pt x="119706" y="56422"/>
                </a:cubicBezTo>
                <a:cubicBezTo>
                  <a:pt x="119706" y="53944"/>
                  <a:pt x="119706" y="53944"/>
                  <a:pt x="119706" y="51467"/>
                </a:cubicBezTo>
                <a:cubicBezTo>
                  <a:pt x="119706" y="22018"/>
                  <a:pt x="93594" y="0"/>
                  <a:pt x="59853" y="0"/>
                </a:cubicBezTo>
                <a:cubicBezTo>
                  <a:pt x="25819" y="0"/>
                  <a:pt x="0" y="22018"/>
                  <a:pt x="0" y="51467"/>
                </a:cubicBezTo>
                <a:cubicBezTo>
                  <a:pt x="0" y="53944"/>
                  <a:pt x="0" y="53944"/>
                  <a:pt x="0" y="56422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1" name="Shape 5164"/>
          <p:cNvSpPr/>
          <p:nvPr/>
        </p:nvSpPr>
        <p:spPr>
          <a:xfrm>
            <a:off x="7029994" y="4368738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18918"/>
                </a:moveTo>
                <a:lnTo>
                  <a:pt x="106961" y="18918"/>
                </a:lnTo>
                <a:cubicBezTo>
                  <a:pt x="102857" y="18918"/>
                  <a:pt x="102857" y="18918"/>
                  <a:pt x="102857" y="18918"/>
                </a:cubicBezTo>
                <a:cubicBezTo>
                  <a:pt x="102857" y="119729"/>
                  <a:pt x="102857" y="119729"/>
                  <a:pt x="102857" y="119729"/>
                </a:cubicBezTo>
                <a:cubicBezTo>
                  <a:pt x="106961" y="119729"/>
                  <a:pt x="106961" y="119729"/>
                  <a:pt x="106961" y="119729"/>
                </a:cubicBezTo>
                <a:cubicBezTo>
                  <a:pt x="115653" y="119729"/>
                  <a:pt x="119758" y="114864"/>
                  <a:pt x="119758" y="107567"/>
                </a:cubicBezTo>
                <a:cubicBezTo>
                  <a:pt x="119758" y="33513"/>
                  <a:pt x="119758" y="33513"/>
                  <a:pt x="119758" y="33513"/>
                </a:cubicBezTo>
                <a:cubicBezTo>
                  <a:pt x="119758" y="26216"/>
                  <a:pt x="115653" y="18918"/>
                  <a:pt x="106961" y="18918"/>
                </a:cubicBezTo>
                <a:close/>
                <a:moveTo>
                  <a:pt x="0" y="33513"/>
                </a:moveTo>
                <a:lnTo>
                  <a:pt x="0" y="33513"/>
                </a:lnTo>
                <a:cubicBezTo>
                  <a:pt x="0" y="107567"/>
                  <a:pt x="0" y="107567"/>
                  <a:pt x="0" y="107567"/>
                </a:cubicBezTo>
                <a:cubicBezTo>
                  <a:pt x="0" y="114864"/>
                  <a:pt x="6277" y="119729"/>
                  <a:pt x="12796" y="119729"/>
                </a:cubicBezTo>
                <a:cubicBezTo>
                  <a:pt x="17142" y="119729"/>
                  <a:pt x="17142" y="119729"/>
                  <a:pt x="17142" y="119729"/>
                </a:cubicBezTo>
                <a:cubicBezTo>
                  <a:pt x="17142" y="18918"/>
                  <a:pt x="17142" y="18918"/>
                  <a:pt x="17142" y="18918"/>
                </a:cubicBezTo>
                <a:cubicBezTo>
                  <a:pt x="12796" y="18918"/>
                  <a:pt x="12796" y="18918"/>
                  <a:pt x="12796" y="18918"/>
                </a:cubicBezTo>
                <a:cubicBezTo>
                  <a:pt x="6277" y="18918"/>
                  <a:pt x="0" y="26216"/>
                  <a:pt x="0" y="33513"/>
                </a:cubicBezTo>
                <a:close/>
                <a:moveTo>
                  <a:pt x="81368" y="7027"/>
                </a:moveTo>
                <a:lnTo>
                  <a:pt x="81368" y="7027"/>
                </a:lnTo>
                <a:cubicBezTo>
                  <a:pt x="77022" y="4594"/>
                  <a:pt x="70503" y="0"/>
                  <a:pt x="59879" y="0"/>
                </a:cubicBezTo>
                <a:cubicBezTo>
                  <a:pt x="49255" y="0"/>
                  <a:pt x="42736" y="4594"/>
                  <a:pt x="38631" y="7027"/>
                </a:cubicBezTo>
                <a:cubicBezTo>
                  <a:pt x="38631" y="18918"/>
                  <a:pt x="38631" y="18918"/>
                  <a:pt x="38631" y="18918"/>
                </a:cubicBezTo>
                <a:cubicBezTo>
                  <a:pt x="25835" y="18918"/>
                  <a:pt x="25835" y="18918"/>
                  <a:pt x="25835" y="18918"/>
                </a:cubicBezTo>
                <a:cubicBezTo>
                  <a:pt x="25835" y="119729"/>
                  <a:pt x="25835" y="119729"/>
                  <a:pt x="25835" y="119729"/>
                </a:cubicBezTo>
                <a:cubicBezTo>
                  <a:pt x="94164" y="119729"/>
                  <a:pt x="94164" y="119729"/>
                  <a:pt x="94164" y="119729"/>
                </a:cubicBezTo>
                <a:cubicBezTo>
                  <a:pt x="94164" y="18918"/>
                  <a:pt x="94164" y="18918"/>
                  <a:pt x="94164" y="18918"/>
                </a:cubicBezTo>
                <a:cubicBezTo>
                  <a:pt x="81368" y="18918"/>
                  <a:pt x="81368" y="18918"/>
                  <a:pt x="81368" y="18918"/>
                </a:cubicBezTo>
                <a:lnTo>
                  <a:pt x="81368" y="7027"/>
                </a:lnTo>
                <a:close/>
                <a:moveTo>
                  <a:pt x="72676" y="18918"/>
                </a:moveTo>
                <a:lnTo>
                  <a:pt x="72676" y="18918"/>
                </a:lnTo>
                <a:cubicBezTo>
                  <a:pt x="47082" y="18918"/>
                  <a:pt x="47082" y="18918"/>
                  <a:pt x="47082" y="18918"/>
                </a:cubicBezTo>
                <a:cubicBezTo>
                  <a:pt x="47082" y="11891"/>
                  <a:pt x="47082" y="11891"/>
                  <a:pt x="47082" y="11891"/>
                </a:cubicBezTo>
                <a:cubicBezTo>
                  <a:pt x="49255" y="9459"/>
                  <a:pt x="53601" y="7027"/>
                  <a:pt x="59879" y="7027"/>
                </a:cubicBezTo>
                <a:cubicBezTo>
                  <a:pt x="66398" y="7027"/>
                  <a:pt x="70503" y="9459"/>
                  <a:pt x="72676" y="11891"/>
                </a:cubicBezTo>
                <a:lnTo>
                  <a:pt x="72676" y="18918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2" name="Shape 5165"/>
          <p:cNvSpPr/>
          <p:nvPr/>
        </p:nvSpPr>
        <p:spPr>
          <a:xfrm>
            <a:off x="6543673" y="3812239"/>
            <a:ext cx="155623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3604" y="2254"/>
                </a:moveTo>
                <a:lnTo>
                  <a:pt x="63604" y="2254"/>
                </a:lnTo>
                <a:cubicBezTo>
                  <a:pt x="63604" y="0"/>
                  <a:pt x="59787" y="0"/>
                  <a:pt x="55971" y="2254"/>
                </a:cubicBezTo>
                <a:cubicBezTo>
                  <a:pt x="48339" y="46346"/>
                  <a:pt x="0" y="55365"/>
                  <a:pt x="0" y="86430"/>
                </a:cubicBezTo>
                <a:cubicBezTo>
                  <a:pt x="0" y="104217"/>
                  <a:pt x="29681" y="119749"/>
                  <a:pt x="59787" y="119749"/>
                </a:cubicBezTo>
                <a:cubicBezTo>
                  <a:pt x="93286" y="119749"/>
                  <a:pt x="119575" y="104217"/>
                  <a:pt x="119575" y="86430"/>
                </a:cubicBezTo>
                <a:cubicBezTo>
                  <a:pt x="119575" y="55365"/>
                  <a:pt x="70812" y="46346"/>
                  <a:pt x="63604" y="2254"/>
                </a:cubicBezTo>
                <a:close/>
                <a:moveTo>
                  <a:pt x="52155" y="51106"/>
                </a:moveTo>
                <a:lnTo>
                  <a:pt x="52155" y="51106"/>
                </a:lnTo>
                <a:cubicBezTo>
                  <a:pt x="52155" y="51106"/>
                  <a:pt x="52155" y="53361"/>
                  <a:pt x="52155" y="55365"/>
                </a:cubicBezTo>
                <a:cubicBezTo>
                  <a:pt x="48339" y="64384"/>
                  <a:pt x="41130" y="73152"/>
                  <a:pt x="41130" y="84175"/>
                </a:cubicBezTo>
                <a:cubicBezTo>
                  <a:pt x="41130" y="90939"/>
                  <a:pt x="37314" y="93194"/>
                  <a:pt x="29681" y="93194"/>
                </a:cubicBezTo>
                <a:cubicBezTo>
                  <a:pt x="22473" y="93194"/>
                  <a:pt x="18657" y="90939"/>
                  <a:pt x="18657" y="86430"/>
                </a:cubicBezTo>
                <a:cubicBezTo>
                  <a:pt x="18657" y="73152"/>
                  <a:pt x="29681" y="64384"/>
                  <a:pt x="37314" y="55365"/>
                </a:cubicBezTo>
                <a:cubicBezTo>
                  <a:pt x="41130" y="53361"/>
                  <a:pt x="44946" y="51106"/>
                  <a:pt x="48339" y="48601"/>
                </a:cubicBezTo>
                <a:lnTo>
                  <a:pt x="52155" y="48601"/>
                </a:lnTo>
                <a:lnTo>
                  <a:pt x="52155" y="51106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3" name="Shape 5166"/>
          <p:cNvSpPr/>
          <p:nvPr/>
        </p:nvSpPr>
        <p:spPr>
          <a:xfrm>
            <a:off x="4862943" y="4388195"/>
            <a:ext cx="245107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297" y="68525"/>
                </a:moveTo>
                <a:lnTo>
                  <a:pt x="117297" y="68525"/>
                </a:lnTo>
                <a:cubicBezTo>
                  <a:pt x="95675" y="8686"/>
                  <a:pt x="95675" y="8686"/>
                  <a:pt x="95675" y="8686"/>
                </a:cubicBezTo>
                <a:cubicBezTo>
                  <a:pt x="95675" y="2895"/>
                  <a:pt x="91081" y="0"/>
                  <a:pt x="86216" y="0"/>
                </a:cubicBezTo>
                <a:cubicBezTo>
                  <a:pt x="33513" y="0"/>
                  <a:pt x="33513" y="0"/>
                  <a:pt x="33513" y="0"/>
                </a:cubicBezTo>
                <a:cubicBezTo>
                  <a:pt x="28648" y="0"/>
                  <a:pt x="24054" y="2895"/>
                  <a:pt x="21621" y="8686"/>
                </a:cubicBezTo>
                <a:cubicBezTo>
                  <a:pt x="2432" y="68525"/>
                  <a:pt x="2432" y="68525"/>
                  <a:pt x="2432" y="68525"/>
                </a:cubicBezTo>
                <a:cubicBezTo>
                  <a:pt x="0" y="71420"/>
                  <a:pt x="0" y="79785"/>
                  <a:pt x="0" y="82680"/>
                </a:cubicBezTo>
                <a:cubicBezTo>
                  <a:pt x="4864" y="110991"/>
                  <a:pt x="4864" y="110991"/>
                  <a:pt x="4864" y="110991"/>
                </a:cubicBezTo>
                <a:cubicBezTo>
                  <a:pt x="4864" y="116782"/>
                  <a:pt x="9459" y="119678"/>
                  <a:pt x="12162" y="119678"/>
                </a:cubicBezTo>
                <a:cubicBezTo>
                  <a:pt x="107837" y="119678"/>
                  <a:pt x="107837" y="119678"/>
                  <a:pt x="107837" y="119678"/>
                </a:cubicBezTo>
                <a:cubicBezTo>
                  <a:pt x="110270" y="119678"/>
                  <a:pt x="114864" y="116782"/>
                  <a:pt x="114864" y="110991"/>
                </a:cubicBezTo>
                <a:cubicBezTo>
                  <a:pt x="119729" y="82680"/>
                  <a:pt x="119729" y="82680"/>
                  <a:pt x="119729" y="82680"/>
                </a:cubicBezTo>
                <a:cubicBezTo>
                  <a:pt x="119729" y="79785"/>
                  <a:pt x="119729" y="71420"/>
                  <a:pt x="117297" y="68525"/>
                </a:cubicBezTo>
                <a:close/>
                <a:moveTo>
                  <a:pt x="107837" y="88471"/>
                </a:moveTo>
                <a:lnTo>
                  <a:pt x="107837" y="88471"/>
                </a:lnTo>
                <a:cubicBezTo>
                  <a:pt x="107837" y="99731"/>
                  <a:pt x="107837" y="99731"/>
                  <a:pt x="107837" y="99731"/>
                </a:cubicBezTo>
                <a:cubicBezTo>
                  <a:pt x="107837" y="105522"/>
                  <a:pt x="102972" y="108418"/>
                  <a:pt x="100540" y="108418"/>
                </a:cubicBezTo>
                <a:cubicBezTo>
                  <a:pt x="19189" y="108418"/>
                  <a:pt x="19189" y="108418"/>
                  <a:pt x="19189" y="108418"/>
                </a:cubicBezTo>
                <a:cubicBezTo>
                  <a:pt x="16756" y="108418"/>
                  <a:pt x="12162" y="105522"/>
                  <a:pt x="12162" y="99731"/>
                </a:cubicBezTo>
                <a:cubicBezTo>
                  <a:pt x="9459" y="88471"/>
                  <a:pt x="9459" y="88471"/>
                  <a:pt x="9459" y="88471"/>
                </a:cubicBezTo>
                <a:cubicBezTo>
                  <a:pt x="9459" y="85576"/>
                  <a:pt x="12162" y="79785"/>
                  <a:pt x="16756" y="79785"/>
                </a:cubicBezTo>
                <a:cubicBezTo>
                  <a:pt x="102972" y="79785"/>
                  <a:pt x="102972" y="79785"/>
                  <a:pt x="102972" y="79785"/>
                </a:cubicBezTo>
                <a:cubicBezTo>
                  <a:pt x="107837" y="79785"/>
                  <a:pt x="110270" y="85576"/>
                  <a:pt x="107837" y="88471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4" name="Shape 5167"/>
          <p:cNvSpPr/>
          <p:nvPr/>
        </p:nvSpPr>
        <p:spPr>
          <a:xfrm>
            <a:off x="5954250" y="4359009"/>
            <a:ext cx="248997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3008" y="78181"/>
                </a:moveTo>
                <a:lnTo>
                  <a:pt x="73008" y="78181"/>
                </a:lnTo>
                <a:cubicBezTo>
                  <a:pt x="73008" y="78181"/>
                  <a:pt x="119734" y="43896"/>
                  <a:pt x="115221" y="6753"/>
                </a:cubicBezTo>
                <a:lnTo>
                  <a:pt x="115221" y="4675"/>
                </a:lnTo>
                <a:cubicBezTo>
                  <a:pt x="112831" y="4675"/>
                  <a:pt x="112831" y="4675"/>
                  <a:pt x="112831" y="4675"/>
                </a:cubicBezTo>
                <a:cubicBezTo>
                  <a:pt x="75398" y="0"/>
                  <a:pt x="42212" y="46233"/>
                  <a:pt x="42212" y="46233"/>
                </a:cubicBezTo>
                <a:cubicBezTo>
                  <a:pt x="14070" y="41298"/>
                  <a:pt x="16460" y="48311"/>
                  <a:pt x="2389" y="78181"/>
                </a:cubicBezTo>
                <a:cubicBezTo>
                  <a:pt x="0" y="85194"/>
                  <a:pt x="4778" y="85194"/>
                  <a:pt x="9292" y="85194"/>
                </a:cubicBezTo>
                <a:cubicBezTo>
                  <a:pt x="14070" y="82857"/>
                  <a:pt x="23362" y="80519"/>
                  <a:pt x="23362" y="80519"/>
                </a:cubicBezTo>
                <a:cubicBezTo>
                  <a:pt x="40088" y="96623"/>
                  <a:pt x="40088" y="96623"/>
                  <a:pt x="40088" y="96623"/>
                </a:cubicBezTo>
                <a:cubicBezTo>
                  <a:pt x="40088" y="96623"/>
                  <a:pt x="37433" y="105714"/>
                  <a:pt x="35309" y="110389"/>
                </a:cubicBezTo>
                <a:cubicBezTo>
                  <a:pt x="32920" y="115064"/>
                  <a:pt x="35309" y="119740"/>
                  <a:pt x="40088" y="117402"/>
                </a:cubicBezTo>
                <a:cubicBezTo>
                  <a:pt x="70619" y="103376"/>
                  <a:pt x="77522" y="105714"/>
                  <a:pt x="73008" y="78181"/>
                </a:cubicBezTo>
                <a:close/>
                <a:moveTo>
                  <a:pt x="79911" y="38961"/>
                </a:moveTo>
                <a:lnTo>
                  <a:pt x="79911" y="38961"/>
                </a:lnTo>
                <a:cubicBezTo>
                  <a:pt x="75398" y="34545"/>
                  <a:pt x="75398" y="29870"/>
                  <a:pt x="79911" y="25194"/>
                </a:cubicBezTo>
                <a:cubicBezTo>
                  <a:pt x="84690" y="20779"/>
                  <a:pt x="91592" y="20779"/>
                  <a:pt x="93982" y="25194"/>
                </a:cubicBezTo>
                <a:cubicBezTo>
                  <a:pt x="98761" y="29870"/>
                  <a:pt x="98761" y="34545"/>
                  <a:pt x="93982" y="38961"/>
                </a:cubicBezTo>
                <a:cubicBezTo>
                  <a:pt x="91592" y="43896"/>
                  <a:pt x="84690" y="43896"/>
                  <a:pt x="79911" y="38961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5" name="Shape 5168"/>
          <p:cNvSpPr/>
          <p:nvPr/>
        </p:nvSpPr>
        <p:spPr>
          <a:xfrm>
            <a:off x="6479478" y="4353171"/>
            <a:ext cx="28401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407" y="81204"/>
                </a:moveTo>
                <a:lnTo>
                  <a:pt x="18407" y="81204"/>
                </a:lnTo>
                <a:cubicBezTo>
                  <a:pt x="10252" y="89638"/>
                  <a:pt x="16543" y="100240"/>
                  <a:pt x="4194" y="113253"/>
                </a:cubicBezTo>
                <a:cubicBezTo>
                  <a:pt x="0" y="119759"/>
                  <a:pt x="27029" y="117349"/>
                  <a:pt x="39378" y="104578"/>
                </a:cubicBezTo>
                <a:cubicBezTo>
                  <a:pt x="45436" y="98072"/>
                  <a:pt x="43339" y="89638"/>
                  <a:pt x="37281" y="83373"/>
                </a:cubicBezTo>
                <a:cubicBezTo>
                  <a:pt x="30757" y="76867"/>
                  <a:pt x="22601" y="76867"/>
                  <a:pt x="18407" y="81204"/>
                </a:cubicBezTo>
                <a:close/>
                <a:moveTo>
                  <a:pt x="115572" y="4337"/>
                </a:moveTo>
                <a:lnTo>
                  <a:pt x="115572" y="4337"/>
                </a:lnTo>
                <a:cubicBezTo>
                  <a:pt x="111611" y="0"/>
                  <a:pt x="59883" y="40481"/>
                  <a:pt x="45436" y="55662"/>
                </a:cubicBezTo>
                <a:cubicBezTo>
                  <a:pt x="39378" y="64096"/>
                  <a:pt x="37281" y="68433"/>
                  <a:pt x="32854" y="70602"/>
                </a:cubicBezTo>
                <a:cubicBezTo>
                  <a:pt x="32854" y="72530"/>
                  <a:pt x="34951" y="72530"/>
                  <a:pt x="34951" y="72530"/>
                </a:cubicBezTo>
                <a:cubicBezTo>
                  <a:pt x="37281" y="74698"/>
                  <a:pt x="39378" y="74698"/>
                  <a:pt x="43339" y="79036"/>
                </a:cubicBezTo>
                <a:cubicBezTo>
                  <a:pt x="45436" y="81204"/>
                  <a:pt x="47533" y="83373"/>
                  <a:pt x="47533" y="85301"/>
                </a:cubicBezTo>
                <a:cubicBezTo>
                  <a:pt x="47533" y="87469"/>
                  <a:pt x="49631" y="87469"/>
                  <a:pt x="49631" y="87469"/>
                </a:cubicBezTo>
                <a:cubicBezTo>
                  <a:pt x="53592" y="85301"/>
                  <a:pt x="57786" y="81204"/>
                  <a:pt x="64077" y="74698"/>
                </a:cubicBezTo>
                <a:cubicBezTo>
                  <a:pt x="78291" y="59759"/>
                  <a:pt x="119766" y="8433"/>
                  <a:pt x="115572" y="4337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6" name="Shape 5169"/>
          <p:cNvSpPr/>
          <p:nvPr/>
        </p:nvSpPr>
        <p:spPr>
          <a:xfrm>
            <a:off x="7576622" y="4368736"/>
            <a:ext cx="274285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37" y="72743"/>
                </a:moveTo>
                <a:lnTo>
                  <a:pt x="59637" y="72743"/>
                </a:lnTo>
                <a:cubicBezTo>
                  <a:pt x="74607" y="72743"/>
                  <a:pt x="85472" y="68230"/>
                  <a:pt x="87645" y="61061"/>
                </a:cubicBezTo>
                <a:cubicBezTo>
                  <a:pt x="85472" y="54159"/>
                  <a:pt x="83299" y="46991"/>
                  <a:pt x="81368" y="40088"/>
                </a:cubicBezTo>
                <a:cubicBezTo>
                  <a:pt x="79195" y="44601"/>
                  <a:pt x="70503" y="49380"/>
                  <a:pt x="59637" y="49380"/>
                </a:cubicBezTo>
                <a:cubicBezTo>
                  <a:pt x="49014" y="49380"/>
                  <a:pt x="40563" y="44601"/>
                  <a:pt x="40563" y="40088"/>
                </a:cubicBezTo>
                <a:cubicBezTo>
                  <a:pt x="36217" y="46991"/>
                  <a:pt x="34044" y="54159"/>
                  <a:pt x="32112" y="61061"/>
                </a:cubicBezTo>
                <a:cubicBezTo>
                  <a:pt x="34044" y="68230"/>
                  <a:pt x="44909" y="72743"/>
                  <a:pt x="59637" y="72743"/>
                </a:cubicBezTo>
                <a:close/>
                <a:moveTo>
                  <a:pt x="59637" y="28141"/>
                </a:moveTo>
                <a:lnTo>
                  <a:pt x="59637" y="28141"/>
                </a:lnTo>
                <a:cubicBezTo>
                  <a:pt x="66156" y="28141"/>
                  <a:pt x="72434" y="25752"/>
                  <a:pt x="74607" y="23362"/>
                </a:cubicBezTo>
                <a:cubicBezTo>
                  <a:pt x="72434" y="16460"/>
                  <a:pt x="70503" y="9292"/>
                  <a:pt x="68571" y="4513"/>
                </a:cubicBezTo>
                <a:cubicBezTo>
                  <a:pt x="68571" y="2123"/>
                  <a:pt x="63983" y="0"/>
                  <a:pt x="59637" y="0"/>
                </a:cubicBezTo>
                <a:cubicBezTo>
                  <a:pt x="55533" y="0"/>
                  <a:pt x="51187" y="2123"/>
                  <a:pt x="51187" y="4513"/>
                </a:cubicBezTo>
                <a:cubicBezTo>
                  <a:pt x="49014" y="9292"/>
                  <a:pt x="46841" y="16460"/>
                  <a:pt x="44909" y="23362"/>
                </a:cubicBezTo>
                <a:cubicBezTo>
                  <a:pt x="46841" y="25752"/>
                  <a:pt x="53360" y="28141"/>
                  <a:pt x="59637" y="28141"/>
                </a:cubicBezTo>
                <a:close/>
                <a:moveTo>
                  <a:pt x="113239" y="79911"/>
                </a:moveTo>
                <a:lnTo>
                  <a:pt x="113239" y="79911"/>
                </a:lnTo>
                <a:cubicBezTo>
                  <a:pt x="89818" y="70619"/>
                  <a:pt x="89818" y="70619"/>
                  <a:pt x="89818" y="70619"/>
                </a:cubicBezTo>
                <a:cubicBezTo>
                  <a:pt x="91991" y="77522"/>
                  <a:pt x="91991" y="77522"/>
                  <a:pt x="91991" y="77522"/>
                </a:cubicBezTo>
                <a:cubicBezTo>
                  <a:pt x="91991" y="86814"/>
                  <a:pt x="77022" y="91592"/>
                  <a:pt x="59637" y="91592"/>
                </a:cubicBezTo>
                <a:cubicBezTo>
                  <a:pt x="42736" y="91592"/>
                  <a:pt x="27766" y="86814"/>
                  <a:pt x="27766" y="77522"/>
                </a:cubicBezTo>
                <a:cubicBezTo>
                  <a:pt x="29939" y="70619"/>
                  <a:pt x="29939" y="70619"/>
                  <a:pt x="29939" y="70619"/>
                </a:cubicBezTo>
                <a:cubicBezTo>
                  <a:pt x="6277" y="79911"/>
                  <a:pt x="6277" y="79911"/>
                  <a:pt x="6277" y="79911"/>
                </a:cubicBezTo>
                <a:cubicBezTo>
                  <a:pt x="0" y="82300"/>
                  <a:pt x="0" y="86814"/>
                  <a:pt x="6277" y="91592"/>
                </a:cubicBezTo>
                <a:cubicBezTo>
                  <a:pt x="49014" y="115221"/>
                  <a:pt x="49014" y="115221"/>
                  <a:pt x="49014" y="115221"/>
                </a:cubicBezTo>
                <a:cubicBezTo>
                  <a:pt x="55533" y="119734"/>
                  <a:pt x="63983" y="119734"/>
                  <a:pt x="70503" y="115221"/>
                </a:cubicBezTo>
                <a:cubicBezTo>
                  <a:pt x="113239" y="91592"/>
                  <a:pt x="113239" y="91592"/>
                  <a:pt x="113239" y="91592"/>
                </a:cubicBezTo>
                <a:cubicBezTo>
                  <a:pt x="119758" y="86814"/>
                  <a:pt x="119758" y="82300"/>
                  <a:pt x="113239" y="79911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7" name="Shape 5170"/>
          <p:cNvSpPr/>
          <p:nvPr/>
        </p:nvSpPr>
        <p:spPr>
          <a:xfrm>
            <a:off x="7029994" y="22011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0804" y="58800"/>
                </a:moveTo>
                <a:lnTo>
                  <a:pt x="40804" y="58800"/>
                </a:lnTo>
                <a:cubicBezTo>
                  <a:pt x="40804" y="72000"/>
                  <a:pt x="49255" y="82500"/>
                  <a:pt x="59879" y="82500"/>
                </a:cubicBezTo>
                <a:cubicBezTo>
                  <a:pt x="70503" y="82500"/>
                  <a:pt x="79195" y="72000"/>
                  <a:pt x="79195" y="58800"/>
                </a:cubicBezTo>
                <a:cubicBezTo>
                  <a:pt x="79195" y="45300"/>
                  <a:pt x="70503" y="34800"/>
                  <a:pt x="59879" y="34800"/>
                </a:cubicBezTo>
                <a:cubicBezTo>
                  <a:pt x="49255" y="34800"/>
                  <a:pt x="40804" y="45300"/>
                  <a:pt x="40804" y="58800"/>
                </a:cubicBezTo>
                <a:close/>
                <a:moveTo>
                  <a:pt x="28008" y="50700"/>
                </a:moveTo>
                <a:lnTo>
                  <a:pt x="28008" y="50700"/>
                </a:lnTo>
                <a:cubicBezTo>
                  <a:pt x="29939" y="32100"/>
                  <a:pt x="44909" y="18900"/>
                  <a:pt x="59879" y="18900"/>
                </a:cubicBezTo>
                <a:cubicBezTo>
                  <a:pt x="68571" y="18900"/>
                  <a:pt x="77022" y="21300"/>
                  <a:pt x="83299" y="29400"/>
                </a:cubicBezTo>
                <a:cubicBezTo>
                  <a:pt x="85472" y="32100"/>
                  <a:pt x="91991" y="32100"/>
                  <a:pt x="94164" y="29400"/>
                </a:cubicBezTo>
                <a:cubicBezTo>
                  <a:pt x="96338" y="26700"/>
                  <a:pt x="96338" y="21300"/>
                  <a:pt x="94164" y="16200"/>
                </a:cubicBezTo>
                <a:cubicBezTo>
                  <a:pt x="85472" y="5400"/>
                  <a:pt x="72676" y="0"/>
                  <a:pt x="59879" y="0"/>
                </a:cubicBezTo>
                <a:cubicBezTo>
                  <a:pt x="38631" y="0"/>
                  <a:pt x="19315" y="16200"/>
                  <a:pt x="14969" y="42900"/>
                </a:cubicBezTo>
                <a:cubicBezTo>
                  <a:pt x="0" y="42900"/>
                  <a:pt x="0" y="42900"/>
                  <a:pt x="0" y="42900"/>
                </a:cubicBezTo>
                <a:cubicBezTo>
                  <a:pt x="0" y="58800"/>
                  <a:pt x="0" y="58800"/>
                  <a:pt x="0" y="58800"/>
                </a:cubicBezTo>
                <a:cubicBezTo>
                  <a:pt x="19315" y="58800"/>
                  <a:pt x="19315" y="58800"/>
                  <a:pt x="19315" y="58800"/>
                </a:cubicBezTo>
                <a:cubicBezTo>
                  <a:pt x="25835" y="58800"/>
                  <a:pt x="25835" y="53400"/>
                  <a:pt x="28008" y="50700"/>
                </a:cubicBezTo>
                <a:close/>
                <a:moveTo>
                  <a:pt x="100442" y="58800"/>
                </a:moveTo>
                <a:lnTo>
                  <a:pt x="100442" y="58800"/>
                </a:lnTo>
                <a:cubicBezTo>
                  <a:pt x="94164" y="58800"/>
                  <a:pt x="94164" y="66600"/>
                  <a:pt x="91991" y="69300"/>
                </a:cubicBezTo>
                <a:cubicBezTo>
                  <a:pt x="89818" y="87900"/>
                  <a:pt x="77022" y="101100"/>
                  <a:pt x="59879" y="101100"/>
                </a:cubicBezTo>
                <a:cubicBezTo>
                  <a:pt x="51428" y="101100"/>
                  <a:pt x="42736" y="95700"/>
                  <a:pt x="36458" y="87900"/>
                </a:cubicBezTo>
                <a:cubicBezTo>
                  <a:pt x="34285" y="85200"/>
                  <a:pt x="28008" y="85200"/>
                  <a:pt x="25835" y="87900"/>
                </a:cubicBezTo>
                <a:cubicBezTo>
                  <a:pt x="23420" y="93000"/>
                  <a:pt x="23420" y="98400"/>
                  <a:pt x="25835" y="101100"/>
                </a:cubicBezTo>
                <a:cubicBezTo>
                  <a:pt x="34285" y="111900"/>
                  <a:pt x="47082" y="119700"/>
                  <a:pt x="59879" y="119700"/>
                </a:cubicBezTo>
                <a:cubicBezTo>
                  <a:pt x="81368" y="119700"/>
                  <a:pt x="100442" y="101100"/>
                  <a:pt x="105030" y="77100"/>
                </a:cubicBezTo>
                <a:cubicBezTo>
                  <a:pt x="119758" y="77100"/>
                  <a:pt x="119758" y="77100"/>
                  <a:pt x="119758" y="77100"/>
                </a:cubicBezTo>
                <a:cubicBezTo>
                  <a:pt x="119758" y="58800"/>
                  <a:pt x="119758" y="58800"/>
                  <a:pt x="119758" y="58800"/>
                </a:cubicBezTo>
                <a:lnTo>
                  <a:pt x="100442" y="58800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8" name="Shape 5171"/>
          <p:cNvSpPr/>
          <p:nvPr/>
        </p:nvSpPr>
        <p:spPr>
          <a:xfrm>
            <a:off x="5436803" y="4378466"/>
            <a:ext cx="184802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21" y="0"/>
                </a:moveTo>
                <a:lnTo>
                  <a:pt x="59821" y="0"/>
                </a:lnTo>
                <a:cubicBezTo>
                  <a:pt x="22077" y="0"/>
                  <a:pt x="0" y="10562"/>
                  <a:pt x="0" y="18190"/>
                </a:cubicBezTo>
                <a:cubicBezTo>
                  <a:pt x="12462" y="106503"/>
                  <a:pt x="12462" y="106503"/>
                  <a:pt x="12462" y="106503"/>
                </a:cubicBezTo>
                <a:cubicBezTo>
                  <a:pt x="12462" y="109144"/>
                  <a:pt x="31335" y="119706"/>
                  <a:pt x="59821" y="119706"/>
                </a:cubicBezTo>
                <a:cubicBezTo>
                  <a:pt x="88308" y="119706"/>
                  <a:pt x="107181" y="109144"/>
                  <a:pt x="107181" y="106503"/>
                </a:cubicBezTo>
                <a:cubicBezTo>
                  <a:pt x="119643" y="18190"/>
                  <a:pt x="119643" y="18190"/>
                  <a:pt x="119643" y="18190"/>
                </a:cubicBezTo>
                <a:cubicBezTo>
                  <a:pt x="119643" y="10562"/>
                  <a:pt x="97566" y="0"/>
                  <a:pt x="59821" y="0"/>
                </a:cubicBezTo>
                <a:close/>
                <a:moveTo>
                  <a:pt x="59821" y="31393"/>
                </a:moveTo>
                <a:lnTo>
                  <a:pt x="59821" y="31393"/>
                </a:lnTo>
                <a:cubicBezTo>
                  <a:pt x="31335" y="31393"/>
                  <a:pt x="12462" y="23471"/>
                  <a:pt x="12462" y="20831"/>
                </a:cubicBezTo>
                <a:cubicBezTo>
                  <a:pt x="12462" y="18190"/>
                  <a:pt x="31335" y="10562"/>
                  <a:pt x="59821" y="10562"/>
                </a:cubicBezTo>
                <a:cubicBezTo>
                  <a:pt x="88308" y="10562"/>
                  <a:pt x="107181" y="18190"/>
                  <a:pt x="107181" y="20831"/>
                </a:cubicBezTo>
                <a:cubicBezTo>
                  <a:pt x="107181" y="23471"/>
                  <a:pt x="88308" y="31393"/>
                  <a:pt x="59821" y="31393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19" name="Shape 5172"/>
          <p:cNvSpPr/>
          <p:nvPr/>
        </p:nvSpPr>
        <p:spPr>
          <a:xfrm>
            <a:off x="10829145" y="3831699"/>
            <a:ext cx="274285" cy="2626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615" y="40000"/>
                </a:moveTo>
                <a:lnTo>
                  <a:pt x="102615" y="40000"/>
                </a:lnTo>
                <a:cubicBezTo>
                  <a:pt x="89818" y="4500"/>
                  <a:pt x="89818" y="4500"/>
                  <a:pt x="89818" y="4500"/>
                </a:cubicBezTo>
                <a:cubicBezTo>
                  <a:pt x="89818" y="2250"/>
                  <a:pt x="85472" y="0"/>
                  <a:pt x="83541" y="2250"/>
                </a:cubicBezTo>
                <a:cubicBezTo>
                  <a:pt x="2173" y="33500"/>
                  <a:pt x="2173" y="33500"/>
                  <a:pt x="2173" y="33500"/>
                </a:cubicBezTo>
                <a:cubicBezTo>
                  <a:pt x="0" y="33500"/>
                  <a:pt x="0" y="35750"/>
                  <a:pt x="0" y="40000"/>
                </a:cubicBezTo>
                <a:cubicBezTo>
                  <a:pt x="12796" y="75500"/>
                  <a:pt x="12796" y="75500"/>
                  <a:pt x="12796" y="75500"/>
                </a:cubicBezTo>
                <a:cubicBezTo>
                  <a:pt x="12796" y="55500"/>
                  <a:pt x="12796" y="55500"/>
                  <a:pt x="12796" y="55500"/>
                </a:cubicBezTo>
                <a:cubicBezTo>
                  <a:pt x="12796" y="46750"/>
                  <a:pt x="19315" y="40000"/>
                  <a:pt x="27766" y="40000"/>
                </a:cubicBezTo>
                <a:cubicBezTo>
                  <a:pt x="49014" y="40000"/>
                  <a:pt x="49014" y="40000"/>
                  <a:pt x="49014" y="40000"/>
                </a:cubicBezTo>
                <a:cubicBezTo>
                  <a:pt x="74607" y="22250"/>
                  <a:pt x="74607" y="22250"/>
                  <a:pt x="74607" y="22250"/>
                </a:cubicBezTo>
                <a:cubicBezTo>
                  <a:pt x="89818" y="40000"/>
                  <a:pt x="89818" y="40000"/>
                  <a:pt x="89818" y="40000"/>
                </a:cubicBezTo>
                <a:lnTo>
                  <a:pt x="102615" y="40000"/>
                </a:lnTo>
                <a:close/>
                <a:moveTo>
                  <a:pt x="115412" y="51000"/>
                </a:moveTo>
                <a:lnTo>
                  <a:pt x="115412" y="51000"/>
                </a:lnTo>
                <a:cubicBezTo>
                  <a:pt x="27766" y="51000"/>
                  <a:pt x="27766" y="51000"/>
                  <a:pt x="27766" y="51000"/>
                </a:cubicBezTo>
                <a:cubicBezTo>
                  <a:pt x="25593" y="51000"/>
                  <a:pt x="23420" y="53250"/>
                  <a:pt x="23420" y="55500"/>
                </a:cubicBezTo>
                <a:cubicBezTo>
                  <a:pt x="23420" y="115500"/>
                  <a:pt x="23420" y="115500"/>
                  <a:pt x="23420" y="115500"/>
                </a:cubicBezTo>
                <a:cubicBezTo>
                  <a:pt x="23420" y="117500"/>
                  <a:pt x="25593" y="119750"/>
                  <a:pt x="27766" y="119750"/>
                </a:cubicBezTo>
                <a:cubicBezTo>
                  <a:pt x="115412" y="119750"/>
                  <a:pt x="115412" y="119750"/>
                  <a:pt x="115412" y="119750"/>
                </a:cubicBezTo>
                <a:cubicBezTo>
                  <a:pt x="117585" y="119750"/>
                  <a:pt x="119758" y="117500"/>
                  <a:pt x="119758" y="115500"/>
                </a:cubicBezTo>
                <a:cubicBezTo>
                  <a:pt x="119758" y="55500"/>
                  <a:pt x="119758" y="55500"/>
                  <a:pt x="119758" y="55500"/>
                </a:cubicBezTo>
                <a:cubicBezTo>
                  <a:pt x="119758" y="53250"/>
                  <a:pt x="117585" y="51000"/>
                  <a:pt x="115412" y="51000"/>
                </a:cubicBezTo>
                <a:close/>
                <a:moveTo>
                  <a:pt x="109134" y="106500"/>
                </a:moveTo>
                <a:lnTo>
                  <a:pt x="109134" y="106500"/>
                </a:lnTo>
                <a:cubicBezTo>
                  <a:pt x="36217" y="106500"/>
                  <a:pt x="36217" y="106500"/>
                  <a:pt x="36217" y="106500"/>
                </a:cubicBezTo>
                <a:cubicBezTo>
                  <a:pt x="36217" y="97750"/>
                  <a:pt x="36217" y="97750"/>
                  <a:pt x="36217" y="97750"/>
                </a:cubicBezTo>
                <a:cubicBezTo>
                  <a:pt x="47082" y="68750"/>
                  <a:pt x="47082" y="68750"/>
                  <a:pt x="47082" y="68750"/>
                </a:cubicBezTo>
                <a:cubicBezTo>
                  <a:pt x="63983" y="91000"/>
                  <a:pt x="63983" y="91000"/>
                  <a:pt x="63983" y="91000"/>
                </a:cubicBezTo>
                <a:cubicBezTo>
                  <a:pt x="79195" y="75500"/>
                  <a:pt x="79195" y="75500"/>
                  <a:pt x="79195" y="75500"/>
                </a:cubicBezTo>
                <a:cubicBezTo>
                  <a:pt x="100442" y="66500"/>
                  <a:pt x="100442" y="66500"/>
                  <a:pt x="100442" y="66500"/>
                </a:cubicBezTo>
                <a:cubicBezTo>
                  <a:pt x="109134" y="86750"/>
                  <a:pt x="109134" y="86750"/>
                  <a:pt x="109134" y="86750"/>
                </a:cubicBezTo>
                <a:lnTo>
                  <a:pt x="109134" y="106500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0" name="Shape 5173"/>
          <p:cNvSpPr/>
          <p:nvPr/>
        </p:nvSpPr>
        <p:spPr>
          <a:xfrm>
            <a:off x="9230117" y="3841426"/>
            <a:ext cx="196474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1797" y="0"/>
                </a:moveTo>
                <a:lnTo>
                  <a:pt x="101797" y="0"/>
                </a:lnTo>
                <a:cubicBezTo>
                  <a:pt x="17865" y="0"/>
                  <a:pt x="17865" y="0"/>
                  <a:pt x="17865" y="0"/>
                </a:cubicBezTo>
                <a:cubicBezTo>
                  <a:pt x="9101" y="0"/>
                  <a:pt x="0" y="7152"/>
                  <a:pt x="0" y="14304"/>
                </a:cubicBezTo>
                <a:cubicBezTo>
                  <a:pt x="0" y="105695"/>
                  <a:pt x="0" y="105695"/>
                  <a:pt x="0" y="105695"/>
                </a:cubicBezTo>
                <a:cubicBezTo>
                  <a:pt x="0" y="112847"/>
                  <a:pt x="9101" y="119735"/>
                  <a:pt x="17865" y="119735"/>
                </a:cubicBezTo>
                <a:cubicBezTo>
                  <a:pt x="101797" y="119735"/>
                  <a:pt x="101797" y="119735"/>
                  <a:pt x="101797" y="119735"/>
                </a:cubicBezTo>
                <a:cubicBezTo>
                  <a:pt x="110561" y="119735"/>
                  <a:pt x="119662" y="112847"/>
                  <a:pt x="119662" y="105695"/>
                </a:cubicBezTo>
                <a:cubicBezTo>
                  <a:pt x="119662" y="14304"/>
                  <a:pt x="119662" y="14304"/>
                  <a:pt x="119662" y="14304"/>
                </a:cubicBezTo>
                <a:cubicBezTo>
                  <a:pt x="119662" y="7152"/>
                  <a:pt x="110561" y="0"/>
                  <a:pt x="101797" y="0"/>
                </a:cubicBezTo>
                <a:close/>
                <a:moveTo>
                  <a:pt x="101797" y="105695"/>
                </a:moveTo>
                <a:lnTo>
                  <a:pt x="101797" y="105695"/>
                </a:lnTo>
                <a:cubicBezTo>
                  <a:pt x="17865" y="105695"/>
                  <a:pt x="17865" y="105695"/>
                  <a:pt x="17865" y="105695"/>
                </a:cubicBezTo>
                <a:cubicBezTo>
                  <a:pt x="17865" y="14304"/>
                  <a:pt x="17865" y="14304"/>
                  <a:pt x="17865" y="14304"/>
                </a:cubicBezTo>
                <a:cubicBezTo>
                  <a:pt x="101797" y="14304"/>
                  <a:pt x="101797" y="14304"/>
                  <a:pt x="101797" y="14304"/>
                </a:cubicBezTo>
                <a:lnTo>
                  <a:pt x="101797" y="105695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1" name="Shape 5174"/>
          <p:cNvSpPr/>
          <p:nvPr/>
        </p:nvSpPr>
        <p:spPr>
          <a:xfrm>
            <a:off x="10282517" y="3870613"/>
            <a:ext cx="27428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5260"/>
                </a:moveTo>
                <a:lnTo>
                  <a:pt x="0" y="15260"/>
                </a:lnTo>
                <a:cubicBezTo>
                  <a:pt x="0" y="101271"/>
                  <a:pt x="0" y="101271"/>
                  <a:pt x="0" y="101271"/>
                </a:cubicBezTo>
                <a:cubicBezTo>
                  <a:pt x="0" y="110635"/>
                  <a:pt x="4337" y="119653"/>
                  <a:pt x="12771" y="119653"/>
                </a:cubicBezTo>
                <a:cubicBezTo>
                  <a:pt x="106987" y="119653"/>
                  <a:pt x="106987" y="119653"/>
                  <a:pt x="106987" y="119653"/>
                </a:cubicBezTo>
                <a:cubicBezTo>
                  <a:pt x="113253" y="119653"/>
                  <a:pt x="119759" y="110635"/>
                  <a:pt x="119759" y="101271"/>
                </a:cubicBezTo>
                <a:cubicBezTo>
                  <a:pt x="119759" y="15260"/>
                  <a:pt x="119759" y="15260"/>
                  <a:pt x="119759" y="15260"/>
                </a:cubicBezTo>
                <a:cubicBezTo>
                  <a:pt x="119759" y="5895"/>
                  <a:pt x="113253" y="0"/>
                  <a:pt x="106987" y="0"/>
                </a:cubicBez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5895"/>
                  <a:pt x="0" y="15260"/>
                </a:cubicBezTo>
                <a:close/>
                <a:moveTo>
                  <a:pt x="106987" y="15260"/>
                </a:moveTo>
                <a:lnTo>
                  <a:pt x="106987" y="15260"/>
                </a:lnTo>
                <a:cubicBezTo>
                  <a:pt x="106987" y="101271"/>
                  <a:pt x="106987" y="101271"/>
                  <a:pt x="106987" y="101271"/>
                </a:cubicBezTo>
                <a:cubicBezTo>
                  <a:pt x="12771" y="101271"/>
                  <a:pt x="12771" y="101271"/>
                  <a:pt x="12771" y="101271"/>
                </a:cubicBezTo>
                <a:cubicBezTo>
                  <a:pt x="12771" y="15260"/>
                  <a:pt x="12771" y="15260"/>
                  <a:pt x="12771" y="15260"/>
                </a:cubicBezTo>
                <a:lnTo>
                  <a:pt x="106987" y="15260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2" name="Shape 5175"/>
          <p:cNvSpPr/>
          <p:nvPr/>
        </p:nvSpPr>
        <p:spPr>
          <a:xfrm>
            <a:off x="9737836" y="3825861"/>
            <a:ext cx="274286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53" y="44110"/>
                </a:moveTo>
                <a:lnTo>
                  <a:pt x="115653" y="44110"/>
                </a:lnTo>
                <a:cubicBezTo>
                  <a:pt x="70503" y="33675"/>
                  <a:pt x="70503" y="33675"/>
                  <a:pt x="70503" y="33675"/>
                </a:cubicBezTo>
                <a:cubicBezTo>
                  <a:pt x="64225" y="4031"/>
                  <a:pt x="64225" y="4031"/>
                  <a:pt x="64225" y="4031"/>
                </a:cubicBezTo>
                <a:cubicBezTo>
                  <a:pt x="62052" y="1897"/>
                  <a:pt x="59879" y="0"/>
                  <a:pt x="57706" y="0"/>
                </a:cubicBezTo>
                <a:cubicBezTo>
                  <a:pt x="4104" y="14466"/>
                  <a:pt x="4104" y="14466"/>
                  <a:pt x="4104" y="14466"/>
                </a:cubicBezTo>
                <a:cubicBezTo>
                  <a:pt x="0" y="16837"/>
                  <a:pt x="0" y="18972"/>
                  <a:pt x="0" y="21106"/>
                </a:cubicBezTo>
                <a:cubicBezTo>
                  <a:pt x="19074" y="92490"/>
                  <a:pt x="19074" y="92490"/>
                  <a:pt x="19074" y="92490"/>
                </a:cubicBezTo>
                <a:cubicBezTo>
                  <a:pt x="19074" y="94624"/>
                  <a:pt x="23420" y="94624"/>
                  <a:pt x="25835" y="94624"/>
                </a:cubicBezTo>
                <a:cubicBezTo>
                  <a:pt x="47082" y="88221"/>
                  <a:pt x="47082" y="88221"/>
                  <a:pt x="47082" y="88221"/>
                </a:cubicBezTo>
                <a:cubicBezTo>
                  <a:pt x="42736" y="100790"/>
                  <a:pt x="42736" y="100790"/>
                  <a:pt x="42736" y="100790"/>
                </a:cubicBezTo>
                <a:cubicBezTo>
                  <a:pt x="42736" y="102924"/>
                  <a:pt x="44909" y="105059"/>
                  <a:pt x="47082" y="105059"/>
                </a:cubicBezTo>
                <a:cubicBezTo>
                  <a:pt x="96096" y="117628"/>
                  <a:pt x="96096" y="117628"/>
                  <a:pt x="96096" y="117628"/>
                </a:cubicBezTo>
                <a:cubicBezTo>
                  <a:pt x="98269" y="119762"/>
                  <a:pt x="100442" y="117628"/>
                  <a:pt x="102857" y="115494"/>
                </a:cubicBezTo>
                <a:cubicBezTo>
                  <a:pt x="119758" y="50276"/>
                  <a:pt x="119758" y="50276"/>
                  <a:pt x="119758" y="50276"/>
                </a:cubicBezTo>
                <a:cubicBezTo>
                  <a:pt x="119758" y="48379"/>
                  <a:pt x="117826" y="44110"/>
                  <a:pt x="115653" y="44110"/>
                </a:cubicBezTo>
                <a:close/>
                <a:moveTo>
                  <a:pt x="8450" y="23003"/>
                </a:moveTo>
                <a:lnTo>
                  <a:pt x="8450" y="23003"/>
                </a:lnTo>
                <a:cubicBezTo>
                  <a:pt x="55533" y="10434"/>
                  <a:pt x="55533" y="10434"/>
                  <a:pt x="55533" y="10434"/>
                </a:cubicBezTo>
                <a:cubicBezTo>
                  <a:pt x="74849" y="73517"/>
                  <a:pt x="74849" y="73517"/>
                  <a:pt x="74849" y="73517"/>
                </a:cubicBezTo>
                <a:cubicBezTo>
                  <a:pt x="28008" y="86324"/>
                  <a:pt x="28008" y="86324"/>
                  <a:pt x="28008" y="86324"/>
                </a:cubicBezTo>
                <a:lnTo>
                  <a:pt x="8450" y="23003"/>
                </a:lnTo>
                <a:close/>
                <a:moveTo>
                  <a:pt x="93923" y="109328"/>
                </a:moveTo>
                <a:lnTo>
                  <a:pt x="93923" y="109328"/>
                </a:lnTo>
                <a:cubicBezTo>
                  <a:pt x="53601" y="98893"/>
                  <a:pt x="53601" y="98893"/>
                  <a:pt x="53601" y="98893"/>
                </a:cubicBezTo>
                <a:cubicBezTo>
                  <a:pt x="55533" y="86324"/>
                  <a:pt x="55533" y="86324"/>
                  <a:pt x="55533" y="86324"/>
                </a:cubicBezTo>
                <a:cubicBezTo>
                  <a:pt x="79195" y="79683"/>
                  <a:pt x="79195" y="79683"/>
                  <a:pt x="79195" y="79683"/>
                </a:cubicBezTo>
                <a:cubicBezTo>
                  <a:pt x="81126" y="79683"/>
                  <a:pt x="83299" y="77549"/>
                  <a:pt x="83299" y="75652"/>
                </a:cubicBezTo>
                <a:cubicBezTo>
                  <a:pt x="74849" y="41976"/>
                  <a:pt x="74849" y="41976"/>
                  <a:pt x="74849" y="41976"/>
                </a:cubicBezTo>
                <a:cubicBezTo>
                  <a:pt x="108893" y="50276"/>
                  <a:pt x="108893" y="50276"/>
                  <a:pt x="108893" y="50276"/>
                </a:cubicBezTo>
                <a:lnTo>
                  <a:pt x="93923" y="109328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3" name="Shape 5176"/>
          <p:cNvSpPr/>
          <p:nvPr/>
        </p:nvSpPr>
        <p:spPr>
          <a:xfrm>
            <a:off x="10842761" y="1673811"/>
            <a:ext cx="245107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135" y="0"/>
                </a:moveTo>
                <a:lnTo>
                  <a:pt x="115135" y="0"/>
                </a:lnTo>
                <a:cubicBezTo>
                  <a:pt x="2432" y="0"/>
                  <a:pt x="2432" y="0"/>
                  <a:pt x="2432" y="0"/>
                </a:cubicBezTo>
                <a:cubicBezTo>
                  <a:pt x="0" y="0"/>
                  <a:pt x="0" y="2406"/>
                  <a:pt x="0" y="5112"/>
                </a:cubicBezTo>
                <a:cubicBezTo>
                  <a:pt x="0" y="21052"/>
                  <a:pt x="0" y="21052"/>
                  <a:pt x="0" y="21052"/>
                </a:cubicBezTo>
                <a:cubicBezTo>
                  <a:pt x="119729" y="21052"/>
                  <a:pt x="119729" y="21052"/>
                  <a:pt x="119729" y="21052"/>
                </a:cubicBezTo>
                <a:cubicBezTo>
                  <a:pt x="119729" y="5112"/>
                  <a:pt x="119729" y="5112"/>
                  <a:pt x="119729" y="5112"/>
                </a:cubicBezTo>
                <a:cubicBezTo>
                  <a:pt x="119729" y="2406"/>
                  <a:pt x="117297" y="0"/>
                  <a:pt x="115135" y="0"/>
                </a:cubicBezTo>
                <a:close/>
                <a:moveTo>
                  <a:pt x="7297" y="109172"/>
                </a:moveTo>
                <a:lnTo>
                  <a:pt x="7297" y="109172"/>
                </a:lnTo>
                <a:cubicBezTo>
                  <a:pt x="7297" y="114285"/>
                  <a:pt x="9729" y="119699"/>
                  <a:pt x="14594" y="119699"/>
                </a:cubicBezTo>
                <a:cubicBezTo>
                  <a:pt x="102972" y="119699"/>
                  <a:pt x="102972" y="119699"/>
                  <a:pt x="102972" y="119699"/>
                </a:cubicBezTo>
                <a:cubicBezTo>
                  <a:pt x="110270" y="119699"/>
                  <a:pt x="112702" y="114285"/>
                  <a:pt x="112702" y="109172"/>
                </a:cubicBezTo>
                <a:cubicBezTo>
                  <a:pt x="112702" y="29172"/>
                  <a:pt x="112702" y="29172"/>
                  <a:pt x="112702" y="29172"/>
                </a:cubicBezTo>
                <a:cubicBezTo>
                  <a:pt x="7297" y="29172"/>
                  <a:pt x="7297" y="29172"/>
                  <a:pt x="7297" y="29172"/>
                </a:cubicBezTo>
                <a:lnTo>
                  <a:pt x="7297" y="109172"/>
                </a:lnTo>
                <a:close/>
                <a:moveTo>
                  <a:pt x="40810" y="45112"/>
                </a:moveTo>
                <a:lnTo>
                  <a:pt x="40810" y="45112"/>
                </a:lnTo>
                <a:cubicBezTo>
                  <a:pt x="79189" y="45112"/>
                  <a:pt x="79189" y="45112"/>
                  <a:pt x="79189" y="45112"/>
                </a:cubicBezTo>
                <a:cubicBezTo>
                  <a:pt x="79189" y="58345"/>
                  <a:pt x="79189" y="58345"/>
                  <a:pt x="79189" y="58345"/>
                </a:cubicBezTo>
                <a:cubicBezTo>
                  <a:pt x="40810" y="58345"/>
                  <a:pt x="40810" y="58345"/>
                  <a:pt x="40810" y="58345"/>
                </a:cubicBezTo>
                <a:lnTo>
                  <a:pt x="40810" y="45112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4" name="Shape 5177"/>
          <p:cNvSpPr/>
          <p:nvPr/>
        </p:nvSpPr>
        <p:spPr>
          <a:xfrm>
            <a:off x="10298080" y="1658245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107865"/>
                </a:moveTo>
                <a:lnTo>
                  <a:pt x="18918" y="107865"/>
                </a:lnTo>
                <a:cubicBezTo>
                  <a:pt x="18918" y="114876"/>
                  <a:pt x="26486" y="119730"/>
                  <a:pt x="33513" y="119730"/>
                </a:cubicBezTo>
                <a:cubicBezTo>
                  <a:pt x="40810" y="119730"/>
                  <a:pt x="45405" y="114876"/>
                  <a:pt x="45405" y="107865"/>
                </a:cubicBezTo>
                <a:cubicBezTo>
                  <a:pt x="45405" y="100584"/>
                  <a:pt x="40810" y="93303"/>
                  <a:pt x="33513" y="93303"/>
                </a:cubicBezTo>
                <a:cubicBezTo>
                  <a:pt x="26486" y="93303"/>
                  <a:pt x="18918" y="100584"/>
                  <a:pt x="18918" y="107865"/>
                </a:cubicBezTo>
                <a:close/>
                <a:moveTo>
                  <a:pt x="86216" y="107865"/>
                </a:moveTo>
                <a:lnTo>
                  <a:pt x="86216" y="107865"/>
                </a:lnTo>
                <a:cubicBezTo>
                  <a:pt x="86216" y="114876"/>
                  <a:pt x="93243" y="119730"/>
                  <a:pt x="100540" y="119730"/>
                </a:cubicBezTo>
                <a:cubicBezTo>
                  <a:pt x="107837" y="119730"/>
                  <a:pt x="112702" y="114876"/>
                  <a:pt x="112702" y="107865"/>
                </a:cubicBezTo>
                <a:cubicBezTo>
                  <a:pt x="112702" y="100584"/>
                  <a:pt x="107837" y="93303"/>
                  <a:pt x="100540" y="93303"/>
                </a:cubicBezTo>
                <a:cubicBezTo>
                  <a:pt x="93243" y="93303"/>
                  <a:pt x="86216" y="100584"/>
                  <a:pt x="86216" y="107865"/>
                </a:cubicBezTo>
                <a:close/>
                <a:moveTo>
                  <a:pt x="42972" y="76584"/>
                </a:moveTo>
                <a:lnTo>
                  <a:pt x="42972" y="76584"/>
                </a:lnTo>
                <a:cubicBezTo>
                  <a:pt x="117297" y="55011"/>
                  <a:pt x="117297" y="55011"/>
                  <a:pt x="117297" y="55011"/>
                </a:cubicBezTo>
                <a:cubicBezTo>
                  <a:pt x="119729" y="55011"/>
                  <a:pt x="119729" y="52584"/>
                  <a:pt x="119729" y="50426"/>
                </a:cubicBezTo>
                <a:cubicBezTo>
                  <a:pt x="119729" y="14561"/>
                  <a:pt x="119729" y="14561"/>
                  <a:pt x="119729" y="14561"/>
                </a:cubicBezTo>
                <a:cubicBezTo>
                  <a:pt x="26486" y="14561"/>
                  <a:pt x="26486" y="14561"/>
                  <a:pt x="26486" y="14561"/>
                </a:cubicBezTo>
                <a:cubicBezTo>
                  <a:pt x="26486" y="2696"/>
                  <a:pt x="26486" y="2696"/>
                  <a:pt x="26486" y="2696"/>
                </a:cubicBezTo>
                <a:lnTo>
                  <a:pt x="24054" y="0"/>
                </a:lnTo>
                <a:cubicBezTo>
                  <a:pt x="2432" y="0"/>
                  <a:pt x="2432" y="0"/>
                  <a:pt x="2432" y="0"/>
                </a:cubicBezTo>
                <a:cubicBezTo>
                  <a:pt x="0" y="0"/>
                  <a:pt x="0" y="2696"/>
                  <a:pt x="0" y="2696"/>
                </a:cubicBezTo>
                <a:cubicBezTo>
                  <a:pt x="0" y="14561"/>
                  <a:pt x="0" y="14561"/>
                  <a:pt x="0" y="14561"/>
                </a:cubicBezTo>
                <a:cubicBezTo>
                  <a:pt x="12162" y="14561"/>
                  <a:pt x="12162" y="14561"/>
                  <a:pt x="12162" y="14561"/>
                </a:cubicBezTo>
                <a:cubicBezTo>
                  <a:pt x="26486" y="74157"/>
                  <a:pt x="26486" y="74157"/>
                  <a:pt x="26486" y="74157"/>
                </a:cubicBezTo>
                <a:cubicBezTo>
                  <a:pt x="26486" y="81438"/>
                  <a:pt x="26486" y="81438"/>
                  <a:pt x="26486" y="81438"/>
                </a:cubicBezTo>
                <a:cubicBezTo>
                  <a:pt x="26486" y="91146"/>
                  <a:pt x="26486" y="91146"/>
                  <a:pt x="26486" y="91146"/>
                </a:cubicBezTo>
                <a:cubicBezTo>
                  <a:pt x="26486" y="93303"/>
                  <a:pt x="28648" y="93303"/>
                  <a:pt x="28648" y="93303"/>
                </a:cubicBezTo>
                <a:cubicBezTo>
                  <a:pt x="33513" y="93303"/>
                  <a:pt x="33513" y="93303"/>
                  <a:pt x="33513" y="93303"/>
                </a:cubicBezTo>
                <a:cubicBezTo>
                  <a:pt x="100540" y="93303"/>
                  <a:pt x="100540" y="93303"/>
                  <a:pt x="100540" y="93303"/>
                </a:cubicBezTo>
                <a:cubicBezTo>
                  <a:pt x="117297" y="93303"/>
                  <a:pt x="117297" y="93303"/>
                  <a:pt x="117297" y="93303"/>
                </a:cubicBezTo>
                <a:cubicBezTo>
                  <a:pt x="119729" y="93303"/>
                  <a:pt x="119729" y="93303"/>
                  <a:pt x="119729" y="91146"/>
                </a:cubicBezTo>
                <a:cubicBezTo>
                  <a:pt x="119729" y="81438"/>
                  <a:pt x="119729" y="81438"/>
                  <a:pt x="119729" y="81438"/>
                </a:cubicBezTo>
                <a:cubicBezTo>
                  <a:pt x="45405" y="81438"/>
                  <a:pt x="45405" y="81438"/>
                  <a:pt x="45405" y="81438"/>
                </a:cubicBezTo>
                <a:cubicBezTo>
                  <a:pt x="35945" y="81438"/>
                  <a:pt x="35945" y="76584"/>
                  <a:pt x="42972" y="76584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5" name="Shape 5178"/>
          <p:cNvSpPr/>
          <p:nvPr/>
        </p:nvSpPr>
        <p:spPr>
          <a:xfrm>
            <a:off x="9776742" y="1644623"/>
            <a:ext cx="19647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191" y="13038"/>
                </a:moveTo>
                <a:lnTo>
                  <a:pt x="107191" y="13038"/>
                </a:lnTo>
                <a:cubicBezTo>
                  <a:pt x="95393" y="29939"/>
                  <a:pt x="95393" y="29939"/>
                  <a:pt x="95393" y="29939"/>
                </a:cubicBezTo>
                <a:cubicBezTo>
                  <a:pt x="23932" y="29939"/>
                  <a:pt x="23932" y="29939"/>
                  <a:pt x="23932" y="29939"/>
                </a:cubicBezTo>
                <a:cubicBezTo>
                  <a:pt x="12134" y="13038"/>
                  <a:pt x="12134" y="13038"/>
                  <a:pt x="12134" y="13038"/>
                </a:cubicBezTo>
                <a:cubicBezTo>
                  <a:pt x="5730" y="13038"/>
                  <a:pt x="0" y="17142"/>
                  <a:pt x="0" y="21488"/>
                </a:cubicBezTo>
                <a:cubicBezTo>
                  <a:pt x="0" y="111307"/>
                  <a:pt x="0" y="111307"/>
                  <a:pt x="0" y="111307"/>
                </a:cubicBezTo>
                <a:cubicBezTo>
                  <a:pt x="0" y="117585"/>
                  <a:pt x="5730" y="119758"/>
                  <a:pt x="12134" y="119758"/>
                </a:cubicBezTo>
                <a:cubicBezTo>
                  <a:pt x="107191" y="119758"/>
                  <a:pt x="107191" y="119758"/>
                  <a:pt x="107191" y="119758"/>
                </a:cubicBezTo>
                <a:cubicBezTo>
                  <a:pt x="113258" y="119758"/>
                  <a:pt x="119662" y="117585"/>
                  <a:pt x="119662" y="111307"/>
                </a:cubicBezTo>
                <a:cubicBezTo>
                  <a:pt x="119662" y="21488"/>
                  <a:pt x="119662" y="21488"/>
                  <a:pt x="119662" y="21488"/>
                </a:cubicBezTo>
                <a:cubicBezTo>
                  <a:pt x="119662" y="17142"/>
                  <a:pt x="113258" y="13038"/>
                  <a:pt x="107191" y="13038"/>
                </a:cubicBezTo>
                <a:close/>
                <a:moveTo>
                  <a:pt x="89325" y="23661"/>
                </a:moveTo>
                <a:lnTo>
                  <a:pt x="89325" y="23661"/>
                </a:lnTo>
                <a:cubicBezTo>
                  <a:pt x="98426" y="13038"/>
                  <a:pt x="98426" y="13038"/>
                  <a:pt x="98426" y="13038"/>
                </a:cubicBezTo>
                <a:cubicBezTo>
                  <a:pt x="77528" y="13038"/>
                  <a:pt x="77528" y="13038"/>
                  <a:pt x="77528" y="13038"/>
                </a:cubicBezTo>
                <a:cubicBezTo>
                  <a:pt x="71460" y="0"/>
                  <a:pt x="71460" y="0"/>
                  <a:pt x="71460" y="0"/>
                </a:cubicBezTo>
                <a:cubicBezTo>
                  <a:pt x="44831" y="0"/>
                  <a:pt x="44831" y="0"/>
                  <a:pt x="44831" y="0"/>
                </a:cubicBezTo>
                <a:cubicBezTo>
                  <a:pt x="38764" y="13038"/>
                  <a:pt x="38764" y="13038"/>
                  <a:pt x="38764" y="13038"/>
                </a:cubicBezTo>
                <a:cubicBezTo>
                  <a:pt x="20561" y="13038"/>
                  <a:pt x="20561" y="13038"/>
                  <a:pt x="20561" y="13038"/>
                </a:cubicBezTo>
                <a:cubicBezTo>
                  <a:pt x="30000" y="23661"/>
                  <a:pt x="30000" y="23661"/>
                  <a:pt x="30000" y="23661"/>
                </a:cubicBezTo>
                <a:lnTo>
                  <a:pt x="89325" y="23661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6" name="Shape 5179"/>
          <p:cNvSpPr/>
          <p:nvPr/>
        </p:nvSpPr>
        <p:spPr>
          <a:xfrm>
            <a:off x="7615526" y="4899940"/>
            <a:ext cx="20036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945" y="115421"/>
                </a:moveTo>
                <a:lnTo>
                  <a:pt x="34945" y="115421"/>
                </a:lnTo>
                <a:cubicBezTo>
                  <a:pt x="40549" y="117590"/>
                  <a:pt x="49450" y="119759"/>
                  <a:pt x="58021" y="119759"/>
                </a:cubicBezTo>
                <a:cubicBezTo>
                  <a:pt x="66923" y="119759"/>
                  <a:pt x="75494" y="117590"/>
                  <a:pt x="81758" y="115421"/>
                </a:cubicBezTo>
                <a:cubicBezTo>
                  <a:pt x="81758" y="102650"/>
                  <a:pt x="81758" y="102650"/>
                  <a:pt x="81758" y="102650"/>
                </a:cubicBezTo>
                <a:cubicBezTo>
                  <a:pt x="34945" y="102650"/>
                  <a:pt x="34945" y="102650"/>
                  <a:pt x="34945" y="102650"/>
                </a:cubicBezTo>
                <a:lnTo>
                  <a:pt x="34945" y="115421"/>
                </a:lnTo>
                <a:close/>
                <a:moveTo>
                  <a:pt x="81758" y="96385"/>
                </a:moveTo>
                <a:lnTo>
                  <a:pt x="81758" y="96385"/>
                </a:lnTo>
                <a:cubicBezTo>
                  <a:pt x="81758" y="70602"/>
                  <a:pt x="119670" y="62168"/>
                  <a:pt x="116703" y="36385"/>
                </a:cubicBezTo>
                <a:cubicBezTo>
                  <a:pt x="113736" y="19277"/>
                  <a:pt x="99230" y="0"/>
                  <a:pt x="58021" y="0"/>
                </a:cubicBezTo>
                <a:cubicBezTo>
                  <a:pt x="17472" y="0"/>
                  <a:pt x="2967" y="19277"/>
                  <a:pt x="0" y="36385"/>
                </a:cubicBezTo>
                <a:cubicBezTo>
                  <a:pt x="0" y="62168"/>
                  <a:pt x="34945" y="70602"/>
                  <a:pt x="34945" y="96385"/>
                </a:cubicBezTo>
                <a:lnTo>
                  <a:pt x="81758" y="96385"/>
                </a:lnTo>
                <a:close/>
                <a:moveTo>
                  <a:pt x="17472" y="36385"/>
                </a:moveTo>
                <a:lnTo>
                  <a:pt x="17472" y="36385"/>
                </a:lnTo>
                <a:cubicBezTo>
                  <a:pt x="20439" y="21445"/>
                  <a:pt x="34945" y="12771"/>
                  <a:pt x="58021" y="12771"/>
                </a:cubicBezTo>
                <a:cubicBezTo>
                  <a:pt x="81758" y="12771"/>
                  <a:pt x="96263" y="21445"/>
                  <a:pt x="99230" y="36385"/>
                </a:cubicBezTo>
                <a:cubicBezTo>
                  <a:pt x="99230" y="45060"/>
                  <a:pt x="93296" y="51325"/>
                  <a:pt x="84725" y="60000"/>
                </a:cubicBezTo>
                <a:cubicBezTo>
                  <a:pt x="75494" y="66265"/>
                  <a:pt x="70219" y="74939"/>
                  <a:pt x="63956" y="85542"/>
                </a:cubicBezTo>
                <a:cubicBezTo>
                  <a:pt x="52417" y="85542"/>
                  <a:pt x="52417" y="85542"/>
                  <a:pt x="52417" y="85542"/>
                </a:cubicBezTo>
                <a:cubicBezTo>
                  <a:pt x="46483" y="74939"/>
                  <a:pt x="40549" y="66265"/>
                  <a:pt x="31978" y="60000"/>
                </a:cubicBezTo>
                <a:cubicBezTo>
                  <a:pt x="23076" y="51325"/>
                  <a:pt x="17472" y="45060"/>
                  <a:pt x="17472" y="36385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7" name="Shape 5180"/>
          <p:cNvSpPr/>
          <p:nvPr/>
        </p:nvSpPr>
        <p:spPr>
          <a:xfrm>
            <a:off x="10829145" y="3339413"/>
            <a:ext cx="274285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939" y="90511"/>
                </a:moveTo>
                <a:lnTo>
                  <a:pt x="29939" y="90511"/>
                </a:lnTo>
                <a:cubicBezTo>
                  <a:pt x="29939" y="39726"/>
                  <a:pt x="29939" y="39726"/>
                  <a:pt x="29939" y="39726"/>
                </a:cubicBezTo>
                <a:cubicBezTo>
                  <a:pt x="42736" y="39726"/>
                  <a:pt x="42736" y="39726"/>
                  <a:pt x="42736" y="39726"/>
                </a:cubicBezTo>
                <a:cubicBezTo>
                  <a:pt x="21247" y="0"/>
                  <a:pt x="21247" y="0"/>
                  <a:pt x="21247" y="0"/>
                </a:cubicBezTo>
                <a:cubicBezTo>
                  <a:pt x="0" y="39726"/>
                  <a:pt x="0" y="39726"/>
                  <a:pt x="0" y="39726"/>
                </a:cubicBezTo>
                <a:cubicBezTo>
                  <a:pt x="12796" y="39726"/>
                  <a:pt x="12796" y="39726"/>
                  <a:pt x="12796" y="39726"/>
                </a:cubicBezTo>
                <a:cubicBezTo>
                  <a:pt x="12796" y="101569"/>
                  <a:pt x="12796" y="101569"/>
                  <a:pt x="12796" y="101569"/>
                </a:cubicBezTo>
                <a:cubicBezTo>
                  <a:pt x="12796" y="112218"/>
                  <a:pt x="17142" y="119590"/>
                  <a:pt x="23420" y="119590"/>
                </a:cubicBezTo>
                <a:cubicBezTo>
                  <a:pt x="77022" y="119590"/>
                  <a:pt x="77022" y="119590"/>
                  <a:pt x="77022" y="119590"/>
                </a:cubicBezTo>
                <a:cubicBezTo>
                  <a:pt x="61810" y="90511"/>
                  <a:pt x="61810" y="90511"/>
                  <a:pt x="61810" y="90511"/>
                </a:cubicBezTo>
                <a:lnTo>
                  <a:pt x="29939" y="90511"/>
                </a:lnTo>
                <a:close/>
                <a:moveTo>
                  <a:pt x="106961" y="79863"/>
                </a:moveTo>
                <a:lnTo>
                  <a:pt x="106961" y="79863"/>
                </a:lnTo>
                <a:cubicBezTo>
                  <a:pt x="106961" y="18020"/>
                  <a:pt x="106961" y="18020"/>
                  <a:pt x="106961" y="18020"/>
                </a:cubicBezTo>
                <a:cubicBezTo>
                  <a:pt x="106961" y="6962"/>
                  <a:pt x="102615" y="0"/>
                  <a:pt x="96338" y="0"/>
                </a:cubicBezTo>
                <a:cubicBezTo>
                  <a:pt x="42736" y="0"/>
                  <a:pt x="42736" y="0"/>
                  <a:pt x="42736" y="0"/>
                </a:cubicBezTo>
                <a:cubicBezTo>
                  <a:pt x="57706" y="24982"/>
                  <a:pt x="57706" y="24982"/>
                  <a:pt x="57706" y="24982"/>
                </a:cubicBezTo>
                <a:cubicBezTo>
                  <a:pt x="89818" y="24982"/>
                  <a:pt x="89818" y="24982"/>
                  <a:pt x="89818" y="24982"/>
                </a:cubicBezTo>
                <a:cubicBezTo>
                  <a:pt x="89818" y="79863"/>
                  <a:pt x="89818" y="79863"/>
                  <a:pt x="89818" y="79863"/>
                </a:cubicBezTo>
                <a:cubicBezTo>
                  <a:pt x="77022" y="79863"/>
                  <a:pt x="77022" y="79863"/>
                  <a:pt x="77022" y="79863"/>
                </a:cubicBezTo>
                <a:cubicBezTo>
                  <a:pt x="98269" y="119590"/>
                  <a:pt x="98269" y="119590"/>
                  <a:pt x="98269" y="119590"/>
                </a:cubicBezTo>
                <a:cubicBezTo>
                  <a:pt x="119758" y="79863"/>
                  <a:pt x="119758" y="79863"/>
                  <a:pt x="119758" y="79863"/>
                </a:cubicBezTo>
                <a:lnTo>
                  <a:pt x="106961" y="79863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8" name="Shape 5181"/>
          <p:cNvSpPr/>
          <p:nvPr/>
        </p:nvSpPr>
        <p:spPr>
          <a:xfrm>
            <a:off x="8704889" y="3263525"/>
            <a:ext cx="196474" cy="2665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32525"/>
                </a:moveTo>
                <a:lnTo>
                  <a:pt x="116957" y="32525"/>
                </a:lnTo>
                <a:cubicBezTo>
                  <a:pt x="39211" y="4188"/>
                  <a:pt x="39211" y="4188"/>
                  <a:pt x="39211" y="4188"/>
                </a:cubicBezTo>
                <a:cubicBezTo>
                  <a:pt x="30084" y="0"/>
                  <a:pt x="9126" y="6160"/>
                  <a:pt x="3042" y="13059"/>
                </a:cubicBezTo>
                <a:cubicBezTo>
                  <a:pt x="0" y="17248"/>
                  <a:pt x="0" y="19466"/>
                  <a:pt x="0" y="19466"/>
                </a:cubicBezTo>
                <a:cubicBezTo>
                  <a:pt x="3042" y="85010"/>
                  <a:pt x="3042" y="85010"/>
                  <a:pt x="3042" y="85010"/>
                </a:cubicBezTo>
                <a:cubicBezTo>
                  <a:pt x="3042" y="85010"/>
                  <a:pt x="6084" y="87227"/>
                  <a:pt x="6084" y="89445"/>
                </a:cubicBezTo>
                <a:cubicBezTo>
                  <a:pt x="12169" y="89445"/>
                  <a:pt x="75042" y="119753"/>
                  <a:pt x="75042" y="119753"/>
                </a:cubicBezTo>
                <a:cubicBezTo>
                  <a:pt x="78084" y="119753"/>
                  <a:pt x="78084" y="119753"/>
                  <a:pt x="78084" y="119753"/>
                </a:cubicBezTo>
                <a:cubicBezTo>
                  <a:pt x="81126" y="119753"/>
                  <a:pt x="81126" y="119753"/>
                  <a:pt x="81126" y="119753"/>
                </a:cubicBezTo>
                <a:cubicBezTo>
                  <a:pt x="83830" y="119753"/>
                  <a:pt x="83830" y="117782"/>
                  <a:pt x="83830" y="117782"/>
                </a:cubicBezTo>
                <a:cubicBezTo>
                  <a:pt x="83830" y="50020"/>
                  <a:pt x="83830" y="50020"/>
                  <a:pt x="83830" y="50020"/>
                </a:cubicBezTo>
                <a:cubicBezTo>
                  <a:pt x="83830" y="47802"/>
                  <a:pt x="83830" y="47802"/>
                  <a:pt x="81126" y="45585"/>
                </a:cubicBezTo>
                <a:cubicBezTo>
                  <a:pt x="14873" y="17248"/>
                  <a:pt x="14873" y="17248"/>
                  <a:pt x="14873" y="17248"/>
                </a:cubicBezTo>
                <a:cubicBezTo>
                  <a:pt x="14873" y="17248"/>
                  <a:pt x="17915" y="15030"/>
                  <a:pt x="24000" y="13059"/>
                </a:cubicBezTo>
                <a:cubicBezTo>
                  <a:pt x="30084" y="10841"/>
                  <a:pt x="32788" y="10841"/>
                  <a:pt x="36169" y="10841"/>
                </a:cubicBezTo>
                <a:cubicBezTo>
                  <a:pt x="36169" y="10841"/>
                  <a:pt x="99042" y="36960"/>
                  <a:pt x="101746" y="36960"/>
                </a:cubicBezTo>
                <a:cubicBezTo>
                  <a:pt x="104788" y="39178"/>
                  <a:pt x="104788" y="39178"/>
                  <a:pt x="104788" y="39178"/>
                </a:cubicBezTo>
                <a:cubicBezTo>
                  <a:pt x="104788" y="41396"/>
                  <a:pt x="104788" y="104722"/>
                  <a:pt x="104788" y="104722"/>
                </a:cubicBezTo>
                <a:cubicBezTo>
                  <a:pt x="104788" y="106694"/>
                  <a:pt x="107830" y="108911"/>
                  <a:pt x="110873" y="108911"/>
                </a:cubicBezTo>
                <a:cubicBezTo>
                  <a:pt x="113915" y="108911"/>
                  <a:pt x="119661" y="106694"/>
                  <a:pt x="119661" y="104722"/>
                </a:cubicBezTo>
                <a:cubicBezTo>
                  <a:pt x="119661" y="34743"/>
                  <a:pt x="119661" y="34743"/>
                  <a:pt x="119661" y="34743"/>
                </a:cubicBezTo>
                <a:lnTo>
                  <a:pt x="116957" y="32525"/>
                </a:ln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29" name="Shape 5182"/>
          <p:cNvSpPr/>
          <p:nvPr/>
        </p:nvSpPr>
        <p:spPr>
          <a:xfrm>
            <a:off x="10305861" y="4359009"/>
            <a:ext cx="252888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0563" y="2173"/>
                </a:moveTo>
                <a:lnTo>
                  <a:pt x="20563" y="2173"/>
                </a:lnTo>
                <a:cubicBezTo>
                  <a:pt x="20563" y="0"/>
                  <a:pt x="18481" y="0"/>
                  <a:pt x="18481" y="2173"/>
                </a:cubicBezTo>
                <a:cubicBezTo>
                  <a:pt x="16138" y="25835"/>
                  <a:pt x="0" y="29939"/>
                  <a:pt x="0" y="47082"/>
                </a:cubicBezTo>
                <a:cubicBezTo>
                  <a:pt x="0" y="57706"/>
                  <a:pt x="9110" y="66156"/>
                  <a:pt x="20563" y="66156"/>
                </a:cubicBezTo>
                <a:cubicBezTo>
                  <a:pt x="32277" y="66156"/>
                  <a:pt x="41388" y="57706"/>
                  <a:pt x="41388" y="47082"/>
                </a:cubicBezTo>
                <a:cubicBezTo>
                  <a:pt x="41388" y="29939"/>
                  <a:pt x="22906" y="25835"/>
                  <a:pt x="20563" y="2173"/>
                </a:cubicBezTo>
                <a:close/>
                <a:moveTo>
                  <a:pt x="101518" y="2173"/>
                </a:moveTo>
                <a:lnTo>
                  <a:pt x="101518" y="2173"/>
                </a:lnTo>
                <a:cubicBezTo>
                  <a:pt x="101518" y="0"/>
                  <a:pt x="99175" y="0"/>
                  <a:pt x="99175" y="2173"/>
                </a:cubicBezTo>
                <a:cubicBezTo>
                  <a:pt x="94490" y="25835"/>
                  <a:pt x="78351" y="29939"/>
                  <a:pt x="78351" y="47082"/>
                </a:cubicBezTo>
                <a:cubicBezTo>
                  <a:pt x="78351" y="57706"/>
                  <a:pt x="87462" y="66156"/>
                  <a:pt x="99175" y="66156"/>
                </a:cubicBezTo>
                <a:cubicBezTo>
                  <a:pt x="110629" y="66156"/>
                  <a:pt x="119739" y="57706"/>
                  <a:pt x="119739" y="47082"/>
                </a:cubicBezTo>
                <a:cubicBezTo>
                  <a:pt x="119739" y="29939"/>
                  <a:pt x="103600" y="25835"/>
                  <a:pt x="101518" y="2173"/>
                </a:cubicBezTo>
                <a:close/>
                <a:moveTo>
                  <a:pt x="59869" y="53360"/>
                </a:moveTo>
                <a:lnTo>
                  <a:pt x="59869" y="53360"/>
                </a:lnTo>
                <a:cubicBezTo>
                  <a:pt x="55184" y="79195"/>
                  <a:pt x="39045" y="83299"/>
                  <a:pt x="39045" y="100684"/>
                </a:cubicBezTo>
                <a:cubicBezTo>
                  <a:pt x="39045" y="111307"/>
                  <a:pt x="48156" y="119758"/>
                  <a:pt x="59869" y="119758"/>
                </a:cubicBezTo>
                <a:cubicBezTo>
                  <a:pt x="71583" y="119758"/>
                  <a:pt x="80694" y="111307"/>
                  <a:pt x="80694" y="100684"/>
                </a:cubicBezTo>
                <a:cubicBezTo>
                  <a:pt x="80694" y="83299"/>
                  <a:pt x="64295" y="79195"/>
                  <a:pt x="59869" y="5336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0" name="Shape 5183"/>
          <p:cNvSpPr/>
          <p:nvPr/>
        </p:nvSpPr>
        <p:spPr>
          <a:xfrm>
            <a:off x="9813703" y="4359009"/>
            <a:ext cx="14395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7518" y="59879"/>
                </a:moveTo>
                <a:lnTo>
                  <a:pt x="87518" y="59879"/>
                </a:lnTo>
                <a:cubicBezTo>
                  <a:pt x="87518" y="6277"/>
                  <a:pt x="87518" y="6277"/>
                  <a:pt x="87518" y="6277"/>
                </a:cubicBezTo>
                <a:cubicBezTo>
                  <a:pt x="87518" y="4104"/>
                  <a:pt x="83458" y="0"/>
                  <a:pt x="75789" y="0"/>
                </a:cubicBezTo>
                <a:cubicBezTo>
                  <a:pt x="39699" y="0"/>
                  <a:pt x="39699" y="0"/>
                  <a:pt x="39699" y="0"/>
                </a:cubicBezTo>
                <a:cubicBezTo>
                  <a:pt x="32030" y="0"/>
                  <a:pt x="32030" y="4104"/>
                  <a:pt x="32030" y="6277"/>
                </a:cubicBezTo>
                <a:cubicBezTo>
                  <a:pt x="32030" y="59879"/>
                  <a:pt x="32030" y="59879"/>
                  <a:pt x="32030" y="59879"/>
                </a:cubicBezTo>
                <a:cubicBezTo>
                  <a:pt x="11729" y="64225"/>
                  <a:pt x="0" y="74849"/>
                  <a:pt x="0" y="87887"/>
                </a:cubicBezTo>
                <a:cubicBezTo>
                  <a:pt x="0" y="106961"/>
                  <a:pt x="27969" y="119758"/>
                  <a:pt x="59548" y="119758"/>
                </a:cubicBezTo>
                <a:cubicBezTo>
                  <a:pt x="92030" y="119758"/>
                  <a:pt x="119548" y="106961"/>
                  <a:pt x="119548" y="87887"/>
                </a:cubicBezTo>
                <a:cubicBezTo>
                  <a:pt x="119548" y="74849"/>
                  <a:pt x="107819" y="64225"/>
                  <a:pt x="87518" y="59879"/>
                </a:cubicBezTo>
                <a:close/>
                <a:moveTo>
                  <a:pt x="59548" y="109134"/>
                </a:moveTo>
                <a:lnTo>
                  <a:pt x="59548" y="109134"/>
                </a:lnTo>
                <a:cubicBezTo>
                  <a:pt x="39699" y="109134"/>
                  <a:pt x="19849" y="98511"/>
                  <a:pt x="19849" y="87887"/>
                </a:cubicBezTo>
                <a:cubicBezTo>
                  <a:pt x="19849" y="79195"/>
                  <a:pt x="32030" y="70503"/>
                  <a:pt x="47819" y="68329"/>
                </a:cubicBezTo>
                <a:cubicBezTo>
                  <a:pt x="47819" y="23661"/>
                  <a:pt x="47819" y="23661"/>
                  <a:pt x="47819" y="23661"/>
                </a:cubicBezTo>
                <a:cubicBezTo>
                  <a:pt x="71729" y="23661"/>
                  <a:pt x="71729" y="23661"/>
                  <a:pt x="71729" y="23661"/>
                </a:cubicBezTo>
                <a:cubicBezTo>
                  <a:pt x="71729" y="68329"/>
                  <a:pt x="71729" y="68329"/>
                  <a:pt x="71729" y="68329"/>
                </a:cubicBezTo>
                <a:cubicBezTo>
                  <a:pt x="87518" y="70503"/>
                  <a:pt x="95639" y="79195"/>
                  <a:pt x="95639" y="87887"/>
                </a:cubicBezTo>
                <a:cubicBezTo>
                  <a:pt x="95639" y="98511"/>
                  <a:pt x="79849" y="109134"/>
                  <a:pt x="59548" y="109134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1" name="Shape 5184"/>
          <p:cNvSpPr/>
          <p:nvPr/>
        </p:nvSpPr>
        <p:spPr>
          <a:xfrm>
            <a:off x="9191212" y="1716619"/>
            <a:ext cx="274285" cy="12842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750" y="0"/>
                </a:moveTo>
                <a:lnTo>
                  <a:pt x="91750" y="0"/>
                </a:lnTo>
                <a:cubicBezTo>
                  <a:pt x="77022" y="0"/>
                  <a:pt x="64225" y="27413"/>
                  <a:pt x="64225" y="59482"/>
                </a:cubicBezTo>
                <a:cubicBezTo>
                  <a:pt x="64225" y="72931"/>
                  <a:pt x="66156" y="86896"/>
                  <a:pt x="68329" y="96206"/>
                </a:cubicBezTo>
                <a:cubicBezTo>
                  <a:pt x="49014" y="96206"/>
                  <a:pt x="49014" y="96206"/>
                  <a:pt x="49014" y="96206"/>
                </a:cubicBezTo>
                <a:cubicBezTo>
                  <a:pt x="53360" y="86896"/>
                  <a:pt x="55533" y="72931"/>
                  <a:pt x="55533" y="59482"/>
                </a:cubicBezTo>
                <a:cubicBezTo>
                  <a:pt x="55533" y="27413"/>
                  <a:pt x="42736" y="0"/>
                  <a:pt x="27525" y="0"/>
                </a:cubicBezTo>
                <a:cubicBezTo>
                  <a:pt x="12796" y="0"/>
                  <a:pt x="0" y="27413"/>
                  <a:pt x="0" y="59482"/>
                </a:cubicBezTo>
                <a:cubicBezTo>
                  <a:pt x="0" y="91551"/>
                  <a:pt x="12796" y="119482"/>
                  <a:pt x="27525" y="119482"/>
                </a:cubicBezTo>
                <a:cubicBezTo>
                  <a:pt x="91750" y="119482"/>
                  <a:pt x="91750" y="119482"/>
                  <a:pt x="91750" y="119482"/>
                </a:cubicBezTo>
                <a:cubicBezTo>
                  <a:pt x="106720" y="119482"/>
                  <a:pt x="119758" y="91551"/>
                  <a:pt x="119758" y="59482"/>
                </a:cubicBezTo>
                <a:cubicBezTo>
                  <a:pt x="119758" y="27413"/>
                  <a:pt x="106720" y="0"/>
                  <a:pt x="91750" y="0"/>
                </a:cubicBezTo>
                <a:close/>
                <a:moveTo>
                  <a:pt x="12796" y="59482"/>
                </a:moveTo>
                <a:lnTo>
                  <a:pt x="12796" y="59482"/>
                </a:lnTo>
                <a:cubicBezTo>
                  <a:pt x="12796" y="41379"/>
                  <a:pt x="19074" y="27413"/>
                  <a:pt x="27525" y="27413"/>
                </a:cubicBezTo>
                <a:cubicBezTo>
                  <a:pt x="36217" y="27413"/>
                  <a:pt x="42736" y="41379"/>
                  <a:pt x="42736" y="59482"/>
                </a:cubicBezTo>
                <a:cubicBezTo>
                  <a:pt x="42736" y="77586"/>
                  <a:pt x="36217" y="96206"/>
                  <a:pt x="27525" y="96206"/>
                </a:cubicBezTo>
                <a:cubicBezTo>
                  <a:pt x="19074" y="96206"/>
                  <a:pt x="12796" y="77586"/>
                  <a:pt x="12796" y="59482"/>
                </a:cubicBezTo>
                <a:close/>
                <a:moveTo>
                  <a:pt x="91750" y="96206"/>
                </a:moveTo>
                <a:lnTo>
                  <a:pt x="91750" y="96206"/>
                </a:lnTo>
                <a:cubicBezTo>
                  <a:pt x="83299" y="96206"/>
                  <a:pt x="77022" y="77586"/>
                  <a:pt x="77022" y="59482"/>
                </a:cubicBezTo>
                <a:cubicBezTo>
                  <a:pt x="77022" y="41379"/>
                  <a:pt x="83299" y="27413"/>
                  <a:pt x="91750" y="27413"/>
                </a:cubicBezTo>
                <a:cubicBezTo>
                  <a:pt x="100442" y="27413"/>
                  <a:pt x="106720" y="41379"/>
                  <a:pt x="106720" y="59482"/>
                </a:cubicBezTo>
                <a:cubicBezTo>
                  <a:pt x="106720" y="77586"/>
                  <a:pt x="100442" y="96206"/>
                  <a:pt x="91750" y="96206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2" name="Shape 5185"/>
          <p:cNvSpPr/>
          <p:nvPr/>
        </p:nvSpPr>
        <p:spPr>
          <a:xfrm>
            <a:off x="10829145" y="2779024"/>
            <a:ext cx="274285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51187" y="0"/>
                  <a:pt x="51187" y="0"/>
                  <a:pt x="51187" y="0"/>
                </a:cubicBezTo>
                <a:cubicBezTo>
                  <a:pt x="47082" y="0"/>
                  <a:pt x="44909" y="0"/>
                  <a:pt x="42736" y="2774"/>
                </a:cubicBezTo>
                <a:cubicBezTo>
                  <a:pt x="2173" y="55144"/>
                  <a:pt x="2173" y="55144"/>
                  <a:pt x="2173" y="55144"/>
                </a:cubicBezTo>
                <a:cubicBezTo>
                  <a:pt x="0" y="58265"/>
                  <a:pt x="0" y="61387"/>
                  <a:pt x="2173" y="64508"/>
                </a:cubicBezTo>
                <a:cubicBezTo>
                  <a:pt x="42736" y="113410"/>
                  <a:pt x="42736" y="113410"/>
                  <a:pt x="42736" y="113410"/>
                </a:cubicBezTo>
                <a:cubicBezTo>
                  <a:pt x="44909" y="116531"/>
                  <a:pt x="47082" y="119653"/>
                  <a:pt x="51187" y="119653"/>
                </a:cubicBezTo>
                <a:cubicBezTo>
                  <a:pt x="106961" y="119653"/>
                  <a:pt x="106961" y="119653"/>
                  <a:pt x="106961" y="119653"/>
                </a:cubicBezTo>
                <a:cubicBezTo>
                  <a:pt x="113239" y="119653"/>
                  <a:pt x="119758" y="110635"/>
                  <a:pt x="119758" y="101271"/>
                </a:cubicBezTo>
                <a:cubicBezTo>
                  <a:pt x="119758" y="15260"/>
                  <a:pt x="119758" y="15260"/>
                  <a:pt x="119758" y="15260"/>
                </a:cubicBezTo>
                <a:cubicBezTo>
                  <a:pt x="119758" y="5895"/>
                  <a:pt x="113239" y="0"/>
                  <a:pt x="106961" y="0"/>
                </a:cubicBezTo>
                <a:close/>
                <a:moveTo>
                  <a:pt x="89818" y="95028"/>
                </a:moveTo>
                <a:lnTo>
                  <a:pt x="89818" y="95028"/>
                </a:lnTo>
                <a:cubicBezTo>
                  <a:pt x="74607" y="70751"/>
                  <a:pt x="74607" y="70751"/>
                  <a:pt x="74607" y="70751"/>
                </a:cubicBezTo>
                <a:cubicBezTo>
                  <a:pt x="59879" y="95028"/>
                  <a:pt x="59879" y="95028"/>
                  <a:pt x="59879" y="95028"/>
                </a:cubicBezTo>
                <a:cubicBezTo>
                  <a:pt x="51187" y="79768"/>
                  <a:pt x="51187" y="79768"/>
                  <a:pt x="51187" y="79768"/>
                </a:cubicBezTo>
                <a:cubicBezTo>
                  <a:pt x="66156" y="58265"/>
                  <a:pt x="66156" y="58265"/>
                  <a:pt x="66156" y="58265"/>
                </a:cubicBezTo>
                <a:cubicBezTo>
                  <a:pt x="51187" y="36763"/>
                  <a:pt x="51187" y="36763"/>
                  <a:pt x="51187" y="36763"/>
                </a:cubicBezTo>
                <a:cubicBezTo>
                  <a:pt x="59879" y="24277"/>
                  <a:pt x="59879" y="24277"/>
                  <a:pt x="59879" y="24277"/>
                </a:cubicBezTo>
                <a:cubicBezTo>
                  <a:pt x="74607" y="46127"/>
                  <a:pt x="74607" y="46127"/>
                  <a:pt x="74607" y="46127"/>
                </a:cubicBezTo>
                <a:cubicBezTo>
                  <a:pt x="89818" y="24277"/>
                  <a:pt x="89818" y="24277"/>
                  <a:pt x="89818" y="24277"/>
                </a:cubicBezTo>
                <a:cubicBezTo>
                  <a:pt x="100442" y="36763"/>
                  <a:pt x="100442" y="36763"/>
                  <a:pt x="100442" y="36763"/>
                </a:cubicBezTo>
                <a:cubicBezTo>
                  <a:pt x="83541" y="58265"/>
                  <a:pt x="83541" y="58265"/>
                  <a:pt x="83541" y="58265"/>
                </a:cubicBezTo>
                <a:cubicBezTo>
                  <a:pt x="100442" y="79768"/>
                  <a:pt x="100442" y="79768"/>
                  <a:pt x="100442" y="79768"/>
                </a:cubicBezTo>
                <a:lnTo>
                  <a:pt x="89818" y="95028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3" name="Shape 5186"/>
          <p:cNvSpPr/>
          <p:nvPr/>
        </p:nvSpPr>
        <p:spPr>
          <a:xfrm>
            <a:off x="8131028" y="3827806"/>
            <a:ext cx="254834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3" y="37200"/>
                </a:moveTo>
                <a:lnTo>
                  <a:pt x="11453" y="37200"/>
                </a:lnTo>
                <a:cubicBezTo>
                  <a:pt x="22906" y="26700"/>
                  <a:pt x="32277" y="18600"/>
                  <a:pt x="57527" y="31800"/>
                </a:cubicBezTo>
                <a:cubicBezTo>
                  <a:pt x="69240" y="39900"/>
                  <a:pt x="78351" y="42600"/>
                  <a:pt x="85379" y="42600"/>
                </a:cubicBezTo>
                <a:cubicBezTo>
                  <a:pt x="99175" y="42600"/>
                  <a:pt x="108286" y="34500"/>
                  <a:pt x="115314" y="26700"/>
                </a:cubicBezTo>
                <a:cubicBezTo>
                  <a:pt x="117396" y="24000"/>
                  <a:pt x="119739" y="18600"/>
                  <a:pt x="117396" y="15900"/>
                </a:cubicBezTo>
                <a:cubicBezTo>
                  <a:pt x="115314" y="13200"/>
                  <a:pt x="110629" y="13200"/>
                  <a:pt x="108286" y="15900"/>
                </a:cubicBezTo>
                <a:cubicBezTo>
                  <a:pt x="96832" y="26700"/>
                  <a:pt x="87722" y="34500"/>
                  <a:pt x="62212" y="18600"/>
                </a:cubicBezTo>
                <a:cubicBezTo>
                  <a:pt x="32277" y="0"/>
                  <a:pt x="16138" y="13200"/>
                  <a:pt x="4685" y="26700"/>
                </a:cubicBezTo>
                <a:cubicBezTo>
                  <a:pt x="2342" y="29100"/>
                  <a:pt x="0" y="34500"/>
                  <a:pt x="2342" y="37200"/>
                </a:cubicBezTo>
                <a:cubicBezTo>
                  <a:pt x="4685" y="39900"/>
                  <a:pt x="9110" y="39900"/>
                  <a:pt x="11453" y="37200"/>
                </a:cubicBezTo>
                <a:close/>
                <a:moveTo>
                  <a:pt x="108286" y="53400"/>
                </a:moveTo>
                <a:lnTo>
                  <a:pt x="108286" y="53400"/>
                </a:lnTo>
                <a:cubicBezTo>
                  <a:pt x="96832" y="63900"/>
                  <a:pt x="87722" y="74400"/>
                  <a:pt x="62212" y="58500"/>
                </a:cubicBezTo>
                <a:cubicBezTo>
                  <a:pt x="32277" y="37200"/>
                  <a:pt x="16138" y="53400"/>
                  <a:pt x="4685" y="63900"/>
                </a:cubicBezTo>
                <a:cubicBezTo>
                  <a:pt x="2342" y="66600"/>
                  <a:pt x="0" y="72000"/>
                  <a:pt x="2342" y="74400"/>
                </a:cubicBezTo>
                <a:cubicBezTo>
                  <a:pt x="4685" y="77100"/>
                  <a:pt x="9110" y="77100"/>
                  <a:pt x="11453" y="74400"/>
                </a:cubicBezTo>
                <a:cubicBezTo>
                  <a:pt x="22906" y="63900"/>
                  <a:pt x="32277" y="56100"/>
                  <a:pt x="57527" y="72000"/>
                </a:cubicBezTo>
                <a:cubicBezTo>
                  <a:pt x="69240" y="79800"/>
                  <a:pt x="78351" y="82500"/>
                  <a:pt x="85379" y="82500"/>
                </a:cubicBezTo>
                <a:cubicBezTo>
                  <a:pt x="99175" y="82500"/>
                  <a:pt x="108286" y="72000"/>
                  <a:pt x="115314" y="66600"/>
                </a:cubicBezTo>
                <a:cubicBezTo>
                  <a:pt x="117396" y="63900"/>
                  <a:pt x="119739" y="58500"/>
                  <a:pt x="117396" y="56100"/>
                </a:cubicBezTo>
                <a:cubicBezTo>
                  <a:pt x="115314" y="50400"/>
                  <a:pt x="110629" y="50400"/>
                  <a:pt x="108286" y="53400"/>
                </a:cubicBezTo>
                <a:close/>
                <a:moveTo>
                  <a:pt x="108286" y="90600"/>
                </a:moveTo>
                <a:lnTo>
                  <a:pt x="108286" y="90600"/>
                </a:lnTo>
                <a:cubicBezTo>
                  <a:pt x="96832" y="103800"/>
                  <a:pt x="87722" y="111600"/>
                  <a:pt x="62212" y="95700"/>
                </a:cubicBezTo>
                <a:cubicBezTo>
                  <a:pt x="32277" y="74400"/>
                  <a:pt x="16138" y="90600"/>
                  <a:pt x="4685" y="101100"/>
                </a:cubicBezTo>
                <a:cubicBezTo>
                  <a:pt x="2342" y="103800"/>
                  <a:pt x="0" y="108900"/>
                  <a:pt x="2342" y="111600"/>
                </a:cubicBezTo>
                <a:cubicBezTo>
                  <a:pt x="4685" y="117000"/>
                  <a:pt x="9110" y="117000"/>
                  <a:pt x="11453" y="114300"/>
                </a:cubicBezTo>
                <a:cubicBezTo>
                  <a:pt x="22906" y="101100"/>
                  <a:pt x="32277" y="93000"/>
                  <a:pt x="57527" y="108900"/>
                </a:cubicBezTo>
                <a:cubicBezTo>
                  <a:pt x="69240" y="117000"/>
                  <a:pt x="78351" y="119700"/>
                  <a:pt x="85379" y="119700"/>
                </a:cubicBezTo>
                <a:cubicBezTo>
                  <a:pt x="99175" y="119700"/>
                  <a:pt x="108286" y="111600"/>
                  <a:pt x="115314" y="103800"/>
                </a:cubicBezTo>
                <a:cubicBezTo>
                  <a:pt x="117396" y="101100"/>
                  <a:pt x="119739" y="95700"/>
                  <a:pt x="117396" y="93000"/>
                </a:cubicBezTo>
                <a:cubicBezTo>
                  <a:pt x="115314" y="90600"/>
                  <a:pt x="110629" y="87900"/>
                  <a:pt x="108286" y="9060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4" name="Shape 5187"/>
          <p:cNvSpPr/>
          <p:nvPr/>
        </p:nvSpPr>
        <p:spPr>
          <a:xfrm>
            <a:off x="5995101" y="2140803"/>
            <a:ext cx="264560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49" y="112230"/>
                </a:moveTo>
                <a:lnTo>
                  <a:pt x="119749" y="112230"/>
                </a:lnTo>
                <a:cubicBezTo>
                  <a:pt x="64384" y="0"/>
                  <a:pt x="64384" y="0"/>
                  <a:pt x="64384" y="0"/>
                </a:cubicBezTo>
                <a:cubicBezTo>
                  <a:pt x="62129" y="0"/>
                  <a:pt x="62129" y="0"/>
                  <a:pt x="59874" y="0"/>
                </a:cubicBezTo>
                <a:cubicBezTo>
                  <a:pt x="57620" y="0"/>
                  <a:pt x="57620" y="0"/>
                  <a:pt x="55365" y="0"/>
                </a:cubicBezTo>
                <a:cubicBezTo>
                  <a:pt x="0" y="112230"/>
                  <a:pt x="0" y="112230"/>
                  <a:pt x="0" y="112230"/>
                </a:cubicBezTo>
                <a:cubicBezTo>
                  <a:pt x="0" y="114820"/>
                  <a:pt x="0" y="117410"/>
                  <a:pt x="0" y="117410"/>
                </a:cubicBezTo>
                <a:cubicBezTo>
                  <a:pt x="2004" y="119712"/>
                  <a:pt x="2004" y="119712"/>
                  <a:pt x="4258" y="119712"/>
                </a:cubicBezTo>
                <a:cubicBezTo>
                  <a:pt x="115490" y="119712"/>
                  <a:pt x="115490" y="119712"/>
                  <a:pt x="115490" y="119712"/>
                </a:cubicBezTo>
                <a:cubicBezTo>
                  <a:pt x="117745" y="119712"/>
                  <a:pt x="117745" y="119712"/>
                  <a:pt x="119749" y="117410"/>
                </a:cubicBezTo>
                <a:cubicBezTo>
                  <a:pt x="119749" y="117410"/>
                  <a:pt x="119749" y="114820"/>
                  <a:pt x="119749" y="112230"/>
                </a:cubicBezTo>
                <a:close/>
                <a:moveTo>
                  <a:pt x="66388" y="107050"/>
                </a:moveTo>
                <a:lnTo>
                  <a:pt x="66388" y="107050"/>
                </a:lnTo>
                <a:cubicBezTo>
                  <a:pt x="53110" y="107050"/>
                  <a:pt x="53110" y="107050"/>
                  <a:pt x="53110" y="107050"/>
                </a:cubicBezTo>
                <a:cubicBezTo>
                  <a:pt x="53110" y="91798"/>
                  <a:pt x="53110" y="91798"/>
                  <a:pt x="53110" y="91798"/>
                </a:cubicBezTo>
                <a:cubicBezTo>
                  <a:pt x="66388" y="91798"/>
                  <a:pt x="66388" y="91798"/>
                  <a:pt x="66388" y="91798"/>
                </a:cubicBezTo>
                <a:lnTo>
                  <a:pt x="66388" y="107050"/>
                </a:lnTo>
                <a:close/>
                <a:moveTo>
                  <a:pt x="66388" y="81726"/>
                </a:moveTo>
                <a:lnTo>
                  <a:pt x="66388" y="81726"/>
                </a:lnTo>
                <a:cubicBezTo>
                  <a:pt x="53110" y="81726"/>
                  <a:pt x="53110" y="81726"/>
                  <a:pt x="53110" y="81726"/>
                </a:cubicBezTo>
                <a:cubicBezTo>
                  <a:pt x="53110" y="38561"/>
                  <a:pt x="53110" y="38561"/>
                  <a:pt x="53110" y="38561"/>
                </a:cubicBezTo>
                <a:cubicBezTo>
                  <a:pt x="66388" y="38561"/>
                  <a:pt x="66388" y="38561"/>
                  <a:pt x="66388" y="38561"/>
                </a:cubicBezTo>
                <a:lnTo>
                  <a:pt x="66388" y="81726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5" name="Shape 5188"/>
          <p:cNvSpPr/>
          <p:nvPr/>
        </p:nvSpPr>
        <p:spPr>
          <a:xfrm>
            <a:off x="10850542" y="4876591"/>
            <a:ext cx="213981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153" y="0"/>
                </a:moveTo>
                <a:lnTo>
                  <a:pt x="114153" y="0"/>
                </a:lnTo>
                <a:cubicBezTo>
                  <a:pt x="95384" y="0"/>
                  <a:pt x="95384" y="0"/>
                  <a:pt x="95384" y="0"/>
                </a:cubicBezTo>
                <a:cubicBezTo>
                  <a:pt x="92615" y="0"/>
                  <a:pt x="89846" y="2696"/>
                  <a:pt x="89846" y="7550"/>
                </a:cubicBezTo>
                <a:cubicBezTo>
                  <a:pt x="89846" y="119730"/>
                  <a:pt x="89846" y="119730"/>
                  <a:pt x="89846" y="119730"/>
                </a:cubicBezTo>
                <a:cubicBezTo>
                  <a:pt x="119692" y="119730"/>
                  <a:pt x="119692" y="119730"/>
                  <a:pt x="119692" y="119730"/>
                </a:cubicBezTo>
                <a:cubicBezTo>
                  <a:pt x="119692" y="7550"/>
                  <a:pt x="119692" y="7550"/>
                  <a:pt x="119692" y="7550"/>
                </a:cubicBezTo>
                <a:cubicBezTo>
                  <a:pt x="119692" y="2696"/>
                  <a:pt x="116923" y="0"/>
                  <a:pt x="114153" y="0"/>
                </a:cubicBezTo>
                <a:close/>
                <a:moveTo>
                  <a:pt x="68000" y="40719"/>
                </a:moveTo>
                <a:lnTo>
                  <a:pt x="68000" y="40719"/>
                </a:lnTo>
                <a:cubicBezTo>
                  <a:pt x="51692" y="40719"/>
                  <a:pt x="51692" y="40719"/>
                  <a:pt x="51692" y="40719"/>
                </a:cubicBezTo>
                <a:cubicBezTo>
                  <a:pt x="46153" y="40719"/>
                  <a:pt x="43384" y="43146"/>
                  <a:pt x="43384" y="48000"/>
                </a:cubicBezTo>
                <a:cubicBezTo>
                  <a:pt x="43384" y="119730"/>
                  <a:pt x="43384" y="119730"/>
                  <a:pt x="43384" y="119730"/>
                </a:cubicBezTo>
                <a:cubicBezTo>
                  <a:pt x="76307" y="119730"/>
                  <a:pt x="76307" y="119730"/>
                  <a:pt x="76307" y="119730"/>
                </a:cubicBezTo>
                <a:cubicBezTo>
                  <a:pt x="76307" y="48000"/>
                  <a:pt x="76307" y="48000"/>
                  <a:pt x="76307" y="48000"/>
                </a:cubicBezTo>
                <a:cubicBezTo>
                  <a:pt x="76307" y="43146"/>
                  <a:pt x="70769" y="40719"/>
                  <a:pt x="68000" y="40719"/>
                </a:cubicBezTo>
                <a:close/>
                <a:moveTo>
                  <a:pt x="21538" y="81438"/>
                </a:moveTo>
                <a:lnTo>
                  <a:pt x="21538" y="81438"/>
                </a:lnTo>
                <a:cubicBezTo>
                  <a:pt x="5230" y="81438"/>
                  <a:pt x="5230" y="81438"/>
                  <a:pt x="5230" y="81438"/>
                </a:cubicBezTo>
                <a:cubicBezTo>
                  <a:pt x="0" y="81438"/>
                  <a:pt x="0" y="83595"/>
                  <a:pt x="0" y="86022"/>
                </a:cubicBezTo>
                <a:cubicBezTo>
                  <a:pt x="0" y="119730"/>
                  <a:pt x="0" y="119730"/>
                  <a:pt x="0" y="119730"/>
                </a:cubicBezTo>
                <a:cubicBezTo>
                  <a:pt x="29846" y="119730"/>
                  <a:pt x="29846" y="119730"/>
                  <a:pt x="29846" y="119730"/>
                </a:cubicBezTo>
                <a:cubicBezTo>
                  <a:pt x="29846" y="86022"/>
                  <a:pt x="29846" y="86022"/>
                  <a:pt x="29846" y="86022"/>
                </a:cubicBezTo>
                <a:cubicBezTo>
                  <a:pt x="29846" y="83595"/>
                  <a:pt x="27076" y="81438"/>
                  <a:pt x="21538" y="81438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6" name="Shape 5189"/>
          <p:cNvSpPr/>
          <p:nvPr/>
        </p:nvSpPr>
        <p:spPr>
          <a:xfrm>
            <a:off x="9243733" y="4999176"/>
            <a:ext cx="229543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0813" y="0"/>
                </a:moveTo>
                <a:lnTo>
                  <a:pt x="50813" y="0"/>
                </a:lnTo>
                <a:cubicBezTo>
                  <a:pt x="22966" y="2589"/>
                  <a:pt x="2583" y="25323"/>
                  <a:pt x="0" y="50647"/>
                </a:cubicBezTo>
                <a:cubicBezTo>
                  <a:pt x="50813" y="50647"/>
                  <a:pt x="50813" y="50647"/>
                  <a:pt x="50813" y="50647"/>
                </a:cubicBezTo>
                <a:lnTo>
                  <a:pt x="50813" y="0"/>
                </a:lnTo>
                <a:close/>
                <a:moveTo>
                  <a:pt x="66028" y="0"/>
                </a:moveTo>
                <a:lnTo>
                  <a:pt x="66028" y="0"/>
                </a:lnTo>
                <a:cubicBezTo>
                  <a:pt x="66028" y="58417"/>
                  <a:pt x="66028" y="58417"/>
                  <a:pt x="66028" y="58417"/>
                </a:cubicBezTo>
                <a:cubicBezTo>
                  <a:pt x="66028" y="63597"/>
                  <a:pt x="63732" y="65899"/>
                  <a:pt x="58564" y="65899"/>
                </a:cubicBezTo>
                <a:cubicBezTo>
                  <a:pt x="0" y="65899"/>
                  <a:pt x="0" y="65899"/>
                  <a:pt x="0" y="65899"/>
                </a:cubicBezTo>
                <a:cubicBezTo>
                  <a:pt x="2583" y="96690"/>
                  <a:pt x="28133" y="119712"/>
                  <a:pt x="58564" y="119712"/>
                </a:cubicBezTo>
                <a:cubicBezTo>
                  <a:pt x="91578" y="119712"/>
                  <a:pt x="119712" y="91798"/>
                  <a:pt x="119712" y="58417"/>
                </a:cubicBezTo>
                <a:cubicBezTo>
                  <a:pt x="119712" y="27913"/>
                  <a:pt x="96746" y="2589"/>
                  <a:pt x="66028" y="0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7" name="Shape 5190"/>
          <p:cNvSpPr/>
          <p:nvPr/>
        </p:nvSpPr>
        <p:spPr>
          <a:xfrm>
            <a:off x="10790238" y="4397925"/>
            <a:ext cx="274285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104" y="69577"/>
                </a:moveTo>
                <a:lnTo>
                  <a:pt x="4104" y="69577"/>
                </a:lnTo>
                <a:cubicBezTo>
                  <a:pt x="12796" y="72112"/>
                  <a:pt x="12796" y="72112"/>
                  <a:pt x="12796" y="72112"/>
                </a:cubicBezTo>
                <a:cubicBezTo>
                  <a:pt x="19315" y="59718"/>
                  <a:pt x="19315" y="59718"/>
                  <a:pt x="19315" y="59718"/>
                </a:cubicBezTo>
                <a:cubicBezTo>
                  <a:pt x="6277" y="57183"/>
                  <a:pt x="6277" y="57183"/>
                  <a:pt x="6277" y="57183"/>
                </a:cubicBezTo>
                <a:cubicBezTo>
                  <a:pt x="4104" y="57183"/>
                  <a:pt x="0" y="59718"/>
                  <a:pt x="0" y="62253"/>
                </a:cubicBezTo>
                <a:cubicBezTo>
                  <a:pt x="0" y="64788"/>
                  <a:pt x="2173" y="69577"/>
                  <a:pt x="4104" y="69577"/>
                </a:cubicBezTo>
                <a:close/>
                <a:moveTo>
                  <a:pt x="111066" y="72112"/>
                </a:moveTo>
                <a:lnTo>
                  <a:pt x="111066" y="72112"/>
                </a:lnTo>
                <a:cubicBezTo>
                  <a:pt x="83299" y="99718"/>
                  <a:pt x="83299" y="99718"/>
                  <a:pt x="83299" y="99718"/>
                </a:cubicBezTo>
                <a:cubicBezTo>
                  <a:pt x="53360" y="72112"/>
                  <a:pt x="53360" y="72112"/>
                  <a:pt x="53360" y="72112"/>
                </a:cubicBezTo>
                <a:cubicBezTo>
                  <a:pt x="51187" y="69577"/>
                  <a:pt x="51187" y="69577"/>
                  <a:pt x="51187" y="69577"/>
                </a:cubicBezTo>
                <a:cubicBezTo>
                  <a:pt x="46841" y="69577"/>
                  <a:pt x="46841" y="69577"/>
                  <a:pt x="46841" y="69577"/>
                </a:cubicBezTo>
                <a:cubicBezTo>
                  <a:pt x="40563" y="79718"/>
                  <a:pt x="40563" y="79718"/>
                  <a:pt x="40563" y="79718"/>
                </a:cubicBezTo>
                <a:cubicBezTo>
                  <a:pt x="46841" y="82253"/>
                  <a:pt x="46841" y="82253"/>
                  <a:pt x="46841" y="82253"/>
                </a:cubicBezTo>
                <a:cubicBezTo>
                  <a:pt x="81368" y="112112"/>
                  <a:pt x="81368" y="112112"/>
                  <a:pt x="81368" y="112112"/>
                </a:cubicBezTo>
                <a:cubicBezTo>
                  <a:pt x="81368" y="114647"/>
                  <a:pt x="83299" y="114647"/>
                  <a:pt x="83299" y="114647"/>
                </a:cubicBezTo>
                <a:cubicBezTo>
                  <a:pt x="85472" y="114647"/>
                  <a:pt x="87645" y="114647"/>
                  <a:pt x="87645" y="112112"/>
                </a:cubicBezTo>
                <a:cubicBezTo>
                  <a:pt x="117585" y="82253"/>
                  <a:pt x="117585" y="82253"/>
                  <a:pt x="117585" y="82253"/>
                </a:cubicBezTo>
                <a:cubicBezTo>
                  <a:pt x="119758" y="79718"/>
                  <a:pt x="119758" y="74647"/>
                  <a:pt x="117585" y="72112"/>
                </a:cubicBezTo>
                <a:cubicBezTo>
                  <a:pt x="115412" y="69577"/>
                  <a:pt x="113239" y="69577"/>
                  <a:pt x="111066" y="72112"/>
                </a:cubicBezTo>
                <a:close/>
                <a:moveTo>
                  <a:pt x="51187" y="39718"/>
                </a:moveTo>
                <a:lnTo>
                  <a:pt x="51187" y="39718"/>
                </a:lnTo>
                <a:cubicBezTo>
                  <a:pt x="81368" y="62253"/>
                  <a:pt x="81368" y="62253"/>
                  <a:pt x="81368" y="62253"/>
                </a:cubicBezTo>
                <a:cubicBezTo>
                  <a:pt x="83299" y="64788"/>
                  <a:pt x="87645" y="64788"/>
                  <a:pt x="89818" y="59718"/>
                </a:cubicBezTo>
                <a:cubicBezTo>
                  <a:pt x="119758" y="9859"/>
                  <a:pt x="119758" y="9859"/>
                  <a:pt x="119758" y="9859"/>
                </a:cubicBezTo>
                <a:cubicBezTo>
                  <a:pt x="119758" y="7323"/>
                  <a:pt x="119758" y="2535"/>
                  <a:pt x="117585" y="2535"/>
                </a:cubicBezTo>
                <a:cubicBezTo>
                  <a:pt x="115412" y="0"/>
                  <a:pt x="111066" y="0"/>
                  <a:pt x="109134" y="2535"/>
                </a:cubicBezTo>
                <a:cubicBezTo>
                  <a:pt x="83299" y="49859"/>
                  <a:pt x="83299" y="49859"/>
                  <a:pt x="83299" y="49859"/>
                </a:cubicBezTo>
                <a:cubicBezTo>
                  <a:pt x="53360" y="27323"/>
                  <a:pt x="53360" y="27323"/>
                  <a:pt x="53360" y="27323"/>
                </a:cubicBezTo>
                <a:cubicBezTo>
                  <a:pt x="51187" y="24788"/>
                  <a:pt x="51187" y="24788"/>
                  <a:pt x="49014" y="24788"/>
                </a:cubicBezTo>
                <a:cubicBezTo>
                  <a:pt x="46841" y="27323"/>
                  <a:pt x="46841" y="27323"/>
                  <a:pt x="44909" y="29859"/>
                </a:cubicBezTo>
                <a:cubicBezTo>
                  <a:pt x="0" y="109859"/>
                  <a:pt x="0" y="109859"/>
                  <a:pt x="0" y="109859"/>
                </a:cubicBezTo>
                <a:cubicBezTo>
                  <a:pt x="0" y="114647"/>
                  <a:pt x="0" y="117183"/>
                  <a:pt x="2173" y="119718"/>
                </a:cubicBezTo>
                <a:cubicBezTo>
                  <a:pt x="4104" y="119718"/>
                  <a:pt x="4104" y="119718"/>
                  <a:pt x="6277" y="119718"/>
                </a:cubicBezTo>
                <a:cubicBezTo>
                  <a:pt x="6277" y="119718"/>
                  <a:pt x="8450" y="119718"/>
                  <a:pt x="10623" y="117183"/>
                </a:cubicBezTo>
                <a:lnTo>
                  <a:pt x="51187" y="39718"/>
                </a:ln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8" name="Shape 5191"/>
          <p:cNvSpPr/>
          <p:nvPr/>
        </p:nvSpPr>
        <p:spPr>
          <a:xfrm>
            <a:off x="9191211" y="2218635"/>
            <a:ext cx="268450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782" y="2769"/>
                </a:moveTo>
                <a:lnTo>
                  <a:pt x="117782" y="2769"/>
                </a:lnTo>
                <a:cubicBezTo>
                  <a:pt x="91663" y="60000"/>
                  <a:pt x="91663" y="60000"/>
                  <a:pt x="91663" y="60000"/>
                </a:cubicBezTo>
                <a:cubicBezTo>
                  <a:pt x="89445" y="62769"/>
                  <a:pt x="87227" y="62769"/>
                  <a:pt x="85010" y="60000"/>
                </a:cubicBezTo>
                <a:cubicBezTo>
                  <a:pt x="71950" y="46153"/>
                  <a:pt x="71950" y="46153"/>
                  <a:pt x="71950" y="46153"/>
                </a:cubicBezTo>
                <a:cubicBezTo>
                  <a:pt x="69733" y="43384"/>
                  <a:pt x="69733" y="43384"/>
                  <a:pt x="67515" y="46153"/>
                </a:cubicBezTo>
                <a:cubicBezTo>
                  <a:pt x="47802" y="81846"/>
                  <a:pt x="47802" y="81846"/>
                  <a:pt x="47802" y="81846"/>
                </a:cubicBezTo>
                <a:cubicBezTo>
                  <a:pt x="47802" y="84615"/>
                  <a:pt x="45831" y="84615"/>
                  <a:pt x="43613" y="81846"/>
                </a:cubicBezTo>
                <a:cubicBezTo>
                  <a:pt x="34743" y="73538"/>
                  <a:pt x="34743" y="73538"/>
                  <a:pt x="34743" y="73538"/>
                </a:cubicBezTo>
                <a:cubicBezTo>
                  <a:pt x="32525" y="70769"/>
                  <a:pt x="30308" y="70769"/>
                  <a:pt x="30308" y="73538"/>
                </a:cubicBezTo>
                <a:cubicBezTo>
                  <a:pt x="1971" y="117230"/>
                  <a:pt x="1971" y="117230"/>
                  <a:pt x="1971" y="117230"/>
                </a:cubicBezTo>
                <a:cubicBezTo>
                  <a:pt x="0" y="119692"/>
                  <a:pt x="0" y="119692"/>
                  <a:pt x="1971" y="119692"/>
                </a:cubicBezTo>
                <a:cubicBezTo>
                  <a:pt x="119753" y="119692"/>
                  <a:pt x="119753" y="119692"/>
                  <a:pt x="119753" y="119692"/>
                </a:cubicBezTo>
                <a:cubicBezTo>
                  <a:pt x="119753" y="2769"/>
                  <a:pt x="119753" y="2769"/>
                  <a:pt x="119753" y="2769"/>
                </a:cubicBezTo>
                <a:cubicBezTo>
                  <a:pt x="119753" y="0"/>
                  <a:pt x="119753" y="0"/>
                  <a:pt x="117782" y="2769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39" name="Shape 5192"/>
          <p:cNvSpPr/>
          <p:nvPr/>
        </p:nvSpPr>
        <p:spPr>
          <a:xfrm>
            <a:off x="1604585" y="2722595"/>
            <a:ext cx="215926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6854" y="46133"/>
                </a:moveTo>
                <a:lnTo>
                  <a:pt x="86854" y="46133"/>
                </a:lnTo>
                <a:cubicBezTo>
                  <a:pt x="86854" y="43801"/>
                  <a:pt x="114475" y="23066"/>
                  <a:pt x="97902" y="4665"/>
                </a:cubicBezTo>
                <a:cubicBezTo>
                  <a:pt x="95140" y="0"/>
                  <a:pt x="81636" y="25399"/>
                  <a:pt x="62608" y="34730"/>
                </a:cubicBezTo>
                <a:cubicBezTo>
                  <a:pt x="51867" y="41468"/>
                  <a:pt x="30076" y="52872"/>
                  <a:pt x="30076" y="59870"/>
                </a:cubicBezTo>
                <a:cubicBezTo>
                  <a:pt x="30076" y="103671"/>
                  <a:pt x="30076" y="103671"/>
                  <a:pt x="30076" y="103671"/>
                </a:cubicBezTo>
                <a:cubicBezTo>
                  <a:pt x="30076" y="112742"/>
                  <a:pt x="65370" y="119740"/>
                  <a:pt x="95140" y="119740"/>
                </a:cubicBezTo>
                <a:cubicBezTo>
                  <a:pt x="105882" y="119740"/>
                  <a:pt x="119693" y="64535"/>
                  <a:pt x="119693" y="57537"/>
                </a:cubicBezTo>
                <a:cubicBezTo>
                  <a:pt x="119693" y="48466"/>
                  <a:pt x="89616" y="48466"/>
                  <a:pt x="86854" y="46133"/>
                </a:cubicBezTo>
                <a:close/>
                <a:moveTo>
                  <a:pt x="21790" y="46133"/>
                </a:moveTo>
                <a:lnTo>
                  <a:pt x="21790" y="46133"/>
                </a:lnTo>
                <a:cubicBezTo>
                  <a:pt x="16572" y="46133"/>
                  <a:pt x="0" y="48466"/>
                  <a:pt x="0" y="66609"/>
                </a:cubicBezTo>
                <a:cubicBezTo>
                  <a:pt x="0" y="96414"/>
                  <a:pt x="0" y="96414"/>
                  <a:pt x="0" y="96414"/>
                </a:cubicBezTo>
                <a:cubicBezTo>
                  <a:pt x="0" y="115075"/>
                  <a:pt x="16572" y="117408"/>
                  <a:pt x="21790" y="117408"/>
                </a:cubicBezTo>
                <a:cubicBezTo>
                  <a:pt x="27314" y="117408"/>
                  <a:pt x="13503" y="112742"/>
                  <a:pt x="13503" y="103671"/>
                </a:cubicBezTo>
                <a:cubicBezTo>
                  <a:pt x="13503" y="62203"/>
                  <a:pt x="13503" y="62203"/>
                  <a:pt x="13503" y="62203"/>
                </a:cubicBezTo>
                <a:cubicBezTo>
                  <a:pt x="13503" y="50799"/>
                  <a:pt x="27314" y="46133"/>
                  <a:pt x="21790" y="46133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  <p:sp>
        <p:nvSpPr>
          <p:cNvPr id="140" name="Shape 5193"/>
          <p:cNvSpPr/>
          <p:nvPr/>
        </p:nvSpPr>
        <p:spPr>
          <a:xfrm>
            <a:off x="2151212" y="2732324"/>
            <a:ext cx="213981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755" y="76103"/>
                </a:moveTo>
                <a:lnTo>
                  <a:pt x="32755" y="76103"/>
                </a:lnTo>
                <a:cubicBezTo>
                  <a:pt x="32755" y="78181"/>
                  <a:pt x="5816" y="99220"/>
                  <a:pt x="22040" y="115324"/>
                </a:cubicBezTo>
                <a:cubicBezTo>
                  <a:pt x="24489" y="119740"/>
                  <a:pt x="38265" y="96883"/>
                  <a:pt x="56938" y="85454"/>
                </a:cubicBezTo>
                <a:cubicBezTo>
                  <a:pt x="65204" y="80519"/>
                  <a:pt x="89693" y="66753"/>
                  <a:pt x="89693" y="62077"/>
                </a:cubicBezTo>
                <a:cubicBezTo>
                  <a:pt x="89693" y="16363"/>
                  <a:pt x="89693" y="16363"/>
                  <a:pt x="89693" y="16363"/>
                </a:cubicBezTo>
                <a:cubicBezTo>
                  <a:pt x="89693" y="9090"/>
                  <a:pt x="51734" y="0"/>
                  <a:pt x="24489" y="0"/>
                </a:cubicBezTo>
                <a:cubicBezTo>
                  <a:pt x="13469" y="0"/>
                  <a:pt x="0" y="55324"/>
                  <a:pt x="0" y="64415"/>
                </a:cubicBezTo>
                <a:cubicBezTo>
                  <a:pt x="0" y="73766"/>
                  <a:pt x="29999" y="73766"/>
                  <a:pt x="32755" y="76103"/>
                </a:cubicBezTo>
                <a:close/>
                <a:moveTo>
                  <a:pt x="97653" y="73766"/>
                </a:moveTo>
                <a:lnTo>
                  <a:pt x="97653" y="73766"/>
                </a:lnTo>
                <a:cubicBezTo>
                  <a:pt x="103469" y="73766"/>
                  <a:pt x="119693" y="71428"/>
                  <a:pt x="119693" y="55324"/>
                </a:cubicBezTo>
                <a:cubicBezTo>
                  <a:pt x="119693" y="23116"/>
                  <a:pt x="119693" y="23116"/>
                  <a:pt x="119693" y="23116"/>
                </a:cubicBezTo>
                <a:cubicBezTo>
                  <a:pt x="119693" y="4675"/>
                  <a:pt x="103469" y="4675"/>
                  <a:pt x="97653" y="4675"/>
                </a:cubicBezTo>
                <a:cubicBezTo>
                  <a:pt x="92448" y="4675"/>
                  <a:pt x="105918" y="7012"/>
                  <a:pt x="105918" y="18441"/>
                </a:cubicBezTo>
                <a:cubicBezTo>
                  <a:pt x="105918" y="59999"/>
                  <a:pt x="105918" y="59999"/>
                  <a:pt x="105918" y="59999"/>
                </a:cubicBezTo>
                <a:cubicBezTo>
                  <a:pt x="105918" y="71428"/>
                  <a:pt x="92448" y="73766"/>
                  <a:pt x="97653" y="73766"/>
                </a:cubicBezTo>
                <a:close/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</p:spPr>
        <p:txBody>
          <a:bodyPr lIns="45700" tIns="22850" rIns="45700" bIns="22850" anchor="ctr" anchorCtr="0">
            <a:noAutofit/>
          </a:bodyPr>
          <a:lstStyle/>
          <a:p>
            <a:endParaRPr>
              <a:sym typeface="Roboto"/>
            </a:endParaRPr>
          </a:p>
        </p:txBody>
      </p:sp>
    </p:spTree>
    <p:extLst>
      <p:ext uri="{BB962C8B-B14F-4D97-AF65-F5344CB8AC3E}">
        <p14:creationId xmlns:p14="http://schemas.microsoft.com/office/powerpoint/2010/main" val="5969507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4747">
            <a:extLst>
              <a:ext uri="{FF2B5EF4-FFF2-40B4-BE49-F238E27FC236}">
                <a16:creationId xmlns:a16="http://schemas.microsoft.com/office/drawing/2014/main" xmlns="" id="{14E7CB7D-47E7-4237-829E-C441AC7E56AD}"/>
              </a:ext>
            </a:extLst>
          </p:cNvPr>
          <p:cNvSpPr/>
          <p:nvPr/>
        </p:nvSpPr>
        <p:spPr>
          <a:xfrm>
            <a:off x="10623479" y="3815654"/>
            <a:ext cx="298373" cy="931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59" y="26250"/>
                </a:moveTo>
                <a:lnTo>
                  <a:pt x="118459" y="26250"/>
                </a:lnTo>
                <a:cubicBezTo>
                  <a:pt x="115762" y="26250"/>
                  <a:pt x="113065" y="52500"/>
                  <a:pt x="104783" y="52500"/>
                </a:cubicBezTo>
                <a:cubicBezTo>
                  <a:pt x="95345" y="52500"/>
                  <a:pt x="91107" y="0"/>
                  <a:pt x="76276" y="0"/>
                </a:cubicBezTo>
                <a:cubicBezTo>
                  <a:pt x="65296" y="0"/>
                  <a:pt x="61252" y="30625"/>
                  <a:pt x="59903" y="30625"/>
                </a:cubicBezTo>
                <a:cubicBezTo>
                  <a:pt x="59903" y="30625"/>
                  <a:pt x="55858" y="0"/>
                  <a:pt x="43531" y="0"/>
                </a:cubicBezTo>
                <a:cubicBezTo>
                  <a:pt x="28507" y="0"/>
                  <a:pt x="24462" y="52500"/>
                  <a:pt x="15024" y="52500"/>
                </a:cubicBezTo>
                <a:cubicBezTo>
                  <a:pt x="8089" y="52500"/>
                  <a:pt x="4044" y="26250"/>
                  <a:pt x="2696" y="26250"/>
                </a:cubicBezTo>
                <a:cubicBezTo>
                  <a:pt x="0" y="30625"/>
                  <a:pt x="6741" y="119375"/>
                  <a:pt x="32552" y="119375"/>
                </a:cubicBezTo>
                <a:cubicBezTo>
                  <a:pt x="48924" y="119375"/>
                  <a:pt x="58555" y="75000"/>
                  <a:pt x="59903" y="75000"/>
                </a:cubicBezTo>
                <a:cubicBezTo>
                  <a:pt x="61252" y="75000"/>
                  <a:pt x="72231" y="119375"/>
                  <a:pt x="88410" y="119375"/>
                </a:cubicBezTo>
                <a:cubicBezTo>
                  <a:pt x="114414" y="119375"/>
                  <a:pt x="119807" y="30625"/>
                  <a:pt x="118459" y="26250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" name="Shape 4748">
            <a:extLst>
              <a:ext uri="{FF2B5EF4-FFF2-40B4-BE49-F238E27FC236}">
                <a16:creationId xmlns:a16="http://schemas.microsoft.com/office/drawing/2014/main" xmlns="" id="{04C5CE76-8949-4B4D-B6CA-D136A4A9FBB6}"/>
              </a:ext>
            </a:extLst>
          </p:cNvPr>
          <p:cNvSpPr/>
          <p:nvPr/>
        </p:nvSpPr>
        <p:spPr>
          <a:xfrm>
            <a:off x="10119844" y="3775438"/>
            <a:ext cx="292024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68144"/>
                </a:moveTo>
                <a:lnTo>
                  <a:pt x="114088" y="68144"/>
                </a:lnTo>
                <a:cubicBezTo>
                  <a:pt x="39014" y="68144"/>
                  <a:pt x="39014" y="68144"/>
                  <a:pt x="39014" y="68144"/>
                </a:cubicBezTo>
                <a:cubicBezTo>
                  <a:pt x="36256" y="68144"/>
                  <a:pt x="33300" y="65817"/>
                  <a:pt x="33300" y="58504"/>
                </a:cubicBezTo>
                <a:cubicBezTo>
                  <a:pt x="33300" y="53850"/>
                  <a:pt x="36256" y="49196"/>
                  <a:pt x="39014" y="49196"/>
                </a:cubicBezTo>
                <a:cubicBezTo>
                  <a:pt x="114088" y="49196"/>
                  <a:pt x="114088" y="49196"/>
                  <a:pt x="114088" y="49196"/>
                </a:cubicBezTo>
                <a:cubicBezTo>
                  <a:pt x="117044" y="49196"/>
                  <a:pt x="119802" y="53850"/>
                  <a:pt x="119802" y="58504"/>
                </a:cubicBezTo>
                <a:cubicBezTo>
                  <a:pt x="119802" y="65817"/>
                  <a:pt x="117044" y="68144"/>
                  <a:pt x="114088" y="68144"/>
                </a:cubicBezTo>
                <a:close/>
                <a:moveTo>
                  <a:pt x="114088" y="18614"/>
                </a:moveTo>
                <a:lnTo>
                  <a:pt x="114088" y="18614"/>
                </a:lnTo>
                <a:cubicBezTo>
                  <a:pt x="39014" y="18614"/>
                  <a:pt x="39014" y="18614"/>
                  <a:pt x="39014" y="18614"/>
                </a:cubicBezTo>
                <a:cubicBezTo>
                  <a:pt x="36256" y="18614"/>
                  <a:pt x="33300" y="13961"/>
                  <a:pt x="33300" y="9307"/>
                </a:cubicBezTo>
                <a:cubicBezTo>
                  <a:pt x="33300" y="4653"/>
                  <a:pt x="36256" y="0"/>
                  <a:pt x="39014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4653"/>
                  <a:pt x="119802" y="9307"/>
                </a:cubicBezTo>
                <a:cubicBezTo>
                  <a:pt x="119802" y="13961"/>
                  <a:pt x="117044" y="18614"/>
                  <a:pt x="114088" y="18614"/>
                </a:cubicBezTo>
                <a:close/>
                <a:moveTo>
                  <a:pt x="16748" y="119667"/>
                </a:moveTo>
                <a:lnTo>
                  <a:pt x="16748" y="119667"/>
                </a:lnTo>
                <a:cubicBezTo>
                  <a:pt x="5517" y="119667"/>
                  <a:pt x="5517" y="119667"/>
                  <a:pt x="5517" y="119667"/>
                </a:cubicBezTo>
                <a:cubicBezTo>
                  <a:pt x="2758" y="119667"/>
                  <a:pt x="0" y="115013"/>
                  <a:pt x="0" y="110360"/>
                </a:cubicBezTo>
                <a:cubicBezTo>
                  <a:pt x="0" y="103379"/>
                  <a:pt x="2758" y="101052"/>
                  <a:pt x="5517" y="101052"/>
                </a:cubicBezTo>
                <a:cubicBezTo>
                  <a:pt x="16748" y="101052"/>
                  <a:pt x="16748" y="101052"/>
                  <a:pt x="16748" y="101052"/>
                </a:cubicBezTo>
                <a:cubicBezTo>
                  <a:pt x="20886" y="101052"/>
                  <a:pt x="22266" y="103379"/>
                  <a:pt x="22266" y="110360"/>
                </a:cubicBezTo>
                <a:cubicBezTo>
                  <a:pt x="22266" y="115013"/>
                  <a:pt x="20886" y="119667"/>
                  <a:pt x="16748" y="119667"/>
                </a:cubicBezTo>
                <a:close/>
                <a:moveTo>
                  <a:pt x="16748" y="68144"/>
                </a:moveTo>
                <a:lnTo>
                  <a:pt x="16748" y="68144"/>
                </a:lnTo>
                <a:cubicBezTo>
                  <a:pt x="5517" y="68144"/>
                  <a:pt x="5517" y="68144"/>
                  <a:pt x="5517" y="68144"/>
                </a:cubicBezTo>
                <a:cubicBezTo>
                  <a:pt x="2758" y="68144"/>
                  <a:pt x="0" y="65817"/>
                  <a:pt x="0" y="58504"/>
                </a:cubicBezTo>
                <a:cubicBezTo>
                  <a:pt x="0" y="53850"/>
                  <a:pt x="2758" y="49196"/>
                  <a:pt x="5517" y="49196"/>
                </a:cubicBezTo>
                <a:cubicBezTo>
                  <a:pt x="16748" y="49196"/>
                  <a:pt x="16748" y="49196"/>
                  <a:pt x="16748" y="49196"/>
                </a:cubicBezTo>
                <a:cubicBezTo>
                  <a:pt x="20886" y="49196"/>
                  <a:pt x="22266" y="53850"/>
                  <a:pt x="22266" y="58504"/>
                </a:cubicBezTo>
                <a:cubicBezTo>
                  <a:pt x="22266" y="65817"/>
                  <a:pt x="20886" y="68144"/>
                  <a:pt x="16748" y="68144"/>
                </a:cubicBezTo>
                <a:close/>
                <a:moveTo>
                  <a:pt x="16748" y="18614"/>
                </a:moveTo>
                <a:lnTo>
                  <a:pt x="16748" y="18614"/>
                </a:lnTo>
                <a:cubicBezTo>
                  <a:pt x="5517" y="18614"/>
                  <a:pt x="5517" y="18614"/>
                  <a:pt x="5517" y="18614"/>
                </a:cubicBezTo>
                <a:cubicBezTo>
                  <a:pt x="2758" y="18614"/>
                  <a:pt x="0" y="13961"/>
                  <a:pt x="0" y="9307"/>
                </a:cubicBezTo>
                <a:cubicBezTo>
                  <a:pt x="0" y="4653"/>
                  <a:pt x="2758" y="0"/>
                  <a:pt x="5517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0886" y="0"/>
                  <a:pt x="22266" y="4653"/>
                  <a:pt x="22266" y="9307"/>
                </a:cubicBezTo>
                <a:cubicBezTo>
                  <a:pt x="22266" y="13961"/>
                  <a:pt x="20886" y="18614"/>
                  <a:pt x="16748" y="18614"/>
                </a:cubicBezTo>
                <a:close/>
                <a:moveTo>
                  <a:pt x="39014" y="119667"/>
                </a:moveTo>
                <a:lnTo>
                  <a:pt x="39014" y="119667"/>
                </a:lnTo>
                <a:cubicBezTo>
                  <a:pt x="36256" y="119667"/>
                  <a:pt x="33300" y="115013"/>
                  <a:pt x="33300" y="110360"/>
                </a:cubicBezTo>
                <a:cubicBezTo>
                  <a:pt x="33300" y="103379"/>
                  <a:pt x="36256" y="101052"/>
                  <a:pt x="39014" y="101052"/>
                </a:cubicBezTo>
                <a:cubicBezTo>
                  <a:pt x="114088" y="101052"/>
                  <a:pt x="114088" y="101052"/>
                  <a:pt x="114088" y="101052"/>
                </a:cubicBezTo>
                <a:cubicBezTo>
                  <a:pt x="117044" y="101052"/>
                  <a:pt x="119802" y="103379"/>
                  <a:pt x="119802" y="110360"/>
                </a:cubicBezTo>
                <a:cubicBezTo>
                  <a:pt x="119802" y="115013"/>
                  <a:pt x="117044" y="119667"/>
                  <a:pt x="114088" y="119667"/>
                </a:cubicBezTo>
                <a:cubicBezTo>
                  <a:pt x="39014" y="119667"/>
                  <a:pt x="39014" y="119667"/>
                  <a:pt x="39014" y="119667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" name="Shape 4749">
            <a:extLst>
              <a:ext uri="{FF2B5EF4-FFF2-40B4-BE49-F238E27FC236}">
                <a16:creationId xmlns:a16="http://schemas.microsoft.com/office/drawing/2014/main" xmlns="" id="{FD193AF4-5F88-4225-B209-46614FD7CC20}"/>
              </a:ext>
            </a:extLst>
          </p:cNvPr>
          <p:cNvSpPr/>
          <p:nvPr/>
        </p:nvSpPr>
        <p:spPr>
          <a:xfrm>
            <a:off x="10194048" y="4800070"/>
            <a:ext cx="289909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8144"/>
                </a:moveTo>
                <a:lnTo>
                  <a:pt x="114019" y="68144"/>
                </a:lnTo>
                <a:cubicBezTo>
                  <a:pt x="5581" y="68144"/>
                  <a:pt x="5581" y="68144"/>
                  <a:pt x="5581" y="68144"/>
                </a:cubicBezTo>
                <a:cubicBezTo>
                  <a:pt x="2790" y="68144"/>
                  <a:pt x="0" y="65817"/>
                  <a:pt x="0" y="58504"/>
                </a:cubicBezTo>
                <a:cubicBezTo>
                  <a:pt x="0" y="53850"/>
                  <a:pt x="2790" y="49196"/>
                  <a:pt x="5581" y="49196"/>
                </a:cubicBezTo>
                <a:cubicBezTo>
                  <a:pt x="114019" y="49196"/>
                  <a:pt x="114019" y="49196"/>
                  <a:pt x="114019" y="49196"/>
                </a:cubicBezTo>
                <a:cubicBezTo>
                  <a:pt x="118405" y="49196"/>
                  <a:pt x="119800" y="53850"/>
                  <a:pt x="119800" y="58504"/>
                </a:cubicBezTo>
                <a:cubicBezTo>
                  <a:pt x="119800" y="65817"/>
                  <a:pt x="118405" y="68144"/>
                  <a:pt x="114019" y="68144"/>
                </a:cubicBezTo>
                <a:close/>
                <a:moveTo>
                  <a:pt x="114019" y="18614"/>
                </a:moveTo>
                <a:lnTo>
                  <a:pt x="114019" y="18614"/>
                </a:lnTo>
                <a:cubicBezTo>
                  <a:pt x="5581" y="18614"/>
                  <a:pt x="5581" y="18614"/>
                  <a:pt x="5581" y="18614"/>
                </a:cubicBezTo>
                <a:cubicBezTo>
                  <a:pt x="2790" y="18614"/>
                  <a:pt x="0" y="13961"/>
                  <a:pt x="0" y="9307"/>
                </a:cubicBezTo>
                <a:cubicBezTo>
                  <a:pt x="0" y="4653"/>
                  <a:pt x="2790" y="0"/>
                  <a:pt x="5581" y="0"/>
                </a:cubicBezTo>
                <a:cubicBezTo>
                  <a:pt x="114019" y="0"/>
                  <a:pt x="114019" y="0"/>
                  <a:pt x="114019" y="0"/>
                </a:cubicBezTo>
                <a:cubicBezTo>
                  <a:pt x="118405" y="0"/>
                  <a:pt x="119800" y="4653"/>
                  <a:pt x="119800" y="9307"/>
                </a:cubicBezTo>
                <a:cubicBezTo>
                  <a:pt x="119800" y="13961"/>
                  <a:pt x="118405" y="18614"/>
                  <a:pt x="114019" y="18614"/>
                </a:cubicBezTo>
                <a:close/>
                <a:moveTo>
                  <a:pt x="5581" y="101052"/>
                </a:moveTo>
                <a:lnTo>
                  <a:pt x="5581" y="101052"/>
                </a:lnTo>
                <a:cubicBezTo>
                  <a:pt x="114019" y="101052"/>
                  <a:pt x="114019" y="101052"/>
                  <a:pt x="114019" y="101052"/>
                </a:cubicBezTo>
                <a:cubicBezTo>
                  <a:pt x="118405" y="101052"/>
                  <a:pt x="119800" y="103379"/>
                  <a:pt x="119800" y="110360"/>
                </a:cubicBezTo>
                <a:cubicBezTo>
                  <a:pt x="119800" y="115013"/>
                  <a:pt x="118405" y="119667"/>
                  <a:pt x="114019" y="119667"/>
                </a:cubicBezTo>
                <a:cubicBezTo>
                  <a:pt x="5581" y="119667"/>
                  <a:pt x="5581" y="119667"/>
                  <a:pt x="5581" y="119667"/>
                </a:cubicBezTo>
                <a:cubicBezTo>
                  <a:pt x="2790" y="119667"/>
                  <a:pt x="0" y="115013"/>
                  <a:pt x="0" y="110360"/>
                </a:cubicBezTo>
                <a:cubicBezTo>
                  <a:pt x="0" y="103379"/>
                  <a:pt x="2790" y="101052"/>
                  <a:pt x="5581" y="10105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" name="Shape 4750">
            <a:extLst>
              <a:ext uri="{FF2B5EF4-FFF2-40B4-BE49-F238E27FC236}">
                <a16:creationId xmlns:a16="http://schemas.microsoft.com/office/drawing/2014/main" xmlns="" id="{179DE8B3-17EE-40AD-9C28-D3EAAFB82D6B}"/>
              </a:ext>
            </a:extLst>
          </p:cNvPr>
          <p:cNvSpPr/>
          <p:nvPr/>
        </p:nvSpPr>
        <p:spPr>
          <a:xfrm>
            <a:off x="10675465" y="4411735"/>
            <a:ext cx="228541" cy="550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347" y="118947"/>
                </a:moveTo>
                <a:lnTo>
                  <a:pt x="105347" y="118947"/>
                </a:lnTo>
                <a:cubicBezTo>
                  <a:pt x="96505" y="118947"/>
                  <a:pt x="91200" y="96842"/>
                  <a:pt x="91200" y="58947"/>
                </a:cubicBezTo>
                <a:cubicBezTo>
                  <a:pt x="91200" y="29473"/>
                  <a:pt x="96505" y="0"/>
                  <a:pt x="105347" y="0"/>
                </a:cubicBezTo>
                <a:cubicBezTo>
                  <a:pt x="112673" y="0"/>
                  <a:pt x="119747" y="29473"/>
                  <a:pt x="119747" y="58947"/>
                </a:cubicBezTo>
                <a:cubicBezTo>
                  <a:pt x="119747" y="96842"/>
                  <a:pt x="112673" y="118947"/>
                  <a:pt x="105347" y="118947"/>
                </a:cubicBezTo>
                <a:close/>
                <a:moveTo>
                  <a:pt x="59115" y="118947"/>
                </a:moveTo>
                <a:lnTo>
                  <a:pt x="59115" y="118947"/>
                </a:lnTo>
                <a:cubicBezTo>
                  <a:pt x="51789" y="118947"/>
                  <a:pt x="44715" y="96842"/>
                  <a:pt x="44715" y="58947"/>
                </a:cubicBezTo>
                <a:cubicBezTo>
                  <a:pt x="44715" y="29473"/>
                  <a:pt x="51789" y="0"/>
                  <a:pt x="59115" y="0"/>
                </a:cubicBezTo>
                <a:cubicBezTo>
                  <a:pt x="67957" y="0"/>
                  <a:pt x="73263" y="29473"/>
                  <a:pt x="73263" y="58947"/>
                </a:cubicBezTo>
                <a:cubicBezTo>
                  <a:pt x="73263" y="96842"/>
                  <a:pt x="67957" y="118947"/>
                  <a:pt x="59115" y="118947"/>
                </a:cubicBezTo>
                <a:close/>
                <a:moveTo>
                  <a:pt x="14400" y="118947"/>
                </a:moveTo>
                <a:lnTo>
                  <a:pt x="14400" y="118947"/>
                </a:lnTo>
                <a:cubicBezTo>
                  <a:pt x="7326" y="118947"/>
                  <a:pt x="0" y="96842"/>
                  <a:pt x="0" y="58947"/>
                </a:cubicBezTo>
                <a:cubicBezTo>
                  <a:pt x="0" y="29473"/>
                  <a:pt x="7326" y="0"/>
                  <a:pt x="14400" y="0"/>
                </a:cubicBezTo>
                <a:cubicBezTo>
                  <a:pt x="21473" y="0"/>
                  <a:pt x="28547" y="29473"/>
                  <a:pt x="28547" y="58947"/>
                </a:cubicBezTo>
                <a:cubicBezTo>
                  <a:pt x="28547" y="96842"/>
                  <a:pt x="21473" y="118947"/>
                  <a:pt x="14400" y="118947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" name="Shape 4751">
            <a:extLst>
              <a:ext uri="{FF2B5EF4-FFF2-40B4-BE49-F238E27FC236}">
                <a16:creationId xmlns:a16="http://schemas.microsoft.com/office/drawing/2014/main" xmlns="" id="{9ADE99DD-29E9-4D01-ACA8-4FDA6ABE8EFD}"/>
              </a:ext>
            </a:extLst>
          </p:cNvPr>
          <p:cNvSpPr/>
          <p:nvPr/>
        </p:nvSpPr>
        <p:spPr>
          <a:xfrm>
            <a:off x="10228964" y="4344002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84" y="14848"/>
                </a:moveTo>
                <a:lnTo>
                  <a:pt x="3684" y="14848"/>
                </a:lnTo>
                <a:cubicBezTo>
                  <a:pt x="82105" y="59696"/>
                  <a:pt x="82105" y="59696"/>
                  <a:pt x="82105" y="59696"/>
                </a:cubicBezTo>
                <a:cubicBezTo>
                  <a:pt x="3684" y="106969"/>
                  <a:pt x="3684" y="106969"/>
                  <a:pt x="3684" y="106969"/>
                </a:cubicBezTo>
                <a:cubicBezTo>
                  <a:pt x="0" y="106969"/>
                  <a:pt x="0" y="109090"/>
                  <a:pt x="0" y="111212"/>
                </a:cubicBezTo>
                <a:cubicBezTo>
                  <a:pt x="0" y="117575"/>
                  <a:pt x="7894" y="119696"/>
                  <a:pt x="15263" y="119696"/>
                </a:cubicBezTo>
                <a:cubicBezTo>
                  <a:pt x="18947" y="119696"/>
                  <a:pt x="22631" y="119696"/>
                  <a:pt x="26315" y="117575"/>
                </a:cubicBezTo>
                <a:cubicBezTo>
                  <a:pt x="115789" y="66363"/>
                  <a:pt x="115789" y="66363"/>
                  <a:pt x="115789" y="66363"/>
                </a:cubicBezTo>
                <a:cubicBezTo>
                  <a:pt x="119473" y="64242"/>
                  <a:pt x="119473" y="62121"/>
                  <a:pt x="119473" y="59696"/>
                </a:cubicBezTo>
                <a:cubicBezTo>
                  <a:pt x="119473" y="57575"/>
                  <a:pt x="119473" y="55454"/>
                  <a:pt x="115789" y="53333"/>
                </a:cubicBezTo>
                <a:cubicBezTo>
                  <a:pt x="26315" y="2121"/>
                  <a:pt x="26315" y="2121"/>
                  <a:pt x="26315" y="2121"/>
                </a:cubicBezTo>
                <a:cubicBezTo>
                  <a:pt x="22631" y="2121"/>
                  <a:pt x="18947" y="0"/>
                  <a:pt x="15263" y="0"/>
                </a:cubicBezTo>
                <a:cubicBezTo>
                  <a:pt x="7894" y="0"/>
                  <a:pt x="0" y="4242"/>
                  <a:pt x="0" y="8484"/>
                </a:cubicBezTo>
                <a:cubicBezTo>
                  <a:pt x="0" y="12727"/>
                  <a:pt x="3684" y="14848"/>
                  <a:pt x="3684" y="14848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" name="Shape 4752">
            <a:extLst>
              <a:ext uri="{FF2B5EF4-FFF2-40B4-BE49-F238E27FC236}">
                <a16:creationId xmlns:a16="http://schemas.microsoft.com/office/drawing/2014/main" xmlns="" id="{67F6A9CA-FDF1-4E20-AE61-F2DBBFE7412B}"/>
              </a:ext>
            </a:extLst>
          </p:cNvPr>
          <p:cNvSpPr/>
          <p:nvPr/>
        </p:nvSpPr>
        <p:spPr>
          <a:xfrm>
            <a:off x="10670033" y="3266620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14848"/>
                </a:moveTo>
                <a:lnTo>
                  <a:pt x="111578" y="14848"/>
                </a:lnTo>
                <a:cubicBezTo>
                  <a:pt x="33684" y="59696"/>
                  <a:pt x="33684" y="59696"/>
                  <a:pt x="33684" y="59696"/>
                </a:cubicBezTo>
                <a:cubicBezTo>
                  <a:pt x="115789" y="106969"/>
                  <a:pt x="115789" y="106969"/>
                  <a:pt x="115789" y="106969"/>
                </a:cubicBezTo>
                <a:cubicBezTo>
                  <a:pt x="115789" y="106969"/>
                  <a:pt x="119473" y="109090"/>
                  <a:pt x="119473" y="111212"/>
                </a:cubicBezTo>
                <a:cubicBezTo>
                  <a:pt x="119473" y="117575"/>
                  <a:pt x="111578" y="119696"/>
                  <a:pt x="104210" y="119696"/>
                </a:cubicBezTo>
                <a:cubicBezTo>
                  <a:pt x="100526" y="119696"/>
                  <a:pt x="96842" y="119696"/>
                  <a:pt x="93157" y="117575"/>
                </a:cubicBezTo>
                <a:cubicBezTo>
                  <a:pt x="3684" y="66363"/>
                  <a:pt x="3684" y="66363"/>
                  <a:pt x="3684" y="66363"/>
                </a:cubicBezTo>
                <a:cubicBezTo>
                  <a:pt x="0" y="64242"/>
                  <a:pt x="0" y="62121"/>
                  <a:pt x="0" y="59696"/>
                </a:cubicBezTo>
                <a:cubicBezTo>
                  <a:pt x="0" y="57575"/>
                  <a:pt x="0" y="55454"/>
                  <a:pt x="3684" y="53333"/>
                </a:cubicBezTo>
                <a:cubicBezTo>
                  <a:pt x="93157" y="2121"/>
                  <a:pt x="93157" y="2121"/>
                  <a:pt x="93157" y="2121"/>
                </a:cubicBezTo>
                <a:cubicBezTo>
                  <a:pt x="96842" y="2121"/>
                  <a:pt x="100526" y="0"/>
                  <a:pt x="104210" y="0"/>
                </a:cubicBezTo>
                <a:cubicBezTo>
                  <a:pt x="111578" y="0"/>
                  <a:pt x="119473" y="4242"/>
                  <a:pt x="119473" y="8484"/>
                </a:cubicBezTo>
                <a:cubicBezTo>
                  <a:pt x="119473" y="12727"/>
                  <a:pt x="115789" y="14848"/>
                  <a:pt x="111578" y="14848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" name="Shape 4753">
            <a:extLst>
              <a:ext uri="{FF2B5EF4-FFF2-40B4-BE49-F238E27FC236}">
                <a16:creationId xmlns:a16="http://schemas.microsoft.com/office/drawing/2014/main" xmlns="" id="{A5EADC8A-24E4-4638-BA7D-F0D67EFFDAAD}"/>
              </a:ext>
            </a:extLst>
          </p:cNvPr>
          <p:cNvSpPr/>
          <p:nvPr/>
        </p:nvSpPr>
        <p:spPr>
          <a:xfrm>
            <a:off x="10119844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115789"/>
                </a:moveTo>
                <a:lnTo>
                  <a:pt x="15113" y="115789"/>
                </a:lnTo>
                <a:cubicBezTo>
                  <a:pt x="59848" y="37368"/>
                  <a:pt x="59848" y="37368"/>
                  <a:pt x="59848" y="37368"/>
                </a:cubicBezTo>
                <a:cubicBezTo>
                  <a:pt x="107002" y="115789"/>
                  <a:pt x="107002" y="115789"/>
                  <a:pt x="107002" y="115789"/>
                </a:cubicBezTo>
                <a:cubicBezTo>
                  <a:pt x="107002" y="119473"/>
                  <a:pt x="109118" y="119473"/>
                  <a:pt x="111234" y="119473"/>
                </a:cubicBezTo>
                <a:cubicBezTo>
                  <a:pt x="117581" y="119473"/>
                  <a:pt x="119697" y="115789"/>
                  <a:pt x="119697" y="104210"/>
                </a:cubicBezTo>
                <a:cubicBezTo>
                  <a:pt x="119697" y="100526"/>
                  <a:pt x="119697" y="96842"/>
                  <a:pt x="117581" y="96842"/>
                </a:cubicBezTo>
                <a:cubicBezTo>
                  <a:pt x="66498" y="7894"/>
                  <a:pt x="66498" y="7894"/>
                  <a:pt x="66498" y="7894"/>
                </a:cubicBezTo>
                <a:cubicBezTo>
                  <a:pt x="64382" y="4210"/>
                  <a:pt x="61964" y="0"/>
                  <a:pt x="59848" y="0"/>
                </a:cubicBezTo>
                <a:cubicBezTo>
                  <a:pt x="57732" y="0"/>
                  <a:pt x="55617" y="4210"/>
                  <a:pt x="53501" y="7894"/>
                </a:cubicBezTo>
                <a:cubicBezTo>
                  <a:pt x="2418" y="96842"/>
                  <a:pt x="2418" y="96842"/>
                  <a:pt x="2418" y="96842"/>
                </a:cubicBezTo>
                <a:cubicBezTo>
                  <a:pt x="2418" y="96842"/>
                  <a:pt x="0" y="100526"/>
                  <a:pt x="0" y="104210"/>
                </a:cubicBezTo>
                <a:cubicBezTo>
                  <a:pt x="0" y="115789"/>
                  <a:pt x="4534" y="119473"/>
                  <a:pt x="8765" y="119473"/>
                </a:cubicBezTo>
                <a:cubicBezTo>
                  <a:pt x="12997" y="119473"/>
                  <a:pt x="15113" y="119473"/>
                  <a:pt x="15113" y="115789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" name="Shape 4754">
            <a:extLst>
              <a:ext uri="{FF2B5EF4-FFF2-40B4-BE49-F238E27FC236}">
                <a16:creationId xmlns:a16="http://schemas.microsoft.com/office/drawing/2014/main" xmlns="" id="{16E946D1-16FA-431E-B209-C844A544F25A}"/>
              </a:ext>
            </a:extLst>
          </p:cNvPr>
          <p:cNvSpPr/>
          <p:nvPr/>
        </p:nvSpPr>
        <p:spPr>
          <a:xfrm>
            <a:off x="9616208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7894"/>
                </a:moveTo>
                <a:lnTo>
                  <a:pt x="15113" y="7894"/>
                </a:lnTo>
                <a:cubicBezTo>
                  <a:pt x="59848" y="85789"/>
                  <a:pt x="59848" y="85789"/>
                  <a:pt x="59848" y="85789"/>
                </a:cubicBezTo>
                <a:cubicBezTo>
                  <a:pt x="104886" y="4210"/>
                  <a:pt x="104886" y="4210"/>
                  <a:pt x="104886" y="4210"/>
                </a:cubicBezTo>
                <a:cubicBezTo>
                  <a:pt x="107002" y="4210"/>
                  <a:pt x="109118" y="0"/>
                  <a:pt x="111234" y="0"/>
                </a:cubicBezTo>
                <a:cubicBezTo>
                  <a:pt x="115465" y="0"/>
                  <a:pt x="119697" y="7894"/>
                  <a:pt x="119697" y="15263"/>
                </a:cubicBezTo>
                <a:cubicBezTo>
                  <a:pt x="119697" y="18947"/>
                  <a:pt x="119697" y="22631"/>
                  <a:pt x="117581" y="26315"/>
                </a:cubicBezTo>
                <a:cubicBezTo>
                  <a:pt x="66498" y="115789"/>
                  <a:pt x="66498" y="115789"/>
                  <a:pt x="66498" y="115789"/>
                </a:cubicBezTo>
                <a:cubicBezTo>
                  <a:pt x="64080" y="119473"/>
                  <a:pt x="61964" y="119473"/>
                  <a:pt x="59848" y="119473"/>
                </a:cubicBezTo>
                <a:cubicBezTo>
                  <a:pt x="57732" y="119473"/>
                  <a:pt x="55617" y="119473"/>
                  <a:pt x="53501" y="115789"/>
                </a:cubicBezTo>
                <a:cubicBezTo>
                  <a:pt x="2115" y="26315"/>
                  <a:pt x="2115" y="26315"/>
                  <a:pt x="2115" y="26315"/>
                </a:cubicBezTo>
                <a:cubicBezTo>
                  <a:pt x="0" y="22631"/>
                  <a:pt x="0" y="18947"/>
                  <a:pt x="0" y="15263"/>
                </a:cubicBezTo>
                <a:cubicBezTo>
                  <a:pt x="0" y="7894"/>
                  <a:pt x="4534" y="0"/>
                  <a:pt x="8765" y="0"/>
                </a:cubicBezTo>
                <a:cubicBezTo>
                  <a:pt x="10881" y="0"/>
                  <a:pt x="12997" y="4210"/>
                  <a:pt x="15113" y="7894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" name="Shape 4755">
            <a:extLst>
              <a:ext uri="{FF2B5EF4-FFF2-40B4-BE49-F238E27FC236}">
                <a16:creationId xmlns:a16="http://schemas.microsoft.com/office/drawing/2014/main" xmlns="" id="{E4F7F614-F10F-4D36-8813-E3DA29AC906D}"/>
              </a:ext>
            </a:extLst>
          </p:cNvPr>
          <p:cNvSpPr/>
          <p:nvPr/>
        </p:nvSpPr>
        <p:spPr>
          <a:xfrm>
            <a:off x="9127385" y="3287787"/>
            <a:ext cx="152361" cy="152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90" y="15799"/>
                </a:moveTo>
                <a:lnTo>
                  <a:pt x="116990" y="15799"/>
                </a:lnTo>
                <a:cubicBezTo>
                  <a:pt x="74482" y="58307"/>
                  <a:pt x="74482" y="58307"/>
                  <a:pt x="74482" y="58307"/>
                </a:cubicBezTo>
                <a:cubicBezTo>
                  <a:pt x="116990" y="101191"/>
                  <a:pt x="116990" y="101191"/>
                  <a:pt x="116990" y="101191"/>
                </a:cubicBezTo>
                <a:cubicBezTo>
                  <a:pt x="119623" y="103824"/>
                  <a:pt x="119623" y="106457"/>
                  <a:pt x="119623" y="109090"/>
                </a:cubicBezTo>
                <a:cubicBezTo>
                  <a:pt x="119623" y="114357"/>
                  <a:pt x="116990" y="119623"/>
                  <a:pt x="108714" y="119623"/>
                </a:cubicBezTo>
                <a:cubicBezTo>
                  <a:pt x="106081" y="119623"/>
                  <a:pt x="103448" y="119623"/>
                  <a:pt x="103448" y="116990"/>
                </a:cubicBezTo>
                <a:cubicBezTo>
                  <a:pt x="60940" y="74482"/>
                  <a:pt x="60940" y="74482"/>
                  <a:pt x="60940" y="74482"/>
                </a:cubicBezTo>
                <a:cubicBezTo>
                  <a:pt x="18432" y="116990"/>
                  <a:pt x="18432" y="116990"/>
                  <a:pt x="18432" y="116990"/>
                </a:cubicBezTo>
                <a:cubicBezTo>
                  <a:pt x="15799" y="119623"/>
                  <a:pt x="13166" y="119623"/>
                  <a:pt x="10532" y="119623"/>
                </a:cubicBezTo>
                <a:cubicBezTo>
                  <a:pt x="5266" y="119623"/>
                  <a:pt x="0" y="114357"/>
                  <a:pt x="0" y="109090"/>
                </a:cubicBezTo>
                <a:cubicBezTo>
                  <a:pt x="0" y="106457"/>
                  <a:pt x="0" y="103824"/>
                  <a:pt x="2633" y="101191"/>
                </a:cubicBezTo>
                <a:cubicBezTo>
                  <a:pt x="45141" y="58307"/>
                  <a:pt x="45141" y="58307"/>
                  <a:pt x="45141" y="58307"/>
                </a:cubicBezTo>
                <a:cubicBezTo>
                  <a:pt x="2633" y="15799"/>
                  <a:pt x="2633" y="15799"/>
                  <a:pt x="2633" y="15799"/>
                </a:cubicBezTo>
                <a:cubicBezTo>
                  <a:pt x="0" y="15799"/>
                  <a:pt x="0" y="13166"/>
                  <a:pt x="0" y="10532"/>
                </a:cubicBezTo>
                <a:cubicBezTo>
                  <a:pt x="0" y="2633"/>
                  <a:pt x="5266" y="0"/>
                  <a:pt x="10532" y="0"/>
                </a:cubicBezTo>
                <a:cubicBezTo>
                  <a:pt x="13166" y="0"/>
                  <a:pt x="15799" y="0"/>
                  <a:pt x="18432" y="2633"/>
                </a:cubicBezTo>
                <a:cubicBezTo>
                  <a:pt x="60940" y="45141"/>
                  <a:pt x="60940" y="45141"/>
                  <a:pt x="60940" y="45141"/>
                </a:cubicBezTo>
                <a:cubicBezTo>
                  <a:pt x="103448" y="2633"/>
                  <a:pt x="103448" y="2633"/>
                  <a:pt x="103448" y="2633"/>
                </a:cubicBezTo>
                <a:cubicBezTo>
                  <a:pt x="103448" y="0"/>
                  <a:pt x="106081" y="0"/>
                  <a:pt x="108714" y="0"/>
                </a:cubicBezTo>
                <a:cubicBezTo>
                  <a:pt x="116990" y="0"/>
                  <a:pt x="119623" y="2633"/>
                  <a:pt x="119623" y="10532"/>
                </a:cubicBezTo>
                <a:cubicBezTo>
                  <a:pt x="119623" y="13166"/>
                  <a:pt x="119623" y="15799"/>
                  <a:pt x="116990" y="15799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" name="Shape 4756">
            <a:extLst>
              <a:ext uri="{FF2B5EF4-FFF2-40B4-BE49-F238E27FC236}">
                <a16:creationId xmlns:a16="http://schemas.microsoft.com/office/drawing/2014/main" xmlns="" id="{E65D6C65-94ED-4987-A26E-E5DF7132D3D2}"/>
              </a:ext>
            </a:extLst>
          </p:cNvPr>
          <p:cNvSpPr/>
          <p:nvPr/>
        </p:nvSpPr>
        <p:spPr>
          <a:xfrm>
            <a:off x="8600473" y="3300487"/>
            <a:ext cx="190450" cy="1291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1" y="19111"/>
                </a:moveTo>
                <a:lnTo>
                  <a:pt x="117581" y="19111"/>
                </a:lnTo>
                <a:cubicBezTo>
                  <a:pt x="51385" y="116444"/>
                  <a:pt x="51385" y="116444"/>
                  <a:pt x="51385" y="116444"/>
                </a:cubicBezTo>
                <a:cubicBezTo>
                  <a:pt x="51385" y="119555"/>
                  <a:pt x="49269" y="119555"/>
                  <a:pt x="47153" y="119555"/>
                </a:cubicBezTo>
                <a:cubicBezTo>
                  <a:pt x="45037" y="119555"/>
                  <a:pt x="42619" y="119555"/>
                  <a:pt x="40503" y="116444"/>
                </a:cubicBezTo>
                <a:cubicBezTo>
                  <a:pt x="4231" y="63111"/>
                  <a:pt x="4231" y="63111"/>
                  <a:pt x="4231" y="63111"/>
                </a:cubicBezTo>
                <a:cubicBezTo>
                  <a:pt x="2115" y="60000"/>
                  <a:pt x="0" y="56444"/>
                  <a:pt x="0" y="53333"/>
                </a:cubicBezTo>
                <a:cubicBezTo>
                  <a:pt x="0" y="47111"/>
                  <a:pt x="4231" y="40888"/>
                  <a:pt x="8463" y="40888"/>
                </a:cubicBezTo>
                <a:cubicBezTo>
                  <a:pt x="10881" y="40888"/>
                  <a:pt x="12997" y="40888"/>
                  <a:pt x="15113" y="44000"/>
                </a:cubicBezTo>
                <a:cubicBezTo>
                  <a:pt x="47153" y="91111"/>
                  <a:pt x="47153" y="91111"/>
                  <a:pt x="47153" y="91111"/>
                </a:cubicBezTo>
                <a:cubicBezTo>
                  <a:pt x="107002" y="3111"/>
                  <a:pt x="107002" y="3111"/>
                  <a:pt x="107002" y="3111"/>
                </a:cubicBezTo>
                <a:cubicBezTo>
                  <a:pt x="107002" y="0"/>
                  <a:pt x="109118" y="0"/>
                  <a:pt x="111234" y="0"/>
                </a:cubicBezTo>
                <a:cubicBezTo>
                  <a:pt x="117581" y="0"/>
                  <a:pt x="119697" y="3111"/>
                  <a:pt x="119697" y="12888"/>
                </a:cubicBezTo>
                <a:cubicBezTo>
                  <a:pt x="119697" y="16000"/>
                  <a:pt x="119697" y="19111"/>
                  <a:pt x="117581" y="19111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" name="Shape 4757">
            <a:extLst>
              <a:ext uri="{FF2B5EF4-FFF2-40B4-BE49-F238E27FC236}">
                <a16:creationId xmlns:a16="http://schemas.microsoft.com/office/drawing/2014/main" xmlns="" id="{50ED1D2D-F1E5-447B-90AD-064161760A06}"/>
              </a:ext>
            </a:extLst>
          </p:cNvPr>
          <p:cNvSpPr/>
          <p:nvPr/>
        </p:nvSpPr>
        <p:spPr>
          <a:xfrm>
            <a:off x="8086257" y="3347054"/>
            <a:ext cx="211611" cy="27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072" y="117931"/>
                </a:moveTo>
                <a:lnTo>
                  <a:pt x="112072" y="117931"/>
                </a:lnTo>
                <a:cubicBezTo>
                  <a:pt x="67517" y="117931"/>
                  <a:pt x="67517" y="117931"/>
                  <a:pt x="67517" y="117931"/>
                </a:cubicBezTo>
                <a:cubicBezTo>
                  <a:pt x="52209" y="117931"/>
                  <a:pt x="52209" y="117931"/>
                  <a:pt x="52209" y="117931"/>
                </a:cubicBezTo>
                <a:cubicBezTo>
                  <a:pt x="7653" y="117931"/>
                  <a:pt x="7653" y="117931"/>
                  <a:pt x="7653" y="117931"/>
                </a:cubicBezTo>
                <a:cubicBezTo>
                  <a:pt x="3826" y="117931"/>
                  <a:pt x="0" y="103448"/>
                  <a:pt x="0" y="57931"/>
                </a:cubicBezTo>
                <a:cubicBezTo>
                  <a:pt x="0" y="28965"/>
                  <a:pt x="3826" y="0"/>
                  <a:pt x="7653" y="0"/>
                </a:cubicBezTo>
                <a:cubicBezTo>
                  <a:pt x="52209" y="0"/>
                  <a:pt x="52209" y="0"/>
                  <a:pt x="52209" y="0"/>
                </a:cubicBezTo>
                <a:cubicBezTo>
                  <a:pt x="67517" y="0"/>
                  <a:pt x="67517" y="0"/>
                  <a:pt x="67517" y="0"/>
                </a:cubicBezTo>
                <a:cubicBezTo>
                  <a:pt x="112072" y="0"/>
                  <a:pt x="112072" y="0"/>
                  <a:pt x="112072" y="0"/>
                </a:cubicBezTo>
                <a:cubicBezTo>
                  <a:pt x="115899" y="0"/>
                  <a:pt x="119726" y="28965"/>
                  <a:pt x="119726" y="57931"/>
                </a:cubicBezTo>
                <a:cubicBezTo>
                  <a:pt x="119726" y="103448"/>
                  <a:pt x="115899" y="117931"/>
                  <a:pt x="112072" y="117931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" name="Shape 4758">
            <a:extLst>
              <a:ext uri="{FF2B5EF4-FFF2-40B4-BE49-F238E27FC236}">
                <a16:creationId xmlns:a16="http://schemas.microsoft.com/office/drawing/2014/main" xmlns="" id="{23854AB6-D89A-400A-8FEA-05E397CB3D60}"/>
              </a:ext>
            </a:extLst>
          </p:cNvPr>
          <p:cNvSpPr/>
          <p:nvPr/>
        </p:nvSpPr>
        <p:spPr>
          <a:xfrm>
            <a:off x="7580506" y="3260271"/>
            <a:ext cx="207380" cy="2074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944" y="66666"/>
                </a:moveTo>
                <a:lnTo>
                  <a:pt x="111944" y="66666"/>
                </a:lnTo>
                <a:cubicBezTo>
                  <a:pt x="68611" y="66666"/>
                  <a:pt x="68611" y="66666"/>
                  <a:pt x="68611" y="66666"/>
                </a:cubicBezTo>
                <a:cubicBezTo>
                  <a:pt x="68611" y="111666"/>
                  <a:pt x="68611" y="111666"/>
                  <a:pt x="68611" y="111666"/>
                </a:cubicBezTo>
                <a:cubicBezTo>
                  <a:pt x="68611" y="115833"/>
                  <a:pt x="64722" y="119722"/>
                  <a:pt x="60833" y="119722"/>
                </a:cubicBezTo>
                <a:cubicBezTo>
                  <a:pt x="55000" y="119722"/>
                  <a:pt x="53055" y="115833"/>
                  <a:pt x="53055" y="111666"/>
                </a:cubicBezTo>
                <a:cubicBezTo>
                  <a:pt x="53055" y="66666"/>
                  <a:pt x="53055" y="66666"/>
                  <a:pt x="53055" y="66666"/>
                </a:cubicBezTo>
                <a:cubicBezTo>
                  <a:pt x="7777" y="66666"/>
                  <a:pt x="7777" y="66666"/>
                  <a:pt x="7777" y="66666"/>
                </a:cubicBezTo>
                <a:cubicBezTo>
                  <a:pt x="3888" y="66666"/>
                  <a:pt x="0" y="64722"/>
                  <a:pt x="0" y="58611"/>
                </a:cubicBezTo>
                <a:cubicBezTo>
                  <a:pt x="0" y="54722"/>
                  <a:pt x="3888" y="50833"/>
                  <a:pt x="7777" y="50833"/>
                </a:cubicBezTo>
                <a:cubicBezTo>
                  <a:pt x="53055" y="50833"/>
                  <a:pt x="53055" y="50833"/>
                  <a:pt x="53055" y="50833"/>
                </a:cubicBezTo>
                <a:cubicBezTo>
                  <a:pt x="53055" y="7777"/>
                  <a:pt x="53055" y="7777"/>
                  <a:pt x="53055" y="7777"/>
                </a:cubicBezTo>
                <a:cubicBezTo>
                  <a:pt x="53055" y="1944"/>
                  <a:pt x="55000" y="0"/>
                  <a:pt x="60833" y="0"/>
                </a:cubicBezTo>
                <a:cubicBezTo>
                  <a:pt x="64722" y="0"/>
                  <a:pt x="68611" y="1944"/>
                  <a:pt x="68611" y="7777"/>
                </a:cubicBezTo>
                <a:cubicBezTo>
                  <a:pt x="68611" y="50833"/>
                  <a:pt x="68611" y="50833"/>
                  <a:pt x="68611" y="50833"/>
                </a:cubicBezTo>
                <a:cubicBezTo>
                  <a:pt x="111944" y="50833"/>
                  <a:pt x="111944" y="50833"/>
                  <a:pt x="111944" y="50833"/>
                </a:cubicBezTo>
                <a:cubicBezTo>
                  <a:pt x="117777" y="50833"/>
                  <a:pt x="119722" y="54722"/>
                  <a:pt x="119722" y="58611"/>
                </a:cubicBezTo>
                <a:cubicBezTo>
                  <a:pt x="119722" y="64722"/>
                  <a:pt x="117777" y="66666"/>
                  <a:pt x="111944" y="66666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4" name="Shape 4759">
            <a:extLst>
              <a:ext uri="{FF2B5EF4-FFF2-40B4-BE49-F238E27FC236}">
                <a16:creationId xmlns:a16="http://schemas.microsoft.com/office/drawing/2014/main" xmlns="" id="{36C6EC0C-518E-45BA-9899-96DD6E648208}"/>
              </a:ext>
            </a:extLst>
          </p:cNvPr>
          <p:cNvSpPr/>
          <p:nvPr/>
        </p:nvSpPr>
        <p:spPr>
          <a:xfrm>
            <a:off x="9702969" y="4744411"/>
            <a:ext cx="107921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35" y="93176"/>
                </a:moveTo>
                <a:lnTo>
                  <a:pt x="59735" y="93176"/>
                </a:lnTo>
                <a:cubicBezTo>
                  <a:pt x="0" y="119764"/>
                  <a:pt x="0" y="119764"/>
                  <a:pt x="0" y="119764"/>
                </a:cubicBezTo>
                <a:cubicBezTo>
                  <a:pt x="0" y="86588"/>
                  <a:pt x="0" y="86588"/>
                  <a:pt x="0" y="86588"/>
                </a:cubicBezTo>
                <a:cubicBezTo>
                  <a:pt x="0" y="64941"/>
                  <a:pt x="0" y="64941"/>
                  <a:pt x="0" y="64941"/>
                </a:cubicBezTo>
                <a:cubicBezTo>
                  <a:pt x="0" y="40000"/>
                  <a:pt x="0" y="40000"/>
                  <a:pt x="0" y="40000"/>
                </a:cubicBezTo>
                <a:cubicBezTo>
                  <a:pt x="0" y="30117"/>
                  <a:pt x="0" y="30117"/>
                  <a:pt x="0" y="30117"/>
                </a:cubicBezTo>
                <a:cubicBezTo>
                  <a:pt x="0" y="6823"/>
                  <a:pt x="0" y="6823"/>
                  <a:pt x="0" y="6823"/>
                </a:cubicBezTo>
                <a:cubicBezTo>
                  <a:pt x="0" y="3529"/>
                  <a:pt x="7400" y="0"/>
                  <a:pt x="14801" y="0"/>
                </a:cubicBezTo>
                <a:cubicBezTo>
                  <a:pt x="104669" y="0"/>
                  <a:pt x="104669" y="0"/>
                  <a:pt x="104669" y="0"/>
                </a:cubicBezTo>
                <a:cubicBezTo>
                  <a:pt x="115770" y="0"/>
                  <a:pt x="119471" y="3529"/>
                  <a:pt x="119471" y="6823"/>
                </a:cubicBezTo>
                <a:cubicBezTo>
                  <a:pt x="119471" y="30117"/>
                  <a:pt x="119471" y="30117"/>
                  <a:pt x="119471" y="30117"/>
                </a:cubicBezTo>
                <a:cubicBezTo>
                  <a:pt x="119471" y="40000"/>
                  <a:pt x="119471" y="40000"/>
                  <a:pt x="119471" y="40000"/>
                </a:cubicBezTo>
                <a:cubicBezTo>
                  <a:pt x="119471" y="64941"/>
                  <a:pt x="119471" y="64941"/>
                  <a:pt x="119471" y="64941"/>
                </a:cubicBezTo>
                <a:cubicBezTo>
                  <a:pt x="119471" y="86588"/>
                  <a:pt x="119471" y="86588"/>
                  <a:pt x="119471" y="86588"/>
                </a:cubicBezTo>
                <a:cubicBezTo>
                  <a:pt x="119471" y="119764"/>
                  <a:pt x="119471" y="119764"/>
                  <a:pt x="119471" y="119764"/>
                </a:cubicBezTo>
                <a:lnTo>
                  <a:pt x="59735" y="93176"/>
                </a:ln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5" name="Shape 4760">
            <a:extLst>
              <a:ext uri="{FF2B5EF4-FFF2-40B4-BE49-F238E27FC236}">
                <a16:creationId xmlns:a16="http://schemas.microsoft.com/office/drawing/2014/main" xmlns="" id="{59F78D88-0970-4F79-9B88-3BAE51B0346F}"/>
              </a:ext>
            </a:extLst>
          </p:cNvPr>
          <p:cNvSpPr/>
          <p:nvPr/>
        </p:nvSpPr>
        <p:spPr>
          <a:xfrm>
            <a:off x="9104108" y="4744411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65" y="96157"/>
                </a:moveTo>
                <a:lnTo>
                  <a:pt x="115665" y="96157"/>
                </a:lnTo>
                <a:cubicBezTo>
                  <a:pt x="62660" y="118423"/>
                  <a:pt x="62660" y="118423"/>
                  <a:pt x="62660" y="118423"/>
                </a:cubicBezTo>
                <a:cubicBezTo>
                  <a:pt x="61280" y="119802"/>
                  <a:pt x="61280" y="119802"/>
                  <a:pt x="59901" y="119802"/>
                </a:cubicBezTo>
                <a:cubicBezTo>
                  <a:pt x="58522" y="119802"/>
                  <a:pt x="58522" y="119802"/>
                  <a:pt x="57142" y="118423"/>
                </a:cubicBezTo>
                <a:cubicBezTo>
                  <a:pt x="4137" y="96157"/>
                  <a:pt x="4137" y="96157"/>
                  <a:pt x="4137" y="96157"/>
                </a:cubicBezTo>
                <a:cubicBezTo>
                  <a:pt x="1379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58" y="0"/>
                  <a:pt x="5517" y="0"/>
                </a:cubicBezTo>
                <a:cubicBezTo>
                  <a:pt x="6896" y="0"/>
                  <a:pt x="6896" y="0"/>
                  <a:pt x="8275" y="1576"/>
                </a:cubicBezTo>
                <a:cubicBezTo>
                  <a:pt x="59901" y="22463"/>
                  <a:pt x="59901" y="22463"/>
                  <a:pt x="59901" y="22463"/>
                </a:cubicBezTo>
                <a:cubicBezTo>
                  <a:pt x="111330" y="1576"/>
                  <a:pt x="111330" y="1576"/>
                  <a:pt x="111330" y="1576"/>
                </a:cubicBezTo>
                <a:cubicBezTo>
                  <a:pt x="112709" y="0"/>
                  <a:pt x="112709" y="0"/>
                  <a:pt x="114088" y="0"/>
                </a:cubicBezTo>
                <a:cubicBezTo>
                  <a:pt x="117044" y="0"/>
                  <a:pt x="119802" y="2955"/>
                  <a:pt x="119802" y="5714"/>
                </a:cubicBezTo>
                <a:cubicBezTo>
                  <a:pt x="119802" y="92019"/>
                  <a:pt x="119802" y="92019"/>
                  <a:pt x="119802" y="92019"/>
                </a:cubicBezTo>
                <a:cubicBezTo>
                  <a:pt x="119802" y="93399"/>
                  <a:pt x="118423" y="96157"/>
                  <a:pt x="115665" y="96157"/>
                </a:cubicBezTo>
                <a:close/>
                <a:moveTo>
                  <a:pt x="54384" y="32118"/>
                </a:moveTo>
                <a:lnTo>
                  <a:pt x="54384" y="32118"/>
                </a:lnTo>
                <a:cubicBezTo>
                  <a:pt x="11034" y="13990"/>
                  <a:pt x="11034" y="13990"/>
                  <a:pt x="11034" y="13990"/>
                </a:cubicBezTo>
                <a:cubicBezTo>
                  <a:pt x="11034" y="87881"/>
                  <a:pt x="11034" y="87881"/>
                  <a:pt x="11034" y="87881"/>
                </a:cubicBezTo>
                <a:cubicBezTo>
                  <a:pt x="54384" y="106009"/>
                  <a:pt x="54384" y="106009"/>
                  <a:pt x="54384" y="106009"/>
                </a:cubicBezTo>
                <a:lnTo>
                  <a:pt x="54384" y="32118"/>
                </a:lnTo>
                <a:close/>
                <a:moveTo>
                  <a:pt x="108571" y="13990"/>
                </a:moveTo>
                <a:lnTo>
                  <a:pt x="108571" y="13990"/>
                </a:lnTo>
                <a:cubicBezTo>
                  <a:pt x="65418" y="32118"/>
                  <a:pt x="65418" y="32118"/>
                  <a:pt x="65418" y="32118"/>
                </a:cubicBezTo>
                <a:cubicBezTo>
                  <a:pt x="65418" y="106009"/>
                  <a:pt x="65418" y="106009"/>
                  <a:pt x="65418" y="106009"/>
                </a:cubicBezTo>
                <a:cubicBezTo>
                  <a:pt x="108571" y="87881"/>
                  <a:pt x="108571" y="87881"/>
                  <a:pt x="108571" y="87881"/>
                </a:cubicBezTo>
                <a:lnTo>
                  <a:pt x="108571" y="13990"/>
                </a:lnTo>
                <a:close/>
                <a:moveTo>
                  <a:pt x="73891" y="40591"/>
                </a:moveTo>
                <a:lnTo>
                  <a:pt x="73891" y="40591"/>
                </a:lnTo>
                <a:cubicBezTo>
                  <a:pt x="94581" y="30738"/>
                  <a:pt x="94581" y="30738"/>
                  <a:pt x="94581" y="30738"/>
                </a:cubicBezTo>
                <a:cubicBezTo>
                  <a:pt x="96157" y="30738"/>
                  <a:pt x="96157" y="30738"/>
                  <a:pt x="97536" y="30738"/>
                </a:cubicBezTo>
                <a:cubicBezTo>
                  <a:pt x="100295" y="30738"/>
                  <a:pt x="103054" y="32118"/>
                  <a:pt x="103054" y="36256"/>
                </a:cubicBezTo>
                <a:cubicBezTo>
                  <a:pt x="103054" y="37635"/>
                  <a:pt x="101674" y="40591"/>
                  <a:pt x="98916" y="40591"/>
                </a:cubicBezTo>
                <a:cubicBezTo>
                  <a:pt x="79408" y="50246"/>
                  <a:pt x="79408" y="50246"/>
                  <a:pt x="79408" y="50246"/>
                </a:cubicBezTo>
                <a:cubicBezTo>
                  <a:pt x="78029" y="50246"/>
                  <a:pt x="78029" y="50246"/>
                  <a:pt x="76650" y="50246"/>
                </a:cubicBezTo>
                <a:cubicBezTo>
                  <a:pt x="73891" y="50246"/>
                  <a:pt x="70935" y="48866"/>
                  <a:pt x="70935" y="44729"/>
                </a:cubicBezTo>
                <a:cubicBezTo>
                  <a:pt x="70935" y="43349"/>
                  <a:pt x="72315" y="40591"/>
                  <a:pt x="73891" y="40591"/>
                </a:cubicBezTo>
                <a:close/>
                <a:moveTo>
                  <a:pt x="73891" y="59901"/>
                </a:moveTo>
                <a:lnTo>
                  <a:pt x="73891" y="59901"/>
                </a:lnTo>
                <a:cubicBezTo>
                  <a:pt x="94581" y="51625"/>
                  <a:pt x="94581" y="51625"/>
                  <a:pt x="94581" y="51625"/>
                </a:cubicBezTo>
                <a:cubicBezTo>
                  <a:pt x="96157" y="50246"/>
                  <a:pt x="96157" y="50246"/>
                  <a:pt x="97536" y="50246"/>
                </a:cubicBezTo>
                <a:cubicBezTo>
                  <a:pt x="100295" y="50246"/>
                  <a:pt x="103054" y="53004"/>
                  <a:pt x="103054" y="55763"/>
                </a:cubicBezTo>
                <a:cubicBezTo>
                  <a:pt x="103054" y="58522"/>
                  <a:pt x="101674" y="59901"/>
                  <a:pt x="98916" y="61280"/>
                </a:cubicBezTo>
                <a:cubicBezTo>
                  <a:pt x="79408" y="71133"/>
                  <a:pt x="79408" y="71133"/>
                  <a:pt x="79408" y="71133"/>
                </a:cubicBezTo>
                <a:cubicBezTo>
                  <a:pt x="78029" y="71133"/>
                  <a:pt x="78029" y="71133"/>
                  <a:pt x="76650" y="71133"/>
                </a:cubicBezTo>
                <a:cubicBezTo>
                  <a:pt x="73891" y="71133"/>
                  <a:pt x="70935" y="68374"/>
                  <a:pt x="70935" y="65615"/>
                </a:cubicBezTo>
                <a:cubicBezTo>
                  <a:pt x="70935" y="62857"/>
                  <a:pt x="72315" y="61280"/>
                  <a:pt x="73891" y="59901"/>
                </a:cubicBezTo>
                <a:close/>
                <a:moveTo>
                  <a:pt x="73891" y="80788"/>
                </a:moveTo>
                <a:lnTo>
                  <a:pt x="73891" y="80788"/>
                </a:lnTo>
                <a:cubicBezTo>
                  <a:pt x="94581" y="71133"/>
                  <a:pt x="94581" y="71133"/>
                  <a:pt x="94581" y="71133"/>
                </a:cubicBezTo>
                <a:cubicBezTo>
                  <a:pt x="96157" y="71133"/>
                  <a:pt x="96157" y="71133"/>
                  <a:pt x="97536" y="71133"/>
                </a:cubicBezTo>
                <a:cubicBezTo>
                  <a:pt x="100295" y="71133"/>
                  <a:pt x="103054" y="73891"/>
                  <a:pt x="103054" y="76650"/>
                </a:cubicBezTo>
                <a:cubicBezTo>
                  <a:pt x="103054" y="79408"/>
                  <a:pt x="101674" y="80788"/>
                  <a:pt x="98916" y="82167"/>
                </a:cubicBezTo>
                <a:cubicBezTo>
                  <a:pt x="79408" y="90640"/>
                  <a:pt x="79408" y="90640"/>
                  <a:pt x="79408" y="90640"/>
                </a:cubicBezTo>
                <a:cubicBezTo>
                  <a:pt x="78029" y="92019"/>
                  <a:pt x="78029" y="92019"/>
                  <a:pt x="76650" y="92019"/>
                </a:cubicBezTo>
                <a:cubicBezTo>
                  <a:pt x="73891" y="92019"/>
                  <a:pt x="70935" y="89261"/>
                  <a:pt x="70935" y="86502"/>
                </a:cubicBezTo>
                <a:cubicBezTo>
                  <a:pt x="70935" y="83743"/>
                  <a:pt x="72315" y="82167"/>
                  <a:pt x="73891" y="80788"/>
                </a:cubicBezTo>
                <a:close/>
                <a:moveTo>
                  <a:pt x="22266" y="30738"/>
                </a:moveTo>
                <a:lnTo>
                  <a:pt x="22266" y="30738"/>
                </a:lnTo>
                <a:cubicBezTo>
                  <a:pt x="23645" y="30738"/>
                  <a:pt x="23645" y="30738"/>
                  <a:pt x="25024" y="30738"/>
                </a:cubicBezTo>
                <a:cubicBezTo>
                  <a:pt x="45911" y="40591"/>
                  <a:pt x="45911" y="40591"/>
                  <a:pt x="45911" y="40591"/>
                </a:cubicBezTo>
                <a:cubicBezTo>
                  <a:pt x="47290" y="40591"/>
                  <a:pt x="48669" y="43349"/>
                  <a:pt x="48669" y="44729"/>
                </a:cubicBezTo>
                <a:cubicBezTo>
                  <a:pt x="48669" y="48866"/>
                  <a:pt x="45911" y="50246"/>
                  <a:pt x="43152" y="50246"/>
                </a:cubicBezTo>
                <a:cubicBezTo>
                  <a:pt x="41773" y="50246"/>
                  <a:pt x="41773" y="50246"/>
                  <a:pt x="40394" y="50246"/>
                </a:cubicBezTo>
                <a:cubicBezTo>
                  <a:pt x="20886" y="40591"/>
                  <a:pt x="20886" y="40591"/>
                  <a:pt x="20886" y="40591"/>
                </a:cubicBezTo>
                <a:cubicBezTo>
                  <a:pt x="18128" y="40591"/>
                  <a:pt x="16748" y="37635"/>
                  <a:pt x="16748" y="36256"/>
                </a:cubicBezTo>
                <a:cubicBezTo>
                  <a:pt x="16748" y="32118"/>
                  <a:pt x="19507" y="30738"/>
                  <a:pt x="22266" y="30738"/>
                </a:cubicBezTo>
                <a:close/>
                <a:moveTo>
                  <a:pt x="22266" y="50246"/>
                </a:moveTo>
                <a:lnTo>
                  <a:pt x="22266" y="50246"/>
                </a:lnTo>
                <a:cubicBezTo>
                  <a:pt x="23645" y="50246"/>
                  <a:pt x="23645" y="50246"/>
                  <a:pt x="25024" y="51625"/>
                </a:cubicBezTo>
                <a:cubicBezTo>
                  <a:pt x="45911" y="59901"/>
                  <a:pt x="45911" y="59901"/>
                  <a:pt x="45911" y="59901"/>
                </a:cubicBezTo>
                <a:cubicBezTo>
                  <a:pt x="47290" y="61280"/>
                  <a:pt x="48669" y="62857"/>
                  <a:pt x="48669" y="65615"/>
                </a:cubicBezTo>
                <a:cubicBezTo>
                  <a:pt x="48669" y="68374"/>
                  <a:pt x="45911" y="71133"/>
                  <a:pt x="43152" y="71133"/>
                </a:cubicBezTo>
                <a:cubicBezTo>
                  <a:pt x="41773" y="71133"/>
                  <a:pt x="41773" y="71133"/>
                  <a:pt x="40394" y="71133"/>
                </a:cubicBezTo>
                <a:cubicBezTo>
                  <a:pt x="20886" y="61280"/>
                  <a:pt x="20886" y="61280"/>
                  <a:pt x="20886" y="61280"/>
                </a:cubicBezTo>
                <a:cubicBezTo>
                  <a:pt x="18128" y="59901"/>
                  <a:pt x="16748" y="58522"/>
                  <a:pt x="16748" y="55763"/>
                </a:cubicBezTo>
                <a:cubicBezTo>
                  <a:pt x="16748" y="53004"/>
                  <a:pt x="19507" y="50246"/>
                  <a:pt x="22266" y="50246"/>
                </a:cubicBezTo>
                <a:close/>
                <a:moveTo>
                  <a:pt x="22266" y="71133"/>
                </a:moveTo>
                <a:lnTo>
                  <a:pt x="22266" y="71133"/>
                </a:lnTo>
                <a:cubicBezTo>
                  <a:pt x="23645" y="71133"/>
                  <a:pt x="23645" y="71133"/>
                  <a:pt x="25024" y="71133"/>
                </a:cubicBezTo>
                <a:cubicBezTo>
                  <a:pt x="45911" y="80788"/>
                  <a:pt x="45911" y="80788"/>
                  <a:pt x="45911" y="80788"/>
                </a:cubicBezTo>
                <a:cubicBezTo>
                  <a:pt x="47290" y="82167"/>
                  <a:pt x="48669" y="83743"/>
                  <a:pt x="48669" y="86502"/>
                </a:cubicBezTo>
                <a:cubicBezTo>
                  <a:pt x="48669" y="89261"/>
                  <a:pt x="45911" y="92019"/>
                  <a:pt x="43152" y="92019"/>
                </a:cubicBezTo>
                <a:cubicBezTo>
                  <a:pt x="41773" y="92019"/>
                  <a:pt x="41773" y="92019"/>
                  <a:pt x="40394" y="90640"/>
                </a:cubicBezTo>
                <a:cubicBezTo>
                  <a:pt x="20886" y="82167"/>
                  <a:pt x="20886" y="82167"/>
                  <a:pt x="20886" y="82167"/>
                </a:cubicBezTo>
                <a:cubicBezTo>
                  <a:pt x="18128" y="80788"/>
                  <a:pt x="16748" y="79408"/>
                  <a:pt x="16748" y="76650"/>
                </a:cubicBezTo>
                <a:cubicBezTo>
                  <a:pt x="16748" y="73891"/>
                  <a:pt x="19507" y="71133"/>
                  <a:pt x="22266" y="7113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4761">
            <a:extLst>
              <a:ext uri="{FF2B5EF4-FFF2-40B4-BE49-F238E27FC236}">
                <a16:creationId xmlns:a16="http://schemas.microsoft.com/office/drawing/2014/main" xmlns="" id="{CE4AF01B-1A43-4814-B4FC-94F11F333A28}"/>
              </a:ext>
            </a:extLst>
          </p:cNvPr>
          <p:cNvSpPr/>
          <p:nvPr/>
        </p:nvSpPr>
        <p:spPr>
          <a:xfrm>
            <a:off x="8600473" y="4744411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96157"/>
                </a:moveTo>
                <a:lnTo>
                  <a:pt x="116810" y="96157"/>
                </a:lnTo>
                <a:cubicBezTo>
                  <a:pt x="61993" y="118423"/>
                  <a:pt x="61993" y="118423"/>
                  <a:pt x="61993" y="118423"/>
                </a:cubicBezTo>
                <a:cubicBezTo>
                  <a:pt x="61993" y="119802"/>
                  <a:pt x="60598" y="119802"/>
                  <a:pt x="60598" y="119802"/>
                </a:cubicBezTo>
                <a:cubicBezTo>
                  <a:pt x="59202" y="119802"/>
                  <a:pt x="59202" y="119802"/>
                  <a:pt x="57807" y="118423"/>
                </a:cubicBezTo>
                <a:cubicBezTo>
                  <a:pt x="2790" y="96157"/>
                  <a:pt x="2790" y="96157"/>
                  <a:pt x="2790" y="96157"/>
                </a:cubicBezTo>
                <a:cubicBezTo>
                  <a:pt x="1395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90" y="0"/>
                  <a:pt x="5581" y="0"/>
                </a:cubicBezTo>
                <a:cubicBezTo>
                  <a:pt x="6976" y="0"/>
                  <a:pt x="6976" y="0"/>
                  <a:pt x="8372" y="1576"/>
                </a:cubicBezTo>
                <a:cubicBezTo>
                  <a:pt x="60598" y="22463"/>
                  <a:pt x="60598" y="22463"/>
                  <a:pt x="60598" y="22463"/>
                </a:cubicBezTo>
                <a:cubicBezTo>
                  <a:pt x="112624" y="1576"/>
                  <a:pt x="112624" y="1576"/>
                  <a:pt x="112624" y="1576"/>
                </a:cubicBezTo>
                <a:cubicBezTo>
                  <a:pt x="112624" y="0"/>
                  <a:pt x="114019" y="0"/>
                  <a:pt x="114019" y="0"/>
                </a:cubicBezTo>
                <a:cubicBezTo>
                  <a:pt x="118405" y="0"/>
                  <a:pt x="119800" y="2955"/>
                  <a:pt x="119800" y="5714"/>
                </a:cubicBezTo>
                <a:cubicBezTo>
                  <a:pt x="119800" y="92019"/>
                  <a:pt x="119800" y="92019"/>
                  <a:pt x="119800" y="92019"/>
                </a:cubicBezTo>
                <a:cubicBezTo>
                  <a:pt x="119800" y="93399"/>
                  <a:pt x="118405" y="96157"/>
                  <a:pt x="116810" y="96157"/>
                </a:cubicBezTo>
                <a:close/>
                <a:moveTo>
                  <a:pt x="55016" y="106009"/>
                </a:moveTo>
                <a:lnTo>
                  <a:pt x="55016" y="106009"/>
                </a:lnTo>
                <a:cubicBezTo>
                  <a:pt x="55016" y="32118"/>
                  <a:pt x="55016" y="32118"/>
                  <a:pt x="55016" y="32118"/>
                </a:cubicBezTo>
                <a:cubicBezTo>
                  <a:pt x="11162" y="13990"/>
                  <a:pt x="11162" y="13990"/>
                  <a:pt x="11162" y="13990"/>
                </a:cubicBezTo>
                <a:cubicBezTo>
                  <a:pt x="11162" y="87881"/>
                  <a:pt x="11162" y="87881"/>
                  <a:pt x="11162" y="87881"/>
                </a:cubicBezTo>
                <a:lnTo>
                  <a:pt x="55016" y="106009"/>
                </a:lnTo>
                <a:close/>
                <a:moveTo>
                  <a:pt x="108438" y="13990"/>
                </a:moveTo>
                <a:lnTo>
                  <a:pt x="108438" y="13990"/>
                </a:lnTo>
                <a:cubicBezTo>
                  <a:pt x="66179" y="32118"/>
                  <a:pt x="66179" y="32118"/>
                  <a:pt x="66179" y="32118"/>
                </a:cubicBezTo>
                <a:cubicBezTo>
                  <a:pt x="66179" y="106009"/>
                  <a:pt x="66179" y="106009"/>
                  <a:pt x="66179" y="106009"/>
                </a:cubicBezTo>
                <a:cubicBezTo>
                  <a:pt x="108438" y="87881"/>
                  <a:pt x="108438" y="87881"/>
                  <a:pt x="108438" y="87881"/>
                </a:cubicBezTo>
                <a:lnTo>
                  <a:pt x="108438" y="1399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7" name="Shape 4762">
            <a:extLst>
              <a:ext uri="{FF2B5EF4-FFF2-40B4-BE49-F238E27FC236}">
                <a16:creationId xmlns:a16="http://schemas.microsoft.com/office/drawing/2014/main" xmlns="" id="{1CC76E87-3C0E-4889-A89B-8CD21CD85619}"/>
              </a:ext>
            </a:extLst>
          </p:cNvPr>
          <p:cNvSpPr/>
          <p:nvPr/>
        </p:nvSpPr>
        <p:spPr>
          <a:xfrm>
            <a:off x="8124348" y="4759227"/>
            <a:ext cx="228541" cy="2645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73" y="119782"/>
                </a:moveTo>
                <a:lnTo>
                  <a:pt x="112673" y="119782"/>
                </a:lnTo>
                <a:cubicBezTo>
                  <a:pt x="105347" y="119782"/>
                  <a:pt x="105347" y="119782"/>
                  <a:pt x="105347" y="119782"/>
                </a:cubicBezTo>
                <a:cubicBezTo>
                  <a:pt x="105347" y="0"/>
                  <a:pt x="105347" y="0"/>
                  <a:pt x="105347" y="0"/>
                </a:cubicBezTo>
                <a:cubicBezTo>
                  <a:pt x="112673" y="0"/>
                  <a:pt x="112673" y="0"/>
                  <a:pt x="112673" y="0"/>
                </a:cubicBezTo>
                <a:cubicBezTo>
                  <a:pt x="116210" y="0"/>
                  <a:pt x="119747" y="3043"/>
                  <a:pt x="119747" y="6086"/>
                </a:cubicBezTo>
                <a:cubicBezTo>
                  <a:pt x="119747" y="113695"/>
                  <a:pt x="119747" y="113695"/>
                  <a:pt x="119747" y="113695"/>
                </a:cubicBezTo>
                <a:cubicBezTo>
                  <a:pt x="119747" y="116739"/>
                  <a:pt x="116210" y="119782"/>
                  <a:pt x="112673" y="119782"/>
                </a:cubicBezTo>
                <a:close/>
                <a:moveTo>
                  <a:pt x="14400" y="113695"/>
                </a:moveTo>
                <a:lnTo>
                  <a:pt x="14400" y="113695"/>
                </a:lnTo>
                <a:cubicBezTo>
                  <a:pt x="14400" y="107608"/>
                  <a:pt x="14400" y="107608"/>
                  <a:pt x="14400" y="107608"/>
                </a:cubicBezTo>
                <a:cubicBezTo>
                  <a:pt x="26778" y="107608"/>
                  <a:pt x="26778" y="107608"/>
                  <a:pt x="26778" y="107608"/>
                </a:cubicBezTo>
                <a:cubicBezTo>
                  <a:pt x="34105" y="107608"/>
                  <a:pt x="41178" y="101304"/>
                  <a:pt x="41178" y="95217"/>
                </a:cubicBezTo>
                <a:cubicBezTo>
                  <a:pt x="41178" y="87608"/>
                  <a:pt x="34105" y="82826"/>
                  <a:pt x="26778" y="82826"/>
                </a:cubicBezTo>
                <a:cubicBezTo>
                  <a:pt x="14400" y="82826"/>
                  <a:pt x="14400" y="82826"/>
                  <a:pt x="14400" y="82826"/>
                </a:cubicBezTo>
                <a:cubicBezTo>
                  <a:pt x="14400" y="72173"/>
                  <a:pt x="14400" y="72173"/>
                  <a:pt x="14400" y="72173"/>
                </a:cubicBezTo>
                <a:cubicBezTo>
                  <a:pt x="26778" y="72173"/>
                  <a:pt x="26778" y="72173"/>
                  <a:pt x="26778" y="72173"/>
                </a:cubicBezTo>
                <a:cubicBezTo>
                  <a:pt x="34105" y="72173"/>
                  <a:pt x="41178" y="66086"/>
                  <a:pt x="41178" y="59782"/>
                </a:cubicBezTo>
                <a:cubicBezTo>
                  <a:pt x="41178" y="53695"/>
                  <a:pt x="34105" y="47608"/>
                  <a:pt x="26778" y="47608"/>
                </a:cubicBezTo>
                <a:cubicBezTo>
                  <a:pt x="14400" y="47608"/>
                  <a:pt x="14400" y="47608"/>
                  <a:pt x="14400" y="47608"/>
                </a:cubicBezTo>
                <a:cubicBezTo>
                  <a:pt x="14400" y="36739"/>
                  <a:pt x="14400" y="36739"/>
                  <a:pt x="14400" y="36739"/>
                </a:cubicBezTo>
                <a:cubicBezTo>
                  <a:pt x="26778" y="36739"/>
                  <a:pt x="26778" y="36739"/>
                  <a:pt x="26778" y="36739"/>
                </a:cubicBezTo>
                <a:cubicBezTo>
                  <a:pt x="34105" y="36739"/>
                  <a:pt x="41178" y="32173"/>
                  <a:pt x="41178" y="24565"/>
                </a:cubicBezTo>
                <a:cubicBezTo>
                  <a:pt x="41178" y="18478"/>
                  <a:pt x="34105" y="12173"/>
                  <a:pt x="26778" y="12173"/>
                </a:cubicBezTo>
                <a:cubicBezTo>
                  <a:pt x="14400" y="12173"/>
                  <a:pt x="14400" y="12173"/>
                  <a:pt x="14400" y="12173"/>
                </a:cubicBezTo>
                <a:cubicBezTo>
                  <a:pt x="14400" y="6086"/>
                  <a:pt x="14400" y="6086"/>
                  <a:pt x="14400" y="6086"/>
                </a:cubicBezTo>
                <a:cubicBezTo>
                  <a:pt x="14400" y="3043"/>
                  <a:pt x="17936" y="0"/>
                  <a:pt x="21473" y="0"/>
                </a:cubicBezTo>
                <a:cubicBezTo>
                  <a:pt x="98273" y="0"/>
                  <a:pt x="98273" y="0"/>
                  <a:pt x="98273" y="0"/>
                </a:cubicBezTo>
                <a:cubicBezTo>
                  <a:pt x="98273" y="119782"/>
                  <a:pt x="98273" y="119782"/>
                  <a:pt x="98273" y="119782"/>
                </a:cubicBezTo>
                <a:cubicBezTo>
                  <a:pt x="21473" y="119782"/>
                  <a:pt x="21473" y="119782"/>
                  <a:pt x="21473" y="119782"/>
                </a:cubicBezTo>
                <a:cubicBezTo>
                  <a:pt x="17936" y="119782"/>
                  <a:pt x="14400" y="116739"/>
                  <a:pt x="14400" y="113695"/>
                </a:cubicBezTo>
                <a:close/>
                <a:moveTo>
                  <a:pt x="34105" y="24565"/>
                </a:moveTo>
                <a:lnTo>
                  <a:pt x="34105" y="24565"/>
                </a:lnTo>
                <a:cubicBezTo>
                  <a:pt x="34105" y="29130"/>
                  <a:pt x="30315" y="30652"/>
                  <a:pt x="26778" y="30652"/>
                </a:cubicBezTo>
                <a:cubicBezTo>
                  <a:pt x="7326" y="30652"/>
                  <a:pt x="7326" y="30652"/>
                  <a:pt x="7326" y="30652"/>
                </a:cubicBezTo>
                <a:cubicBezTo>
                  <a:pt x="3789" y="30652"/>
                  <a:pt x="0" y="29130"/>
                  <a:pt x="0" y="24565"/>
                </a:cubicBezTo>
                <a:cubicBezTo>
                  <a:pt x="0" y="21521"/>
                  <a:pt x="3789" y="18478"/>
                  <a:pt x="7326" y="18478"/>
                </a:cubicBezTo>
                <a:cubicBezTo>
                  <a:pt x="26778" y="18478"/>
                  <a:pt x="26778" y="18478"/>
                  <a:pt x="26778" y="18478"/>
                </a:cubicBezTo>
                <a:cubicBezTo>
                  <a:pt x="30315" y="18478"/>
                  <a:pt x="34105" y="21521"/>
                  <a:pt x="34105" y="24565"/>
                </a:cubicBezTo>
                <a:close/>
                <a:moveTo>
                  <a:pt x="7326" y="53695"/>
                </a:moveTo>
                <a:lnTo>
                  <a:pt x="7326" y="53695"/>
                </a:lnTo>
                <a:cubicBezTo>
                  <a:pt x="26778" y="53695"/>
                  <a:pt x="26778" y="53695"/>
                  <a:pt x="26778" y="53695"/>
                </a:cubicBezTo>
                <a:cubicBezTo>
                  <a:pt x="30315" y="53695"/>
                  <a:pt x="34105" y="56739"/>
                  <a:pt x="34105" y="59782"/>
                </a:cubicBezTo>
                <a:cubicBezTo>
                  <a:pt x="34105" y="63043"/>
                  <a:pt x="30315" y="66086"/>
                  <a:pt x="26778" y="66086"/>
                </a:cubicBezTo>
                <a:cubicBezTo>
                  <a:pt x="7326" y="66086"/>
                  <a:pt x="7326" y="66086"/>
                  <a:pt x="7326" y="66086"/>
                </a:cubicBezTo>
                <a:cubicBezTo>
                  <a:pt x="3789" y="66086"/>
                  <a:pt x="0" y="63043"/>
                  <a:pt x="0" y="59782"/>
                </a:cubicBezTo>
                <a:cubicBezTo>
                  <a:pt x="0" y="56739"/>
                  <a:pt x="3789" y="53695"/>
                  <a:pt x="7326" y="53695"/>
                </a:cubicBezTo>
                <a:close/>
                <a:moveTo>
                  <a:pt x="7326" y="89130"/>
                </a:moveTo>
                <a:lnTo>
                  <a:pt x="7326" y="89130"/>
                </a:lnTo>
                <a:cubicBezTo>
                  <a:pt x="26778" y="89130"/>
                  <a:pt x="26778" y="89130"/>
                  <a:pt x="26778" y="89130"/>
                </a:cubicBezTo>
                <a:cubicBezTo>
                  <a:pt x="30315" y="89130"/>
                  <a:pt x="34105" y="90652"/>
                  <a:pt x="34105" y="95217"/>
                </a:cubicBezTo>
                <a:cubicBezTo>
                  <a:pt x="34105" y="98260"/>
                  <a:pt x="30315" y="101304"/>
                  <a:pt x="26778" y="101304"/>
                </a:cubicBezTo>
                <a:cubicBezTo>
                  <a:pt x="7326" y="101304"/>
                  <a:pt x="7326" y="101304"/>
                  <a:pt x="7326" y="101304"/>
                </a:cubicBezTo>
                <a:cubicBezTo>
                  <a:pt x="3789" y="101304"/>
                  <a:pt x="0" y="98260"/>
                  <a:pt x="0" y="95217"/>
                </a:cubicBezTo>
                <a:cubicBezTo>
                  <a:pt x="0" y="90652"/>
                  <a:pt x="3789" y="89130"/>
                  <a:pt x="7326" y="8913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Shape 4763">
            <a:extLst>
              <a:ext uri="{FF2B5EF4-FFF2-40B4-BE49-F238E27FC236}">
                <a16:creationId xmlns:a16="http://schemas.microsoft.com/office/drawing/2014/main" xmlns="" id="{0809599F-083C-4472-B922-8431191BB4ED}"/>
              </a:ext>
            </a:extLst>
          </p:cNvPr>
          <p:cNvSpPr/>
          <p:nvPr/>
        </p:nvSpPr>
        <p:spPr>
          <a:xfrm>
            <a:off x="7633409" y="4754994"/>
            <a:ext cx="243353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163" y="92402"/>
                </a:moveTo>
                <a:lnTo>
                  <a:pt x="113163" y="92402"/>
                </a:lnTo>
                <a:cubicBezTo>
                  <a:pt x="111512" y="92402"/>
                  <a:pt x="109862" y="92402"/>
                  <a:pt x="108212" y="90971"/>
                </a:cubicBezTo>
                <a:cubicBezTo>
                  <a:pt x="103261" y="86678"/>
                  <a:pt x="103261" y="86678"/>
                  <a:pt x="103261" y="86678"/>
                </a:cubicBezTo>
                <a:cubicBezTo>
                  <a:pt x="103261" y="114071"/>
                  <a:pt x="103261" y="114071"/>
                  <a:pt x="103261" y="114071"/>
                </a:cubicBezTo>
                <a:cubicBezTo>
                  <a:pt x="103261" y="116933"/>
                  <a:pt x="101611" y="119795"/>
                  <a:pt x="96424" y="119795"/>
                </a:cubicBezTo>
                <a:cubicBezTo>
                  <a:pt x="93123" y="119795"/>
                  <a:pt x="89823" y="116933"/>
                  <a:pt x="89823" y="114071"/>
                </a:cubicBezTo>
                <a:cubicBezTo>
                  <a:pt x="89823" y="86678"/>
                  <a:pt x="89823" y="86678"/>
                  <a:pt x="89823" y="86678"/>
                </a:cubicBezTo>
                <a:cubicBezTo>
                  <a:pt x="86522" y="90971"/>
                  <a:pt x="86522" y="90971"/>
                  <a:pt x="86522" y="90971"/>
                </a:cubicBezTo>
                <a:cubicBezTo>
                  <a:pt x="84872" y="92402"/>
                  <a:pt x="83222" y="92402"/>
                  <a:pt x="81571" y="92402"/>
                </a:cubicBezTo>
                <a:cubicBezTo>
                  <a:pt x="78271" y="92402"/>
                  <a:pt x="74970" y="89540"/>
                  <a:pt x="74970" y="86678"/>
                </a:cubicBezTo>
                <a:cubicBezTo>
                  <a:pt x="74970" y="85247"/>
                  <a:pt x="74970" y="83816"/>
                  <a:pt x="76620" y="82385"/>
                </a:cubicBezTo>
                <a:cubicBezTo>
                  <a:pt x="93123" y="69301"/>
                  <a:pt x="93123" y="69301"/>
                  <a:pt x="93123" y="69301"/>
                </a:cubicBezTo>
                <a:cubicBezTo>
                  <a:pt x="93123" y="67870"/>
                  <a:pt x="94774" y="67870"/>
                  <a:pt x="96424" y="67870"/>
                </a:cubicBezTo>
                <a:cubicBezTo>
                  <a:pt x="98310" y="67870"/>
                  <a:pt x="99960" y="67870"/>
                  <a:pt x="101611" y="69301"/>
                </a:cubicBezTo>
                <a:cubicBezTo>
                  <a:pt x="116463" y="82385"/>
                  <a:pt x="116463" y="82385"/>
                  <a:pt x="116463" y="82385"/>
                </a:cubicBezTo>
                <a:cubicBezTo>
                  <a:pt x="118113" y="83816"/>
                  <a:pt x="119764" y="85247"/>
                  <a:pt x="119764" y="86678"/>
                </a:cubicBezTo>
                <a:cubicBezTo>
                  <a:pt x="119764" y="89540"/>
                  <a:pt x="116463" y="92402"/>
                  <a:pt x="113163" y="92402"/>
                </a:cubicBezTo>
                <a:close/>
                <a:moveTo>
                  <a:pt x="71669" y="77887"/>
                </a:moveTo>
                <a:lnTo>
                  <a:pt x="71669" y="77887"/>
                </a:lnTo>
                <a:cubicBezTo>
                  <a:pt x="69783" y="80749"/>
                  <a:pt x="68133" y="83816"/>
                  <a:pt x="68133" y="86678"/>
                </a:cubicBezTo>
                <a:cubicBezTo>
                  <a:pt x="68133" y="92402"/>
                  <a:pt x="74970" y="98126"/>
                  <a:pt x="81571" y="98126"/>
                </a:cubicBezTo>
                <a:lnTo>
                  <a:pt x="83222" y="98126"/>
                </a:lnTo>
                <a:cubicBezTo>
                  <a:pt x="83222" y="111209"/>
                  <a:pt x="83222" y="111209"/>
                  <a:pt x="83222" y="111209"/>
                </a:cubicBezTo>
                <a:cubicBezTo>
                  <a:pt x="6601" y="111209"/>
                  <a:pt x="6601" y="111209"/>
                  <a:pt x="6601" y="111209"/>
                </a:cubicBezTo>
                <a:cubicBezTo>
                  <a:pt x="1650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1650" y="0"/>
                  <a:pt x="6601" y="0"/>
                </a:cubicBezTo>
                <a:cubicBezTo>
                  <a:pt x="21453" y="0"/>
                  <a:pt x="21453" y="0"/>
                  <a:pt x="21453" y="0"/>
                </a:cubicBezTo>
                <a:cubicBezTo>
                  <a:pt x="41493" y="0"/>
                  <a:pt x="41493" y="0"/>
                  <a:pt x="41493" y="0"/>
                </a:cubicBezTo>
                <a:cubicBezTo>
                  <a:pt x="41493" y="21669"/>
                  <a:pt x="41493" y="21669"/>
                  <a:pt x="41493" y="21669"/>
                </a:cubicBezTo>
                <a:cubicBezTo>
                  <a:pt x="41493" y="33117"/>
                  <a:pt x="41493" y="33117"/>
                  <a:pt x="41493" y="33117"/>
                </a:cubicBezTo>
                <a:cubicBezTo>
                  <a:pt x="41493" y="39045"/>
                  <a:pt x="48330" y="44770"/>
                  <a:pt x="54931" y="44770"/>
                </a:cubicBezTo>
                <a:cubicBezTo>
                  <a:pt x="68133" y="44770"/>
                  <a:pt x="68133" y="44770"/>
                  <a:pt x="68133" y="44770"/>
                </a:cubicBezTo>
                <a:cubicBezTo>
                  <a:pt x="96424" y="44770"/>
                  <a:pt x="96424" y="44770"/>
                  <a:pt x="96424" y="44770"/>
                </a:cubicBezTo>
                <a:cubicBezTo>
                  <a:pt x="96424" y="62146"/>
                  <a:pt x="96424" y="62146"/>
                  <a:pt x="96424" y="62146"/>
                </a:cubicBezTo>
                <a:cubicBezTo>
                  <a:pt x="93123" y="62146"/>
                  <a:pt x="89823" y="63577"/>
                  <a:pt x="88172" y="65008"/>
                </a:cubicBezTo>
                <a:lnTo>
                  <a:pt x="71669" y="77887"/>
                </a:lnTo>
                <a:close/>
                <a:moveTo>
                  <a:pt x="54931" y="39045"/>
                </a:moveTo>
                <a:lnTo>
                  <a:pt x="54931" y="39045"/>
                </a:lnTo>
                <a:cubicBezTo>
                  <a:pt x="51630" y="39045"/>
                  <a:pt x="48330" y="35979"/>
                  <a:pt x="48330" y="33117"/>
                </a:cubicBezTo>
                <a:cubicBezTo>
                  <a:pt x="48330" y="21669"/>
                  <a:pt x="48330" y="21669"/>
                  <a:pt x="48330" y="21669"/>
                </a:cubicBezTo>
                <a:cubicBezTo>
                  <a:pt x="48330" y="0"/>
                  <a:pt x="48330" y="0"/>
                  <a:pt x="48330" y="0"/>
                </a:cubicBezTo>
                <a:cubicBezTo>
                  <a:pt x="96424" y="39045"/>
                  <a:pt x="96424" y="39045"/>
                  <a:pt x="96424" y="39045"/>
                </a:cubicBezTo>
                <a:cubicBezTo>
                  <a:pt x="68133" y="39045"/>
                  <a:pt x="68133" y="39045"/>
                  <a:pt x="68133" y="39045"/>
                </a:cubicBezTo>
                <a:lnTo>
                  <a:pt x="54931" y="3904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9" name="Shape 4764">
            <a:extLst>
              <a:ext uri="{FF2B5EF4-FFF2-40B4-BE49-F238E27FC236}">
                <a16:creationId xmlns:a16="http://schemas.microsoft.com/office/drawing/2014/main" xmlns="" id="{5B4ECDBB-4C69-4CC0-BEA5-4FA0FEB97A2E}"/>
              </a:ext>
            </a:extLst>
          </p:cNvPr>
          <p:cNvSpPr/>
          <p:nvPr/>
        </p:nvSpPr>
        <p:spPr>
          <a:xfrm>
            <a:off x="10621362" y="2720520"/>
            <a:ext cx="245470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104054"/>
                </a:moveTo>
                <a:lnTo>
                  <a:pt x="118117" y="104054"/>
                </a:lnTo>
                <a:cubicBezTo>
                  <a:pt x="103294" y="116933"/>
                  <a:pt x="103294" y="116933"/>
                  <a:pt x="103294" y="116933"/>
                </a:cubicBezTo>
                <a:cubicBezTo>
                  <a:pt x="101647" y="118364"/>
                  <a:pt x="99764" y="119795"/>
                  <a:pt x="98117" y="119795"/>
                </a:cubicBezTo>
                <a:cubicBezTo>
                  <a:pt x="96470" y="119795"/>
                  <a:pt x="94823" y="118364"/>
                  <a:pt x="93176" y="116933"/>
                </a:cubicBezTo>
                <a:cubicBezTo>
                  <a:pt x="78352" y="104054"/>
                  <a:pt x="78352" y="104054"/>
                  <a:pt x="78352" y="104054"/>
                </a:cubicBezTo>
                <a:cubicBezTo>
                  <a:pt x="76705" y="102623"/>
                  <a:pt x="76705" y="101192"/>
                  <a:pt x="76705" y="99557"/>
                </a:cubicBezTo>
                <a:cubicBezTo>
                  <a:pt x="76705" y="96695"/>
                  <a:pt x="78352" y="93833"/>
                  <a:pt x="83294" y="93833"/>
                </a:cubicBezTo>
                <a:cubicBezTo>
                  <a:pt x="84941" y="93833"/>
                  <a:pt x="86588" y="95264"/>
                  <a:pt x="86588" y="96695"/>
                </a:cubicBezTo>
                <a:cubicBezTo>
                  <a:pt x="91529" y="99557"/>
                  <a:pt x="91529" y="99557"/>
                  <a:pt x="91529" y="99557"/>
                </a:cubicBezTo>
                <a:cubicBezTo>
                  <a:pt x="91529" y="73594"/>
                  <a:pt x="91529" y="73594"/>
                  <a:pt x="91529" y="73594"/>
                </a:cubicBezTo>
                <a:cubicBezTo>
                  <a:pt x="91529" y="69301"/>
                  <a:pt x="94823" y="67870"/>
                  <a:pt x="98117" y="67870"/>
                </a:cubicBezTo>
                <a:cubicBezTo>
                  <a:pt x="101647" y="67870"/>
                  <a:pt x="104941" y="69301"/>
                  <a:pt x="104941" y="73594"/>
                </a:cubicBezTo>
                <a:cubicBezTo>
                  <a:pt x="104941" y="99557"/>
                  <a:pt x="104941" y="99557"/>
                  <a:pt x="104941" y="99557"/>
                </a:cubicBezTo>
                <a:cubicBezTo>
                  <a:pt x="109882" y="96695"/>
                  <a:pt x="109882" y="96695"/>
                  <a:pt x="109882" y="96695"/>
                </a:cubicBezTo>
                <a:cubicBezTo>
                  <a:pt x="109882" y="95264"/>
                  <a:pt x="111529" y="93833"/>
                  <a:pt x="113176" y="93833"/>
                </a:cubicBezTo>
                <a:cubicBezTo>
                  <a:pt x="118117" y="93833"/>
                  <a:pt x="119764" y="96695"/>
                  <a:pt x="119764" y="99557"/>
                </a:cubicBezTo>
                <a:cubicBezTo>
                  <a:pt x="119764" y="101192"/>
                  <a:pt x="119764" y="102623"/>
                  <a:pt x="118117" y="104054"/>
                </a:cubicBezTo>
                <a:close/>
                <a:moveTo>
                  <a:pt x="84941" y="73594"/>
                </a:moveTo>
                <a:lnTo>
                  <a:pt x="84941" y="73594"/>
                </a:lnTo>
                <a:cubicBezTo>
                  <a:pt x="84941" y="88109"/>
                  <a:pt x="84941" y="88109"/>
                  <a:pt x="84941" y="88109"/>
                </a:cubicBezTo>
                <a:lnTo>
                  <a:pt x="83294" y="88109"/>
                </a:lnTo>
                <a:cubicBezTo>
                  <a:pt x="75058" y="88109"/>
                  <a:pt x="69882" y="93833"/>
                  <a:pt x="69882" y="99557"/>
                </a:cubicBezTo>
                <a:cubicBezTo>
                  <a:pt x="69882" y="104054"/>
                  <a:pt x="71529" y="106916"/>
                  <a:pt x="73176" y="108347"/>
                </a:cubicBezTo>
                <a:cubicBezTo>
                  <a:pt x="76705" y="111209"/>
                  <a:pt x="76705" y="111209"/>
                  <a:pt x="76705" y="111209"/>
                </a:cubicBezTo>
                <a:cubicBezTo>
                  <a:pt x="6823" y="111209"/>
                  <a:pt x="6823" y="111209"/>
                  <a:pt x="6823" y="111209"/>
                </a:cubicBezTo>
                <a:cubicBezTo>
                  <a:pt x="3529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3529" y="0"/>
                  <a:pt x="6823" y="0"/>
                </a:cubicBezTo>
                <a:cubicBezTo>
                  <a:pt x="23294" y="0"/>
                  <a:pt x="23294" y="0"/>
                  <a:pt x="23294" y="0"/>
                </a:cubicBezTo>
                <a:cubicBezTo>
                  <a:pt x="43294" y="0"/>
                  <a:pt x="43294" y="0"/>
                  <a:pt x="43294" y="0"/>
                </a:cubicBezTo>
                <a:cubicBezTo>
                  <a:pt x="43294" y="21669"/>
                  <a:pt x="43294" y="21669"/>
                  <a:pt x="43294" y="21669"/>
                </a:cubicBezTo>
                <a:cubicBezTo>
                  <a:pt x="43294" y="33117"/>
                  <a:pt x="43294" y="33117"/>
                  <a:pt x="43294" y="33117"/>
                </a:cubicBezTo>
                <a:cubicBezTo>
                  <a:pt x="43294" y="39045"/>
                  <a:pt x="48470" y="44770"/>
                  <a:pt x="56705" y="44770"/>
                </a:cubicBezTo>
                <a:cubicBezTo>
                  <a:pt x="69882" y="44770"/>
                  <a:pt x="69882" y="44770"/>
                  <a:pt x="69882" y="44770"/>
                </a:cubicBezTo>
                <a:cubicBezTo>
                  <a:pt x="98117" y="44770"/>
                  <a:pt x="98117" y="44770"/>
                  <a:pt x="98117" y="44770"/>
                </a:cubicBezTo>
                <a:cubicBezTo>
                  <a:pt x="98117" y="62146"/>
                  <a:pt x="98117" y="62146"/>
                  <a:pt x="98117" y="62146"/>
                </a:cubicBezTo>
                <a:cubicBezTo>
                  <a:pt x="91529" y="62146"/>
                  <a:pt x="84941" y="66439"/>
                  <a:pt x="84941" y="73594"/>
                </a:cubicBezTo>
                <a:close/>
                <a:moveTo>
                  <a:pt x="56705" y="39045"/>
                </a:moveTo>
                <a:lnTo>
                  <a:pt x="56705" y="39045"/>
                </a:lnTo>
                <a:cubicBezTo>
                  <a:pt x="51764" y="39045"/>
                  <a:pt x="50117" y="35979"/>
                  <a:pt x="50117" y="33117"/>
                </a:cubicBezTo>
                <a:cubicBezTo>
                  <a:pt x="50117" y="21669"/>
                  <a:pt x="50117" y="21669"/>
                  <a:pt x="50117" y="21669"/>
                </a:cubicBezTo>
                <a:cubicBezTo>
                  <a:pt x="50117" y="0"/>
                  <a:pt x="50117" y="0"/>
                  <a:pt x="50117" y="0"/>
                </a:cubicBezTo>
                <a:cubicBezTo>
                  <a:pt x="98117" y="39045"/>
                  <a:pt x="98117" y="39045"/>
                  <a:pt x="98117" y="39045"/>
                </a:cubicBezTo>
                <a:cubicBezTo>
                  <a:pt x="69882" y="39045"/>
                  <a:pt x="69882" y="39045"/>
                  <a:pt x="69882" y="39045"/>
                </a:cubicBezTo>
                <a:lnTo>
                  <a:pt x="56705" y="3904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0" name="Shape 4765">
            <a:extLst>
              <a:ext uri="{FF2B5EF4-FFF2-40B4-BE49-F238E27FC236}">
                <a16:creationId xmlns:a16="http://schemas.microsoft.com/office/drawing/2014/main" xmlns="" id="{C52D3B04-6D6A-41C5-A13F-4B5CD582CC1F}"/>
              </a:ext>
            </a:extLst>
          </p:cNvPr>
          <p:cNvSpPr/>
          <p:nvPr/>
        </p:nvSpPr>
        <p:spPr>
          <a:xfrm>
            <a:off x="10117727" y="2720520"/>
            <a:ext cx="245470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94659"/>
                </a:moveTo>
                <a:lnTo>
                  <a:pt x="118117" y="94659"/>
                </a:lnTo>
                <a:cubicBezTo>
                  <a:pt x="109882" y="101989"/>
                  <a:pt x="109882" y="101989"/>
                  <a:pt x="109882" y="101989"/>
                </a:cubicBezTo>
                <a:cubicBezTo>
                  <a:pt x="118117" y="110994"/>
                  <a:pt x="118117" y="110994"/>
                  <a:pt x="118117" y="110994"/>
                </a:cubicBezTo>
                <a:cubicBezTo>
                  <a:pt x="119764" y="110994"/>
                  <a:pt x="119764" y="112460"/>
                  <a:pt x="119764" y="113926"/>
                </a:cubicBezTo>
                <a:cubicBezTo>
                  <a:pt x="119764" y="118324"/>
                  <a:pt x="116470" y="119790"/>
                  <a:pt x="113176" y="119790"/>
                </a:cubicBezTo>
                <a:cubicBezTo>
                  <a:pt x="111529" y="119790"/>
                  <a:pt x="109882" y="119790"/>
                  <a:pt x="108235" y="118324"/>
                </a:cubicBezTo>
                <a:cubicBezTo>
                  <a:pt x="99764" y="110994"/>
                  <a:pt x="99764" y="110994"/>
                  <a:pt x="99764" y="110994"/>
                </a:cubicBezTo>
                <a:cubicBezTo>
                  <a:pt x="91529" y="118324"/>
                  <a:pt x="91529" y="118324"/>
                  <a:pt x="91529" y="118324"/>
                </a:cubicBezTo>
                <a:cubicBezTo>
                  <a:pt x="89882" y="119790"/>
                  <a:pt x="88235" y="119790"/>
                  <a:pt x="86588" y="119790"/>
                </a:cubicBezTo>
                <a:cubicBezTo>
                  <a:pt x="83294" y="119790"/>
                  <a:pt x="80000" y="118324"/>
                  <a:pt x="80000" y="113926"/>
                </a:cubicBezTo>
                <a:cubicBezTo>
                  <a:pt x="80000" y="112460"/>
                  <a:pt x="80000" y="110994"/>
                  <a:pt x="81647" y="110994"/>
                </a:cubicBezTo>
                <a:cubicBezTo>
                  <a:pt x="89882" y="101989"/>
                  <a:pt x="89882" y="101989"/>
                  <a:pt x="89882" y="101989"/>
                </a:cubicBezTo>
                <a:cubicBezTo>
                  <a:pt x="81647" y="94659"/>
                  <a:pt x="81647" y="94659"/>
                  <a:pt x="81647" y="94659"/>
                </a:cubicBezTo>
                <a:cubicBezTo>
                  <a:pt x="80000" y="93193"/>
                  <a:pt x="80000" y="91727"/>
                  <a:pt x="80000" y="90261"/>
                </a:cubicBezTo>
                <a:cubicBezTo>
                  <a:pt x="80000" y="87329"/>
                  <a:pt x="83294" y="84397"/>
                  <a:pt x="86588" y="84397"/>
                </a:cubicBezTo>
                <a:cubicBezTo>
                  <a:pt x="88235" y="84397"/>
                  <a:pt x="89882" y="85863"/>
                  <a:pt x="91529" y="87329"/>
                </a:cubicBezTo>
                <a:cubicBezTo>
                  <a:pt x="99764" y="94659"/>
                  <a:pt x="99764" y="94659"/>
                  <a:pt x="99764" y="94659"/>
                </a:cubicBezTo>
                <a:cubicBezTo>
                  <a:pt x="108235" y="87329"/>
                  <a:pt x="108235" y="87329"/>
                  <a:pt x="108235" y="87329"/>
                </a:cubicBezTo>
                <a:cubicBezTo>
                  <a:pt x="109882" y="85863"/>
                  <a:pt x="111529" y="84397"/>
                  <a:pt x="113176" y="84397"/>
                </a:cubicBezTo>
                <a:cubicBezTo>
                  <a:pt x="116470" y="84397"/>
                  <a:pt x="119764" y="87329"/>
                  <a:pt x="119764" y="90261"/>
                </a:cubicBezTo>
                <a:cubicBezTo>
                  <a:pt x="119764" y="91727"/>
                  <a:pt x="119764" y="93193"/>
                  <a:pt x="118117" y="94659"/>
                </a:cubicBezTo>
                <a:close/>
                <a:moveTo>
                  <a:pt x="98117" y="84397"/>
                </a:moveTo>
                <a:lnTo>
                  <a:pt x="98117" y="84397"/>
                </a:lnTo>
                <a:cubicBezTo>
                  <a:pt x="96470" y="82722"/>
                  <a:pt x="96470" y="82722"/>
                  <a:pt x="96470" y="82722"/>
                </a:cubicBezTo>
                <a:cubicBezTo>
                  <a:pt x="93176" y="79790"/>
                  <a:pt x="89882" y="78324"/>
                  <a:pt x="86588" y="78324"/>
                </a:cubicBezTo>
                <a:cubicBezTo>
                  <a:pt x="80000" y="78324"/>
                  <a:pt x="73176" y="84397"/>
                  <a:pt x="73176" y="90261"/>
                </a:cubicBezTo>
                <a:cubicBezTo>
                  <a:pt x="73176" y="94659"/>
                  <a:pt x="74823" y="97591"/>
                  <a:pt x="76705" y="99057"/>
                </a:cubicBezTo>
                <a:cubicBezTo>
                  <a:pt x="81647" y="101989"/>
                  <a:pt x="81647" y="101989"/>
                  <a:pt x="81647" y="101989"/>
                </a:cubicBezTo>
                <a:cubicBezTo>
                  <a:pt x="76705" y="106596"/>
                  <a:pt x="76705" y="106596"/>
                  <a:pt x="76705" y="106596"/>
                </a:cubicBezTo>
                <a:cubicBezTo>
                  <a:pt x="74823" y="108062"/>
                  <a:pt x="73176" y="110994"/>
                  <a:pt x="73176" y="113926"/>
                </a:cubicBezTo>
                <a:cubicBezTo>
                  <a:pt x="68235" y="113926"/>
                  <a:pt x="68235" y="113926"/>
                  <a:pt x="68235" y="113926"/>
                </a:cubicBezTo>
                <a:cubicBezTo>
                  <a:pt x="6823" y="113926"/>
                  <a:pt x="6823" y="113926"/>
                  <a:pt x="6823" y="113926"/>
                </a:cubicBezTo>
                <a:cubicBezTo>
                  <a:pt x="352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529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198"/>
                  <a:pt x="41647" y="22198"/>
                  <a:pt x="41647" y="22198"/>
                </a:cubicBezTo>
                <a:cubicBezTo>
                  <a:pt x="41647" y="33926"/>
                  <a:pt x="41647" y="33926"/>
                  <a:pt x="41647" y="33926"/>
                </a:cubicBezTo>
                <a:cubicBezTo>
                  <a:pt x="41647" y="40000"/>
                  <a:pt x="48235" y="45863"/>
                  <a:pt x="55058" y="45863"/>
                </a:cubicBezTo>
                <a:cubicBezTo>
                  <a:pt x="68235" y="45863"/>
                  <a:pt x="68235" y="45863"/>
                  <a:pt x="68235" y="45863"/>
                </a:cubicBezTo>
                <a:cubicBezTo>
                  <a:pt x="98117" y="45863"/>
                  <a:pt x="98117" y="45863"/>
                  <a:pt x="98117" y="45863"/>
                </a:cubicBezTo>
                <a:cubicBezTo>
                  <a:pt x="98117" y="78324"/>
                  <a:pt x="98117" y="78324"/>
                  <a:pt x="98117" y="78324"/>
                </a:cubicBezTo>
                <a:lnTo>
                  <a:pt x="98117" y="84397"/>
                </a:lnTo>
                <a:close/>
                <a:moveTo>
                  <a:pt x="55058" y="40000"/>
                </a:moveTo>
                <a:lnTo>
                  <a:pt x="55058" y="40000"/>
                </a:lnTo>
                <a:cubicBezTo>
                  <a:pt x="51764" y="40000"/>
                  <a:pt x="48235" y="36858"/>
                  <a:pt x="48235" y="33926"/>
                </a:cubicBezTo>
                <a:cubicBezTo>
                  <a:pt x="48235" y="22198"/>
                  <a:pt x="48235" y="22198"/>
                  <a:pt x="48235" y="22198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8117" y="40000"/>
                  <a:pt x="98117" y="40000"/>
                  <a:pt x="98117" y="40000"/>
                </a:cubicBezTo>
                <a:cubicBezTo>
                  <a:pt x="68235" y="40000"/>
                  <a:pt x="68235" y="40000"/>
                  <a:pt x="68235" y="40000"/>
                </a:cubicBezTo>
                <a:lnTo>
                  <a:pt x="55058" y="4000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1" name="Shape 4766">
            <a:extLst>
              <a:ext uri="{FF2B5EF4-FFF2-40B4-BE49-F238E27FC236}">
                <a16:creationId xmlns:a16="http://schemas.microsoft.com/office/drawing/2014/main" xmlns="" id="{0F3410B7-C738-4ADD-8EE4-C34FF80552AA}"/>
              </a:ext>
            </a:extLst>
          </p:cNvPr>
          <p:cNvSpPr/>
          <p:nvPr/>
        </p:nvSpPr>
        <p:spPr>
          <a:xfrm>
            <a:off x="9611976" y="2720520"/>
            <a:ext cx="245470" cy="2688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470" y="101538"/>
                </a:moveTo>
                <a:lnTo>
                  <a:pt x="116470" y="101538"/>
                </a:lnTo>
                <a:cubicBezTo>
                  <a:pt x="99764" y="116779"/>
                  <a:pt x="99764" y="116779"/>
                  <a:pt x="99764" y="116779"/>
                </a:cubicBezTo>
                <a:cubicBezTo>
                  <a:pt x="98117" y="118282"/>
                  <a:pt x="96470" y="119785"/>
                  <a:pt x="94823" y="119785"/>
                </a:cubicBezTo>
                <a:cubicBezTo>
                  <a:pt x="93176" y="119785"/>
                  <a:pt x="91529" y="118282"/>
                  <a:pt x="89882" y="116779"/>
                </a:cubicBezTo>
                <a:cubicBezTo>
                  <a:pt x="81647" y="109266"/>
                  <a:pt x="81647" y="109266"/>
                  <a:pt x="81647" y="109266"/>
                </a:cubicBezTo>
                <a:cubicBezTo>
                  <a:pt x="80000" y="107763"/>
                  <a:pt x="80000" y="106261"/>
                  <a:pt x="80000" y="104543"/>
                </a:cubicBezTo>
                <a:cubicBezTo>
                  <a:pt x="80000" y="101538"/>
                  <a:pt x="81647" y="98533"/>
                  <a:pt x="86588" y="98533"/>
                </a:cubicBezTo>
                <a:cubicBezTo>
                  <a:pt x="88235" y="98533"/>
                  <a:pt x="89882" y="100035"/>
                  <a:pt x="89882" y="101538"/>
                </a:cubicBezTo>
                <a:cubicBezTo>
                  <a:pt x="94823" y="104543"/>
                  <a:pt x="94823" y="104543"/>
                  <a:pt x="94823" y="104543"/>
                </a:cubicBezTo>
                <a:cubicBezTo>
                  <a:pt x="108235" y="92522"/>
                  <a:pt x="108235" y="92522"/>
                  <a:pt x="108235" y="92522"/>
                </a:cubicBezTo>
                <a:cubicBezTo>
                  <a:pt x="109882" y="91019"/>
                  <a:pt x="111529" y="91019"/>
                  <a:pt x="113176" y="91019"/>
                </a:cubicBezTo>
                <a:cubicBezTo>
                  <a:pt x="116470" y="91019"/>
                  <a:pt x="119764" y="94025"/>
                  <a:pt x="119764" y="97030"/>
                </a:cubicBezTo>
                <a:cubicBezTo>
                  <a:pt x="119764" y="98533"/>
                  <a:pt x="118117" y="100035"/>
                  <a:pt x="116470" y="101538"/>
                </a:cubicBezTo>
                <a:close/>
                <a:moveTo>
                  <a:pt x="96470" y="94025"/>
                </a:moveTo>
                <a:lnTo>
                  <a:pt x="96470" y="94025"/>
                </a:lnTo>
                <a:cubicBezTo>
                  <a:pt x="94823" y="95527"/>
                  <a:pt x="94823" y="95527"/>
                  <a:pt x="94823" y="95527"/>
                </a:cubicBezTo>
                <a:cubicBezTo>
                  <a:pt x="93176" y="94025"/>
                  <a:pt x="89882" y="92522"/>
                  <a:pt x="86588" y="92522"/>
                </a:cubicBezTo>
                <a:cubicBezTo>
                  <a:pt x="78352" y="92522"/>
                  <a:pt x="73176" y="98533"/>
                  <a:pt x="73176" y="104543"/>
                </a:cubicBezTo>
                <a:cubicBezTo>
                  <a:pt x="73176" y="109266"/>
                  <a:pt x="74823" y="112271"/>
                  <a:pt x="76470" y="113774"/>
                </a:cubicBezTo>
                <a:cubicBezTo>
                  <a:pt x="80000" y="116779"/>
                  <a:pt x="80000" y="116779"/>
                  <a:pt x="80000" y="116779"/>
                </a:cubicBezTo>
                <a:cubicBezTo>
                  <a:pt x="56705" y="116779"/>
                  <a:pt x="56705" y="116779"/>
                  <a:pt x="56705" y="116779"/>
                </a:cubicBezTo>
                <a:cubicBezTo>
                  <a:pt x="6823" y="116779"/>
                  <a:pt x="6823" y="116779"/>
                  <a:pt x="6823" y="116779"/>
                </a:cubicBezTo>
                <a:cubicBezTo>
                  <a:pt x="1647" y="116779"/>
                  <a:pt x="0" y="115277"/>
                  <a:pt x="0" y="110769"/>
                </a:cubicBezTo>
                <a:cubicBezTo>
                  <a:pt x="0" y="6010"/>
                  <a:pt x="0" y="6010"/>
                  <a:pt x="0" y="6010"/>
                </a:cubicBezTo>
                <a:cubicBezTo>
                  <a:pt x="0" y="3005"/>
                  <a:pt x="1647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754"/>
                  <a:pt x="41647" y="22754"/>
                  <a:pt x="41647" y="22754"/>
                </a:cubicBezTo>
                <a:cubicBezTo>
                  <a:pt x="41647" y="34776"/>
                  <a:pt x="41647" y="34776"/>
                  <a:pt x="41647" y="34776"/>
                </a:cubicBezTo>
                <a:cubicBezTo>
                  <a:pt x="41647" y="41001"/>
                  <a:pt x="48235" y="47012"/>
                  <a:pt x="55058" y="47012"/>
                </a:cubicBezTo>
                <a:cubicBezTo>
                  <a:pt x="68235" y="47012"/>
                  <a:pt x="68235" y="47012"/>
                  <a:pt x="68235" y="47012"/>
                </a:cubicBezTo>
                <a:cubicBezTo>
                  <a:pt x="96470" y="47012"/>
                  <a:pt x="96470" y="47012"/>
                  <a:pt x="96470" y="47012"/>
                </a:cubicBezTo>
                <a:cubicBezTo>
                  <a:pt x="96470" y="83291"/>
                  <a:pt x="96470" y="83291"/>
                  <a:pt x="96470" y="83291"/>
                </a:cubicBezTo>
                <a:lnTo>
                  <a:pt x="96470" y="94025"/>
                </a:lnTo>
                <a:close/>
                <a:moveTo>
                  <a:pt x="55058" y="41001"/>
                </a:moveTo>
                <a:lnTo>
                  <a:pt x="55058" y="41001"/>
                </a:lnTo>
                <a:cubicBezTo>
                  <a:pt x="51529" y="41001"/>
                  <a:pt x="48235" y="37781"/>
                  <a:pt x="48235" y="34776"/>
                </a:cubicBezTo>
                <a:cubicBezTo>
                  <a:pt x="48235" y="22754"/>
                  <a:pt x="48235" y="22754"/>
                  <a:pt x="48235" y="22754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6470" y="41001"/>
                  <a:pt x="96470" y="41001"/>
                  <a:pt x="96470" y="41001"/>
                </a:cubicBezTo>
                <a:cubicBezTo>
                  <a:pt x="68235" y="41001"/>
                  <a:pt x="68235" y="41001"/>
                  <a:pt x="68235" y="41001"/>
                </a:cubicBezTo>
                <a:lnTo>
                  <a:pt x="55058" y="4100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2" name="Shape 4767">
            <a:extLst>
              <a:ext uri="{FF2B5EF4-FFF2-40B4-BE49-F238E27FC236}">
                <a16:creationId xmlns:a16="http://schemas.microsoft.com/office/drawing/2014/main" xmlns="" id="{2228B3B6-2A48-4E72-81F4-72BDFAB8566B}"/>
              </a:ext>
            </a:extLst>
          </p:cNvPr>
          <p:cNvSpPr/>
          <p:nvPr/>
        </p:nvSpPr>
        <p:spPr>
          <a:xfrm>
            <a:off x="9104108" y="2720520"/>
            <a:ext cx="24123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13614"/>
                </a:moveTo>
                <a:lnTo>
                  <a:pt x="113081" y="113614"/>
                </a:lnTo>
                <a:cubicBezTo>
                  <a:pt x="106163" y="113614"/>
                  <a:pt x="106163" y="113614"/>
                  <a:pt x="106163" y="113614"/>
                </a:cubicBezTo>
                <a:cubicBezTo>
                  <a:pt x="92803" y="113614"/>
                  <a:pt x="92803" y="113614"/>
                  <a:pt x="92803" y="113614"/>
                </a:cubicBezTo>
                <a:cubicBezTo>
                  <a:pt x="86123" y="113614"/>
                  <a:pt x="86123" y="113614"/>
                  <a:pt x="86123" y="113614"/>
                </a:cubicBezTo>
                <a:cubicBezTo>
                  <a:pt x="82783" y="113614"/>
                  <a:pt x="79204" y="112073"/>
                  <a:pt x="79204" y="107229"/>
                </a:cubicBezTo>
                <a:cubicBezTo>
                  <a:pt x="79204" y="104146"/>
                  <a:pt x="82783" y="101064"/>
                  <a:pt x="86123" y="101064"/>
                </a:cubicBezTo>
                <a:cubicBezTo>
                  <a:pt x="91133" y="101064"/>
                  <a:pt x="91133" y="101064"/>
                  <a:pt x="91133" y="101064"/>
                </a:cubicBezTo>
                <a:cubicBezTo>
                  <a:pt x="92803" y="101064"/>
                  <a:pt x="92803" y="101064"/>
                  <a:pt x="92803" y="101064"/>
                </a:cubicBezTo>
                <a:cubicBezTo>
                  <a:pt x="106163" y="101064"/>
                  <a:pt x="106163" y="101064"/>
                  <a:pt x="106163" y="101064"/>
                </a:cubicBezTo>
                <a:cubicBezTo>
                  <a:pt x="113081" y="101064"/>
                  <a:pt x="113081" y="101064"/>
                  <a:pt x="113081" y="101064"/>
                </a:cubicBezTo>
                <a:cubicBezTo>
                  <a:pt x="116421" y="101064"/>
                  <a:pt x="119761" y="104146"/>
                  <a:pt x="119761" y="107229"/>
                </a:cubicBezTo>
                <a:cubicBezTo>
                  <a:pt x="119761" y="112073"/>
                  <a:pt x="116421" y="113614"/>
                  <a:pt x="113081" y="113614"/>
                </a:cubicBezTo>
                <a:close/>
                <a:moveTo>
                  <a:pt x="99483" y="82348"/>
                </a:moveTo>
                <a:lnTo>
                  <a:pt x="99483" y="82348"/>
                </a:lnTo>
                <a:cubicBezTo>
                  <a:pt x="99483" y="94899"/>
                  <a:pt x="99483" y="94899"/>
                  <a:pt x="99483" y="94899"/>
                </a:cubicBezTo>
                <a:cubicBezTo>
                  <a:pt x="86123" y="94899"/>
                  <a:pt x="86123" y="94899"/>
                  <a:pt x="86123" y="94899"/>
                </a:cubicBezTo>
                <a:cubicBezTo>
                  <a:pt x="79204" y="94899"/>
                  <a:pt x="72524" y="101064"/>
                  <a:pt x="72524" y="107229"/>
                </a:cubicBezTo>
                <a:cubicBezTo>
                  <a:pt x="72524" y="115155"/>
                  <a:pt x="79204" y="119779"/>
                  <a:pt x="86123" y="119779"/>
                </a:cubicBezTo>
                <a:cubicBezTo>
                  <a:pt x="6679" y="119779"/>
                  <a:pt x="6679" y="119779"/>
                  <a:pt x="6679" y="119779"/>
                </a:cubicBezTo>
                <a:cubicBezTo>
                  <a:pt x="333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3339" y="0"/>
                  <a:pt x="6679" y="0"/>
                </a:cubicBezTo>
                <a:cubicBezTo>
                  <a:pt x="23618" y="0"/>
                  <a:pt x="23618" y="0"/>
                  <a:pt x="23618" y="0"/>
                </a:cubicBezTo>
                <a:cubicBezTo>
                  <a:pt x="43896" y="0"/>
                  <a:pt x="43896" y="0"/>
                  <a:pt x="43896" y="0"/>
                </a:cubicBezTo>
                <a:cubicBezTo>
                  <a:pt x="43896" y="23339"/>
                  <a:pt x="43896" y="23339"/>
                  <a:pt x="43896" y="23339"/>
                </a:cubicBezTo>
                <a:cubicBezTo>
                  <a:pt x="43896" y="35669"/>
                  <a:pt x="43896" y="35669"/>
                  <a:pt x="43896" y="35669"/>
                </a:cubicBezTo>
                <a:cubicBezTo>
                  <a:pt x="43896" y="42055"/>
                  <a:pt x="48906" y="48220"/>
                  <a:pt x="57495" y="48220"/>
                </a:cubicBezTo>
                <a:cubicBezTo>
                  <a:pt x="70854" y="48220"/>
                  <a:pt x="70854" y="48220"/>
                  <a:pt x="70854" y="48220"/>
                </a:cubicBezTo>
                <a:cubicBezTo>
                  <a:pt x="99483" y="48220"/>
                  <a:pt x="99483" y="48220"/>
                  <a:pt x="99483" y="48220"/>
                </a:cubicBezTo>
                <a:cubicBezTo>
                  <a:pt x="99483" y="82348"/>
                  <a:pt x="99483" y="82348"/>
                  <a:pt x="99483" y="82348"/>
                </a:cubicBezTo>
                <a:close/>
                <a:moveTo>
                  <a:pt x="57495" y="42055"/>
                </a:moveTo>
                <a:lnTo>
                  <a:pt x="57495" y="42055"/>
                </a:lnTo>
                <a:cubicBezTo>
                  <a:pt x="52246" y="42055"/>
                  <a:pt x="50576" y="38752"/>
                  <a:pt x="50576" y="35669"/>
                </a:cubicBezTo>
                <a:cubicBezTo>
                  <a:pt x="50576" y="23339"/>
                  <a:pt x="50576" y="23339"/>
                  <a:pt x="50576" y="23339"/>
                </a:cubicBezTo>
                <a:cubicBezTo>
                  <a:pt x="50576" y="0"/>
                  <a:pt x="50576" y="0"/>
                  <a:pt x="50576" y="0"/>
                </a:cubicBezTo>
                <a:cubicBezTo>
                  <a:pt x="99483" y="42055"/>
                  <a:pt x="99483" y="42055"/>
                  <a:pt x="99483" y="42055"/>
                </a:cubicBezTo>
                <a:cubicBezTo>
                  <a:pt x="70854" y="42055"/>
                  <a:pt x="70854" y="42055"/>
                  <a:pt x="70854" y="42055"/>
                </a:cubicBezTo>
                <a:lnTo>
                  <a:pt x="57495" y="4205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3" name="Shape 4768">
            <a:extLst>
              <a:ext uri="{FF2B5EF4-FFF2-40B4-BE49-F238E27FC236}">
                <a16:creationId xmlns:a16="http://schemas.microsoft.com/office/drawing/2014/main" xmlns="" id="{68466E32-D7D0-4C79-86D1-109F55B8BB55}"/>
              </a:ext>
            </a:extLst>
          </p:cNvPr>
          <p:cNvSpPr/>
          <p:nvPr/>
        </p:nvSpPr>
        <p:spPr>
          <a:xfrm>
            <a:off x="8598357" y="2720520"/>
            <a:ext cx="241237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08062"/>
                </a:moveTo>
                <a:lnTo>
                  <a:pt x="113081" y="108062"/>
                </a:lnTo>
                <a:cubicBezTo>
                  <a:pt x="106163" y="108062"/>
                  <a:pt x="106163" y="108062"/>
                  <a:pt x="106163" y="108062"/>
                </a:cubicBezTo>
                <a:cubicBezTo>
                  <a:pt x="106163" y="113926"/>
                  <a:pt x="106163" y="113926"/>
                  <a:pt x="106163" y="113926"/>
                </a:cubicBezTo>
                <a:cubicBezTo>
                  <a:pt x="106163" y="118324"/>
                  <a:pt x="102823" y="119790"/>
                  <a:pt x="99483" y="119790"/>
                </a:cubicBezTo>
                <a:cubicBezTo>
                  <a:pt x="94473" y="119790"/>
                  <a:pt x="92803" y="118324"/>
                  <a:pt x="92803" y="113926"/>
                </a:cubicBezTo>
                <a:cubicBezTo>
                  <a:pt x="92803" y="108062"/>
                  <a:pt x="92803" y="108062"/>
                  <a:pt x="92803" y="108062"/>
                </a:cubicBezTo>
                <a:cubicBezTo>
                  <a:pt x="86123" y="108062"/>
                  <a:pt x="86123" y="108062"/>
                  <a:pt x="86123" y="108062"/>
                </a:cubicBezTo>
                <a:cubicBezTo>
                  <a:pt x="80874" y="108062"/>
                  <a:pt x="79204" y="106596"/>
                  <a:pt x="79204" y="101989"/>
                </a:cubicBezTo>
                <a:cubicBezTo>
                  <a:pt x="79204" y="99057"/>
                  <a:pt x="80874" y="96125"/>
                  <a:pt x="86123" y="96125"/>
                </a:cubicBezTo>
                <a:cubicBezTo>
                  <a:pt x="92803" y="96125"/>
                  <a:pt x="92803" y="96125"/>
                  <a:pt x="92803" y="96125"/>
                </a:cubicBezTo>
                <a:cubicBezTo>
                  <a:pt x="92803" y="90261"/>
                  <a:pt x="92803" y="90261"/>
                  <a:pt x="92803" y="90261"/>
                </a:cubicBezTo>
                <a:cubicBezTo>
                  <a:pt x="92803" y="87329"/>
                  <a:pt x="94473" y="84397"/>
                  <a:pt x="99483" y="84397"/>
                </a:cubicBezTo>
                <a:cubicBezTo>
                  <a:pt x="102823" y="84397"/>
                  <a:pt x="106163" y="87329"/>
                  <a:pt x="106163" y="90261"/>
                </a:cubicBezTo>
                <a:cubicBezTo>
                  <a:pt x="106163" y="96125"/>
                  <a:pt x="106163" y="96125"/>
                  <a:pt x="106163" y="96125"/>
                </a:cubicBezTo>
                <a:cubicBezTo>
                  <a:pt x="113081" y="96125"/>
                  <a:pt x="113081" y="96125"/>
                  <a:pt x="113081" y="96125"/>
                </a:cubicBezTo>
                <a:cubicBezTo>
                  <a:pt x="116421" y="96125"/>
                  <a:pt x="119761" y="99057"/>
                  <a:pt x="119761" y="101989"/>
                </a:cubicBezTo>
                <a:cubicBezTo>
                  <a:pt x="119761" y="106596"/>
                  <a:pt x="116421" y="108062"/>
                  <a:pt x="113081" y="108062"/>
                </a:cubicBezTo>
                <a:close/>
                <a:moveTo>
                  <a:pt x="86123" y="90261"/>
                </a:moveTo>
                <a:lnTo>
                  <a:pt x="86123" y="90261"/>
                </a:lnTo>
                <a:cubicBezTo>
                  <a:pt x="77534" y="90261"/>
                  <a:pt x="72524" y="96125"/>
                  <a:pt x="72524" y="101989"/>
                </a:cubicBezTo>
                <a:cubicBezTo>
                  <a:pt x="72524" y="109528"/>
                  <a:pt x="77534" y="113926"/>
                  <a:pt x="86123" y="113926"/>
                </a:cubicBezTo>
                <a:cubicBezTo>
                  <a:pt x="6679" y="113926"/>
                  <a:pt x="6679" y="113926"/>
                  <a:pt x="6679" y="113926"/>
                </a:cubicBezTo>
                <a:cubicBezTo>
                  <a:pt x="333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339" y="0"/>
                  <a:pt x="6679" y="0"/>
                </a:cubicBezTo>
                <a:cubicBezTo>
                  <a:pt x="21948" y="0"/>
                  <a:pt x="21948" y="0"/>
                  <a:pt x="21948" y="0"/>
                </a:cubicBezTo>
                <a:cubicBezTo>
                  <a:pt x="42226" y="0"/>
                  <a:pt x="42226" y="0"/>
                  <a:pt x="42226" y="0"/>
                </a:cubicBezTo>
                <a:cubicBezTo>
                  <a:pt x="42226" y="22198"/>
                  <a:pt x="42226" y="22198"/>
                  <a:pt x="42226" y="22198"/>
                </a:cubicBezTo>
                <a:cubicBezTo>
                  <a:pt x="42226" y="33926"/>
                  <a:pt x="42226" y="33926"/>
                  <a:pt x="42226" y="33926"/>
                </a:cubicBezTo>
                <a:cubicBezTo>
                  <a:pt x="42226" y="40000"/>
                  <a:pt x="48906" y="45863"/>
                  <a:pt x="55586" y="45863"/>
                </a:cubicBezTo>
                <a:cubicBezTo>
                  <a:pt x="69184" y="45863"/>
                  <a:pt x="69184" y="45863"/>
                  <a:pt x="69184" y="45863"/>
                </a:cubicBezTo>
                <a:cubicBezTo>
                  <a:pt x="99483" y="45863"/>
                  <a:pt x="99483" y="45863"/>
                  <a:pt x="99483" y="45863"/>
                </a:cubicBezTo>
                <a:cubicBezTo>
                  <a:pt x="99483" y="78324"/>
                  <a:pt x="99483" y="78324"/>
                  <a:pt x="99483" y="78324"/>
                </a:cubicBezTo>
                <a:cubicBezTo>
                  <a:pt x="91133" y="78324"/>
                  <a:pt x="86123" y="84397"/>
                  <a:pt x="86123" y="90261"/>
                </a:cubicBezTo>
                <a:close/>
                <a:moveTo>
                  <a:pt x="55586" y="40000"/>
                </a:moveTo>
                <a:lnTo>
                  <a:pt x="55586" y="40000"/>
                </a:lnTo>
                <a:cubicBezTo>
                  <a:pt x="52246" y="40000"/>
                  <a:pt x="48906" y="36858"/>
                  <a:pt x="48906" y="33926"/>
                </a:cubicBezTo>
                <a:cubicBezTo>
                  <a:pt x="48906" y="22198"/>
                  <a:pt x="48906" y="22198"/>
                  <a:pt x="48906" y="22198"/>
                </a:cubicBezTo>
                <a:cubicBezTo>
                  <a:pt x="48906" y="0"/>
                  <a:pt x="48906" y="0"/>
                  <a:pt x="48906" y="0"/>
                </a:cubicBezTo>
                <a:cubicBezTo>
                  <a:pt x="99483" y="40000"/>
                  <a:pt x="99483" y="40000"/>
                  <a:pt x="99483" y="40000"/>
                </a:cubicBezTo>
                <a:cubicBezTo>
                  <a:pt x="69184" y="40000"/>
                  <a:pt x="69184" y="40000"/>
                  <a:pt x="69184" y="40000"/>
                </a:cubicBezTo>
                <a:lnTo>
                  <a:pt x="55586" y="4000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4" name="Shape 4769">
            <a:extLst>
              <a:ext uri="{FF2B5EF4-FFF2-40B4-BE49-F238E27FC236}">
                <a16:creationId xmlns:a16="http://schemas.microsoft.com/office/drawing/2014/main" xmlns="" id="{C0809262-EF6A-4B33-B246-6B1D45217D6D}"/>
              </a:ext>
            </a:extLst>
          </p:cNvPr>
          <p:cNvSpPr/>
          <p:nvPr/>
        </p:nvSpPr>
        <p:spPr>
          <a:xfrm>
            <a:off x="8079909" y="2709938"/>
            <a:ext cx="22430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08768"/>
                </a:moveTo>
                <a:lnTo>
                  <a:pt x="112548" y="108768"/>
                </a:lnTo>
                <a:cubicBezTo>
                  <a:pt x="21841" y="108768"/>
                  <a:pt x="21841" y="108768"/>
                  <a:pt x="21841" y="108768"/>
                </a:cubicBezTo>
                <a:cubicBezTo>
                  <a:pt x="16188" y="108768"/>
                  <a:pt x="14389" y="106009"/>
                  <a:pt x="14389" y="103251"/>
                </a:cubicBezTo>
                <a:cubicBezTo>
                  <a:pt x="14389" y="5714"/>
                  <a:pt x="14389" y="5714"/>
                  <a:pt x="14389" y="5714"/>
                </a:cubicBezTo>
                <a:cubicBezTo>
                  <a:pt x="14389" y="2955"/>
                  <a:pt x="16188" y="0"/>
                  <a:pt x="21841" y="0"/>
                </a:cubicBezTo>
                <a:cubicBezTo>
                  <a:pt x="59871" y="0"/>
                  <a:pt x="59871" y="0"/>
                  <a:pt x="59871" y="0"/>
                </a:cubicBezTo>
                <a:cubicBezTo>
                  <a:pt x="59871" y="21083"/>
                  <a:pt x="59871" y="21083"/>
                  <a:pt x="59871" y="21083"/>
                </a:cubicBezTo>
                <a:cubicBezTo>
                  <a:pt x="59871" y="32118"/>
                  <a:pt x="59871" y="32118"/>
                  <a:pt x="59871" y="32118"/>
                </a:cubicBezTo>
                <a:cubicBezTo>
                  <a:pt x="59871" y="37635"/>
                  <a:pt x="67066" y="43349"/>
                  <a:pt x="74518" y="43349"/>
                </a:cubicBezTo>
                <a:cubicBezTo>
                  <a:pt x="88907" y="43349"/>
                  <a:pt x="88907" y="43349"/>
                  <a:pt x="88907" y="43349"/>
                </a:cubicBezTo>
                <a:cubicBezTo>
                  <a:pt x="119743" y="43349"/>
                  <a:pt x="119743" y="43349"/>
                  <a:pt x="119743" y="43349"/>
                </a:cubicBezTo>
                <a:cubicBezTo>
                  <a:pt x="119743" y="87881"/>
                  <a:pt x="119743" y="87881"/>
                  <a:pt x="119743" y="87881"/>
                </a:cubicBezTo>
                <a:cubicBezTo>
                  <a:pt x="119743" y="103251"/>
                  <a:pt x="119743" y="103251"/>
                  <a:pt x="119743" y="103251"/>
                </a:cubicBezTo>
                <a:cubicBezTo>
                  <a:pt x="119743" y="106009"/>
                  <a:pt x="117944" y="108768"/>
                  <a:pt x="112548" y="108768"/>
                </a:cubicBezTo>
                <a:close/>
                <a:moveTo>
                  <a:pt x="74518" y="37635"/>
                </a:moveTo>
                <a:lnTo>
                  <a:pt x="74518" y="37635"/>
                </a:lnTo>
                <a:cubicBezTo>
                  <a:pt x="70663" y="37635"/>
                  <a:pt x="67066" y="34876"/>
                  <a:pt x="67066" y="32118"/>
                </a:cubicBezTo>
                <a:cubicBezTo>
                  <a:pt x="67066" y="21083"/>
                  <a:pt x="67066" y="21083"/>
                  <a:pt x="67066" y="21083"/>
                </a:cubicBezTo>
                <a:cubicBezTo>
                  <a:pt x="67066" y="0"/>
                  <a:pt x="67066" y="0"/>
                  <a:pt x="67066" y="0"/>
                </a:cubicBezTo>
                <a:cubicBezTo>
                  <a:pt x="119743" y="37635"/>
                  <a:pt x="119743" y="37635"/>
                  <a:pt x="119743" y="37635"/>
                </a:cubicBezTo>
                <a:cubicBezTo>
                  <a:pt x="88907" y="37635"/>
                  <a:pt x="88907" y="37635"/>
                  <a:pt x="88907" y="37635"/>
                </a:cubicBezTo>
                <a:lnTo>
                  <a:pt x="74518" y="37635"/>
                </a:lnTo>
                <a:close/>
                <a:moveTo>
                  <a:pt x="27237" y="114285"/>
                </a:moveTo>
                <a:lnTo>
                  <a:pt x="27237" y="114285"/>
                </a:lnTo>
                <a:cubicBezTo>
                  <a:pt x="32633" y="114285"/>
                  <a:pt x="32633" y="114285"/>
                  <a:pt x="32633" y="114285"/>
                </a:cubicBezTo>
                <a:cubicBezTo>
                  <a:pt x="79914" y="114285"/>
                  <a:pt x="79914" y="114285"/>
                  <a:pt x="79914" y="114285"/>
                </a:cubicBezTo>
                <a:cubicBezTo>
                  <a:pt x="90706" y="114285"/>
                  <a:pt x="90706" y="114285"/>
                  <a:pt x="90706" y="114285"/>
                </a:cubicBezTo>
                <a:cubicBezTo>
                  <a:pt x="105353" y="114285"/>
                  <a:pt x="105353" y="114285"/>
                  <a:pt x="105353" y="114285"/>
                </a:cubicBezTo>
                <a:cubicBezTo>
                  <a:pt x="105353" y="117044"/>
                  <a:pt x="103554" y="119802"/>
                  <a:pt x="97901" y="119802"/>
                </a:cubicBezTo>
                <a:cubicBezTo>
                  <a:pt x="14389" y="119802"/>
                  <a:pt x="14389" y="119802"/>
                  <a:pt x="14389" y="119802"/>
                </a:cubicBezTo>
                <a:cubicBezTo>
                  <a:pt x="5396" y="119802"/>
                  <a:pt x="0" y="114285"/>
                  <a:pt x="0" y="108768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1798" y="11231"/>
                  <a:pt x="7194" y="11231"/>
                </a:cubicBezTo>
                <a:cubicBezTo>
                  <a:pt x="7194" y="27980"/>
                  <a:pt x="7194" y="27980"/>
                  <a:pt x="7194" y="27980"/>
                </a:cubicBezTo>
                <a:cubicBezTo>
                  <a:pt x="7194" y="93399"/>
                  <a:pt x="7194" y="93399"/>
                  <a:pt x="7194" y="93399"/>
                </a:cubicBezTo>
                <a:cubicBezTo>
                  <a:pt x="7194" y="103251"/>
                  <a:pt x="7194" y="103251"/>
                  <a:pt x="7194" y="103251"/>
                </a:cubicBezTo>
                <a:cubicBezTo>
                  <a:pt x="7194" y="108768"/>
                  <a:pt x="12591" y="114285"/>
                  <a:pt x="21841" y="114285"/>
                </a:cubicBezTo>
                <a:lnTo>
                  <a:pt x="27237" y="11428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Shape 4770">
            <a:extLst>
              <a:ext uri="{FF2B5EF4-FFF2-40B4-BE49-F238E27FC236}">
                <a16:creationId xmlns:a16="http://schemas.microsoft.com/office/drawing/2014/main" xmlns="" id="{98B908FE-B15E-4139-AE8F-6DF4BF029A17}"/>
              </a:ext>
            </a:extLst>
          </p:cNvPr>
          <p:cNvSpPr/>
          <p:nvPr/>
        </p:nvSpPr>
        <p:spPr>
          <a:xfrm>
            <a:off x="7584738" y="2720520"/>
            <a:ext cx="201030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74" y="119779"/>
                </a:moveTo>
                <a:lnTo>
                  <a:pt x="111674" y="119779"/>
                </a:lnTo>
                <a:cubicBezTo>
                  <a:pt x="8038" y="119779"/>
                  <a:pt x="8038" y="119779"/>
                  <a:pt x="8038" y="119779"/>
                </a:cubicBezTo>
                <a:cubicBezTo>
                  <a:pt x="401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4019" y="0"/>
                  <a:pt x="8038" y="0"/>
                </a:cubicBezTo>
                <a:cubicBezTo>
                  <a:pt x="52822" y="0"/>
                  <a:pt x="52822" y="0"/>
                  <a:pt x="52822" y="0"/>
                </a:cubicBezTo>
                <a:cubicBezTo>
                  <a:pt x="52822" y="23339"/>
                  <a:pt x="52822" y="23339"/>
                  <a:pt x="52822" y="23339"/>
                </a:cubicBezTo>
                <a:cubicBezTo>
                  <a:pt x="52822" y="35669"/>
                  <a:pt x="52822" y="35669"/>
                  <a:pt x="52822" y="35669"/>
                </a:cubicBezTo>
                <a:cubicBezTo>
                  <a:pt x="52822" y="42055"/>
                  <a:pt x="58851" y="48220"/>
                  <a:pt x="68899" y="48220"/>
                </a:cubicBezTo>
                <a:cubicBezTo>
                  <a:pt x="85263" y="48220"/>
                  <a:pt x="85263" y="48220"/>
                  <a:pt x="85263" y="48220"/>
                </a:cubicBezTo>
                <a:cubicBezTo>
                  <a:pt x="119712" y="48220"/>
                  <a:pt x="119712" y="48220"/>
                  <a:pt x="119712" y="48220"/>
                </a:cubicBezTo>
                <a:cubicBezTo>
                  <a:pt x="119712" y="97981"/>
                  <a:pt x="119712" y="97981"/>
                  <a:pt x="119712" y="97981"/>
                </a:cubicBezTo>
                <a:cubicBezTo>
                  <a:pt x="119712" y="113614"/>
                  <a:pt x="119712" y="113614"/>
                  <a:pt x="119712" y="113614"/>
                </a:cubicBezTo>
                <a:cubicBezTo>
                  <a:pt x="119712" y="118238"/>
                  <a:pt x="115693" y="119779"/>
                  <a:pt x="111674" y="119779"/>
                </a:cubicBezTo>
                <a:close/>
                <a:moveTo>
                  <a:pt x="68899" y="42055"/>
                </a:moveTo>
                <a:lnTo>
                  <a:pt x="68899" y="42055"/>
                </a:lnTo>
                <a:cubicBezTo>
                  <a:pt x="62870" y="42055"/>
                  <a:pt x="60861" y="38752"/>
                  <a:pt x="60861" y="35669"/>
                </a:cubicBezTo>
                <a:cubicBezTo>
                  <a:pt x="60861" y="23339"/>
                  <a:pt x="60861" y="23339"/>
                  <a:pt x="60861" y="23339"/>
                </a:cubicBezTo>
                <a:cubicBezTo>
                  <a:pt x="60861" y="0"/>
                  <a:pt x="60861" y="0"/>
                  <a:pt x="60861" y="0"/>
                </a:cubicBezTo>
                <a:cubicBezTo>
                  <a:pt x="119712" y="42055"/>
                  <a:pt x="119712" y="42055"/>
                  <a:pt x="119712" y="42055"/>
                </a:cubicBezTo>
                <a:cubicBezTo>
                  <a:pt x="85263" y="42055"/>
                  <a:pt x="85263" y="42055"/>
                  <a:pt x="85263" y="42055"/>
                </a:cubicBezTo>
                <a:lnTo>
                  <a:pt x="68899" y="4205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6" name="Shape 4771">
            <a:extLst>
              <a:ext uri="{FF2B5EF4-FFF2-40B4-BE49-F238E27FC236}">
                <a16:creationId xmlns:a16="http://schemas.microsoft.com/office/drawing/2014/main" xmlns="" id="{052ECC40-FE14-4A7F-8455-5D7F5ABB266E}"/>
              </a:ext>
            </a:extLst>
          </p:cNvPr>
          <p:cNvSpPr/>
          <p:nvPr/>
        </p:nvSpPr>
        <p:spPr>
          <a:xfrm>
            <a:off x="9614093" y="4270278"/>
            <a:ext cx="289907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75613"/>
                </a:moveTo>
                <a:lnTo>
                  <a:pt x="114219" y="75613"/>
                </a:lnTo>
                <a:cubicBezTo>
                  <a:pt x="111229" y="75613"/>
                  <a:pt x="108438" y="77174"/>
                  <a:pt x="105647" y="80297"/>
                </a:cubicBezTo>
                <a:cubicBezTo>
                  <a:pt x="102857" y="83643"/>
                  <a:pt x="102857" y="83643"/>
                  <a:pt x="102857" y="83643"/>
                </a:cubicBezTo>
                <a:cubicBezTo>
                  <a:pt x="100066" y="80297"/>
                  <a:pt x="100066" y="80297"/>
                  <a:pt x="100066" y="80297"/>
                </a:cubicBezTo>
                <a:cubicBezTo>
                  <a:pt x="97275" y="77174"/>
                  <a:pt x="94485" y="75613"/>
                  <a:pt x="91495" y="75613"/>
                </a:cubicBezTo>
                <a:cubicBezTo>
                  <a:pt x="85913" y="75613"/>
                  <a:pt x="80332" y="81858"/>
                  <a:pt x="80332" y="88327"/>
                </a:cubicBezTo>
                <a:cubicBezTo>
                  <a:pt x="80332" y="93011"/>
                  <a:pt x="81727" y="96133"/>
                  <a:pt x="83122" y="97695"/>
                </a:cubicBezTo>
                <a:cubicBezTo>
                  <a:pt x="87308" y="100817"/>
                  <a:pt x="87308" y="100817"/>
                  <a:pt x="87308" y="100817"/>
                </a:cubicBezTo>
                <a:cubicBezTo>
                  <a:pt x="83122" y="105724"/>
                  <a:pt x="83122" y="105724"/>
                  <a:pt x="83122" y="105724"/>
                </a:cubicBezTo>
                <a:cubicBezTo>
                  <a:pt x="81727" y="105724"/>
                  <a:pt x="81727" y="105724"/>
                  <a:pt x="81727" y="105724"/>
                </a:cubicBezTo>
                <a:cubicBezTo>
                  <a:pt x="5581" y="105724"/>
                  <a:pt x="5581" y="105724"/>
                  <a:pt x="5581" y="105724"/>
                </a:cubicBezTo>
                <a:cubicBezTo>
                  <a:pt x="1395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77174"/>
                  <a:pt x="119800" y="77174"/>
                  <a:pt x="119800" y="77174"/>
                </a:cubicBezTo>
                <a:cubicBezTo>
                  <a:pt x="118405" y="77174"/>
                  <a:pt x="115614" y="75613"/>
                  <a:pt x="114219" y="75613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5" y="0"/>
                  <a:pt x="5581" y="0"/>
                </a:cubicBezTo>
                <a:cubicBezTo>
                  <a:pt x="12757" y="0"/>
                  <a:pt x="12757" y="0"/>
                  <a:pt x="12757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887" y="0"/>
                  <a:pt x="33887" y="0"/>
                  <a:pt x="33887" y="0"/>
                </a:cubicBezTo>
                <a:cubicBezTo>
                  <a:pt x="45049" y="12490"/>
                  <a:pt x="45049" y="12490"/>
                  <a:pt x="45049" y="12490"/>
                </a:cubicBezTo>
                <a:cubicBezTo>
                  <a:pt x="114219" y="12490"/>
                  <a:pt x="114219" y="12490"/>
                  <a:pt x="114219" y="12490"/>
                </a:cubicBezTo>
                <a:cubicBezTo>
                  <a:pt x="117009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87308" y="110408"/>
                </a:moveTo>
                <a:lnTo>
                  <a:pt x="87308" y="110408"/>
                </a:lnTo>
                <a:cubicBezTo>
                  <a:pt x="94485" y="100817"/>
                  <a:pt x="94485" y="100817"/>
                  <a:pt x="94485" y="100817"/>
                </a:cubicBezTo>
                <a:cubicBezTo>
                  <a:pt x="87308" y="93011"/>
                  <a:pt x="87308" y="93011"/>
                  <a:pt x="87308" y="93011"/>
                </a:cubicBezTo>
                <a:cubicBezTo>
                  <a:pt x="85913" y="91449"/>
                  <a:pt x="85913" y="89888"/>
                  <a:pt x="85913" y="88327"/>
                </a:cubicBezTo>
                <a:cubicBezTo>
                  <a:pt x="85913" y="85204"/>
                  <a:pt x="88704" y="81858"/>
                  <a:pt x="91495" y="81858"/>
                </a:cubicBezTo>
                <a:cubicBezTo>
                  <a:pt x="92890" y="81858"/>
                  <a:pt x="94485" y="83643"/>
                  <a:pt x="95880" y="85204"/>
                </a:cubicBezTo>
                <a:cubicBezTo>
                  <a:pt x="102857" y="93011"/>
                  <a:pt x="102857" y="93011"/>
                  <a:pt x="102857" y="93011"/>
                </a:cubicBezTo>
                <a:cubicBezTo>
                  <a:pt x="109833" y="85204"/>
                  <a:pt x="109833" y="85204"/>
                  <a:pt x="109833" y="85204"/>
                </a:cubicBezTo>
                <a:cubicBezTo>
                  <a:pt x="111229" y="83643"/>
                  <a:pt x="112624" y="81858"/>
                  <a:pt x="114219" y="81858"/>
                </a:cubicBezTo>
                <a:cubicBezTo>
                  <a:pt x="117009" y="81858"/>
                  <a:pt x="119800" y="85204"/>
                  <a:pt x="119800" y="88327"/>
                </a:cubicBezTo>
                <a:cubicBezTo>
                  <a:pt x="119800" y="89888"/>
                  <a:pt x="119800" y="91449"/>
                  <a:pt x="118405" y="93011"/>
                </a:cubicBezTo>
                <a:cubicBezTo>
                  <a:pt x="111229" y="100817"/>
                  <a:pt x="111229" y="100817"/>
                  <a:pt x="111229" y="100817"/>
                </a:cubicBezTo>
                <a:cubicBezTo>
                  <a:pt x="118405" y="110408"/>
                  <a:pt x="118405" y="110408"/>
                  <a:pt x="118405" y="110408"/>
                </a:cubicBezTo>
                <a:cubicBezTo>
                  <a:pt x="119800" y="110408"/>
                  <a:pt x="119800" y="111970"/>
                  <a:pt x="119800" y="113531"/>
                </a:cubicBezTo>
                <a:cubicBezTo>
                  <a:pt x="119800" y="118215"/>
                  <a:pt x="117009" y="119776"/>
                  <a:pt x="114219" y="119776"/>
                </a:cubicBezTo>
                <a:cubicBezTo>
                  <a:pt x="112624" y="119776"/>
                  <a:pt x="111229" y="119776"/>
                  <a:pt x="109833" y="118215"/>
                </a:cubicBezTo>
                <a:cubicBezTo>
                  <a:pt x="102857" y="110408"/>
                  <a:pt x="102857" y="110408"/>
                  <a:pt x="102857" y="110408"/>
                </a:cubicBezTo>
                <a:cubicBezTo>
                  <a:pt x="95880" y="118215"/>
                  <a:pt x="95880" y="118215"/>
                  <a:pt x="95880" y="118215"/>
                </a:cubicBezTo>
                <a:cubicBezTo>
                  <a:pt x="94485" y="119776"/>
                  <a:pt x="92890" y="119776"/>
                  <a:pt x="91495" y="119776"/>
                </a:cubicBezTo>
                <a:cubicBezTo>
                  <a:pt x="88704" y="119776"/>
                  <a:pt x="85913" y="118215"/>
                  <a:pt x="85913" y="113531"/>
                </a:cubicBezTo>
                <a:cubicBezTo>
                  <a:pt x="85913" y="111970"/>
                  <a:pt x="85913" y="110408"/>
                  <a:pt x="87308" y="110408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7" name="Shape 4772">
            <a:extLst>
              <a:ext uri="{FF2B5EF4-FFF2-40B4-BE49-F238E27FC236}">
                <a16:creationId xmlns:a16="http://schemas.microsoft.com/office/drawing/2014/main" xmlns="" id="{61B6FBE4-D367-4F71-9259-611AC9BBFD18}"/>
              </a:ext>
            </a:extLst>
          </p:cNvPr>
          <p:cNvSpPr/>
          <p:nvPr/>
        </p:nvSpPr>
        <p:spPr>
          <a:xfrm>
            <a:off x="9104108" y="4270278"/>
            <a:ext cx="292024" cy="2518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82442"/>
                </a:moveTo>
                <a:lnTo>
                  <a:pt x="114088" y="82442"/>
                </a:lnTo>
                <a:cubicBezTo>
                  <a:pt x="109950" y="82442"/>
                  <a:pt x="107192" y="84045"/>
                  <a:pt x="105812" y="85877"/>
                </a:cubicBezTo>
                <a:cubicBezTo>
                  <a:pt x="98916" y="93893"/>
                  <a:pt x="98916" y="93893"/>
                  <a:pt x="98916" y="93893"/>
                </a:cubicBezTo>
                <a:cubicBezTo>
                  <a:pt x="97536" y="92290"/>
                  <a:pt x="94581" y="90687"/>
                  <a:pt x="91822" y="90687"/>
                </a:cubicBezTo>
                <a:cubicBezTo>
                  <a:pt x="84926" y="90687"/>
                  <a:pt x="80788" y="97099"/>
                  <a:pt x="80788" y="103511"/>
                </a:cubicBezTo>
                <a:cubicBezTo>
                  <a:pt x="80788" y="105114"/>
                  <a:pt x="80788" y="106946"/>
                  <a:pt x="80788" y="108549"/>
                </a:cubicBezTo>
                <a:cubicBezTo>
                  <a:pt x="5517" y="108549"/>
                  <a:pt x="5517" y="108549"/>
                  <a:pt x="5517" y="108549"/>
                </a:cubicBezTo>
                <a:cubicBezTo>
                  <a:pt x="2758" y="108549"/>
                  <a:pt x="0" y="105114"/>
                  <a:pt x="0" y="101908"/>
                </a:cubicBezTo>
                <a:cubicBezTo>
                  <a:pt x="0" y="93893"/>
                  <a:pt x="0" y="93893"/>
                  <a:pt x="0" y="93893"/>
                </a:cubicBezTo>
                <a:cubicBezTo>
                  <a:pt x="0" y="82442"/>
                  <a:pt x="0" y="82442"/>
                  <a:pt x="0" y="82442"/>
                </a:cubicBezTo>
                <a:cubicBezTo>
                  <a:pt x="0" y="74427"/>
                  <a:pt x="0" y="74427"/>
                  <a:pt x="0" y="74427"/>
                </a:cubicBezTo>
                <a:cubicBezTo>
                  <a:pt x="0" y="63206"/>
                  <a:pt x="0" y="63206"/>
                  <a:pt x="0" y="63206"/>
                </a:cubicBezTo>
                <a:cubicBezTo>
                  <a:pt x="0" y="54961"/>
                  <a:pt x="0" y="54961"/>
                  <a:pt x="0" y="54961"/>
                </a:cubicBezTo>
                <a:cubicBezTo>
                  <a:pt x="0" y="32290"/>
                  <a:pt x="0" y="32290"/>
                  <a:pt x="0" y="32290"/>
                </a:cubicBezTo>
                <a:cubicBezTo>
                  <a:pt x="119802" y="32290"/>
                  <a:pt x="119802" y="32290"/>
                  <a:pt x="119802" y="32290"/>
                </a:cubicBezTo>
                <a:cubicBezTo>
                  <a:pt x="119802" y="54961"/>
                  <a:pt x="119802" y="54961"/>
                  <a:pt x="119802" y="54961"/>
                </a:cubicBezTo>
                <a:cubicBezTo>
                  <a:pt x="119802" y="63206"/>
                  <a:pt x="119802" y="63206"/>
                  <a:pt x="119802" y="63206"/>
                </a:cubicBezTo>
                <a:cubicBezTo>
                  <a:pt x="119802" y="74427"/>
                  <a:pt x="119802" y="74427"/>
                  <a:pt x="119802" y="74427"/>
                </a:cubicBezTo>
                <a:cubicBezTo>
                  <a:pt x="119802" y="82442"/>
                  <a:pt x="119802" y="82442"/>
                  <a:pt x="119802" y="82442"/>
                </a:cubicBezTo>
                <a:cubicBezTo>
                  <a:pt x="119802" y="84045"/>
                  <a:pt x="119802" y="84045"/>
                  <a:pt x="119802" y="84045"/>
                </a:cubicBezTo>
                <a:cubicBezTo>
                  <a:pt x="117044" y="82442"/>
                  <a:pt x="115665" y="82442"/>
                  <a:pt x="114088" y="82442"/>
                </a:cubicBezTo>
                <a:close/>
                <a:moveTo>
                  <a:pt x="0" y="19465"/>
                </a:moveTo>
                <a:lnTo>
                  <a:pt x="0" y="19465"/>
                </a:lnTo>
                <a:cubicBezTo>
                  <a:pt x="0" y="16259"/>
                  <a:pt x="0" y="16259"/>
                  <a:pt x="0" y="16259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3206"/>
                  <a:pt x="2758" y="0"/>
                  <a:pt x="5517" y="0"/>
                </a:cubicBezTo>
                <a:cubicBezTo>
                  <a:pt x="13990" y="0"/>
                  <a:pt x="13990" y="0"/>
                  <a:pt x="13990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2266" y="0"/>
                  <a:pt x="22266" y="0"/>
                  <a:pt x="22266" y="0"/>
                </a:cubicBezTo>
                <a:cubicBezTo>
                  <a:pt x="33300" y="0"/>
                  <a:pt x="33300" y="0"/>
                  <a:pt x="33300" y="0"/>
                </a:cubicBezTo>
                <a:cubicBezTo>
                  <a:pt x="44532" y="12824"/>
                  <a:pt x="44532" y="12824"/>
                  <a:pt x="44532" y="12824"/>
                </a:cubicBezTo>
                <a:cubicBezTo>
                  <a:pt x="114088" y="12824"/>
                  <a:pt x="114088" y="12824"/>
                  <a:pt x="114088" y="12824"/>
                </a:cubicBezTo>
                <a:cubicBezTo>
                  <a:pt x="117044" y="12824"/>
                  <a:pt x="119802" y="16259"/>
                  <a:pt x="119802" y="19465"/>
                </a:cubicBezTo>
                <a:cubicBezTo>
                  <a:pt x="119802" y="25877"/>
                  <a:pt x="119802" y="25877"/>
                  <a:pt x="119802" y="25877"/>
                </a:cubicBezTo>
                <a:cubicBezTo>
                  <a:pt x="0" y="25877"/>
                  <a:pt x="0" y="25877"/>
                  <a:pt x="0" y="25877"/>
                </a:cubicBezTo>
                <a:lnTo>
                  <a:pt x="0" y="19465"/>
                </a:lnTo>
                <a:close/>
                <a:moveTo>
                  <a:pt x="91822" y="97099"/>
                </a:moveTo>
                <a:lnTo>
                  <a:pt x="91822" y="97099"/>
                </a:lnTo>
                <a:cubicBezTo>
                  <a:pt x="93201" y="97099"/>
                  <a:pt x="94581" y="98702"/>
                  <a:pt x="94581" y="100305"/>
                </a:cubicBezTo>
                <a:cubicBezTo>
                  <a:pt x="98916" y="103511"/>
                  <a:pt x="98916" y="103511"/>
                  <a:pt x="98916" y="103511"/>
                </a:cubicBezTo>
                <a:cubicBezTo>
                  <a:pt x="109950" y="90687"/>
                  <a:pt x="109950" y="90687"/>
                  <a:pt x="109950" y="90687"/>
                </a:cubicBezTo>
                <a:cubicBezTo>
                  <a:pt x="111330" y="89083"/>
                  <a:pt x="112709" y="89083"/>
                  <a:pt x="114088" y="89083"/>
                </a:cubicBezTo>
                <a:cubicBezTo>
                  <a:pt x="117044" y="89083"/>
                  <a:pt x="119802" y="92290"/>
                  <a:pt x="119802" y="95496"/>
                </a:cubicBezTo>
                <a:cubicBezTo>
                  <a:pt x="119802" y="97099"/>
                  <a:pt x="118423" y="98702"/>
                  <a:pt x="117044" y="100305"/>
                </a:cubicBezTo>
                <a:cubicBezTo>
                  <a:pt x="103054" y="116564"/>
                  <a:pt x="103054" y="116564"/>
                  <a:pt x="103054" y="116564"/>
                </a:cubicBezTo>
                <a:cubicBezTo>
                  <a:pt x="101674" y="118167"/>
                  <a:pt x="100295" y="119770"/>
                  <a:pt x="98916" y="119770"/>
                </a:cubicBezTo>
                <a:cubicBezTo>
                  <a:pt x="97536" y="119770"/>
                  <a:pt x="96157" y="118167"/>
                  <a:pt x="94581" y="116564"/>
                </a:cubicBezTo>
                <a:cubicBezTo>
                  <a:pt x="87684" y="108549"/>
                  <a:pt x="87684" y="108549"/>
                  <a:pt x="87684" y="108549"/>
                </a:cubicBezTo>
                <a:cubicBezTo>
                  <a:pt x="86305" y="106946"/>
                  <a:pt x="86305" y="105114"/>
                  <a:pt x="86305" y="103511"/>
                </a:cubicBezTo>
                <a:cubicBezTo>
                  <a:pt x="86305" y="100305"/>
                  <a:pt x="87684" y="97099"/>
                  <a:pt x="91822" y="9709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8" name="Shape 4773">
            <a:extLst>
              <a:ext uri="{FF2B5EF4-FFF2-40B4-BE49-F238E27FC236}">
                <a16:creationId xmlns:a16="http://schemas.microsoft.com/office/drawing/2014/main" xmlns="" id="{9D480435-CF96-40C9-8D17-A4F946C11388}"/>
              </a:ext>
            </a:extLst>
          </p:cNvPr>
          <p:cNvSpPr/>
          <p:nvPr/>
        </p:nvSpPr>
        <p:spPr>
          <a:xfrm>
            <a:off x="8600473" y="4270278"/>
            <a:ext cx="289909" cy="2307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24" y="98589"/>
                </a:moveTo>
                <a:lnTo>
                  <a:pt x="112624" y="98589"/>
                </a:lnTo>
                <a:cubicBezTo>
                  <a:pt x="90099" y="98589"/>
                  <a:pt x="90099" y="98589"/>
                  <a:pt x="90099" y="98589"/>
                </a:cubicBezTo>
                <a:cubicBezTo>
                  <a:pt x="84518" y="98589"/>
                  <a:pt x="78936" y="105560"/>
                  <a:pt x="78936" y="112531"/>
                </a:cubicBezTo>
                <a:cubicBezTo>
                  <a:pt x="78936" y="114273"/>
                  <a:pt x="78936" y="116265"/>
                  <a:pt x="78936" y="118008"/>
                </a:cubicBezTo>
                <a:cubicBezTo>
                  <a:pt x="5581" y="118008"/>
                  <a:pt x="5581" y="118008"/>
                  <a:pt x="5581" y="118008"/>
                </a:cubicBezTo>
                <a:cubicBezTo>
                  <a:pt x="2790" y="118008"/>
                  <a:pt x="0" y="114273"/>
                  <a:pt x="0" y="110788"/>
                </a:cubicBezTo>
                <a:cubicBezTo>
                  <a:pt x="0" y="102074"/>
                  <a:pt x="0" y="102074"/>
                  <a:pt x="0" y="102074"/>
                </a:cubicBezTo>
                <a:cubicBezTo>
                  <a:pt x="0" y="89626"/>
                  <a:pt x="0" y="89626"/>
                  <a:pt x="0" y="89626"/>
                </a:cubicBezTo>
                <a:cubicBezTo>
                  <a:pt x="0" y="80912"/>
                  <a:pt x="0" y="80912"/>
                  <a:pt x="0" y="80912"/>
                </a:cubicBezTo>
                <a:cubicBezTo>
                  <a:pt x="0" y="68713"/>
                  <a:pt x="0" y="68713"/>
                  <a:pt x="0" y="68713"/>
                </a:cubicBezTo>
                <a:cubicBezTo>
                  <a:pt x="0" y="59751"/>
                  <a:pt x="0" y="59751"/>
                  <a:pt x="0" y="59751"/>
                </a:cubicBezTo>
                <a:cubicBezTo>
                  <a:pt x="0" y="35103"/>
                  <a:pt x="0" y="35103"/>
                  <a:pt x="0" y="35103"/>
                </a:cubicBezTo>
                <a:cubicBezTo>
                  <a:pt x="119800" y="35103"/>
                  <a:pt x="119800" y="35103"/>
                  <a:pt x="119800" y="35103"/>
                </a:cubicBezTo>
                <a:cubicBezTo>
                  <a:pt x="119800" y="59751"/>
                  <a:pt x="119800" y="59751"/>
                  <a:pt x="119800" y="59751"/>
                </a:cubicBezTo>
                <a:cubicBezTo>
                  <a:pt x="119800" y="68713"/>
                  <a:pt x="119800" y="68713"/>
                  <a:pt x="119800" y="68713"/>
                </a:cubicBezTo>
                <a:cubicBezTo>
                  <a:pt x="119800" y="80912"/>
                  <a:pt x="119800" y="80912"/>
                  <a:pt x="119800" y="80912"/>
                </a:cubicBezTo>
                <a:cubicBezTo>
                  <a:pt x="119800" y="89626"/>
                  <a:pt x="119800" y="89626"/>
                  <a:pt x="119800" y="89626"/>
                </a:cubicBezTo>
                <a:cubicBezTo>
                  <a:pt x="119800" y="102074"/>
                  <a:pt x="119800" y="102074"/>
                  <a:pt x="119800" y="102074"/>
                </a:cubicBezTo>
                <a:cubicBezTo>
                  <a:pt x="118405" y="100331"/>
                  <a:pt x="115415" y="98589"/>
                  <a:pt x="112624" y="98589"/>
                </a:cubicBezTo>
                <a:close/>
                <a:moveTo>
                  <a:pt x="0" y="21161"/>
                </a:moveTo>
                <a:lnTo>
                  <a:pt x="0" y="21161"/>
                </a:lnTo>
                <a:cubicBezTo>
                  <a:pt x="0" y="17676"/>
                  <a:pt x="0" y="17676"/>
                  <a:pt x="0" y="17676"/>
                </a:cubicBezTo>
                <a:cubicBezTo>
                  <a:pt x="0" y="6970"/>
                  <a:pt x="0" y="6970"/>
                  <a:pt x="0" y="6970"/>
                </a:cubicBezTo>
                <a:cubicBezTo>
                  <a:pt x="0" y="3485"/>
                  <a:pt x="2790" y="0"/>
                  <a:pt x="5581" y="0"/>
                </a:cubicBezTo>
                <a:cubicBezTo>
                  <a:pt x="12558" y="0"/>
                  <a:pt x="12558" y="0"/>
                  <a:pt x="12558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687" y="0"/>
                  <a:pt x="33687" y="0"/>
                  <a:pt x="33687" y="0"/>
                </a:cubicBezTo>
                <a:cubicBezTo>
                  <a:pt x="45049" y="13941"/>
                  <a:pt x="45049" y="13941"/>
                  <a:pt x="45049" y="13941"/>
                </a:cubicBezTo>
                <a:cubicBezTo>
                  <a:pt x="114019" y="13941"/>
                  <a:pt x="114019" y="13941"/>
                  <a:pt x="114019" y="13941"/>
                </a:cubicBezTo>
                <a:cubicBezTo>
                  <a:pt x="118405" y="13941"/>
                  <a:pt x="119800" y="17676"/>
                  <a:pt x="119800" y="21161"/>
                </a:cubicBezTo>
                <a:cubicBezTo>
                  <a:pt x="119800" y="28132"/>
                  <a:pt x="119800" y="28132"/>
                  <a:pt x="119800" y="28132"/>
                </a:cubicBezTo>
                <a:cubicBezTo>
                  <a:pt x="0" y="28132"/>
                  <a:pt x="0" y="28132"/>
                  <a:pt x="0" y="28132"/>
                </a:cubicBezTo>
                <a:lnTo>
                  <a:pt x="0" y="21161"/>
                </a:lnTo>
                <a:close/>
                <a:moveTo>
                  <a:pt x="90099" y="105560"/>
                </a:moveTo>
                <a:lnTo>
                  <a:pt x="90099" y="105560"/>
                </a:lnTo>
                <a:cubicBezTo>
                  <a:pt x="112624" y="105560"/>
                  <a:pt x="112624" y="105560"/>
                  <a:pt x="112624" y="105560"/>
                </a:cubicBezTo>
                <a:cubicBezTo>
                  <a:pt x="115415" y="105560"/>
                  <a:pt x="118405" y="109045"/>
                  <a:pt x="118405" y="112531"/>
                </a:cubicBezTo>
                <a:cubicBezTo>
                  <a:pt x="118405" y="118008"/>
                  <a:pt x="115415" y="119751"/>
                  <a:pt x="112624" y="119751"/>
                </a:cubicBezTo>
                <a:cubicBezTo>
                  <a:pt x="90099" y="119751"/>
                  <a:pt x="90099" y="119751"/>
                  <a:pt x="90099" y="119751"/>
                </a:cubicBezTo>
                <a:cubicBezTo>
                  <a:pt x="87308" y="119751"/>
                  <a:pt x="84518" y="118008"/>
                  <a:pt x="84518" y="112531"/>
                </a:cubicBezTo>
                <a:cubicBezTo>
                  <a:pt x="84518" y="109045"/>
                  <a:pt x="87308" y="105560"/>
                  <a:pt x="90099" y="10556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9" name="Shape 4774">
            <a:extLst>
              <a:ext uri="{FF2B5EF4-FFF2-40B4-BE49-F238E27FC236}">
                <a16:creationId xmlns:a16="http://schemas.microsoft.com/office/drawing/2014/main" xmlns="" id="{ACFE92D3-6D5B-433D-84CE-6D641DA7E829}"/>
              </a:ext>
            </a:extLst>
          </p:cNvPr>
          <p:cNvSpPr/>
          <p:nvPr/>
        </p:nvSpPr>
        <p:spPr>
          <a:xfrm>
            <a:off x="8094722" y="4270278"/>
            <a:ext cx="287792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11" y="88327"/>
                </a:moveTo>
                <a:lnTo>
                  <a:pt x="112811" y="88327"/>
                </a:lnTo>
                <a:cubicBezTo>
                  <a:pt x="112811" y="81858"/>
                  <a:pt x="107221" y="75613"/>
                  <a:pt x="101630" y="75613"/>
                </a:cubicBezTo>
                <a:cubicBezTo>
                  <a:pt x="94442" y="75613"/>
                  <a:pt x="90249" y="81858"/>
                  <a:pt x="90249" y="88327"/>
                </a:cubicBezTo>
                <a:cubicBezTo>
                  <a:pt x="83261" y="88327"/>
                  <a:pt x="79068" y="94572"/>
                  <a:pt x="79068" y="100817"/>
                </a:cubicBezTo>
                <a:cubicBezTo>
                  <a:pt x="79068" y="102379"/>
                  <a:pt x="79068" y="104163"/>
                  <a:pt x="79068" y="105724"/>
                </a:cubicBezTo>
                <a:cubicBezTo>
                  <a:pt x="5590" y="105724"/>
                  <a:pt x="5590" y="105724"/>
                  <a:pt x="5590" y="105724"/>
                </a:cubicBezTo>
                <a:cubicBezTo>
                  <a:pt x="1397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80297"/>
                  <a:pt x="119800" y="80297"/>
                  <a:pt x="119800" y="80297"/>
                </a:cubicBezTo>
                <a:cubicBezTo>
                  <a:pt x="119800" y="91449"/>
                  <a:pt x="119800" y="91449"/>
                  <a:pt x="119800" y="91449"/>
                </a:cubicBezTo>
                <a:cubicBezTo>
                  <a:pt x="118402" y="89888"/>
                  <a:pt x="115607" y="88327"/>
                  <a:pt x="112811" y="88327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7" y="0"/>
                  <a:pt x="5590" y="0"/>
                </a:cubicBezTo>
                <a:cubicBezTo>
                  <a:pt x="12579" y="0"/>
                  <a:pt x="12579" y="0"/>
                  <a:pt x="12579" y="0"/>
                </a:cubicBezTo>
                <a:cubicBezTo>
                  <a:pt x="16971" y="0"/>
                  <a:pt x="16971" y="0"/>
                  <a:pt x="16971" y="0"/>
                </a:cubicBezTo>
                <a:cubicBezTo>
                  <a:pt x="22562" y="0"/>
                  <a:pt x="22562" y="0"/>
                  <a:pt x="22562" y="0"/>
                </a:cubicBezTo>
                <a:cubicBezTo>
                  <a:pt x="33743" y="0"/>
                  <a:pt x="33743" y="0"/>
                  <a:pt x="33743" y="0"/>
                </a:cubicBezTo>
                <a:cubicBezTo>
                  <a:pt x="45124" y="12490"/>
                  <a:pt x="45124" y="12490"/>
                  <a:pt x="45124" y="12490"/>
                </a:cubicBezTo>
                <a:cubicBezTo>
                  <a:pt x="114209" y="12490"/>
                  <a:pt x="114209" y="12490"/>
                  <a:pt x="114209" y="12490"/>
                </a:cubicBezTo>
                <a:cubicBezTo>
                  <a:pt x="117004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90249" y="94572"/>
                </a:moveTo>
                <a:lnTo>
                  <a:pt x="90249" y="94572"/>
                </a:lnTo>
                <a:cubicBezTo>
                  <a:pt x="95840" y="94572"/>
                  <a:pt x="95840" y="94572"/>
                  <a:pt x="95840" y="94572"/>
                </a:cubicBezTo>
                <a:cubicBezTo>
                  <a:pt x="95840" y="88327"/>
                  <a:pt x="95840" y="88327"/>
                  <a:pt x="95840" y="88327"/>
                </a:cubicBezTo>
                <a:cubicBezTo>
                  <a:pt x="95840" y="85204"/>
                  <a:pt x="97237" y="81858"/>
                  <a:pt x="101630" y="81858"/>
                </a:cubicBezTo>
                <a:cubicBezTo>
                  <a:pt x="104425" y="81858"/>
                  <a:pt x="107221" y="85204"/>
                  <a:pt x="107221" y="88327"/>
                </a:cubicBezTo>
                <a:cubicBezTo>
                  <a:pt x="107221" y="94572"/>
                  <a:pt x="107221" y="94572"/>
                  <a:pt x="107221" y="94572"/>
                </a:cubicBezTo>
                <a:cubicBezTo>
                  <a:pt x="112811" y="94572"/>
                  <a:pt x="112811" y="94572"/>
                  <a:pt x="112811" y="94572"/>
                </a:cubicBezTo>
                <a:cubicBezTo>
                  <a:pt x="115607" y="94572"/>
                  <a:pt x="118402" y="97695"/>
                  <a:pt x="118402" y="100817"/>
                </a:cubicBezTo>
                <a:cubicBezTo>
                  <a:pt x="118402" y="105724"/>
                  <a:pt x="115607" y="107286"/>
                  <a:pt x="112811" y="107286"/>
                </a:cubicBezTo>
                <a:cubicBezTo>
                  <a:pt x="107221" y="107286"/>
                  <a:pt x="107221" y="107286"/>
                  <a:pt x="107221" y="107286"/>
                </a:cubicBezTo>
                <a:cubicBezTo>
                  <a:pt x="107221" y="113531"/>
                  <a:pt x="107221" y="113531"/>
                  <a:pt x="107221" y="113531"/>
                </a:cubicBezTo>
                <a:cubicBezTo>
                  <a:pt x="107221" y="118215"/>
                  <a:pt x="104425" y="119776"/>
                  <a:pt x="101630" y="119776"/>
                </a:cubicBezTo>
                <a:cubicBezTo>
                  <a:pt x="97237" y="119776"/>
                  <a:pt x="95840" y="118215"/>
                  <a:pt x="95840" y="113531"/>
                </a:cubicBezTo>
                <a:cubicBezTo>
                  <a:pt x="95840" y="107286"/>
                  <a:pt x="95840" y="107286"/>
                  <a:pt x="95840" y="107286"/>
                </a:cubicBezTo>
                <a:cubicBezTo>
                  <a:pt x="90249" y="107286"/>
                  <a:pt x="90249" y="107286"/>
                  <a:pt x="90249" y="107286"/>
                </a:cubicBezTo>
                <a:cubicBezTo>
                  <a:pt x="86056" y="107286"/>
                  <a:pt x="84658" y="105724"/>
                  <a:pt x="84658" y="100817"/>
                </a:cubicBezTo>
                <a:cubicBezTo>
                  <a:pt x="84658" y="97695"/>
                  <a:pt x="86056" y="94572"/>
                  <a:pt x="90249" y="9457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0" name="Shape 4775">
            <a:extLst>
              <a:ext uri="{FF2B5EF4-FFF2-40B4-BE49-F238E27FC236}">
                <a16:creationId xmlns:a16="http://schemas.microsoft.com/office/drawing/2014/main" xmlns="" id="{AF08F245-60AE-4FC0-AE13-490C1BA5E7AF}"/>
              </a:ext>
            </a:extLst>
          </p:cNvPr>
          <p:cNvSpPr/>
          <p:nvPr/>
        </p:nvSpPr>
        <p:spPr>
          <a:xfrm>
            <a:off x="7586855" y="4270278"/>
            <a:ext cx="292024" cy="2286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747"/>
                </a:moveTo>
                <a:lnTo>
                  <a:pt x="114276" y="119747"/>
                </a:lnTo>
                <a:cubicBezTo>
                  <a:pt x="5526" y="119747"/>
                  <a:pt x="5526" y="119747"/>
                  <a:pt x="5526" y="119747"/>
                </a:cubicBezTo>
                <a:cubicBezTo>
                  <a:pt x="2763" y="119747"/>
                  <a:pt x="0" y="115957"/>
                  <a:pt x="0" y="112421"/>
                </a:cubicBezTo>
                <a:cubicBezTo>
                  <a:pt x="0" y="103578"/>
                  <a:pt x="0" y="103578"/>
                  <a:pt x="0" y="103578"/>
                </a:cubicBezTo>
                <a:cubicBezTo>
                  <a:pt x="0" y="90947"/>
                  <a:pt x="0" y="90947"/>
                  <a:pt x="0" y="90947"/>
                </a:cubicBezTo>
                <a:cubicBezTo>
                  <a:pt x="0" y="82105"/>
                  <a:pt x="0" y="82105"/>
                  <a:pt x="0" y="82105"/>
                </a:cubicBezTo>
                <a:cubicBezTo>
                  <a:pt x="0" y="69726"/>
                  <a:pt x="0" y="69726"/>
                  <a:pt x="0" y="69726"/>
                </a:cubicBezTo>
                <a:cubicBezTo>
                  <a:pt x="0" y="60631"/>
                  <a:pt x="0" y="60631"/>
                  <a:pt x="0" y="60631"/>
                </a:cubicBezTo>
                <a:cubicBezTo>
                  <a:pt x="0" y="35621"/>
                  <a:pt x="0" y="35621"/>
                  <a:pt x="0" y="35621"/>
                </a:cubicBezTo>
                <a:cubicBezTo>
                  <a:pt x="119802" y="35621"/>
                  <a:pt x="119802" y="35621"/>
                  <a:pt x="119802" y="35621"/>
                </a:cubicBezTo>
                <a:cubicBezTo>
                  <a:pt x="119802" y="60631"/>
                  <a:pt x="119802" y="60631"/>
                  <a:pt x="119802" y="60631"/>
                </a:cubicBezTo>
                <a:cubicBezTo>
                  <a:pt x="119802" y="69726"/>
                  <a:pt x="119802" y="69726"/>
                  <a:pt x="119802" y="69726"/>
                </a:cubicBezTo>
                <a:cubicBezTo>
                  <a:pt x="119802" y="82105"/>
                  <a:pt x="119802" y="82105"/>
                  <a:pt x="119802" y="82105"/>
                </a:cubicBezTo>
                <a:cubicBezTo>
                  <a:pt x="119802" y="90947"/>
                  <a:pt x="119802" y="90947"/>
                  <a:pt x="119802" y="90947"/>
                </a:cubicBezTo>
                <a:cubicBezTo>
                  <a:pt x="119802" y="103578"/>
                  <a:pt x="119802" y="103578"/>
                  <a:pt x="119802" y="103578"/>
                </a:cubicBezTo>
                <a:cubicBezTo>
                  <a:pt x="119802" y="112421"/>
                  <a:pt x="119802" y="112421"/>
                  <a:pt x="119802" y="112421"/>
                </a:cubicBezTo>
                <a:cubicBezTo>
                  <a:pt x="119802" y="115957"/>
                  <a:pt x="117039" y="119747"/>
                  <a:pt x="114276" y="119747"/>
                </a:cubicBezTo>
                <a:close/>
                <a:moveTo>
                  <a:pt x="0" y="21473"/>
                </a:moveTo>
                <a:lnTo>
                  <a:pt x="0" y="21473"/>
                </a:lnTo>
                <a:cubicBezTo>
                  <a:pt x="0" y="17936"/>
                  <a:pt x="0" y="17936"/>
                  <a:pt x="0" y="17936"/>
                </a:cubicBezTo>
                <a:cubicBezTo>
                  <a:pt x="0" y="7073"/>
                  <a:pt x="0" y="7073"/>
                  <a:pt x="0" y="7073"/>
                </a:cubicBezTo>
                <a:cubicBezTo>
                  <a:pt x="0" y="3536"/>
                  <a:pt x="2763" y="0"/>
                  <a:pt x="5526" y="0"/>
                </a:cubicBezTo>
                <a:cubicBezTo>
                  <a:pt x="13815" y="0"/>
                  <a:pt x="13815" y="0"/>
                  <a:pt x="13815" y="0"/>
                </a:cubicBezTo>
                <a:cubicBezTo>
                  <a:pt x="16578" y="0"/>
                  <a:pt x="16578" y="0"/>
                  <a:pt x="16578" y="0"/>
                </a:cubicBezTo>
                <a:cubicBezTo>
                  <a:pt x="22302" y="0"/>
                  <a:pt x="22302" y="0"/>
                  <a:pt x="22302" y="0"/>
                </a:cubicBezTo>
                <a:cubicBezTo>
                  <a:pt x="33355" y="0"/>
                  <a:pt x="33355" y="0"/>
                  <a:pt x="33355" y="0"/>
                </a:cubicBezTo>
                <a:cubicBezTo>
                  <a:pt x="44605" y="14147"/>
                  <a:pt x="44605" y="14147"/>
                  <a:pt x="44605" y="14147"/>
                </a:cubicBezTo>
                <a:cubicBezTo>
                  <a:pt x="114276" y="14147"/>
                  <a:pt x="114276" y="14147"/>
                  <a:pt x="114276" y="14147"/>
                </a:cubicBezTo>
                <a:cubicBezTo>
                  <a:pt x="117039" y="14147"/>
                  <a:pt x="119802" y="17936"/>
                  <a:pt x="119802" y="21473"/>
                </a:cubicBezTo>
                <a:cubicBezTo>
                  <a:pt x="119802" y="28547"/>
                  <a:pt x="119802" y="28547"/>
                  <a:pt x="119802" y="28547"/>
                </a:cubicBezTo>
                <a:cubicBezTo>
                  <a:pt x="0" y="28547"/>
                  <a:pt x="0" y="28547"/>
                  <a:pt x="0" y="28547"/>
                </a:cubicBezTo>
                <a:lnTo>
                  <a:pt x="0" y="21473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1" name="Shape 4776">
            <a:extLst>
              <a:ext uri="{FF2B5EF4-FFF2-40B4-BE49-F238E27FC236}">
                <a16:creationId xmlns:a16="http://schemas.microsoft.com/office/drawing/2014/main" xmlns="" id="{3858DDC9-D0B7-4C8C-B9AE-6F046A514B3E}"/>
              </a:ext>
            </a:extLst>
          </p:cNvPr>
          <p:cNvSpPr/>
          <p:nvPr/>
        </p:nvSpPr>
        <p:spPr>
          <a:xfrm>
            <a:off x="10579040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3887"/>
                  <a:pt x="11181" y="60598"/>
                </a:cubicBezTo>
                <a:cubicBezTo>
                  <a:pt x="11181" y="87508"/>
                  <a:pt x="33743" y="108637"/>
                  <a:pt x="60698" y="108637"/>
                </a:cubicBezTo>
                <a:cubicBezTo>
                  <a:pt x="87454" y="108637"/>
                  <a:pt x="108618" y="87508"/>
                  <a:pt x="108618" y="60598"/>
                </a:cubicBezTo>
                <a:cubicBezTo>
                  <a:pt x="108618" y="33887"/>
                  <a:pt x="87454" y="11362"/>
                  <a:pt x="60698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0482" y="78936"/>
                  <a:pt x="67687" y="76146"/>
                  <a:pt x="67687" y="73355"/>
                </a:cubicBezTo>
                <a:cubicBezTo>
                  <a:pt x="67687" y="64983"/>
                  <a:pt x="67687" y="64983"/>
                  <a:pt x="67687" y="64983"/>
                </a:cubicBezTo>
                <a:cubicBezTo>
                  <a:pt x="50715" y="77541"/>
                  <a:pt x="50715" y="77541"/>
                  <a:pt x="50715" y="77541"/>
                </a:cubicBezTo>
                <a:cubicBezTo>
                  <a:pt x="49317" y="78936"/>
                  <a:pt x="47920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7920" y="40863"/>
                  <a:pt x="49317" y="42458"/>
                  <a:pt x="50715" y="42458"/>
                </a:cubicBezTo>
                <a:cubicBezTo>
                  <a:pt x="67687" y="55016"/>
                  <a:pt x="67687" y="55016"/>
                  <a:pt x="67687" y="55016"/>
                </a:cubicBezTo>
                <a:cubicBezTo>
                  <a:pt x="67687" y="46644"/>
                  <a:pt x="67687" y="46644"/>
                  <a:pt x="67687" y="46644"/>
                </a:cubicBezTo>
                <a:cubicBezTo>
                  <a:pt x="67687" y="43853"/>
                  <a:pt x="70482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2" name="Shape 4777">
            <a:extLst>
              <a:ext uri="{FF2B5EF4-FFF2-40B4-BE49-F238E27FC236}">
                <a16:creationId xmlns:a16="http://schemas.microsoft.com/office/drawing/2014/main" xmlns="" id="{81A25976-E63E-4A83-99DA-A5AB89E05012}"/>
              </a:ext>
            </a:extLst>
          </p:cNvPr>
          <p:cNvSpPr/>
          <p:nvPr/>
        </p:nvSpPr>
        <p:spPr>
          <a:xfrm>
            <a:off x="10073289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3887"/>
                  <a:pt x="11181" y="60598"/>
                </a:cubicBezTo>
                <a:cubicBezTo>
                  <a:pt x="11181" y="87508"/>
                  <a:pt x="32346" y="108637"/>
                  <a:pt x="59101" y="108637"/>
                </a:cubicBezTo>
                <a:cubicBezTo>
                  <a:pt x="86056" y="108637"/>
                  <a:pt x="108618" y="87508"/>
                  <a:pt x="108618" y="60598"/>
                </a:cubicBezTo>
                <a:cubicBezTo>
                  <a:pt x="108618" y="33887"/>
                  <a:pt x="86056" y="11362"/>
                  <a:pt x="59101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1880" y="78936"/>
                  <a:pt x="70482" y="78936"/>
                  <a:pt x="69084" y="77541"/>
                </a:cubicBezTo>
                <a:cubicBezTo>
                  <a:pt x="52113" y="64983"/>
                  <a:pt x="52113" y="64983"/>
                  <a:pt x="52113" y="64983"/>
                </a:cubicBezTo>
                <a:cubicBezTo>
                  <a:pt x="52113" y="73355"/>
                  <a:pt x="52113" y="73355"/>
                  <a:pt x="52113" y="73355"/>
                </a:cubicBezTo>
                <a:cubicBezTo>
                  <a:pt x="52113" y="76146"/>
                  <a:pt x="49317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9317" y="40863"/>
                  <a:pt x="52113" y="43853"/>
                  <a:pt x="52113" y="46644"/>
                </a:cubicBezTo>
                <a:cubicBezTo>
                  <a:pt x="52113" y="55016"/>
                  <a:pt x="52113" y="55016"/>
                  <a:pt x="52113" y="55016"/>
                </a:cubicBezTo>
                <a:cubicBezTo>
                  <a:pt x="69084" y="42458"/>
                  <a:pt x="69084" y="42458"/>
                  <a:pt x="69084" y="42458"/>
                </a:cubicBezTo>
                <a:cubicBezTo>
                  <a:pt x="70482" y="42458"/>
                  <a:pt x="71880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3" name="Shape 4778">
            <a:extLst>
              <a:ext uri="{FF2B5EF4-FFF2-40B4-BE49-F238E27FC236}">
                <a16:creationId xmlns:a16="http://schemas.microsoft.com/office/drawing/2014/main" xmlns="" id="{D87A69DA-8D92-4B12-BE8F-6F127DC14118}"/>
              </a:ext>
            </a:extLst>
          </p:cNvPr>
          <p:cNvSpPr/>
          <p:nvPr/>
        </p:nvSpPr>
        <p:spPr>
          <a:xfrm>
            <a:off x="9565422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60598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502" y="108637"/>
                  <a:pt x="108768" y="87508"/>
                  <a:pt x="108768" y="60598"/>
                </a:cubicBezTo>
                <a:cubicBezTo>
                  <a:pt x="108768" y="33887"/>
                  <a:pt x="86502" y="11362"/>
                  <a:pt x="59901" y="11362"/>
                </a:cubicBezTo>
                <a:close/>
                <a:moveTo>
                  <a:pt x="85123" y="64983"/>
                </a:moveTo>
                <a:lnTo>
                  <a:pt x="85123" y="64983"/>
                </a:lnTo>
                <a:cubicBezTo>
                  <a:pt x="66995" y="77541"/>
                  <a:pt x="66995" y="77541"/>
                  <a:pt x="66995" y="77541"/>
                </a:cubicBezTo>
                <a:cubicBezTo>
                  <a:pt x="65615" y="78936"/>
                  <a:pt x="65615" y="78936"/>
                  <a:pt x="64236" y="78936"/>
                </a:cubicBezTo>
                <a:cubicBezTo>
                  <a:pt x="59901" y="78936"/>
                  <a:pt x="58522" y="76146"/>
                  <a:pt x="58522" y="73355"/>
                </a:cubicBezTo>
                <a:cubicBezTo>
                  <a:pt x="58522" y="66378"/>
                  <a:pt x="58522" y="66378"/>
                  <a:pt x="58522" y="66378"/>
                </a:cubicBezTo>
                <a:cubicBezTo>
                  <a:pt x="40394" y="77541"/>
                  <a:pt x="40394" y="77541"/>
                  <a:pt x="40394" y="77541"/>
                </a:cubicBezTo>
                <a:cubicBezTo>
                  <a:pt x="40394" y="78936"/>
                  <a:pt x="39014" y="78936"/>
                  <a:pt x="37635" y="78936"/>
                </a:cubicBezTo>
                <a:cubicBezTo>
                  <a:pt x="34876" y="78936"/>
                  <a:pt x="32118" y="76146"/>
                  <a:pt x="32118" y="73355"/>
                </a:cubicBezTo>
                <a:cubicBezTo>
                  <a:pt x="32118" y="46644"/>
                  <a:pt x="32118" y="46644"/>
                  <a:pt x="32118" y="46644"/>
                </a:cubicBezTo>
                <a:cubicBezTo>
                  <a:pt x="32118" y="43853"/>
                  <a:pt x="34876" y="40863"/>
                  <a:pt x="37635" y="40863"/>
                </a:cubicBezTo>
                <a:cubicBezTo>
                  <a:pt x="39014" y="40863"/>
                  <a:pt x="40394" y="42458"/>
                  <a:pt x="40394" y="42458"/>
                </a:cubicBezTo>
                <a:cubicBezTo>
                  <a:pt x="58522" y="55016"/>
                  <a:pt x="58522" y="55016"/>
                  <a:pt x="58522" y="55016"/>
                </a:cubicBezTo>
                <a:cubicBezTo>
                  <a:pt x="58522" y="46644"/>
                  <a:pt x="58522" y="46644"/>
                  <a:pt x="58522" y="46644"/>
                </a:cubicBezTo>
                <a:cubicBezTo>
                  <a:pt x="58522" y="43853"/>
                  <a:pt x="59901" y="40863"/>
                  <a:pt x="64236" y="40863"/>
                </a:cubicBezTo>
                <a:cubicBezTo>
                  <a:pt x="65615" y="40863"/>
                  <a:pt x="65615" y="42458"/>
                  <a:pt x="66995" y="42458"/>
                </a:cubicBezTo>
                <a:cubicBezTo>
                  <a:pt x="85123" y="55016"/>
                  <a:pt x="85123" y="55016"/>
                  <a:pt x="85123" y="55016"/>
                </a:cubicBezTo>
                <a:cubicBezTo>
                  <a:pt x="86502" y="56411"/>
                  <a:pt x="87881" y="57807"/>
                  <a:pt x="87881" y="60598"/>
                </a:cubicBezTo>
                <a:cubicBezTo>
                  <a:pt x="87881" y="61993"/>
                  <a:pt x="86502" y="63388"/>
                  <a:pt x="85123" y="6498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4" name="Shape 4779">
            <a:extLst>
              <a:ext uri="{FF2B5EF4-FFF2-40B4-BE49-F238E27FC236}">
                <a16:creationId xmlns:a16="http://schemas.microsoft.com/office/drawing/2014/main" xmlns="" id="{F30BEA61-31F4-4076-B986-5EC1853EA092}"/>
              </a:ext>
            </a:extLst>
          </p:cNvPr>
          <p:cNvSpPr/>
          <p:nvPr/>
        </p:nvSpPr>
        <p:spPr>
          <a:xfrm>
            <a:off x="905966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93089" y="119800"/>
                  <a:pt x="119800" y="93089"/>
                  <a:pt x="119800" y="60598"/>
                </a:cubicBezTo>
                <a:cubicBezTo>
                  <a:pt x="119800" y="26910"/>
                  <a:pt x="93089" y="0"/>
                  <a:pt x="60598" y="0"/>
                </a:cubicBezTo>
                <a:cubicBezTo>
                  <a:pt x="26910" y="0"/>
                  <a:pt x="0" y="26910"/>
                  <a:pt x="0" y="60598"/>
                </a:cubicBezTo>
                <a:cubicBezTo>
                  <a:pt x="0" y="93089"/>
                  <a:pt x="26910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87508" y="11362"/>
                  <a:pt x="108438" y="33887"/>
                  <a:pt x="108438" y="60598"/>
                </a:cubicBezTo>
                <a:cubicBezTo>
                  <a:pt x="108438" y="87508"/>
                  <a:pt x="87508" y="108637"/>
                  <a:pt x="60598" y="108637"/>
                </a:cubicBezTo>
                <a:cubicBezTo>
                  <a:pt x="33887" y="108637"/>
                  <a:pt x="11362" y="87508"/>
                  <a:pt x="11362" y="60598"/>
                </a:cubicBezTo>
                <a:cubicBezTo>
                  <a:pt x="11362" y="33887"/>
                  <a:pt x="33887" y="11362"/>
                  <a:pt x="60598" y="11362"/>
                </a:cubicBezTo>
                <a:close/>
                <a:moveTo>
                  <a:pt x="35282" y="64983"/>
                </a:moveTo>
                <a:lnTo>
                  <a:pt x="35282" y="64983"/>
                </a:lnTo>
                <a:cubicBezTo>
                  <a:pt x="53621" y="77541"/>
                  <a:pt x="53621" y="77541"/>
                  <a:pt x="53621" y="77541"/>
                </a:cubicBezTo>
                <a:cubicBezTo>
                  <a:pt x="53621" y="78936"/>
                  <a:pt x="55016" y="78936"/>
                  <a:pt x="56411" y="78936"/>
                </a:cubicBezTo>
                <a:cubicBezTo>
                  <a:pt x="59202" y="78936"/>
                  <a:pt x="61993" y="76146"/>
                  <a:pt x="61993" y="73355"/>
                </a:cubicBezTo>
                <a:cubicBezTo>
                  <a:pt x="61993" y="66378"/>
                  <a:pt x="61993" y="66378"/>
                  <a:pt x="61993" y="66378"/>
                </a:cubicBezTo>
                <a:cubicBezTo>
                  <a:pt x="78936" y="77541"/>
                  <a:pt x="78936" y="77541"/>
                  <a:pt x="78936" y="77541"/>
                </a:cubicBezTo>
                <a:cubicBezTo>
                  <a:pt x="80332" y="78936"/>
                  <a:pt x="81727" y="78936"/>
                  <a:pt x="83122" y="78936"/>
                </a:cubicBezTo>
                <a:cubicBezTo>
                  <a:pt x="85913" y="78936"/>
                  <a:pt x="88903" y="76146"/>
                  <a:pt x="88903" y="73355"/>
                </a:cubicBezTo>
                <a:cubicBezTo>
                  <a:pt x="88903" y="46644"/>
                  <a:pt x="88903" y="46644"/>
                  <a:pt x="88903" y="46644"/>
                </a:cubicBezTo>
                <a:cubicBezTo>
                  <a:pt x="88903" y="43853"/>
                  <a:pt x="85913" y="40863"/>
                  <a:pt x="83122" y="40863"/>
                </a:cubicBezTo>
                <a:cubicBezTo>
                  <a:pt x="81727" y="40863"/>
                  <a:pt x="80332" y="42458"/>
                  <a:pt x="78936" y="42458"/>
                </a:cubicBezTo>
                <a:cubicBezTo>
                  <a:pt x="61993" y="55016"/>
                  <a:pt x="61993" y="55016"/>
                  <a:pt x="61993" y="55016"/>
                </a:cubicBezTo>
                <a:cubicBezTo>
                  <a:pt x="61993" y="46644"/>
                  <a:pt x="61993" y="46644"/>
                  <a:pt x="61993" y="46644"/>
                </a:cubicBezTo>
                <a:cubicBezTo>
                  <a:pt x="61993" y="43853"/>
                  <a:pt x="59202" y="40863"/>
                  <a:pt x="56411" y="40863"/>
                </a:cubicBezTo>
                <a:cubicBezTo>
                  <a:pt x="55016" y="40863"/>
                  <a:pt x="53621" y="42458"/>
                  <a:pt x="53621" y="42458"/>
                </a:cubicBezTo>
                <a:cubicBezTo>
                  <a:pt x="35282" y="55016"/>
                  <a:pt x="35282" y="55016"/>
                  <a:pt x="35282" y="55016"/>
                </a:cubicBezTo>
                <a:cubicBezTo>
                  <a:pt x="32491" y="56411"/>
                  <a:pt x="32491" y="57807"/>
                  <a:pt x="32491" y="60598"/>
                </a:cubicBezTo>
                <a:cubicBezTo>
                  <a:pt x="32491" y="61993"/>
                  <a:pt x="32491" y="63388"/>
                  <a:pt x="35282" y="6498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5" name="Shape 4780">
            <a:extLst>
              <a:ext uri="{FF2B5EF4-FFF2-40B4-BE49-F238E27FC236}">
                <a16:creationId xmlns:a16="http://schemas.microsoft.com/office/drawing/2014/main" xmlns="" id="{351766E1-C4EE-480D-A03E-732FFFABDBB5}"/>
              </a:ext>
            </a:extLst>
          </p:cNvPr>
          <p:cNvSpPr/>
          <p:nvPr/>
        </p:nvSpPr>
        <p:spPr>
          <a:xfrm>
            <a:off x="8553919" y="2204054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60598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3887"/>
                  <a:pt x="11362" y="60598"/>
                </a:cubicBezTo>
                <a:cubicBezTo>
                  <a:pt x="11362" y="87508"/>
                  <a:pt x="32491" y="108637"/>
                  <a:pt x="59202" y="108637"/>
                </a:cubicBezTo>
                <a:cubicBezTo>
                  <a:pt x="85913" y="108637"/>
                  <a:pt x="108438" y="87508"/>
                  <a:pt x="108438" y="60598"/>
                </a:cubicBezTo>
                <a:cubicBezTo>
                  <a:pt x="108438" y="33887"/>
                  <a:pt x="85913" y="11362"/>
                  <a:pt x="59202" y="11362"/>
                </a:cubicBezTo>
                <a:close/>
                <a:moveTo>
                  <a:pt x="76146" y="74750"/>
                </a:moveTo>
                <a:lnTo>
                  <a:pt x="76146" y="74750"/>
                </a:lnTo>
                <a:cubicBezTo>
                  <a:pt x="76146" y="78936"/>
                  <a:pt x="74750" y="80332"/>
                  <a:pt x="70564" y="80332"/>
                </a:cubicBezTo>
                <a:cubicBezTo>
                  <a:pt x="67774" y="80332"/>
                  <a:pt x="64784" y="78936"/>
                  <a:pt x="64784" y="74750"/>
                </a:cubicBezTo>
                <a:cubicBezTo>
                  <a:pt x="64784" y="45249"/>
                  <a:pt x="64784" y="45249"/>
                  <a:pt x="64784" y="45249"/>
                </a:cubicBezTo>
                <a:cubicBezTo>
                  <a:pt x="64784" y="42458"/>
                  <a:pt x="67774" y="39468"/>
                  <a:pt x="70564" y="39468"/>
                </a:cubicBezTo>
                <a:cubicBezTo>
                  <a:pt x="74750" y="39468"/>
                  <a:pt x="76146" y="42458"/>
                  <a:pt x="76146" y="45249"/>
                </a:cubicBezTo>
                <a:cubicBezTo>
                  <a:pt x="76146" y="74750"/>
                  <a:pt x="76146" y="74750"/>
                  <a:pt x="76146" y="74750"/>
                </a:cubicBezTo>
                <a:close/>
                <a:moveTo>
                  <a:pt x="53621" y="74750"/>
                </a:moveTo>
                <a:lnTo>
                  <a:pt x="53621" y="74750"/>
                </a:lnTo>
                <a:cubicBezTo>
                  <a:pt x="53621" y="78936"/>
                  <a:pt x="52225" y="80332"/>
                  <a:pt x="47840" y="80332"/>
                </a:cubicBezTo>
                <a:cubicBezTo>
                  <a:pt x="45049" y="80332"/>
                  <a:pt x="42259" y="78936"/>
                  <a:pt x="42259" y="74750"/>
                </a:cubicBezTo>
                <a:cubicBezTo>
                  <a:pt x="42259" y="45249"/>
                  <a:pt x="42259" y="45249"/>
                  <a:pt x="42259" y="45249"/>
                </a:cubicBezTo>
                <a:cubicBezTo>
                  <a:pt x="42259" y="42458"/>
                  <a:pt x="45049" y="39468"/>
                  <a:pt x="47840" y="39468"/>
                </a:cubicBezTo>
                <a:cubicBezTo>
                  <a:pt x="52225" y="39468"/>
                  <a:pt x="53621" y="42458"/>
                  <a:pt x="53621" y="45249"/>
                </a:cubicBezTo>
                <a:cubicBezTo>
                  <a:pt x="53621" y="74750"/>
                  <a:pt x="53621" y="74750"/>
                  <a:pt x="53621" y="7475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6" name="Shape 4781">
            <a:extLst>
              <a:ext uri="{FF2B5EF4-FFF2-40B4-BE49-F238E27FC236}">
                <a16:creationId xmlns:a16="http://schemas.microsoft.com/office/drawing/2014/main" xmlns="" id="{1EE886AB-7993-49E2-A7CA-CB8BF4CC0C4B}"/>
              </a:ext>
            </a:extLst>
          </p:cNvPr>
          <p:cNvSpPr/>
          <p:nvPr/>
        </p:nvSpPr>
        <p:spPr>
          <a:xfrm>
            <a:off x="8046051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60598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305" y="108637"/>
                  <a:pt x="108571" y="87508"/>
                  <a:pt x="108571" y="60598"/>
                </a:cubicBezTo>
                <a:cubicBezTo>
                  <a:pt x="108571" y="33887"/>
                  <a:pt x="86305" y="11362"/>
                  <a:pt x="59901" y="11362"/>
                </a:cubicBezTo>
                <a:close/>
                <a:moveTo>
                  <a:pt x="75270" y="80332"/>
                </a:moveTo>
                <a:lnTo>
                  <a:pt x="75270" y="80332"/>
                </a:lnTo>
                <a:cubicBezTo>
                  <a:pt x="44532" y="80332"/>
                  <a:pt x="44532" y="80332"/>
                  <a:pt x="44532" y="80332"/>
                </a:cubicBezTo>
                <a:cubicBezTo>
                  <a:pt x="41773" y="80332"/>
                  <a:pt x="39014" y="78936"/>
                  <a:pt x="39014" y="74750"/>
                </a:cubicBezTo>
                <a:cubicBezTo>
                  <a:pt x="39014" y="45249"/>
                  <a:pt x="39014" y="45249"/>
                  <a:pt x="39014" y="45249"/>
                </a:cubicBezTo>
                <a:cubicBezTo>
                  <a:pt x="39014" y="42458"/>
                  <a:pt x="41773" y="39468"/>
                  <a:pt x="44532" y="39468"/>
                </a:cubicBezTo>
                <a:cubicBezTo>
                  <a:pt x="75270" y="39468"/>
                  <a:pt x="75270" y="39468"/>
                  <a:pt x="75270" y="39468"/>
                </a:cubicBezTo>
                <a:cubicBezTo>
                  <a:pt x="78029" y="39468"/>
                  <a:pt x="80788" y="42458"/>
                  <a:pt x="80788" y="45249"/>
                </a:cubicBezTo>
                <a:cubicBezTo>
                  <a:pt x="80788" y="74750"/>
                  <a:pt x="80788" y="74750"/>
                  <a:pt x="80788" y="74750"/>
                </a:cubicBezTo>
                <a:cubicBezTo>
                  <a:pt x="80788" y="78936"/>
                  <a:pt x="78029" y="80332"/>
                  <a:pt x="75270" y="8033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7" name="Shape 4782">
            <a:extLst>
              <a:ext uri="{FF2B5EF4-FFF2-40B4-BE49-F238E27FC236}">
                <a16:creationId xmlns:a16="http://schemas.microsoft.com/office/drawing/2014/main" xmlns="" id="{A3163FE1-74A8-45AA-8D09-B067F51D76CF}"/>
              </a:ext>
            </a:extLst>
          </p:cNvPr>
          <p:cNvSpPr/>
          <p:nvPr/>
        </p:nvSpPr>
        <p:spPr>
          <a:xfrm>
            <a:off x="754029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60598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3887"/>
                  <a:pt x="11362" y="60598"/>
                </a:cubicBezTo>
                <a:cubicBezTo>
                  <a:pt x="11362" y="87508"/>
                  <a:pt x="33887" y="108637"/>
                  <a:pt x="60598" y="108637"/>
                </a:cubicBezTo>
                <a:cubicBezTo>
                  <a:pt x="87308" y="108637"/>
                  <a:pt x="108438" y="87508"/>
                  <a:pt x="108438" y="60598"/>
                </a:cubicBezTo>
                <a:cubicBezTo>
                  <a:pt x="108438" y="33887"/>
                  <a:pt x="87308" y="11362"/>
                  <a:pt x="60598" y="11362"/>
                </a:cubicBezTo>
                <a:close/>
                <a:moveTo>
                  <a:pt x="77541" y="64983"/>
                </a:moveTo>
                <a:lnTo>
                  <a:pt x="77541" y="64983"/>
                </a:lnTo>
                <a:cubicBezTo>
                  <a:pt x="47840" y="83122"/>
                  <a:pt x="47840" y="83122"/>
                  <a:pt x="47840" y="83122"/>
                </a:cubicBezTo>
                <a:lnTo>
                  <a:pt x="47840" y="84518"/>
                </a:lnTo>
                <a:cubicBezTo>
                  <a:pt x="46445" y="84518"/>
                  <a:pt x="46445" y="84518"/>
                  <a:pt x="46445" y="84518"/>
                </a:cubicBezTo>
                <a:cubicBezTo>
                  <a:pt x="45049" y="84518"/>
                  <a:pt x="45049" y="84518"/>
                  <a:pt x="45049" y="84518"/>
                </a:cubicBezTo>
                <a:cubicBezTo>
                  <a:pt x="42259" y="84518"/>
                  <a:pt x="39468" y="81727"/>
                  <a:pt x="39468" y="78936"/>
                </a:cubicBezTo>
                <a:cubicBezTo>
                  <a:pt x="39468" y="40863"/>
                  <a:pt x="39468" y="40863"/>
                  <a:pt x="39468" y="40863"/>
                </a:cubicBezTo>
                <a:cubicBezTo>
                  <a:pt x="39468" y="38073"/>
                  <a:pt x="42259" y="35282"/>
                  <a:pt x="45049" y="35282"/>
                </a:cubicBezTo>
                <a:cubicBezTo>
                  <a:pt x="46445" y="35282"/>
                  <a:pt x="47840" y="36677"/>
                  <a:pt x="47840" y="36677"/>
                </a:cubicBezTo>
                <a:cubicBezTo>
                  <a:pt x="77541" y="55016"/>
                  <a:pt x="77541" y="55016"/>
                  <a:pt x="77541" y="55016"/>
                </a:cubicBezTo>
                <a:cubicBezTo>
                  <a:pt x="80332" y="56411"/>
                  <a:pt x="80332" y="57807"/>
                  <a:pt x="80332" y="60598"/>
                </a:cubicBezTo>
                <a:cubicBezTo>
                  <a:pt x="80332" y="61993"/>
                  <a:pt x="80332" y="63388"/>
                  <a:pt x="77541" y="6498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8" name="Shape 4783">
            <a:extLst>
              <a:ext uri="{FF2B5EF4-FFF2-40B4-BE49-F238E27FC236}">
                <a16:creationId xmlns:a16="http://schemas.microsoft.com/office/drawing/2014/main" xmlns="" id="{2E3B568B-19FE-4736-8C05-85E8695AA5FA}"/>
              </a:ext>
            </a:extLst>
          </p:cNvPr>
          <p:cNvSpPr/>
          <p:nvPr/>
        </p:nvSpPr>
        <p:spPr>
          <a:xfrm>
            <a:off x="9614093" y="3734760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59202" y="0"/>
                </a:cubicBezTo>
                <a:cubicBezTo>
                  <a:pt x="92890" y="0"/>
                  <a:pt x="119800" y="26910"/>
                  <a:pt x="119800" y="59202"/>
                </a:cubicBezTo>
                <a:cubicBezTo>
                  <a:pt x="119800" y="93089"/>
                  <a:pt x="92890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9" name="Shape 4784">
            <a:extLst>
              <a:ext uri="{FF2B5EF4-FFF2-40B4-BE49-F238E27FC236}">
                <a16:creationId xmlns:a16="http://schemas.microsoft.com/office/drawing/2014/main" xmlns="" id="{15661894-D8E1-4D62-A692-C5045F6D0149}"/>
              </a:ext>
            </a:extLst>
          </p:cNvPr>
          <p:cNvSpPr/>
          <p:nvPr/>
        </p:nvSpPr>
        <p:spPr>
          <a:xfrm>
            <a:off x="9104108" y="3734760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7009"/>
                  <a:pt x="0" y="114219"/>
                </a:cubicBezTo>
                <a:cubicBezTo>
                  <a:pt x="0" y="5780"/>
                  <a:pt x="0" y="5780"/>
                  <a:pt x="0" y="5780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780"/>
                </a:cubicBezTo>
                <a:cubicBezTo>
                  <a:pt x="119802" y="114219"/>
                  <a:pt x="119802" y="114219"/>
                  <a:pt x="119802" y="114219"/>
                </a:cubicBezTo>
                <a:cubicBezTo>
                  <a:pt x="119802" y="117009"/>
                  <a:pt x="117044" y="119800"/>
                  <a:pt x="114088" y="119800"/>
                </a:cubicBezTo>
                <a:close/>
                <a:moveTo>
                  <a:pt x="108571" y="11362"/>
                </a:moveTo>
                <a:lnTo>
                  <a:pt x="108571" y="11362"/>
                </a:lnTo>
                <a:cubicBezTo>
                  <a:pt x="11034" y="11362"/>
                  <a:pt x="11034" y="11362"/>
                  <a:pt x="11034" y="113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36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0" name="Shape 4785">
            <a:extLst>
              <a:ext uri="{FF2B5EF4-FFF2-40B4-BE49-F238E27FC236}">
                <a16:creationId xmlns:a16="http://schemas.microsoft.com/office/drawing/2014/main" xmlns="" id="{5E29BC6F-65BE-4DAB-8B6B-EA6ABA6437AD}"/>
              </a:ext>
            </a:extLst>
          </p:cNvPr>
          <p:cNvSpPr/>
          <p:nvPr/>
        </p:nvSpPr>
        <p:spPr>
          <a:xfrm>
            <a:off x="8602590" y="3741111"/>
            <a:ext cx="281442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877" y="100317"/>
                </a:moveTo>
                <a:lnTo>
                  <a:pt x="113877" y="100317"/>
                </a:lnTo>
                <a:cubicBezTo>
                  <a:pt x="85102" y="100317"/>
                  <a:pt x="85102" y="100317"/>
                  <a:pt x="85102" y="100317"/>
                </a:cubicBezTo>
                <a:cubicBezTo>
                  <a:pt x="77959" y="100317"/>
                  <a:pt x="77959" y="100317"/>
                  <a:pt x="77959" y="100317"/>
                </a:cubicBezTo>
                <a:cubicBezTo>
                  <a:pt x="77959" y="110687"/>
                  <a:pt x="77959" y="110687"/>
                  <a:pt x="77959" y="110687"/>
                </a:cubicBezTo>
                <a:cubicBezTo>
                  <a:pt x="85102" y="118306"/>
                  <a:pt x="85102" y="118306"/>
                  <a:pt x="85102" y="118306"/>
                </a:cubicBezTo>
                <a:cubicBezTo>
                  <a:pt x="85102" y="119788"/>
                  <a:pt x="85102" y="119788"/>
                  <a:pt x="85102" y="119788"/>
                </a:cubicBezTo>
                <a:cubicBezTo>
                  <a:pt x="34489" y="119788"/>
                  <a:pt x="34489" y="119788"/>
                  <a:pt x="34489" y="119788"/>
                </a:cubicBezTo>
                <a:cubicBezTo>
                  <a:pt x="34489" y="118306"/>
                  <a:pt x="34489" y="118306"/>
                  <a:pt x="34489" y="118306"/>
                </a:cubicBezTo>
                <a:cubicBezTo>
                  <a:pt x="43265" y="110687"/>
                  <a:pt x="43265" y="110687"/>
                  <a:pt x="43265" y="110687"/>
                </a:cubicBezTo>
                <a:cubicBezTo>
                  <a:pt x="43265" y="100317"/>
                  <a:pt x="43265" y="100317"/>
                  <a:pt x="43265" y="100317"/>
                </a:cubicBezTo>
                <a:cubicBezTo>
                  <a:pt x="34489" y="100317"/>
                  <a:pt x="34489" y="100317"/>
                  <a:pt x="34489" y="100317"/>
                </a:cubicBezTo>
                <a:cubicBezTo>
                  <a:pt x="5714" y="100317"/>
                  <a:pt x="5714" y="100317"/>
                  <a:pt x="5714" y="100317"/>
                </a:cubicBezTo>
                <a:cubicBezTo>
                  <a:pt x="2857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57" y="9100"/>
                  <a:pt x="5714" y="9100"/>
                </a:cubicBezTo>
                <a:cubicBezTo>
                  <a:pt x="41836" y="9100"/>
                  <a:pt x="41836" y="9100"/>
                  <a:pt x="41836" y="9100"/>
                </a:cubicBezTo>
                <a:cubicBezTo>
                  <a:pt x="34489" y="16507"/>
                  <a:pt x="34489" y="16507"/>
                  <a:pt x="34489" y="16507"/>
                </a:cubicBezTo>
                <a:cubicBezTo>
                  <a:pt x="8571" y="16507"/>
                  <a:pt x="8571" y="16507"/>
                  <a:pt x="8571" y="16507"/>
                </a:cubicBezTo>
                <a:cubicBezTo>
                  <a:pt x="8571" y="83809"/>
                  <a:pt x="8571" y="83809"/>
                  <a:pt x="8571" y="83809"/>
                </a:cubicBezTo>
                <a:cubicBezTo>
                  <a:pt x="112448" y="83809"/>
                  <a:pt x="112448" y="83809"/>
                  <a:pt x="112448" y="83809"/>
                </a:cubicBezTo>
                <a:cubicBezTo>
                  <a:pt x="112448" y="16507"/>
                  <a:pt x="112448" y="16507"/>
                  <a:pt x="112448" y="16507"/>
                </a:cubicBezTo>
                <a:cubicBezTo>
                  <a:pt x="86530" y="16507"/>
                  <a:pt x="86530" y="16507"/>
                  <a:pt x="86530" y="16507"/>
                </a:cubicBezTo>
                <a:cubicBezTo>
                  <a:pt x="77959" y="9100"/>
                  <a:pt x="77959" y="9100"/>
                  <a:pt x="77959" y="9100"/>
                </a:cubicBezTo>
                <a:cubicBezTo>
                  <a:pt x="113877" y="9100"/>
                  <a:pt x="113877" y="9100"/>
                  <a:pt x="113877" y="9100"/>
                </a:cubicBezTo>
                <a:cubicBezTo>
                  <a:pt x="116734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734" y="100317"/>
                  <a:pt x="113877" y="100317"/>
                </a:cubicBezTo>
                <a:close/>
                <a:moveTo>
                  <a:pt x="73469" y="27089"/>
                </a:moveTo>
                <a:lnTo>
                  <a:pt x="73469" y="27089"/>
                </a:lnTo>
                <a:cubicBezTo>
                  <a:pt x="72040" y="27089"/>
                  <a:pt x="70612" y="25608"/>
                  <a:pt x="69183" y="23915"/>
                </a:cubicBezTo>
                <a:cubicBezTo>
                  <a:pt x="66326" y="20952"/>
                  <a:pt x="66326" y="20952"/>
                  <a:pt x="66326" y="20952"/>
                </a:cubicBezTo>
                <a:cubicBezTo>
                  <a:pt x="66326" y="47830"/>
                  <a:pt x="66326" y="47830"/>
                  <a:pt x="66326" y="47830"/>
                </a:cubicBezTo>
                <a:cubicBezTo>
                  <a:pt x="66326" y="52486"/>
                  <a:pt x="63469" y="53968"/>
                  <a:pt x="60612" y="53968"/>
                </a:cubicBezTo>
                <a:cubicBezTo>
                  <a:pt x="56326" y="53968"/>
                  <a:pt x="54897" y="52486"/>
                  <a:pt x="54897" y="47830"/>
                </a:cubicBezTo>
                <a:cubicBezTo>
                  <a:pt x="54897" y="20952"/>
                  <a:pt x="54897" y="20952"/>
                  <a:pt x="54897" y="20952"/>
                </a:cubicBezTo>
                <a:cubicBezTo>
                  <a:pt x="50408" y="23915"/>
                  <a:pt x="50408" y="23915"/>
                  <a:pt x="50408" y="23915"/>
                </a:cubicBezTo>
                <a:cubicBezTo>
                  <a:pt x="48979" y="25608"/>
                  <a:pt x="47551" y="27089"/>
                  <a:pt x="46122" y="27089"/>
                </a:cubicBezTo>
                <a:cubicBezTo>
                  <a:pt x="43265" y="27089"/>
                  <a:pt x="40408" y="23915"/>
                  <a:pt x="40408" y="20952"/>
                </a:cubicBezTo>
                <a:cubicBezTo>
                  <a:pt x="40408" y="19470"/>
                  <a:pt x="41836" y="17989"/>
                  <a:pt x="43265" y="16507"/>
                </a:cubicBezTo>
                <a:cubicBezTo>
                  <a:pt x="56326" y="3174"/>
                  <a:pt x="56326" y="3174"/>
                  <a:pt x="56326" y="3174"/>
                </a:cubicBezTo>
                <a:cubicBezTo>
                  <a:pt x="57755" y="1693"/>
                  <a:pt x="59183" y="0"/>
                  <a:pt x="60612" y="0"/>
                </a:cubicBezTo>
                <a:cubicBezTo>
                  <a:pt x="62040" y="0"/>
                  <a:pt x="63469" y="1693"/>
                  <a:pt x="63469" y="3174"/>
                </a:cubicBezTo>
                <a:cubicBezTo>
                  <a:pt x="77959" y="16507"/>
                  <a:pt x="77959" y="16507"/>
                  <a:pt x="77959" y="16507"/>
                </a:cubicBezTo>
                <a:cubicBezTo>
                  <a:pt x="79387" y="17989"/>
                  <a:pt x="79387" y="19470"/>
                  <a:pt x="79387" y="20952"/>
                </a:cubicBezTo>
                <a:cubicBezTo>
                  <a:pt x="79387" y="23915"/>
                  <a:pt x="76530" y="27089"/>
                  <a:pt x="73469" y="2708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1" name="Shape 4786">
            <a:extLst>
              <a:ext uri="{FF2B5EF4-FFF2-40B4-BE49-F238E27FC236}">
                <a16:creationId xmlns:a16="http://schemas.microsoft.com/office/drawing/2014/main" xmlns="" id="{A09A51D9-BB9A-4F47-BFF1-9969F87BB227}"/>
              </a:ext>
            </a:extLst>
          </p:cNvPr>
          <p:cNvSpPr/>
          <p:nvPr/>
        </p:nvSpPr>
        <p:spPr>
          <a:xfrm>
            <a:off x="8096837" y="3741111"/>
            <a:ext cx="281444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100317"/>
                </a:moveTo>
                <a:lnTo>
                  <a:pt x="114071" y="100317"/>
                </a:lnTo>
                <a:cubicBezTo>
                  <a:pt x="85247" y="100317"/>
                  <a:pt x="85247" y="100317"/>
                  <a:pt x="85247" y="100317"/>
                </a:cubicBezTo>
                <a:cubicBezTo>
                  <a:pt x="76456" y="100317"/>
                  <a:pt x="76456" y="100317"/>
                  <a:pt x="76456" y="100317"/>
                </a:cubicBezTo>
                <a:cubicBezTo>
                  <a:pt x="76456" y="110687"/>
                  <a:pt x="76456" y="110687"/>
                  <a:pt x="76456" y="110687"/>
                </a:cubicBezTo>
                <a:cubicBezTo>
                  <a:pt x="85247" y="118306"/>
                  <a:pt x="85247" y="118306"/>
                  <a:pt x="85247" y="118306"/>
                </a:cubicBezTo>
                <a:cubicBezTo>
                  <a:pt x="85247" y="119788"/>
                  <a:pt x="85247" y="119788"/>
                  <a:pt x="85247" y="119788"/>
                </a:cubicBezTo>
                <a:cubicBezTo>
                  <a:pt x="34548" y="119788"/>
                  <a:pt x="34548" y="119788"/>
                  <a:pt x="34548" y="119788"/>
                </a:cubicBezTo>
                <a:cubicBezTo>
                  <a:pt x="34548" y="118306"/>
                  <a:pt x="34548" y="118306"/>
                  <a:pt x="34548" y="118306"/>
                </a:cubicBezTo>
                <a:cubicBezTo>
                  <a:pt x="41908" y="110687"/>
                  <a:pt x="41908" y="110687"/>
                  <a:pt x="41908" y="110687"/>
                </a:cubicBezTo>
                <a:cubicBezTo>
                  <a:pt x="41908" y="100317"/>
                  <a:pt x="41908" y="100317"/>
                  <a:pt x="41908" y="100317"/>
                </a:cubicBezTo>
                <a:cubicBezTo>
                  <a:pt x="34548" y="100317"/>
                  <a:pt x="34548" y="100317"/>
                  <a:pt x="34548" y="100317"/>
                </a:cubicBezTo>
                <a:cubicBezTo>
                  <a:pt x="5724" y="100317"/>
                  <a:pt x="5724" y="100317"/>
                  <a:pt x="5724" y="100317"/>
                </a:cubicBezTo>
                <a:cubicBezTo>
                  <a:pt x="2862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62" y="9100"/>
                  <a:pt x="5724" y="9100"/>
                </a:cubicBezTo>
                <a:cubicBezTo>
                  <a:pt x="47632" y="9100"/>
                  <a:pt x="47632" y="9100"/>
                  <a:pt x="47632" y="9100"/>
                </a:cubicBezTo>
                <a:cubicBezTo>
                  <a:pt x="47632" y="16507"/>
                  <a:pt x="47632" y="16507"/>
                  <a:pt x="47632" y="16507"/>
                </a:cubicBezTo>
                <a:cubicBezTo>
                  <a:pt x="7155" y="16507"/>
                  <a:pt x="7155" y="16507"/>
                  <a:pt x="7155" y="16507"/>
                </a:cubicBezTo>
                <a:cubicBezTo>
                  <a:pt x="7155" y="83809"/>
                  <a:pt x="7155" y="83809"/>
                  <a:pt x="7155" y="83809"/>
                </a:cubicBezTo>
                <a:cubicBezTo>
                  <a:pt x="111209" y="83809"/>
                  <a:pt x="111209" y="83809"/>
                  <a:pt x="111209" y="83809"/>
                </a:cubicBezTo>
                <a:cubicBezTo>
                  <a:pt x="111209" y="16507"/>
                  <a:pt x="111209" y="16507"/>
                  <a:pt x="111209" y="16507"/>
                </a:cubicBezTo>
                <a:cubicBezTo>
                  <a:pt x="70732" y="16507"/>
                  <a:pt x="70732" y="16507"/>
                  <a:pt x="70732" y="16507"/>
                </a:cubicBezTo>
                <a:cubicBezTo>
                  <a:pt x="70732" y="9100"/>
                  <a:pt x="70732" y="9100"/>
                  <a:pt x="70732" y="9100"/>
                </a:cubicBezTo>
                <a:cubicBezTo>
                  <a:pt x="114071" y="9100"/>
                  <a:pt x="114071" y="9100"/>
                  <a:pt x="114071" y="9100"/>
                </a:cubicBezTo>
                <a:cubicBezTo>
                  <a:pt x="116933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933" y="100317"/>
                  <a:pt x="114071" y="100317"/>
                </a:cubicBezTo>
                <a:close/>
                <a:moveTo>
                  <a:pt x="79522" y="34497"/>
                </a:moveTo>
                <a:lnTo>
                  <a:pt x="79522" y="34497"/>
                </a:lnTo>
                <a:cubicBezTo>
                  <a:pt x="79522" y="35978"/>
                  <a:pt x="78091" y="37460"/>
                  <a:pt x="76456" y="38941"/>
                </a:cubicBezTo>
                <a:cubicBezTo>
                  <a:pt x="63577" y="52486"/>
                  <a:pt x="63577" y="52486"/>
                  <a:pt x="63577" y="52486"/>
                </a:cubicBezTo>
                <a:cubicBezTo>
                  <a:pt x="62146" y="53968"/>
                  <a:pt x="60715" y="53968"/>
                  <a:pt x="59284" y="53968"/>
                </a:cubicBezTo>
                <a:cubicBezTo>
                  <a:pt x="57853" y="53968"/>
                  <a:pt x="56422" y="53968"/>
                  <a:pt x="56422" y="52486"/>
                </a:cubicBezTo>
                <a:cubicBezTo>
                  <a:pt x="41908" y="38941"/>
                  <a:pt x="41908" y="38941"/>
                  <a:pt x="41908" y="38941"/>
                </a:cubicBezTo>
                <a:cubicBezTo>
                  <a:pt x="40477" y="37460"/>
                  <a:pt x="40477" y="35978"/>
                  <a:pt x="40477" y="34497"/>
                </a:cubicBezTo>
                <a:cubicBezTo>
                  <a:pt x="40477" y="31534"/>
                  <a:pt x="43339" y="28571"/>
                  <a:pt x="46201" y="28571"/>
                </a:cubicBezTo>
                <a:cubicBezTo>
                  <a:pt x="47632" y="28571"/>
                  <a:pt x="49063" y="28571"/>
                  <a:pt x="50494" y="30052"/>
                </a:cubicBezTo>
                <a:cubicBezTo>
                  <a:pt x="53356" y="34497"/>
                  <a:pt x="53356" y="34497"/>
                  <a:pt x="53356" y="34497"/>
                </a:cubicBezTo>
                <a:cubicBezTo>
                  <a:pt x="53356" y="6137"/>
                  <a:pt x="53356" y="6137"/>
                  <a:pt x="53356" y="6137"/>
                </a:cubicBezTo>
                <a:cubicBezTo>
                  <a:pt x="53356" y="3174"/>
                  <a:pt x="56422" y="0"/>
                  <a:pt x="59284" y="0"/>
                </a:cubicBezTo>
                <a:cubicBezTo>
                  <a:pt x="63577" y="0"/>
                  <a:pt x="65008" y="3174"/>
                  <a:pt x="65008" y="6137"/>
                </a:cubicBezTo>
                <a:cubicBezTo>
                  <a:pt x="65008" y="34497"/>
                  <a:pt x="65008" y="34497"/>
                  <a:pt x="65008" y="34497"/>
                </a:cubicBezTo>
                <a:cubicBezTo>
                  <a:pt x="69301" y="30052"/>
                  <a:pt x="69301" y="30052"/>
                  <a:pt x="69301" y="30052"/>
                </a:cubicBezTo>
                <a:cubicBezTo>
                  <a:pt x="70732" y="28571"/>
                  <a:pt x="72163" y="28571"/>
                  <a:pt x="73594" y="28571"/>
                </a:cubicBezTo>
                <a:cubicBezTo>
                  <a:pt x="76456" y="28571"/>
                  <a:pt x="79522" y="31534"/>
                  <a:pt x="79522" y="34497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2" name="Shape 4787">
            <a:extLst>
              <a:ext uri="{FF2B5EF4-FFF2-40B4-BE49-F238E27FC236}">
                <a16:creationId xmlns:a16="http://schemas.microsoft.com/office/drawing/2014/main" xmlns="" id="{09F01D08-C127-4EA6-8E00-4D3CAA4A89E7}"/>
              </a:ext>
            </a:extLst>
          </p:cNvPr>
          <p:cNvSpPr/>
          <p:nvPr/>
        </p:nvSpPr>
        <p:spPr>
          <a:xfrm>
            <a:off x="7593202" y="3760160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827" y="98702"/>
                  <a:pt x="84827" y="98702"/>
                  <a:pt x="84827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827" y="118167"/>
                  <a:pt x="84827" y="118167"/>
                  <a:pt x="84827" y="118167"/>
                </a:cubicBezTo>
                <a:cubicBezTo>
                  <a:pt x="84827" y="119770"/>
                  <a:pt x="84827" y="119770"/>
                  <a:pt x="84827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413" y="109923"/>
                  <a:pt x="42413" y="109923"/>
                  <a:pt x="42413" y="109923"/>
                </a:cubicBezTo>
                <a:cubicBezTo>
                  <a:pt x="42413" y="98702"/>
                  <a:pt x="42413" y="98702"/>
                  <a:pt x="42413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25877"/>
                </a:moveTo>
                <a:lnTo>
                  <a:pt x="48206" y="25877"/>
                </a:lnTo>
                <a:cubicBezTo>
                  <a:pt x="49655" y="25877"/>
                  <a:pt x="51103" y="25877"/>
                  <a:pt x="52551" y="27480"/>
                </a:cubicBezTo>
                <a:cubicBezTo>
                  <a:pt x="60000" y="35496"/>
                  <a:pt x="60000" y="35496"/>
                  <a:pt x="60000" y="35496"/>
                </a:cubicBezTo>
                <a:cubicBezTo>
                  <a:pt x="67241" y="27480"/>
                  <a:pt x="67241" y="27480"/>
                  <a:pt x="67241" y="27480"/>
                </a:cubicBezTo>
                <a:cubicBezTo>
                  <a:pt x="68689" y="25877"/>
                  <a:pt x="70137" y="25877"/>
                  <a:pt x="71586" y="25877"/>
                </a:cubicBezTo>
                <a:cubicBezTo>
                  <a:pt x="74482" y="25877"/>
                  <a:pt x="77379" y="27480"/>
                  <a:pt x="77379" y="32290"/>
                </a:cubicBezTo>
                <a:cubicBezTo>
                  <a:pt x="77379" y="33893"/>
                  <a:pt x="77379" y="35496"/>
                  <a:pt x="75931" y="35496"/>
                </a:cubicBezTo>
                <a:cubicBezTo>
                  <a:pt x="68689" y="45343"/>
                  <a:pt x="68689" y="45343"/>
                  <a:pt x="68689" y="45343"/>
                </a:cubicBezTo>
                <a:cubicBezTo>
                  <a:pt x="75931" y="53358"/>
                  <a:pt x="75931" y="53358"/>
                  <a:pt x="75931" y="53358"/>
                </a:cubicBezTo>
                <a:cubicBezTo>
                  <a:pt x="77379" y="54961"/>
                  <a:pt x="77379" y="56564"/>
                  <a:pt x="77379" y="58167"/>
                </a:cubicBezTo>
                <a:cubicBezTo>
                  <a:pt x="77379" y="61374"/>
                  <a:pt x="74482" y="64809"/>
                  <a:pt x="71586" y="64809"/>
                </a:cubicBezTo>
                <a:cubicBezTo>
                  <a:pt x="70137" y="64809"/>
                  <a:pt x="68689" y="63206"/>
                  <a:pt x="67241" y="61374"/>
                </a:cubicBezTo>
                <a:cubicBezTo>
                  <a:pt x="60000" y="53358"/>
                  <a:pt x="60000" y="53358"/>
                  <a:pt x="60000" y="53358"/>
                </a:cubicBezTo>
                <a:cubicBezTo>
                  <a:pt x="52551" y="61374"/>
                  <a:pt x="52551" y="61374"/>
                  <a:pt x="52551" y="61374"/>
                </a:cubicBezTo>
                <a:cubicBezTo>
                  <a:pt x="51103" y="63206"/>
                  <a:pt x="49655" y="64809"/>
                  <a:pt x="48206" y="64809"/>
                </a:cubicBezTo>
                <a:cubicBezTo>
                  <a:pt x="45310" y="64809"/>
                  <a:pt x="42413" y="61374"/>
                  <a:pt x="42413" y="58167"/>
                </a:cubicBezTo>
                <a:cubicBezTo>
                  <a:pt x="42413" y="56564"/>
                  <a:pt x="42413" y="54961"/>
                  <a:pt x="43862" y="53358"/>
                </a:cubicBezTo>
                <a:cubicBezTo>
                  <a:pt x="51103" y="45343"/>
                  <a:pt x="51103" y="45343"/>
                  <a:pt x="51103" y="45343"/>
                </a:cubicBezTo>
                <a:cubicBezTo>
                  <a:pt x="43862" y="35496"/>
                  <a:pt x="43862" y="35496"/>
                  <a:pt x="43862" y="35496"/>
                </a:cubicBezTo>
                <a:cubicBezTo>
                  <a:pt x="42413" y="35496"/>
                  <a:pt x="42413" y="33893"/>
                  <a:pt x="42413" y="32290"/>
                </a:cubicBezTo>
                <a:cubicBezTo>
                  <a:pt x="42413" y="27480"/>
                  <a:pt x="45310" y="25877"/>
                  <a:pt x="48206" y="25877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3" name="Shape 4788">
            <a:extLst>
              <a:ext uri="{FF2B5EF4-FFF2-40B4-BE49-F238E27FC236}">
                <a16:creationId xmlns:a16="http://schemas.microsoft.com/office/drawing/2014/main" xmlns="" id="{753FA8CB-6EC5-4FD3-A700-6475309C85D1}"/>
              </a:ext>
            </a:extLst>
          </p:cNvPr>
          <p:cNvSpPr/>
          <p:nvPr/>
        </p:nvSpPr>
        <p:spPr>
          <a:xfrm>
            <a:off x="1058115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7887" y="98702"/>
                  <a:pt x="77887" y="98702"/>
                  <a:pt x="77887" y="98702"/>
                </a:cubicBezTo>
                <a:cubicBezTo>
                  <a:pt x="77887" y="109923"/>
                  <a:pt x="77887" y="109923"/>
                  <a:pt x="77887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3339" y="109923"/>
                  <a:pt x="43339" y="109923"/>
                  <a:pt x="43339" y="109923"/>
                </a:cubicBezTo>
                <a:cubicBezTo>
                  <a:pt x="43339" y="98702"/>
                  <a:pt x="43339" y="98702"/>
                  <a:pt x="43339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2640" y="8015"/>
                </a:moveTo>
                <a:lnTo>
                  <a:pt x="112640" y="8015"/>
                </a:lnTo>
                <a:cubicBezTo>
                  <a:pt x="8586" y="8015"/>
                  <a:pt x="8586" y="8015"/>
                  <a:pt x="8586" y="8015"/>
                </a:cubicBezTo>
                <a:cubicBezTo>
                  <a:pt x="8586" y="80839"/>
                  <a:pt x="8586" y="80839"/>
                  <a:pt x="8586" y="80839"/>
                </a:cubicBezTo>
                <a:cubicBezTo>
                  <a:pt x="112640" y="80839"/>
                  <a:pt x="112640" y="80839"/>
                  <a:pt x="112640" y="80839"/>
                </a:cubicBezTo>
                <a:lnTo>
                  <a:pt x="112640" y="8015"/>
                </a:lnTo>
                <a:close/>
                <a:moveTo>
                  <a:pt x="49063" y="38702"/>
                </a:moveTo>
                <a:lnTo>
                  <a:pt x="49063" y="38702"/>
                </a:lnTo>
                <a:cubicBezTo>
                  <a:pt x="50494" y="38702"/>
                  <a:pt x="51925" y="38702"/>
                  <a:pt x="51925" y="40305"/>
                </a:cubicBezTo>
                <a:cubicBezTo>
                  <a:pt x="56218" y="43740"/>
                  <a:pt x="56218" y="43740"/>
                  <a:pt x="56218" y="43740"/>
                </a:cubicBezTo>
                <a:cubicBezTo>
                  <a:pt x="67870" y="32290"/>
                  <a:pt x="67870" y="32290"/>
                  <a:pt x="67870" y="32290"/>
                </a:cubicBezTo>
                <a:cubicBezTo>
                  <a:pt x="69301" y="30687"/>
                  <a:pt x="70732" y="29083"/>
                  <a:pt x="72163" y="29083"/>
                </a:cubicBezTo>
                <a:cubicBezTo>
                  <a:pt x="75025" y="29083"/>
                  <a:pt x="77887" y="32290"/>
                  <a:pt x="77887" y="35496"/>
                </a:cubicBezTo>
                <a:cubicBezTo>
                  <a:pt x="77887" y="37099"/>
                  <a:pt x="76456" y="38702"/>
                  <a:pt x="75025" y="40305"/>
                </a:cubicBezTo>
                <a:cubicBezTo>
                  <a:pt x="60715" y="58167"/>
                  <a:pt x="60715" y="58167"/>
                  <a:pt x="60715" y="58167"/>
                </a:cubicBezTo>
                <a:cubicBezTo>
                  <a:pt x="59284" y="59770"/>
                  <a:pt x="57649" y="59770"/>
                  <a:pt x="56218" y="59770"/>
                </a:cubicBezTo>
                <a:cubicBezTo>
                  <a:pt x="54787" y="59770"/>
                  <a:pt x="53356" y="59770"/>
                  <a:pt x="51925" y="58167"/>
                </a:cubicBezTo>
                <a:cubicBezTo>
                  <a:pt x="44770" y="48549"/>
                  <a:pt x="44770" y="48549"/>
                  <a:pt x="44770" y="48549"/>
                </a:cubicBezTo>
                <a:cubicBezTo>
                  <a:pt x="43339" y="48549"/>
                  <a:pt x="43339" y="46946"/>
                  <a:pt x="43339" y="45343"/>
                </a:cubicBezTo>
                <a:cubicBezTo>
                  <a:pt x="43339" y="40305"/>
                  <a:pt x="44770" y="38702"/>
                  <a:pt x="49063" y="387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4" name="Shape 4789">
            <a:extLst>
              <a:ext uri="{FF2B5EF4-FFF2-40B4-BE49-F238E27FC236}">
                <a16:creationId xmlns:a16="http://schemas.microsoft.com/office/drawing/2014/main" xmlns="" id="{7C157E7F-8349-46B8-8455-69C7ACF33066}"/>
              </a:ext>
            </a:extLst>
          </p:cNvPr>
          <p:cNvSpPr/>
          <p:nvPr/>
        </p:nvSpPr>
        <p:spPr>
          <a:xfrm>
            <a:off x="10077522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6456" y="98702"/>
                  <a:pt x="76456" y="98702"/>
                  <a:pt x="76456" y="98702"/>
                </a:cubicBezTo>
                <a:cubicBezTo>
                  <a:pt x="76456" y="109923"/>
                  <a:pt x="76456" y="109923"/>
                  <a:pt x="76456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1703" y="109923"/>
                  <a:pt x="41703" y="109923"/>
                  <a:pt x="41703" y="109923"/>
                </a:cubicBezTo>
                <a:cubicBezTo>
                  <a:pt x="41703" y="98702"/>
                  <a:pt x="41703" y="98702"/>
                  <a:pt x="41703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1209" y="8015"/>
                </a:moveTo>
                <a:lnTo>
                  <a:pt x="111209" y="8015"/>
                </a:lnTo>
                <a:cubicBezTo>
                  <a:pt x="7155" y="8015"/>
                  <a:pt x="7155" y="8015"/>
                  <a:pt x="7155" y="8015"/>
                </a:cubicBezTo>
                <a:cubicBezTo>
                  <a:pt x="7155" y="80839"/>
                  <a:pt x="7155" y="80839"/>
                  <a:pt x="7155" y="80839"/>
                </a:cubicBezTo>
                <a:cubicBezTo>
                  <a:pt x="111209" y="80839"/>
                  <a:pt x="111209" y="80839"/>
                  <a:pt x="111209" y="80839"/>
                </a:cubicBezTo>
                <a:lnTo>
                  <a:pt x="111209" y="8015"/>
                </a:lnTo>
                <a:close/>
                <a:moveTo>
                  <a:pt x="47632" y="38702"/>
                </a:moveTo>
                <a:lnTo>
                  <a:pt x="47632" y="38702"/>
                </a:lnTo>
                <a:cubicBezTo>
                  <a:pt x="70732" y="38702"/>
                  <a:pt x="70732" y="38702"/>
                  <a:pt x="70732" y="38702"/>
                </a:cubicBezTo>
                <a:cubicBezTo>
                  <a:pt x="75025" y="38702"/>
                  <a:pt x="76456" y="40305"/>
                  <a:pt x="76456" y="45343"/>
                </a:cubicBezTo>
                <a:cubicBezTo>
                  <a:pt x="76456" y="48549"/>
                  <a:pt x="75025" y="51755"/>
                  <a:pt x="70732" y="51755"/>
                </a:cubicBezTo>
                <a:cubicBezTo>
                  <a:pt x="47632" y="51755"/>
                  <a:pt x="47632" y="51755"/>
                  <a:pt x="47632" y="51755"/>
                </a:cubicBezTo>
                <a:cubicBezTo>
                  <a:pt x="44770" y="51755"/>
                  <a:pt x="41703" y="48549"/>
                  <a:pt x="41703" y="45343"/>
                </a:cubicBezTo>
                <a:cubicBezTo>
                  <a:pt x="41703" y="40305"/>
                  <a:pt x="44770" y="38702"/>
                  <a:pt x="47632" y="387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5" name="Shape 4790">
            <a:extLst>
              <a:ext uri="{FF2B5EF4-FFF2-40B4-BE49-F238E27FC236}">
                <a16:creationId xmlns:a16="http://schemas.microsoft.com/office/drawing/2014/main" xmlns="" id="{F4371833-52C4-4059-88E8-299859B74F17}"/>
              </a:ext>
            </a:extLst>
          </p:cNvPr>
          <p:cNvSpPr/>
          <p:nvPr/>
        </p:nvSpPr>
        <p:spPr>
          <a:xfrm>
            <a:off x="9571769" y="1725687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620" y="98702"/>
                  <a:pt x="84620" y="98702"/>
                  <a:pt x="84620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620" y="118167"/>
                  <a:pt x="84620" y="118167"/>
                  <a:pt x="84620" y="118167"/>
                </a:cubicBezTo>
                <a:cubicBezTo>
                  <a:pt x="84620" y="119770"/>
                  <a:pt x="84620" y="119770"/>
                  <a:pt x="84620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206" y="109923"/>
                  <a:pt x="42206" y="109923"/>
                  <a:pt x="42206" y="109923"/>
                </a:cubicBezTo>
                <a:cubicBezTo>
                  <a:pt x="42206" y="98702"/>
                  <a:pt x="42206" y="98702"/>
                  <a:pt x="42206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38702"/>
                </a:moveTo>
                <a:lnTo>
                  <a:pt x="48206" y="38702"/>
                </a:lnTo>
                <a:cubicBezTo>
                  <a:pt x="54000" y="38702"/>
                  <a:pt x="54000" y="38702"/>
                  <a:pt x="54000" y="38702"/>
                </a:cubicBezTo>
                <a:cubicBezTo>
                  <a:pt x="54000" y="32290"/>
                  <a:pt x="54000" y="32290"/>
                  <a:pt x="54000" y="32290"/>
                </a:cubicBezTo>
                <a:cubicBezTo>
                  <a:pt x="54000" y="27480"/>
                  <a:pt x="56896" y="25877"/>
                  <a:pt x="59793" y="25877"/>
                </a:cubicBezTo>
                <a:cubicBezTo>
                  <a:pt x="62689" y="25877"/>
                  <a:pt x="65793" y="27480"/>
                  <a:pt x="65793" y="32290"/>
                </a:cubicBezTo>
                <a:cubicBezTo>
                  <a:pt x="65793" y="38702"/>
                  <a:pt x="65793" y="38702"/>
                  <a:pt x="65793" y="38702"/>
                </a:cubicBezTo>
                <a:cubicBezTo>
                  <a:pt x="71586" y="38702"/>
                  <a:pt x="71586" y="38702"/>
                  <a:pt x="71586" y="38702"/>
                </a:cubicBezTo>
                <a:cubicBezTo>
                  <a:pt x="74482" y="38702"/>
                  <a:pt x="77379" y="40305"/>
                  <a:pt x="77379" y="45343"/>
                </a:cubicBezTo>
                <a:cubicBezTo>
                  <a:pt x="77379" y="48549"/>
                  <a:pt x="74482" y="51755"/>
                  <a:pt x="71586" y="51755"/>
                </a:cubicBezTo>
                <a:cubicBezTo>
                  <a:pt x="65793" y="51755"/>
                  <a:pt x="65793" y="51755"/>
                  <a:pt x="65793" y="51755"/>
                </a:cubicBezTo>
                <a:cubicBezTo>
                  <a:pt x="65793" y="58167"/>
                  <a:pt x="65793" y="58167"/>
                  <a:pt x="65793" y="58167"/>
                </a:cubicBezTo>
                <a:cubicBezTo>
                  <a:pt x="65793" y="61374"/>
                  <a:pt x="62689" y="64809"/>
                  <a:pt x="59793" y="64809"/>
                </a:cubicBezTo>
                <a:cubicBezTo>
                  <a:pt x="56896" y="64809"/>
                  <a:pt x="54000" y="61374"/>
                  <a:pt x="54000" y="58167"/>
                </a:cubicBezTo>
                <a:cubicBezTo>
                  <a:pt x="54000" y="51755"/>
                  <a:pt x="54000" y="51755"/>
                  <a:pt x="54000" y="51755"/>
                </a:cubicBezTo>
                <a:cubicBezTo>
                  <a:pt x="48206" y="51755"/>
                  <a:pt x="48206" y="51755"/>
                  <a:pt x="48206" y="51755"/>
                </a:cubicBezTo>
                <a:cubicBezTo>
                  <a:pt x="45310" y="51755"/>
                  <a:pt x="42206" y="48549"/>
                  <a:pt x="42206" y="45343"/>
                </a:cubicBezTo>
                <a:cubicBezTo>
                  <a:pt x="42206" y="40305"/>
                  <a:pt x="45310" y="38702"/>
                  <a:pt x="48206" y="387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6" name="Shape 4791">
            <a:extLst>
              <a:ext uri="{FF2B5EF4-FFF2-40B4-BE49-F238E27FC236}">
                <a16:creationId xmlns:a16="http://schemas.microsoft.com/office/drawing/2014/main" xmlns="" id="{E1ABED85-3A7A-4B4D-8F51-EBAF4687D6C9}"/>
              </a:ext>
            </a:extLst>
          </p:cNvPr>
          <p:cNvSpPr/>
          <p:nvPr/>
        </p:nvSpPr>
        <p:spPr>
          <a:xfrm>
            <a:off x="906178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1" y="98702"/>
                </a:moveTo>
                <a:lnTo>
                  <a:pt x="114081" y="98702"/>
                </a:lnTo>
                <a:cubicBezTo>
                  <a:pt x="85102" y="98702"/>
                  <a:pt x="85102" y="98702"/>
                  <a:pt x="85102" y="98702"/>
                </a:cubicBezTo>
                <a:cubicBezTo>
                  <a:pt x="77959" y="98702"/>
                  <a:pt x="77959" y="98702"/>
                  <a:pt x="77959" y="98702"/>
                </a:cubicBezTo>
                <a:cubicBezTo>
                  <a:pt x="77959" y="109923"/>
                  <a:pt x="77959" y="109923"/>
                  <a:pt x="77959" y="109923"/>
                </a:cubicBezTo>
                <a:cubicBezTo>
                  <a:pt x="85102" y="118167"/>
                  <a:pt x="85102" y="118167"/>
                  <a:pt x="85102" y="118167"/>
                </a:cubicBezTo>
                <a:cubicBezTo>
                  <a:pt x="85102" y="119770"/>
                  <a:pt x="85102" y="119770"/>
                  <a:pt x="85102" y="119770"/>
                </a:cubicBezTo>
                <a:cubicBezTo>
                  <a:pt x="34693" y="119770"/>
                  <a:pt x="34693" y="119770"/>
                  <a:pt x="34693" y="119770"/>
                </a:cubicBezTo>
                <a:cubicBezTo>
                  <a:pt x="34693" y="118167"/>
                  <a:pt x="34693" y="118167"/>
                  <a:pt x="34693" y="118167"/>
                </a:cubicBezTo>
                <a:cubicBezTo>
                  <a:pt x="43265" y="109923"/>
                  <a:pt x="43265" y="109923"/>
                  <a:pt x="43265" y="109923"/>
                </a:cubicBezTo>
                <a:cubicBezTo>
                  <a:pt x="43265" y="98702"/>
                  <a:pt x="43265" y="98702"/>
                  <a:pt x="43265" y="98702"/>
                </a:cubicBezTo>
                <a:cubicBezTo>
                  <a:pt x="34693" y="98702"/>
                  <a:pt x="34693" y="98702"/>
                  <a:pt x="34693" y="98702"/>
                </a:cubicBezTo>
                <a:cubicBezTo>
                  <a:pt x="5918" y="98702"/>
                  <a:pt x="5918" y="98702"/>
                  <a:pt x="5918" y="98702"/>
                </a:cubicBezTo>
                <a:cubicBezTo>
                  <a:pt x="3061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3061" y="0"/>
                  <a:pt x="5918" y="0"/>
                </a:cubicBezTo>
                <a:cubicBezTo>
                  <a:pt x="114081" y="0"/>
                  <a:pt x="114081" y="0"/>
                  <a:pt x="114081" y="0"/>
                </a:cubicBezTo>
                <a:cubicBezTo>
                  <a:pt x="116938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8" y="98702"/>
                  <a:pt x="114081" y="98702"/>
                </a:cubicBezTo>
                <a:close/>
                <a:moveTo>
                  <a:pt x="112653" y="8015"/>
                </a:moveTo>
                <a:lnTo>
                  <a:pt x="112653" y="8015"/>
                </a:lnTo>
                <a:cubicBezTo>
                  <a:pt x="8775" y="8015"/>
                  <a:pt x="8775" y="8015"/>
                  <a:pt x="8775" y="8015"/>
                </a:cubicBezTo>
                <a:cubicBezTo>
                  <a:pt x="8775" y="80839"/>
                  <a:pt x="8775" y="80839"/>
                  <a:pt x="8775" y="80839"/>
                </a:cubicBezTo>
                <a:cubicBezTo>
                  <a:pt x="112653" y="80839"/>
                  <a:pt x="112653" y="80839"/>
                  <a:pt x="112653" y="80839"/>
                </a:cubicBezTo>
                <a:lnTo>
                  <a:pt x="112653" y="801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7" name="Shape 4792">
            <a:extLst>
              <a:ext uri="{FF2B5EF4-FFF2-40B4-BE49-F238E27FC236}">
                <a16:creationId xmlns:a16="http://schemas.microsoft.com/office/drawing/2014/main" xmlns="" id="{4C389277-7304-4685-B412-398C1EE6AD92}"/>
              </a:ext>
            </a:extLst>
          </p:cNvPr>
          <p:cNvSpPr/>
          <p:nvPr/>
        </p:nvSpPr>
        <p:spPr>
          <a:xfrm>
            <a:off x="8553919" y="1753205"/>
            <a:ext cx="289907" cy="1799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680"/>
                </a:moveTo>
                <a:lnTo>
                  <a:pt x="114219" y="119680"/>
                </a:lnTo>
                <a:cubicBezTo>
                  <a:pt x="108438" y="119680"/>
                  <a:pt x="108438" y="119680"/>
                  <a:pt x="108438" y="119680"/>
                </a:cubicBezTo>
                <a:cubicBezTo>
                  <a:pt x="11362" y="119680"/>
                  <a:pt x="11362" y="119680"/>
                  <a:pt x="11362" y="119680"/>
                </a:cubicBezTo>
                <a:cubicBezTo>
                  <a:pt x="5780" y="119680"/>
                  <a:pt x="5780" y="119680"/>
                  <a:pt x="5780" y="119680"/>
                </a:cubicBezTo>
                <a:cubicBezTo>
                  <a:pt x="1395" y="119680"/>
                  <a:pt x="0" y="115212"/>
                  <a:pt x="0" y="110744"/>
                </a:cubicBezTo>
                <a:cubicBezTo>
                  <a:pt x="0" y="94787"/>
                  <a:pt x="0" y="94787"/>
                  <a:pt x="0" y="94787"/>
                </a:cubicBezTo>
                <a:cubicBezTo>
                  <a:pt x="11362" y="94787"/>
                  <a:pt x="11362" y="94787"/>
                  <a:pt x="11362" y="94787"/>
                </a:cubicBezTo>
                <a:cubicBezTo>
                  <a:pt x="11362" y="9255"/>
                  <a:pt x="11362" y="9255"/>
                  <a:pt x="11362" y="9255"/>
                </a:cubicBezTo>
                <a:cubicBezTo>
                  <a:pt x="11362" y="2234"/>
                  <a:pt x="12757" y="0"/>
                  <a:pt x="16943" y="0"/>
                </a:cubicBezTo>
                <a:cubicBezTo>
                  <a:pt x="102857" y="0"/>
                  <a:pt x="102857" y="0"/>
                  <a:pt x="102857" y="0"/>
                </a:cubicBezTo>
                <a:cubicBezTo>
                  <a:pt x="105647" y="0"/>
                  <a:pt x="108438" y="2234"/>
                  <a:pt x="108438" y="9255"/>
                </a:cubicBezTo>
                <a:cubicBezTo>
                  <a:pt x="108438" y="94787"/>
                  <a:pt x="108438" y="94787"/>
                  <a:pt x="108438" y="94787"/>
                </a:cubicBezTo>
                <a:cubicBezTo>
                  <a:pt x="119800" y="94787"/>
                  <a:pt x="119800" y="94787"/>
                  <a:pt x="119800" y="94787"/>
                </a:cubicBezTo>
                <a:cubicBezTo>
                  <a:pt x="119800" y="110744"/>
                  <a:pt x="119800" y="110744"/>
                  <a:pt x="119800" y="110744"/>
                </a:cubicBezTo>
                <a:cubicBezTo>
                  <a:pt x="119800" y="115212"/>
                  <a:pt x="117009" y="119680"/>
                  <a:pt x="114219" y="119680"/>
                </a:cubicBezTo>
                <a:close/>
                <a:moveTo>
                  <a:pt x="46445" y="110744"/>
                </a:moveTo>
                <a:lnTo>
                  <a:pt x="46445" y="110744"/>
                </a:lnTo>
                <a:cubicBezTo>
                  <a:pt x="73355" y="110744"/>
                  <a:pt x="73355" y="110744"/>
                  <a:pt x="73355" y="110744"/>
                </a:cubicBezTo>
                <a:cubicBezTo>
                  <a:pt x="73355" y="103723"/>
                  <a:pt x="73355" y="103723"/>
                  <a:pt x="73355" y="103723"/>
                </a:cubicBezTo>
                <a:cubicBezTo>
                  <a:pt x="46445" y="103723"/>
                  <a:pt x="46445" y="103723"/>
                  <a:pt x="46445" y="103723"/>
                </a:cubicBezTo>
                <a:lnTo>
                  <a:pt x="46445" y="110744"/>
                </a:lnTo>
                <a:close/>
                <a:moveTo>
                  <a:pt x="101461" y="11489"/>
                </a:moveTo>
                <a:lnTo>
                  <a:pt x="101461" y="11489"/>
                </a:lnTo>
                <a:cubicBezTo>
                  <a:pt x="18338" y="11489"/>
                  <a:pt x="18338" y="11489"/>
                  <a:pt x="18338" y="11489"/>
                </a:cubicBezTo>
                <a:cubicBezTo>
                  <a:pt x="18338" y="90319"/>
                  <a:pt x="18338" y="90319"/>
                  <a:pt x="18338" y="90319"/>
                </a:cubicBezTo>
                <a:cubicBezTo>
                  <a:pt x="101461" y="90319"/>
                  <a:pt x="101461" y="90319"/>
                  <a:pt x="101461" y="90319"/>
                </a:cubicBezTo>
                <a:lnTo>
                  <a:pt x="101461" y="11489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8" name="Shape 4793">
            <a:extLst>
              <a:ext uri="{FF2B5EF4-FFF2-40B4-BE49-F238E27FC236}">
                <a16:creationId xmlns:a16="http://schemas.microsoft.com/office/drawing/2014/main" xmlns="" id="{A4A79ACD-52C0-434F-BEB2-BF0E40DCA15D}"/>
              </a:ext>
            </a:extLst>
          </p:cNvPr>
          <p:cNvSpPr/>
          <p:nvPr/>
        </p:nvSpPr>
        <p:spPr>
          <a:xfrm>
            <a:off x="8079909" y="1712987"/>
            <a:ext cx="224308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19779"/>
                </a:moveTo>
                <a:lnTo>
                  <a:pt x="112548" y="119779"/>
                </a:lnTo>
                <a:cubicBezTo>
                  <a:pt x="7194" y="119779"/>
                  <a:pt x="7194" y="119779"/>
                  <a:pt x="7194" y="119779"/>
                </a:cubicBezTo>
                <a:cubicBezTo>
                  <a:pt x="1798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1798" y="0"/>
                  <a:pt x="7194" y="0"/>
                </a:cubicBezTo>
                <a:cubicBezTo>
                  <a:pt x="112548" y="0"/>
                  <a:pt x="112548" y="0"/>
                  <a:pt x="112548" y="0"/>
                </a:cubicBezTo>
                <a:cubicBezTo>
                  <a:pt x="117944" y="0"/>
                  <a:pt x="119743" y="1541"/>
                  <a:pt x="119743" y="6165"/>
                </a:cubicBezTo>
                <a:cubicBezTo>
                  <a:pt x="119743" y="113394"/>
                  <a:pt x="119743" y="113394"/>
                  <a:pt x="119743" y="113394"/>
                </a:cubicBezTo>
                <a:cubicBezTo>
                  <a:pt x="119743" y="116697"/>
                  <a:pt x="117944" y="119779"/>
                  <a:pt x="112548" y="119779"/>
                </a:cubicBezTo>
                <a:close/>
                <a:moveTo>
                  <a:pt x="59871" y="114935"/>
                </a:moveTo>
                <a:lnTo>
                  <a:pt x="59871" y="114935"/>
                </a:lnTo>
                <a:cubicBezTo>
                  <a:pt x="61670" y="114935"/>
                  <a:pt x="65267" y="113394"/>
                  <a:pt x="65267" y="111853"/>
                </a:cubicBezTo>
                <a:cubicBezTo>
                  <a:pt x="65267" y="108770"/>
                  <a:pt x="61670" y="107229"/>
                  <a:pt x="59871" y="107229"/>
                </a:cubicBezTo>
                <a:cubicBezTo>
                  <a:pt x="58072" y="107229"/>
                  <a:pt x="54475" y="108770"/>
                  <a:pt x="54475" y="111853"/>
                </a:cubicBezTo>
                <a:cubicBezTo>
                  <a:pt x="54475" y="113394"/>
                  <a:pt x="58072" y="114935"/>
                  <a:pt x="59871" y="114935"/>
                </a:cubicBezTo>
                <a:close/>
                <a:moveTo>
                  <a:pt x="105353" y="12330"/>
                </a:moveTo>
                <a:lnTo>
                  <a:pt x="105353" y="12330"/>
                </a:lnTo>
                <a:cubicBezTo>
                  <a:pt x="14389" y="12330"/>
                  <a:pt x="14389" y="12330"/>
                  <a:pt x="14389" y="12330"/>
                </a:cubicBezTo>
                <a:cubicBezTo>
                  <a:pt x="14389" y="102605"/>
                  <a:pt x="14389" y="102605"/>
                  <a:pt x="14389" y="102605"/>
                </a:cubicBezTo>
                <a:cubicBezTo>
                  <a:pt x="105353" y="102605"/>
                  <a:pt x="105353" y="102605"/>
                  <a:pt x="105353" y="102605"/>
                </a:cubicBezTo>
                <a:lnTo>
                  <a:pt x="105353" y="1233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9" name="Shape 4794">
            <a:extLst>
              <a:ext uri="{FF2B5EF4-FFF2-40B4-BE49-F238E27FC236}">
                <a16:creationId xmlns:a16="http://schemas.microsoft.com/office/drawing/2014/main" xmlns="" id="{85350011-6137-425C-98FA-15C114101B82}"/>
              </a:ext>
            </a:extLst>
          </p:cNvPr>
          <p:cNvSpPr/>
          <p:nvPr/>
        </p:nvSpPr>
        <p:spPr>
          <a:xfrm>
            <a:off x="7608015" y="1712987"/>
            <a:ext cx="152361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090" y="119779"/>
                </a:moveTo>
                <a:lnTo>
                  <a:pt x="109090" y="119779"/>
                </a:lnTo>
                <a:cubicBezTo>
                  <a:pt x="10909" y="119779"/>
                  <a:pt x="10909" y="119779"/>
                  <a:pt x="10909" y="119779"/>
                </a:cubicBezTo>
                <a:cubicBezTo>
                  <a:pt x="5642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5642" y="0"/>
                  <a:pt x="10909" y="0"/>
                </a:cubicBezTo>
                <a:cubicBezTo>
                  <a:pt x="109090" y="0"/>
                  <a:pt x="109090" y="0"/>
                  <a:pt x="109090" y="0"/>
                </a:cubicBezTo>
                <a:cubicBezTo>
                  <a:pt x="116990" y="0"/>
                  <a:pt x="119623" y="1541"/>
                  <a:pt x="119623" y="6165"/>
                </a:cubicBezTo>
                <a:cubicBezTo>
                  <a:pt x="119623" y="113394"/>
                  <a:pt x="119623" y="113394"/>
                  <a:pt x="119623" y="113394"/>
                </a:cubicBezTo>
                <a:cubicBezTo>
                  <a:pt x="119623" y="116697"/>
                  <a:pt x="116990" y="119779"/>
                  <a:pt x="109090" y="119779"/>
                </a:cubicBezTo>
                <a:close/>
                <a:moveTo>
                  <a:pt x="61316" y="113394"/>
                </a:moveTo>
                <a:lnTo>
                  <a:pt x="61316" y="113394"/>
                </a:lnTo>
                <a:cubicBezTo>
                  <a:pt x="63949" y="113394"/>
                  <a:pt x="66583" y="111853"/>
                  <a:pt x="66583" y="108770"/>
                </a:cubicBezTo>
                <a:cubicBezTo>
                  <a:pt x="66583" y="107229"/>
                  <a:pt x="63949" y="105688"/>
                  <a:pt x="61316" y="105688"/>
                </a:cubicBezTo>
                <a:cubicBezTo>
                  <a:pt x="56050" y="105688"/>
                  <a:pt x="53416" y="107229"/>
                  <a:pt x="53416" y="108770"/>
                </a:cubicBezTo>
                <a:cubicBezTo>
                  <a:pt x="53416" y="111853"/>
                  <a:pt x="56050" y="113394"/>
                  <a:pt x="61316" y="113394"/>
                </a:cubicBezTo>
                <a:close/>
                <a:moveTo>
                  <a:pt x="109090" y="12330"/>
                </a:moveTo>
                <a:lnTo>
                  <a:pt x="109090" y="12330"/>
                </a:lnTo>
                <a:cubicBezTo>
                  <a:pt x="106457" y="12330"/>
                  <a:pt x="106457" y="12330"/>
                  <a:pt x="106457" y="12330"/>
                </a:cubicBezTo>
                <a:cubicBezTo>
                  <a:pt x="13542" y="12330"/>
                  <a:pt x="13542" y="12330"/>
                  <a:pt x="13542" y="12330"/>
                </a:cubicBezTo>
                <a:cubicBezTo>
                  <a:pt x="10909" y="12330"/>
                  <a:pt x="10909" y="12330"/>
                  <a:pt x="10909" y="12330"/>
                </a:cubicBezTo>
                <a:cubicBezTo>
                  <a:pt x="10909" y="99522"/>
                  <a:pt x="10909" y="99522"/>
                  <a:pt x="10909" y="99522"/>
                </a:cubicBezTo>
                <a:cubicBezTo>
                  <a:pt x="13542" y="99522"/>
                  <a:pt x="13542" y="99522"/>
                  <a:pt x="13542" y="99522"/>
                </a:cubicBezTo>
                <a:cubicBezTo>
                  <a:pt x="106457" y="99522"/>
                  <a:pt x="106457" y="99522"/>
                  <a:pt x="106457" y="99522"/>
                </a:cubicBezTo>
                <a:cubicBezTo>
                  <a:pt x="109090" y="99522"/>
                  <a:pt x="109090" y="99522"/>
                  <a:pt x="109090" y="99522"/>
                </a:cubicBezTo>
                <a:lnTo>
                  <a:pt x="109090" y="1233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0" name="Shape 4795">
            <a:extLst>
              <a:ext uri="{FF2B5EF4-FFF2-40B4-BE49-F238E27FC236}">
                <a16:creationId xmlns:a16="http://schemas.microsoft.com/office/drawing/2014/main" xmlns="" id="{A9B9E646-33A6-4086-8525-41E98A163AAA}"/>
              </a:ext>
            </a:extLst>
          </p:cNvPr>
          <p:cNvSpPr/>
          <p:nvPr/>
        </p:nvSpPr>
        <p:spPr>
          <a:xfrm>
            <a:off x="7136501" y="4767336"/>
            <a:ext cx="217961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61693"/>
                  <a:pt x="117880" y="63387"/>
                  <a:pt x="116026" y="65080"/>
                </a:cubicBezTo>
                <a:cubicBezTo>
                  <a:pt x="91655" y="85645"/>
                  <a:pt x="91655" y="85645"/>
                  <a:pt x="91655" y="85645"/>
                </a:cubicBezTo>
                <a:cubicBezTo>
                  <a:pt x="89801" y="87338"/>
                  <a:pt x="87947" y="87338"/>
                  <a:pt x="86092" y="87338"/>
                </a:cubicBezTo>
                <a:cubicBezTo>
                  <a:pt x="82384" y="87338"/>
                  <a:pt x="78675" y="83951"/>
                  <a:pt x="78675" y="80564"/>
                </a:cubicBezTo>
                <a:cubicBezTo>
                  <a:pt x="78675" y="78870"/>
                  <a:pt x="80529" y="77177"/>
                  <a:pt x="82384" y="75241"/>
                </a:cubicBezTo>
                <a:cubicBezTo>
                  <a:pt x="91655" y="66774"/>
                  <a:pt x="91655" y="66774"/>
                  <a:pt x="91655" y="66774"/>
                </a:cubicBezTo>
                <a:cubicBezTo>
                  <a:pt x="46887" y="66774"/>
                  <a:pt x="46887" y="66774"/>
                  <a:pt x="46887" y="66774"/>
                </a:cubicBezTo>
                <a:cubicBezTo>
                  <a:pt x="43178" y="66774"/>
                  <a:pt x="39205" y="63387"/>
                  <a:pt x="39205" y="60000"/>
                </a:cubicBezTo>
                <a:cubicBezTo>
                  <a:pt x="39205" y="56612"/>
                  <a:pt x="43178" y="53225"/>
                  <a:pt x="46887" y="53225"/>
                </a:cubicBezTo>
                <a:cubicBezTo>
                  <a:pt x="91655" y="53225"/>
                  <a:pt x="91655" y="53225"/>
                  <a:pt x="91655" y="53225"/>
                </a:cubicBezTo>
                <a:cubicBezTo>
                  <a:pt x="82384" y="44516"/>
                  <a:pt x="82384" y="44516"/>
                  <a:pt x="82384" y="44516"/>
                </a:cubicBezTo>
                <a:cubicBezTo>
                  <a:pt x="80529" y="42822"/>
                  <a:pt x="78675" y="41129"/>
                  <a:pt x="78675" y="39435"/>
                </a:cubicBezTo>
                <a:cubicBezTo>
                  <a:pt x="78675" y="36048"/>
                  <a:pt x="82384" y="32661"/>
                  <a:pt x="86092" y="32661"/>
                </a:cubicBezTo>
                <a:cubicBezTo>
                  <a:pt x="87947" y="32661"/>
                  <a:pt x="89801" y="32661"/>
                  <a:pt x="91655" y="34354"/>
                </a:cubicBezTo>
                <a:cubicBezTo>
                  <a:pt x="116026" y="54919"/>
                  <a:pt x="116026" y="54919"/>
                  <a:pt x="116026" y="54919"/>
                </a:cubicBezTo>
                <a:cubicBezTo>
                  <a:pt x="117880" y="56612"/>
                  <a:pt x="119735" y="58306"/>
                  <a:pt x="119735" y="60000"/>
                </a:cubicBezTo>
                <a:close/>
                <a:moveTo>
                  <a:pt x="45033" y="13790"/>
                </a:moveTo>
                <a:lnTo>
                  <a:pt x="45033" y="13790"/>
                </a:lnTo>
                <a:cubicBezTo>
                  <a:pt x="14834" y="13790"/>
                  <a:pt x="14834" y="13790"/>
                  <a:pt x="14834" y="13790"/>
                </a:cubicBezTo>
                <a:cubicBezTo>
                  <a:pt x="14834" y="106209"/>
                  <a:pt x="14834" y="106209"/>
                  <a:pt x="14834" y="106209"/>
                </a:cubicBezTo>
                <a:cubicBezTo>
                  <a:pt x="45033" y="106209"/>
                  <a:pt x="45033" y="106209"/>
                  <a:pt x="45033" y="106209"/>
                </a:cubicBezTo>
                <a:cubicBezTo>
                  <a:pt x="48741" y="106209"/>
                  <a:pt x="52450" y="107903"/>
                  <a:pt x="52450" y="112983"/>
                </a:cubicBezTo>
                <a:cubicBezTo>
                  <a:pt x="52450" y="116370"/>
                  <a:pt x="48741" y="119758"/>
                  <a:pt x="45033" y="119758"/>
                </a:cubicBezTo>
                <a:cubicBezTo>
                  <a:pt x="7417" y="119758"/>
                  <a:pt x="7417" y="119758"/>
                  <a:pt x="7417" y="119758"/>
                </a:cubicBezTo>
                <a:cubicBezTo>
                  <a:pt x="1854" y="119758"/>
                  <a:pt x="0" y="116370"/>
                  <a:pt x="0" y="112983"/>
                </a:cubicBezTo>
                <a:cubicBezTo>
                  <a:pt x="0" y="7016"/>
                  <a:pt x="0" y="7016"/>
                  <a:pt x="0" y="7016"/>
                </a:cubicBezTo>
                <a:cubicBezTo>
                  <a:pt x="0" y="3629"/>
                  <a:pt x="1854" y="0"/>
                  <a:pt x="7417" y="0"/>
                </a:cubicBezTo>
                <a:cubicBezTo>
                  <a:pt x="45033" y="0"/>
                  <a:pt x="45033" y="0"/>
                  <a:pt x="45033" y="0"/>
                </a:cubicBezTo>
                <a:cubicBezTo>
                  <a:pt x="48741" y="0"/>
                  <a:pt x="52450" y="3629"/>
                  <a:pt x="52450" y="7016"/>
                </a:cubicBezTo>
                <a:cubicBezTo>
                  <a:pt x="52450" y="12096"/>
                  <a:pt x="48741" y="13790"/>
                  <a:pt x="45033" y="1379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1" name="Shape 4796">
            <a:extLst>
              <a:ext uri="{FF2B5EF4-FFF2-40B4-BE49-F238E27FC236}">
                <a16:creationId xmlns:a16="http://schemas.microsoft.com/office/drawing/2014/main" xmlns="" id="{437AA3CB-8B6F-4601-9AB9-09C32A3DBA78}"/>
              </a:ext>
            </a:extLst>
          </p:cNvPr>
          <p:cNvSpPr/>
          <p:nvPr/>
        </p:nvSpPr>
        <p:spPr>
          <a:xfrm>
            <a:off x="6622286" y="4767336"/>
            <a:ext cx="217959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112983"/>
                  <a:pt x="119735" y="112983"/>
                  <a:pt x="119735" y="112983"/>
                </a:cubicBezTo>
                <a:cubicBezTo>
                  <a:pt x="119735" y="116370"/>
                  <a:pt x="116026" y="119758"/>
                  <a:pt x="112317" y="119758"/>
                </a:cubicBezTo>
                <a:cubicBezTo>
                  <a:pt x="74701" y="119758"/>
                  <a:pt x="74701" y="119758"/>
                  <a:pt x="74701" y="119758"/>
                </a:cubicBezTo>
                <a:cubicBezTo>
                  <a:pt x="69139" y="119758"/>
                  <a:pt x="67284" y="116370"/>
                  <a:pt x="67284" y="112983"/>
                </a:cubicBezTo>
                <a:cubicBezTo>
                  <a:pt x="67284" y="107903"/>
                  <a:pt x="69139" y="106209"/>
                  <a:pt x="74701" y="106209"/>
                </a:cubicBezTo>
                <a:cubicBezTo>
                  <a:pt x="104635" y="106209"/>
                  <a:pt x="104635" y="106209"/>
                  <a:pt x="104635" y="106209"/>
                </a:cubicBezTo>
                <a:cubicBezTo>
                  <a:pt x="104635" y="13790"/>
                  <a:pt x="104635" y="13790"/>
                  <a:pt x="104635" y="13790"/>
                </a:cubicBezTo>
                <a:cubicBezTo>
                  <a:pt x="74701" y="13790"/>
                  <a:pt x="74701" y="13790"/>
                  <a:pt x="74701" y="13790"/>
                </a:cubicBezTo>
                <a:cubicBezTo>
                  <a:pt x="69139" y="13790"/>
                  <a:pt x="67284" y="10403"/>
                  <a:pt x="67284" y="7016"/>
                </a:cubicBezTo>
                <a:cubicBezTo>
                  <a:pt x="67284" y="3629"/>
                  <a:pt x="69139" y="0"/>
                  <a:pt x="74701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6026" y="0"/>
                  <a:pt x="119735" y="3629"/>
                  <a:pt x="119735" y="7016"/>
                </a:cubicBezTo>
                <a:cubicBezTo>
                  <a:pt x="119735" y="60000"/>
                  <a:pt x="119735" y="60000"/>
                  <a:pt x="119735" y="60000"/>
                </a:cubicBezTo>
                <a:close/>
                <a:moveTo>
                  <a:pt x="76556" y="54919"/>
                </a:moveTo>
                <a:lnTo>
                  <a:pt x="76556" y="54919"/>
                </a:lnTo>
                <a:cubicBezTo>
                  <a:pt x="78410" y="56612"/>
                  <a:pt x="78410" y="58306"/>
                  <a:pt x="78410" y="60000"/>
                </a:cubicBezTo>
                <a:cubicBezTo>
                  <a:pt x="78410" y="61693"/>
                  <a:pt x="78410" y="63387"/>
                  <a:pt x="76556" y="65080"/>
                </a:cubicBezTo>
                <a:cubicBezTo>
                  <a:pt x="52450" y="85645"/>
                  <a:pt x="52450" y="85645"/>
                  <a:pt x="52450" y="85645"/>
                </a:cubicBezTo>
                <a:cubicBezTo>
                  <a:pt x="50596" y="87338"/>
                  <a:pt x="48476" y="87338"/>
                  <a:pt x="46622" y="87338"/>
                </a:cubicBezTo>
                <a:cubicBezTo>
                  <a:pt x="42913" y="87338"/>
                  <a:pt x="39205" y="83951"/>
                  <a:pt x="39205" y="80564"/>
                </a:cubicBezTo>
                <a:cubicBezTo>
                  <a:pt x="39205" y="78870"/>
                  <a:pt x="41059" y="77177"/>
                  <a:pt x="41059" y="75241"/>
                </a:cubicBezTo>
                <a:cubicBezTo>
                  <a:pt x="52450" y="66774"/>
                  <a:pt x="52450" y="66774"/>
                  <a:pt x="52450" y="66774"/>
                </a:cubicBezTo>
                <a:cubicBezTo>
                  <a:pt x="7417" y="66774"/>
                  <a:pt x="7417" y="66774"/>
                  <a:pt x="7417" y="66774"/>
                </a:cubicBezTo>
                <a:cubicBezTo>
                  <a:pt x="1854" y="66774"/>
                  <a:pt x="0" y="63387"/>
                  <a:pt x="0" y="60000"/>
                </a:cubicBezTo>
                <a:cubicBezTo>
                  <a:pt x="0" y="56612"/>
                  <a:pt x="1854" y="53225"/>
                  <a:pt x="7417" y="53225"/>
                </a:cubicBezTo>
                <a:cubicBezTo>
                  <a:pt x="52450" y="53225"/>
                  <a:pt x="52450" y="53225"/>
                  <a:pt x="52450" y="53225"/>
                </a:cubicBezTo>
                <a:cubicBezTo>
                  <a:pt x="41059" y="44516"/>
                  <a:pt x="41059" y="44516"/>
                  <a:pt x="41059" y="44516"/>
                </a:cubicBezTo>
                <a:cubicBezTo>
                  <a:pt x="41059" y="42822"/>
                  <a:pt x="39205" y="41129"/>
                  <a:pt x="39205" y="39435"/>
                </a:cubicBezTo>
                <a:cubicBezTo>
                  <a:pt x="39205" y="36048"/>
                  <a:pt x="42913" y="32661"/>
                  <a:pt x="46622" y="32661"/>
                </a:cubicBezTo>
                <a:cubicBezTo>
                  <a:pt x="48476" y="32661"/>
                  <a:pt x="50596" y="32661"/>
                  <a:pt x="52450" y="34354"/>
                </a:cubicBezTo>
                <a:cubicBezTo>
                  <a:pt x="76556" y="54919"/>
                  <a:pt x="76556" y="54919"/>
                  <a:pt x="76556" y="5491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2" name="Shape 4797">
            <a:extLst>
              <a:ext uri="{FF2B5EF4-FFF2-40B4-BE49-F238E27FC236}">
                <a16:creationId xmlns:a16="http://schemas.microsoft.com/office/drawing/2014/main" xmlns="" id="{4E840360-DAC4-410C-9379-CCAB61F612DF}"/>
              </a:ext>
            </a:extLst>
          </p:cNvPr>
          <p:cNvSpPr/>
          <p:nvPr/>
        </p:nvSpPr>
        <p:spPr>
          <a:xfrm>
            <a:off x="6108069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7116" y="119735"/>
                  <a:pt x="7116" y="119735"/>
                  <a:pt x="7116" y="119735"/>
                </a:cubicBezTo>
                <a:cubicBezTo>
                  <a:pt x="3680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3680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8036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8036" y="119735"/>
                  <a:pt x="112883" y="119735"/>
                </a:cubicBezTo>
                <a:close/>
                <a:moveTo>
                  <a:pt x="81717" y="39205"/>
                </a:moveTo>
                <a:lnTo>
                  <a:pt x="81717" y="39205"/>
                </a:lnTo>
                <a:cubicBezTo>
                  <a:pt x="78036" y="39205"/>
                  <a:pt x="76319" y="39205"/>
                  <a:pt x="76319" y="37350"/>
                </a:cubicBezTo>
                <a:cubicBezTo>
                  <a:pt x="67730" y="26225"/>
                  <a:pt x="67730" y="26225"/>
                  <a:pt x="67730" y="26225"/>
                </a:cubicBezTo>
                <a:cubicBezTo>
                  <a:pt x="67730" y="72847"/>
                  <a:pt x="67730" y="72847"/>
                  <a:pt x="67730" y="72847"/>
                </a:cubicBezTo>
                <a:cubicBezTo>
                  <a:pt x="67730" y="76556"/>
                  <a:pt x="64294" y="80529"/>
                  <a:pt x="60858" y="80529"/>
                </a:cubicBezTo>
                <a:cubicBezTo>
                  <a:pt x="55705" y="80529"/>
                  <a:pt x="53987" y="76556"/>
                  <a:pt x="53987" y="72847"/>
                </a:cubicBezTo>
                <a:cubicBezTo>
                  <a:pt x="53987" y="26225"/>
                  <a:pt x="53987" y="26225"/>
                  <a:pt x="53987" y="26225"/>
                </a:cubicBezTo>
                <a:cubicBezTo>
                  <a:pt x="45153" y="37350"/>
                  <a:pt x="45153" y="37350"/>
                  <a:pt x="45153" y="37350"/>
                </a:cubicBezTo>
                <a:cubicBezTo>
                  <a:pt x="43435" y="39205"/>
                  <a:pt x="41717" y="39205"/>
                  <a:pt x="40000" y="39205"/>
                </a:cubicBezTo>
                <a:cubicBezTo>
                  <a:pt x="34846" y="39205"/>
                  <a:pt x="33128" y="37350"/>
                  <a:pt x="33128" y="31788"/>
                </a:cubicBezTo>
                <a:cubicBezTo>
                  <a:pt x="33128" y="29933"/>
                  <a:pt x="33128" y="28079"/>
                  <a:pt x="34846" y="28079"/>
                </a:cubicBezTo>
                <a:cubicBezTo>
                  <a:pt x="55705" y="1854"/>
                  <a:pt x="55705" y="1854"/>
                  <a:pt x="55705" y="1854"/>
                </a:cubicBezTo>
                <a:cubicBezTo>
                  <a:pt x="55705" y="1854"/>
                  <a:pt x="57423" y="0"/>
                  <a:pt x="60858" y="0"/>
                </a:cubicBezTo>
                <a:cubicBezTo>
                  <a:pt x="62576" y="0"/>
                  <a:pt x="64294" y="1854"/>
                  <a:pt x="66012" y="1854"/>
                </a:cubicBezTo>
                <a:cubicBezTo>
                  <a:pt x="86871" y="28079"/>
                  <a:pt x="86871" y="28079"/>
                  <a:pt x="86871" y="28079"/>
                </a:cubicBezTo>
                <a:cubicBezTo>
                  <a:pt x="86871" y="28079"/>
                  <a:pt x="88588" y="29933"/>
                  <a:pt x="88588" y="31788"/>
                </a:cubicBezTo>
                <a:cubicBezTo>
                  <a:pt x="88588" y="37350"/>
                  <a:pt x="85153" y="39205"/>
                  <a:pt x="81717" y="39205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3" name="Shape 4798">
            <a:extLst>
              <a:ext uri="{FF2B5EF4-FFF2-40B4-BE49-F238E27FC236}">
                <a16:creationId xmlns:a16="http://schemas.microsoft.com/office/drawing/2014/main" xmlns="" id="{FBE79029-2BE2-4548-BCAD-CCF4B91080FD}"/>
              </a:ext>
            </a:extLst>
          </p:cNvPr>
          <p:cNvSpPr/>
          <p:nvPr/>
        </p:nvSpPr>
        <p:spPr>
          <a:xfrm>
            <a:off x="5604434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59141" y="119735"/>
                  <a:pt x="59141" y="119735"/>
                  <a:pt x="59141" y="119735"/>
                </a:cubicBezTo>
                <a:cubicBezTo>
                  <a:pt x="7116" y="119735"/>
                  <a:pt x="7116" y="119735"/>
                  <a:pt x="7116" y="119735"/>
                </a:cubicBezTo>
                <a:cubicBezTo>
                  <a:pt x="1717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1717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6319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6319" y="119735"/>
                  <a:pt x="112883" y="119735"/>
                </a:cubicBezTo>
                <a:close/>
                <a:moveTo>
                  <a:pt x="85153" y="52450"/>
                </a:moveTo>
                <a:lnTo>
                  <a:pt x="85153" y="52450"/>
                </a:lnTo>
                <a:cubicBezTo>
                  <a:pt x="64294" y="76556"/>
                  <a:pt x="64294" y="76556"/>
                  <a:pt x="64294" y="76556"/>
                </a:cubicBezTo>
                <a:cubicBezTo>
                  <a:pt x="64294" y="78675"/>
                  <a:pt x="62576" y="80529"/>
                  <a:pt x="59141" y="80529"/>
                </a:cubicBezTo>
                <a:cubicBezTo>
                  <a:pt x="57423" y="80529"/>
                  <a:pt x="55705" y="78675"/>
                  <a:pt x="53987" y="76556"/>
                </a:cubicBezTo>
                <a:cubicBezTo>
                  <a:pt x="33128" y="52450"/>
                  <a:pt x="33128" y="52450"/>
                  <a:pt x="33128" y="52450"/>
                </a:cubicBezTo>
                <a:cubicBezTo>
                  <a:pt x="33128" y="50596"/>
                  <a:pt x="31165" y="48741"/>
                  <a:pt x="31165" y="46622"/>
                </a:cubicBezTo>
                <a:cubicBezTo>
                  <a:pt x="31165" y="42913"/>
                  <a:pt x="34846" y="39205"/>
                  <a:pt x="38282" y="39205"/>
                </a:cubicBezTo>
                <a:cubicBezTo>
                  <a:pt x="41717" y="39205"/>
                  <a:pt x="43435" y="41059"/>
                  <a:pt x="43435" y="42913"/>
                </a:cubicBezTo>
                <a:cubicBezTo>
                  <a:pt x="52024" y="52450"/>
                  <a:pt x="52024" y="52450"/>
                  <a:pt x="52024" y="52450"/>
                </a:cubicBezTo>
                <a:cubicBezTo>
                  <a:pt x="52024" y="7417"/>
                  <a:pt x="52024" y="7417"/>
                  <a:pt x="52024" y="7417"/>
                </a:cubicBezTo>
                <a:cubicBezTo>
                  <a:pt x="52024" y="3708"/>
                  <a:pt x="55705" y="0"/>
                  <a:pt x="59141" y="0"/>
                </a:cubicBezTo>
                <a:cubicBezTo>
                  <a:pt x="64294" y="0"/>
                  <a:pt x="66012" y="3708"/>
                  <a:pt x="66012" y="7417"/>
                </a:cubicBezTo>
                <a:cubicBezTo>
                  <a:pt x="66012" y="52450"/>
                  <a:pt x="66012" y="52450"/>
                  <a:pt x="66012" y="52450"/>
                </a:cubicBezTo>
                <a:cubicBezTo>
                  <a:pt x="74601" y="42913"/>
                  <a:pt x="74601" y="42913"/>
                  <a:pt x="74601" y="42913"/>
                </a:cubicBezTo>
                <a:cubicBezTo>
                  <a:pt x="76319" y="41059"/>
                  <a:pt x="78036" y="39205"/>
                  <a:pt x="79754" y="39205"/>
                </a:cubicBezTo>
                <a:cubicBezTo>
                  <a:pt x="85153" y="39205"/>
                  <a:pt x="86871" y="42913"/>
                  <a:pt x="86871" y="46622"/>
                </a:cubicBezTo>
                <a:cubicBezTo>
                  <a:pt x="86871" y="48741"/>
                  <a:pt x="86871" y="50596"/>
                  <a:pt x="85153" y="5245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4" name="Shape 4799">
            <a:extLst>
              <a:ext uri="{FF2B5EF4-FFF2-40B4-BE49-F238E27FC236}">
                <a16:creationId xmlns:a16="http://schemas.microsoft.com/office/drawing/2014/main" xmlns="" id="{98084CE8-0BE3-41C1-BD7F-E0C7637E96F9}"/>
              </a:ext>
            </a:extLst>
          </p:cNvPr>
          <p:cNvSpPr/>
          <p:nvPr/>
        </p:nvSpPr>
        <p:spPr>
          <a:xfrm>
            <a:off x="5069058" y="4739820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802"/>
                </a:moveTo>
                <a:lnTo>
                  <a:pt x="114276" y="119802"/>
                </a:lnTo>
                <a:cubicBezTo>
                  <a:pt x="5526" y="119802"/>
                  <a:pt x="5526" y="119802"/>
                  <a:pt x="5526" y="119802"/>
                </a:cubicBezTo>
                <a:cubicBezTo>
                  <a:pt x="2763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63" y="15369"/>
                  <a:pt x="5526" y="15369"/>
                </a:cubicBezTo>
                <a:cubicBezTo>
                  <a:pt x="16578" y="15369"/>
                  <a:pt x="16578" y="15369"/>
                  <a:pt x="16578" y="15369"/>
                </a:cubicBezTo>
                <a:cubicBezTo>
                  <a:pt x="16578" y="20886"/>
                  <a:pt x="16578" y="20886"/>
                  <a:pt x="16578" y="20886"/>
                </a:cubicBezTo>
                <a:cubicBezTo>
                  <a:pt x="16578" y="27783"/>
                  <a:pt x="23684" y="33497"/>
                  <a:pt x="30592" y="33497"/>
                </a:cubicBezTo>
                <a:cubicBezTo>
                  <a:pt x="37500" y="33497"/>
                  <a:pt x="43223" y="27783"/>
                  <a:pt x="43223" y="20886"/>
                </a:cubicBezTo>
                <a:cubicBezTo>
                  <a:pt x="43223" y="15369"/>
                  <a:pt x="43223" y="15369"/>
                  <a:pt x="43223" y="15369"/>
                </a:cubicBezTo>
                <a:cubicBezTo>
                  <a:pt x="76578" y="15369"/>
                  <a:pt x="76578" y="15369"/>
                  <a:pt x="76578" y="15369"/>
                </a:cubicBezTo>
                <a:cubicBezTo>
                  <a:pt x="76578" y="20886"/>
                  <a:pt x="76578" y="20886"/>
                  <a:pt x="76578" y="20886"/>
                </a:cubicBezTo>
                <a:cubicBezTo>
                  <a:pt x="76578" y="27783"/>
                  <a:pt x="82302" y="33497"/>
                  <a:pt x="89210" y="33497"/>
                </a:cubicBezTo>
                <a:cubicBezTo>
                  <a:pt x="96118" y="33497"/>
                  <a:pt x="103223" y="27783"/>
                  <a:pt x="103223" y="20886"/>
                </a:cubicBezTo>
                <a:cubicBezTo>
                  <a:pt x="103223" y="15369"/>
                  <a:pt x="103223" y="15369"/>
                  <a:pt x="103223" y="15369"/>
                </a:cubicBezTo>
                <a:cubicBezTo>
                  <a:pt x="114276" y="15369"/>
                  <a:pt x="114276" y="15369"/>
                  <a:pt x="114276" y="15369"/>
                </a:cubicBezTo>
                <a:cubicBezTo>
                  <a:pt x="117039" y="15369"/>
                  <a:pt x="119802" y="18128"/>
                  <a:pt x="119802" y="20886"/>
                </a:cubicBezTo>
                <a:cubicBezTo>
                  <a:pt x="119802" y="114285"/>
                  <a:pt x="119802" y="114285"/>
                  <a:pt x="119802" y="114285"/>
                </a:cubicBezTo>
                <a:cubicBezTo>
                  <a:pt x="119802" y="117044"/>
                  <a:pt x="117039" y="119802"/>
                  <a:pt x="114276" y="119802"/>
                </a:cubicBezTo>
                <a:close/>
                <a:moveTo>
                  <a:pt x="108750" y="44532"/>
                </a:moveTo>
                <a:lnTo>
                  <a:pt x="108750" y="44532"/>
                </a:lnTo>
                <a:cubicBezTo>
                  <a:pt x="11052" y="44532"/>
                  <a:pt x="11052" y="44532"/>
                  <a:pt x="11052" y="44532"/>
                </a:cubicBezTo>
                <a:cubicBezTo>
                  <a:pt x="11052" y="108571"/>
                  <a:pt x="11052" y="108571"/>
                  <a:pt x="11052" y="108571"/>
                </a:cubicBezTo>
                <a:cubicBezTo>
                  <a:pt x="108750" y="108571"/>
                  <a:pt x="108750" y="108571"/>
                  <a:pt x="108750" y="108571"/>
                </a:cubicBezTo>
                <a:lnTo>
                  <a:pt x="108750" y="44532"/>
                </a:lnTo>
                <a:close/>
                <a:moveTo>
                  <a:pt x="37500" y="83546"/>
                </a:moveTo>
                <a:lnTo>
                  <a:pt x="37500" y="83546"/>
                </a:lnTo>
                <a:cubicBezTo>
                  <a:pt x="37500" y="82167"/>
                  <a:pt x="38881" y="80788"/>
                  <a:pt x="40460" y="80788"/>
                </a:cubicBezTo>
                <a:cubicBezTo>
                  <a:pt x="41842" y="79408"/>
                  <a:pt x="43223" y="78029"/>
                  <a:pt x="44605" y="78029"/>
                </a:cubicBezTo>
                <a:cubicBezTo>
                  <a:pt x="45986" y="76650"/>
                  <a:pt x="45986" y="76650"/>
                  <a:pt x="47368" y="75270"/>
                </a:cubicBezTo>
                <a:cubicBezTo>
                  <a:pt x="47368" y="75270"/>
                  <a:pt x="48750" y="75270"/>
                  <a:pt x="48750" y="73891"/>
                </a:cubicBezTo>
                <a:cubicBezTo>
                  <a:pt x="50131" y="73891"/>
                  <a:pt x="50131" y="72315"/>
                  <a:pt x="51513" y="72315"/>
                </a:cubicBezTo>
                <a:cubicBezTo>
                  <a:pt x="51513" y="70935"/>
                  <a:pt x="51513" y="69556"/>
                  <a:pt x="51513" y="69556"/>
                </a:cubicBezTo>
                <a:cubicBezTo>
                  <a:pt x="51513" y="66798"/>
                  <a:pt x="51513" y="66798"/>
                  <a:pt x="50131" y="65418"/>
                </a:cubicBezTo>
                <a:cubicBezTo>
                  <a:pt x="50131" y="64039"/>
                  <a:pt x="48750" y="64039"/>
                  <a:pt x="47368" y="64039"/>
                </a:cubicBezTo>
                <a:cubicBezTo>
                  <a:pt x="45986" y="64039"/>
                  <a:pt x="44605" y="64039"/>
                  <a:pt x="44605" y="64039"/>
                </a:cubicBezTo>
                <a:cubicBezTo>
                  <a:pt x="43223" y="65418"/>
                  <a:pt x="43223" y="65418"/>
                  <a:pt x="43223" y="66798"/>
                </a:cubicBezTo>
                <a:cubicBezTo>
                  <a:pt x="41842" y="66798"/>
                  <a:pt x="41842" y="68177"/>
                  <a:pt x="41842" y="69556"/>
                </a:cubicBezTo>
                <a:lnTo>
                  <a:pt x="41842" y="70935"/>
                </a:lnTo>
                <a:cubicBezTo>
                  <a:pt x="34736" y="70935"/>
                  <a:pt x="34736" y="70935"/>
                  <a:pt x="34736" y="70935"/>
                </a:cubicBezTo>
                <a:cubicBezTo>
                  <a:pt x="34736" y="69556"/>
                  <a:pt x="34736" y="68177"/>
                  <a:pt x="36118" y="66798"/>
                </a:cubicBezTo>
                <a:cubicBezTo>
                  <a:pt x="36118" y="64039"/>
                  <a:pt x="36118" y="62660"/>
                  <a:pt x="37500" y="61280"/>
                </a:cubicBezTo>
                <a:cubicBezTo>
                  <a:pt x="38881" y="61280"/>
                  <a:pt x="40460" y="59901"/>
                  <a:pt x="41842" y="58522"/>
                </a:cubicBezTo>
                <a:cubicBezTo>
                  <a:pt x="43223" y="58522"/>
                  <a:pt x="44605" y="58522"/>
                  <a:pt x="47368" y="58522"/>
                </a:cubicBezTo>
                <a:cubicBezTo>
                  <a:pt x="48750" y="58522"/>
                  <a:pt x="50131" y="58522"/>
                  <a:pt x="51513" y="58522"/>
                </a:cubicBezTo>
                <a:cubicBezTo>
                  <a:pt x="52894" y="59901"/>
                  <a:pt x="54276" y="59901"/>
                  <a:pt x="55657" y="61280"/>
                </a:cubicBezTo>
                <a:cubicBezTo>
                  <a:pt x="55657" y="61280"/>
                  <a:pt x="57236" y="62660"/>
                  <a:pt x="57236" y="64039"/>
                </a:cubicBezTo>
                <a:cubicBezTo>
                  <a:pt x="58618" y="65418"/>
                  <a:pt x="58618" y="66798"/>
                  <a:pt x="58618" y="68177"/>
                </a:cubicBezTo>
                <a:cubicBezTo>
                  <a:pt x="58618" y="69556"/>
                  <a:pt x="58618" y="72315"/>
                  <a:pt x="58618" y="72315"/>
                </a:cubicBezTo>
                <a:cubicBezTo>
                  <a:pt x="57236" y="73891"/>
                  <a:pt x="57236" y="75270"/>
                  <a:pt x="55657" y="76650"/>
                </a:cubicBezTo>
                <a:cubicBezTo>
                  <a:pt x="54276" y="76650"/>
                  <a:pt x="54276" y="78029"/>
                  <a:pt x="52894" y="79408"/>
                </a:cubicBezTo>
                <a:cubicBezTo>
                  <a:pt x="51513" y="79408"/>
                  <a:pt x="50131" y="80788"/>
                  <a:pt x="48750" y="80788"/>
                </a:cubicBezTo>
                <a:cubicBezTo>
                  <a:pt x="47368" y="82167"/>
                  <a:pt x="47368" y="82167"/>
                  <a:pt x="45986" y="83546"/>
                </a:cubicBezTo>
                <a:cubicBezTo>
                  <a:pt x="44605" y="84926"/>
                  <a:pt x="43223" y="84926"/>
                  <a:pt x="43223" y="86305"/>
                </a:cubicBezTo>
                <a:cubicBezTo>
                  <a:pt x="58618" y="86305"/>
                  <a:pt x="58618" y="86305"/>
                  <a:pt x="58618" y="86305"/>
                </a:cubicBezTo>
                <a:cubicBezTo>
                  <a:pt x="58618" y="92019"/>
                  <a:pt x="58618" y="92019"/>
                  <a:pt x="58618" y="92019"/>
                </a:cubicBezTo>
                <a:cubicBezTo>
                  <a:pt x="33355" y="92019"/>
                  <a:pt x="33355" y="92019"/>
                  <a:pt x="33355" y="92019"/>
                </a:cubicBezTo>
                <a:cubicBezTo>
                  <a:pt x="33355" y="90640"/>
                  <a:pt x="34736" y="89064"/>
                  <a:pt x="34736" y="87684"/>
                </a:cubicBezTo>
                <a:cubicBezTo>
                  <a:pt x="34736" y="86305"/>
                  <a:pt x="36118" y="84926"/>
                  <a:pt x="37500" y="83546"/>
                </a:cubicBezTo>
                <a:close/>
                <a:moveTo>
                  <a:pt x="69671" y="86305"/>
                </a:moveTo>
                <a:lnTo>
                  <a:pt x="69671" y="86305"/>
                </a:lnTo>
                <a:cubicBezTo>
                  <a:pt x="71052" y="87684"/>
                  <a:pt x="71052" y="87684"/>
                  <a:pt x="73815" y="87684"/>
                </a:cubicBezTo>
                <a:cubicBezTo>
                  <a:pt x="73815" y="87684"/>
                  <a:pt x="75197" y="87684"/>
                  <a:pt x="75197" y="86305"/>
                </a:cubicBezTo>
                <a:cubicBezTo>
                  <a:pt x="76578" y="86305"/>
                  <a:pt x="76578" y="86305"/>
                  <a:pt x="77960" y="84926"/>
                </a:cubicBezTo>
                <a:lnTo>
                  <a:pt x="77960" y="83546"/>
                </a:lnTo>
                <a:cubicBezTo>
                  <a:pt x="79539" y="82167"/>
                  <a:pt x="79539" y="82167"/>
                  <a:pt x="79539" y="80788"/>
                </a:cubicBezTo>
                <a:cubicBezTo>
                  <a:pt x="79539" y="80788"/>
                  <a:pt x="79539" y="79408"/>
                  <a:pt x="77960" y="78029"/>
                </a:cubicBezTo>
                <a:lnTo>
                  <a:pt x="77960" y="76650"/>
                </a:lnTo>
                <a:cubicBezTo>
                  <a:pt x="76578" y="76650"/>
                  <a:pt x="76578" y="75270"/>
                  <a:pt x="75197" y="75270"/>
                </a:cubicBezTo>
                <a:lnTo>
                  <a:pt x="73815" y="75270"/>
                </a:lnTo>
                <a:cubicBezTo>
                  <a:pt x="72434" y="75270"/>
                  <a:pt x="71052" y="75270"/>
                  <a:pt x="69671" y="75270"/>
                </a:cubicBezTo>
                <a:cubicBezTo>
                  <a:pt x="69671" y="75270"/>
                  <a:pt x="68289" y="76650"/>
                  <a:pt x="68289" y="78029"/>
                </a:cubicBezTo>
                <a:cubicBezTo>
                  <a:pt x="61381" y="78029"/>
                  <a:pt x="61381" y="78029"/>
                  <a:pt x="61381" y="78029"/>
                </a:cubicBezTo>
                <a:cubicBezTo>
                  <a:pt x="65526" y="58522"/>
                  <a:pt x="65526" y="58522"/>
                  <a:pt x="65526" y="58522"/>
                </a:cubicBezTo>
                <a:cubicBezTo>
                  <a:pt x="83684" y="58522"/>
                  <a:pt x="83684" y="58522"/>
                  <a:pt x="83684" y="58522"/>
                </a:cubicBezTo>
                <a:cubicBezTo>
                  <a:pt x="83684" y="64039"/>
                  <a:pt x="83684" y="64039"/>
                  <a:pt x="83684" y="64039"/>
                </a:cubicBezTo>
                <a:cubicBezTo>
                  <a:pt x="69671" y="64039"/>
                  <a:pt x="69671" y="64039"/>
                  <a:pt x="69671" y="64039"/>
                </a:cubicBezTo>
                <a:cubicBezTo>
                  <a:pt x="68289" y="72315"/>
                  <a:pt x="68289" y="72315"/>
                  <a:pt x="68289" y="72315"/>
                </a:cubicBezTo>
                <a:cubicBezTo>
                  <a:pt x="69671" y="70935"/>
                  <a:pt x="71052" y="70935"/>
                  <a:pt x="72434" y="69556"/>
                </a:cubicBezTo>
                <a:cubicBezTo>
                  <a:pt x="72434" y="69556"/>
                  <a:pt x="73815" y="69556"/>
                  <a:pt x="75197" y="69556"/>
                </a:cubicBezTo>
                <a:cubicBezTo>
                  <a:pt x="76578" y="69556"/>
                  <a:pt x="77960" y="69556"/>
                  <a:pt x="79539" y="70935"/>
                </a:cubicBezTo>
                <a:cubicBezTo>
                  <a:pt x="80921" y="70935"/>
                  <a:pt x="82302" y="72315"/>
                  <a:pt x="83684" y="72315"/>
                </a:cubicBezTo>
                <a:cubicBezTo>
                  <a:pt x="83684" y="73891"/>
                  <a:pt x="85065" y="75270"/>
                  <a:pt x="85065" y="76650"/>
                </a:cubicBezTo>
                <a:cubicBezTo>
                  <a:pt x="86447" y="78029"/>
                  <a:pt x="86447" y="79408"/>
                  <a:pt x="86447" y="80788"/>
                </a:cubicBezTo>
                <a:cubicBezTo>
                  <a:pt x="86447" y="82167"/>
                  <a:pt x="85065" y="84926"/>
                  <a:pt x="85065" y="86305"/>
                </a:cubicBezTo>
                <a:cubicBezTo>
                  <a:pt x="83684" y="87684"/>
                  <a:pt x="83684" y="89064"/>
                  <a:pt x="82302" y="89064"/>
                </a:cubicBezTo>
                <a:cubicBezTo>
                  <a:pt x="80921" y="90640"/>
                  <a:pt x="79539" y="92019"/>
                  <a:pt x="77960" y="92019"/>
                </a:cubicBezTo>
                <a:cubicBezTo>
                  <a:pt x="76578" y="93399"/>
                  <a:pt x="75197" y="93399"/>
                  <a:pt x="73815" y="93399"/>
                </a:cubicBezTo>
                <a:cubicBezTo>
                  <a:pt x="71052" y="93399"/>
                  <a:pt x="69671" y="93399"/>
                  <a:pt x="68289" y="92019"/>
                </a:cubicBezTo>
                <a:cubicBezTo>
                  <a:pt x="66907" y="92019"/>
                  <a:pt x="65526" y="92019"/>
                  <a:pt x="64144" y="90640"/>
                </a:cubicBezTo>
                <a:cubicBezTo>
                  <a:pt x="64144" y="89064"/>
                  <a:pt x="62763" y="89064"/>
                  <a:pt x="61381" y="87684"/>
                </a:cubicBezTo>
                <a:cubicBezTo>
                  <a:pt x="61381" y="86305"/>
                  <a:pt x="61381" y="83546"/>
                  <a:pt x="61381" y="82167"/>
                </a:cubicBezTo>
                <a:cubicBezTo>
                  <a:pt x="68289" y="82167"/>
                  <a:pt x="68289" y="82167"/>
                  <a:pt x="68289" y="82167"/>
                </a:cubicBezTo>
                <a:cubicBezTo>
                  <a:pt x="68289" y="83546"/>
                  <a:pt x="68289" y="84926"/>
                  <a:pt x="69671" y="86305"/>
                </a:cubicBezTo>
                <a:close/>
                <a:moveTo>
                  <a:pt x="89210" y="26403"/>
                </a:moveTo>
                <a:lnTo>
                  <a:pt x="89210" y="26403"/>
                </a:lnTo>
                <a:cubicBezTo>
                  <a:pt x="86447" y="26403"/>
                  <a:pt x="83684" y="23645"/>
                  <a:pt x="83684" y="20886"/>
                </a:cubicBezTo>
                <a:cubicBezTo>
                  <a:pt x="83684" y="5517"/>
                  <a:pt x="83684" y="5517"/>
                  <a:pt x="83684" y="5517"/>
                </a:cubicBezTo>
                <a:cubicBezTo>
                  <a:pt x="83684" y="2758"/>
                  <a:pt x="86447" y="0"/>
                  <a:pt x="89210" y="0"/>
                </a:cubicBezTo>
                <a:cubicBezTo>
                  <a:pt x="93355" y="0"/>
                  <a:pt x="94736" y="2758"/>
                  <a:pt x="94736" y="5517"/>
                </a:cubicBezTo>
                <a:cubicBezTo>
                  <a:pt x="94736" y="20886"/>
                  <a:pt x="94736" y="20886"/>
                  <a:pt x="94736" y="20886"/>
                </a:cubicBezTo>
                <a:cubicBezTo>
                  <a:pt x="94736" y="23645"/>
                  <a:pt x="93355" y="26403"/>
                  <a:pt x="89210" y="26403"/>
                </a:cubicBezTo>
                <a:close/>
                <a:moveTo>
                  <a:pt x="30592" y="26403"/>
                </a:moveTo>
                <a:lnTo>
                  <a:pt x="30592" y="26403"/>
                </a:lnTo>
                <a:cubicBezTo>
                  <a:pt x="26447" y="26403"/>
                  <a:pt x="25065" y="23645"/>
                  <a:pt x="25065" y="20886"/>
                </a:cubicBezTo>
                <a:cubicBezTo>
                  <a:pt x="25065" y="5517"/>
                  <a:pt x="25065" y="5517"/>
                  <a:pt x="25065" y="5517"/>
                </a:cubicBezTo>
                <a:cubicBezTo>
                  <a:pt x="25065" y="2758"/>
                  <a:pt x="26447" y="0"/>
                  <a:pt x="30592" y="0"/>
                </a:cubicBezTo>
                <a:cubicBezTo>
                  <a:pt x="33355" y="0"/>
                  <a:pt x="36118" y="2758"/>
                  <a:pt x="36118" y="5517"/>
                </a:cubicBezTo>
                <a:cubicBezTo>
                  <a:pt x="36118" y="20886"/>
                  <a:pt x="36118" y="20886"/>
                  <a:pt x="36118" y="20886"/>
                </a:cubicBezTo>
                <a:cubicBezTo>
                  <a:pt x="36118" y="23645"/>
                  <a:pt x="33355" y="26403"/>
                  <a:pt x="30592" y="2640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Shape 4800">
            <a:extLst>
              <a:ext uri="{FF2B5EF4-FFF2-40B4-BE49-F238E27FC236}">
                <a16:creationId xmlns:a16="http://schemas.microsoft.com/office/drawing/2014/main" xmlns="" id="{1CCE93FA-426E-4C90-8711-D52C94EA8996}"/>
              </a:ext>
            </a:extLst>
          </p:cNvPr>
          <p:cNvSpPr/>
          <p:nvPr/>
        </p:nvSpPr>
        <p:spPr>
          <a:xfrm>
            <a:off x="456330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2795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95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3727" y="27783"/>
                  <a:pt x="43727" y="20886"/>
                </a:cubicBezTo>
                <a:cubicBezTo>
                  <a:pt x="43727" y="15369"/>
                  <a:pt x="43727" y="15369"/>
                  <a:pt x="43727" y="15369"/>
                </a:cubicBezTo>
                <a:cubicBezTo>
                  <a:pt x="77470" y="15369"/>
                  <a:pt x="77470" y="15369"/>
                  <a:pt x="77470" y="15369"/>
                </a:cubicBezTo>
                <a:cubicBezTo>
                  <a:pt x="77470" y="20886"/>
                  <a:pt x="77470" y="20886"/>
                  <a:pt x="77470" y="20886"/>
                </a:cubicBezTo>
                <a:cubicBezTo>
                  <a:pt x="77470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8402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8402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6522" y="70935"/>
                </a:moveTo>
                <a:lnTo>
                  <a:pt x="46522" y="70935"/>
                </a:lnTo>
                <a:cubicBezTo>
                  <a:pt x="54908" y="70935"/>
                  <a:pt x="54908" y="70935"/>
                  <a:pt x="54908" y="70935"/>
                </a:cubicBezTo>
                <a:cubicBezTo>
                  <a:pt x="54908" y="64039"/>
                  <a:pt x="54908" y="64039"/>
                  <a:pt x="54908" y="64039"/>
                </a:cubicBezTo>
                <a:cubicBezTo>
                  <a:pt x="54908" y="59901"/>
                  <a:pt x="56306" y="58522"/>
                  <a:pt x="60698" y="58522"/>
                </a:cubicBezTo>
                <a:cubicBezTo>
                  <a:pt x="63494" y="58522"/>
                  <a:pt x="66289" y="59901"/>
                  <a:pt x="66289" y="64039"/>
                </a:cubicBezTo>
                <a:cubicBezTo>
                  <a:pt x="66289" y="70935"/>
                  <a:pt x="66289" y="70935"/>
                  <a:pt x="66289" y="70935"/>
                </a:cubicBezTo>
                <a:cubicBezTo>
                  <a:pt x="73277" y="70935"/>
                  <a:pt x="73277" y="70935"/>
                  <a:pt x="73277" y="70935"/>
                </a:cubicBezTo>
                <a:cubicBezTo>
                  <a:pt x="76073" y="70935"/>
                  <a:pt x="78868" y="73891"/>
                  <a:pt x="78868" y="76650"/>
                </a:cubicBezTo>
                <a:cubicBezTo>
                  <a:pt x="78868" y="79408"/>
                  <a:pt x="76073" y="82167"/>
                  <a:pt x="73277" y="82167"/>
                </a:cubicBezTo>
                <a:cubicBezTo>
                  <a:pt x="66289" y="82167"/>
                  <a:pt x="66289" y="82167"/>
                  <a:pt x="66289" y="82167"/>
                </a:cubicBezTo>
                <a:cubicBezTo>
                  <a:pt x="66289" y="89064"/>
                  <a:pt x="66289" y="89064"/>
                  <a:pt x="66289" y="89064"/>
                </a:cubicBezTo>
                <a:cubicBezTo>
                  <a:pt x="66289" y="93399"/>
                  <a:pt x="63494" y="94778"/>
                  <a:pt x="60698" y="94778"/>
                </a:cubicBezTo>
                <a:cubicBezTo>
                  <a:pt x="56306" y="94778"/>
                  <a:pt x="54908" y="93399"/>
                  <a:pt x="54908" y="89064"/>
                </a:cubicBezTo>
                <a:cubicBezTo>
                  <a:pt x="54908" y="82167"/>
                  <a:pt x="54908" y="82167"/>
                  <a:pt x="54908" y="82167"/>
                </a:cubicBezTo>
                <a:cubicBezTo>
                  <a:pt x="46522" y="82167"/>
                  <a:pt x="46522" y="82167"/>
                  <a:pt x="46522" y="82167"/>
                </a:cubicBezTo>
                <a:cubicBezTo>
                  <a:pt x="43727" y="82167"/>
                  <a:pt x="40732" y="79408"/>
                  <a:pt x="40732" y="76650"/>
                </a:cubicBezTo>
                <a:cubicBezTo>
                  <a:pt x="40732" y="73891"/>
                  <a:pt x="43727" y="70935"/>
                  <a:pt x="46522" y="70935"/>
                </a:cubicBezTo>
                <a:close/>
                <a:moveTo>
                  <a:pt x="47920" y="58522"/>
                </a:moveTo>
                <a:lnTo>
                  <a:pt x="47920" y="58522"/>
                </a:lnTo>
                <a:cubicBezTo>
                  <a:pt x="46522" y="58522"/>
                  <a:pt x="46522" y="58522"/>
                  <a:pt x="46522" y="58522"/>
                </a:cubicBezTo>
                <a:cubicBezTo>
                  <a:pt x="46522" y="58522"/>
                  <a:pt x="46522" y="58522"/>
                  <a:pt x="47920" y="58522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7454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7454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3743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3743" y="26403"/>
                  <a:pt x="29550" y="2640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Shape 4801">
            <a:extLst>
              <a:ext uri="{FF2B5EF4-FFF2-40B4-BE49-F238E27FC236}">
                <a16:creationId xmlns:a16="http://schemas.microsoft.com/office/drawing/2014/main" xmlns="" id="{839B915A-A0BA-4B5D-8AB8-B004042A8DEE}"/>
              </a:ext>
            </a:extLst>
          </p:cNvPr>
          <p:cNvSpPr/>
          <p:nvPr/>
        </p:nvSpPr>
        <p:spPr>
          <a:xfrm>
            <a:off x="405755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1397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1397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2129" y="27783"/>
                  <a:pt x="42129" y="20886"/>
                </a:cubicBezTo>
                <a:cubicBezTo>
                  <a:pt x="42129" y="15369"/>
                  <a:pt x="42129" y="15369"/>
                  <a:pt x="42129" y="15369"/>
                </a:cubicBezTo>
                <a:cubicBezTo>
                  <a:pt x="76073" y="15369"/>
                  <a:pt x="76073" y="15369"/>
                  <a:pt x="76073" y="15369"/>
                </a:cubicBezTo>
                <a:cubicBezTo>
                  <a:pt x="76073" y="20886"/>
                  <a:pt x="76073" y="20886"/>
                  <a:pt x="76073" y="20886"/>
                </a:cubicBezTo>
                <a:cubicBezTo>
                  <a:pt x="76073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7004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7004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0732" y="70935"/>
                </a:moveTo>
                <a:lnTo>
                  <a:pt x="40732" y="70935"/>
                </a:lnTo>
                <a:cubicBezTo>
                  <a:pt x="42129" y="70935"/>
                  <a:pt x="43727" y="70935"/>
                  <a:pt x="45124" y="72315"/>
                </a:cubicBezTo>
                <a:cubicBezTo>
                  <a:pt x="53510" y="82167"/>
                  <a:pt x="53510" y="82167"/>
                  <a:pt x="53510" y="82167"/>
                </a:cubicBezTo>
                <a:cubicBezTo>
                  <a:pt x="76073" y="59901"/>
                  <a:pt x="76073" y="59901"/>
                  <a:pt x="76073" y="59901"/>
                </a:cubicBezTo>
                <a:cubicBezTo>
                  <a:pt x="77470" y="58522"/>
                  <a:pt x="78868" y="58522"/>
                  <a:pt x="80266" y="58522"/>
                </a:cubicBezTo>
                <a:cubicBezTo>
                  <a:pt x="83261" y="58522"/>
                  <a:pt x="86056" y="59901"/>
                  <a:pt x="86056" y="64039"/>
                </a:cubicBezTo>
                <a:cubicBezTo>
                  <a:pt x="86056" y="65418"/>
                  <a:pt x="86056" y="66798"/>
                  <a:pt x="84658" y="66798"/>
                </a:cubicBezTo>
                <a:cubicBezTo>
                  <a:pt x="57703" y="93399"/>
                  <a:pt x="57703" y="93399"/>
                  <a:pt x="57703" y="93399"/>
                </a:cubicBezTo>
                <a:cubicBezTo>
                  <a:pt x="56306" y="94778"/>
                  <a:pt x="54908" y="94778"/>
                  <a:pt x="53510" y="94778"/>
                </a:cubicBezTo>
                <a:cubicBezTo>
                  <a:pt x="52113" y="94778"/>
                  <a:pt x="50715" y="94778"/>
                  <a:pt x="50715" y="93399"/>
                </a:cubicBezTo>
                <a:cubicBezTo>
                  <a:pt x="36539" y="80788"/>
                  <a:pt x="36539" y="80788"/>
                  <a:pt x="36539" y="80788"/>
                </a:cubicBezTo>
                <a:cubicBezTo>
                  <a:pt x="35141" y="79408"/>
                  <a:pt x="35141" y="78029"/>
                  <a:pt x="35141" y="76650"/>
                </a:cubicBezTo>
                <a:cubicBezTo>
                  <a:pt x="35141" y="73891"/>
                  <a:pt x="37936" y="70935"/>
                  <a:pt x="40732" y="70935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6056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6056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2346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2346" y="26403"/>
                  <a:pt x="29550" y="2640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Shape 4802">
            <a:extLst>
              <a:ext uri="{FF2B5EF4-FFF2-40B4-BE49-F238E27FC236}">
                <a16:creationId xmlns:a16="http://schemas.microsoft.com/office/drawing/2014/main" xmlns="" id="{D78BDBD9-F616-4492-9D1D-81B5DB1DCD42}"/>
              </a:ext>
            </a:extLst>
          </p:cNvPr>
          <p:cNvSpPr/>
          <p:nvPr/>
        </p:nvSpPr>
        <p:spPr>
          <a:xfrm>
            <a:off x="356238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108571"/>
                </a:moveTo>
                <a:lnTo>
                  <a:pt x="114000" y="108571"/>
                </a:lnTo>
                <a:cubicBezTo>
                  <a:pt x="90620" y="108571"/>
                  <a:pt x="90620" y="108571"/>
                  <a:pt x="90620" y="108571"/>
                </a:cubicBezTo>
                <a:cubicBezTo>
                  <a:pt x="86275" y="108571"/>
                  <a:pt x="84827" y="105812"/>
                  <a:pt x="84827" y="103054"/>
                </a:cubicBezTo>
                <a:cubicBezTo>
                  <a:pt x="84827" y="98916"/>
                  <a:pt x="86275" y="97536"/>
                  <a:pt x="90620" y="97536"/>
                </a:cubicBezTo>
                <a:cubicBezTo>
                  <a:pt x="114000" y="97536"/>
                  <a:pt x="114000" y="97536"/>
                  <a:pt x="114000" y="97536"/>
                </a:cubicBezTo>
                <a:cubicBezTo>
                  <a:pt x="116896" y="97536"/>
                  <a:pt x="119793" y="98916"/>
                  <a:pt x="119793" y="103054"/>
                </a:cubicBezTo>
                <a:cubicBezTo>
                  <a:pt x="119793" y="105812"/>
                  <a:pt x="116896" y="108571"/>
                  <a:pt x="114000" y="108571"/>
                </a:cubicBezTo>
                <a:close/>
                <a:moveTo>
                  <a:pt x="90620" y="92019"/>
                </a:moveTo>
                <a:lnTo>
                  <a:pt x="90620" y="92019"/>
                </a:lnTo>
                <a:cubicBezTo>
                  <a:pt x="83379" y="92019"/>
                  <a:pt x="78827" y="96157"/>
                  <a:pt x="78827" y="103054"/>
                </a:cubicBezTo>
                <a:cubicBezTo>
                  <a:pt x="78827" y="108571"/>
                  <a:pt x="83379" y="114285"/>
                  <a:pt x="90620" y="114285"/>
                </a:cubicBezTo>
                <a:cubicBezTo>
                  <a:pt x="92068" y="114285"/>
                  <a:pt x="92068" y="114285"/>
                  <a:pt x="92068" y="114285"/>
                </a:cubicBezTo>
                <a:cubicBezTo>
                  <a:pt x="114000" y="114285"/>
                  <a:pt x="114000" y="114285"/>
                  <a:pt x="114000" y="114285"/>
                </a:cubicBezTo>
                <a:cubicBezTo>
                  <a:pt x="114000" y="117044"/>
                  <a:pt x="111103" y="119802"/>
                  <a:pt x="108206" y="119802"/>
                </a:cubicBezTo>
                <a:cubicBezTo>
                  <a:pt x="5793" y="119802"/>
                  <a:pt x="5793" y="119802"/>
                  <a:pt x="5793" y="119802"/>
                </a:cubicBezTo>
                <a:cubicBezTo>
                  <a:pt x="2896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896" y="11034"/>
                  <a:pt x="5793" y="11034"/>
                </a:cubicBezTo>
                <a:cubicBezTo>
                  <a:pt x="15931" y="11034"/>
                  <a:pt x="15931" y="11034"/>
                  <a:pt x="15931" y="11034"/>
                </a:cubicBezTo>
                <a:cubicBezTo>
                  <a:pt x="15931" y="16748"/>
                  <a:pt x="15931" y="16748"/>
                  <a:pt x="15931" y="16748"/>
                </a:cubicBezTo>
                <a:cubicBezTo>
                  <a:pt x="15931" y="23645"/>
                  <a:pt x="21931" y="27783"/>
                  <a:pt x="27724" y="27783"/>
                </a:cubicBezTo>
                <a:cubicBezTo>
                  <a:pt x="33517" y="27783"/>
                  <a:pt x="39310" y="23645"/>
                  <a:pt x="39310" y="16748"/>
                </a:cubicBezTo>
                <a:cubicBezTo>
                  <a:pt x="39310" y="11034"/>
                  <a:pt x="39310" y="11034"/>
                  <a:pt x="39310" y="11034"/>
                </a:cubicBezTo>
                <a:cubicBezTo>
                  <a:pt x="45310" y="11034"/>
                  <a:pt x="45310" y="11034"/>
                  <a:pt x="45310" y="11034"/>
                </a:cubicBezTo>
                <a:cubicBezTo>
                  <a:pt x="45310" y="16748"/>
                  <a:pt x="45310" y="16748"/>
                  <a:pt x="45310" y="16748"/>
                </a:cubicBezTo>
                <a:cubicBezTo>
                  <a:pt x="45310" y="23645"/>
                  <a:pt x="51103" y="27783"/>
                  <a:pt x="56896" y="27783"/>
                </a:cubicBezTo>
                <a:cubicBezTo>
                  <a:pt x="62896" y="27783"/>
                  <a:pt x="68689" y="23645"/>
                  <a:pt x="68689" y="16748"/>
                </a:cubicBezTo>
                <a:cubicBezTo>
                  <a:pt x="68689" y="11034"/>
                  <a:pt x="68689" y="11034"/>
                  <a:pt x="68689" y="11034"/>
                </a:cubicBezTo>
                <a:cubicBezTo>
                  <a:pt x="74482" y="11034"/>
                  <a:pt x="74482" y="11034"/>
                  <a:pt x="74482" y="11034"/>
                </a:cubicBezTo>
                <a:cubicBezTo>
                  <a:pt x="74482" y="16748"/>
                  <a:pt x="74482" y="16748"/>
                  <a:pt x="74482" y="16748"/>
                </a:cubicBezTo>
                <a:cubicBezTo>
                  <a:pt x="74482" y="23645"/>
                  <a:pt x="80275" y="27783"/>
                  <a:pt x="86275" y="27783"/>
                </a:cubicBezTo>
                <a:cubicBezTo>
                  <a:pt x="92068" y="27783"/>
                  <a:pt x="97862" y="23645"/>
                  <a:pt x="97862" y="16748"/>
                </a:cubicBezTo>
                <a:cubicBezTo>
                  <a:pt x="97862" y="11034"/>
                  <a:pt x="97862" y="11034"/>
                  <a:pt x="97862" y="11034"/>
                </a:cubicBezTo>
                <a:cubicBezTo>
                  <a:pt x="108206" y="11034"/>
                  <a:pt x="108206" y="11034"/>
                  <a:pt x="108206" y="11034"/>
                </a:cubicBezTo>
                <a:cubicBezTo>
                  <a:pt x="111103" y="11034"/>
                  <a:pt x="114000" y="13990"/>
                  <a:pt x="114000" y="16748"/>
                </a:cubicBezTo>
                <a:cubicBezTo>
                  <a:pt x="114000" y="92019"/>
                  <a:pt x="114000" y="92019"/>
                  <a:pt x="114000" y="92019"/>
                </a:cubicBezTo>
                <a:cubicBezTo>
                  <a:pt x="108206" y="92019"/>
                  <a:pt x="108206" y="92019"/>
                  <a:pt x="108206" y="92019"/>
                </a:cubicBezTo>
                <a:lnTo>
                  <a:pt x="90620" y="92019"/>
                </a:lnTo>
                <a:close/>
                <a:moveTo>
                  <a:pt x="20482" y="100295"/>
                </a:moveTo>
                <a:lnTo>
                  <a:pt x="20482" y="100295"/>
                </a:lnTo>
                <a:cubicBezTo>
                  <a:pt x="58344" y="100295"/>
                  <a:pt x="58344" y="100295"/>
                  <a:pt x="58344" y="100295"/>
                </a:cubicBezTo>
                <a:cubicBezTo>
                  <a:pt x="61448" y="100295"/>
                  <a:pt x="62896" y="98916"/>
                  <a:pt x="62896" y="96157"/>
                </a:cubicBezTo>
                <a:cubicBezTo>
                  <a:pt x="62896" y="93399"/>
                  <a:pt x="61448" y="92019"/>
                  <a:pt x="58344" y="92019"/>
                </a:cubicBezTo>
                <a:cubicBezTo>
                  <a:pt x="20482" y="92019"/>
                  <a:pt x="20482" y="92019"/>
                  <a:pt x="20482" y="92019"/>
                </a:cubicBezTo>
                <a:cubicBezTo>
                  <a:pt x="17379" y="92019"/>
                  <a:pt x="15931" y="93399"/>
                  <a:pt x="15931" y="96157"/>
                </a:cubicBezTo>
                <a:cubicBezTo>
                  <a:pt x="15931" y="98916"/>
                  <a:pt x="17379" y="100295"/>
                  <a:pt x="20482" y="100295"/>
                </a:cubicBezTo>
                <a:close/>
                <a:moveTo>
                  <a:pt x="92068" y="43152"/>
                </a:moveTo>
                <a:lnTo>
                  <a:pt x="92068" y="43152"/>
                </a:lnTo>
                <a:cubicBezTo>
                  <a:pt x="21931" y="43152"/>
                  <a:pt x="21931" y="43152"/>
                  <a:pt x="21931" y="43152"/>
                </a:cubicBezTo>
                <a:cubicBezTo>
                  <a:pt x="19034" y="43152"/>
                  <a:pt x="15931" y="45911"/>
                  <a:pt x="15931" y="48669"/>
                </a:cubicBezTo>
                <a:cubicBezTo>
                  <a:pt x="15931" y="51625"/>
                  <a:pt x="19034" y="54384"/>
                  <a:pt x="21931" y="54384"/>
                </a:cubicBezTo>
                <a:cubicBezTo>
                  <a:pt x="92068" y="54384"/>
                  <a:pt x="92068" y="54384"/>
                  <a:pt x="92068" y="54384"/>
                </a:cubicBezTo>
                <a:cubicBezTo>
                  <a:pt x="94965" y="54384"/>
                  <a:pt x="97862" y="51625"/>
                  <a:pt x="97862" y="48669"/>
                </a:cubicBezTo>
                <a:cubicBezTo>
                  <a:pt x="97862" y="45911"/>
                  <a:pt x="94965" y="43152"/>
                  <a:pt x="92068" y="43152"/>
                </a:cubicBezTo>
                <a:close/>
                <a:moveTo>
                  <a:pt x="92068" y="66798"/>
                </a:moveTo>
                <a:lnTo>
                  <a:pt x="92068" y="66798"/>
                </a:lnTo>
                <a:cubicBezTo>
                  <a:pt x="56896" y="66798"/>
                  <a:pt x="56896" y="66798"/>
                  <a:pt x="56896" y="66798"/>
                </a:cubicBezTo>
                <a:cubicBezTo>
                  <a:pt x="46758" y="66798"/>
                  <a:pt x="46758" y="66798"/>
                  <a:pt x="46758" y="66798"/>
                </a:cubicBezTo>
                <a:cubicBezTo>
                  <a:pt x="45310" y="66798"/>
                  <a:pt x="45310" y="66798"/>
                  <a:pt x="45310" y="66798"/>
                </a:cubicBezTo>
                <a:cubicBezTo>
                  <a:pt x="21931" y="66798"/>
                  <a:pt x="21931" y="66798"/>
                  <a:pt x="21931" y="66798"/>
                </a:cubicBezTo>
                <a:cubicBezTo>
                  <a:pt x="19034" y="66798"/>
                  <a:pt x="15931" y="69556"/>
                  <a:pt x="15931" y="72315"/>
                </a:cubicBezTo>
                <a:cubicBezTo>
                  <a:pt x="15931" y="76650"/>
                  <a:pt x="19034" y="78029"/>
                  <a:pt x="21931" y="78029"/>
                </a:cubicBezTo>
                <a:cubicBezTo>
                  <a:pt x="45310" y="78029"/>
                  <a:pt x="45310" y="78029"/>
                  <a:pt x="45310" y="78029"/>
                </a:cubicBezTo>
                <a:cubicBezTo>
                  <a:pt x="46758" y="78029"/>
                  <a:pt x="46758" y="78029"/>
                  <a:pt x="46758" y="78029"/>
                </a:cubicBezTo>
                <a:cubicBezTo>
                  <a:pt x="56896" y="78029"/>
                  <a:pt x="56896" y="78029"/>
                  <a:pt x="56896" y="78029"/>
                </a:cubicBezTo>
                <a:cubicBezTo>
                  <a:pt x="92068" y="78029"/>
                  <a:pt x="92068" y="78029"/>
                  <a:pt x="92068" y="78029"/>
                </a:cubicBezTo>
                <a:cubicBezTo>
                  <a:pt x="94965" y="78029"/>
                  <a:pt x="97862" y="76650"/>
                  <a:pt x="97862" y="72315"/>
                </a:cubicBezTo>
                <a:cubicBezTo>
                  <a:pt x="97862" y="69556"/>
                  <a:pt x="94965" y="66798"/>
                  <a:pt x="92068" y="66798"/>
                </a:cubicBezTo>
                <a:close/>
                <a:moveTo>
                  <a:pt x="86275" y="22266"/>
                </a:moveTo>
                <a:lnTo>
                  <a:pt x="86275" y="22266"/>
                </a:lnTo>
                <a:cubicBezTo>
                  <a:pt x="83379" y="22266"/>
                  <a:pt x="80275" y="20886"/>
                  <a:pt x="80275" y="16748"/>
                </a:cubicBezTo>
                <a:cubicBezTo>
                  <a:pt x="80275" y="5517"/>
                  <a:pt x="80275" y="5517"/>
                  <a:pt x="80275" y="5517"/>
                </a:cubicBezTo>
                <a:cubicBezTo>
                  <a:pt x="80275" y="2758"/>
                  <a:pt x="83379" y="0"/>
                  <a:pt x="86275" y="0"/>
                </a:cubicBezTo>
                <a:cubicBezTo>
                  <a:pt x="89172" y="0"/>
                  <a:pt x="92068" y="2758"/>
                  <a:pt x="92068" y="5517"/>
                </a:cubicBezTo>
                <a:cubicBezTo>
                  <a:pt x="92068" y="16748"/>
                  <a:pt x="92068" y="16748"/>
                  <a:pt x="92068" y="16748"/>
                </a:cubicBezTo>
                <a:cubicBezTo>
                  <a:pt x="92068" y="20886"/>
                  <a:pt x="89172" y="22266"/>
                  <a:pt x="86275" y="22266"/>
                </a:cubicBezTo>
                <a:close/>
                <a:moveTo>
                  <a:pt x="56896" y="22266"/>
                </a:moveTo>
                <a:lnTo>
                  <a:pt x="56896" y="22266"/>
                </a:lnTo>
                <a:cubicBezTo>
                  <a:pt x="54000" y="22266"/>
                  <a:pt x="51103" y="20886"/>
                  <a:pt x="51103" y="16748"/>
                </a:cubicBezTo>
                <a:cubicBezTo>
                  <a:pt x="51103" y="5517"/>
                  <a:pt x="51103" y="5517"/>
                  <a:pt x="51103" y="5517"/>
                </a:cubicBezTo>
                <a:cubicBezTo>
                  <a:pt x="51103" y="2758"/>
                  <a:pt x="54000" y="0"/>
                  <a:pt x="56896" y="0"/>
                </a:cubicBezTo>
                <a:cubicBezTo>
                  <a:pt x="59793" y="0"/>
                  <a:pt x="62896" y="2758"/>
                  <a:pt x="62896" y="5517"/>
                </a:cubicBezTo>
                <a:cubicBezTo>
                  <a:pt x="62896" y="16748"/>
                  <a:pt x="62896" y="16748"/>
                  <a:pt x="62896" y="16748"/>
                </a:cubicBezTo>
                <a:cubicBezTo>
                  <a:pt x="62896" y="20886"/>
                  <a:pt x="59793" y="22266"/>
                  <a:pt x="56896" y="22266"/>
                </a:cubicBezTo>
                <a:close/>
                <a:moveTo>
                  <a:pt x="27724" y="22266"/>
                </a:moveTo>
                <a:lnTo>
                  <a:pt x="27724" y="22266"/>
                </a:lnTo>
                <a:cubicBezTo>
                  <a:pt x="24827" y="22266"/>
                  <a:pt x="21931" y="20886"/>
                  <a:pt x="21931" y="16748"/>
                </a:cubicBezTo>
                <a:cubicBezTo>
                  <a:pt x="21931" y="5517"/>
                  <a:pt x="21931" y="5517"/>
                  <a:pt x="21931" y="5517"/>
                </a:cubicBezTo>
                <a:cubicBezTo>
                  <a:pt x="21931" y="2758"/>
                  <a:pt x="24827" y="0"/>
                  <a:pt x="27724" y="0"/>
                </a:cubicBezTo>
                <a:cubicBezTo>
                  <a:pt x="30620" y="0"/>
                  <a:pt x="33517" y="2758"/>
                  <a:pt x="33517" y="5517"/>
                </a:cubicBezTo>
                <a:cubicBezTo>
                  <a:pt x="33517" y="16748"/>
                  <a:pt x="33517" y="16748"/>
                  <a:pt x="33517" y="16748"/>
                </a:cubicBezTo>
                <a:cubicBezTo>
                  <a:pt x="33517" y="20886"/>
                  <a:pt x="30620" y="22266"/>
                  <a:pt x="27724" y="2226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Shape 4803">
            <a:extLst>
              <a:ext uri="{FF2B5EF4-FFF2-40B4-BE49-F238E27FC236}">
                <a16:creationId xmlns:a16="http://schemas.microsoft.com/office/drawing/2014/main" xmlns="" id="{A3A2F959-8083-435C-A56F-CA1853EEC1F6}"/>
              </a:ext>
            </a:extLst>
          </p:cNvPr>
          <p:cNvSpPr/>
          <p:nvPr/>
        </p:nvSpPr>
        <p:spPr>
          <a:xfrm>
            <a:off x="3056631" y="4739820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926" y="108571"/>
                </a:moveTo>
                <a:lnTo>
                  <a:pt x="113926" y="108571"/>
                </a:lnTo>
                <a:cubicBezTo>
                  <a:pt x="107853" y="108571"/>
                  <a:pt x="107853" y="108571"/>
                  <a:pt x="107853" y="108571"/>
                </a:cubicBezTo>
                <a:cubicBezTo>
                  <a:pt x="107853" y="114285"/>
                  <a:pt x="107853" y="114285"/>
                  <a:pt x="107853" y="114285"/>
                </a:cubicBezTo>
                <a:cubicBezTo>
                  <a:pt x="107853" y="117044"/>
                  <a:pt x="106387" y="119802"/>
                  <a:pt x="101989" y="119802"/>
                </a:cubicBezTo>
                <a:cubicBezTo>
                  <a:pt x="99057" y="119802"/>
                  <a:pt x="96125" y="117044"/>
                  <a:pt x="96125" y="114285"/>
                </a:cubicBezTo>
                <a:cubicBezTo>
                  <a:pt x="96125" y="108571"/>
                  <a:pt x="96125" y="108571"/>
                  <a:pt x="96125" y="108571"/>
                </a:cubicBezTo>
                <a:cubicBezTo>
                  <a:pt x="90261" y="108571"/>
                  <a:pt x="90261" y="108571"/>
                  <a:pt x="90261" y="108571"/>
                </a:cubicBezTo>
                <a:cubicBezTo>
                  <a:pt x="87329" y="108571"/>
                  <a:pt x="84188" y="105812"/>
                  <a:pt x="84188" y="103054"/>
                </a:cubicBezTo>
                <a:cubicBezTo>
                  <a:pt x="84188" y="98916"/>
                  <a:pt x="87329" y="97536"/>
                  <a:pt x="90261" y="97536"/>
                </a:cubicBezTo>
                <a:cubicBezTo>
                  <a:pt x="96125" y="97536"/>
                  <a:pt x="96125" y="97536"/>
                  <a:pt x="96125" y="97536"/>
                </a:cubicBezTo>
                <a:cubicBezTo>
                  <a:pt x="96125" y="92019"/>
                  <a:pt x="96125" y="92019"/>
                  <a:pt x="96125" y="92019"/>
                </a:cubicBezTo>
                <a:cubicBezTo>
                  <a:pt x="96125" y="87684"/>
                  <a:pt x="99057" y="86305"/>
                  <a:pt x="101989" y="86305"/>
                </a:cubicBezTo>
                <a:cubicBezTo>
                  <a:pt x="106387" y="86305"/>
                  <a:pt x="107853" y="87684"/>
                  <a:pt x="107853" y="92019"/>
                </a:cubicBezTo>
                <a:cubicBezTo>
                  <a:pt x="107853" y="97536"/>
                  <a:pt x="107853" y="97536"/>
                  <a:pt x="107853" y="97536"/>
                </a:cubicBezTo>
                <a:cubicBezTo>
                  <a:pt x="113926" y="97536"/>
                  <a:pt x="113926" y="97536"/>
                  <a:pt x="113926" y="97536"/>
                </a:cubicBezTo>
                <a:cubicBezTo>
                  <a:pt x="118324" y="97536"/>
                  <a:pt x="119790" y="98916"/>
                  <a:pt x="119790" y="103054"/>
                </a:cubicBezTo>
                <a:cubicBezTo>
                  <a:pt x="119790" y="105812"/>
                  <a:pt x="118324" y="108571"/>
                  <a:pt x="113926" y="108571"/>
                </a:cubicBezTo>
                <a:close/>
                <a:moveTo>
                  <a:pt x="101989" y="80788"/>
                </a:moveTo>
                <a:lnTo>
                  <a:pt x="101989" y="80788"/>
                </a:lnTo>
                <a:cubicBezTo>
                  <a:pt x="96125" y="80788"/>
                  <a:pt x="90261" y="84926"/>
                  <a:pt x="90261" y="92019"/>
                </a:cubicBezTo>
                <a:cubicBezTo>
                  <a:pt x="84188" y="92019"/>
                  <a:pt x="78324" y="96157"/>
                  <a:pt x="78324" y="103054"/>
                </a:cubicBezTo>
                <a:cubicBezTo>
                  <a:pt x="78324" y="108571"/>
                  <a:pt x="84188" y="114285"/>
                  <a:pt x="90261" y="114285"/>
                </a:cubicBezTo>
                <a:cubicBezTo>
                  <a:pt x="90261" y="119802"/>
                  <a:pt x="90261" y="119802"/>
                  <a:pt x="90261" y="119802"/>
                </a:cubicBezTo>
                <a:cubicBezTo>
                  <a:pt x="5863" y="119802"/>
                  <a:pt x="5863" y="119802"/>
                  <a:pt x="5863" y="119802"/>
                </a:cubicBezTo>
                <a:cubicBezTo>
                  <a:pt x="2931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931" y="11034"/>
                  <a:pt x="5863" y="11034"/>
                </a:cubicBezTo>
                <a:cubicBezTo>
                  <a:pt x="16125" y="11034"/>
                  <a:pt x="16125" y="11034"/>
                  <a:pt x="16125" y="11034"/>
                </a:cubicBezTo>
                <a:cubicBezTo>
                  <a:pt x="16125" y="16748"/>
                  <a:pt x="16125" y="16748"/>
                  <a:pt x="16125" y="16748"/>
                </a:cubicBezTo>
                <a:cubicBezTo>
                  <a:pt x="16125" y="23645"/>
                  <a:pt x="20732" y="27783"/>
                  <a:pt x="28062" y="27783"/>
                </a:cubicBezTo>
                <a:cubicBezTo>
                  <a:pt x="33926" y="27783"/>
                  <a:pt x="39790" y="23645"/>
                  <a:pt x="39790" y="16748"/>
                </a:cubicBezTo>
                <a:cubicBezTo>
                  <a:pt x="39790" y="11034"/>
                  <a:pt x="39790" y="11034"/>
                  <a:pt x="39790" y="11034"/>
                </a:cubicBezTo>
                <a:cubicBezTo>
                  <a:pt x="45863" y="11034"/>
                  <a:pt x="45863" y="11034"/>
                  <a:pt x="45863" y="11034"/>
                </a:cubicBezTo>
                <a:cubicBezTo>
                  <a:pt x="45863" y="16748"/>
                  <a:pt x="45863" y="16748"/>
                  <a:pt x="45863" y="16748"/>
                </a:cubicBezTo>
                <a:cubicBezTo>
                  <a:pt x="45863" y="23645"/>
                  <a:pt x="50261" y="27783"/>
                  <a:pt x="57591" y="27783"/>
                </a:cubicBezTo>
                <a:cubicBezTo>
                  <a:pt x="63664" y="27783"/>
                  <a:pt x="69528" y="23645"/>
                  <a:pt x="69528" y="16748"/>
                </a:cubicBezTo>
                <a:cubicBezTo>
                  <a:pt x="69528" y="11034"/>
                  <a:pt x="69528" y="11034"/>
                  <a:pt x="69528" y="11034"/>
                </a:cubicBezTo>
                <a:cubicBezTo>
                  <a:pt x="75392" y="11034"/>
                  <a:pt x="75392" y="11034"/>
                  <a:pt x="75392" y="11034"/>
                </a:cubicBezTo>
                <a:cubicBezTo>
                  <a:pt x="75392" y="16748"/>
                  <a:pt x="75392" y="16748"/>
                  <a:pt x="75392" y="16748"/>
                </a:cubicBezTo>
                <a:cubicBezTo>
                  <a:pt x="75392" y="23645"/>
                  <a:pt x="79790" y="27783"/>
                  <a:pt x="87329" y="27783"/>
                </a:cubicBezTo>
                <a:cubicBezTo>
                  <a:pt x="93193" y="27783"/>
                  <a:pt x="99057" y="23645"/>
                  <a:pt x="99057" y="16748"/>
                </a:cubicBezTo>
                <a:cubicBezTo>
                  <a:pt x="99057" y="11034"/>
                  <a:pt x="99057" y="11034"/>
                  <a:pt x="99057" y="11034"/>
                </a:cubicBezTo>
                <a:cubicBezTo>
                  <a:pt x="107853" y="11034"/>
                  <a:pt x="107853" y="11034"/>
                  <a:pt x="107853" y="11034"/>
                </a:cubicBezTo>
                <a:cubicBezTo>
                  <a:pt x="112460" y="11034"/>
                  <a:pt x="113926" y="13990"/>
                  <a:pt x="113926" y="16748"/>
                </a:cubicBezTo>
                <a:cubicBezTo>
                  <a:pt x="113926" y="92019"/>
                  <a:pt x="113926" y="92019"/>
                  <a:pt x="113926" y="92019"/>
                </a:cubicBezTo>
                <a:cubicBezTo>
                  <a:pt x="113926" y="84926"/>
                  <a:pt x="109528" y="80788"/>
                  <a:pt x="101989" y="80788"/>
                </a:cubicBezTo>
                <a:close/>
                <a:moveTo>
                  <a:pt x="16125" y="96157"/>
                </a:moveTo>
                <a:lnTo>
                  <a:pt x="16125" y="96157"/>
                </a:lnTo>
                <a:cubicBezTo>
                  <a:pt x="16125" y="98916"/>
                  <a:pt x="17591" y="100295"/>
                  <a:pt x="20732" y="100295"/>
                </a:cubicBezTo>
                <a:cubicBezTo>
                  <a:pt x="57591" y="100295"/>
                  <a:pt x="57591" y="100295"/>
                  <a:pt x="57591" y="100295"/>
                </a:cubicBezTo>
                <a:cubicBezTo>
                  <a:pt x="60523" y="100295"/>
                  <a:pt x="63664" y="98916"/>
                  <a:pt x="63664" y="96157"/>
                </a:cubicBezTo>
                <a:cubicBezTo>
                  <a:pt x="63664" y="93399"/>
                  <a:pt x="60523" y="92019"/>
                  <a:pt x="57591" y="92019"/>
                </a:cubicBezTo>
                <a:cubicBezTo>
                  <a:pt x="20732" y="92019"/>
                  <a:pt x="20732" y="92019"/>
                  <a:pt x="20732" y="92019"/>
                </a:cubicBezTo>
                <a:cubicBezTo>
                  <a:pt x="17591" y="92019"/>
                  <a:pt x="16125" y="93399"/>
                  <a:pt x="16125" y="96157"/>
                </a:cubicBezTo>
                <a:close/>
                <a:moveTo>
                  <a:pt x="22198" y="78029"/>
                </a:moveTo>
                <a:lnTo>
                  <a:pt x="22198" y="78029"/>
                </a:lnTo>
                <a:cubicBezTo>
                  <a:pt x="47329" y="78029"/>
                  <a:pt x="47329" y="78029"/>
                  <a:pt x="47329" y="78029"/>
                </a:cubicBezTo>
                <a:cubicBezTo>
                  <a:pt x="57591" y="78029"/>
                  <a:pt x="57591" y="78029"/>
                  <a:pt x="57591" y="78029"/>
                </a:cubicBezTo>
                <a:cubicBezTo>
                  <a:pt x="59057" y="78029"/>
                  <a:pt x="59057" y="78029"/>
                  <a:pt x="59057" y="78029"/>
                </a:cubicBezTo>
                <a:cubicBezTo>
                  <a:pt x="66596" y="78029"/>
                  <a:pt x="66596" y="78029"/>
                  <a:pt x="66596" y="78029"/>
                </a:cubicBezTo>
                <a:cubicBezTo>
                  <a:pt x="72460" y="78029"/>
                  <a:pt x="72460" y="78029"/>
                  <a:pt x="72460" y="78029"/>
                </a:cubicBezTo>
                <a:cubicBezTo>
                  <a:pt x="76858" y="78029"/>
                  <a:pt x="78324" y="76650"/>
                  <a:pt x="78324" y="72315"/>
                </a:cubicBezTo>
                <a:cubicBezTo>
                  <a:pt x="78324" y="69556"/>
                  <a:pt x="76858" y="66798"/>
                  <a:pt x="72460" y="66798"/>
                </a:cubicBezTo>
                <a:cubicBezTo>
                  <a:pt x="59057" y="66798"/>
                  <a:pt x="59057" y="66798"/>
                  <a:pt x="59057" y="66798"/>
                </a:cubicBezTo>
                <a:cubicBezTo>
                  <a:pt x="57591" y="66798"/>
                  <a:pt x="57591" y="66798"/>
                  <a:pt x="57591" y="66798"/>
                </a:cubicBezTo>
                <a:cubicBezTo>
                  <a:pt x="47329" y="66798"/>
                  <a:pt x="47329" y="66798"/>
                  <a:pt x="47329" y="66798"/>
                </a:cubicBezTo>
                <a:cubicBezTo>
                  <a:pt x="22198" y="66798"/>
                  <a:pt x="22198" y="66798"/>
                  <a:pt x="22198" y="66798"/>
                </a:cubicBezTo>
                <a:cubicBezTo>
                  <a:pt x="17591" y="66798"/>
                  <a:pt x="16125" y="69556"/>
                  <a:pt x="16125" y="72315"/>
                </a:cubicBezTo>
                <a:cubicBezTo>
                  <a:pt x="16125" y="76650"/>
                  <a:pt x="17591" y="78029"/>
                  <a:pt x="22198" y="78029"/>
                </a:cubicBezTo>
                <a:close/>
                <a:moveTo>
                  <a:pt x="93193" y="43152"/>
                </a:moveTo>
                <a:lnTo>
                  <a:pt x="93193" y="43152"/>
                </a:lnTo>
                <a:cubicBezTo>
                  <a:pt x="22198" y="43152"/>
                  <a:pt x="22198" y="43152"/>
                  <a:pt x="22198" y="43152"/>
                </a:cubicBezTo>
                <a:cubicBezTo>
                  <a:pt x="17591" y="43152"/>
                  <a:pt x="16125" y="45911"/>
                  <a:pt x="16125" y="48669"/>
                </a:cubicBezTo>
                <a:cubicBezTo>
                  <a:pt x="16125" y="51625"/>
                  <a:pt x="17591" y="54384"/>
                  <a:pt x="22198" y="54384"/>
                </a:cubicBezTo>
                <a:cubicBezTo>
                  <a:pt x="93193" y="54384"/>
                  <a:pt x="93193" y="54384"/>
                  <a:pt x="93193" y="54384"/>
                </a:cubicBezTo>
                <a:cubicBezTo>
                  <a:pt x="96125" y="54384"/>
                  <a:pt x="99057" y="51625"/>
                  <a:pt x="99057" y="48669"/>
                </a:cubicBezTo>
                <a:cubicBezTo>
                  <a:pt x="99057" y="45911"/>
                  <a:pt x="96125" y="43152"/>
                  <a:pt x="93193" y="43152"/>
                </a:cubicBezTo>
                <a:close/>
                <a:moveTo>
                  <a:pt x="87329" y="22266"/>
                </a:moveTo>
                <a:lnTo>
                  <a:pt x="87329" y="22266"/>
                </a:lnTo>
                <a:cubicBezTo>
                  <a:pt x="82722" y="22266"/>
                  <a:pt x="81256" y="20886"/>
                  <a:pt x="81256" y="16748"/>
                </a:cubicBezTo>
                <a:cubicBezTo>
                  <a:pt x="81256" y="5517"/>
                  <a:pt x="81256" y="5517"/>
                  <a:pt x="81256" y="5517"/>
                </a:cubicBezTo>
                <a:cubicBezTo>
                  <a:pt x="81256" y="2758"/>
                  <a:pt x="82722" y="0"/>
                  <a:pt x="87329" y="0"/>
                </a:cubicBezTo>
                <a:cubicBezTo>
                  <a:pt x="90261" y="0"/>
                  <a:pt x="93193" y="2758"/>
                  <a:pt x="93193" y="5517"/>
                </a:cubicBezTo>
                <a:cubicBezTo>
                  <a:pt x="93193" y="16748"/>
                  <a:pt x="93193" y="16748"/>
                  <a:pt x="93193" y="16748"/>
                </a:cubicBezTo>
                <a:cubicBezTo>
                  <a:pt x="93193" y="20886"/>
                  <a:pt x="90261" y="22266"/>
                  <a:pt x="87329" y="22266"/>
                </a:cubicBezTo>
                <a:close/>
                <a:moveTo>
                  <a:pt x="57591" y="22266"/>
                </a:moveTo>
                <a:lnTo>
                  <a:pt x="57591" y="22266"/>
                </a:lnTo>
                <a:cubicBezTo>
                  <a:pt x="53193" y="22266"/>
                  <a:pt x="51727" y="20886"/>
                  <a:pt x="51727" y="16748"/>
                </a:cubicBezTo>
                <a:cubicBezTo>
                  <a:pt x="51727" y="5517"/>
                  <a:pt x="51727" y="5517"/>
                  <a:pt x="51727" y="5517"/>
                </a:cubicBezTo>
                <a:cubicBezTo>
                  <a:pt x="51727" y="2758"/>
                  <a:pt x="53193" y="0"/>
                  <a:pt x="57591" y="0"/>
                </a:cubicBezTo>
                <a:cubicBezTo>
                  <a:pt x="60523" y="0"/>
                  <a:pt x="63664" y="2758"/>
                  <a:pt x="63664" y="5517"/>
                </a:cubicBezTo>
                <a:cubicBezTo>
                  <a:pt x="63664" y="16748"/>
                  <a:pt x="63664" y="16748"/>
                  <a:pt x="63664" y="16748"/>
                </a:cubicBezTo>
                <a:cubicBezTo>
                  <a:pt x="63664" y="20886"/>
                  <a:pt x="60523" y="22266"/>
                  <a:pt x="57591" y="22266"/>
                </a:cubicBezTo>
                <a:close/>
                <a:moveTo>
                  <a:pt x="28062" y="22266"/>
                </a:moveTo>
                <a:lnTo>
                  <a:pt x="28062" y="22266"/>
                </a:lnTo>
                <a:cubicBezTo>
                  <a:pt x="23664" y="22266"/>
                  <a:pt x="22198" y="20886"/>
                  <a:pt x="22198" y="16748"/>
                </a:cubicBezTo>
                <a:cubicBezTo>
                  <a:pt x="22198" y="5517"/>
                  <a:pt x="22198" y="5517"/>
                  <a:pt x="22198" y="5517"/>
                </a:cubicBezTo>
                <a:cubicBezTo>
                  <a:pt x="22198" y="2758"/>
                  <a:pt x="23664" y="0"/>
                  <a:pt x="28062" y="0"/>
                </a:cubicBezTo>
                <a:cubicBezTo>
                  <a:pt x="30994" y="0"/>
                  <a:pt x="33926" y="2758"/>
                  <a:pt x="33926" y="5517"/>
                </a:cubicBezTo>
                <a:cubicBezTo>
                  <a:pt x="33926" y="16748"/>
                  <a:pt x="33926" y="16748"/>
                  <a:pt x="33926" y="16748"/>
                </a:cubicBezTo>
                <a:cubicBezTo>
                  <a:pt x="33926" y="20886"/>
                  <a:pt x="30994" y="22266"/>
                  <a:pt x="28062" y="2226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9" name="Shape 4804">
            <a:extLst>
              <a:ext uri="{FF2B5EF4-FFF2-40B4-BE49-F238E27FC236}">
                <a16:creationId xmlns:a16="http://schemas.microsoft.com/office/drawing/2014/main" xmlns="" id="{E563D132-986D-45D4-AF6C-EC8F1F8BB183}"/>
              </a:ext>
            </a:extLst>
          </p:cNvPr>
          <p:cNvSpPr/>
          <p:nvPr/>
        </p:nvSpPr>
        <p:spPr>
          <a:xfrm>
            <a:off x="2552997" y="4737703"/>
            <a:ext cx="275095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994" y="102857"/>
                </a:moveTo>
                <a:lnTo>
                  <a:pt x="110994" y="102857"/>
                </a:lnTo>
                <a:cubicBezTo>
                  <a:pt x="118324" y="111229"/>
                  <a:pt x="118324" y="111229"/>
                  <a:pt x="118324" y="111229"/>
                </a:cubicBezTo>
                <a:cubicBezTo>
                  <a:pt x="119790" y="111229"/>
                  <a:pt x="119790" y="112624"/>
                  <a:pt x="119790" y="114019"/>
                </a:cubicBezTo>
                <a:cubicBezTo>
                  <a:pt x="119790" y="118405"/>
                  <a:pt x="116858" y="119800"/>
                  <a:pt x="113926" y="119800"/>
                </a:cubicBezTo>
                <a:cubicBezTo>
                  <a:pt x="112460" y="119800"/>
                  <a:pt x="110994" y="119800"/>
                  <a:pt x="109319" y="118405"/>
                </a:cubicBezTo>
                <a:cubicBezTo>
                  <a:pt x="101989" y="111229"/>
                  <a:pt x="101989" y="111229"/>
                  <a:pt x="101989" y="111229"/>
                </a:cubicBezTo>
                <a:cubicBezTo>
                  <a:pt x="94659" y="118405"/>
                  <a:pt x="94659" y="118405"/>
                  <a:pt x="94659" y="118405"/>
                </a:cubicBezTo>
                <a:cubicBezTo>
                  <a:pt x="93193" y="119800"/>
                  <a:pt x="91727" y="119800"/>
                  <a:pt x="90261" y="119800"/>
                </a:cubicBezTo>
                <a:cubicBezTo>
                  <a:pt x="87329" y="119800"/>
                  <a:pt x="84188" y="118405"/>
                  <a:pt x="84188" y="114019"/>
                </a:cubicBezTo>
                <a:cubicBezTo>
                  <a:pt x="84188" y="112624"/>
                  <a:pt x="84188" y="111229"/>
                  <a:pt x="85654" y="111229"/>
                </a:cubicBezTo>
                <a:cubicBezTo>
                  <a:pt x="93193" y="102857"/>
                  <a:pt x="93193" y="102857"/>
                  <a:pt x="93193" y="102857"/>
                </a:cubicBezTo>
                <a:cubicBezTo>
                  <a:pt x="85654" y="95880"/>
                  <a:pt x="85654" y="95880"/>
                  <a:pt x="85654" y="95880"/>
                </a:cubicBezTo>
                <a:cubicBezTo>
                  <a:pt x="84188" y="94485"/>
                  <a:pt x="84188" y="93089"/>
                  <a:pt x="84188" y="91495"/>
                </a:cubicBezTo>
                <a:cubicBezTo>
                  <a:pt x="84188" y="88704"/>
                  <a:pt x="87329" y="85913"/>
                  <a:pt x="90261" y="85913"/>
                </a:cubicBezTo>
                <a:cubicBezTo>
                  <a:pt x="91727" y="85913"/>
                  <a:pt x="93193" y="87308"/>
                  <a:pt x="94659" y="88704"/>
                </a:cubicBezTo>
                <a:cubicBezTo>
                  <a:pt x="101989" y="95880"/>
                  <a:pt x="101989" y="95880"/>
                  <a:pt x="101989" y="95880"/>
                </a:cubicBezTo>
                <a:cubicBezTo>
                  <a:pt x="109319" y="88704"/>
                  <a:pt x="109319" y="88704"/>
                  <a:pt x="109319" y="88704"/>
                </a:cubicBezTo>
                <a:cubicBezTo>
                  <a:pt x="110994" y="87308"/>
                  <a:pt x="112460" y="85913"/>
                  <a:pt x="113926" y="85913"/>
                </a:cubicBezTo>
                <a:cubicBezTo>
                  <a:pt x="116858" y="85913"/>
                  <a:pt x="119790" y="88704"/>
                  <a:pt x="119790" y="91495"/>
                </a:cubicBezTo>
                <a:cubicBezTo>
                  <a:pt x="119790" y="93089"/>
                  <a:pt x="119790" y="94485"/>
                  <a:pt x="118324" y="95880"/>
                </a:cubicBezTo>
                <a:lnTo>
                  <a:pt x="110994" y="102857"/>
                </a:lnTo>
                <a:close/>
                <a:moveTo>
                  <a:pt x="104921" y="84518"/>
                </a:moveTo>
                <a:lnTo>
                  <a:pt x="104921" y="84518"/>
                </a:lnTo>
                <a:cubicBezTo>
                  <a:pt x="101989" y="87308"/>
                  <a:pt x="101989" y="87308"/>
                  <a:pt x="101989" y="87308"/>
                </a:cubicBezTo>
                <a:cubicBezTo>
                  <a:pt x="99057" y="84518"/>
                  <a:pt x="99057" y="84518"/>
                  <a:pt x="99057" y="84518"/>
                </a:cubicBezTo>
                <a:cubicBezTo>
                  <a:pt x="96125" y="81727"/>
                  <a:pt x="93193" y="80332"/>
                  <a:pt x="90261" y="80332"/>
                </a:cubicBezTo>
                <a:cubicBezTo>
                  <a:pt x="84188" y="80332"/>
                  <a:pt x="78324" y="85913"/>
                  <a:pt x="78324" y="91495"/>
                </a:cubicBezTo>
                <a:cubicBezTo>
                  <a:pt x="78324" y="95880"/>
                  <a:pt x="79790" y="98671"/>
                  <a:pt x="81256" y="100066"/>
                </a:cubicBezTo>
                <a:cubicBezTo>
                  <a:pt x="85654" y="102857"/>
                  <a:pt x="85654" y="102857"/>
                  <a:pt x="85654" y="102857"/>
                </a:cubicBezTo>
                <a:cubicBezTo>
                  <a:pt x="81256" y="107043"/>
                  <a:pt x="81256" y="107043"/>
                  <a:pt x="81256" y="107043"/>
                </a:cubicBezTo>
                <a:cubicBezTo>
                  <a:pt x="79790" y="108438"/>
                  <a:pt x="78324" y="111229"/>
                  <a:pt x="78324" y="114019"/>
                </a:cubicBezTo>
                <a:cubicBezTo>
                  <a:pt x="78324" y="117009"/>
                  <a:pt x="78324" y="118405"/>
                  <a:pt x="79790" y="119800"/>
                </a:cubicBezTo>
                <a:cubicBezTo>
                  <a:pt x="5863" y="119800"/>
                  <a:pt x="5863" y="119800"/>
                  <a:pt x="5863" y="119800"/>
                </a:cubicBezTo>
                <a:cubicBezTo>
                  <a:pt x="1465" y="119800"/>
                  <a:pt x="0" y="118405"/>
                  <a:pt x="0" y="114019"/>
                </a:cubicBezTo>
                <a:cubicBezTo>
                  <a:pt x="0" y="16943"/>
                  <a:pt x="0" y="16943"/>
                  <a:pt x="0" y="16943"/>
                </a:cubicBezTo>
                <a:cubicBezTo>
                  <a:pt x="0" y="14152"/>
                  <a:pt x="1465" y="11162"/>
                  <a:pt x="5863" y="11162"/>
                </a:cubicBezTo>
                <a:cubicBezTo>
                  <a:pt x="14659" y="11162"/>
                  <a:pt x="14659" y="11162"/>
                  <a:pt x="14659" y="11162"/>
                </a:cubicBezTo>
                <a:cubicBezTo>
                  <a:pt x="14659" y="16943"/>
                  <a:pt x="14659" y="16943"/>
                  <a:pt x="14659" y="16943"/>
                </a:cubicBezTo>
                <a:cubicBezTo>
                  <a:pt x="14659" y="22524"/>
                  <a:pt x="20523" y="28106"/>
                  <a:pt x="26596" y="28106"/>
                </a:cubicBezTo>
                <a:cubicBezTo>
                  <a:pt x="33926" y="28106"/>
                  <a:pt x="38324" y="22524"/>
                  <a:pt x="38324" y="16943"/>
                </a:cubicBezTo>
                <a:cubicBezTo>
                  <a:pt x="38324" y="11162"/>
                  <a:pt x="38324" y="11162"/>
                  <a:pt x="38324" y="11162"/>
                </a:cubicBezTo>
                <a:cubicBezTo>
                  <a:pt x="44188" y="11162"/>
                  <a:pt x="44188" y="11162"/>
                  <a:pt x="44188" y="11162"/>
                </a:cubicBezTo>
                <a:cubicBezTo>
                  <a:pt x="44188" y="16943"/>
                  <a:pt x="44188" y="16943"/>
                  <a:pt x="44188" y="16943"/>
                </a:cubicBezTo>
                <a:cubicBezTo>
                  <a:pt x="44188" y="22524"/>
                  <a:pt x="50261" y="28106"/>
                  <a:pt x="56125" y="28106"/>
                </a:cubicBezTo>
                <a:cubicBezTo>
                  <a:pt x="63455" y="28106"/>
                  <a:pt x="68062" y="22524"/>
                  <a:pt x="68062" y="16943"/>
                </a:cubicBezTo>
                <a:cubicBezTo>
                  <a:pt x="68062" y="11162"/>
                  <a:pt x="68062" y="11162"/>
                  <a:pt x="68062" y="11162"/>
                </a:cubicBezTo>
                <a:cubicBezTo>
                  <a:pt x="73926" y="11162"/>
                  <a:pt x="73926" y="11162"/>
                  <a:pt x="73926" y="11162"/>
                </a:cubicBezTo>
                <a:cubicBezTo>
                  <a:pt x="73926" y="16943"/>
                  <a:pt x="73926" y="16943"/>
                  <a:pt x="73926" y="16943"/>
                </a:cubicBezTo>
                <a:cubicBezTo>
                  <a:pt x="73926" y="22524"/>
                  <a:pt x="79790" y="28106"/>
                  <a:pt x="85654" y="28106"/>
                </a:cubicBezTo>
                <a:cubicBezTo>
                  <a:pt x="93193" y="28106"/>
                  <a:pt x="97591" y="22524"/>
                  <a:pt x="97591" y="16943"/>
                </a:cubicBezTo>
                <a:cubicBezTo>
                  <a:pt x="97591" y="11162"/>
                  <a:pt x="97591" y="11162"/>
                  <a:pt x="97591" y="11162"/>
                </a:cubicBezTo>
                <a:cubicBezTo>
                  <a:pt x="107853" y="11162"/>
                  <a:pt x="107853" y="11162"/>
                  <a:pt x="107853" y="11162"/>
                </a:cubicBezTo>
                <a:cubicBezTo>
                  <a:pt x="110994" y="11162"/>
                  <a:pt x="113926" y="14152"/>
                  <a:pt x="113926" y="16943"/>
                </a:cubicBezTo>
                <a:cubicBezTo>
                  <a:pt x="113926" y="80332"/>
                  <a:pt x="113926" y="80332"/>
                  <a:pt x="113926" y="80332"/>
                </a:cubicBezTo>
                <a:cubicBezTo>
                  <a:pt x="110994" y="80332"/>
                  <a:pt x="107853" y="81727"/>
                  <a:pt x="104921" y="84518"/>
                </a:cubicBezTo>
                <a:close/>
                <a:moveTo>
                  <a:pt x="73926" y="73156"/>
                </a:moveTo>
                <a:lnTo>
                  <a:pt x="73926" y="73156"/>
                </a:lnTo>
                <a:cubicBezTo>
                  <a:pt x="73926" y="70365"/>
                  <a:pt x="72460" y="67574"/>
                  <a:pt x="68062" y="67574"/>
                </a:cubicBezTo>
                <a:cubicBezTo>
                  <a:pt x="56125" y="67574"/>
                  <a:pt x="56125" y="67574"/>
                  <a:pt x="56125" y="67574"/>
                </a:cubicBezTo>
                <a:cubicBezTo>
                  <a:pt x="47329" y="67574"/>
                  <a:pt x="47329" y="67574"/>
                  <a:pt x="47329" y="67574"/>
                </a:cubicBezTo>
                <a:cubicBezTo>
                  <a:pt x="20523" y="67574"/>
                  <a:pt x="20523" y="67574"/>
                  <a:pt x="20523" y="67574"/>
                </a:cubicBezTo>
                <a:cubicBezTo>
                  <a:pt x="17591" y="67574"/>
                  <a:pt x="14659" y="70365"/>
                  <a:pt x="14659" y="73156"/>
                </a:cubicBezTo>
                <a:cubicBezTo>
                  <a:pt x="14659" y="76146"/>
                  <a:pt x="17591" y="78936"/>
                  <a:pt x="20523" y="78936"/>
                </a:cubicBezTo>
                <a:cubicBezTo>
                  <a:pt x="47329" y="78936"/>
                  <a:pt x="47329" y="78936"/>
                  <a:pt x="47329" y="78936"/>
                </a:cubicBezTo>
                <a:cubicBezTo>
                  <a:pt x="56125" y="78936"/>
                  <a:pt x="56125" y="78936"/>
                  <a:pt x="56125" y="78936"/>
                </a:cubicBezTo>
                <a:cubicBezTo>
                  <a:pt x="68062" y="78936"/>
                  <a:pt x="68062" y="78936"/>
                  <a:pt x="68062" y="78936"/>
                </a:cubicBezTo>
                <a:cubicBezTo>
                  <a:pt x="72460" y="78936"/>
                  <a:pt x="73926" y="76146"/>
                  <a:pt x="73926" y="73156"/>
                </a:cubicBezTo>
                <a:close/>
                <a:moveTo>
                  <a:pt x="14659" y="97275"/>
                </a:moveTo>
                <a:lnTo>
                  <a:pt x="14659" y="97275"/>
                </a:lnTo>
                <a:cubicBezTo>
                  <a:pt x="14659" y="100066"/>
                  <a:pt x="17591" y="101461"/>
                  <a:pt x="20523" y="101461"/>
                </a:cubicBezTo>
                <a:cubicBezTo>
                  <a:pt x="57591" y="101461"/>
                  <a:pt x="57591" y="101461"/>
                  <a:pt x="57591" y="101461"/>
                </a:cubicBezTo>
                <a:cubicBezTo>
                  <a:pt x="60523" y="101461"/>
                  <a:pt x="61989" y="100066"/>
                  <a:pt x="61989" y="97275"/>
                </a:cubicBezTo>
                <a:cubicBezTo>
                  <a:pt x="61989" y="94485"/>
                  <a:pt x="60523" y="91495"/>
                  <a:pt x="57591" y="91495"/>
                </a:cubicBezTo>
                <a:cubicBezTo>
                  <a:pt x="20523" y="91495"/>
                  <a:pt x="20523" y="91495"/>
                  <a:pt x="20523" y="91495"/>
                </a:cubicBezTo>
                <a:cubicBezTo>
                  <a:pt x="17591" y="91495"/>
                  <a:pt x="14659" y="94485"/>
                  <a:pt x="14659" y="97275"/>
                </a:cubicBezTo>
                <a:close/>
                <a:moveTo>
                  <a:pt x="91727" y="43654"/>
                </a:moveTo>
                <a:lnTo>
                  <a:pt x="91727" y="43654"/>
                </a:lnTo>
                <a:cubicBezTo>
                  <a:pt x="20523" y="43654"/>
                  <a:pt x="20523" y="43654"/>
                  <a:pt x="20523" y="43654"/>
                </a:cubicBezTo>
                <a:cubicBezTo>
                  <a:pt x="17591" y="43654"/>
                  <a:pt x="14659" y="45049"/>
                  <a:pt x="14659" y="49235"/>
                </a:cubicBezTo>
                <a:cubicBezTo>
                  <a:pt x="14659" y="52026"/>
                  <a:pt x="17591" y="55016"/>
                  <a:pt x="20523" y="55016"/>
                </a:cubicBezTo>
                <a:cubicBezTo>
                  <a:pt x="91727" y="55016"/>
                  <a:pt x="91727" y="55016"/>
                  <a:pt x="91727" y="55016"/>
                </a:cubicBezTo>
                <a:cubicBezTo>
                  <a:pt x="96125" y="55016"/>
                  <a:pt x="97591" y="52026"/>
                  <a:pt x="97591" y="49235"/>
                </a:cubicBezTo>
                <a:cubicBezTo>
                  <a:pt x="97591" y="45049"/>
                  <a:pt x="96125" y="43654"/>
                  <a:pt x="91727" y="43654"/>
                </a:cubicBezTo>
                <a:close/>
                <a:moveTo>
                  <a:pt x="85654" y="22524"/>
                </a:moveTo>
                <a:lnTo>
                  <a:pt x="85654" y="22524"/>
                </a:lnTo>
                <a:cubicBezTo>
                  <a:pt x="82722" y="22524"/>
                  <a:pt x="79790" y="19734"/>
                  <a:pt x="79790" y="16943"/>
                </a:cubicBezTo>
                <a:cubicBezTo>
                  <a:pt x="79790" y="5581"/>
                  <a:pt x="79790" y="5581"/>
                  <a:pt x="79790" y="5581"/>
                </a:cubicBezTo>
                <a:cubicBezTo>
                  <a:pt x="79790" y="2790"/>
                  <a:pt x="82722" y="0"/>
                  <a:pt x="85654" y="0"/>
                </a:cubicBezTo>
                <a:cubicBezTo>
                  <a:pt x="90261" y="0"/>
                  <a:pt x="91727" y="2790"/>
                  <a:pt x="91727" y="5581"/>
                </a:cubicBezTo>
                <a:cubicBezTo>
                  <a:pt x="91727" y="16943"/>
                  <a:pt x="91727" y="16943"/>
                  <a:pt x="91727" y="16943"/>
                </a:cubicBezTo>
                <a:cubicBezTo>
                  <a:pt x="91727" y="19734"/>
                  <a:pt x="90261" y="22524"/>
                  <a:pt x="85654" y="22524"/>
                </a:cubicBezTo>
                <a:close/>
                <a:moveTo>
                  <a:pt x="56125" y="22524"/>
                </a:moveTo>
                <a:lnTo>
                  <a:pt x="56125" y="22524"/>
                </a:lnTo>
                <a:cubicBezTo>
                  <a:pt x="53193" y="22524"/>
                  <a:pt x="50261" y="19734"/>
                  <a:pt x="50261" y="16943"/>
                </a:cubicBezTo>
                <a:cubicBezTo>
                  <a:pt x="50261" y="5581"/>
                  <a:pt x="50261" y="5581"/>
                  <a:pt x="50261" y="5581"/>
                </a:cubicBezTo>
                <a:cubicBezTo>
                  <a:pt x="50261" y="2790"/>
                  <a:pt x="53193" y="0"/>
                  <a:pt x="56125" y="0"/>
                </a:cubicBezTo>
                <a:cubicBezTo>
                  <a:pt x="60523" y="0"/>
                  <a:pt x="61989" y="2790"/>
                  <a:pt x="61989" y="5581"/>
                </a:cubicBezTo>
                <a:cubicBezTo>
                  <a:pt x="61989" y="16943"/>
                  <a:pt x="61989" y="16943"/>
                  <a:pt x="61989" y="16943"/>
                </a:cubicBezTo>
                <a:cubicBezTo>
                  <a:pt x="61989" y="19734"/>
                  <a:pt x="60523" y="22524"/>
                  <a:pt x="56125" y="22524"/>
                </a:cubicBezTo>
                <a:close/>
                <a:moveTo>
                  <a:pt x="26596" y="22524"/>
                </a:moveTo>
                <a:lnTo>
                  <a:pt x="26596" y="22524"/>
                </a:lnTo>
                <a:cubicBezTo>
                  <a:pt x="23664" y="22524"/>
                  <a:pt x="20523" y="19734"/>
                  <a:pt x="20523" y="16943"/>
                </a:cubicBezTo>
                <a:cubicBezTo>
                  <a:pt x="20523" y="5581"/>
                  <a:pt x="20523" y="5581"/>
                  <a:pt x="20523" y="5581"/>
                </a:cubicBezTo>
                <a:cubicBezTo>
                  <a:pt x="20523" y="2790"/>
                  <a:pt x="23664" y="0"/>
                  <a:pt x="26596" y="0"/>
                </a:cubicBezTo>
                <a:cubicBezTo>
                  <a:pt x="30994" y="0"/>
                  <a:pt x="32460" y="2790"/>
                  <a:pt x="32460" y="5581"/>
                </a:cubicBezTo>
                <a:cubicBezTo>
                  <a:pt x="32460" y="16943"/>
                  <a:pt x="32460" y="16943"/>
                  <a:pt x="32460" y="16943"/>
                </a:cubicBezTo>
                <a:cubicBezTo>
                  <a:pt x="32460" y="19734"/>
                  <a:pt x="30994" y="22524"/>
                  <a:pt x="26596" y="2252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Shape 4805">
            <a:extLst>
              <a:ext uri="{FF2B5EF4-FFF2-40B4-BE49-F238E27FC236}">
                <a16:creationId xmlns:a16="http://schemas.microsoft.com/office/drawing/2014/main" xmlns="" id="{38064110-75A1-4541-B29D-3F385A3EF16E}"/>
              </a:ext>
            </a:extLst>
          </p:cNvPr>
          <p:cNvSpPr/>
          <p:nvPr/>
        </p:nvSpPr>
        <p:spPr>
          <a:xfrm>
            <a:off x="204301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1" y="103054"/>
                </a:moveTo>
                <a:lnTo>
                  <a:pt x="116901" y="103054"/>
                </a:lnTo>
                <a:cubicBezTo>
                  <a:pt x="102237" y="117044"/>
                  <a:pt x="102237" y="117044"/>
                  <a:pt x="102237" y="117044"/>
                </a:cubicBezTo>
                <a:cubicBezTo>
                  <a:pt x="100791" y="118423"/>
                  <a:pt x="99345" y="119802"/>
                  <a:pt x="97900" y="119802"/>
                </a:cubicBezTo>
                <a:cubicBezTo>
                  <a:pt x="96454" y="119802"/>
                  <a:pt x="95008" y="118423"/>
                  <a:pt x="93562" y="117044"/>
                </a:cubicBezTo>
                <a:cubicBezTo>
                  <a:pt x="86127" y="109950"/>
                  <a:pt x="86127" y="109950"/>
                  <a:pt x="86127" y="109950"/>
                </a:cubicBezTo>
                <a:cubicBezTo>
                  <a:pt x="84681" y="108571"/>
                  <a:pt x="84681" y="107192"/>
                  <a:pt x="84681" y="105812"/>
                </a:cubicBezTo>
                <a:cubicBezTo>
                  <a:pt x="84681" y="103054"/>
                  <a:pt x="86127" y="100295"/>
                  <a:pt x="90671" y="100295"/>
                </a:cubicBezTo>
                <a:cubicBezTo>
                  <a:pt x="92117" y="100295"/>
                  <a:pt x="93562" y="101674"/>
                  <a:pt x="93562" y="103054"/>
                </a:cubicBezTo>
                <a:cubicBezTo>
                  <a:pt x="97900" y="105812"/>
                  <a:pt x="97900" y="105812"/>
                  <a:pt x="97900" y="105812"/>
                </a:cubicBezTo>
                <a:cubicBezTo>
                  <a:pt x="109466" y="94778"/>
                  <a:pt x="109466" y="94778"/>
                  <a:pt x="109466" y="94778"/>
                </a:cubicBezTo>
                <a:cubicBezTo>
                  <a:pt x="110912" y="93399"/>
                  <a:pt x="112564" y="93399"/>
                  <a:pt x="114010" y="93399"/>
                </a:cubicBezTo>
                <a:cubicBezTo>
                  <a:pt x="116901" y="93399"/>
                  <a:pt x="119793" y="96157"/>
                  <a:pt x="119793" y="98916"/>
                </a:cubicBezTo>
                <a:cubicBezTo>
                  <a:pt x="119793" y="100295"/>
                  <a:pt x="118347" y="101674"/>
                  <a:pt x="116901" y="103054"/>
                </a:cubicBezTo>
                <a:close/>
                <a:moveTo>
                  <a:pt x="97900" y="97536"/>
                </a:moveTo>
                <a:lnTo>
                  <a:pt x="97900" y="97536"/>
                </a:lnTo>
                <a:cubicBezTo>
                  <a:pt x="96454" y="96157"/>
                  <a:pt x="93562" y="94778"/>
                  <a:pt x="90671" y="94778"/>
                </a:cubicBezTo>
                <a:cubicBezTo>
                  <a:pt x="83235" y="94778"/>
                  <a:pt x="78898" y="100295"/>
                  <a:pt x="78898" y="105812"/>
                </a:cubicBezTo>
                <a:cubicBezTo>
                  <a:pt x="78898" y="109950"/>
                  <a:pt x="80344" y="112906"/>
                  <a:pt x="81790" y="114285"/>
                </a:cubicBezTo>
                <a:cubicBezTo>
                  <a:pt x="87573" y="119802"/>
                  <a:pt x="87573" y="119802"/>
                  <a:pt x="87573" y="119802"/>
                </a:cubicBezTo>
                <a:cubicBezTo>
                  <a:pt x="5989" y="119802"/>
                  <a:pt x="5989" y="119802"/>
                  <a:pt x="5989" y="119802"/>
                </a:cubicBezTo>
                <a:cubicBezTo>
                  <a:pt x="3098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98" y="11034"/>
                  <a:pt x="5989" y="11034"/>
                </a:cubicBezTo>
                <a:cubicBezTo>
                  <a:pt x="16110" y="11034"/>
                  <a:pt x="16110" y="11034"/>
                  <a:pt x="16110" y="11034"/>
                </a:cubicBezTo>
                <a:cubicBezTo>
                  <a:pt x="16110" y="16748"/>
                  <a:pt x="16110" y="16748"/>
                  <a:pt x="16110" y="16748"/>
                </a:cubicBezTo>
                <a:cubicBezTo>
                  <a:pt x="16110" y="23645"/>
                  <a:pt x="21893" y="27783"/>
                  <a:pt x="27882" y="27783"/>
                </a:cubicBezTo>
                <a:cubicBezTo>
                  <a:pt x="33666" y="27783"/>
                  <a:pt x="39449" y="23645"/>
                  <a:pt x="39449" y="16748"/>
                </a:cubicBezTo>
                <a:cubicBezTo>
                  <a:pt x="39449" y="11034"/>
                  <a:pt x="39449" y="11034"/>
                  <a:pt x="39449" y="11034"/>
                </a:cubicBezTo>
                <a:cubicBezTo>
                  <a:pt x="45232" y="11034"/>
                  <a:pt x="45232" y="11034"/>
                  <a:pt x="45232" y="11034"/>
                </a:cubicBezTo>
                <a:cubicBezTo>
                  <a:pt x="45232" y="16748"/>
                  <a:pt x="45232" y="16748"/>
                  <a:pt x="45232" y="16748"/>
                </a:cubicBezTo>
                <a:cubicBezTo>
                  <a:pt x="45232" y="23645"/>
                  <a:pt x="51222" y="27783"/>
                  <a:pt x="57005" y="27783"/>
                </a:cubicBezTo>
                <a:cubicBezTo>
                  <a:pt x="62788" y="27783"/>
                  <a:pt x="68777" y="23645"/>
                  <a:pt x="68777" y="16748"/>
                </a:cubicBezTo>
                <a:cubicBezTo>
                  <a:pt x="68777" y="11034"/>
                  <a:pt x="68777" y="11034"/>
                  <a:pt x="68777" y="11034"/>
                </a:cubicBezTo>
                <a:cubicBezTo>
                  <a:pt x="74561" y="11034"/>
                  <a:pt x="74561" y="11034"/>
                  <a:pt x="74561" y="11034"/>
                </a:cubicBezTo>
                <a:cubicBezTo>
                  <a:pt x="74561" y="16748"/>
                  <a:pt x="74561" y="16748"/>
                  <a:pt x="74561" y="16748"/>
                </a:cubicBezTo>
                <a:cubicBezTo>
                  <a:pt x="74561" y="23645"/>
                  <a:pt x="80344" y="27783"/>
                  <a:pt x="86127" y="27783"/>
                </a:cubicBezTo>
                <a:cubicBezTo>
                  <a:pt x="92117" y="27783"/>
                  <a:pt x="97900" y="23645"/>
                  <a:pt x="97900" y="16748"/>
                </a:cubicBezTo>
                <a:cubicBezTo>
                  <a:pt x="97900" y="11034"/>
                  <a:pt x="97900" y="11034"/>
                  <a:pt x="97900" y="11034"/>
                </a:cubicBezTo>
                <a:cubicBezTo>
                  <a:pt x="108020" y="11034"/>
                  <a:pt x="108020" y="11034"/>
                  <a:pt x="108020" y="11034"/>
                </a:cubicBezTo>
                <a:cubicBezTo>
                  <a:pt x="110912" y="11034"/>
                  <a:pt x="114010" y="13990"/>
                  <a:pt x="114010" y="16748"/>
                </a:cubicBezTo>
                <a:cubicBezTo>
                  <a:pt x="114010" y="87684"/>
                  <a:pt x="114010" y="87684"/>
                  <a:pt x="114010" y="87684"/>
                </a:cubicBezTo>
                <a:cubicBezTo>
                  <a:pt x="109466" y="87684"/>
                  <a:pt x="106574" y="89064"/>
                  <a:pt x="105129" y="90640"/>
                </a:cubicBezTo>
                <a:lnTo>
                  <a:pt x="97900" y="97536"/>
                </a:lnTo>
                <a:close/>
                <a:moveTo>
                  <a:pt x="16110" y="96157"/>
                </a:moveTo>
                <a:lnTo>
                  <a:pt x="16110" y="96157"/>
                </a:lnTo>
                <a:cubicBezTo>
                  <a:pt x="16110" y="98916"/>
                  <a:pt x="17555" y="100295"/>
                  <a:pt x="20447" y="100295"/>
                </a:cubicBezTo>
                <a:cubicBezTo>
                  <a:pt x="58450" y="100295"/>
                  <a:pt x="58450" y="100295"/>
                  <a:pt x="58450" y="100295"/>
                </a:cubicBezTo>
                <a:cubicBezTo>
                  <a:pt x="61342" y="100295"/>
                  <a:pt x="62788" y="98916"/>
                  <a:pt x="62788" y="96157"/>
                </a:cubicBezTo>
                <a:cubicBezTo>
                  <a:pt x="62788" y="93399"/>
                  <a:pt x="61342" y="92019"/>
                  <a:pt x="58450" y="92019"/>
                </a:cubicBezTo>
                <a:cubicBezTo>
                  <a:pt x="20447" y="92019"/>
                  <a:pt x="20447" y="92019"/>
                  <a:pt x="20447" y="92019"/>
                </a:cubicBezTo>
                <a:cubicBezTo>
                  <a:pt x="17555" y="92019"/>
                  <a:pt x="16110" y="93399"/>
                  <a:pt x="16110" y="96157"/>
                </a:cubicBezTo>
                <a:close/>
                <a:moveTo>
                  <a:pt x="92117" y="43152"/>
                </a:moveTo>
                <a:lnTo>
                  <a:pt x="92117" y="43152"/>
                </a:lnTo>
                <a:cubicBezTo>
                  <a:pt x="21893" y="43152"/>
                  <a:pt x="21893" y="43152"/>
                  <a:pt x="21893" y="43152"/>
                </a:cubicBezTo>
                <a:cubicBezTo>
                  <a:pt x="19001" y="43152"/>
                  <a:pt x="16110" y="45911"/>
                  <a:pt x="16110" y="48669"/>
                </a:cubicBezTo>
                <a:cubicBezTo>
                  <a:pt x="16110" y="51625"/>
                  <a:pt x="19001" y="54384"/>
                  <a:pt x="21893" y="54384"/>
                </a:cubicBezTo>
                <a:cubicBezTo>
                  <a:pt x="92117" y="54384"/>
                  <a:pt x="92117" y="54384"/>
                  <a:pt x="92117" y="54384"/>
                </a:cubicBezTo>
                <a:cubicBezTo>
                  <a:pt x="95008" y="54384"/>
                  <a:pt x="97900" y="51625"/>
                  <a:pt x="97900" y="48669"/>
                </a:cubicBezTo>
                <a:cubicBezTo>
                  <a:pt x="97900" y="45911"/>
                  <a:pt x="95008" y="43152"/>
                  <a:pt x="92117" y="43152"/>
                </a:cubicBezTo>
                <a:close/>
                <a:moveTo>
                  <a:pt x="92117" y="66798"/>
                </a:moveTo>
                <a:lnTo>
                  <a:pt x="92117" y="66798"/>
                </a:lnTo>
                <a:cubicBezTo>
                  <a:pt x="57005" y="66798"/>
                  <a:pt x="57005" y="66798"/>
                  <a:pt x="57005" y="66798"/>
                </a:cubicBezTo>
                <a:cubicBezTo>
                  <a:pt x="46678" y="66798"/>
                  <a:pt x="46678" y="66798"/>
                  <a:pt x="46678" y="66798"/>
                </a:cubicBezTo>
                <a:cubicBezTo>
                  <a:pt x="21893" y="66798"/>
                  <a:pt x="21893" y="66798"/>
                  <a:pt x="21893" y="66798"/>
                </a:cubicBezTo>
                <a:cubicBezTo>
                  <a:pt x="19001" y="66798"/>
                  <a:pt x="16110" y="69556"/>
                  <a:pt x="16110" y="72315"/>
                </a:cubicBezTo>
                <a:cubicBezTo>
                  <a:pt x="16110" y="76650"/>
                  <a:pt x="19001" y="78029"/>
                  <a:pt x="21893" y="78029"/>
                </a:cubicBezTo>
                <a:cubicBezTo>
                  <a:pt x="46678" y="78029"/>
                  <a:pt x="46678" y="78029"/>
                  <a:pt x="46678" y="78029"/>
                </a:cubicBezTo>
                <a:cubicBezTo>
                  <a:pt x="57005" y="78029"/>
                  <a:pt x="57005" y="78029"/>
                  <a:pt x="57005" y="78029"/>
                </a:cubicBezTo>
                <a:cubicBezTo>
                  <a:pt x="92117" y="78029"/>
                  <a:pt x="92117" y="78029"/>
                  <a:pt x="92117" y="78029"/>
                </a:cubicBezTo>
                <a:cubicBezTo>
                  <a:pt x="95008" y="78029"/>
                  <a:pt x="97900" y="76650"/>
                  <a:pt x="97900" y="72315"/>
                </a:cubicBezTo>
                <a:cubicBezTo>
                  <a:pt x="97900" y="69556"/>
                  <a:pt x="95008" y="66798"/>
                  <a:pt x="92117" y="66798"/>
                </a:cubicBezTo>
                <a:close/>
                <a:moveTo>
                  <a:pt x="86127" y="22266"/>
                </a:moveTo>
                <a:lnTo>
                  <a:pt x="86127" y="22266"/>
                </a:lnTo>
                <a:cubicBezTo>
                  <a:pt x="83235" y="22266"/>
                  <a:pt x="80344" y="20886"/>
                  <a:pt x="80344" y="16748"/>
                </a:cubicBezTo>
                <a:cubicBezTo>
                  <a:pt x="80344" y="5517"/>
                  <a:pt x="80344" y="5517"/>
                  <a:pt x="80344" y="5517"/>
                </a:cubicBezTo>
                <a:cubicBezTo>
                  <a:pt x="80344" y="2758"/>
                  <a:pt x="83235" y="0"/>
                  <a:pt x="86127" y="0"/>
                </a:cubicBezTo>
                <a:cubicBezTo>
                  <a:pt x="89018" y="0"/>
                  <a:pt x="92117" y="2758"/>
                  <a:pt x="92117" y="5517"/>
                </a:cubicBezTo>
                <a:cubicBezTo>
                  <a:pt x="92117" y="16748"/>
                  <a:pt x="92117" y="16748"/>
                  <a:pt x="92117" y="16748"/>
                </a:cubicBezTo>
                <a:cubicBezTo>
                  <a:pt x="92117" y="20886"/>
                  <a:pt x="89018" y="22266"/>
                  <a:pt x="86127" y="22266"/>
                </a:cubicBezTo>
                <a:close/>
                <a:moveTo>
                  <a:pt x="57005" y="22266"/>
                </a:moveTo>
                <a:lnTo>
                  <a:pt x="57005" y="22266"/>
                </a:lnTo>
                <a:cubicBezTo>
                  <a:pt x="54113" y="22266"/>
                  <a:pt x="51222" y="20886"/>
                  <a:pt x="51222" y="16748"/>
                </a:cubicBezTo>
                <a:cubicBezTo>
                  <a:pt x="51222" y="5517"/>
                  <a:pt x="51222" y="5517"/>
                  <a:pt x="51222" y="5517"/>
                </a:cubicBezTo>
                <a:cubicBezTo>
                  <a:pt x="51222" y="2758"/>
                  <a:pt x="54113" y="0"/>
                  <a:pt x="57005" y="0"/>
                </a:cubicBezTo>
                <a:cubicBezTo>
                  <a:pt x="59896" y="0"/>
                  <a:pt x="62788" y="2758"/>
                  <a:pt x="62788" y="5517"/>
                </a:cubicBezTo>
                <a:cubicBezTo>
                  <a:pt x="62788" y="16748"/>
                  <a:pt x="62788" y="16748"/>
                  <a:pt x="62788" y="16748"/>
                </a:cubicBezTo>
                <a:cubicBezTo>
                  <a:pt x="62788" y="20886"/>
                  <a:pt x="59896" y="22266"/>
                  <a:pt x="57005" y="22266"/>
                </a:cubicBezTo>
                <a:close/>
                <a:moveTo>
                  <a:pt x="27882" y="22266"/>
                </a:moveTo>
                <a:lnTo>
                  <a:pt x="27882" y="22266"/>
                </a:lnTo>
                <a:cubicBezTo>
                  <a:pt x="24991" y="22266"/>
                  <a:pt x="21893" y="20886"/>
                  <a:pt x="21893" y="16748"/>
                </a:cubicBezTo>
                <a:cubicBezTo>
                  <a:pt x="21893" y="5517"/>
                  <a:pt x="21893" y="5517"/>
                  <a:pt x="21893" y="5517"/>
                </a:cubicBezTo>
                <a:cubicBezTo>
                  <a:pt x="21893" y="2758"/>
                  <a:pt x="24991" y="0"/>
                  <a:pt x="27882" y="0"/>
                </a:cubicBezTo>
                <a:cubicBezTo>
                  <a:pt x="30774" y="0"/>
                  <a:pt x="33666" y="2758"/>
                  <a:pt x="33666" y="5517"/>
                </a:cubicBezTo>
                <a:cubicBezTo>
                  <a:pt x="33666" y="16748"/>
                  <a:pt x="33666" y="16748"/>
                  <a:pt x="33666" y="16748"/>
                </a:cubicBezTo>
                <a:cubicBezTo>
                  <a:pt x="33666" y="20886"/>
                  <a:pt x="30774" y="22266"/>
                  <a:pt x="27882" y="2226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Shape 4806">
            <a:extLst>
              <a:ext uri="{FF2B5EF4-FFF2-40B4-BE49-F238E27FC236}">
                <a16:creationId xmlns:a16="http://schemas.microsoft.com/office/drawing/2014/main" xmlns="" id="{72D42E1A-A55F-4FF6-BA58-02262F4E42ED}"/>
              </a:ext>
            </a:extLst>
          </p:cNvPr>
          <p:cNvSpPr/>
          <p:nvPr/>
        </p:nvSpPr>
        <p:spPr>
          <a:xfrm>
            <a:off x="1537261" y="4739820"/>
            <a:ext cx="26239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614" y="119802"/>
                </a:moveTo>
                <a:lnTo>
                  <a:pt x="113614" y="119802"/>
                </a:lnTo>
                <a:cubicBezTo>
                  <a:pt x="6385" y="119802"/>
                  <a:pt x="6385" y="119802"/>
                  <a:pt x="6385" y="119802"/>
                </a:cubicBezTo>
                <a:cubicBezTo>
                  <a:pt x="3082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82" y="11034"/>
                  <a:pt x="6385" y="11034"/>
                </a:cubicBezTo>
                <a:cubicBezTo>
                  <a:pt x="17174" y="11034"/>
                  <a:pt x="17174" y="11034"/>
                  <a:pt x="17174" y="11034"/>
                </a:cubicBezTo>
                <a:cubicBezTo>
                  <a:pt x="17174" y="16748"/>
                  <a:pt x="17174" y="16748"/>
                  <a:pt x="17174" y="16748"/>
                </a:cubicBezTo>
                <a:cubicBezTo>
                  <a:pt x="17174" y="23645"/>
                  <a:pt x="21798" y="27783"/>
                  <a:pt x="29724" y="27783"/>
                </a:cubicBezTo>
                <a:cubicBezTo>
                  <a:pt x="35889" y="27783"/>
                  <a:pt x="42055" y="23645"/>
                  <a:pt x="42055" y="16748"/>
                </a:cubicBezTo>
                <a:cubicBezTo>
                  <a:pt x="42055" y="11034"/>
                  <a:pt x="42055" y="11034"/>
                  <a:pt x="42055" y="11034"/>
                </a:cubicBezTo>
                <a:cubicBezTo>
                  <a:pt x="48220" y="11034"/>
                  <a:pt x="48220" y="11034"/>
                  <a:pt x="48220" y="11034"/>
                </a:cubicBezTo>
                <a:cubicBezTo>
                  <a:pt x="48220" y="16748"/>
                  <a:pt x="48220" y="16748"/>
                  <a:pt x="48220" y="16748"/>
                </a:cubicBezTo>
                <a:cubicBezTo>
                  <a:pt x="48220" y="23645"/>
                  <a:pt x="53064" y="27783"/>
                  <a:pt x="60770" y="27783"/>
                </a:cubicBezTo>
                <a:cubicBezTo>
                  <a:pt x="66935" y="27783"/>
                  <a:pt x="73321" y="23645"/>
                  <a:pt x="73321" y="16748"/>
                </a:cubicBezTo>
                <a:cubicBezTo>
                  <a:pt x="73321" y="11034"/>
                  <a:pt x="73321" y="11034"/>
                  <a:pt x="73321" y="11034"/>
                </a:cubicBezTo>
                <a:cubicBezTo>
                  <a:pt x="79486" y="11034"/>
                  <a:pt x="79486" y="11034"/>
                  <a:pt x="79486" y="11034"/>
                </a:cubicBezTo>
                <a:cubicBezTo>
                  <a:pt x="79486" y="16748"/>
                  <a:pt x="79486" y="16748"/>
                  <a:pt x="79486" y="16748"/>
                </a:cubicBezTo>
                <a:cubicBezTo>
                  <a:pt x="79486" y="23645"/>
                  <a:pt x="84110" y="27783"/>
                  <a:pt x="91816" y="27783"/>
                </a:cubicBezTo>
                <a:cubicBezTo>
                  <a:pt x="98201" y="27783"/>
                  <a:pt x="104366" y="23645"/>
                  <a:pt x="104366" y="16748"/>
                </a:cubicBezTo>
                <a:cubicBezTo>
                  <a:pt x="104366" y="11034"/>
                  <a:pt x="104366" y="11034"/>
                  <a:pt x="104366" y="11034"/>
                </a:cubicBezTo>
                <a:cubicBezTo>
                  <a:pt x="113614" y="11034"/>
                  <a:pt x="113614" y="11034"/>
                  <a:pt x="113614" y="11034"/>
                </a:cubicBezTo>
                <a:cubicBezTo>
                  <a:pt x="118238" y="11034"/>
                  <a:pt x="119779" y="13990"/>
                  <a:pt x="119779" y="16748"/>
                </a:cubicBezTo>
                <a:cubicBezTo>
                  <a:pt x="119779" y="114285"/>
                  <a:pt x="119779" y="114285"/>
                  <a:pt x="119779" y="114285"/>
                </a:cubicBezTo>
                <a:cubicBezTo>
                  <a:pt x="119779" y="117044"/>
                  <a:pt x="118238" y="119802"/>
                  <a:pt x="113614" y="119802"/>
                </a:cubicBezTo>
                <a:close/>
                <a:moveTo>
                  <a:pt x="98201" y="43152"/>
                </a:moveTo>
                <a:lnTo>
                  <a:pt x="98201" y="43152"/>
                </a:lnTo>
                <a:cubicBezTo>
                  <a:pt x="23339" y="43152"/>
                  <a:pt x="23339" y="43152"/>
                  <a:pt x="23339" y="43152"/>
                </a:cubicBezTo>
                <a:cubicBezTo>
                  <a:pt x="18715" y="43152"/>
                  <a:pt x="17174" y="45911"/>
                  <a:pt x="17174" y="48669"/>
                </a:cubicBezTo>
                <a:cubicBezTo>
                  <a:pt x="17174" y="51625"/>
                  <a:pt x="18715" y="54384"/>
                  <a:pt x="23339" y="54384"/>
                </a:cubicBezTo>
                <a:cubicBezTo>
                  <a:pt x="98201" y="54384"/>
                  <a:pt x="98201" y="54384"/>
                  <a:pt x="98201" y="54384"/>
                </a:cubicBezTo>
                <a:cubicBezTo>
                  <a:pt x="101284" y="54384"/>
                  <a:pt x="104366" y="51625"/>
                  <a:pt x="104366" y="48669"/>
                </a:cubicBezTo>
                <a:cubicBezTo>
                  <a:pt x="104366" y="45911"/>
                  <a:pt x="101284" y="43152"/>
                  <a:pt x="98201" y="43152"/>
                </a:cubicBezTo>
                <a:close/>
                <a:moveTo>
                  <a:pt x="98201" y="66798"/>
                </a:moveTo>
                <a:lnTo>
                  <a:pt x="98201" y="66798"/>
                </a:lnTo>
                <a:cubicBezTo>
                  <a:pt x="23339" y="66798"/>
                  <a:pt x="23339" y="66798"/>
                  <a:pt x="23339" y="66798"/>
                </a:cubicBezTo>
                <a:cubicBezTo>
                  <a:pt x="18715" y="66798"/>
                  <a:pt x="17174" y="69556"/>
                  <a:pt x="17174" y="72315"/>
                </a:cubicBezTo>
                <a:cubicBezTo>
                  <a:pt x="17174" y="76650"/>
                  <a:pt x="18715" y="78029"/>
                  <a:pt x="23339" y="78029"/>
                </a:cubicBezTo>
                <a:cubicBezTo>
                  <a:pt x="98201" y="78029"/>
                  <a:pt x="98201" y="78029"/>
                  <a:pt x="98201" y="78029"/>
                </a:cubicBezTo>
                <a:cubicBezTo>
                  <a:pt x="101284" y="78029"/>
                  <a:pt x="104366" y="76650"/>
                  <a:pt x="104366" y="72315"/>
                </a:cubicBezTo>
                <a:cubicBezTo>
                  <a:pt x="104366" y="69556"/>
                  <a:pt x="101284" y="66798"/>
                  <a:pt x="98201" y="66798"/>
                </a:cubicBezTo>
                <a:close/>
                <a:moveTo>
                  <a:pt x="98201" y="92019"/>
                </a:moveTo>
                <a:lnTo>
                  <a:pt x="98201" y="92019"/>
                </a:lnTo>
                <a:cubicBezTo>
                  <a:pt x="21798" y="92019"/>
                  <a:pt x="21798" y="92019"/>
                  <a:pt x="21798" y="92019"/>
                </a:cubicBezTo>
                <a:cubicBezTo>
                  <a:pt x="18715" y="92019"/>
                  <a:pt x="17174" y="93399"/>
                  <a:pt x="17174" y="96157"/>
                </a:cubicBezTo>
                <a:cubicBezTo>
                  <a:pt x="17174" y="98916"/>
                  <a:pt x="18715" y="100295"/>
                  <a:pt x="21798" y="100295"/>
                </a:cubicBezTo>
                <a:cubicBezTo>
                  <a:pt x="98201" y="100295"/>
                  <a:pt x="98201" y="100295"/>
                  <a:pt x="98201" y="100295"/>
                </a:cubicBezTo>
                <a:cubicBezTo>
                  <a:pt x="101284" y="100295"/>
                  <a:pt x="104366" y="98916"/>
                  <a:pt x="104366" y="96157"/>
                </a:cubicBezTo>
                <a:cubicBezTo>
                  <a:pt x="104366" y="93399"/>
                  <a:pt x="101284" y="92019"/>
                  <a:pt x="98201" y="92019"/>
                </a:cubicBezTo>
                <a:close/>
                <a:moveTo>
                  <a:pt x="91816" y="22266"/>
                </a:moveTo>
                <a:lnTo>
                  <a:pt x="91816" y="22266"/>
                </a:lnTo>
                <a:cubicBezTo>
                  <a:pt x="87192" y="22266"/>
                  <a:pt x="85651" y="20886"/>
                  <a:pt x="85651" y="16748"/>
                </a:cubicBezTo>
                <a:cubicBezTo>
                  <a:pt x="85651" y="5517"/>
                  <a:pt x="85651" y="5517"/>
                  <a:pt x="85651" y="5517"/>
                </a:cubicBezTo>
                <a:cubicBezTo>
                  <a:pt x="85651" y="2758"/>
                  <a:pt x="87192" y="0"/>
                  <a:pt x="91816" y="0"/>
                </a:cubicBezTo>
                <a:cubicBezTo>
                  <a:pt x="94899" y="0"/>
                  <a:pt x="98201" y="2758"/>
                  <a:pt x="98201" y="5517"/>
                </a:cubicBezTo>
                <a:cubicBezTo>
                  <a:pt x="98201" y="16748"/>
                  <a:pt x="98201" y="16748"/>
                  <a:pt x="98201" y="16748"/>
                </a:cubicBezTo>
                <a:cubicBezTo>
                  <a:pt x="98201" y="20886"/>
                  <a:pt x="94899" y="22266"/>
                  <a:pt x="91816" y="22266"/>
                </a:cubicBezTo>
                <a:close/>
                <a:moveTo>
                  <a:pt x="60770" y="22266"/>
                </a:moveTo>
                <a:lnTo>
                  <a:pt x="60770" y="22266"/>
                </a:lnTo>
                <a:cubicBezTo>
                  <a:pt x="56146" y="22266"/>
                  <a:pt x="54605" y="20886"/>
                  <a:pt x="54605" y="16748"/>
                </a:cubicBezTo>
                <a:cubicBezTo>
                  <a:pt x="54605" y="5517"/>
                  <a:pt x="54605" y="5517"/>
                  <a:pt x="54605" y="5517"/>
                </a:cubicBezTo>
                <a:cubicBezTo>
                  <a:pt x="54605" y="2758"/>
                  <a:pt x="56146" y="0"/>
                  <a:pt x="60770" y="0"/>
                </a:cubicBezTo>
                <a:cubicBezTo>
                  <a:pt x="63853" y="0"/>
                  <a:pt x="66935" y="2758"/>
                  <a:pt x="66935" y="5517"/>
                </a:cubicBezTo>
                <a:cubicBezTo>
                  <a:pt x="66935" y="16748"/>
                  <a:pt x="66935" y="16748"/>
                  <a:pt x="66935" y="16748"/>
                </a:cubicBezTo>
                <a:cubicBezTo>
                  <a:pt x="66935" y="20886"/>
                  <a:pt x="63853" y="22266"/>
                  <a:pt x="60770" y="22266"/>
                </a:cubicBezTo>
                <a:close/>
                <a:moveTo>
                  <a:pt x="29724" y="22266"/>
                </a:moveTo>
                <a:lnTo>
                  <a:pt x="29724" y="22266"/>
                </a:lnTo>
                <a:cubicBezTo>
                  <a:pt x="24880" y="22266"/>
                  <a:pt x="23339" y="20886"/>
                  <a:pt x="23339" y="16748"/>
                </a:cubicBezTo>
                <a:cubicBezTo>
                  <a:pt x="23339" y="5517"/>
                  <a:pt x="23339" y="5517"/>
                  <a:pt x="23339" y="5517"/>
                </a:cubicBezTo>
                <a:cubicBezTo>
                  <a:pt x="23339" y="2758"/>
                  <a:pt x="24880" y="0"/>
                  <a:pt x="29724" y="0"/>
                </a:cubicBezTo>
                <a:cubicBezTo>
                  <a:pt x="32807" y="0"/>
                  <a:pt x="35889" y="2758"/>
                  <a:pt x="35889" y="5517"/>
                </a:cubicBezTo>
                <a:cubicBezTo>
                  <a:pt x="35889" y="16748"/>
                  <a:pt x="35889" y="16748"/>
                  <a:pt x="35889" y="16748"/>
                </a:cubicBezTo>
                <a:cubicBezTo>
                  <a:pt x="35889" y="20886"/>
                  <a:pt x="32807" y="22266"/>
                  <a:pt x="29724" y="2226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2" name="Shape 4807">
            <a:extLst>
              <a:ext uri="{FF2B5EF4-FFF2-40B4-BE49-F238E27FC236}">
                <a16:creationId xmlns:a16="http://schemas.microsoft.com/office/drawing/2014/main" xmlns="" id="{67244C31-A48B-4EC1-8909-8219ED20948F}"/>
              </a:ext>
            </a:extLst>
          </p:cNvPr>
          <p:cNvSpPr/>
          <p:nvPr/>
        </p:nvSpPr>
        <p:spPr>
          <a:xfrm>
            <a:off x="7140733" y="4233937"/>
            <a:ext cx="201031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12" y="55016"/>
                </a:moveTo>
                <a:lnTo>
                  <a:pt x="119712" y="55016"/>
                </a:lnTo>
                <a:cubicBezTo>
                  <a:pt x="119712" y="76146"/>
                  <a:pt x="97320" y="92890"/>
                  <a:pt x="66889" y="95681"/>
                </a:cubicBezTo>
                <a:cubicBezTo>
                  <a:pt x="66889" y="108438"/>
                  <a:pt x="66889" y="108438"/>
                  <a:pt x="66889" y="108438"/>
                </a:cubicBezTo>
                <a:cubicBezTo>
                  <a:pt x="95311" y="108438"/>
                  <a:pt x="95311" y="108438"/>
                  <a:pt x="95311" y="108438"/>
                </a:cubicBezTo>
                <a:cubicBezTo>
                  <a:pt x="99330" y="108438"/>
                  <a:pt x="103349" y="111229"/>
                  <a:pt x="103349" y="114019"/>
                </a:cubicBezTo>
                <a:cubicBezTo>
                  <a:pt x="103349" y="118405"/>
                  <a:pt x="99330" y="119800"/>
                  <a:pt x="95311" y="119800"/>
                </a:cubicBezTo>
                <a:cubicBezTo>
                  <a:pt x="58851" y="119800"/>
                  <a:pt x="58851" y="119800"/>
                  <a:pt x="58851" y="119800"/>
                </a:cubicBezTo>
                <a:cubicBezTo>
                  <a:pt x="24401" y="119800"/>
                  <a:pt x="24401" y="119800"/>
                  <a:pt x="24401" y="119800"/>
                </a:cubicBezTo>
                <a:cubicBezTo>
                  <a:pt x="20382" y="119800"/>
                  <a:pt x="16076" y="118405"/>
                  <a:pt x="16076" y="114019"/>
                </a:cubicBezTo>
                <a:cubicBezTo>
                  <a:pt x="16076" y="111229"/>
                  <a:pt x="20382" y="108438"/>
                  <a:pt x="24401" y="108438"/>
                </a:cubicBezTo>
                <a:cubicBezTo>
                  <a:pt x="50813" y="108438"/>
                  <a:pt x="50813" y="108438"/>
                  <a:pt x="50813" y="108438"/>
                </a:cubicBezTo>
                <a:cubicBezTo>
                  <a:pt x="50813" y="95681"/>
                  <a:pt x="50813" y="95681"/>
                  <a:pt x="50813" y="95681"/>
                </a:cubicBezTo>
                <a:cubicBezTo>
                  <a:pt x="22392" y="92890"/>
                  <a:pt x="0" y="76146"/>
                  <a:pt x="0" y="55016"/>
                </a:cubicBezTo>
                <a:cubicBezTo>
                  <a:pt x="0" y="50631"/>
                  <a:pt x="4019" y="49235"/>
                  <a:pt x="8038" y="49235"/>
                </a:cubicBezTo>
                <a:cubicBezTo>
                  <a:pt x="12057" y="49235"/>
                  <a:pt x="16076" y="50631"/>
                  <a:pt x="16076" y="55016"/>
                </a:cubicBezTo>
                <a:cubicBezTo>
                  <a:pt x="16076" y="70365"/>
                  <a:pt x="36459" y="84518"/>
                  <a:pt x="58851" y="84518"/>
                </a:cubicBezTo>
                <a:cubicBezTo>
                  <a:pt x="83253" y="84518"/>
                  <a:pt x="103349" y="70365"/>
                  <a:pt x="103349" y="55016"/>
                </a:cubicBezTo>
                <a:cubicBezTo>
                  <a:pt x="103349" y="50631"/>
                  <a:pt x="105358" y="49235"/>
                  <a:pt x="111674" y="49235"/>
                </a:cubicBezTo>
                <a:cubicBezTo>
                  <a:pt x="115693" y="49235"/>
                  <a:pt x="119712" y="50631"/>
                  <a:pt x="119712" y="55016"/>
                </a:cubicBezTo>
                <a:close/>
                <a:moveTo>
                  <a:pt x="58851" y="74551"/>
                </a:moveTo>
                <a:lnTo>
                  <a:pt x="58851" y="74551"/>
                </a:lnTo>
                <a:cubicBezTo>
                  <a:pt x="40478" y="74551"/>
                  <a:pt x="26411" y="64784"/>
                  <a:pt x="26411" y="52026"/>
                </a:cubicBezTo>
                <a:cubicBezTo>
                  <a:pt x="26411" y="22524"/>
                  <a:pt x="26411" y="22524"/>
                  <a:pt x="26411" y="22524"/>
                </a:cubicBezTo>
                <a:cubicBezTo>
                  <a:pt x="26411" y="9767"/>
                  <a:pt x="40478" y="0"/>
                  <a:pt x="58851" y="0"/>
                </a:cubicBezTo>
                <a:cubicBezTo>
                  <a:pt x="77224" y="0"/>
                  <a:pt x="91291" y="9767"/>
                  <a:pt x="91291" y="22524"/>
                </a:cubicBezTo>
                <a:cubicBezTo>
                  <a:pt x="91291" y="52026"/>
                  <a:pt x="91291" y="52026"/>
                  <a:pt x="91291" y="52026"/>
                </a:cubicBezTo>
                <a:cubicBezTo>
                  <a:pt x="91291" y="64784"/>
                  <a:pt x="77224" y="74551"/>
                  <a:pt x="58851" y="74551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3" name="Shape 4808">
            <a:extLst>
              <a:ext uri="{FF2B5EF4-FFF2-40B4-BE49-F238E27FC236}">
                <a16:creationId xmlns:a16="http://schemas.microsoft.com/office/drawing/2014/main" xmlns="" id="{6952ACFE-D905-48CE-A7F4-1D7C32598995}"/>
              </a:ext>
            </a:extLst>
          </p:cNvPr>
          <p:cNvSpPr/>
          <p:nvPr/>
        </p:nvSpPr>
        <p:spPr>
          <a:xfrm>
            <a:off x="6607473" y="4233937"/>
            <a:ext cx="25181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67" y="30897"/>
                </a:moveTo>
                <a:lnTo>
                  <a:pt x="118167" y="30897"/>
                </a:lnTo>
                <a:cubicBezTo>
                  <a:pt x="5038" y="94285"/>
                  <a:pt x="5038" y="94285"/>
                  <a:pt x="5038" y="94285"/>
                </a:cubicBezTo>
                <a:cubicBezTo>
                  <a:pt x="5038" y="94285"/>
                  <a:pt x="5038" y="95681"/>
                  <a:pt x="3206" y="95681"/>
                </a:cubicBezTo>
                <a:cubicBezTo>
                  <a:pt x="1603" y="95681"/>
                  <a:pt x="0" y="94285"/>
                  <a:pt x="0" y="92890"/>
                </a:cubicBezTo>
                <a:cubicBezTo>
                  <a:pt x="0" y="91495"/>
                  <a:pt x="1603" y="90099"/>
                  <a:pt x="1603" y="90099"/>
                </a:cubicBezTo>
                <a:cubicBezTo>
                  <a:pt x="114961" y="25315"/>
                  <a:pt x="114961" y="25315"/>
                  <a:pt x="114961" y="25315"/>
                </a:cubicBezTo>
                <a:cubicBezTo>
                  <a:pt x="114961" y="25315"/>
                  <a:pt x="114961" y="25315"/>
                  <a:pt x="116564" y="25315"/>
                </a:cubicBezTo>
                <a:cubicBezTo>
                  <a:pt x="118167" y="25315"/>
                  <a:pt x="119770" y="26710"/>
                  <a:pt x="119770" y="28106"/>
                </a:cubicBezTo>
                <a:cubicBezTo>
                  <a:pt x="119770" y="29501"/>
                  <a:pt x="118167" y="29501"/>
                  <a:pt x="118167" y="30897"/>
                </a:cubicBezTo>
                <a:close/>
                <a:moveTo>
                  <a:pt x="34122" y="52026"/>
                </a:moveTo>
                <a:lnTo>
                  <a:pt x="34122" y="52026"/>
                </a:lnTo>
                <a:cubicBezTo>
                  <a:pt x="34122" y="22524"/>
                  <a:pt x="34122" y="22524"/>
                  <a:pt x="34122" y="22524"/>
                </a:cubicBezTo>
                <a:cubicBezTo>
                  <a:pt x="34122" y="9767"/>
                  <a:pt x="45343" y="0"/>
                  <a:pt x="60000" y="0"/>
                </a:cubicBezTo>
                <a:cubicBezTo>
                  <a:pt x="74427" y="0"/>
                  <a:pt x="85877" y="9767"/>
                  <a:pt x="85877" y="22524"/>
                </a:cubicBezTo>
                <a:cubicBezTo>
                  <a:pt x="85877" y="35282"/>
                  <a:pt x="85877" y="35282"/>
                  <a:pt x="85877" y="35282"/>
                </a:cubicBezTo>
                <a:cubicBezTo>
                  <a:pt x="37328" y="63388"/>
                  <a:pt x="37328" y="63388"/>
                  <a:pt x="37328" y="63388"/>
                </a:cubicBezTo>
                <a:cubicBezTo>
                  <a:pt x="35725" y="60598"/>
                  <a:pt x="34122" y="56411"/>
                  <a:pt x="34122" y="52026"/>
                </a:cubicBezTo>
                <a:close/>
                <a:moveTo>
                  <a:pt x="13053" y="55016"/>
                </a:moveTo>
                <a:lnTo>
                  <a:pt x="13053" y="55016"/>
                </a:lnTo>
                <a:cubicBezTo>
                  <a:pt x="13053" y="50631"/>
                  <a:pt x="14656" y="49235"/>
                  <a:pt x="19465" y="49235"/>
                </a:cubicBezTo>
                <a:cubicBezTo>
                  <a:pt x="22671" y="49235"/>
                  <a:pt x="25877" y="50631"/>
                  <a:pt x="25877" y="55016"/>
                </a:cubicBezTo>
                <a:cubicBezTo>
                  <a:pt x="25877" y="59202"/>
                  <a:pt x="25877" y="63388"/>
                  <a:pt x="29083" y="67574"/>
                </a:cubicBezTo>
                <a:cubicBezTo>
                  <a:pt x="17862" y="74551"/>
                  <a:pt x="17862" y="74551"/>
                  <a:pt x="17862" y="74551"/>
                </a:cubicBezTo>
                <a:cubicBezTo>
                  <a:pt x="14656" y="67574"/>
                  <a:pt x="13053" y="61993"/>
                  <a:pt x="13053" y="55016"/>
                </a:cubicBezTo>
                <a:close/>
                <a:moveTo>
                  <a:pt x="53587" y="74551"/>
                </a:moveTo>
                <a:lnTo>
                  <a:pt x="53587" y="74551"/>
                </a:lnTo>
                <a:cubicBezTo>
                  <a:pt x="85877" y="56411"/>
                  <a:pt x="85877" y="56411"/>
                  <a:pt x="85877" y="56411"/>
                </a:cubicBezTo>
                <a:cubicBezTo>
                  <a:pt x="84274" y="66179"/>
                  <a:pt x="72824" y="74551"/>
                  <a:pt x="60000" y="74551"/>
                </a:cubicBezTo>
                <a:cubicBezTo>
                  <a:pt x="58396" y="74551"/>
                  <a:pt x="55190" y="74551"/>
                  <a:pt x="53587" y="74551"/>
                </a:cubicBezTo>
                <a:close/>
                <a:moveTo>
                  <a:pt x="32519" y="108438"/>
                </a:moveTo>
                <a:lnTo>
                  <a:pt x="32519" y="108438"/>
                </a:lnTo>
                <a:cubicBezTo>
                  <a:pt x="53587" y="108438"/>
                  <a:pt x="53587" y="108438"/>
                  <a:pt x="53587" y="108438"/>
                </a:cubicBezTo>
                <a:cubicBezTo>
                  <a:pt x="53587" y="95681"/>
                  <a:pt x="53587" y="95681"/>
                  <a:pt x="53587" y="95681"/>
                </a:cubicBezTo>
                <a:cubicBezTo>
                  <a:pt x="45343" y="94285"/>
                  <a:pt x="37328" y="91495"/>
                  <a:pt x="30916" y="87308"/>
                </a:cubicBezTo>
                <a:cubicBezTo>
                  <a:pt x="42137" y="80332"/>
                  <a:pt x="42137" y="80332"/>
                  <a:pt x="42137" y="80332"/>
                </a:cubicBezTo>
                <a:cubicBezTo>
                  <a:pt x="46946" y="83122"/>
                  <a:pt x="53587" y="84518"/>
                  <a:pt x="60000" y="84518"/>
                </a:cubicBezTo>
                <a:cubicBezTo>
                  <a:pt x="61603" y="84518"/>
                  <a:pt x="61603" y="84518"/>
                  <a:pt x="63206" y="84518"/>
                </a:cubicBezTo>
                <a:lnTo>
                  <a:pt x="64809" y="84518"/>
                </a:lnTo>
                <a:cubicBezTo>
                  <a:pt x="81068" y="81727"/>
                  <a:pt x="93893" y="68970"/>
                  <a:pt x="93893" y="55016"/>
                </a:cubicBezTo>
                <a:cubicBezTo>
                  <a:pt x="93893" y="50631"/>
                  <a:pt x="97099" y="49235"/>
                  <a:pt x="100305" y="49235"/>
                </a:cubicBezTo>
                <a:cubicBezTo>
                  <a:pt x="105343" y="49235"/>
                  <a:pt x="106946" y="50631"/>
                  <a:pt x="106946" y="55016"/>
                </a:cubicBezTo>
                <a:cubicBezTo>
                  <a:pt x="106946" y="76146"/>
                  <a:pt x="89083" y="92890"/>
                  <a:pt x="66412" y="95681"/>
                </a:cubicBezTo>
                <a:cubicBezTo>
                  <a:pt x="66412" y="108438"/>
                  <a:pt x="66412" y="108438"/>
                  <a:pt x="66412" y="108438"/>
                </a:cubicBezTo>
                <a:cubicBezTo>
                  <a:pt x="87480" y="108438"/>
                  <a:pt x="87480" y="108438"/>
                  <a:pt x="87480" y="108438"/>
                </a:cubicBezTo>
                <a:cubicBezTo>
                  <a:pt x="92290" y="108438"/>
                  <a:pt x="93893" y="111229"/>
                  <a:pt x="93893" y="114019"/>
                </a:cubicBezTo>
                <a:cubicBezTo>
                  <a:pt x="93893" y="118405"/>
                  <a:pt x="92290" y="119800"/>
                  <a:pt x="87480" y="119800"/>
                </a:cubicBezTo>
                <a:cubicBezTo>
                  <a:pt x="66412" y="119800"/>
                  <a:pt x="66412" y="119800"/>
                  <a:pt x="66412" y="119800"/>
                </a:cubicBezTo>
                <a:cubicBezTo>
                  <a:pt x="32519" y="119800"/>
                  <a:pt x="32519" y="119800"/>
                  <a:pt x="32519" y="119800"/>
                </a:cubicBezTo>
                <a:cubicBezTo>
                  <a:pt x="27480" y="119800"/>
                  <a:pt x="25877" y="118405"/>
                  <a:pt x="25877" y="114019"/>
                </a:cubicBezTo>
                <a:cubicBezTo>
                  <a:pt x="25877" y="111229"/>
                  <a:pt x="27480" y="108438"/>
                  <a:pt x="32519" y="108438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4" name="Shape 4809">
            <a:extLst>
              <a:ext uri="{FF2B5EF4-FFF2-40B4-BE49-F238E27FC236}">
                <a16:creationId xmlns:a16="http://schemas.microsoft.com/office/drawing/2014/main" xmlns="" id="{F62F26A5-796E-411D-9AB0-4FDD3856E42F}"/>
              </a:ext>
            </a:extLst>
          </p:cNvPr>
          <p:cNvSpPr/>
          <p:nvPr/>
        </p:nvSpPr>
        <p:spPr>
          <a:xfrm>
            <a:off x="6122883" y="4257221"/>
            <a:ext cx="207380" cy="2476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66" y="100038"/>
                </a:moveTo>
                <a:lnTo>
                  <a:pt x="111666" y="100038"/>
                </a:lnTo>
                <a:cubicBezTo>
                  <a:pt x="7777" y="100038"/>
                  <a:pt x="7777" y="100038"/>
                  <a:pt x="7777" y="100038"/>
                </a:cubicBezTo>
                <a:cubicBezTo>
                  <a:pt x="3888" y="100038"/>
                  <a:pt x="0" y="96789"/>
                  <a:pt x="0" y="93539"/>
                </a:cubicBezTo>
                <a:cubicBezTo>
                  <a:pt x="0" y="90290"/>
                  <a:pt x="3888" y="87040"/>
                  <a:pt x="7777" y="87040"/>
                </a:cubicBezTo>
                <a:cubicBezTo>
                  <a:pt x="11666" y="87040"/>
                  <a:pt x="15555" y="83791"/>
                  <a:pt x="15555" y="80541"/>
                </a:cubicBezTo>
                <a:cubicBezTo>
                  <a:pt x="15555" y="36208"/>
                  <a:pt x="15555" y="36208"/>
                  <a:pt x="15555" y="36208"/>
                </a:cubicBezTo>
                <a:cubicBezTo>
                  <a:pt x="15555" y="19729"/>
                  <a:pt x="31388" y="6731"/>
                  <a:pt x="53055" y="6731"/>
                </a:cubicBezTo>
                <a:cubicBezTo>
                  <a:pt x="53055" y="1624"/>
                  <a:pt x="55000" y="0"/>
                  <a:pt x="60833" y="0"/>
                </a:cubicBezTo>
                <a:cubicBezTo>
                  <a:pt x="64722" y="0"/>
                  <a:pt x="68611" y="1624"/>
                  <a:pt x="68611" y="6731"/>
                </a:cubicBezTo>
                <a:cubicBezTo>
                  <a:pt x="88333" y="6731"/>
                  <a:pt x="103888" y="19729"/>
                  <a:pt x="103888" y="36208"/>
                </a:cubicBezTo>
                <a:cubicBezTo>
                  <a:pt x="103888" y="80541"/>
                  <a:pt x="103888" y="80541"/>
                  <a:pt x="103888" y="80541"/>
                </a:cubicBezTo>
                <a:cubicBezTo>
                  <a:pt x="103888" y="83791"/>
                  <a:pt x="107777" y="87040"/>
                  <a:pt x="111666" y="87040"/>
                </a:cubicBezTo>
                <a:cubicBezTo>
                  <a:pt x="117777" y="87040"/>
                  <a:pt x="119722" y="90290"/>
                  <a:pt x="119722" y="93539"/>
                </a:cubicBezTo>
                <a:cubicBezTo>
                  <a:pt x="119722" y="96789"/>
                  <a:pt x="117777" y="100038"/>
                  <a:pt x="111666" y="100038"/>
                </a:cubicBezTo>
                <a:close/>
                <a:moveTo>
                  <a:pt x="60833" y="119767"/>
                </a:moveTo>
                <a:lnTo>
                  <a:pt x="60833" y="119767"/>
                </a:lnTo>
                <a:cubicBezTo>
                  <a:pt x="51111" y="119767"/>
                  <a:pt x="45000" y="113268"/>
                  <a:pt x="45000" y="106769"/>
                </a:cubicBezTo>
                <a:cubicBezTo>
                  <a:pt x="76388" y="106769"/>
                  <a:pt x="76388" y="106769"/>
                  <a:pt x="76388" y="106769"/>
                </a:cubicBezTo>
                <a:cubicBezTo>
                  <a:pt x="76388" y="113268"/>
                  <a:pt x="68611" y="119767"/>
                  <a:pt x="60833" y="119767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5" name="Shape 4810">
            <a:extLst>
              <a:ext uri="{FF2B5EF4-FFF2-40B4-BE49-F238E27FC236}">
                <a16:creationId xmlns:a16="http://schemas.microsoft.com/office/drawing/2014/main" xmlns="" id="{35DD5897-9454-4C49-9204-F4ECC2317383}"/>
              </a:ext>
            </a:extLst>
          </p:cNvPr>
          <p:cNvSpPr/>
          <p:nvPr/>
        </p:nvSpPr>
        <p:spPr>
          <a:xfrm>
            <a:off x="5661570" y="4312253"/>
            <a:ext cx="118502" cy="1397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18" y="72989"/>
                </a:moveTo>
                <a:lnTo>
                  <a:pt x="119518" y="72989"/>
                </a:lnTo>
                <a:cubicBezTo>
                  <a:pt x="119518" y="78762"/>
                  <a:pt x="112771" y="84536"/>
                  <a:pt x="106024" y="84536"/>
                </a:cubicBezTo>
                <a:cubicBezTo>
                  <a:pt x="13975" y="84536"/>
                  <a:pt x="13975" y="84536"/>
                  <a:pt x="13975" y="84536"/>
                </a:cubicBezTo>
                <a:cubicBezTo>
                  <a:pt x="7228" y="84536"/>
                  <a:pt x="0" y="78762"/>
                  <a:pt x="0" y="72989"/>
                </a:cubicBezTo>
                <a:cubicBezTo>
                  <a:pt x="0" y="70103"/>
                  <a:pt x="0" y="67216"/>
                  <a:pt x="3373" y="67216"/>
                </a:cubicBezTo>
                <a:cubicBezTo>
                  <a:pt x="48192" y="6185"/>
                  <a:pt x="48192" y="6185"/>
                  <a:pt x="48192" y="6185"/>
                </a:cubicBezTo>
                <a:cubicBezTo>
                  <a:pt x="51566" y="0"/>
                  <a:pt x="54939" y="0"/>
                  <a:pt x="58313" y="0"/>
                </a:cubicBezTo>
                <a:cubicBezTo>
                  <a:pt x="65060" y="0"/>
                  <a:pt x="68433" y="0"/>
                  <a:pt x="71807" y="6185"/>
                </a:cubicBezTo>
                <a:cubicBezTo>
                  <a:pt x="116144" y="67216"/>
                  <a:pt x="116144" y="67216"/>
                  <a:pt x="116144" y="67216"/>
                </a:cubicBezTo>
                <a:cubicBezTo>
                  <a:pt x="116144" y="67216"/>
                  <a:pt x="119518" y="70103"/>
                  <a:pt x="119518" y="72989"/>
                </a:cubicBezTo>
                <a:close/>
                <a:moveTo>
                  <a:pt x="13975" y="96494"/>
                </a:moveTo>
                <a:lnTo>
                  <a:pt x="13975" y="96494"/>
                </a:lnTo>
                <a:cubicBezTo>
                  <a:pt x="106024" y="96494"/>
                  <a:pt x="106024" y="96494"/>
                  <a:pt x="106024" y="96494"/>
                </a:cubicBezTo>
                <a:cubicBezTo>
                  <a:pt x="112771" y="96494"/>
                  <a:pt x="119518" y="102268"/>
                  <a:pt x="119518" y="108041"/>
                </a:cubicBezTo>
                <a:cubicBezTo>
                  <a:pt x="119518" y="113814"/>
                  <a:pt x="112771" y="119587"/>
                  <a:pt x="106024" y="119587"/>
                </a:cubicBezTo>
                <a:cubicBezTo>
                  <a:pt x="13975" y="119587"/>
                  <a:pt x="13975" y="119587"/>
                  <a:pt x="13975" y="119587"/>
                </a:cubicBezTo>
                <a:cubicBezTo>
                  <a:pt x="7228" y="119587"/>
                  <a:pt x="0" y="113814"/>
                  <a:pt x="0" y="108041"/>
                </a:cubicBezTo>
                <a:cubicBezTo>
                  <a:pt x="0" y="102268"/>
                  <a:pt x="7228" y="96494"/>
                  <a:pt x="13975" y="9649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6" name="Shape 4811">
            <a:extLst>
              <a:ext uri="{FF2B5EF4-FFF2-40B4-BE49-F238E27FC236}">
                <a16:creationId xmlns:a16="http://schemas.microsoft.com/office/drawing/2014/main" xmlns="" id="{77F226CD-5FA2-41F2-9170-0DC7195DCD85}"/>
              </a:ext>
            </a:extLst>
          </p:cNvPr>
          <p:cNvSpPr/>
          <p:nvPr/>
        </p:nvSpPr>
        <p:spPr>
          <a:xfrm>
            <a:off x="5160050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7894" y="119516"/>
                  <a:pt x="15263" y="119516"/>
                </a:cubicBezTo>
                <a:cubicBezTo>
                  <a:pt x="18947" y="119516"/>
                  <a:pt x="22631" y="119516"/>
                  <a:pt x="22631" y="116129"/>
                </a:cubicBezTo>
                <a:cubicBezTo>
                  <a:pt x="89473" y="78387"/>
                  <a:pt x="89473" y="78387"/>
                  <a:pt x="89473" y="78387"/>
                </a:cubicBezTo>
                <a:cubicBezTo>
                  <a:pt x="89473" y="105967"/>
                  <a:pt x="89473" y="105967"/>
                  <a:pt x="89473" y="105967"/>
                </a:cubicBezTo>
                <a:cubicBezTo>
                  <a:pt x="89473" y="112741"/>
                  <a:pt x="96842" y="119516"/>
                  <a:pt x="104210" y="119516"/>
                </a:cubicBezTo>
                <a:cubicBezTo>
                  <a:pt x="112105" y="119516"/>
                  <a:pt x="119473" y="112741"/>
                  <a:pt x="119473" y="105967"/>
                </a:cubicBezTo>
                <a:cubicBezTo>
                  <a:pt x="119473" y="13548"/>
                  <a:pt x="119473" y="13548"/>
                  <a:pt x="119473" y="13548"/>
                </a:cubicBezTo>
                <a:cubicBezTo>
                  <a:pt x="119473" y="6774"/>
                  <a:pt x="112105" y="0"/>
                  <a:pt x="104210" y="0"/>
                </a:cubicBezTo>
                <a:cubicBezTo>
                  <a:pt x="96842" y="0"/>
                  <a:pt x="89473" y="6774"/>
                  <a:pt x="89473" y="13548"/>
                </a:cubicBezTo>
                <a:cubicBezTo>
                  <a:pt x="89473" y="40645"/>
                  <a:pt x="89473" y="40645"/>
                  <a:pt x="89473" y="40645"/>
                </a:cubicBezTo>
                <a:cubicBezTo>
                  <a:pt x="22631" y="3387"/>
                  <a:pt x="22631" y="3387"/>
                  <a:pt x="22631" y="3387"/>
                </a:cubicBezTo>
                <a:cubicBezTo>
                  <a:pt x="22631" y="3387"/>
                  <a:pt x="18947" y="0"/>
                  <a:pt x="15263" y="0"/>
                </a:cubicBezTo>
                <a:cubicBezTo>
                  <a:pt x="7894" y="0"/>
                  <a:pt x="0" y="6774"/>
                  <a:pt x="0" y="13548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Shape 4812">
            <a:extLst>
              <a:ext uri="{FF2B5EF4-FFF2-40B4-BE49-F238E27FC236}">
                <a16:creationId xmlns:a16="http://schemas.microsoft.com/office/drawing/2014/main" xmlns="" id="{B79532E7-48E2-4B6B-B732-21CE538D4764}"/>
              </a:ext>
            </a:extLst>
          </p:cNvPr>
          <p:cNvSpPr/>
          <p:nvPr/>
        </p:nvSpPr>
        <p:spPr>
          <a:xfrm>
            <a:off x="4654299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473" y="13548"/>
                </a:moveTo>
                <a:lnTo>
                  <a:pt x="119473" y="13548"/>
                </a:lnTo>
                <a:cubicBezTo>
                  <a:pt x="119473" y="105967"/>
                  <a:pt x="119473" y="105967"/>
                  <a:pt x="119473" y="105967"/>
                </a:cubicBezTo>
                <a:cubicBezTo>
                  <a:pt x="119473" y="112741"/>
                  <a:pt x="111578" y="119516"/>
                  <a:pt x="104210" y="119516"/>
                </a:cubicBezTo>
                <a:cubicBezTo>
                  <a:pt x="100526" y="119516"/>
                  <a:pt x="96842" y="119516"/>
                  <a:pt x="96842" y="116129"/>
                </a:cubicBezTo>
                <a:cubicBezTo>
                  <a:pt x="29999" y="78387"/>
                  <a:pt x="29999" y="78387"/>
                  <a:pt x="29999" y="78387"/>
                </a:cubicBezTo>
                <a:cubicBezTo>
                  <a:pt x="29999" y="105967"/>
                  <a:pt x="29999" y="105967"/>
                  <a:pt x="29999" y="105967"/>
                </a:cubicBezTo>
                <a:cubicBezTo>
                  <a:pt x="29999" y="112741"/>
                  <a:pt x="22631" y="119516"/>
                  <a:pt x="15263" y="119516"/>
                </a:cubicBezTo>
                <a:cubicBezTo>
                  <a:pt x="3684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3684" y="0"/>
                  <a:pt x="15263" y="0"/>
                </a:cubicBezTo>
                <a:cubicBezTo>
                  <a:pt x="22631" y="0"/>
                  <a:pt x="29999" y="6774"/>
                  <a:pt x="29999" y="13548"/>
                </a:cubicBezTo>
                <a:cubicBezTo>
                  <a:pt x="29999" y="40645"/>
                  <a:pt x="29999" y="40645"/>
                  <a:pt x="29999" y="40645"/>
                </a:cubicBezTo>
                <a:cubicBezTo>
                  <a:pt x="96842" y="3387"/>
                  <a:pt x="96842" y="3387"/>
                  <a:pt x="96842" y="3387"/>
                </a:cubicBezTo>
                <a:cubicBezTo>
                  <a:pt x="96842" y="3387"/>
                  <a:pt x="100526" y="0"/>
                  <a:pt x="104210" y="0"/>
                </a:cubicBezTo>
                <a:cubicBezTo>
                  <a:pt x="111578" y="0"/>
                  <a:pt x="119473" y="6774"/>
                  <a:pt x="119473" y="13548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8" name="Shape 4813">
            <a:extLst>
              <a:ext uri="{FF2B5EF4-FFF2-40B4-BE49-F238E27FC236}">
                <a16:creationId xmlns:a16="http://schemas.microsoft.com/office/drawing/2014/main" xmlns="" id="{E7C9DF67-A4C8-4341-A1A6-E26D12ED186B}"/>
              </a:ext>
            </a:extLst>
          </p:cNvPr>
          <p:cNvSpPr/>
          <p:nvPr/>
        </p:nvSpPr>
        <p:spPr>
          <a:xfrm>
            <a:off x="4114689" y="4318603"/>
            <a:ext cx="173522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4653" y="119516"/>
                  <a:pt x="9307" y="119516"/>
                </a:cubicBezTo>
                <a:cubicBezTo>
                  <a:pt x="11634" y="119516"/>
                  <a:pt x="13961" y="119516"/>
                  <a:pt x="13961" y="116129"/>
                </a:cubicBezTo>
                <a:cubicBezTo>
                  <a:pt x="49196" y="85161"/>
                  <a:pt x="49196" y="85161"/>
                  <a:pt x="49196" y="85161"/>
                </a:cubicBezTo>
                <a:cubicBezTo>
                  <a:pt x="49196" y="105967"/>
                  <a:pt x="49196" y="105967"/>
                  <a:pt x="49196" y="105967"/>
                </a:cubicBezTo>
                <a:cubicBezTo>
                  <a:pt x="49196" y="112741"/>
                  <a:pt x="53850" y="119516"/>
                  <a:pt x="58504" y="119516"/>
                </a:cubicBezTo>
                <a:cubicBezTo>
                  <a:pt x="60831" y="119516"/>
                  <a:pt x="63490" y="119516"/>
                  <a:pt x="63490" y="116129"/>
                </a:cubicBezTo>
                <a:cubicBezTo>
                  <a:pt x="115013" y="71612"/>
                  <a:pt x="115013" y="71612"/>
                  <a:pt x="115013" y="71612"/>
                </a:cubicBezTo>
                <a:cubicBezTo>
                  <a:pt x="117340" y="68225"/>
                  <a:pt x="119667" y="64838"/>
                  <a:pt x="119667" y="61451"/>
                </a:cubicBezTo>
                <a:cubicBezTo>
                  <a:pt x="119667" y="54677"/>
                  <a:pt x="117340" y="51290"/>
                  <a:pt x="115013" y="47903"/>
                </a:cubicBezTo>
                <a:cubicBezTo>
                  <a:pt x="63490" y="3387"/>
                  <a:pt x="63490" y="3387"/>
                  <a:pt x="63490" y="3387"/>
                </a:cubicBezTo>
                <a:cubicBezTo>
                  <a:pt x="63490" y="3387"/>
                  <a:pt x="60831" y="0"/>
                  <a:pt x="58504" y="0"/>
                </a:cubicBezTo>
                <a:cubicBezTo>
                  <a:pt x="53850" y="0"/>
                  <a:pt x="49196" y="6774"/>
                  <a:pt x="49196" y="13548"/>
                </a:cubicBezTo>
                <a:cubicBezTo>
                  <a:pt x="49196" y="33870"/>
                  <a:pt x="49196" y="33870"/>
                  <a:pt x="49196" y="33870"/>
                </a:cubicBezTo>
                <a:cubicBezTo>
                  <a:pt x="13961" y="3387"/>
                  <a:pt x="13961" y="3387"/>
                  <a:pt x="13961" y="3387"/>
                </a:cubicBezTo>
                <a:cubicBezTo>
                  <a:pt x="13961" y="3387"/>
                  <a:pt x="11634" y="0"/>
                  <a:pt x="9307" y="0"/>
                </a:cubicBezTo>
                <a:cubicBezTo>
                  <a:pt x="4653" y="0"/>
                  <a:pt x="0" y="6774"/>
                  <a:pt x="0" y="13548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Shape 4814">
            <a:extLst>
              <a:ext uri="{FF2B5EF4-FFF2-40B4-BE49-F238E27FC236}">
                <a16:creationId xmlns:a16="http://schemas.microsoft.com/office/drawing/2014/main" xmlns="" id="{A9F5F7CD-6B6F-4E5F-92B7-74E596642B91}"/>
              </a:ext>
            </a:extLst>
          </p:cNvPr>
          <p:cNvSpPr/>
          <p:nvPr/>
        </p:nvSpPr>
        <p:spPr>
          <a:xfrm>
            <a:off x="3611054" y="4318603"/>
            <a:ext cx="169289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661" y="13548"/>
                </a:moveTo>
                <a:lnTo>
                  <a:pt x="119661" y="13548"/>
                </a:lnTo>
                <a:cubicBezTo>
                  <a:pt x="119661" y="105967"/>
                  <a:pt x="119661" y="105967"/>
                  <a:pt x="119661" y="105967"/>
                </a:cubicBezTo>
                <a:cubicBezTo>
                  <a:pt x="119661" y="112741"/>
                  <a:pt x="117288" y="119516"/>
                  <a:pt x="110169" y="119516"/>
                </a:cubicBezTo>
                <a:cubicBezTo>
                  <a:pt x="110169" y="119516"/>
                  <a:pt x="107796" y="119516"/>
                  <a:pt x="105423" y="116129"/>
                </a:cubicBezTo>
                <a:cubicBezTo>
                  <a:pt x="69491" y="85161"/>
                  <a:pt x="69491" y="85161"/>
                  <a:pt x="69491" y="85161"/>
                </a:cubicBezTo>
                <a:cubicBezTo>
                  <a:pt x="69491" y="105967"/>
                  <a:pt x="69491" y="105967"/>
                  <a:pt x="69491" y="105967"/>
                </a:cubicBezTo>
                <a:cubicBezTo>
                  <a:pt x="69491" y="112741"/>
                  <a:pt x="64406" y="119516"/>
                  <a:pt x="59661" y="119516"/>
                </a:cubicBezTo>
                <a:cubicBezTo>
                  <a:pt x="57288" y="119516"/>
                  <a:pt x="54915" y="119516"/>
                  <a:pt x="54915" y="116129"/>
                </a:cubicBezTo>
                <a:cubicBezTo>
                  <a:pt x="4745" y="71612"/>
                  <a:pt x="4745" y="71612"/>
                  <a:pt x="4745" y="71612"/>
                </a:cubicBezTo>
                <a:cubicBezTo>
                  <a:pt x="0" y="68225"/>
                  <a:pt x="0" y="64838"/>
                  <a:pt x="0" y="61451"/>
                </a:cubicBezTo>
                <a:cubicBezTo>
                  <a:pt x="0" y="54677"/>
                  <a:pt x="0" y="51290"/>
                  <a:pt x="4745" y="47903"/>
                </a:cubicBezTo>
                <a:cubicBezTo>
                  <a:pt x="54915" y="3387"/>
                  <a:pt x="54915" y="3387"/>
                  <a:pt x="54915" y="3387"/>
                </a:cubicBezTo>
                <a:cubicBezTo>
                  <a:pt x="54915" y="3387"/>
                  <a:pt x="57288" y="0"/>
                  <a:pt x="59661" y="0"/>
                </a:cubicBezTo>
                <a:cubicBezTo>
                  <a:pt x="64406" y="0"/>
                  <a:pt x="69491" y="6774"/>
                  <a:pt x="69491" y="13548"/>
                </a:cubicBezTo>
                <a:cubicBezTo>
                  <a:pt x="69491" y="33870"/>
                  <a:pt x="69491" y="33870"/>
                  <a:pt x="69491" y="33870"/>
                </a:cubicBezTo>
                <a:cubicBezTo>
                  <a:pt x="105423" y="3387"/>
                  <a:pt x="105423" y="3387"/>
                  <a:pt x="105423" y="3387"/>
                </a:cubicBezTo>
                <a:cubicBezTo>
                  <a:pt x="107796" y="3387"/>
                  <a:pt x="110169" y="0"/>
                  <a:pt x="110169" y="0"/>
                </a:cubicBezTo>
                <a:cubicBezTo>
                  <a:pt x="117288" y="0"/>
                  <a:pt x="119661" y="6774"/>
                  <a:pt x="119661" y="13548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Shape 4815">
            <a:extLst>
              <a:ext uri="{FF2B5EF4-FFF2-40B4-BE49-F238E27FC236}">
                <a16:creationId xmlns:a16="http://schemas.microsoft.com/office/drawing/2014/main" xmlns="" id="{8E13A320-28CF-4EB2-9838-8B75E69F531E}"/>
              </a:ext>
            </a:extLst>
          </p:cNvPr>
          <p:cNvSpPr/>
          <p:nvPr/>
        </p:nvSpPr>
        <p:spPr>
          <a:xfrm>
            <a:off x="3147625" y="4318603"/>
            <a:ext cx="8252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9649" y="119516"/>
                </a:moveTo>
                <a:lnTo>
                  <a:pt x="99649" y="119516"/>
                </a:lnTo>
                <a:cubicBezTo>
                  <a:pt x="84912" y="119516"/>
                  <a:pt x="80000" y="112741"/>
                  <a:pt x="80000" y="105967"/>
                </a:cubicBezTo>
                <a:cubicBezTo>
                  <a:pt x="80000" y="13548"/>
                  <a:pt x="80000" y="13548"/>
                  <a:pt x="80000" y="13548"/>
                </a:cubicBezTo>
                <a:cubicBezTo>
                  <a:pt x="80000" y="6774"/>
                  <a:pt x="84912" y="0"/>
                  <a:pt x="99649" y="0"/>
                </a:cubicBezTo>
                <a:cubicBezTo>
                  <a:pt x="109473" y="0"/>
                  <a:pt x="119298" y="6774"/>
                  <a:pt x="119298" y="13548"/>
                </a:cubicBezTo>
                <a:cubicBezTo>
                  <a:pt x="119298" y="105967"/>
                  <a:pt x="119298" y="105967"/>
                  <a:pt x="119298" y="105967"/>
                </a:cubicBezTo>
                <a:cubicBezTo>
                  <a:pt x="119298" y="112741"/>
                  <a:pt x="109473" y="119516"/>
                  <a:pt x="99649" y="119516"/>
                </a:cubicBezTo>
                <a:close/>
                <a:moveTo>
                  <a:pt x="20350" y="119516"/>
                </a:moveTo>
                <a:lnTo>
                  <a:pt x="20350" y="119516"/>
                </a:lnTo>
                <a:cubicBezTo>
                  <a:pt x="4912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4912" y="0"/>
                  <a:pt x="20350" y="0"/>
                </a:cubicBezTo>
                <a:cubicBezTo>
                  <a:pt x="30175" y="0"/>
                  <a:pt x="40000" y="6774"/>
                  <a:pt x="40000" y="13548"/>
                </a:cubicBezTo>
                <a:cubicBezTo>
                  <a:pt x="40000" y="105967"/>
                  <a:pt x="40000" y="105967"/>
                  <a:pt x="40000" y="105967"/>
                </a:cubicBezTo>
                <a:cubicBezTo>
                  <a:pt x="40000" y="112741"/>
                  <a:pt x="30175" y="119516"/>
                  <a:pt x="20350" y="11951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Shape 4816">
            <a:extLst>
              <a:ext uri="{FF2B5EF4-FFF2-40B4-BE49-F238E27FC236}">
                <a16:creationId xmlns:a16="http://schemas.microsoft.com/office/drawing/2014/main" xmlns="" id="{242F6829-C299-4E1F-A4D1-3C0F60E80C31}"/>
              </a:ext>
            </a:extLst>
          </p:cNvPr>
          <p:cNvSpPr/>
          <p:nvPr/>
        </p:nvSpPr>
        <p:spPr>
          <a:xfrm>
            <a:off x="2620712" y="4316487"/>
            <a:ext cx="124851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17" y="119541"/>
                </a:moveTo>
                <a:lnTo>
                  <a:pt x="106717" y="119541"/>
                </a:lnTo>
                <a:cubicBezTo>
                  <a:pt x="12824" y="119541"/>
                  <a:pt x="12824" y="119541"/>
                  <a:pt x="12824" y="119541"/>
                </a:cubicBezTo>
                <a:cubicBezTo>
                  <a:pt x="3206" y="119541"/>
                  <a:pt x="0" y="116335"/>
                  <a:pt x="0" y="106717"/>
                </a:cubicBezTo>
                <a:cubicBezTo>
                  <a:pt x="0" y="12824"/>
                  <a:pt x="0" y="12824"/>
                  <a:pt x="0" y="12824"/>
                </a:cubicBezTo>
                <a:cubicBezTo>
                  <a:pt x="0" y="6412"/>
                  <a:pt x="3206" y="0"/>
                  <a:pt x="12824" y="0"/>
                </a:cubicBezTo>
                <a:cubicBezTo>
                  <a:pt x="106717" y="0"/>
                  <a:pt x="106717" y="0"/>
                  <a:pt x="106717" y="0"/>
                </a:cubicBezTo>
                <a:cubicBezTo>
                  <a:pt x="113129" y="0"/>
                  <a:pt x="119541" y="6412"/>
                  <a:pt x="119541" y="12824"/>
                </a:cubicBezTo>
                <a:cubicBezTo>
                  <a:pt x="119541" y="106717"/>
                  <a:pt x="119541" y="106717"/>
                  <a:pt x="119541" y="106717"/>
                </a:cubicBezTo>
                <a:cubicBezTo>
                  <a:pt x="119541" y="116335"/>
                  <a:pt x="113129" y="119541"/>
                  <a:pt x="106717" y="119541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2" name="Shape 4817">
            <a:extLst>
              <a:ext uri="{FF2B5EF4-FFF2-40B4-BE49-F238E27FC236}">
                <a16:creationId xmlns:a16="http://schemas.microsoft.com/office/drawing/2014/main" xmlns="" id="{FDFA9763-C024-48B7-B483-C7476F7303E8}"/>
              </a:ext>
            </a:extLst>
          </p:cNvPr>
          <p:cNvSpPr/>
          <p:nvPr/>
        </p:nvSpPr>
        <p:spPr>
          <a:xfrm>
            <a:off x="2110729" y="4316487"/>
            <a:ext cx="129083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76" y="0"/>
                </a:moveTo>
                <a:lnTo>
                  <a:pt x="59776" y="0"/>
                </a:lnTo>
                <a:cubicBezTo>
                  <a:pt x="91449" y="0"/>
                  <a:pt x="119553" y="25648"/>
                  <a:pt x="119553" y="61374"/>
                </a:cubicBezTo>
                <a:cubicBezTo>
                  <a:pt x="119553" y="93435"/>
                  <a:pt x="91449" y="119541"/>
                  <a:pt x="59776" y="119541"/>
                </a:cubicBezTo>
                <a:cubicBezTo>
                  <a:pt x="28104" y="119541"/>
                  <a:pt x="0" y="93435"/>
                  <a:pt x="0" y="61374"/>
                </a:cubicBezTo>
                <a:cubicBezTo>
                  <a:pt x="0" y="25648"/>
                  <a:pt x="28104" y="0"/>
                  <a:pt x="59776" y="0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3" name="Shape 4818">
            <a:extLst>
              <a:ext uri="{FF2B5EF4-FFF2-40B4-BE49-F238E27FC236}">
                <a16:creationId xmlns:a16="http://schemas.microsoft.com/office/drawing/2014/main" xmlns="" id="{DE1EF5D6-C3AC-4711-A0D3-002F87B5319C}"/>
              </a:ext>
            </a:extLst>
          </p:cNvPr>
          <p:cNvSpPr/>
          <p:nvPr/>
        </p:nvSpPr>
        <p:spPr>
          <a:xfrm>
            <a:off x="1604977" y="4305903"/>
            <a:ext cx="124851" cy="14605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41" y="61377"/>
                </a:moveTo>
                <a:lnTo>
                  <a:pt x="119541" y="61377"/>
                </a:lnTo>
                <a:cubicBezTo>
                  <a:pt x="119541" y="64131"/>
                  <a:pt x="119541" y="66885"/>
                  <a:pt x="113129" y="69639"/>
                </a:cubicBezTo>
                <a:cubicBezTo>
                  <a:pt x="19236" y="116852"/>
                  <a:pt x="19236" y="116852"/>
                  <a:pt x="19236" y="116852"/>
                </a:cubicBezTo>
                <a:cubicBezTo>
                  <a:pt x="16030" y="119606"/>
                  <a:pt x="16030" y="119606"/>
                  <a:pt x="12824" y="119606"/>
                </a:cubicBezTo>
                <a:cubicBezTo>
                  <a:pt x="6412" y="119606"/>
                  <a:pt x="0" y="114098"/>
                  <a:pt x="0" y="108590"/>
                </a:cubicBezTo>
                <a:cubicBezTo>
                  <a:pt x="0" y="11409"/>
                  <a:pt x="0" y="11409"/>
                  <a:pt x="0" y="11409"/>
                </a:cubicBezTo>
                <a:cubicBezTo>
                  <a:pt x="0" y="5508"/>
                  <a:pt x="6412" y="0"/>
                  <a:pt x="12824" y="0"/>
                </a:cubicBezTo>
                <a:cubicBezTo>
                  <a:pt x="16030" y="0"/>
                  <a:pt x="16030" y="2754"/>
                  <a:pt x="19236" y="2754"/>
                </a:cubicBezTo>
                <a:cubicBezTo>
                  <a:pt x="113129" y="50360"/>
                  <a:pt x="113129" y="50360"/>
                  <a:pt x="113129" y="50360"/>
                </a:cubicBezTo>
                <a:cubicBezTo>
                  <a:pt x="119541" y="53114"/>
                  <a:pt x="119541" y="55868"/>
                  <a:pt x="119541" y="61377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4" name="Shape 4819">
            <a:extLst>
              <a:ext uri="{FF2B5EF4-FFF2-40B4-BE49-F238E27FC236}">
                <a16:creationId xmlns:a16="http://schemas.microsoft.com/office/drawing/2014/main" xmlns="" id="{58995597-345B-4A55-BEC3-3E1429766824}"/>
              </a:ext>
            </a:extLst>
          </p:cNvPr>
          <p:cNvSpPr/>
          <p:nvPr/>
        </p:nvSpPr>
        <p:spPr>
          <a:xfrm>
            <a:off x="7096295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800"/>
                </a:moveTo>
                <a:lnTo>
                  <a:pt x="114219" y="119800"/>
                </a:lnTo>
                <a:cubicBezTo>
                  <a:pt x="5581" y="119800"/>
                  <a:pt x="5581" y="119800"/>
                  <a:pt x="5581" y="119800"/>
                </a:cubicBezTo>
                <a:cubicBezTo>
                  <a:pt x="1395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1395" y="0"/>
                  <a:pt x="5581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7009" y="0"/>
                  <a:pt x="119800" y="1395"/>
                  <a:pt x="119800" y="5581"/>
                </a:cubicBezTo>
                <a:cubicBezTo>
                  <a:pt x="119800" y="114019"/>
                  <a:pt x="119800" y="114019"/>
                  <a:pt x="119800" y="114019"/>
                </a:cubicBezTo>
                <a:cubicBezTo>
                  <a:pt x="119800" y="116810"/>
                  <a:pt x="117009" y="119800"/>
                  <a:pt x="114219" y="119800"/>
                </a:cubicBezTo>
                <a:close/>
                <a:moveTo>
                  <a:pt x="108438" y="11162"/>
                </a:moveTo>
                <a:lnTo>
                  <a:pt x="108438" y="11162"/>
                </a:lnTo>
                <a:cubicBezTo>
                  <a:pt x="11362" y="11162"/>
                  <a:pt x="11362" y="11162"/>
                  <a:pt x="11362" y="11162"/>
                </a:cubicBezTo>
                <a:cubicBezTo>
                  <a:pt x="11362" y="108438"/>
                  <a:pt x="11362" y="108438"/>
                  <a:pt x="11362" y="108438"/>
                </a:cubicBezTo>
                <a:cubicBezTo>
                  <a:pt x="108438" y="108438"/>
                  <a:pt x="108438" y="108438"/>
                  <a:pt x="108438" y="108438"/>
                </a:cubicBezTo>
                <a:lnTo>
                  <a:pt x="108438" y="11162"/>
                </a:lnTo>
                <a:close/>
                <a:moveTo>
                  <a:pt x="22524" y="80332"/>
                </a:moveTo>
                <a:lnTo>
                  <a:pt x="22524" y="80332"/>
                </a:lnTo>
                <a:cubicBezTo>
                  <a:pt x="33887" y="80332"/>
                  <a:pt x="33887" y="80332"/>
                  <a:pt x="33887" y="80332"/>
                </a:cubicBezTo>
                <a:cubicBezTo>
                  <a:pt x="36677" y="80332"/>
                  <a:pt x="39468" y="83122"/>
                  <a:pt x="39468" y="85913"/>
                </a:cubicBezTo>
                <a:cubicBezTo>
                  <a:pt x="39468" y="97076"/>
                  <a:pt x="39468" y="97076"/>
                  <a:pt x="39468" y="97076"/>
                </a:cubicBezTo>
                <a:cubicBezTo>
                  <a:pt x="39468" y="100066"/>
                  <a:pt x="36677" y="102857"/>
                  <a:pt x="33887" y="102857"/>
                </a:cubicBezTo>
                <a:cubicBezTo>
                  <a:pt x="22524" y="102857"/>
                  <a:pt x="22524" y="102857"/>
                  <a:pt x="22524" y="102857"/>
                </a:cubicBezTo>
                <a:cubicBezTo>
                  <a:pt x="18338" y="102857"/>
                  <a:pt x="16943" y="100066"/>
                  <a:pt x="16943" y="97076"/>
                </a:cubicBezTo>
                <a:cubicBezTo>
                  <a:pt x="16943" y="85913"/>
                  <a:pt x="16943" y="85913"/>
                  <a:pt x="16943" y="85913"/>
                </a:cubicBezTo>
                <a:cubicBezTo>
                  <a:pt x="16943" y="83122"/>
                  <a:pt x="18338" y="80332"/>
                  <a:pt x="22524" y="80332"/>
                </a:cubicBezTo>
                <a:close/>
                <a:moveTo>
                  <a:pt x="53621" y="29501"/>
                </a:moveTo>
                <a:lnTo>
                  <a:pt x="53621" y="29501"/>
                </a:lnTo>
                <a:cubicBezTo>
                  <a:pt x="64784" y="29501"/>
                  <a:pt x="64784" y="29501"/>
                  <a:pt x="64784" y="29501"/>
                </a:cubicBezTo>
                <a:cubicBezTo>
                  <a:pt x="68970" y="29501"/>
                  <a:pt x="70365" y="32292"/>
                  <a:pt x="70365" y="35083"/>
                </a:cubicBezTo>
                <a:cubicBezTo>
                  <a:pt x="70365" y="97076"/>
                  <a:pt x="70365" y="97076"/>
                  <a:pt x="70365" y="97076"/>
                </a:cubicBezTo>
                <a:cubicBezTo>
                  <a:pt x="70365" y="100066"/>
                  <a:pt x="68970" y="102857"/>
                  <a:pt x="64784" y="102857"/>
                </a:cubicBezTo>
                <a:cubicBezTo>
                  <a:pt x="53621" y="102857"/>
                  <a:pt x="53621" y="102857"/>
                  <a:pt x="53621" y="102857"/>
                </a:cubicBezTo>
                <a:cubicBezTo>
                  <a:pt x="50830" y="102857"/>
                  <a:pt x="47840" y="100066"/>
                  <a:pt x="47840" y="97076"/>
                </a:cubicBezTo>
                <a:cubicBezTo>
                  <a:pt x="47840" y="35083"/>
                  <a:pt x="47840" y="35083"/>
                  <a:pt x="47840" y="35083"/>
                </a:cubicBezTo>
                <a:cubicBezTo>
                  <a:pt x="47840" y="32292"/>
                  <a:pt x="50830" y="29501"/>
                  <a:pt x="53621" y="29501"/>
                </a:cubicBezTo>
                <a:close/>
                <a:moveTo>
                  <a:pt x="85913" y="52026"/>
                </a:moveTo>
                <a:lnTo>
                  <a:pt x="85913" y="52026"/>
                </a:lnTo>
                <a:cubicBezTo>
                  <a:pt x="97275" y="52026"/>
                  <a:pt x="97275" y="52026"/>
                  <a:pt x="97275" y="52026"/>
                </a:cubicBezTo>
                <a:cubicBezTo>
                  <a:pt x="100066" y="52026"/>
                  <a:pt x="102857" y="55016"/>
                  <a:pt x="102857" y="57807"/>
                </a:cubicBezTo>
                <a:cubicBezTo>
                  <a:pt x="102857" y="97076"/>
                  <a:pt x="102857" y="97076"/>
                  <a:pt x="102857" y="97076"/>
                </a:cubicBezTo>
                <a:cubicBezTo>
                  <a:pt x="102857" y="100066"/>
                  <a:pt x="100066" y="102857"/>
                  <a:pt x="97275" y="102857"/>
                </a:cubicBezTo>
                <a:cubicBezTo>
                  <a:pt x="85913" y="102857"/>
                  <a:pt x="85913" y="102857"/>
                  <a:pt x="85913" y="102857"/>
                </a:cubicBezTo>
                <a:cubicBezTo>
                  <a:pt x="83122" y="102857"/>
                  <a:pt x="80332" y="100066"/>
                  <a:pt x="80332" y="97076"/>
                </a:cubicBezTo>
                <a:cubicBezTo>
                  <a:pt x="80332" y="57807"/>
                  <a:pt x="80332" y="57807"/>
                  <a:pt x="80332" y="57807"/>
                </a:cubicBezTo>
                <a:cubicBezTo>
                  <a:pt x="80332" y="55016"/>
                  <a:pt x="83122" y="52026"/>
                  <a:pt x="85913" y="5202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5" name="Shape 4820">
            <a:extLst>
              <a:ext uri="{FF2B5EF4-FFF2-40B4-BE49-F238E27FC236}">
                <a16:creationId xmlns:a16="http://schemas.microsoft.com/office/drawing/2014/main" xmlns="" id="{617F6A2C-564F-4F0F-B041-6521393DFF35}"/>
              </a:ext>
            </a:extLst>
          </p:cNvPr>
          <p:cNvSpPr/>
          <p:nvPr/>
        </p:nvSpPr>
        <p:spPr>
          <a:xfrm>
            <a:off x="6586312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581"/>
                </a:cubicBezTo>
                <a:cubicBezTo>
                  <a:pt x="119802" y="114019"/>
                  <a:pt x="119802" y="114019"/>
                  <a:pt x="119802" y="114019"/>
                </a:cubicBezTo>
                <a:cubicBezTo>
                  <a:pt x="119802" y="116810"/>
                  <a:pt x="117044" y="119800"/>
                  <a:pt x="114088" y="119800"/>
                </a:cubicBezTo>
                <a:close/>
                <a:moveTo>
                  <a:pt x="108571" y="11162"/>
                </a:moveTo>
                <a:lnTo>
                  <a:pt x="108571" y="11162"/>
                </a:lnTo>
                <a:cubicBezTo>
                  <a:pt x="11034" y="11162"/>
                  <a:pt x="11034" y="11162"/>
                  <a:pt x="11034" y="111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162"/>
                </a:lnTo>
                <a:close/>
                <a:moveTo>
                  <a:pt x="19507" y="60598"/>
                </a:moveTo>
                <a:lnTo>
                  <a:pt x="19507" y="60598"/>
                </a:lnTo>
                <a:cubicBezTo>
                  <a:pt x="34876" y="50631"/>
                  <a:pt x="34876" y="50631"/>
                  <a:pt x="34876" y="50631"/>
                </a:cubicBezTo>
                <a:cubicBezTo>
                  <a:pt x="36256" y="50631"/>
                  <a:pt x="36256" y="50631"/>
                  <a:pt x="37635" y="50631"/>
                </a:cubicBezTo>
                <a:cubicBezTo>
                  <a:pt x="39014" y="50631"/>
                  <a:pt x="40394" y="50631"/>
                  <a:pt x="40394" y="50631"/>
                </a:cubicBezTo>
                <a:cubicBezTo>
                  <a:pt x="65418" y="67574"/>
                  <a:pt x="65418" y="67574"/>
                  <a:pt x="65418" y="67574"/>
                </a:cubicBezTo>
                <a:cubicBezTo>
                  <a:pt x="93201" y="47840"/>
                  <a:pt x="93201" y="47840"/>
                  <a:pt x="93201" y="47840"/>
                </a:cubicBezTo>
                <a:cubicBezTo>
                  <a:pt x="94581" y="46445"/>
                  <a:pt x="96157" y="46445"/>
                  <a:pt x="97536" y="46445"/>
                </a:cubicBezTo>
                <a:cubicBezTo>
                  <a:pt x="100295" y="46445"/>
                  <a:pt x="103054" y="49235"/>
                  <a:pt x="103054" y="52026"/>
                </a:cubicBezTo>
                <a:cubicBezTo>
                  <a:pt x="103054" y="53421"/>
                  <a:pt x="101674" y="56411"/>
                  <a:pt x="100295" y="56411"/>
                </a:cubicBezTo>
                <a:cubicBezTo>
                  <a:pt x="68177" y="78936"/>
                  <a:pt x="68177" y="78936"/>
                  <a:pt x="68177" y="78936"/>
                </a:cubicBezTo>
                <a:cubicBezTo>
                  <a:pt x="68177" y="80332"/>
                  <a:pt x="66798" y="80332"/>
                  <a:pt x="65418" y="80332"/>
                </a:cubicBezTo>
                <a:cubicBezTo>
                  <a:pt x="64039" y="80332"/>
                  <a:pt x="62660" y="80332"/>
                  <a:pt x="62660" y="78936"/>
                </a:cubicBezTo>
                <a:cubicBezTo>
                  <a:pt x="37635" y="61993"/>
                  <a:pt x="37635" y="61993"/>
                  <a:pt x="37635" y="61993"/>
                </a:cubicBezTo>
                <a:cubicBezTo>
                  <a:pt x="26403" y="70365"/>
                  <a:pt x="26403" y="70365"/>
                  <a:pt x="26403" y="70365"/>
                </a:cubicBezTo>
                <a:cubicBezTo>
                  <a:pt x="25024" y="70365"/>
                  <a:pt x="23645" y="70365"/>
                  <a:pt x="22266" y="70365"/>
                </a:cubicBezTo>
                <a:cubicBezTo>
                  <a:pt x="19507" y="70365"/>
                  <a:pt x="16748" y="68970"/>
                  <a:pt x="16748" y="64784"/>
                </a:cubicBezTo>
                <a:cubicBezTo>
                  <a:pt x="16748" y="63388"/>
                  <a:pt x="18128" y="61993"/>
                  <a:pt x="19507" y="60598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6" name="Shape 4821">
            <a:extLst>
              <a:ext uri="{FF2B5EF4-FFF2-40B4-BE49-F238E27FC236}">
                <a16:creationId xmlns:a16="http://schemas.microsoft.com/office/drawing/2014/main" xmlns="" id="{429CD1B8-DC33-47C2-863D-631D5C38CA76}"/>
              </a:ext>
            </a:extLst>
          </p:cNvPr>
          <p:cNvSpPr/>
          <p:nvPr/>
        </p:nvSpPr>
        <p:spPr>
          <a:xfrm>
            <a:off x="6082676" y="3749221"/>
            <a:ext cx="289909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119764"/>
                </a:moveTo>
                <a:lnTo>
                  <a:pt x="114019" y="119764"/>
                </a:lnTo>
                <a:cubicBezTo>
                  <a:pt x="5581" y="119764"/>
                  <a:pt x="5581" y="119764"/>
                  <a:pt x="5581" y="119764"/>
                </a:cubicBezTo>
                <a:cubicBezTo>
                  <a:pt x="2790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2790" y="0"/>
                  <a:pt x="5581" y="0"/>
                </a:cubicBezTo>
                <a:cubicBezTo>
                  <a:pt x="8372" y="0"/>
                  <a:pt x="11162" y="3294"/>
                  <a:pt x="11162" y="6588"/>
                </a:cubicBezTo>
                <a:cubicBezTo>
                  <a:pt x="11162" y="91529"/>
                  <a:pt x="11162" y="91529"/>
                  <a:pt x="11162" y="91529"/>
                </a:cubicBezTo>
                <a:cubicBezTo>
                  <a:pt x="11162" y="106352"/>
                  <a:pt x="11162" y="106352"/>
                  <a:pt x="11162" y="106352"/>
                </a:cubicBezTo>
                <a:cubicBezTo>
                  <a:pt x="114019" y="106352"/>
                  <a:pt x="114019" y="106352"/>
                  <a:pt x="114019" y="106352"/>
                </a:cubicBezTo>
                <a:cubicBezTo>
                  <a:pt x="118405" y="106352"/>
                  <a:pt x="119800" y="109882"/>
                  <a:pt x="119800" y="113176"/>
                </a:cubicBezTo>
                <a:cubicBezTo>
                  <a:pt x="119800" y="118117"/>
                  <a:pt x="118405" y="119764"/>
                  <a:pt x="114019" y="119764"/>
                </a:cubicBezTo>
                <a:close/>
                <a:moveTo>
                  <a:pt x="101461" y="99764"/>
                </a:moveTo>
                <a:lnTo>
                  <a:pt x="101461" y="99764"/>
                </a:lnTo>
                <a:cubicBezTo>
                  <a:pt x="90099" y="99764"/>
                  <a:pt x="90099" y="99764"/>
                  <a:pt x="90099" y="99764"/>
                </a:cubicBezTo>
                <a:cubicBezTo>
                  <a:pt x="87308" y="99764"/>
                  <a:pt x="84518" y="98117"/>
                  <a:pt x="84518" y="93176"/>
                </a:cubicBezTo>
                <a:cubicBezTo>
                  <a:pt x="84518" y="46588"/>
                  <a:pt x="84518" y="46588"/>
                  <a:pt x="84518" y="46588"/>
                </a:cubicBezTo>
                <a:cubicBezTo>
                  <a:pt x="84518" y="43294"/>
                  <a:pt x="87308" y="40000"/>
                  <a:pt x="90099" y="40000"/>
                </a:cubicBezTo>
                <a:cubicBezTo>
                  <a:pt x="101461" y="40000"/>
                  <a:pt x="101461" y="40000"/>
                  <a:pt x="101461" y="40000"/>
                </a:cubicBezTo>
                <a:cubicBezTo>
                  <a:pt x="104252" y="40000"/>
                  <a:pt x="107043" y="43294"/>
                  <a:pt x="107043" y="46588"/>
                </a:cubicBezTo>
                <a:cubicBezTo>
                  <a:pt x="107043" y="93176"/>
                  <a:pt x="107043" y="93176"/>
                  <a:pt x="107043" y="93176"/>
                </a:cubicBezTo>
                <a:cubicBezTo>
                  <a:pt x="107043" y="98117"/>
                  <a:pt x="104252" y="99764"/>
                  <a:pt x="101461" y="99764"/>
                </a:cubicBezTo>
                <a:close/>
                <a:moveTo>
                  <a:pt x="68970" y="99764"/>
                </a:moveTo>
                <a:lnTo>
                  <a:pt x="68970" y="99764"/>
                </a:lnTo>
                <a:cubicBezTo>
                  <a:pt x="57807" y="99764"/>
                  <a:pt x="57807" y="99764"/>
                  <a:pt x="57807" y="99764"/>
                </a:cubicBezTo>
                <a:cubicBezTo>
                  <a:pt x="55016" y="99764"/>
                  <a:pt x="52026" y="98117"/>
                  <a:pt x="52026" y="93176"/>
                </a:cubicBezTo>
                <a:cubicBezTo>
                  <a:pt x="52026" y="20000"/>
                  <a:pt x="52026" y="20000"/>
                  <a:pt x="52026" y="20000"/>
                </a:cubicBezTo>
                <a:cubicBezTo>
                  <a:pt x="52026" y="16705"/>
                  <a:pt x="55016" y="13411"/>
                  <a:pt x="57807" y="13411"/>
                </a:cubicBezTo>
                <a:cubicBezTo>
                  <a:pt x="68970" y="13411"/>
                  <a:pt x="68970" y="13411"/>
                  <a:pt x="68970" y="13411"/>
                </a:cubicBezTo>
                <a:cubicBezTo>
                  <a:pt x="73156" y="13411"/>
                  <a:pt x="74551" y="16705"/>
                  <a:pt x="74551" y="20000"/>
                </a:cubicBezTo>
                <a:cubicBezTo>
                  <a:pt x="74551" y="93176"/>
                  <a:pt x="74551" y="93176"/>
                  <a:pt x="74551" y="93176"/>
                </a:cubicBezTo>
                <a:cubicBezTo>
                  <a:pt x="74551" y="98117"/>
                  <a:pt x="73156" y="99764"/>
                  <a:pt x="68970" y="99764"/>
                </a:cubicBezTo>
                <a:close/>
                <a:moveTo>
                  <a:pt x="38073" y="99764"/>
                </a:moveTo>
                <a:lnTo>
                  <a:pt x="38073" y="99764"/>
                </a:lnTo>
                <a:cubicBezTo>
                  <a:pt x="26710" y="99764"/>
                  <a:pt x="26710" y="99764"/>
                  <a:pt x="26710" y="99764"/>
                </a:cubicBezTo>
                <a:cubicBezTo>
                  <a:pt x="22524" y="99764"/>
                  <a:pt x="21129" y="98117"/>
                  <a:pt x="21129" y="93176"/>
                </a:cubicBezTo>
                <a:cubicBezTo>
                  <a:pt x="21129" y="79764"/>
                  <a:pt x="21129" y="79764"/>
                  <a:pt x="21129" y="79764"/>
                </a:cubicBezTo>
                <a:cubicBezTo>
                  <a:pt x="21129" y="76470"/>
                  <a:pt x="22524" y="73176"/>
                  <a:pt x="26710" y="73176"/>
                </a:cubicBezTo>
                <a:cubicBezTo>
                  <a:pt x="38073" y="73176"/>
                  <a:pt x="38073" y="73176"/>
                  <a:pt x="38073" y="73176"/>
                </a:cubicBezTo>
                <a:cubicBezTo>
                  <a:pt x="40863" y="73176"/>
                  <a:pt x="43654" y="76470"/>
                  <a:pt x="43654" y="79764"/>
                </a:cubicBezTo>
                <a:cubicBezTo>
                  <a:pt x="43654" y="93176"/>
                  <a:pt x="43654" y="93176"/>
                  <a:pt x="43654" y="93176"/>
                </a:cubicBezTo>
                <a:cubicBezTo>
                  <a:pt x="43654" y="98117"/>
                  <a:pt x="40863" y="99764"/>
                  <a:pt x="38073" y="9976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Shape 4822">
            <a:extLst>
              <a:ext uri="{FF2B5EF4-FFF2-40B4-BE49-F238E27FC236}">
                <a16:creationId xmlns:a16="http://schemas.microsoft.com/office/drawing/2014/main" xmlns="" id="{BD5F63AA-14DA-4561-AAC7-3065713C003E}"/>
              </a:ext>
            </a:extLst>
          </p:cNvPr>
          <p:cNvSpPr/>
          <p:nvPr/>
        </p:nvSpPr>
        <p:spPr>
          <a:xfrm>
            <a:off x="5576925" y="3749221"/>
            <a:ext cx="287792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004" y="41647"/>
                </a:moveTo>
                <a:lnTo>
                  <a:pt x="117004" y="41647"/>
                </a:lnTo>
                <a:cubicBezTo>
                  <a:pt x="69084" y="81647"/>
                  <a:pt x="69084" y="81647"/>
                  <a:pt x="69084" y="81647"/>
                </a:cubicBezTo>
                <a:cubicBezTo>
                  <a:pt x="67687" y="81647"/>
                  <a:pt x="66289" y="83294"/>
                  <a:pt x="64891" y="83294"/>
                </a:cubicBezTo>
                <a:cubicBezTo>
                  <a:pt x="64891" y="83294"/>
                  <a:pt x="63494" y="81647"/>
                  <a:pt x="62096" y="81647"/>
                </a:cubicBezTo>
                <a:cubicBezTo>
                  <a:pt x="36539" y="61647"/>
                  <a:pt x="36539" y="61647"/>
                  <a:pt x="36539" y="61647"/>
                </a:cubicBezTo>
                <a:cubicBezTo>
                  <a:pt x="11181" y="79764"/>
                  <a:pt x="11181" y="79764"/>
                  <a:pt x="11181" y="79764"/>
                </a:cubicBezTo>
                <a:cubicBezTo>
                  <a:pt x="11181" y="106352"/>
                  <a:pt x="11181" y="106352"/>
                  <a:pt x="11181" y="106352"/>
                </a:cubicBezTo>
                <a:cubicBezTo>
                  <a:pt x="114209" y="106352"/>
                  <a:pt x="114209" y="106352"/>
                  <a:pt x="114209" y="106352"/>
                </a:cubicBezTo>
                <a:cubicBezTo>
                  <a:pt x="117004" y="106352"/>
                  <a:pt x="119800" y="109882"/>
                  <a:pt x="119800" y="113176"/>
                </a:cubicBezTo>
                <a:cubicBezTo>
                  <a:pt x="119800" y="118117"/>
                  <a:pt x="117004" y="119764"/>
                  <a:pt x="114209" y="119764"/>
                </a:cubicBezTo>
                <a:cubicBezTo>
                  <a:pt x="5590" y="119764"/>
                  <a:pt x="5590" y="119764"/>
                  <a:pt x="5590" y="119764"/>
                </a:cubicBezTo>
                <a:cubicBezTo>
                  <a:pt x="1397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1397" y="0"/>
                  <a:pt x="5590" y="0"/>
                </a:cubicBezTo>
                <a:cubicBezTo>
                  <a:pt x="8386" y="0"/>
                  <a:pt x="11181" y="3294"/>
                  <a:pt x="11181" y="6588"/>
                </a:cubicBezTo>
                <a:cubicBezTo>
                  <a:pt x="11181" y="64941"/>
                  <a:pt x="11181" y="64941"/>
                  <a:pt x="11181" y="64941"/>
                </a:cubicBezTo>
                <a:cubicBezTo>
                  <a:pt x="33743" y="48235"/>
                  <a:pt x="33743" y="48235"/>
                  <a:pt x="33743" y="48235"/>
                </a:cubicBezTo>
                <a:cubicBezTo>
                  <a:pt x="35141" y="48235"/>
                  <a:pt x="36539" y="46588"/>
                  <a:pt x="36539" y="46588"/>
                </a:cubicBezTo>
                <a:cubicBezTo>
                  <a:pt x="38136" y="46588"/>
                  <a:pt x="39534" y="48235"/>
                  <a:pt x="40931" y="48235"/>
                </a:cubicBezTo>
                <a:cubicBezTo>
                  <a:pt x="64891" y="68235"/>
                  <a:pt x="64891" y="68235"/>
                  <a:pt x="64891" y="68235"/>
                </a:cubicBezTo>
                <a:cubicBezTo>
                  <a:pt x="111414" y="29882"/>
                  <a:pt x="111414" y="29882"/>
                  <a:pt x="111414" y="29882"/>
                </a:cubicBezTo>
                <a:cubicBezTo>
                  <a:pt x="111414" y="29882"/>
                  <a:pt x="112811" y="29882"/>
                  <a:pt x="114209" y="29882"/>
                </a:cubicBezTo>
                <a:cubicBezTo>
                  <a:pt x="117004" y="29882"/>
                  <a:pt x="119800" y="31529"/>
                  <a:pt x="119800" y="36705"/>
                </a:cubicBezTo>
                <a:cubicBezTo>
                  <a:pt x="119800" y="38352"/>
                  <a:pt x="118402" y="40000"/>
                  <a:pt x="117004" y="41647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8" name="Shape 4823">
            <a:extLst>
              <a:ext uri="{FF2B5EF4-FFF2-40B4-BE49-F238E27FC236}">
                <a16:creationId xmlns:a16="http://schemas.microsoft.com/office/drawing/2014/main" xmlns="" id="{3620AB2D-3696-4884-A23D-AFE41E8506A0}"/>
              </a:ext>
            </a:extLst>
          </p:cNvPr>
          <p:cNvSpPr/>
          <p:nvPr/>
        </p:nvSpPr>
        <p:spPr>
          <a:xfrm>
            <a:off x="5069058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2890"/>
                  <a:pt x="0" y="59202"/>
                </a:cubicBezTo>
                <a:cubicBezTo>
                  <a:pt x="0" y="26710"/>
                  <a:pt x="26447" y="0"/>
                  <a:pt x="60000" y="0"/>
                </a:cubicBezTo>
                <a:cubicBezTo>
                  <a:pt x="93355" y="0"/>
                  <a:pt x="119802" y="26710"/>
                  <a:pt x="119802" y="59202"/>
                </a:cubicBezTo>
                <a:cubicBezTo>
                  <a:pt x="119802" y="92890"/>
                  <a:pt x="93355" y="119800"/>
                  <a:pt x="60000" y="119800"/>
                </a:cubicBezTo>
                <a:close/>
                <a:moveTo>
                  <a:pt x="25065" y="25315"/>
                </a:moveTo>
                <a:lnTo>
                  <a:pt x="25065" y="25315"/>
                </a:lnTo>
                <a:cubicBezTo>
                  <a:pt x="60000" y="59202"/>
                  <a:pt x="60000" y="59202"/>
                  <a:pt x="60000" y="59202"/>
                </a:cubicBezTo>
                <a:cubicBezTo>
                  <a:pt x="60000" y="11162"/>
                  <a:pt x="60000" y="11162"/>
                  <a:pt x="60000" y="11162"/>
                </a:cubicBezTo>
                <a:cubicBezTo>
                  <a:pt x="45986" y="11162"/>
                  <a:pt x="34736" y="16943"/>
                  <a:pt x="25065" y="25315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9" name="Shape 4824">
            <a:extLst>
              <a:ext uri="{FF2B5EF4-FFF2-40B4-BE49-F238E27FC236}">
                <a16:creationId xmlns:a16="http://schemas.microsoft.com/office/drawing/2014/main" xmlns="" id="{1ABEB239-51E7-4FFD-B975-C1C2DB9CADDD}"/>
              </a:ext>
            </a:extLst>
          </p:cNvPr>
          <p:cNvSpPr/>
          <p:nvPr/>
        </p:nvSpPr>
        <p:spPr>
          <a:xfrm>
            <a:off x="456330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60698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60698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60698" y="59202"/>
                  <a:pt x="60698" y="59202"/>
                  <a:pt x="60698" y="59202"/>
                </a:cubicBezTo>
                <a:cubicBezTo>
                  <a:pt x="60698" y="11162"/>
                  <a:pt x="60698" y="11162"/>
                  <a:pt x="60698" y="11162"/>
                </a:cubicBezTo>
                <a:cubicBezTo>
                  <a:pt x="33743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0" name="Shape 4825">
            <a:extLst>
              <a:ext uri="{FF2B5EF4-FFF2-40B4-BE49-F238E27FC236}">
                <a16:creationId xmlns:a16="http://schemas.microsoft.com/office/drawing/2014/main" xmlns="" id="{D0B40FCD-2AE0-423D-91C0-75A87E41C526}"/>
              </a:ext>
            </a:extLst>
          </p:cNvPr>
          <p:cNvSpPr/>
          <p:nvPr/>
        </p:nvSpPr>
        <p:spPr>
          <a:xfrm>
            <a:off x="405755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59101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59101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11181" y="73156"/>
                  <a:pt x="16772" y="85913"/>
                  <a:pt x="25357" y="94285"/>
                </a:cubicBezTo>
                <a:cubicBezTo>
                  <a:pt x="59101" y="59202"/>
                  <a:pt x="59101" y="59202"/>
                  <a:pt x="59101" y="59202"/>
                </a:cubicBezTo>
                <a:cubicBezTo>
                  <a:pt x="59101" y="11162"/>
                  <a:pt x="59101" y="11162"/>
                  <a:pt x="59101" y="11162"/>
                </a:cubicBezTo>
                <a:cubicBezTo>
                  <a:pt x="32346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1" name="Shape 4826">
            <a:extLst>
              <a:ext uri="{FF2B5EF4-FFF2-40B4-BE49-F238E27FC236}">
                <a16:creationId xmlns:a16="http://schemas.microsoft.com/office/drawing/2014/main" xmlns="" id="{8C58F93A-57B4-487A-A54F-AF51A483C5CF}"/>
              </a:ext>
            </a:extLst>
          </p:cNvPr>
          <p:cNvSpPr/>
          <p:nvPr/>
        </p:nvSpPr>
        <p:spPr>
          <a:xfrm>
            <a:off x="3549687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2890"/>
                  <a:pt x="0" y="59202"/>
                </a:cubicBezTo>
                <a:cubicBezTo>
                  <a:pt x="0" y="26710"/>
                  <a:pt x="26600" y="0"/>
                  <a:pt x="59901" y="0"/>
                </a:cubicBezTo>
                <a:cubicBezTo>
                  <a:pt x="93399" y="0"/>
                  <a:pt x="119802" y="26710"/>
                  <a:pt x="119802" y="59202"/>
                </a:cubicBezTo>
                <a:cubicBezTo>
                  <a:pt x="119802" y="92890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59901" y="11162"/>
                  <a:pt x="59901" y="11162"/>
                  <a:pt x="59901" y="11162"/>
                </a:cubicBezTo>
                <a:cubicBezTo>
                  <a:pt x="33497" y="11162"/>
                  <a:pt x="11231" y="32292"/>
                  <a:pt x="11231" y="592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Shape 4827">
            <a:extLst>
              <a:ext uri="{FF2B5EF4-FFF2-40B4-BE49-F238E27FC236}">
                <a16:creationId xmlns:a16="http://schemas.microsoft.com/office/drawing/2014/main" xmlns="" id="{320BA59F-D0D0-432C-8479-B91D501A69E7}"/>
              </a:ext>
            </a:extLst>
          </p:cNvPr>
          <p:cNvSpPr/>
          <p:nvPr/>
        </p:nvSpPr>
        <p:spPr>
          <a:xfrm>
            <a:off x="3043935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60598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60598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3887" y="108438"/>
                  <a:pt x="60598" y="108438"/>
                </a:cubicBezTo>
                <a:cubicBezTo>
                  <a:pt x="73355" y="108438"/>
                  <a:pt x="85913" y="102857"/>
                  <a:pt x="94485" y="94285"/>
                </a:cubicBezTo>
                <a:cubicBezTo>
                  <a:pt x="60598" y="59202"/>
                  <a:pt x="60598" y="59202"/>
                  <a:pt x="60598" y="59202"/>
                </a:cubicBezTo>
                <a:cubicBezTo>
                  <a:pt x="60598" y="11162"/>
                  <a:pt x="60598" y="11162"/>
                  <a:pt x="60598" y="11162"/>
                </a:cubicBezTo>
                <a:cubicBezTo>
                  <a:pt x="33887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Shape 4828">
            <a:extLst>
              <a:ext uri="{FF2B5EF4-FFF2-40B4-BE49-F238E27FC236}">
                <a16:creationId xmlns:a16="http://schemas.microsoft.com/office/drawing/2014/main" xmlns="" id="{BB1F7A52-01E9-4B8B-A4B5-16C41642CF24}"/>
              </a:ext>
            </a:extLst>
          </p:cNvPr>
          <p:cNvSpPr/>
          <p:nvPr/>
        </p:nvSpPr>
        <p:spPr>
          <a:xfrm>
            <a:off x="2538184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4" name="Shape 4829">
            <a:extLst>
              <a:ext uri="{FF2B5EF4-FFF2-40B4-BE49-F238E27FC236}">
                <a16:creationId xmlns:a16="http://schemas.microsoft.com/office/drawing/2014/main" xmlns="" id="{214E3C9E-1203-4023-BD69-9413763D2750}"/>
              </a:ext>
            </a:extLst>
          </p:cNvPr>
          <p:cNvSpPr/>
          <p:nvPr/>
        </p:nvSpPr>
        <p:spPr>
          <a:xfrm>
            <a:off x="20366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94485" y="25315"/>
                </a:moveTo>
                <a:lnTo>
                  <a:pt x="94485" y="25315"/>
                </a:ln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46445"/>
                  <a:pt x="102857" y="33687"/>
                  <a:pt x="94485" y="25315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5" name="Shape 4830">
            <a:extLst>
              <a:ext uri="{FF2B5EF4-FFF2-40B4-BE49-F238E27FC236}">
                <a16:creationId xmlns:a16="http://schemas.microsoft.com/office/drawing/2014/main" xmlns="" id="{444278D1-DC59-48BE-A8F0-A365EA654CB3}"/>
              </a:ext>
            </a:extLst>
          </p:cNvPr>
          <p:cNvSpPr/>
          <p:nvPr/>
        </p:nvSpPr>
        <p:spPr>
          <a:xfrm>
            <a:off x="15245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6179" y="53421"/>
                </a:moveTo>
                <a:lnTo>
                  <a:pt x="66179" y="53421"/>
                </a:lnTo>
                <a:cubicBezTo>
                  <a:pt x="66179" y="0"/>
                  <a:pt x="66179" y="0"/>
                  <a:pt x="66179" y="0"/>
                </a:cubicBezTo>
                <a:cubicBezTo>
                  <a:pt x="95880" y="0"/>
                  <a:pt x="119800" y="23920"/>
                  <a:pt x="119800" y="53421"/>
                </a:cubicBezTo>
                <a:lnTo>
                  <a:pt x="66179" y="53421"/>
                </a:lnTo>
                <a:close/>
                <a:moveTo>
                  <a:pt x="55016" y="119800"/>
                </a:moveTo>
                <a:lnTo>
                  <a:pt x="55016" y="119800"/>
                </a:lnTo>
                <a:cubicBezTo>
                  <a:pt x="23920" y="119800"/>
                  <a:pt x="0" y="95681"/>
                  <a:pt x="0" y="64784"/>
                </a:cubicBezTo>
                <a:cubicBezTo>
                  <a:pt x="0" y="35083"/>
                  <a:pt x="23920" y="11162"/>
                  <a:pt x="55016" y="11162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108438" y="64784"/>
                  <a:pt x="108438" y="64784"/>
                  <a:pt x="108438" y="64784"/>
                </a:cubicBezTo>
                <a:cubicBezTo>
                  <a:pt x="108438" y="95681"/>
                  <a:pt x="84518" y="119800"/>
                  <a:pt x="55016" y="11980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6" name="Shape 4831">
            <a:extLst>
              <a:ext uri="{FF2B5EF4-FFF2-40B4-BE49-F238E27FC236}">
                <a16:creationId xmlns:a16="http://schemas.microsoft.com/office/drawing/2014/main" xmlns="" id="{E60C3C17-8ABA-4D88-A099-240A1B130BB4}"/>
              </a:ext>
            </a:extLst>
          </p:cNvPr>
          <p:cNvSpPr/>
          <p:nvPr/>
        </p:nvSpPr>
        <p:spPr>
          <a:xfrm>
            <a:off x="7108993" y="3220053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90" y="59901"/>
                </a:moveTo>
                <a:lnTo>
                  <a:pt x="119790" y="59901"/>
                </a:lnTo>
                <a:close/>
                <a:moveTo>
                  <a:pt x="56236" y="119802"/>
                </a:moveTo>
                <a:lnTo>
                  <a:pt x="56236" y="119802"/>
                </a:lnTo>
                <a:cubicBezTo>
                  <a:pt x="25087" y="119802"/>
                  <a:pt x="0" y="94778"/>
                  <a:pt x="0" y="65615"/>
                </a:cubicBezTo>
                <a:cubicBezTo>
                  <a:pt x="0" y="43349"/>
                  <a:pt x="14843" y="23842"/>
                  <a:pt x="35540" y="15369"/>
                </a:cubicBezTo>
                <a:lnTo>
                  <a:pt x="37003" y="15369"/>
                </a:lnTo>
                <a:cubicBezTo>
                  <a:pt x="39930" y="15369"/>
                  <a:pt x="42857" y="18325"/>
                  <a:pt x="42857" y="21083"/>
                </a:cubicBezTo>
                <a:cubicBezTo>
                  <a:pt x="42857" y="23842"/>
                  <a:pt x="41393" y="25221"/>
                  <a:pt x="38466" y="26600"/>
                </a:cubicBezTo>
                <a:cubicBezTo>
                  <a:pt x="22160" y="32118"/>
                  <a:pt x="11916" y="47487"/>
                  <a:pt x="11916" y="65615"/>
                </a:cubicBezTo>
                <a:cubicBezTo>
                  <a:pt x="11916" y="89261"/>
                  <a:pt x="31149" y="108768"/>
                  <a:pt x="56236" y="108768"/>
                </a:cubicBezTo>
                <a:cubicBezTo>
                  <a:pt x="81324" y="108768"/>
                  <a:pt x="102020" y="89261"/>
                  <a:pt x="102020" y="65615"/>
                </a:cubicBezTo>
                <a:cubicBezTo>
                  <a:pt x="102020" y="47487"/>
                  <a:pt x="90104" y="32118"/>
                  <a:pt x="74006" y="26600"/>
                </a:cubicBezTo>
                <a:cubicBezTo>
                  <a:pt x="72543" y="25221"/>
                  <a:pt x="71080" y="23842"/>
                  <a:pt x="71080" y="21083"/>
                </a:cubicBezTo>
                <a:cubicBezTo>
                  <a:pt x="71080" y="18325"/>
                  <a:pt x="72543" y="15369"/>
                  <a:pt x="76933" y="15369"/>
                </a:cubicBezTo>
                <a:lnTo>
                  <a:pt x="78397" y="15369"/>
                </a:lnTo>
                <a:cubicBezTo>
                  <a:pt x="99094" y="23842"/>
                  <a:pt x="113937" y="43349"/>
                  <a:pt x="113937" y="65615"/>
                </a:cubicBezTo>
                <a:cubicBezTo>
                  <a:pt x="113937" y="94778"/>
                  <a:pt x="88641" y="119802"/>
                  <a:pt x="56236" y="119802"/>
                </a:cubicBezTo>
                <a:close/>
                <a:moveTo>
                  <a:pt x="56236" y="61280"/>
                </a:moveTo>
                <a:lnTo>
                  <a:pt x="56236" y="61280"/>
                </a:lnTo>
                <a:cubicBezTo>
                  <a:pt x="53310" y="61280"/>
                  <a:pt x="50383" y="59901"/>
                  <a:pt x="50383" y="55763"/>
                </a:cubicBezTo>
                <a:cubicBezTo>
                  <a:pt x="50383" y="23842"/>
                  <a:pt x="50383" y="23842"/>
                  <a:pt x="50383" y="23842"/>
                </a:cubicBezTo>
                <a:cubicBezTo>
                  <a:pt x="50383" y="12610"/>
                  <a:pt x="50383" y="12610"/>
                  <a:pt x="50383" y="12610"/>
                </a:cubicBezTo>
                <a:cubicBezTo>
                  <a:pt x="50383" y="5714"/>
                  <a:pt x="50383" y="5714"/>
                  <a:pt x="50383" y="5714"/>
                </a:cubicBezTo>
                <a:cubicBezTo>
                  <a:pt x="50383" y="2955"/>
                  <a:pt x="53310" y="0"/>
                  <a:pt x="56236" y="0"/>
                </a:cubicBezTo>
                <a:cubicBezTo>
                  <a:pt x="60627" y="0"/>
                  <a:pt x="62090" y="2955"/>
                  <a:pt x="62090" y="5714"/>
                </a:cubicBezTo>
                <a:cubicBezTo>
                  <a:pt x="62090" y="22463"/>
                  <a:pt x="62090" y="22463"/>
                  <a:pt x="62090" y="22463"/>
                </a:cubicBezTo>
                <a:cubicBezTo>
                  <a:pt x="62090" y="33497"/>
                  <a:pt x="62090" y="33497"/>
                  <a:pt x="62090" y="33497"/>
                </a:cubicBezTo>
                <a:cubicBezTo>
                  <a:pt x="62090" y="55763"/>
                  <a:pt x="62090" y="55763"/>
                  <a:pt x="62090" y="55763"/>
                </a:cubicBezTo>
                <a:cubicBezTo>
                  <a:pt x="62090" y="59901"/>
                  <a:pt x="60627" y="61280"/>
                  <a:pt x="56236" y="6128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7" name="Shape 4832">
            <a:extLst>
              <a:ext uri="{FF2B5EF4-FFF2-40B4-BE49-F238E27FC236}">
                <a16:creationId xmlns:a16="http://schemas.microsoft.com/office/drawing/2014/main" xmlns="" id="{483CC609-325C-4020-A761-070B7102BB9D}"/>
              </a:ext>
            </a:extLst>
          </p:cNvPr>
          <p:cNvSpPr/>
          <p:nvPr/>
        </p:nvSpPr>
        <p:spPr>
          <a:xfrm>
            <a:off x="6586312" y="3230636"/>
            <a:ext cx="292024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36858"/>
                </a:moveTo>
                <a:lnTo>
                  <a:pt x="114088" y="36858"/>
                </a:lnTo>
                <a:cubicBezTo>
                  <a:pt x="108571" y="22198"/>
                  <a:pt x="97536" y="11727"/>
                  <a:pt x="83546" y="4397"/>
                </a:cubicBezTo>
                <a:cubicBezTo>
                  <a:pt x="87684" y="1465"/>
                  <a:pt x="91822" y="0"/>
                  <a:pt x="97536" y="0"/>
                </a:cubicBezTo>
                <a:cubicBezTo>
                  <a:pt x="109950" y="0"/>
                  <a:pt x="119802" y="10261"/>
                  <a:pt x="119802" y="23664"/>
                </a:cubicBezTo>
                <a:cubicBezTo>
                  <a:pt x="119802" y="28062"/>
                  <a:pt x="117044" y="33926"/>
                  <a:pt x="114088" y="36858"/>
                </a:cubicBezTo>
                <a:close/>
                <a:moveTo>
                  <a:pt x="114088" y="63664"/>
                </a:moveTo>
                <a:lnTo>
                  <a:pt x="114088" y="63664"/>
                </a:lnTo>
                <a:cubicBezTo>
                  <a:pt x="114088" y="78324"/>
                  <a:pt x="108571" y="91727"/>
                  <a:pt x="98916" y="101989"/>
                </a:cubicBezTo>
                <a:cubicBezTo>
                  <a:pt x="107192" y="110994"/>
                  <a:pt x="107192" y="110994"/>
                  <a:pt x="107192" y="110994"/>
                </a:cubicBezTo>
                <a:cubicBezTo>
                  <a:pt x="107192" y="110994"/>
                  <a:pt x="108571" y="112460"/>
                  <a:pt x="108571" y="113926"/>
                </a:cubicBezTo>
                <a:cubicBezTo>
                  <a:pt x="108571" y="118324"/>
                  <a:pt x="105812" y="119790"/>
                  <a:pt x="103054" y="119790"/>
                </a:cubicBezTo>
                <a:cubicBezTo>
                  <a:pt x="101674" y="119790"/>
                  <a:pt x="100295" y="119790"/>
                  <a:pt x="98916" y="118324"/>
                </a:cubicBezTo>
                <a:cubicBezTo>
                  <a:pt x="90443" y="109528"/>
                  <a:pt x="90443" y="109528"/>
                  <a:pt x="90443" y="109528"/>
                </a:cubicBezTo>
                <a:cubicBezTo>
                  <a:pt x="82167" y="116858"/>
                  <a:pt x="70935" y="119790"/>
                  <a:pt x="59901" y="119790"/>
                </a:cubicBezTo>
                <a:cubicBezTo>
                  <a:pt x="48669" y="119790"/>
                  <a:pt x="37635" y="116858"/>
                  <a:pt x="29162" y="109528"/>
                </a:cubicBezTo>
                <a:cubicBezTo>
                  <a:pt x="20886" y="118324"/>
                  <a:pt x="20886" y="118324"/>
                  <a:pt x="20886" y="118324"/>
                </a:cubicBezTo>
                <a:cubicBezTo>
                  <a:pt x="19507" y="119790"/>
                  <a:pt x="18128" y="119790"/>
                  <a:pt x="16748" y="119790"/>
                </a:cubicBezTo>
                <a:cubicBezTo>
                  <a:pt x="13990" y="119790"/>
                  <a:pt x="11034" y="118324"/>
                  <a:pt x="11034" y="113926"/>
                </a:cubicBezTo>
                <a:cubicBezTo>
                  <a:pt x="11034" y="112460"/>
                  <a:pt x="12610" y="110994"/>
                  <a:pt x="13990" y="110994"/>
                </a:cubicBezTo>
                <a:cubicBezTo>
                  <a:pt x="20886" y="101989"/>
                  <a:pt x="20886" y="101989"/>
                  <a:pt x="20886" y="101989"/>
                </a:cubicBezTo>
                <a:cubicBezTo>
                  <a:pt x="11034" y="91727"/>
                  <a:pt x="5517" y="78324"/>
                  <a:pt x="5517" y="63664"/>
                </a:cubicBezTo>
                <a:cubicBezTo>
                  <a:pt x="5517" y="30994"/>
                  <a:pt x="30541" y="5863"/>
                  <a:pt x="59901" y="5863"/>
                </a:cubicBezTo>
                <a:cubicBezTo>
                  <a:pt x="89064" y="5863"/>
                  <a:pt x="114088" y="30994"/>
                  <a:pt x="114088" y="63664"/>
                </a:cubicBezTo>
                <a:close/>
                <a:moveTo>
                  <a:pt x="59901" y="17801"/>
                </a:moveTo>
                <a:lnTo>
                  <a:pt x="59901" y="17801"/>
                </a:lnTo>
                <a:cubicBezTo>
                  <a:pt x="36256" y="17801"/>
                  <a:pt x="16748" y="38324"/>
                  <a:pt x="16748" y="63664"/>
                </a:cubicBezTo>
                <a:cubicBezTo>
                  <a:pt x="16748" y="88795"/>
                  <a:pt x="36256" y="108062"/>
                  <a:pt x="59901" y="108062"/>
                </a:cubicBezTo>
                <a:cubicBezTo>
                  <a:pt x="83546" y="108062"/>
                  <a:pt x="103054" y="88795"/>
                  <a:pt x="103054" y="63664"/>
                </a:cubicBezTo>
                <a:cubicBezTo>
                  <a:pt x="103054" y="38324"/>
                  <a:pt x="83546" y="17801"/>
                  <a:pt x="59901" y="17801"/>
                </a:cubicBezTo>
                <a:close/>
                <a:moveTo>
                  <a:pt x="82167" y="69528"/>
                </a:moveTo>
                <a:lnTo>
                  <a:pt x="82167" y="69528"/>
                </a:lnTo>
                <a:cubicBezTo>
                  <a:pt x="59901" y="69528"/>
                  <a:pt x="59901" y="69528"/>
                  <a:pt x="59901" y="69528"/>
                </a:cubicBezTo>
                <a:cubicBezTo>
                  <a:pt x="57142" y="69528"/>
                  <a:pt x="54384" y="66596"/>
                  <a:pt x="54384" y="63664"/>
                </a:cubicBezTo>
                <a:cubicBezTo>
                  <a:pt x="54384" y="30994"/>
                  <a:pt x="54384" y="30994"/>
                  <a:pt x="54384" y="30994"/>
                </a:cubicBezTo>
                <a:cubicBezTo>
                  <a:pt x="54384" y="28062"/>
                  <a:pt x="57142" y="25130"/>
                  <a:pt x="59901" y="25130"/>
                </a:cubicBezTo>
                <a:cubicBezTo>
                  <a:pt x="62660" y="25130"/>
                  <a:pt x="65418" y="28062"/>
                  <a:pt x="65418" y="30994"/>
                </a:cubicBezTo>
                <a:cubicBezTo>
                  <a:pt x="65418" y="57591"/>
                  <a:pt x="65418" y="57591"/>
                  <a:pt x="65418" y="57591"/>
                </a:cubicBezTo>
                <a:cubicBezTo>
                  <a:pt x="82167" y="57591"/>
                  <a:pt x="82167" y="57591"/>
                  <a:pt x="82167" y="57591"/>
                </a:cubicBezTo>
                <a:cubicBezTo>
                  <a:pt x="84926" y="57591"/>
                  <a:pt x="87684" y="59057"/>
                  <a:pt x="87684" y="63664"/>
                </a:cubicBezTo>
                <a:cubicBezTo>
                  <a:pt x="87684" y="66596"/>
                  <a:pt x="84926" y="69528"/>
                  <a:pt x="82167" y="69528"/>
                </a:cubicBezTo>
                <a:close/>
                <a:moveTo>
                  <a:pt x="5517" y="38324"/>
                </a:moveTo>
                <a:lnTo>
                  <a:pt x="5517" y="38324"/>
                </a:lnTo>
                <a:cubicBezTo>
                  <a:pt x="2758" y="33926"/>
                  <a:pt x="0" y="29528"/>
                  <a:pt x="0" y="23664"/>
                </a:cubicBezTo>
                <a:cubicBezTo>
                  <a:pt x="0" y="10261"/>
                  <a:pt x="9655" y="0"/>
                  <a:pt x="22266" y="0"/>
                </a:cubicBezTo>
                <a:cubicBezTo>
                  <a:pt x="27783" y="0"/>
                  <a:pt x="31921" y="1465"/>
                  <a:pt x="36256" y="4397"/>
                </a:cubicBezTo>
                <a:cubicBezTo>
                  <a:pt x="22266" y="11727"/>
                  <a:pt x="11034" y="23664"/>
                  <a:pt x="5517" y="3832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Shape 4833">
            <a:extLst>
              <a:ext uri="{FF2B5EF4-FFF2-40B4-BE49-F238E27FC236}">
                <a16:creationId xmlns:a16="http://schemas.microsoft.com/office/drawing/2014/main" xmlns="" id="{78BA7C05-356F-4B01-9F2B-9E7F9D80A669}"/>
              </a:ext>
            </a:extLst>
          </p:cNvPr>
          <p:cNvSpPr/>
          <p:nvPr/>
        </p:nvSpPr>
        <p:spPr>
          <a:xfrm>
            <a:off x="6082676" y="3220053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2"/>
                </a:moveTo>
                <a:lnTo>
                  <a:pt x="60598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600"/>
                  <a:pt x="26710" y="0"/>
                  <a:pt x="60598" y="0"/>
                </a:cubicBezTo>
                <a:cubicBezTo>
                  <a:pt x="92890" y="0"/>
                  <a:pt x="119800" y="26600"/>
                  <a:pt x="119800" y="59901"/>
                </a:cubicBezTo>
                <a:cubicBezTo>
                  <a:pt x="119800" y="93399"/>
                  <a:pt x="92890" y="119802"/>
                  <a:pt x="60598" y="119802"/>
                </a:cubicBezTo>
                <a:close/>
                <a:moveTo>
                  <a:pt x="60598" y="11231"/>
                </a:moveTo>
                <a:lnTo>
                  <a:pt x="60598" y="11231"/>
                </a:lnTo>
                <a:cubicBezTo>
                  <a:pt x="33687" y="11231"/>
                  <a:pt x="11162" y="33497"/>
                  <a:pt x="11162" y="59901"/>
                </a:cubicBezTo>
                <a:cubicBezTo>
                  <a:pt x="11162" y="86502"/>
                  <a:pt x="33687" y="108768"/>
                  <a:pt x="60598" y="108768"/>
                </a:cubicBezTo>
                <a:cubicBezTo>
                  <a:pt x="87308" y="108768"/>
                  <a:pt x="108438" y="86502"/>
                  <a:pt x="108438" y="59901"/>
                </a:cubicBezTo>
                <a:cubicBezTo>
                  <a:pt x="108438" y="33497"/>
                  <a:pt x="87308" y="11231"/>
                  <a:pt x="60598" y="11231"/>
                </a:cubicBezTo>
                <a:close/>
                <a:moveTo>
                  <a:pt x="84518" y="65615"/>
                </a:moveTo>
                <a:lnTo>
                  <a:pt x="84518" y="65615"/>
                </a:lnTo>
                <a:cubicBezTo>
                  <a:pt x="73156" y="65615"/>
                  <a:pt x="73156" y="65615"/>
                  <a:pt x="73156" y="65615"/>
                </a:cubicBezTo>
                <a:cubicBezTo>
                  <a:pt x="66179" y="65615"/>
                  <a:pt x="66179" y="65615"/>
                  <a:pt x="66179" y="65615"/>
                </a:cubicBezTo>
                <a:cubicBezTo>
                  <a:pt x="60598" y="65615"/>
                  <a:pt x="60598" y="65615"/>
                  <a:pt x="60598" y="65615"/>
                </a:cubicBezTo>
                <a:cubicBezTo>
                  <a:pt x="56411" y="65615"/>
                  <a:pt x="55016" y="62857"/>
                  <a:pt x="55016" y="59901"/>
                </a:cubicBezTo>
                <a:cubicBezTo>
                  <a:pt x="55016" y="26600"/>
                  <a:pt x="55016" y="26600"/>
                  <a:pt x="55016" y="26600"/>
                </a:cubicBezTo>
                <a:cubicBezTo>
                  <a:pt x="55016" y="23842"/>
                  <a:pt x="56411" y="21083"/>
                  <a:pt x="60598" y="21083"/>
                </a:cubicBezTo>
                <a:cubicBezTo>
                  <a:pt x="63388" y="21083"/>
                  <a:pt x="66179" y="23842"/>
                  <a:pt x="66179" y="26600"/>
                </a:cubicBezTo>
                <a:cubicBezTo>
                  <a:pt x="66179" y="54384"/>
                  <a:pt x="66179" y="54384"/>
                  <a:pt x="66179" y="54384"/>
                </a:cubicBezTo>
                <a:cubicBezTo>
                  <a:pt x="73156" y="54384"/>
                  <a:pt x="73156" y="54384"/>
                  <a:pt x="73156" y="54384"/>
                </a:cubicBezTo>
                <a:cubicBezTo>
                  <a:pt x="84518" y="54384"/>
                  <a:pt x="84518" y="54384"/>
                  <a:pt x="84518" y="54384"/>
                </a:cubicBezTo>
                <a:cubicBezTo>
                  <a:pt x="87308" y="54384"/>
                  <a:pt x="90099" y="57142"/>
                  <a:pt x="90099" y="59901"/>
                </a:cubicBezTo>
                <a:cubicBezTo>
                  <a:pt x="90099" y="62857"/>
                  <a:pt x="87308" y="65615"/>
                  <a:pt x="84518" y="65615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9" name="Shape 4834">
            <a:extLst>
              <a:ext uri="{FF2B5EF4-FFF2-40B4-BE49-F238E27FC236}">
                <a16:creationId xmlns:a16="http://schemas.microsoft.com/office/drawing/2014/main" xmlns="" id="{F28FB266-3282-4225-9E5E-414527208EF2}"/>
              </a:ext>
            </a:extLst>
          </p:cNvPr>
          <p:cNvSpPr/>
          <p:nvPr/>
        </p:nvSpPr>
        <p:spPr>
          <a:xfrm>
            <a:off x="5576925" y="3220053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2"/>
                </a:moveTo>
                <a:lnTo>
                  <a:pt x="59301" y="119802"/>
                </a:lnTo>
                <a:cubicBezTo>
                  <a:pt x="26755" y="119802"/>
                  <a:pt x="0" y="93399"/>
                  <a:pt x="0" y="59901"/>
                </a:cubicBezTo>
                <a:cubicBezTo>
                  <a:pt x="0" y="26600"/>
                  <a:pt x="26755" y="0"/>
                  <a:pt x="59301" y="0"/>
                </a:cubicBezTo>
                <a:cubicBezTo>
                  <a:pt x="93044" y="0"/>
                  <a:pt x="119800" y="26600"/>
                  <a:pt x="119800" y="59901"/>
                </a:cubicBezTo>
                <a:cubicBezTo>
                  <a:pt x="119800" y="93399"/>
                  <a:pt x="93044" y="119802"/>
                  <a:pt x="59301" y="119802"/>
                </a:cubicBezTo>
                <a:close/>
                <a:moveTo>
                  <a:pt x="59301" y="11231"/>
                </a:moveTo>
                <a:lnTo>
                  <a:pt x="59301" y="11231"/>
                </a:lnTo>
                <a:cubicBezTo>
                  <a:pt x="32346" y="11231"/>
                  <a:pt x="11181" y="33497"/>
                  <a:pt x="11181" y="59901"/>
                </a:cubicBezTo>
                <a:cubicBezTo>
                  <a:pt x="11181" y="72512"/>
                  <a:pt x="15574" y="83743"/>
                  <a:pt x="23960" y="92019"/>
                </a:cubicBezTo>
                <a:cubicBezTo>
                  <a:pt x="30948" y="89261"/>
                  <a:pt x="28153" y="92019"/>
                  <a:pt x="36539" y="87881"/>
                </a:cubicBezTo>
                <a:cubicBezTo>
                  <a:pt x="46522" y="83743"/>
                  <a:pt x="49317" y="82364"/>
                  <a:pt x="49317" y="82364"/>
                </a:cubicBezTo>
                <a:cubicBezTo>
                  <a:pt x="49317" y="73891"/>
                  <a:pt x="49317" y="73891"/>
                  <a:pt x="49317" y="73891"/>
                </a:cubicBezTo>
                <a:cubicBezTo>
                  <a:pt x="49317" y="73891"/>
                  <a:pt x="45124" y="71133"/>
                  <a:pt x="43727" y="62857"/>
                </a:cubicBezTo>
                <a:cubicBezTo>
                  <a:pt x="42329" y="64236"/>
                  <a:pt x="40931" y="59901"/>
                  <a:pt x="40931" y="58522"/>
                </a:cubicBezTo>
                <a:cubicBezTo>
                  <a:pt x="40931" y="55763"/>
                  <a:pt x="39534" y="50246"/>
                  <a:pt x="42329" y="50246"/>
                </a:cubicBezTo>
                <a:cubicBezTo>
                  <a:pt x="42329" y="46108"/>
                  <a:pt x="42329" y="43349"/>
                  <a:pt x="42329" y="40394"/>
                </a:cubicBezTo>
                <a:cubicBezTo>
                  <a:pt x="42329" y="34876"/>
                  <a:pt x="49317" y="26600"/>
                  <a:pt x="59301" y="26600"/>
                </a:cubicBezTo>
                <a:cubicBezTo>
                  <a:pt x="71880" y="26600"/>
                  <a:pt x="76073" y="34876"/>
                  <a:pt x="77670" y="40394"/>
                </a:cubicBezTo>
                <a:cubicBezTo>
                  <a:pt x="77670" y="43349"/>
                  <a:pt x="77670" y="46108"/>
                  <a:pt x="76073" y="50246"/>
                </a:cubicBezTo>
                <a:cubicBezTo>
                  <a:pt x="79068" y="50246"/>
                  <a:pt x="77670" y="55763"/>
                  <a:pt x="77670" y="58522"/>
                </a:cubicBezTo>
                <a:cubicBezTo>
                  <a:pt x="77670" y="59901"/>
                  <a:pt x="77670" y="64236"/>
                  <a:pt x="74675" y="62857"/>
                </a:cubicBezTo>
                <a:cubicBezTo>
                  <a:pt x="73277" y="71133"/>
                  <a:pt x="70482" y="73891"/>
                  <a:pt x="70482" y="73891"/>
                </a:cubicBezTo>
                <a:cubicBezTo>
                  <a:pt x="70482" y="82364"/>
                  <a:pt x="70482" y="82364"/>
                  <a:pt x="70482" y="82364"/>
                </a:cubicBezTo>
                <a:cubicBezTo>
                  <a:pt x="70482" y="82364"/>
                  <a:pt x="73277" y="83743"/>
                  <a:pt x="81863" y="87881"/>
                </a:cubicBezTo>
                <a:cubicBezTo>
                  <a:pt x="91647" y="92019"/>
                  <a:pt x="88851" y="89261"/>
                  <a:pt x="95840" y="92019"/>
                </a:cubicBezTo>
                <a:cubicBezTo>
                  <a:pt x="104425" y="83743"/>
                  <a:pt x="108618" y="72512"/>
                  <a:pt x="108618" y="59901"/>
                </a:cubicBezTo>
                <a:cubicBezTo>
                  <a:pt x="108618" y="33497"/>
                  <a:pt x="86056" y="11231"/>
                  <a:pt x="59301" y="11231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0" name="Shape 4835">
            <a:extLst>
              <a:ext uri="{FF2B5EF4-FFF2-40B4-BE49-F238E27FC236}">
                <a16:creationId xmlns:a16="http://schemas.microsoft.com/office/drawing/2014/main" xmlns="" id="{83705EC1-5A20-4CF5-84E4-3145429ACBAE}"/>
              </a:ext>
            </a:extLst>
          </p:cNvPr>
          <p:cNvSpPr/>
          <p:nvPr/>
        </p:nvSpPr>
        <p:spPr>
          <a:xfrm>
            <a:off x="5069058" y="3302603"/>
            <a:ext cx="292024" cy="2032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5764"/>
                </a:moveTo>
                <a:lnTo>
                  <a:pt x="119802" y="115764"/>
                </a:lnTo>
                <a:cubicBezTo>
                  <a:pt x="119802" y="117741"/>
                  <a:pt x="117039" y="119717"/>
                  <a:pt x="115657" y="119717"/>
                </a:cubicBezTo>
                <a:cubicBezTo>
                  <a:pt x="87828" y="119717"/>
                  <a:pt x="87828" y="119717"/>
                  <a:pt x="87828" y="119717"/>
                </a:cubicBezTo>
                <a:cubicBezTo>
                  <a:pt x="90592" y="119717"/>
                  <a:pt x="91973" y="117741"/>
                  <a:pt x="91973" y="113788"/>
                </a:cubicBezTo>
                <a:cubicBezTo>
                  <a:pt x="91973" y="113788"/>
                  <a:pt x="91973" y="89788"/>
                  <a:pt x="79539" y="81882"/>
                </a:cubicBezTo>
                <a:cubicBezTo>
                  <a:pt x="73815" y="77929"/>
                  <a:pt x="73815" y="77929"/>
                  <a:pt x="71052" y="77929"/>
                </a:cubicBezTo>
                <a:cubicBezTo>
                  <a:pt x="71052" y="68047"/>
                  <a:pt x="71052" y="68047"/>
                  <a:pt x="71052" y="68047"/>
                </a:cubicBezTo>
                <a:cubicBezTo>
                  <a:pt x="71052" y="68047"/>
                  <a:pt x="68289" y="63811"/>
                  <a:pt x="66907" y="53929"/>
                </a:cubicBezTo>
                <a:cubicBezTo>
                  <a:pt x="65526" y="53929"/>
                  <a:pt x="65526" y="51952"/>
                  <a:pt x="65526" y="48000"/>
                </a:cubicBezTo>
                <a:cubicBezTo>
                  <a:pt x="65526" y="46023"/>
                  <a:pt x="64144" y="39811"/>
                  <a:pt x="65526" y="39811"/>
                </a:cubicBezTo>
                <a:cubicBezTo>
                  <a:pt x="65526" y="35858"/>
                  <a:pt x="65526" y="29929"/>
                  <a:pt x="65526" y="27952"/>
                </a:cubicBezTo>
                <a:cubicBezTo>
                  <a:pt x="65526" y="20047"/>
                  <a:pt x="71052" y="12141"/>
                  <a:pt x="79539" y="12141"/>
                </a:cubicBezTo>
                <a:cubicBezTo>
                  <a:pt x="89210" y="12141"/>
                  <a:pt x="93355" y="20047"/>
                  <a:pt x="94736" y="27952"/>
                </a:cubicBezTo>
                <a:cubicBezTo>
                  <a:pt x="94736" y="29929"/>
                  <a:pt x="93355" y="35858"/>
                  <a:pt x="93355" y="39811"/>
                </a:cubicBezTo>
                <a:cubicBezTo>
                  <a:pt x="96118" y="39811"/>
                  <a:pt x="94736" y="46023"/>
                  <a:pt x="94736" y="48000"/>
                </a:cubicBezTo>
                <a:cubicBezTo>
                  <a:pt x="94736" y="51952"/>
                  <a:pt x="93355" y="53929"/>
                  <a:pt x="91973" y="53929"/>
                </a:cubicBezTo>
                <a:cubicBezTo>
                  <a:pt x="90592" y="63811"/>
                  <a:pt x="87828" y="68047"/>
                  <a:pt x="87828" y="68047"/>
                </a:cubicBezTo>
                <a:cubicBezTo>
                  <a:pt x="87828" y="77929"/>
                  <a:pt x="87828" y="77929"/>
                  <a:pt x="87828" y="77929"/>
                </a:cubicBezTo>
                <a:cubicBezTo>
                  <a:pt x="87828" y="77929"/>
                  <a:pt x="90592" y="77929"/>
                  <a:pt x="97500" y="83858"/>
                </a:cubicBezTo>
                <a:cubicBezTo>
                  <a:pt x="105986" y="87811"/>
                  <a:pt x="103223" y="83858"/>
                  <a:pt x="108750" y="89788"/>
                </a:cubicBezTo>
                <a:cubicBezTo>
                  <a:pt x="119802" y="95717"/>
                  <a:pt x="119802" y="115764"/>
                  <a:pt x="119802" y="115764"/>
                </a:cubicBezTo>
                <a:close/>
                <a:moveTo>
                  <a:pt x="64144" y="79905"/>
                </a:moveTo>
                <a:lnTo>
                  <a:pt x="64144" y="79905"/>
                </a:lnTo>
                <a:cubicBezTo>
                  <a:pt x="72434" y="83858"/>
                  <a:pt x="69671" y="81882"/>
                  <a:pt x="76578" y="85835"/>
                </a:cubicBezTo>
                <a:cubicBezTo>
                  <a:pt x="87828" y="93741"/>
                  <a:pt x="87828" y="113788"/>
                  <a:pt x="87828" y="113788"/>
                </a:cubicBezTo>
                <a:cubicBezTo>
                  <a:pt x="87828" y="117741"/>
                  <a:pt x="85065" y="119717"/>
                  <a:pt x="83684" y="119717"/>
                </a:cubicBezTo>
                <a:cubicBezTo>
                  <a:pt x="4144" y="119717"/>
                  <a:pt x="4144" y="119717"/>
                  <a:pt x="4144" y="119717"/>
                </a:cubicBezTo>
                <a:cubicBezTo>
                  <a:pt x="2763" y="119717"/>
                  <a:pt x="0" y="117741"/>
                  <a:pt x="0" y="113788"/>
                </a:cubicBezTo>
                <a:cubicBezTo>
                  <a:pt x="0" y="113788"/>
                  <a:pt x="0" y="93741"/>
                  <a:pt x="11052" y="85835"/>
                </a:cubicBezTo>
                <a:cubicBezTo>
                  <a:pt x="18157" y="81882"/>
                  <a:pt x="15197" y="85835"/>
                  <a:pt x="23684" y="79905"/>
                </a:cubicBezTo>
                <a:cubicBezTo>
                  <a:pt x="31973" y="75952"/>
                  <a:pt x="34736" y="73976"/>
                  <a:pt x="34736" y="73976"/>
                </a:cubicBezTo>
                <a:cubicBezTo>
                  <a:pt x="34736" y="61835"/>
                  <a:pt x="34736" y="61835"/>
                  <a:pt x="34736" y="61835"/>
                </a:cubicBezTo>
                <a:cubicBezTo>
                  <a:pt x="34736" y="61835"/>
                  <a:pt x="30592" y="57882"/>
                  <a:pt x="30592" y="48000"/>
                </a:cubicBezTo>
                <a:cubicBezTo>
                  <a:pt x="27828" y="48000"/>
                  <a:pt x="27828" y="44047"/>
                  <a:pt x="27828" y="42070"/>
                </a:cubicBezTo>
                <a:cubicBezTo>
                  <a:pt x="27828" y="39811"/>
                  <a:pt x="26447" y="31905"/>
                  <a:pt x="29210" y="31905"/>
                </a:cubicBezTo>
                <a:cubicBezTo>
                  <a:pt x="27828" y="25976"/>
                  <a:pt x="27828" y="22023"/>
                  <a:pt x="27828" y="20047"/>
                </a:cubicBezTo>
                <a:cubicBezTo>
                  <a:pt x="29210" y="9882"/>
                  <a:pt x="34736" y="1976"/>
                  <a:pt x="43223" y="0"/>
                </a:cubicBezTo>
                <a:cubicBezTo>
                  <a:pt x="54276" y="1976"/>
                  <a:pt x="58618" y="9882"/>
                  <a:pt x="60000" y="20047"/>
                </a:cubicBezTo>
                <a:cubicBezTo>
                  <a:pt x="60000" y="22023"/>
                  <a:pt x="60000" y="25976"/>
                  <a:pt x="58618" y="31905"/>
                </a:cubicBezTo>
                <a:cubicBezTo>
                  <a:pt x="61381" y="31905"/>
                  <a:pt x="60000" y="39811"/>
                  <a:pt x="60000" y="42070"/>
                </a:cubicBezTo>
                <a:cubicBezTo>
                  <a:pt x="60000" y="44047"/>
                  <a:pt x="60000" y="48000"/>
                  <a:pt x="57236" y="48000"/>
                </a:cubicBezTo>
                <a:cubicBezTo>
                  <a:pt x="55657" y="57882"/>
                  <a:pt x="52894" y="61835"/>
                  <a:pt x="52894" y="61835"/>
                </a:cubicBezTo>
                <a:cubicBezTo>
                  <a:pt x="52894" y="73976"/>
                  <a:pt x="52894" y="73976"/>
                  <a:pt x="52894" y="73976"/>
                </a:cubicBezTo>
                <a:cubicBezTo>
                  <a:pt x="52894" y="73976"/>
                  <a:pt x="55657" y="73976"/>
                  <a:pt x="64144" y="79905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1" name="Shape 4836">
            <a:extLst>
              <a:ext uri="{FF2B5EF4-FFF2-40B4-BE49-F238E27FC236}">
                <a16:creationId xmlns:a16="http://schemas.microsoft.com/office/drawing/2014/main" xmlns="" id="{C8571AD6-047F-4F32-802E-7BEBB9EFB451}"/>
              </a:ext>
            </a:extLst>
          </p:cNvPr>
          <p:cNvSpPr/>
          <p:nvPr/>
        </p:nvSpPr>
        <p:spPr>
          <a:xfrm>
            <a:off x="456330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02" y="105310"/>
                </a:moveTo>
                <a:lnTo>
                  <a:pt x="118402" y="105310"/>
                </a:lnTo>
                <a:cubicBezTo>
                  <a:pt x="105823" y="118344"/>
                  <a:pt x="105823" y="118344"/>
                  <a:pt x="105823" y="118344"/>
                </a:cubicBezTo>
                <a:cubicBezTo>
                  <a:pt x="104425" y="119793"/>
                  <a:pt x="102828" y="119793"/>
                  <a:pt x="101430" y="119793"/>
                </a:cubicBezTo>
                <a:cubicBezTo>
                  <a:pt x="98635" y="119793"/>
                  <a:pt x="95840" y="118344"/>
                  <a:pt x="95840" y="114000"/>
                </a:cubicBezTo>
                <a:cubicBezTo>
                  <a:pt x="95840" y="112551"/>
                  <a:pt x="95840" y="111103"/>
                  <a:pt x="97237" y="111103"/>
                </a:cubicBezTo>
                <a:cubicBezTo>
                  <a:pt x="101430" y="106758"/>
                  <a:pt x="101430" y="106758"/>
                  <a:pt x="101430" y="106758"/>
                </a:cubicBezTo>
                <a:cubicBezTo>
                  <a:pt x="74675" y="106758"/>
                  <a:pt x="74675" y="106758"/>
                  <a:pt x="74675" y="106758"/>
                </a:cubicBezTo>
                <a:cubicBezTo>
                  <a:pt x="71880" y="106758"/>
                  <a:pt x="69084" y="103862"/>
                  <a:pt x="69084" y="100758"/>
                </a:cubicBezTo>
                <a:cubicBezTo>
                  <a:pt x="69084" y="97862"/>
                  <a:pt x="71880" y="94965"/>
                  <a:pt x="74675" y="94965"/>
                </a:cubicBezTo>
                <a:cubicBezTo>
                  <a:pt x="101430" y="94965"/>
                  <a:pt x="101430" y="94965"/>
                  <a:pt x="101430" y="94965"/>
                </a:cubicBezTo>
                <a:cubicBezTo>
                  <a:pt x="97237" y="90620"/>
                  <a:pt x="97237" y="90620"/>
                  <a:pt x="97237" y="90620"/>
                </a:cubicBezTo>
                <a:cubicBezTo>
                  <a:pt x="95840" y="90620"/>
                  <a:pt x="95840" y="89172"/>
                  <a:pt x="95840" y="87724"/>
                </a:cubicBezTo>
                <a:cubicBezTo>
                  <a:pt x="95840" y="83379"/>
                  <a:pt x="98635" y="81931"/>
                  <a:pt x="101430" y="81931"/>
                </a:cubicBezTo>
                <a:cubicBezTo>
                  <a:pt x="102828" y="81931"/>
                  <a:pt x="104425" y="81931"/>
                  <a:pt x="105823" y="83379"/>
                </a:cubicBezTo>
                <a:cubicBezTo>
                  <a:pt x="118402" y="96413"/>
                  <a:pt x="118402" y="96413"/>
                  <a:pt x="118402" y="96413"/>
                </a:cubicBezTo>
                <a:cubicBezTo>
                  <a:pt x="119800" y="97862"/>
                  <a:pt x="119800" y="99310"/>
                  <a:pt x="119800" y="100758"/>
                </a:cubicBezTo>
                <a:cubicBezTo>
                  <a:pt x="119800" y="102206"/>
                  <a:pt x="119800" y="103862"/>
                  <a:pt x="118402" y="105310"/>
                </a:cubicBezTo>
                <a:close/>
                <a:moveTo>
                  <a:pt x="90249" y="89172"/>
                </a:moveTo>
                <a:lnTo>
                  <a:pt x="90249" y="89172"/>
                </a:lnTo>
                <a:cubicBezTo>
                  <a:pt x="74675" y="89172"/>
                  <a:pt x="74675" y="89172"/>
                  <a:pt x="74675" y="89172"/>
                </a:cubicBezTo>
                <a:cubicBezTo>
                  <a:pt x="69084" y="89172"/>
                  <a:pt x="63494" y="94965"/>
                  <a:pt x="63494" y="100758"/>
                </a:cubicBezTo>
                <a:cubicBezTo>
                  <a:pt x="63494" y="106758"/>
                  <a:pt x="69084" y="112551"/>
                  <a:pt x="74675" y="112551"/>
                </a:cubicBezTo>
                <a:cubicBezTo>
                  <a:pt x="90249" y="112551"/>
                  <a:pt x="90249" y="112551"/>
                  <a:pt x="90249" y="112551"/>
                </a:cubicBezTo>
                <a:lnTo>
                  <a:pt x="90249" y="114000"/>
                </a:lnTo>
                <a:cubicBezTo>
                  <a:pt x="90249" y="116896"/>
                  <a:pt x="90249" y="118344"/>
                  <a:pt x="91647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279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74" y="84827"/>
                </a:cubicBezTo>
                <a:cubicBezTo>
                  <a:pt x="23960" y="80275"/>
                  <a:pt x="21164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329" y="56896"/>
                  <a:pt x="40732" y="46758"/>
                </a:cubicBezTo>
                <a:cubicBezTo>
                  <a:pt x="37936" y="48206"/>
                  <a:pt x="37936" y="43862"/>
                  <a:pt x="37936" y="40965"/>
                </a:cubicBezTo>
                <a:cubicBezTo>
                  <a:pt x="37936" y="37862"/>
                  <a:pt x="36539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9334" y="10137"/>
                  <a:pt x="47920" y="0"/>
                  <a:pt x="60698" y="0"/>
                </a:cubicBezTo>
                <a:cubicBezTo>
                  <a:pt x="74675" y="0"/>
                  <a:pt x="81863" y="10137"/>
                  <a:pt x="81863" y="19034"/>
                </a:cubicBezTo>
                <a:cubicBezTo>
                  <a:pt x="81863" y="20482"/>
                  <a:pt x="81863" y="26275"/>
                  <a:pt x="80266" y="30620"/>
                </a:cubicBezTo>
                <a:cubicBezTo>
                  <a:pt x="84658" y="30620"/>
                  <a:pt x="83261" y="37862"/>
                  <a:pt x="83261" y="40965"/>
                </a:cubicBezTo>
                <a:cubicBezTo>
                  <a:pt x="83261" y="43862"/>
                  <a:pt x="81863" y="48206"/>
                  <a:pt x="78868" y="46758"/>
                </a:cubicBez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6073" y="74482"/>
                  <a:pt x="87454" y="78827"/>
                </a:cubicBezTo>
                <a:cubicBezTo>
                  <a:pt x="88851" y="80275"/>
                  <a:pt x="90249" y="80275"/>
                  <a:pt x="91647" y="80275"/>
                </a:cubicBezTo>
                <a:cubicBezTo>
                  <a:pt x="90249" y="83379"/>
                  <a:pt x="90249" y="84827"/>
                  <a:pt x="90249" y="87724"/>
                </a:cubicBezTo>
                <a:lnTo>
                  <a:pt x="90249" y="89172"/>
                </a:lnTo>
                <a:close/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2" y="119793"/>
                  <a:pt x="114209" y="119793"/>
                </a:cubicBezTo>
                <a:cubicBezTo>
                  <a:pt x="111414" y="119793"/>
                  <a:pt x="111414" y="119793"/>
                  <a:pt x="111414" y="119793"/>
                </a:cubicBezTo>
                <a:cubicBezTo>
                  <a:pt x="119800" y="111103"/>
                  <a:pt x="119800" y="111103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Shape 4837">
            <a:extLst>
              <a:ext uri="{FF2B5EF4-FFF2-40B4-BE49-F238E27FC236}">
                <a16:creationId xmlns:a16="http://schemas.microsoft.com/office/drawing/2014/main" xmlns="" id="{B7D7CD75-686D-4805-A9D3-31506BB0AF17}"/>
              </a:ext>
            </a:extLst>
          </p:cNvPr>
          <p:cNvSpPr/>
          <p:nvPr/>
        </p:nvSpPr>
        <p:spPr>
          <a:xfrm>
            <a:off x="405755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06758"/>
                </a:moveTo>
                <a:lnTo>
                  <a:pt x="114209" y="106758"/>
                </a:lnTo>
                <a:cubicBezTo>
                  <a:pt x="88851" y="106758"/>
                  <a:pt x="88851" y="106758"/>
                  <a:pt x="88851" y="106758"/>
                </a:cubicBezTo>
                <a:cubicBezTo>
                  <a:pt x="91647" y="111103"/>
                  <a:pt x="91647" y="111103"/>
                  <a:pt x="91647" y="111103"/>
                </a:cubicBezTo>
                <a:cubicBezTo>
                  <a:pt x="93044" y="111103"/>
                  <a:pt x="93044" y="112551"/>
                  <a:pt x="93044" y="114000"/>
                </a:cubicBezTo>
                <a:cubicBezTo>
                  <a:pt x="93044" y="118344"/>
                  <a:pt x="91647" y="119793"/>
                  <a:pt x="87454" y="119793"/>
                </a:cubicBezTo>
                <a:cubicBezTo>
                  <a:pt x="86056" y="119793"/>
                  <a:pt x="84658" y="119793"/>
                  <a:pt x="84658" y="118344"/>
                </a:cubicBezTo>
                <a:cubicBezTo>
                  <a:pt x="70482" y="105310"/>
                  <a:pt x="70482" y="105310"/>
                  <a:pt x="70482" y="105310"/>
                </a:cubicBezTo>
                <a:cubicBezTo>
                  <a:pt x="69084" y="103862"/>
                  <a:pt x="69084" y="102206"/>
                  <a:pt x="69084" y="100758"/>
                </a:cubicBezTo>
                <a:cubicBezTo>
                  <a:pt x="69084" y="99310"/>
                  <a:pt x="69084" y="97862"/>
                  <a:pt x="70482" y="96413"/>
                </a:cubicBezTo>
                <a:cubicBezTo>
                  <a:pt x="84658" y="83379"/>
                  <a:pt x="84658" y="83379"/>
                  <a:pt x="84658" y="83379"/>
                </a:cubicBezTo>
                <a:cubicBezTo>
                  <a:pt x="84658" y="81931"/>
                  <a:pt x="86056" y="81931"/>
                  <a:pt x="87454" y="81931"/>
                </a:cubicBezTo>
                <a:cubicBezTo>
                  <a:pt x="91647" y="81931"/>
                  <a:pt x="93044" y="83379"/>
                  <a:pt x="93044" y="87724"/>
                </a:cubicBezTo>
                <a:cubicBezTo>
                  <a:pt x="93044" y="89172"/>
                  <a:pt x="93044" y="90620"/>
                  <a:pt x="91647" y="90620"/>
                </a:cubicBezTo>
                <a:cubicBezTo>
                  <a:pt x="88851" y="94965"/>
                  <a:pt x="88851" y="94965"/>
                  <a:pt x="88851" y="94965"/>
                </a:cubicBezTo>
                <a:cubicBezTo>
                  <a:pt x="114209" y="94965"/>
                  <a:pt x="114209" y="94965"/>
                  <a:pt x="114209" y="94965"/>
                </a:cubicBezTo>
                <a:cubicBezTo>
                  <a:pt x="117004" y="94965"/>
                  <a:pt x="119800" y="97862"/>
                  <a:pt x="119800" y="100758"/>
                </a:cubicBezTo>
                <a:cubicBezTo>
                  <a:pt x="119800" y="103862"/>
                  <a:pt x="117004" y="106758"/>
                  <a:pt x="114209" y="106758"/>
                </a:cubicBezTo>
                <a:close/>
                <a:moveTo>
                  <a:pt x="98635" y="87724"/>
                </a:moveTo>
                <a:lnTo>
                  <a:pt x="98635" y="87724"/>
                </a:lnTo>
                <a:cubicBezTo>
                  <a:pt x="98635" y="86275"/>
                  <a:pt x="98635" y="84827"/>
                  <a:pt x="98635" y="83379"/>
                </a:cubicBezTo>
                <a:cubicBezTo>
                  <a:pt x="100033" y="83379"/>
                  <a:pt x="101430" y="83379"/>
                  <a:pt x="104226" y="84827"/>
                </a:cubicBezTo>
                <a:cubicBezTo>
                  <a:pt x="107221" y="86275"/>
                  <a:pt x="108618" y="87724"/>
                  <a:pt x="110016" y="89172"/>
                </a:cubicBezTo>
                <a:cubicBezTo>
                  <a:pt x="98635" y="89172"/>
                  <a:pt x="98635" y="89172"/>
                  <a:pt x="98635" y="89172"/>
                </a:cubicBezTo>
                <a:lnTo>
                  <a:pt x="98635" y="87724"/>
                </a:lnTo>
                <a:close/>
                <a:moveTo>
                  <a:pt x="78868" y="46758"/>
                </a:moveTo>
                <a:lnTo>
                  <a:pt x="78868" y="46758"/>
                </a:ln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4675" y="73034"/>
                  <a:pt x="81663" y="77379"/>
                </a:cubicBezTo>
                <a:lnTo>
                  <a:pt x="80266" y="78827"/>
                </a:lnTo>
                <a:cubicBezTo>
                  <a:pt x="66289" y="92068"/>
                  <a:pt x="66289" y="92068"/>
                  <a:pt x="66289" y="92068"/>
                </a:cubicBezTo>
                <a:cubicBezTo>
                  <a:pt x="64891" y="94965"/>
                  <a:pt x="63494" y="97862"/>
                  <a:pt x="63494" y="100758"/>
                </a:cubicBezTo>
                <a:cubicBezTo>
                  <a:pt x="63494" y="103862"/>
                  <a:pt x="64891" y="106758"/>
                  <a:pt x="66289" y="109655"/>
                </a:cubicBezTo>
                <a:cubicBezTo>
                  <a:pt x="77470" y="119793"/>
                  <a:pt x="77470" y="119793"/>
                  <a:pt x="77470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1397" y="119793"/>
                  <a:pt x="0" y="118344"/>
                  <a:pt x="0" y="114000"/>
                </a:cubicBezTo>
                <a:cubicBezTo>
                  <a:pt x="0" y="114000"/>
                  <a:pt x="0" y="93517"/>
                  <a:pt x="13976" y="84827"/>
                </a:cubicBezTo>
                <a:cubicBezTo>
                  <a:pt x="23960" y="80275"/>
                  <a:pt x="19567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129" y="56896"/>
                  <a:pt x="40732" y="46758"/>
                </a:cubicBezTo>
                <a:cubicBezTo>
                  <a:pt x="37936" y="48206"/>
                  <a:pt x="36539" y="43862"/>
                  <a:pt x="36539" y="40965"/>
                </a:cubicBezTo>
                <a:cubicBezTo>
                  <a:pt x="36539" y="37862"/>
                  <a:pt x="35141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7936" y="10137"/>
                  <a:pt x="46522" y="0"/>
                  <a:pt x="59101" y="0"/>
                </a:cubicBezTo>
                <a:cubicBezTo>
                  <a:pt x="74675" y="0"/>
                  <a:pt x="80266" y="10137"/>
                  <a:pt x="81663" y="19034"/>
                </a:cubicBezTo>
                <a:cubicBezTo>
                  <a:pt x="81663" y="20482"/>
                  <a:pt x="81663" y="26275"/>
                  <a:pt x="80266" y="30620"/>
                </a:cubicBezTo>
                <a:cubicBezTo>
                  <a:pt x="84658" y="30620"/>
                  <a:pt x="83261" y="37862"/>
                  <a:pt x="81663" y="40965"/>
                </a:cubicBezTo>
                <a:cubicBezTo>
                  <a:pt x="81663" y="43862"/>
                  <a:pt x="81663" y="48206"/>
                  <a:pt x="78868" y="46758"/>
                </a:cubicBezTo>
                <a:close/>
                <a:moveTo>
                  <a:pt x="98635" y="112551"/>
                </a:moveTo>
                <a:lnTo>
                  <a:pt x="98635" y="112551"/>
                </a:lnTo>
                <a:cubicBezTo>
                  <a:pt x="114209" y="112551"/>
                  <a:pt x="114209" y="112551"/>
                  <a:pt x="114209" y="112551"/>
                </a:cubicBezTo>
                <a:cubicBezTo>
                  <a:pt x="115607" y="112551"/>
                  <a:pt x="118402" y="112551"/>
                  <a:pt x="119800" y="111103"/>
                </a:cubicBezTo>
                <a:cubicBezTo>
                  <a:pt x="119800" y="112551"/>
                  <a:pt x="119800" y="114000"/>
                  <a:pt x="119800" y="114000"/>
                </a:cubicBezTo>
                <a:cubicBezTo>
                  <a:pt x="119800" y="118344"/>
                  <a:pt x="117004" y="119793"/>
                  <a:pt x="114209" y="119793"/>
                </a:cubicBezTo>
                <a:cubicBezTo>
                  <a:pt x="97237" y="119793"/>
                  <a:pt x="97237" y="119793"/>
                  <a:pt x="97237" y="119793"/>
                </a:cubicBezTo>
                <a:cubicBezTo>
                  <a:pt x="98635" y="118344"/>
                  <a:pt x="98635" y="116896"/>
                  <a:pt x="98635" y="114000"/>
                </a:cubicBezTo>
                <a:lnTo>
                  <a:pt x="98635" y="11255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3" name="Shape 4838">
            <a:extLst>
              <a:ext uri="{FF2B5EF4-FFF2-40B4-BE49-F238E27FC236}">
                <a16:creationId xmlns:a16="http://schemas.microsoft.com/office/drawing/2014/main" xmlns="" id="{5F6C3120-65DB-455F-8B1D-506EF67DC475}"/>
              </a:ext>
            </a:extLst>
          </p:cNvPr>
          <p:cNvSpPr/>
          <p:nvPr/>
        </p:nvSpPr>
        <p:spPr>
          <a:xfrm>
            <a:off x="354968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147" y="102206"/>
                </a:moveTo>
                <a:lnTo>
                  <a:pt x="110147" y="102206"/>
                </a:lnTo>
                <a:cubicBezTo>
                  <a:pt x="117044" y="111103"/>
                  <a:pt x="117044" y="111103"/>
                  <a:pt x="117044" y="111103"/>
                </a:cubicBezTo>
                <a:cubicBezTo>
                  <a:pt x="118423" y="111103"/>
                  <a:pt x="119802" y="112551"/>
                  <a:pt x="119802" y="114000"/>
                </a:cubicBezTo>
                <a:cubicBezTo>
                  <a:pt x="119802" y="118344"/>
                  <a:pt x="117044" y="119793"/>
                  <a:pt x="114285" y="119793"/>
                </a:cubicBezTo>
                <a:cubicBezTo>
                  <a:pt x="112906" y="119793"/>
                  <a:pt x="111527" y="119793"/>
                  <a:pt x="110147" y="118344"/>
                </a:cubicBezTo>
                <a:cubicBezTo>
                  <a:pt x="103054" y="111103"/>
                  <a:pt x="103054" y="111103"/>
                  <a:pt x="103054" y="111103"/>
                </a:cubicBezTo>
                <a:cubicBezTo>
                  <a:pt x="94778" y="118344"/>
                  <a:pt x="94778" y="118344"/>
                  <a:pt x="94778" y="118344"/>
                </a:cubicBezTo>
                <a:cubicBezTo>
                  <a:pt x="94778" y="119793"/>
                  <a:pt x="93399" y="119793"/>
                  <a:pt x="92019" y="119793"/>
                </a:cubicBezTo>
                <a:cubicBezTo>
                  <a:pt x="87881" y="119793"/>
                  <a:pt x="86502" y="118344"/>
                  <a:pt x="86502" y="114000"/>
                </a:cubicBezTo>
                <a:cubicBezTo>
                  <a:pt x="86502" y="112551"/>
                  <a:pt x="86502" y="111103"/>
                  <a:pt x="87881" y="111103"/>
                </a:cubicBezTo>
                <a:cubicBezTo>
                  <a:pt x="94778" y="102206"/>
                  <a:pt x="94778" y="102206"/>
                  <a:pt x="94778" y="102206"/>
                </a:cubicBezTo>
                <a:cubicBezTo>
                  <a:pt x="87881" y="94965"/>
                  <a:pt x="87881" y="94965"/>
                  <a:pt x="87881" y="94965"/>
                </a:cubicBezTo>
                <a:cubicBezTo>
                  <a:pt x="86502" y="93517"/>
                  <a:pt x="86502" y="92068"/>
                  <a:pt x="86502" y="90620"/>
                </a:cubicBezTo>
                <a:cubicBezTo>
                  <a:pt x="86502" y="87724"/>
                  <a:pt x="87881" y="84827"/>
                  <a:pt x="92019" y="84827"/>
                </a:cubicBezTo>
                <a:cubicBezTo>
                  <a:pt x="93399" y="84827"/>
                  <a:pt x="94778" y="86275"/>
                  <a:pt x="94778" y="87724"/>
                </a:cubicBezTo>
                <a:cubicBezTo>
                  <a:pt x="103054" y="94965"/>
                  <a:pt x="103054" y="94965"/>
                  <a:pt x="103054" y="94965"/>
                </a:cubicBezTo>
                <a:cubicBezTo>
                  <a:pt x="110147" y="87724"/>
                  <a:pt x="110147" y="87724"/>
                  <a:pt x="110147" y="87724"/>
                </a:cubicBezTo>
                <a:cubicBezTo>
                  <a:pt x="111527" y="86275"/>
                  <a:pt x="112906" y="84827"/>
                  <a:pt x="114285" y="84827"/>
                </a:cubicBezTo>
                <a:cubicBezTo>
                  <a:pt x="117044" y="84827"/>
                  <a:pt x="119802" y="87724"/>
                  <a:pt x="119802" y="90620"/>
                </a:cubicBezTo>
                <a:cubicBezTo>
                  <a:pt x="119802" y="92068"/>
                  <a:pt x="118423" y="93517"/>
                  <a:pt x="117044" y="94965"/>
                </a:cubicBezTo>
                <a:lnTo>
                  <a:pt x="110147" y="102206"/>
                </a:lnTo>
                <a:close/>
                <a:moveTo>
                  <a:pt x="80788" y="90620"/>
                </a:moveTo>
                <a:lnTo>
                  <a:pt x="80788" y="90620"/>
                </a:lnTo>
                <a:cubicBezTo>
                  <a:pt x="80788" y="94965"/>
                  <a:pt x="82167" y="97862"/>
                  <a:pt x="83546" y="99310"/>
                </a:cubicBezTo>
                <a:cubicBezTo>
                  <a:pt x="86502" y="102206"/>
                  <a:pt x="86502" y="102206"/>
                  <a:pt x="86502" y="102206"/>
                </a:cubicBezTo>
                <a:cubicBezTo>
                  <a:pt x="83546" y="106758"/>
                  <a:pt x="83546" y="106758"/>
                  <a:pt x="83546" y="106758"/>
                </a:cubicBezTo>
                <a:cubicBezTo>
                  <a:pt x="82167" y="108206"/>
                  <a:pt x="80788" y="111103"/>
                  <a:pt x="80788" y="114000"/>
                </a:cubicBezTo>
                <a:cubicBezTo>
                  <a:pt x="80788" y="116896"/>
                  <a:pt x="80788" y="118344"/>
                  <a:pt x="82167" y="119793"/>
                </a:cubicBezTo>
                <a:cubicBezTo>
                  <a:pt x="5714" y="119793"/>
                  <a:pt x="5714" y="119793"/>
                  <a:pt x="5714" y="119793"/>
                </a:cubicBezTo>
                <a:cubicBezTo>
                  <a:pt x="295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221" y="80275"/>
                  <a:pt x="20886" y="84827"/>
                  <a:pt x="32118" y="78827"/>
                </a:cubicBezTo>
                <a:cubicBezTo>
                  <a:pt x="44532" y="74482"/>
                  <a:pt x="47487" y="73034"/>
                  <a:pt x="47487" y="73034"/>
                </a:cubicBezTo>
                <a:cubicBezTo>
                  <a:pt x="47487" y="61241"/>
                  <a:pt x="47487" y="61241"/>
                  <a:pt x="47487" y="61241"/>
                </a:cubicBezTo>
                <a:cubicBezTo>
                  <a:pt x="47487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487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881" y="78827"/>
                </a:cubicBezTo>
                <a:cubicBezTo>
                  <a:pt x="87881" y="78827"/>
                  <a:pt x="87881" y="80275"/>
                  <a:pt x="89261" y="80275"/>
                </a:cubicBezTo>
                <a:cubicBezTo>
                  <a:pt x="83546" y="81931"/>
                  <a:pt x="80788" y="86275"/>
                  <a:pt x="80788" y="9062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Shape 4839">
            <a:extLst>
              <a:ext uri="{FF2B5EF4-FFF2-40B4-BE49-F238E27FC236}">
                <a16:creationId xmlns:a16="http://schemas.microsoft.com/office/drawing/2014/main" xmlns="" id="{0D758535-B72F-49A0-B5CD-81463E3D1578}"/>
              </a:ext>
            </a:extLst>
          </p:cNvPr>
          <p:cNvSpPr/>
          <p:nvPr/>
        </p:nvSpPr>
        <p:spPr>
          <a:xfrm>
            <a:off x="3043935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857" y="114000"/>
                </a:moveTo>
                <a:lnTo>
                  <a:pt x="102857" y="114000"/>
                </a:lnTo>
                <a:cubicBezTo>
                  <a:pt x="102857" y="115448"/>
                  <a:pt x="101461" y="116896"/>
                  <a:pt x="100066" y="116896"/>
                </a:cubicBezTo>
                <a:cubicBezTo>
                  <a:pt x="98671" y="116896"/>
                  <a:pt x="97275" y="115448"/>
                  <a:pt x="95880" y="114000"/>
                </a:cubicBezTo>
                <a:cubicBezTo>
                  <a:pt x="88903" y="106758"/>
                  <a:pt x="88903" y="106758"/>
                  <a:pt x="88903" y="106758"/>
                </a:cubicBezTo>
                <a:cubicBezTo>
                  <a:pt x="87508" y="105310"/>
                  <a:pt x="85913" y="103862"/>
                  <a:pt x="85913" y="102206"/>
                </a:cubicBezTo>
                <a:cubicBezTo>
                  <a:pt x="85913" y="99310"/>
                  <a:pt x="88903" y="96413"/>
                  <a:pt x="91694" y="96413"/>
                </a:cubicBezTo>
                <a:cubicBezTo>
                  <a:pt x="93089" y="96413"/>
                  <a:pt x="94485" y="97862"/>
                  <a:pt x="95880" y="99310"/>
                </a:cubicBezTo>
                <a:cubicBezTo>
                  <a:pt x="100066" y="102206"/>
                  <a:pt x="100066" y="102206"/>
                  <a:pt x="100066" y="102206"/>
                </a:cubicBezTo>
                <a:cubicBezTo>
                  <a:pt x="111428" y="90620"/>
                  <a:pt x="111428" y="90620"/>
                  <a:pt x="111428" y="90620"/>
                </a:cubicBezTo>
                <a:cubicBezTo>
                  <a:pt x="111428" y="89172"/>
                  <a:pt x="112823" y="89172"/>
                  <a:pt x="114219" y="89172"/>
                </a:cubicBezTo>
                <a:cubicBezTo>
                  <a:pt x="118405" y="89172"/>
                  <a:pt x="119800" y="92068"/>
                  <a:pt x="119800" y="94965"/>
                </a:cubicBezTo>
                <a:cubicBezTo>
                  <a:pt x="119800" y="96413"/>
                  <a:pt x="119800" y="97862"/>
                  <a:pt x="118405" y="99310"/>
                </a:cubicBezTo>
                <a:lnTo>
                  <a:pt x="102857" y="114000"/>
                </a:lnTo>
                <a:close/>
                <a:moveTo>
                  <a:pt x="100066" y="93517"/>
                </a:moveTo>
                <a:lnTo>
                  <a:pt x="100066" y="93517"/>
                </a:lnTo>
                <a:cubicBezTo>
                  <a:pt x="97275" y="92068"/>
                  <a:pt x="94485" y="90620"/>
                  <a:pt x="91694" y="90620"/>
                </a:cubicBezTo>
                <a:cubicBezTo>
                  <a:pt x="85913" y="90620"/>
                  <a:pt x="80332" y="96413"/>
                  <a:pt x="80332" y="102206"/>
                </a:cubicBezTo>
                <a:cubicBezTo>
                  <a:pt x="80332" y="106758"/>
                  <a:pt x="81727" y="109655"/>
                  <a:pt x="84518" y="111103"/>
                </a:cubicBezTo>
                <a:cubicBezTo>
                  <a:pt x="91694" y="118344"/>
                  <a:pt x="91694" y="118344"/>
                  <a:pt x="91694" y="118344"/>
                </a:cubicBezTo>
                <a:cubicBezTo>
                  <a:pt x="91694" y="119793"/>
                  <a:pt x="93089" y="119793"/>
                  <a:pt x="9308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29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8039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5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05647" y="86275"/>
                  <a:pt x="105647" y="86275"/>
                  <a:pt x="107043" y="86275"/>
                </a:cubicBezTo>
                <a:lnTo>
                  <a:pt x="100066" y="93517"/>
                </a:lnTo>
                <a:close/>
                <a:moveTo>
                  <a:pt x="119800" y="106758"/>
                </a:moveTo>
                <a:lnTo>
                  <a:pt x="119800" y="106758"/>
                </a:lnTo>
                <a:cubicBezTo>
                  <a:pt x="119800" y="111103"/>
                  <a:pt x="119800" y="114000"/>
                  <a:pt x="119800" y="114000"/>
                </a:cubicBezTo>
                <a:cubicBezTo>
                  <a:pt x="119800" y="118344"/>
                  <a:pt x="118405" y="119793"/>
                  <a:pt x="114219" y="119793"/>
                </a:cubicBezTo>
                <a:cubicBezTo>
                  <a:pt x="105647" y="119793"/>
                  <a:pt x="105647" y="119793"/>
                  <a:pt x="105647" y="119793"/>
                </a:cubicBezTo>
                <a:cubicBezTo>
                  <a:pt x="107043" y="119793"/>
                  <a:pt x="107043" y="119793"/>
                  <a:pt x="107043" y="118344"/>
                </a:cubicBezTo>
                <a:lnTo>
                  <a:pt x="119800" y="10675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5" name="Shape 4840">
            <a:extLst>
              <a:ext uri="{FF2B5EF4-FFF2-40B4-BE49-F238E27FC236}">
                <a16:creationId xmlns:a16="http://schemas.microsoft.com/office/drawing/2014/main" xmlns="" id="{1C5C107E-9DA6-41FF-BF9C-D3E4BC779E58}"/>
              </a:ext>
            </a:extLst>
          </p:cNvPr>
          <p:cNvSpPr/>
          <p:nvPr/>
        </p:nvSpPr>
        <p:spPr>
          <a:xfrm>
            <a:off x="2538184" y="3226403"/>
            <a:ext cx="289907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7009" y="119793"/>
                  <a:pt x="11421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1395" y="119793"/>
                  <a:pt x="0" y="118344"/>
                  <a:pt x="0" y="114000"/>
                </a:cubicBezTo>
                <a:cubicBezTo>
                  <a:pt x="0" y="114000"/>
                  <a:pt x="0" y="93517"/>
                  <a:pt x="14152" y="84827"/>
                </a:cubicBezTo>
                <a:cubicBezTo>
                  <a:pt x="23920" y="80275"/>
                  <a:pt x="19734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6677" y="43862"/>
                  <a:pt x="36677" y="40965"/>
                </a:cubicBezTo>
                <a:cubicBezTo>
                  <a:pt x="36677" y="37862"/>
                  <a:pt x="35282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8073" y="10137"/>
                  <a:pt x="46445" y="0"/>
                  <a:pt x="59202" y="0"/>
                </a:cubicBezTo>
                <a:cubicBezTo>
                  <a:pt x="74750" y="0"/>
                  <a:pt x="80332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1727" y="40965"/>
                </a:cubicBezTo>
                <a:cubicBezTo>
                  <a:pt x="81727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98671" y="84827"/>
                  <a:pt x="95880" y="80275"/>
                  <a:pt x="104252" y="84827"/>
                </a:cubicBezTo>
                <a:cubicBezTo>
                  <a:pt x="107043" y="86275"/>
                  <a:pt x="109833" y="89172"/>
                  <a:pt x="111428" y="90620"/>
                </a:cubicBezTo>
                <a:cubicBezTo>
                  <a:pt x="90299" y="90620"/>
                  <a:pt x="90299" y="90620"/>
                  <a:pt x="90299" y="90620"/>
                </a:cubicBezTo>
                <a:cubicBezTo>
                  <a:pt x="83122" y="90620"/>
                  <a:pt x="78936" y="96413"/>
                  <a:pt x="78936" y="102206"/>
                </a:cubicBezTo>
                <a:cubicBezTo>
                  <a:pt x="78936" y="109655"/>
                  <a:pt x="83122" y="114000"/>
                  <a:pt x="90299" y="114000"/>
                </a:cubicBezTo>
                <a:cubicBezTo>
                  <a:pt x="112823" y="114000"/>
                  <a:pt x="112823" y="114000"/>
                  <a:pt x="112823" y="114000"/>
                </a:cubicBezTo>
                <a:cubicBezTo>
                  <a:pt x="115614" y="114000"/>
                  <a:pt x="117009" y="114000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  <a:moveTo>
                  <a:pt x="112823" y="108206"/>
                </a:moveTo>
                <a:lnTo>
                  <a:pt x="112823" y="108206"/>
                </a:lnTo>
                <a:cubicBezTo>
                  <a:pt x="90299" y="108206"/>
                  <a:pt x="90299" y="108206"/>
                  <a:pt x="90299" y="108206"/>
                </a:cubicBezTo>
                <a:cubicBezTo>
                  <a:pt x="85913" y="108206"/>
                  <a:pt x="84518" y="106758"/>
                  <a:pt x="84518" y="102206"/>
                </a:cubicBezTo>
                <a:cubicBezTo>
                  <a:pt x="84518" y="99310"/>
                  <a:pt x="85913" y="96413"/>
                  <a:pt x="90299" y="96413"/>
                </a:cubicBezTo>
                <a:cubicBezTo>
                  <a:pt x="112823" y="96413"/>
                  <a:pt x="112823" y="96413"/>
                  <a:pt x="112823" y="96413"/>
                </a:cubicBezTo>
                <a:cubicBezTo>
                  <a:pt x="115614" y="96413"/>
                  <a:pt x="118405" y="99310"/>
                  <a:pt x="118405" y="102206"/>
                </a:cubicBezTo>
                <a:cubicBezTo>
                  <a:pt x="118405" y="106758"/>
                  <a:pt x="115614" y="108206"/>
                  <a:pt x="112823" y="10820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6" name="Shape 4841">
            <a:extLst>
              <a:ext uri="{FF2B5EF4-FFF2-40B4-BE49-F238E27FC236}">
                <a16:creationId xmlns:a16="http://schemas.microsoft.com/office/drawing/2014/main" xmlns="" id="{4A097E0C-B715-45AB-99E7-D80FF33A75EE}"/>
              </a:ext>
            </a:extLst>
          </p:cNvPr>
          <p:cNvSpPr/>
          <p:nvPr/>
        </p:nvSpPr>
        <p:spPr>
          <a:xfrm>
            <a:off x="203031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4000"/>
                </a:moveTo>
                <a:lnTo>
                  <a:pt x="119802" y="114000"/>
                </a:lnTo>
                <a:cubicBezTo>
                  <a:pt x="119802" y="118344"/>
                  <a:pt x="117044" y="119793"/>
                  <a:pt x="114285" y="119793"/>
                </a:cubicBezTo>
                <a:cubicBezTo>
                  <a:pt x="109950" y="119793"/>
                  <a:pt x="109950" y="119793"/>
                  <a:pt x="109950" y="119793"/>
                </a:cubicBezTo>
                <a:cubicBezTo>
                  <a:pt x="111330" y="118344"/>
                  <a:pt x="111330" y="116896"/>
                  <a:pt x="111330" y="114000"/>
                </a:cubicBezTo>
                <a:cubicBezTo>
                  <a:pt x="114285" y="114000"/>
                  <a:pt x="117044" y="114000"/>
                  <a:pt x="119802" y="111103"/>
                </a:cubicBezTo>
                <a:cubicBezTo>
                  <a:pt x="119802" y="114000"/>
                  <a:pt x="119802" y="114000"/>
                  <a:pt x="119802" y="114000"/>
                </a:cubicBezTo>
                <a:close/>
                <a:moveTo>
                  <a:pt x="111330" y="108206"/>
                </a:moveTo>
                <a:lnTo>
                  <a:pt x="111330" y="108206"/>
                </a:lnTo>
                <a:cubicBezTo>
                  <a:pt x="105812" y="108206"/>
                  <a:pt x="105812" y="108206"/>
                  <a:pt x="105812" y="108206"/>
                </a:cubicBezTo>
                <a:cubicBezTo>
                  <a:pt x="105812" y="114000"/>
                  <a:pt x="105812" y="114000"/>
                  <a:pt x="105812" y="114000"/>
                </a:cubicBezTo>
                <a:cubicBezTo>
                  <a:pt x="105812" y="118344"/>
                  <a:pt x="104433" y="119793"/>
                  <a:pt x="100295" y="119793"/>
                </a:cubicBezTo>
                <a:cubicBezTo>
                  <a:pt x="97536" y="119793"/>
                  <a:pt x="94778" y="118344"/>
                  <a:pt x="94778" y="114000"/>
                </a:cubicBezTo>
                <a:cubicBezTo>
                  <a:pt x="94778" y="108206"/>
                  <a:pt x="94778" y="108206"/>
                  <a:pt x="94778" y="108206"/>
                </a:cubicBezTo>
                <a:cubicBezTo>
                  <a:pt x="89064" y="108206"/>
                  <a:pt x="89064" y="108206"/>
                  <a:pt x="89064" y="108206"/>
                </a:cubicBezTo>
                <a:cubicBezTo>
                  <a:pt x="86305" y="108206"/>
                  <a:pt x="83546" y="106758"/>
                  <a:pt x="83546" y="102206"/>
                </a:cubicBezTo>
                <a:cubicBezTo>
                  <a:pt x="83546" y="99310"/>
                  <a:pt x="86305" y="96413"/>
                  <a:pt x="89064" y="96413"/>
                </a:cubicBezTo>
                <a:cubicBezTo>
                  <a:pt x="94778" y="96413"/>
                  <a:pt x="94778" y="96413"/>
                  <a:pt x="94778" y="96413"/>
                </a:cubicBezTo>
                <a:cubicBezTo>
                  <a:pt x="94778" y="90620"/>
                  <a:pt x="94778" y="90620"/>
                  <a:pt x="94778" y="90620"/>
                </a:cubicBezTo>
                <a:cubicBezTo>
                  <a:pt x="94778" y="87724"/>
                  <a:pt x="97536" y="84827"/>
                  <a:pt x="100295" y="84827"/>
                </a:cubicBezTo>
                <a:cubicBezTo>
                  <a:pt x="104433" y="84827"/>
                  <a:pt x="105812" y="87724"/>
                  <a:pt x="105812" y="90620"/>
                </a:cubicBezTo>
                <a:cubicBezTo>
                  <a:pt x="105812" y="96413"/>
                  <a:pt x="105812" y="96413"/>
                  <a:pt x="105812" y="96413"/>
                </a:cubicBezTo>
                <a:cubicBezTo>
                  <a:pt x="111330" y="96413"/>
                  <a:pt x="111330" y="96413"/>
                  <a:pt x="111330" y="96413"/>
                </a:cubicBezTo>
                <a:cubicBezTo>
                  <a:pt x="115665" y="96413"/>
                  <a:pt x="117044" y="99310"/>
                  <a:pt x="117044" y="102206"/>
                </a:cubicBezTo>
                <a:cubicBezTo>
                  <a:pt x="117044" y="106758"/>
                  <a:pt x="115665" y="108206"/>
                  <a:pt x="111330" y="108206"/>
                </a:cubicBezTo>
                <a:close/>
                <a:moveTo>
                  <a:pt x="89064" y="90620"/>
                </a:moveTo>
                <a:lnTo>
                  <a:pt x="89064" y="90620"/>
                </a:lnTo>
                <a:cubicBezTo>
                  <a:pt x="83546" y="90620"/>
                  <a:pt x="78029" y="96413"/>
                  <a:pt x="78029" y="102206"/>
                </a:cubicBezTo>
                <a:cubicBezTo>
                  <a:pt x="78029" y="109655"/>
                  <a:pt x="83546" y="114000"/>
                  <a:pt x="89064" y="114000"/>
                </a:cubicBezTo>
                <a:cubicBezTo>
                  <a:pt x="89064" y="116896"/>
                  <a:pt x="90443" y="118344"/>
                  <a:pt x="90443" y="119793"/>
                </a:cubicBezTo>
                <a:cubicBezTo>
                  <a:pt x="5517" y="119793"/>
                  <a:pt x="5517" y="119793"/>
                  <a:pt x="5517" y="119793"/>
                </a:cubicBezTo>
                <a:cubicBezTo>
                  <a:pt x="2758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024" y="80275"/>
                  <a:pt x="20886" y="84827"/>
                  <a:pt x="32118" y="78827"/>
                </a:cubicBezTo>
                <a:cubicBezTo>
                  <a:pt x="44532" y="74482"/>
                  <a:pt x="47290" y="73034"/>
                  <a:pt x="47290" y="73034"/>
                </a:cubicBezTo>
                <a:cubicBezTo>
                  <a:pt x="47290" y="61241"/>
                  <a:pt x="47290" y="61241"/>
                  <a:pt x="47290" y="61241"/>
                </a:cubicBezTo>
                <a:cubicBezTo>
                  <a:pt x="47290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290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684" y="78827"/>
                </a:cubicBezTo>
                <a:cubicBezTo>
                  <a:pt x="90443" y="80275"/>
                  <a:pt x="92019" y="81931"/>
                  <a:pt x="94778" y="81931"/>
                </a:cubicBezTo>
                <a:cubicBezTo>
                  <a:pt x="92019" y="83379"/>
                  <a:pt x="89064" y="87724"/>
                  <a:pt x="89064" y="9062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7" name="Shape 4842">
            <a:extLst>
              <a:ext uri="{FF2B5EF4-FFF2-40B4-BE49-F238E27FC236}">
                <a16:creationId xmlns:a16="http://schemas.microsoft.com/office/drawing/2014/main" xmlns="" id="{D611CD95-6498-49C7-8986-756E6F1FE0BE}"/>
              </a:ext>
            </a:extLst>
          </p:cNvPr>
          <p:cNvSpPr/>
          <p:nvPr/>
        </p:nvSpPr>
        <p:spPr>
          <a:xfrm>
            <a:off x="1524564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5" y="119793"/>
                  <a:pt x="114019" y="119793"/>
                </a:cubicBezTo>
                <a:cubicBezTo>
                  <a:pt x="5581" y="119793"/>
                  <a:pt x="5581" y="119793"/>
                  <a:pt x="5581" y="119793"/>
                </a:cubicBezTo>
                <a:cubicBezTo>
                  <a:pt x="27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7840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19800" y="93517"/>
                  <a:pt x="119800" y="114000"/>
                  <a:pt x="119800" y="114000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8" name="Shape 4843">
            <a:extLst>
              <a:ext uri="{FF2B5EF4-FFF2-40B4-BE49-F238E27FC236}">
                <a16:creationId xmlns:a16="http://schemas.microsoft.com/office/drawing/2014/main" xmlns="" id="{0ADA3CBA-31F2-4BE4-AA0D-1EFEB7DAE97F}"/>
              </a:ext>
            </a:extLst>
          </p:cNvPr>
          <p:cNvSpPr/>
          <p:nvPr/>
        </p:nvSpPr>
        <p:spPr>
          <a:xfrm>
            <a:off x="7096295" y="2731103"/>
            <a:ext cx="289907" cy="254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5913" y="0"/>
                </a:moveTo>
                <a:lnTo>
                  <a:pt x="85913" y="0"/>
                </a:lnTo>
                <a:cubicBezTo>
                  <a:pt x="77541" y="0"/>
                  <a:pt x="68970" y="4745"/>
                  <a:pt x="63388" y="11073"/>
                </a:cubicBezTo>
                <a:cubicBezTo>
                  <a:pt x="59202" y="15819"/>
                  <a:pt x="59202" y="15819"/>
                  <a:pt x="59202" y="15819"/>
                </a:cubicBezTo>
                <a:cubicBezTo>
                  <a:pt x="56411" y="11073"/>
                  <a:pt x="56411" y="11073"/>
                  <a:pt x="56411" y="11073"/>
                </a:cubicBezTo>
                <a:cubicBezTo>
                  <a:pt x="49435" y="4745"/>
                  <a:pt x="42259" y="0"/>
                  <a:pt x="33887" y="0"/>
                </a:cubicBezTo>
                <a:cubicBezTo>
                  <a:pt x="23920" y="0"/>
                  <a:pt x="15548" y="4745"/>
                  <a:pt x="9966" y="11073"/>
                </a:cubicBezTo>
                <a:cubicBezTo>
                  <a:pt x="2790" y="18983"/>
                  <a:pt x="0" y="28700"/>
                  <a:pt x="0" y="38192"/>
                </a:cubicBezTo>
                <a:cubicBezTo>
                  <a:pt x="0" y="49491"/>
                  <a:pt x="2790" y="58983"/>
                  <a:pt x="9966" y="65536"/>
                </a:cubicBezTo>
                <a:cubicBezTo>
                  <a:pt x="55016" y="116610"/>
                  <a:pt x="55016" y="116610"/>
                  <a:pt x="55016" y="116610"/>
                </a:cubicBezTo>
                <a:cubicBezTo>
                  <a:pt x="56411" y="118192"/>
                  <a:pt x="57807" y="119774"/>
                  <a:pt x="59202" y="119774"/>
                </a:cubicBezTo>
                <a:cubicBezTo>
                  <a:pt x="61993" y="119774"/>
                  <a:pt x="63388" y="118192"/>
                  <a:pt x="64784" y="116610"/>
                </a:cubicBezTo>
                <a:cubicBezTo>
                  <a:pt x="109833" y="65536"/>
                  <a:pt x="109833" y="65536"/>
                  <a:pt x="109833" y="65536"/>
                </a:cubicBezTo>
                <a:cubicBezTo>
                  <a:pt x="117009" y="58983"/>
                  <a:pt x="119800" y="49491"/>
                  <a:pt x="119800" y="38192"/>
                </a:cubicBezTo>
                <a:cubicBezTo>
                  <a:pt x="119800" y="28700"/>
                  <a:pt x="117009" y="18983"/>
                  <a:pt x="109833" y="11073"/>
                </a:cubicBezTo>
                <a:cubicBezTo>
                  <a:pt x="102857" y="4745"/>
                  <a:pt x="94485" y="0"/>
                  <a:pt x="85913" y="0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9" name="Shape 4844">
            <a:extLst>
              <a:ext uri="{FF2B5EF4-FFF2-40B4-BE49-F238E27FC236}">
                <a16:creationId xmlns:a16="http://schemas.microsoft.com/office/drawing/2014/main" xmlns="" id="{44B47123-97C8-4021-BCFE-A67C7EC4B663}"/>
              </a:ext>
            </a:extLst>
          </p:cNvPr>
          <p:cNvSpPr/>
          <p:nvPr/>
        </p:nvSpPr>
        <p:spPr>
          <a:xfrm>
            <a:off x="659689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3877" y="34128"/>
                </a:moveTo>
                <a:lnTo>
                  <a:pt x="103877" y="34128"/>
                </a:lnTo>
                <a:cubicBezTo>
                  <a:pt x="85102" y="18495"/>
                  <a:pt x="85102" y="18495"/>
                  <a:pt x="85102" y="18495"/>
                </a:cubicBezTo>
                <a:cubicBezTo>
                  <a:pt x="85102" y="62091"/>
                  <a:pt x="85102" y="62091"/>
                  <a:pt x="85102" y="62091"/>
                </a:cubicBezTo>
                <a:cubicBezTo>
                  <a:pt x="80816" y="63633"/>
                  <a:pt x="76530" y="65394"/>
                  <a:pt x="73673" y="70018"/>
                </a:cubicBezTo>
                <a:cubicBezTo>
                  <a:pt x="73673" y="16954"/>
                  <a:pt x="73673" y="16954"/>
                  <a:pt x="73673" y="16954"/>
                </a:cubicBezTo>
                <a:cubicBezTo>
                  <a:pt x="41836" y="34128"/>
                  <a:pt x="41836" y="34128"/>
                  <a:pt x="41836" y="34128"/>
                </a:cubicBezTo>
                <a:cubicBezTo>
                  <a:pt x="41836" y="104146"/>
                  <a:pt x="41836" y="104146"/>
                  <a:pt x="41836" y="104146"/>
                </a:cubicBezTo>
                <a:cubicBezTo>
                  <a:pt x="63469" y="91816"/>
                  <a:pt x="63469" y="91816"/>
                  <a:pt x="63469" y="91816"/>
                </a:cubicBezTo>
                <a:lnTo>
                  <a:pt x="63469" y="93357"/>
                </a:lnTo>
                <a:cubicBezTo>
                  <a:pt x="63469" y="96440"/>
                  <a:pt x="63469" y="101064"/>
                  <a:pt x="64897" y="104146"/>
                </a:cubicBezTo>
                <a:cubicBezTo>
                  <a:pt x="38979" y="119779"/>
                  <a:pt x="38979" y="119779"/>
                  <a:pt x="38979" y="119779"/>
                </a:cubicBezTo>
                <a:cubicBezTo>
                  <a:pt x="38979" y="119779"/>
                  <a:pt x="37551" y="119779"/>
                  <a:pt x="36122" y="119779"/>
                </a:cubicBezTo>
                <a:cubicBezTo>
                  <a:pt x="34693" y="119779"/>
                  <a:pt x="34693" y="119779"/>
                  <a:pt x="33265" y="119779"/>
                </a:cubicBezTo>
                <a:cubicBezTo>
                  <a:pt x="2857" y="94899"/>
                  <a:pt x="2857" y="94899"/>
                  <a:pt x="2857" y="94899"/>
                </a:cubicBezTo>
                <a:cubicBezTo>
                  <a:pt x="1428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57" y="0"/>
                  <a:pt x="5714" y="0"/>
                </a:cubicBezTo>
                <a:cubicBezTo>
                  <a:pt x="7142" y="0"/>
                  <a:pt x="8775" y="0"/>
                  <a:pt x="8775" y="1541"/>
                </a:cubicBezTo>
                <a:cubicBezTo>
                  <a:pt x="37551" y="23339"/>
                  <a:pt x="37551" y="23339"/>
                  <a:pt x="37551" y="23339"/>
                </a:cubicBezTo>
                <a:cubicBezTo>
                  <a:pt x="76530" y="0"/>
                  <a:pt x="76530" y="0"/>
                  <a:pt x="76530" y="0"/>
                </a:cubicBezTo>
                <a:cubicBezTo>
                  <a:pt x="76530" y="0"/>
                  <a:pt x="77959" y="0"/>
                  <a:pt x="79387" y="0"/>
                </a:cubicBezTo>
                <a:cubicBezTo>
                  <a:pt x="80816" y="0"/>
                  <a:pt x="80816" y="0"/>
                  <a:pt x="82244" y="1541"/>
                </a:cubicBezTo>
                <a:cubicBezTo>
                  <a:pt x="112448" y="26422"/>
                  <a:pt x="112448" y="26422"/>
                  <a:pt x="112448" y="26422"/>
                </a:cubicBezTo>
                <a:cubicBezTo>
                  <a:pt x="113877" y="27963"/>
                  <a:pt x="115510" y="29504"/>
                  <a:pt x="115510" y="31045"/>
                </a:cubicBezTo>
                <a:cubicBezTo>
                  <a:pt x="115510" y="70018"/>
                  <a:pt x="115510" y="70018"/>
                  <a:pt x="115510" y="70018"/>
                </a:cubicBezTo>
                <a:cubicBezTo>
                  <a:pt x="112448" y="65394"/>
                  <a:pt x="108163" y="63633"/>
                  <a:pt x="103877" y="62091"/>
                </a:cubicBezTo>
                <a:lnTo>
                  <a:pt x="103877" y="34128"/>
                </a:lnTo>
                <a:close/>
                <a:moveTo>
                  <a:pt x="30204" y="34128"/>
                </a:moveTo>
                <a:lnTo>
                  <a:pt x="30204" y="34128"/>
                </a:lnTo>
                <a:cubicBezTo>
                  <a:pt x="11632" y="18495"/>
                  <a:pt x="11632" y="18495"/>
                  <a:pt x="11632" y="18495"/>
                </a:cubicBezTo>
                <a:cubicBezTo>
                  <a:pt x="11632" y="85431"/>
                  <a:pt x="11632" y="85431"/>
                  <a:pt x="11632" y="85431"/>
                </a:cubicBezTo>
                <a:cubicBezTo>
                  <a:pt x="30204" y="101064"/>
                  <a:pt x="30204" y="101064"/>
                  <a:pt x="30204" y="101064"/>
                </a:cubicBezTo>
                <a:lnTo>
                  <a:pt x="30204" y="34128"/>
                </a:lnTo>
                <a:close/>
                <a:moveTo>
                  <a:pt x="93673" y="66935"/>
                </a:moveTo>
                <a:lnTo>
                  <a:pt x="93673" y="66935"/>
                </a:lnTo>
                <a:cubicBezTo>
                  <a:pt x="108163" y="66935"/>
                  <a:pt x="119795" y="77724"/>
                  <a:pt x="119795" y="93357"/>
                </a:cubicBezTo>
                <a:cubicBezTo>
                  <a:pt x="119795" y="108990"/>
                  <a:pt x="108163" y="119779"/>
                  <a:pt x="93673" y="119779"/>
                </a:cubicBezTo>
                <a:cubicBezTo>
                  <a:pt x="80816" y="119779"/>
                  <a:pt x="69183" y="108990"/>
                  <a:pt x="69183" y="93357"/>
                </a:cubicBezTo>
                <a:cubicBezTo>
                  <a:pt x="69183" y="77724"/>
                  <a:pt x="80816" y="66935"/>
                  <a:pt x="93673" y="66935"/>
                </a:cubicBezTo>
                <a:close/>
                <a:moveTo>
                  <a:pt x="82244" y="97981"/>
                </a:moveTo>
                <a:lnTo>
                  <a:pt x="82244" y="97981"/>
                </a:lnTo>
                <a:cubicBezTo>
                  <a:pt x="80816" y="97981"/>
                  <a:pt x="80816" y="99522"/>
                  <a:pt x="80816" y="101064"/>
                </a:cubicBezTo>
                <a:cubicBezTo>
                  <a:pt x="80816" y="105688"/>
                  <a:pt x="83673" y="107229"/>
                  <a:pt x="86530" y="107229"/>
                </a:cubicBezTo>
                <a:cubicBezTo>
                  <a:pt x="87959" y="107229"/>
                  <a:pt x="89387" y="107229"/>
                  <a:pt x="90816" y="105688"/>
                </a:cubicBezTo>
                <a:cubicBezTo>
                  <a:pt x="93673" y="102605"/>
                  <a:pt x="93673" y="102605"/>
                  <a:pt x="93673" y="102605"/>
                </a:cubicBezTo>
                <a:cubicBezTo>
                  <a:pt x="98163" y="105688"/>
                  <a:pt x="98163" y="105688"/>
                  <a:pt x="98163" y="105688"/>
                </a:cubicBezTo>
                <a:cubicBezTo>
                  <a:pt x="99591" y="107229"/>
                  <a:pt x="101020" y="107229"/>
                  <a:pt x="102448" y="107229"/>
                </a:cubicBezTo>
                <a:cubicBezTo>
                  <a:pt x="105306" y="107229"/>
                  <a:pt x="108163" y="105688"/>
                  <a:pt x="108163" y="101064"/>
                </a:cubicBezTo>
                <a:cubicBezTo>
                  <a:pt x="108163" y="99522"/>
                  <a:pt x="106734" y="97981"/>
                  <a:pt x="105306" y="97981"/>
                </a:cubicBezTo>
                <a:cubicBezTo>
                  <a:pt x="102448" y="93357"/>
                  <a:pt x="102448" y="93357"/>
                  <a:pt x="102448" y="93357"/>
                </a:cubicBezTo>
                <a:cubicBezTo>
                  <a:pt x="105306" y="88513"/>
                  <a:pt x="105306" y="88513"/>
                  <a:pt x="105306" y="88513"/>
                </a:cubicBezTo>
                <a:cubicBezTo>
                  <a:pt x="106734" y="88513"/>
                  <a:pt x="108163" y="86972"/>
                  <a:pt x="108163" y="85431"/>
                </a:cubicBezTo>
                <a:cubicBezTo>
                  <a:pt x="108163" y="80807"/>
                  <a:pt x="105306" y="79266"/>
                  <a:pt x="102448" y="79266"/>
                </a:cubicBezTo>
                <a:cubicBezTo>
                  <a:pt x="101020" y="79266"/>
                  <a:pt x="99591" y="79266"/>
                  <a:pt x="98163" y="80807"/>
                </a:cubicBezTo>
                <a:cubicBezTo>
                  <a:pt x="93673" y="83889"/>
                  <a:pt x="93673" y="83889"/>
                  <a:pt x="93673" y="83889"/>
                </a:cubicBezTo>
                <a:cubicBezTo>
                  <a:pt x="90816" y="80807"/>
                  <a:pt x="90816" y="80807"/>
                  <a:pt x="90816" y="80807"/>
                </a:cubicBezTo>
                <a:cubicBezTo>
                  <a:pt x="89387" y="79266"/>
                  <a:pt x="87959" y="79266"/>
                  <a:pt x="86530" y="79266"/>
                </a:cubicBezTo>
                <a:cubicBezTo>
                  <a:pt x="83673" y="79266"/>
                  <a:pt x="80816" y="80807"/>
                  <a:pt x="80816" y="85431"/>
                </a:cubicBezTo>
                <a:cubicBezTo>
                  <a:pt x="80816" y="86972"/>
                  <a:pt x="80816" y="88513"/>
                  <a:pt x="82244" y="88513"/>
                </a:cubicBezTo>
                <a:cubicBezTo>
                  <a:pt x="86530" y="93357"/>
                  <a:pt x="86530" y="93357"/>
                  <a:pt x="86530" y="93357"/>
                </a:cubicBezTo>
                <a:lnTo>
                  <a:pt x="82244" y="9798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0" name="Shape 4845">
            <a:extLst>
              <a:ext uri="{FF2B5EF4-FFF2-40B4-BE49-F238E27FC236}">
                <a16:creationId xmlns:a16="http://schemas.microsoft.com/office/drawing/2014/main" xmlns="" id="{E3D21FDD-E90E-4985-A208-01DC4DD54A7C}"/>
              </a:ext>
            </a:extLst>
          </p:cNvPr>
          <p:cNvSpPr/>
          <p:nvPr/>
        </p:nvSpPr>
        <p:spPr>
          <a:xfrm>
            <a:off x="6091140" y="2728987"/>
            <a:ext cx="27932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129" y="34128"/>
                </a:moveTo>
                <a:lnTo>
                  <a:pt x="105129" y="34128"/>
                </a:lnTo>
                <a:cubicBezTo>
                  <a:pt x="84681" y="18495"/>
                  <a:pt x="84681" y="18495"/>
                  <a:pt x="84681" y="18495"/>
                </a:cubicBezTo>
                <a:cubicBezTo>
                  <a:pt x="84681" y="62091"/>
                  <a:pt x="84681" y="62091"/>
                  <a:pt x="84681" y="62091"/>
                </a:cubicBezTo>
                <a:cubicBezTo>
                  <a:pt x="80344" y="63633"/>
                  <a:pt x="77452" y="65394"/>
                  <a:pt x="72908" y="70018"/>
                </a:cubicBezTo>
                <a:cubicBezTo>
                  <a:pt x="72908" y="16954"/>
                  <a:pt x="72908" y="16954"/>
                  <a:pt x="72908" y="16954"/>
                </a:cubicBezTo>
                <a:cubicBezTo>
                  <a:pt x="42340" y="34128"/>
                  <a:pt x="42340" y="34128"/>
                  <a:pt x="42340" y="34128"/>
                </a:cubicBezTo>
                <a:cubicBezTo>
                  <a:pt x="42340" y="104146"/>
                  <a:pt x="42340" y="104146"/>
                  <a:pt x="42340" y="104146"/>
                </a:cubicBezTo>
                <a:cubicBezTo>
                  <a:pt x="64234" y="91816"/>
                  <a:pt x="64234" y="91816"/>
                  <a:pt x="64234" y="91816"/>
                </a:cubicBezTo>
                <a:lnTo>
                  <a:pt x="64234" y="93357"/>
                </a:lnTo>
                <a:cubicBezTo>
                  <a:pt x="64234" y="96440"/>
                  <a:pt x="64234" y="101064"/>
                  <a:pt x="65679" y="104146"/>
                </a:cubicBezTo>
                <a:cubicBezTo>
                  <a:pt x="39449" y="119779"/>
                  <a:pt x="39449" y="119779"/>
                  <a:pt x="39449" y="119779"/>
                </a:cubicBezTo>
                <a:cubicBezTo>
                  <a:pt x="38003" y="119779"/>
                  <a:pt x="38003" y="119779"/>
                  <a:pt x="36557" y="119779"/>
                </a:cubicBezTo>
                <a:cubicBezTo>
                  <a:pt x="35111" y="119779"/>
                  <a:pt x="33666" y="119779"/>
                  <a:pt x="33666" y="119779"/>
                </a:cubicBezTo>
                <a:cubicBezTo>
                  <a:pt x="1445" y="94899"/>
                  <a:pt x="1445" y="94899"/>
                  <a:pt x="1445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45" y="0"/>
                  <a:pt x="5783" y="0"/>
                </a:cubicBezTo>
                <a:cubicBezTo>
                  <a:pt x="7228" y="0"/>
                  <a:pt x="7228" y="0"/>
                  <a:pt x="8674" y="1541"/>
                </a:cubicBezTo>
                <a:cubicBezTo>
                  <a:pt x="36557" y="23339"/>
                  <a:pt x="36557" y="23339"/>
                  <a:pt x="36557" y="23339"/>
                </a:cubicBezTo>
                <a:cubicBezTo>
                  <a:pt x="77452" y="0"/>
                  <a:pt x="77452" y="0"/>
                  <a:pt x="77452" y="0"/>
                </a:cubicBezTo>
                <a:lnTo>
                  <a:pt x="78898" y="0"/>
                </a:lnTo>
                <a:cubicBezTo>
                  <a:pt x="80344" y="0"/>
                  <a:pt x="81790" y="0"/>
                  <a:pt x="83235" y="1541"/>
                </a:cubicBezTo>
                <a:cubicBezTo>
                  <a:pt x="113803" y="26422"/>
                  <a:pt x="113803" y="26422"/>
                  <a:pt x="113803" y="26422"/>
                </a:cubicBezTo>
                <a:cubicBezTo>
                  <a:pt x="115249" y="27963"/>
                  <a:pt x="116695" y="29504"/>
                  <a:pt x="116695" y="31045"/>
                </a:cubicBezTo>
                <a:cubicBezTo>
                  <a:pt x="116695" y="70018"/>
                  <a:pt x="116695" y="70018"/>
                  <a:pt x="116695" y="70018"/>
                </a:cubicBezTo>
                <a:cubicBezTo>
                  <a:pt x="112358" y="65394"/>
                  <a:pt x="109466" y="63633"/>
                  <a:pt x="105129" y="62091"/>
                </a:cubicBezTo>
                <a:lnTo>
                  <a:pt x="105129" y="34128"/>
                </a:lnTo>
                <a:close/>
                <a:moveTo>
                  <a:pt x="30567" y="34128"/>
                </a:moveTo>
                <a:lnTo>
                  <a:pt x="30567" y="34128"/>
                </a:lnTo>
                <a:cubicBezTo>
                  <a:pt x="11772" y="18495"/>
                  <a:pt x="11772" y="18495"/>
                  <a:pt x="11772" y="18495"/>
                </a:cubicBezTo>
                <a:cubicBezTo>
                  <a:pt x="11772" y="85431"/>
                  <a:pt x="11772" y="85431"/>
                  <a:pt x="11772" y="85431"/>
                </a:cubicBezTo>
                <a:cubicBezTo>
                  <a:pt x="30567" y="101064"/>
                  <a:pt x="30567" y="101064"/>
                  <a:pt x="30567" y="101064"/>
                </a:cubicBezTo>
                <a:lnTo>
                  <a:pt x="30567" y="34128"/>
                </a:lnTo>
                <a:close/>
                <a:moveTo>
                  <a:pt x="94802" y="66935"/>
                </a:moveTo>
                <a:lnTo>
                  <a:pt x="94802" y="66935"/>
                </a:lnTo>
                <a:cubicBezTo>
                  <a:pt x="109466" y="66935"/>
                  <a:pt x="119793" y="77724"/>
                  <a:pt x="119793" y="93357"/>
                </a:cubicBezTo>
                <a:cubicBezTo>
                  <a:pt x="119793" y="108990"/>
                  <a:pt x="109466" y="119779"/>
                  <a:pt x="94802" y="119779"/>
                </a:cubicBezTo>
                <a:cubicBezTo>
                  <a:pt x="80344" y="119779"/>
                  <a:pt x="70017" y="108990"/>
                  <a:pt x="70017" y="93357"/>
                </a:cubicBezTo>
                <a:cubicBezTo>
                  <a:pt x="70017" y="77724"/>
                  <a:pt x="80344" y="66935"/>
                  <a:pt x="94802" y="66935"/>
                </a:cubicBezTo>
                <a:close/>
                <a:moveTo>
                  <a:pt x="78898" y="99522"/>
                </a:moveTo>
                <a:lnTo>
                  <a:pt x="78898" y="99522"/>
                </a:lnTo>
                <a:cubicBezTo>
                  <a:pt x="87573" y="107229"/>
                  <a:pt x="87573" y="107229"/>
                  <a:pt x="87573" y="107229"/>
                </a:cubicBezTo>
                <a:cubicBezTo>
                  <a:pt x="87573" y="108990"/>
                  <a:pt x="89018" y="110532"/>
                  <a:pt x="90464" y="110532"/>
                </a:cubicBezTo>
                <a:cubicBezTo>
                  <a:pt x="91910" y="110532"/>
                  <a:pt x="93356" y="108990"/>
                  <a:pt x="94802" y="107229"/>
                </a:cubicBezTo>
                <a:cubicBezTo>
                  <a:pt x="110912" y="91816"/>
                  <a:pt x="110912" y="91816"/>
                  <a:pt x="110912" y="91816"/>
                </a:cubicBezTo>
                <a:cubicBezTo>
                  <a:pt x="112358" y="90275"/>
                  <a:pt x="112358" y="88513"/>
                  <a:pt x="112358" y="86972"/>
                </a:cubicBezTo>
                <a:cubicBezTo>
                  <a:pt x="112358" y="83889"/>
                  <a:pt x="109466" y="80807"/>
                  <a:pt x="106574" y="80807"/>
                </a:cubicBezTo>
                <a:cubicBezTo>
                  <a:pt x="105129" y="80807"/>
                  <a:pt x="103683" y="80807"/>
                  <a:pt x="102237" y="82348"/>
                </a:cubicBezTo>
                <a:cubicBezTo>
                  <a:pt x="90464" y="94899"/>
                  <a:pt x="90464" y="94899"/>
                  <a:pt x="90464" y="94899"/>
                </a:cubicBezTo>
                <a:cubicBezTo>
                  <a:pt x="87573" y="91816"/>
                  <a:pt x="87573" y="91816"/>
                  <a:pt x="87573" y="91816"/>
                </a:cubicBezTo>
                <a:cubicBezTo>
                  <a:pt x="86127" y="90275"/>
                  <a:pt x="84681" y="88513"/>
                  <a:pt x="83235" y="88513"/>
                </a:cubicBezTo>
                <a:cubicBezTo>
                  <a:pt x="80344" y="88513"/>
                  <a:pt x="77452" y="91816"/>
                  <a:pt x="77452" y="94899"/>
                </a:cubicBezTo>
                <a:cubicBezTo>
                  <a:pt x="77452" y="96440"/>
                  <a:pt x="77452" y="97981"/>
                  <a:pt x="78898" y="9952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1" name="Shape 4846">
            <a:extLst>
              <a:ext uri="{FF2B5EF4-FFF2-40B4-BE49-F238E27FC236}">
                <a16:creationId xmlns:a16="http://schemas.microsoft.com/office/drawing/2014/main" xmlns="" id="{1507DD7D-2891-4ABD-A1F6-9C86E88040B7}"/>
              </a:ext>
            </a:extLst>
          </p:cNvPr>
          <p:cNvSpPr/>
          <p:nvPr/>
        </p:nvSpPr>
        <p:spPr>
          <a:xfrm>
            <a:off x="5583273" y="2728987"/>
            <a:ext cx="281444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660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3339" y="34128"/>
                  <a:pt x="43339" y="34128"/>
                  <a:pt x="43339" y="34128"/>
                </a:cubicBezTo>
                <a:cubicBezTo>
                  <a:pt x="43339" y="104146"/>
                  <a:pt x="43339" y="104146"/>
                  <a:pt x="43339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5008" y="101064"/>
                  <a:pt x="66439" y="104146"/>
                </a:cubicBezTo>
                <a:cubicBezTo>
                  <a:pt x="40477" y="119779"/>
                  <a:pt x="40477" y="119779"/>
                  <a:pt x="40477" y="119779"/>
                </a:cubicBezTo>
                <a:cubicBezTo>
                  <a:pt x="39045" y="119779"/>
                  <a:pt x="37614" y="119779"/>
                  <a:pt x="37614" y="119779"/>
                </a:cubicBezTo>
                <a:cubicBezTo>
                  <a:pt x="36183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10017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660" y="0"/>
                  <a:pt x="76660" y="0"/>
                  <a:pt x="76660" y="0"/>
                </a:cubicBezTo>
                <a:cubicBezTo>
                  <a:pt x="78091" y="0"/>
                  <a:pt x="78091" y="0"/>
                  <a:pt x="79522" y="0"/>
                </a:cubicBezTo>
                <a:cubicBezTo>
                  <a:pt x="80954" y="0"/>
                  <a:pt x="82385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6422"/>
                  <a:pt x="114071" y="26422"/>
                  <a:pt x="114071" y="26422"/>
                </a:cubicBezTo>
                <a:cubicBezTo>
                  <a:pt x="115502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1686" y="34128"/>
                </a:moveTo>
                <a:lnTo>
                  <a:pt x="31686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1686" y="101064"/>
                  <a:pt x="31686" y="101064"/>
                  <a:pt x="31686" y="101064"/>
                </a:cubicBezTo>
                <a:lnTo>
                  <a:pt x="31686" y="34128"/>
                </a:lnTo>
                <a:close/>
                <a:moveTo>
                  <a:pt x="95264" y="66935"/>
                </a:moveTo>
                <a:lnTo>
                  <a:pt x="95264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5264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5264" y="66935"/>
                </a:cubicBezTo>
                <a:close/>
                <a:moveTo>
                  <a:pt x="83816" y="99522"/>
                </a:moveTo>
                <a:lnTo>
                  <a:pt x="83816" y="99522"/>
                </a:lnTo>
                <a:cubicBezTo>
                  <a:pt x="106916" y="99522"/>
                  <a:pt x="106916" y="99522"/>
                  <a:pt x="106916" y="99522"/>
                </a:cubicBezTo>
                <a:cubicBezTo>
                  <a:pt x="109778" y="99522"/>
                  <a:pt x="112640" y="96440"/>
                  <a:pt x="112640" y="93357"/>
                </a:cubicBezTo>
                <a:cubicBezTo>
                  <a:pt x="112640" y="90275"/>
                  <a:pt x="109778" y="86972"/>
                  <a:pt x="106916" y="86972"/>
                </a:cubicBezTo>
                <a:cubicBezTo>
                  <a:pt x="83816" y="86972"/>
                  <a:pt x="83816" y="86972"/>
                  <a:pt x="83816" y="86972"/>
                </a:cubicBezTo>
                <a:cubicBezTo>
                  <a:pt x="79522" y="86972"/>
                  <a:pt x="78091" y="90275"/>
                  <a:pt x="78091" y="93357"/>
                </a:cubicBezTo>
                <a:cubicBezTo>
                  <a:pt x="78091" y="96440"/>
                  <a:pt x="79522" y="99522"/>
                  <a:pt x="83816" y="9952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2" name="Shape 4847">
            <a:extLst>
              <a:ext uri="{FF2B5EF4-FFF2-40B4-BE49-F238E27FC236}">
                <a16:creationId xmlns:a16="http://schemas.microsoft.com/office/drawing/2014/main" xmlns="" id="{07E2D01A-74D9-4B28-9E83-944B5D6C506F}"/>
              </a:ext>
            </a:extLst>
          </p:cNvPr>
          <p:cNvSpPr/>
          <p:nvPr/>
        </p:nvSpPr>
        <p:spPr>
          <a:xfrm>
            <a:off x="507752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456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1908" y="34128"/>
                  <a:pt x="41908" y="34128"/>
                  <a:pt x="41908" y="34128"/>
                </a:cubicBezTo>
                <a:cubicBezTo>
                  <a:pt x="41908" y="104146"/>
                  <a:pt x="41908" y="104146"/>
                  <a:pt x="41908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3577" y="101064"/>
                  <a:pt x="65008" y="104146"/>
                </a:cubicBezTo>
                <a:cubicBezTo>
                  <a:pt x="39045" y="119779"/>
                  <a:pt x="39045" y="119779"/>
                  <a:pt x="39045" y="119779"/>
                </a:cubicBezTo>
                <a:cubicBezTo>
                  <a:pt x="39045" y="119779"/>
                  <a:pt x="37614" y="119779"/>
                  <a:pt x="35979" y="119779"/>
                </a:cubicBezTo>
                <a:cubicBezTo>
                  <a:pt x="34548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8586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456" y="0"/>
                  <a:pt x="76456" y="0"/>
                  <a:pt x="76456" y="0"/>
                </a:cubicBezTo>
                <a:cubicBezTo>
                  <a:pt x="76456" y="0"/>
                  <a:pt x="78091" y="0"/>
                  <a:pt x="79522" y="0"/>
                </a:cubicBezTo>
                <a:cubicBezTo>
                  <a:pt x="80954" y="0"/>
                  <a:pt x="80954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0255" y="34128"/>
                </a:moveTo>
                <a:lnTo>
                  <a:pt x="30255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0255" y="101064"/>
                  <a:pt x="30255" y="101064"/>
                  <a:pt x="30255" y="101064"/>
                </a:cubicBezTo>
                <a:lnTo>
                  <a:pt x="30255" y="34128"/>
                </a:lnTo>
                <a:close/>
                <a:moveTo>
                  <a:pt x="93833" y="66935"/>
                </a:moveTo>
                <a:lnTo>
                  <a:pt x="93833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3833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3833" y="66935"/>
                </a:cubicBezTo>
                <a:close/>
                <a:moveTo>
                  <a:pt x="82385" y="99522"/>
                </a:moveTo>
                <a:lnTo>
                  <a:pt x="82385" y="99522"/>
                </a:lnTo>
                <a:cubicBezTo>
                  <a:pt x="88109" y="99522"/>
                  <a:pt x="88109" y="99522"/>
                  <a:pt x="88109" y="99522"/>
                </a:cubicBezTo>
                <a:cubicBezTo>
                  <a:pt x="88109" y="105688"/>
                  <a:pt x="88109" y="105688"/>
                  <a:pt x="88109" y="105688"/>
                </a:cubicBezTo>
                <a:cubicBezTo>
                  <a:pt x="88109" y="108990"/>
                  <a:pt x="90971" y="112073"/>
                  <a:pt x="93833" y="112073"/>
                </a:cubicBezTo>
                <a:cubicBezTo>
                  <a:pt x="98126" y="112073"/>
                  <a:pt x="99557" y="108990"/>
                  <a:pt x="99557" y="105688"/>
                </a:cubicBezTo>
                <a:cubicBezTo>
                  <a:pt x="99557" y="99522"/>
                  <a:pt x="99557" y="99522"/>
                  <a:pt x="99557" y="99522"/>
                </a:cubicBezTo>
                <a:cubicBezTo>
                  <a:pt x="105485" y="99522"/>
                  <a:pt x="105485" y="99522"/>
                  <a:pt x="105485" y="99522"/>
                </a:cubicBezTo>
                <a:cubicBezTo>
                  <a:pt x="109778" y="99522"/>
                  <a:pt x="111209" y="96440"/>
                  <a:pt x="111209" y="93357"/>
                </a:cubicBezTo>
                <a:cubicBezTo>
                  <a:pt x="111209" y="90275"/>
                  <a:pt x="109778" y="86972"/>
                  <a:pt x="105485" y="86972"/>
                </a:cubicBezTo>
                <a:cubicBezTo>
                  <a:pt x="99557" y="86972"/>
                  <a:pt x="99557" y="86972"/>
                  <a:pt x="99557" y="86972"/>
                </a:cubicBezTo>
                <a:cubicBezTo>
                  <a:pt x="99557" y="80807"/>
                  <a:pt x="99557" y="80807"/>
                  <a:pt x="99557" y="80807"/>
                </a:cubicBezTo>
                <a:cubicBezTo>
                  <a:pt x="99557" y="77724"/>
                  <a:pt x="98126" y="74642"/>
                  <a:pt x="93833" y="74642"/>
                </a:cubicBezTo>
                <a:cubicBezTo>
                  <a:pt x="90971" y="74642"/>
                  <a:pt x="88109" y="77724"/>
                  <a:pt x="88109" y="80807"/>
                </a:cubicBezTo>
                <a:cubicBezTo>
                  <a:pt x="88109" y="86972"/>
                  <a:pt x="88109" y="86972"/>
                  <a:pt x="88109" y="86972"/>
                </a:cubicBezTo>
                <a:cubicBezTo>
                  <a:pt x="82385" y="86972"/>
                  <a:pt x="82385" y="86972"/>
                  <a:pt x="82385" y="86972"/>
                </a:cubicBezTo>
                <a:cubicBezTo>
                  <a:pt x="79522" y="86972"/>
                  <a:pt x="76456" y="90275"/>
                  <a:pt x="76456" y="93357"/>
                </a:cubicBezTo>
                <a:cubicBezTo>
                  <a:pt x="76456" y="96440"/>
                  <a:pt x="79522" y="99522"/>
                  <a:pt x="82385" y="9952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3" name="Shape 4848">
            <a:extLst>
              <a:ext uri="{FF2B5EF4-FFF2-40B4-BE49-F238E27FC236}">
                <a16:creationId xmlns:a16="http://schemas.microsoft.com/office/drawing/2014/main" xmlns="" id="{D0AEE9AA-3E0A-4544-98D9-90F955E3EEEC}"/>
              </a:ext>
            </a:extLst>
          </p:cNvPr>
          <p:cNvSpPr/>
          <p:nvPr/>
        </p:nvSpPr>
        <p:spPr>
          <a:xfrm>
            <a:off x="4571770" y="2728987"/>
            <a:ext cx="27086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7" y="113614"/>
                </a:moveTo>
                <a:lnTo>
                  <a:pt x="119787" y="113614"/>
                </a:lnTo>
                <a:cubicBezTo>
                  <a:pt x="119787" y="118238"/>
                  <a:pt x="116819" y="119779"/>
                  <a:pt x="113851" y="119779"/>
                </a:cubicBezTo>
                <a:cubicBezTo>
                  <a:pt x="112367" y="119779"/>
                  <a:pt x="110883" y="119779"/>
                  <a:pt x="109399" y="119779"/>
                </a:cubicBezTo>
                <a:cubicBezTo>
                  <a:pt x="80777" y="96440"/>
                  <a:pt x="80777" y="96440"/>
                  <a:pt x="80777" y="96440"/>
                </a:cubicBezTo>
                <a:cubicBezTo>
                  <a:pt x="40494" y="119779"/>
                  <a:pt x="40494" y="119779"/>
                  <a:pt x="40494" y="119779"/>
                </a:cubicBezTo>
                <a:cubicBezTo>
                  <a:pt x="38798" y="119779"/>
                  <a:pt x="38798" y="119779"/>
                  <a:pt x="37314" y="119779"/>
                </a:cubicBezTo>
                <a:cubicBezTo>
                  <a:pt x="35830" y="119779"/>
                  <a:pt x="34346" y="119779"/>
                  <a:pt x="34346" y="119779"/>
                </a:cubicBezTo>
                <a:cubicBezTo>
                  <a:pt x="1484" y="94899"/>
                  <a:pt x="1484" y="94899"/>
                  <a:pt x="1484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84" y="0"/>
                  <a:pt x="5936" y="0"/>
                </a:cubicBezTo>
                <a:cubicBezTo>
                  <a:pt x="7420" y="0"/>
                  <a:pt x="7420" y="0"/>
                  <a:pt x="8904" y="1541"/>
                </a:cubicBezTo>
                <a:cubicBezTo>
                  <a:pt x="37314" y="23339"/>
                  <a:pt x="37314" y="23339"/>
                  <a:pt x="37314" y="23339"/>
                </a:cubicBezTo>
                <a:cubicBezTo>
                  <a:pt x="79293" y="0"/>
                  <a:pt x="79293" y="0"/>
                  <a:pt x="79293" y="0"/>
                </a:cubicBezTo>
                <a:lnTo>
                  <a:pt x="80777" y="0"/>
                </a:lnTo>
                <a:cubicBezTo>
                  <a:pt x="82473" y="0"/>
                  <a:pt x="83957" y="0"/>
                  <a:pt x="85441" y="1541"/>
                </a:cubicBezTo>
                <a:cubicBezTo>
                  <a:pt x="116819" y="26422"/>
                  <a:pt x="116819" y="26422"/>
                  <a:pt x="116819" y="26422"/>
                </a:cubicBezTo>
                <a:cubicBezTo>
                  <a:pt x="118303" y="27963"/>
                  <a:pt x="119787" y="29504"/>
                  <a:pt x="119787" y="31045"/>
                </a:cubicBezTo>
                <a:lnTo>
                  <a:pt x="119787" y="113614"/>
                </a:lnTo>
                <a:close/>
                <a:moveTo>
                  <a:pt x="31378" y="101064"/>
                </a:moveTo>
                <a:lnTo>
                  <a:pt x="31378" y="101064"/>
                </a:lnTo>
                <a:cubicBezTo>
                  <a:pt x="31378" y="34128"/>
                  <a:pt x="31378" y="34128"/>
                  <a:pt x="31378" y="34128"/>
                </a:cubicBezTo>
                <a:cubicBezTo>
                  <a:pt x="11872" y="18495"/>
                  <a:pt x="11872" y="18495"/>
                  <a:pt x="11872" y="18495"/>
                </a:cubicBezTo>
                <a:cubicBezTo>
                  <a:pt x="11872" y="85431"/>
                  <a:pt x="11872" y="85431"/>
                  <a:pt x="11872" y="85431"/>
                </a:cubicBezTo>
                <a:lnTo>
                  <a:pt x="31378" y="101064"/>
                </a:lnTo>
                <a:close/>
                <a:moveTo>
                  <a:pt x="74840" y="16954"/>
                </a:moveTo>
                <a:lnTo>
                  <a:pt x="74840" y="16954"/>
                </a:lnTo>
                <a:cubicBezTo>
                  <a:pt x="43462" y="34128"/>
                  <a:pt x="43462" y="34128"/>
                  <a:pt x="43462" y="34128"/>
                </a:cubicBezTo>
                <a:cubicBezTo>
                  <a:pt x="43462" y="104146"/>
                  <a:pt x="43462" y="104146"/>
                  <a:pt x="43462" y="104146"/>
                </a:cubicBezTo>
                <a:cubicBezTo>
                  <a:pt x="74840" y="85431"/>
                  <a:pt x="74840" y="85431"/>
                  <a:pt x="74840" y="85431"/>
                </a:cubicBezTo>
                <a:lnTo>
                  <a:pt x="74840" y="16954"/>
                </a:lnTo>
                <a:close/>
                <a:moveTo>
                  <a:pt x="107915" y="34128"/>
                </a:moveTo>
                <a:lnTo>
                  <a:pt x="107915" y="34128"/>
                </a:lnTo>
                <a:cubicBezTo>
                  <a:pt x="86925" y="18495"/>
                  <a:pt x="86925" y="18495"/>
                  <a:pt x="86925" y="18495"/>
                </a:cubicBezTo>
                <a:cubicBezTo>
                  <a:pt x="86925" y="85431"/>
                  <a:pt x="86925" y="85431"/>
                  <a:pt x="86925" y="85431"/>
                </a:cubicBezTo>
                <a:cubicBezTo>
                  <a:pt x="107915" y="101064"/>
                  <a:pt x="107915" y="101064"/>
                  <a:pt x="107915" y="101064"/>
                </a:cubicBezTo>
                <a:lnTo>
                  <a:pt x="107915" y="3412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Shape 4849">
            <a:extLst>
              <a:ext uri="{FF2B5EF4-FFF2-40B4-BE49-F238E27FC236}">
                <a16:creationId xmlns:a16="http://schemas.microsoft.com/office/drawing/2014/main" xmlns="" id="{A6243A3A-740C-432D-B3EA-670954FD2133}"/>
              </a:ext>
            </a:extLst>
          </p:cNvPr>
          <p:cNvSpPr/>
          <p:nvPr/>
        </p:nvSpPr>
        <p:spPr>
          <a:xfrm>
            <a:off x="4057555" y="2714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66378"/>
                </a:moveTo>
                <a:lnTo>
                  <a:pt x="114209" y="66378"/>
                </a:lnTo>
                <a:cubicBezTo>
                  <a:pt x="98635" y="66378"/>
                  <a:pt x="98635" y="66378"/>
                  <a:pt x="98635" y="66378"/>
                </a:cubicBezTo>
                <a:cubicBezTo>
                  <a:pt x="95840" y="66378"/>
                  <a:pt x="93044" y="63388"/>
                  <a:pt x="93044" y="60598"/>
                </a:cubicBezTo>
                <a:cubicBezTo>
                  <a:pt x="93044" y="56411"/>
                  <a:pt x="95840" y="55016"/>
                  <a:pt x="98635" y="55016"/>
                </a:cubicBezTo>
                <a:cubicBezTo>
                  <a:pt x="114209" y="55016"/>
                  <a:pt x="114209" y="55016"/>
                  <a:pt x="114209" y="55016"/>
                </a:cubicBezTo>
                <a:cubicBezTo>
                  <a:pt x="117004" y="55016"/>
                  <a:pt x="119800" y="56411"/>
                  <a:pt x="119800" y="60598"/>
                </a:cubicBezTo>
                <a:cubicBezTo>
                  <a:pt x="119800" y="63388"/>
                  <a:pt x="117004" y="66378"/>
                  <a:pt x="114209" y="66378"/>
                </a:cubicBezTo>
                <a:close/>
                <a:moveTo>
                  <a:pt x="104226" y="22524"/>
                </a:moveTo>
                <a:lnTo>
                  <a:pt x="104226" y="22524"/>
                </a:lnTo>
                <a:cubicBezTo>
                  <a:pt x="94442" y="32491"/>
                  <a:pt x="94442" y="32491"/>
                  <a:pt x="94442" y="32491"/>
                </a:cubicBezTo>
                <a:cubicBezTo>
                  <a:pt x="91647" y="35282"/>
                  <a:pt x="91647" y="35282"/>
                  <a:pt x="91647" y="35282"/>
                </a:cubicBezTo>
                <a:cubicBezTo>
                  <a:pt x="90249" y="36677"/>
                  <a:pt x="88851" y="38073"/>
                  <a:pt x="87454" y="38073"/>
                </a:cubicBezTo>
                <a:cubicBezTo>
                  <a:pt x="84658" y="38073"/>
                  <a:pt x="81663" y="35282"/>
                  <a:pt x="81663" y="32491"/>
                </a:cubicBezTo>
                <a:cubicBezTo>
                  <a:pt x="81663" y="31096"/>
                  <a:pt x="83261" y="29700"/>
                  <a:pt x="84658" y="28305"/>
                </a:cubicBezTo>
                <a:cubicBezTo>
                  <a:pt x="87454" y="25514"/>
                  <a:pt x="87454" y="25514"/>
                  <a:pt x="87454" y="25514"/>
                </a:cubicBezTo>
                <a:cubicBezTo>
                  <a:pt x="97237" y="15548"/>
                  <a:pt x="97237" y="15548"/>
                  <a:pt x="97237" y="15548"/>
                </a:cubicBezTo>
                <a:cubicBezTo>
                  <a:pt x="98635" y="14152"/>
                  <a:pt x="100033" y="12757"/>
                  <a:pt x="101430" y="12757"/>
                </a:cubicBezTo>
                <a:cubicBezTo>
                  <a:pt x="104226" y="12757"/>
                  <a:pt x="107221" y="15548"/>
                  <a:pt x="107221" y="18338"/>
                </a:cubicBezTo>
                <a:cubicBezTo>
                  <a:pt x="107221" y="19734"/>
                  <a:pt x="105823" y="21129"/>
                  <a:pt x="104226" y="22524"/>
                </a:cubicBezTo>
                <a:close/>
                <a:moveTo>
                  <a:pt x="59101" y="83122"/>
                </a:moveTo>
                <a:lnTo>
                  <a:pt x="59101" y="83122"/>
                </a:lnTo>
                <a:cubicBezTo>
                  <a:pt x="50715" y="83122"/>
                  <a:pt x="43727" y="77541"/>
                  <a:pt x="39334" y="71960"/>
                </a:cubicBezTo>
                <a:cubicBezTo>
                  <a:pt x="37936" y="66378"/>
                  <a:pt x="37936" y="66378"/>
                  <a:pt x="37936" y="66378"/>
                </a:cubicBezTo>
                <a:cubicBezTo>
                  <a:pt x="37936" y="63388"/>
                  <a:pt x="36539" y="61993"/>
                  <a:pt x="36539" y="60598"/>
                </a:cubicBezTo>
                <a:cubicBezTo>
                  <a:pt x="36539" y="48039"/>
                  <a:pt x="46522" y="38073"/>
                  <a:pt x="59101" y="38073"/>
                </a:cubicBezTo>
                <a:cubicBezTo>
                  <a:pt x="71880" y="38073"/>
                  <a:pt x="81663" y="48039"/>
                  <a:pt x="81663" y="60598"/>
                </a:cubicBezTo>
                <a:cubicBezTo>
                  <a:pt x="81663" y="73355"/>
                  <a:pt x="71880" y="83122"/>
                  <a:pt x="59101" y="83122"/>
                </a:cubicBezTo>
                <a:close/>
                <a:moveTo>
                  <a:pt x="59101" y="49435"/>
                </a:moveTo>
                <a:lnTo>
                  <a:pt x="59101" y="49435"/>
                </a:lnTo>
                <a:cubicBezTo>
                  <a:pt x="53510" y="49435"/>
                  <a:pt x="47920" y="53621"/>
                  <a:pt x="47920" y="60598"/>
                </a:cubicBezTo>
                <a:cubicBezTo>
                  <a:pt x="47920" y="66378"/>
                  <a:pt x="53510" y="71960"/>
                  <a:pt x="59101" y="71960"/>
                </a:cubicBezTo>
                <a:cubicBezTo>
                  <a:pt x="66289" y="71960"/>
                  <a:pt x="70482" y="66378"/>
                  <a:pt x="70482" y="60598"/>
                </a:cubicBezTo>
                <a:cubicBezTo>
                  <a:pt x="70482" y="53621"/>
                  <a:pt x="66289" y="49435"/>
                  <a:pt x="59101" y="49435"/>
                </a:cubicBezTo>
                <a:close/>
                <a:moveTo>
                  <a:pt x="59101" y="26910"/>
                </a:moveTo>
                <a:lnTo>
                  <a:pt x="59101" y="26910"/>
                </a:lnTo>
                <a:cubicBezTo>
                  <a:pt x="56306" y="26910"/>
                  <a:pt x="53510" y="23920"/>
                  <a:pt x="53510" y="21129"/>
                </a:cubicBezTo>
                <a:cubicBezTo>
                  <a:pt x="53510" y="5780"/>
                  <a:pt x="53510" y="5780"/>
                  <a:pt x="53510" y="5780"/>
                </a:cubicBezTo>
                <a:cubicBezTo>
                  <a:pt x="53510" y="2990"/>
                  <a:pt x="56306" y="0"/>
                  <a:pt x="59101" y="0"/>
                </a:cubicBezTo>
                <a:cubicBezTo>
                  <a:pt x="63494" y="0"/>
                  <a:pt x="64891" y="2990"/>
                  <a:pt x="64891" y="5780"/>
                </a:cubicBezTo>
                <a:cubicBezTo>
                  <a:pt x="64891" y="21129"/>
                  <a:pt x="64891" y="21129"/>
                  <a:pt x="64891" y="21129"/>
                </a:cubicBezTo>
                <a:cubicBezTo>
                  <a:pt x="64891" y="23920"/>
                  <a:pt x="63494" y="26910"/>
                  <a:pt x="59101" y="26910"/>
                </a:cubicBezTo>
                <a:close/>
                <a:moveTo>
                  <a:pt x="35141" y="91694"/>
                </a:moveTo>
                <a:lnTo>
                  <a:pt x="35141" y="91694"/>
                </a:lnTo>
                <a:cubicBezTo>
                  <a:pt x="32346" y="95880"/>
                  <a:pt x="32346" y="95880"/>
                  <a:pt x="32346" y="95880"/>
                </a:cubicBezTo>
                <a:cubicBezTo>
                  <a:pt x="22562" y="105847"/>
                  <a:pt x="22562" y="105847"/>
                  <a:pt x="22562" y="105847"/>
                </a:cubicBezTo>
                <a:cubicBezTo>
                  <a:pt x="21164" y="107242"/>
                  <a:pt x="19567" y="107242"/>
                  <a:pt x="18169" y="107242"/>
                </a:cubicBezTo>
                <a:cubicBezTo>
                  <a:pt x="15374" y="107242"/>
                  <a:pt x="12579" y="104451"/>
                  <a:pt x="12579" y="101461"/>
                </a:cubicBezTo>
                <a:cubicBezTo>
                  <a:pt x="12579" y="100066"/>
                  <a:pt x="12579" y="98671"/>
                  <a:pt x="13976" y="97275"/>
                </a:cubicBezTo>
                <a:cubicBezTo>
                  <a:pt x="23960" y="87508"/>
                  <a:pt x="23960" y="87508"/>
                  <a:pt x="23960" y="87508"/>
                </a:cubicBezTo>
                <a:cubicBezTo>
                  <a:pt x="28153" y="84518"/>
                  <a:pt x="28153" y="84518"/>
                  <a:pt x="28153" y="84518"/>
                </a:cubicBezTo>
                <a:cubicBezTo>
                  <a:pt x="28153" y="83122"/>
                  <a:pt x="29550" y="83122"/>
                  <a:pt x="30948" y="83122"/>
                </a:cubicBezTo>
                <a:cubicBezTo>
                  <a:pt x="35141" y="83122"/>
                  <a:pt x="36539" y="84518"/>
                  <a:pt x="36539" y="88903"/>
                </a:cubicBezTo>
                <a:cubicBezTo>
                  <a:pt x="36539" y="90299"/>
                  <a:pt x="36539" y="91694"/>
                  <a:pt x="35141" y="91694"/>
                </a:cubicBezTo>
                <a:close/>
                <a:moveTo>
                  <a:pt x="30948" y="38073"/>
                </a:moveTo>
                <a:lnTo>
                  <a:pt x="30948" y="38073"/>
                </a:lnTo>
                <a:cubicBezTo>
                  <a:pt x="29550" y="38073"/>
                  <a:pt x="28153" y="36677"/>
                  <a:pt x="28153" y="35282"/>
                </a:cubicBezTo>
                <a:cubicBezTo>
                  <a:pt x="23960" y="32491"/>
                  <a:pt x="23960" y="32491"/>
                  <a:pt x="23960" y="32491"/>
                </a:cubicBezTo>
                <a:cubicBezTo>
                  <a:pt x="13976" y="22524"/>
                  <a:pt x="13976" y="22524"/>
                  <a:pt x="13976" y="22524"/>
                </a:cubicBezTo>
                <a:cubicBezTo>
                  <a:pt x="12579" y="21129"/>
                  <a:pt x="12579" y="19734"/>
                  <a:pt x="12579" y="18338"/>
                </a:cubicBezTo>
                <a:cubicBezTo>
                  <a:pt x="12579" y="15548"/>
                  <a:pt x="15374" y="12757"/>
                  <a:pt x="18169" y="12757"/>
                </a:cubicBezTo>
                <a:cubicBezTo>
                  <a:pt x="19567" y="12757"/>
                  <a:pt x="21164" y="14152"/>
                  <a:pt x="22562" y="15548"/>
                </a:cubicBezTo>
                <a:cubicBezTo>
                  <a:pt x="32346" y="25514"/>
                  <a:pt x="32346" y="25514"/>
                  <a:pt x="32346" y="25514"/>
                </a:cubicBezTo>
                <a:cubicBezTo>
                  <a:pt x="35141" y="28305"/>
                  <a:pt x="35141" y="28305"/>
                  <a:pt x="35141" y="28305"/>
                </a:cubicBezTo>
                <a:cubicBezTo>
                  <a:pt x="36539" y="29700"/>
                  <a:pt x="36539" y="31096"/>
                  <a:pt x="36539" y="32491"/>
                </a:cubicBezTo>
                <a:cubicBezTo>
                  <a:pt x="36539" y="35282"/>
                  <a:pt x="35141" y="38073"/>
                  <a:pt x="30948" y="38073"/>
                </a:cubicBezTo>
                <a:close/>
                <a:moveTo>
                  <a:pt x="19567" y="55016"/>
                </a:moveTo>
                <a:lnTo>
                  <a:pt x="19567" y="55016"/>
                </a:lnTo>
                <a:cubicBezTo>
                  <a:pt x="23960" y="55016"/>
                  <a:pt x="25357" y="56411"/>
                  <a:pt x="25357" y="60598"/>
                </a:cubicBezTo>
                <a:cubicBezTo>
                  <a:pt x="25357" y="63388"/>
                  <a:pt x="23960" y="66378"/>
                  <a:pt x="19567" y="66378"/>
                </a:cubicBezTo>
                <a:cubicBezTo>
                  <a:pt x="5590" y="66378"/>
                  <a:pt x="5590" y="66378"/>
                  <a:pt x="5590" y="66378"/>
                </a:cubicBezTo>
                <a:cubicBezTo>
                  <a:pt x="1397" y="66378"/>
                  <a:pt x="0" y="63388"/>
                  <a:pt x="0" y="60598"/>
                </a:cubicBezTo>
                <a:cubicBezTo>
                  <a:pt x="0" y="56411"/>
                  <a:pt x="1397" y="55016"/>
                  <a:pt x="5590" y="55016"/>
                </a:cubicBezTo>
                <a:cubicBezTo>
                  <a:pt x="19567" y="55016"/>
                  <a:pt x="19567" y="55016"/>
                  <a:pt x="19567" y="55016"/>
                </a:cubicBezTo>
                <a:close/>
                <a:moveTo>
                  <a:pt x="59101" y="94485"/>
                </a:moveTo>
                <a:lnTo>
                  <a:pt x="59101" y="94485"/>
                </a:lnTo>
                <a:cubicBezTo>
                  <a:pt x="63494" y="94485"/>
                  <a:pt x="64891" y="95880"/>
                  <a:pt x="64891" y="100066"/>
                </a:cubicBezTo>
                <a:cubicBezTo>
                  <a:pt x="64891" y="114219"/>
                  <a:pt x="64891" y="114219"/>
                  <a:pt x="64891" y="114219"/>
                </a:cubicBezTo>
                <a:cubicBezTo>
                  <a:pt x="64891" y="118405"/>
                  <a:pt x="63494" y="119800"/>
                  <a:pt x="59101" y="119800"/>
                </a:cubicBezTo>
                <a:cubicBezTo>
                  <a:pt x="56306" y="119800"/>
                  <a:pt x="53510" y="118405"/>
                  <a:pt x="53510" y="114219"/>
                </a:cubicBezTo>
                <a:cubicBezTo>
                  <a:pt x="53510" y="100066"/>
                  <a:pt x="53510" y="100066"/>
                  <a:pt x="53510" y="100066"/>
                </a:cubicBezTo>
                <a:cubicBezTo>
                  <a:pt x="53510" y="95880"/>
                  <a:pt x="56306" y="94485"/>
                  <a:pt x="59101" y="94485"/>
                </a:cubicBezTo>
                <a:close/>
                <a:moveTo>
                  <a:pt x="87454" y="83122"/>
                </a:moveTo>
                <a:lnTo>
                  <a:pt x="87454" y="83122"/>
                </a:lnTo>
                <a:cubicBezTo>
                  <a:pt x="88851" y="83122"/>
                  <a:pt x="90249" y="83122"/>
                  <a:pt x="91647" y="84518"/>
                </a:cubicBezTo>
                <a:cubicBezTo>
                  <a:pt x="94442" y="87508"/>
                  <a:pt x="94442" y="87508"/>
                  <a:pt x="94442" y="87508"/>
                </a:cubicBezTo>
                <a:cubicBezTo>
                  <a:pt x="104226" y="97275"/>
                  <a:pt x="104226" y="97275"/>
                  <a:pt x="104226" y="97275"/>
                </a:cubicBezTo>
                <a:cubicBezTo>
                  <a:pt x="105823" y="98671"/>
                  <a:pt x="107221" y="100066"/>
                  <a:pt x="107221" y="101461"/>
                </a:cubicBezTo>
                <a:cubicBezTo>
                  <a:pt x="107221" y="104451"/>
                  <a:pt x="104226" y="107242"/>
                  <a:pt x="101430" y="107242"/>
                </a:cubicBezTo>
                <a:cubicBezTo>
                  <a:pt x="100033" y="107242"/>
                  <a:pt x="98635" y="107242"/>
                  <a:pt x="97237" y="105847"/>
                </a:cubicBezTo>
                <a:cubicBezTo>
                  <a:pt x="87454" y="95880"/>
                  <a:pt x="87454" y="95880"/>
                  <a:pt x="87454" y="95880"/>
                </a:cubicBezTo>
                <a:cubicBezTo>
                  <a:pt x="84658" y="91694"/>
                  <a:pt x="84658" y="91694"/>
                  <a:pt x="84658" y="91694"/>
                </a:cubicBezTo>
                <a:cubicBezTo>
                  <a:pt x="83261" y="91694"/>
                  <a:pt x="81663" y="90299"/>
                  <a:pt x="81663" y="88903"/>
                </a:cubicBezTo>
                <a:cubicBezTo>
                  <a:pt x="81663" y="84518"/>
                  <a:pt x="84658" y="83122"/>
                  <a:pt x="87454" y="8312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5" name="Shape 4850">
            <a:extLst>
              <a:ext uri="{FF2B5EF4-FFF2-40B4-BE49-F238E27FC236}">
                <a16:creationId xmlns:a16="http://schemas.microsoft.com/office/drawing/2014/main" xmlns="" id="{74481090-A528-472D-A031-E8BB6B7650CE}"/>
              </a:ext>
            </a:extLst>
          </p:cNvPr>
          <p:cNvSpPr/>
          <p:nvPr/>
        </p:nvSpPr>
        <p:spPr>
          <a:xfrm>
            <a:off x="3575081" y="2741687"/>
            <a:ext cx="237005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741" y="67730"/>
                </a:moveTo>
                <a:lnTo>
                  <a:pt x="112741" y="67730"/>
                </a:lnTo>
                <a:cubicBezTo>
                  <a:pt x="107661" y="67730"/>
                  <a:pt x="107661" y="67730"/>
                  <a:pt x="107661" y="67730"/>
                </a:cubicBezTo>
                <a:cubicBezTo>
                  <a:pt x="104274" y="67730"/>
                  <a:pt x="100887" y="64049"/>
                  <a:pt x="100887" y="60613"/>
                </a:cubicBezTo>
                <a:cubicBezTo>
                  <a:pt x="100887" y="55460"/>
                  <a:pt x="104274" y="53742"/>
                  <a:pt x="107661" y="53742"/>
                </a:cubicBezTo>
                <a:cubicBezTo>
                  <a:pt x="112741" y="53742"/>
                  <a:pt x="112741" y="53742"/>
                  <a:pt x="112741" y="53742"/>
                </a:cubicBezTo>
                <a:cubicBezTo>
                  <a:pt x="116129" y="53742"/>
                  <a:pt x="119758" y="55460"/>
                  <a:pt x="119758" y="60613"/>
                </a:cubicBezTo>
                <a:cubicBezTo>
                  <a:pt x="119758" y="64049"/>
                  <a:pt x="116129" y="67730"/>
                  <a:pt x="112741" y="67730"/>
                </a:cubicBezTo>
                <a:close/>
                <a:moveTo>
                  <a:pt x="102580" y="26012"/>
                </a:moveTo>
                <a:lnTo>
                  <a:pt x="102580" y="26012"/>
                </a:lnTo>
                <a:cubicBezTo>
                  <a:pt x="99193" y="29447"/>
                  <a:pt x="99193" y="29447"/>
                  <a:pt x="99193" y="29447"/>
                </a:cubicBezTo>
                <a:cubicBezTo>
                  <a:pt x="97500" y="31165"/>
                  <a:pt x="95806" y="32883"/>
                  <a:pt x="94112" y="32883"/>
                </a:cubicBezTo>
                <a:cubicBezTo>
                  <a:pt x="90725" y="32883"/>
                  <a:pt x="87096" y="29447"/>
                  <a:pt x="87096" y="26012"/>
                </a:cubicBezTo>
                <a:cubicBezTo>
                  <a:pt x="87096" y="24294"/>
                  <a:pt x="87096" y="22576"/>
                  <a:pt x="88790" y="20858"/>
                </a:cubicBezTo>
                <a:cubicBezTo>
                  <a:pt x="94112" y="15460"/>
                  <a:pt x="94112" y="15460"/>
                  <a:pt x="94112" y="15460"/>
                </a:cubicBezTo>
                <a:cubicBezTo>
                  <a:pt x="95806" y="13742"/>
                  <a:pt x="97500" y="13742"/>
                  <a:pt x="99193" y="13742"/>
                </a:cubicBezTo>
                <a:cubicBezTo>
                  <a:pt x="102580" y="13742"/>
                  <a:pt x="105967" y="17423"/>
                  <a:pt x="105967" y="20858"/>
                </a:cubicBezTo>
                <a:cubicBezTo>
                  <a:pt x="105967" y="22576"/>
                  <a:pt x="104274" y="24294"/>
                  <a:pt x="102580" y="26012"/>
                </a:cubicBezTo>
                <a:close/>
                <a:moveTo>
                  <a:pt x="59758" y="88343"/>
                </a:moveTo>
                <a:lnTo>
                  <a:pt x="59758" y="88343"/>
                </a:lnTo>
                <a:cubicBezTo>
                  <a:pt x="49596" y="88343"/>
                  <a:pt x="40887" y="81472"/>
                  <a:pt x="35806" y="74601"/>
                </a:cubicBezTo>
                <a:cubicBezTo>
                  <a:pt x="34112" y="67730"/>
                  <a:pt x="34112" y="67730"/>
                  <a:pt x="34112" y="67730"/>
                </a:cubicBezTo>
                <a:cubicBezTo>
                  <a:pt x="32419" y="64049"/>
                  <a:pt x="32419" y="62331"/>
                  <a:pt x="32419" y="60613"/>
                </a:cubicBezTo>
                <a:cubicBezTo>
                  <a:pt x="32419" y="45153"/>
                  <a:pt x="44516" y="32883"/>
                  <a:pt x="59758" y="32883"/>
                </a:cubicBezTo>
                <a:cubicBezTo>
                  <a:pt x="75241" y="32883"/>
                  <a:pt x="87096" y="45153"/>
                  <a:pt x="87096" y="60613"/>
                </a:cubicBezTo>
                <a:cubicBezTo>
                  <a:pt x="87096" y="76319"/>
                  <a:pt x="75241" y="88343"/>
                  <a:pt x="59758" y="88343"/>
                </a:cubicBezTo>
                <a:close/>
                <a:moveTo>
                  <a:pt x="59758" y="46871"/>
                </a:moveTo>
                <a:lnTo>
                  <a:pt x="59758" y="46871"/>
                </a:lnTo>
                <a:cubicBezTo>
                  <a:pt x="52983" y="46871"/>
                  <a:pt x="46209" y="52024"/>
                  <a:pt x="46209" y="60613"/>
                </a:cubicBezTo>
                <a:cubicBezTo>
                  <a:pt x="46209" y="67730"/>
                  <a:pt x="52983" y="74601"/>
                  <a:pt x="59758" y="74601"/>
                </a:cubicBezTo>
                <a:cubicBezTo>
                  <a:pt x="66774" y="74601"/>
                  <a:pt x="73548" y="67730"/>
                  <a:pt x="73548" y="60613"/>
                </a:cubicBezTo>
                <a:cubicBezTo>
                  <a:pt x="73548" y="52024"/>
                  <a:pt x="66774" y="46871"/>
                  <a:pt x="59758" y="46871"/>
                </a:cubicBezTo>
                <a:close/>
                <a:moveTo>
                  <a:pt x="59758" y="19141"/>
                </a:moveTo>
                <a:lnTo>
                  <a:pt x="59758" y="19141"/>
                </a:lnTo>
                <a:cubicBezTo>
                  <a:pt x="56370" y="19141"/>
                  <a:pt x="52983" y="15460"/>
                  <a:pt x="52983" y="12024"/>
                </a:cubicBezTo>
                <a:cubicBezTo>
                  <a:pt x="52983" y="6871"/>
                  <a:pt x="52983" y="6871"/>
                  <a:pt x="52983" y="6871"/>
                </a:cubicBezTo>
                <a:cubicBezTo>
                  <a:pt x="52983" y="3435"/>
                  <a:pt x="56370" y="0"/>
                  <a:pt x="59758" y="0"/>
                </a:cubicBezTo>
                <a:cubicBezTo>
                  <a:pt x="63145" y="0"/>
                  <a:pt x="66774" y="3435"/>
                  <a:pt x="66774" y="6871"/>
                </a:cubicBezTo>
                <a:cubicBezTo>
                  <a:pt x="66774" y="12024"/>
                  <a:pt x="66774" y="12024"/>
                  <a:pt x="66774" y="12024"/>
                </a:cubicBezTo>
                <a:cubicBezTo>
                  <a:pt x="66774" y="15460"/>
                  <a:pt x="63145" y="19141"/>
                  <a:pt x="59758" y="19141"/>
                </a:cubicBezTo>
                <a:close/>
                <a:moveTo>
                  <a:pt x="25645" y="32883"/>
                </a:moveTo>
                <a:lnTo>
                  <a:pt x="25645" y="32883"/>
                </a:lnTo>
                <a:cubicBezTo>
                  <a:pt x="23951" y="32883"/>
                  <a:pt x="22258" y="31165"/>
                  <a:pt x="20564" y="29447"/>
                </a:cubicBezTo>
                <a:cubicBezTo>
                  <a:pt x="17177" y="26012"/>
                  <a:pt x="17177" y="26012"/>
                  <a:pt x="17177" y="26012"/>
                </a:cubicBezTo>
                <a:cubicBezTo>
                  <a:pt x="15483" y="24294"/>
                  <a:pt x="13548" y="22576"/>
                  <a:pt x="13548" y="20858"/>
                </a:cubicBezTo>
                <a:cubicBezTo>
                  <a:pt x="13548" y="17423"/>
                  <a:pt x="17177" y="13742"/>
                  <a:pt x="20564" y="13742"/>
                </a:cubicBezTo>
                <a:cubicBezTo>
                  <a:pt x="22258" y="13742"/>
                  <a:pt x="23951" y="13742"/>
                  <a:pt x="25645" y="15460"/>
                </a:cubicBezTo>
                <a:cubicBezTo>
                  <a:pt x="30725" y="20858"/>
                  <a:pt x="30725" y="20858"/>
                  <a:pt x="30725" y="20858"/>
                </a:cubicBezTo>
                <a:cubicBezTo>
                  <a:pt x="32419" y="22576"/>
                  <a:pt x="32419" y="24294"/>
                  <a:pt x="32419" y="26012"/>
                </a:cubicBezTo>
                <a:cubicBezTo>
                  <a:pt x="32419" y="29447"/>
                  <a:pt x="29032" y="32883"/>
                  <a:pt x="25645" y="32883"/>
                </a:cubicBezTo>
                <a:close/>
                <a:moveTo>
                  <a:pt x="18870" y="60613"/>
                </a:moveTo>
                <a:lnTo>
                  <a:pt x="18870" y="60613"/>
                </a:lnTo>
                <a:cubicBezTo>
                  <a:pt x="18870" y="64049"/>
                  <a:pt x="15483" y="67730"/>
                  <a:pt x="11854" y="67730"/>
                </a:cubicBezTo>
                <a:cubicBezTo>
                  <a:pt x="6774" y="67730"/>
                  <a:pt x="6774" y="67730"/>
                  <a:pt x="6774" y="67730"/>
                </a:cubicBezTo>
                <a:cubicBezTo>
                  <a:pt x="3387" y="67730"/>
                  <a:pt x="0" y="64049"/>
                  <a:pt x="0" y="60613"/>
                </a:cubicBezTo>
                <a:cubicBezTo>
                  <a:pt x="0" y="55460"/>
                  <a:pt x="3387" y="53742"/>
                  <a:pt x="6774" y="53742"/>
                </a:cubicBezTo>
                <a:cubicBezTo>
                  <a:pt x="11854" y="53742"/>
                  <a:pt x="11854" y="53742"/>
                  <a:pt x="11854" y="53742"/>
                </a:cubicBezTo>
                <a:cubicBezTo>
                  <a:pt x="15483" y="53742"/>
                  <a:pt x="18870" y="55460"/>
                  <a:pt x="18870" y="60613"/>
                </a:cubicBezTo>
                <a:close/>
                <a:moveTo>
                  <a:pt x="20564" y="90061"/>
                </a:moveTo>
                <a:lnTo>
                  <a:pt x="20564" y="90061"/>
                </a:lnTo>
                <a:cubicBezTo>
                  <a:pt x="22258" y="88343"/>
                  <a:pt x="23951" y="88343"/>
                  <a:pt x="25645" y="88343"/>
                </a:cubicBezTo>
                <a:cubicBezTo>
                  <a:pt x="29032" y="88343"/>
                  <a:pt x="32419" y="90061"/>
                  <a:pt x="32419" y="95460"/>
                </a:cubicBezTo>
                <a:cubicBezTo>
                  <a:pt x="32419" y="97177"/>
                  <a:pt x="32419" y="98895"/>
                  <a:pt x="30725" y="98895"/>
                </a:cubicBezTo>
                <a:cubicBezTo>
                  <a:pt x="25645" y="104049"/>
                  <a:pt x="25645" y="104049"/>
                  <a:pt x="25645" y="104049"/>
                </a:cubicBezTo>
                <a:cubicBezTo>
                  <a:pt x="23951" y="105766"/>
                  <a:pt x="22258" y="105766"/>
                  <a:pt x="20564" y="105766"/>
                </a:cubicBezTo>
                <a:cubicBezTo>
                  <a:pt x="17177" y="105766"/>
                  <a:pt x="13548" y="104049"/>
                  <a:pt x="13548" y="98895"/>
                </a:cubicBezTo>
                <a:cubicBezTo>
                  <a:pt x="13548" y="97177"/>
                  <a:pt x="15483" y="95460"/>
                  <a:pt x="17177" y="95460"/>
                </a:cubicBezTo>
                <a:lnTo>
                  <a:pt x="20564" y="90061"/>
                </a:lnTo>
                <a:close/>
                <a:moveTo>
                  <a:pt x="59758" y="102331"/>
                </a:moveTo>
                <a:lnTo>
                  <a:pt x="59758" y="102331"/>
                </a:lnTo>
                <a:cubicBezTo>
                  <a:pt x="63145" y="102331"/>
                  <a:pt x="66774" y="104049"/>
                  <a:pt x="66774" y="109202"/>
                </a:cubicBezTo>
                <a:cubicBezTo>
                  <a:pt x="66774" y="112638"/>
                  <a:pt x="66774" y="112638"/>
                  <a:pt x="66774" y="112638"/>
                </a:cubicBezTo>
                <a:cubicBezTo>
                  <a:pt x="66774" y="118036"/>
                  <a:pt x="63145" y="119754"/>
                  <a:pt x="59758" y="119754"/>
                </a:cubicBezTo>
                <a:cubicBezTo>
                  <a:pt x="56370" y="119754"/>
                  <a:pt x="52983" y="118036"/>
                  <a:pt x="52983" y="112638"/>
                </a:cubicBezTo>
                <a:cubicBezTo>
                  <a:pt x="52983" y="109202"/>
                  <a:pt x="52983" y="109202"/>
                  <a:pt x="52983" y="109202"/>
                </a:cubicBezTo>
                <a:cubicBezTo>
                  <a:pt x="52983" y="104049"/>
                  <a:pt x="56370" y="102331"/>
                  <a:pt x="59758" y="102331"/>
                </a:cubicBezTo>
                <a:close/>
                <a:moveTo>
                  <a:pt x="94112" y="88343"/>
                </a:moveTo>
                <a:lnTo>
                  <a:pt x="94112" y="88343"/>
                </a:lnTo>
                <a:cubicBezTo>
                  <a:pt x="95806" y="88343"/>
                  <a:pt x="97500" y="88343"/>
                  <a:pt x="99193" y="90061"/>
                </a:cubicBezTo>
                <a:cubicBezTo>
                  <a:pt x="102580" y="95460"/>
                  <a:pt x="102580" y="95460"/>
                  <a:pt x="102580" y="95460"/>
                </a:cubicBezTo>
                <a:cubicBezTo>
                  <a:pt x="104274" y="95460"/>
                  <a:pt x="105967" y="97177"/>
                  <a:pt x="105967" y="98895"/>
                </a:cubicBezTo>
                <a:cubicBezTo>
                  <a:pt x="105967" y="104049"/>
                  <a:pt x="102580" y="105766"/>
                  <a:pt x="99193" y="105766"/>
                </a:cubicBezTo>
                <a:cubicBezTo>
                  <a:pt x="97500" y="105766"/>
                  <a:pt x="95806" y="105766"/>
                  <a:pt x="94112" y="104049"/>
                </a:cubicBezTo>
                <a:cubicBezTo>
                  <a:pt x="88790" y="98895"/>
                  <a:pt x="88790" y="98895"/>
                  <a:pt x="88790" y="98895"/>
                </a:cubicBezTo>
                <a:cubicBezTo>
                  <a:pt x="87096" y="98895"/>
                  <a:pt x="87096" y="97177"/>
                  <a:pt x="87096" y="95460"/>
                </a:cubicBezTo>
                <a:cubicBezTo>
                  <a:pt x="87096" y="90061"/>
                  <a:pt x="90725" y="88343"/>
                  <a:pt x="94112" y="8834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Shape 4851">
            <a:extLst>
              <a:ext uri="{FF2B5EF4-FFF2-40B4-BE49-F238E27FC236}">
                <a16:creationId xmlns:a16="http://schemas.microsoft.com/office/drawing/2014/main" xmlns="" id="{B0777A08-4BB1-4C1F-98AF-E5013E29281F}"/>
              </a:ext>
            </a:extLst>
          </p:cNvPr>
          <p:cNvSpPr/>
          <p:nvPr/>
        </p:nvSpPr>
        <p:spPr>
          <a:xfrm>
            <a:off x="3043935" y="2714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97275"/>
                </a:moveTo>
                <a:lnTo>
                  <a:pt x="114219" y="97275"/>
                </a:lnTo>
                <a:cubicBezTo>
                  <a:pt x="95880" y="97275"/>
                  <a:pt x="95880" y="97275"/>
                  <a:pt x="95880" y="97275"/>
                </a:cubicBezTo>
                <a:cubicBezTo>
                  <a:pt x="95880" y="69169"/>
                  <a:pt x="95880" y="69169"/>
                  <a:pt x="95880" y="69169"/>
                </a:cubicBezTo>
                <a:cubicBezTo>
                  <a:pt x="108438" y="69169"/>
                  <a:pt x="108438" y="69169"/>
                  <a:pt x="108438" y="69169"/>
                </a:cubicBezTo>
                <a:cubicBezTo>
                  <a:pt x="108438" y="11362"/>
                  <a:pt x="108438" y="11362"/>
                  <a:pt x="108438" y="11362"/>
                </a:cubicBezTo>
                <a:cubicBezTo>
                  <a:pt x="40863" y="11362"/>
                  <a:pt x="40863" y="11362"/>
                  <a:pt x="40863" y="11362"/>
                </a:cubicBezTo>
                <a:cubicBezTo>
                  <a:pt x="40863" y="16943"/>
                  <a:pt x="40863" y="16943"/>
                  <a:pt x="40863" y="16943"/>
                </a:cubicBezTo>
                <a:cubicBezTo>
                  <a:pt x="29700" y="16943"/>
                  <a:pt x="29700" y="16943"/>
                  <a:pt x="29700" y="16943"/>
                </a:cubicBezTo>
                <a:cubicBezTo>
                  <a:pt x="29700" y="5780"/>
                  <a:pt x="29700" y="5780"/>
                  <a:pt x="29700" y="5780"/>
                </a:cubicBezTo>
                <a:cubicBezTo>
                  <a:pt x="29700" y="2990"/>
                  <a:pt x="32491" y="0"/>
                  <a:pt x="35282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8405" y="0"/>
                  <a:pt x="119800" y="2990"/>
                  <a:pt x="119800" y="5780"/>
                </a:cubicBezTo>
                <a:cubicBezTo>
                  <a:pt x="119800" y="91694"/>
                  <a:pt x="119800" y="91694"/>
                  <a:pt x="119800" y="91694"/>
                </a:cubicBezTo>
                <a:cubicBezTo>
                  <a:pt x="119800" y="95880"/>
                  <a:pt x="118405" y="97275"/>
                  <a:pt x="114219" y="97275"/>
                </a:cubicBezTo>
                <a:close/>
                <a:moveTo>
                  <a:pt x="90299" y="28305"/>
                </a:moveTo>
                <a:lnTo>
                  <a:pt x="90299" y="28305"/>
                </a:lnTo>
                <a:cubicBezTo>
                  <a:pt x="90299" y="114219"/>
                  <a:pt x="90299" y="114219"/>
                  <a:pt x="90299" y="114219"/>
                </a:cubicBezTo>
                <a:cubicBezTo>
                  <a:pt x="90299" y="118405"/>
                  <a:pt x="87508" y="119800"/>
                  <a:pt x="84518" y="119800"/>
                </a:cubicBezTo>
                <a:cubicBezTo>
                  <a:pt x="5780" y="119800"/>
                  <a:pt x="5780" y="119800"/>
                  <a:pt x="5780" y="119800"/>
                </a:cubicBezTo>
                <a:cubicBezTo>
                  <a:pt x="2990" y="119800"/>
                  <a:pt x="0" y="118405"/>
                  <a:pt x="0" y="114219"/>
                </a:cubicBezTo>
                <a:cubicBezTo>
                  <a:pt x="0" y="28305"/>
                  <a:pt x="0" y="28305"/>
                  <a:pt x="0" y="28305"/>
                </a:cubicBezTo>
                <a:cubicBezTo>
                  <a:pt x="0" y="25514"/>
                  <a:pt x="2990" y="22524"/>
                  <a:pt x="5780" y="22524"/>
                </a:cubicBezTo>
                <a:cubicBezTo>
                  <a:pt x="84518" y="22524"/>
                  <a:pt x="84518" y="22524"/>
                  <a:pt x="84518" y="22524"/>
                </a:cubicBezTo>
                <a:cubicBezTo>
                  <a:pt x="87508" y="22524"/>
                  <a:pt x="90299" y="25514"/>
                  <a:pt x="90299" y="28305"/>
                </a:cubicBezTo>
                <a:close/>
                <a:moveTo>
                  <a:pt x="78936" y="33887"/>
                </a:moveTo>
                <a:lnTo>
                  <a:pt x="78936" y="33887"/>
                </a:lnTo>
                <a:cubicBezTo>
                  <a:pt x="11362" y="33887"/>
                  <a:pt x="11362" y="33887"/>
                  <a:pt x="11362" y="33887"/>
                </a:cubicBezTo>
                <a:cubicBezTo>
                  <a:pt x="11362" y="91694"/>
                  <a:pt x="11362" y="91694"/>
                  <a:pt x="11362" y="91694"/>
                </a:cubicBezTo>
                <a:cubicBezTo>
                  <a:pt x="78936" y="91694"/>
                  <a:pt x="78936" y="91694"/>
                  <a:pt x="78936" y="91694"/>
                </a:cubicBezTo>
                <a:lnTo>
                  <a:pt x="78936" y="33887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7" name="Shape 4852">
            <a:extLst>
              <a:ext uri="{FF2B5EF4-FFF2-40B4-BE49-F238E27FC236}">
                <a16:creationId xmlns:a16="http://schemas.microsoft.com/office/drawing/2014/main" xmlns="" id="{26863F47-9E12-4702-981B-A910061E54DD}"/>
              </a:ext>
            </a:extLst>
          </p:cNvPr>
          <p:cNvSpPr/>
          <p:nvPr/>
        </p:nvSpPr>
        <p:spPr>
          <a:xfrm>
            <a:off x="2572042" y="2741687"/>
            <a:ext cx="217959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17" y="119754"/>
                </a:moveTo>
                <a:lnTo>
                  <a:pt x="112317" y="119754"/>
                </a:lnTo>
                <a:cubicBezTo>
                  <a:pt x="7417" y="119754"/>
                  <a:pt x="7417" y="119754"/>
                  <a:pt x="7417" y="119754"/>
                </a:cubicBezTo>
                <a:cubicBezTo>
                  <a:pt x="3708" y="119754"/>
                  <a:pt x="0" y="118036"/>
                  <a:pt x="0" y="112638"/>
                </a:cubicBezTo>
                <a:cubicBezTo>
                  <a:pt x="0" y="6871"/>
                  <a:pt x="0" y="6871"/>
                  <a:pt x="0" y="6871"/>
                </a:cubicBezTo>
                <a:cubicBezTo>
                  <a:pt x="0" y="3435"/>
                  <a:pt x="3708" y="0"/>
                  <a:pt x="7417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7880" y="0"/>
                  <a:pt x="119735" y="3435"/>
                  <a:pt x="119735" y="6871"/>
                </a:cubicBezTo>
                <a:cubicBezTo>
                  <a:pt x="119735" y="112638"/>
                  <a:pt x="119735" y="112638"/>
                  <a:pt x="119735" y="112638"/>
                </a:cubicBezTo>
                <a:cubicBezTo>
                  <a:pt x="119735" y="118036"/>
                  <a:pt x="117880" y="119754"/>
                  <a:pt x="112317" y="119754"/>
                </a:cubicBezTo>
                <a:close/>
                <a:moveTo>
                  <a:pt x="104900" y="13742"/>
                </a:moveTo>
                <a:lnTo>
                  <a:pt x="104900" y="13742"/>
                </a:lnTo>
                <a:cubicBezTo>
                  <a:pt x="14834" y="13742"/>
                  <a:pt x="14834" y="13742"/>
                  <a:pt x="14834" y="13742"/>
                </a:cubicBezTo>
                <a:cubicBezTo>
                  <a:pt x="14834" y="84907"/>
                  <a:pt x="14834" y="84907"/>
                  <a:pt x="14834" y="84907"/>
                </a:cubicBezTo>
                <a:cubicBezTo>
                  <a:pt x="104900" y="84907"/>
                  <a:pt x="104900" y="84907"/>
                  <a:pt x="104900" y="84907"/>
                </a:cubicBezTo>
                <a:lnTo>
                  <a:pt x="104900" y="1374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8" name="Shape 4853">
            <a:extLst>
              <a:ext uri="{FF2B5EF4-FFF2-40B4-BE49-F238E27FC236}">
                <a16:creationId xmlns:a16="http://schemas.microsoft.com/office/drawing/2014/main" xmlns="" id="{D74E1805-E7EC-4401-8AD2-13D78D961802}"/>
              </a:ext>
            </a:extLst>
          </p:cNvPr>
          <p:cNvSpPr/>
          <p:nvPr/>
        </p:nvSpPr>
        <p:spPr>
          <a:xfrm>
            <a:off x="2038781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825" y="119787"/>
                  <a:pt x="113650" y="119787"/>
                </a:cubicBezTo>
                <a:cubicBezTo>
                  <a:pt x="110687" y="119787"/>
                  <a:pt x="109206" y="118303"/>
                  <a:pt x="107724" y="115335"/>
                </a:cubicBezTo>
                <a:cubicBezTo>
                  <a:pt x="101798" y="115335"/>
                  <a:pt x="101798" y="115335"/>
                  <a:pt x="101798" y="115335"/>
                </a:cubicBezTo>
                <a:cubicBezTo>
                  <a:pt x="100317" y="118303"/>
                  <a:pt x="98835" y="119787"/>
                  <a:pt x="95873" y="119787"/>
                </a:cubicBezTo>
                <a:cubicBezTo>
                  <a:pt x="92698" y="119787"/>
                  <a:pt x="91216" y="118303"/>
                  <a:pt x="89735" y="115335"/>
                </a:cubicBezTo>
                <a:cubicBezTo>
                  <a:pt x="83809" y="115335"/>
                  <a:pt x="83809" y="115335"/>
                  <a:pt x="83809" y="115335"/>
                </a:cubicBezTo>
                <a:cubicBezTo>
                  <a:pt x="82328" y="118303"/>
                  <a:pt x="80846" y="119787"/>
                  <a:pt x="77883" y="119787"/>
                </a:cubicBezTo>
                <a:cubicBezTo>
                  <a:pt x="74920" y="119787"/>
                  <a:pt x="73439" y="118303"/>
                  <a:pt x="71957" y="115335"/>
                </a:cubicBezTo>
                <a:cubicBezTo>
                  <a:pt x="65820" y="115335"/>
                  <a:pt x="65820" y="115335"/>
                  <a:pt x="65820" y="115335"/>
                </a:cubicBezTo>
                <a:cubicBezTo>
                  <a:pt x="64338" y="118303"/>
                  <a:pt x="62857" y="119787"/>
                  <a:pt x="59894" y="119787"/>
                </a:cubicBezTo>
                <a:cubicBezTo>
                  <a:pt x="56931" y="119787"/>
                  <a:pt x="55449" y="118303"/>
                  <a:pt x="53968" y="115335"/>
                </a:cubicBezTo>
                <a:cubicBezTo>
                  <a:pt x="47830" y="115335"/>
                  <a:pt x="47830" y="115335"/>
                  <a:pt x="47830" y="115335"/>
                </a:cubicBezTo>
                <a:cubicBezTo>
                  <a:pt x="46349" y="118303"/>
                  <a:pt x="44867" y="119787"/>
                  <a:pt x="41904" y="119787"/>
                </a:cubicBezTo>
                <a:cubicBezTo>
                  <a:pt x="38941" y="119787"/>
                  <a:pt x="37460" y="118303"/>
                  <a:pt x="35978" y="115335"/>
                </a:cubicBezTo>
                <a:cubicBezTo>
                  <a:pt x="30052" y="115335"/>
                  <a:pt x="30052" y="115335"/>
                  <a:pt x="30052" y="115335"/>
                </a:cubicBezTo>
                <a:cubicBezTo>
                  <a:pt x="28571" y="118303"/>
                  <a:pt x="27089" y="119787"/>
                  <a:pt x="23915" y="119787"/>
                </a:cubicBezTo>
                <a:cubicBezTo>
                  <a:pt x="20952" y="119787"/>
                  <a:pt x="19470" y="118303"/>
                  <a:pt x="17989" y="115335"/>
                </a:cubicBezTo>
                <a:cubicBezTo>
                  <a:pt x="12063" y="115335"/>
                  <a:pt x="12063" y="115335"/>
                  <a:pt x="12063" y="115335"/>
                </a:cubicBezTo>
                <a:cubicBezTo>
                  <a:pt x="10582" y="118303"/>
                  <a:pt x="9100" y="119787"/>
                  <a:pt x="6137" y="119787"/>
                </a:cubicBezTo>
                <a:cubicBezTo>
                  <a:pt x="3174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4656" y="107915"/>
                </a:cubicBezTo>
                <a:cubicBezTo>
                  <a:pt x="4656" y="100282"/>
                  <a:pt x="4656" y="100282"/>
                  <a:pt x="4656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4656" y="89893"/>
                </a:cubicBezTo>
                <a:cubicBezTo>
                  <a:pt x="4656" y="82261"/>
                  <a:pt x="4656" y="82261"/>
                  <a:pt x="4656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4656" y="71872"/>
                </a:cubicBezTo>
                <a:cubicBezTo>
                  <a:pt x="4656" y="64452"/>
                  <a:pt x="4656" y="64452"/>
                  <a:pt x="4656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4656" y="53851"/>
                </a:cubicBezTo>
                <a:cubicBezTo>
                  <a:pt x="4656" y="46431"/>
                  <a:pt x="4656" y="46431"/>
                  <a:pt x="4656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4656" y="35830"/>
                </a:cubicBezTo>
                <a:cubicBezTo>
                  <a:pt x="4656" y="28409"/>
                  <a:pt x="4656" y="28409"/>
                  <a:pt x="4656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4656" y="17809"/>
                </a:cubicBezTo>
                <a:cubicBezTo>
                  <a:pt x="4656" y="10388"/>
                  <a:pt x="4656" y="10388"/>
                  <a:pt x="4656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3174" y="0"/>
                  <a:pt x="6137" y="0"/>
                </a:cubicBezTo>
                <a:cubicBezTo>
                  <a:pt x="9100" y="0"/>
                  <a:pt x="10582" y="1484"/>
                  <a:pt x="12063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9470" y="1484"/>
                  <a:pt x="20952" y="0"/>
                  <a:pt x="23915" y="0"/>
                </a:cubicBezTo>
                <a:cubicBezTo>
                  <a:pt x="27089" y="0"/>
                  <a:pt x="28571" y="1484"/>
                  <a:pt x="30052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7460" y="1484"/>
                  <a:pt x="38941" y="0"/>
                  <a:pt x="41904" y="0"/>
                </a:cubicBezTo>
                <a:cubicBezTo>
                  <a:pt x="44867" y="0"/>
                  <a:pt x="46349" y="1484"/>
                  <a:pt x="47830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5449" y="1484"/>
                  <a:pt x="56931" y="0"/>
                  <a:pt x="59894" y="0"/>
                </a:cubicBezTo>
                <a:cubicBezTo>
                  <a:pt x="62857" y="0"/>
                  <a:pt x="64338" y="1484"/>
                  <a:pt x="65820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3439" y="1484"/>
                  <a:pt x="74920" y="0"/>
                  <a:pt x="77883" y="0"/>
                </a:cubicBezTo>
                <a:cubicBezTo>
                  <a:pt x="80846" y="0"/>
                  <a:pt x="82328" y="1484"/>
                  <a:pt x="83809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91216" y="1484"/>
                  <a:pt x="92698" y="0"/>
                  <a:pt x="95873" y="0"/>
                </a:cubicBezTo>
                <a:cubicBezTo>
                  <a:pt x="98835" y="0"/>
                  <a:pt x="100317" y="1484"/>
                  <a:pt x="101798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9206" y="1484"/>
                  <a:pt x="110687" y="0"/>
                  <a:pt x="113650" y="0"/>
                </a:cubicBezTo>
                <a:cubicBezTo>
                  <a:pt x="116825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6507" y="14840"/>
                  <a:pt x="16507" y="14840"/>
                  <a:pt x="16507" y="14840"/>
                </a:cubicBezTo>
                <a:cubicBezTo>
                  <a:pt x="16507" y="103250"/>
                  <a:pt x="16507" y="103250"/>
                  <a:pt x="16507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  <a:moveTo>
                  <a:pt x="52486" y="79293"/>
                </a:moveTo>
                <a:lnTo>
                  <a:pt x="52486" y="79293"/>
                </a:lnTo>
                <a:cubicBezTo>
                  <a:pt x="79365" y="44946"/>
                  <a:pt x="79365" y="44946"/>
                  <a:pt x="79365" y="44946"/>
                </a:cubicBezTo>
                <a:cubicBezTo>
                  <a:pt x="97354" y="73356"/>
                  <a:pt x="97354" y="73356"/>
                  <a:pt x="97354" y="73356"/>
                </a:cubicBezTo>
                <a:cubicBezTo>
                  <a:pt x="97354" y="97314"/>
                  <a:pt x="97354" y="97314"/>
                  <a:pt x="97354" y="97314"/>
                </a:cubicBezTo>
                <a:cubicBezTo>
                  <a:pt x="22433" y="97314"/>
                  <a:pt x="22433" y="97314"/>
                  <a:pt x="22433" y="97314"/>
                </a:cubicBezTo>
                <a:cubicBezTo>
                  <a:pt x="46349" y="73356"/>
                  <a:pt x="46349" y="73356"/>
                  <a:pt x="46349" y="73356"/>
                </a:cubicBezTo>
                <a:lnTo>
                  <a:pt x="52486" y="79293"/>
                </a:lnTo>
                <a:close/>
                <a:moveTo>
                  <a:pt x="40423" y="50883"/>
                </a:moveTo>
                <a:lnTo>
                  <a:pt x="40423" y="50883"/>
                </a:lnTo>
                <a:cubicBezTo>
                  <a:pt x="33015" y="50883"/>
                  <a:pt x="28571" y="46431"/>
                  <a:pt x="28571" y="38798"/>
                </a:cubicBezTo>
                <a:cubicBezTo>
                  <a:pt x="28571" y="32862"/>
                  <a:pt x="33015" y="26925"/>
                  <a:pt x="40423" y="26925"/>
                </a:cubicBezTo>
                <a:cubicBezTo>
                  <a:pt x="46349" y="26925"/>
                  <a:pt x="52486" y="32862"/>
                  <a:pt x="52486" y="38798"/>
                </a:cubicBezTo>
                <a:cubicBezTo>
                  <a:pt x="52486" y="46431"/>
                  <a:pt x="46349" y="50883"/>
                  <a:pt x="40423" y="5088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9" name="Shape 4854">
            <a:extLst>
              <a:ext uri="{FF2B5EF4-FFF2-40B4-BE49-F238E27FC236}">
                <a16:creationId xmlns:a16="http://schemas.microsoft.com/office/drawing/2014/main" xmlns="" id="{C83927A7-12F9-48C4-AED7-1384D115D7B4}"/>
              </a:ext>
            </a:extLst>
          </p:cNvPr>
          <p:cNvSpPr/>
          <p:nvPr/>
        </p:nvSpPr>
        <p:spPr>
          <a:xfrm>
            <a:off x="1535146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613" y="119787"/>
                  <a:pt x="113650" y="119787"/>
                </a:cubicBezTo>
                <a:cubicBezTo>
                  <a:pt x="110687" y="119787"/>
                  <a:pt x="107724" y="118303"/>
                  <a:pt x="107724" y="115335"/>
                </a:cubicBezTo>
                <a:cubicBezTo>
                  <a:pt x="100317" y="115335"/>
                  <a:pt x="100317" y="115335"/>
                  <a:pt x="100317" y="115335"/>
                </a:cubicBezTo>
                <a:cubicBezTo>
                  <a:pt x="100317" y="118303"/>
                  <a:pt x="97354" y="119787"/>
                  <a:pt x="95873" y="119787"/>
                </a:cubicBezTo>
                <a:cubicBezTo>
                  <a:pt x="92698" y="119787"/>
                  <a:pt x="89735" y="118303"/>
                  <a:pt x="89735" y="115335"/>
                </a:cubicBezTo>
                <a:cubicBezTo>
                  <a:pt x="82328" y="115335"/>
                  <a:pt x="82328" y="115335"/>
                  <a:pt x="82328" y="115335"/>
                </a:cubicBezTo>
                <a:cubicBezTo>
                  <a:pt x="82328" y="118303"/>
                  <a:pt x="79365" y="119787"/>
                  <a:pt x="77883" y="119787"/>
                </a:cubicBezTo>
                <a:cubicBezTo>
                  <a:pt x="74920" y="119787"/>
                  <a:pt x="71957" y="118303"/>
                  <a:pt x="71957" y="115335"/>
                </a:cubicBezTo>
                <a:cubicBezTo>
                  <a:pt x="64338" y="115335"/>
                  <a:pt x="64338" y="115335"/>
                  <a:pt x="64338" y="115335"/>
                </a:cubicBezTo>
                <a:cubicBezTo>
                  <a:pt x="64338" y="118303"/>
                  <a:pt x="61375" y="119787"/>
                  <a:pt x="59894" y="119787"/>
                </a:cubicBezTo>
                <a:cubicBezTo>
                  <a:pt x="56931" y="119787"/>
                  <a:pt x="53968" y="118303"/>
                  <a:pt x="53968" y="115335"/>
                </a:cubicBezTo>
                <a:cubicBezTo>
                  <a:pt x="46349" y="115335"/>
                  <a:pt x="46349" y="115335"/>
                  <a:pt x="46349" y="115335"/>
                </a:cubicBezTo>
                <a:cubicBezTo>
                  <a:pt x="46349" y="118303"/>
                  <a:pt x="43386" y="119787"/>
                  <a:pt x="41904" y="119787"/>
                </a:cubicBezTo>
                <a:cubicBezTo>
                  <a:pt x="38941" y="119787"/>
                  <a:pt x="35978" y="118303"/>
                  <a:pt x="35978" y="115335"/>
                </a:cubicBezTo>
                <a:cubicBezTo>
                  <a:pt x="28571" y="115335"/>
                  <a:pt x="28571" y="115335"/>
                  <a:pt x="28571" y="115335"/>
                </a:cubicBezTo>
                <a:cubicBezTo>
                  <a:pt x="28571" y="118303"/>
                  <a:pt x="25396" y="119787"/>
                  <a:pt x="23915" y="119787"/>
                </a:cubicBezTo>
                <a:cubicBezTo>
                  <a:pt x="20952" y="119787"/>
                  <a:pt x="17989" y="118303"/>
                  <a:pt x="17989" y="115335"/>
                </a:cubicBezTo>
                <a:cubicBezTo>
                  <a:pt x="10582" y="115335"/>
                  <a:pt x="10582" y="115335"/>
                  <a:pt x="10582" y="115335"/>
                </a:cubicBezTo>
                <a:cubicBezTo>
                  <a:pt x="10582" y="118303"/>
                  <a:pt x="7619" y="119787"/>
                  <a:pt x="6137" y="119787"/>
                </a:cubicBezTo>
                <a:cubicBezTo>
                  <a:pt x="1481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2962" y="107915"/>
                </a:cubicBezTo>
                <a:cubicBezTo>
                  <a:pt x="2962" y="100282"/>
                  <a:pt x="2962" y="100282"/>
                  <a:pt x="2962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2962" y="89893"/>
                </a:cubicBezTo>
                <a:cubicBezTo>
                  <a:pt x="2962" y="82261"/>
                  <a:pt x="2962" y="82261"/>
                  <a:pt x="2962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2962" y="71872"/>
                </a:cubicBezTo>
                <a:cubicBezTo>
                  <a:pt x="2962" y="64452"/>
                  <a:pt x="2962" y="64452"/>
                  <a:pt x="2962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2962" y="53851"/>
                </a:cubicBezTo>
                <a:cubicBezTo>
                  <a:pt x="2962" y="46431"/>
                  <a:pt x="2962" y="46431"/>
                  <a:pt x="2962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2962" y="35830"/>
                </a:cubicBezTo>
                <a:cubicBezTo>
                  <a:pt x="2962" y="28409"/>
                  <a:pt x="2962" y="28409"/>
                  <a:pt x="2962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2962" y="17809"/>
                </a:cubicBezTo>
                <a:cubicBezTo>
                  <a:pt x="2962" y="10388"/>
                  <a:pt x="2962" y="10388"/>
                  <a:pt x="2962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1481" y="0"/>
                  <a:pt x="6137" y="0"/>
                </a:cubicBezTo>
                <a:cubicBezTo>
                  <a:pt x="7619" y="0"/>
                  <a:pt x="10582" y="1484"/>
                  <a:pt x="10582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7989" y="1484"/>
                  <a:pt x="20952" y="0"/>
                  <a:pt x="23915" y="0"/>
                </a:cubicBezTo>
                <a:cubicBezTo>
                  <a:pt x="25396" y="0"/>
                  <a:pt x="28571" y="1484"/>
                  <a:pt x="28571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5978" y="1484"/>
                  <a:pt x="38941" y="0"/>
                  <a:pt x="41904" y="0"/>
                </a:cubicBezTo>
                <a:cubicBezTo>
                  <a:pt x="43386" y="0"/>
                  <a:pt x="46349" y="1484"/>
                  <a:pt x="46349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3968" y="1484"/>
                  <a:pt x="56931" y="0"/>
                  <a:pt x="59894" y="0"/>
                </a:cubicBezTo>
                <a:cubicBezTo>
                  <a:pt x="61375" y="0"/>
                  <a:pt x="64338" y="1484"/>
                  <a:pt x="64338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1957" y="1484"/>
                  <a:pt x="74920" y="0"/>
                  <a:pt x="77883" y="0"/>
                </a:cubicBezTo>
                <a:cubicBezTo>
                  <a:pt x="79365" y="0"/>
                  <a:pt x="82328" y="1484"/>
                  <a:pt x="82328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89735" y="1484"/>
                  <a:pt x="92698" y="0"/>
                  <a:pt x="95873" y="0"/>
                </a:cubicBezTo>
                <a:cubicBezTo>
                  <a:pt x="97354" y="0"/>
                  <a:pt x="100317" y="1484"/>
                  <a:pt x="100317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7724" y="1484"/>
                  <a:pt x="110687" y="0"/>
                  <a:pt x="113650" y="0"/>
                </a:cubicBezTo>
                <a:cubicBezTo>
                  <a:pt x="116613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5026" y="14840"/>
                  <a:pt x="15026" y="14840"/>
                  <a:pt x="15026" y="14840"/>
                </a:cubicBezTo>
                <a:cubicBezTo>
                  <a:pt x="15026" y="103250"/>
                  <a:pt x="15026" y="103250"/>
                  <a:pt x="15026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Shape 4855">
            <a:extLst>
              <a:ext uri="{FF2B5EF4-FFF2-40B4-BE49-F238E27FC236}">
                <a16:creationId xmlns:a16="http://schemas.microsoft.com/office/drawing/2014/main" xmlns="" id="{76C12AD6-EABB-4F8C-85F8-CF183197421A}"/>
              </a:ext>
            </a:extLst>
          </p:cNvPr>
          <p:cNvSpPr/>
          <p:nvPr/>
        </p:nvSpPr>
        <p:spPr>
          <a:xfrm>
            <a:off x="7096295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08438"/>
                </a:moveTo>
                <a:lnTo>
                  <a:pt x="119800" y="108438"/>
                </a:lnTo>
                <a:cubicBezTo>
                  <a:pt x="119800" y="114219"/>
                  <a:pt x="114219" y="119800"/>
                  <a:pt x="108438" y="119800"/>
                </a:cubicBezTo>
                <a:cubicBezTo>
                  <a:pt x="105647" y="119800"/>
                  <a:pt x="102857" y="118405"/>
                  <a:pt x="100066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68970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3122" y="67774"/>
                </a:cubicBezTo>
                <a:cubicBezTo>
                  <a:pt x="117009" y="100066"/>
                  <a:pt x="117009" y="100066"/>
                  <a:pt x="117009" y="100066"/>
                </a:cubicBezTo>
                <a:cubicBezTo>
                  <a:pt x="118405" y="102857"/>
                  <a:pt x="119800" y="105647"/>
                  <a:pt x="119800" y="108438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5315" y="11362"/>
                  <a:pt x="11362" y="25315"/>
                  <a:pt x="11362" y="45049"/>
                </a:cubicBezTo>
                <a:cubicBezTo>
                  <a:pt x="11362" y="63388"/>
                  <a:pt x="25315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  <a:moveTo>
                  <a:pt x="63388" y="50830"/>
                </a:moveTo>
                <a:lnTo>
                  <a:pt x="63388" y="50830"/>
                </a:lnTo>
                <a:cubicBezTo>
                  <a:pt x="25315" y="50830"/>
                  <a:pt x="25315" y="50830"/>
                  <a:pt x="25315" y="50830"/>
                </a:cubicBezTo>
                <a:cubicBezTo>
                  <a:pt x="22524" y="50830"/>
                  <a:pt x="19734" y="48039"/>
                  <a:pt x="19734" y="45049"/>
                </a:cubicBezTo>
                <a:cubicBezTo>
                  <a:pt x="19734" y="40863"/>
                  <a:pt x="22524" y="39468"/>
                  <a:pt x="25315" y="39468"/>
                </a:cubicBezTo>
                <a:cubicBezTo>
                  <a:pt x="63388" y="39468"/>
                  <a:pt x="63388" y="39468"/>
                  <a:pt x="63388" y="39468"/>
                </a:cubicBezTo>
                <a:cubicBezTo>
                  <a:pt x="66179" y="39468"/>
                  <a:pt x="68970" y="40863"/>
                  <a:pt x="68970" y="45049"/>
                </a:cubicBezTo>
                <a:cubicBezTo>
                  <a:pt x="68970" y="48039"/>
                  <a:pt x="66179" y="50830"/>
                  <a:pt x="63388" y="5083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1" name="Shape 4856">
            <a:extLst>
              <a:ext uri="{FF2B5EF4-FFF2-40B4-BE49-F238E27FC236}">
                <a16:creationId xmlns:a16="http://schemas.microsoft.com/office/drawing/2014/main" xmlns="" id="{A07C5D98-2681-4990-9F82-0252024281DA}"/>
              </a:ext>
            </a:extLst>
          </p:cNvPr>
          <p:cNvSpPr/>
          <p:nvPr/>
        </p:nvSpPr>
        <p:spPr>
          <a:xfrm>
            <a:off x="6586312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08438"/>
                </a:moveTo>
                <a:lnTo>
                  <a:pt x="119802" y="108438"/>
                </a:lnTo>
                <a:cubicBezTo>
                  <a:pt x="119802" y="114219"/>
                  <a:pt x="114088" y="119800"/>
                  <a:pt x="108571" y="119800"/>
                </a:cubicBezTo>
                <a:cubicBezTo>
                  <a:pt x="104433" y="119800"/>
                  <a:pt x="101674" y="118405"/>
                  <a:pt x="100295" y="117009"/>
                </a:cubicBezTo>
                <a:cubicBezTo>
                  <a:pt x="68177" y="83122"/>
                  <a:pt x="68177" y="83122"/>
                  <a:pt x="68177" y="83122"/>
                </a:cubicBezTo>
                <a:cubicBezTo>
                  <a:pt x="61280" y="87308"/>
                  <a:pt x="53004" y="90299"/>
                  <a:pt x="44532" y="90299"/>
                </a:cubicBezTo>
                <a:cubicBezTo>
                  <a:pt x="20886" y="90299"/>
                  <a:pt x="0" y="69169"/>
                  <a:pt x="0" y="45049"/>
                </a:cubicBezTo>
                <a:cubicBezTo>
                  <a:pt x="0" y="19734"/>
                  <a:pt x="20886" y="0"/>
                  <a:pt x="44532" y="0"/>
                </a:cubicBezTo>
                <a:cubicBezTo>
                  <a:pt x="69556" y="0"/>
                  <a:pt x="89064" y="19734"/>
                  <a:pt x="89064" y="45049"/>
                </a:cubicBezTo>
                <a:cubicBezTo>
                  <a:pt x="89064" y="53621"/>
                  <a:pt x="87684" y="60598"/>
                  <a:pt x="83546" y="67774"/>
                </a:cubicBezTo>
                <a:cubicBezTo>
                  <a:pt x="115665" y="100066"/>
                  <a:pt x="115665" y="100066"/>
                  <a:pt x="115665" y="100066"/>
                </a:cubicBezTo>
                <a:cubicBezTo>
                  <a:pt x="118423" y="102857"/>
                  <a:pt x="119802" y="105647"/>
                  <a:pt x="119802" y="108438"/>
                </a:cubicBezTo>
                <a:close/>
                <a:moveTo>
                  <a:pt x="44532" y="11362"/>
                </a:moveTo>
                <a:lnTo>
                  <a:pt x="44532" y="11362"/>
                </a:lnTo>
                <a:cubicBezTo>
                  <a:pt x="26403" y="11362"/>
                  <a:pt x="11034" y="25315"/>
                  <a:pt x="11034" y="45049"/>
                </a:cubicBezTo>
                <a:cubicBezTo>
                  <a:pt x="11034" y="63388"/>
                  <a:pt x="26403" y="78936"/>
                  <a:pt x="44532" y="78936"/>
                </a:cubicBezTo>
                <a:cubicBezTo>
                  <a:pt x="64039" y="78936"/>
                  <a:pt x="78029" y="63388"/>
                  <a:pt x="78029" y="45049"/>
                </a:cubicBezTo>
                <a:cubicBezTo>
                  <a:pt x="78029" y="25315"/>
                  <a:pt x="64039" y="11362"/>
                  <a:pt x="44532" y="11362"/>
                </a:cubicBezTo>
                <a:close/>
                <a:moveTo>
                  <a:pt x="64039" y="50830"/>
                </a:moveTo>
                <a:lnTo>
                  <a:pt x="64039" y="50830"/>
                </a:lnTo>
                <a:cubicBezTo>
                  <a:pt x="50049" y="50830"/>
                  <a:pt x="50049" y="50830"/>
                  <a:pt x="50049" y="50830"/>
                </a:cubicBezTo>
                <a:cubicBezTo>
                  <a:pt x="50049" y="63388"/>
                  <a:pt x="50049" y="63388"/>
                  <a:pt x="50049" y="63388"/>
                </a:cubicBezTo>
                <a:cubicBezTo>
                  <a:pt x="50049" y="66378"/>
                  <a:pt x="48669" y="69169"/>
                  <a:pt x="44532" y="69169"/>
                </a:cubicBezTo>
                <a:cubicBezTo>
                  <a:pt x="41773" y="69169"/>
                  <a:pt x="39014" y="66378"/>
                  <a:pt x="39014" y="63388"/>
                </a:cubicBezTo>
                <a:cubicBezTo>
                  <a:pt x="39014" y="50830"/>
                  <a:pt x="39014" y="50830"/>
                  <a:pt x="39014" y="50830"/>
                </a:cubicBezTo>
                <a:cubicBezTo>
                  <a:pt x="26403" y="50830"/>
                  <a:pt x="26403" y="50830"/>
                  <a:pt x="26403" y="50830"/>
                </a:cubicBezTo>
                <a:cubicBezTo>
                  <a:pt x="23645" y="50830"/>
                  <a:pt x="20886" y="48039"/>
                  <a:pt x="20886" y="45049"/>
                </a:cubicBezTo>
                <a:cubicBezTo>
                  <a:pt x="20886" y="40863"/>
                  <a:pt x="23645" y="39468"/>
                  <a:pt x="26403" y="39468"/>
                </a:cubicBezTo>
                <a:cubicBezTo>
                  <a:pt x="39014" y="39468"/>
                  <a:pt x="39014" y="39468"/>
                  <a:pt x="39014" y="39468"/>
                </a:cubicBezTo>
                <a:cubicBezTo>
                  <a:pt x="39014" y="25315"/>
                  <a:pt x="39014" y="25315"/>
                  <a:pt x="39014" y="25315"/>
                </a:cubicBezTo>
                <a:cubicBezTo>
                  <a:pt x="39014" y="22524"/>
                  <a:pt x="41773" y="19734"/>
                  <a:pt x="44532" y="19734"/>
                </a:cubicBezTo>
                <a:cubicBezTo>
                  <a:pt x="48669" y="19734"/>
                  <a:pt x="50049" y="22524"/>
                  <a:pt x="50049" y="25315"/>
                </a:cubicBezTo>
                <a:cubicBezTo>
                  <a:pt x="50049" y="39468"/>
                  <a:pt x="50049" y="39468"/>
                  <a:pt x="50049" y="39468"/>
                </a:cubicBezTo>
                <a:cubicBezTo>
                  <a:pt x="64039" y="39468"/>
                  <a:pt x="64039" y="39468"/>
                  <a:pt x="64039" y="39468"/>
                </a:cubicBezTo>
                <a:cubicBezTo>
                  <a:pt x="66798" y="39468"/>
                  <a:pt x="69556" y="40863"/>
                  <a:pt x="69556" y="45049"/>
                </a:cubicBezTo>
                <a:cubicBezTo>
                  <a:pt x="69556" y="48039"/>
                  <a:pt x="66798" y="50830"/>
                  <a:pt x="64039" y="5083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2" name="Shape 4857">
            <a:extLst>
              <a:ext uri="{FF2B5EF4-FFF2-40B4-BE49-F238E27FC236}">
                <a16:creationId xmlns:a16="http://schemas.microsoft.com/office/drawing/2014/main" xmlns="" id="{C0885946-FDA5-4D8C-ACC9-F7EC14B82A48}"/>
              </a:ext>
            </a:extLst>
          </p:cNvPr>
          <p:cNvSpPr/>
          <p:nvPr/>
        </p:nvSpPr>
        <p:spPr>
          <a:xfrm>
            <a:off x="6082676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100066"/>
                </a:moveTo>
                <a:lnTo>
                  <a:pt x="116810" y="100066"/>
                </a:lnTo>
                <a:cubicBezTo>
                  <a:pt x="118405" y="102857"/>
                  <a:pt x="119800" y="105647"/>
                  <a:pt x="119800" y="108438"/>
                </a:cubicBezTo>
                <a:cubicBezTo>
                  <a:pt x="119800" y="114219"/>
                  <a:pt x="115415" y="119800"/>
                  <a:pt x="108438" y="119800"/>
                </a:cubicBezTo>
                <a:cubicBezTo>
                  <a:pt x="105647" y="119800"/>
                  <a:pt x="102857" y="118405"/>
                  <a:pt x="101461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70365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4518" y="67774"/>
                </a:cubicBezTo>
                <a:cubicBezTo>
                  <a:pt x="116810" y="100066"/>
                  <a:pt x="116810" y="100066"/>
                  <a:pt x="116810" y="100066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6710" y="11362"/>
                  <a:pt x="11162" y="25315"/>
                  <a:pt x="11162" y="45049"/>
                </a:cubicBezTo>
                <a:cubicBezTo>
                  <a:pt x="11162" y="63388"/>
                  <a:pt x="26710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3" name="Shape 4858">
            <a:extLst>
              <a:ext uri="{FF2B5EF4-FFF2-40B4-BE49-F238E27FC236}">
                <a16:creationId xmlns:a16="http://schemas.microsoft.com/office/drawing/2014/main" xmlns="" id="{D09D1F3D-5DDB-4229-B619-943AE2E3299F}"/>
              </a:ext>
            </a:extLst>
          </p:cNvPr>
          <p:cNvSpPr/>
          <p:nvPr/>
        </p:nvSpPr>
        <p:spPr>
          <a:xfrm>
            <a:off x="557692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0"/>
                </a:moveTo>
                <a:lnTo>
                  <a:pt x="593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3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301" y="119800"/>
                </a:cubicBezTo>
                <a:close/>
                <a:moveTo>
                  <a:pt x="59301" y="11362"/>
                </a:moveTo>
                <a:lnTo>
                  <a:pt x="593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3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301" y="11362"/>
                </a:cubicBezTo>
                <a:close/>
                <a:moveTo>
                  <a:pt x="87454" y="63388"/>
                </a:moveTo>
                <a:lnTo>
                  <a:pt x="87454" y="63388"/>
                </a:lnTo>
                <a:cubicBezTo>
                  <a:pt x="69084" y="80332"/>
                  <a:pt x="69084" y="80332"/>
                  <a:pt x="69084" y="80332"/>
                </a:cubicBezTo>
                <a:cubicBezTo>
                  <a:pt x="67687" y="81727"/>
                  <a:pt x="66289" y="81727"/>
                  <a:pt x="64891" y="81727"/>
                </a:cubicBezTo>
                <a:cubicBezTo>
                  <a:pt x="62096" y="81727"/>
                  <a:pt x="59301" y="80332"/>
                  <a:pt x="59301" y="76146"/>
                </a:cubicBezTo>
                <a:cubicBezTo>
                  <a:pt x="59301" y="74750"/>
                  <a:pt x="60698" y="73355"/>
                  <a:pt x="62096" y="71960"/>
                </a:cubicBezTo>
                <a:cubicBezTo>
                  <a:pt x="69084" y="64784"/>
                  <a:pt x="69084" y="64784"/>
                  <a:pt x="69084" y="64784"/>
                </a:cubicBezTo>
                <a:cubicBezTo>
                  <a:pt x="35141" y="64784"/>
                  <a:pt x="35141" y="64784"/>
                  <a:pt x="35141" y="64784"/>
                </a:cubicBezTo>
                <a:cubicBezTo>
                  <a:pt x="32346" y="64784"/>
                  <a:pt x="29550" y="63388"/>
                  <a:pt x="29550" y="59202"/>
                </a:cubicBezTo>
                <a:cubicBezTo>
                  <a:pt x="29550" y="56411"/>
                  <a:pt x="32346" y="53621"/>
                  <a:pt x="35141" y="53621"/>
                </a:cubicBezTo>
                <a:cubicBezTo>
                  <a:pt x="69084" y="53621"/>
                  <a:pt x="69084" y="53621"/>
                  <a:pt x="69084" y="53621"/>
                </a:cubicBezTo>
                <a:cubicBezTo>
                  <a:pt x="62096" y="46644"/>
                  <a:pt x="62096" y="46644"/>
                  <a:pt x="62096" y="46644"/>
                </a:cubicBezTo>
                <a:cubicBezTo>
                  <a:pt x="60698" y="46644"/>
                  <a:pt x="59301" y="45049"/>
                  <a:pt x="59301" y="42259"/>
                </a:cubicBezTo>
                <a:cubicBezTo>
                  <a:pt x="59301" y="39468"/>
                  <a:pt x="62096" y="36677"/>
                  <a:pt x="64891" y="36677"/>
                </a:cubicBezTo>
                <a:cubicBezTo>
                  <a:pt x="66289" y="36677"/>
                  <a:pt x="67687" y="38073"/>
                  <a:pt x="69084" y="38073"/>
                </a:cubicBezTo>
                <a:cubicBezTo>
                  <a:pt x="87454" y="55016"/>
                  <a:pt x="87454" y="55016"/>
                  <a:pt x="87454" y="55016"/>
                </a:cubicBezTo>
                <a:cubicBezTo>
                  <a:pt x="88851" y="56411"/>
                  <a:pt x="90249" y="57807"/>
                  <a:pt x="90249" y="59202"/>
                </a:cubicBezTo>
                <a:cubicBezTo>
                  <a:pt x="90249" y="61993"/>
                  <a:pt x="88851" y="63388"/>
                  <a:pt x="87454" y="63388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4" name="Shape 4859">
            <a:extLst>
              <a:ext uri="{FF2B5EF4-FFF2-40B4-BE49-F238E27FC236}">
                <a16:creationId xmlns:a16="http://schemas.microsoft.com/office/drawing/2014/main" xmlns="" id="{E671A0DA-57EE-4F63-A49C-C34B536A2E12}"/>
              </a:ext>
            </a:extLst>
          </p:cNvPr>
          <p:cNvSpPr/>
          <p:nvPr/>
        </p:nvSpPr>
        <p:spPr>
          <a:xfrm>
            <a:off x="5069058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3089"/>
                  <a:pt x="0" y="59202"/>
                </a:cubicBezTo>
                <a:cubicBezTo>
                  <a:pt x="0" y="26910"/>
                  <a:pt x="26447" y="0"/>
                  <a:pt x="60000" y="0"/>
                </a:cubicBezTo>
                <a:cubicBezTo>
                  <a:pt x="93355" y="0"/>
                  <a:pt x="119802" y="26910"/>
                  <a:pt x="119802" y="59202"/>
                </a:cubicBezTo>
                <a:cubicBezTo>
                  <a:pt x="119802" y="93089"/>
                  <a:pt x="93355" y="119800"/>
                  <a:pt x="60000" y="119800"/>
                </a:cubicBezTo>
                <a:close/>
                <a:moveTo>
                  <a:pt x="60000" y="11362"/>
                </a:moveTo>
                <a:lnTo>
                  <a:pt x="60000" y="11362"/>
                </a:lnTo>
                <a:cubicBezTo>
                  <a:pt x="33355" y="11362"/>
                  <a:pt x="11052" y="32491"/>
                  <a:pt x="11052" y="59202"/>
                </a:cubicBezTo>
                <a:cubicBezTo>
                  <a:pt x="11052" y="85913"/>
                  <a:pt x="33355" y="108438"/>
                  <a:pt x="60000" y="108438"/>
                </a:cubicBezTo>
                <a:cubicBezTo>
                  <a:pt x="86447" y="108438"/>
                  <a:pt x="108750" y="85913"/>
                  <a:pt x="108750" y="59202"/>
                </a:cubicBezTo>
                <a:cubicBezTo>
                  <a:pt x="108750" y="32491"/>
                  <a:pt x="86447" y="11362"/>
                  <a:pt x="60000" y="11362"/>
                </a:cubicBezTo>
                <a:close/>
                <a:moveTo>
                  <a:pt x="83684" y="64784"/>
                </a:moveTo>
                <a:lnTo>
                  <a:pt x="83684" y="64784"/>
                </a:lnTo>
                <a:cubicBezTo>
                  <a:pt x="50131" y="64784"/>
                  <a:pt x="50131" y="64784"/>
                  <a:pt x="50131" y="64784"/>
                </a:cubicBezTo>
                <a:cubicBezTo>
                  <a:pt x="58618" y="71960"/>
                  <a:pt x="58618" y="71960"/>
                  <a:pt x="58618" y="71960"/>
                </a:cubicBezTo>
                <a:cubicBezTo>
                  <a:pt x="58618" y="73355"/>
                  <a:pt x="60000" y="74750"/>
                  <a:pt x="60000" y="76146"/>
                </a:cubicBezTo>
                <a:cubicBezTo>
                  <a:pt x="60000" y="80332"/>
                  <a:pt x="57236" y="81727"/>
                  <a:pt x="54276" y="81727"/>
                </a:cubicBezTo>
                <a:cubicBezTo>
                  <a:pt x="52894" y="81727"/>
                  <a:pt x="51513" y="81727"/>
                  <a:pt x="50131" y="80332"/>
                </a:cubicBezTo>
                <a:cubicBezTo>
                  <a:pt x="31973" y="63388"/>
                  <a:pt x="31973" y="63388"/>
                  <a:pt x="31973" y="63388"/>
                </a:cubicBezTo>
                <a:cubicBezTo>
                  <a:pt x="30592" y="63388"/>
                  <a:pt x="30592" y="61993"/>
                  <a:pt x="30592" y="59202"/>
                </a:cubicBezTo>
                <a:cubicBezTo>
                  <a:pt x="30592" y="57807"/>
                  <a:pt x="30592" y="56411"/>
                  <a:pt x="31973" y="55016"/>
                </a:cubicBezTo>
                <a:cubicBezTo>
                  <a:pt x="50131" y="38073"/>
                  <a:pt x="50131" y="38073"/>
                  <a:pt x="50131" y="38073"/>
                </a:cubicBezTo>
                <a:cubicBezTo>
                  <a:pt x="51513" y="38073"/>
                  <a:pt x="52894" y="36677"/>
                  <a:pt x="54276" y="36677"/>
                </a:cubicBezTo>
                <a:cubicBezTo>
                  <a:pt x="57236" y="36677"/>
                  <a:pt x="60000" y="39468"/>
                  <a:pt x="60000" y="42259"/>
                </a:cubicBezTo>
                <a:cubicBezTo>
                  <a:pt x="60000" y="45049"/>
                  <a:pt x="58618" y="46644"/>
                  <a:pt x="58618" y="46644"/>
                </a:cubicBezTo>
                <a:cubicBezTo>
                  <a:pt x="50131" y="53621"/>
                  <a:pt x="50131" y="53621"/>
                  <a:pt x="50131" y="53621"/>
                </a:cubicBezTo>
                <a:cubicBezTo>
                  <a:pt x="83684" y="53621"/>
                  <a:pt x="83684" y="53621"/>
                  <a:pt x="83684" y="53621"/>
                </a:cubicBezTo>
                <a:cubicBezTo>
                  <a:pt x="87828" y="53621"/>
                  <a:pt x="89210" y="56411"/>
                  <a:pt x="89210" y="59202"/>
                </a:cubicBezTo>
                <a:cubicBezTo>
                  <a:pt x="89210" y="63388"/>
                  <a:pt x="87828" y="64784"/>
                  <a:pt x="83684" y="6478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5" name="Shape 4860">
            <a:extLst>
              <a:ext uri="{FF2B5EF4-FFF2-40B4-BE49-F238E27FC236}">
                <a16:creationId xmlns:a16="http://schemas.microsoft.com/office/drawing/2014/main" xmlns="" id="{5B3F2E9C-EF9D-499F-8AB2-9AF646C0F880}"/>
              </a:ext>
            </a:extLst>
          </p:cNvPr>
          <p:cNvSpPr/>
          <p:nvPr/>
        </p:nvSpPr>
        <p:spPr>
          <a:xfrm>
            <a:off x="456330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2491"/>
                  <a:pt x="11181" y="59202"/>
                </a:cubicBezTo>
                <a:cubicBezTo>
                  <a:pt x="11181" y="85913"/>
                  <a:pt x="33743" y="108438"/>
                  <a:pt x="60698" y="108438"/>
                </a:cubicBezTo>
                <a:cubicBezTo>
                  <a:pt x="87454" y="108438"/>
                  <a:pt x="108618" y="85913"/>
                  <a:pt x="108618" y="59202"/>
                </a:cubicBezTo>
                <a:cubicBezTo>
                  <a:pt x="108618" y="32491"/>
                  <a:pt x="87454" y="11362"/>
                  <a:pt x="60698" y="11362"/>
                </a:cubicBezTo>
                <a:close/>
                <a:moveTo>
                  <a:pt x="77470" y="59202"/>
                </a:moveTo>
                <a:lnTo>
                  <a:pt x="77470" y="59202"/>
                </a:lnTo>
                <a:cubicBezTo>
                  <a:pt x="74675" y="59202"/>
                  <a:pt x="73277" y="59202"/>
                  <a:pt x="73277" y="57807"/>
                </a:cubicBezTo>
                <a:cubicBezTo>
                  <a:pt x="66289" y="49435"/>
                  <a:pt x="66289" y="49435"/>
                  <a:pt x="66289" y="49435"/>
                </a:cubicBezTo>
                <a:cubicBezTo>
                  <a:pt x="66289" y="84518"/>
                  <a:pt x="66289" y="84518"/>
                  <a:pt x="66289" y="84518"/>
                </a:cubicBezTo>
                <a:cubicBezTo>
                  <a:pt x="66289" y="87308"/>
                  <a:pt x="63494" y="90299"/>
                  <a:pt x="60698" y="90299"/>
                </a:cubicBezTo>
                <a:cubicBezTo>
                  <a:pt x="56306" y="90299"/>
                  <a:pt x="54908" y="87308"/>
                  <a:pt x="54908" y="84518"/>
                </a:cubicBezTo>
                <a:cubicBezTo>
                  <a:pt x="54908" y="49435"/>
                  <a:pt x="54908" y="49435"/>
                  <a:pt x="54908" y="49435"/>
                </a:cubicBezTo>
                <a:cubicBezTo>
                  <a:pt x="47920" y="57807"/>
                  <a:pt x="47920" y="57807"/>
                  <a:pt x="47920" y="57807"/>
                </a:cubicBezTo>
                <a:cubicBezTo>
                  <a:pt x="46522" y="59202"/>
                  <a:pt x="45124" y="59202"/>
                  <a:pt x="43727" y="59202"/>
                </a:cubicBezTo>
                <a:cubicBezTo>
                  <a:pt x="39334" y="59202"/>
                  <a:pt x="37936" y="57807"/>
                  <a:pt x="37936" y="53621"/>
                </a:cubicBezTo>
                <a:cubicBezTo>
                  <a:pt x="37936" y="52225"/>
                  <a:pt x="37936" y="50830"/>
                  <a:pt x="39334" y="50830"/>
                </a:cubicBezTo>
                <a:cubicBezTo>
                  <a:pt x="56306" y="31096"/>
                  <a:pt x="56306" y="31096"/>
                  <a:pt x="56306" y="31096"/>
                </a:cubicBezTo>
                <a:cubicBezTo>
                  <a:pt x="56306" y="31096"/>
                  <a:pt x="57703" y="29700"/>
                  <a:pt x="60698" y="29700"/>
                </a:cubicBezTo>
                <a:cubicBezTo>
                  <a:pt x="62096" y="29700"/>
                  <a:pt x="63494" y="31096"/>
                  <a:pt x="64891" y="31096"/>
                </a:cubicBezTo>
                <a:cubicBezTo>
                  <a:pt x="81863" y="50830"/>
                  <a:pt x="81863" y="50830"/>
                  <a:pt x="81863" y="50830"/>
                </a:cubicBezTo>
                <a:cubicBezTo>
                  <a:pt x="81863" y="50830"/>
                  <a:pt x="83261" y="52225"/>
                  <a:pt x="83261" y="53621"/>
                </a:cubicBezTo>
                <a:cubicBezTo>
                  <a:pt x="83261" y="57807"/>
                  <a:pt x="80266" y="59202"/>
                  <a:pt x="77470" y="592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6" name="Shape 4861">
            <a:extLst>
              <a:ext uri="{FF2B5EF4-FFF2-40B4-BE49-F238E27FC236}">
                <a16:creationId xmlns:a16="http://schemas.microsoft.com/office/drawing/2014/main" xmlns="" id="{7599617B-FD45-4F43-B7B1-465150BD83FE}"/>
              </a:ext>
            </a:extLst>
          </p:cNvPr>
          <p:cNvSpPr/>
          <p:nvPr/>
        </p:nvSpPr>
        <p:spPr>
          <a:xfrm>
            <a:off x="405755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1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101" y="11362"/>
                </a:cubicBezTo>
                <a:close/>
                <a:moveTo>
                  <a:pt x="80266" y="69169"/>
                </a:moveTo>
                <a:lnTo>
                  <a:pt x="80266" y="69169"/>
                </a:lnTo>
                <a:cubicBezTo>
                  <a:pt x="63494" y="87308"/>
                  <a:pt x="63494" y="87308"/>
                  <a:pt x="63494" y="87308"/>
                </a:cubicBezTo>
                <a:cubicBezTo>
                  <a:pt x="63494" y="88903"/>
                  <a:pt x="62096" y="90299"/>
                  <a:pt x="59101" y="90299"/>
                </a:cubicBezTo>
                <a:cubicBezTo>
                  <a:pt x="57703" y="90299"/>
                  <a:pt x="56306" y="88903"/>
                  <a:pt x="54908" y="87308"/>
                </a:cubicBezTo>
                <a:cubicBezTo>
                  <a:pt x="37936" y="69169"/>
                  <a:pt x="37936" y="69169"/>
                  <a:pt x="37936" y="69169"/>
                </a:cubicBezTo>
                <a:cubicBezTo>
                  <a:pt x="37936" y="67774"/>
                  <a:pt x="36539" y="66378"/>
                  <a:pt x="36539" y="64784"/>
                </a:cubicBezTo>
                <a:cubicBezTo>
                  <a:pt x="36539" y="61993"/>
                  <a:pt x="39334" y="59202"/>
                  <a:pt x="42129" y="59202"/>
                </a:cubicBezTo>
                <a:cubicBezTo>
                  <a:pt x="45124" y="59202"/>
                  <a:pt x="46522" y="60598"/>
                  <a:pt x="46522" y="61993"/>
                </a:cubicBezTo>
                <a:cubicBezTo>
                  <a:pt x="53510" y="69169"/>
                  <a:pt x="53510" y="69169"/>
                  <a:pt x="53510" y="69169"/>
                </a:cubicBezTo>
                <a:cubicBezTo>
                  <a:pt x="53510" y="35282"/>
                  <a:pt x="53510" y="35282"/>
                  <a:pt x="53510" y="35282"/>
                </a:cubicBezTo>
                <a:cubicBezTo>
                  <a:pt x="53510" y="32491"/>
                  <a:pt x="56306" y="29700"/>
                  <a:pt x="59101" y="29700"/>
                </a:cubicBezTo>
                <a:cubicBezTo>
                  <a:pt x="63494" y="29700"/>
                  <a:pt x="64891" y="32491"/>
                  <a:pt x="64891" y="35282"/>
                </a:cubicBezTo>
                <a:cubicBezTo>
                  <a:pt x="64891" y="69169"/>
                  <a:pt x="64891" y="69169"/>
                  <a:pt x="64891" y="69169"/>
                </a:cubicBezTo>
                <a:cubicBezTo>
                  <a:pt x="71880" y="61993"/>
                  <a:pt x="71880" y="61993"/>
                  <a:pt x="71880" y="61993"/>
                </a:cubicBezTo>
                <a:cubicBezTo>
                  <a:pt x="73277" y="60598"/>
                  <a:pt x="74675" y="59202"/>
                  <a:pt x="76073" y="59202"/>
                </a:cubicBezTo>
                <a:cubicBezTo>
                  <a:pt x="80266" y="59202"/>
                  <a:pt x="81663" y="61993"/>
                  <a:pt x="81663" y="64784"/>
                </a:cubicBezTo>
                <a:cubicBezTo>
                  <a:pt x="81663" y="66378"/>
                  <a:pt x="81663" y="67774"/>
                  <a:pt x="80266" y="6916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Shape 4862">
            <a:extLst>
              <a:ext uri="{FF2B5EF4-FFF2-40B4-BE49-F238E27FC236}">
                <a16:creationId xmlns:a16="http://schemas.microsoft.com/office/drawing/2014/main" xmlns="" id="{61FFF756-DD09-4ECD-BF20-73249ED17233}"/>
              </a:ext>
            </a:extLst>
          </p:cNvPr>
          <p:cNvSpPr/>
          <p:nvPr/>
        </p:nvSpPr>
        <p:spPr>
          <a:xfrm>
            <a:off x="354968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59202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71133" y="108438"/>
                  <a:pt x="82167" y="104252"/>
                  <a:pt x="90640" y="97275"/>
                </a:cubicBezTo>
                <a:cubicBezTo>
                  <a:pt x="22266" y="29700"/>
                  <a:pt x="22266" y="29700"/>
                  <a:pt x="22266" y="29700"/>
                </a:cubicBezTo>
                <a:cubicBezTo>
                  <a:pt x="15369" y="38073"/>
                  <a:pt x="11231" y="48039"/>
                  <a:pt x="11231" y="59202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48866" y="11362"/>
                  <a:pt x="37635" y="14152"/>
                  <a:pt x="29359" y="21129"/>
                </a:cubicBezTo>
                <a:cubicBezTo>
                  <a:pt x="97536" y="90299"/>
                  <a:pt x="97536" y="90299"/>
                  <a:pt x="97536" y="90299"/>
                </a:cubicBezTo>
                <a:cubicBezTo>
                  <a:pt x="104433" y="81727"/>
                  <a:pt x="108768" y="70564"/>
                  <a:pt x="108768" y="59202"/>
                </a:cubicBezTo>
                <a:cubicBezTo>
                  <a:pt x="108768" y="32491"/>
                  <a:pt x="86502" y="11362"/>
                  <a:pt x="59901" y="1136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8" name="Shape 4863">
            <a:extLst>
              <a:ext uri="{FF2B5EF4-FFF2-40B4-BE49-F238E27FC236}">
                <a16:creationId xmlns:a16="http://schemas.microsoft.com/office/drawing/2014/main" xmlns="" id="{D8753141-B122-4E6B-B5BB-5CB03714F816}"/>
              </a:ext>
            </a:extLst>
          </p:cNvPr>
          <p:cNvSpPr/>
          <p:nvPr/>
        </p:nvSpPr>
        <p:spPr>
          <a:xfrm>
            <a:off x="3043935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508" y="108438"/>
                  <a:pt x="108438" y="85913"/>
                  <a:pt x="108438" y="59202"/>
                </a:cubicBezTo>
                <a:cubicBezTo>
                  <a:pt x="108438" y="32491"/>
                  <a:pt x="87508" y="11362"/>
                  <a:pt x="60598" y="11362"/>
                </a:cubicBezTo>
                <a:close/>
                <a:moveTo>
                  <a:pt x="80332" y="85913"/>
                </a:moveTo>
                <a:lnTo>
                  <a:pt x="80332" y="85913"/>
                </a:lnTo>
                <a:cubicBezTo>
                  <a:pt x="78936" y="85913"/>
                  <a:pt x="77541" y="85913"/>
                  <a:pt x="77541" y="84518"/>
                </a:cubicBezTo>
                <a:cubicBezTo>
                  <a:pt x="60598" y="67774"/>
                  <a:pt x="60598" y="67774"/>
                  <a:pt x="60598" y="67774"/>
                </a:cubicBezTo>
                <a:cubicBezTo>
                  <a:pt x="43654" y="84518"/>
                  <a:pt x="43654" y="84518"/>
                  <a:pt x="43654" y="84518"/>
                </a:cubicBezTo>
                <a:cubicBezTo>
                  <a:pt x="42259" y="85913"/>
                  <a:pt x="40863" y="85913"/>
                  <a:pt x="39468" y="85913"/>
                </a:cubicBezTo>
                <a:cubicBezTo>
                  <a:pt x="36677" y="85913"/>
                  <a:pt x="33887" y="83122"/>
                  <a:pt x="33887" y="80332"/>
                </a:cubicBezTo>
                <a:cubicBezTo>
                  <a:pt x="33887" y="78936"/>
                  <a:pt x="33887" y="77541"/>
                  <a:pt x="35282" y="76146"/>
                </a:cubicBezTo>
                <a:cubicBezTo>
                  <a:pt x="52225" y="59202"/>
                  <a:pt x="52225" y="59202"/>
                  <a:pt x="52225" y="59202"/>
                </a:cubicBezTo>
                <a:cubicBezTo>
                  <a:pt x="35282" y="42259"/>
                  <a:pt x="35282" y="42259"/>
                  <a:pt x="35282" y="42259"/>
                </a:cubicBezTo>
                <a:cubicBezTo>
                  <a:pt x="33887" y="42259"/>
                  <a:pt x="33887" y="40863"/>
                  <a:pt x="33887" y="39468"/>
                </a:cubicBezTo>
                <a:cubicBezTo>
                  <a:pt x="33887" y="35282"/>
                  <a:pt x="36677" y="33887"/>
                  <a:pt x="39468" y="33887"/>
                </a:cubicBezTo>
                <a:cubicBezTo>
                  <a:pt x="40863" y="33887"/>
                  <a:pt x="42259" y="33887"/>
                  <a:pt x="43654" y="35282"/>
                </a:cubicBezTo>
                <a:cubicBezTo>
                  <a:pt x="60598" y="52225"/>
                  <a:pt x="60598" y="52225"/>
                  <a:pt x="60598" y="52225"/>
                </a:cubicBezTo>
                <a:cubicBezTo>
                  <a:pt x="77541" y="35282"/>
                  <a:pt x="77541" y="35282"/>
                  <a:pt x="77541" y="35282"/>
                </a:cubicBezTo>
                <a:cubicBezTo>
                  <a:pt x="77541" y="33887"/>
                  <a:pt x="78936" y="33887"/>
                  <a:pt x="80332" y="33887"/>
                </a:cubicBezTo>
                <a:cubicBezTo>
                  <a:pt x="84518" y="33887"/>
                  <a:pt x="85913" y="35282"/>
                  <a:pt x="85913" y="39468"/>
                </a:cubicBezTo>
                <a:cubicBezTo>
                  <a:pt x="85913" y="40863"/>
                  <a:pt x="85913" y="42259"/>
                  <a:pt x="84518" y="42259"/>
                </a:cubicBezTo>
                <a:cubicBezTo>
                  <a:pt x="67774" y="59202"/>
                  <a:pt x="67774" y="59202"/>
                  <a:pt x="67774" y="59202"/>
                </a:cubicBezTo>
                <a:cubicBezTo>
                  <a:pt x="84518" y="76146"/>
                  <a:pt x="84518" y="76146"/>
                  <a:pt x="84518" y="76146"/>
                </a:cubicBezTo>
                <a:cubicBezTo>
                  <a:pt x="85913" y="77541"/>
                  <a:pt x="85913" y="78936"/>
                  <a:pt x="85913" y="80332"/>
                </a:cubicBezTo>
                <a:cubicBezTo>
                  <a:pt x="85913" y="83122"/>
                  <a:pt x="84518" y="85913"/>
                  <a:pt x="80332" y="8591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9" name="Shape 4864">
            <a:extLst>
              <a:ext uri="{FF2B5EF4-FFF2-40B4-BE49-F238E27FC236}">
                <a16:creationId xmlns:a16="http://schemas.microsoft.com/office/drawing/2014/main" xmlns="" id="{CEF454FF-34BD-425A-AD15-E17AB0D33D10}"/>
              </a:ext>
            </a:extLst>
          </p:cNvPr>
          <p:cNvSpPr/>
          <p:nvPr/>
        </p:nvSpPr>
        <p:spPr>
          <a:xfrm>
            <a:off x="2538184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  <a:moveTo>
                  <a:pt x="85913" y="48039"/>
                </a:moveTo>
                <a:lnTo>
                  <a:pt x="85913" y="48039"/>
                </a:lnTo>
                <a:cubicBezTo>
                  <a:pt x="56411" y="78936"/>
                  <a:pt x="56411" y="78936"/>
                  <a:pt x="56411" y="78936"/>
                </a:cubicBezTo>
                <a:cubicBezTo>
                  <a:pt x="55016" y="80332"/>
                  <a:pt x="53621" y="80332"/>
                  <a:pt x="52225" y="80332"/>
                </a:cubicBezTo>
                <a:cubicBezTo>
                  <a:pt x="50830" y="80332"/>
                  <a:pt x="49435" y="80332"/>
                  <a:pt x="47840" y="78936"/>
                </a:cubicBezTo>
                <a:cubicBezTo>
                  <a:pt x="31096" y="61993"/>
                  <a:pt x="31096" y="61993"/>
                  <a:pt x="31096" y="61993"/>
                </a:cubicBezTo>
                <a:cubicBezTo>
                  <a:pt x="29700" y="60598"/>
                  <a:pt x="29700" y="59202"/>
                  <a:pt x="29700" y="57807"/>
                </a:cubicBezTo>
                <a:cubicBezTo>
                  <a:pt x="29700" y="55016"/>
                  <a:pt x="32491" y="52225"/>
                  <a:pt x="35282" y="52225"/>
                </a:cubicBezTo>
                <a:cubicBezTo>
                  <a:pt x="36677" y="52225"/>
                  <a:pt x="38073" y="52225"/>
                  <a:pt x="39468" y="53621"/>
                </a:cubicBezTo>
                <a:cubicBezTo>
                  <a:pt x="52225" y="66378"/>
                  <a:pt x="52225" y="66378"/>
                  <a:pt x="52225" y="66378"/>
                </a:cubicBezTo>
                <a:cubicBezTo>
                  <a:pt x="78936" y="40863"/>
                  <a:pt x="78936" y="40863"/>
                  <a:pt x="78936" y="40863"/>
                </a:cubicBezTo>
                <a:cubicBezTo>
                  <a:pt x="78936" y="39468"/>
                  <a:pt x="80332" y="39468"/>
                  <a:pt x="81727" y="39468"/>
                </a:cubicBezTo>
                <a:cubicBezTo>
                  <a:pt x="85913" y="39468"/>
                  <a:pt x="87308" y="40863"/>
                  <a:pt x="87308" y="45049"/>
                </a:cubicBezTo>
                <a:cubicBezTo>
                  <a:pt x="87308" y="46644"/>
                  <a:pt x="87308" y="48039"/>
                  <a:pt x="85913" y="48039"/>
                </a:cubicBezTo>
                <a:close/>
                <a:moveTo>
                  <a:pt x="85913" y="39468"/>
                </a:moveTo>
                <a:lnTo>
                  <a:pt x="85913" y="39468"/>
                </a:lnTo>
                <a:close/>
                <a:moveTo>
                  <a:pt x="39468" y="85913"/>
                </a:moveTo>
                <a:lnTo>
                  <a:pt x="39468" y="85913"/>
                </a:lnTo>
                <a:close/>
                <a:moveTo>
                  <a:pt x="80332" y="85913"/>
                </a:moveTo>
                <a:lnTo>
                  <a:pt x="80332" y="85913"/>
                </a:lnTo>
                <a:close/>
                <a:moveTo>
                  <a:pt x="85913" y="80332"/>
                </a:moveTo>
                <a:lnTo>
                  <a:pt x="85913" y="8033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0" name="Shape 4865">
            <a:extLst>
              <a:ext uri="{FF2B5EF4-FFF2-40B4-BE49-F238E27FC236}">
                <a16:creationId xmlns:a16="http://schemas.microsoft.com/office/drawing/2014/main" xmlns="" id="{63403078-0AAC-4C72-849E-8D04CEA663FF}"/>
              </a:ext>
            </a:extLst>
          </p:cNvPr>
          <p:cNvSpPr/>
          <p:nvPr/>
        </p:nvSpPr>
        <p:spPr>
          <a:xfrm>
            <a:off x="203031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59202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2491"/>
                  <a:pt x="11231" y="59202"/>
                </a:cubicBezTo>
                <a:cubicBezTo>
                  <a:pt x="11231" y="85913"/>
                  <a:pt x="33497" y="108438"/>
                  <a:pt x="59901" y="108438"/>
                </a:cubicBezTo>
                <a:cubicBezTo>
                  <a:pt x="86305" y="108438"/>
                  <a:pt x="108571" y="85913"/>
                  <a:pt x="108571" y="59202"/>
                </a:cubicBezTo>
                <a:cubicBezTo>
                  <a:pt x="108571" y="32491"/>
                  <a:pt x="86305" y="11362"/>
                  <a:pt x="59901" y="11362"/>
                </a:cubicBezTo>
                <a:close/>
                <a:moveTo>
                  <a:pt x="83546" y="64784"/>
                </a:moveTo>
                <a:lnTo>
                  <a:pt x="83546" y="64784"/>
                </a:lnTo>
                <a:cubicBezTo>
                  <a:pt x="72512" y="64784"/>
                  <a:pt x="72512" y="64784"/>
                  <a:pt x="72512" y="64784"/>
                </a:cubicBezTo>
                <a:cubicBezTo>
                  <a:pt x="65418" y="64784"/>
                  <a:pt x="65418" y="64784"/>
                  <a:pt x="65418" y="64784"/>
                </a:cubicBezTo>
                <a:cubicBezTo>
                  <a:pt x="54384" y="64784"/>
                  <a:pt x="54384" y="64784"/>
                  <a:pt x="54384" y="64784"/>
                </a:cubicBezTo>
                <a:cubicBezTo>
                  <a:pt x="47290" y="64784"/>
                  <a:pt x="47290" y="64784"/>
                  <a:pt x="47290" y="64784"/>
                </a:cubicBezTo>
                <a:cubicBezTo>
                  <a:pt x="36256" y="64784"/>
                  <a:pt x="36256" y="64784"/>
                  <a:pt x="36256" y="64784"/>
                </a:cubicBezTo>
                <a:cubicBezTo>
                  <a:pt x="32118" y="64784"/>
                  <a:pt x="30738" y="63388"/>
                  <a:pt x="30738" y="59202"/>
                </a:cubicBezTo>
                <a:cubicBezTo>
                  <a:pt x="30738" y="56411"/>
                  <a:pt x="32118" y="53621"/>
                  <a:pt x="36256" y="53621"/>
                </a:cubicBezTo>
                <a:cubicBezTo>
                  <a:pt x="48669" y="53621"/>
                  <a:pt x="48669" y="53621"/>
                  <a:pt x="48669" y="53621"/>
                </a:cubicBezTo>
                <a:cubicBezTo>
                  <a:pt x="54384" y="53621"/>
                  <a:pt x="54384" y="53621"/>
                  <a:pt x="54384" y="53621"/>
                </a:cubicBezTo>
                <a:cubicBezTo>
                  <a:pt x="65418" y="53621"/>
                  <a:pt x="65418" y="53621"/>
                  <a:pt x="65418" y="53621"/>
                </a:cubicBezTo>
                <a:cubicBezTo>
                  <a:pt x="72512" y="53621"/>
                  <a:pt x="72512" y="53621"/>
                  <a:pt x="72512" y="53621"/>
                </a:cubicBezTo>
                <a:cubicBezTo>
                  <a:pt x="83546" y="53621"/>
                  <a:pt x="83546" y="53621"/>
                  <a:pt x="83546" y="53621"/>
                </a:cubicBezTo>
                <a:cubicBezTo>
                  <a:pt x="87684" y="53621"/>
                  <a:pt x="89064" y="56411"/>
                  <a:pt x="89064" y="59202"/>
                </a:cubicBezTo>
                <a:cubicBezTo>
                  <a:pt x="89064" y="63388"/>
                  <a:pt x="87684" y="64784"/>
                  <a:pt x="83546" y="6478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1" name="Shape 4866">
            <a:extLst>
              <a:ext uri="{FF2B5EF4-FFF2-40B4-BE49-F238E27FC236}">
                <a16:creationId xmlns:a16="http://schemas.microsoft.com/office/drawing/2014/main" xmlns="" id="{5EBC33AA-C59C-4759-859B-0A0E27C27257}"/>
              </a:ext>
            </a:extLst>
          </p:cNvPr>
          <p:cNvSpPr/>
          <p:nvPr/>
        </p:nvSpPr>
        <p:spPr>
          <a:xfrm>
            <a:off x="1524564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308" y="108438"/>
                  <a:pt x="108438" y="85913"/>
                  <a:pt x="108438" y="59202"/>
                </a:cubicBezTo>
                <a:cubicBezTo>
                  <a:pt x="108438" y="32491"/>
                  <a:pt x="87308" y="11362"/>
                  <a:pt x="60598" y="11362"/>
                </a:cubicBezTo>
                <a:close/>
                <a:moveTo>
                  <a:pt x="84518" y="64784"/>
                </a:moveTo>
                <a:lnTo>
                  <a:pt x="84518" y="64784"/>
                </a:lnTo>
                <a:cubicBezTo>
                  <a:pt x="66179" y="64784"/>
                  <a:pt x="66179" y="64784"/>
                  <a:pt x="66179" y="64784"/>
                </a:cubicBezTo>
                <a:cubicBezTo>
                  <a:pt x="66179" y="84518"/>
                  <a:pt x="66179" y="84518"/>
                  <a:pt x="66179" y="84518"/>
                </a:cubicBezTo>
                <a:cubicBezTo>
                  <a:pt x="66179" y="87308"/>
                  <a:pt x="63388" y="90299"/>
                  <a:pt x="60598" y="90299"/>
                </a:cubicBezTo>
                <a:cubicBezTo>
                  <a:pt x="56411" y="90299"/>
                  <a:pt x="55016" y="87308"/>
                  <a:pt x="55016" y="84518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35282" y="64784"/>
                  <a:pt x="35282" y="64784"/>
                  <a:pt x="35282" y="64784"/>
                </a:cubicBezTo>
                <a:cubicBezTo>
                  <a:pt x="32491" y="64784"/>
                  <a:pt x="29501" y="63388"/>
                  <a:pt x="29501" y="59202"/>
                </a:cubicBezTo>
                <a:cubicBezTo>
                  <a:pt x="29501" y="56411"/>
                  <a:pt x="32491" y="53621"/>
                  <a:pt x="35282" y="53621"/>
                </a:cubicBezTo>
                <a:cubicBezTo>
                  <a:pt x="55016" y="53621"/>
                  <a:pt x="55016" y="53621"/>
                  <a:pt x="55016" y="53621"/>
                </a:cubicBezTo>
                <a:cubicBezTo>
                  <a:pt x="55016" y="35282"/>
                  <a:pt x="55016" y="35282"/>
                  <a:pt x="55016" y="35282"/>
                </a:cubicBezTo>
                <a:cubicBezTo>
                  <a:pt x="55016" y="32491"/>
                  <a:pt x="56411" y="29700"/>
                  <a:pt x="60598" y="29700"/>
                </a:cubicBezTo>
                <a:cubicBezTo>
                  <a:pt x="63388" y="29700"/>
                  <a:pt x="66179" y="32491"/>
                  <a:pt x="66179" y="35282"/>
                </a:cubicBezTo>
                <a:cubicBezTo>
                  <a:pt x="66179" y="53621"/>
                  <a:pt x="66179" y="53621"/>
                  <a:pt x="66179" y="53621"/>
                </a:cubicBezTo>
                <a:cubicBezTo>
                  <a:pt x="84518" y="53621"/>
                  <a:pt x="84518" y="53621"/>
                  <a:pt x="84518" y="53621"/>
                </a:cubicBezTo>
                <a:cubicBezTo>
                  <a:pt x="87308" y="53621"/>
                  <a:pt x="90099" y="56411"/>
                  <a:pt x="90099" y="59202"/>
                </a:cubicBezTo>
                <a:cubicBezTo>
                  <a:pt x="90099" y="63388"/>
                  <a:pt x="87308" y="64784"/>
                  <a:pt x="84518" y="6478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2" name="Shape 4867">
            <a:extLst>
              <a:ext uri="{FF2B5EF4-FFF2-40B4-BE49-F238E27FC236}">
                <a16:creationId xmlns:a16="http://schemas.microsoft.com/office/drawing/2014/main" xmlns="" id="{B9CE4D22-9D77-4D19-AA84-152A104EB74D}"/>
              </a:ext>
            </a:extLst>
          </p:cNvPr>
          <p:cNvSpPr/>
          <p:nvPr/>
        </p:nvSpPr>
        <p:spPr>
          <a:xfrm>
            <a:off x="7096295" y="1700287"/>
            <a:ext cx="28990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2"/>
                </a:moveTo>
                <a:lnTo>
                  <a:pt x="59202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403"/>
                  <a:pt x="26710" y="0"/>
                  <a:pt x="59202" y="0"/>
                </a:cubicBezTo>
                <a:cubicBezTo>
                  <a:pt x="92890" y="0"/>
                  <a:pt x="119800" y="26403"/>
                  <a:pt x="119800" y="59901"/>
                </a:cubicBezTo>
                <a:cubicBezTo>
                  <a:pt x="119800" y="93399"/>
                  <a:pt x="92890" y="119802"/>
                  <a:pt x="59202" y="119802"/>
                </a:cubicBezTo>
                <a:close/>
                <a:moveTo>
                  <a:pt x="92890" y="25024"/>
                </a:moveTo>
                <a:lnTo>
                  <a:pt x="92890" y="25024"/>
                </a:lnTo>
                <a:cubicBezTo>
                  <a:pt x="92890" y="25024"/>
                  <a:pt x="92890" y="25024"/>
                  <a:pt x="92890" y="23645"/>
                </a:cubicBezTo>
                <a:lnTo>
                  <a:pt x="91495" y="23645"/>
                </a:lnTo>
                <a:cubicBezTo>
                  <a:pt x="91495" y="23645"/>
                  <a:pt x="91495" y="23645"/>
                  <a:pt x="91495" y="25024"/>
                </a:cubicBezTo>
                <a:cubicBezTo>
                  <a:pt x="91495" y="25024"/>
                  <a:pt x="91495" y="25024"/>
                  <a:pt x="92890" y="25024"/>
                </a:cubicBezTo>
                <a:cubicBezTo>
                  <a:pt x="92890" y="26403"/>
                  <a:pt x="92890" y="26403"/>
                  <a:pt x="91495" y="26403"/>
                </a:cubicBezTo>
                <a:cubicBezTo>
                  <a:pt x="91495" y="27783"/>
                  <a:pt x="91495" y="27783"/>
                  <a:pt x="91495" y="27783"/>
                </a:cubicBezTo>
                <a:lnTo>
                  <a:pt x="90099" y="27783"/>
                </a:lnTo>
                <a:cubicBezTo>
                  <a:pt x="90099" y="27783"/>
                  <a:pt x="90099" y="27783"/>
                  <a:pt x="91495" y="27783"/>
                </a:cubicBezTo>
                <a:cubicBezTo>
                  <a:pt x="91495" y="27783"/>
                  <a:pt x="91495" y="27783"/>
                  <a:pt x="92890" y="27783"/>
                </a:cubicBezTo>
                <a:cubicBezTo>
                  <a:pt x="92890" y="26403"/>
                  <a:pt x="92890" y="26403"/>
                  <a:pt x="92890" y="26403"/>
                </a:cubicBezTo>
                <a:cubicBezTo>
                  <a:pt x="92890" y="25024"/>
                  <a:pt x="92890" y="25024"/>
                  <a:pt x="94485" y="25024"/>
                </a:cubicBezTo>
                <a:lnTo>
                  <a:pt x="92890" y="25024"/>
                </a:lnTo>
                <a:close/>
                <a:moveTo>
                  <a:pt x="94485" y="26403"/>
                </a:moveTo>
                <a:lnTo>
                  <a:pt x="94485" y="26403"/>
                </a:lnTo>
                <a:close/>
                <a:moveTo>
                  <a:pt x="108438" y="66798"/>
                </a:moveTo>
                <a:lnTo>
                  <a:pt x="108438" y="66798"/>
                </a:lnTo>
                <a:cubicBezTo>
                  <a:pt x="108438" y="65418"/>
                  <a:pt x="108438" y="64039"/>
                  <a:pt x="108438" y="64039"/>
                </a:cubicBezTo>
                <a:cubicBezTo>
                  <a:pt x="108438" y="62660"/>
                  <a:pt x="108438" y="64039"/>
                  <a:pt x="107043" y="64039"/>
                </a:cubicBezTo>
                <a:cubicBezTo>
                  <a:pt x="107043" y="62660"/>
                  <a:pt x="107043" y="62660"/>
                  <a:pt x="107043" y="62660"/>
                </a:cubicBezTo>
                <a:cubicBezTo>
                  <a:pt x="107043" y="62660"/>
                  <a:pt x="107043" y="62660"/>
                  <a:pt x="107043" y="64039"/>
                </a:cubicBezTo>
                <a:cubicBezTo>
                  <a:pt x="107043" y="64039"/>
                  <a:pt x="105647" y="65418"/>
                  <a:pt x="107043" y="65418"/>
                </a:cubicBezTo>
                <a:cubicBezTo>
                  <a:pt x="107043" y="66798"/>
                  <a:pt x="107043" y="66798"/>
                  <a:pt x="108438" y="66798"/>
                </a:cubicBezTo>
                <a:close/>
                <a:moveTo>
                  <a:pt x="12757" y="71133"/>
                </a:moveTo>
                <a:lnTo>
                  <a:pt x="12757" y="71133"/>
                </a:lnTo>
                <a:cubicBezTo>
                  <a:pt x="14152" y="71133"/>
                  <a:pt x="14152" y="7113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4152" y="69753"/>
                  <a:pt x="14152" y="69753"/>
                  <a:pt x="12757" y="69753"/>
                </a:cubicBezTo>
                <a:lnTo>
                  <a:pt x="12757" y="71133"/>
                </a:lnTo>
                <a:cubicBezTo>
                  <a:pt x="12757" y="69753"/>
                  <a:pt x="12757" y="69753"/>
                  <a:pt x="12757" y="69753"/>
                </a:cubicBezTo>
                <a:cubicBezTo>
                  <a:pt x="12757" y="69753"/>
                  <a:pt x="12757" y="69753"/>
                  <a:pt x="11362" y="69753"/>
                </a:cubicBezTo>
                <a:cubicBezTo>
                  <a:pt x="12757" y="71133"/>
                  <a:pt x="12757" y="71133"/>
                  <a:pt x="12757" y="71133"/>
                </a:cubicBezTo>
                <a:close/>
                <a:moveTo>
                  <a:pt x="14152" y="53004"/>
                </a:moveTo>
                <a:lnTo>
                  <a:pt x="14152" y="53004"/>
                </a:lnTo>
                <a:close/>
                <a:moveTo>
                  <a:pt x="14152" y="44532"/>
                </a:moveTo>
                <a:lnTo>
                  <a:pt x="14152" y="44532"/>
                </a:lnTo>
                <a:lnTo>
                  <a:pt x="14152" y="43152"/>
                </a:lnTo>
                <a:lnTo>
                  <a:pt x="14152" y="44532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5024"/>
                  <a:pt x="26710" y="25024"/>
                  <a:pt x="25315" y="25024"/>
                </a:cubicBezTo>
                <a:cubicBezTo>
                  <a:pt x="26710" y="25024"/>
                  <a:pt x="26710" y="25024"/>
                  <a:pt x="26710" y="25024"/>
                </a:cubicBezTo>
                <a:close/>
                <a:moveTo>
                  <a:pt x="25315" y="26403"/>
                </a:moveTo>
                <a:lnTo>
                  <a:pt x="25315" y="26403"/>
                </a:lnTo>
                <a:close/>
                <a:moveTo>
                  <a:pt x="38073" y="16748"/>
                </a:moveTo>
                <a:lnTo>
                  <a:pt x="38073" y="16748"/>
                </a:lnTo>
                <a:lnTo>
                  <a:pt x="39468" y="16748"/>
                </a:lnTo>
                <a:lnTo>
                  <a:pt x="38073" y="16748"/>
                </a:lnTo>
                <a:cubicBezTo>
                  <a:pt x="39468" y="16748"/>
                  <a:pt x="39468" y="16748"/>
                  <a:pt x="39468" y="16748"/>
                </a:cubicBezTo>
                <a:lnTo>
                  <a:pt x="39468" y="18128"/>
                </a:lnTo>
                <a:lnTo>
                  <a:pt x="39468" y="16748"/>
                </a:lnTo>
                <a:cubicBezTo>
                  <a:pt x="38073" y="1674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8073" y="16748"/>
                </a:cubicBezTo>
                <a:cubicBezTo>
                  <a:pt x="38073" y="1812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9468" y="18128"/>
                </a:cubicBezTo>
                <a:lnTo>
                  <a:pt x="38073" y="18128"/>
                </a:lnTo>
                <a:lnTo>
                  <a:pt x="39468" y="18128"/>
                </a:lnTo>
                <a:lnTo>
                  <a:pt x="38073" y="18128"/>
                </a:lnTo>
                <a:cubicBezTo>
                  <a:pt x="39468" y="18128"/>
                  <a:pt x="39468" y="18128"/>
                  <a:pt x="39468" y="18128"/>
                </a:cubicBezTo>
                <a:cubicBezTo>
                  <a:pt x="39468" y="18128"/>
                  <a:pt x="40863" y="19507"/>
                  <a:pt x="39468" y="19507"/>
                </a:cubicBezTo>
                <a:lnTo>
                  <a:pt x="38073" y="19507"/>
                </a:lnTo>
                <a:lnTo>
                  <a:pt x="39468" y="19507"/>
                </a:ln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6677" y="20886"/>
                  <a:pt x="38073" y="20886"/>
                </a:cubicBez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8073" y="20886"/>
                  <a:pt x="38073" y="20886"/>
                </a:cubicBezTo>
                <a:lnTo>
                  <a:pt x="39468" y="20886"/>
                </a:lnTo>
                <a:cubicBezTo>
                  <a:pt x="39468" y="20886"/>
                  <a:pt x="39468" y="20886"/>
                  <a:pt x="40863" y="20886"/>
                </a:cubicBezTo>
                <a:cubicBezTo>
                  <a:pt x="42259" y="20886"/>
                  <a:pt x="42259" y="20886"/>
                  <a:pt x="42259" y="20886"/>
                </a:cubicBezTo>
                <a:cubicBezTo>
                  <a:pt x="42259" y="22266"/>
                  <a:pt x="42259" y="22266"/>
                  <a:pt x="42259" y="22266"/>
                </a:cubicBezTo>
                <a:cubicBezTo>
                  <a:pt x="42259" y="22266"/>
                  <a:pt x="40863" y="22266"/>
                  <a:pt x="40863" y="20886"/>
                </a:cubicBezTo>
                <a:cubicBezTo>
                  <a:pt x="40863" y="22266"/>
                  <a:pt x="42259" y="22266"/>
                  <a:pt x="40863" y="22266"/>
                </a:cubicBezTo>
                <a:cubicBezTo>
                  <a:pt x="39468" y="20886"/>
                  <a:pt x="39468" y="20886"/>
                  <a:pt x="39468" y="20886"/>
                </a:cubicBezTo>
                <a:lnTo>
                  <a:pt x="39468" y="22266"/>
                </a:lnTo>
                <a:cubicBezTo>
                  <a:pt x="38073" y="20886"/>
                  <a:pt x="38073" y="20886"/>
                  <a:pt x="38073" y="20886"/>
                </a:cubicBezTo>
                <a:cubicBezTo>
                  <a:pt x="38073" y="20886"/>
                  <a:pt x="38073" y="20886"/>
                  <a:pt x="38073" y="22266"/>
                </a:cubicBezTo>
                <a:cubicBezTo>
                  <a:pt x="39468" y="22266"/>
                  <a:pt x="39468" y="22266"/>
                  <a:pt x="39468" y="22266"/>
                </a:cubicBezTo>
                <a:lnTo>
                  <a:pt x="39468" y="20886"/>
                </a:lnTo>
                <a:cubicBezTo>
                  <a:pt x="39468" y="22266"/>
                  <a:pt x="39468" y="22266"/>
                  <a:pt x="39468" y="22266"/>
                </a:cubicBezTo>
                <a:lnTo>
                  <a:pt x="38073" y="22266"/>
                </a:lnTo>
                <a:cubicBezTo>
                  <a:pt x="39468" y="22266"/>
                  <a:pt x="38073" y="22266"/>
                  <a:pt x="38073" y="23645"/>
                </a:cubicBezTo>
                <a:cubicBezTo>
                  <a:pt x="38073" y="23645"/>
                  <a:pt x="38073" y="22266"/>
                  <a:pt x="39468" y="22266"/>
                </a:cubicBezTo>
                <a:lnTo>
                  <a:pt x="39468" y="23645"/>
                </a:lnTo>
                <a:cubicBezTo>
                  <a:pt x="39468" y="23645"/>
                  <a:pt x="39468" y="23645"/>
                  <a:pt x="39468" y="22266"/>
                </a:cubicBezTo>
                <a:lnTo>
                  <a:pt x="40863" y="22266"/>
                </a:lnTo>
                <a:cubicBezTo>
                  <a:pt x="40863" y="22266"/>
                  <a:pt x="40863" y="22266"/>
                  <a:pt x="42259" y="22266"/>
                </a:cubicBezTo>
                <a:lnTo>
                  <a:pt x="40863" y="22266"/>
                </a:lnTo>
                <a:cubicBezTo>
                  <a:pt x="40863" y="23645"/>
                  <a:pt x="40863" y="23645"/>
                  <a:pt x="42259" y="23645"/>
                </a:cubicBezTo>
                <a:cubicBezTo>
                  <a:pt x="40863" y="23645"/>
                  <a:pt x="40863" y="23645"/>
                  <a:pt x="40863" y="23645"/>
                </a:cubicBezTo>
                <a:lnTo>
                  <a:pt x="40863" y="25024"/>
                </a:lnTo>
                <a:cubicBezTo>
                  <a:pt x="39468" y="25024"/>
                  <a:pt x="39468" y="25024"/>
                  <a:pt x="39468" y="25024"/>
                </a:cubicBezTo>
                <a:cubicBezTo>
                  <a:pt x="39468" y="25024"/>
                  <a:pt x="39468" y="25024"/>
                  <a:pt x="38073" y="25024"/>
                </a:cubicBezTo>
                <a:lnTo>
                  <a:pt x="38073" y="26403"/>
                </a:lnTo>
                <a:cubicBezTo>
                  <a:pt x="38073" y="26403"/>
                  <a:pt x="38073" y="26403"/>
                  <a:pt x="38073" y="27783"/>
                </a:cubicBezTo>
                <a:cubicBezTo>
                  <a:pt x="38073" y="27783"/>
                  <a:pt x="38073" y="27783"/>
                  <a:pt x="36677" y="27783"/>
                </a:cubicBezTo>
                <a:cubicBezTo>
                  <a:pt x="36677" y="27783"/>
                  <a:pt x="36677" y="29359"/>
                  <a:pt x="35282" y="29359"/>
                </a:cubicBezTo>
                <a:cubicBezTo>
                  <a:pt x="35282" y="29359"/>
                  <a:pt x="35282" y="29359"/>
                  <a:pt x="35282" y="27783"/>
                </a:cubicBezTo>
                <a:cubicBezTo>
                  <a:pt x="35282" y="27783"/>
                  <a:pt x="35282" y="27783"/>
                  <a:pt x="35282" y="29359"/>
                </a:cubicBezTo>
                <a:cubicBezTo>
                  <a:pt x="33887" y="29359"/>
                  <a:pt x="35282" y="29359"/>
                  <a:pt x="33887" y="29359"/>
                </a:cubicBezTo>
                <a:cubicBezTo>
                  <a:pt x="33887" y="29359"/>
                  <a:pt x="33887" y="29359"/>
                  <a:pt x="35282" y="29359"/>
                </a:cubicBezTo>
                <a:cubicBezTo>
                  <a:pt x="33887" y="29359"/>
                  <a:pt x="33887" y="29359"/>
                  <a:pt x="33887" y="29359"/>
                </a:cubicBezTo>
                <a:cubicBezTo>
                  <a:pt x="33887" y="30738"/>
                  <a:pt x="33887" y="29359"/>
                  <a:pt x="33887" y="30738"/>
                </a:cubicBezTo>
                <a:lnTo>
                  <a:pt x="35282" y="30738"/>
                </a:lnTo>
                <a:cubicBezTo>
                  <a:pt x="33887" y="30738"/>
                  <a:pt x="33887" y="30738"/>
                  <a:pt x="33887" y="30738"/>
                </a:cubicBezTo>
                <a:cubicBezTo>
                  <a:pt x="33887" y="30738"/>
                  <a:pt x="33887" y="30738"/>
                  <a:pt x="33887" y="32118"/>
                </a:cubicBezTo>
                <a:cubicBezTo>
                  <a:pt x="33887" y="32118"/>
                  <a:pt x="33887" y="32118"/>
                  <a:pt x="33887" y="33497"/>
                </a:cubicBezTo>
                <a:cubicBezTo>
                  <a:pt x="33887" y="33497"/>
                  <a:pt x="33887" y="33497"/>
                  <a:pt x="33887" y="34876"/>
                </a:cubicBezTo>
                <a:cubicBezTo>
                  <a:pt x="33887" y="34876"/>
                  <a:pt x="33887" y="34876"/>
                  <a:pt x="32491" y="34876"/>
                </a:cubicBezTo>
                <a:lnTo>
                  <a:pt x="33887" y="34876"/>
                </a:lnTo>
                <a:cubicBezTo>
                  <a:pt x="33887" y="34876"/>
                  <a:pt x="33887" y="34876"/>
                  <a:pt x="32491" y="34876"/>
                </a:cubicBezTo>
                <a:cubicBezTo>
                  <a:pt x="30897" y="34876"/>
                  <a:pt x="32491" y="34876"/>
                  <a:pt x="30897" y="34876"/>
                </a:cubicBezTo>
                <a:lnTo>
                  <a:pt x="32491" y="34876"/>
                </a:lnTo>
                <a:lnTo>
                  <a:pt x="30897" y="34876"/>
                </a:lnTo>
                <a:lnTo>
                  <a:pt x="30897" y="33497"/>
                </a:lnTo>
                <a:lnTo>
                  <a:pt x="30897" y="34876"/>
                </a:lnTo>
                <a:cubicBezTo>
                  <a:pt x="30897" y="34876"/>
                  <a:pt x="30897" y="34876"/>
                  <a:pt x="29501" y="34876"/>
                </a:cubicBezTo>
                <a:lnTo>
                  <a:pt x="29501" y="33497"/>
                </a:lnTo>
                <a:cubicBezTo>
                  <a:pt x="29501" y="34876"/>
                  <a:pt x="29501" y="33497"/>
                  <a:pt x="29501" y="33497"/>
                </a:cubicBezTo>
                <a:lnTo>
                  <a:pt x="29501" y="34876"/>
                </a:lnTo>
                <a:cubicBezTo>
                  <a:pt x="28106" y="34876"/>
                  <a:pt x="28106" y="34876"/>
                  <a:pt x="28106" y="33497"/>
                </a:cubicBezTo>
                <a:cubicBezTo>
                  <a:pt x="28106" y="33497"/>
                  <a:pt x="29501" y="33497"/>
                  <a:pt x="28106" y="33497"/>
                </a:cubicBezTo>
                <a:cubicBezTo>
                  <a:pt x="28106" y="32118"/>
                  <a:pt x="28106" y="32118"/>
                  <a:pt x="28106" y="32118"/>
                </a:cubicBezTo>
                <a:lnTo>
                  <a:pt x="28106" y="33497"/>
                </a:lnTo>
                <a:cubicBezTo>
                  <a:pt x="28106" y="33497"/>
                  <a:pt x="28106" y="33497"/>
                  <a:pt x="28106" y="32118"/>
                </a:cubicBezTo>
                <a:lnTo>
                  <a:pt x="28106" y="33497"/>
                </a:lnTo>
                <a:cubicBezTo>
                  <a:pt x="26710" y="32118"/>
                  <a:pt x="28106" y="32118"/>
                  <a:pt x="28106" y="32118"/>
                </a:cubicBezTo>
                <a:cubicBezTo>
                  <a:pt x="28106" y="32118"/>
                  <a:pt x="28106" y="32118"/>
                  <a:pt x="26710" y="32118"/>
                </a:cubicBezTo>
                <a:cubicBezTo>
                  <a:pt x="26710" y="32118"/>
                  <a:pt x="26710" y="32118"/>
                  <a:pt x="28106" y="32118"/>
                </a:cubicBezTo>
                <a:cubicBezTo>
                  <a:pt x="28106" y="32118"/>
                  <a:pt x="28106" y="32118"/>
                  <a:pt x="28106" y="30738"/>
                </a:cubicBezTo>
                <a:cubicBezTo>
                  <a:pt x="28106" y="32118"/>
                  <a:pt x="28106" y="32118"/>
                  <a:pt x="28106" y="32118"/>
                </a:cubicBezTo>
                <a:cubicBezTo>
                  <a:pt x="26710" y="32118"/>
                  <a:pt x="26710" y="32118"/>
                  <a:pt x="26710" y="32118"/>
                </a:cubicBez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8106" y="30738"/>
                </a:cubicBezTo>
                <a:cubicBezTo>
                  <a:pt x="28106" y="30738"/>
                  <a:pt x="28106" y="30738"/>
                  <a:pt x="26710" y="30738"/>
                </a:cubicBezTo>
                <a:lnTo>
                  <a:pt x="26710" y="32118"/>
                </a:ln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5315" y="30738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6710" y="29359"/>
                  <a:pt x="26710" y="29359"/>
                  <a:pt x="28106" y="29359"/>
                </a:cubicBezTo>
                <a:cubicBezTo>
                  <a:pt x="26710" y="29359"/>
                  <a:pt x="26710" y="29359"/>
                  <a:pt x="26710" y="29359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5315" y="29359"/>
                  <a:pt x="25315" y="29359"/>
                  <a:pt x="25315" y="29359"/>
                </a:cubicBezTo>
                <a:cubicBezTo>
                  <a:pt x="25315" y="27783"/>
                  <a:pt x="26710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lnTo>
                  <a:pt x="25315" y="27783"/>
                </a:lnTo>
                <a:lnTo>
                  <a:pt x="26710" y="27783"/>
                </a:ln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6403"/>
                </a:cubicBezTo>
                <a:cubicBezTo>
                  <a:pt x="26710" y="25024"/>
                  <a:pt x="26710" y="25024"/>
                  <a:pt x="26710" y="25024"/>
                </a:cubicBezTo>
                <a:lnTo>
                  <a:pt x="25315" y="25024"/>
                </a:lnTo>
                <a:cubicBezTo>
                  <a:pt x="25315" y="25024"/>
                  <a:pt x="25315" y="25024"/>
                  <a:pt x="26710" y="26403"/>
                </a:cubicBezTo>
                <a:cubicBezTo>
                  <a:pt x="26710" y="26403"/>
                  <a:pt x="26710" y="26403"/>
                  <a:pt x="25315" y="26403"/>
                </a:cubicBezTo>
                <a:cubicBezTo>
                  <a:pt x="23920" y="27783"/>
                  <a:pt x="22524" y="29359"/>
                  <a:pt x="21129" y="30738"/>
                </a:cubicBezTo>
                <a:lnTo>
                  <a:pt x="22524" y="30738"/>
                </a:lnTo>
                <a:cubicBezTo>
                  <a:pt x="22524" y="30738"/>
                  <a:pt x="22524" y="32118"/>
                  <a:pt x="23920" y="32118"/>
                </a:cubicBezTo>
                <a:cubicBezTo>
                  <a:pt x="22524" y="32118"/>
                  <a:pt x="22524" y="32118"/>
                  <a:pt x="22524" y="32118"/>
                </a:cubicBezTo>
                <a:lnTo>
                  <a:pt x="22524" y="33497"/>
                </a:lnTo>
                <a:lnTo>
                  <a:pt x="21129" y="33497"/>
                </a:lnTo>
                <a:cubicBezTo>
                  <a:pt x="21129" y="32118"/>
                  <a:pt x="21129" y="32118"/>
                  <a:pt x="21129" y="32118"/>
                </a:cubicBezTo>
                <a:lnTo>
                  <a:pt x="19734" y="32118"/>
                </a:lnTo>
                <a:lnTo>
                  <a:pt x="19734" y="33497"/>
                </a:lnTo>
                <a:cubicBezTo>
                  <a:pt x="19734" y="33497"/>
                  <a:pt x="19734" y="33497"/>
                  <a:pt x="21129" y="33497"/>
                </a:cubicBezTo>
                <a:cubicBezTo>
                  <a:pt x="21129" y="33497"/>
                  <a:pt x="21129" y="33497"/>
                  <a:pt x="21129" y="34876"/>
                </a:cubicBezTo>
                <a:lnTo>
                  <a:pt x="21129" y="33497"/>
                </a:lnTo>
                <a:cubicBezTo>
                  <a:pt x="21129" y="34876"/>
                  <a:pt x="21129" y="34876"/>
                  <a:pt x="21129" y="34876"/>
                </a:cubicBezTo>
                <a:cubicBezTo>
                  <a:pt x="19734" y="34876"/>
                  <a:pt x="19734" y="34876"/>
                  <a:pt x="19734" y="33497"/>
                </a:cubicBezTo>
                <a:lnTo>
                  <a:pt x="19734" y="34876"/>
                </a:lnTo>
                <a:lnTo>
                  <a:pt x="19734" y="33497"/>
                </a:lnTo>
                <a:cubicBezTo>
                  <a:pt x="19734" y="34876"/>
                  <a:pt x="19734" y="34876"/>
                  <a:pt x="19734" y="34876"/>
                </a:cubicBezTo>
                <a:cubicBezTo>
                  <a:pt x="19734" y="34876"/>
                  <a:pt x="21129" y="34876"/>
                  <a:pt x="21129" y="36256"/>
                </a:cubicBezTo>
                <a:cubicBezTo>
                  <a:pt x="19734" y="36256"/>
                  <a:pt x="19734" y="34876"/>
                  <a:pt x="19734" y="34876"/>
                </a:cubicBezTo>
                <a:cubicBezTo>
                  <a:pt x="19734" y="34876"/>
                  <a:pt x="19734" y="34876"/>
                  <a:pt x="18338" y="34876"/>
                </a:cubicBezTo>
                <a:cubicBezTo>
                  <a:pt x="18338" y="34876"/>
                  <a:pt x="16943" y="34876"/>
                  <a:pt x="16943" y="36256"/>
                </a:cubicBezTo>
                <a:cubicBezTo>
                  <a:pt x="18338" y="36256"/>
                  <a:pt x="18338" y="36256"/>
                  <a:pt x="18338" y="36256"/>
                </a:cubicBezTo>
                <a:lnTo>
                  <a:pt x="18338" y="37635"/>
                </a:lnTo>
                <a:cubicBezTo>
                  <a:pt x="18338" y="37635"/>
                  <a:pt x="18338" y="37635"/>
                  <a:pt x="18338" y="39014"/>
                </a:cubicBezTo>
                <a:cubicBezTo>
                  <a:pt x="18338" y="37635"/>
                  <a:pt x="19734" y="37635"/>
                  <a:pt x="19734" y="39014"/>
                </a:cubicBezTo>
                <a:lnTo>
                  <a:pt x="19734" y="37635"/>
                </a:lnTo>
                <a:cubicBezTo>
                  <a:pt x="21129" y="37635"/>
                  <a:pt x="21129" y="39014"/>
                  <a:pt x="21129" y="39014"/>
                </a:cubicBezTo>
                <a:cubicBezTo>
                  <a:pt x="21129" y="37635"/>
                  <a:pt x="21129" y="37635"/>
                  <a:pt x="21129" y="37635"/>
                </a:cubicBezTo>
                <a:lnTo>
                  <a:pt x="22524" y="37635"/>
                </a:lnTo>
                <a:cubicBezTo>
                  <a:pt x="22524" y="39014"/>
                  <a:pt x="22524" y="39014"/>
                  <a:pt x="22524" y="39014"/>
                </a:cubicBezTo>
                <a:cubicBezTo>
                  <a:pt x="22524" y="39014"/>
                  <a:pt x="22524" y="39014"/>
                  <a:pt x="22524" y="40394"/>
                </a:cubicBezTo>
                <a:cubicBezTo>
                  <a:pt x="22524" y="40394"/>
                  <a:pt x="22524" y="39014"/>
                  <a:pt x="22524" y="40394"/>
                </a:cubicBezTo>
                <a:cubicBezTo>
                  <a:pt x="23920" y="40394"/>
                  <a:pt x="23920" y="40394"/>
                  <a:pt x="23920" y="40394"/>
                </a:cubicBezTo>
                <a:cubicBezTo>
                  <a:pt x="23920" y="40394"/>
                  <a:pt x="23920" y="41773"/>
                  <a:pt x="25315" y="41773"/>
                </a:cubicBezTo>
                <a:cubicBezTo>
                  <a:pt x="23920" y="41773"/>
                  <a:pt x="23920" y="41773"/>
                  <a:pt x="23920" y="41773"/>
                </a:cubicBezTo>
                <a:cubicBezTo>
                  <a:pt x="25315" y="41773"/>
                  <a:pt x="25315" y="41773"/>
                  <a:pt x="25315" y="41773"/>
                </a:cubicBezTo>
                <a:lnTo>
                  <a:pt x="26710" y="41773"/>
                </a:lnTo>
                <a:cubicBezTo>
                  <a:pt x="26710" y="43152"/>
                  <a:pt x="26710" y="43152"/>
                  <a:pt x="26710" y="43152"/>
                </a:cubicBezTo>
                <a:lnTo>
                  <a:pt x="25315" y="43152"/>
                </a:lnTo>
                <a:cubicBezTo>
                  <a:pt x="23920" y="44532"/>
                  <a:pt x="23920" y="44532"/>
                  <a:pt x="23920" y="44532"/>
                </a:cubicBezTo>
                <a:cubicBezTo>
                  <a:pt x="23920" y="44532"/>
                  <a:pt x="23920" y="44532"/>
                  <a:pt x="22524" y="44532"/>
                </a:cubicBezTo>
                <a:lnTo>
                  <a:pt x="21129" y="44532"/>
                </a:lnTo>
                <a:cubicBezTo>
                  <a:pt x="21129" y="44532"/>
                  <a:pt x="21129" y="44532"/>
                  <a:pt x="19734" y="44532"/>
                </a:cubicBezTo>
                <a:cubicBezTo>
                  <a:pt x="19734" y="44532"/>
                  <a:pt x="19734" y="44532"/>
                  <a:pt x="19734" y="45911"/>
                </a:cubicBezTo>
                <a:cubicBezTo>
                  <a:pt x="18338" y="45911"/>
                  <a:pt x="18338" y="45911"/>
                  <a:pt x="18338" y="47290"/>
                </a:cubicBezTo>
                <a:lnTo>
                  <a:pt x="18338" y="45911"/>
                </a:lnTo>
                <a:cubicBezTo>
                  <a:pt x="19734" y="45911"/>
                  <a:pt x="19734" y="45911"/>
                  <a:pt x="19734" y="45911"/>
                </a:cubicBezTo>
                <a:cubicBezTo>
                  <a:pt x="21129" y="44532"/>
                  <a:pt x="21129" y="44532"/>
                  <a:pt x="21129" y="45911"/>
                </a:cubicBezTo>
                <a:cubicBezTo>
                  <a:pt x="21129" y="45911"/>
                  <a:pt x="21129" y="45911"/>
                  <a:pt x="19734" y="45911"/>
                </a:cubicBezTo>
                <a:cubicBezTo>
                  <a:pt x="21129" y="45911"/>
                  <a:pt x="21129" y="45911"/>
                  <a:pt x="21129" y="45911"/>
                </a:cubicBezTo>
                <a:cubicBezTo>
                  <a:pt x="21129" y="45911"/>
                  <a:pt x="21129" y="45911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2524" y="47290"/>
                  <a:pt x="22524" y="47290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3920" y="47290"/>
                  <a:pt x="23920" y="47290"/>
                  <a:pt x="23920" y="47290"/>
                </a:cubicBezTo>
                <a:cubicBezTo>
                  <a:pt x="22524" y="47290"/>
                  <a:pt x="23920" y="47290"/>
                  <a:pt x="22524" y="47290"/>
                </a:cubicBezTo>
                <a:cubicBezTo>
                  <a:pt x="22524" y="47290"/>
                  <a:pt x="22524" y="47290"/>
                  <a:pt x="22524" y="48669"/>
                </a:cubicBezTo>
                <a:lnTo>
                  <a:pt x="22524" y="47290"/>
                </a:lnTo>
                <a:cubicBezTo>
                  <a:pt x="22524" y="48669"/>
                  <a:pt x="22524" y="48669"/>
                  <a:pt x="22524" y="48669"/>
                </a:cubicBezTo>
                <a:cubicBezTo>
                  <a:pt x="22524" y="48669"/>
                  <a:pt x="22524" y="48669"/>
                  <a:pt x="21129" y="48669"/>
                </a:cubicBezTo>
                <a:lnTo>
                  <a:pt x="21129" y="47290"/>
                </a:lnTo>
                <a:cubicBezTo>
                  <a:pt x="21129" y="47290"/>
                  <a:pt x="21129" y="47290"/>
                  <a:pt x="21129" y="48669"/>
                </a:cubicBezTo>
                <a:lnTo>
                  <a:pt x="21129" y="47290"/>
                </a:lnTo>
                <a:lnTo>
                  <a:pt x="22524" y="47290"/>
                </a:lnTo>
                <a:cubicBezTo>
                  <a:pt x="21129" y="47290"/>
                  <a:pt x="21129" y="47290"/>
                  <a:pt x="21129" y="47290"/>
                </a:cubicBezTo>
                <a:cubicBezTo>
                  <a:pt x="21129" y="47290"/>
                  <a:pt x="21129" y="48669"/>
                  <a:pt x="19734" y="48669"/>
                </a:cubicBezTo>
                <a:cubicBezTo>
                  <a:pt x="19734" y="47290"/>
                  <a:pt x="19734" y="47290"/>
                  <a:pt x="19734" y="48669"/>
                </a:cubicBezTo>
                <a:lnTo>
                  <a:pt x="19734" y="47290"/>
                </a:lnTo>
                <a:cubicBezTo>
                  <a:pt x="19734" y="48669"/>
                  <a:pt x="19734" y="48669"/>
                  <a:pt x="19734" y="48669"/>
                </a:cubicBezTo>
                <a:lnTo>
                  <a:pt x="18338" y="48669"/>
                </a:lnTo>
                <a:lnTo>
                  <a:pt x="18338" y="50049"/>
                </a:lnTo>
                <a:cubicBezTo>
                  <a:pt x="16943" y="50049"/>
                  <a:pt x="16943" y="50049"/>
                  <a:pt x="16943" y="51625"/>
                </a:cubicBezTo>
                <a:lnTo>
                  <a:pt x="16943" y="50049"/>
                </a:lnTo>
                <a:lnTo>
                  <a:pt x="16943" y="51625"/>
                </a:ln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6943" y="51625"/>
                </a:cubicBezTo>
                <a:lnTo>
                  <a:pt x="15548" y="51625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1625"/>
                  <a:pt x="15548" y="51625"/>
                  <a:pt x="15548" y="53004"/>
                </a:cubicBez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5548" y="53004"/>
                </a:cubicBezTo>
                <a:lnTo>
                  <a:pt x="14152" y="53004"/>
                </a:ln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4152" y="53004"/>
                </a:cubicBez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5548" y="54384"/>
                </a:cubicBezTo>
                <a:lnTo>
                  <a:pt x="14152" y="54384"/>
                </a:lnTo>
                <a:cubicBezTo>
                  <a:pt x="15548" y="54384"/>
                  <a:pt x="15548" y="54384"/>
                  <a:pt x="15548" y="54384"/>
                </a:cubicBezTo>
                <a:cubicBezTo>
                  <a:pt x="14152" y="54384"/>
                  <a:pt x="14152" y="54384"/>
                  <a:pt x="14152" y="54384"/>
                </a:cubicBezTo>
                <a:lnTo>
                  <a:pt x="15548" y="54384"/>
                </a:lnTo>
                <a:cubicBezTo>
                  <a:pt x="15548" y="54384"/>
                  <a:pt x="15548" y="54384"/>
                  <a:pt x="14152" y="54384"/>
                </a:cubicBezTo>
                <a:lnTo>
                  <a:pt x="15548" y="54384"/>
                </a:lnTo>
                <a:cubicBezTo>
                  <a:pt x="14152" y="54384"/>
                  <a:pt x="14152" y="54384"/>
                  <a:pt x="14152" y="54384"/>
                </a:cubicBezTo>
                <a:lnTo>
                  <a:pt x="14152" y="55763"/>
                </a:lnTo>
                <a:cubicBezTo>
                  <a:pt x="14152" y="55763"/>
                  <a:pt x="14152" y="55763"/>
                  <a:pt x="12757" y="55763"/>
                </a:cubicBezTo>
                <a:lnTo>
                  <a:pt x="12757" y="57142"/>
                </a:lnTo>
                <a:lnTo>
                  <a:pt x="12757" y="58522"/>
                </a:lnTo>
                <a:lnTo>
                  <a:pt x="12757" y="59901"/>
                </a:lnTo>
                <a:cubicBezTo>
                  <a:pt x="11362" y="59901"/>
                  <a:pt x="12757" y="59901"/>
                  <a:pt x="11362" y="59901"/>
                </a:cubicBezTo>
                <a:lnTo>
                  <a:pt x="11362" y="58522"/>
                </a:lnTo>
                <a:cubicBezTo>
                  <a:pt x="11362" y="58522"/>
                  <a:pt x="11362" y="58522"/>
                  <a:pt x="11362" y="57142"/>
                </a:cubicBezTo>
                <a:cubicBezTo>
                  <a:pt x="11362" y="58522"/>
                  <a:pt x="11362" y="58522"/>
                  <a:pt x="11362" y="59901"/>
                </a:cubicBezTo>
                <a:lnTo>
                  <a:pt x="11362" y="61280"/>
                </a:lnTo>
                <a:cubicBezTo>
                  <a:pt x="12757" y="61280"/>
                  <a:pt x="12757" y="61280"/>
                  <a:pt x="12757" y="61280"/>
                </a:cubicBezTo>
                <a:cubicBezTo>
                  <a:pt x="12757" y="61280"/>
                  <a:pt x="12757" y="61280"/>
                  <a:pt x="12757" y="62660"/>
                </a:cubicBezTo>
                <a:cubicBezTo>
                  <a:pt x="14152" y="62660"/>
                  <a:pt x="14152" y="62660"/>
                  <a:pt x="14152" y="62660"/>
                </a:cubicBezTo>
                <a:lnTo>
                  <a:pt x="15548" y="62660"/>
                </a:lnTo>
                <a:lnTo>
                  <a:pt x="15548" y="64039"/>
                </a:lnTo>
                <a:cubicBezTo>
                  <a:pt x="15548" y="64039"/>
                  <a:pt x="15548" y="64039"/>
                  <a:pt x="15548" y="62660"/>
                </a:cubicBezTo>
                <a:cubicBezTo>
                  <a:pt x="14152" y="62660"/>
                  <a:pt x="14152" y="64039"/>
                  <a:pt x="14152" y="64039"/>
                </a:cubicBezTo>
                <a:lnTo>
                  <a:pt x="14152" y="62660"/>
                </a:lnTo>
                <a:lnTo>
                  <a:pt x="12757" y="62660"/>
                </a:lnTo>
                <a:lnTo>
                  <a:pt x="11362" y="62660"/>
                </a:lnTo>
                <a:cubicBezTo>
                  <a:pt x="11362" y="62660"/>
                  <a:pt x="11362" y="62660"/>
                  <a:pt x="11362" y="61280"/>
                </a:cubicBezTo>
                <a:cubicBezTo>
                  <a:pt x="11362" y="61280"/>
                  <a:pt x="11362" y="61280"/>
                  <a:pt x="11362" y="62660"/>
                </a:cubicBezTo>
                <a:cubicBezTo>
                  <a:pt x="11362" y="64039"/>
                  <a:pt x="11362" y="66798"/>
                  <a:pt x="11362" y="69753"/>
                </a:cubicBezTo>
                <a:cubicBezTo>
                  <a:pt x="11362" y="69753"/>
                  <a:pt x="11362" y="69753"/>
                  <a:pt x="12757" y="69753"/>
                </a:cubicBezTo>
                <a:cubicBezTo>
                  <a:pt x="12757" y="69753"/>
                  <a:pt x="12757" y="69753"/>
                  <a:pt x="14152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5548" y="69753"/>
                  <a:pt x="15548" y="69753"/>
                  <a:pt x="15548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71133"/>
                  <a:pt x="14152" y="71133"/>
                  <a:pt x="14152" y="72512"/>
                </a:cubicBezTo>
                <a:cubicBezTo>
                  <a:pt x="15548" y="72512"/>
                  <a:pt x="15548" y="71133"/>
                  <a:pt x="15548" y="71133"/>
                </a:cubicBezTo>
                <a:cubicBezTo>
                  <a:pt x="15548" y="71133"/>
                  <a:pt x="15548" y="71133"/>
                  <a:pt x="14152" y="71133"/>
                </a:cubicBezTo>
                <a:cubicBezTo>
                  <a:pt x="15548" y="71133"/>
                  <a:pt x="15548" y="71133"/>
                  <a:pt x="15548" y="71133"/>
                </a:cubicBezTo>
                <a:lnTo>
                  <a:pt x="15548" y="69753"/>
                </a:lnTo>
                <a:cubicBezTo>
                  <a:pt x="15548" y="69753"/>
                  <a:pt x="15548" y="69753"/>
                  <a:pt x="15548" y="71133"/>
                </a:cubicBezTo>
                <a:lnTo>
                  <a:pt x="16943" y="71133"/>
                </a:lnTo>
                <a:cubicBezTo>
                  <a:pt x="18338" y="71133"/>
                  <a:pt x="18338" y="71133"/>
                  <a:pt x="18338" y="71133"/>
                </a:cubicBezTo>
                <a:cubicBezTo>
                  <a:pt x="19734" y="71133"/>
                  <a:pt x="19734" y="71133"/>
                  <a:pt x="19734" y="71133"/>
                </a:cubicBezTo>
                <a:lnTo>
                  <a:pt x="21129" y="71133"/>
                </a:lnTo>
                <a:cubicBezTo>
                  <a:pt x="19734" y="71133"/>
                  <a:pt x="21129" y="72512"/>
                  <a:pt x="19734" y="72512"/>
                </a:cubicBezTo>
                <a:cubicBezTo>
                  <a:pt x="19734" y="72512"/>
                  <a:pt x="19734" y="72512"/>
                  <a:pt x="21129" y="72512"/>
                </a:cubicBezTo>
                <a:cubicBezTo>
                  <a:pt x="22524" y="72512"/>
                  <a:pt x="22524" y="72512"/>
                  <a:pt x="22524" y="73891"/>
                </a:cubicBezTo>
                <a:lnTo>
                  <a:pt x="22524" y="72512"/>
                </a:lnTo>
                <a:lnTo>
                  <a:pt x="22524" y="73891"/>
                </a:lnTo>
                <a:cubicBezTo>
                  <a:pt x="22524" y="73891"/>
                  <a:pt x="22524" y="73891"/>
                  <a:pt x="23920" y="73891"/>
                </a:cubicBezTo>
                <a:lnTo>
                  <a:pt x="25315" y="73891"/>
                </a:lnTo>
                <a:lnTo>
                  <a:pt x="25315" y="75270"/>
                </a:lnTo>
                <a:lnTo>
                  <a:pt x="26710" y="75270"/>
                </a:lnTo>
                <a:lnTo>
                  <a:pt x="26710" y="76650"/>
                </a:lnTo>
                <a:lnTo>
                  <a:pt x="25315" y="76650"/>
                </a:lnTo>
                <a:lnTo>
                  <a:pt x="25315" y="78029"/>
                </a:lnTo>
                <a:cubicBezTo>
                  <a:pt x="26710" y="78029"/>
                  <a:pt x="26710" y="78029"/>
                  <a:pt x="26710" y="78029"/>
                </a:cubicBezTo>
                <a:cubicBezTo>
                  <a:pt x="28106" y="78029"/>
                  <a:pt x="28106" y="76650"/>
                  <a:pt x="28106" y="76650"/>
                </a:cubicBezTo>
                <a:cubicBezTo>
                  <a:pt x="28106" y="78029"/>
                  <a:pt x="29501" y="78029"/>
                  <a:pt x="29501" y="78029"/>
                </a:cubicBezTo>
                <a:cubicBezTo>
                  <a:pt x="30897" y="78029"/>
                  <a:pt x="30897" y="78029"/>
                  <a:pt x="30897" y="78029"/>
                </a:cubicBezTo>
                <a:lnTo>
                  <a:pt x="32491" y="78029"/>
                </a:lnTo>
                <a:cubicBezTo>
                  <a:pt x="32491" y="78029"/>
                  <a:pt x="32491" y="79408"/>
                  <a:pt x="33887" y="79408"/>
                </a:cubicBezTo>
                <a:cubicBezTo>
                  <a:pt x="35282" y="79408"/>
                  <a:pt x="35282" y="80788"/>
                  <a:pt x="35282" y="80788"/>
                </a:cubicBezTo>
                <a:cubicBezTo>
                  <a:pt x="35282" y="82167"/>
                  <a:pt x="33887" y="82167"/>
                  <a:pt x="33887" y="82167"/>
                </a:cubicBezTo>
                <a:cubicBezTo>
                  <a:pt x="33887" y="82167"/>
                  <a:pt x="33887" y="82167"/>
                  <a:pt x="33887" y="83546"/>
                </a:cubicBezTo>
                <a:cubicBezTo>
                  <a:pt x="33887" y="83546"/>
                  <a:pt x="33887" y="83546"/>
                  <a:pt x="32491" y="83546"/>
                </a:cubicBezTo>
                <a:cubicBezTo>
                  <a:pt x="32491" y="83546"/>
                  <a:pt x="32491" y="83546"/>
                  <a:pt x="32491" y="84926"/>
                </a:cubicBezTo>
                <a:lnTo>
                  <a:pt x="32491" y="86305"/>
                </a:lnTo>
                <a:cubicBezTo>
                  <a:pt x="32491" y="86305"/>
                  <a:pt x="32491" y="86305"/>
                  <a:pt x="32491" y="87684"/>
                </a:cubicBezTo>
                <a:cubicBezTo>
                  <a:pt x="30897" y="87684"/>
                  <a:pt x="30897" y="87684"/>
                  <a:pt x="30897" y="89064"/>
                </a:cubicBezTo>
                <a:cubicBezTo>
                  <a:pt x="30897" y="89064"/>
                  <a:pt x="30897" y="89064"/>
                  <a:pt x="29501" y="89064"/>
                </a:cubicBezTo>
                <a:cubicBezTo>
                  <a:pt x="29501" y="89064"/>
                  <a:pt x="29501" y="89064"/>
                  <a:pt x="29501" y="90640"/>
                </a:cubicBezTo>
                <a:cubicBezTo>
                  <a:pt x="29501" y="90640"/>
                  <a:pt x="29501" y="89064"/>
                  <a:pt x="28106" y="89064"/>
                </a:cubicBezTo>
                <a:cubicBezTo>
                  <a:pt x="28106" y="90640"/>
                  <a:pt x="28106" y="90640"/>
                  <a:pt x="28106" y="90640"/>
                </a:cubicBezTo>
                <a:cubicBezTo>
                  <a:pt x="28106" y="90640"/>
                  <a:pt x="28106" y="90640"/>
                  <a:pt x="26710" y="90640"/>
                </a:cubicBezTo>
                <a:cubicBezTo>
                  <a:pt x="28106" y="90640"/>
                  <a:pt x="26710" y="92019"/>
                  <a:pt x="26710" y="92019"/>
                </a:cubicBezTo>
                <a:cubicBezTo>
                  <a:pt x="28106" y="93399"/>
                  <a:pt x="26710" y="93399"/>
                  <a:pt x="26710" y="93399"/>
                </a:cubicBezTo>
                <a:cubicBezTo>
                  <a:pt x="26710" y="94778"/>
                  <a:pt x="25315" y="94778"/>
                  <a:pt x="25315" y="94778"/>
                </a:cubicBezTo>
                <a:cubicBezTo>
                  <a:pt x="25315" y="94778"/>
                  <a:pt x="26710" y="94778"/>
                  <a:pt x="26710" y="93399"/>
                </a:cubicBezTo>
                <a:lnTo>
                  <a:pt x="25315" y="93399"/>
                </a:lnTo>
                <a:cubicBezTo>
                  <a:pt x="25315" y="93399"/>
                  <a:pt x="25315" y="93399"/>
                  <a:pt x="25315" y="94778"/>
                </a:cubicBezTo>
                <a:cubicBezTo>
                  <a:pt x="33887" y="103054"/>
                  <a:pt x="46445" y="108571"/>
                  <a:pt x="59202" y="108571"/>
                </a:cubicBezTo>
                <a:cubicBezTo>
                  <a:pt x="83122" y="108571"/>
                  <a:pt x="102857" y="90640"/>
                  <a:pt x="107043" y="68374"/>
                </a:cubicBezTo>
                <a:cubicBezTo>
                  <a:pt x="107043" y="66798"/>
                  <a:pt x="107043" y="66798"/>
                  <a:pt x="107043" y="66798"/>
                </a:cubicBezTo>
                <a:cubicBezTo>
                  <a:pt x="107043" y="65418"/>
                  <a:pt x="105647" y="65418"/>
                  <a:pt x="105647" y="65418"/>
                </a:cubicBezTo>
                <a:cubicBezTo>
                  <a:pt x="105647" y="65418"/>
                  <a:pt x="105647" y="65418"/>
                  <a:pt x="105647" y="64039"/>
                </a:cubicBezTo>
                <a:cubicBezTo>
                  <a:pt x="105647" y="64039"/>
                  <a:pt x="105647" y="64039"/>
                  <a:pt x="105647" y="62660"/>
                </a:cubicBezTo>
                <a:lnTo>
                  <a:pt x="105647" y="61280"/>
                </a:lnTo>
                <a:cubicBezTo>
                  <a:pt x="105647" y="61280"/>
                  <a:pt x="105647" y="61280"/>
                  <a:pt x="104252" y="61280"/>
                </a:cubicBezTo>
                <a:cubicBezTo>
                  <a:pt x="104252" y="59901"/>
                  <a:pt x="104252" y="59901"/>
                  <a:pt x="104252" y="59901"/>
                </a:cubicBezTo>
                <a:cubicBezTo>
                  <a:pt x="102857" y="59901"/>
                  <a:pt x="102857" y="59901"/>
                  <a:pt x="102857" y="59901"/>
                </a:cubicBezTo>
                <a:cubicBezTo>
                  <a:pt x="102857" y="59901"/>
                  <a:pt x="102857" y="59901"/>
                  <a:pt x="104252" y="59901"/>
                </a:cubicBezTo>
                <a:lnTo>
                  <a:pt x="102857" y="59901"/>
                </a:lnTo>
                <a:lnTo>
                  <a:pt x="102857" y="58522"/>
                </a:lnTo>
                <a:cubicBezTo>
                  <a:pt x="102857" y="58522"/>
                  <a:pt x="102857" y="58522"/>
                  <a:pt x="102857" y="57142"/>
                </a:cubicBezTo>
                <a:cubicBezTo>
                  <a:pt x="102857" y="58522"/>
                  <a:pt x="102857" y="58522"/>
                  <a:pt x="101461" y="58522"/>
                </a:cubicBezTo>
                <a:cubicBezTo>
                  <a:pt x="101461" y="57142"/>
                  <a:pt x="101461" y="57142"/>
                  <a:pt x="101461" y="57142"/>
                </a:cubicBezTo>
                <a:cubicBezTo>
                  <a:pt x="101461" y="57142"/>
                  <a:pt x="101461" y="57142"/>
                  <a:pt x="101461" y="58522"/>
                </a:cubicBezTo>
                <a:cubicBezTo>
                  <a:pt x="101461" y="58522"/>
                  <a:pt x="101461" y="58522"/>
                  <a:pt x="100066" y="58522"/>
                </a:cubicBezTo>
                <a:lnTo>
                  <a:pt x="100066" y="59901"/>
                </a:lnTo>
                <a:cubicBezTo>
                  <a:pt x="98671" y="59901"/>
                  <a:pt x="98671" y="59901"/>
                  <a:pt x="98671" y="59901"/>
                </a:cubicBezTo>
                <a:lnTo>
                  <a:pt x="97275" y="61280"/>
                </a:lnTo>
                <a:cubicBezTo>
                  <a:pt x="95880" y="61280"/>
                  <a:pt x="95880" y="61280"/>
                  <a:pt x="95880" y="61280"/>
                </a:cubicBezTo>
                <a:cubicBezTo>
                  <a:pt x="95880" y="61280"/>
                  <a:pt x="95880" y="61280"/>
                  <a:pt x="95880" y="62660"/>
                </a:cubicBezTo>
                <a:lnTo>
                  <a:pt x="95880" y="64039"/>
                </a:lnTo>
                <a:cubicBezTo>
                  <a:pt x="95880" y="64039"/>
                  <a:pt x="95880" y="64039"/>
                  <a:pt x="95880" y="65418"/>
                </a:cubicBezTo>
                <a:cubicBezTo>
                  <a:pt x="95880" y="65418"/>
                  <a:pt x="95880" y="65418"/>
                  <a:pt x="94485" y="65418"/>
                </a:cubicBezTo>
                <a:cubicBezTo>
                  <a:pt x="94485" y="64039"/>
                  <a:pt x="94485" y="64039"/>
                  <a:pt x="92890" y="64039"/>
                </a:cubicBezTo>
                <a:cubicBezTo>
                  <a:pt x="92890" y="64039"/>
                  <a:pt x="92890" y="64039"/>
                  <a:pt x="92890" y="62660"/>
                </a:cubicBezTo>
                <a:lnTo>
                  <a:pt x="92890" y="61280"/>
                </a:lnTo>
                <a:cubicBezTo>
                  <a:pt x="92890" y="61280"/>
                  <a:pt x="92890" y="59901"/>
                  <a:pt x="91495" y="59901"/>
                </a:cubicBezTo>
                <a:cubicBezTo>
                  <a:pt x="91495" y="58522"/>
                  <a:pt x="91495" y="58522"/>
                  <a:pt x="91495" y="58522"/>
                </a:cubicBezTo>
                <a:cubicBezTo>
                  <a:pt x="92890" y="58522"/>
                  <a:pt x="91495" y="58522"/>
                  <a:pt x="91495" y="58522"/>
                </a:cubicBezTo>
                <a:cubicBezTo>
                  <a:pt x="90099" y="58522"/>
                  <a:pt x="90099" y="58522"/>
                  <a:pt x="90099" y="58522"/>
                </a:cubicBezTo>
                <a:cubicBezTo>
                  <a:pt x="90099" y="58522"/>
                  <a:pt x="90099" y="58522"/>
                  <a:pt x="90099" y="57142"/>
                </a:cubicBezTo>
                <a:cubicBezTo>
                  <a:pt x="90099" y="58522"/>
                  <a:pt x="90099" y="57142"/>
                  <a:pt x="90099" y="57142"/>
                </a:cubicBezTo>
                <a:cubicBezTo>
                  <a:pt x="88704" y="57142"/>
                  <a:pt x="88704" y="57142"/>
                  <a:pt x="88704" y="57142"/>
                </a:cubicBezTo>
                <a:cubicBezTo>
                  <a:pt x="88704" y="55763"/>
                  <a:pt x="88704" y="55763"/>
                  <a:pt x="88704" y="55763"/>
                </a:cubicBezTo>
                <a:cubicBezTo>
                  <a:pt x="88704" y="55763"/>
                  <a:pt x="87308" y="57142"/>
                  <a:pt x="87308" y="55763"/>
                </a:cubicBezTo>
                <a:lnTo>
                  <a:pt x="85913" y="55763"/>
                </a:lnTo>
                <a:cubicBezTo>
                  <a:pt x="85913" y="57142"/>
                  <a:pt x="85913" y="57142"/>
                  <a:pt x="85913" y="57142"/>
                </a:cubicBezTo>
                <a:lnTo>
                  <a:pt x="85913" y="55763"/>
                </a:lnTo>
                <a:cubicBezTo>
                  <a:pt x="84518" y="55763"/>
                  <a:pt x="84518" y="55763"/>
                  <a:pt x="84518" y="55763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1727" y="55763"/>
                </a:lnTo>
                <a:cubicBezTo>
                  <a:pt x="81727" y="55763"/>
                  <a:pt x="80332" y="55763"/>
                  <a:pt x="80332" y="54384"/>
                </a:cubicBezTo>
                <a:cubicBezTo>
                  <a:pt x="80332" y="54384"/>
                  <a:pt x="80332" y="54384"/>
                  <a:pt x="80332" y="53004"/>
                </a:cubicBezTo>
                <a:cubicBezTo>
                  <a:pt x="78936" y="53004"/>
                  <a:pt x="78936" y="53004"/>
                  <a:pt x="78936" y="53004"/>
                </a:cubicBezTo>
                <a:cubicBezTo>
                  <a:pt x="78936" y="53004"/>
                  <a:pt x="78936" y="53004"/>
                  <a:pt x="78936" y="54384"/>
                </a:cubicBezTo>
                <a:cubicBezTo>
                  <a:pt x="78936" y="54384"/>
                  <a:pt x="78936" y="54384"/>
                  <a:pt x="78936" y="55763"/>
                </a:cubicBezTo>
                <a:cubicBezTo>
                  <a:pt x="78936" y="55763"/>
                  <a:pt x="78936" y="55763"/>
                  <a:pt x="80332" y="55763"/>
                </a:cubicBezTo>
                <a:cubicBezTo>
                  <a:pt x="80332" y="55763"/>
                  <a:pt x="80332" y="55763"/>
                  <a:pt x="78936" y="55763"/>
                </a:cubicBezTo>
                <a:lnTo>
                  <a:pt x="80332" y="55763"/>
                </a:lnTo>
                <a:cubicBezTo>
                  <a:pt x="78936" y="55763"/>
                  <a:pt x="78936" y="55763"/>
                  <a:pt x="80332" y="55763"/>
                </a:cubicBezTo>
                <a:lnTo>
                  <a:pt x="80332" y="57142"/>
                </a:lnTo>
                <a:cubicBezTo>
                  <a:pt x="80332" y="55763"/>
                  <a:pt x="80332" y="55763"/>
                  <a:pt x="80332" y="55763"/>
                </a:cubicBezTo>
                <a:lnTo>
                  <a:pt x="80332" y="57142"/>
                </a:lnTo>
                <a:cubicBezTo>
                  <a:pt x="81727" y="57142"/>
                  <a:pt x="81727" y="57142"/>
                  <a:pt x="81727" y="57142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3122" y="57142"/>
                </a:lnTo>
                <a:lnTo>
                  <a:pt x="84518" y="57142"/>
                </a:lnTo>
                <a:cubicBezTo>
                  <a:pt x="84518" y="57142"/>
                  <a:pt x="84518" y="57142"/>
                  <a:pt x="84518" y="58522"/>
                </a:cubicBezTo>
                <a:cubicBezTo>
                  <a:pt x="84518" y="59901"/>
                  <a:pt x="84518" y="59901"/>
                  <a:pt x="84518" y="59901"/>
                </a:cubicBezTo>
                <a:cubicBezTo>
                  <a:pt x="83122" y="59901"/>
                  <a:pt x="83122" y="59901"/>
                  <a:pt x="83122" y="59901"/>
                </a:cubicBezTo>
                <a:lnTo>
                  <a:pt x="83122" y="61280"/>
                </a:lnTo>
                <a:cubicBezTo>
                  <a:pt x="81727" y="61280"/>
                  <a:pt x="81727" y="61280"/>
                  <a:pt x="81727" y="61280"/>
                </a:cubicBezTo>
                <a:lnTo>
                  <a:pt x="80332" y="61280"/>
                </a:lnTo>
                <a:cubicBezTo>
                  <a:pt x="80332" y="62660"/>
                  <a:pt x="80332" y="62660"/>
                  <a:pt x="78936" y="62660"/>
                </a:cubicBezTo>
                <a:lnTo>
                  <a:pt x="77541" y="62660"/>
                </a:lnTo>
                <a:cubicBezTo>
                  <a:pt x="76146" y="64039"/>
                  <a:pt x="76146" y="64039"/>
                  <a:pt x="76146" y="62660"/>
                </a:cubicBezTo>
                <a:cubicBezTo>
                  <a:pt x="76146" y="62660"/>
                  <a:pt x="76146" y="62660"/>
                  <a:pt x="76146" y="61280"/>
                </a:cubicBezTo>
                <a:cubicBezTo>
                  <a:pt x="76146" y="61280"/>
                  <a:pt x="74750" y="61280"/>
                  <a:pt x="74750" y="59901"/>
                </a:cubicBezTo>
                <a:cubicBezTo>
                  <a:pt x="74750" y="59901"/>
                  <a:pt x="74750" y="59901"/>
                  <a:pt x="73355" y="58522"/>
                </a:cubicBezTo>
                <a:cubicBezTo>
                  <a:pt x="73355" y="58522"/>
                  <a:pt x="73355" y="58522"/>
                  <a:pt x="73355" y="57142"/>
                </a:cubicBezTo>
                <a:cubicBezTo>
                  <a:pt x="73355" y="55763"/>
                  <a:pt x="71960" y="55763"/>
                  <a:pt x="71960" y="55763"/>
                </a:cubicBezTo>
                <a:cubicBezTo>
                  <a:pt x="71960" y="54384"/>
                  <a:pt x="71960" y="54384"/>
                  <a:pt x="71960" y="54384"/>
                </a:cubicBezTo>
                <a:cubicBezTo>
                  <a:pt x="71960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1625"/>
                </a:cubicBezTo>
                <a:cubicBezTo>
                  <a:pt x="71960" y="50049"/>
                  <a:pt x="71960" y="50049"/>
                  <a:pt x="71960" y="50049"/>
                </a:cubicBezTo>
                <a:cubicBezTo>
                  <a:pt x="71960" y="50049"/>
                  <a:pt x="71960" y="50049"/>
                  <a:pt x="70365" y="50049"/>
                </a:cubicBezTo>
                <a:cubicBezTo>
                  <a:pt x="70365" y="50049"/>
                  <a:pt x="70365" y="50049"/>
                  <a:pt x="68970" y="50049"/>
                </a:cubicBezTo>
                <a:cubicBezTo>
                  <a:pt x="68970" y="50049"/>
                  <a:pt x="68970" y="48669"/>
                  <a:pt x="68970" y="50049"/>
                </a:cubicBezTo>
                <a:cubicBezTo>
                  <a:pt x="68970" y="50049"/>
                  <a:pt x="68970" y="50049"/>
                  <a:pt x="67574" y="50049"/>
                </a:cubicBezTo>
                <a:cubicBezTo>
                  <a:pt x="67574" y="48669"/>
                  <a:pt x="67574" y="48669"/>
                  <a:pt x="67574" y="48669"/>
                </a:cubicBezTo>
                <a:cubicBezTo>
                  <a:pt x="66179" y="48669"/>
                  <a:pt x="66179" y="48669"/>
                  <a:pt x="66179" y="48669"/>
                </a:cubicBezTo>
                <a:cubicBezTo>
                  <a:pt x="67574" y="48669"/>
                  <a:pt x="67574" y="48669"/>
                  <a:pt x="66179" y="48669"/>
                </a:cubicBezTo>
                <a:lnTo>
                  <a:pt x="67574" y="48669"/>
                </a:lnTo>
                <a:lnTo>
                  <a:pt x="66179" y="48669"/>
                </a:lnTo>
                <a:cubicBezTo>
                  <a:pt x="66179" y="47290"/>
                  <a:pt x="66179" y="47290"/>
                  <a:pt x="66179" y="47290"/>
                </a:cubicBezTo>
                <a:cubicBezTo>
                  <a:pt x="66179" y="47290"/>
                  <a:pt x="66179" y="47290"/>
                  <a:pt x="67574" y="47290"/>
                </a:cubicBezTo>
                <a:cubicBezTo>
                  <a:pt x="66179" y="47290"/>
                  <a:pt x="66179" y="47290"/>
                  <a:pt x="66179" y="47290"/>
                </a:cubicBezTo>
                <a:lnTo>
                  <a:pt x="67574" y="47290"/>
                </a:lnTo>
                <a:lnTo>
                  <a:pt x="68970" y="47290"/>
                </a:lnTo>
                <a:cubicBezTo>
                  <a:pt x="68970" y="47290"/>
                  <a:pt x="68970" y="47290"/>
                  <a:pt x="67574" y="47290"/>
                </a:cubicBezTo>
                <a:cubicBezTo>
                  <a:pt x="67574" y="47290"/>
                  <a:pt x="67574" y="47290"/>
                  <a:pt x="67574" y="45911"/>
                </a:cubicBezTo>
                <a:lnTo>
                  <a:pt x="68970" y="47290"/>
                </a:lnTo>
                <a:lnTo>
                  <a:pt x="68970" y="45911"/>
                </a:lnTo>
                <a:cubicBezTo>
                  <a:pt x="68970" y="47290"/>
                  <a:pt x="68970" y="47290"/>
                  <a:pt x="68970" y="47290"/>
                </a:cubicBezTo>
                <a:cubicBezTo>
                  <a:pt x="68970" y="45911"/>
                  <a:pt x="68970" y="45911"/>
                  <a:pt x="68970" y="45911"/>
                </a:cubicBezTo>
                <a:lnTo>
                  <a:pt x="70365" y="45911"/>
                </a:lnTo>
                <a:cubicBezTo>
                  <a:pt x="70365" y="45911"/>
                  <a:pt x="70365" y="45911"/>
                  <a:pt x="71960" y="45911"/>
                </a:cubicBezTo>
                <a:cubicBezTo>
                  <a:pt x="71960" y="45911"/>
                  <a:pt x="71960" y="47290"/>
                  <a:pt x="73355" y="47290"/>
                </a:cubicBezTo>
                <a:lnTo>
                  <a:pt x="74750" y="47290"/>
                </a:lnTo>
                <a:lnTo>
                  <a:pt x="74750" y="45911"/>
                </a:lnTo>
                <a:cubicBezTo>
                  <a:pt x="74750" y="44532"/>
                  <a:pt x="74750" y="44532"/>
                  <a:pt x="74750" y="44532"/>
                </a:cubicBezTo>
                <a:lnTo>
                  <a:pt x="73355" y="44532"/>
                </a:lnTo>
                <a:lnTo>
                  <a:pt x="71960" y="44532"/>
                </a:lnTo>
                <a:cubicBezTo>
                  <a:pt x="71960" y="44532"/>
                  <a:pt x="73355" y="44532"/>
                  <a:pt x="73355" y="43152"/>
                </a:cubicBezTo>
                <a:cubicBezTo>
                  <a:pt x="73355" y="43152"/>
                  <a:pt x="73355" y="43152"/>
                  <a:pt x="71960" y="4315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1960" y="43152"/>
                  <a:pt x="71960" y="44532"/>
                </a:cubicBezTo>
                <a:cubicBezTo>
                  <a:pt x="71960" y="44532"/>
                  <a:pt x="71960" y="44532"/>
                  <a:pt x="70365" y="4453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0365" y="43152"/>
                  <a:pt x="68970" y="43152"/>
                </a:cubicBezTo>
                <a:cubicBezTo>
                  <a:pt x="68970" y="43152"/>
                  <a:pt x="68970" y="43152"/>
                  <a:pt x="70365" y="43152"/>
                </a:cubicBezTo>
                <a:cubicBezTo>
                  <a:pt x="68970" y="43152"/>
                  <a:pt x="68970" y="43152"/>
                  <a:pt x="68970" y="43152"/>
                </a:cubicBezTo>
                <a:cubicBezTo>
                  <a:pt x="68970" y="43152"/>
                  <a:pt x="67574" y="43152"/>
                  <a:pt x="68970" y="43152"/>
                </a:cubicBezTo>
                <a:cubicBezTo>
                  <a:pt x="68970" y="44532"/>
                  <a:pt x="68970" y="44532"/>
                  <a:pt x="68970" y="44532"/>
                </a:cubicBezTo>
                <a:cubicBezTo>
                  <a:pt x="68970" y="44532"/>
                  <a:pt x="68970" y="44532"/>
                  <a:pt x="67574" y="44532"/>
                </a:cubicBezTo>
                <a:cubicBezTo>
                  <a:pt x="67574" y="44532"/>
                  <a:pt x="67574" y="44532"/>
                  <a:pt x="67574" y="45911"/>
                </a:cubicBezTo>
                <a:cubicBezTo>
                  <a:pt x="67574" y="47290"/>
                  <a:pt x="67574" y="47290"/>
                  <a:pt x="67574" y="47290"/>
                </a:cubicBezTo>
                <a:lnTo>
                  <a:pt x="66179" y="47290"/>
                </a:lnTo>
                <a:cubicBezTo>
                  <a:pt x="66179" y="47290"/>
                  <a:pt x="66179" y="47290"/>
                  <a:pt x="64784" y="47290"/>
                </a:cubicBezTo>
                <a:cubicBezTo>
                  <a:pt x="64784" y="47290"/>
                  <a:pt x="64784" y="47290"/>
                  <a:pt x="64784" y="48669"/>
                </a:cubicBezTo>
                <a:cubicBezTo>
                  <a:pt x="64784" y="48669"/>
                  <a:pt x="64784" y="48669"/>
                  <a:pt x="64784" y="50049"/>
                </a:cubicBezTo>
                <a:lnTo>
                  <a:pt x="64784" y="48669"/>
                </a:lnTo>
                <a:cubicBezTo>
                  <a:pt x="64784" y="48669"/>
                  <a:pt x="64784" y="48669"/>
                  <a:pt x="63388" y="50049"/>
                </a:cubicBezTo>
                <a:cubicBezTo>
                  <a:pt x="63388" y="48669"/>
                  <a:pt x="63388" y="48669"/>
                  <a:pt x="63388" y="48669"/>
                </a:cubicBezTo>
                <a:lnTo>
                  <a:pt x="64784" y="48669"/>
                </a:lnTo>
                <a:lnTo>
                  <a:pt x="63388" y="48669"/>
                </a:lnTo>
                <a:cubicBezTo>
                  <a:pt x="63388" y="48669"/>
                  <a:pt x="63388" y="48669"/>
                  <a:pt x="63388" y="47290"/>
                </a:cubicBezTo>
                <a:cubicBezTo>
                  <a:pt x="63388" y="48669"/>
                  <a:pt x="63388" y="47290"/>
                  <a:pt x="63388" y="47290"/>
                </a:cubicBezTo>
                <a:lnTo>
                  <a:pt x="63388" y="45911"/>
                </a:lnTo>
                <a:cubicBezTo>
                  <a:pt x="63388" y="45911"/>
                  <a:pt x="63388" y="45911"/>
                  <a:pt x="61993" y="45911"/>
                </a:cubicBezTo>
                <a:lnTo>
                  <a:pt x="60598" y="44532"/>
                </a:lnTo>
                <a:cubicBezTo>
                  <a:pt x="59202" y="44532"/>
                  <a:pt x="59202" y="44532"/>
                  <a:pt x="59202" y="44532"/>
                </a:cubicBezTo>
                <a:lnTo>
                  <a:pt x="59202" y="43152"/>
                </a:lnTo>
                <a:lnTo>
                  <a:pt x="59202" y="44532"/>
                </a:lnTo>
                <a:cubicBezTo>
                  <a:pt x="59202" y="45911"/>
                  <a:pt x="59202" y="45911"/>
                  <a:pt x="59202" y="45911"/>
                </a:cubicBezTo>
                <a:lnTo>
                  <a:pt x="60598" y="45911"/>
                </a:lnTo>
                <a:cubicBezTo>
                  <a:pt x="61993" y="47290"/>
                  <a:pt x="61993" y="47290"/>
                  <a:pt x="61993" y="47290"/>
                </a:cubicBezTo>
                <a:lnTo>
                  <a:pt x="60598" y="47290"/>
                </a:lnTo>
                <a:cubicBezTo>
                  <a:pt x="61993" y="47290"/>
                  <a:pt x="61993" y="47290"/>
                  <a:pt x="61993" y="47290"/>
                </a:cubicBezTo>
                <a:cubicBezTo>
                  <a:pt x="61993" y="47290"/>
                  <a:pt x="61993" y="47290"/>
                  <a:pt x="61993" y="48669"/>
                </a:cubicBezTo>
                <a:cubicBezTo>
                  <a:pt x="61993" y="48669"/>
                  <a:pt x="61993" y="48669"/>
                  <a:pt x="60598" y="48669"/>
                </a:cubicBezTo>
                <a:lnTo>
                  <a:pt x="60598" y="47290"/>
                </a:lnTo>
                <a:cubicBezTo>
                  <a:pt x="60598" y="47290"/>
                  <a:pt x="60598" y="47290"/>
                  <a:pt x="59202" y="47290"/>
                </a:cubicBezTo>
                <a:cubicBezTo>
                  <a:pt x="59202" y="45911"/>
                  <a:pt x="59202" y="47290"/>
                  <a:pt x="59202" y="45911"/>
                </a:cubicBezTo>
                <a:cubicBezTo>
                  <a:pt x="59202" y="45911"/>
                  <a:pt x="59202" y="45911"/>
                  <a:pt x="57807" y="45911"/>
                </a:cubicBezTo>
                <a:lnTo>
                  <a:pt x="57807" y="44532"/>
                </a:lnTo>
                <a:lnTo>
                  <a:pt x="56411" y="44532"/>
                </a:lnTo>
                <a:cubicBezTo>
                  <a:pt x="56411" y="44532"/>
                  <a:pt x="56411" y="45911"/>
                  <a:pt x="55016" y="45911"/>
                </a:cubicBezTo>
                <a:cubicBezTo>
                  <a:pt x="55016" y="44532"/>
                  <a:pt x="55016" y="45911"/>
                  <a:pt x="55016" y="45911"/>
                </a:cubicBezTo>
                <a:cubicBezTo>
                  <a:pt x="55016" y="45911"/>
                  <a:pt x="55016" y="44532"/>
                  <a:pt x="53621" y="45911"/>
                </a:cubicBezTo>
                <a:cubicBezTo>
                  <a:pt x="53621" y="47290"/>
                  <a:pt x="52225" y="45911"/>
                  <a:pt x="52225" y="47290"/>
                </a:cubicBezTo>
                <a:cubicBezTo>
                  <a:pt x="52225" y="47290"/>
                  <a:pt x="52225" y="47290"/>
                  <a:pt x="52225" y="48669"/>
                </a:cubicBezTo>
                <a:lnTo>
                  <a:pt x="50830" y="48669"/>
                </a:lnTo>
                <a:cubicBezTo>
                  <a:pt x="50830" y="48669"/>
                  <a:pt x="50830" y="48669"/>
                  <a:pt x="50830" y="50049"/>
                </a:cubicBezTo>
                <a:lnTo>
                  <a:pt x="49435" y="50049"/>
                </a:lnTo>
                <a:cubicBezTo>
                  <a:pt x="49435" y="50049"/>
                  <a:pt x="49435" y="50049"/>
                  <a:pt x="47840" y="50049"/>
                </a:cubicBezTo>
                <a:cubicBezTo>
                  <a:pt x="47840" y="48669"/>
                  <a:pt x="47840" y="48669"/>
                  <a:pt x="47840" y="48669"/>
                </a:cubicBezTo>
                <a:cubicBezTo>
                  <a:pt x="46445" y="48669"/>
                  <a:pt x="47840" y="48669"/>
                  <a:pt x="47840" y="48669"/>
                </a:cubicBezTo>
                <a:lnTo>
                  <a:pt x="46445" y="48669"/>
                </a:lnTo>
                <a:cubicBezTo>
                  <a:pt x="46445" y="48669"/>
                  <a:pt x="46445" y="48669"/>
                  <a:pt x="47840" y="48669"/>
                </a:cubicBezTo>
                <a:cubicBezTo>
                  <a:pt x="47840" y="48669"/>
                  <a:pt x="47840" y="48669"/>
                  <a:pt x="46445" y="48669"/>
                </a:cubicBezTo>
                <a:lnTo>
                  <a:pt x="46445" y="47290"/>
                </a:lnTo>
                <a:cubicBezTo>
                  <a:pt x="47840" y="47290"/>
                  <a:pt x="47840" y="47290"/>
                  <a:pt x="47840" y="45911"/>
                </a:cubicBezTo>
                <a:cubicBezTo>
                  <a:pt x="47840" y="45911"/>
                  <a:pt x="47840" y="45911"/>
                  <a:pt x="46445" y="45911"/>
                </a:cubicBezTo>
                <a:lnTo>
                  <a:pt x="47840" y="45911"/>
                </a:lnTo>
                <a:cubicBezTo>
                  <a:pt x="47840" y="44532"/>
                  <a:pt x="47840" y="44532"/>
                  <a:pt x="47840" y="44532"/>
                </a:cubicBezTo>
                <a:lnTo>
                  <a:pt x="49435" y="44532"/>
                </a:lnTo>
                <a:cubicBezTo>
                  <a:pt x="49435" y="44532"/>
                  <a:pt x="50830" y="45911"/>
                  <a:pt x="50830" y="44532"/>
                </a:cubicBezTo>
                <a:lnTo>
                  <a:pt x="50830" y="45911"/>
                </a:lnTo>
                <a:cubicBezTo>
                  <a:pt x="50830" y="44532"/>
                  <a:pt x="50830" y="44532"/>
                  <a:pt x="50830" y="4453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0830" y="44532"/>
                </a:lnTo>
                <a:cubicBezTo>
                  <a:pt x="50830" y="44532"/>
                  <a:pt x="50830" y="44532"/>
                  <a:pt x="52225" y="4315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2225" y="43152"/>
                </a:lnTo>
                <a:cubicBezTo>
                  <a:pt x="50830" y="43152"/>
                  <a:pt x="52225" y="43152"/>
                  <a:pt x="50830" y="43152"/>
                </a:cubicBezTo>
                <a:cubicBezTo>
                  <a:pt x="50830" y="41773"/>
                  <a:pt x="50830" y="41773"/>
                  <a:pt x="50830" y="41773"/>
                </a:cubicBezTo>
                <a:lnTo>
                  <a:pt x="50830" y="43152"/>
                </a:lnTo>
                <a:cubicBezTo>
                  <a:pt x="50830" y="41773"/>
                  <a:pt x="50830" y="41773"/>
                  <a:pt x="49435" y="41773"/>
                </a:cubicBezTo>
                <a:lnTo>
                  <a:pt x="50830" y="41773"/>
                </a:lnTo>
                <a:cubicBezTo>
                  <a:pt x="50830" y="41773"/>
                  <a:pt x="50830" y="41773"/>
                  <a:pt x="50830" y="40394"/>
                </a:cubicBezTo>
                <a:cubicBezTo>
                  <a:pt x="50830" y="40394"/>
                  <a:pt x="50830" y="40394"/>
                  <a:pt x="52225" y="40394"/>
                </a:cubicBezTo>
                <a:lnTo>
                  <a:pt x="52225" y="41773"/>
                </a:lnTo>
                <a:cubicBezTo>
                  <a:pt x="52225" y="40394"/>
                  <a:pt x="52225" y="41773"/>
                  <a:pt x="52225" y="41773"/>
                </a:cubicBezTo>
                <a:cubicBezTo>
                  <a:pt x="52225" y="40394"/>
                  <a:pt x="52225" y="40394"/>
                  <a:pt x="52225" y="40394"/>
                </a:cubicBezTo>
                <a:cubicBezTo>
                  <a:pt x="52225" y="40394"/>
                  <a:pt x="52225" y="40394"/>
                  <a:pt x="53621" y="40394"/>
                </a:cubicBezTo>
                <a:cubicBezTo>
                  <a:pt x="53621" y="39014"/>
                  <a:pt x="53621" y="39014"/>
                  <a:pt x="53621" y="39014"/>
                </a:cubicBezTo>
                <a:lnTo>
                  <a:pt x="55016" y="39014"/>
                </a:lnTo>
                <a:cubicBezTo>
                  <a:pt x="55016" y="39014"/>
                  <a:pt x="55016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7807" y="37635"/>
                </a:cubicBezTo>
                <a:lnTo>
                  <a:pt x="56411" y="37635"/>
                </a:lnTo>
                <a:cubicBezTo>
                  <a:pt x="56411" y="37635"/>
                  <a:pt x="56411" y="37635"/>
                  <a:pt x="56411" y="36256"/>
                </a:cubicBezTo>
                <a:cubicBezTo>
                  <a:pt x="56411" y="36256"/>
                  <a:pt x="56411" y="36256"/>
                  <a:pt x="57807" y="36256"/>
                </a:cubicBezTo>
                <a:lnTo>
                  <a:pt x="57807" y="37635"/>
                </a:lnTo>
                <a:lnTo>
                  <a:pt x="59202" y="37635"/>
                </a:lnTo>
                <a:lnTo>
                  <a:pt x="60598" y="37635"/>
                </a:lnTo>
                <a:cubicBezTo>
                  <a:pt x="60598" y="37635"/>
                  <a:pt x="60598" y="37635"/>
                  <a:pt x="61993" y="37635"/>
                </a:cubicBezTo>
                <a:lnTo>
                  <a:pt x="63388" y="37635"/>
                </a:lnTo>
                <a:cubicBezTo>
                  <a:pt x="63388" y="36256"/>
                  <a:pt x="63388" y="37635"/>
                  <a:pt x="63388" y="36256"/>
                </a:cubicBezTo>
                <a:lnTo>
                  <a:pt x="63388" y="34876"/>
                </a:lnTo>
                <a:cubicBezTo>
                  <a:pt x="64784" y="34876"/>
                  <a:pt x="64784" y="34876"/>
                  <a:pt x="64784" y="34876"/>
                </a:cubicBezTo>
                <a:cubicBezTo>
                  <a:pt x="64784" y="34876"/>
                  <a:pt x="64784" y="34876"/>
                  <a:pt x="64784" y="36256"/>
                </a:cubicBezTo>
                <a:cubicBezTo>
                  <a:pt x="64784" y="36256"/>
                  <a:pt x="64784" y="36256"/>
                  <a:pt x="64784" y="34876"/>
                </a:cubicBezTo>
                <a:cubicBezTo>
                  <a:pt x="64784" y="34876"/>
                  <a:pt x="64784" y="34876"/>
                  <a:pt x="66179" y="34876"/>
                </a:cubicBezTo>
                <a:lnTo>
                  <a:pt x="64784" y="34876"/>
                </a:lnTo>
                <a:cubicBezTo>
                  <a:pt x="64784" y="34876"/>
                  <a:pt x="64784" y="34876"/>
                  <a:pt x="64784" y="33497"/>
                </a:cubicBezTo>
                <a:cubicBezTo>
                  <a:pt x="66179" y="33497"/>
                  <a:pt x="66179" y="33497"/>
                  <a:pt x="66179" y="33497"/>
                </a:cubicBezTo>
                <a:lnTo>
                  <a:pt x="67574" y="33497"/>
                </a:lnTo>
                <a:lnTo>
                  <a:pt x="68970" y="33497"/>
                </a:lnTo>
                <a:lnTo>
                  <a:pt x="67574" y="33497"/>
                </a:lnTo>
                <a:lnTo>
                  <a:pt x="67574" y="32118"/>
                </a:lnTo>
                <a:lnTo>
                  <a:pt x="67574" y="33497"/>
                </a:lnTo>
                <a:cubicBezTo>
                  <a:pt x="67574" y="33497"/>
                  <a:pt x="67574" y="33497"/>
                  <a:pt x="66179" y="33497"/>
                </a:cubicBezTo>
                <a:cubicBezTo>
                  <a:pt x="64784" y="33497"/>
                  <a:pt x="64784" y="33497"/>
                  <a:pt x="64784" y="33497"/>
                </a:cubicBezTo>
                <a:cubicBezTo>
                  <a:pt x="63388" y="33497"/>
                  <a:pt x="63388" y="32118"/>
                  <a:pt x="63388" y="32118"/>
                </a:cubicBezTo>
                <a:cubicBezTo>
                  <a:pt x="63388" y="32118"/>
                  <a:pt x="63388" y="32118"/>
                  <a:pt x="63388" y="30738"/>
                </a:cubicBezTo>
                <a:lnTo>
                  <a:pt x="64784" y="30738"/>
                </a:lnTo>
                <a:lnTo>
                  <a:pt x="66179" y="29359"/>
                </a:lnTo>
                <a:cubicBezTo>
                  <a:pt x="66179" y="27783"/>
                  <a:pt x="66179" y="27783"/>
                  <a:pt x="66179" y="27783"/>
                </a:cubicBezTo>
                <a:cubicBezTo>
                  <a:pt x="66179" y="27783"/>
                  <a:pt x="66179" y="27783"/>
                  <a:pt x="64784" y="27783"/>
                </a:cubicBezTo>
                <a:cubicBezTo>
                  <a:pt x="64784" y="27783"/>
                  <a:pt x="64784" y="27783"/>
                  <a:pt x="64784" y="29359"/>
                </a:cubicBezTo>
                <a:cubicBezTo>
                  <a:pt x="63388" y="29359"/>
                  <a:pt x="63388" y="29359"/>
                  <a:pt x="63388" y="29359"/>
                </a:cubicBezTo>
                <a:cubicBezTo>
                  <a:pt x="63388" y="29359"/>
                  <a:pt x="63388" y="29359"/>
                  <a:pt x="63388" y="30738"/>
                </a:cubicBezTo>
                <a:cubicBezTo>
                  <a:pt x="61993" y="30738"/>
                  <a:pt x="61993" y="30738"/>
                  <a:pt x="61993" y="30738"/>
                </a:cubicBezTo>
                <a:cubicBezTo>
                  <a:pt x="61993" y="32118"/>
                  <a:pt x="61993" y="32118"/>
                  <a:pt x="61993" y="32118"/>
                </a:cubicBezTo>
                <a:cubicBezTo>
                  <a:pt x="61993" y="33497"/>
                  <a:pt x="61993" y="33497"/>
                  <a:pt x="61993" y="33497"/>
                </a:cubicBezTo>
                <a:lnTo>
                  <a:pt x="60598" y="33497"/>
                </a:lnTo>
                <a:cubicBezTo>
                  <a:pt x="61993" y="33497"/>
                  <a:pt x="61993" y="33497"/>
                  <a:pt x="61993" y="33497"/>
                </a:cubicBezTo>
                <a:lnTo>
                  <a:pt x="61993" y="34876"/>
                </a:lnTo>
                <a:lnTo>
                  <a:pt x="60598" y="34876"/>
                </a:lnTo>
                <a:lnTo>
                  <a:pt x="61993" y="34876"/>
                </a:lnTo>
                <a:cubicBezTo>
                  <a:pt x="60598" y="34876"/>
                  <a:pt x="60598" y="34876"/>
                  <a:pt x="60598" y="34876"/>
                </a:cubicBezTo>
                <a:cubicBezTo>
                  <a:pt x="60598" y="36256"/>
                  <a:pt x="60598" y="36256"/>
                  <a:pt x="60598" y="36256"/>
                </a:cubicBezTo>
                <a:cubicBezTo>
                  <a:pt x="60598" y="36256"/>
                  <a:pt x="60598" y="36256"/>
                  <a:pt x="59202" y="36256"/>
                </a:cubicBezTo>
                <a:cubicBezTo>
                  <a:pt x="59202" y="36256"/>
                  <a:pt x="59202" y="36256"/>
                  <a:pt x="59202" y="34876"/>
                </a:cubicBezTo>
                <a:cubicBezTo>
                  <a:pt x="59202" y="34876"/>
                  <a:pt x="59202" y="34876"/>
                  <a:pt x="57807" y="34876"/>
                </a:cubicBezTo>
                <a:cubicBezTo>
                  <a:pt x="57807" y="34876"/>
                  <a:pt x="57807" y="34876"/>
                  <a:pt x="57807" y="33497"/>
                </a:cubicBezTo>
                <a:lnTo>
                  <a:pt x="57807" y="34876"/>
                </a:lnTo>
                <a:cubicBezTo>
                  <a:pt x="56411" y="34876"/>
                  <a:pt x="56411" y="34876"/>
                  <a:pt x="56411" y="34876"/>
                </a:cubicBezTo>
                <a:cubicBezTo>
                  <a:pt x="55016" y="34876"/>
                  <a:pt x="55016" y="34876"/>
                  <a:pt x="55016" y="34876"/>
                </a:cubicBezTo>
                <a:lnTo>
                  <a:pt x="55016" y="33497"/>
                </a:lnTo>
                <a:cubicBezTo>
                  <a:pt x="55016" y="33497"/>
                  <a:pt x="55016" y="33497"/>
                  <a:pt x="55016" y="34876"/>
                </a:cubicBezTo>
                <a:cubicBezTo>
                  <a:pt x="55016" y="33497"/>
                  <a:pt x="55016" y="33497"/>
                  <a:pt x="55016" y="33497"/>
                </a:cubicBezTo>
                <a:lnTo>
                  <a:pt x="55016" y="32118"/>
                </a:lnTo>
                <a:cubicBezTo>
                  <a:pt x="55016" y="33497"/>
                  <a:pt x="55016" y="32118"/>
                  <a:pt x="55016" y="32118"/>
                </a:cubicBezTo>
                <a:lnTo>
                  <a:pt x="55016" y="30738"/>
                </a:lnTo>
                <a:cubicBezTo>
                  <a:pt x="56411" y="30738"/>
                  <a:pt x="56411" y="30738"/>
                  <a:pt x="56411" y="30738"/>
                </a:cubicBezTo>
                <a:cubicBezTo>
                  <a:pt x="56411" y="30738"/>
                  <a:pt x="56411" y="30738"/>
                  <a:pt x="57807" y="30738"/>
                </a:cubicBezTo>
                <a:cubicBezTo>
                  <a:pt x="57807" y="30738"/>
                  <a:pt x="57807" y="30738"/>
                  <a:pt x="57807" y="29359"/>
                </a:cubicBezTo>
                <a:cubicBezTo>
                  <a:pt x="59202" y="29359"/>
                  <a:pt x="59202" y="29359"/>
                  <a:pt x="59202" y="29359"/>
                </a:cubicBezTo>
                <a:cubicBezTo>
                  <a:pt x="59202" y="27783"/>
                  <a:pt x="59202" y="27783"/>
                  <a:pt x="59202" y="27783"/>
                </a:cubicBezTo>
                <a:cubicBezTo>
                  <a:pt x="59202" y="26403"/>
                  <a:pt x="60598" y="26403"/>
                  <a:pt x="60598" y="26403"/>
                </a:cubicBezTo>
                <a:cubicBezTo>
                  <a:pt x="61993" y="26403"/>
                  <a:pt x="61993" y="26403"/>
                  <a:pt x="61993" y="26403"/>
                </a:cubicBezTo>
                <a:cubicBezTo>
                  <a:pt x="61993" y="26403"/>
                  <a:pt x="61993" y="26403"/>
                  <a:pt x="61993" y="25024"/>
                </a:cubicBezTo>
                <a:cubicBezTo>
                  <a:pt x="61993" y="25024"/>
                  <a:pt x="61993" y="25024"/>
                  <a:pt x="63388" y="25024"/>
                </a:cubicBezTo>
                <a:cubicBezTo>
                  <a:pt x="63388" y="25024"/>
                  <a:pt x="63388" y="25024"/>
                  <a:pt x="63388" y="23645"/>
                </a:cubicBezTo>
                <a:cubicBezTo>
                  <a:pt x="63388" y="25024"/>
                  <a:pt x="63388" y="25024"/>
                  <a:pt x="64784" y="25024"/>
                </a:cubicBezTo>
                <a:cubicBezTo>
                  <a:pt x="64784" y="23645"/>
                  <a:pt x="64784" y="23645"/>
                  <a:pt x="64784" y="23645"/>
                </a:cubicBezTo>
                <a:cubicBezTo>
                  <a:pt x="66179" y="23645"/>
                  <a:pt x="66179" y="23645"/>
                  <a:pt x="66179" y="23645"/>
                </a:cubicBezTo>
                <a:cubicBezTo>
                  <a:pt x="67574" y="23645"/>
                  <a:pt x="67574" y="23645"/>
                  <a:pt x="67574" y="23645"/>
                </a:cubicBezTo>
                <a:cubicBezTo>
                  <a:pt x="67574" y="23645"/>
                  <a:pt x="67574" y="23645"/>
                  <a:pt x="68970" y="23645"/>
                </a:cubicBezTo>
                <a:cubicBezTo>
                  <a:pt x="68970" y="23645"/>
                  <a:pt x="68970" y="23645"/>
                  <a:pt x="67574" y="23645"/>
                </a:cubicBezTo>
                <a:cubicBezTo>
                  <a:pt x="67574" y="25024"/>
                  <a:pt x="67574" y="25024"/>
                  <a:pt x="68970" y="25024"/>
                </a:cubicBezTo>
                <a:cubicBezTo>
                  <a:pt x="68970" y="25024"/>
                  <a:pt x="68970" y="25024"/>
                  <a:pt x="70365" y="25024"/>
                </a:cubicBezTo>
                <a:lnTo>
                  <a:pt x="71960" y="25024"/>
                </a:lnTo>
                <a:cubicBezTo>
                  <a:pt x="71960" y="25024"/>
                  <a:pt x="71960" y="25024"/>
                  <a:pt x="73355" y="25024"/>
                </a:cubicBezTo>
                <a:lnTo>
                  <a:pt x="73355" y="26403"/>
                </a:lnTo>
                <a:cubicBezTo>
                  <a:pt x="73355" y="26403"/>
                  <a:pt x="73355" y="26403"/>
                  <a:pt x="74750" y="26403"/>
                </a:cubicBezTo>
                <a:cubicBezTo>
                  <a:pt x="74750" y="27783"/>
                  <a:pt x="74750" y="27783"/>
                  <a:pt x="74750" y="27783"/>
                </a:cubicBezTo>
                <a:cubicBezTo>
                  <a:pt x="73355" y="27783"/>
                  <a:pt x="71960" y="27783"/>
                  <a:pt x="70365" y="27783"/>
                </a:cubicBezTo>
                <a:lnTo>
                  <a:pt x="70365" y="26403"/>
                </a:lnTo>
                <a:cubicBezTo>
                  <a:pt x="70365" y="27783"/>
                  <a:pt x="70365" y="27783"/>
                  <a:pt x="70365" y="27783"/>
                </a:cubicBezTo>
                <a:cubicBezTo>
                  <a:pt x="71960" y="27783"/>
                  <a:pt x="71960" y="27783"/>
                  <a:pt x="70365" y="27783"/>
                </a:cubicBezTo>
                <a:cubicBezTo>
                  <a:pt x="70365" y="29359"/>
                  <a:pt x="71960" y="29359"/>
                  <a:pt x="71960" y="29359"/>
                </a:cubicBezTo>
                <a:cubicBezTo>
                  <a:pt x="73355" y="30738"/>
                  <a:pt x="73355" y="30738"/>
                  <a:pt x="73355" y="29359"/>
                </a:cubicBezTo>
                <a:cubicBezTo>
                  <a:pt x="71960" y="29359"/>
                  <a:pt x="71960" y="29359"/>
                  <a:pt x="71960" y="29359"/>
                </a:cubicBezTo>
                <a:cubicBezTo>
                  <a:pt x="73355" y="29359"/>
                  <a:pt x="73355" y="29359"/>
                  <a:pt x="73355" y="29359"/>
                </a:cubicBezTo>
                <a:cubicBezTo>
                  <a:pt x="73355" y="29359"/>
                  <a:pt x="73355" y="29359"/>
                  <a:pt x="74750" y="29359"/>
                </a:cubicBezTo>
                <a:cubicBezTo>
                  <a:pt x="74750" y="29359"/>
                  <a:pt x="74750" y="29359"/>
                  <a:pt x="74750" y="27783"/>
                </a:cubicBezTo>
                <a:cubicBezTo>
                  <a:pt x="76146" y="27783"/>
                  <a:pt x="76146" y="27783"/>
                  <a:pt x="76146" y="27783"/>
                </a:cubicBezTo>
                <a:cubicBezTo>
                  <a:pt x="76146" y="27783"/>
                  <a:pt x="76146" y="27783"/>
                  <a:pt x="76146" y="26403"/>
                </a:cubicBezTo>
                <a:cubicBezTo>
                  <a:pt x="76146" y="26403"/>
                  <a:pt x="76146" y="26403"/>
                  <a:pt x="76146" y="25024"/>
                </a:cubicBezTo>
                <a:lnTo>
                  <a:pt x="76146" y="26403"/>
                </a:lnTo>
                <a:cubicBezTo>
                  <a:pt x="76146" y="26403"/>
                  <a:pt x="77541" y="26403"/>
                  <a:pt x="77541" y="25024"/>
                </a:cubicBezTo>
                <a:cubicBezTo>
                  <a:pt x="77541" y="26403"/>
                  <a:pt x="77541" y="26403"/>
                  <a:pt x="77541" y="26403"/>
                </a:cubicBezTo>
                <a:cubicBezTo>
                  <a:pt x="77541" y="26403"/>
                  <a:pt x="77541" y="26403"/>
                  <a:pt x="76146" y="26403"/>
                </a:cubicBezTo>
                <a:cubicBezTo>
                  <a:pt x="77541" y="26403"/>
                  <a:pt x="77541" y="27783"/>
                  <a:pt x="77541" y="27783"/>
                </a:cubicBezTo>
                <a:cubicBezTo>
                  <a:pt x="77541" y="27783"/>
                  <a:pt x="77541" y="27783"/>
                  <a:pt x="78936" y="27783"/>
                </a:cubicBezTo>
                <a:cubicBezTo>
                  <a:pt x="78936" y="26403"/>
                  <a:pt x="78936" y="26403"/>
                  <a:pt x="78936" y="26403"/>
                </a:cubicBezTo>
                <a:lnTo>
                  <a:pt x="80332" y="26403"/>
                </a:lnTo>
                <a:cubicBezTo>
                  <a:pt x="80332" y="26403"/>
                  <a:pt x="80332" y="26403"/>
                  <a:pt x="80332" y="25024"/>
                </a:cubicBezTo>
                <a:lnTo>
                  <a:pt x="80332" y="26403"/>
                </a:lnTo>
                <a:cubicBezTo>
                  <a:pt x="81727" y="26403"/>
                  <a:pt x="80332" y="25024"/>
                  <a:pt x="81727" y="25024"/>
                </a:cubicBezTo>
                <a:cubicBezTo>
                  <a:pt x="81727" y="25024"/>
                  <a:pt x="81727" y="25024"/>
                  <a:pt x="81727" y="26403"/>
                </a:cubicBezTo>
                <a:cubicBezTo>
                  <a:pt x="81727" y="26403"/>
                  <a:pt x="81727" y="26403"/>
                  <a:pt x="83122" y="25024"/>
                </a:cubicBezTo>
                <a:cubicBezTo>
                  <a:pt x="83122" y="25024"/>
                  <a:pt x="83122" y="26403"/>
                  <a:pt x="83122" y="25024"/>
                </a:cubicBezTo>
                <a:cubicBezTo>
                  <a:pt x="83122" y="25024"/>
                  <a:pt x="83122" y="25024"/>
                  <a:pt x="84518" y="25024"/>
                </a:cubicBezTo>
                <a:cubicBezTo>
                  <a:pt x="84518" y="26403"/>
                  <a:pt x="84518" y="26403"/>
                  <a:pt x="84518" y="26403"/>
                </a:cubicBezTo>
                <a:lnTo>
                  <a:pt x="84518" y="25024"/>
                </a:lnTo>
                <a:cubicBezTo>
                  <a:pt x="85913" y="25024"/>
                  <a:pt x="85913" y="25024"/>
                  <a:pt x="85913" y="25024"/>
                </a:cubicBezTo>
                <a:cubicBezTo>
                  <a:pt x="85913" y="25024"/>
                  <a:pt x="85913" y="25024"/>
                  <a:pt x="87308" y="25024"/>
                </a:cubicBezTo>
                <a:cubicBezTo>
                  <a:pt x="87308" y="25024"/>
                  <a:pt x="88704" y="25024"/>
                  <a:pt x="90099" y="26403"/>
                </a:cubicBezTo>
                <a:lnTo>
                  <a:pt x="90099" y="25024"/>
                </a:lnTo>
                <a:cubicBezTo>
                  <a:pt x="88704" y="25024"/>
                  <a:pt x="90099" y="25024"/>
                  <a:pt x="88704" y="25024"/>
                </a:cubicBezTo>
                <a:cubicBezTo>
                  <a:pt x="88704" y="23645"/>
                  <a:pt x="88704" y="23645"/>
                  <a:pt x="88704" y="23645"/>
                </a:cubicBezTo>
                <a:cubicBezTo>
                  <a:pt x="88704" y="23645"/>
                  <a:pt x="88704" y="22266"/>
                  <a:pt x="90099" y="22266"/>
                </a:cubicBezTo>
                <a:cubicBezTo>
                  <a:pt x="88704" y="20886"/>
                  <a:pt x="87308" y="19507"/>
                  <a:pt x="85913" y="19507"/>
                </a:cubicBezTo>
                <a:cubicBezTo>
                  <a:pt x="84518" y="19507"/>
                  <a:pt x="84518" y="19507"/>
                  <a:pt x="84518" y="19507"/>
                </a:cubicBezTo>
                <a:cubicBezTo>
                  <a:pt x="84518" y="19507"/>
                  <a:pt x="84518" y="19507"/>
                  <a:pt x="83122" y="19507"/>
                </a:cubicBezTo>
                <a:cubicBezTo>
                  <a:pt x="83122" y="19507"/>
                  <a:pt x="83122" y="19507"/>
                  <a:pt x="83122" y="20886"/>
                </a:cubicBezTo>
                <a:cubicBezTo>
                  <a:pt x="83122" y="20886"/>
                  <a:pt x="83122" y="20886"/>
                  <a:pt x="84518" y="20886"/>
                </a:cubicBezTo>
                <a:cubicBezTo>
                  <a:pt x="83122" y="20886"/>
                  <a:pt x="83122" y="20886"/>
                  <a:pt x="83122" y="20886"/>
                </a:cubicBezTo>
                <a:cubicBezTo>
                  <a:pt x="81727" y="20886"/>
                  <a:pt x="81727" y="20886"/>
                  <a:pt x="81727" y="20886"/>
                </a:cubicBezTo>
                <a:cubicBezTo>
                  <a:pt x="81727" y="20886"/>
                  <a:pt x="81727" y="19507"/>
                  <a:pt x="83122" y="19507"/>
                </a:cubicBezTo>
                <a:cubicBezTo>
                  <a:pt x="83122" y="19507"/>
                  <a:pt x="83122" y="19507"/>
                  <a:pt x="83122" y="18128"/>
                </a:cubicBezTo>
                <a:lnTo>
                  <a:pt x="83122" y="19507"/>
                </a:lnTo>
                <a:cubicBezTo>
                  <a:pt x="84518" y="18128"/>
                  <a:pt x="84518" y="18128"/>
                  <a:pt x="84518" y="18128"/>
                </a:cubicBezTo>
                <a:cubicBezTo>
                  <a:pt x="77541" y="13990"/>
                  <a:pt x="68970" y="11231"/>
                  <a:pt x="59202" y="11231"/>
                </a:cubicBezTo>
                <a:cubicBezTo>
                  <a:pt x="52225" y="11231"/>
                  <a:pt x="45049" y="13990"/>
                  <a:pt x="38073" y="16748"/>
                </a:cubicBez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81727" y="45911"/>
                </a:moveTo>
                <a:lnTo>
                  <a:pt x="81727" y="45911"/>
                </a:lnTo>
                <a:cubicBezTo>
                  <a:pt x="81727" y="45911"/>
                  <a:pt x="81727" y="45911"/>
                  <a:pt x="80332" y="45911"/>
                </a:cubicBezTo>
                <a:cubicBezTo>
                  <a:pt x="81727" y="45911"/>
                  <a:pt x="81727" y="45911"/>
                  <a:pt x="81727" y="45911"/>
                </a:cubicBezTo>
                <a:lnTo>
                  <a:pt x="80332" y="45911"/>
                </a:lnTo>
                <a:cubicBezTo>
                  <a:pt x="80332" y="44532"/>
                  <a:pt x="80332" y="44532"/>
                  <a:pt x="80332" y="44532"/>
                </a:cubicBezTo>
                <a:lnTo>
                  <a:pt x="80332" y="43152"/>
                </a:lnTo>
                <a:lnTo>
                  <a:pt x="81727" y="44532"/>
                </a:lnTo>
                <a:cubicBezTo>
                  <a:pt x="81727" y="43152"/>
                  <a:pt x="81727" y="43152"/>
                  <a:pt x="81727" y="43152"/>
                </a:cubicBezTo>
                <a:cubicBezTo>
                  <a:pt x="81727" y="43152"/>
                  <a:pt x="81727" y="43152"/>
                  <a:pt x="80332" y="43152"/>
                </a:cubicBezTo>
                <a:cubicBezTo>
                  <a:pt x="80332" y="43152"/>
                  <a:pt x="80332" y="43152"/>
                  <a:pt x="78936" y="43152"/>
                </a:cubicBezTo>
                <a:lnTo>
                  <a:pt x="77541" y="44532"/>
                </a:lnTo>
                <a:lnTo>
                  <a:pt x="78936" y="44532"/>
                </a:lnTo>
                <a:cubicBezTo>
                  <a:pt x="78936" y="44532"/>
                  <a:pt x="77541" y="45911"/>
                  <a:pt x="78936" y="45911"/>
                </a:cubicBezTo>
                <a:cubicBezTo>
                  <a:pt x="78936" y="45911"/>
                  <a:pt x="78936" y="45911"/>
                  <a:pt x="78936" y="47290"/>
                </a:cubicBezTo>
                <a:lnTo>
                  <a:pt x="80332" y="47290"/>
                </a:lnTo>
                <a:cubicBezTo>
                  <a:pt x="78936" y="47290"/>
                  <a:pt x="78936" y="47290"/>
                  <a:pt x="78936" y="47290"/>
                </a:cubicBezTo>
                <a:cubicBezTo>
                  <a:pt x="78936" y="48669"/>
                  <a:pt x="78936" y="48669"/>
                  <a:pt x="78936" y="48669"/>
                </a:cubicBezTo>
                <a:cubicBezTo>
                  <a:pt x="78936" y="48669"/>
                  <a:pt x="78936" y="48669"/>
                  <a:pt x="80332" y="48669"/>
                </a:cubicBezTo>
                <a:cubicBezTo>
                  <a:pt x="80332" y="50049"/>
                  <a:pt x="80332" y="50049"/>
                  <a:pt x="81727" y="50049"/>
                </a:cubicBezTo>
                <a:cubicBezTo>
                  <a:pt x="81727" y="48669"/>
                  <a:pt x="81727" y="48669"/>
                  <a:pt x="81727" y="48669"/>
                </a:cubicBezTo>
                <a:cubicBezTo>
                  <a:pt x="81727" y="47290"/>
                  <a:pt x="81727" y="47290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ubicBezTo>
                  <a:pt x="81727" y="45911"/>
                  <a:pt x="81727" y="45911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lose/>
                <a:moveTo>
                  <a:pt x="66179" y="45911"/>
                </a:moveTo>
                <a:lnTo>
                  <a:pt x="66179" y="45911"/>
                </a:lnTo>
                <a:close/>
                <a:moveTo>
                  <a:pt x="83122" y="20886"/>
                </a:moveTo>
                <a:lnTo>
                  <a:pt x="83122" y="20886"/>
                </a:lnTo>
                <a:cubicBezTo>
                  <a:pt x="83122" y="22266"/>
                  <a:pt x="83122" y="20886"/>
                  <a:pt x="83122" y="22266"/>
                </a:cubicBezTo>
                <a:lnTo>
                  <a:pt x="83122" y="23645"/>
                </a:lnTo>
                <a:cubicBezTo>
                  <a:pt x="83122" y="23645"/>
                  <a:pt x="83122" y="23645"/>
                  <a:pt x="81727" y="23645"/>
                </a:cubicBezTo>
                <a:lnTo>
                  <a:pt x="81727" y="22266"/>
                </a:lnTo>
                <a:cubicBezTo>
                  <a:pt x="80332" y="22266"/>
                  <a:pt x="80332" y="22266"/>
                  <a:pt x="80332" y="22266"/>
                </a:cubicBezTo>
                <a:cubicBezTo>
                  <a:pt x="81727" y="22266"/>
                  <a:pt x="81727" y="22266"/>
                  <a:pt x="81727" y="22266"/>
                </a:cubicBezTo>
                <a:cubicBezTo>
                  <a:pt x="81727" y="22266"/>
                  <a:pt x="81727" y="22266"/>
                  <a:pt x="80332" y="20886"/>
                </a:cubicBezTo>
                <a:lnTo>
                  <a:pt x="81727" y="20886"/>
                </a:lnTo>
                <a:lnTo>
                  <a:pt x="83122" y="20886"/>
                </a:lnTo>
                <a:close/>
                <a:moveTo>
                  <a:pt x="66179" y="13990"/>
                </a:moveTo>
                <a:lnTo>
                  <a:pt x="66179" y="13990"/>
                </a:lnTo>
                <a:cubicBezTo>
                  <a:pt x="64784" y="13990"/>
                  <a:pt x="64784" y="13990"/>
                  <a:pt x="64784" y="13990"/>
                </a:cubicBezTo>
                <a:cubicBezTo>
                  <a:pt x="64784" y="13990"/>
                  <a:pt x="64784" y="13990"/>
                  <a:pt x="63388" y="13990"/>
                </a:cubicBezTo>
                <a:cubicBezTo>
                  <a:pt x="63388" y="13990"/>
                  <a:pt x="63388" y="13990"/>
                  <a:pt x="64784" y="13990"/>
                </a:cubicBezTo>
                <a:cubicBezTo>
                  <a:pt x="63388" y="13990"/>
                  <a:pt x="61993" y="13990"/>
                  <a:pt x="61993" y="13990"/>
                </a:cubicBezTo>
                <a:cubicBezTo>
                  <a:pt x="61993" y="13990"/>
                  <a:pt x="61993" y="13990"/>
                  <a:pt x="61993" y="12610"/>
                </a:cubicBezTo>
                <a:cubicBezTo>
                  <a:pt x="63388" y="12610"/>
                  <a:pt x="63388" y="12610"/>
                  <a:pt x="63388" y="12610"/>
                </a:cubicBezTo>
                <a:cubicBezTo>
                  <a:pt x="63388" y="13990"/>
                  <a:pt x="63388" y="12610"/>
                  <a:pt x="64784" y="13990"/>
                </a:cubicBezTo>
                <a:lnTo>
                  <a:pt x="64784" y="12610"/>
                </a:lnTo>
                <a:cubicBezTo>
                  <a:pt x="64784" y="12610"/>
                  <a:pt x="64784" y="12610"/>
                  <a:pt x="64784" y="13990"/>
                </a:cubicBezTo>
                <a:cubicBezTo>
                  <a:pt x="64784" y="12610"/>
                  <a:pt x="64784" y="12610"/>
                  <a:pt x="66179" y="12610"/>
                </a:cubicBezTo>
                <a:cubicBezTo>
                  <a:pt x="66179" y="12610"/>
                  <a:pt x="66179" y="13990"/>
                  <a:pt x="67574" y="13990"/>
                </a:cubicBezTo>
                <a:cubicBezTo>
                  <a:pt x="66179" y="13990"/>
                  <a:pt x="66179" y="13990"/>
                  <a:pt x="66179" y="13990"/>
                </a:cubicBezTo>
                <a:close/>
                <a:moveTo>
                  <a:pt x="61993" y="13990"/>
                </a:moveTo>
                <a:lnTo>
                  <a:pt x="61993" y="13990"/>
                </a:lnTo>
                <a:cubicBezTo>
                  <a:pt x="63388" y="13990"/>
                  <a:pt x="63388" y="13990"/>
                  <a:pt x="63388" y="13990"/>
                </a:cubicBezTo>
                <a:lnTo>
                  <a:pt x="63388" y="15369"/>
                </a:lnTo>
                <a:cubicBezTo>
                  <a:pt x="61993" y="15369"/>
                  <a:pt x="61993" y="15369"/>
                  <a:pt x="61993" y="15369"/>
                </a:cubicBezTo>
                <a:cubicBezTo>
                  <a:pt x="61993" y="16748"/>
                  <a:pt x="61993" y="16748"/>
                  <a:pt x="61993" y="16748"/>
                </a:cubicBezTo>
                <a:cubicBezTo>
                  <a:pt x="60598" y="16748"/>
                  <a:pt x="60598" y="16748"/>
                  <a:pt x="60598" y="16748"/>
                </a:cubicBezTo>
                <a:cubicBezTo>
                  <a:pt x="60598" y="16748"/>
                  <a:pt x="60598" y="16748"/>
                  <a:pt x="61993" y="16748"/>
                </a:cubicBezTo>
                <a:cubicBezTo>
                  <a:pt x="60598" y="16748"/>
                  <a:pt x="60598" y="15369"/>
                  <a:pt x="60598" y="15369"/>
                </a:cubicBezTo>
                <a:lnTo>
                  <a:pt x="60598" y="16748"/>
                </a:lnTo>
                <a:cubicBezTo>
                  <a:pt x="59202" y="16748"/>
                  <a:pt x="59202" y="15369"/>
                  <a:pt x="59202" y="15369"/>
                </a:cubicBezTo>
                <a:cubicBezTo>
                  <a:pt x="60598" y="15369"/>
                  <a:pt x="60598" y="15369"/>
                  <a:pt x="60598" y="15369"/>
                </a:cubicBezTo>
                <a:cubicBezTo>
                  <a:pt x="60598" y="15369"/>
                  <a:pt x="60598" y="15369"/>
                  <a:pt x="59202" y="15369"/>
                </a:cubicBezTo>
                <a:cubicBezTo>
                  <a:pt x="59202" y="15369"/>
                  <a:pt x="59202" y="15369"/>
                  <a:pt x="59202" y="13990"/>
                </a:cubicBezTo>
                <a:cubicBezTo>
                  <a:pt x="59202" y="13990"/>
                  <a:pt x="59202" y="13990"/>
                  <a:pt x="57807" y="13990"/>
                </a:cubicBezTo>
                <a:cubicBezTo>
                  <a:pt x="57807" y="13990"/>
                  <a:pt x="57807" y="13990"/>
                  <a:pt x="59202" y="13990"/>
                </a:cubicBezTo>
                <a:cubicBezTo>
                  <a:pt x="59202" y="13990"/>
                  <a:pt x="59202" y="13990"/>
                  <a:pt x="60598" y="13990"/>
                </a:cubicBezTo>
                <a:lnTo>
                  <a:pt x="61993" y="13990"/>
                </a:lnTo>
                <a:close/>
                <a:moveTo>
                  <a:pt x="52225" y="40394"/>
                </a:moveTo>
                <a:lnTo>
                  <a:pt x="52225" y="40394"/>
                </a:lnTo>
                <a:lnTo>
                  <a:pt x="53621" y="40394"/>
                </a:lnTo>
                <a:cubicBezTo>
                  <a:pt x="52225" y="40394"/>
                  <a:pt x="52225" y="40394"/>
                  <a:pt x="52225" y="40394"/>
                </a:cubicBezTo>
                <a:cubicBezTo>
                  <a:pt x="50830" y="40394"/>
                  <a:pt x="50830" y="40394"/>
                  <a:pt x="50830" y="40394"/>
                </a:cubicBezTo>
                <a:cubicBezTo>
                  <a:pt x="50830" y="40394"/>
                  <a:pt x="50830" y="40394"/>
                  <a:pt x="49435" y="40394"/>
                </a:cubicBezTo>
                <a:cubicBezTo>
                  <a:pt x="50830" y="40394"/>
                  <a:pt x="50830" y="40394"/>
                  <a:pt x="50830" y="40394"/>
                </a:cubicBezTo>
                <a:lnTo>
                  <a:pt x="50830" y="39014"/>
                </a:lnTo>
                <a:lnTo>
                  <a:pt x="50830" y="40394"/>
                </a:lnTo>
                <a:cubicBezTo>
                  <a:pt x="50830" y="39014"/>
                  <a:pt x="49435" y="39014"/>
                  <a:pt x="49435" y="39014"/>
                </a:cubicBezTo>
                <a:lnTo>
                  <a:pt x="50830" y="39014"/>
                </a:lnTo>
                <a:cubicBezTo>
                  <a:pt x="50830" y="37635"/>
                  <a:pt x="50830" y="37635"/>
                  <a:pt x="50830" y="37635"/>
                </a:cubicBezTo>
                <a:cubicBezTo>
                  <a:pt x="50830" y="37635"/>
                  <a:pt x="50830" y="37635"/>
                  <a:pt x="49435" y="37635"/>
                </a:cubicBezTo>
                <a:lnTo>
                  <a:pt x="49435" y="36256"/>
                </a:lnTo>
                <a:cubicBezTo>
                  <a:pt x="49435" y="34876"/>
                  <a:pt x="49435" y="34876"/>
                  <a:pt x="49435" y="34876"/>
                </a:cubicBezTo>
                <a:lnTo>
                  <a:pt x="50830" y="34876"/>
                </a:lnTo>
                <a:lnTo>
                  <a:pt x="49435" y="34876"/>
                </a:lnTo>
                <a:cubicBezTo>
                  <a:pt x="50830" y="34876"/>
                  <a:pt x="50830" y="34876"/>
                  <a:pt x="50830" y="34876"/>
                </a:cubicBezTo>
                <a:cubicBezTo>
                  <a:pt x="50830" y="36256"/>
                  <a:pt x="50830" y="36256"/>
                  <a:pt x="50830" y="36256"/>
                </a:cubicBezTo>
                <a:cubicBezTo>
                  <a:pt x="50830" y="37635"/>
                  <a:pt x="50830" y="37635"/>
                  <a:pt x="50830" y="37635"/>
                </a:cubicBezTo>
                <a:cubicBezTo>
                  <a:pt x="52225" y="37635"/>
                  <a:pt x="52225" y="37635"/>
                  <a:pt x="52225" y="37635"/>
                </a:cubicBezTo>
                <a:cubicBezTo>
                  <a:pt x="52225" y="39014"/>
                  <a:pt x="52225" y="39014"/>
                  <a:pt x="52225" y="39014"/>
                </a:cubicBezTo>
                <a:lnTo>
                  <a:pt x="53621" y="39014"/>
                </a:lnTo>
                <a:cubicBezTo>
                  <a:pt x="53621" y="39014"/>
                  <a:pt x="52225" y="39014"/>
                  <a:pt x="52225" y="40394"/>
                </a:cubicBezTo>
                <a:close/>
                <a:moveTo>
                  <a:pt x="49435" y="36256"/>
                </a:moveTo>
                <a:lnTo>
                  <a:pt x="49435" y="36256"/>
                </a:lnTo>
                <a:close/>
                <a:moveTo>
                  <a:pt x="49435" y="37635"/>
                </a:moveTo>
                <a:lnTo>
                  <a:pt x="49435" y="37635"/>
                </a:lnTo>
                <a:cubicBezTo>
                  <a:pt x="49435" y="37635"/>
                  <a:pt x="49435" y="37635"/>
                  <a:pt x="47840" y="37635"/>
                </a:cubicBezTo>
                <a:cubicBezTo>
                  <a:pt x="49435" y="37635"/>
                  <a:pt x="49435" y="39014"/>
                  <a:pt x="49435" y="39014"/>
                </a:cubicBezTo>
                <a:cubicBezTo>
                  <a:pt x="47840" y="39014"/>
                  <a:pt x="47840" y="39014"/>
                  <a:pt x="47840" y="39014"/>
                </a:cubicBezTo>
                <a:cubicBezTo>
                  <a:pt x="46445" y="39014"/>
                  <a:pt x="46445" y="40394"/>
                  <a:pt x="46445" y="40394"/>
                </a:cubicBezTo>
                <a:cubicBezTo>
                  <a:pt x="46445" y="39014"/>
                  <a:pt x="46445" y="39014"/>
                  <a:pt x="46445" y="39014"/>
                </a:cubicBezTo>
                <a:cubicBezTo>
                  <a:pt x="46445" y="39014"/>
                  <a:pt x="46445" y="39014"/>
                  <a:pt x="47840" y="39014"/>
                </a:cubicBezTo>
                <a:cubicBezTo>
                  <a:pt x="46445" y="39014"/>
                  <a:pt x="46445" y="39014"/>
                  <a:pt x="46445" y="37635"/>
                </a:cubicBezTo>
                <a:cubicBezTo>
                  <a:pt x="46445" y="37635"/>
                  <a:pt x="46445" y="37635"/>
                  <a:pt x="47840" y="37635"/>
                </a:cubicBezTo>
                <a:cubicBezTo>
                  <a:pt x="47840" y="37635"/>
                  <a:pt x="47840" y="37635"/>
                  <a:pt x="47840" y="36256"/>
                </a:cubicBezTo>
                <a:cubicBezTo>
                  <a:pt x="47840" y="37635"/>
                  <a:pt x="47840" y="37635"/>
                  <a:pt x="47840" y="37635"/>
                </a:cubicBezTo>
                <a:cubicBezTo>
                  <a:pt x="47840" y="37635"/>
                  <a:pt x="49435" y="36256"/>
                  <a:pt x="49435" y="37635"/>
                </a:cubicBezTo>
                <a:close/>
                <a:moveTo>
                  <a:pt x="46445" y="53004"/>
                </a:moveTo>
                <a:lnTo>
                  <a:pt x="46445" y="53004"/>
                </a:lnTo>
                <a:lnTo>
                  <a:pt x="46445" y="51625"/>
                </a:lnTo>
                <a:lnTo>
                  <a:pt x="47840" y="51625"/>
                </a:lnTo>
                <a:lnTo>
                  <a:pt x="49435" y="50049"/>
                </a:lnTo>
                <a:lnTo>
                  <a:pt x="50830" y="50049"/>
                </a:lnTo>
                <a:cubicBezTo>
                  <a:pt x="50830" y="50049"/>
                  <a:pt x="50830" y="50049"/>
                  <a:pt x="52225" y="50049"/>
                </a:cubicBezTo>
                <a:lnTo>
                  <a:pt x="53621" y="50049"/>
                </a:lnTo>
                <a:cubicBezTo>
                  <a:pt x="53621" y="50049"/>
                  <a:pt x="53621" y="50049"/>
                  <a:pt x="53621" y="48669"/>
                </a:cubicBezTo>
                <a:cubicBezTo>
                  <a:pt x="55016" y="48669"/>
                  <a:pt x="55016" y="50049"/>
                  <a:pt x="55016" y="50049"/>
                </a:cubicBezTo>
                <a:lnTo>
                  <a:pt x="55016" y="48669"/>
                </a:lnTo>
                <a:cubicBezTo>
                  <a:pt x="56411" y="48669"/>
                  <a:pt x="56411" y="48669"/>
                  <a:pt x="56411" y="48669"/>
                </a:cubicBezTo>
                <a:lnTo>
                  <a:pt x="56411" y="50049"/>
                </a:lnTo>
                <a:lnTo>
                  <a:pt x="57807" y="48669"/>
                </a:lnTo>
                <a:cubicBezTo>
                  <a:pt x="57807" y="48669"/>
                  <a:pt x="57807" y="48669"/>
                  <a:pt x="57807" y="50049"/>
                </a:cubicBezTo>
                <a:cubicBezTo>
                  <a:pt x="57807" y="48669"/>
                  <a:pt x="57807" y="48669"/>
                  <a:pt x="57807" y="48669"/>
                </a:cubicBezTo>
                <a:cubicBezTo>
                  <a:pt x="57807" y="50049"/>
                  <a:pt x="57807" y="50049"/>
                  <a:pt x="57807" y="50049"/>
                </a:cubicBezTo>
                <a:lnTo>
                  <a:pt x="57807" y="51625"/>
                </a:lnTo>
                <a:cubicBezTo>
                  <a:pt x="59202" y="51625"/>
                  <a:pt x="59202" y="51625"/>
                  <a:pt x="59202" y="51625"/>
                </a:cubicBezTo>
                <a:cubicBezTo>
                  <a:pt x="59202" y="51625"/>
                  <a:pt x="59202" y="51625"/>
                  <a:pt x="60598" y="51625"/>
                </a:cubicBezTo>
                <a:cubicBezTo>
                  <a:pt x="60598" y="53004"/>
                  <a:pt x="60598" y="53004"/>
                  <a:pt x="60598" y="53004"/>
                </a:cubicBezTo>
                <a:lnTo>
                  <a:pt x="61993" y="53004"/>
                </a:lnTo>
                <a:lnTo>
                  <a:pt x="63388" y="53004"/>
                </a:lnTo>
                <a:cubicBezTo>
                  <a:pt x="63388" y="51625"/>
                  <a:pt x="63388" y="51625"/>
                  <a:pt x="64784" y="51625"/>
                </a:cubicBezTo>
                <a:lnTo>
                  <a:pt x="64784" y="53004"/>
                </a:lnTo>
                <a:cubicBezTo>
                  <a:pt x="66179" y="53004"/>
                  <a:pt x="66179" y="53004"/>
                  <a:pt x="66179" y="53004"/>
                </a:cubicBezTo>
                <a:lnTo>
                  <a:pt x="67574" y="53004"/>
                </a:lnTo>
                <a:cubicBezTo>
                  <a:pt x="67574" y="53004"/>
                  <a:pt x="67574" y="53004"/>
                  <a:pt x="68970" y="53004"/>
                </a:cubicBezTo>
                <a:cubicBezTo>
                  <a:pt x="70365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4384"/>
                </a:cubicBezTo>
                <a:cubicBezTo>
                  <a:pt x="70365" y="54384"/>
                  <a:pt x="70365" y="54384"/>
                  <a:pt x="70365" y="54384"/>
                </a:cubicBezTo>
                <a:cubicBezTo>
                  <a:pt x="70365" y="55763"/>
                  <a:pt x="70365" y="55763"/>
                  <a:pt x="70365" y="55763"/>
                </a:cubicBezTo>
                <a:lnTo>
                  <a:pt x="71960" y="57142"/>
                </a:lnTo>
                <a:lnTo>
                  <a:pt x="71960" y="58522"/>
                </a:lnTo>
                <a:cubicBezTo>
                  <a:pt x="73355" y="58522"/>
                  <a:pt x="71960" y="59901"/>
                  <a:pt x="73355" y="59901"/>
                </a:cubicBezTo>
                <a:cubicBezTo>
                  <a:pt x="73355" y="61280"/>
                  <a:pt x="73355" y="61280"/>
                  <a:pt x="74750" y="62660"/>
                </a:cubicBezTo>
                <a:lnTo>
                  <a:pt x="74750" y="61280"/>
                </a:lnTo>
                <a:lnTo>
                  <a:pt x="74750" y="62660"/>
                </a:lnTo>
                <a:cubicBezTo>
                  <a:pt x="74750" y="62660"/>
                  <a:pt x="74750" y="62660"/>
                  <a:pt x="76146" y="62660"/>
                </a:cubicBezTo>
                <a:lnTo>
                  <a:pt x="76146" y="64039"/>
                </a:lnTo>
                <a:cubicBezTo>
                  <a:pt x="77541" y="64039"/>
                  <a:pt x="77541" y="64039"/>
                  <a:pt x="77541" y="64039"/>
                </a:cubicBezTo>
                <a:cubicBezTo>
                  <a:pt x="78936" y="64039"/>
                  <a:pt x="78936" y="64039"/>
                  <a:pt x="78936" y="64039"/>
                </a:cubicBezTo>
                <a:lnTo>
                  <a:pt x="80332" y="64039"/>
                </a:lnTo>
                <a:cubicBezTo>
                  <a:pt x="80332" y="64039"/>
                  <a:pt x="80332" y="64039"/>
                  <a:pt x="80332" y="65418"/>
                </a:cubicBezTo>
                <a:lnTo>
                  <a:pt x="78936" y="65418"/>
                </a:lnTo>
                <a:cubicBezTo>
                  <a:pt x="78936" y="65418"/>
                  <a:pt x="78936" y="65418"/>
                  <a:pt x="78936" y="66798"/>
                </a:cubicBezTo>
                <a:cubicBezTo>
                  <a:pt x="78936" y="68374"/>
                  <a:pt x="78936" y="68374"/>
                  <a:pt x="77541" y="68374"/>
                </a:cubicBezTo>
                <a:cubicBezTo>
                  <a:pt x="77541" y="68374"/>
                  <a:pt x="77541" y="68374"/>
                  <a:pt x="77541" y="69753"/>
                </a:cubicBezTo>
                <a:lnTo>
                  <a:pt x="76146" y="69753"/>
                </a:lnTo>
                <a:cubicBezTo>
                  <a:pt x="76146" y="71133"/>
                  <a:pt x="74750" y="71133"/>
                  <a:pt x="74750" y="71133"/>
                </a:cubicBezTo>
                <a:cubicBezTo>
                  <a:pt x="74750" y="72512"/>
                  <a:pt x="74750" y="72512"/>
                  <a:pt x="74750" y="72512"/>
                </a:cubicBezTo>
                <a:lnTo>
                  <a:pt x="73355" y="72512"/>
                </a:lnTo>
                <a:lnTo>
                  <a:pt x="73355" y="73891"/>
                </a:lnTo>
                <a:cubicBezTo>
                  <a:pt x="73355" y="73891"/>
                  <a:pt x="73355" y="73891"/>
                  <a:pt x="73355" y="75270"/>
                </a:cubicBezTo>
                <a:cubicBezTo>
                  <a:pt x="74750" y="76650"/>
                  <a:pt x="74750" y="76650"/>
                  <a:pt x="74750" y="76650"/>
                </a:cubicBezTo>
                <a:cubicBezTo>
                  <a:pt x="74750" y="78029"/>
                  <a:pt x="74750" y="78029"/>
                  <a:pt x="74750" y="78029"/>
                </a:cubicBezTo>
                <a:lnTo>
                  <a:pt x="74750" y="79408"/>
                </a:lnTo>
                <a:cubicBezTo>
                  <a:pt x="74750" y="79408"/>
                  <a:pt x="74750" y="79408"/>
                  <a:pt x="73355" y="79408"/>
                </a:cubicBezTo>
                <a:cubicBezTo>
                  <a:pt x="71960" y="80788"/>
                  <a:pt x="71960" y="80788"/>
                  <a:pt x="71960" y="80788"/>
                </a:cubicBezTo>
                <a:lnTo>
                  <a:pt x="71960" y="82167"/>
                </a:lnTo>
                <a:lnTo>
                  <a:pt x="71960" y="83546"/>
                </a:lnTo>
                <a:cubicBezTo>
                  <a:pt x="71960" y="83546"/>
                  <a:pt x="70365" y="83546"/>
                  <a:pt x="70365" y="84926"/>
                </a:cubicBezTo>
                <a:lnTo>
                  <a:pt x="70365" y="86305"/>
                </a:lnTo>
                <a:lnTo>
                  <a:pt x="68970" y="86305"/>
                </a:lnTo>
                <a:cubicBezTo>
                  <a:pt x="68970" y="87684"/>
                  <a:pt x="67574" y="87684"/>
                  <a:pt x="67574" y="89064"/>
                </a:cubicBezTo>
                <a:cubicBezTo>
                  <a:pt x="66179" y="89064"/>
                  <a:pt x="66179" y="89064"/>
                  <a:pt x="66179" y="89064"/>
                </a:cubicBezTo>
                <a:cubicBezTo>
                  <a:pt x="64784" y="89064"/>
                  <a:pt x="64784" y="89064"/>
                  <a:pt x="64784" y="89064"/>
                </a:cubicBezTo>
                <a:lnTo>
                  <a:pt x="63388" y="89064"/>
                </a:lnTo>
                <a:cubicBezTo>
                  <a:pt x="63388" y="90640"/>
                  <a:pt x="63388" y="89064"/>
                  <a:pt x="63388" y="89064"/>
                </a:cubicBezTo>
                <a:cubicBezTo>
                  <a:pt x="63388" y="90640"/>
                  <a:pt x="63388" y="90640"/>
                  <a:pt x="63388" y="90640"/>
                </a:cubicBezTo>
                <a:cubicBezTo>
                  <a:pt x="61993" y="90640"/>
                  <a:pt x="61993" y="89064"/>
                  <a:pt x="61993" y="89064"/>
                </a:cubicBezTo>
                <a:cubicBezTo>
                  <a:pt x="61993" y="87684"/>
                  <a:pt x="61993" y="87684"/>
                  <a:pt x="61993" y="87684"/>
                </a:cubicBezTo>
                <a:cubicBezTo>
                  <a:pt x="61993" y="87684"/>
                  <a:pt x="61993" y="86305"/>
                  <a:pt x="60598" y="86305"/>
                </a:cubicBezTo>
                <a:cubicBezTo>
                  <a:pt x="60598" y="84926"/>
                  <a:pt x="60598" y="84926"/>
                  <a:pt x="60598" y="84926"/>
                </a:cubicBezTo>
                <a:cubicBezTo>
                  <a:pt x="60598" y="84926"/>
                  <a:pt x="60598" y="84926"/>
                  <a:pt x="60598" y="83546"/>
                </a:cubicBezTo>
                <a:cubicBezTo>
                  <a:pt x="60598" y="82167"/>
                  <a:pt x="59202" y="82167"/>
                  <a:pt x="59202" y="82167"/>
                </a:cubicBezTo>
                <a:lnTo>
                  <a:pt x="59202" y="80788"/>
                </a:lnTo>
                <a:cubicBezTo>
                  <a:pt x="59202" y="79408"/>
                  <a:pt x="59202" y="79408"/>
                  <a:pt x="59202" y="79408"/>
                </a:cubicBezTo>
                <a:lnTo>
                  <a:pt x="59202" y="78029"/>
                </a:lnTo>
                <a:cubicBezTo>
                  <a:pt x="59202" y="76650"/>
                  <a:pt x="59202" y="76650"/>
                  <a:pt x="59202" y="76650"/>
                </a:cubicBezTo>
                <a:cubicBezTo>
                  <a:pt x="59202" y="75270"/>
                  <a:pt x="59202" y="75270"/>
                  <a:pt x="59202" y="75270"/>
                </a:cubicBezTo>
                <a:cubicBezTo>
                  <a:pt x="59202" y="75270"/>
                  <a:pt x="59202" y="75270"/>
                  <a:pt x="59202" y="73891"/>
                </a:cubicBezTo>
                <a:lnTo>
                  <a:pt x="59202" y="72512"/>
                </a:lnTo>
                <a:cubicBezTo>
                  <a:pt x="57807" y="72512"/>
                  <a:pt x="57807" y="72512"/>
                  <a:pt x="57807" y="72512"/>
                </a:cubicBezTo>
                <a:cubicBezTo>
                  <a:pt x="57807" y="71133"/>
                  <a:pt x="57807" y="71133"/>
                  <a:pt x="57807" y="71133"/>
                </a:cubicBezTo>
                <a:cubicBezTo>
                  <a:pt x="56411" y="71133"/>
                  <a:pt x="56411" y="71133"/>
                  <a:pt x="56411" y="71133"/>
                </a:cubicBezTo>
                <a:cubicBezTo>
                  <a:pt x="57807" y="71133"/>
                  <a:pt x="57807" y="71133"/>
                  <a:pt x="57807" y="69753"/>
                </a:cubicBezTo>
                <a:lnTo>
                  <a:pt x="57807" y="68374"/>
                </a:lnTo>
                <a:cubicBezTo>
                  <a:pt x="56411" y="68374"/>
                  <a:pt x="57807" y="68374"/>
                  <a:pt x="56411" y="68374"/>
                </a:cubicBezTo>
                <a:cubicBezTo>
                  <a:pt x="56411" y="68374"/>
                  <a:pt x="55016" y="68374"/>
                  <a:pt x="55016" y="66798"/>
                </a:cubicBezTo>
                <a:cubicBezTo>
                  <a:pt x="55016" y="66798"/>
                  <a:pt x="55016" y="66798"/>
                  <a:pt x="53621" y="66798"/>
                </a:cubicBezTo>
                <a:cubicBezTo>
                  <a:pt x="52225" y="66798"/>
                  <a:pt x="52225" y="66798"/>
                  <a:pt x="52225" y="66798"/>
                </a:cubicBezTo>
                <a:lnTo>
                  <a:pt x="50830" y="68374"/>
                </a:lnTo>
                <a:lnTo>
                  <a:pt x="50830" y="66798"/>
                </a:lnTo>
                <a:cubicBezTo>
                  <a:pt x="50830" y="66798"/>
                  <a:pt x="50830" y="66798"/>
                  <a:pt x="50830" y="68374"/>
                </a:cubicBezTo>
                <a:cubicBezTo>
                  <a:pt x="50830" y="68374"/>
                  <a:pt x="50830" y="66798"/>
                  <a:pt x="49435" y="66798"/>
                </a:cubicBezTo>
                <a:cubicBezTo>
                  <a:pt x="49435" y="68374"/>
                  <a:pt x="49435" y="68374"/>
                  <a:pt x="49435" y="68374"/>
                </a:cubicBezTo>
                <a:cubicBezTo>
                  <a:pt x="47840" y="68374"/>
                  <a:pt x="47840" y="68374"/>
                  <a:pt x="47840" y="68374"/>
                </a:cubicBezTo>
                <a:cubicBezTo>
                  <a:pt x="46445" y="66798"/>
                  <a:pt x="46445" y="66798"/>
                  <a:pt x="46445" y="66798"/>
                </a:cubicBezTo>
                <a:cubicBezTo>
                  <a:pt x="45049" y="66798"/>
                  <a:pt x="45049" y="66798"/>
                  <a:pt x="45049" y="66798"/>
                </a:cubicBezTo>
                <a:cubicBezTo>
                  <a:pt x="45049" y="65418"/>
                  <a:pt x="45049" y="65418"/>
                  <a:pt x="45049" y="65418"/>
                </a:cubicBezTo>
                <a:cubicBezTo>
                  <a:pt x="45049" y="65418"/>
                  <a:pt x="43654" y="65418"/>
                  <a:pt x="43654" y="64039"/>
                </a:cubicBezTo>
                <a:cubicBezTo>
                  <a:pt x="43654" y="64039"/>
                  <a:pt x="43654" y="64039"/>
                  <a:pt x="42259" y="64039"/>
                </a:cubicBezTo>
                <a:cubicBezTo>
                  <a:pt x="42259" y="62660"/>
                  <a:pt x="42259" y="62660"/>
                  <a:pt x="42259" y="62660"/>
                </a:cubicBezTo>
                <a:cubicBezTo>
                  <a:pt x="43654" y="62660"/>
                  <a:pt x="43654" y="62660"/>
                  <a:pt x="43654" y="62660"/>
                </a:cubicBezTo>
                <a:cubicBezTo>
                  <a:pt x="42259" y="62660"/>
                  <a:pt x="42259" y="62660"/>
                  <a:pt x="42259" y="62660"/>
                </a:cubicBezTo>
                <a:lnTo>
                  <a:pt x="43654" y="61280"/>
                </a:lnTo>
                <a:lnTo>
                  <a:pt x="43654" y="59901"/>
                </a:lnTo>
                <a:cubicBezTo>
                  <a:pt x="43654" y="59901"/>
                  <a:pt x="43654" y="58522"/>
                  <a:pt x="42259" y="58522"/>
                </a:cubicBezTo>
                <a:cubicBezTo>
                  <a:pt x="43654" y="58522"/>
                  <a:pt x="43654" y="58522"/>
                  <a:pt x="43654" y="58522"/>
                </a:cubicBezTo>
                <a:cubicBezTo>
                  <a:pt x="43654" y="57142"/>
                  <a:pt x="43654" y="57142"/>
                  <a:pt x="43654" y="57142"/>
                </a:cubicBezTo>
                <a:cubicBezTo>
                  <a:pt x="43654" y="55763"/>
                  <a:pt x="43654" y="55763"/>
                  <a:pt x="43654" y="55763"/>
                </a:cubicBezTo>
                <a:lnTo>
                  <a:pt x="45049" y="55763"/>
                </a:lnTo>
                <a:lnTo>
                  <a:pt x="45049" y="54384"/>
                </a:lnTo>
                <a:cubicBezTo>
                  <a:pt x="46445" y="54384"/>
                  <a:pt x="46445" y="54384"/>
                  <a:pt x="46445" y="54384"/>
                </a:cubicBezTo>
                <a:cubicBezTo>
                  <a:pt x="46445" y="53004"/>
                  <a:pt x="46445" y="53004"/>
                  <a:pt x="46445" y="53004"/>
                </a:cubicBezTo>
                <a:close/>
                <a:moveTo>
                  <a:pt x="43654" y="29359"/>
                </a:moveTo>
                <a:lnTo>
                  <a:pt x="43654" y="29359"/>
                </a:lnTo>
                <a:cubicBezTo>
                  <a:pt x="43654" y="29359"/>
                  <a:pt x="43654" y="29359"/>
                  <a:pt x="43654" y="30738"/>
                </a:cubicBezTo>
                <a:cubicBezTo>
                  <a:pt x="42259" y="30738"/>
                  <a:pt x="42259" y="30738"/>
                  <a:pt x="42259" y="30738"/>
                </a:cubicBezTo>
                <a:lnTo>
                  <a:pt x="40863" y="30738"/>
                </a:lnTo>
                <a:lnTo>
                  <a:pt x="39468" y="30738"/>
                </a:lnTo>
                <a:cubicBezTo>
                  <a:pt x="39468" y="29359"/>
                  <a:pt x="40863" y="29359"/>
                  <a:pt x="40863" y="29359"/>
                </a:cubicBezTo>
                <a:cubicBezTo>
                  <a:pt x="39468" y="29359"/>
                  <a:pt x="39468" y="29359"/>
                  <a:pt x="39468" y="29359"/>
                </a:cubicBezTo>
                <a:cubicBezTo>
                  <a:pt x="39468" y="29359"/>
                  <a:pt x="39468" y="29359"/>
                  <a:pt x="40863" y="29359"/>
                </a:cubicBezTo>
                <a:cubicBezTo>
                  <a:pt x="39468" y="29359"/>
                  <a:pt x="39468" y="29359"/>
                  <a:pt x="39468" y="27783"/>
                </a:cubicBezTo>
                <a:cubicBezTo>
                  <a:pt x="39468" y="27783"/>
                  <a:pt x="39468" y="29359"/>
                  <a:pt x="39468" y="27783"/>
                </a:cubicBezTo>
                <a:lnTo>
                  <a:pt x="40863" y="27783"/>
                </a:lnTo>
                <a:cubicBezTo>
                  <a:pt x="40863" y="29359"/>
                  <a:pt x="40863" y="29359"/>
                  <a:pt x="40863" y="29359"/>
                </a:cubicBezTo>
                <a:cubicBezTo>
                  <a:pt x="40863" y="27783"/>
                  <a:pt x="40863" y="27783"/>
                  <a:pt x="40863" y="27783"/>
                </a:cubicBezTo>
                <a:lnTo>
                  <a:pt x="42259" y="27783"/>
                </a:lnTo>
                <a:cubicBezTo>
                  <a:pt x="42259" y="27783"/>
                  <a:pt x="42259" y="27783"/>
                  <a:pt x="43654" y="27783"/>
                </a:cubicBezTo>
                <a:lnTo>
                  <a:pt x="45049" y="27783"/>
                </a:lnTo>
                <a:cubicBezTo>
                  <a:pt x="45049" y="29359"/>
                  <a:pt x="45049" y="29359"/>
                  <a:pt x="45049" y="29359"/>
                </a:cubicBezTo>
                <a:cubicBezTo>
                  <a:pt x="45049" y="29359"/>
                  <a:pt x="45049" y="29359"/>
                  <a:pt x="43654" y="29359"/>
                </a:cubicBezTo>
                <a:close/>
                <a:moveTo>
                  <a:pt x="56411" y="68374"/>
                </a:moveTo>
                <a:lnTo>
                  <a:pt x="56411" y="68374"/>
                </a:lnTo>
                <a:close/>
                <a:moveTo>
                  <a:pt x="76146" y="82167"/>
                </a:moveTo>
                <a:lnTo>
                  <a:pt x="76146" y="82167"/>
                </a:lnTo>
                <a:lnTo>
                  <a:pt x="76146" y="80788"/>
                </a:lnTo>
                <a:cubicBezTo>
                  <a:pt x="76146" y="80788"/>
                  <a:pt x="76146" y="80788"/>
                  <a:pt x="76146" y="79408"/>
                </a:cubicBezTo>
                <a:cubicBezTo>
                  <a:pt x="77541" y="79408"/>
                  <a:pt x="77541" y="79408"/>
                  <a:pt x="77541" y="79408"/>
                </a:cubicBezTo>
                <a:cubicBezTo>
                  <a:pt x="77541" y="78029"/>
                  <a:pt x="77541" y="78029"/>
                  <a:pt x="77541" y="78029"/>
                </a:cubicBezTo>
                <a:cubicBezTo>
                  <a:pt x="77541" y="78029"/>
                  <a:pt x="77541" y="78029"/>
                  <a:pt x="78936" y="78029"/>
                </a:cubicBezTo>
                <a:cubicBezTo>
                  <a:pt x="78936" y="78029"/>
                  <a:pt x="78936" y="78029"/>
                  <a:pt x="78936" y="76650"/>
                </a:cubicBezTo>
                <a:cubicBezTo>
                  <a:pt x="78936" y="76650"/>
                  <a:pt x="78936" y="76650"/>
                  <a:pt x="78936" y="78029"/>
                </a:cubicBezTo>
                <a:cubicBezTo>
                  <a:pt x="80332" y="78029"/>
                  <a:pt x="78936" y="78029"/>
                  <a:pt x="80332" y="78029"/>
                </a:cubicBezTo>
                <a:cubicBezTo>
                  <a:pt x="80332" y="78029"/>
                  <a:pt x="80332" y="78029"/>
                  <a:pt x="80332" y="79408"/>
                </a:cubicBezTo>
                <a:cubicBezTo>
                  <a:pt x="78936" y="79408"/>
                  <a:pt x="78936" y="79408"/>
                  <a:pt x="78936" y="79408"/>
                </a:cubicBezTo>
                <a:lnTo>
                  <a:pt x="78936" y="80788"/>
                </a:lnTo>
                <a:cubicBezTo>
                  <a:pt x="78936" y="80788"/>
                  <a:pt x="78936" y="82167"/>
                  <a:pt x="78936" y="83546"/>
                </a:cubicBezTo>
                <a:cubicBezTo>
                  <a:pt x="78936" y="83546"/>
                  <a:pt x="77541" y="83546"/>
                  <a:pt x="77541" y="84926"/>
                </a:cubicBezTo>
                <a:cubicBezTo>
                  <a:pt x="76146" y="84926"/>
                  <a:pt x="76146" y="84926"/>
                  <a:pt x="76146" y="83546"/>
                </a:cubicBezTo>
                <a:cubicBezTo>
                  <a:pt x="76146" y="83546"/>
                  <a:pt x="76146" y="83546"/>
                  <a:pt x="76146" y="82167"/>
                </a:cubicBezTo>
                <a:close/>
                <a:moveTo>
                  <a:pt x="70365" y="50049"/>
                </a:moveTo>
                <a:lnTo>
                  <a:pt x="70365" y="50049"/>
                </a:lnTo>
                <a:close/>
                <a:moveTo>
                  <a:pt x="66179" y="50049"/>
                </a:moveTo>
                <a:lnTo>
                  <a:pt x="66179" y="50049"/>
                </a:lnTo>
                <a:cubicBezTo>
                  <a:pt x="64784" y="50049"/>
                  <a:pt x="64784" y="50049"/>
                  <a:pt x="64784" y="50049"/>
                </a:cubicBezTo>
                <a:cubicBezTo>
                  <a:pt x="66179" y="50049"/>
                  <a:pt x="66179" y="50049"/>
                  <a:pt x="66179" y="50049"/>
                </a:cubicBezTo>
                <a:close/>
                <a:moveTo>
                  <a:pt x="60598" y="48669"/>
                </a:moveTo>
                <a:lnTo>
                  <a:pt x="60598" y="48669"/>
                </a:lnTo>
                <a:lnTo>
                  <a:pt x="60598" y="50049"/>
                </a:lnTo>
                <a:cubicBezTo>
                  <a:pt x="60598" y="48669"/>
                  <a:pt x="59202" y="48669"/>
                  <a:pt x="59202" y="48669"/>
                </a:cubicBezTo>
                <a:lnTo>
                  <a:pt x="60598" y="48669"/>
                </a:lnTo>
                <a:close/>
                <a:moveTo>
                  <a:pt x="57807" y="47290"/>
                </a:moveTo>
                <a:lnTo>
                  <a:pt x="57807" y="47290"/>
                </a:lnTo>
                <a:cubicBezTo>
                  <a:pt x="56411" y="47290"/>
                  <a:pt x="56411" y="48669"/>
                  <a:pt x="56411" y="48669"/>
                </a:cubicBezTo>
                <a:cubicBezTo>
                  <a:pt x="56411" y="47290"/>
                  <a:pt x="56411" y="47290"/>
                  <a:pt x="56411" y="47290"/>
                </a:cubicBezTo>
                <a:cubicBezTo>
                  <a:pt x="56411" y="47290"/>
                  <a:pt x="56411" y="47290"/>
                  <a:pt x="57807" y="47290"/>
                </a:cubicBezTo>
                <a:close/>
                <a:moveTo>
                  <a:pt x="57807" y="45911"/>
                </a:moveTo>
                <a:lnTo>
                  <a:pt x="57807" y="45911"/>
                </a:lnTo>
                <a:cubicBezTo>
                  <a:pt x="56411" y="45911"/>
                  <a:pt x="56411" y="45911"/>
                  <a:pt x="56411" y="45911"/>
                </a:cubicBezTo>
                <a:lnTo>
                  <a:pt x="57807" y="45911"/>
                </a:lnTo>
                <a:close/>
                <a:moveTo>
                  <a:pt x="40863" y="20886"/>
                </a:moveTo>
                <a:lnTo>
                  <a:pt x="40863" y="20886"/>
                </a:lnTo>
                <a:lnTo>
                  <a:pt x="39468" y="20886"/>
                </a:lnTo>
                <a:cubicBezTo>
                  <a:pt x="39468" y="20886"/>
                  <a:pt x="39468" y="20886"/>
                  <a:pt x="39468" y="19507"/>
                </a:cubicBezTo>
                <a:cubicBezTo>
                  <a:pt x="39468" y="19507"/>
                  <a:pt x="39468" y="19507"/>
                  <a:pt x="40863" y="19507"/>
                </a:cubicBezTo>
                <a:cubicBezTo>
                  <a:pt x="40863" y="19507"/>
                  <a:pt x="39468" y="19507"/>
                  <a:pt x="39468" y="20886"/>
                </a:cubicBezTo>
                <a:cubicBezTo>
                  <a:pt x="40863" y="20886"/>
                  <a:pt x="40863" y="20886"/>
                  <a:pt x="40863" y="20886"/>
                </a:cubicBezTo>
                <a:close/>
                <a:moveTo>
                  <a:pt x="39468" y="19507"/>
                </a:moveTo>
                <a:lnTo>
                  <a:pt x="39468" y="19507"/>
                </a:lnTo>
                <a:close/>
                <a:moveTo>
                  <a:pt x="38073" y="19507"/>
                </a:moveTo>
                <a:lnTo>
                  <a:pt x="38073" y="19507"/>
                </a:lnTo>
                <a:lnTo>
                  <a:pt x="39468" y="19507"/>
                </a:lnTo>
                <a:lnTo>
                  <a:pt x="38073" y="19507"/>
                </a:lnTo>
                <a:close/>
                <a:moveTo>
                  <a:pt x="39468" y="18128"/>
                </a:moveTo>
                <a:lnTo>
                  <a:pt x="39468" y="18128"/>
                </a:lnTo>
                <a:lnTo>
                  <a:pt x="39468" y="16748"/>
                </a:ln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22266"/>
                </a:moveTo>
                <a:lnTo>
                  <a:pt x="39468" y="22266"/>
                </a:lnTo>
                <a:close/>
                <a:moveTo>
                  <a:pt x="30897" y="34876"/>
                </a:moveTo>
                <a:lnTo>
                  <a:pt x="30897" y="34876"/>
                </a:lnTo>
                <a:close/>
                <a:moveTo>
                  <a:pt x="26710" y="47290"/>
                </a:moveTo>
                <a:lnTo>
                  <a:pt x="26710" y="47290"/>
                </a:lnTo>
                <a:cubicBezTo>
                  <a:pt x="26710" y="45911"/>
                  <a:pt x="26710" y="45911"/>
                  <a:pt x="26710" y="45911"/>
                </a:cubicBezTo>
                <a:lnTo>
                  <a:pt x="26710" y="47290"/>
                </a:lnTo>
                <a:lnTo>
                  <a:pt x="26710" y="45911"/>
                </a:lnTo>
                <a:cubicBezTo>
                  <a:pt x="25315" y="45911"/>
                  <a:pt x="25315" y="45911"/>
                  <a:pt x="25315" y="45911"/>
                </a:cubicBezTo>
                <a:lnTo>
                  <a:pt x="23920" y="45911"/>
                </a:lnTo>
                <a:lnTo>
                  <a:pt x="25315" y="45911"/>
                </a:lnTo>
                <a:cubicBezTo>
                  <a:pt x="25315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5315" y="43152"/>
                </a:cubicBezTo>
                <a:lnTo>
                  <a:pt x="26710" y="43152"/>
                </a:lnTo>
                <a:cubicBezTo>
                  <a:pt x="26710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6710" y="44532"/>
                </a:cubicBezTo>
                <a:cubicBezTo>
                  <a:pt x="26710" y="44532"/>
                  <a:pt x="26710" y="45911"/>
                  <a:pt x="26710" y="44532"/>
                </a:cubicBezTo>
                <a:cubicBezTo>
                  <a:pt x="26710" y="44532"/>
                  <a:pt x="26710" y="44532"/>
                  <a:pt x="28106" y="44532"/>
                </a:cubicBezTo>
                <a:cubicBezTo>
                  <a:pt x="26710" y="45911"/>
                  <a:pt x="26710" y="45911"/>
                  <a:pt x="26710" y="45911"/>
                </a:cubicBezTo>
                <a:lnTo>
                  <a:pt x="28106" y="45911"/>
                </a:lnTo>
                <a:cubicBezTo>
                  <a:pt x="28106" y="45911"/>
                  <a:pt x="28106" y="45911"/>
                  <a:pt x="26710" y="45911"/>
                </a:cubicBezTo>
                <a:cubicBezTo>
                  <a:pt x="28106" y="45911"/>
                  <a:pt x="28106" y="45911"/>
                  <a:pt x="28106" y="45911"/>
                </a:cubicBezTo>
                <a:lnTo>
                  <a:pt x="28106" y="47290"/>
                </a:lnTo>
                <a:cubicBezTo>
                  <a:pt x="28106" y="47290"/>
                  <a:pt x="28106" y="47290"/>
                  <a:pt x="26710" y="47290"/>
                </a:cubicBezTo>
                <a:close/>
                <a:moveTo>
                  <a:pt x="26710" y="78029"/>
                </a:moveTo>
                <a:lnTo>
                  <a:pt x="26710" y="78029"/>
                </a:lnTo>
                <a:lnTo>
                  <a:pt x="26710" y="76650"/>
                </a:lnTo>
                <a:lnTo>
                  <a:pt x="26710" y="78029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6403"/>
                  <a:pt x="26710" y="26403"/>
                  <a:pt x="26710" y="26403"/>
                </a:cubicBezTo>
                <a:cubicBezTo>
                  <a:pt x="26710" y="26403"/>
                  <a:pt x="26710" y="26403"/>
                  <a:pt x="26710" y="25024"/>
                </a:cubicBezTo>
                <a:close/>
                <a:moveTo>
                  <a:pt x="22524" y="47290"/>
                </a:moveTo>
                <a:lnTo>
                  <a:pt x="22524" y="47290"/>
                </a:lnTo>
                <a:lnTo>
                  <a:pt x="23920" y="47290"/>
                </a:lnTo>
                <a:cubicBezTo>
                  <a:pt x="23920" y="47290"/>
                  <a:pt x="23920" y="47290"/>
                  <a:pt x="22524" y="47290"/>
                </a:cubicBezTo>
                <a:close/>
                <a:moveTo>
                  <a:pt x="19734" y="64039"/>
                </a:moveTo>
                <a:lnTo>
                  <a:pt x="19734" y="64039"/>
                </a:lnTo>
                <a:lnTo>
                  <a:pt x="21129" y="64039"/>
                </a:lnTo>
                <a:cubicBezTo>
                  <a:pt x="21129" y="64039"/>
                  <a:pt x="21129" y="64039"/>
                  <a:pt x="19734" y="64039"/>
                </a:cubicBezTo>
                <a:close/>
                <a:moveTo>
                  <a:pt x="19734" y="71133"/>
                </a:moveTo>
                <a:lnTo>
                  <a:pt x="19734" y="71133"/>
                </a:lnTo>
                <a:lnTo>
                  <a:pt x="21129" y="71133"/>
                </a:lnTo>
                <a:cubicBezTo>
                  <a:pt x="19734" y="71133"/>
                  <a:pt x="21129" y="71133"/>
                  <a:pt x="19734" y="71133"/>
                </a:cubicBezTo>
                <a:close/>
                <a:moveTo>
                  <a:pt x="18338" y="64039"/>
                </a:moveTo>
                <a:lnTo>
                  <a:pt x="18338" y="64039"/>
                </a:lnTo>
                <a:cubicBezTo>
                  <a:pt x="18338" y="64039"/>
                  <a:pt x="18338" y="64039"/>
                  <a:pt x="16943" y="64039"/>
                </a:cubicBezTo>
                <a:cubicBezTo>
                  <a:pt x="16943" y="64039"/>
                  <a:pt x="16943" y="64039"/>
                  <a:pt x="15548" y="64039"/>
                </a:cubicBezTo>
                <a:cubicBezTo>
                  <a:pt x="16943" y="64039"/>
                  <a:pt x="16943" y="64039"/>
                  <a:pt x="16943" y="64039"/>
                </a:cubicBezTo>
                <a:lnTo>
                  <a:pt x="18338" y="64039"/>
                </a:lnTo>
                <a:lnTo>
                  <a:pt x="19734" y="64039"/>
                </a:lnTo>
                <a:cubicBezTo>
                  <a:pt x="18338" y="64039"/>
                  <a:pt x="18338" y="64039"/>
                  <a:pt x="18338" y="64039"/>
                </a:cubicBez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4152" y="64039"/>
                </a:moveTo>
                <a:lnTo>
                  <a:pt x="14152" y="64039"/>
                </a:lnTo>
                <a:cubicBezTo>
                  <a:pt x="14152" y="64039"/>
                  <a:pt x="14152" y="64039"/>
                  <a:pt x="15548" y="64039"/>
                </a:cubicBezTo>
                <a:cubicBezTo>
                  <a:pt x="14152" y="64039"/>
                  <a:pt x="14152" y="64039"/>
                  <a:pt x="14152" y="64039"/>
                </a:cubicBezTo>
                <a:close/>
                <a:moveTo>
                  <a:pt x="95880" y="65418"/>
                </a:moveTo>
                <a:lnTo>
                  <a:pt x="95880" y="65418"/>
                </a:lnTo>
                <a:lnTo>
                  <a:pt x="97275" y="65418"/>
                </a:lnTo>
                <a:lnTo>
                  <a:pt x="97275" y="66798"/>
                </a:lnTo>
                <a:cubicBezTo>
                  <a:pt x="97275" y="66798"/>
                  <a:pt x="97275" y="66798"/>
                  <a:pt x="95880" y="66798"/>
                </a:cubicBezTo>
                <a:lnTo>
                  <a:pt x="95880" y="65418"/>
                </a:lnTo>
                <a:close/>
                <a:moveTo>
                  <a:pt x="57807" y="34876"/>
                </a:moveTo>
                <a:lnTo>
                  <a:pt x="57807" y="34876"/>
                </a:lnTo>
                <a:cubicBezTo>
                  <a:pt x="57807" y="34876"/>
                  <a:pt x="57807" y="34876"/>
                  <a:pt x="57807" y="36256"/>
                </a:cubicBezTo>
                <a:cubicBezTo>
                  <a:pt x="57807" y="36256"/>
                  <a:pt x="57807" y="36256"/>
                  <a:pt x="56411" y="36256"/>
                </a:cubicBezTo>
                <a:cubicBezTo>
                  <a:pt x="56411" y="36256"/>
                  <a:pt x="56411" y="36256"/>
                  <a:pt x="56411" y="34876"/>
                </a:cubicBezTo>
                <a:lnTo>
                  <a:pt x="57807" y="34876"/>
                </a:lnTo>
                <a:close/>
                <a:moveTo>
                  <a:pt x="59202" y="36256"/>
                </a:moveTo>
                <a:lnTo>
                  <a:pt x="59202" y="36256"/>
                </a:lnTo>
                <a:cubicBezTo>
                  <a:pt x="59202" y="37635"/>
                  <a:pt x="59202" y="36256"/>
                  <a:pt x="59202" y="37635"/>
                </a:cubicBezTo>
                <a:lnTo>
                  <a:pt x="57807" y="37635"/>
                </a:lnTo>
                <a:cubicBezTo>
                  <a:pt x="57807" y="36256"/>
                  <a:pt x="57807" y="36256"/>
                  <a:pt x="59202" y="36256"/>
                </a:cubicBez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4384"/>
                </a:moveTo>
                <a:lnTo>
                  <a:pt x="15548" y="54384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3004"/>
                  <a:pt x="15548" y="53004"/>
                  <a:pt x="15548" y="54384"/>
                </a:cubicBez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3" name="Shape 4868">
            <a:extLst>
              <a:ext uri="{FF2B5EF4-FFF2-40B4-BE49-F238E27FC236}">
                <a16:creationId xmlns:a16="http://schemas.microsoft.com/office/drawing/2014/main" xmlns="" id="{D9B4077F-E95A-4E23-9F1A-7A0A96EB9917}"/>
              </a:ext>
            </a:extLst>
          </p:cNvPr>
          <p:cNvSpPr/>
          <p:nvPr/>
        </p:nvSpPr>
        <p:spPr>
          <a:xfrm>
            <a:off x="6586312" y="1700287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2"/>
                </a:moveTo>
                <a:lnTo>
                  <a:pt x="59901" y="119802"/>
                </a:lnTo>
                <a:cubicBezTo>
                  <a:pt x="26403" y="119802"/>
                  <a:pt x="0" y="93399"/>
                  <a:pt x="0" y="59901"/>
                </a:cubicBezTo>
                <a:cubicBezTo>
                  <a:pt x="0" y="26403"/>
                  <a:pt x="26403" y="0"/>
                  <a:pt x="59901" y="0"/>
                </a:cubicBezTo>
                <a:cubicBezTo>
                  <a:pt x="93201" y="0"/>
                  <a:pt x="119802" y="26403"/>
                  <a:pt x="119802" y="59901"/>
                </a:cubicBezTo>
                <a:cubicBezTo>
                  <a:pt x="119802" y="93399"/>
                  <a:pt x="93201" y="119802"/>
                  <a:pt x="59901" y="119802"/>
                </a:cubicBezTo>
                <a:close/>
                <a:moveTo>
                  <a:pt x="59901" y="11231"/>
                </a:moveTo>
                <a:lnTo>
                  <a:pt x="59901" y="11231"/>
                </a:lnTo>
                <a:cubicBezTo>
                  <a:pt x="33300" y="11231"/>
                  <a:pt x="11034" y="33497"/>
                  <a:pt x="11034" y="59901"/>
                </a:cubicBezTo>
                <a:cubicBezTo>
                  <a:pt x="11034" y="86305"/>
                  <a:pt x="33300" y="108571"/>
                  <a:pt x="59901" y="108571"/>
                </a:cubicBezTo>
                <a:cubicBezTo>
                  <a:pt x="86305" y="108571"/>
                  <a:pt x="108571" y="86305"/>
                  <a:pt x="108571" y="59901"/>
                </a:cubicBezTo>
                <a:cubicBezTo>
                  <a:pt x="108571" y="33497"/>
                  <a:pt x="86305" y="11231"/>
                  <a:pt x="59901" y="11231"/>
                </a:cubicBezTo>
                <a:close/>
                <a:moveTo>
                  <a:pt x="47290" y="71133"/>
                </a:moveTo>
                <a:lnTo>
                  <a:pt x="47290" y="71133"/>
                </a:lnTo>
                <a:cubicBezTo>
                  <a:pt x="30541" y="30738"/>
                  <a:pt x="30541" y="30738"/>
                  <a:pt x="30541" y="30738"/>
                </a:cubicBezTo>
                <a:cubicBezTo>
                  <a:pt x="72315" y="47290"/>
                  <a:pt x="72315" y="47290"/>
                  <a:pt x="72315" y="47290"/>
                </a:cubicBezTo>
                <a:cubicBezTo>
                  <a:pt x="89064" y="89064"/>
                  <a:pt x="89064" y="89064"/>
                  <a:pt x="89064" y="89064"/>
                </a:cubicBezTo>
                <a:lnTo>
                  <a:pt x="47290" y="71133"/>
                </a:lnTo>
                <a:close/>
                <a:moveTo>
                  <a:pt x="59901" y="54384"/>
                </a:moveTo>
                <a:lnTo>
                  <a:pt x="59901" y="54384"/>
                </a:lnTo>
                <a:cubicBezTo>
                  <a:pt x="57142" y="54384"/>
                  <a:pt x="54384" y="57142"/>
                  <a:pt x="54384" y="59901"/>
                </a:cubicBezTo>
                <a:cubicBezTo>
                  <a:pt x="54384" y="62660"/>
                  <a:pt x="57142" y="65418"/>
                  <a:pt x="59901" y="65418"/>
                </a:cubicBezTo>
                <a:cubicBezTo>
                  <a:pt x="62660" y="65418"/>
                  <a:pt x="65418" y="62660"/>
                  <a:pt x="65418" y="59901"/>
                </a:cubicBezTo>
                <a:cubicBezTo>
                  <a:pt x="65418" y="57142"/>
                  <a:pt x="62660" y="54384"/>
                  <a:pt x="59901" y="5438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4" name="Shape 4869">
            <a:extLst>
              <a:ext uri="{FF2B5EF4-FFF2-40B4-BE49-F238E27FC236}">
                <a16:creationId xmlns:a16="http://schemas.microsoft.com/office/drawing/2014/main" xmlns="" id="{E4319336-D8B8-46B0-ADF8-1C2B1856E9D7}"/>
              </a:ext>
            </a:extLst>
          </p:cNvPr>
          <p:cNvSpPr/>
          <p:nvPr/>
        </p:nvSpPr>
        <p:spPr>
          <a:xfrm>
            <a:off x="6082676" y="1700287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5418"/>
                </a:moveTo>
                <a:lnTo>
                  <a:pt x="114019" y="65418"/>
                </a:lnTo>
                <a:cubicBezTo>
                  <a:pt x="108438" y="65418"/>
                  <a:pt x="108438" y="65418"/>
                  <a:pt x="108438" y="65418"/>
                </a:cubicBezTo>
                <a:cubicBezTo>
                  <a:pt x="105647" y="87684"/>
                  <a:pt x="88704" y="105812"/>
                  <a:pt x="66179" y="107192"/>
                </a:cubicBezTo>
                <a:cubicBezTo>
                  <a:pt x="66179" y="114285"/>
                  <a:pt x="66179" y="114285"/>
                  <a:pt x="66179" y="114285"/>
                </a:cubicBezTo>
                <a:cubicBezTo>
                  <a:pt x="66179" y="117044"/>
                  <a:pt x="63388" y="119802"/>
                  <a:pt x="60598" y="119802"/>
                </a:cubicBezTo>
                <a:cubicBezTo>
                  <a:pt x="56411" y="119802"/>
                  <a:pt x="55016" y="117044"/>
                  <a:pt x="55016" y="114285"/>
                </a:cubicBezTo>
                <a:cubicBezTo>
                  <a:pt x="55016" y="107192"/>
                  <a:pt x="55016" y="107192"/>
                  <a:pt x="55016" y="107192"/>
                </a:cubicBezTo>
                <a:cubicBezTo>
                  <a:pt x="32292" y="105812"/>
                  <a:pt x="14152" y="87684"/>
                  <a:pt x="11162" y="65418"/>
                </a:cubicBezTo>
                <a:cubicBezTo>
                  <a:pt x="5581" y="65418"/>
                  <a:pt x="5581" y="65418"/>
                  <a:pt x="5581" y="65418"/>
                </a:cubicBezTo>
                <a:cubicBezTo>
                  <a:pt x="2790" y="65418"/>
                  <a:pt x="0" y="62660"/>
                  <a:pt x="0" y="59901"/>
                </a:cubicBezTo>
                <a:cubicBezTo>
                  <a:pt x="0" y="57142"/>
                  <a:pt x="2790" y="54384"/>
                  <a:pt x="5581" y="54384"/>
                </a:cubicBezTo>
                <a:cubicBezTo>
                  <a:pt x="11162" y="54384"/>
                  <a:pt x="11162" y="54384"/>
                  <a:pt x="11162" y="54384"/>
                </a:cubicBezTo>
                <a:cubicBezTo>
                  <a:pt x="14152" y="32118"/>
                  <a:pt x="32292" y="13990"/>
                  <a:pt x="55016" y="12610"/>
                </a:cubicBezTo>
                <a:cubicBezTo>
                  <a:pt x="55016" y="5517"/>
                  <a:pt x="55016" y="5517"/>
                  <a:pt x="55016" y="5517"/>
                </a:cubicBezTo>
                <a:cubicBezTo>
                  <a:pt x="55016" y="2758"/>
                  <a:pt x="56411" y="0"/>
                  <a:pt x="60598" y="0"/>
                </a:cubicBezTo>
                <a:cubicBezTo>
                  <a:pt x="63388" y="0"/>
                  <a:pt x="66179" y="2758"/>
                  <a:pt x="66179" y="5517"/>
                </a:cubicBezTo>
                <a:cubicBezTo>
                  <a:pt x="66179" y="12610"/>
                  <a:pt x="66179" y="12610"/>
                  <a:pt x="66179" y="12610"/>
                </a:cubicBezTo>
                <a:cubicBezTo>
                  <a:pt x="88704" y="13990"/>
                  <a:pt x="105647" y="32118"/>
                  <a:pt x="108438" y="54384"/>
                </a:cubicBezTo>
                <a:cubicBezTo>
                  <a:pt x="114019" y="54384"/>
                  <a:pt x="114019" y="54384"/>
                  <a:pt x="114019" y="54384"/>
                </a:cubicBezTo>
                <a:cubicBezTo>
                  <a:pt x="118405" y="54384"/>
                  <a:pt x="119800" y="57142"/>
                  <a:pt x="119800" y="59901"/>
                </a:cubicBezTo>
                <a:cubicBezTo>
                  <a:pt x="119800" y="62660"/>
                  <a:pt x="118405" y="65418"/>
                  <a:pt x="114019" y="65418"/>
                </a:cubicBezTo>
                <a:close/>
                <a:moveTo>
                  <a:pt x="85913" y="54384"/>
                </a:moveTo>
                <a:lnTo>
                  <a:pt x="85913" y="54384"/>
                </a:lnTo>
                <a:cubicBezTo>
                  <a:pt x="97076" y="54384"/>
                  <a:pt x="97076" y="54384"/>
                  <a:pt x="97076" y="54384"/>
                </a:cubicBezTo>
                <a:cubicBezTo>
                  <a:pt x="94285" y="37635"/>
                  <a:pt x="81727" y="25024"/>
                  <a:pt x="66179" y="23645"/>
                </a:cubicBezTo>
                <a:cubicBezTo>
                  <a:pt x="66179" y="33497"/>
                  <a:pt x="66179" y="33497"/>
                  <a:pt x="66179" y="33497"/>
                </a:cubicBezTo>
                <a:cubicBezTo>
                  <a:pt x="66179" y="37635"/>
                  <a:pt x="63388" y="39014"/>
                  <a:pt x="60598" y="39014"/>
                </a:cubicBezTo>
                <a:cubicBezTo>
                  <a:pt x="56411" y="39014"/>
                  <a:pt x="55016" y="37635"/>
                  <a:pt x="55016" y="33497"/>
                </a:cubicBezTo>
                <a:cubicBezTo>
                  <a:pt x="55016" y="23645"/>
                  <a:pt x="55016" y="23645"/>
                  <a:pt x="55016" y="23645"/>
                </a:cubicBezTo>
                <a:cubicBezTo>
                  <a:pt x="38073" y="25024"/>
                  <a:pt x="25315" y="37635"/>
                  <a:pt x="22524" y="54384"/>
                </a:cubicBezTo>
                <a:cubicBezTo>
                  <a:pt x="33687" y="54384"/>
                  <a:pt x="33687" y="54384"/>
                  <a:pt x="33687" y="54384"/>
                </a:cubicBezTo>
                <a:cubicBezTo>
                  <a:pt x="36677" y="54384"/>
                  <a:pt x="39468" y="57142"/>
                  <a:pt x="39468" y="59901"/>
                </a:cubicBezTo>
                <a:cubicBezTo>
                  <a:pt x="39468" y="62660"/>
                  <a:pt x="36677" y="65418"/>
                  <a:pt x="33687" y="65418"/>
                </a:cubicBezTo>
                <a:cubicBezTo>
                  <a:pt x="22524" y="65418"/>
                  <a:pt x="22524" y="65418"/>
                  <a:pt x="22524" y="65418"/>
                </a:cubicBezTo>
                <a:cubicBezTo>
                  <a:pt x="25315" y="82167"/>
                  <a:pt x="38073" y="94778"/>
                  <a:pt x="55016" y="96157"/>
                </a:cubicBezTo>
                <a:cubicBezTo>
                  <a:pt x="55016" y="86305"/>
                  <a:pt x="55016" y="86305"/>
                  <a:pt x="55016" y="86305"/>
                </a:cubicBezTo>
                <a:cubicBezTo>
                  <a:pt x="55016" y="82167"/>
                  <a:pt x="56411" y="80788"/>
                  <a:pt x="60598" y="80788"/>
                </a:cubicBezTo>
                <a:cubicBezTo>
                  <a:pt x="63388" y="80788"/>
                  <a:pt x="66179" y="82167"/>
                  <a:pt x="66179" y="86305"/>
                </a:cubicBezTo>
                <a:cubicBezTo>
                  <a:pt x="66179" y="96157"/>
                  <a:pt x="66179" y="96157"/>
                  <a:pt x="66179" y="96157"/>
                </a:cubicBezTo>
                <a:cubicBezTo>
                  <a:pt x="81727" y="94778"/>
                  <a:pt x="94285" y="82167"/>
                  <a:pt x="97076" y="65418"/>
                </a:cubicBezTo>
                <a:cubicBezTo>
                  <a:pt x="85913" y="65418"/>
                  <a:pt x="85913" y="65418"/>
                  <a:pt x="85913" y="65418"/>
                </a:cubicBezTo>
                <a:cubicBezTo>
                  <a:pt x="83122" y="65418"/>
                  <a:pt x="80332" y="62660"/>
                  <a:pt x="80332" y="59901"/>
                </a:cubicBezTo>
                <a:cubicBezTo>
                  <a:pt x="80332" y="57142"/>
                  <a:pt x="83122" y="54384"/>
                  <a:pt x="85913" y="54384"/>
                </a:cubicBezTo>
                <a:close/>
                <a:moveTo>
                  <a:pt x="60598" y="65418"/>
                </a:moveTo>
                <a:lnTo>
                  <a:pt x="60598" y="65418"/>
                </a:lnTo>
                <a:cubicBezTo>
                  <a:pt x="56411" y="65418"/>
                  <a:pt x="55016" y="62660"/>
                  <a:pt x="55016" y="59901"/>
                </a:cubicBezTo>
                <a:cubicBezTo>
                  <a:pt x="55016" y="57142"/>
                  <a:pt x="56411" y="54384"/>
                  <a:pt x="60598" y="54384"/>
                </a:cubicBezTo>
                <a:cubicBezTo>
                  <a:pt x="63388" y="54384"/>
                  <a:pt x="66179" y="57142"/>
                  <a:pt x="66179" y="59901"/>
                </a:cubicBezTo>
                <a:cubicBezTo>
                  <a:pt x="66179" y="62660"/>
                  <a:pt x="63388" y="65418"/>
                  <a:pt x="60598" y="65418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5" name="Shape 4870">
            <a:extLst>
              <a:ext uri="{FF2B5EF4-FFF2-40B4-BE49-F238E27FC236}">
                <a16:creationId xmlns:a16="http://schemas.microsoft.com/office/drawing/2014/main" xmlns="" id="{DBC0F89F-9CA5-4430-AF4E-2CC99627ABA4}"/>
              </a:ext>
            </a:extLst>
          </p:cNvPr>
          <p:cNvSpPr/>
          <p:nvPr/>
        </p:nvSpPr>
        <p:spPr>
          <a:xfrm>
            <a:off x="5610783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801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9383" y="15369"/>
                  <a:pt x="20616" y="29359"/>
                  <a:pt x="20616" y="44532"/>
                </a:cubicBezTo>
                <a:cubicBezTo>
                  <a:pt x="20616" y="61280"/>
                  <a:pt x="39383" y="75270"/>
                  <a:pt x="60000" y="75270"/>
                </a:cubicBezTo>
                <a:cubicBezTo>
                  <a:pt x="82202" y="75270"/>
                  <a:pt x="100969" y="61280"/>
                  <a:pt x="100969" y="44532"/>
                </a:cubicBezTo>
                <a:cubicBezTo>
                  <a:pt x="100969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41233" y="50049"/>
                  <a:pt x="41233" y="50049"/>
                  <a:pt x="41233" y="50049"/>
                </a:cubicBezTo>
                <a:cubicBezTo>
                  <a:pt x="35682" y="50049"/>
                  <a:pt x="33832" y="48669"/>
                  <a:pt x="33832" y="44532"/>
                </a:cubicBezTo>
                <a:cubicBezTo>
                  <a:pt x="33832" y="41773"/>
                  <a:pt x="35682" y="39014"/>
                  <a:pt x="41233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317" y="39014"/>
                  <a:pt x="88017" y="41773"/>
                  <a:pt x="88017" y="44532"/>
                </a:cubicBezTo>
                <a:cubicBezTo>
                  <a:pt x="88017" y="48669"/>
                  <a:pt x="84317" y="50049"/>
                  <a:pt x="80352" y="5004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6" name="Shape 4871">
            <a:extLst>
              <a:ext uri="{FF2B5EF4-FFF2-40B4-BE49-F238E27FC236}">
                <a16:creationId xmlns:a16="http://schemas.microsoft.com/office/drawing/2014/main" xmlns="" id="{24F4F232-8AF3-4138-A63F-B6CECF70CC2A}"/>
              </a:ext>
            </a:extLst>
          </p:cNvPr>
          <p:cNvSpPr/>
          <p:nvPr/>
        </p:nvSpPr>
        <p:spPr>
          <a:xfrm>
            <a:off x="5105031" y="1700287"/>
            <a:ext cx="217961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20616" y="29359"/>
                  <a:pt x="20616" y="44532"/>
                </a:cubicBezTo>
                <a:cubicBezTo>
                  <a:pt x="20616" y="61280"/>
                  <a:pt x="37533" y="75270"/>
                  <a:pt x="60000" y="75270"/>
                </a:cubicBezTo>
                <a:cubicBezTo>
                  <a:pt x="82202" y="75270"/>
                  <a:pt x="99118" y="61280"/>
                  <a:pt x="99118" y="44532"/>
                </a:cubicBezTo>
                <a:cubicBezTo>
                  <a:pt x="99118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67400" y="50049"/>
                  <a:pt x="67400" y="50049"/>
                  <a:pt x="67400" y="50049"/>
                </a:cubicBezTo>
                <a:cubicBezTo>
                  <a:pt x="67400" y="59901"/>
                  <a:pt x="67400" y="59901"/>
                  <a:pt x="67400" y="59901"/>
                </a:cubicBezTo>
                <a:cubicBezTo>
                  <a:pt x="67400" y="62660"/>
                  <a:pt x="63700" y="65418"/>
                  <a:pt x="60000" y="65418"/>
                </a:cubicBezTo>
                <a:cubicBezTo>
                  <a:pt x="56299" y="65418"/>
                  <a:pt x="52334" y="62660"/>
                  <a:pt x="52334" y="59901"/>
                </a:cubicBezTo>
                <a:cubicBezTo>
                  <a:pt x="52334" y="50049"/>
                  <a:pt x="52334" y="50049"/>
                  <a:pt x="52334" y="50049"/>
                </a:cubicBezTo>
                <a:cubicBezTo>
                  <a:pt x="39383" y="50049"/>
                  <a:pt x="39383" y="50049"/>
                  <a:pt x="39383" y="50049"/>
                </a:cubicBezTo>
                <a:cubicBezTo>
                  <a:pt x="35682" y="50049"/>
                  <a:pt x="31718" y="48669"/>
                  <a:pt x="31718" y="44532"/>
                </a:cubicBezTo>
                <a:cubicBezTo>
                  <a:pt x="31718" y="41773"/>
                  <a:pt x="35682" y="39014"/>
                  <a:pt x="39383" y="39014"/>
                </a:cubicBezTo>
                <a:cubicBezTo>
                  <a:pt x="52334" y="39014"/>
                  <a:pt x="52334" y="39014"/>
                  <a:pt x="52334" y="39014"/>
                </a:cubicBezTo>
                <a:cubicBezTo>
                  <a:pt x="52334" y="30738"/>
                  <a:pt x="52334" y="30738"/>
                  <a:pt x="52334" y="30738"/>
                </a:cubicBezTo>
                <a:cubicBezTo>
                  <a:pt x="52334" y="26403"/>
                  <a:pt x="56299" y="25024"/>
                  <a:pt x="60000" y="25024"/>
                </a:cubicBezTo>
                <a:cubicBezTo>
                  <a:pt x="63700" y="25024"/>
                  <a:pt x="67400" y="26403"/>
                  <a:pt x="67400" y="30738"/>
                </a:cubicBezTo>
                <a:cubicBezTo>
                  <a:pt x="67400" y="39014"/>
                  <a:pt x="67400" y="39014"/>
                  <a:pt x="67400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052" y="39014"/>
                  <a:pt x="88017" y="41773"/>
                  <a:pt x="88017" y="44532"/>
                </a:cubicBezTo>
                <a:cubicBezTo>
                  <a:pt x="88017" y="48669"/>
                  <a:pt x="84052" y="50049"/>
                  <a:pt x="80352" y="5004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7" name="Shape 4872">
            <a:extLst>
              <a:ext uri="{FF2B5EF4-FFF2-40B4-BE49-F238E27FC236}">
                <a16:creationId xmlns:a16="http://schemas.microsoft.com/office/drawing/2014/main" xmlns="" id="{70EB2419-DCBE-44E0-8D88-70A9F2DE51C9}"/>
              </a:ext>
            </a:extLst>
          </p:cNvPr>
          <p:cNvSpPr/>
          <p:nvPr/>
        </p:nvSpPr>
        <p:spPr>
          <a:xfrm>
            <a:off x="4599280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171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18766" y="29359"/>
                  <a:pt x="18766" y="44532"/>
                </a:cubicBezTo>
                <a:cubicBezTo>
                  <a:pt x="18766" y="61280"/>
                  <a:pt x="37533" y="75270"/>
                  <a:pt x="60000" y="75270"/>
                </a:cubicBezTo>
                <a:cubicBezTo>
                  <a:pt x="80352" y="75270"/>
                  <a:pt x="99118" y="61280"/>
                  <a:pt x="99118" y="44532"/>
                </a:cubicBezTo>
                <a:cubicBezTo>
                  <a:pt x="99118" y="29359"/>
                  <a:pt x="80352" y="15369"/>
                  <a:pt x="60000" y="15369"/>
                </a:cubicBezTo>
                <a:close/>
                <a:moveTo>
                  <a:pt x="60000" y="59901"/>
                </a:moveTo>
                <a:lnTo>
                  <a:pt x="60000" y="59901"/>
                </a:lnTo>
                <a:cubicBezTo>
                  <a:pt x="48634" y="59901"/>
                  <a:pt x="39383" y="53004"/>
                  <a:pt x="39383" y="44532"/>
                </a:cubicBezTo>
                <a:cubicBezTo>
                  <a:pt x="39383" y="36256"/>
                  <a:pt x="48634" y="30738"/>
                  <a:pt x="60000" y="30738"/>
                </a:cubicBezTo>
                <a:cubicBezTo>
                  <a:pt x="71101" y="30738"/>
                  <a:pt x="78502" y="36256"/>
                  <a:pt x="78502" y="44532"/>
                </a:cubicBezTo>
                <a:cubicBezTo>
                  <a:pt x="78502" y="53004"/>
                  <a:pt x="71101" y="59901"/>
                  <a:pt x="60000" y="59901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8" name="Shape 4873">
            <a:extLst>
              <a:ext uri="{FF2B5EF4-FFF2-40B4-BE49-F238E27FC236}">
                <a16:creationId xmlns:a16="http://schemas.microsoft.com/office/drawing/2014/main" xmlns="" id="{AA6120A9-C92C-49B9-A1EB-B095126F837B}"/>
              </a:ext>
            </a:extLst>
          </p:cNvPr>
          <p:cNvSpPr/>
          <p:nvPr/>
        </p:nvSpPr>
        <p:spPr>
          <a:xfrm>
            <a:off x="4091412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7" y="119802"/>
                </a:moveTo>
                <a:lnTo>
                  <a:pt x="59867" y="119802"/>
                </a:lnTo>
                <a:cubicBezTo>
                  <a:pt x="59867" y="119802"/>
                  <a:pt x="0" y="69753"/>
                  <a:pt x="0" y="44532"/>
                </a:cubicBezTo>
                <a:cubicBezTo>
                  <a:pt x="0" y="20886"/>
                  <a:pt x="28079" y="0"/>
                  <a:pt x="59867" y="0"/>
                </a:cubicBezTo>
                <a:cubicBezTo>
                  <a:pt x="93774" y="0"/>
                  <a:pt x="119735" y="20886"/>
                  <a:pt x="119735" y="44532"/>
                </a:cubicBezTo>
                <a:cubicBezTo>
                  <a:pt x="119735" y="69753"/>
                  <a:pt x="59867" y="119802"/>
                  <a:pt x="59867" y="119802"/>
                </a:cubicBezTo>
                <a:close/>
                <a:moveTo>
                  <a:pt x="59867" y="15369"/>
                </a:moveTo>
                <a:lnTo>
                  <a:pt x="59867" y="15369"/>
                </a:lnTo>
                <a:cubicBezTo>
                  <a:pt x="39470" y="15369"/>
                  <a:pt x="20662" y="29359"/>
                  <a:pt x="20662" y="44532"/>
                </a:cubicBezTo>
                <a:cubicBezTo>
                  <a:pt x="20662" y="61280"/>
                  <a:pt x="39470" y="75270"/>
                  <a:pt x="59867" y="75270"/>
                </a:cubicBezTo>
                <a:cubicBezTo>
                  <a:pt x="82384" y="75270"/>
                  <a:pt x="101192" y="61280"/>
                  <a:pt x="101192" y="44532"/>
                </a:cubicBezTo>
                <a:cubicBezTo>
                  <a:pt x="101192" y="29359"/>
                  <a:pt x="82384" y="15369"/>
                  <a:pt x="59867" y="1536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9" name="Shape 4874">
            <a:extLst>
              <a:ext uri="{FF2B5EF4-FFF2-40B4-BE49-F238E27FC236}">
                <a16:creationId xmlns:a16="http://schemas.microsoft.com/office/drawing/2014/main" xmlns="" id="{AD6C062B-200B-4B8A-8721-A876E414B2D2}"/>
              </a:ext>
            </a:extLst>
          </p:cNvPr>
          <p:cNvSpPr/>
          <p:nvPr/>
        </p:nvSpPr>
        <p:spPr>
          <a:xfrm>
            <a:off x="3549687" y="1740503"/>
            <a:ext cx="292024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95496"/>
                </a:moveTo>
                <a:lnTo>
                  <a:pt x="92019" y="95496"/>
                </a:lnTo>
                <a:cubicBezTo>
                  <a:pt x="87881" y="95496"/>
                  <a:pt x="86502" y="92290"/>
                  <a:pt x="86502" y="89083"/>
                </a:cubicBezTo>
                <a:cubicBezTo>
                  <a:pt x="86502" y="85877"/>
                  <a:pt x="87881" y="82442"/>
                  <a:pt x="92019" y="82442"/>
                </a:cubicBezTo>
                <a:cubicBezTo>
                  <a:pt x="100295" y="82442"/>
                  <a:pt x="108768" y="74427"/>
                  <a:pt x="108768" y="63206"/>
                </a:cubicBezTo>
                <a:cubicBezTo>
                  <a:pt x="108768" y="56564"/>
                  <a:pt x="105812" y="51755"/>
                  <a:pt x="103054" y="48549"/>
                </a:cubicBezTo>
                <a:cubicBezTo>
                  <a:pt x="101674" y="48549"/>
                  <a:pt x="101674" y="48549"/>
                  <a:pt x="101674" y="46946"/>
                </a:cubicBezTo>
                <a:lnTo>
                  <a:pt x="100295" y="46946"/>
                </a:lnTo>
                <a:lnTo>
                  <a:pt x="98916" y="45343"/>
                </a:lnTo>
                <a:lnTo>
                  <a:pt x="97536" y="45343"/>
                </a:lnTo>
                <a:cubicBezTo>
                  <a:pt x="97536" y="45343"/>
                  <a:pt x="96157" y="45343"/>
                  <a:pt x="96157" y="43740"/>
                </a:cubicBezTo>
                <a:cubicBezTo>
                  <a:pt x="94778" y="43740"/>
                  <a:pt x="94778" y="43740"/>
                  <a:pt x="94778" y="43740"/>
                </a:cubicBezTo>
                <a:cubicBezTo>
                  <a:pt x="94778" y="43740"/>
                  <a:pt x="94778" y="43740"/>
                  <a:pt x="93399" y="43740"/>
                </a:cubicBezTo>
                <a:cubicBezTo>
                  <a:pt x="92019" y="43740"/>
                  <a:pt x="92019" y="43740"/>
                  <a:pt x="92019" y="43740"/>
                </a:cubicBezTo>
                <a:lnTo>
                  <a:pt x="90640" y="43740"/>
                </a:lnTo>
                <a:cubicBezTo>
                  <a:pt x="90640" y="42137"/>
                  <a:pt x="90640" y="42137"/>
                  <a:pt x="90640" y="40534"/>
                </a:cubicBezTo>
                <a:cubicBezTo>
                  <a:pt x="90640" y="38702"/>
                  <a:pt x="89261" y="38702"/>
                  <a:pt x="89261" y="37099"/>
                </a:cubicBezTo>
                <a:cubicBezTo>
                  <a:pt x="89261" y="35496"/>
                  <a:pt x="89261" y="35496"/>
                  <a:pt x="87881" y="33893"/>
                </a:cubicBezTo>
                <a:cubicBezTo>
                  <a:pt x="87881" y="32290"/>
                  <a:pt x="87881" y="32290"/>
                  <a:pt x="86502" y="30687"/>
                </a:cubicBezTo>
                <a:cubicBezTo>
                  <a:pt x="80788" y="21068"/>
                  <a:pt x="71133" y="12824"/>
                  <a:pt x="59901" y="12824"/>
                </a:cubicBezTo>
                <a:cubicBezTo>
                  <a:pt x="48866" y="12824"/>
                  <a:pt x="39014" y="21068"/>
                  <a:pt x="33497" y="30687"/>
                </a:cubicBezTo>
                <a:cubicBezTo>
                  <a:pt x="32118" y="32290"/>
                  <a:pt x="32118" y="32290"/>
                  <a:pt x="32118" y="33893"/>
                </a:cubicBezTo>
                <a:cubicBezTo>
                  <a:pt x="30738" y="35496"/>
                  <a:pt x="30738" y="35496"/>
                  <a:pt x="30738" y="37099"/>
                </a:cubicBezTo>
                <a:cubicBezTo>
                  <a:pt x="30738" y="38702"/>
                  <a:pt x="29359" y="38702"/>
                  <a:pt x="29359" y="40534"/>
                </a:cubicBezTo>
                <a:cubicBezTo>
                  <a:pt x="29359" y="42137"/>
                  <a:pt x="29359" y="42137"/>
                  <a:pt x="29359" y="43740"/>
                </a:cubicBezTo>
                <a:lnTo>
                  <a:pt x="27980" y="43740"/>
                </a:lnTo>
                <a:cubicBezTo>
                  <a:pt x="27980" y="43740"/>
                  <a:pt x="27980" y="43740"/>
                  <a:pt x="26600" y="43740"/>
                </a:cubicBezTo>
                <a:cubicBezTo>
                  <a:pt x="25221" y="43740"/>
                  <a:pt x="25221" y="43740"/>
                  <a:pt x="25221" y="43740"/>
                </a:cubicBezTo>
                <a:cubicBezTo>
                  <a:pt x="25221" y="43740"/>
                  <a:pt x="25221" y="43740"/>
                  <a:pt x="23842" y="43740"/>
                </a:cubicBezTo>
                <a:cubicBezTo>
                  <a:pt x="23842" y="45343"/>
                  <a:pt x="22266" y="45343"/>
                  <a:pt x="22266" y="45343"/>
                </a:cubicBezTo>
                <a:lnTo>
                  <a:pt x="20886" y="45343"/>
                </a:lnTo>
                <a:lnTo>
                  <a:pt x="19507" y="46946"/>
                </a:lnTo>
                <a:lnTo>
                  <a:pt x="18128" y="46946"/>
                </a:lnTo>
                <a:cubicBezTo>
                  <a:pt x="18128" y="48549"/>
                  <a:pt x="18128" y="48549"/>
                  <a:pt x="16748" y="48549"/>
                </a:cubicBezTo>
                <a:cubicBezTo>
                  <a:pt x="13990" y="51755"/>
                  <a:pt x="11231" y="56564"/>
                  <a:pt x="11231" y="63206"/>
                </a:cubicBezTo>
                <a:cubicBezTo>
                  <a:pt x="11231" y="74427"/>
                  <a:pt x="19507" y="82442"/>
                  <a:pt x="27980" y="82442"/>
                </a:cubicBezTo>
                <a:cubicBezTo>
                  <a:pt x="32118" y="82442"/>
                  <a:pt x="33497" y="85877"/>
                  <a:pt x="33497" y="89083"/>
                </a:cubicBezTo>
                <a:cubicBezTo>
                  <a:pt x="33497" y="92290"/>
                  <a:pt x="32118" y="95496"/>
                  <a:pt x="27980" y="95496"/>
                </a:cubicBezTo>
                <a:cubicBezTo>
                  <a:pt x="12610" y="95496"/>
                  <a:pt x="0" y="80839"/>
                  <a:pt x="0" y="63206"/>
                </a:cubicBezTo>
                <a:cubicBezTo>
                  <a:pt x="0" y="48549"/>
                  <a:pt x="8472" y="35496"/>
                  <a:pt x="19507" y="32290"/>
                </a:cubicBezTo>
                <a:cubicBezTo>
                  <a:pt x="26600" y="12824"/>
                  <a:pt x="41773" y="0"/>
                  <a:pt x="59901" y="0"/>
                </a:cubicBezTo>
                <a:cubicBezTo>
                  <a:pt x="78029" y="0"/>
                  <a:pt x="93399" y="12824"/>
                  <a:pt x="100295" y="32290"/>
                </a:cubicBezTo>
                <a:cubicBezTo>
                  <a:pt x="111527" y="35496"/>
                  <a:pt x="119802" y="48549"/>
                  <a:pt x="119802" y="63206"/>
                </a:cubicBezTo>
                <a:cubicBezTo>
                  <a:pt x="119802" y="80839"/>
                  <a:pt x="107389" y="95496"/>
                  <a:pt x="92019" y="95496"/>
                </a:cubicBezTo>
                <a:close/>
                <a:moveTo>
                  <a:pt x="39014" y="80839"/>
                </a:moveTo>
                <a:lnTo>
                  <a:pt x="39014" y="80839"/>
                </a:lnTo>
                <a:cubicBezTo>
                  <a:pt x="55763" y="58167"/>
                  <a:pt x="55763" y="58167"/>
                  <a:pt x="55763" y="58167"/>
                </a:cubicBezTo>
                <a:cubicBezTo>
                  <a:pt x="57142" y="58167"/>
                  <a:pt x="58522" y="56564"/>
                  <a:pt x="59901" y="56564"/>
                </a:cubicBezTo>
                <a:cubicBezTo>
                  <a:pt x="61280" y="56564"/>
                  <a:pt x="62660" y="58167"/>
                  <a:pt x="64236" y="58167"/>
                </a:cubicBezTo>
                <a:cubicBezTo>
                  <a:pt x="80788" y="80839"/>
                  <a:pt x="80788" y="80839"/>
                  <a:pt x="80788" y="80839"/>
                </a:cubicBezTo>
                <a:cubicBezTo>
                  <a:pt x="82167" y="80839"/>
                  <a:pt x="82167" y="82442"/>
                  <a:pt x="82167" y="84045"/>
                </a:cubicBezTo>
                <a:cubicBezTo>
                  <a:pt x="82167" y="89083"/>
                  <a:pt x="79408" y="90687"/>
                  <a:pt x="76650" y="90687"/>
                </a:cubicBezTo>
                <a:cubicBezTo>
                  <a:pt x="75270" y="90687"/>
                  <a:pt x="73891" y="90687"/>
                  <a:pt x="72512" y="89083"/>
                </a:cubicBezTo>
                <a:cubicBezTo>
                  <a:pt x="65615" y="79236"/>
                  <a:pt x="65615" y="79236"/>
                  <a:pt x="65615" y="79236"/>
                </a:cubicBezTo>
                <a:cubicBezTo>
                  <a:pt x="65615" y="113358"/>
                  <a:pt x="65615" y="113358"/>
                  <a:pt x="65615" y="113358"/>
                </a:cubicBezTo>
                <a:cubicBezTo>
                  <a:pt x="65615" y="116564"/>
                  <a:pt x="62660" y="119770"/>
                  <a:pt x="59901" y="119770"/>
                </a:cubicBezTo>
                <a:cubicBezTo>
                  <a:pt x="57142" y="119770"/>
                  <a:pt x="54384" y="116564"/>
                  <a:pt x="54384" y="113358"/>
                </a:cubicBezTo>
                <a:cubicBezTo>
                  <a:pt x="54384" y="79236"/>
                  <a:pt x="54384" y="79236"/>
                  <a:pt x="54384" y="79236"/>
                </a:cubicBezTo>
                <a:cubicBezTo>
                  <a:pt x="47487" y="89083"/>
                  <a:pt x="47487" y="89083"/>
                  <a:pt x="47487" y="89083"/>
                </a:cubicBezTo>
                <a:cubicBezTo>
                  <a:pt x="46108" y="90687"/>
                  <a:pt x="44532" y="90687"/>
                  <a:pt x="43152" y="90687"/>
                </a:cubicBezTo>
                <a:cubicBezTo>
                  <a:pt x="40394" y="90687"/>
                  <a:pt x="37635" y="89083"/>
                  <a:pt x="37635" y="84045"/>
                </a:cubicBezTo>
                <a:cubicBezTo>
                  <a:pt x="37635" y="82442"/>
                  <a:pt x="37635" y="80839"/>
                  <a:pt x="39014" y="8083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0" name="Shape 4875">
            <a:extLst>
              <a:ext uri="{FF2B5EF4-FFF2-40B4-BE49-F238E27FC236}">
                <a16:creationId xmlns:a16="http://schemas.microsoft.com/office/drawing/2014/main" xmlns="" id="{8A26526F-59CF-4B1F-BD98-E747D4BD4480}"/>
              </a:ext>
            </a:extLst>
          </p:cNvPr>
          <p:cNvSpPr/>
          <p:nvPr/>
        </p:nvSpPr>
        <p:spPr>
          <a:xfrm>
            <a:off x="3043935" y="1740503"/>
            <a:ext cx="289909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95496"/>
                </a:moveTo>
                <a:lnTo>
                  <a:pt x="91694" y="95496"/>
                </a:lnTo>
                <a:cubicBezTo>
                  <a:pt x="88903" y="95496"/>
                  <a:pt x="85913" y="92290"/>
                  <a:pt x="85913" y="89083"/>
                </a:cubicBezTo>
                <a:cubicBezTo>
                  <a:pt x="85913" y="85877"/>
                  <a:pt x="88903" y="82442"/>
                  <a:pt x="91694" y="82442"/>
                </a:cubicBezTo>
                <a:cubicBezTo>
                  <a:pt x="101461" y="82442"/>
                  <a:pt x="108438" y="74427"/>
                  <a:pt x="108438" y="63206"/>
                </a:cubicBezTo>
                <a:cubicBezTo>
                  <a:pt x="108438" y="56564"/>
                  <a:pt x="107043" y="51755"/>
                  <a:pt x="102857" y="48549"/>
                </a:cubicBezTo>
                <a:cubicBezTo>
                  <a:pt x="102857" y="48549"/>
                  <a:pt x="102857" y="48549"/>
                  <a:pt x="101461" y="46946"/>
                </a:cubicBezTo>
                <a:cubicBezTo>
                  <a:pt x="100066" y="46946"/>
                  <a:pt x="100066" y="45343"/>
                  <a:pt x="100066" y="45343"/>
                </a:cubicBezTo>
                <a:cubicBezTo>
                  <a:pt x="100066" y="45343"/>
                  <a:pt x="100066" y="45343"/>
                  <a:pt x="98671" y="45343"/>
                </a:cubicBezTo>
                <a:cubicBezTo>
                  <a:pt x="98671" y="45343"/>
                  <a:pt x="98671" y="45343"/>
                  <a:pt x="97275" y="45343"/>
                </a:cubicBezTo>
                <a:cubicBezTo>
                  <a:pt x="97275" y="45343"/>
                  <a:pt x="97275" y="45343"/>
                  <a:pt x="97275" y="43740"/>
                </a:cubicBezTo>
                <a:lnTo>
                  <a:pt x="95880" y="43740"/>
                </a:lnTo>
                <a:cubicBezTo>
                  <a:pt x="94485" y="43740"/>
                  <a:pt x="94485" y="43740"/>
                  <a:pt x="94485" y="43740"/>
                </a:cubicBezTo>
                <a:cubicBezTo>
                  <a:pt x="93089" y="43740"/>
                  <a:pt x="93089" y="43740"/>
                  <a:pt x="91694" y="43740"/>
                </a:cubicBezTo>
                <a:cubicBezTo>
                  <a:pt x="91694" y="42137"/>
                  <a:pt x="91694" y="42137"/>
                  <a:pt x="91694" y="40534"/>
                </a:cubicBezTo>
                <a:cubicBezTo>
                  <a:pt x="90299" y="40534"/>
                  <a:pt x="90299" y="40534"/>
                  <a:pt x="90299" y="40534"/>
                </a:cubicBezTo>
                <a:cubicBezTo>
                  <a:pt x="90299" y="38702"/>
                  <a:pt x="90299" y="38702"/>
                  <a:pt x="90299" y="37099"/>
                </a:cubicBezTo>
                <a:cubicBezTo>
                  <a:pt x="88903" y="35496"/>
                  <a:pt x="88903" y="35496"/>
                  <a:pt x="88903" y="33893"/>
                </a:cubicBezTo>
                <a:cubicBezTo>
                  <a:pt x="88903" y="32290"/>
                  <a:pt x="87508" y="32290"/>
                  <a:pt x="87508" y="30687"/>
                </a:cubicBezTo>
                <a:cubicBezTo>
                  <a:pt x="81727" y="21068"/>
                  <a:pt x="71960" y="12824"/>
                  <a:pt x="60598" y="12824"/>
                </a:cubicBezTo>
                <a:cubicBezTo>
                  <a:pt x="48039" y="12824"/>
                  <a:pt x="38073" y="21068"/>
                  <a:pt x="32491" y="30687"/>
                </a:cubicBezTo>
                <a:cubicBezTo>
                  <a:pt x="32491" y="32290"/>
                  <a:pt x="32491" y="32290"/>
                  <a:pt x="31096" y="33893"/>
                </a:cubicBezTo>
                <a:cubicBezTo>
                  <a:pt x="31096" y="35496"/>
                  <a:pt x="31096" y="35496"/>
                  <a:pt x="31096" y="37099"/>
                </a:cubicBezTo>
                <a:cubicBezTo>
                  <a:pt x="31096" y="37099"/>
                  <a:pt x="31096" y="37099"/>
                  <a:pt x="29700" y="37099"/>
                </a:cubicBezTo>
                <a:cubicBezTo>
                  <a:pt x="29700" y="38702"/>
                  <a:pt x="29700" y="38702"/>
                  <a:pt x="29700" y="40534"/>
                </a:cubicBezTo>
                <a:cubicBezTo>
                  <a:pt x="29700" y="42137"/>
                  <a:pt x="28305" y="42137"/>
                  <a:pt x="28305" y="43740"/>
                </a:cubicBezTo>
                <a:lnTo>
                  <a:pt x="26910" y="43740"/>
                </a:lnTo>
                <a:cubicBezTo>
                  <a:pt x="26910" y="43740"/>
                  <a:pt x="26910" y="43740"/>
                  <a:pt x="25514" y="43740"/>
                </a:cubicBezTo>
                <a:cubicBezTo>
                  <a:pt x="23920" y="43740"/>
                  <a:pt x="23920" y="43740"/>
                  <a:pt x="23920" y="43740"/>
                </a:cubicBezTo>
                <a:cubicBezTo>
                  <a:pt x="22524" y="45343"/>
                  <a:pt x="22524" y="45343"/>
                  <a:pt x="22524" y="45343"/>
                </a:cubicBezTo>
                <a:cubicBezTo>
                  <a:pt x="21129" y="45343"/>
                  <a:pt x="21129" y="45343"/>
                  <a:pt x="21129" y="45343"/>
                </a:cubicBezTo>
                <a:cubicBezTo>
                  <a:pt x="19734" y="45343"/>
                  <a:pt x="19734" y="46946"/>
                  <a:pt x="19734" y="46946"/>
                </a:cubicBezTo>
                <a:cubicBezTo>
                  <a:pt x="18338" y="46946"/>
                  <a:pt x="18338" y="46946"/>
                  <a:pt x="18338" y="46946"/>
                </a:cubicBezTo>
                <a:cubicBezTo>
                  <a:pt x="18338" y="48549"/>
                  <a:pt x="16943" y="48549"/>
                  <a:pt x="16943" y="48549"/>
                </a:cubicBezTo>
                <a:cubicBezTo>
                  <a:pt x="14152" y="51755"/>
                  <a:pt x="11362" y="56564"/>
                  <a:pt x="11362" y="63206"/>
                </a:cubicBezTo>
                <a:cubicBezTo>
                  <a:pt x="11362" y="74427"/>
                  <a:pt x="18338" y="82442"/>
                  <a:pt x="28305" y="82442"/>
                </a:cubicBezTo>
                <a:cubicBezTo>
                  <a:pt x="31096" y="82442"/>
                  <a:pt x="33887" y="85877"/>
                  <a:pt x="33887" y="89083"/>
                </a:cubicBezTo>
                <a:cubicBezTo>
                  <a:pt x="33887" y="92290"/>
                  <a:pt x="31096" y="95496"/>
                  <a:pt x="28305" y="95496"/>
                </a:cubicBezTo>
                <a:cubicBezTo>
                  <a:pt x="12757" y="95496"/>
                  <a:pt x="0" y="80839"/>
                  <a:pt x="0" y="63206"/>
                </a:cubicBezTo>
                <a:cubicBezTo>
                  <a:pt x="0" y="48549"/>
                  <a:pt x="8571" y="35496"/>
                  <a:pt x="19734" y="32290"/>
                </a:cubicBezTo>
                <a:cubicBezTo>
                  <a:pt x="26910" y="12824"/>
                  <a:pt x="42259" y="0"/>
                  <a:pt x="60598" y="0"/>
                </a:cubicBezTo>
                <a:cubicBezTo>
                  <a:pt x="78936" y="0"/>
                  <a:pt x="94485" y="12824"/>
                  <a:pt x="100066" y="32290"/>
                </a:cubicBezTo>
                <a:cubicBezTo>
                  <a:pt x="111428" y="35496"/>
                  <a:pt x="119800" y="48549"/>
                  <a:pt x="119800" y="63206"/>
                </a:cubicBezTo>
                <a:cubicBezTo>
                  <a:pt x="119800" y="80839"/>
                  <a:pt x="107043" y="95496"/>
                  <a:pt x="91694" y="95496"/>
                </a:cubicBezTo>
                <a:close/>
                <a:moveTo>
                  <a:pt x="43654" y="84045"/>
                </a:moveTo>
                <a:lnTo>
                  <a:pt x="43654" y="84045"/>
                </a:lnTo>
                <a:cubicBezTo>
                  <a:pt x="45049" y="84045"/>
                  <a:pt x="46445" y="85877"/>
                  <a:pt x="48039" y="87480"/>
                </a:cubicBezTo>
                <a:cubicBezTo>
                  <a:pt x="55016" y="95496"/>
                  <a:pt x="55016" y="95496"/>
                  <a:pt x="55016" y="95496"/>
                </a:cubicBezTo>
                <a:cubicBezTo>
                  <a:pt x="55016" y="63206"/>
                  <a:pt x="55016" y="63206"/>
                  <a:pt x="55016" y="63206"/>
                </a:cubicBezTo>
                <a:cubicBezTo>
                  <a:pt x="55016" y="60000"/>
                  <a:pt x="56411" y="56564"/>
                  <a:pt x="60598" y="56564"/>
                </a:cubicBezTo>
                <a:cubicBezTo>
                  <a:pt x="63388" y="56564"/>
                  <a:pt x="66378" y="60000"/>
                  <a:pt x="66378" y="63206"/>
                </a:cubicBezTo>
                <a:cubicBezTo>
                  <a:pt x="66378" y="95496"/>
                  <a:pt x="66378" y="95496"/>
                  <a:pt x="66378" y="95496"/>
                </a:cubicBezTo>
                <a:cubicBezTo>
                  <a:pt x="73355" y="87480"/>
                  <a:pt x="73355" y="87480"/>
                  <a:pt x="73355" y="87480"/>
                </a:cubicBezTo>
                <a:cubicBezTo>
                  <a:pt x="73355" y="85877"/>
                  <a:pt x="74750" y="84045"/>
                  <a:pt x="77541" y="84045"/>
                </a:cubicBezTo>
                <a:cubicBezTo>
                  <a:pt x="80332" y="84045"/>
                  <a:pt x="83122" y="87480"/>
                  <a:pt x="83122" y="90687"/>
                </a:cubicBezTo>
                <a:cubicBezTo>
                  <a:pt x="83122" y="92290"/>
                  <a:pt x="81727" y="93893"/>
                  <a:pt x="81727" y="95496"/>
                </a:cubicBezTo>
                <a:cubicBezTo>
                  <a:pt x="64784" y="116564"/>
                  <a:pt x="64784" y="116564"/>
                  <a:pt x="64784" y="116564"/>
                </a:cubicBezTo>
                <a:cubicBezTo>
                  <a:pt x="63388" y="118167"/>
                  <a:pt x="61993" y="119770"/>
                  <a:pt x="60598" y="119770"/>
                </a:cubicBezTo>
                <a:cubicBezTo>
                  <a:pt x="57807" y="119770"/>
                  <a:pt x="56411" y="118167"/>
                  <a:pt x="56411" y="116564"/>
                </a:cubicBezTo>
                <a:cubicBezTo>
                  <a:pt x="39468" y="95496"/>
                  <a:pt x="39468" y="95496"/>
                  <a:pt x="39468" y="95496"/>
                </a:cubicBezTo>
                <a:cubicBezTo>
                  <a:pt x="38073" y="93893"/>
                  <a:pt x="38073" y="92290"/>
                  <a:pt x="38073" y="90687"/>
                </a:cubicBezTo>
                <a:cubicBezTo>
                  <a:pt x="38073" y="87480"/>
                  <a:pt x="39468" y="84045"/>
                  <a:pt x="43654" y="84045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1" name="Shape 4876">
            <a:extLst>
              <a:ext uri="{FF2B5EF4-FFF2-40B4-BE49-F238E27FC236}">
                <a16:creationId xmlns:a16="http://schemas.microsoft.com/office/drawing/2014/main" xmlns="" id="{BBBA3B29-0539-4B8C-B05E-0B88D4E2D732}"/>
              </a:ext>
            </a:extLst>
          </p:cNvPr>
          <p:cNvSpPr/>
          <p:nvPr/>
        </p:nvSpPr>
        <p:spPr>
          <a:xfrm>
            <a:off x="2538184" y="1740503"/>
            <a:ext cx="289907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100887"/>
                </a:moveTo>
                <a:lnTo>
                  <a:pt x="91694" y="100887"/>
                </a:lnTo>
                <a:cubicBezTo>
                  <a:pt x="88903" y="100887"/>
                  <a:pt x="85913" y="97500"/>
                  <a:pt x="85913" y="94112"/>
                </a:cubicBezTo>
                <a:cubicBezTo>
                  <a:pt x="85913" y="90725"/>
                  <a:pt x="88903" y="87096"/>
                  <a:pt x="91694" y="87096"/>
                </a:cubicBezTo>
                <a:cubicBezTo>
                  <a:pt x="101461" y="87096"/>
                  <a:pt x="108438" y="78629"/>
                  <a:pt x="108438" y="66774"/>
                </a:cubicBezTo>
                <a:cubicBezTo>
                  <a:pt x="108438" y="59758"/>
                  <a:pt x="105647" y="54677"/>
                  <a:pt x="102857" y="51290"/>
                </a:cubicBezTo>
                <a:cubicBezTo>
                  <a:pt x="102857" y="51290"/>
                  <a:pt x="101461" y="51290"/>
                  <a:pt x="101461" y="49596"/>
                </a:cubicBezTo>
                <a:cubicBezTo>
                  <a:pt x="101461" y="49596"/>
                  <a:pt x="101461" y="49596"/>
                  <a:pt x="100066" y="49596"/>
                </a:cubicBezTo>
                <a:cubicBezTo>
                  <a:pt x="100066" y="49596"/>
                  <a:pt x="100066" y="47903"/>
                  <a:pt x="98671" y="47903"/>
                </a:cubicBezTo>
                <a:cubicBezTo>
                  <a:pt x="98671" y="47903"/>
                  <a:pt x="98671" y="47903"/>
                  <a:pt x="97275" y="47903"/>
                </a:cubicBezTo>
                <a:cubicBezTo>
                  <a:pt x="97275" y="47903"/>
                  <a:pt x="97275" y="47903"/>
                  <a:pt x="95880" y="46209"/>
                </a:cubicBezTo>
                <a:cubicBezTo>
                  <a:pt x="95880" y="46209"/>
                  <a:pt x="95880" y="46209"/>
                  <a:pt x="94485" y="46209"/>
                </a:cubicBezTo>
                <a:cubicBezTo>
                  <a:pt x="93089" y="46209"/>
                  <a:pt x="93089" y="46209"/>
                  <a:pt x="93089" y="46209"/>
                </a:cubicBezTo>
                <a:lnTo>
                  <a:pt x="91694" y="46209"/>
                </a:lnTo>
                <a:cubicBezTo>
                  <a:pt x="91694" y="44516"/>
                  <a:pt x="90299" y="44516"/>
                  <a:pt x="90299" y="42822"/>
                </a:cubicBezTo>
                <a:cubicBezTo>
                  <a:pt x="90299" y="40887"/>
                  <a:pt x="90299" y="40887"/>
                  <a:pt x="90299" y="39193"/>
                </a:cubicBezTo>
                <a:cubicBezTo>
                  <a:pt x="88903" y="39193"/>
                  <a:pt x="88903" y="39193"/>
                  <a:pt x="88903" y="39193"/>
                </a:cubicBezTo>
                <a:cubicBezTo>
                  <a:pt x="88903" y="37500"/>
                  <a:pt x="88903" y="37500"/>
                  <a:pt x="88903" y="35806"/>
                </a:cubicBezTo>
                <a:cubicBezTo>
                  <a:pt x="87308" y="34112"/>
                  <a:pt x="87308" y="34112"/>
                  <a:pt x="87308" y="32419"/>
                </a:cubicBezTo>
                <a:cubicBezTo>
                  <a:pt x="81727" y="22258"/>
                  <a:pt x="71960" y="13548"/>
                  <a:pt x="59202" y="13548"/>
                </a:cubicBezTo>
                <a:cubicBezTo>
                  <a:pt x="47840" y="13548"/>
                  <a:pt x="38073" y="22258"/>
                  <a:pt x="32491" y="32419"/>
                </a:cubicBezTo>
                <a:cubicBezTo>
                  <a:pt x="32491" y="34112"/>
                  <a:pt x="31096" y="34112"/>
                  <a:pt x="31096" y="35806"/>
                </a:cubicBezTo>
                <a:cubicBezTo>
                  <a:pt x="31096" y="37500"/>
                  <a:pt x="31096" y="37500"/>
                  <a:pt x="29700" y="39193"/>
                </a:cubicBezTo>
                <a:cubicBezTo>
                  <a:pt x="29700" y="40887"/>
                  <a:pt x="29700" y="40887"/>
                  <a:pt x="29700" y="42822"/>
                </a:cubicBezTo>
                <a:cubicBezTo>
                  <a:pt x="29700" y="42822"/>
                  <a:pt x="29700" y="42822"/>
                  <a:pt x="28305" y="42822"/>
                </a:cubicBezTo>
                <a:cubicBezTo>
                  <a:pt x="28305" y="44516"/>
                  <a:pt x="28305" y="44516"/>
                  <a:pt x="28305" y="46209"/>
                </a:cubicBezTo>
                <a:cubicBezTo>
                  <a:pt x="26910" y="46209"/>
                  <a:pt x="26910" y="46209"/>
                  <a:pt x="25315" y="46209"/>
                </a:cubicBezTo>
                <a:cubicBezTo>
                  <a:pt x="25315" y="46209"/>
                  <a:pt x="25315" y="46209"/>
                  <a:pt x="23920" y="46209"/>
                </a:cubicBezTo>
                <a:lnTo>
                  <a:pt x="22524" y="46209"/>
                </a:lnTo>
                <a:cubicBezTo>
                  <a:pt x="22524" y="47903"/>
                  <a:pt x="22524" y="47903"/>
                  <a:pt x="22524" y="47903"/>
                </a:cubicBezTo>
                <a:cubicBezTo>
                  <a:pt x="21129" y="47903"/>
                  <a:pt x="21129" y="47903"/>
                  <a:pt x="21129" y="47903"/>
                </a:cubicBezTo>
                <a:cubicBezTo>
                  <a:pt x="19734" y="47903"/>
                  <a:pt x="19734" y="47903"/>
                  <a:pt x="19734" y="47903"/>
                </a:cubicBezTo>
                <a:cubicBezTo>
                  <a:pt x="19734" y="47903"/>
                  <a:pt x="19734" y="49596"/>
                  <a:pt x="18338" y="49596"/>
                </a:cubicBezTo>
                <a:cubicBezTo>
                  <a:pt x="16943" y="51290"/>
                  <a:pt x="16943" y="51290"/>
                  <a:pt x="16943" y="51290"/>
                </a:cubicBezTo>
                <a:cubicBezTo>
                  <a:pt x="12757" y="54677"/>
                  <a:pt x="11362" y="59758"/>
                  <a:pt x="11362" y="66774"/>
                </a:cubicBezTo>
                <a:cubicBezTo>
                  <a:pt x="11362" y="78629"/>
                  <a:pt x="18338" y="87096"/>
                  <a:pt x="28305" y="87096"/>
                </a:cubicBezTo>
                <a:cubicBezTo>
                  <a:pt x="31096" y="87096"/>
                  <a:pt x="33887" y="90725"/>
                  <a:pt x="33887" y="94112"/>
                </a:cubicBezTo>
                <a:cubicBezTo>
                  <a:pt x="33887" y="97500"/>
                  <a:pt x="31096" y="100887"/>
                  <a:pt x="28305" y="100887"/>
                </a:cubicBezTo>
                <a:cubicBezTo>
                  <a:pt x="12757" y="100887"/>
                  <a:pt x="0" y="85403"/>
                  <a:pt x="0" y="66774"/>
                </a:cubicBezTo>
                <a:cubicBezTo>
                  <a:pt x="0" y="51290"/>
                  <a:pt x="8571" y="37500"/>
                  <a:pt x="19734" y="34112"/>
                </a:cubicBezTo>
                <a:cubicBezTo>
                  <a:pt x="25315" y="13548"/>
                  <a:pt x="40863" y="0"/>
                  <a:pt x="59202" y="0"/>
                </a:cubicBezTo>
                <a:cubicBezTo>
                  <a:pt x="77541" y="0"/>
                  <a:pt x="93089" y="13548"/>
                  <a:pt x="100066" y="34112"/>
                </a:cubicBezTo>
                <a:cubicBezTo>
                  <a:pt x="111428" y="37500"/>
                  <a:pt x="119800" y="51290"/>
                  <a:pt x="119800" y="66774"/>
                </a:cubicBezTo>
                <a:cubicBezTo>
                  <a:pt x="119800" y="85403"/>
                  <a:pt x="107043" y="100887"/>
                  <a:pt x="91694" y="100887"/>
                </a:cubicBezTo>
                <a:close/>
                <a:moveTo>
                  <a:pt x="45049" y="68467"/>
                </a:moveTo>
                <a:lnTo>
                  <a:pt x="45049" y="68467"/>
                </a:lnTo>
                <a:cubicBezTo>
                  <a:pt x="46445" y="68467"/>
                  <a:pt x="47840" y="70161"/>
                  <a:pt x="47840" y="71854"/>
                </a:cubicBezTo>
                <a:cubicBezTo>
                  <a:pt x="59202" y="83709"/>
                  <a:pt x="59202" y="83709"/>
                  <a:pt x="59202" y="83709"/>
                </a:cubicBezTo>
                <a:cubicBezTo>
                  <a:pt x="70564" y="71854"/>
                  <a:pt x="70564" y="71854"/>
                  <a:pt x="70564" y="71854"/>
                </a:cubicBezTo>
                <a:cubicBezTo>
                  <a:pt x="71960" y="70161"/>
                  <a:pt x="73355" y="68467"/>
                  <a:pt x="74750" y="68467"/>
                </a:cubicBezTo>
                <a:cubicBezTo>
                  <a:pt x="77541" y="68467"/>
                  <a:pt x="80332" y="71854"/>
                  <a:pt x="80332" y="75241"/>
                </a:cubicBezTo>
                <a:cubicBezTo>
                  <a:pt x="80332" y="76935"/>
                  <a:pt x="80332" y="78629"/>
                  <a:pt x="78936" y="80322"/>
                </a:cubicBezTo>
                <a:cubicBezTo>
                  <a:pt x="67774" y="94112"/>
                  <a:pt x="67774" y="94112"/>
                  <a:pt x="67774" y="94112"/>
                </a:cubicBezTo>
                <a:cubicBezTo>
                  <a:pt x="78936" y="107661"/>
                  <a:pt x="78936" y="107661"/>
                  <a:pt x="78936" y="107661"/>
                </a:cubicBezTo>
                <a:cubicBezTo>
                  <a:pt x="80332" y="109354"/>
                  <a:pt x="80332" y="111048"/>
                  <a:pt x="80332" y="112741"/>
                </a:cubicBezTo>
                <a:cubicBezTo>
                  <a:pt x="80332" y="116129"/>
                  <a:pt x="77541" y="119758"/>
                  <a:pt x="74750" y="119758"/>
                </a:cubicBezTo>
                <a:cubicBezTo>
                  <a:pt x="73355" y="119758"/>
                  <a:pt x="71960" y="118064"/>
                  <a:pt x="70564" y="116129"/>
                </a:cubicBezTo>
                <a:cubicBezTo>
                  <a:pt x="59202" y="104274"/>
                  <a:pt x="59202" y="104274"/>
                  <a:pt x="59202" y="104274"/>
                </a:cubicBezTo>
                <a:cubicBezTo>
                  <a:pt x="47840" y="116129"/>
                  <a:pt x="47840" y="116129"/>
                  <a:pt x="47840" y="116129"/>
                </a:cubicBezTo>
                <a:cubicBezTo>
                  <a:pt x="47840" y="118064"/>
                  <a:pt x="46445" y="119758"/>
                  <a:pt x="45049" y="119758"/>
                </a:cubicBezTo>
                <a:cubicBezTo>
                  <a:pt x="40863" y="119758"/>
                  <a:pt x="39468" y="116129"/>
                  <a:pt x="39468" y="112741"/>
                </a:cubicBezTo>
                <a:cubicBezTo>
                  <a:pt x="39468" y="111048"/>
                  <a:pt x="39468" y="109354"/>
                  <a:pt x="40863" y="107661"/>
                </a:cubicBezTo>
                <a:cubicBezTo>
                  <a:pt x="52225" y="94112"/>
                  <a:pt x="52225" y="94112"/>
                  <a:pt x="52225" y="94112"/>
                </a:cubicBezTo>
                <a:cubicBezTo>
                  <a:pt x="40863" y="80322"/>
                  <a:pt x="40863" y="80322"/>
                  <a:pt x="40863" y="80322"/>
                </a:cubicBezTo>
                <a:cubicBezTo>
                  <a:pt x="39468" y="78629"/>
                  <a:pt x="39468" y="76935"/>
                  <a:pt x="39468" y="75241"/>
                </a:cubicBezTo>
                <a:cubicBezTo>
                  <a:pt x="39468" y="71854"/>
                  <a:pt x="40863" y="68467"/>
                  <a:pt x="45049" y="68467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2" name="Shape 4877">
            <a:extLst>
              <a:ext uri="{FF2B5EF4-FFF2-40B4-BE49-F238E27FC236}">
                <a16:creationId xmlns:a16="http://schemas.microsoft.com/office/drawing/2014/main" xmlns="" id="{5BF30389-5DD6-4987-A8B1-EA345DE36336}"/>
              </a:ext>
            </a:extLst>
          </p:cNvPr>
          <p:cNvSpPr/>
          <p:nvPr/>
        </p:nvSpPr>
        <p:spPr>
          <a:xfrm>
            <a:off x="2030317" y="1740503"/>
            <a:ext cx="292024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100887"/>
                </a:moveTo>
                <a:lnTo>
                  <a:pt x="92019" y="100887"/>
                </a:lnTo>
                <a:cubicBezTo>
                  <a:pt x="87684" y="100887"/>
                  <a:pt x="86305" y="97500"/>
                  <a:pt x="86305" y="94112"/>
                </a:cubicBezTo>
                <a:cubicBezTo>
                  <a:pt x="86305" y="90725"/>
                  <a:pt x="87684" y="87096"/>
                  <a:pt x="92019" y="87096"/>
                </a:cubicBezTo>
                <a:cubicBezTo>
                  <a:pt x="100295" y="87096"/>
                  <a:pt x="108571" y="78629"/>
                  <a:pt x="108571" y="66774"/>
                </a:cubicBezTo>
                <a:cubicBezTo>
                  <a:pt x="108571" y="59758"/>
                  <a:pt x="105812" y="54677"/>
                  <a:pt x="103054" y="51290"/>
                </a:cubicBezTo>
                <a:cubicBezTo>
                  <a:pt x="101674" y="51290"/>
                  <a:pt x="101674" y="51290"/>
                  <a:pt x="101674" y="49596"/>
                </a:cubicBezTo>
                <a:lnTo>
                  <a:pt x="100295" y="49596"/>
                </a:lnTo>
                <a:lnTo>
                  <a:pt x="98916" y="47903"/>
                </a:lnTo>
                <a:lnTo>
                  <a:pt x="97536" y="47903"/>
                </a:lnTo>
                <a:cubicBezTo>
                  <a:pt x="97536" y="47903"/>
                  <a:pt x="96157" y="47903"/>
                  <a:pt x="96157" y="46209"/>
                </a:cubicBezTo>
                <a:cubicBezTo>
                  <a:pt x="94778" y="46209"/>
                  <a:pt x="94778" y="46209"/>
                  <a:pt x="94778" y="46209"/>
                </a:cubicBezTo>
                <a:cubicBezTo>
                  <a:pt x="94778" y="46209"/>
                  <a:pt x="94778" y="46209"/>
                  <a:pt x="93399" y="46209"/>
                </a:cubicBezTo>
                <a:cubicBezTo>
                  <a:pt x="92019" y="46209"/>
                  <a:pt x="92019" y="46209"/>
                  <a:pt x="92019" y="46209"/>
                </a:cubicBezTo>
                <a:lnTo>
                  <a:pt x="90443" y="46209"/>
                </a:lnTo>
                <a:cubicBezTo>
                  <a:pt x="90443" y="44516"/>
                  <a:pt x="90443" y="44516"/>
                  <a:pt x="90443" y="42822"/>
                </a:cubicBezTo>
                <a:cubicBezTo>
                  <a:pt x="90443" y="40887"/>
                  <a:pt x="89064" y="40887"/>
                  <a:pt x="89064" y="39193"/>
                </a:cubicBezTo>
                <a:cubicBezTo>
                  <a:pt x="89064" y="37500"/>
                  <a:pt x="89064" y="37500"/>
                  <a:pt x="87684" y="35806"/>
                </a:cubicBezTo>
                <a:cubicBezTo>
                  <a:pt x="87684" y="34112"/>
                  <a:pt x="87684" y="34112"/>
                  <a:pt x="86305" y="32419"/>
                </a:cubicBezTo>
                <a:cubicBezTo>
                  <a:pt x="80788" y="22258"/>
                  <a:pt x="71133" y="13548"/>
                  <a:pt x="59901" y="13548"/>
                </a:cubicBezTo>
                <a:cubicBezTo>
                  <a:pt x="48669" y="13548"/>
                  <a:pt x="39014" y="22258"/>
                  <a:pt x="33497" y="32419"/>
                </a:cubicBezTo>
                <a:cubicBezTo>
                  <a:pt x="32118" y="34112"/>
                  <a:pt x="32118" y="34112"/>
                  <a:pt x="32118" y="35806"/>
                </a:cubicBezTo>
                <a:cubicBezTo>
                  <a:pt x="30738" y="37500"/>
                  <a:pt x="30738" y="37500"/>
                  <a:pt x="30738" y="39193"/>
                </a:cubicBezTo>
                <a:cubicBezTo>
                  <a:pt x="30738" y="40887"/>
                  <a:pt x="29359" y="40887"/>
                  <a:pt x="29359" y="42822"/>
                </a:cubicBezTo>
                <a:cubicBezTo>
                  <a:pt x="29359" y="44516"/>
                  <a:pt x="29359" y="44516"/>
                  <a:pt x="29359" y="46209"/>
                </a:cubicBezTo>
                <a:lnTo>
                  <a:pt x="27783" y="46209"/>
                </a:lnTo>
                <a:cubicBezTo>
                  <a:pt x="27783" y="46209"/>
                  <a:pt x="27783" y="46209"/>
                  <a:pt x="26403" y="46209"/>
                </a:cubicBezTo>
                <a:cubicBezTo>
                  <a:pt x="25024" y="46209"/>
                  <a:pt x="25024" y="46209"/>
                  <a:pt x="25024" y="46209"/>
                </a:cubicBezTo>
                <a:cubicBezTo>
                  <a:pt x="25024" y="46209"/>
                  <a:pt x="25024" y="46209"/>
                  <a:pt x="23645" y="46209"/>
                </a:cubicBezTo>
                <a:cubicBezTo>
                  <a:pt x="23645" y="47903"/>
                  <a:pt x="22266" y="47903"/>
                  <a:pt x="22266" y="47903"/>
                </a:cubicBezTo>
                <a:lnTo>
                  <a:pt x="20886" y="47903"/>
                </a:lnTo>
                <a:lnTo>
                  <a:pt x="19507" y="49596"/>
                </a:lnTo>
                <a:lnTo>
                  <a:pt x="18128" y="49596"/>
                </a:lnTo>
                <a:cubicBezTo>
                  <a:pt x="18128" y="51290"/>
                  <a:pt x="18128" y="51290"/>
                  <a:pt x="16748" y="51290"/>
                </a:cubicBezTo>
                <a:cubicBezTo>
                  <a:pt x="13990" y="54677"/>
                  <a:pt x="11231" y="59758"/>
                  <a:pt x="11231" y="66774"/>
                </a:cubicBezTo>
                <a:cubicBezTo>
                  <a:pt x="11231" y="78629"/>
                  <a:pt x="19507" y="87096"/>
                  <a:pt x="27783" y="87096"/>
                </a:cubicBezTo>
                <a:cubicBezTo>
                  <a:pt x="32118" y="87096"/>
                  <a:pt x="33497" y="90725"/>
                  <a:pt x="33497" y="94112"/>
                </a:cubicBezTo>
                <a:cubicBezTo>
                  <a:pt x="33497" y="97500"/>
                  <a:pt x="32118" y="100887"/>
                  <a:pt x="27783" y="100887"/>
                </a:cubicBezTo>
                <a:cubicBezTo>
                  <a:pt x="12610" y="100887"/>
                  <a:pt x="0" y="85403"/>
                  <a:pt x="0" y="66774"/>
                </a:cubicBezTo>
                <a:cubicBezTo>
                  <a:pt x="0" y="51290"/>
                  <a:pt x="8472" y="37500"/>
                  <a:pt x="19507" y="34112"/>
                </a:cubicBezTo>
                <a:cubicBezTo>
                  <a:pt x="26403" y="13548"/>
                  <a:pt x="41773" y="0"/>
                  <a:pt x="59901" y="0"/>
                </a:cubicBezTo>
                <a:cubicBezTo>
                  <a:pt x="78029" y="0"/>
                  <a:pt x="93399" y="13548"/>
                  <a:pt x="100295" y="34112"/>
                </a:cubicBezTo>
                <a:cubicBezTo>
                  <a:pt x="111330" y="37500"/>
                  <a:pt x="119802" y="51290"/>
                  <a:pt x="119802" y="66774"/>
                </a:cubicBezTo>
                <a:cubicBezTo>
                  <a:pt x="119802" y="85403"/>
                  <a:pt x="107192" y="100887"/>
                  <a:pt x="92019" y="100887"/>
                </a:cubicBezTo>
                <a:close/>
                <a:moveTo>
                  <a:pt x="44532" y="87096"/>
                </a:moveTo>
                <a:lnTo>
                  <a:pt x="44532" y="87096"/>
                </a:lnTo>
                <a:cubicBezTo>
                  <a:pt x="45911" y="87096"/>
                  <a:pt x="47290" y="87096"/>
                  <a:pt x="48669" y="88790"/>
                </a:cubicBezTo>
                <a:cubicBezTo>
                  <a:pt x="58522" y="100887"/>
                  <a:pt x="58522" y="100887"/>
                  <a:pt x="58522" y="100887"/>
                </a:cubicBezTo>
                <a:cubicBezTo>
                  <a:pt x="75270" y="71854"/>
                  <a:pt x="75270" y="71854"/>
                  <a:pt x="75270" y="71854"/>
                </a:cubicBezTo>
                <a:cubicBezTo>
                  <a:pt x="76650" y="70161"/>
                  <a:pt x="78029" y="68467"/>
                  <a:pt x="80788" y="68467"/>
                </a:cubicBezTo>
                <a:cubicBezTo>
                  <a:pt x="83546" y="68467"/>
                  <a:pt x="86305" y="71854"/>
                  <a:pt x="86305" y="75241"/>
                </a:cubicBezTo>
                <a:cubicBezTo>
                  <a:pt x="86305" y="76935"/>
                  <a:pt x="84926" y="78629"/>
                  <a:pt x="84926" y="80322"/>
                </a:cubicBezTo>
                <a:cubicBezTo>
                  <a:pt x="64039" y="116129"/>
                  <a:pt x="64039" y="116129"/>
                  <a:pt x="64039" y="116129"/>
                </a:cubicBezTo>
                <a:cubicBezTo>
                  <a:pt x="64039" y="118064"/>
                  <a:pt x="61280" y="119758"/>
                  <a:pt x="59901" y="119758"/>
                </a:cubicBezTo>
                <a:cubicBezTo>
                  <a:pt x="58522" y="119758"/>
                  <a:pt x="57142" y="118064"/>
                  <a:pt x="55763" y="116129"/>
                </a:cubicBezTo>
                <a:cubicBezTo>
                  <a:pt x="41773" y="99193"/>
                  <a:pt x="41773" y="99193"/>
                  <a:pt x="41773" y="99193"/>
                </a:cubicBezTo>
                <a:cubicBezTo>
                  <a:pt x="40394" y="97500"/>
                  <a:pt x="39014" y="95806"/>
                  <a:pt x="39014" y="94112"/>
                </a:cubicBezTo>
                <a:cubicBezTo>
                  <a:pt x="39014" y="90725"/>
                  <a:pt x="41773" y="87096"/>
                  <a:pt x="44532" y="87096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3" name="Shape 4878">
            <a:extLst>
              <a:ext uri="{FF2B5EF4-FFF2-40B4-BE49-F238E27FC236}">
                <a16:creationId xmlns:a16="http://schemas.microsoft.com/office/drawing/2014/main" xmlns="" id="{5D618391-BCE5-4F8D-BC71-B599B98B2F8A}"/>
              </a:ext>
            </a:extLst>
          </p:cNvPr>
          <p:cNvSpPr/>
          <p:nvPr/>
        </p:nvSpPr>
        <p:spPr>
          <a:xfrm>
            <a:off x="1524564" y="1740503"/>
            <a:ext cx="289909" cy="2010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495" y="119712"/>
                </a:moveTo>
                <a:lnTo>
                  <a:pt x="91495" y="119712"/>
                </a:lnTo>
                <a:cubicBezTo>
                  <a:pt x="28106" y="119712"/>
                  <a:pt x="28106" y="119712"/>
                  <a:pt x="28106" y="119712"/>
                </a:cubicBezTo>
                <a:cubicBezTo>
                  <a:pt x="12757" y="119712"/>
                  <a:pt x="0" y="101339"/>
                  <a:pt x="0" y="79234"/>
                </a:cubicBezTo>
                <a:cubicBezTo>
                  <a:pt x="0" y="60861"/>
                  <a:pt x="8372" y="44497"/>
                  <a:pt x="19734" y="40478"/>
                </a:cubicBezTo>
                <a:cubicBezTo>
                  <a:pt x="26710" y="16076"/>
                  <a:pt x="42259" y="0"/>
                  <a:pt x="60598" y="0"/>
                </a:cubicBezTo>
                <a:cubicBezTo>
                  <a:pt x="78936" y="0"/>
                  <a:pt x="94485" y="16076"/>
                  <a:pt x="100066" y="40478"/>
                </a:cubicBezTo>
                <a:cubicBezTo>
                  <a:pt x="111229" y="44497"/>
                  <a:pt x="119800" y="60861"/>
                  <a:pt x="119800" y="79234"/>
                </a:cubicBezTo>
                <a:cubicBezTo>
                  <a:pt x="119800" y="101339"/>
                  <a:pt x="107043" y="119712"/>
                  <a:pt x="91495" y="119712"/>
                </a:cubicBezTo>
                <a:close/>
                <a:moveTo>
                  <a:pt x="102857" y="60861"/>
                </a:moveTo>
                <a:lnTo>
                  <a:pt x="102857" y="60861"/>
                </a:lnTo>
                <a:cubicBezTo>
                  <a:pt x="102857" y="60861"/>
                  <a:pt x="102857" y="60861"/>
                  <a:pt x="101461" y="58851"/>
                </a:cubicBezTo>
                <a:cubicBezTo>
                  <a:pt x="100066" y="58851"/>
                  <a:pt x="100066" y="56842"/>
                  <a:pt x="100066" y="56842"/>
                </a:cubicBezTo>
                <a:cubicBezTo>
                  <a:pt x="100066" y="56842"/>
                  <a:pt x="100066" y="56842"/>
                  <a:pt x="98671" y="56842"/>
                </a:cubicBezTo>
                <a:cubicBezTo>
                  <a:pt x="98671" y="56842"/>
                  <a:pt x="98671" y="56842"/>
                  <a:pt x="97275" y="56842"/>
                </a:cubicBezTo>
                <a:cubicBezTo>
                  <a:pt x="97275" y="56842"/>
                  <a:pt x="97275" y="56842"/>
                  <a:pt x="97275" y="54832"/>
                </a:cubicBezTo>
                <a:lnTo>
                  <a:pt x="95880" y="54832"/>
                </a:lnTo>
                <a:cubicBezTo>
                  <a:pt x="94485" y="54832"/>
                  <a:pt x="94485" y="54832"/>
                  <a:pt x="94485" y="54832"/>
                </a:cubicBezTo>
                <a:cubicBezTo>
                  <a:pt x="93089" y="54832"/>
                  <a:pt x="93089" y="54832"/>
                  <a:pt x="91495" y="54832"/>
                </a:cubicBezTo>
                <a:cubicBezTo>
                  <a:pt x="91495" y="52822"/>
                  <a:pt x="91495" y="52822"/>
                  <a:pt x="91495" y="50813"/>
                </a:cubicBezTo>
                <a:cubicBezTo>
                  <a:pt x="90099" y="50813"/>
                  <a:pt x="90099" y="50813"/>
                  <a:pt x="90099" y="50813"/>
                </a:cubicBezTo>
                <a:cubicBezTo>
                  <a:pt x="90099" y="48516"/>
                  <a:pt x="90099" y="48516"/>
                  <a:pt x="90099" y="46507"/>
                </a:cubicBezTo>
                <a:cubicBezTo>
                  <a:pt x="88704" y="44497"/>
                  <a:pt x="88704" y="44497"/>
                  <a:pt x="88704" y="42488"/>
                </a:cubicBezTo>
                <a:cubicBezTo>
                  <a:pt x="88704" y="40478"/>
                  <a:pt x="87308" y="40478"/>
                  <a:pt x="87308" y="38468"/>
                </a:cubicBezTo>
                <a:cubicBezTo>
                  <a:pt x="81727" y="26411"/>
                  <a:pt x="71960" y="16076"/>
                  <a:pt x="60598" y="16076"/>
                </a:cubicBezTo>
                <a:cubicBezTo>
                  <a:pt x="47840" y="16076"/>
                  <a:pt x="38073" y="26411"/>
                  <a:pt x="32491" y="38468"/>
                </a:cubicBezTo>
                <a:cubicBezTo>
                  <a:pt x="32491" y="40478"/>
                  <a:pt x="32491" y="40478"/>
                  <a:pt x="31096" y="42488"/>
                </a:cubicBezTo>
                <a:cubicBezTo>
                  <a:pt x="31096" y="44497"/>
                  <a:pt x="31096" y="44497"/>
                  <a:pt x="31096" y="46507"/>
                </a:cubicBezTo>
                <a:cubicBezTo>
                  <a:pt x="31096" y="46507"/>
                  <a:pt x="31096" y="46507"/>
                  <a:pt x="29501" y="46507"/>
                </a:cubicBezTo>
                <a:cubicBezTo>
                  <a:pt x="29501" y="48516"/>
                  <a:pt x="29501" y="48516"/>
                  <a:pt x="29501" y="50813"/>
                </a:cubicBezTo>
                <a:cubicBezTo>
                  <a:pt x="29501" y="52822"/>
                  <a:pt x="28106" y="52822"/>
                  <a:pt x="28106" y="54832"/>
                </a:cubicBezTo>
                <a:lnTo>
                  <a:pt x="26710" y="54832"/>
                </a:lnTo>
                <a:cubicBezTo>
                  <a:pt x="26710" y="54832"/>
                  <a:pt x="26710" y="54832"/>
                  <a:pt x="25315" y="54832"/>
                </a:cubicBezTo>
                <a:cubicBezTo>
                  <a:pt x="23920" y="54832"/>
                  <a:pt x="23920" y="54832"/>
                  <a:pt x="23920" y="54832"/>
                </a:cubicBezTo>
                <a:cubicBezTo>
                  <a:pt x="22524" y="56842"/>
                  <a:pt x="22524" y="56842"/>
                  <a:pt x="22524" y="56842"/>
                </a:cubicBezTo>
                <a:cubicBezTo>
                  <a:pt x="21129" y="56842"/>
                  <a:pt x="21129" y="56842"/>
                  <a:pt x="21129" y="56842"/>
                </a:cubicBezTo>
                <a:cubicBezTo>
                  <a:pt x="19734" y="56842"/>
                  <a:pt x="19734" y="58851"/>
                  <a:pt x="19734" y="58851"/>
                </a:cubicBezTo>
                <a:cubicBezTo>
                  <a:pt x="18338" y="58851"/>
                  <a:pt x="18338" y="58851"/>
                  <a:pt x="18338" y="58851"/>
                </a:cubicBezTo>
                <a:cubicBezTo>
                  <a:pt x="18338" y="60861"/>
                  <a:pt x="16943" y="60861"/>
                  <a:pt x="16943" y="60861"/>
                </a:cubicBezTo>
                <a:cubicBezTo>
                  <a:pt x="14152" y="64880"/>
                  <a:pt x="11362" y="70909"/>
                  <a:pt x="11362" y="79234"/>
                </a:cubicBezTo>
                <a:cubicBezTo>
                  <a:pt x="11362" y="93301"/>
                  <a:pt x="18338" y="103349"/>
                  <a:pt x="28106" y="103349"/>
                </a:cubicBezTo>
                <a:cubicBezTo>
                  <a:pt x="91495" y="103349"/>
                  <a:pt x="91495" y="103349"/>
                  <a:pt x="91495" y="103349"/>
                </a:cubicBezTo>
                <a:cubicBezTo>
                  <a:pt x="101461" y="103349"/>
                  <a:pt x="108438" y="93301"/>
                  <a:pt x="108438" y="79234"/>
                </a:cubicBezTo>
                <a:cubicBezTo>
                  <a:pt x="108438" y="70909"/>
                  <a:pt x="107043" y="64880"/>
                  <a:pt x="102857" y="60861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  <p:extLst>
      <p:ext uri="{BB962C8B-B14F-4D97-AF65-F5344CB8AC3E}">
        <p14:creationId xmlns:p14="http://schemas.microsoft.com/office/powerpoint/2010/main" val="37572833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xmlns="" id="{F911E5DF-08E7-4D4C-B2EC-1D74101633D7}"/>
              </a:ext>
            </a:extLst>
          </p:cNvPr>
          <p:cNvSpPr/>
          <p:nvPr/>
        </p:nvSpPr>
        <p:spPr>
          <a:xfrm>
            <a:off x="1396401" y="4924198"/>
            <a:ext cx="3141273" cy="139541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85A051B2-D50C-40AF-A28A-6173167A654A}"/>
              </a:ext>
            </a:extLst>
          </p:cNvPr>
          <p:cNvSpPr txBox="1"/>
          <p:nvPr/>
        </p:nvSpPr>
        <p:spPr>
          <a:xfrm>
            <a:off x="8013025" y="2948693"/>
            <a:ext cx="497304" cy="48910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Raleway" panose="020B0503030101060003" pitchFamily="34" charset="0"/>
              </a:rPr>
              <a:t>01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xmlns="" id="{4F93C8E6-4A04-4BCE-AEBD-BB76FF3E06C9}"/>
              </a:ext>
            </a:extLst>
          </p:cNvPr>
          <p:cNvSpPr txBox="1"/>
          <p:nvPr/>
        </p:nvSpPr>
        <p:spPr>
          <a:xfrm>
            <a:off x="10194084" y="2948693"/>
            <a:ext cx="497304" cy="48910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Raleway" panose="020B0503030101060003" pitchFamily="34" charset="0"/>
              </a:rPr>
              <a:t>02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F6A410E3-6A81-400B-A9AE-74BEAD299B4A}"/>
              </a:ext>
            </a:extLst>
          </p:cNvPr>
          <p:cNvSpPr txBox="1"/>
          <p:nvPr/>
        </p:nvSpPr>
        <p:spPr>
          <a:xfrm>
            <a:off x="7654328" y="3473106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latin typeface="Raleway" panose="020B0503030101060003" pitchFamily="34" charset="0"/>
              </a:rPr>
              <a:t>Describtion</a:t>
            </a:r>
            <a:endParaRPr lang="en-US" sz="1200" dirty="0">
              <a:latin typeface="Raleway" panose="020B0503030101060003" pitchFamily="34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9B956274-6EF5-424F-A554-771C3D9DEB75}"/>
              </a:ext>
            </a:extLst>
          </p:cNvPr>
          <p:cNvSpPr txBox="1"/>
          <p:nvPr/>
        </p:nvSpPr>
        <p:spPr>
          <a:xfrm>
            <a:off x="9744208" y="3473106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latin typeface="Raleway" panose="020B0503030101060003" pitchFamily="34" charset="0"/>
              </a:rPr>
              <a:t>Describtion</a:t>
            </a:r>
            <a:endParaRPr lang="en-US" sz="1200" dirty="0">
              <a:latin typeface="Raleway" panose="020B0503030101060003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xmlns="" id="{640E0D95-BE31-4518-A8C2-FE031C3D6E19}"/>
              </a:ext>
            </a:extLst>
          </p:cNvPr>
          <p:cNvSpPr txBox="1"/>
          <p:nvPr/>
        </p:nvSpPr>
        <p:spPr>
          <a:xfrm flipH="1">
            <a:off x="7750356" y="4194921"/>
            <a:ext cx="3709777" cy="79855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incididunt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ut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labore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et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683AC46B-70D5-4834-8774-286F1536C2B8}"/>
              </a:ext>
            </a:extLst>
          </p:cNvPr>
          <p:cNvSpPr txBox="1"/>
          <p:nvPr/>
        </p:nvSpPr>
        <p:spPr>
          <a:xfrm>
            <a:off x="866576" y="1346166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AD8B51FB-343F-491C-A9E1-AB2E2F42C77F}"/>
              </a:ext>
            </a:extLst>
          </p:cNvPr>
          <p:cNvSpPr txBox="1"/>
          <p:nvPr/>
        </p:nvSpPr>
        <p:spPr>
          <a:xfrm>
            <a:off x="866576" y="1626025"/>
            <a:ext cx="3816750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Media-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PROMOTION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xmlns="" id="{FA0803E0-806D-4191-B6D1-02E7AF3DC3B0}"/>
              </a:ext>
            </a:extLst>
          </p:cNvPr>
          <p:cNvSpPr txBox="1"/>
          <p:nvPr/>
        </p:nvSpPr>
        <p:spPr>
          <a:xfrm flipH="1">
            <a:off x="1723801" y="5112557"/>
            <a:ext cx="2681944" cy="79855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5EEA9CE3-D884-4628-84D7-EA6EB09E813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xmlns="" id="{96AE68A0-A12E-48B6-A813-2BCF4DA35C2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438536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>
            <a:extLst>
              <a:ext uri="{FF2B5EF4-FFF2-40B4-BE49-F238E27FC236}">
                <a16:creationId xmlns:a16="http://schemas.microsoft.com/office/drawing/2014/main" xmlns="" id="{86D5B3E4-EAC4-4D98-B597-E371C0C1A617}"/>
              </a:ext>
            </a:extLst>
          </p:cNvPr>
          <p:cNvSpPr/>
          <p:nvPr/>
        </p:nvSpPr>
        <p:spPr>
          <a:xfrm>
            <a:off x="6095999" y="692727"/>
            <a:ext cx="6096001" cy="464127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F5195882-BEED-436C-ACEF-AA7E12218C8A}"/>
              </a:ext>
            </a:extLst>
          </p:cNvPr>
          <p:cNvSpPr txBox="1"/>
          <p:nvPr/>
        </p:nvSpPr>
        <p:spPr>
          <a:xfrm flipH="1">
            <a:off x="1343354" y="2424542"/>
            <a:ext cx="2425081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xmlns="" id="{017451F0-7654-4822-8BA8-BB13C5C505DA}"/>
              </a:ext>
            </a:extLst>
          </p:cNvPr>
          <p:cNvSpPr/>
          <p:nvPr/>
        </p:nvSpPr>
        <p:spPr>
          <a:xfrm>
            <a:off x="973880" y="2546773"/>
            <a:ext cx="138545" cy="138545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5A44D214-9404-4A6B-8E15-0C908ACA92FC}"/>
              </a:ext>
            </a:extLst>
          </p:cNvPr>
          <p:cNvSpPr txBox="1"/>
          <p:nvPr/>
        </p:nvSpPr>
        <p:spPr>
          <a:xfrm flipH="1">
            <a:off x="1343354" y="3130123"/>
            <a:ext cx="2425081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xmlns="" id="{304D35B4-0F0F-45FD-B346-2377DFE6A80D}"/>
              </a:ext>
            </a:extLst>
          </p:cNvPr>
          <p:cNvSpPr/>
          <p:nvPr/>
        </p:nvSpPr>
        <p:spPr>
          <a:xfrm>
            <a:off x="973880" y="3252354"/>
            <a:ext cx="138545" cy="138545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D9ABD0F2-3B5D-4983-999A-70094F34BE71}"/>
              </a:ext>
            </a:extLst>
          </p:cNvPr>
          <p:cNvSpPr txBox="1"/>
          <p:nvPr/>
        </p:nvSpPr>
        <p:spPr>
          <a:xfrm flipH="1">
            <a:off x="1343354" y="3878273"/>
            <a:ext cx="2425081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xmlns="" id="{31452D22-20D5-4E88-ACEB-5EFDC9FEF47F}"/>
              </a:ext>
            </a:extLst>
          </p:cNvPr>
          <p:cNvSpPr/>
          <p:nvPr/>
        </p:nvSpPr>
        <p:spPr>
          <a:xfrm>
            <a:off x="973880" y="4000504"/>
            <a:ext cx="138545" cy="138545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37BEF52A-3CA8-463A-8B9D-4D375553FAD8}"/>
              </a:ext>
            </a:extLst>
          </p:cNvPr>
          <p:cNvSpPr/>
          <p:nvPr/>
        </p:nvSpPr>
        <p:spPr>
          <a:xfrm>
            <a:off x="1" y="6220690"/>
            <a:ext cx="973879" cy="63730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" name="Straight Arrow Connector 3">
            <a:extLst>
              <a:ext uri="{FF2B5EF4-FFF2-40B4-BE49-F238E27FC236}">
                <a16:creationId xmlns:a16="http://schemas.microsoft.com/office/drawing/2014/main" xmlns="" id="{EBA1C140-68E4-4E18-944E-397C496FDF92}"/>
              </a:ext>
            </a:extLst>
          </p:cNvPr>
          <p:cNvCxnSpPr/>
          <p:nvPr/>
        </p:nvCxnSpPr>
        <p:spPr>
          <a:xfrm>
            <a:off x="207818" y="6539345"/>
            <a:ext cx="443346" cy="0"/>
          </a:xfrm>
          <a:prstGeom prst="straightConnector1">
            <a:avLst/>
          </a:prstGeom>
          <a:ln>
            <a:solidFill>
              <a:schemeClr val="bg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E385A470-415F-42D8-8E61-332EC1D4725C}"/>
              </a:ext>
            </a:extLst>
          </p:cNvPr>
          <p:cNvSpPr txBox="1"/>
          <p:nvPr/>
        </p:nvSpPr>
        <p:spPr>
          <a:xfrm flipH="1">
            <a:off x="6095999" y="5710620"/>
            <a:ext cx="3709777" cy="79855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incididunt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ut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labore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et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EAE4FA6C-8285-423A-8534-B2D62ACBC3DC}"/>
              </a:ext>
            </a:extLst>
          </p:cNvPr>
          <p:cNvSpPr txBox="1"/>
          <p:nvPr/>
        </p:nvSpPr>
        <p:spPr>
          <a:xfrm>
            <a:off x="6944170" y="3030428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A9613E2C-FE36-40A0-B0E3-3FA3D9B4FB99}"/>
              </a:ext>
            </a:extLst>
          </p:cNvPr>
          <p:cNvSpPr txBox="1"/>
          <p:nvPr/>
        </p:nvSpPr>
        <p:spPr>
          <a:xfrm>
            <a:off x="6944170" y="3310287"/>
            <a:ext cx="4746492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purpose-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DAINANG DESC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DCD2704A-CA67-4E0E-B600-79C85E6C4A9A}"/>
              </a:ext>
            </a:extLst>
          </p:cNvPr>
          <p:cNvSpPr txBox="1"/>
          <p:nvPr/>
        </p:nvSpPr>
        <p:spPr>
          <a:xfrm>
            <a:off x="3110312" y="1214754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This year 2019</a:t>
            </a:r>
          </a:p>
        </p:txBody>
      </p: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xmlns="" id="{6C732832-BF75-42AD-A880-9EAFC31325D1}"/>
              </a:ext>
            </a:extLst>
          </p:cNvPr>
          <p:cNvCxnSpPr/>
          <p:nvPr/>
        </p:nvCxnSpPr>
        <p:spPr>
          <a:xfrm>
            <a:off x="2008909" y="1370966"/>
            <a:ext cx="9005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Shape 5760">
            <a:extLst>
              <a:ext uri="{FF2B5EF4-FFF2-40B4-BE49-F238E27FC236}">
                <a16:creationId xmlns:a16="http://schemas.microsoft.com/office/drawing/2014/main" xmlns="" id="{9E82D2E6-7F67-4379-82FE-416BE59BCB51}"/>
              </a:ext>
            </a:extLst>
          </p:cNvPr>
          <p:cNvSpPr/>
          <p:nvPr/>
        </p:nvSpPr>
        <p:spPr>
          <a:xfrm>
            <a:off x="911265" y="5588343"/>
            <a:ext cx="245948" cy="2496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071"/>
                </a:moveTo>
                <a:cubicBezTo>
                  <a:pt x="21600" y="19510"/>
                  <a:pt x="19830" y="21600"/>
                  <a:pt x="17351" y="21600"/>
                </a:cubicBezTo>
                <a:cubicBezTo>
                  <a:pt x="14518" y="21600"/>
                  <a:pt x="12748" y="19510"/>
                  <a:pt x="12748" y="17071"/>
                </a:cubicBezTo>
                <a:cubicBezTo>
                  <a:pt x="12748" y="17071"/>
                  <a:pt x="12748" y="16723"/>
                  <a:pt x="12748" y="16723"/>
                </a:cubicBezTo>
                <a:cubicBezTo>
                  <a:pt x="7436" y="14284"/>
                  <a:pt x="7436" y="14284"/>
                  <a:pt x="7436" y="14284"/>
                </a:cubicBezTo>
                <a:cubicBezTo>
                  <a:pt x="6728" y="14981"/>
                  <a:pt x="5666" y="15329"/>
                  <a:pt x="4603" y="15329"/>
                </a:cubicBezTo>
                <a:cubicBezTo>
                  <a:pt x="2125" y="15329"/>
                  <a:pt x="0" y="13239"/>
                  <a:pt x="0" y="10800"/>
                </a:cubicBezTo>
                <a:cubicBezTo>
                  <a:pt x="0" y="8361"/>
                  <a:pt x="2125" y="6271"/>
                  <a:pt x="4603" y="6271"/>
                </a:cubicBezTo>
                <a:cubicBezTo>
                  <a:pt x="5666" y="6271"/>
                  <a:pt x="6728" y="6968"/>
                  <a:pt x="7436" y="7665"/>
                </a:cubicBezTo>
                <a:cubicBezTo>
                  <a:pt x="12748" y="5226"/>
                  <a:pt x="12748" y="5226"/>
                  <a:pt x="12748" y="5226"/>
                </a:cubicBezTo>
                <a:cubicBezTo>
                  <a:pt x="12748" y="4877"/>
                  <a:pt x="12748" y="4877"/>
                  <a:pt x="12748" y="4529"/>
                </a:cubicBezTo>
                <a:cubicBezTo>
                  <a:pt x="12748" y="2090"/>
                  <a:pt x="14518" y="0"/>
                  <a:pt x="17351" y="0"/>
                </a:cubicBezTo>
                <a:cubicBezTo>
                  <a:pt x="19830" y="0"/>
                  <a:pt x="21600" y="2090"/>
                  <a:pt x="21600" y="4529"/>
                </a:cubicBezTo>
                <a:cubicBezTo>
                  <a:pt x="21600" y="6968"/>
                  <a:pt x="19830" y="9058"/>
                  <a:pt x="17351" y="9058"/>
                </a:cubicBezTo>
                <a:cubicBezTo>
                  <a:pt x="15934" y="9058"/>
                  <a:pt x="14872" y="8710"/>
                  <a:pt x="14164" y="8013"/>
                </a:cubicBezTo>
                <a:cubicBezTo>
                  <a:pt x="8852" y="10452"/>
                  <a:pt x="8852" y="10452"/>
                  <a:pt x="8852" y="10452"/>
                </a:cubicBezTo>
                <a:cubicBezTo>
                  <a:pt x="8852" y="10452"/>
                  <a:pt x="8852" y="10800"/>
                  <a:pt x="8852" y="10800"/>
                </a:cubicBezTo>
                <a:cubicBezTo>
                  <a:pt x="8852" y="11148"/>
                  <a:pt x="8852" y="11148"/>
                  <a:pt x="8852" y="11497"/>
                </a:cubicBezTo>
                <a:cubicBezTo>
                  <a:pt x="14164" y="13935"/>
                  <a:pt x="14164" y="13935"/>
                  <a:pt x="14164" y="13935"/>
                </a:cubicBezTo>
                <a:cubicBezTo>
                  <a:pt x="14872" y="13239"/>
                  <a:pt x="15934" y="12542"/>
                  <a:pt x="17351" y="12542"/>
                </a:cubicBezTo>
                <a:cubicBezTo>
                  <a:pt x="19830" y="12542"/>
                  <a:pt x="21600" y="14632"/>
                  <a:pt x="21600" y="17071"/>
                </a:cubicBezTo>
                <a:close/>
              </a:path>
            </a:pathLst>
          </a:custGeom>
          <a:solidFill>
            <a:schemeClr val="tx1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480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00720EA1-0386-4734-97F7-FCA41A40AD03}"/>
              </a:ext>
            </a:extLst>
          </p:cNvPr>
          <p:cNvSpPr txBox="1"/>
          <p:nvPr/>
        </p:nvSpPr>
        <p:spPr>
          <a:xfrm>
            <a:off x="1388142" y="5588343"/>
            <a:ext cx="2030178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Share it!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xmlns="" id="{260CFFF5-0F6A-42D7-BAE6-E05C9B4D65F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xmlns="" id="{F0D71A8D-9C3A-4EA6-961B-3A0509DA549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xmlns="" id="{FBC2B1B7-5EDE-4CB8-955A-46D4D871E0E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2274884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xmlns="" id="{05E2B182-66A6-4FA0-824D-E5A1497DC311}"/>
              </a:ext>
            </a:extLst>
          </p:cNvPr>
          <p:cNvSpPr/>
          <p:nvPr/>
        </p:nvSpPr>
        <p:spPr>
          <a:xfrm>
            <a:off x="7038109" y="969818"/>
            <a:ext cx="5153891" cy="439966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1833B3B5-5F12-4076-82C4-FFF72AF17E33}"/>
              </a:ext>
            </a:extLst>
          </p:cNvPr>
          <p:cNvSpPr/>
          <p:nvPr/>
        </p:nvSpPr>
        <p:spPr>
          <a:xfrm>
            <a:off x="1989221" y="3162159"/>
            <a:ext cx="4106779" cy="1752886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691614D6-076E-43F1-A3ED-0528ADFCC801}"/>
              </a:ext>
            </a:extLst>
          </p:cNvPr>
          <p:cNvSpPr txBox="1"/>
          <p:nvPr/>
        </p:nvSpPr>
        <p:spPr>
          <a:xfrm flipH="1">
            <a:off x="1127069" y="5369483"/>
            <a:ext cx="4106779" cy="79855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incididunt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ut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labore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et,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 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0D669E51-034D-43B0-AD16-96FBEE25EF6E}"/>
              </a:ext>
            </a:extLst>
          </p:cNvPr>
          <p:cNvSpPr txBox="1"/>
          <p:nvPr/>
        </p:nvSpPr>
        <p:spPr>
          <a:xfrm>
            <a:off x="994610" y="803040"/>
            <a:ext cx="4600618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b="1" spc="600" dirty="0">
                <a:latin typeface="Raleway" panose="020B0503030101060003" pitchFamily="34" charset="0"/>
              </a:rPr>
              <a:t>IMPROVEMENT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2D107A46-27EF-4BAD-8603-457778324863}"/>
              </a:ext>
            </a:extLst>
          </p:cNvPr>
          <p:cNvSpPr txBox="1"/>
          <p:nvPr/>
        </p:nvSpPr>
        <p:spPr>
          <a:xfrm>
            <a:off x="994610" y="1388091"/>
            <a:ext cx="4600618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400" spc="600" dirty="0">
                <a:latin typeface="Raleway" panose="020B0503030101060003" pitchFamily="34" charset="0"/>
              </a:rPr>
              <a:t>Your-</a:t>
            </a:r>
          </a:p>
          <a:p>
            <a:r>
              <a:rPr lang="en-US" sz="2400" spc="600" dirty="0">
                <a:latin typeface="Raleway" panose="020B0503030101060003" pitchFamily="34" charset="0"/>
              </a:rPr>
              <a:t>presentation</a:t>
            </a:r>
          </a:p>
        </p:txBody>
      </p:sp>
      <p:cxnSp>
        <p:nvCxnSpPr>
          <p:cNvPr id="4" name="Straight Arrow Connector 3">
            <a:extLst>
              <a:ext uri="{FF2B5EF4-FFF2-40B4-BE49-F238E27FC236}">
                <a16:creationId xmlns:a16="http://schemas.microsoft.com/office/drawing/2014/main" xmlns="" id="{924861C6-B33A-4FF2-A6BD-0E6ACDE16B14}"/>
              </a:ext>
            </a:extLst>
          </p:cNvPr>
          <p:cNvCxnSpPr/>
          <p:nvPr/>
        </p:nvCxnSpPr>
        <p:spPr>
          <a:xfrm>
            <a:off x="1989221" y="2673927"/>
            <a:ext cx="56803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xmlns="" id="{B7F3DA7F-844E-4E78-BABB-6C793A4F8A59}"/>
              </a:ext>
            </a:extLst>
          </p:cNvPr>
          <p:cNvCxnSpPr>
            <a:cxnSpLocks/>
          </p:cNvCxnSpPr>
          <p:nvPr/>
        </p:nvCxnSpPr>
        <p:spPr>
          <a:xfrm flipH="1">
            <a:off x="994610" y="2673927"/>
            <a:ext cx="56803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Oval 8">
            <a:extLst>
              <a:ext uri="{FF2B5EF4-FFF2-40B4-BE49-F238E27FC236}">
                <a16:creationId xmlns:a16="http://schemas.microsoft.com/office/drawing/2014/main" xmlns="" id="{B41BF7C9-613B-449C-AA3A-16772A38CB9F}"/>
              </a:ext>
            </a:extLst>
          </p:cNvPr>
          <p:cNvSpPr/>
          <p:nvPr/>
        </p:nvSpPr>
        <p:spPr>
          <a:xfrm>
            <a:off x="1645775" y="2532464"/>
            <a:ext cx="282925" cy="28292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99EC0ED8-93B0-4D4C-BB35-48F8BBA6AD3A}"/>
              </a:ext>
            </a:extLst>
          </p:cNvPr>
          <p:cNvSpPr txBox="1"/>
          <p:nvPr/>
        </p:nvSpPr>
        <p:spPr>
          <a:xfrm flipH="1">
            <a:off x="1690253" y="2518609"/>
            <a:ext cx="201983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01D9B937-E645-47F4-8FCD-EC1677296124}"/>
              </a:ext>
            </a:extLst>
          </p:cNvPr>
          <p:cNvSpPr txBox="1"/>
          <p:nvPr/>
        </p:nvSpPr>
        <p:spPr>
          <a:xfrm flipH="1">
            <a:off x="2318266" y="3777825"/>
            <a:ext cx="3448688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A3595CF2-93E4-492D-BDF9-AE44A7FB868E}"/>
              </a:ext>
            </a:extLst>
          </p:cNvPr>
          <p:cNvSpPr txBox="1"/>
          <p:nvPr/>
        </p:nvSpPr>
        <p:spPr>
          <a:xfrm flipH="1">
            <a:off x="9934253" y="2529145"/>
            <a:ext cx="18282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xmlns="" id="{05949C86-574F-44FE-9C8A-32F62A5917A9}"/>
              </a:ext>
            </a:extLst>
          </p:cNvPr>
          <p:cNvSpPr/>
          <p:nvPr/>
        </p:nvSpPr>
        <p:spPr>
          <a:xfrm>
            <a:off x="9564780" y="2651376"/>
            <a:ext cx="138545" cy="138545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xmlns="" id="{CD136AEC-32FC-49E8-BD3E-12921AB32EC3}"/>
              </a:ext>
            </a:extLst>
          </p:cNvPr>
          <p:cNvSpPr/>
          <p:nvPr/>
        </p:nvSpPr>
        <p:spPr>
          <a:xfrm>
            <a:off x="9564780" y="3376854"/>
            <a:ext cx="138545" cy="138545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xmlns="" id="{5B0FB21B-2124-469E-ABBF-E09E9112FF82}"/>
              </a:ext>
            </a:extLst>
          </p:cNvPr>
          <p:cNvSpPr/>
          <p:nvPr/>
        </p:nvSpPr>
        <p:spPr>
          <a:xfrm>
            <a:off x="9564780" y="4125004"/>
            <a:ext cx="138545" cy="138545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EF6549B9-B3E8-45CA-A0DF-C36CB30E983E}"/>
              </a:ext>
            </a:extLst>
          </p:cNvPr>
          <p:cNvSpPr txBox="1"/>
          <p:nvPr/>
        </p:nvSpPr>
        <p:spPr>
          <a:xfrm flipH="1">
            <a:off x="9934253" y="3254622"/>
            <a:ext cx="18282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C2A8EF6B-589C-45C5-8446-475926C6C299}"/>
              </a:ext>
            </a:extLst>
          </p:cNvPr>
          <p:cNvSpPr txBox="1"/>
          <p:nvPr/>
        </p:nvSpPr>
        <p:spPr>
          <a:xfrm flipH="1">
            <a:off x="9934253" y="4010541"/>
            <a:ext cx="1828255" cy="521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EFCCD622-5D74-480D-90A2-8114043F1EA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xmlns="" id="{1D30CDD4-61B5-40BF-9B95-875538B7B64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951089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D57C90CD-B895-4954-ADA9-9B42F9126FAA}"/>
              </a:ext>
            </a:extLst>
          </p:cNvPr>
          <p:cNvSpPr/>
          <p:nvPr/>
        </p:nvSpPr>
        <p:spPr>
          <a:xfrm>
            <a:off x="692727" y="2189018"/>
            <a:ext cx="9130146" cy="425334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8F660DBD-6236-4119-ABBB-7C3702D0047E}"/>
              </a:ext>
            </a:extLst>
          </p:cNvPr>
          <p:cNvSpPr/>
          <p:nvPr/>
        </p:nvSpPr>
        <p:spPr>
          <a:xfrm>
            <a:off x="692727" y="4067175"/>
            <a:ext cx="1932631" cy="14605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xmlns="" id="{9178556D-863F-476B-8652-6E4FB1ACD8F1}"/>
              </a:ext>
            </a:extLst>
          </p:cNvPr>
          <p:cNvGrpSpPr/>
          <p:nvPr/>
        </p:nvGrpSpPr>
        <p:grpSpPr>
          <a:xfrm>
            <a:off x="5790656" y="4829177"/>
            <a:ext cx="134916" cy="421696"/>
            <a:chOff x="5874038" y="4482813"/>
            <a:chExt cx="305523" cy="954951"/>
          </a:xfrm>
          <a:solidFill>
            <a:schemeClr val="bg1">
              <a:lumMod val="50000"/>
            </a:schemeClr>
          </a:solidFill>
        </p:grpSpPr>
        <p:sp>
          <p:nvSpPr>
            <p:cNvPr id="3" name="Oval 2">
              <a:extLst>
                <a:ext uri="{FF2B5EF4-FFF2-40B4-BE49-F238E27FC236}">
                  <a16:creationId xmlns:a16="http://schemas.microsoft.com/office/drawing/2014/main" xmlns="" id="{6DC5A8EE-5C13-457B-B8D4-684CAA3829C4}"/>
                </a:ext>
              </a:extLst>
            </p:cNvPr>
            <p:cNvSpPr/>
            <p:nvPr/>
          </p:nvSpPr>
          <p:spPr>
            <a:xfrm>
              <a:off x="5874038" y="4807527"/>
              <a:ext cx="305523" cy="305523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xmlns="" id="{B6A3CE02-1F31-4C7E-A67D-B7733E7DBB81}"/>
                </a:ext>
              </a:extLst>
            </p:cNvPr>
            <p:cNvSpPr/>
            <p:nvPr/>
          </p:nvSpPr>
          <p:spPr>
            <a:xfrm>
              <a:off x="5916034" y="4482813"/>
              <a:ext cx="221962" cy="221962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xmlns="" id="{BE97DF83-CF10-432D-9947-CDBA5D469842}"/>
                </a:ext>
              </a:extLst>
            </p:cNvPr>
            <p:cNvSpPr/>
            <p:nvPr/>
          </p:nvSpPr>
          <p:spPr>
            <a:xfrm>
              <a:off x="5916034" y="5215802"/>
              <a:ext cx="221962" cy="221962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A435748E-F47C-41FD-A062-E22B039B69D8}"/>
              </a:ext>
            </a:extLst>
          </p:cNvPr>
          <p:cNvSpPr txBox="1"/>
          <p:nvPr/>
        </p:nvSpPr>
        <p:spPr>
          <a:xfrm>
            <a:off x="770470" y="1135466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B7EECDC2-9851-4D51-A508-05F491D5B028}"/>
              </a:ext>
            </a:extLst>
          </p:cNvPr>
          <p:cNvSpPr txBox="1"/>
          <p:nvPr/>
        </p:nvSpPr>
        <p:spPr>
          <a:xfrm>
            <a:off x="770470" y="1415325"/>
            <a:ext cx="5703484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b="1" spc="600" dirty="0">
                <a:latin typeface="Raleway" panose="020B0503030101060003" pitchFamily="34" charset="0"/>
              </a:rPr>
              <a:t>MAKE SOMETHING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556D8966-D956-4BC8-BF07-7C72D0F9FF04}"/>
              </a:ext>
            </a:extLst>
          </p:cNvPr>
          <p:cNvSpPr txBox="1"/>
          <p:nvPr/>
        </p:nvSpPr>
        <p:spPr>
          <a:xfrm flipH="1">
            <a:off x="1370097" y="2864945"/>
            <a:ext cx="4106779" cy="79855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incididunt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ut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labore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et,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 </a:t>
            </a:r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xmlns="" id="{D793374F-131D-490C-AB86-F550F00E5116}"/>
              </a:ext>
            </a:extLst>
          </p:cNvPr>
          <p:cNvCxnSpPr/>
          <p:nvPr/>
        </p:nvCxnSpPr>
        <p:spPr>
          <a:xfrm>
            <a:off x="1122217" y="2030878"/>
            <a:ext cx="0" cy="83406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0CDA8967-AF20-48D2-A92D-CC4C88230A16}"/>
              </a:ext>
            </a:extLst>
          </p:cNvPr>
          <p:cNvSpPr txBox="1"/>
          <p:nvPr/>
        </p:nvSpPr>
        <p:spPr>
          <a:xfrm flipH="1">
            <a:off x="884156" y="4478909"/>
            <a:ext cx="1443392" cy="79855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i="1" dirty="0">
                <a:solidFill>
                  <a:schemeClr val="bg2"/>
                </a:solidFill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F3F5AE3F-4975-44AF-AD43-B064E00072B4}"/>
              </a:ext>
            </a:extLst>
          </p:cNvPr>
          <p:cNvSpPr txBox="1"/>
          <p:nvPr/>
        </p:nvSpPr>
        <p:spPr>
          <a:xfrm>
            <a:off x="2686249" y="5814974"/>
            <a:ext cx="2366564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spc="600" dirty="0" err="1">
                <a:latin typeface="Raleway" panose="020B0503030101060003" pitchFamily="34" charset="0"/>
              </a:rPr>
              <a:t>awesomething</a:t>
            </a:r>
            <a:endParaRPr lang="en-US" sz="1200" spc="600" dirty="0">
              <a:latin typeface="Raleway" panose="020B0503030101060003" pitchFamily="34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C36AA5E9-935F-477E-8757-97A3C030B061}"/>
              </a:ext>
            </a:extLst>
          </p:cNvPr>
          <p:cNvSpPr txBox="1"/>
          <p:nvPr/>
        </p:nvSpPr>
        <p:spPr>
          <a:xfrm>
            <a:off x="6603156" y="5814974"/>
            <a:ext cx="2366564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spc="600" dirty="0" err="1">
                <a:latin typeface="Raleway" panose="020B0503030101060003" pitchFamily="34" charset="0"/>
              </a:rPr>
              <a:t>awesomething</a:t>
            </a:r>
            <a:endParaRPr lang="en-US" sz="1200" spc="600" dirty="0">
              <a:latin typeface="Raleway" panose="020B0503030101060003" pitchFamily="34" charset="0"/>
            </a:endParaRP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xmlns="" id="{42C5C059-7820-4714-8CF5-CA0FB979E5C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xmlns="" id="{57F18B3B-E53B-40DA-B473-32F23039FCF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xmlns="" id="{9EBF44DE-B513-42CD-B3ED-1749C58106B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52335467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C741B170-833F-43F4-9B6A-C1F06314EE82}"/>
              </a:ext>
            </a:extLst>
          </p:cNvPr>
          <p:cNvSpPr/>
          <p:nvPr/>
        </p:nvSpPr>
        <p:spPr>
          <a:xfrm>
            <a:off x="3463636" y="1988126"/>
            <a:ext cx="5264728" cy="458585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C9F54D05-C84A-4CFD-BF87-B668E3C756C5}"/>
              </a:ext>
            </a:extLst>
          </p:cNvPr>
          <p:cNvSpPr txBox="1"/>
          <p:nvPr/>
        </p:nvSpPr>
        <p:spPr>
          <a:xfrm>
            <a:off x="1862205" y="4598619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We will help you!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DC5E5FD2-8DA7-473B-9F55-A4563AAD9C4A}"/>
              </a:ext>
            </a:extLst>
          </p:cNvPr>
          <p:cNvSpPr txBox="1"/>
          <p:nvPr/>
        </p:nvSpPr>
        <p:spPr>
          <a:xfrm>
            <a:off x="1862205" y="4878478"/>
            <a:ext cx="5294719" cy="123110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spc="600" dirty="0">
                <a:latin typeface="Raleway" panose="020B0503030101060003" pitchFamily="34" charset="0"/>
              </a:rPr>
              <a:t>Multi-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TEMPLATE SLIDE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59E11082-CB6D-45B1-9DEC-238DDA45C1B6}"/>
              </a:ext>
            </a:extLst>
          </p:cNvPr>
          <p:cNvSpPr txBox="1"/>
          <p:nvPr/>
        </p:nvSpPr>
        <p:spPr>
          <a:xfrm flipH="1">
            <a:off x="3675782" y="1578090"/>
            <a:ext cx="4500573" cy="162954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incididunt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ut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labore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et,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xmlns="" id="{79A5967F-B868-454E-B44F-C660A80717E4}"/>
              </a:ext>
            </a:extLst>
          </p:cNvPr>
          <p:cNvSpPr/>
          <p:nvPr/>
        </p:nvSpPr>
        <p:spPr>
          <a:xfrm>
            <a:off x="11087575" y="4081463"/>
            <a:ext cx="1135702" cy="156845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30B5E3AE-8FA9-47E2-8FE5-901E18D12334}"/>
              </a:ext>
            </a:extLst>
          </p:cNvPr>
          <p:cNvSpPr txBox="1"/>
          <p:nvPr/>
        </p:nvSpPr>
        <p:spPr>
          <a:xfrm>
            <a:off x="3592659" y="953797"/>
            <a:ext cx="3709776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i="1" spc="600" dirty="0">
                <a:latin typeface="Raleway" panose="020B0503030101060003" pitchFamily="34" charset="0"/>
              </a:rPr>
              <a:t>NEW STYLE IN YERS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CD534014-B0AB-4E92-988E-FEE1CE242160}"/>
              </a:ext>
            </a:extLst>
          </p:cNvPr>
          <p:cNvSpPr/>
          <p:nvPr/>
        </p:nvSpPr>
        <p:spPr>
          <a:xfrm>
            <a:off x="2679639" y="1053552"/>
            <a:ext cx="604213" cy="10046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xmlns="" id="{82C245E9-F71E-4627-BF25-EEA1E8506477}"/>
              </a:ext>
            </a:extLst>
          </p:cNvPr>
          <p:cNvCxnSpPr/>
          <p:nvPr/>
        </p:nvCxnSpPr>
        <p:spPr>
          <a:xfrm>
            <a:off x="10969811" y="5906016"/>
            <a:ext cx="56803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xmlns="" id="{1E399985-BF28-48EB-9044-62F2BCFB2332}"/>
              </a:ext>
            </a:extLst>
          </p:cNvPr>
          <p:cNvCxnSpPr>
            <a:cxnSpLocks/>
          </p:cNvCxnSpPr>
          <p:nvPr/>
        </p:nvCxnSpPr>
        <p:spPr>
          <a:xfrm flipH="1">
            <a:off x="9390465" y="5906016"/>
            <a:ext cx="56803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xmlns="" id="{DB1350EC-C017-4CAE-95F9-53971C9D3EAE}"/>
              </a:ext>
            </a:extLst>
          </p:cNvPr>
          <p:cNvSpPr txBox="1"/>
          <p:nvPr/>
        </p:nvSpPr>
        <p:spPr>
          <a:xfrm>
            <a:off x="10137180" y="5763477"/>
            <a:ext cx="773160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spc="600" dirty="0">
                <a:latin typeface="Raleway" panose="020B0503030101060003" pitchFamily="34" charset="0"/>
              </a:rPr>
              <a:t>NEXT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9996151F-D029-4DD4-BE25-96AD4DA1EC72}"/>
              </a:ext>
            </a:extLst>
          </p:cNvPr>
          <p:cNvSpPr txBox="1"/>
          <p:nvPr/>
        </p:nvSpPr>
        <p:spPr>
          <a:xfrm flipH="1">
            <a:off x="9700357" y="757853"/>
            <a:ext cx="1723293" cy="246054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xmlns="" id="{0CCC420A-ED53-4C5F-B914-FC6C5AE95297}"/>
              </a:ext>
            </a:extLst>
          </p:cNvPr>
          <p:cNvCxnSpPr/>
          <p:nvPr/>
        </p:nvCxnSpPr>
        <p:spPr>
          <a:xfrm>
            <a:off x="9199418" y="1243809"/>
            <a:ext cx="0" cy="9155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xmlns="" id="{E4ED9451-A990-4F4E-A642-0C652B67B483}"/>
              </a:ext>
            </a:extLst>
          </p:cNvPr>
          <p:cNvCxnSpPr>
            <a:cxnSpLocks/>
          </p:cNvCxnSpPr>
          <p:nvPr/>
        </p:nvCxnSpPr>
        <p:spPr>
          <a:xfrm>
            <a:off x="9199418" y="1527826"/>
            <a:ext cx="0" cy="346765"/>
          </a:xfrm>
          <a:prstGeom prst="line">
            <a:avLst/>
          </a:prstGeom>
          <a:ln w="28575">
            <a:solidFill>
              <a:schemeClr val="accent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Isosceles Triangle 23">
            <a:extLst>
              <a:ext uri="{FF2B5EF4-FFF2-40B4-BE49-F238E27FC236}">
                <a16:creationId xmlns:a16="http://schemas.microsoft.com/office/drawing/2014/main" xmlns="" id="{76B9C05E-946A-4888-B139-EE724CFC5685}"/>
              </a:ext>
            </a:extLst>
          </p:cNvPr>
          <p:cNvSpPr/>
          <p:nvPr/>
        </p:nvSpPr>
        <p:spPr>
          <a:xfrm>
            <a:off x="3348363" y="1623715"/>
            <a:ext cx="179784" cy="154986"/>
          </a:xfrm>
          <a:prstGeom prst="triangl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Isosceles Triangle 24">
            <a:extLst>
              <a:ext uri="{FF2B5EF4-FFF2-40B4-BE49-F238E27FC236}">
                <a16:creationId xmlns:a16="http://schemas.microsoft.com/office/drawing/2014/main" xmlns="" id="{52283DB4-7EC7-4401-8958-772FD1F4E296}"/>
              </a:ext>
            </a:extLst>
          </p:cNvPr>
          <p:cNvSpPr/>
          <p:nvPr/>
        </p:nvSpPr>
        <p:spPr>
          <a:xfrm>
            <a:off x="3348363" y="2700061"/>
            <a:ext cx="179784" cy="154986"/>
          </a:xfrm>
          <a:prstGeom prst="triangl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35E29439-290B-4CDD-82FE-EAC794FFDF4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71C20609-0EEB-4E30-ADB5-FDEF47F2F59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92739469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77696691-198E-48F4-86E7-47E78BD24BDE}"/>
              </a:ext>
            </a:extLst>
          </p:cNvPr>
          <p:cNvSpPr txBox="1"/>
          <p:nvPr/>
        </p:nvSpPr>
        <p:spPr>
          <a:xfrm>
            <a:off x="933951" y="1035447"/>
            <a:ext cx="5108771" cy="116955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3600" dirty="0">
                <a:latin typeface="Raleway" panose="020B0503030101060003" pitchFamily="34" charset="0"/>
              </a:rPr>
              <a:t>It is our purpose</a:t>
            </a:r>
          </a:p>
          <a:p>
            <a:r>
              <a:rPr lang="en-US" sz="4000" b="1" spc="600" dirty="0">
                <a:latin typeface="Raleway" panose="020B0503030101060003" pitchFamily="34" charset="0"/>
              </a:rPr>
              <a:t>AND GOAL PLAN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C62BF17F-5ADE-4A57-A691-92D9201D5F4F}"/>
              </a:ext>
            </a:extLst>
          </p:cNvPr>
          <p:cNvSpPr txBox="1"/>
          <p:nvPr/>
        </p:nvSpPr>
        <p:spPr>
          <a:xfrm>
            <a:off x="933950" y="2270780"/>
            <a:ext cx="4968085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latin typeface="Raleway" panose="020B0503030101060003" pitchFamily="34" charset="0"/>
              </a:rPr>
              <a:t>More!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F2BF6245-25E2-4B87-A2AF-06F064C84DEF}"/>
              </a:ext>
            </a:extLst>
          </p:cNvPr>
          <p:cNvSpPr/>
          <p:nvPr/>
        </p:nvSpPr>
        <p:spPr>
          <a:xfrm>
            <a:off x="933949" y="2636600"/>
            <a:ext cx="908705" cy="6578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CE09E60D-5869-4E9F-9705-F3945D5E9B46}"/>
              </a:ext>
            </a:extLst>
          </p:cNvPr>
          <p:cNvSpPr txBox="1"/>
          <p:nvPr/>
        </p:nvSpPr>
        <p:spPr>
          <a:xfrm>
            <a:off x="6042722" y="3896089"/>
            <a:ext cx="4600618" cy="86177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800" b="1" spc="300" dirty="0">
                <a:latin typeface="Raleway" panose="020B0503030101060003" pitchFamily="34" charset="0"/>
              </a:rPr>
              <a:t>We Are Support</a:t>
            </a:r>
          </a:p>
          <a:p>
            <a:r>
              <a:rPr lang="en-US" sz="2800" b="1" spc="300" dirty="0">
                <a:latin typeface="Raleway" panose="020B0503030101060003" pitchFamily="34" charset="0"/>
              </a:rPr>
              <a:t>Your Plan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4BD511EA-CB3C-4477-AF15-99E91F0118F0}"/>
              </a:ext>
            </a:extLst>
          </p:cNvPr>
          <p:cNvSpPr txBox="1"/>
          <p:nvPr/>
        </p:nvSpPr>
        <p:spPr>
          <a:xfrm flipH="1">
            <a:off x="933947" y="3362008"/>
            <a:ext cx="3208561" cy="135255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Lorem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adipiscing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elit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sed do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eiusmod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temporLorem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ipsum dolor sit am Lorem ipsum dolor sit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amet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, </a:t>
            </a:r>
            <a:r>
              <a:rPr lang="en-US" sz="1200" dirty="0" err="1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consectetur</a:t>
            </a:r>
            <a:r>
              <a:rPr lang="en-US" sz="1200" dirty="0">
                <a:latin typeface="Raleway" panose="020B0003030101060003" pitchFamily="34" charset="0"/>
                <a:ea typeface="Lato Medium" panose="020F0502020204030203" pitchFamily="34" charset="0"/>
                <a:cs typeface="Lato Medium" panose="020F0502020204030203" pitchFamily="34" charset="0"/>
              </a:rPr>
              <a:t> </a:t>
            </a:r>
          </a:p>
          <a:p>
            <a:pPr algn="just">
              <a:lnSpc>
                <a:spcPct val="150000"/>
              </a:lnSpc>
            </a:pPr>
            <a:endParaRPr lang="en-US" sz="1200" dirty="0">
              <a:latin typeface="Raleway" panose="020B0003030101060003" pitchFamily="34" charset="0"/>
              <a:ea typeface="Lato Medium" panose="020F0502020204030203" pitchFamily="34" charset="0"/>
              <a:cs typeface="Lato Medium" panose="020F0502020204030203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9FF066BF-B87D-48C8-A303-20B8D7A4EE1B}"/>
              </a:ext>
            </a:extLst>
          </p:cNvPr>
          <p:cNvSpPr txBox="1"/>
          <p:nvPr/>
        </p:nvSpPr>
        <p:spPr>
          <a:xfrm>
            <a:off x="1323402" y="5036819"/>
            <a:ext cx="497304" cy="48910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Raleway" panose="020B0503030101060003" pitchFamily="34" charset="0"/>
              </a:rPr>
              <a:t>01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FEF4D8C2-AD69-4595-8310-9014831D9583}"/>
              </a:ext>
            </a:extLst>
          </p:cNvPr>
          <p:cNvSpPr txBox="1"/>
          <p:nvPr/>
        </p:nvSpPr>
        <p:spPr>
          <a:xfrm>
            <a:off x="3504461" y="5036819"/>
            <a:ext cx="497304" cy="48910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Raleway" panose="020B0503030101060003" pitchFamily="34" charset="0"/>
              </a:rPr>
              <a:t>02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95609951-11D7-481E-8D46-FC384E0C26CF}"/>
              </a:ext>
            </a:extLst>
          </p:cNvPr>
          <p:cNvSpPr txBox="1"/>
          <p:nvPr/>
        </p:nvSpPr>
        <p:spPr>
          <a:xfrm>
            <a:off x="964705" y="5561232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latin typeface="Raleway" panose="020B0503030101060003" pitchFamily="34" charset="0"/>
              </a:rPr>
              <a:t>Describtion</a:t>
            </a:r>
            <a:endParaRPr lang="en-US" sz="1200" dirty="0">
              <a:latin typeface="Raleway" panose="020B0503030101060003" pitchFamily="34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0AC74E8E-3302-4BDA-9BC1-BFFFDDDED084}"/>
              </a:ext>
            </a:extLst>
          </p:cNvPr>
          <p:cNvSpPr txBox="1"/>
          <p:nvPr/>
        </p:nvSpPr>
        <p:spPr>
          <a:xfrm>
            <a:off x="3054585" y="5561232"/>
            <a:ext cx="1234451" cy="24455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Raleway" panose="020B0503030101060003" pitchFamily="34" charset="0"/>
              </a:rPr>
              <a:t>Your </a:t>
            </a:r>
            <a:r>
              <a:rPr lang="en-US" sz="1200" dirty="0" err="1">
                <a:latin typeface="Raleway" panose="020B0503030101060003" pitchFamily="34" charset="0"/>
              </a:rPr>
              <a:t>Describtion</a:t>
            </a:r>
            <a:endParaRPr lang="en-US" sz="1200" dirty="0">
              <a:latin typeface="Raleway" panose="020B0503030101060003" pitchFamily="34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B09B796D-60B9-4AE1-A6E7-1FEF0BB68BB4}"/>
              </a:ext>
            </a:extLst>
          </p:cNvPr>
          <p:cNvSpPr/>
          <p:nvPr/>
        </p:nvSpPr>
        <p:spPr>
          <a:xfrm>
            <a:off x="11135380" y="3362008"/>
            <a:ext cx="778808" cy="316348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Flowchart: Alternate Process 12">
            <a:extLst>
              <a:ext uri="{FF2B5EF4-FFF2-40B4-BE49-F238E27FC236}">
                <a16:creationId xmlns:a16="http://schemas.microsoft.com/office/drawing/2014/main" xmlns="" id="{C1906ED8-E3B8-4019-8920-C4E85BCB5602}"/>
              </a:ext>
            </a:extLst>
          </p:cNvPr>
          <p:cNvSpPr/>
          <p:nvPr/>
        </p:nvSpPr>
        <p:spPr>
          <a:xfrm>
            <a:off x="6096000" y="5091422"/>
            <a:ext cx="1066800" cy="189951"/>
          </a:xfrm>
          <a:prstGeom prst="flowChartAlternateProcess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Flowchart: Alternate Process 13">
            <a:extLst>
              <a:ext uri="{FF2B5EF4-FFF2-40B4-BE49-F238E27FC236}">
                <a16:creationId xmlns:a16="http://schemas.microsoft.com/office/drawing/2014/main" xmlns="" id="{99A3BCED-C814-4A7E-8DF4-77B08558BF1C}"/>
              </a:ext>
            </a:extLst>
          </p:cNvPr>
          <p:cNvSpPr/>
          <p:nvPr/>
        </p:nvSpPr>
        <p:spPr>
          <a:xfrm>
            <a:off x="6766719" y="5091422"/>
            <a:ext cx="396081" cy="189951"/>
          </a:xfrm>
          <a:prstGeom prst="flowChartAlternateProcess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C7E57593-9052-463C-AAB9-BA237AFB59F5}"/>
              </a:ext>
            </a:extLst>
          </p:cNvPr>
          <p:cNvSpPr txBox="1"/>
          <p:nvPr/>
        </p:nvSpPr>
        <p:spPr>
          <a:xfrm>
            <a:off x="6084287" y="5492655"/>
            <a:ext cx="3107742" cy="18338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spc="600" dirty="0">
                <a:latin typeface="Raleway" panose="020B0503030101060003" pitchFamily="34" charset="0"/>
              </a:rPr>
              <a:t>MORE/HOME/BACK</a:t>
            </a:r>
          </a:p>
        </p:txBody>
      </p:sp>
      <p:sp>
        <p:nvSpPr>
          <p:cNvPr id="16" name="Freeform 16">
            <a:extLst>
              <a:ext uri="{FF2B5EF4-FFF2-40B4-BE49-F238E27FC236}">
                <a16:creationId xmlns:a16="http://schemas.microsoft.com/office/drawing/2014/main" xmlns="" id="{AECFEF84-822C-43FA-962E-FB638154BB8C}"/>
              </a:ext>
            </a:extLst>
          </p:cNvPr>
          <p:cNvSpPr>
            <a:spLocks/>
          </p:cNvSpPr>
          <p:nvPr/>
        </p:nvSpPr>
        <p:spPr bwMode="auto">
          <a:xfrm>
            <a:off x="11394409" y="4330785"/>
            <a:ext cx="260750" cy="211897"/>
          </a:xfrm>
          <a:custGeom>
            <a:avLst/>
            <a:gdLst>
              <a:gd name="T0" fmla="*/ 368 w 368"/>
              <a:gd name="T1" fmla="*/ 36 h 299"/>
              <a:gd name="T2" fmla="*/ 324 w 368"/>
              <a:gd name="T3" fmla="*/ 48 h 299"/>
              <a:gd name="T4" fmla="*/ 358 w 368"/>
              <a:gd name="T5" fmla="*/ 6 h 299"/>
              <a:gd name="T6" fmla="*/ 310 w 368"/>
              <a:gd name="T7" fmla="*/ 24 h 299"/>
              <a:gd name="T8" fmla="*/ 255 w 368"/>
              <a:gd name="T9" fmla="*/ 0 h 299"/>
              <a:gd name="T10" fmla="*/ 179 w 368"/>
              <a:gd name="T11" fmla="*/ 76 h 299"/>
              <a:gd name="T12" fmla="*/ 181 w 368"/>
              <a:gd name="T13" fmla="*/ 93 h 299"/>
              <a:gd name="T14" fmla="*/ 25 w 368"/>
              <a:gd name="T15" fmla="*/ 14 h 299"/>
              <a:gd name="T16" fmla="*/ 15 w 368"/>
              <a:gd name="T17" fmla="*/ 52 h 299"/>
              <a:gd name="T18" fmla="*/ 49 w 368"/>
              <a:gd name="T19" fmla="*/ 115 h 299"/>
              <a:gd name="T20" fmla="*/ 15 w 368"/>
              <a:gd name="T21" fmla="*/ 106 h 299"/>
              <a:gd name="T22" fmla="*/ 14 w 368"/>
              <a:gd name="T23" fmla="*/ 106 h 299"/>
              <a:gd name="T24" fmla="*/ 75 w 368"/>
              <a:gd name="T25" fmla="*/ 181 h 299"/>
              <a:gd name="T26" fmla="*/ 55 w 368"/>
              <a:gd name="T27" fmla="*/ 183 h 299"/>
              <a:gd name="T28" fmla="*/ 41 w 368"/>
              <a:gd name="T29" fmla="*/ 182 h 299"/>
              <a:gd name="T30" fmla="*/ 111 w 368"/>
              <a:gd name="T31" fmla="*/ 234 h 299"/>
              <a:gd name="T32" fmla="*/ 18 w 368"/>
              <a:gd name="T33" fmla="*/ 267 h 299"/>
              <a:gd name="T34" fmla="*/ 0 w 368"/>
              <a:gd name="T35" fmla="*/ 265 h 299"/>
              <a:gd name="T36" fmla="*/ 115 w 368"/>
              <a:gd name="T37" fmla="*/ 299 h 299"/>
              <a:gd name="T38" fmla="*/ 330 w 368"/>
              <a:gd name="T39" fmla="*/ 85 h 299"/>
              <a:gd name="T40" fmla="*/ 330 w 368"/>
              <a:gd name="T41" fmla="*/ 75 h 299"/>
              <a:gd name="T42" fmla="*/ 368 w 368"/>
              <a:gd name="T43" fmla="*/ 36 h 2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68" h="299">
                <a:moveTo>
                  <a:pt x="368" y="36"/>
                </a:moveTo>
                <a:cubicBezTo>
                  <a:pt x="354" y="42"/>
                  <a:pt x="340" y="46"/>
                  <a:pt x="324" y="48"/>
                </a:cubicBezTo>
                <a:cubicBezTo>
                  <a:pt x="340" y="38"/>
                  <a:pt x="352" y="24"/>
                  <a:pt x="358" y="6"/>
                </a:cubicBezTo>
                <a:cubicBezTo>
                  <a:pt x="343" y="15"/>
                  <a:pt x="327" y="21"/>
                  <a:pt x="310" y="24"/>
                </a:cubicBezTo>
                <a:cubicBezTo>
                  <a:pt x="296" y="10"/>
                  <a:pt x="276" y="0"/>
                  <a:pt x="255" y="0"/>
                </a:cubicBezTo>
                <a:cubicBezTo>
                  <a:pt x="213" y="0"/>
                  <a:pt x="179" y="34"/>
                  <a:pt x="179" y="76"/>
                </a:cubicBezTo>
                <a:cubicBezTo>
                  <a:pt x="179" y="82"/>
                  <a:pt x="180" y="88"/>
                  <a:pt x="181" y="93"/>
                </a:cubicBezTo>
                <a:cubicBezTo>
                  <a:pt x="118" y="90"/>
                  <a:pt x="63" y="60"/>
                  <a:pt x="25" y="14"/>
                </a:cubicBezTo>
                <a:cubicBezTo>
                  <a:pt x="19" y="25"/>
                  <a:pt x="15" y="38"/>
                  <a:pt x="15" y="52"/>
                </a:cubicBezTo>
                <a:cubicBezTo>
                  <a:pt x="15" y="78"/>
                  <a:pt x="28" y="101"/>
                  <a:pt x="49" y="115"/>
                </a:cubicBezTo>
                <a:cubicBezTo>
                  <a:pt x="36" y="115"/>
                  <a:pt x="25" y="111"/>
                  <a:pt x="15" y="106"/>
                </a:cubicBezTo>
                <a:cubicBezTo>
                  <a:pt x="14" y="106"/>
                  <a:pt x="14" y="106"/>
                  <a:pt x="14" y="106"/>
                </a:cubicBezTo>
                <a:cubicBezTo>
                  <a:pt x="14" y="143"/>
                  <a:pt x="41" y="174"/>
                  <a:pt x="75" y="181"/>
                </a:cubicBezTo>
                <a:cubicBezTo>
                  <a:pt x="69" y="182"/>
                  <a:pt x="62" y="183"/>
                  <a:pt x="55" y="183"/>
                </a:cubicBezTo>
                <a:cubicBezTo>
                  <a:pt x="50" y="183"/>
                  <a:pt x="46" y="183"/>
                  <a:pt x="41" y="182"/>
                </a:cubicBezTo>
                <a:cubicBezTo>
                  <a:pt x="51" y="212"/>
                  <a:pt x="78" y="234"/>
                  <a:pt x="111" y="234"/>
                </a:cubicBezTo>
                <a:cubicBezTo>
                  <a:pt x="86" y="254"/>
                  <a:pt x="53" y="267"/>
                  <a:pt x="18" y="267"/>
                </a:cubicBezTo>
                <a:cubicBezTo>
                  <a:pt x="12" y="267"/>
                  <a:pt x="6" y="266"/>
                  <a:pt x="0" y="265"/>
                </a:cubicBezTo>
                <a:cubicBezTo>
                  <a:pt x="33" y="287"/>
                  <a:pt x="73" y="299"/>
                  <a:pt x="115" y="299"/>
                </a:cubicBezTo>
                <a:cubicBezTo>
                  <a:pt x="254" y="299"/>
                  <a:pt x="330" y="184"/>
                  <a:pt x="330" y="85"/>
                </a:cubicBezTo>
                <a:cubicBezTo>
                  <a:pt x="330" y="81"/>
                  <a:pt x="330" y="78"/>
                  <a:pt x="330" y="75"/>
                </a:cubicBezTo>
                <a:cubicBezTo>
                  <a:pt x="345" y="64"/>
                  <a:pt x="358" y="51"/>
                  <a:pt x="368" y="36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7" name="Freeform 13">
            <a:extLst>
              <a:ext uri="{FF2B5EF4-FFF2-40B4-BE49-F238E27FC236}">
                <a16:creationId xmlns:a16="http://schemas.microsoft.com/office/drawing/2014/main" xmlns="" id="{FDC2D5EF-10D7-470C-8241-9EEBD7CF2F17}"/>
              </a:ext>
            </a:extLst>
          </p:cNvPr>
          <p:cNvSpPr>
            <a:spLocks/>
          </p:cNvSpPr>
          <p:nvPr/>
        </p:nvSpPr>
        <p:spPr bwMode="auto">
          <a:xfrm>
            <a:off x="11420774" y="4883421"/>
            <a:ext cx="208020" cy="208263"/>
          </a:xfrm>
          <a:custGeom>
            <a:avLst/>
            <a:gdLst>
              <a:gd name="T0" fmla="*/ 360 w 360"/>
              <a:gd name="T1" fmla="*/ 60 h 360"/>
              <a:gd name="T2" fmla="*/ 300 w 360"/>
              <a:gd name="T3" fmla="*/ 0 h 360"/>
              <a:gd name="T4" fmla="*/ 60 w 360"/>
              <a:gd name="T5" fmla="*/ 0 h 360"/>
              <a:gd name="T6" fmla="*/ 0 w 360"/>
              <a:gd name="T7" fmla="*/ 60 h 360"/>
              <a:gd name="T8" fmla="*/ 0 w 360"/>
              <a:gd name="T9" fmla="*/ 300 h 360"/>
              <a:gd name="T10" fmla="*/ 60 w 360"/>
              <a:gd name="T11" fmla="*/ 360 h 360"/>
              <a:gd name="T12" fmla="*/ 180 w 360"/>
              <a:gd name="T13" fmla="*/ 360 h 360"/>
              <a:gd name="T14" fmla="*/ 180 w 360"/>
              <a:gd name="T15" fmla="*/ 224 h 360"/>
              <a:gd name="T16" fmla="*/ 136 w 360"/>
              <a:gd name="T17" fmla="*/ 224 h 360"/>
              <a:gd name="T18" fmla="*/ 136 w 360"/>
              <a:gd name="T19" fmla="*/ 164 h 360"/>
              <a:gd name="T20" fmla="*/ 180 w 360"/>
              <a:gd name="T21" fmla="*/ 164 h 360"/>
              <a:gd name="T22" fmla="*/ 180 w 360"/>
              <a:gd name="T23" fmla="*/ 141 h 360"/>
              <a:gd name="T24" fmla="*/ 248 w 360"/>
              <a:gd name="T25" fmla="*/ 64 h 360"/>
              <a:gd name="T26" fmla="*/ 296 w 360"/>
              <a:gd name="T27" fmla="*/ 64 h 360"/>
              <a:gd name="T28" fmla="*/ 296 w 360"/>
              <a:gd name="T29" fmla="*/ 124 h 360"/>
              <a:gd name="T30" fmla="*/ 248 w 360"/>
              <a:gd name="T31" fmla="*/ 124 h 360"/>
              <a:gd name="T32" fmla="*/ 236 w 360"/>
              <a:gd name="T33" fmla="*/ 140 h 360"/>
              <a:gd name="T34" fmla="*/ 236 w 360"/>
              <a:gd name="T35" fmla="*/ 164 h 360"/>
              <a:gd name="T36" fmla="*/ 296 w 360"/>
              <a:gd name="T37" fmla="*/ 164 h 360"/>
              <a:gd name="T38" fmla="*/ 296 w 360"/>
              <a:gd name="T39" fmla="*/ 224 h 360"/>
              <a:gd name="T40" fmla="*/ 236 w 360"/>
              <a:gd name="T41" fmla="*/ 224 h 360"/>
              <a:gd name="T42" fmla="*/ 236 w 360"/>
              <a:gd name="T43" fmla="*/ 360 h 360"/>
              <a:gd name="T44" fmla="*/ 300 w 360"/>
              <a:gd name="T45" fmla="*/ 360 h 360"/>
              <a:gd name="T46" fmla="*/ 360 w 360"/>
              <a:gd name="T47" fmla="*/ 300 h 360"/>
              <a:gd name="T48" fmla="*/ 360 w 360"/>
              <a:gd name="T49" fmla="*/ 6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0" h="360">
                <a:moveTo>
                  <a:pt x="360" y="60"/>
                </a:moveTo>
                <a:cubicBezTo>
                  <a:pt x="360" y="29"/>
                  <a:pt x="332" y="0"/>
                  <a:pt x="300" y="0"/>
                </a:cubicBezTo>
                <a:cubicBezTo>
                  <a:pt x="60" y="0"/>
                  <a:pt x="60" y="0"/>
                  <a:pt x="60" y="0"/>
                </a:cubicBezTo>
                <a:cubicBezTo>
                  <a:pt x="28" y="0"/>
                  <a:pt x="0" y="29"/>
                  <a:pt x="0" y="60"/>
                </a:cubicBezTo>
                <a:cubicBezTo>
                  <a:pt x="0" y="300"/>
                  <a:pt x="0" y="300"/>
                  <a:pt x="0" y="300"/>
                </a:cubicBezTo>
                <a:cubicBezTo>
                  <a:pt x="0" y="332"/>
                  <a:pt x="28" y="360"/>
                  <a:pt x="60" y="360"/>
                </a:cubicBezTo>
                <a:cubicBezTo>
                  <a:pt x="180" y="360"/>
                  <a:pt x="180" y="360"/>
                  <a:pt x="180" y="360"/>
                </a:cubicBezTo>
                <a:cubicBezTo>
                  <a:pt x="180" y="224"/>
                  <a:pt x="180" y="224"/>
                  <a:pt x="180" y="224"/>
                </a:cubicBezTo>
                <a:cubicBezTo>
                  <a:pt x="136" y="224"/>
                  <a:pt x="136" y="224"/>
                  <a:pt x="136" y="224"/>
                </a:cubicBezTo>
                <a:cubicBezTo>
                  <a:pt x="136" y="164"/>
                  <a:pt x="136" y="164"/>
                  <a:pt x="136" y="164"/>
                </a:cubicBezTo>
                <a:cubicBezTo>
                  <a:pt x="180" y="164"/>
                  <a:pt x="180" y="164"/>
                  <a:pt x="180" y="164"/>
                </a:cubicBezTo>
                <a:cubicBezTo>
                  <a:pt x="180" y="141"/>
                  <a:pt x="180" y="141"/>
                  <a:pt x="180" y="141"/>
                </a:cubicBezTo>
                <a:cubicBezTo>
                  <a:pt x="180" y="100"/>
                  <a:pt x="210" y="64"/>
                  <a:pt x="248" y="64"/>
                </a:cubicBezTo>
                <a:cubicBezTo>
                  <a:pt x="296" y="64"/>
                  <a:pt x="296" y="64"/>
                  <a:pt x="296" y="64"/>
                </a:cubicBezTo>
                <a:cubicBezTo>
                  <a:pt x="296" y="124"/>
                  <a:pt x="296" y="124"/>
                  <a:pt x="296" y="124"/>
                </a:cubicBezTo>
                <a:cubicBezTo>
                  <a:pt x="248" y="124"/>
                  <a:pt x="248" y="124"/>
                  <a:pt x="248" y="124"/>
                </a:cubicBezTo>
                <a:cubicBezTo>
                  <a:pt x="242" y="124"/>
                  <a:pt x="236" y="131"/>
                  <a:pt x="236" y="140"/>
                </a:cubicBezTo>
                <a:cubicBezTo>
                  <a:pt x="236" y="164"/>
                  <a:pt x="236" y="164"/>
                  <a:pt x="236" y="164"/>
                </a:cubicBezTo>
                <a:cubicBezTo>
                  <a:pt x="296" y="164"/>
                  <a:pt x="296" y="164"/>
                  <a:pt x="296" y="164"/>
                </a:cubicBezTo>
                <a:cubicBezTo>
                  <a:pt x="296" y="224"/>
                  <a:pt x="296" y="224"/>
                  <a:pt x="296" y="224"/>
                </a:cubicBezTo>
                <a:cubicBezTo>
                  <a:pt x="236" y="224"/>
                  <a:pt x="236" y="224"/>
                  <a:pt x="236" y="224"/>
                </a:cubicBezTo>
                <a:cubicBezTo>
                  <a:pt x="236" y="360"/>
                  <a:pt x="236" y="360"/>
                  <a:pt x="236" y="360"/>
                </a:cubicBezTo>
                <a:cubicBezTo>
                  <a:pt x="300" y="360"/>
                  <a:pt x="300" y="360"/>
                  <a:pt x="300" y="360"/>
                </a:cubicBezTo>
                <a:cubicBezTo>
                  <a:pt x="332" y="360"/>
                  <a:pt x="360" y="332"/>
                  <a:pt x="360" y="300"/>
                </a:cubicBezTo>
                <a:lnTo>
                  <a:pt x="360" y="6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" name="Freeform 26">
            <a:extLst>
              <a:ext uri="{FF2B5EF4-FFF2-40B4-BE49-F238E27FC236}">
                <a16:creationId xmlns:a16="http://schemas.microsoft.com/office/drawing/2014/main" xmlns="" id="{84D8EF11-5217-494B-B8E1-2D33864F82DF}"/>
              </a:ext>
            </a:extLst>
          </p:cNvPr>
          <p:cNvSpPr>
            <a:spLocks noEditPoints="1"/>
          </p:cNvSpPr>
          <p:nvPr/>
        </p:nvSpPr>
        <p:spPr bwMode="auto">
          <a:xfrm>
            <a:off x="11422651" y="5525927"/>
            <a:ext cx="211838" cy="212743"/>
          </a:xfrm>
          <a:custGeom>
            <a:avLst/>
            <a:gdLst>
              <a:gd name="T0" fmla="*/ 160 w 198"/>
              <a:gd name="T1" fmla="*/ 0 h 198"/>
              <a:gd name="T2" fmla="*/ 38 w 198"/>
              <a:gd name="T3" fmla="*/ 0 h 198"/>
              <a:gd name="T4" fmla="*/ 0 w 198"/>
              <a:gd name="T5" fmla="*/ 38 h 198"/>
              <a:gd name="T6" fmla="*/ 0 w 198"/>
              <a:gd name="T7" fmla="*/ 78 h 198"/>
              <a:gd name="T8" fmla="*/ 0 w 198"/>
              <a:gd name="T9" fmla="*/ 159 h 198"/>
              <a:gd name="T10" fmla="*/ 38 w 198"/>
              <a:gd name="T11" fmla="*/ 198 h 198"/>
              <a:gd name="T12" fmla="*/ 160 w 198"/>
              <a:gd name="T13" fmla="*/ 198 h 198"/>
              <a:gd name="T14" fmla="*/ 198 w 198"/>
              <a:gd name="T15" fmla="*/ 159 h 198"/>
              <a:gd name="T16" fmla="*/ 198 w 198"/>
              <a:gd name="T17" fmla="*/ 78 h 198"/>
              <a:gd name="T18" fmla="*/ 198 w 198"/>
              <a:gd name="T19" fmla="*/ 38 h 198"/>
              <a:gd name="T20" fmla="*/ 160 w 198"/>
              <a:gd name="T21" fmla="*/ 0 h 198"/>
              <a:gd name="T22" fmla="*/ 171 w 198"/>
              <a:gd name="T23" fmla="*/ 22 h 198"/>
              <a:gd name="T24" fmla="*/ 175 w 198"/>
              <a:gd name="T25" fmla="*/ 22 h 198"/>
              <a:gd name="T26" fmla="*/ 175 w 198"/>
              <a:gd name="T27" fmla="*/ 27 h 198"/>
              <a:gd name="T28" fmla="*/ 175 w 198"/>
              <a:gd name="T29" fmla="*/ 56 h 198"/>
              <a:gd name="T30" fmla="*/ 142 w 198"/>
              <a:gd name="T31" fmla="*/ 56 h 198"/>
              <a:gd name="T32" fmla="*/ 142 w 198"/>
              <a:gd name="T33" fmla="*/ 22 h 198"/>
              <a:gd name="T34" fmla="*/ 171 w 198"/>
              <a:gd name="T35" fmla="*/ 22 h 198"/>
              <a:gd name="T36" fmla="*/ 71 w 198"/>
              <a:gd name="T37" fmla="*/ 78 h 198"/>
              <a:gd name="T38" fmla="*/ 99 w 198"/>
              <a:gd name="T39" fmla="*/ 64 h 198"/>
              <a:gd name="T40" fmla="*/ 127 w 198"/>
              <a:gd name="T41" fmla="*/ 78 h 198"/>
              <a:gd name="T42" fmla="*/ 134 w 198"/>
              <a:gd name="T43" fmla="*/ 99 h 198"/>
              <a:gd name="T44" fmla="*/ 99 w 198"/>
              <a:gd name="T45" fmla="*/ 134 h 198"/>
              <a:gd name="T46" fmla="*/ 64 w 198"/>
              <a:gd name="T47" fmla="*/ 99 h 198"/>
              <a:gd name="T48" fmla="*/ 71 w 198"/>
              <a:gd name="T49" fmla="*/ 78 h 198"/>
              <a:gd name="T50" fmla="*/ 179 w 198"/>
              <a:gd name="T51" fmla="*/ 159 h 198"/>
              <a:gd name="T52" fmla="*/ 160 w 198"/>
              <a:gd name="T53" fmla="*/ 178 h 198"/>
              <a:gd name="T54" fmla="*/ 38 w 198"/>
              <a:gd name="T55" fmla="*/ 178 h 198"/>
              <a:gd name="T56" fmla="*/ 19 w 198"/>
              <a:gd name="T57" fmla="*/ 159 h 198"/>
              <a:gd name="T58" fmla="*/ 19 w 198"/>
              <a:gd name="T59" fmla="*/ 78 h 198"/>
              <a:gd name="T60" fmla="*/ 49 w 198"/>
              <a:gd name="T61" fmla="*/ 78 h 198"/>
              <a:gd name="T62" fmla="*/ 45 w 198"/>
              <a:gd name="T63" fmla="*/ 99 h 198"/>
              <a:gd name="T64" fmla="*/ 99 w 198"/>
              <a:gd name="T65" fmla="*/ 153 h 198"/>
              <a:gd name="T66" fmla="*/ 153 w 198"/>
              <a:gd name="T67" fmla="*/ 99 h 198"/>
              <a:gd name="T68" fmla="*/ 149 w 198"/>
              <a:gd name="T69" fmla="*/ 78 h 198"/>
              <a:gd name="T70" fmla="*/ 179 w 198"/>
              <a:gd name="T71" fmla="*/ 78 h 198"/>
              <a:gd name="T72" fmla="*/ 179 w 198"/>
              <a:gd name="T73" fmla="*/ 159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98" h="198">
                <a:moveTo>
                  <a:pt x="160" y="0"/>
                </a:moveTo>
                <a:cubicBezTo>
                  <a:pt x="38" y="0"/>
                  <a:pt x="38" y="0"/>
                  <a:pt x="38" y="0"/>
                </a:cubicBezTo>
                <a:cubicBezTo>
                  <a:pt x="17" y="0"/>
                  <a:pt x="0" y="17"/>
                  <a:pt x="0" y="38"/>
                </a:cubicBezTo>
                <a:cubicBezTo>
                  <a:pt x="0" y="78"/>
                  <a:pt x="0" y="78"/>
                  <a:pt x="0" y="78"/>
                </a:cubicBezTo>
                <a:cubicBezTo>
                  <a:pt x="0" y="159"/>
                  <a:pt x="0" y="159"/>
                  <a:pt x="0" y="159"/>
                </a:cubicBezTo>
                <a:cubicBezTo>
                  <a:pt x="0" y="181"/>
                  <a:pt x="17" y="198"/>
                  <a:pt x="38" y="198"/>
                </a:cubicBezTo>
                <a:cubicBezTo>
                  <a:pt x="160" y="198"/>
                  <a:pt x="160" y="198"/>
                  <a:pt x="160" y="198"/>
                </a:cubicBezTo>
                <a:cubicBezTo>
                  <a:pt x="181" y="198"/>
                  <a:pt x="198" y="181"/>
                  <a:pt x="198" y="159"/>
                </a:cubicBezTo>
                <a:cubicBezTo>
                  <a:pt x="198" y="78"/>
                  <a:pt x="198" y="78"/>
                  <a:pt x="198" y="78"/>
                </a:cubicBezTo>
                <a:cubicBezTo>
                  <a:pt x="198" y="38"/>
                  <a:pt x="198" y="38"/>
                  <a:pt x="198" y="38"/>
                </a:cubicBezTo>
                <a:cubicBezTo>
                  <a:pt x="198" y="17"/>
                  <a:pt x="181" y="0"/>
                  <a:pt x="160" y="0"/>
                </a:cubicBezTo>
                <a:close/>
                <a:moveTo>
                  <a:pt x="171" y="22"/>
                </a:moveTo>
                <a:cubicBezTo>
                  <a:pt x="175" y="22"/>
                  <a:pt x="175" y="22"/>
                  <a:pt x="175" y="22"/>
                </a:cubicBezTo>
                <a:cubicBezTo>
                  <a:pt x="175" y="27"/>
                  <a:pt x="175" y="27"/>
                  <a:pt x="175" y="27"/>
                </a:cubicBezTo>
                <a:cubicBezTo>
                  <a:pt x="175" y="56"/>
                  <a:pt x="175" y="56"/>
                  <a:pt x="175" y="56"/>
                </a:cubicBezTo>
                <a:cubicBezTo>
                  <a:pt x="142" y="56"/>
                  <a:pt x="142" y="56"/>
                  <a:pt x="142" y="56"/>
                </a:cubicBezTo>
                <a:cubicBezTo>
                  <a:pt x="142" y="22"/>
                  <a:pt x="142" y="22"/>
                  <a:pt x="142" y="22"/>
                </a:cubicBezTo>
                <a:lnTo>
                  <a:pt x="171" y="22"/>
                </a:lnTo>
                <a:close/>
                <a:moveTo>
                  <a:pt x="71" y="78"/>
                </a:moveTo>
                <a:cubicBezTo>
                  <a:pt x="77" y="70"/>
                  <a:pt x="87" y="64"/>
                  <a:pt x="99" y="64"/>
                </a:cubicBezTo>
                <a:cubicBezTo>
                  <a:pt x="111" y="64"/>
                  <a:pt x="121" y="70"/>
                  <a:pt x="127" y="78"/>
                </a:cubicBezTo>
                <a:cubicBezTo>
                  <a:pt x="132" y="84"/>
                  <a:pt x="134" y="91"/>
                  <a:pt x="134" y="99"/>
                </a:cubicBezTo>
                <a:cubicBezTo>
                  <a:pt x="134" y="118"/>
                  <a:pt x="118" y="134"/>
                  <a:pt x="99" y="134"/>
                </a:cubicBezTo>
                <a:cubicBezTo>
                  <a:pt x="80" y="134"/>
                  <a:pt x="64" y="118"/>
                  <a:pt x="64" y="99"/>
                </a:cubicBezTo>
                <a:cubicBezTo>
                  <a:pt x="64" y="91"/>
                  <a:pt x="67" y="84"/>
                  <a:pt x="71" y="78"/>
                </a:cubicBezTo>
                <a:close/>
                <a:moveTo>
                  <a:pt x="179" y="159"/>
                </a:moveTo>
                <a:cubicBezTo>
                  <a:pt x="179" y="170"/>
                  <a:pt x="170" y="178"/>
                  <a:pt x="160" y="178"/>
                </a:cubicBezTo>
                <a:cubicBezTo>
                  <a:pt x="38" y="178"/>
                  <a:pt x="38" y="178"/>
                  <a:pt x="38" y="178"/>
                </a:cubicBezTo>
                <a:cubicBezTo>
                  <a:pt x="28" y="178"/>
                  <a:pt x="19" y="170"/>
                  <a:pt x="19" y="159"/>
                </a:cubicBezTo>
                <a:cubicBezTo>
                  <a:pt x="19" y="78"/>
                  <a:pt x="19" y="78"/>
                  <a:pt x="19" y="78"/>
                </a:cubicBezTo>
                <a:cubicBezTo>
                  <a:pt x="49" y="78"/>
                  <a:pt x="49" y="78"/>
                  <a:pt x="49" y="78"/>
                </a:cubicBezTo>
                <a:cubicBezTo>
                  <a:pt x="46" y="85"/>
                  <a:pt x="45" y="91"/>
                  <a:pt x="45" y="99"/>
                </a:cubicBezTo>
                <a:cubicBezTo>
                  <a:pt x="45" y="129"/>
                  <a:pt x="69" y="153"/>
                  <a:pt x="99" y="153"/>
                </a:cubicBezTo>
                <a:cubicBezTo>
                  <a:pt x="129" y="153"/>
                  <a:pt x="153" y="129"/>
                  <a:pt x="153" y="99"/>
                </a:cubicBezTo>
                <a:cubicBezTo>
                  <a:pt x="153" y="91"/>
                  <a:pt x="152" y="85"/>
                  <a:pt x="149" y="78"/>
                </a:cubicBezTo>
                <a:cubicBezTo>
                  <a:pt x="179" y="78"/>
                  <a:pt x="179" y="78"/>
                  <a:pt x="179" y="78"/>
                </a:cubicBezTo>
                <a:lnTo>
                  <a:pt x="179" y="15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xmlns="" id="{8A06AE73-0118-4C7A-99D1-56FF94F6D7E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0827011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Suavedigital">
      <a:dk1>
        <a:sysClr val="windowText" lastClr="000000"/>
      </a:dk1>
      <a:lt1>
        <a:sysClr val="window" lastClr="FFFFFF"/>
      </a:lt1>
      <a:dk2>
        <a:srgbClr val="122C4D"/>
      </a:dk2>
      <a:lt2>
        <a:srgbClr val="FFFCFF"/>
      </a:lt2>
      <a:accent1>
        <a:srgbClr val="0D3A45"/>
      </a:accent1>
      <a:accent2>
        <a:srgbClr val="1A6B77"/>
      </a:accent2>
      <a:accent3>
        <a:srgbClr val="C0BFBC"/>
      </a:accent3>
      <a:accent4>
        <a:srgbClr val="E4422D"/>
      </a:accent4>
      <a:accent5>
        <a:srgbClr val="4C4139"/>
      </a:accent5>
      <a:accent6>
        <a:srgbClr val="2E2722"/>
      </a:accent6>
      <a:hlink>
        <a:srgbClr val="0000FF"/>
      </a:hlink>
      <a:folHlink>
        <a:srgbClr val="80008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659</TotalTime>
  <Words>1721</Words>
  <Application>Microsoft Office PowerPoint</Application>
  <PresentationFormat>Widescreen</PresentationFormat>
  <Paragraphs>241</Paragraphs>
  <Slides>36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36</vt:i4>
      </vt:variant>
    </vt:vector>
  </HeadingPairs>
  <TitlesOfParts>
    <vt:vector size="44" baseType="lpstr">
      <vt:lpstr>Arial</vt:lpstr>
      <vt:lpstr>Calibri</vt:lpstr>
      <vt:lpstr>Calibri Light</vt:lpstr>
      <vt:lpstr>Lato Medium</vt:lpstr>
      <vt:lpstr>Poppins</vt:lpstr>
      <vt:lpstr>Raleway</vt:lpstr>
      <vt:lpstr>Roboto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JYXD</dc:creator>
  <cp:lastModifiedBy>Putra</cp:lastModifiedBy>
  <cp:revision>42</cp:revision>
  <dcterms:created xsi:type="dcterms:W3CDTF">2018-12-28T13:34:30Z</dcterms:created>
  <dcterms:modified xsi:type="dcterms:W3CDTF">2019-01-12T19:17:56Z</dcterms:modified>
</cp:coreProperties>
</file>

<file path=docProps/thumbnail.jpeg>
</file>