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84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E845DD97-4309-4362-BD80-3AC92E7327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6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DD6CB0D-72E4-4950-8CD8-1DF58AB0CC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788" y="341313"/>
            <a:ext cx="5608637" cy="2033587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646C2D01-86CC-417F-BDCC-63FCF72671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341313"/>
            <a:ext cx="1792288" cy="2033587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26656633-DC1A-41D1-A697-CC1BBA4481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4350" y="341313"/>
            <a:ext cx="1200150" cy="20335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04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21F8237C-C15C-46F7-B902-06F0D8A36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68375"/>
            <a:ext cx="6551613" cy="4722813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4868A76F-E276-4D6B-942D-E3F374C3F0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80413" y="0"/>
            <a:ext cx="3452812" cy="15827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2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0E4A5F83-E9DF-402F-9713-13F0BCAB12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71963" y="-1"/>
            <a:ext cx="3657600" cy="167867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429DEAD8-829D-4ACB-B044-939E844067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71963" y="2142698"/>
            <a:ext cx="3657600" cy="262037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xmlns="" id="{1D6C9671-68AA-4296-83FD-1251B5506EF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71963" y="5179325"/>
            <a:ext cx="3657600" cy="167867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343996EA-54A3-4E6C-ACD7-A0B6850A5D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2142129"/>
            <a:ext cx="3848669" cy="262037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35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01B57BEF-715F-4A64-8FD1-4368E52EC9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8763" y="968375"/>
            <a:ext cx="7561262" cy="32623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52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60530F2A-8CBF-4C00-9CEB-1F0A050356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41344" y="1218062"/>
            <a:ext cx="2906973" cy="4230806"/>
          </a:xfrm>
          <a:custGeom>
            <a:avLst/>
            <a:gdLst>
              <a:gd name="connsiteX0" fmla="*/ 581395 w 2906973"/>
              <a:gd name="connsiteY0" fmla="*/ 0 h 4230806"/>
              <a:gd name="connsiteX1" fmla="*/ 2906973 w 2906973"/>
              <a:gd name="connsiteY1" fmla="*/ 0 h 4230806"/>
              <a:gd name="connsiteX2" fmla="*/ 2325579 w 2906973"/>
              <a:gd name="connsiteY2" fmla="*/ 4230806 h 4230806"/>
              <a:gd name="connsiteX3" fmla="*/ 0 w 2906973"/>
              <a:gd name="connsiteY3" fmla="*/ 4230806 h 4230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6973" h="4230806">
                <a:moveTo>
                  <a:pt x="581395" y="0"/>
                </a:moveTo>
                <a:lnTo>
                  <a:pt x="2906973" y="0"/>
                </a:lnTo>
                <a:lnTo>
                  <a:pt x="2325579" y="4230806"/>
                </a:lnTo>
                <a:lnTo>
                  <a:pt x="0" y="42308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30295F00-86BC-4DC1-92AE-AE02854B1E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77469" y="1218062"/>
            <a:ext cx="2906973" cy="4230806"/>
          </a:xfrm>
          <a:custGeom>
            <a:avLst/>
            <a:gdLst>
              <a:gd name="connsiteX0" fmla="*/ 581395 w 2906973"/>
              <a:gd name="connsiteY0" fmla="*/ 0 h 4230806"/>
              <a:gd name="connsiteX1" fmla="*/ 2906973 w 2906973"/>
              <a:gd name="connsiteY1" fmla="*/ 0 h 4230806"/>
              <a:gd name="connsiteX2" fmla="*/ 2325579 w 2906973"/>
              <a:gd name="connsiteY2" fmla="*/ 4230806 h 4230806"/>
              <a:gd name="connsiteX3" fmla="*/ 0 w 2906973"/>
              <a:gd name="connsiteY3" fmla="*/ 4230806 h 4230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6973" h="4230806">
                <a:moveTo>
                  <a:pt x="581395" y="0"/>
                </a:moveTo>
                <a:lnTo>
                  <a:pt x="2906973" y="0"/>
                </a:lnTo>
                <a:lnTo>
                  <a:pt x="2325579" y="4230806"/>
                </a:lnTo>
                <a:lnTo>
                  <a:pt x="0" y="42308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3F4711F3-1260-4EFA-80D4-33B13E4332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79476" y="1218062"/>
            <a:ext cx="2906973" cy="4230806"/>
          </a:xfrm>
          <a:custGeom>
            <a:avLst/>
            <a:gdLst>
              <a:gd name="connsiteX0" fmla="*/ 581395 w 2906973"/>
              <a:gd name="connsiteY0" fmla="*/ 0 h 4230806"/>
              <a:gd name="connsiteX1" fmla="*/ 2906973 w 2906973"/>
              <a:gd name="connsiteY1" fmla="*/ 0 h 4230806"/>
              <a:gd name="connsiteX2" fmla="*/ 2325579 w 2906973"/>
              <a:gd name="connsiteY2" fmla="*/ 4230806 h 4230806"/>
              <a:gd name="connsiteX3" fmla="*/ 0 w 2906973"/>
              <a:gd name="connsiteY3" fmla="*/ 4230806 h 4230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6973" h="4230806">
                <a:moveTo>
                  <a:pt x="581395" y="0"/>
                </a:moveTo>
                <a:lnTo>
                  <a:pt x="2906973" y="0"/>
                </a:lnTo>
                <a:lnTo>
                  <a:pt x="2325579" y="4230806"/>
                </a:lnTo>
                <a:lnTo>
                  <a:pt x="0" y="42308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8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C2C6C79-199A-4848-B64F-CEF899073B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7278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B786DE74-2D99-4A6F-ABA2-E2808E70B1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97175" y="4052888"/>
            <a:ext cx="4927600" cy="2143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99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D573BBA1-533C-4A6E-98D0-9A7D2EC7B2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60197" y="1893295"/>
            <a:ext cx="3071410" cy="307141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9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1C6DB3E2-4DFB-4597-9B08-6452E845EC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306638" cy="2894013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28FD71F9-3EBC-490C-8905-6641B25B0C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07" y="2894013"/>
            <a:ext cx="2306638" cy="2894013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xmlns="" id="{90C808FA-DFB0-48F2-8EB4-3EA387BBBB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20452" y="1069974"/>
            <a:ext cx="2306638" cy="2894013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xmlns="" id="{75593F25-4C6B-4C61-8D4B-B55195C6B4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27359" y="3963987"/>
            <a:ext cx="2306638" cy="28940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14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EB69B59-139B-48E5-9892-2270D8E7D0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97863" y="0"/>
            <a:ext cx="3894137" cy="479107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F9209B72-B7F6-4442-84FD-0E16655C52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88175" y="4791075"/>
            <a:ext cx="5203825" cy="1691612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F3E468E-3CEA-4F36-B99B-0C6DD32A3B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45582" y="2348482"/>
            <a:ext cx="2442593" cy="244259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1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392C91DC-3FEB-4FEA-8781-A487C23A1D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4053" y="4365008"/>
            <a:ext cx="2008496" cy="2008496"/>
          </a:xfrm>
          <a:custGeom>
            <a:avLst/>
            <a:gdLst>
              <a:gd name="connsiteX0" fmla="*/ 1004248 w 2008496"/>
              <a:gd name="connsiteY0" fmla="*/ 0 h 2008496"/>
              <a:gd name="connsiteX1" fmla="*/ 2008496 w 2008496"/>
              <a:gd name="connsiteY1" fmla="*/ 1004248 h 2008496"/>
              <a:gd name="connsiteX2" fmla="*/ 1004248 w 2008496"/>
              <a:gd name="connsiteY2" fmla="*/ 2008496 h 2008496"/>
              <a:gd name="connsiteX3" fmla="*/ 0 w 2008496"/>
              <a:gd name="connsiteY3" fmla="*/ 1004248 h 200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8496" h="2008496">
                <a:moveTo>
                  <a:pt x="1004248" y="0"/>
                </a:moveTo>
                <a:lnTo>
                  <a:pt x="2008496" y="1004248"/>
                </a:lnTo>
                <a:lnTo>
                  <a:pt x="1004248" y="2008496"/>
                </a:lnTo>
                <a:lnTo>
                  <a:pt x="0" y="10042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DE5C2E52-961D-4191-AB9B-B55C50752E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3403" y="2252663"/>
            <a:ext cx="3398292" cy="3397510"/>
          </a:xfrm>
          <a:custGeom>
            <a:avLst/>
            <a:gdLst>
              <a:gd name="connsiteX0" fmla="*/ 1698364 w 3398292"/>
              <a:gd name="connsiteY0" fmla="*/ 0 h 3397510"/>
              <a:gd name="connsiteX1" fmla="*/ 1699928 w 3398292"/>
              <a:gd name="connsiteY1" fmla="*/ 0 h 3397510"/>
              <a:gd name="connsiteX2" fmla="*/ 3398292 w 3398292"/>
              <a:gd name="connsiteY2" fmla="*/ 1698364 h 3397510"/>
              <a:gd name="connsiteX3" fmla="*/ 1699146 w 3398292"/>
              <a:gd name="connsiteY3" fmla="*/ 3397510 h 3397510"/>
              <a:gd name="connsiteX4" fmla="*/ 0 w 3398292"/>
              <a:gd name="connsiteY4" fmla="*/ 1698364 h 3397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8292" h="3397510">
                <a:moveTo>
                  <a:pt x="1698364" y="0"/>
                </a:moveTo>
                <a:lnTo>
                  <a:pt x="1699928" y="0"/>
                </a:lnTo>
                <a:lnTo>
                  <a:pt x="3398292" y="1698364"/>
                </a:lnTo>
                <a:lnTo>
                  <a:pt x="1699146" y="3397510"/>
                </a:lnTo>
                <a:lnTo>
                  <a:pt x="0" y="169836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2987C66C-4E86-4827-A0EB-864E4EB1B3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155" y="354842"/>
            <a:ext cx="3398292" cy="3398292"/>
          </a:xfrm>
          <a:custGeom>
            <a:avLst/>
            <a:gdLst>
              <a:gd name="connsiteX0" fmla="*/ 1699146 w 3398292"/>
              <a:gd name="connsiteY0" fmla="*/ 0 h 3398292"/>
              <a:gd name="connsiteX1" fmla="*/ 3398292 w 3398292"/>
              <a:gd name="connsiteY1" fmla="*/ 1699146 h 3398292"/>
              <a:gd name="connsiteX2" fmla="*/ 1699146 w 3398292"/>
              <a:gd name="connsiteY2" fmla="*/ 3398292 h 3398292"/>
              <a:gd name="connsiteX3" fmla="*/ 0 w 3398292"/>
              <a:gd name="connsiteY3" fmla="*/ 1699146 h 3398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8292" h="3398292">
                <a:moveTo>
                  <a:pt x="1699146" y="0"/>
                </a:moveTo>
                <a:lnTo>
                  <a:pt x="3398292" y="1699146"/>
                </a:lnTo>
                <a:lnTo>
                  <a:pt x="1699146" y="3398292"/>
                </a:lnTo>
                <a:lnTo>
                  <a:pt x="0" y="169914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64138F8D-A420-4A03-BBD7-DDA58E1152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052549" y="783609"/>
            <a:ext cx="2008496" cy="2008496"/>
          </a:xfrm>
          <a:custGeom>
            <a:avLst/>
            <a:gdLst>
              <a:gd name="connsiteX0" fmla="*/ 1004248 w 2008496"/>
              <a:gd name="connsiteY0" fmla="*/ 0 h 2008496"/>
              <a:gd name="connsiteX1" fmla="*/ 2008496 w 2008496"/>
              <a:gd name="connsiteY1" fmla="*/ 1004248 h 2008496"/>
              <a:gd name="connsiteX2" fmla="*/ 1004248 w 2008496"/>
              <a:gd name="connsiteY2" fmla="*/ 2008496 h 2008496"/>
              <a:gd name="connsiteX3" fmla="*/ 0 w 2008496"/>
              <a:gd name="connsiteY3" fmla="*/ 1004248 h 2008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8496" h="2008496">
                <a:moveTo>
                  <a:pt x="1004248" y="0"/>
                </a:moveTo>
                <a:lnTo>
                  <a:pt x="2008496" y="1004248"/>
                </a:lnTo>
                <a:lnTo>
                  <a:pt x="1004248" y="2008496"/>
                </a:lnTo>
                <a:lnTo>
                  <a:pt x="0" y="10042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21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C38F809C-B568-4E6D-9BCA-3A3AC09A8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76084" cy="529389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8730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E1AE19D2-2D5B-4E4A-B38E-723E1A1A9B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CC7348C0-0209-48AE-9ABE-E6B0138110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61338" y="4040188"/>
            <a:ext cx="3467100" cy="156845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xmlns="" id="{9CC58693-54FB-4390-A8A4-9776596E3E5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62450" y="4040188"/>
            <a:ext cx="3467100" cy="15684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60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EE84AE70-EA19-41A9-AD04-9F44697A43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8763" y="0"/>
            <a:ext cx="410845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46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4A821DB8-7E70-4C6F-99D4-17D81A82BE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57675" cy="521335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BC70081D-9602-4782-A74B-939D2100F5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57627" y="1644650"/>
            <a:ext cx="4076700" cy="52133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27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3BF8FCC3-5A74-4F50-88AA-10092A89C3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49800" y="457200"/>
            <a:ext cx="7027863" cy="27432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89DBB6C2-2BB8-477A-8504-1AF3AFA376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49800" y="4612943"/>
            <a:ext cx="3316027" cy="178785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70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B28CBFE0-A334-4521-AA1D-C66FCE5D57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9581" y="1757362"/>
            <a:ext cx="11272837" cy="334327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52F16949-7C63-4913-8A81-C7A49419A8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51838" y="344108"/>
            <a:ext cx="3084892" cy="308489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669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C1A15EC-9322-4CCD-9816-D6BD0ECC00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9610" y="655211"/>
            <a:ext cx="1979612" cy="337026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93461727-DA1D-4380-AF90-9A7331CB42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29785" y="655211"/>
            <a:ext cx="1979612" cy="33702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xmlns="" id="{79478C1F-E920-4766-8216-BDEB6BF8E3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99960" y="655211"/>
            <a:ext cx="1979612" cy="3370262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xmlns="" id="{E483DA2C-734E-400D-89E1-B64F1593C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70135" y="655211"/>
            <a:ext cx="1979612" cy="33702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52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F0CE3767-4074-40E6-8DA0-AA45DFD547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7203" y="1296348"/>
            <a:ext cx="1829202" cy="182920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xmlns="" id="{7EE88E38-697C-4AED-87E5-14210524E8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21973" y="1296348"/>
            <a:ext cx="1829202" cy="182920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xmlns="" id="{68695530-1D62-47E8-91BA-99A3E22AAE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56743" y="1296348"/>
            <a:ext cx="1829202" cy="182920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458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5532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xmlns="" id="{BA172179-AA81-44F9-9D08-B4950C9177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53042" y="1081117"/>
            <a:ext cx="2285915" cy="4695765"/>
          </a:xfrm>
          <a:custGeom>
            <a:avLst/>
            <a:gdLst>
              <a:gd name="connsiteX0" fmla="*/ 464959 w 934487"/>
              <a:gd name="connsiteY0" fmla="*/ 0 h 1919639"/>
              <a:gd name="connsiteX1" fmla="*/ 723602 w 934487"/>
              <a:gd name="connsiteY1" fmla="*/ 67277 h 1919639"/>
              <a:gd name="connsiteX2" fmla="*/ 858904 w 934487"/>
              <a:gd name="connsiteY2" fmla="*/ 213791 h 1919639"/>
              <a:gd name="connsiteX3" fmla="*/ 920949 w 934487"/>
              <a:gd name="connsiteY3" fmla="*/ 430573 h 1919639"/>
              <a:gd name="connsiteX4" fmla="*/ 650345 w 934487"/>
              <a:gd name="connsiteY4" fmla="*/ 479909 h 1919639"/>
              <a:gd name="connsiteX5" fmla="*/ 584563 w 934487"/>
              <a:gd name="connsiteY5" fmla="*/ 300504 h 1919639"/>
              <a:gd name="connsiteX6" fmla="*/ 472435 w 934487"/>
              <a:gd name="connsiteY6" fmla="*/ 254157 h 1919639"/>
              <a:gd name="connsiteX7" fmla="*/ 354326 w 934487"/>
              <a:gd name="connsiteY7" fmla="*/ 322930 h 1919639"/>
              <a:gd name="connsiteX8" fmla="*/ 321435 w 934487"/>
              <a:gd name="connsiteY8" fmla="*/ 460474 h 1919639"/>
              <a:gd name="connsiteX9" fmla="*/ 432068 w 934487"/>
              <a:gd name="connsiteY9" fmla="*/ 722107 h 1919639"/>
              <a:gd name="connsiteX10" fmla="*/ 557652 w 934487"/>
              <a:gd name="connsiteY10" fmla="*/ 841711 h 1919639"/>
              <a:gd name="connsiteX11" fmla="*/ 687721 w 934487"/>
              <a:gd name="connsiteY11" fmla="*/ 956829 h 1919639"/>
              <a:gd name="connsiteX12" fmla="*/ 849186 w 934487"/>
              <a:gd name="connsiteY12" fmla="*/ 1163145 h 1919639"/>
              <a:gd name="connsiteX13" fmla="*/ 892543 w 934487"/>
              <a:gd name="connsiteY13" fmla="*/ 1251353 h 1919639"/>
              <a:gd name="connsiteX14" fmla="*/ 934404 w 934487"/>
              <a:gd name="connsiteY14" fmla="*/ 1430759 h 1919639"/>
              <a:gd name="connsiteX15" fmla="*/ 832741 w 934487"/>
              <a:gd name="connsiteY15" fmla="*/ 1765649 h 1919639"/>
              <a:gd name="connsiteX16" fmla="*/ 638385 w 934487"/>
              <a:gd name="connsiteY16" fmla="*/ 1898708 h 1919639"/>
              <a:gd name="connsiteX17" fmla="*/ 481405 w 934487"/>
              <a:gd name="connsiteY17" fmla="*/ 1919639 h 1919639"/>
              <a:gd name="connsiteX18" fmla="*/ 206316 w 934487"/>
              <a:gd name="connsiteY18" fmla="*/ 1837411 h 1919639"/>
              <a:gd name="connsiteX19" fmla="*/ 62045 w 934487"/>
              <a:gd name="connsiteY19" fmla="*/ 1654268 h 1919639"/>
              <a:gd name="connsiteX20" fmla="*/ 0 w 934487"/>
              <a:gd name="connsiteY20" fmla="*/ 1388898 h 1919639"/>
              <a:gd name="connsiteX21" fmla="*/ 269108 w 934487"/>
              <a:gd name="connsiteY21" fmla="*/ 1369462 h 1919639"/>
              <a:gd name="connsiteX22" fmla="*/ 355821 w 934487"/>
              <a:gd name="connsiteY22" fmla="*/ 1606894 h 1919639"/>
              <a:gd name="connsiteX23" fmla="*/ 472435 w 934487"/>
              <a:gd name="connsiteY23" fmla="*/ 1659501 h 1919639"/>
              <a:gd name="connsiteX24" fmla="*/ 620444 w 934487"/>
              <a:gd name="connsiteY24" fmla="*/ 1568210 h 1919639"/>
              <a:gd name="connsiteX25" fmla="*/ 648850 w 934487"/>
              <a:gd name="connsiteY25" fmla="*/ 1444027 h 1919639"/>
              <a:gd name="connsiteX26" fmla="*/ 542702 w 934487"/>
              <a:gd name="connsiteY26" fmla="*/ 1212085 h 1919639"/>
              <a:gd name="connsiteX27" fmla="*/ 291534 w 934487"/>
              <a:gd name="connsiteY27" fmla="*/ 974162 h 1919639"/>
              <a:gd name="connsiteX28" fmla="*/ 92693 w 934487"/>
              <a:gd name="connsiteY28" fmla="*/ 730236 h 1919639"/>
              <a:gd name="connsiteX29" fmla="*/ 29901 w 934487"/>
              <a:gd name="connsiteY29" fmla="*/ 466874 h 1919639"/>
              <a:gd name="connsiteX30" fmla="*/ 201831 w 934487"/>
              <a:gd name="connsiteY30" fmla="*/ 79307 h 1919639"/>
              <a:gd name="connsiteX31" fmla="*/ 464959 w 934487"/>
              <a:gd name="connsiteY31" fmla="*/ 0 h 191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34487" h="1919639">
                <a:moveTo>
                  <a:pt x="464959" y="0"/>
                </a:moveTo>
                <a:cubicBezTo>
                  <a:pt x="565626" y="0"/>
                  <a:pt x="651840" y="22425"/>
                  <a:pt x="723602" y="67277"/>
                </a:cubicBezTo>
                <a:cubicBezTo>
                  <a:pt x="779418" y="102161"/>
                  <a:pt x="824518" y="150999"/>
                  <a:pt x="858904" y="213791"/>
                </a:cubicBezTo>
                <a:cubicBezTo>
                  <a:pt x="893290" y="276583"/>
                  <a:pt x="913972" y="348844"/>
                  <a:pt x="920949" y="430573"/>
                </a:cubicBezTo>
                <a:lnTo>
                  <a:pt x="650345" y="479909"/>
                </a:lnTo>
                <a:cubicBezTo>
                  <a:pt x="642372" y="403164"/>
                  <a:pt x="620444" y="343362"/>
                  <a:pt x="584563" y="300504"/>
                </a:cubicBezTo>
                <a:cubicBezTo>
                  <a:pt x="558649" y="269606"/>
                  <a:pt x="521273" y="254157"/>
                  <a:pt x="472435" y="254157"/>
                </a:cubicBezTo>
                <a:cubicBezTo>
                  <a:pt x="420606" y="254157"/>
                  <a:pt x="381237" y="277081"/>
                  <a:pt x="354326" y="322930"/>
                </a:cubicBezTo>
                <a:cubicBezTo>
                  <a:pt x="332399" y="359807"/>
                  <a:pt x="321435" y="405655"/>
                  <a:pt x="321435" y="460474"/>
                </a:cubicBezTo>
                <a:cubicBezTo>
                  <a:pt x="321435" y="546190"/>
                  <a:pt x="358313" y="633401"/>
                  <a:pt x="432068" y="722107"/>
                </a:cubicBezTo>
                <a:cubicBezTo>
                  <a:pt x="459976" y="755995"/>
                  <a:pt x="501837" y="795862"/>
                  <a:pt x="557652" y="841711"/>
                </a:cubicBezTo>
                <a:cubicBezTo>
                  <a:pt x="623434" y="896529"/>
                  <a:pt x="666791" y="934902"/>
                  <a:pt x="687721" y="956829"/>
                </a:cubicBezTo>
                <a:cubicBezTo>
                  <a:pt x="757490" y="1026598"/>
                  <a:pt x="811312" y="1095370"/>
                  <a:pt x="849186" y="1163145"/>
                </a:cubicBezTo>
                <a:cubicBezTo>
                  <a:pt x="867127" y="1195040"/>
                  <a:pt x="881579" y="1224442"/>
                  <a:pt x="892543" y="1251353"/>
                </a:cubicBezTo>
                <a:cubicBezTo>
                  <a:pt x="919454" y="1318132"/>
                  <a:pt x="933407" y="1377934"/>
                  <a:pt x="934404" y="1430759"/>
                </a:cubicBezTo>
                <a:cubicBezTo>
                  <a:pt x="936397" y="1561326"/>
                  <a:pt x="902510" y="1672956"/>
                  <a:pt x="832741" y="1765649"/>
                </a:cubicBezTo>
                <a:cubicBezTo>
                  <a:pt x="786893" y="1828441"/>
                  <a:pt x="722107" y="1872794"/>
                  <a:pt x="638385" y="1898708"/>
                </a:cubicBezTo>
                <a:cubicBezTo>
                  <a:pt x="593533" y="1912662"/>
                  <a:pt x="541207" y="1919639"/>
                  <a:pt x="481405" y="1919639"/>
                </a:cubicBezTo>
                <a:cubicBezTo>
                  <a:pt x="370772" y="1919639"/>
                  <a:pt x="279075" y="1892230"/>
                  <a:pt x="206316" y="1837411"/>
                </a:cubicBezTo>
                <a:cubicBezTo>
                  <a:pt x="145518" y="1792560"/>
                  <a:pt x="97427" y="1731512"/>
                  <a:pt x="62045" y="1654268"/>
                </a:cubicBezTo>
                <a:cubicBezTo>
                  <a:pt x="26662" y="1577024"/>
                  <a:pt x="5980" y="1488567"/>
                  <a:pt x="0" y="1388898"/>
                </a:cubicBezTo>
                <a:lnTo>
                  <a:pt x="269108" y="1369462"/>
                </a:lnTo>
                <a:cubicBezTo>
                  <a:pt x="281069" y="1478663"/>
                  <a:pt x="309973" y="1557807"/>
                  <a:pt x="355821" y="1606894"/>
                </a:cubicBezTo>
                <a:cubicBezTo>
                  <a:pt x="389709" y="1643959"/>
                  <a:pt x="428580" y="1661494"/>
                  <a:pt x="472435" y="1659501"/>
                </a:cubicBezTo>
                <a:cubicBezTo>
                  <a:pt x="534230" y="1657507"/>
                  <a:pt x="583566" y="1627077"/>
                  <a:pt x="620444" y="1568210"/>
                </a:cubicBezTo>
                <a:cubicBezTo>
                  <a:pt x="639382" y="1539290"/>
                  <a:pt x="648850" y="1497896"/>
                  <a:pt x="648850" y="1444027"/>
                </a:cubicBezTo>
                <a:cubicBezTo>
                  <a:pt x="648850" y="1366207"/>
                  <a:pt x="613467" y="1288893"/>
                  <a:pt x="542702" y="1212085"/>
                </a:cubicBezTo>
                <a:cubicBezTo>
                  <a:pt x="486887" y="1159213"/>
                  <a:pt x="403164" y="1079906"/>
                  <a:pt x="291534" y="974162"/>
                </a:cubicBezTo>
                <a:cubicBezTo>
                  <a:pt x="197845" y="883369"/>
                  <a:pt x="131564" y="802061"/>
                  <a:pt x="92693" y="730236"/>
                </a:cubicBezTo>
                <a:cubicBezTo>
                  <a:pt x="50832" y="649426"/>
                  <a:pt x="29901" y="561639"/>
                  <a:pt x="29901" y="466874"/>
                </a:cubicBezTo>
                <a:cubicBezTo>
                  <a:pt x="29901" y="296284"/>
                  <a:pt x="87211" y="167094"/>
                  <a:pt x="201831" y="79307"/>
                </a:cubicBezTo>
                <a:cubicBezTo>
                  <a:pt x="272597" y="26435"/>
                  <a:pt x="360306" y="0"/>
                  <a:pt x="46495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27636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xmlns="" id="{0415C21D-BDA3-48FB-8101-B8D833E2A1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10634" y="1259442"/>
            <a:ext cx="3370732" cy="4331817"/>
          </a:xfrm>
          <a:custGeom>
            <a:avLst/>
            <a:gdLst>
              <a:gd name="connsiteX0" fmla="*/ 0 w 3370732"/>
              <a:gd name="connsiteY0" fmla="*/ 0 h 4331817"/>
              <a:gd name="connsiteX1" fmla="*/ 684518 w 3370732"/>
              <a:gd name="connsiteY1" fmla="*/ 0 h 4331817"/>
              <a:gd name="connsiteX2" fmla="*/ 1026778 w 3370732"/>
              <a:gd name="connsiteY2" fmla="*/ 2319750 h 4331817"/>
              <a:gd name="connsiteX3" fmla="*/ 1341435 w 3370732"/>
              <a:gd name="connsiteY3" fmla="*/ 0 h 4331817"/>
              <a:gd name="connsiteX4" fmla="*/ 2025901 w 3370732"/>
              <a:gd name="connsiteY4" fmla="*/ 0 h 4331817"/>
              <a:gd name="connsiteX5" fmla="*/ 2367834 w 3370732"/>
              <a:gd name="connsiteY5" fmla="*/ 2317804 h 4331817"/>
              <a:gd name="connsiteX6" fmla="*/ 2684919 w 3370732"/>
              <a:gd name="connsiteY6" fmla="*/ 0 h 4331817"/>
              <a:gd name="connsiteX7" fmla="*/ 3370732 w 3370732"/>
              <a:gd name="connsiteY7" fmla="*/ 0 h 4331817"/>
              <a:gd name="connsiteX8" fmla="*/ 2693130 w 3370732"/>
              <a:gd name="connsiteY8" fmla="*/ 4331817 h 4331817"/>
              <a:gd name="connsiteX9" fmla="*/ 2070843 w 3370732"/>
              <a:gd name="connsiteY9" fmla="*/ 4331817 h 4331817"/>
              <a:gd name="connsiteX10" fmla="*/ 1698224 w 3370732"/>
              <a:gd name="connsiteY10" fmla="*/ 1948483 h 4331817"/>
              <a:gd name="connsiteX11" fmla="*/ 1350511 w 3370732"/>
              <a:gd name="connsiteY11" fmla="*/ 4331817 h 4331817"/>
              <a:gd name="connsiteX12" fmla="*/ 725355 w 3370732"/>
              <a:gd name="connsiteY12" fmla="*/ 4331817 h 4331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70732" h="4331817">
                <a:moveTo>
                  <a:pt x="0" y="0"/>
                </a:moveTo>
                <a:lnTo>
                  <a:pt x="684518" y="0"/>
                </a:lnTo>
                <a:lnTo>
                  <a:pt x="1026778" y="2319750"/>
                </a:lnTo>
                <a:lnTo>
                  <a:pt x="1341435" y="0"/>
                </a:lnTo>
                <a:lnTo>
                  <a:pt x="2025901" y="0"/>
                </a:lnTo>
                <a:lnTo>
                  <a:pt x="2367834" y="2317804"/>
                </a:lnTo>
                <a:lnTo>
                  <a:pt x="2684919" y="0"/>
                </a:lnTo>
                <a:lnTo>
                  <a:pt x="3370732" y="0"/>
                </a:lnTo>
                <a:lnTo>
                  <a:pt x="2693130" y="4331817"/>
                </a:lnTo>
                <a:lnTo>
                  <a:pt x="2070843" y="4331817"/>
                </a:lnTo>
                <a:lnTo>
                  <a:pt x="1698224" y="1948483"/>
                </a:lnTo>
                <a:lnTo>
                  <a:pt x="1350511" y="4331817"/>
                </a:lnTo>
                <a:lnTo>
                  <a:pt x="725355" y="43318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641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AD1C7BBC-4DC6-4CD5-8468-1845FA8DCB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83500" y="5021180"/>
            <a:ext cx="2181727" cy="1395412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D1322F0A-4990-4906-9C5F-41CBF6A2F4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7306" y="0"/>
            <a:ext cx="2181727" cy="3015916"/>
          </a:xfrm>
          <a:custGeom>
            <a:avLst/>
            <a:gdLst>
              <a:gd name="connsiteX0" fmla="*/ 0 w 2181727"/>
              <a:gd name="connsiteY0" fmla="*/ 0 h 3015916"/>
              <a:gd name="connsiteX1" fmla="*/ 2181727 w 2181727"/>
              <a:gd name="connsiteY1" fmla="*/ 0 h 3015916"/>
              <a:gd name="connsiteX2" fmla="*/ 2181727 w 2181727"/>
              <a:gd name="connsiteY2" fmla="*/ 2652295 h 3015916"/>
              <a:gd name="connsiteX3" fmla="*/ 1818106 w 2181727"/>
              <a:gd name="connsiteY3" fmla="*/ 3015916 h 3015916"/>
              <a:gd name="connsiteX4" fmla="*/ 363621 w 2181727"/>
              <a:gd name="connsiteY4" fmla="*/ 3015916 h 3015916"/>
              <a:gd name="connsiteX5" fmla="*/ 0 w 2181727"/>
              <a:gd name="connsiteY5" fmla="*/ 2652295 h 3015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1727" h="3015916">
                <a:moveTo>
                  <a:pt x="0" y="0"/>
                </a:moveTo>
                <a:lnTo>
                  <a:pt x="2181727" y="0"/>
                </a:lnTo>
                <a:lnTo>
                  <a:pt x="2181727" y="2652295"/>
                </a:lnTo>
                <a:cubicBezTo>
                  <a:pt x="2181727" y="2853117"/>
                  <a:pt x="2018928" y="3015916"/>
                  <a:pt x="1818106" y="3015916"/>
                </a:cubicBezTo>
                <a:lnTo>
                  <a:pt x="363621" y="3015916"/>
                </a:lnTo>
                <a:cubicBezTo>
                  <a:pt x="162799" y="3015916"/>
                  <a:pt x="0" y="2853117"/>
                  <a:pt x="0" y="2652295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xmlns="" id="{BA00622F-EF85-4FF7-B286-376B636456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87580" y="296780"/>
            <a:ext cx="2181727" cy="4724400"/>
          </a:xfrm>
          <a:custGeom>
            <a:avLst/>
            <a:gdLst>
              <a:gd name="connsiteX0" fmla="*/ 363621 w 2181727"/>
              <a:gd name="connsiteY0" fmla="*/ 0 h 4724400"/>
              <a:gd name="connsiteX1" fmla="*/ 1818106 w 2181727"/>
              <a:gd name="connsiteY1" fmla="*/ 0 h 4724400"/>
              <a:gd name="connsiteX2" fmla="*/ 2181727 w 2181727"/>
              <a:gd name="connsiteY2" fmla="*/ 363621 h 4724400"/>
              <a:gd name="connsiteX3" fmla="*/ 2181727 w 2181727"/>
              <a:gd name="connsiteY3" fmla="*/ 4360779 h 4724400"/>
              <a:gd name="connsiteX4" fmla="*/ 1818106 w 2181727"/>
              <a:gd name="connsiteY4" fmla="*/ 4724400 h 4724400"/>
              <a:gd name="connsiteX5" fmla="*/ 363621 w 2181727"/>
              <a:gd name="connsiteY5" fmla="*/ 4724400 h 4724400"/>
              <a:gd name="connsiteX6" fmla="*/ 0 w 2181727"/>
              <a:gd name="connsiteY6" fmla="*/ 4360779 h 4724400"/>
              <a:gd name="connsiteX7" fmla="*/ 0 w 2181727"/>
              <a:gd name="connsiteY7" fmla="*/ 363621 h 4724400"/>
              <a:gd name="connsiteX8" fmla="*/ 363621 w 2181727"/>
              <a:gd name="connsiteY8" fmla="*/ 0 h 47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727" h="4724400">
                <a:moveTo>
                  <a:pt x="363621" y="0"/>
                </a:moveTo>
                <a:lnTo>
                  <a:pt x="1818106" y="0"/>
                </a:lnTo>
                <a:cubicBezTo>
                  <a:pt x="2018928" y="0"/>
                  <a:pt x="2181727" y="162799"/>
                  <a:pt x="2181727" y="363621"/>
                </a:cubicBezTo>
                <a:lnTo>
                  <a:pt x="2181727" y="4360779"/>
                </a:lnTo>
                <a:cubicBezTo>
                  <a:pt x="2181727" y="4561601"/>
                  <a:pt x="2018928" y="4724400"/>
                  <a:pt x="1818106" y="4724400"/>
                </a:cubicBezTo>
                <a:lnTo>
                  <a:pt x="363621" y="4724400"/>
                </a:lnTo>
                <a:cubicBezTo>
                  <a:pt x="162799" y="4724400"/>
                  <a:pt x="0" y="4561601"/>
                  <a:pt x="0" y="4360779"/>
                </a:cubicBezTo>
                <a:lnTo>
                  <a:pt x="0" y="363621"/>
                </a:lnTo>
                <a:cubicBezTo>
                  <a:pt x="0" y="162799"/>
                  <a:pt x="162799" y="0"/>
                  <a:pt x="3636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CE0B9085-44F7-4E6A-97FE-1C70A21875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306" y="3304674"/>
            <a:ext cx="2181727" cy="3553328"/>
          </a:xfrm>
          <a:custGeom>
            <a:avLst/>
            <a:gdLst>
              <a:gd name="connsiteX0" fmla="*/ 363621 w 2181727"/>
              <a:gd name="connsiteY0" fmla="*/ 0 h 3553328"/>
              <a:gd name="connsiteX1" fmla="*/ 1818106 w 2181727"/>
              <a:gd name="connsiteY1" fmla="*/ 0 h 3553328"/>
              <a:gd name="connsiteX2" fmla="*/ 2181727 w 2181727"/>
              <a:gd name="connsiteY2" fmla="*/ 363621 h 3553328"/>
              <a:gd name="connsiteX3" fmla="*/ 2181727 w 2181727"/>
              <a:gd name="connsiteY3" fmla="*/ 3553328 h 3553328"/>
              <a:gd name="connsiteX4" fmla="*/ 0 w 2181727"/>
              <a:gd name="connsiteY4" fmla="*/ 3553328 h 3553328"/>
              <a:gd name="connsiteX5" fmla="*/ 0 w 2181727"/>
              <a:gd name="connsiteY5" fmla="*/ 363621 h 3553328"/>
              <a:gd name="connsiteX6" fmla="*/ 363621 w 2181727"/>
              <a:gd name="connsiteY6" fmla="*/ 0 h 3553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81727" h="3553328">
                <a:moveTo>
                  <a:pt x="363621" y="0"/>
                </a:moveTo>
                <a:lnTo>
                  <a:pt x="1818106" y="0"/>
                </a:lnTo>
                <a:cubicBezTo>
                  <a:pt x="2018928" y="0"/>
                  <a:pt x="2181727" y="162799"/>
                  <a:pt x="2181727" y="363621"/>
                </a:cubicBezTo>
                <a:lnTo>
                  <a:pt x="2181727" y="3553328"/>
                </a:lnTo>
                <a:lnTo>
                  <a:pt x="0" y="3553328"/>
                </a:lnTo>
                <a:lnTo>
                  <a:pt x="0" y="363621"/>
                </a:lnTo>
                <a:cubicBezTo>
                  <a:pt x="0" y="162799"/>
                  <a:pt x="162799" y="0"/>
                  <a:pt x="3636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xmlns="" id="{17ADF0C7-A4B3-40E3-9E12-F532EF679F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87580" y="5317958"/>
            <a:ext cx="2181727" cy="1540043"/>
          </a:xfrm>
          <a:custGeom>
            <a:avLst/>
            <a:gdLst>
              <a:gd name="connsiteX0" fmla="*/ 363621 w 2181727"/>
              <a:gd name="connsiteY0" fmla="*/ 0 h 1540043"/>
              <a:gd name="connsiteX1" fmla="*/ 1818106 w 2181727"/>
              <a:gd name="connsiteY1" fmla="*/ 0 h 1540043"/>
              <a:gd name="connsiteX2" fmla="*/ 2181727 w 2181727"/>
              <a:gd name="connsiteY2" fmla="*/ 363621 h 1540043"/>
              <a:gd name="connsiteX3" fmla="*/ 2181727 w 2181727"/>
              <a:gd name="connsiteY3" fmla="*/ 1540043 h 1540043"/>
              <a:gd name="connsiteX4" fmla="*/ 0 w 2181727"/>
              <a:gd name="connsiteY4" fmla="*/ 1540043 h 1540043"/>
              <a:gd name="connsiteX5" fmla="*/ 0 w 2181727"/>
              <a:gd name="connsiteY5" fmla="*/ 363621 h 1540043"/>
              <a:gd name="connsiteX6" fmla="*/ 363621 w 2181727"/>
              <a:gd name="connsiteY6" fmla="*/ 0 h 154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81727" h="1540043">
                <a:moveTo>
                  <a:pt x="363621" y="0"/>
                </a:moveTo>
                <a:lnTo>
                  <a:pt x="1818106" y="0"/>
                </a:lnTo>
                <a:cubicBezTo>
                  <a:pt x="2018928" y="0"/>
                  <a:pt x="2181727" y="162799"/>
                  <a:pt x="2181727" y="363621"/>
                </a:cubicBezTo>
                <a:lnTo>
                  <a:pt x="2181727" y="1540043"/>
                </a:lnTo>
                <a:lnTo>
                  <a:pt x="0" y="1540043"/>
                </a:lnTo>
                <a:lnTo>
                  <a:pt x="0" y="363621"/>
                </a:lnTo>
                <a:cubicBezTo>
                  <a:pt x="0" y="162799"/>
                  <a:pt x="162799" y="0"/>
                  <a:pt x="3636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967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03F1C40C-584C-4F0A-8679-695EF4D5A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85580" y="1259441"/>
            <a:ext cx="2020839" cy="4331734"/>
          </a:xfrm>
          <a:custGeom>
            <a:avLst/>
            <a:gdLst>
              <a:gd name="connsiteX0" fmla="*/ 991860 w 2020839"/>
              <a:gd name="connsiteY0" fmla="*/ 634250 h 4331734"/>
              <a:gd name="connsiteX1" fmla="*/ 732086 w 2020839"/>
              <a:gd name="connsiteY1" fmla="*/ 740524 h 4331734"/>
              <a:gd name="connsiteX2" fmla="*/ 624128 w 2020839"/>
              <a:gd name="connsiteY2" fmla="*/ 998609 h 4331734"/>
              <a:gd name="connsiteX3" fmla="*/ 624128 w 2020839"/>
              <a:gd name="connsiteY3" fmla="*/ 3312958 h 4331734"/>
              <a:gd name="connsiteX4" fmla="*/ 732086 w 2020839"/>
              <a:gd name="connsiteY4" fmla="*/ 3571049 h 4331734"/>
              <a:gd name="connsiteX5" fmla="*/ 991860 w 2020839"/>
              <a:gd name="connsiteY5" fmla="*/ 3677318 h 4331734"/>
              <a:gd name="connsiteX6" fmla="*/ 1249951 w 2020839"/>
              <a:gd name="connsiteY6" fmla="*/ 3571049 h 4331734"/>
              <a:gd name="connsiteX7" fmla="*/ 1356220 w 2020839"/>
              <a:gd name="connsiteY7" fmla="*/ 3312958 h 4331734"/>
              <a:gd name="connsiteX8" fmla="*/ 1356220 w 2020839"/>
              <a:gd name="connsiteY8" fmla="*/ 998609 h 4331734"/>
              <a:gd name="connsiteX9" fmla="*/ 1249951 w 2020839"/>
              <a:gd name="connsiteY9" fmla="*/ 740524 h 4331734"/>
              <a:gd name="connsiteX10" fmla="*/ 991860 w 2020839"/>
              <a:gd name="connsiteY10" fmla="*/ 634250 h 4331734"/>
              <a:gd name="connsiteX11" fmla="*/ 1008731 w 2020839"/>
              <a:gd name="connsiteY11" fmla="*/ 0 h 4331734"/>
              <a:gd name="connsiteX12" fmla="*/ 1725640 w 2020839"/>
              <a:gd name="connsiteY12" fmla="*/ 296882 h 4331734"/>
              <a:gd name="connsiteX13" fmla="*/ 2020839 w 2020839"/>
              <a:gd name="connsiteY13" fmla="*/ 1012103 h 4331734"/>
              <a:gd name="connsiteX14" fmla="*/ 2020839 w 2020839"/>
              <a:gd name="connsiteY14" fmla="*/ 3319708 h 4331734"/>
              <a:gd name="connsiteX15" fmla="*/ 1723952 w 2020839"/>
              <a:gd name="connsiteY15" fmla="*/ 4036617 h 4331734"/>
              <a:gd name="connsiteX16" fmla="*/ 1210307 w 2020839"/>
              <a:gd name="connsiteY16" fmla="*/ 4313367 h 4331734"/>
              <a:gd name="connsiteX17" fmla="*/ 1009627 w 2020839"/>
              <a:gd name="connsiteY17" fmla="*/ 4331734 h 4331734"/>
              <a:gd name="connsiteX18" fmla="*/ 1006902 w 2020839"/>
              <a:gd name="connsiteY18" fmla="*/ 4331734 h 4331734"/>
              <a:gd name="connsiteX19" fmla="*/ 905307 w 2020839"/>
              <a:gd name="connsiteY19" fmla="*/ 4327177 h 4331734"/>
              <a:gd name="connsiteX20" fmla="*/ 293510 w 2020839"/>
              <a:gd name="connsiteY20" fmla="*/ 4034929 h 4331734"/>
              <a:gd name="connsiteX21" fmla="*/ 0 w 2020839"/>
              <a:gd name="connsiteY21" fmla="*/ 3319708 h 4331734"/>
              <a:gd name="connsiteX22" fmla="*/ 0 w 2020839"/>
              <a:gd name="connsiteY22" fmla="*/ 1012103 h 4331734"/>
              <a:gd name="connsiteX23" fmla="*/ 296882 w 2020839"/>
              <a:gd name="connsiteY23" fmla="*/ 295193 h 4331734"/>
              <a:gd name="connsiteX24" fmla="*/ 1008731 w 2020839"/>
              <a:gd name="connsiteY24" fmla="*/ 0 h 4331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020839" h="4331734">
                <a:moveTo>
                  <a:pt x="991860" y="634250"/>
                </a:moveTo>
                <a:cubicBezTo>
                  <a:pt x="890651" y="634250"/>
                  <a:pt x="804058" y="669675"/>
                  <a:pt x="732086" y="740524"/>
                </a:cubicBezTo>
                <a:cubicBezTo>
                  <a:pt x="660114" y="811369"/>
                  <a:pt x="624128" y="897401"/>
                  <a:pt x="624128" y="998609"/>
                </a:cubicBezTo>
                <a:lnTo>
                  <a:pt x="624128" y="3312958"/>
                </a:lnTo>
                <a:cubicBezTo>
                  <a:pt x="624128" y="3414173"/>
                  <a:pt x="660114" y="3500199"/>
                  <a:pt x="732086" y="3571049"/>
                </a:cubicBezTo>
                <a:cubicBezTo>
                  <a:pt x="804058" y="3641893"/>
                  <a:pt x="890651" y="3677318"/>
                  <a:pt x="991860" y="3677318"/>
                </a:cubicBezTo>
                <a:cubicBezTo>
                  <a:pt x="1093074" y="3677318"/>
                  <a:pt x="1179101" y="3641893"/>
                  <a:pt x="1249951" y="3571049"/>
                </a:cubicBezTo>
                <a:cubicBezTo>
                  <a:pt x="1320795" y="3500199"/>
                  <a:pt x="1356220" y="3414173"/>
                  <a:pt x="1356220" y="3312958"/>
                </a:cubicBezTo>
                <a:lnTo>
                  <a:pt x="1356220" y="998609"/>
                </a:lnTo>
                <a:cubicBezTo>
                  <a:pt x="1356220" y="897401"/>
                  <a:pt x="1320795" y="811369"/>
                  <a:pt x="1249951" y="740524"/>
                </a:cubicBezTo>
                <a:cubicBezTo>
                  <a:pt x="1179101" y="669675"/>
                  <a:pt x="1093074" y="634250"/>
                  <a:pt x="991860" y="634250"/>
                </a:cubicBezTo>
                <a:close/>
                <a:moveTo>
                  <a:pt x="1008731" y="0"/>
                </a:moveTo>
                <a:cubicBezTo>
                  <a:pt x="1289870" y="0"/>
                  <a:pt x="1528839" y="98959"/>
                  <a:pt x="1725640" y="296882"/>
                </a:cubicBezTo>
                <a:cubicBezTo>
                  <a:pt x="1922436" y="494805"/>
                  <a:pt x="2020839" y="733214"/>
                  <a:pt x="2020839" y="1012103"/>
                </a:cubicBezTo>
                <a:lnTo>
                  <a:pt x="2020839" y="3319708"/>
                </a:lnTo>
                <a:cubicBezTo>
                  <a:pt x="2020839" y="3600847"/>
                  <a:pt x="1921875" y="3839816"/>
                  <a:pt x="1723952" y="4036617"/>
                </a:cubicBezTo>
                <a:cubicBezTo>
                  <a:pt x="1575509" y="4184218"/>
                  <a:pt x="1404294" y="4276467"/>
                  <a:pt x="1210307" y="4313367"/>
                </a:cubicBezTo>
                <a:lnTo>
                  <a:pt x="1009627" y="4331734"/>
                </a:lnTo>
                <a:lnTo>
                  <a:pt x="1006902" y="4331734"/>
                </a:lnTo>
                <a:lnTo>
                  <a:pt x="905307" y="4327177"/>
                </a:lnTo>
                <a:cubicBezTo>
                  <a:pt x="668658" y="4305529"/>
                  <a:pt x="464724" y="4208111"/>
                  <a:pt x="293510" y="4034929"/>
                </a:cubicBezTo>
                <a:cubicBezTo>
                  <a:pt x="97837" y="3837005"/>
                  <a:pt x="0" y="3598602"/>
                  <a:pt x="0" y="3319708"/>
                </a:cubicBezTo>
                <a:lnTo>
                  <a:pt x="0" y="1012103"/>
                </a:lnTo>
                <a:cubicBezTo>
                  <a:pt x="0" y="730964"/>
                  <a:pt x="98959" y="491994"/>
                  <a:pt x="296882" y="295193"/>
                </a:cubicBezTo>
                <a:cubicBezTo>
                  <a:pt x="494805" y="98398"/>
                  <a:pt x="732086" y="0"/>
                  <a:pt x="1008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31044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9A9B0904-84FC-4405-8450-7B0EF1A5B1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85580" y="1259441"/>
            <a:ext cx="2020839" cy="4339116"/>
          </a:xfrm>
          <a:custGeom>
            <a:avLst/>
            <a:gdLst>
              <a:gd name="connsiteX0" fmla="*/ 0 w 2020839"/>
              <a:gd name="connsiteY0" fmla="*/ 0 h 4339116"/>
              <a:gd name="connsiteX1" fmla="*/ 2020839 w 2020839"/>
              <a:gd name="connsiteY1" fmla="*/ 0 h 4339116"/>
              <a:gd name="connsiteX2" fmla="*/ 2020839 w 2020839"/>
              <a:gd name="connsiteY2" fmla="*/ 657965 h 4339116"/>
              <a:gd name="connsiteX3" fmla="*/ 1335807 w 2020839"/>
              <a:gd name="connsiteY3" fmla="*/ 657965 h 4339116"/>
              <a:gd name="connsiteX4" fmla="*/ 1335807 w 2020839"/>
              <a:gd name="connsiteY4" fmla="*/ 4339116 h 4339116"/>
              <a:gd name="connsiteX5" fmla="*/ 688455 w 2020839"/>
              <a:gd name="connsiteY5" fmla="*/ 4339116 h 4339116"/>
              <a:gd name="connsiteX6" fmla="*/ 688455 w 2020839"/>
              <a:gd name="connsiteY6" fmla="*/ 657965 h 4339116"/>
              <a:gd name="connsiteX7" fmla="*/ 0 w 2020839"/>
              <a:gd name="connsiteY7" fmla="*/ 657965 h 433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0839" h="4339116">
                <a:moveTo>
                  <a:pt x="0" y="0"/>
                </a:moveTo>
                <a:lnTo>
                  <a:pt x="2020839" y="0"/>
                </a:lnTo>
                <a:lnTo>
                  <a:pt x="2020839" y="657965"/>
                </a:lnTo>
                <a:lnTo>
                  <a:pt x="1335807" y="657965"/>
                </a:lnTo>
                <a:lnTo>
                  <a:pt x="1335807" y="4339116"/>
                </a:lnTo>
                <a:lnTo>
                  <a:pt x="688455" y="4339116"/>
                </a:lnTo>
                <a:lnTo>
                  <a:pt x="688455" y="657965"/>
                </a:lnTo>
                <a:lnTo>
                  <a:pt x="0" y="6579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520454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7006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6153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238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6283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600B779-7022-4317-AA55-0368AA9D5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67038" y="690563"/>
            <a:ext cx="8662987" cy="54864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73D7C3C-4890-463E-B585-18EF6FC935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1976" y="690563"/>
            <a:ext cx="2020888" cy="5486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2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7A4308E1-598E-41E3-B614-0CE60849A3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79674" y="1813620"/>
            <a:ext cx="3232651" cy="3230759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0B473C99-4905-4D07-944D-70C9B22547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91096" y="5487034"/>
            <a:ext cx="1371768" cy="13709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xmlns="" id="{A49C9C7D-7486-43B5-AB3E-5F52EDBE48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26801" y="0"/>
            <a:ext cx="1371768" cy="13709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82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D15A3BC6-FEC3-4048-893E-57121C773A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1676402"/>
            <a:ext cx="3176336" cy="4724400"/>
          </a:xfrm>
          <a:custGeom>
            <a:avLst/>
            <a:gdLst>
              <a:gd name="connsiteX0" fmla="*/ 363621 w 2181727"/>
              <a:gd name="connsiteY0" fmla="*/ 0 h 4724400"/>
              <a:gd name="connsiteX1" fmla="*/ 1818106 w 2181727"/>
              <a:gd name="connsiteY1" fmla="*/ 0 h 4724400"/>
              <a:gd name="connsiteX2" fmla="*/ 2181727 w 2181727"/>
              <a:gd name="connsiteY2" fmla="*/ 363621 h 4724400"/>
              <a:gd name="connsiteX3" fmla="*/ 2181727 w 2181727"/>
              <a:gd name="connsiteY3" fmla="*/ 4360779 h 4724400"/>
              <a:gd name="connsiteX4" fmla="*/ 1818106 w 2181727"/>
              <a:gd name="connsiteY4" fmla="*/ 4724400 h 4724400"/>
              <a:gd name="connsiteX5" fmla="*/ 363621 w 2181727"/>
              <a:gd name="connsiteY5" fmla="*/ 4724400 h 4724400"/>
              <a:gd name="connsiteX6" fmla="*/ 0 w 2181727"/>
              <a:gd name="connsiteY6" fmla="*/ 4360779 h 4724400"/>
              <a:gd name="connsiteX7" fmla="*/ 0 w 2181727"/>
              <a:gd name="connsiteY7" fmla="*/ 363621 h 4724400"/>
              <a:gd name="connsiteX8" fmla="*/ 363621 w 2181727"/>
              <a:gd name="connsiteY8" fmla="*/ 0 h 47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727" h="4724400">
                <a:moveTo>
                  <a:pt x="363621" y="0"/>
                </a:moveTo>
                <a:lnTo>
                  <a:pt x="1818106" y="0"/>
                </a:lnTo>
                <a:cubicBezTo>
                  <a:pt x="2018928" y="0"/>
                  <a:pt x="2181727" y="162799"/>
                  <a:pt x="2181727" y="363621"/>
                </a:cubicBezTo>
                <a:lnTo>
                  <a:pt x="2181727" y="4360779"/>
                </a:lnTo>
                <a:cubicBezTo>
                  <a:pt x="2181727" y="4561601"/>
                  <a:pt x="2018928" y="4724400"/>
                  <a:pt x="1818106" y="4724400"/>
                </a:cubicBezTo>
                <a:lnTo>
                  <a:pt x="363621" y="4724400"/>
                </a:lnTo>
                <a:cubicBezTo>
                  <a:pt x="162799" y="4724400"/>
                  <a:pt x="0" y="4561601"/>
                  <a:pt x="0" y="4360779"/>
                </a:cubicBezTo>
                <a:lnTo>
                  <a:pt x="0" y="363621"/>
                </a:lnTo>
                <a:cubicBezTo>
                  <a:pt x="0" y="162799"/>
                  <a:pt x="162799" y="0"/>
                  <a:pt x="3636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92F266AA-5D48-4239-8304-FF433A4437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162159"/>
            <a:ext cx="1989221" cy="175288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63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DDF4C0D7-D1B7-471B-A5F1-21FC105FA8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84438" y="4271963"/>
            <a:ext cx="2770187" cy="14605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xmlns="" id="{C02E96E9-D2E0-46A3-91CA-4DD3CED5BB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01345" y="4271963"/>
            <a:ext cx="2770187" cy="14605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5BD818E1-3A16-464B-A747-DA484C44E2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15125" y="955675"/>
            <a:ext cx="4940300" cy="4572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7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5F6B965-9616-4F15-87A3-B654044F96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259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E7453F7-2E17-4733-8345-6B50DEA843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56550" y="4081463"/>
            <a:ext cx="3467100" cy="15684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23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B047D534-8420-469B-BD8C-45F316DF96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52850" y="231775"/>
            <a:ext cx="8161338" cy="28384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57CFB07-38FB-4D9E-8E9C-BBBCB1E04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9653DB5-F6D2-4DFC-8847-BAEDA792C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556534-76AF-400D-9E5E-B60C9A9EA8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34F65-62FE-4504-8CB4-9CFA4D3B078B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3D18F8-07B3-48BF-BFD0-E5CB9786D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A4C4824-B3C4-47CA-A287-8B9EE80D5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044B-4EC0-4FA4-A5A7-5B281E497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8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EBAB5A0-8E6C-42ED-B766-01A1817E4DD5}"/>
              </a:ext>
            </a:extLst>
          </p:cNvPr>
          <p:cNvSpPr txBox="1"/>
          <p:nvPr/>
        </p:nvSpPr>
        <p:spPr>
          <a:xfrm>
            <a:off x="3265898" y="2596159"/>
            <a:ext cx="5660204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600" b="1" dirty="0">
                <a:latin typeface="Raleway" panose="020B0503030101060003" pitchFamily="34" charset="0"/>
              </a:rPr>
              <a:t>DAINANG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759FFC7-2F16-4B60-9957-7A168839B78E}"/>
              </a:ext>
            </a:extLst>
          </p:cNvPr>
          <p:cNvSpPr txBox="1"/>
          <p:nvPr/>
        </p:nvSpPr>
        <p:spPr>
          <a:xfrm>
            <a:off x="4629252" y="3796488"/>
            <a:ext cx="29334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latin typeface="Raleway" panose="020B0503030101060003" pitchFamily="34" charset="0"/>
              </a:rPr>
              <a:t>New presentation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1359489-DE23-4FB0-AC53-CBF202EE81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66072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62A8ADDD-1AB5-4EE7-9D32-6850D4E89A15}"/>
              </a:ext>
            </a:extLst>
          </p:cNvPr>
          <p:cNvSpPr/>
          <p:nvPr/>
        </p:nvSpPr>
        <p:spPr>
          <a:xfrm>
            <a:off x="5458691" y="-1269"/>
            <a:ext cx="6733309" cy="2647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CC7D043-2323-4D28-8232-87A612F90476}"/>
              </a:ext>
            </a:extLst>
          </p:cNvPr>
          <p:cNvSpPr txBox="1"/>
          <p:nvPr/>
        </p:nvSpPr>
        <p:spPr>
          <a:xfrm>
            <a:off x="694867" y="2960013"/>
            <a:ext cx="691633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spc="300" dirty="0">
                <a:latin typeface="Raleway" panose="020B0503030101060003" pitchFamily="34" charset="0"/>
              </a:rPr>
              <a:t>SUPPORT </a:t>
            </a:r>
            <a:r>
              <a:rPr lang="en-US" sz="2800" spc="300" dirty="0">
                <a:latin typeface="Raleway" panose="020B0503030101060003" pitchFamily="34" charset="0"/>
              </a:rPr>
              <a:t>FOR EVERYTHING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B726AD0-D379-466F-9478-F1D5B8D6DFF2}"/>
              </a:ext>
            </a:extLst>
          </p:cNvPr>
          <p:cNvSpPr txBox="1"/>
          <p:nvPr/>
        </p:nvSpPr>
        <p:spPr>
          <a:xfrm flipH="1">
            <a:off x="694867" y="3508423"/>
            <a:ext cx="4500573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4FDC0E69-9814-4616-84EB-0E70DBA4A01D}"/>
              </a:ext>
            </a:extLst>
          </p:cNvPr>
          <p:cNvCxnSpPr>
            <a:cxnSpLocks/>
          </p:cNvCxnSpPr>
          <p:nvPr/>
        </p:nvCxnSpPr>
        <p:spPr>
          <a:xfrm>
            <a:off x="2299855" y="4499627"/>
            <a:ext cx="9559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3DF242C7-A92B-46C1-987A-BC5C744CF49A}"/>
              </a:ext>
            </a:extLst>
          </p:cNvPr>
          <p:cNvCxnSpPr>
            <a:cxnSpLocks/>
          </p:cNvCxnSpPr>
          <p:nvPr/>
        </p:nvCxnSpPr>
        <p:spPr>
          <a:xfrm>
            <a:off x="2563091" y="4499627"/>
            <a:ext cx="415636" cy="0"/>
          </a:xfrm>
          <a:prstGeom prst="line">
            <a:avLst/>
          </a:prstGeom>
          <a:ln w="28575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E92F7F8-11AD-45EC-AE6A-3A722A8A8D79}"/>
              </a:ext>
            </a:extLst>
          </p:cNvPr>
          <p:cNvSpPr txBox="1"/>
          <p:nvPr/>
        </p:nvSpPr>
        <p:spPr>
          <a:xfrm>
            <a:off x="724799" y="4724725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xmlns="" id="{F229A042-2394-4ECA-A725-A6ED7EC7CAF9}"/>
              </a:ext>
            </a:extLst>
          </p:cNvPr>
          <p:cNvSpPr>
            <a:spLocks/>
          </p:cNvSpPr>
          <p:nvPr/>
        </p:nvSpPr>
        <p:spPr bwMode="auto">
          <a:xfrm>
            <a:off x="7820342" y="5675888"/>
            <a:ext cx="385914" cy="377615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3010B5B-A1DA-42CE-A612-520686C91252}"/>
              </a:ext>
            </a:extLst>
          </p:cNvPr>
          <p:cNvGrpSpPr/>
          <p:nvPr/>
        </p:nvGrpSpPr>
        <p:grpSpPr>
          <a:xfrm rot="21036247">
            <a:off x="7772683" y="4594971"/>
            <a:ext cx="409325" cy="259508"/>
            <a:chOff x="7726363" y="1603045"/>
            <a:chExt cx="876914" cy="555955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11D12BE0-0096-445F-AAFC-A43CE267054C}"/>
                </a:ext>
              </a:extLst>
            </p:cNvPr>
            <p:cNvGrpSpPr/>
            <p:nvPr/>
          </p:nvGrpSpPr>
          <p:grpSpPr>
            <a:xfrm>
              <a:off x="7726363" y="1666875"/>
              <a:ext cx="492125" cy="492125"/>
              <a:chOff x="7726363" y="1666875"/>
              <a:chExt cx="492125" cy="492125"/>
            </a:xfrm>
            <a:grpFill/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xmlns="" id="{A036D043-7AF1-40FE-B294-17177D2CC1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xmlns="" id="{E4AF2EBA-F20C-49B9-8BE4-F798F3946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xmlns="" id="{D9123072-8BF9-4DDC-B0DC-7B6E9725CD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A2CAC0E0-6B33-417F-8C63-4634761D8699}"/>
                </a:ext>
              </a:extLst>
            </p:cNvPr>
            <p:cNvGrpSpPr/>
            <p:nvPr/>
          </p:nvGrpSpPr>
          <p:grpSpPr>
            <a:xfrm>
              <a:off x="8191089" y="1603045"/>
              <a:ext cx="412188" cy="412188"/>
              <a:chOff x="7726363" y="1666875"/>
              <a:chExt cx="492125" cy="492125"/>
            </a:xfrm>
            <a:grpFill/>
          </p:grpSpPr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xmlns="" id="{543AC0D1-E689-4D2F-9AC1-CC3CF6BF75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xmlns="" id="{C8B02DC2-DCE2-4BEE-AD0B-A32166E277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xmlns="" id="{1B3E5C54-39A3-479F-8257-0EE63B2AF2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23" name="Freeform 81">
            <a:extLst>
              <a:ext uri="{FF2B5EF4-FFF2-40B4-BE49-F238E27FC236}">
                <a16:creationId xmlns:a16="http://schemas.microsoft.com/office/drawing/2014/main" xmlns="" id="{5A20043B-0213-4F38-A615-8AA2AD0C338B}"/>
              </a:ext>
            </a:extLst>
          </p:cNvPr>
          <p:cNvSpPr>
            <a:spLocks/>
          </p:cNvSpPr>
          <p:nvPr/>
        </p:nvSpPr>
        <p:spPr bwMode="auto">
          <a:xfrm>
            <a:off x="7820342" y="3550352"/>
            <a:ext cx="314008" cy="3048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870C24C-F95E-45B2-88C8-8C4EA28ADFA0}"/>
              </a:ext>
            </a:extLst>
          </p:cNvPr>
          <p:cNvSpPr txBox="1"/>
          <p:nvPr/>
        </p:nvSpPr>
        <p:spPr>
          <a:xfrm flipH="1">
            <a:off x="694867" y="5194376"/>
            <a:ext cx="4500571" cy="1075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D129BD1-8E01-4E35-A0E5-0243567055A4}"/>
              </a:ext>
            </a:extLst>
          </p:cNvPr>
          <p:cNvSpPr txBox="1"/>
          <p:nvPr/>
        </p:nvSpPr>
        <p:spPr>
          <a:xfrm flipH="1">
            <a:off x="8416368" y="3594458"/>
            <a:ext cx="2425081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7B6938C-7A7B-468E-9E33-798CBBB503E3}"/>
              </a:ext>
            </a:extLst>
          </p:cNvPr>
          <p:cNvSpPr txBox="1"/>
          <p:nvPr/>
        </p:nvSpPr>
        <p:spPr>
          <a:xfrm flipH="1">
            <a:off x="8416368" y="4646694"/>
            <a:ext cx="2425081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5786F89-E936-4157-A70C-963A4955D891}"/>
              </a:ext>
            </a:extLst>
          </p:cNvPr>
          <p:cNvSpPr txBox="1"/>
          <p:nvPr/>
        </p:nvSpPr>
        <p:spPr>
          <a:xfrm flipH="1">
            <a:off x="8416368" y="5704099"/>
            <a:ext cx="2425081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DE50E75-1185-4B9E-9299-DC9957705426}"/>
              </a:ext>
            </a:extLst>
          </p:cNvPr>
          <p:cNvSpPr txBox="1"/>
          <p:nvPr/>
        </p:nvSpPr>
        <p:spPr>
          <a:xfrm>
            <a:off x="8416368" y="3308927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INSERT YOUR TITTLE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713A395-8739-4FAF-9AEC-B0E330FD18F4}"/>
              </a:ext>
            </a:extLst>
          </p:cNvPr>
          <p:cNvSpPr txBox="1"/>
          <p:nvPr/>
        </p:nvSpPr>
        <p:spPr>
          <a:xfrm>
            <a:off x="8416368" y="4429360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INSERT YOUR TITTLE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13973585-D5C3-44BF-BFCB-7278CCB4D0B7}"/>
              </a:ext>
            </a:extLst>
          </p:cNvPr>
          <p:cNvSpPr txBox="1"/>
          <p:nvPr/>
        </p:nvSpPr>
        <p:spPr>
          <a:xfrm>
            <a:off x="8416368" y="5509414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INSERT YOUR TITTLE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26D8E0CC-E29F-49AB-831A-F195E4E4ADB0}"/>
              </a:ext>
            </a:extLst>
          </p:cNvPr>
          <p:cNvCxnSpPr/>
          <p:nvPr/>
        </p:nvCxnSpPr>
        <p:spPr>
          <a:xfrm>
            <a:off x="6972733" y="4072184"/>
            <a:ext cx="0" cy="1479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5B022AAE-8DF0-4B6D-87E7-B2FF5737A680}"/>
              </a:ext>
            </a:extLst>
          </p:cNvPr>
          <p:cNvCxnSpPr/>
          <p:nvPr/>
        </p:nvCxnSpPr>
        <p:spPr>
          <a:xfrm>
            <a:off x="6982692" y="4563299"/>
            <a:ext cx="0" cy="40598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CF807FE9-4471-469A-80EF-CCBC89102A0E}"/>
              </a:ext>
            </a:extLst>
          </p:cNvPr>
          <p:cNvSpPr txBox="1"/>
          <p:nvPr/>
        </p:nvSpPr>
        <p:spPr>
          <a:xfrm rot="5400000">
            <a:off x="8718489" y="1281824"/>
            <a:ext cx="1820837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SOMETHING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DFAC5C0-C39C-40C7-957E-86C0A6897E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xmlns="" id="{E11C7979-329E-4029-8E5E-65D6F7B98E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xmlns="" id="{F36692C8-D1D1-403E-A3D8-1834F0E3C8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40278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586C711-9FE9-4F27-878D-9563D1FB9125}"/>
              </a:ext>
            </a:extLst>
          </p:cNvPr>
          <p:cNvSpPr/>
          <p:nvPr/>
        </p:nvSpPr>
        <p:spPr>
          <a:xfrm>
            <a:off x="0" y="0"/>
            <a:ext cx="9183977" cy="4585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592481F-1C29-4ADD-8683-398B813E58B9}"/>
              </a:ext>
            </a:extLst>
          </p:cNvPr>
          <p:cNvSpPr txBox="1"/>
          <p:nvPr/>
        </p:nvSpPr>
        <p:spPr>
          <a:xfrm>
            <a:off x="447265" y="4093412"/>
            <a:ext cx="46070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MARKETING SOLUTION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2E4628B-EB03-4D68-B256-67BAABC89787}"/>
              </a:ext>
            </a:extLst>
          </p:cNvPr>
          <p:cNvSpPr txBox="1"/>
          <p:nvPr/>
        </p:nvSpPr>
        <p:spPr>
          <a:xfrm>
            <a:off x="447265" y="4585855"/>
            <a:ext cx="482343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AND THE BEST PLANING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A1C854E-78E6-4F25-9589-CDB78BB31AD2}"/>
              </a:ext>
            </a:extLst>
          </p:cNvPr>
          <p:cNvSpPr txBox="1"/>
          <p:nvPr/>
        </p:nvSpPr>
        <p:spPr>
          <a:xfrm>
            <a:off x="447265" y="3728411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55430FF-CD58-4218-8ECE-640276186865}"/>
              </a:ext>
            </a:extLst>
          </p:cNvPr>
          <p:cNvSpPr txBox="1"/>
          <p:nvPr/>
        </p:nvSpPr>
        <p:spPr>
          <a:xfrm>
            <a:off x="447265" y="5078298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More than slide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B5F370A-6317-4E0C-A3EF-01BC5C4A6C5F}"/>
              </a:ext>
            </a:extLst>
          </p:cNvPr>
          <p:cNvSpPr txBox="1"/>
          <p:nvPr/>
        </p:nvSpPr>
        <p:spPr>
          <a:xfrm>
            <a:off x="9577411" y="1836333"/>
            <a:ext cx="149237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- custom picture 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4590B81-9AE5-4EF8-9A36-AD4E8B1782A1}"/>
              </a:ext>
            </a:extLst>
          </p:cNvPr>
          <p:cNvSpPr txBox="1"/>
          <p:nvPr/>
        </p:nvSpPr>
        <p:spPr>
          <a:xfrm flipH="1">
            <a:off x="7130409" y="2897414"/>
            <a:ext cx="4500571" cy="1075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77101AB-C222-49FC-B0D4-B55E2789CBEE}"/>
              </a:ext>
            </a:extLst>
          </p:cNvPr>
          <p:cNvSpPr/>
          <p:nvPr/>
        </p:nvSpPr>
        <p:spPr>
          <a:xfrm>
            <a:off x="5944520" y="2113119"/>
            <a:ext cx="631806" cy="39605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54EAB430-D8F8-4F9A-A5FF-293E0159B0C7}"/>
              </a:ext>
            </a:extLst>
          </p:cNvPr>
          <p:cNvSpPr txBox="1"/>
          <p:nvPr/>
        </p:nvSpPr>
        <p:spPr>
          <a:xfrm>
            <a:off x="7271339" y="5371325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latin typeface="Raleway" panose="020B0503030101060003" pitchFamily="34" charset="0"/>
                <a:cs typeface="Poppins" panose="02000000000000000000" pitchFamily="2" charset="0"/>
              </a:rPr>
              <a:t>95,4%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227A90E-AABF-4530-939D-EEA2F9295736}"/>
              </a:ext>
            </a:extLst>
          </p:cNvPr>
          <p:cNvSpPr txBox="1"/>
          <p:nvPr/>
        </p:nvSpPr>
        <p:spPr>
          <a:xfrm>
            <a:off x="6998878" y="5750034"/>
            <a:ext cx="95378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latin typeface="Raleway" panose="020B0503030101060003" pitchFamily="34" charset="0"/>
              </a:rPr>
              <a:t>Marketing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AB8EF74-62C0-43CB-90D1-ECD36084B3C3}"/>
              </a:ext>
            </a:extLst>
          </p:cNvPr>
          <p:cNvSpPr txBox="1"/>
          <p:nvPr/>
        </p:nvSpPr>
        <p:spPr>
          <a:xfrm>
            <a:off x="10725942" y="5371325"/>
            <a:ext cx="4167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latin typeface="Raleway" panose="020B0503030101060003" pitchFamily="34" charset="0"/>
                <a:cs typeface="Poppins" panose="02000000000000000000" pitchFamily="2" charset="0"/>
              </a:rPr>
              <a:t>54%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211E444-AD0F-4275-AA44-B24D41515DC6}"/>
              </a:ext>
            </a:extLst>
          </p:cNvPr>
          <p:cNvSpPr txBox="1"/>
          <p:nvPr/>
        </p:nvSpPr>
        <p:spPr>
          <a:xfrm>
            <a:off x="10453481" y="5750034"/>
            <a:ext cx="11974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latin typeface="Raleway" panose="020B0503030101060003" pitchFamily="34" charset="0"/>
              </a:rPr>
              <a:t>Consultation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E3337C8-EE58-4010-8189-6C4ED5344A68}"/>
              </a:ext>
            </a:extLst>
          </p:cNvPr>
          <p:cNvSpPr txBox="1"/>
          <p:nvPr/>
        </p:nvSpPr>
        <p:spPr>
          <a:xfrm>
            <a:off x="8945467" y="5371325"/>
            <a:ext cx="4360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latin typeface="Raleway" panose="020B0503030101060003" pitchFamily="34" charset="0"/>
                <a:cs typeface="Poppins" panose="02000000000000000000" pitchFamily="2" charset="0"/>
              </a:rPr>
              <a:t>98%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718887EC-3BA2-4FE5-9A06-43EDB559F3AB}"/>
              </a:ext>
            </a:extLst>
          </p:cNvPr>
          <p:cNvSpPr txBox="1"/>
          <p:nvPr/>
        </p:nvSpPr>
        <p:spPr>
          <a:xfrm>
            <a:off x="8673006" y="5750034"/>
            <a:ext cx="116378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latin typeface="Raleway" panose="020B0503030101060003" pitchFamily="34" charset="0"/>
              </a:rPr>
              <a:t>Professional</a:t>
            </a:r>
          </a:p>
        </p:txBody>
      </p:sp>
      <p:sp>
        <p:nvSpPr>
          <p:cNvPr id="38" name="Freeform 16">
            <a:extLst>
              <a:ext uri="{FF2B5EF4-FFF2-40B4-BE49-F238E27FC236}">
                <a16:creationId xmlns:a16="http://schemas.microsoft.com/office/drawing/2014/main" xmlns="" id="{1F70D7C1-4578-4CB2-ABA4-B3543FEE1639}"/>
              </a:ext>
            </a:extLst>
          </p:cNvPr>
          <p:cNvSpPr>
            <a:spLocks/>
          </p:cNvSpPr>
          <p:nvPr/>
        </p:nvSpPr>
        <p:spPr bwMode="auto">
          <a:xfrm>
            <a:off x="6131634" y="3448049"/>
            <a:ext cx="260750" cy="211897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13">
            <a:extLst>
              <a:ext uri="{FF2B5EF4-FFF2-40B4-BE49-F238E27FC236}">
                <a16:creationId xmlns:a16="http://schemas.microsoft.com/office/drawing/2014/main" xmlns="" id="{520E76EF-6B85-4AFC-99C1-5C5F813ABBBA}"/>
              </a:ext>
            </a:extLst>
          </p:cNvPr>
          <p:cNvSpPr>
            <a:spLocks/>
          </p:cNvSpPr>
          <p:nvPr/>
        </p:nvSpPr>
        <p:spPr bwMode="auto">
          <a:xfrm>
            <a:off x="6157999" y="4000685"/>
            <a:ext cx="208020" cy="208263"/>
          </a:xfrm>
          <a:custGeom>
            <a:avLst/>
            <a:gdLst>
              <a:gd name="T0" fmla="*/ 360 w 360"/>
              <a:gd name="T1" fmla="*/ 60 h 360"/>
              <a:gd name="T2" fmla="*/ 300 w 360"/>
              <a:gd name="T3" fmla="*/ 0 h 360"/>
              <a:gd name="T4" fmla="*/ 60 w 360"/>
              <a:gd name="T5" fmla="*/ 0 h 360"/>
              <a:gd name="T6" fmla="*/ 0 w 360"/>
              <a:gd name="T7" fmla="*/ 60 h 360"/>
              <a:gd name="T8" fmla="*/ 0 w 360"/>
              <a:gd name="T9" fmla="*/ 300 h 360"/>
              <a:gd name="T10" fmla="*/ 60 w 360"/>
              <a:gd name="T11" fmla="*/ 360 h 360"/>
              <a:gd name="T12" fmla="*/ 180 w 360"/>
              <a:gd name="T13" fmla="*/ 360 h 360"/>
              <a:gd name="T14" fmla="*/ 180 w 360"/>
              <a:gd name="T15" fmla="*/ 224 h 360"/>
              <a:gd name="T16" fmla="*/ 136 w 360"/>
              <a:gd name="T17" fmla="*/ 224 h 360"/>
              <a:gd name="T18" fmla="*/ 136 w 360"/>
              <a:gd name="T19" fmla="*/ 164 h 360"/>
              <a:gd name="T20" fmla="*/ 180 w 360"/>
              <a:gd name="T21" fmla="*/ 164 h 360"/>
              <a:gd name="T22" fmla="*/ 180 w 360"/>
              <a:gd name="T23" fmla="*/ 141 h 360"/>
              <a:gd name="T24" fmla="*/ 248 w 360"/>
              <a:gd name="T25" fmla="*/ 64 h 360"/>
              <a:gd name="T26" fmla="*/ 296 w 360"/>
              <a:gd name="T27" fmla="*/ 64 h 360"/>
              <a:gd name="T28" fmla="*/ 296 w 360"/>
              <a:gd name="T29" fmla="*/ 124 h 360"/>
              <a:gd name="T30" fmla="*/ 248 w 360"/>
              <a:gd name="T31" fmla="*/ 124 h 360"/>
              <a:gd name="T32" fmla="*/ 236 w 360"/>
              <a:gd name="T33" fmla="*/ 140 h 360"/>
              <a:gd name="T34" fmla="*/ 236 w 360"/>
              <a:gd name="T35" fmla="*/ 164 h 360"/>
              <a:gd name="T36" fmla="*/ 296 w 360"/>
              <a:gd name="T37" fmla="*/ 164 h 360"/>
              <a:gd name="T38" fmla="*/ 296 w 360"/>
              <a:gd name="T39" fmla="*/ 224 h 360"/>
              <a:gd name="T40" fmla="*/ 236 w 360"/>
              <a:gd name="T41" fmla="*/ 224 h 360"/>
              <a:gd name="T42" fmla="*/ 236 w 360"/>
              <a:gd name="T43" fmla="*/ 360 h 360"/>
              <a:gd name="T44" fmla="*/ 300 w 360"/>
              <a:gd name="T45" fmla="*/ 360 h 360"/>
              <a:gd name="T46" fmla="*/ 360 w 360"/>
              <a:gd name="T47" fmla="*/ 300 h 360"/>
              <a:gd name="T48" fmla="*/ 360 w 360"/>
              <a:gd name="T4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360" y="60"/>
                </a:moveTo>
                <a:cubicBezTo>
                  <a:pt x="360" y="29"/>
                  <a:pt x="332" y="0"/>
                  <a:pt x="30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8" y="0"/>
                  <a:pt x="0" y="29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2"/>
                  <a:pt x="28" y="360"/>
                  <a:pt x="60" y="360"/>
                </a:cubicBezTo>
                <a:cubicBezTo>
                  <a:pt x="180" y="360"/>
                  <a:pt x="180" y="360"/>
                  <a:pt x="180" y="360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136" y="224"/>
                  <a:pt x="136" y="224"/>
                  <a:pt x="136" y="22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80" y="164"/>
                  <a:pt x="180" y="164"/>
                  <a:pt x="180" y="164"/>
                </a:cubicBezTo>
                <a:cubicBezTo>
                  <a:pt x="180" y="141"/>
                  <a:pt x="180" y="141"/>
                  <a:pt x="180" y="141"/>
                </a:cubicBezTo>
                <a:cubicBezTo>
                  <a:pt x="180" y="100"/>
                  <a:pt x="210" y="64"/>
                  <a:pt x="248" y="64"/>
                </a:cubicBezTo>
                <a:cubicBezTo>
                  <a:pt x="296" y="64"/>
                  <a:pt x="296" y="64"/>
                  <a:pt x="296" y="64"/>
                </a:cubicBezTo>
                <a:cubicBezTo>
                  <a:pt x="296" y="124"/>
                  <a:pt x="296" y="124"/>
                  <a:pt x="296" y="124"/>
                </a:cubicBezTo>
                <a:cubicBezTo>
                  <a:pt x="248" y="124"/>
                  <a:pt x="248" y="124"/>
                  <a:pt x="248" y="124"/>
                </a:cubicBezTo>
                <a:cubicBezTo>
                  <a:pt x="242" y="124"/>
                  <a:pt x="236" y="131"/>
                  <a:pt x="236" y="140"/>
                </a:cubicBezTo>
                <a:cubicBezTo>
                  <a:pt x="236" y="164"/>
                  <a:pt x="236" y="164"/>
                  <a:pt x="236" y="164"/>
                </a:cubicBezTo>
                <a:cubicBezTo>
                  <a:pt x="296" y="164"/>
                  <a:pt x="296" y="164"/>
                  <a:pt x="296" y="164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36" y="224"/>
                  <a:pt x="236" y="224"/>
                  <a:pt x="236" y="224"/>
                </a:cubicBezTo>
                <a:cubicBezTo>
                  <a:pt x="236" y="360"/>
                  <a:pt x="236" y="360"/>
                  <a:pt x="236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2" y="360"/>
                  <a:pt x="360" y="332"/>
                  <a:pt x="360" y="300"/>
                </a:cubicBezTo>
                <a:lnTo>
                  <a:pt x="360" y="6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Freeform 26">
            <a:extLst>
              <a:ext uri="{FF2B5EF4-FFF2-40B4-BE49-F238E27FC236}">
                <a16:creationId xmlns:a16="http://schemas.microsoft.com/office/drawing/2014/main" xmlns="" id="{205377A6-ED65-4E53-B813-BF3CACD3DCAF}"/>
              </a:ext>
            </a:extLst>
          </p:cNvPr>
          <p:cNvSpPr>
            <a:spLocks noEditPoints="1"/>
          </p:cNvSpPr>
          <p:nvPr/>
        </p:nvSpPr>
        <p:spPr bwMode="auto">
          <a:xfrm>
            <a:off x="6159876" y="4643191"/>
            <a:ext cx="211838" cy="212743"/>
          </a:xfrm>
          <a:custGeom>
            <a:avLst/>
            <a:gdLst>
              <a:gd name="T0" fmla="*/ 160 w 198"/>
              <a:gd name="T1" fmla="*/ 0 h 198"/>
              <a:gd name="T2" fmla="*/ 38 w 198"/>
              <a:gd name="T3" fmla="*/ 0 h 198"/>
              <a:gd name="T4" fmla="*/ 0 w 198"/>
              <a:gd name="T5" fmla="*/ 38 h 198"/>
              <a:gd name="T6" fmla="*/ 0 w 198"/>
              <a:gd name="T7" fmla="*/ 78 h 198"/>
              <a:gd name="T8" fmla="*/ 0 w 198"/>
              <a:gd name="T9" fmla="*/ 159 h 198"/>
              <a:gd name="T10" fmla="*/ 38 w 198"/>
              <a:gd name="T11" fmla="*/ 198 h 198"/>
              <a:gd name="T12" fmla="*/ 160 w 198"/>
              <a:gd name="T13" fmla="*/ 198 h 198"/>
              <a:gd name="T14" fmla="*/ 198 w 198"/>
              <a:gd name="T15" fmla="*/ 159 h 198"/>
              <a:gd name="T16" fmla="*/ 198 w 198"/>
              <a:gd name="T17" fmla="*/ 78 h 198"/>
              <a:gd name="T18" fmla="*/ 198 w 198"/>
              <a:gd name="T19" fmla="*/ 38 h 198"/>
              <a:gd name="T20" fmla="*/ 160 w 198"/>
              <a:gd name="T21" fmla="*/ 0 h 198"/>
              <a:gd name="T22" fmla="*/ 171 w 198"/>
              <a:gd name="T23" fmla="*/ 22 h 198"/>
              <a:gd name="T24" fmla="*/ 175 w 198"/>
              <a:gd name="T25" fmla="*/ 22 h 198"/>
              <a:gd name="T26" fmla="*/ 175 w 198"/>
              <a:gd name="T27" fmla="*/ 27 h 198"/>
              <a:gd name="T28" fmla="*/ 175 w 198"/>
              <a:gd name="T29" fmla="*/ 56 h 198"/>
              <a:gd name="T30" fmla="*/ 142 w 198"/>
              <a:gd name="T31" fmla="*/ 56 h 198"/>
              <a:gd name="T32" fmla="*/ 142 w 198"/>
              <a:gd name="T33" fmla="*/ 22 h 198"/>
              <a:gd name="T34" fmla="*/ 171 w 198"/>
              <a:gd name="T35" fmla="*/ 22 h 198"/>
              <a:gd name="T36" fmla="*/ 71 w 198"/>
              <a:gd name="T37" fmla="*/ 78 h 198"/>
              <a:gd name="T38" fmla="*/ 99 w 198"/>
              <a:gd name="T39" fmla="*/ 64 h 198"/>
              <a:gd name="T40" fmla="*/ 127 w 198"/>
              <a:gd name="T41" fmla="*/ 78 h 198"/>
              <a:gd name="T42" fmla="*/ 134 w 198"/>
              <a:gd name="T43" fmla="*/ 99 h 198"/>
              <a:gd name="T44" fmla="*/ 99 w 198"/>
              <a:gd name="T45" fmla="*/ 134 h 198"/>
              <a:gd name="T46" fmla="*/ 64 w 198"/>
              <a:gd name="T47" fmla="*/ 99 h 198"/>
              <a:gd name="T48" fmla="*/ 71 w 198"/>
              <a:gd name="T49" fmla="*/ 78 h 198"/>
              <a:gd name="T50" fmla="*/ 179 w 198"/>
              <a:gd name="T51" fmla="*/ 159 h 198"/>
              <a:gd name="T52" fmla="*/ 160 w 198"/>
              <a:gd name="T53" fmla="*/ 178 h 198"/>
              <a:gd name="T54" fmla="*/ 38 w 198"/>
              <a:gd name="T55" fmla="*/ 178 h 198"/>
              <a:gd name="T56" fmla="*/ 19 w 198"/>
              <a:gd name="T57" fmla="*/ 159 h 198"/>
              <a:gd name="T58" fmla="*/ 19 w 198"/>
              <a:gd name="T59" fmla="*/ 78 h 198"/>
              <a:gd name="T60" fmla="*/ 49 w 198"/>
              <a:gd name="T61" fmla="*/ 78 h 198"/>
              <a:gd name="T62" fmla="*/ 45 w 198"/>
              <a:gd name="T63" fmla="*/ 99 h 198"/>
              <a:gd name="T64" fmla="*/ 99 w 198"/>
              <a:gd name="T65" fmla="*/ 153 h 198"/>
              <a:gd name="T66" fmla="*/ 153 w 198"/>
              <a:gd name="T67" fmla="*/ 99 h 198"/>
              <a:gd name="T68" fmla="*/ 149 w 198"/>
              <a:gd name="T69" fmla="*/ 78 h 198"/>
              <a:gd name="T70" fmla="*/ 179 w 198"/>
              <a:gd name="T71" fmla="*/ 78 h 198"/>
              <a:gd name="T72" fmla="*/ 179 w 198"/>
              <a:gd name="T73" fmla="*/ 15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98">
                <a:moveTo>
                  <a:pt x="160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81"/>
                  <a:pt x="17" y="198"/>
                  <a:pt x="38" y="198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81" y="198"/>
                  <a:pt x="198" y="181"/>
                  <a:pt x="198" y="159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38"/>
                  <a:pt x="198" y="38"/>
                  <a:pt x="198" y="38"/>
                </a:cubicBezTo>
                <a:cubicBezTo>
                  <a:pt x="198" y="17"/>
                  <a:pt x="181" y="0"/>
                  <a:pt x="160" y="0"/>
                </a:cubicBezTo>
                <a:close/>
                <a:moveTo>
                  <a:pt x="171" y="22"/>
                </a:moveTo>
                <a:cubicBezTo>
                  <a:pt x="175" y="22"/>
                  <a:pt x="175" y="22"/>
                  <a:pt x="175" y="22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75" y="56"/>
                  <a:pt x="175" y="56"/>
                  <a:pt x="175" y="56"/>
                </a:cubicBezTo>
                <a:cubicBezTo>
                  <a:pt x="142" y="56"/>
                  <a:pt x="142" y="56"/>
                  <a:pt x="142" y="56"/>
                </a:cubicBezTo>
                <a:cubicBezTo>
                  <a:pt x="142" y="22"/>
                  <a:pt x="142" y="22"/>
                  <a:pt x="142" y="22"/>
                </a:cubicBezTo>
                <a:lnTo>
                  <a:pt x="171" y="22"/>
                </a:lnTo>
                <a:close/>
                <a:moveTo>
                  <a:pt x="71" y="78"/>
                </a:moveTo>
                <a:cubicBezTo>
                  <a:pt x="77" y="70"/>
                  <a:pt x="87" y="64"/>
                  <a:pt x="99" y="64"/>
                </a:cubicBezTo>
                <a:cubicBezTo>
                  <a:pt x="111" y="64"/>
                  <a:pt x="121" y="70"/>
                  <a:pt x="127" y="78"/>
                </a:cubicBezTo>
                <a:cubicBezTo>
                  <a:pt x="132" y="84"/>
                  <a:pt x="134" y="91"/>
                  <a:pt x="134" y="99"/>
                </a:cubicBezTo>
                <a:cubicBezTo>
                  <a:pt x="134" y="118"/>
                  <a:pt x="118" y="134"/>
                  <a:pt x="99" y="134"/>
                </a:cubicBezTo>
                <a:cubicBezTo>
                  <a:pt x="80" y="134"/>
                  <a:pt x="64" y="118"/>
                  <a:pt x="64" y="99"/>
                </a:cubicBezTo>
                <a:cubicBezTo>
                  <a:pt x="64" y="91"/>
                  <a:pt x="67" y="84"/>
                  <a:pt x="71" y="78"/>
                </a:cubicBezTo>
                <a:close/>
                <a:moveTo>
                  <a:pt x="179" y="159"/>
                </a:moveTo>
                <a:cubicBezTo>
                  <a:pt x="179" y="170"/>
                  <a:pt x="170" y="178"/>
                  <a:pt x="160" y="178"/>
                </a:cubicBezTo>
                <a:cubicBezTo>
                  <a:pt x="38" y="178"/>
                  <a:pt x="38" y="178"/>
                  <a:pt x="38" y="178"/>
                </a:cubicBezTo>
                <a:cubicBezTo>
                  <a:pt x="28" y="178"/>
                  <a:pt x="19" y="170"/>
                  <a:pt x="19" y="159"/>
                </a:cubicBezTo>
                <a:cubicBezTo>
                  <a:pt x="19" y="78"/>
                  <a:pt x="19" y="78"/>
                  <a:pt x="19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6" y="85"/>
                  <a:pt x="45" y="91"/>
                  <a:pt x="45" y="99"/>
                </a:cubicBezTo>
                <a:cubicBezTo>
                  <a:pt x="45" y="129"/>
                  <a:pt x="69" y="153"/>
                  <a:pt x="99" y="153"/>
                </a:cubicBezTo>
                <a:cubicBezTo>
                  <a:pt x="129" y="153"/>
                  <a:pt x="153" y="129"/>
                  <a:pt x="153" y="99"/>
                </a:cubicBezTo>
                <a:cubicBezTo>
                  <a:pt x="153" y="91"/>
                  <a:pt x="152" y="85"/>
                  <a:pt x="149" y="78"/>
                </a:cubicBezTo>
                <a:cubicBezTo>
                  <a:pt x="179" y="78"/>
                  <a:pt x="179" y="78"/>
                  <a:pt x="179" y="78"/>
                </a:cubicBezTo>
                <a:lnTo>
                  <a:pt x="179" y="1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1" name="Shape 4753">
            <a:extLst>
              <a:ext uri="{FF2B5EF4-FFF2-40B4-BE49-F238E27FC236}">
                <a16:creationId xmlns:a16="http://schemas.microsoft.com/office/drawing/2014/main" xmlns="" id="{67C970EE-AB2A-4E47-866C-CDE8FF3054DF}"/>
              </a:ext>
            </a:extLst>
          </p:cNvPr>
          <p:cNvSpPr/>
          <p:nvPr/>
        </p:nvSpPr>
        <p:spPr>
          <a:xfrm>
            <a:off x="6143276" y="2336456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54">
            <a:extLst>
              <a:ext uri="{FF2B5EF4-FFF2-40B4-BE49-F238E27FC236}">
                <a16:creationId xmlns:a16="http://schemas.microsoft.com/office/drawing/2014/main" xmlns="" id="{08D6ACDC-9CC2-4C03-8B76-07E34BD3AFF9}"/>
              </a:ext>
            </a:extLst>
          </p:cNvPr>
          <p:cNvSpPr/>
          <p:nvPr/>
        </p:nvSpPr>
        <p:spPr>
          <a:xfrm>
            <a:off x="6191733" y="5714541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75D98714-A264-43A1-8252-7154F5653F9B}"/>
              </a:ext>
            </a:extLst>
          </p:cNvPr>
          <p:cNvCxnSpPr>
            <a:cxnSpLocks/>
          </p:cNvCxnSpPr>
          <p:nvPr/>
        </p:nvCxnSpPr>
        <p:spPr>
          <a:xfrm>
            <a:off x="2099830" y="6271277"/>
            <a:ext cx="9559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F58DE5BE-6545-4F62-A9DC-A0F625ABAAE5}"/>
              </a:ext>
            </a:extLst>
          </p:cNvPr>
          <p:cNvCxnSpPr>
            <a:cxnSpLocks/>
          </p:cNvCxnSpPr>
          <p:nvPr/>
        </p:nvCxnSpPr>
        <p:spPr>
          <a:xfrm>
            <a:off x="2363066" y="6271277"/>
            <a:ext cx="415636" cy="0"/>
          </a:xfrm>
          <a:prstGeom prst="line">
            <a:avLst/>
          </a:prstGeom>
          <a:ln w="28575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AF83966-F0B7-4568-A7F2-B339DC68EA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B340CD55-28A0-41D6-A8D4-11BEF0597A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02406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DFB0399-F019-4223-8244-EAA450749B7F}"/>
              </a:ext>
            </a:extLst>
          </p:cNvPr>
          <p:cNvSpPr/>
          <p:nvPr/>
        </p:nvSpPr>
        <p:spPr>
          <a:xfrm>
            <a:off x="1643062" y="385342"/>
            <a:ext cx="4271963" cy="60583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77388B9-DAF3-4254-A065-BE7932DF9974}"/>
              </a:ext>
            </a:extLst>
          </p:cNvPr>
          <p:cNvSpPr/>
          <p:nvPr/>
        </p:nvSpPr>
        <p:spPr>
          <a:xfrm>
            <a:off x="-1" y="4762500"/>
            <a:ext cx="3848669" cy="6810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6B42540-FA57-4B20-B191-63B483A0A6B2}"/>
              </a:ext>
            </a:extLst>
          </p:cNvPr>
          <p:cNvSpPr txBox="1"/>
          <p:nvPr/>
        </p:nvSpPr>
        <p:spPr>
          <a:xfrm>
            <a:off x="671301" y="4964459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spc="600" dirty="0">
                <a:solidFill>
                  <a:schemeClr val="bg1"/>
                </a:solidFill>
                <a:latin typeface="Raleway" panose="020B0503030101060003" pitchFamily="34" charset="0"/>
              </a:rPr>
              <a:t>MORE/HOME/BACK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DA4F5E5-9218-43E4-9096-3F0728A8E37E}"/>
              </a:ext>
            </a:extLst>
          </p:cNvPr>
          <p:cNvSpPr txBox="1"/>
          <p:nvPr/>
        </p:nvSpPr>
        <p:spPr>
          <a:xfrm>
            <a:off x="8352858" y="2118318"/>
            <a:ext cx="460061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spc="300" dirty="0">
                <a:latin typeface="Raleway" panose="020B0503030101060003" pitchFamily="34" charset="0"/>
              </a:rPr>
              <a:t>We Are Support</a:t>
            </a:r>
          </a:p>
          <a:p>
            <a:r>
              <a:rPr lang="en-US" sz="2800" b="1" spc="300" dirty="0">
                <a:latin typeface="Raleway" panose="020B0503030101060003" pitchFamily="34" charset="0"/>
              </a:rPr>
              <a:t>Your Plan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7ECAF33-09A2-479C-A8C0-68F41CB7398E}"/>
              </a:ext>
            </a:extLst>
          </p:cNvPr>
          <p:cNvSpPr txBox="1"/>
          <p:nvPr/>
        </p:nvSpPr>
        <p:spPr>
          <a:xfrm>
            <a:off x="8352858" y="1816612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E6EC09-9099-42F9-95A9-9FC07C770664}"/>
              </a:ext>
            </a:extLst>
          </p:cNvPr>
          <p:cNvSpPr txBox="1"/>
          <p:nvPr/>
        </p:nvSpPr>
        <p:spPr>
          <a:xfrm flipH="1">
            <a:off x="8352858" y="3433552"/>
            <a:ext cx="3167842" cy="1629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8B4E347-27F3-4CA3-9DFC-EC3F06D6503A}"/>
              </a:ext>
            </a:extLst>
          </p:cNvPr>
          <p:cNvSpPr/>
          <p:nvPr/>
        </p:nvSpPr>
        <p:spPr>
          <a:xfrm>
            <a:off x="8352858" y="3276596"/>
            <a:ext cx="934017" cy="571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50DB3B9-07F0-4BF8-A47F-70D1D17BA52B}"/>
              </a:ext>
            </a:extLst>
          </p:cNvPr>
          <p:cNvSpPr txBox="1"/>
          <p:nvPr/>
        </p:nvSpPr>
        <p:spPr>
          <a:xfrm>
            <a:off x="883034" y="692124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41D9E87-F70B-4617-9274-BDA5F441EF72}"/>
              </a:ext>
            </a:extLst>
          </p:cNvPr>
          <p:cNvSpPr txBox="1"/>
          <p:nvPr/>
        </p:nvSpPr>
        <p:spPr>
          <a:xfrm>
            <a:off x="3064093" y="692124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E8C31E8-13CE-4815-B0E5-2C07BC8F02A4}"/>
              </a:ext>
            </a:extLst>
          </p:cNvPr>
          <p:cNvSpPr txBox="1"/>
          <p:nvPr/>
        </p:nvSpPr>
        <p:spPr>
          <a:xfrm>
            <a:off x="524337" y="1216537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1796B4E-A4BF-4213-A7EE-FD481A222399}"/>
              </a:ext>
            </a:extLst>
          </p:cNvPr>
          <p:cNvSpPr txBox="1"/>
          <p:nvPr/>
        </p:nvSpPr>
        <p:spPr>
          <a:xfrm>
            <a:off x="2614217" y="1216537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AD11300-467B-4AFD-B612-7647A68563A0}"/>
              </a:ext>
            </a:extLst>
          </p:cNvPr>
          <p:cNvSpPr txBox="1"/>
          <p:nvPr/>
        </p:nvSpPr>
        <p:spPr>
          <a:xfrm>
            <a:off x="1380338" y="5921322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spc="600" dirty="0">
                <a:latin typeface="Raleway" panose="020B0503030101060003" pitchFamily="34" charset="0"/>
              </a:rPr>
              <a:t>NEW STYLE IN YERS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DB94D8D-0D66-4497-9ED2-C4377214F195}"/>
              </a:ext>
            </a:extLst>
          </p:cNvPr>
          <p:cNvSpPr/>
          <p:nvPr/>
        </p:nvSpPr>
        <p:spPr>
          <a:xfrm>
            <a:off x="467318" y="6021077"/>
            <a:ext cx="604213" cy="1004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72793DE5-4AC6-4097-9158-BCAAFBA7185D}"/>
              </a:ext>
            </a:extLst>
          </p:cNvPr>
          <p:cNvCxnSpPr/>
          <p:nvPr/>
        </p:nvCxnSpPr>
        <p:spPr>
          <a:xfrm>
            <a:off x="10527643" y="6041339"/>
            <a:ext cx="5680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CB1A6D6D-3C98-4B22-989C-EE2724305BA2}"/>
              </a:ext>
            </a:extLst>
          </p:cNvPr>
          <p:cNvCxnSpPr>
            <a:cxnSpLocks/>
          </p:cNvCxnSpPr>
          <p:nvPr/>
        </p:nvCxnSpPr>
        <p:spPr>
          <a:xfrm flipH="1">
            <a:off x="8948297" y="6041339"/>
            <a:ext cx="5680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41C84FAE-291E-4DB5-953F-534381C35C45}"/>
              </a:ext>
            </a:extLst>
          </p:cNvPr>
          <p:cNvSpPr txBox="1"/>
          <p:nvPr/>
        </p:nvSpPr>
        <p:spPr>
          <a:xfrm>
            <a:off x="9695012" y="5898800"/>
            <a:ext cx="773160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NEXT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050D885C-382A-41F5-AA9E-2342C5BE82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BA8FDA69-7B10-4688-A33D-EA56A296A7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2910C186-321F-4642-B1EF-CB498F7897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xmlns="" id="{A8189B98-218B-4D28-9DE4-2373A8B4B9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46933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DE18B45-5724-4174-870E-E9B9F919A848}"/>
              </a:ext>
            </a:extLst>
          </p:cNvPr>
          <p:cNvSpPr/>
          <p:nvPr/>
        </p:nvSpPr>
        <p:spPr>
          <a:xfrm>
            <a:off x="5037425" y="540327"/>
            <a:ext cx="4271963" cy="55179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D7D9469-50BA-4D90-9179-0798286AE74D}"/>
              </a:ext>
            </a:extLst>
          </p:cNvPr>
          <p:cNvSpPr txBox="1"/>
          <p:nvPr/>
        </p:nvSpPr>
        <p:spPr>
          <a:xfrm>
            <a:off x="1211041" y="4523532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0017C46-F5B8-4F66-B3E5-35E56939B724}"/>
              </a:ext>
            </a:extLst>
          </p:cNvPr>
          <p:cNvSpPr txBox="1"/>
          <p:nvPr/>
        </p:nvSpPr>
        <p:spPr>
          <a:xfrm>
            <a:off x="1211041" y="4803391"/>
            <a:ext cx="5294719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Multi-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TEMPLATE SLIDE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E7520CE-1B0A-4608-BDA6-9D95A878BDC3}"/>
              </a:ext>
            </a:extLst>
          </p:cNvPr>
          <p:cNvSpPr txBox="1"/>
          <p:nvPr/>
        </p:nvSpPr>
        <p:spPr>
          <a:xfrm flipH="1">
            <a:off x="8966066" y="1616835"/>
            <a:ext cx="1723293" cy="2460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003DFB15-BD5B-4A47-BC7F-C34970864277}"/>
              </a:ext>
            </a:extLst>
          </p:cNvPr>
          <p:cNvCxnSpPr/>
          <p:nvPr/>
        </p:nvCxnSpPr>
        <p:spPr>
          <a:xfrm>
            <a:off x="8465127" y="2102791"/>
            <a:ext cx="0" cy="915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E5E79F26-0BEE-4EC8-AC54-71E56E700E78}"/>
              </a:ext>
            </a:extLst>
          </p:cNvPr>
          <p:cNvCxnSpPr>
            <a:cxnSpLocks/>
          </p:cNvCxnSpPr>
          <p:nvPr/>
        </p:nvCxnSpPr>
        <p:spPr>
          <a:xfrm>
            <a:off x="8465127" y="2386808"/>
            <a:ext cx="0" cy="346765"/>
          </a:xfrm>
          <a:prstGeom prst="line">
            <a:avLst/>
          </a:prstGeom>
          <a:ln w="28575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C1ABBF0-94C9-4EBF-87A4-BA2FBFAD0C36}"/>
              </a:ext>
            </a:extLst>
          </p:cNvPr>
          <p:cNvSpPr txBox="1"/>
          <p:nvPr/>
        </p:nvSpPr>
        <p:spPr>
          <a:xfrm>
            <a:off x="8811491" y="5585313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600" dirty="0">
                <a:latin typeface="Raleway" panose="020B0503030101060003" pitchFamily="34" charset="0"/>
              </a:rPr>
              <a:t>MORE/HOME/BACK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D95F1AD-59EF-4D58-A3FA-78279CDE43B2}"/>
              </a:ext>
            </a:extLst>
          </p:cNvPr>
          <p:cNvSpPr/>
          <p:nvPr/>
        </p:nvSpPr>
        <p:spPr>
          <a:xfrm>
            <a:off x="8811491" y="5148766"/>
            <a:ext cx="2030178" cy="2496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hape 5760">
            <a:extLst>
              <a:ext uri="{FF2B5EF4-FFF2-40B4-BE49-F238E27FC236}">
                <a16:creationId xmlns:a16="http://schemas.microsoft.com/office/drawing/2014/main" xmlns="" id="{573C7CE6-7F3F-4268-9839-93D856C3D34B}"/>
              </a:ext>
            </a:extLst>
          </p:cNvPr>
          <p:cNvSpPr/>
          <p:nvPr/>
        </p:nvSpPr>
        <p:spPr>
          <a:xfrm>
            <a:off x="8976829" y="5195453"/>
            <a:ext cx="148203" cy="150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071"/>
                </a:moveTo>
                <a:cubicBezTo>
                  <a:pt x="21600" y="19510"/>
                  <a:pt x="19830" y="21600"/>
                  <a:pt x="17351" y="21600"/>
                </a:cubicBezTo>
                <a:cubicBezTo>
                  <a:pt x="14518" y="21600"/>
                  <a:pt x="12748" y="19510"/>
                  <a:pt x="12748" y="17071"/>
                </a:cubicBezTo>
                <a:cubicBezTo>
                  <a:pt x="12748" y="17071"/>
                  <a:pt x="12748" y="16723"/>
                  <a:pt x="12748" y="16723"/>
                </a:cubicBezTo>
                <a:cubicBezTo>
                  <a:pt x="7436" y="14284"/>
                  <a:pt x="7436" y="14284"/>
                  <a:pt x="7436" y="14284"/>
                </a:cubicBezTo>
                <a:cubicBezTo>
                  <a:pt x="6728" y="14981"/>
                  <a:pt x="5666" y="15329"/>
                  <a:pt x="4603" y="15329"/>
                </a:cubicBezTo>
                <a:cubicBezTo>
                  <a:pt x="2125" y="15329"/>
                  <a:pt x="0" y="13239"/>
                  <a:pt x="0" y="10800"/>
                </a:cubicBezTo>
                <a:cubicBezTo>
                  <a:pt x="0" y="8361"/>
                  <a:pt x="2125" y="6271"/>
                  <a:pt x="4603" y="6271"/>
                </a:cubicBezTo>
                <a:cubicBezTo>
                  <a:pt x="5666" y="6271"/>
                  <a:pt x="6728" y="6968"/>
                  <a:pt x="7436" y="7665"/>
                </a:cubicBezTo>
                <a:cubicBezTo>
                  <a:pt x="12748" y="5226"/>
                  <a:pt x="12748" y="5226"/>
                  <a:pt x="12748" y="5226"/>
                </a:cubicBezTo>
                <a:cubicBezTo>
                  <a:pt x="12748" y="4877"/>
                  <a:pt x="12748" y="4877"/>
                  <a:pt x="12748" y="4529"/>
                </a:cubicBezTo>
                <a:cubicBezTo>
                  <a:pt x="12748" y="2090"/>
                  <a:pt x="14518" y="0"/>
                  <a:pt x="17351" y="0"/>
                </a:cubicBezTo>
                <a:cubicBezTo>
                  <a:pt x="19830" y="0"/>
                  <a:pt x="21600" y="2090"/>
                  <a:pt x="21600" y="4529"/>
                </a:cubicBezTo>
                <a:cubicBezTo>
                  <a:pt x="21600" y="6968"/>
                  <a:pt x="19830" y="9058"/>
                  <a:pt x="17351" y="9058"/>
                </a:cubicBezTo>
                <a:cubicBezTo>
                  <a:pt x="15934" y="9058"/>
                  <a:pt x="14872" y="8710"/>
                  <a:pt x="14164" y="8013"/>
                </a:cubicBezTo>
                <a:cubicBezTo>
                  <a:pt x="8852" y="10452"/>
                  <a:pt x="8852" y="10452"/>
                  <a:pt x="8852" y="10452"/>
                </a:cubicBezTo>
                <a:cubicBezTo>
                  <a:pt x="8852" y="10452"/>
                  <a:pt x="8852" y="10800"/>
                  <a:pt x="8852" y="10800"/>
                </a:cubicBezTo>
                <a:cubicBezTo>
                  <a:pt x="8852" y="11148"/>
                  <a:pt x="8852" y="11148"/>
                  <a:pt x="8852" y="11497"/>
                </a:cubicBezTo>
                <a:cubicBezTo>
                  <a:pt x="14164" y="13935"/>
                  <a:pt x="14164" y="13935"/>
                  <a:pt x="14164" y="13935"/>
                </a:cubicBezTo>
                <a:cubicBezTo>
                  <a:pt x="14872" y="13239"/>
                  <a:pt x="15934" y="12542"/>
                  <a:pt x="17351" y="12542"/>
                </a:cubicBezTo>
                <a:cubicBezTo>
                  <a:pt x="19830" y="12542"/>
                  <a:pt x="21600" y="14632"/>
                  <a:pt x="21600" y="17071"/>
                </a:cubicBezTo>
                <a:close/>
              </a:path>
            </a:pathLst>
          </a:cu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4207084-E01F-4FB5-891B-2EAC51213136}"/>
              </a:ext>
            </a:extLst>
          </p:cNvPr>
          <p:cNvSpPr txBox="1"/>
          <p:nvPr/>
        </p:nvSpPr>
        <p:spPr>
          <a:xfrm>
            <a:off x="9425996" y="5127806"/>
            <a:ext cx="2030178" cy="2690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Raleway" panose="020B0503030101060003" pitchFamily="34" charset="0"/>
              </a:rPr>
              <a:t>Share it!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0A7A872F-3759-4031-9172-925A618FF2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4740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21061BD-EF50-4040-8D53-1E5369B6A289}"/>
              </a:ext>
            </a:extLst>
          </p:cNvPr>
          <p:cNvSpPr/>
          <p:nvPr/>
        </p:nvSpPr>
        <p:spPr>
          <a:xfrm>
            <a:off x="519545" y="900546"/>
            <a:ext cx="10848109" cy="34220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EFBCD47-42ED-4F3D-AC93-C83AC01584BE}"/>
              </a:ext>
            </a:extLst>
          </p:cNvPr>
          <p:cNvSpPr txBox="1"/>
          <p:nvPr/>
        </p:nvSpPr>
        <p:spPr>
          <a:xfrm>
            <a:off x="982005" y="1384729"/>
            <a:ext cx="2082554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>
                <a:latin typeface="Raleway" panose="020B0503030101060003" pitchFamily="34" charset="0"/>
              </a:rPr>
              <a:t>We Are Support</a:t>
            </a:r>
          </a:p>
          <a:p>
            <a:r>
              <a:rPr lang="en-US" sz="2800" b="1" dirty="0">
                <a:latin typeface="Raleway" panose="020B0503030101060003" pitchFamily="34" charset="0"/>
              </a:rPr>
              <a:t>Your Plan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573162-EAF2-4196-9BBD-A029314098C3}"/>
              </a:ext>
            </a:extLst>
          </p:cNvPr>
          <p:cNvSpPr txBox="1"/>
          <p:nvPr/>
        </p:nvSpPr>
        <p:spPr>
          <a:xfrm flipH="1">
            <a:off x="982005" y="2991624"/>
            <a:ext cx="2058995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6CD3525-9A61-453C-8338-B4B96561B0C8}"/>
              </a:ext>
            </a:extLst>
          </p:cNvPr>
          <p:cNvSpPr/>
          <p:nvPr/>
        </p:nvSpPr>
        <p:spPr>
          <a:xfrm>
            <a:off x="982005" y="2806106"/>
            <a:ext cx="722104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2FE3EF3-8389-4B4B-8F50-0C84B64A20A4}"/>
              </a:ext>
            </a:extLst>
          </p:cNvPr>
          <p:cNvSpPr txBox="1"/>
          <p:nvPr/>
        </p:nvSpPr>
        <p:spPr>
          <a:xfrm>
            <a:off x="4857889" y="5957454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spc="600" dirty="0">
                <a:latin typeface="Raleway" panose="020B0503030101060003" pitchFamily="34" charset="0"/>
              </a:rPr>
              <a:t>MORE / HOME / BACK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6611B43D-BA42-4647-AF5A-F43B9A144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D5B2408-A3D0-4950-AE12-816F33EF62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088C6F44-C0C1-4EF3-824B-195E2531B5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63647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1343E66-5659-489D-9633-F9FB1908F94E}"/>
              </a:ext>
            </a:extLst>
          </p:cNvPr>
          <p:cNvSpPr txBox="1"/>
          <p:nvPr/>
        </p:nvSpPr>
        <p:spPr>
          <a:xfrm>
            <a:off x="6751083" y="1183957"/>
            <a:ext cx="46070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MARKETING SOLUTION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D47C92D-512D-453A-97B5-C48D396E252A}"/>
              </a:ext>
            </a:extLst>
          </p:cNvPr>
          <p:cNvSpPr txBox="1"/>
          <p:nvPr/>
        </p:nvSpPr>
        <p:spPr>
          <a:xfrm>
            <a:off x="6751083" y="1676400"/>
            <a:ext cx="482343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AND THE BEST PLANING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A61E214-B85A-4506-A16F-6A908ABB3073}"/>
              </a:ext>
            </a:extLst>
          </p:cNvPr>
          <p:cNvSpPr txBox="1"/>
          <p:nvPr/>
        </p:nvSpPr>
        <p:spPr>
          <a:xfrm>
            <a:off x="6751083" y="818956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AC3696A-12FC-4616-8461-6D117A673BFC}"/>
              </a:ext>
            </a:extLst>
          </p:cNvPr>
          <p:cNvSpPr txBox="1"/>
          <p:nvPr/>
        </p:nvSpPr>
        <p:spPr>
          <a:xfrm>
            <a:off x="6751083" y="2168843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More than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4877CAB-F004-4FC8-85C1-B1260C70DB17}"/>
              </a:ext>
            </a:extLst>
          </p:cNvPr>
          <p:cNvSpPr txBox="1"/>
          <p:nvPr/>
        </p:nvSpPr>
        <p:spPr>
          <a:xfrm flipH="1">
            <a:off x="6751083" y="2853124"/>
            <a:ext cx="4823436" cy="6654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</a:t>
            </a:r>
          </a:p>
          <a:p>
            <a:pPr algn="just">
              <a:lnSpc>
                <a:spcPct val="150000"/>
              </a:lnSpc>
            </a:pPr>
            <a:endParaRPr lang="en-US" sz="10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6773B61-A913-4F45-B02C-D271CDA2A2A1}"/>
              </a:ext>
            </a:extLst>
          </p:cNvPr>
          <p:cNvSpPr txBox="1"/>
          <p:nvPr/>
        </p:nvSpPr>
        <p:spPr>
          <a:xfrm flipH="1">
            <a:off x="8054758" y="4997768"/>
            <a:ext cx="3303355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735CA2D-4A78-4D20-A1E7-C787E0EAD643}"/>
              </a:ext>
            </a:extLst>
          </p:cNvPr>
          <p:cNvSpPr txBox="1"/>
          <p:nvPr/>
        </p:nvSpPr>
        <p:spPr>
          <a:xfrm>
            <a:off x="8054758" y="4612956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6EF0014-5D28-48E5-8860-B40C825460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BE3049E-85F9-4C7A-95D4-FB3C8BE26E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39720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F9E27CA-8C80-4DA8-9546-A0DC95FA833D}"/>
              </a:ext>
            </a:extLst>
          </p:cNvPr>
          <p:cNvSpPr/>
          <p:nvPr/>
        </p:nvSpPr>
        <p:spPr>
          <a:xfrm>
            <a:off x="6941128" y="900546"/>
            <a:ext cx="3352800" cy="34220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339B1F5-23CC-42F5-9380-C17270B709D7}"/>
              </a:ext>
            </a:extLst>
          </p:cNvPr>
          <p:cNvSpPr txBox="1"/>
          <p:nvPr/>
        </p:nvSpPr>
        <p:spPr>
          <a:xfrm>
            <a:off x="1211041" y="997883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1356FB1-10C5-47A1-B75A-6F1AFC8880CB}"/>
              </a:ext>
            </a:extLst>
          </p:cNvPr>
          <p:cNvSpPr txBox="1"/>
          <p:nvPr/>
        </p:nvSpPr>
        <p:spPr>
          <a:xfrm>
            <a:off x="1211041" y="1277742"/>
            <a:ext cx="4605428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Best part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ANOTHER SITE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A2A1B8B-8464-4B46-B8CB-AC1672A7135E}"/>
              </a:ext>
            </a:extLst>
          </p:cNvPr>
          <p:cNvSpPr txBox="1"/>
          <p:nvPr/>
        </p:nvSpPr>
        <p:spPr>
          <a:xfrm flipH="1">
            <a:off x="1211040" y="3029998"/>
            <a:ext cx="2003215" cy="21835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8FFDB9E-3EEA-455B-B7F9-5B23A3DDDA53}"/>
              </a:ext>
            </a:extLst>
          </p:cNvPr>
          <p:cNvSpPr txBox="1"/>
          <p:nvPr/>
        </p:nvSpPr>
        <p:spPr>
          <a:xfrm flipH="1">
            <a:off x="3813254" y="3029998"/>
            <a:ext cx="2003215" cy="21835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53A6DDD-26E5-41E9-9BDB-4C1239D5915E}"/>
              </a:ext>
            </a:extLst>
          </p:cNvPr>
          <p:cNvSpPr txBox="1"/>
          <p:nvPr/>
        </p:nvSpPr>
        <p:spPr>
          <a:xfrm>
            <a:off x="7864325" y="5315368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spc="600" dirty="0">
                <a:latin typeface="Raleway" panose="020B0503030101060003" pitchFamily="34" charset="0"/>
              </a:rPr>
              <a:t>MORE / HOME / BACK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E01A581-2A52-41B5-87C0-E614D99A0A64}"/>
              </a:ext>
            </a:extLst>
          </p:cNvPr>
          <p:cNvCxnSpPr>
            <a:cxnSpLocks/>
          </p:cNvCxnSpPr>
          <p:nvPr/>
        </p:nvCxnSpPr>
        <p:spPr>
          <a:xfrm>
            <a:off x="2951019" y="5498752"/>
            <a:ext cx="9559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0B2DB90-92ED-4263-87E9-3D086AC0885D}"/>
              </a:ext>
            </a:extLst>
          </p:cNvPr>
          <p:cNvCxnSpPr>
            <a:cxnSpLocks/>
          </p:cNvCxnSpPr>
          <p:nvPr/>
        </p:nvCxnSpPr>
        <p:spPr>
          <a:xfrm>
            <a:off x="3214255" y="5498752"/>
            <a:ext cx="415636" cy="0"/>
          </a:xfrm>
          <a:prstGeom prst="line">
            <a:avLst/>
          </a:prstGeom>
          <a:ln w="28575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97D15F9-72BC-4FBA-BB3D-DE5417A05CF2}"/>
              </a:ext>
            </a:extLst>
          </p:cNvPr>
          <p:cNvSpPr/>
          <p:nvPr/>
        </p:nvSpPr>
        <p:spPr>
          <a:xfrm>
            <a:off x="7217711" y="2333517"/>
            <a:ext cx="619069" cy="28065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xmlns="" id="{32CEE58C-C785-45D2-A43A-DE9EA54B82CD}"/>
              </a:ext>
            </a:extLst>
          </p:cNvPr>
          <p:cNvSpPr>
            <a:spLocks/>
          </p:cNvSpPr>
          <p:nvPr/>
        </p:nvSpPr>
        <p:spPr bwMode="auto">
          <a:xfrm>
            <a:off x="7426036" y="3023427"/>
            <a:ext cx="260750" cy="211897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xmlns="" id="{A36C7CD2-5442-4A65-926B-E778AF264E40}"/>
              </a:ext>
            </a:extLst>
          </p:cNvPr>
          <p:cNvSpPr>
            <a:spLocks/>
          </p:cNvSpPr>
          <p:nvPr/>
        </p:nvSpPr>
        <p:spPr bwMode="auto">
          <a:xfrm>
            <a:off x="7452401" y="3576063"/>
            <a:ext cx="208020" cy="208263"/>
          </a:xfrm>
          <a:custGeom>
            <a:avLst/>
            <a:gdLst>
              <a:gd name="T0" fmla="*/ 360 w 360"/>
              <a:gd name="T1" fmla="*/ 60 h 360"/>
              <a:gd name="T2" fmla="*/ 300 w 360"/>
              <a:gd name="T3" fmla="*/ 0 h 360"/>
              <a:gd name="T4" fmla="*/ 60 w 360"/>
              <a:gd name="T5" fmla="*/ 0 h 360"/>
              <a:gd name="T6" fmla="*/ 0 w 360"/>
              <a:gd name="T7" fmla="*/ 60 h 360"/>
              <a:gd name="T8" fmla="*/ 0 w 360"/>
              <a:gd name="T9" fmla="*/ 300 h 360"/>
              <a:gd name="T10" fmla="*/ 60 w 360"/>
              <a:gd name="T11" fmla="*/ 360 h 360"/>
              <a:gd name="T12" fmla="*/ 180 w 360"/>
              <a:gd name="T13" fmla="*/ 360 h 360"/>
              <a:gd name="T14" fmla="*/ 180 w 360"/>
              <a:gd name="T15" fmla="*/ 224 h 360"/>
              <a:gd name="T16" fmla="*/ 136 w 360"/>
              <a:gd name="T17" fmla="*/ 224 h 360"/>
              <a:gd name="T18" fmla="*/ 136 w 360"/>
              <a:gd name="T19" fmla="*/ 164 h 360"/>
              <a:gd name="T20" fmla="*/ 180 w 360"/>
              <a:gd name="T21" fmla="*/ 164 h 360"/>
              <a:gd name="T22" fmla="*/ 180 w 360"/>
              <a:gd name="T23" fmla="*/ 141 h 360"/>
              <a:gd name="T24" fmla="*/ 248 w 360"/>
              <a:gd name="T25" fmla="*/ 64 h 360"/>
              <a:gd name="T26" fmla="*/ 296 w 360"/>
              <a:gd name="T27" fmla="*/ 64 h 360"/>
              <a:gd name="T28" fmla="*/ 296 w 360"/>
              <a:gd name="T29" fmla="*/ 124 h 360"/>
              <a:gd name="T30" fmla="*/ 248 w 360"/>
              <a:gd name="T31" fmla="*/ 124 h 360"/>
              <a:gd name="T32" fmla="*/ 236 w 360"/>
              <a:gd name="T33" fmla="*/ 140 h 360"/>
              <a:gd name="T34" fmla="*/ 236 w 360"/>
              <a:gd name="T35" fmla="*/ 164 h 360"/>
              <a:gd name="T36" fmla="*/ 296 w 360"/>
              <a:gd name="T37" fmla="*/ 164 h 360"/>
              <a:gd name="T38" fmla="*/ 296 w 360"/>
              <a:gd name="T39" fmla="*/ 224 h 360"/>
              <a:gd name="T40" fmla="*/ 236 w 360"/>
              <a:gd name="T41" fmla="*/ 224 h 360"/>
              <a:gd name="T42" fmla="*/ 236 w 360"/>
              <a:gd name="T43" fmla="*/ 360 h 360"/>
              <a:gd name="T44" fmla="*/ 300 w 360"/>
              <a:gd name="T45" fmla="*/ 360 h 360"/>
              <a:gd name="T46" fmla="*/ 360 w 360"/>
              <a:gd name="T47" fmla="*/ 300 h 360"/>
              <a:gd name="T48" fmla="*/ 360 w 360"/>
              <a:gd name="T4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360" y="60"/>
                </a:moveTo>
                <a:cubicBezTo>
                  <a:pt x="360" y="29"/>
                  <a:pt x="332" y="0"/>
                  <a:pt x="30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8" y="0"/>
                  <a:pt x="0" y="29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2"/>
                  <a:pt x="28" y="360"/>
                  <a:pt x="60" y="360"/>
                </a:cubicBezTo>
                <a:cubicBezTo>
                  <a:pt x="180" y="360"/>
                  <a:pt x="180" y="360"/>
                  <a:pt x="180" y="360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136" y="224"/>
                  <a:pt x="136" y="224"/>
                  <a:pt x="136" y="22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80" y="164"/>
                  <a:pt x="180" y="164"/>
                  <a:pt x="180" y="164"/>
                </a:cubicBezTo>
                <a:cubicBezTo>
                  <a:pt x="180" y="141"/>
                  <a:pt x="180" y="141"/>
                  <a:pt x="180" y="141"/>
                </a:cubicBezTo>
                <a:cubicBezTo>
                  <a:pt x="180" y="100"/>
                  <a:pt x="210" y="64"/>
                  <a:pt x="248" y="64"/>
                </a:cubicBezTo>
                <a:cubicBezTo>
                  <a:pt x="296" y="64"/>
                  <a:pt x="296" y="64"/>
                  <a:pt x="296" y="64"/>
                </a:cubicBezTo>
                <a:cubicBezTo>
                  <a:pt x="296" y="124"/>
                  <a:pt x="296" y="124"/>
                  <a:pt x="296" y="124"/>
                </a:cubicBezTo>
                <a:cubicBezTo>
                  <a:pt x="248" y="124"/>
                  <a:pt x="248" y="124"/>
                  <a:pt x="248" y="124"/>
                </a:cubicBezTo>
                <a:cubicBezTo>
                  <a:pt x="242" y="124"/>
                  <a:pt x="236" y="131"/>
                  <a:pt x="236" y="140"/>
                </a:cubicBezTo>
                <a:cubicBezTo>
                  <a:pt x="236" y="164"/>
                  <a:pt x="236" y="164"/>
                  <a:pt x="236" y="164"/>
                </a:cubicBezTo>
                <a:cubicBezTo>
                  <a:pt x="296" y="164"/>
                  <a:pt x="296" y="164"/>
                  <a:pt x="296" y="164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36" y="224"/>
                  <a:pt x="236" y="224"/>
                  <a:pt x="236" y="224"/>
                </a:cubicBezTo>
                <a:cubicBezTo>
                  <a:pt x="236" y="360"/>
                  <a:pt x="236" y="360"/>
                  <a:pt x="236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2" y="360"/>
                  <a:pt x="360" y="332"/>
                  <a:pt x="360" y="300"/>
                </a:cubicBezTo>
                <a:lnTo>
                  <a:pt x="360" y="6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xmlns="" id="{F255C489-771F-4575-A661-DB2CFFD77C54}"/>
              </a:ext>
            </a:extLst>
          </p:cNvPr>
          <p:cNvSpPr>
            <a:spLocks noEditPoints="1"/>
          </p:cNvSpPr>
          <p:nvPr/>
        </p:nvSpPr>
        <p:spPr bwMode="auto">
          <a:xfrm>
            <a:off x="7454278" y="4218569"/>
            <a:ext cx="211838" cy="212743"/>
          </a:xfrm>
          <a:custGeom>
            <a:avLst/>
            <a:gdLst>
              <a:gd name="T0" fmla="*/ 160 w 198"/>
              <a:gd name="T1" fmla="*/ 0 h 198"/>
              <a:gd name="T2" fmla="*/ 38 w 198"/>
              <a:gd name="T3" fmla="*/ 0 h 198"/>
              <a:gd name="T4" fmla="*/ 0 w 198"/>
              <a:gd name="T5" fmla="*/ 38 h 198"/>
              <a:gd name="T6" fmla="*/ 0 w 198"/>
              <a:gd name="T7" fmla="*/ 78 h 198"/>
              <a:gd name="T8" fmla="*/ 0 w 198"/>
              <a:gd name="T9" fmla="*/ 159 h 198"/>
              <a:gd name="T10" fmla="*/ 38 w 198"/>
              <a:gd name="T11" fmla="*/ 198 h 198"/>
              <a:gd name="T12" fmla="*/ 160 w 198"/>
              <a:gd name="T13" fmla="*/ 198 h 198"/>
              <a:gd name="T14" fmla="*/ 198 w 198"/>
              <a:gd name="T15" fmla="*/ 159 h 198"/>
              <a:gd name="T16" fmla="*/ 198 w 198"/>
              <a:gd name="T17" fmla="*/ 78 h 198"/>
              <a:gd name="T18" fmla="*/ 198 w 198"/>
              <a:gd name="T19" fmla="*/ 38 h 198"/>
              <a:gd name="T20" fmla="*/ 160 w 198"/>
              <a:gd name="T21" fmla="*/ 0 h 198"/>
              <a:gd name="T22" fmla="*/ 171 w 198"/>
              <a:gd name="T23" fmla="*/ 22 h 198"/>
              <a:gd name="T24" fmla="*/ 175 w 198"/>
              <a:gd name="T25" fmla="*/ 22 h 198"/>
              <a:gd name="T26" fmla="*/ 175 w 198"/>
              <a:gd name="T27" fmla="*/ 27 h 198"/>
              <a:gd name="T28" fmla="*/ 175 w 198"/>
              <a:gd name="T29" fmla="*/ 56 h 198"/>
              <a:gd name="T30" fmla="*/ 142 w 198"/>
              <a:gd name="T31" fmla="*/ 56 h 198"/>
              <a:gd name="T32" fmla="*/ 142 w 198"/>
              <a:gd name="T33" fmla="*/ 22 h 198"/>
              <a:gd name="T34" fmla="*/ 171 w 198"/>
              <a:gd name="T35" fmla="*/ 22 h 198"/>
              <a:gd name="T36" fmla="*/ 71 w 198"/>
              <a:gd name="T37" fmla="*/ 78 h 198"/>
              <a:gd name="T38" fmla="*/ 99 w 198"/>
              <a:gd name="T39" fmla="*/ 64 h 198"/>
              <a:gd name="T40" fmla="*/ 127 w 198"/>
              <a:gd name="T41" fmla="*/ 78 h 198"/>
              <a:gd name="T42" fmla="*/ 134 w 198"/>
              <a:gd name="T43" fmla="*/ 99 h 198"/>
              <a:gd name="T44" fmla="*/ 99 w 198"/>
              <a:gd name="T45" fmla="*/ 134 h 198"/>
              <a:gd name="T46" fmla="*/ 64 w 198"/>
              <a:gd name="T47" fmla="*/ 99 h 198"/>
              <a:gd name="T48" fmla="*/ 71 w 198"/>
              <a:gd name="T49" fmla="*/ 78 h 198"/>
              <a:gd name="T50" fmla="*/ 179 w 198"/>
              <a:gd name="T51" fmla="*/ 159 h 198"/>
              <a:gd name="T52" fmla="*/ 160 w 198"/>
              <a:gd name="T53" fmla="*/ 178 h 198"/>
              <a:gd name="T54" fmla="*/ 38 w 198"/>
              <a:gd name="T55" fmla="*/ 178 h 198"/>
              <a:gd name="T56" fmla="*/ 19 w 198"/>
              <a:gd name="T57" fmla="*/ 159 h 198"/>
              <a:gd name="T58" fmla="*/ 19 w 198"/>
              <a:gd name="T59" fmla="*/ 78 h 198"/>
              <a:gd name="T60" fmla="*/ 49 w 198"/>
              <a:gd name="T61" fmla="*/ 78 h 198"/>
              <a:gd name="T62" fmla="*/ 45 w 198"/>
              <a:gd name="T63" fmla="*/ 99 h 198"/>
              <a:gd name="T64" fmla="*/ 99 w 198"/>
              <a:gd name="T65" fmla="*/ 153 h 198"/>
              <a:gd name="T66" fmla="*/ 153 w 198"/>
              <a:gd name="T67" fmla="*/ 99 h 198"/>
              <a:gd name="T68" fmla="*/ 149 w 198"/>
              <a:gd name="T69" fmla="*/ 78 h 198"/>
              <a:gd name="T70" fmla="*/ 179 w 198"/>
              <a:gd name="T71" fmla="*/ 78 h 198"/>
              <a:gd name="T72" fmla="*/ 179 w 198"/>
              <a:gd name="T73" fmla="*/ 15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98">
                <a:moveTo>
                  <a:pt x="160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81"/>
                  <a:pt x="17" y="198"/>
                  <a:pt x="38" y="198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81" y="198"/>
                  <a:pt x="198" y="181"/>
                  <a:pt x="198" y="159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38"/>
                  <a:pt x="198" y="38"/>
                  <a:pt x="198" y="38"/>
                </a:cubicBezTo>
                <a:cubicBezTo>
                  <a:pt x="198" y="17"/>
                  <a:pt x="181" y="0"/>
                  <a:pt x="160" y="0"/>
                </a:cubicBezTo>
                <a:close/>
                <a:moveTo>
                  <a:pt x="171" y="22"/>
                </a:moveTo>
                <a:cubicBezTo>
                  <a:pt x="175" y="22"/>
                  <a:pt x="175" y="22"/>
                  <a:pt x="175" y="22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75" y="56"/>
                  <a:pt x="175" y="56"/>
                  <a:pt x="175" y="56"/>
                </a:cubicBezTo>
                <a:cubicBezTo>
                  <a:pt x="142" y="56"/>
                  <a:pt x="142" y="56"/>
                  <a:pt x="142" y="56"/>
                </a:cubicBezTo>
                <a:cubicBezTo>
                  <a:pt x="142" y="22"/>
                  <a:pt x="142" y="22"/>
                  <a:pt x="142" y="22"/>
                </a:cubicBezTo>
                <a:lnTo>
                  <a:pt x="171" y="22"/>
                </a:lnTo>
                <a:close/>
                <a:moveTo>
                  <a:pt x="71" y="78"/>
                </a:moveTo>
                <a:cubicBezTo>
                  <a:pt x="77" y="70"/>
                  <a:pt x="87" y="64"/>
                  <a:pt x="99" y="64"/>
                </a:cubicBezTo>
                <a:cubicBezTo>
                  <a:pt x="111" y="64"/>
                  <a:pt x="121" y="70"/>
                  <a:pt x="127" y="78"/>
                </a:cubicBezTo>
                <a:cubicBezTo>
                  <a:pt x="132" y="84"/>
                  <a:pt x="134" y="91"/>
                  <a:pt x="134" y="99"/>
                </a:cubicBezTo>
                <a:cubicBezTo>
                  <a:pt x="134" y="118"/>
                  <a:pt x="118" y="134"/>
                  <a:pt x="99" y="134"/>
                </a:cubicBezTo>
                <a:cubicBezTo>
                  <a:pt x="80" y="134"/>
                  <a:pt x="64" y="118"/>
                  <a:pt x="64" y="99"/>
                </a:cubicBezTo>
                <a:cubicBezTo>
                  <a:pt x="64" y="91"/>
                  <a:pt x="67" y="84"/>
                  <a:pt x="71" y="78"/>
                </a:cubicBezTo>
                <a:close/>
                <a:moveTo>
                  <a:pt x="179" y="159"/>
                </a:moveTo>
                <a:cubicBezTo>
                  <a:pt x="179" y="170"/>
                  <a:pt x="170" y="178"/>
                  <a:pt x="160" y="178"/>
                </a:cubicBezTo>
                <a:cubicBezTo>
                  <a:pt x="38" y="178"/>
                  <a:pt x="38" y="178"/>
                  <a:pt x="38" y="178"/>
                </a:cubicBezTo>
                <a:cubicBezTo>
                  <a:pt x="28" y="178"/>
                  <a:pt x="19" y="170"/>
                  <a:pt x="19" y="159"/>
                </a:cubicBezTo>
                <a:cubicBezTo>
                  <a:pt x="19" y="78"/>
                  <a:pt x="19" y="78"/>
                  <a:pt x="19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6" y="85"/>
                  <a:pt x="45" y="91"/>
                  <a:pt x="45" y="99"/>
                </a:cubicBezTo>
                <a:cubicBezTo>
                  <a:pt x="45" y="129"/>
                  <a:pt x="69" y="153"/>
                  <a:pt x="99" y="153"/>
                </a:cubicBezTo>
                <a:cubicBezTo>
                  <a:pt x="129" y="153"/>
                  <a:pt x="153" y="129"/>
                  <a:pt x="153" y="99"/>
                </a:cubicBezTo>
                <a:cubicBezTo>
                  <a:pt x="153" y="91"/>
                  <a:pt x="152" y="85"/>
                  <a:pt x="149" y="78"/>
                </a:cubicBezTo>
                <a:cubicBezTo>
                  <a:pt x="179" y="78"/>
                  <a:pt x="179" y="78"/>
                  <a:pt x="179" y="78"/>
                </a:cubicBezTo>
                <a:lnTo>
                  <a:pt x="179" y="1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Shape 4753">
            <a:extLst>
              <a:ext uri="{FF2B5EF4-FFF2-40B4-BE49-F238E27FC236}">
                <a16:creationId xmlns:a16="http://schemas.microsoft.com/office/drawing/2014/main" xmlns="" id="{7604B40E-70FC-4C20-A62C-24EBFF8CFF96}"/>
              </a:ext>
            </a:extLst>
          </p:cNvPr>
          <p:cNvSpPr/>
          <p:nvPr/>
        </p:nvSpPr>
        <p:spPr>
          <a:xfrm>
            <a:off x="7436433" y="2542066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54">
            <a:extLst>
              <a:ext uri="{FF2B5EF4-FFF2-40B4-BE49-F238E27FC236}">
                <a16:creationId xmlns:a16="http://schemas.microsoft.com/office/drawing/2014/main" xmlns="" id="{4BE171FC-F260-4678-B638-9C5FD4513094}"/>
              </a:ext>
            </a:extLst>
          </p:cNvPr>
          <p:cNvSpPr/>
          <p:nvPr/>
        </p:nvSpPr>
        <p:spPr>
          <a:xfrm>
            <a:off x="7436433" y="48546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56532CF3-E3AA-4D5C-BD08-1AABAE2A53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2314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A1D266F-A3F0-4BD9-A237-F2C88E641501}"/>
              </a:ext>
            </a:extLst>
          </p:cNvPr>
          <p:cNvSpPr/>
          <p:nvPr/>
        </p:nvSpPr>
        <p:spPr>
          <a:xfrm>
            <a:off x="5373859" y="720436"/>
            <a:ext cx="4056910" cy="61375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140B1AC-5486-4B9E-A460-4201B4744E33}"/>
              </a:ext>
            </a:extLst>
          </p:cNvPr>
          <p:cNvSpPr/>
          <p:nvPr/>
        </p:nvSpPr>
        <p:spPr>
          <a:xfrm>
            <a:off x="4545582" y="4791075"/>
            <a:ext cx="2442593" cy="12079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A220AB6-5767-407F-8DD9-436567D0F663}"/>
              </a:ext>
            </a:extLst>
          </p:cNvPr>
          <p:cNvSpPr txBox="1"/>
          <p:nvPr/>
        </p:nvSpPr>
        <p:spPr>
          <a:xfrm>
            <a:off x="4869840" y="882632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This year 2019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04D96BC8-3292-4865-9D26-573CC4135A8A}"/>
              </a:ext>
            </a:extLst>
          </p:cNvPr>
          <p:cNvCxnSpPr/>
          <p:nvPr/>
        </p:nvCxnSpPr>
        <p:spPr>
          <a:xfrm>
            <a:off x="3768437" y="1038844"/>
            <a:ext cx="9005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6345818-5CFC-445E-9ECF-D166DE5520D1}"/>
              </a:ext>
            </a:extLst>
          </p:cNvPr>
          <p:cNvSpPr txBox="1"/>
          <p:nvPr/>
        </p:nvSpPr>
        <p:spPr>
          <a:xfrm>
            <a:off x="898511" y="1747404"/>
            <a:ext cx="2502288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MARKETING </a:t>
            </a:r>
          </a:p>
          <a:p>
            <a:r>
              <a:rPr lang="en-US" sz="3200" b="1" dirty="0">
                <a:latin typeface="Raleway" panose="020B0503030101060003" pitchFamily="34" charset="0"/>
              </a:rPr>
              <a:t>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C3E08DC-94EE-41B8-A382-BAA310D4EFEA}"/>
              </a:ext>
            </a:extLst>
          </p:cNvPr>
          <p:cNvSpPr txBox="1"/>
          <p:nvPr/>
        </p:nvSpPr>
        <p:spPr>
          <a:xfrm>
            <a:off x="887758" y="2765122"/>
            <a:ext cx="3012043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AND THE BEST </a:t>
            </a:r>
          </a:p>
          <a:p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aleway" panose="020B0503030101060003" pitchFamily="34" charset="0"/>
              </a:rPr>
              <a:t>PLANING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B97153B-CAB2-4372-8EAC-C334A3A65F7E}"/>
              </a:ext>
            </a:extLst>
          </p:cNvPr>
          <p:cNvSpPr txBox="1"/>
          <p:nvPr/>
        </p:nvSpPr>
        <p:spPr>
          <a:xfrm>
            <a:off x="898511" y="1382403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2BAF8D6-FE58-4C1D-946D-7A93191DFAED}"/>
              </a:ext>
            </a:extLst>
          </p:cNvPr>
          <p:cNvSpPr txBox="1"/>
          <p:nvPr/>
        </p:nvSpPr>
        <p:spPr>
          <a:xfrm>
            <a:off x="5174258" y="5266957"/>
            <a:ext cx="1365087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Raleway" panose="020B0503030101060003" pitchFamily="34" charset="0"/>
              </a:rPr>
              <a:t>More than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545AEE7-A862-4105-A729-5C4FE60BB2BB}"/>
              </a:ext>
            </a:extLst>
          </p:cNvPr>
          <p:cNvSpPr txBox="1"/>
          <p:nvPr/>
        </p:nvSpPr>
        <p:spPr>
          <a:xfrm flipH="1">
            <a:off x="898511" y="4275518"/>
            <a:ext cx="2682088" cy="1906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B674009-22B3-4D01-8658-EC22167402CC}"/>
              </a:ext>
            </a:extLst>
          </p:cNvPr>
          <p:cNvSpPr/>
          <p:nvPr/>
        </p:nvSpPr>
        <p:spPr>
          <a:xfrm>
            <a:off x="898511" y="4004307"/>
            <a:ext cx="1138107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B7D0E7C5-B659-4F90-9112-E6D9BFC65D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1B91DAFC-5B2B-4974-9778-2FBCE5C08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6A307D94-E632-4A34-99DD-BCD421E64C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77735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3877A8D-41DB-4B85-AF6D-2F1146369013}"/>
              </a:ext>
            </a:extLst>
          </p:cNvPr>
          <p:cNvSpPr/>
          <p:nvPr/>
        </p:nvSpPr>
        <p:spPr>
          <a:xfrm>
            <a:off x="1818152" y="689263"/>
            <a:ext cx="4315947" cy="54032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D64BFF5-5D7E-445B-8FE8-CF8C5E706742}"/>
              </a:ext>
            </a:extLst>
          </p:cNvPr>
          <p:cNvSpPr txBox="1"/>
          <p:nvPr/>
        </p:nvSpPr>
        <p:spPr>
          <a:xfrm>
            <a:off x="4979477" y="1285874"/>
            <a:ext cx="4768934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ANOTHER-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MARKET PLACE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5C4793F-23DA-4980-96FA-09CD3AA75D1B}"/>
              </a:ext>
            </a:extLst>
          </p:cNvPr>
          <p:cNvSpPr txBox="1"/>
          <p:nvPr/>
        </p:nvSpPr>
        <p:spPr>
          <a:xfrm flipH="1">
            <a:off x="6891403" y="3429000"/>
            <a:ext cx="2682088" cy="1906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F278F77-19F8-44E8-9D43-993CF093BA53}"/>
              </a:ext>
            </a:extLst>
          </p:cNvPr>
          <p:cNvSpPr txBox="1"/>
          <p:nvPr/>
        </p:nvSpPr>
        <p:spPr>
          <a:xfrm rot="16200000">
            <a:off x="3176256" y="3735732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AFAAC72F-AEF3-49DE-AA76-549D56D3870B}"/>
              </a:ext>
            </a:extLst>
          </p:cNvPr>
          <p:cNvCxnSpPr/>
          <p:nvPr/>
        </p:nvCxnSpPr>
        <p:spPr>
          <a:xfrm>
            <a:off x="6323120" y="3806032"/>
            <a:ext cx="0" cy="10699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F5AC3DB-E1B4-4EDF-B49B-EC658D0D0E4A}"/>
              </a:ext>
            </a:extLst>
          </p:cNvPr>
          <p:cNvSpPr/>
          <p:nvPr/>
        </p:nvSpPr>
        <p:spPr>
          <a:xfrm>
            <a:off x="10363200" y="6289964"/>
            <a:ext cx="1828800" cy="5680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EEE44C5-4E81-4A48-A4B5-BDACF0539272}"/>
              </a:ext>
            </a:extLst>
          </p:cNvPr>
          <p:cNvSpPr/>
          <p:nvPr/>
        </p:nvSpPr>
        <p:spPr>
          <a:xfrm>
            <a:off x="10363200" y="6289964"/>
            <a:ext cx="476877" cy="5680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hape 5760">
            <a:extLst>
              <a:ext uri="{FF2B5EF4-FFF2-40B4-BE49-F238E27FC236}">
                <a16:creationId xmlns:a16="http://schemas.microsoft.com/office/drawing/2014/main" xmlns="" id="{9DF172AF-8D38-4964-A3C8-26E769530793}"/>
              </a:ext>
            </a:extLst>
          </p:cNvPr>
          <p:cNvSpPr/>
          <p:nvPr/>
        </p:nvSpPr>
        <p:spPr>
          <a:xfrm>
            <a:off x="10474040" y="6461179"/>
            <a:ext cx="245948" cy="249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071"/>
                </a:moveTo>
                <a:cubicBezTo>
                  <a:pt x="21600" y="19510"/>
                  <a:pt x="19830" y="21600"/>
                  <a:pt x="17351" y="21600"/>
                </a:cubicBezTo>
                <a:cubicBezTo>
                  <a:pt x="14518" y="21600"/>
                  <a:pt x="12748" y="19510"/>
                  <a:pt x="12748" y="17071"/>
                </a:cubicBezTo>
                <a:cubicBezTo>
                  <a:pt x="12748" y="17071"/>
                  <a:pt x="12748" y="16723"/>
                  <a:pt x="12748" y="16723"/>
                </a:cubicBezTo>
                <a:cubicBezTo>
                  <a:pt x="7436" y="14284"/>
                  <a:pt x="7436" y="14284"/>
                  <a:pt x="7436" y="14284"/>
                </a:cubicBezTo>
                <a:cubicBezTo>
                  <a:pt x="6728" y="14981"/>
                  <a:pt x="5666" y="15329"/>
                  <a:pt x="4603" y="15329"/>
                </a:cubicBezTo>
                <a:cubicBezTo>
                  <a:pt x="2125" y="15329"/>
                  <a:pt x="0" y="13239"/>
                  <a:pt x="0" y="10800"/>
                </a:cubicBezTo>
                <a:cubicBezTo>
                  <a:pt x="0" y="8361"/>
                  <a:pt x="2125" y="6271"/>
                  <a:pt x="4603" y="6271"/>
                </a:cubicBezTo>
                <a:cubicBezTo>
                  <a:pt x="5666" y="6271"/>
                  <a:pt x="6728" y="6968"/>
                  <a:pt x="7436" y="7665"/>
                </a:cubicBezTo>
                <a:cubicBezTo>
                  <a:pt x="12748" y="5226"/>
                  <a:pt x="12748" y="5226"/>
                  <a:pt x="12748" y="5226"/>
                </a:cubicBezTo>
                <a:cubicBezTo>
                  <a:pt x="12748" y="4877"/>
                  <a:pt x="12748" y="4877"/>
                  <a:pt x="12748" y="4529"/>
                </a:cubicBezTo>
                <a:cubicBezTo>
                  <a:pt x="12748" y="2090"/>
                  <a:pt x="14518" y="0"/>
                  <a:pt x="17351" y="0"/>
                </a:cubicBezTo>
                <a:cubicBezTo>
                  <a:pt x="19830" y="0"/>
                  <a:pt x="21600" y="2090"/>
                  <a:pt x="21600" y="4529"/>
                </a:cubicBezTo>
                <a:cubicBezTo>
                  <a:pt x="21600" y="6968"/>
                  <a:pt x="19830" y="9058"/>
                  <a:pt x="17351" y="9058"/>
                </a:cubicBezTo>
                <a:cubicBezTo>
                  <a:pt x="15934" y="9058"/>
                  <a:pt x="14872" y="8710"/>
                  <a:pt x="14164" y="8013"/>
                </a:cubicBezTo>
                <a:cubicBezTo>
                  <a:pt x="8852" y="10452"/>
                  <a:pt x="8852" y="10452"/>
                  <a:pt x="8852" y="10452"/>
                </a:cubicBezTo>
                <a:cubicBezTo>
                  <a:pt x="8852" y="10452"/>
                  <a:pt x="8852" y="10800"/>
                  <a:pt x="8852" y="10800"/>
                </a:cubicBezTo>
                <a:cubicBezTo>
                  <a:pt x="8852" y="11148"/>
                  <a:pt x="8852" y="11148"/>
                  <a:pt x="8852" y="11497"/>
                </a:cubicBezTo>
                <a:cubicBezTo>
                  <a:pt x="14164" y="13935"/>
                  <a:pt x="14164" y="13935"/>
                  <a:pt x="14164" y="13935"/>
                </a:cubicBezTo>
                <a:cubicBezTo>
                  <a:pt x="14872" y="13239"/>
                  <a:pt x="15934" y="12542"/>
                  <a:pt x="17351" y="12542"/>
                </a:cubicBezTo>
                <a:cubicBezTo>
                  <a:pt x="19830" y="12542"/>
                  <a:pt x="21600" y="14632"/>
                  <a:pt x="21600" y="17071"/>
                </a:cubicBezTo>
                <a:close/>
              </a:path>
            </a:pathLst>
          </a:cu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8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6D877C3-7370-4371-81E9-EF91818E93CB}"/>
              </a:ext>
            </a:extLst>
          </p:cNvPr>
          <p:cNvSpPr txBox="1"/>
          <p:nvPr/>
        </p:nvSpPr>
        <p:spPr>
          <a:xfrm>
            <a:off x="10909351" y="6461178"/>
            <a:ext cx="135192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2"/>
                </a:solidFill>
                <a:latin typeface="Raleway" panose="020B0503030101060003" pitchFamily="34" charset="0"/>
              </a:rPr>
              <a:t>Share it!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9BDE41C4-11B3-46B6-ADD3-CC276481D8D0}"/>
              </a:ext>
            </a:extLst>
          </p:cNvPr>
          <p:cNvCxnSpPr/>
          <p:nvPr/>
        </p:nvCxnSpPr>
        <p:spPr>
          <a:xfrm>
            <a:off x="11568545" y="2143892"/>
            <a:ext cx="0" cy="273211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58A89565-9488-4C50-887E-86EB609A0238}"/>
              </a:ext>
            </a:extLst>
          </p:cNvPr>
          <p:cNvSpPr/>
          <p:nvPr/>
        </p:nvSpPr>
        <p:spPr>
          <a:xfrm>
            <a:off x="11423075" y="5052623"/>
            <a:ext cx="282925" cy="282925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8BE647E-2096-4C59-970C-AD7C2F99AB86}"/>
              </a:ext>
            </a:extLst>
          </p:cNvPr>
          <p:cNvSpPr txBox="1"/>
          <p:nvPr/>
        </p:nvSpPr>
        <p:spPr>
          <a:xfrm flipH="1">
            <a:off x="11467553" y="5038768"/>
            <a:ext cx="20198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456F0CD5-26AF-4CCE-A507-BFBC15065F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AB49C983-4025-411A-BD25-DCFA6AD1AC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xmlns="" id="{834669EA-D6A8-4F4A-B3C4-9C0570886F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7D8B9C97-CC96-41C7-B062-BFE7052108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54276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6FE264BE-BF3F-47E8-85B7-971B88969A94}"/>
              </a:ext>
            </a:extLst>
          </p:cNvPr>
          <p:cNvSpPr/>
          <p:nvPr/>
        </p:nvSpPr>
        <p:spPr>
          <a:xfrm>
            <a:off x="0" y="1017481"/>
            <a:ext cx="6134100" cy="41563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F989ECD-1826-4AA2-B13D-8A358FFD1443}"/>
              </a:ext>
            </a:extLst>
          </p:cNvPr>
          <p:cNvSpPr txBox="1"/>
          <p:nvPr/>
        </p:nvSpPr>
        <p:spPr>
          <a:xfrm>
            <a:off x="6454203" y="1273723"/>
            <a:ext cx="2104743" cy="800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latin typeface="Raleway" panose="020B0503030101060003" pitchFamily="34" charset="0"/>
              </a:rPr>
              <a:t>MARKETING</a:t>
            </a:r>
            <a:r>
              <a:rPr lang="en-US" sz="2000" b="1" dirty="0">
                <a:latin typeface="Raleway" panose="020B0503030101060003" pitchFamily="34" charset="0"/>
              </a:rPr>
              <a:t> </a:t>
            </a:r>
          </a:p>
          <a:p>
            <a:r>
              <a:rPr lang="en-US" sz="3200" b="1" dirty="0">
                <a:latin typeface="Raleway" panose="020B0503030101060003" pitchFamily="34" charset="0"/>
              </a:rPr>
              <a:t>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E377EB9-7D70-402F-8689-0CF46C27BD4C}"/>
              </a:ext>
            </a:extLst>
          </p:cNvPr>
          <p:cNvSpPr txBox="1"/>
          <p:nvPr/>
        </p:nvSpPr>
        <p:spPr>
          <a:xfrm>
            <a:off x="6443450" y="2075315"/>
            <a:ext cx="3012043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AND THE BEST </a:t>
            </a:r>
          </a:p>
          <a:p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aleway" panose="020B0503030101060003" pitchFamily="34" charset="0"/>
              </a:rPr>
              <a:t>PLANING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6B43FDE-A293-46B0-9254-83C0377FE75B}"/>
              </a:ext>
            </a:extLst>
          </p:cNvPr>
          <p:cNvSpPr/>
          <p:nvPr/>
        </p:nvSpPr>
        <p:spPr>
          <a:xfrm>
            <a:off x="6454203" y="3314500"/>
            <a:ext cx="1138107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93661E6-1FB3-497A-92C7-ACA0EAE8A0B4}"/>
              </a:ext>
            </a:extLst>
          </p:cNvPr>
          <p:cNvSpPr txBox="1"/>
          <p:nvPr/>
        </p:nvSpPr>
        <p:spPr>
          <a:xfrm rot="16200000">
            <a:off x="4259607" y="1665579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87DCC41-D56A-47F4-B48D-2BFC3E7EDBA1}"/>
              </a:ext>
            </a:extLst>
          </p:cNvPr>
          <p:cNvSpPr txBox="1"/>
          <p:nvPr/>
        </p:nvSpPr>
        <p:spPr>
          <a:xfrm flipH="1">
            <a:off x="6443450" y="4362676"/>
            <a:ext cx="4594015" cy="1075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B9C7BD55-B259-4428-AA7C-6A9DB9105BC8}"/>
              </a:ext>
            </a:extLst>
          </p:cNvPr>
          <p:cNvGrpSpPr/>
          <p:nvPr/>
        </p:nvGrpSpPr>
        <p:grpSpPr>
          <a:xfrm rot="5400000">
            <a:off x="8491488" y="6045879"/>
            <a:ext cx="134916" cy="421696"/>
            <a:chOff x="5874038" y="4482813"/>
            <a:chExt cx="305523" cy="954951"/>
          </a:xfrm>
          <a:solidFill>
            <a:schemeClr val="bg1">
              <a:lumMod val="50000"/>
            </a:schemeClr>
          </a:solidFill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3108BCB8-40C2-4DD5-A967-69DB03D2E3CF}"/>
                </a:ext>
              </a:extLst>
            </p:cNvPr>
            <p:cNvSpPr/>
            <p:nvPr/>
          </p:nvSpPr>
          <p:spPr>
            <a:xfrm>
              <a:off x="5874038" y="4807527"/>
              <a:ext cx="305523" cy="30552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7BEA2267-3B4A-4BCE-B2D5-157620C2CABE}"/>
                </a:ext>
              </a:extLst>
            </p:cNvPr>
            <p:cNvSpPr/>
            <p:nvPr/>
          </p:nvSpPr>
          <p:spPr>
            <a:xfrm>
              <a:off x="5916034" y="4482813"/>
              <a:ext cx="221962" cy="2219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4627FE88-01F7-42D7-B2FA-BA7DFD534659}"/>
                </a:ext>
              </a:extLst>
            </p:cNvPr>
            <p:cNvSpPr/>
            <p:nvPr/>
          </p:nvSpPr>
          <p:spPr>
            <a:xfrm>
              <a:off x="5916034" y="5215802"/>
              <a:ext cx="221962" cy="2219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86A9EC8-1320-4112-AEDE-470D74D35805}"/>
              </a:ext>
            </a:extLst>
          </p:cNvPr>
          <p:cNvSpPr txBox="1"/>
          <p:nvPr/>
        </p:nvSpPr>
        <p:spPr>
          <a:xfrm>
            <a:off x="6443450" y="3842746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EC2B6536-1FBD-40B2-BDF9-A6E78F3E6C76}"/>
              </a:ext>
            </a:extLst>
          </p:cNvPr>
          <p:cNvCxnSpPr/>
          <p:nvPr/>
        </p:nvCxnSpPr>
        <p:spPr>
          <a:xfrm>
            <a:off x="11568545" y="663497"/>
            <a:ext cx="0" cy="273211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44F0D6AA-6DDA-40AC-8FE4-5F88C4B0576B}"/>
              </a:ext>
            </a:extLst>
          </p:cNvPr>
          <p:cNvSpPr/>
          <p:nvPr/>
        </p:nvSpPr>
        <p:spPr>
          <a:xfrm>
            <a:off x="11423075" y="3572228"/>
            <a:ext cx="282925" cy="282925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04FD7BC-B377-4807-BA07-2E0C3DF18535}"/>
              </a:ext>
            </a:extLst>
          </p:cNvPr>
          <p:cNvSpPr txBox="1"/>
          <p:nvPr/>
        </p:nvSpPr>
        <p:spPr>
          <a:xfrm flipH="1">
            <a:off x="11467553" y="3558373"/>
            <a:ext cx="20198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B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84F86B3-FCFF-412F-AB6A-ADD1F906D20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459DD53C-6E4D-4EA9-AEA6-43D6C4F7EE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A39F8B00-06FE-4FC3-BDDD-D37F014AF8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D55760EE-3CE4-4829-AADB-C24B8C21FB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97041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D817E0B-F162-4E8A-A797-54F3F7F1A939}"/>
              </a:ext>
            </a:extLst>
          </p:cNvPr>
          <p:cNvSpPr/>
          <p:nvPr/>
        </p:nvSpPr>
        <p:spPr>
          <a:xfrm>
            <a:off x="5172501" y="395785"/>
            <a:ext cx="6455392" cy="54867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4833358-8C31-4D86-96C6-4ADAAAF025D7}"/>
              </a:ext>
            </a:extLst>
          </p:cNvPr>
          <p:cNvSpPr/>
          <p:nvPr/>
        </p:nvSpPr>
        <p:spPr>
          <a:xfrm>
            <a:off x="6096000" y="5293895"/>
            <a:ext cx="3080084" cy="15641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E1F00B7-A9CE-43B8-AB40-FBBC7DB12286}"/>
              </a:ext>
            </a:extLst>
          </p:cNvPr>
          <p:cNvSpPr txBox="1"/>
          <p:nvPr/>
        </p:nvSpPr>
        <p:spPr>
          <a:xfrm>
            <a:off x="6641178" y="975422"/>
            <a:ext cx="3709776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BUILD DIGITAL PRODUCTS.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D00A516-33AC-4C21-BCBB-9619FA34FE77}"/>
              </a:ext>
            </a:extLst>
          </p:cNvPr>
          <p:cNvSpPr txBox="1"/>
          <p:nvPr/>
        </p:nvSpPr>
        <p:spPr>
          <a:xfrm flipH="1">
            <a:off x="6641178" y="2411924"/>
            <a:ext cx="4662470" cy="1629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 </a:t>
            </a:r>
          </a:p>
          <a:p>
            <a:pPr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B2422F-BA2A-4C9D-80B8-451F0151708E}"/>
              </a:ext>
            </a:extLst>
          </p:cNvPr>
          <p:cNvSpPr txBox="1"/>
          <p:nvPr/>
        </p:nvSpPr>
        <p:spPr>
          <a:xfrm>
            <a:off x="686062" y="5624201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AA7E858-DFC1-4D75-8822-FD0034EAAE86}"/>
              </a:ext>
            </a:extLst>
          </p:cNvPr>
          <p:cNvSpPr txBox="1"/>
          <p:nvPr/>
        </p:nvSpPr>
        <p:spPr>
          <a:xfrm flipH="1">
            <a:off x="706046" y="5943597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2DF5A7A-6488-48C6-B647-CC296E83B870}"/>
              </a:ext>
            </a:extLst>
          </p:cNvPr>
          <p:cNvSpPr txBox="1"/>
          <p:nvPr/>
        </p:nvSpPr>
        <p:spPr>
          <a:xfrm>
            <a:off x="3237741" y="5658718"/>
            <a:ext cx="97451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>
                <a:latin typeface="Raleway" panose="020B0503030101060003" pitchFamily="34" charset="0"/>
              </a:rPr>
              <a:t>Retina Ready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E35B54B-9222-4686-982A-8928F46B3912}"/>
              </a:ext>
            </a:extLst>
          </p:cNvPr>
          <p:cNvSpPr txBox="1"/>
          <p:nvPr/>
        </p:nvSpPr>
        <p:spPr>
          <a:xfrm flipH="1">
            <a:off x="3257724" y="5978114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amet, 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6" name="Shape 5471">
            <a:extLst>
              <a:ext uri="{FF2B5EF4-FFF2-40B4-BE49-F238E27FC236}">
                <a16:creationId xmlns:a16="http://schemas.microsoft.com/office/drawing/2014/main" xmlns="" id="{90DEE351-0445-4A2E-9A64-A3C8D6392ECD}"/>
              </a:ext>
            </a:extLst>
          </p:cNvPr>
          <p:cNvSpPr/>
          <p:nvPr/>
        </p:nvSpPr>
        <p:spPr>
          <a:xfrm>
            <a:off x="6490119" y="6121372"/>
            <a:ext cx="302118" cy="217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953"/>
                </a:moveTo>
                <a:cubicBezTo>
                  <a:pt x="18424" y="19376"/>
                  <a:pt x="18424" y="19376"/>
                  <a:pt x="18424" y="19376"/>
                </a:cubicBezTo>
                <a:cubicBezTo>
                  <a:pt x="18424" y="19694"/>
                  <a:pt x="18106" y="19694"/>
                  <a:pt x="18106" y="20012"/>
                </a:cubicBezTo>
                <a:cubicBezTo>
                  <a:pt x="17788" y="20012"/>
                  <a:pt x="17788" y="20012"/>
                  <a:pt x="17788" y="20012"/>
                </a:cubicBezTo>
                <a:cubicBezTo>
                  <a:pt x="17471" y="20012"/>
                  <a:pt x="17471" y="20012"/>
                  <a:pt x="17471" y="20012"/>
                </a:cubicBezTo>
                <a:cubicBezTo>
                  <a:pt x="11118" y="17471"/>
                  <a:pt x="11118" y="17471"/>
                  <a:pt x="11118" y="17471"/>
                </a:cubicBezTo>
                <a:cubicBezTo>
                  <a:pt x="7306" y="21282"/>
                  <a:pt x="7306" y="21282"/>
                  <a:pt x="7306" y="21282"/>
                </a:cubicBezTo>
                <a:cubicBezTo>
                  <a:pt x="7306" y="21282"/>
                  <a:pt x="6988" y="21600"/>
                  <a:pt x="6988" y="21600"/>
                </a:cubicBezTo>
                <a:cubicBezTo>
                  <a:pt x="6671" y="21600"/>
                  <a:pt x="6671" y="21600"/>
                  <a:pt x="6671" y="21600"/>
                </a:cubicBezTo>
                <a:cubicBezTo>
                  <a:pt x="6353" y="21282"/>
                  <a:pt x="6035" y="20965"/>
                  <a:pt x="6035" y="20647"/>
                </a:cubicBezTo>
                <a:cubicBezTo>
                  <a:pt x="6035" y="15247"/>
                  <a:pt x="6035" y="15247"/>
                  <a:pt x="6035" y="15247"/>
                </a:cubicBezTo>
                <a:cubicBezTo>
                  <a:pt x="318" y="13024"/>
                  <a:pt x="318" y="13024"/>
                  <a:pt x="318" y="13024"/>
                </a:cubicBezTo>
                <a:cubicBezTo>
                  <a:pt x="0" y="12706"/>
                  <a:pt x="0" y="12706"/>
                  <a:pt x="0" y="12388"/>
                </a:cubicBezTo>
                <a:cubicBezTo>
                  <a:pt x="0" y="12071"/>
                  <a:pt x="0" y="11753"/>
                  <a:pt x="318" y="11435"/>
                </a:cubicBezTo>
                <a:cubicBezTo>
                  <a:pt x="20329" y="0"/>
                  <a:pt x="20329" y="0"/>
                  <a:pt x="20329" y="0"/>
                </a:cubicBezTo>
                <a:cubicBezTo>
                  <a:pt x="20647" y="0"/>
                  <a:pt x="20965" y="0"/>
                  <a:pt x="21282" y="0"/>
                </a:cubicBezTo>
                <a:cubicBezTo>
                  <a:pt x="21600" y="318"/>
                  <a:pt x="21600" y="635"/>
                  <a:pt x="21600" y="953"/>
                </a:cubicBezTo>
                <a:close/>
                <a:moveTo>
                  <a:pt x="19694" y="2224"/>
                </a:moveTo>
                <a:cubicBezTo>
                  <a:pt x="2541" y="12071"/>
                  <a:pt x="2541" y="12071"/>
                  <a:pt x="2541" y="12071"/>
                </a:cubicBezTo>
                <a:cubicBezTo>
                  <a:pt x="6353" y="13659"/>
                  <a:pt x="6353" y="13659"/>
                  <a:pt x="6353" y="13659"/>
                </a:cubicBezTo>
                <a:cubicBezTo>
                  <a:pt x="16835" y="6035"/>
                  <a:pt x="16835" y="6035"/>
                  <a:pt x="16835" y="6035"/>
                </a:cubicBezTo>
                <a:cubicBezTo>
                  <a:pt x="11118" y="15565"/>
                  <a:pt x="11118" y="15565"/>
                  <a:pt x="11118" y="15565"/>
                </a:cubicBezTo>
                <a:cubicBezTo>
                  <a:pt x="17153" y="18106"/>
                  <a:pt x="17153" y="18106"/>
                  <a:pt x="17153" y="18106"/>
                </a:cubicBezTo>
                <a:lnTo>
                  <a:pt x="19694" y="2224"/>
                </a:ln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7" name="Shape 5491">
            <a:extLst>
              <a:ext uri="{FF2B5EF4-FFF2-40B4-BE49-F238E27FC236}">
                <a16:creationId xmlns:a16="http://schemas.microsoft.com/office/drawing/2014/main" xmlns="" id="{01F5CC3F-B7A3-4726-B5DB-6671C5EE487D}"/>
              </a:ext>
            </a:extLst>
          </p:cNvPr>
          <p:cNvSpPr/>
          <p:nvPr/>
        </p:nvSpPr>
        <p:spPr>
          <a:xfrm>
            <a:off x="8111934" y="6114926"/>
            <a:ext cx="302118" cy="1847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76" y="21228"/>
                </a:moveTo>
                <a:cubicBezTo>
                  <a:pt x="3176" y="21228"/>
                  <a:pt x="3176" y="21600"/>
                  <a:pt x="2859" y="21600"/>
                </a:cubicBezTo>
                <a:cubicBezTo>
                  <a:pt x="635" y="21600"/>
                  <a:pt x="635" y="21600"/>
                  <a:pt x="635" y="21600"/>
                </a:cubicBezTo>
                <a:cubicBezTo>
                  <a:pt x="318" y="21600"/>
                  <a:pt x="0" y="21228"/>
                  <a:pt x="0" y="21228"/>
                </a:cubicBezTo>
                <a:cubicBezTo>
                  <a:pt x="0" y="18248"/>
                  <a:pt x="0" y="18248"/>
                  <a:pt x="0" y="18248"/>
                </a:cubicBezTo>
                <a:cubicBezTo>
                  <a:pt x="0" y="18248"/>
                  <a:pt x="318" y="17876"/>
                  <a:pt x="635" y="17876"/>
                </a:cubicBezTo>
                <a:cubicBezTo>
                  <a:pt x="2859" y="17876"/>
                  <a:pt x="2859" y="17876"/>
                  <a:pt x="2859" y="17876"/>
                </a:cubicBezTo>
                <a:cubicBezTo>
                  <a:pt x="3176" y="17876"/>
                  <a:pt x="3176" y="18248"/>
                  <a:pt x="3176" y="18248"/>
                </a:cubicBezTo>
                <a:lnTo>
                  <a:pt x="3176" y="21228"/>
                </a:lnTo>
                <a:close/>
                <a:moveTo>
                  <a:pt x="7941" y="21228"/>
                </a:moveTo>
                <a:cubicBezTo>
                  <a:pt x="7941" y="21228"/>
                  <a:pt x="7624" y="21600"/>
                  <a:pt x="7624" y="21600"/>
                </a:cubicBezTo>
                <a:cubicBezTo>
                  <a:pt x="5082" y="21600"/>
                  <a:pt x="5082" y="21600"/>
                  <a:pt x="5082" y="21600"/>
                </a:cubicBezTo>
                <a:cubicBezTo>
                  <a:pt x="5082" y="21600"/>
                  <a:pt x="4765" y="21228"/>
                  <a:pt x="4765" y="21228"/>
                </a:cubicBezTo>
                <a:cubicBezTo>
                  <a:pt x="4765" y="16386"/>
                  <a:pt x="4765" y="16386"/>
                  <a:pt x="4765" y="16386"/>
                </a:cubicBezTo>
                <a:cubicBezTo>
                  <a:pt x="4765" y="16386"/>
                  <a:pt x="5082" y="16014"/>
                  <a:pt x="5082" y="16014"/>
                </a:cubicBezTo>
                <a:cubicBezTo>
                  <a:pt x="7624" y="16014"/>
                  <a:pt x="7624" y="16014"/>
                  <a:pt x="7624" y="16014"/>
                </a:cubicBezTo>
                <a:cubicBezTo>
                  <a:pt x="7624" y="16014"/>
                  <a:pt x="7941" y="16386"/>
                  <a:pt x="7941" y="16386"/>
                </a:cubicBezTo>
                <a:lnTo>
                  <a:pt x="7941" y="21228"/>
                </a:lnTo>
                <a:close/>
                <a:moveTo>
                  <a:pt x="12388" y="21228"/>
                </a:moveTo>
                <a:cubicBezTo>
                  <a:pt x="12388" y="21228"/>
                  <a:pt x="12388" y="21600"/>
                  <a:pt x="12071" y="21600"/>
                </a:cubicBezTo>
                <a:cubicBezTo>
                  <a:pt x="9847" y="21600"/>
                  <a:pt x="9847" y="21600"/>
                  <a:pt x="9847" y="21600"/>
                </a:cubicBezTo>
                <a:cubicBezTo>
                  <a:pt x="9529" y="21600"/>
                  <a:pt x="9529" y="21228"/>
                  <a:pt x="9529" y="21228"/>
                </a:cubicBezTo>
                <a:cubicBezTo>
                  <a:pt x="9529" y="13034"/>
                  <a:pt x="9529" y="13034"/>
                  <a:pt x="9529" y="13034"/>
                </a:cubicBezTo>
                <a:cubicBezTo>
                  <a:pt x="9529" y="12662"/>
                  <a:pt x="9529" y="12662"/>
                  <a:pt x="9847" y="12662"/>
                </a:cubicBezTo>
                <a:cubicBezTo>
                  <a:pt x="12071" y="12662"/>
                  <a:pt x="12071" y="12662"/>
                  <a:pt x="12071" y="12662"/>
                </a:cubicBezTo>
                <a:cubicBezTo>
                  <a:pt x="12388" y="12662"/>
                  <a:pt x="12388" y="12662"/>
                  <a:pt x="12388" y="13034"/>
                </a:cubicBezTo>
                <a:lnTo>
                  <a:pt x="12388" y="21228"/>
                </a:lnTo>
                <a:close/>
                <a:moveTo>
                  <a:pt x="17153" y="21228"/>
                </a:moveTo>
                <a:cubicBezTo>
                  <a:pt x="17153" y="21228"/>
                  <a:pt x="16835" y="21600"/>
                  <a:pt x="16835" y="21600"/>
                </a:cubicBezTo>
                <a:cubicBezTo>
                  <a:pt x="14294" y="21600"/>
                  <a:pt x="14294" y="21600"/>
                  <a:pt x="14294" y="21600"/>
                </a:cubicBezTo>
                <a:cubicBezTo>
                  <a:pt x="14294" y="21600"/>
                  <a:pt x="13976" y="21228"/>
                  <a:pt x="13976" y="21228"/>
                </a:cubicBezTo>
                <a:cubicBezTo>
                  <a:pt x="13976" y="7448"/>
                  <a:pt x="13976" y="7448"/>
                  <a:pt x="13976" y="7448"/>
                </a:cubicBezTo>
                <a:cubicBezTo>
                  <a:pt x="13976" y="7448"/>
                  <a:pt x="14294" y="7076"/>
                  <a:pt x="14294" y="7076"/>
                </a:cubicBezTo>
                <a:cubicBezTo>
                  <a:pt x="16835" y="7076"/>
                  <a:pt x="16835" y="7076"/>
                  <a:pt x="16835" y="7076"/>
                </a:cubicBezTo>
                <a:cubicBezTo>
                  <a:pt x="16835" y="7076"/>
                  <a:pt x="17153" y="7448"/>
                  <a:pt x="17153" y="7448"/>
                </a:cubicBezTo>
                <a:lnTo>
                  <a:pt x="17153" y="21228"/>
                </a:lnTo>
                <a:close/>
                <a:moveTo>
                  <a:pt x="21600" y="21228"/>
                </a:moveTo>
                <a:cubicBezTo>
                  <a:pt x="21600" y="21228"/>
                  <a:pt x="21600" y="21600"/>
                  <a:pt x="21282" y="21600"/>
                </a:cubicBezTo>
                <a:cubicBezTo>
                  <a:pt x="19059" y="21600"/>
                  <a:pt x="19059" y="21600"/>
                  <a:pt x="19059" y="21600"/>
                </a:cubicBezTo>
                <a:cubicBezTo>
                  <a:pt x="18741" y="21600"/>
                  <a:pt x="18741" y="21228"/>
                  <a:pt x="18741" y="21228"/>
                </a:cubicBezTo>
                <a:cubicBezTo>
                  <a:pt x="18741" y="372"/>
                  <a:pt x="18741" y="372"/>
                  <a:pt x="18741" y="372"/>
                </a:cubicBezTo>
                <a:cubicBezTo>
                  <a:pt x="18741" y="0"/>
                  <a:pt x="18741" y="0"/>
                  <a:pt x="19059" y="0"/>
                </a:cubicBezTo>
                <a:cubicBezTo>
                  <a:pt x="21282" y="0"/>
                  <a:pt x="21282" y="0"/>
                  <a:pt x="21282" y="0"/>
                </a:cubicBezTo>
                <a:cubicBezTo>
                  <a:pt x="21600" y="0"/>
                  <a:pt x="21600" y="0"/>
                  <a:pt x="21600" y="372"/>
                </a:cubicBezTo>
                <a:lnTo>
                  <a:pt x="21600" y="21228"/>
                </a:ln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82369A3C-414A-4E05-A74F-8FEF808FBED6}"/>
              </a:ext>
            </a:extLst>
          </p:cNvPr>
          <p:cNvCxnSpPr/>
          <p:nvPr/>
        </p:nvCxnSpPr>
        <p:spPr>
          <a:xfrm>
            <a:off x="6982691" y="6258072"/>
            <a:ext cx="94210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5412">
            <a:extLst>
              <a:ext uri="{FF2B5EF4-FFF2-40B4-BE49-F238E27FC236}">
                <a16:creationId xmlns:a16="http://schemas.microsoft.com/office/drawing/2014/main" xmlns="" id="{8C2011E7-5415-4DBA-A3FB-1CDE2B851AC4}"/>
              </a:ext>
            </a:extLst>
          </p:cNvPr>
          <p:cNvSpPr/>
          <p:nvPr/>
        </p:nvSpPr>
        <p:spPr>
          <a:xfrm>
            <a:off x="9533346" y="6395491"/>
            <a:ext cx="234096" cy="1944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6" h="21600" extrusionOk="0">
                <a:moveTo>
                  <a:pt x="18225" y="17117"/>
                </a:moveTo>
                <a:cubicBezTo>
                  <a:pt x="18225" y="19562"/>
                  <a:pt x="16537" y="21600"/>
                  <a:pt x="14512" y="21600"/>
                </a:cubicBezTo>
                <a:cubicBezTo>
                  <a:pt x="3713" y="21600"/>
                  <a:pt x="3713" y="21600"/>
                  <a:pt x="3713" y="21600"/>
                </a:cubicBezTo>
                <a:cubicBezTo>
                  <a:pt x="1688" y="21600"/>
                  <a:pt x="0" y="19562"/>
                  <a:pt x="0" y="17117"/>
                </a:cubicBezTo>
                <a:cubicBezTo>
                  <a:pt x="0" y="4075"/>
                  <a:pt x="0" y="4075"/>
                  <a:pt x="0" y="4075"/>
                </a:cubicBezTo>
                <a:cubicBezTo>
                  <a:pt x="0" y="1630"/>
                  <a:pt x="1688" y="0"/>
                  <a:pt x="3713" y="0"/>
                </a:cubicBezTo>
                <a:cubicBezTo>
                  <a:pt x="14512" y="0"/>
                  <a:pt x="14512" y="0"/>
                  <a:pt x="14512" y="0"/>
                </a:cubicBezTo>
                <a:cubicBezTo>
                  <a:pt x="14850" y="0"/>
                  <a:pt x="15525" y="0"/>
                  <a:pt x="15862" y="0"/>
                </a:cubicBezTo>
                <a:cubicBezTo>
                  <a:pt x="16200" y="408"/>
                  <a:pt x="16200" y="408"/>
                  <a:pt x="16200" y="408"/>
                </a:cubicBezTo>
                <a:cubicBezTo>
                  <a:pt x="16200" y="815"/>
                  <a:pt x="16200" y="815"/>
                  <a:pt x="16200" y="815"/>
                </a:cubicBezTo>
                <a:cubicBezTo>
                  <a:pt x="15525" y="1630"/>
                  <a:pt x="15525" y="1630"/>
                  <a:pt x="15525" y="1630"/>
                </a:cubicBezTo>
                <a:cubicBezTo>
                  <a:pt x="15525" y="2038"/>
                  <a:pt x="15187" y="2038"/>
                  <a:pt x="15187" y="2038"/>
                </a:cubicBezTo>
                <a:cubicBezTo>
                  <a:pt x="15187" y="2038"/>
                  <a:pt x="15187" y="2038"/>
                  <a:pt x="15187" y="2038"/>
                </a:cubicBezTo>
                <a:cubicBezTo>
                  <a:pt x="14850" y="1630"/>
                  <a:pt x="14850" y="1630"/>
                  <a:pt x="14512" y="1630"/>
                </a:cubicBezTo>
                <a:cubicBezTo>
                  <a:pt x="3713" y="1630"/>
                  <a:pt x="3713" y="1630"/>
                  <a:pt x="3713" y="1630"/>
                </a:cubicBezTo>
                <a:cubicBezTo>
                  <a:pt x="2700" y="1630"/>
                  <a:pt x="1688" y="2853"/>
                  <a:pt x="1688" y="4075"/>
                </a:cubicBezTo>
                <a:cubicBezTo>
                  <a:pt x="1688" y="17117"/>
                  <a:pt x="1688" y="17117"/>
                  <a:pt x="1688" y="17117"/>
                </a:cubicBezTo>
                <a:cubicBezTo>
                  <a:pt x="1688" y="18340"/>
                  <a:pt x="2700" y="19562"/>
                  <a:pt x="3713" y="19562"/>
                </a:cubicBezTo>
                <a:cubicBezTo>
                  <a:pt x="14512" y="19562"/>
                  <a:pt x="14512" y="19562"/>
                  <a:pt x="14512" y="19562"/>
                </a:cubicBezTo>
                <a:cubicBezTo>
                  <a:pt x="15525" y="19562"/>
                  <a:pt x="16537" y="18340"/>
                  <a:pt x="16537" y="17117"/>
                </a:cubicBezTo>
                <a:cubicBezTo>
                  <a:pt x="16537" y="13042"/>
                  <a:pt x="16537" y="13042"/>
                  <a:pt x="16537" y="13042"/>
                </a:cubicBezTo>
                <a:cubicBezTo>
                  <a:pt x="16537" y="13042"/>
                  <a:pt x="16537" y="13042"/>
                  <a:pt x="16537" y="13042"/>
                </a:cubicBezTo>
                <a:cubicBezTo>
                  <a:pt x="17550" y="11819"/>
                  <a:pt x="17550" y="11819"/>
                  <a:pt x="17550" y="11819"/>
                </a:cubicBezTo>
                <a:cubicBezTo>
                  <a:pt x="17550" y="11819"/>
                  <a:pt x="17550" y="11819"/>
                  <a:pt x="17887" y="11819"/>
                </a:cubicBezTo>
                <a:cubicBezTo>
                  <a:pt x="17887" y="11819"/>
                  <a:pt x="17887" y="11819"/>
                  <a:pt x="17887" y="11819"/>
                </a:cubicBezTo>
                <a:cubicBezTo>
                  <a:pt x="18225" y="11819"/>
                  <a:pt x="18225" y="12226"/>
                  <a:pt x="18225" y="12226"/>
                </a:cubicBezTo>
                <a:lnTo>
                  <a:pt x="18225" y="17117"/>
                </a:lnTo>
                <a:close/>
                <a:moveTo>
                  <a:pt x="10800" y="17117"/>
                </a:moveTo>
                <a:cubicBezTo>
                  <a:pt x="10463" y="17932"/>
                  <a:pt x="9788" y="17932"/>
                  <a:pt x="9113" y="17117"/>
                </a:cubicBezTo>
                <a:cubicBezTo>
                  <a:pt x="3713" y="10596"/>
                  <a:pt x="3713" y="10596"/>
                  <a:pt x="3713" y="10596"/>
                </a:cubicBezTo>
                <a:cubicBezTo>
                  <a:pt x="3375" y="10189"/>
                  <a:pt x="3375" y="9374"/>
                  <a:pt x="3713" y="8966"/>
                </a:cubicBezTo>
                <a:cubicBezTo>
                  <a:pt x="5063" y="7336"/>
                  <a:pt x="5063" y="7336"/>
                  <a:pt x="5063" y="7336"/>
                </a:cubicBezTo>
                <a:cubicBezTo>
                  <a:pt x="5400" y="6521"/>
                  <a:pt x="6075" y="6521"/>
                  <a:pt x="6750" y="7336"/>
                </a:cubicBezTo>
                <a:cubicBezTo>
                  <a:pt x="10125" y="11004"/>
                  <a:pt x="10125" y="11004"/>
                  <a:pt x="10125" y="11004"/>
                </a:cubicBezTo>
                <a:cubicBezTo>
                  <a:pt x="18225" y="1223"/>
                  <a:pt x="18225" y="1223"/>
                  <a:pt x="18225" y="1223"/>
                </a:cubicBezTo>
                <a:cubicBezTo>
                  <a:pt x="18562" y="815"/>
                  <a:pt x="19237" y="815"/>
                  <a:pt x="19575" y="1223"/>
                </a:cubicBezTo>
                <a:cubicBezTo>
                  <a:pt x="21262" y="2853"/>
                  <a:pt x="21262" y="2853"/>
                  <a:pt x="21262" y="2853"/>
                </a:cubicBezTo>
                <a:cubicBezTo>
                  <a:pt x="21600" y="3260"/>
                  <a:pt x="21600" y="4075"/>
                  <a:pt x="21262" y="4483"/>
                </a:cubicBezTo>
                <a:lnTo>
                  <a:pt x="10800" y="17117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30492EC-F3EB-49D9-861C-5606A6087490}"/>
              </a:ext>
            </a:extLst>
          </p:cNvPr>
          <p:cNvSpPr txBox="1"/>
          <p:nvPr/>
        </p:nvSpPr>
        <p:spPr>
          <a:xfrm>
            <a:off x="9857388" y="6420650"/>
            <a:ext cx="110607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 dirty="0">
                <a:latin typeface="Raleway" panose="020B0503030101060003" pitchFamily="34" charset="0"/>
              </a:rPr>
              <a:t>Available fashion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D168E972-29F3-4437-B505-95D38B2A10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59979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74DF915-34A7-4CCF-8322-1AEBDB0F1F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249E2D0-88A9-48CE-AB39-0FCFAE8895B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3E4C5EAE-921A-4E48-8779-8DAC3169E7D5}"/>
              </a:ext>
            </a:extLst>
          </p:cNvPr>
          <p:cNvSpPr/>
          <p:nvPr/>
        </p:nvSpPr>
        <p:spPr>
          <a:xfrm>
            <a:off x="4248376" y="4630409"/>
            <a:ext cx="7486417" cy="135255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FA169BB-0CCC-4719-BA7C-430228FF651C}"/>
              </a:ext>
            </a:extLst>
          </p:cNvPr>
          <p:cNvSpPr txBox="1"/>
          <p:nvPr/>
        </p:nvSpPr>
        <p:spPr>
          <a:xfrm>
            <a:off x="658465" y="915239"/>
            <a:ext cx="4768934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solidFill>
                  <a:schemeClr val="bg1"/>
                </a:solidFill>
                <a:latin typeface="Raleway" panose="020B0503030101060003" pitchFamily="34" charset="0"/>
              </a:rPr>
              <a:t>ANOTHER-</a:t>
            </a:r>
          </a:p>
          <a:p>
            <a:r>
              <a:rPr lang="en-US" sz="4000" b="1" spc="600" dirty="0">
                <a:solidFill>
                  <a:schemeClr val="bg1"/>
                </a:solidFill>
                <a:latin typeface="Raleway" panose="020B0503030101060003" pitchFamily="34" charset="0"/>
              </a:rPr>
              <a:t>MARKET PLACE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01F107D-2F95-485F-BB0E-9EAE5F632BF0}"/>
              </a:ext>
            </a:extLst>
          </p:cNvPr>
          <p:cNvSpPr txBox="1"/>
          <p:nvPr/>
        </p:nvSpPr>
        <p:spPr>
          <a:xfrm flipH="1">
            <a:off x="1690232" y="2658665"/>
            <a:ext cx="3823854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BECC30F-1936-4919-93AF-CF39AF9D205C}"/>
              </a:ext>
            </a:extLst>
          </p:cNvPr>
          <p:cNvSpPr txBox="1"/>
          <p:nvPr/>
        </p:nvSpPr>
        <p:spPr>
          <a:xfrm rot="16200000">
            <a:off x="-933374" y="3735732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Raleway" panose="020B0503030101060003" pitchFamily="34" charset="0"/>
              </a:rPr>
              <a:t>RESPONSIVE OWN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xmlns="" id="{50E16FFB-4A66-4B7E-A0D3-93E106DFF11E}"/>
              </a:ext>
            </a:extLst>
          </p:cNvPr>
          <p:cNvCxnSpPr/>
          <p:nvPr/>
        </p:nvCxnSpPr>
        <p:spPr>
          <a:xfrm>
            <a:off x="4069999" y="3920837"/>
            <a:ext cx="0" cy="10699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04A1A8E-94DD-4628-BAF1-992241D28C6E}"/>
              </a:ext>
            </a:extLst>
          </p:cNvPr>
          <p:cNvSpPr txBox="1"/>
          <p:nvPr/>
        </p:nvSpPr>
        <p:spPr>
          <a:xfrm flipH="1">
            <a:off x="6941116" y="2658665"/>
            <a:ext cx="3823854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90BE48C4-8B54-4FEC-8D1B-08B17901A5AD}"/>
              </a:ext>
            </a:extLst>
          </p:cNvPr>
          <p:cNvSpPr txBox="1"/>
          <p:nvPr/>
        </p:nvSpPr>
        <p:spPr>
          <a:xfrm>
            <a:off x="1859728" y="6130706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Raleway" panose="020B0503030101060003" pitchFamily="34" charset="0"/>
              </a:rPr>
              <a:t>This year 2019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451B5775-537D-454E-A016-EC1AEF1B5669}"/>
              </a:ext>
            </a:extLst>
          </p:cNvPr>
          <p:cNvCxnSpPr/>
          <p:nvPr/>
        </p:nvCxnSpPr>
        <p:spPr>
          <a:xfrm>
            <a:off x="758325" y="6286918"/>
            <a:ext cx="900546" cy="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D5A1ED8-E227-4AB2-81CD-607040A62BA5}"/>
              </a:ext>
            </a:extLst>
          </p:cNvPr>
          <p:cNvSpPr txBox="1"/>
          <p:nvPr/>
        </p:nvSpPr>
        <p:spPr>
          <a:xfrm>
            <a:off x="5478774" y="5634107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solidFill>
                  <a:schemeClr val="bg1"/>
                </a:solidFill>
                <a:latin typeface="Raleway" panose="020B0503030101060003" pitchFamily="34" charset="0"/>
              </a:rPr>
              <a:t>Describtion</a:t>
            </a:r>
            <a:endParaRPr lang="en-US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9AFAB2B-699D-4237-B062-FA3864EEA09E}"/>
              </a:ext>
            </a:extLst>
          </p:cNvPr>
          <p:cNvSpPr txBox="1"/>
          <p:nvPr/>
        </p:nvSpPr>
        <p:spPr>
          <a:xfrm>
            <a:off x="9277662" y="5634107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solidFill>
                  <a:schemeClr val="bg1"/>
                </a:solidFill>
                <a:latin typeface="Raleway" panose="020B0503030101060003" pitchFamily="34" charset="0"/>
              </a:rPr>
              <a:t>Describtion</a:t>
            </a:r>
            <a:endParaRPr lang="en-US" sz="12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90329D62-D7CB-4916-A31C-E38584C103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114AD4C3-032D-44B8-A671-B3A4EA4A8A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71717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89FFD14-1C0A-4244-9DA8-745D0723F4EB}"/>
              </a:ext>
            </a:extLst>
          </p:cNvPr>
          <p:cNvSpPr/>
          <p:nvPr/>
        </p:nvSpPr>
        <p:spPr>
          <a:xfrm>
            <a:off x="1152061" y="1904976"/>
            <a:ext cx="376702" cy="304804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611B55-8067-45FB-9131-3B72E0706989}"/>
              </a:ext>
            </a:extLst>
          </p:cNvPr>
          <p:cNvSpPr txBox="1"/>
          <p:nvPr/>
        </p:nvSpPr>
        <p:spPr>
          <a:xfrm rot="16200000">
            <a:off x="-425923" y="2849042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CDE26DF-347D-4C14-996D-894231FEE019}"/>
              </a:ext>
            </a:extLst>
          </p:cNvPr>
          <p:cNvSpPr txBox="1"/>
          <p:nvPr/>
        </p:nvSpPr>
        <p:spPr>
          <a:xfrm>
            <a:off x="6456677" y="1058707"/>
            <a:ext cx="2104743" cy="800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latin typeface="Raleway" panose="020B0503030101060003" pitchFamily="34" charset="0"/>
              </a:rPr>
              <a:t>MARKETING</a:t>
            </a:r>
            <a:r>
              <a:rPr lang="en-US" sz="2000" b="1" dirty="0">
                <a:latin typeface="Raleway" panose="020B0503030101060003" pitchFamily="34" charset="0"/>
              </a:rPr>
              <a:t> </a:t>
            </a:r>
          </a:p>
          <a:p>
            <a:r>
              <a:rPr lang="en-US" sz="3200" b="1" dirty="0">
                <a:latin typeface="Raleway" panose="020B0503030101060003" pitchFamily="34" charset="0"/>
              </a:rPr>
              <a:t>SOLUTION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1158AD0-84EF-4233-8733-E7E8B965459F}"/>
              </a:ext>
            </a:extLst>
          </p:cNvPr>
          <p:cNvSpPr txBox="1"/>
          <p:nvPr/>
        </p:nvSpPr>
        <p:spPr>
          <a:xfrm>
            <a:off x="6445924" y="1860299"/>
            <a:ext cx="3012043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AND THE BEST </a:t>
            </a:r>
          </a:p>
          <a:p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aleway" panose="020B0503030101060003" pitchFamily="34" charset="0"/>
              </a:rPr>
              <a:t>PLANING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15EEE9D-A8DD-426E-890F-44464F78238D}"/>
              </a:ext>
            </a:extLst>
          </p:cNvPr>
          <p:cNvSpPr/>
          <p:nvPr/>
        </p:nvSpPr>
        <p:spPr>
          <a:xfrm>
            <a:off x="6456677" y="3099484"/>
            <a:ext cx="1138107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A1A786B-E502-4B4D-9389-A4AA5542DCA4}"/>
              </a:ext>
            </a:extLst>
          </p:cNvPr>
          <p:cNvSpPr txBox="1"/>
          <p:nvPr/>
        </p:nvSpPr>
        <p:spPr>
          <a:xfrm flipH="1">
            <a:off x="6445924" y="4147660"/>
            <a:ext cx="4594015" cy="1075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8A22EBD-FF8F-4409-9F98-FD9EB0C77981}"/>
              </a:ext>
            </a:extLst>
          </p:cNvPr>
          <p:cNvGrpSpPr/>
          <p:nvPr/>
        </p:nvGrpSpPr>
        <p:grpSpPr>
          <a:xfrm rot="5400000">
            <a:off x="8493962" y="5830863"/>
            <a:ext cx="134916" cy="421696"/>
            <a:chOff x="5874038" y="4482813"/>
            <a:chExt cx="305523" cy="954951"/>
          </a:xfrm>
          <a:solidFill>
            <a:schemeClr val="bg1">
              <a:lumMod val="50000"/>
            </a:schemeClr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E9CC9C42-C0FC-43BB-8983-A388425D951F}"/>
                </a:ext>
              </a:extLst>
            </p:cNvPr>
            <p:cNvSpPr/>
            <p:nvPr/>
          </p:nvSpPr>
          <p:spPr>
            <a:xfrm>
              <a:off x="5874038" y="4807527"/>
              <a:ext cx="305523" cy="30552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B05121AB-B1B2-4BD6-B89D-58A0C839FF9B}"/>
                </a:ext>
              </a:extLst>
            </p:cNvPr>
            <p:cNvSpPr/>
            <p:nvPr/>
          </p:nvSpPr>
          <p:spPr>
            <a:xfrm>
              <a:off x="5916034" y="4482813"/>
              <a:ext cx="221962" cy="2219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6780A65E-76D1-44A0-94A1-34B0E20AE94E}"/>
                </a:ext>
              </a:extLst>
            </p:cNvPr>
            <p:cNvSpPr/>
            <p:nvPr/>
          </p:nvSpPr>
          <p:spPr>
            <a:xfrm>
              <a:off x="5916034" y="5215802"/>
              <a:ext cx="221962" cy="2219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61F1F9E-F18F-4B8B-9A87-D4CAA17578EB}"/>
              </a:ext>
            </a:extLst>
          </p:cNvPr>
          <p:cNvSpPr txBox="1"/>
          <p:nvPr/>
        </p:nvSpPr>
        <p:spPr>
          <a:xfrm>
            <a:off x="6445924" y="3627730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F291-93C3-400C-9241-D2C5F314CE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96642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FF86EC1-E05B-4177-9671-0F6AD9242CCD}"/>
              </a:ext>
            </a:extLst>
          </p:cNvPr>
          <p:cNvSpPr/>
          <p:nvPr/>
        </p:nvSpPr>
        <p:spPr>
          <a:xfrm>
            <a:off x="0" y="5213350"/>
            <a:ext cx="4076700" cy="7856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B167781-6F5D-4915-B5F2-8C0A9F9711EB}"/>
              </a:ext>
            </a:extLst>
          </p:cNvPr>
          <p:cNvSpPr txBox="1"/>
          <p:nvPr/>
        </p:nvSpPr>
        <p:spPr>
          <a:xfrm>
            <a:off x="7313965" y="2836902"/>
            <a:ext cx="3776675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7200" b="1" dirty="0">
                <a:latin typeface="Raleway" panose="020B0503030101060003" pitchFamily="34" charset="0"/>
              </a:rPr>
              <a:t>MARKET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6D31C9F-59A3-466B-9C37-61981574172A}"/>
              </a:ext>
            </a:extLst>
          </p:cNvPr>
          <p:cNvSpPr/>
          <p:nvPr/>
        </p:nvSpPr>
        <p:spPr>
          <a:xfrm>
            <a:off x="6897093" y="3390900"/>
            <a:ext cx="319890" cy="3198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50B7AAB-50CF-43A1-AC6C-9393E4552321}"/>
              </a:ext>
            </a:extLst>
          </p:cNvPr>
          <p:cNvSpPr txBox="1"/>
          <p:nvPr/>
        </p:nvSpPr>
        <p:spPr>
          <a:xfrm flipH="1">
            <a:off x="7379776" y="3944898"/>
            <a:ext cx="3710864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C707598-E823-42A4-8E9E-2A35349F8FA5}"/>
              </a:ext>
            </a:extLst>
          </p:cNvPr>
          <p:cNvSpPr txBox="1"/>
          <p:nvPr/>
        </p:nvSpPr>
        <p:spPr>
          <a:xfrm>
            <a:off x="7379776" y="2668548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8ABB87-3880-4A18-A28D-E341505F1F92}"/>
              </a:ext>
            </a:extLst>
          </p:cNvPr>
          <p:cNvSpPr/>
          <p:nvPr/>
        </p:nvSpPr>
        <p:spPr>
          <a:xfrm>
            <a:off x="10840076" y="6289964"/>
            <a:ext cx="1351923" cy="5680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61C7AA1-405F-48F7-9EAE-2D7F377D81A1}"/>
              </a:ext>
            </a:extLst>
          </p:cNvPr>
          <p:cNvSpPr/>
          <p:nvPr/>
        </p:nvSpPr>
        <p:spPr>
          <a:xfrm>
            <a:off x="11715123" y="5740874"/>
            <a:ext cx="476877" cy="5680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hape 5760">
            <a:extLst>
              <a:ext uri="{FF2B5EF4-FFF2-40B4-BE49-F238E27FC236}">
                <a16:creationId xmlns:a16="http://schemas.microsoft.com/office/drawing/2014/main" xmlns="" id="{3B5B657A-6C4D-47CA-A66F-C284098D14FD}"/>
              </a:ext>
            </a:extLst>
          </p:cNvPr>
          <p:cNvSpPr/>
          <p:nvPr/>
        </p:nvSpPr>
        <p:spPr>
          <a:xfrm>
            <a:off x="11830587" y="5954682"/>
            <a:ext cx="245948" cy="249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071"/>
                </a:moveTo>
                <a:cubicBezTo>
                  <a:pt x="21600" y="19510"/>
                  <a:pt x="19830" y="21600"/>
                  <a:pt x="17351" y="21600"/>
                </a:cubicBezTo>
                <a:cubicBezTo>
                  <a:pt x="14518" y="21600"/>
                  <a:pt x="12748" y="19510"/>
                  <a:pt x="12748" y="17071"/>
                </a:cubicBezTo>
                <a:cubicBezTo>
                  <a:pt x="12748" y="17071"/>
                  <a:pt x="12748" y="16723"/>
                  <a:pt x="12748" y="16723"/>
                </a:cubicBezTo>
                <a:cubicBezTo>
                  <a:pt x="7436" y="14284"/>
                  <a:pt x="7436" y="14284"/>
                  <a:pt x="7436" y="14284"/>
                </a:cubicBezTo>
                <a:cubicBezTo>
                  <a:pt x="6728" y="14981"/>
                  <a:pt x="5666" y="15329"/>
                  <a:pt x="4603" y="15329"/>
                </a:cubicBezTo>
                <a:cubicBezTo>
                  <a:pt x="2125" y="15329"/>
                  <a:pt x="0" y="13239"/>
                  <a:pt x="0" y="10800"/>
                </a:cubicBezTo>
                <a:cubicBezTo>
                  <a:pt x="0" y="8361"/>
                  <a:pt x="2125" y="6271"/>
                  <a:pt x="4603" y="6271"/>
                </a:cubicBezTo>
                <a:cubicBezTo>
                  <a:pt x="5666" y="6271"/>
                  <a:pt x="6728" y="6968"/>
                  <a:pt x="7436" y="7665"/>
                </a:cubicBezTo>
                <a:cubicBezTo>
                  <a:pt x="12748" y="5226"/>
                  <a:pt x="12748" y="5226"/>
                  <a:pt x="12748" y="5226"/>
                </a:cubicBezTo>
                <a:cubicBezTo>
                  <a:pt x="12748" y="4877"/>
                  <a:pt x="12748" y="4877"/>
                  <a:pt x="12748" y="4529"/>
                </a:cubicBezTo>
                <a:cubicBezTo>
                  <a:pt x="12748" y="2090"/>
                  <a:pt x="14518" y="0"/>
                  <a:pt x="17351" y="0"/>
                </a:cubicBezTo>
                <a:cubicBezTo>
                  <a:pt x="19830" y="0"/>
                  <a:pt x="21600" y="2090"/>
                  <a:pt x="21600" y="4529"/>
                </a:cubicBezTo>
                <a:cubicBezTo>
                  <a:pt x="21600" y="6968"/>
                  <a:pt x="19830" y="9058"/>
                  <a:pt x="17351" y="9058"/>
                </a:cubicBezTo>
                <a:cubicBezTo>
                  <a:pt x="15934" y="9058"/>
                  <a:pt x="14872" y="8710"/>
                  <a:pt x="14164" y="8013"/>
                </a:cubicBezTo>
                <a:cubicBezTo>
                  <a:pt x="8852" y="10452"/>
                  <a:pt x="8852" y="10452"/>
                  <a:pt x="8852" y="10452"/>
                </a:cubicBezTo>
                <a:cubicBezTo>
                  <a:pt x="8852" y="10452"/>
                  <a:pt x="8852" y="10800"/>
                  <a:pt x="8852" y="10800"/>
                </a:cubicBezTo>
                <a:cubicBezTo>
                  <a:pt x="8852" y="11148"/>
                  <a:pt x="8852" y="11148"/>
                  <a:pt x="8852" y="11497"/>
                </a:cubicBezTo>
                <a:cubicBezTo>
                  <a:pt x="14164" y="13935"/>
                  <a:pt x="14164" y="13935"/>
                  <a:pt x="14164" y="13935"/>
                </a:cubicBezTo>
                <a:cubicBezTo>
                  <a:pt x="14872" y="13239"/>
                  <a:pt x="15934" y="12542"/>
                  <a:pt x="17351" y="12542"/>
                </a:cubicBezTo>
                <a:cubicBezTo>
                  <a:pt x="19830" y="12542"/>
                  <a:pt x="21600" y="14632"/>
                  <a:pt x="21600" y="17071"/>
                </a:cubicBezTo>
                <a:close/>
              </a:path>
            </a:pathLst>
          </a:cu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8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6C954D8-91A8-46AB-9276-E930E77ADCCC}"/>
              </a:ext>
            </a:extLst>
          </p:cNvPr>
          <p:cNvSpPr txBox="1"/>
          <p:nvPr/>
        </p:nvSpPr>
        <p:spPr>
          <a:xfrm>
            <a:off x="10909351" y="6461178"/>
            <a:ext cx="135192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2"/>
                </a:solidFill>
                <a:latin typeface="Raleway" panose="020B0503030101060003" pitchFamily="34" charset="0"/>
              </a:rPr>
              <a:t>Share it!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EEA646-371D-4BFE-8B66-5D9B609FB9E8}"/>
              </a:ext>
            </a:extLst>
          </p:cNvPr>
          <p:cNvSpPr txBox="1"/>
          <p:nvPr/>
        </p:nvSpPr>
        <p:spPr>
          <a:xfrm>
            <a:off x="574966" y="5514492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spc="600" dirty="0">
                <a:solidFill>
                  <a:schemeClr val="bg1"/>
                </a:solidFill>
                <a:latin typeface="Raleway" panose="020B0503030101060003" pitchFamily="34" charset="0"/>
              </a:rPr>
              <a:t>MORE / HOME / BACK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0CC8514-1BEE-42D7-AA8C-91350023A881}"/>
              </a:ext>
            </a:extLst>
          </p:cNvPr>
          <p:cNvSpPr txBox="1"/>
          <p:nvPr/>
        </p:nvSpPr>
        <p:spPr>
          <a:xfrm>
            <a:off x="5042205" y="1154073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This year 2019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0C7660CE-5707-460F-A81C-11673ADC600B}"/>
              </a:ext>
            </a:extLst>
          </p:cNvPr>
          <p:cNvCxnSpPr/>
          <p:nvPr/>
        </p:nvCxnSpPr>
        <p:spPr>
          <a:xfrm>
            <a:off x="3940802" y="1310285"/>
            <a:ext cx="9005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7C8AB43-3768-466D-9FB8-C4303760FC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xmlns="" id="{4888B088-7B8D-4021-A01D-5768F1404D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77904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06D0888-BC7E-4436-857D-483AF016F421}"/>
              </a:ext>
            </a:extLst>
          </p:cNvPr>
          <p:cNvSpPr/>
          <p:nvPr/>
        </p:nvSpPr>
        <p:spPr>
          <a:xfrm>
            <a:off x="8065826" y="4612943"/>
            <a:ext cx="1937155" cy="1787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C82CD08-D31B-4E49-B692-73CC5CD219D2}"/>
              </a:ext>
            </a:extLst>
          </p:cNvPr>
          <p:cNvSpPr txBox="1"/>
          <p:nvPr/>
        </p:nvSpPr>
        <p:spPr>
          <a:xfrm rot="16200000">
            <a:off x="9817346" y="2209132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D198A49-882A-4908-BDEA-4832E49E07EF}"/>
              </a:ext>
            </a:extLst>
          </p:cNvPr>
          <p:cNvSpPr txBox="1"/>
          <p:nvPr/>
        </p:nvSpPr>
        <p:spPr>
          <a:xfrm>
            <a:off x="5863715" y="3657601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This year 2019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D8B6CD3D-46DD-460C-8E00-E209A9C52A36}"/>
              </a:ext>
            </a:extLst>
          </p:cNvPr>
          <p:cNvCxnSpPr/>
          <p:nvPr/>
        </p:nvCxnSpPr>
        <p:spPr>
          <a:xfrm>
            <a:off x="4762312" y="3813813"/>
            <a:ext cx="9005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B2BF08F-3421-4C73-A369-68BF7A9976A6}"/>
              </a:ext>
            </a:extLst>
          </p:cNvPr>
          <p:cNvSpPr txBox="1"/>
          <p:nvPr/>
        </p:nvSpPr>
        <p:spPr>
          <a:xfrm>
            <a:off x="1156530" y="1346749"/>
            <a:ext cx="2104743" cy="800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latin typeface="Raleway" panose="020B0503030101060003" pitchFamily="34" charset="0"/>
              </a:rPr>
              <a:t>MARKETING</a:t>
            </a:r>
            <a:r>
              <a:rPr lang="en-US" sz="2000" b="1" dirty="0">
                <a:latin typeface="Raleway" panose="020B0503030101060003" pitchFamily="34" charset="0"/>
              </a:rPr>
              <a:t> </a:t>
            </a:r>
          </a:p>
          <a:p>
            <a:r>
              <a:rPr lang="en-US" sz="3200" b="1" dirty="0">
                <a:latin typeface="Raleway" panose="020B0503030101060003" pitchFamily="34" charset="0"/>
              </a:rPr>
              <a:t>SOLUTION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5763ADA-A757-4CEE-9315-C73F496B4321}"/>
              </a:ext>
            </a:extLst>
          </p:cNvPr>
          <p:cNvSpPr txBox="1"/>
          <p:nvPr/>
        </p:nvSpPr>
        <p:spPr>
          <a:xfrm>
            <a:off x="1145777" y="2148341"/>
            <a:ext cx="3012043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b="1" dirty="0">
                <a:latin typeface="Raleway" panose="020B0503030101060003" pitchFamily="34" charset="0"/>
              </a:rPr>
              <a:t>AND THE BEST </a:t>
            </a:r>
          </a:p>
          <a:p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Raleway" panose="020B0503030101060003" pitchFamily="34" charset="0"/>
              </a:rPr>
              <a:t>PLANING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7F2865FE-A65B-4CA7-9656-75076298E806}"/>
              </a:ext>
            </a:extLst>
          </p:cNvPr>
          <p:cNvSpPr/>
          <p:nvPr/>
        </p:nvSpPr>
        <p:spPr>
          <a:xfrm>
            <a:off x="1156530" y="3387526"/>
            <a:ext cx="1138107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3E23810-44D1-419C-A195-9D22C3574AE1}"/>
              </a:ext>
            </a:extLst>
          </p:cNvPr>
          <p:cNvSpPr txBox="1"/>
          <p:nvPr/>
        </p:nvSpPr>
        <p:spPr>
          <a:xfrm flipH="1">
            <a:off x="1145776" y="4435702"/>
            <a:ext cx="2872041" cy="1629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1162170-20D0-4004-B80A-5CDD8D73C3C4}"/>
              </a:ext>
            </a:extLst>
          </p:cNvPr>
          <p:cNvSpPr txBox="1"/>
          <p:nvPr/>
        </p:nvSpPr>
        <p:spPr>
          <a:xfrm>
            <a:off x="1145777" y="3915772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AE13A2B-ED2F-4840-872A-7FD25E42AC07}"/>
              </a:ext>
            </a:extLst>
          </p:cNvPr>
          <p:cNvSpPr txBox="1"/>
          <p:nvPr/>
        </p:nvSpPr>
        <p:spPr>
          <a:xfrm flipH="1">
            <a:off x="8207452" y="4936258"/>
            <a:ext cx="1605506" cy="1075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3329E91-C67C-4E51-885F-914A4D2E92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6A12EAD-248F-4CA6-BF0E-AF77BEAC45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380630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CFB40FC-EADC-4C3B-B4F5-7196C7804148}"/>
              </a:ext>
            </a:extLst>
          </p:cNvPr>
          <p:cNvSpPr/>
          <p:nvPr/>
        </p:nvSpPr>
        <p:spPr>
          <a:xfrm>
            <a:off x="8201892" y="0"/>
            <a:ext cx="3408218" cy="28540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1FA6275-0E76-4155-ABA4-41881C2B6C96}"/>
              </a:ext>
            </a:extLst>
          </p:cNvPr>
          <p:cNvSpPr txBox="1"/>
          <p:nvPr/>
        </p:nvSpPr>
        <p:spPr>
          <a:xfrm>
            <a:off x="1026415" y="1976749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2229391-B55B-4EBD-BD87-F158EFBFC1CD}"/>
              </a:ext>
            </a:extLst>
          </p:cNvPr>
          <p:cNvSpPr txBox="1"/>
          <p:nvPr/>
        </p:nvSpPr>
        <p:spPr>
          <a:xfrm>
            <a:off x="1026415" y="2256608"/>
            <a:ext cx="4605428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Best part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ANOTHER SITE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A710EAC-192F-4D34-91CC-A3A77B309C46}"/>
              </a:ext>
            </a:extLst>
          </p:cNvPr>
          <p:cNvSpPr txBox="1"/>
          <p:nvPr/>
        </p:nvSpPr>
        <p:spPr>
          <a:xfrm flipH="1">
            <a:off x="1026414" y="4008864"/>
            <a:ext cx="2003215" cy="21835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623E7AD0-E181-4EB4-8BB3-E10F418001C0}"/>
              </a:ext>
            </a:extLst>
          </p:cNvPr>
          <p:cNvSpPr txBox="1"/>
          <p:nvPr/>
        </p:nvSpPr>
        <p:spPr>
          <a:xfrm flipH="1">
            <a:off x="3628628" y="4008864"/>
            <a:ext cx="2003215" cy="21835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E3AB4096-E9A1-494D-9014-3CA70394E655}"/>
              </a:ext>
            </a:extLst>
          </p:cNvPr>
          <p:cNvCxnSpPr>
            <a:cxnSpLocks/>
          </p:cNvCxnSpPr>
          <p:nvPr/>
        </p:nvCxnSpPr>
        <p:spPr>
          <a:xfrm>
            <a:off x="9485847" y="5604782"/>
            <a:ext cx="9559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A92EFAE7-C034-42ED-8C63-B7893AA921CC}"/>
              </a:ext>
            </a:extLst>
          </p:cNvPr>
          <p:cNvCxnSpPr>
            <a:cxnSpLocks/>
          </p:cNvCxnSpPr>
          <p:nvPr/>
        </p:nvCxnSpPr>
        <p:spPr>
          <a:xfrm>
            <a:off x="9749083" y="5604782"/>
            <a:ext cx="415636" cy="0"/>
          </a:xfrm>
          <a:prstGeom prst="line">
            <a:avLst/>
          </a:prstGeom>
          <a:ln w="28575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E31681B-28C6-4B00-AB22-06CA5AA12538}"/>
              </a:ext>
            </a:extLst>
          </p:cNvPr>
          <p:cNvSpPr txBox="1"/>
          <p:nvPr/>
        </p:nvSpPr>
        <p:spPr>
          <a:xfrm>
            <a:off x="9346603" y="5864374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4EDA846-D65E-49FD-8EDE-706CC0C1A6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815CB2E-F47B-460D-BD33-0976EA3F60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602696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2E522CD-BAEC-4AFB-8457-6B587FC3E3AC}"/>
              </a:ext>
            </a:extLst>
          </p:cNvPr>
          <p:cNvSpPr/>
          <p:nvPr/>
        </p:nvSpPr>
        <p:spPr>
          <a:xfrm>
            <a:off x="10693" y="1409116"/>
            <a:ext cx="10615744" cy="47936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985D95A-0F85-437B-BD1F-40DACD651EAE}"/>
              </a:ext>
            </a:extLst>
          </p:cNvPr>
          <p:cNvSpPr/>
          <p:nvPr/>
        </p:nvSpPr>
        <p:spPr>
          <a:xfrm>
            <a:off x="9052777" y="2119746"/>
            <a:ext cx="2241273" cy="21474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A3AF001-6751-403C-8B16-EC190C9F5D6A}"/>
              </a:ext>
            </a:extLst>
          </p:cNvPr>
          <p:cNvSpPr/>
          <p:nvPr/>
        </p:nvSpPr>
        <p:spPr>
          <a:xfrm>
            <a:off x="6374289" y="1413164"/>
            <a:ext cx="2241274" cy="21474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CCD9B8F-D85E-4CB9-8D53-630D8F31A8B9}"/>
              </a:ext>
            </a:extLst>
          </p:cNvPr>
          <p:cNvSpPr/>
          <p:nvPr/>
        </p:nvSpPr>
        <p:spPr>
          <a:xfrm>
            <a:off x="3698954" y="471055"/>
            <a:ext cx="2241274" cy="21474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B4FDC3B-2A7B-4037-841A-7915A1C092FE}"/>
              </a:ext>
            </a:extLst>
          </p:cNvPr>
          <p:cNvSpPr/>
          <p:nvPr/>
        </p:nvSpPr>
        <p:spPr>
          <a:xfrm>
            <a:off x="1028779" y="2119746"/>
            <a:ext cx="2241274" cy="21474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6D2DA2D-E347-4382-891A-66877866DF0E}"/>
              </a:ext>
            </a:extLst>
          </p:cNvPr>
          <p:cNvSpPr txBox="1"/>
          <p:nvPr/>
        </p:nvSpPr>
        <p:spPr>
          <a:xfrm>
            <a:off x="1028779" y="4572793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A1A2853-9314-49FE-B523-3354E251A798}"/>
              </a:ext>
            </a:extLst>
          </p:cNvPr>
          <p:cNvSpPr txBox="1"/>
          <p:nvPr/>
        </p:nvSpPr>
        <p:spPr>
          <a:xfrm flipH="1">
            <a:off x="1048763" y="4892189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A7E65D9-DFEC-4FB8-9878-933A403FFE5C}"/>
              </a:ext>
            </a:extLst>
          </p:cNvPr>
          <p:cNvSpPr txBox="1"/>
          <p:nvPr/>
        </p:nvSpPr>
        <p:spPr>
          <a:xfrm>
            <a:off x="3698954" y="4572793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9B5D61D-4AE3-4A76-80F6-AE9937F4C09A}"/>
              </a:ext>
            </a:extLst>
          </p:cNvPr>
          <p:cNvSpPr txBox="1"/>
          <p:nvPr/>
        </p:nvSpPr>
        <p:spPr>
          <a:xfrm flipH="1">
            <a:off x="3718938" y="4892189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8E6F1454-9A45-4ECF-BC38-53A7627F39ED}"/>
              </a:ext>
            </a:extLst>
          </p:cNvPr>
          <p:cNvSpPr txBox="1"/>
          <p:nvPr/>
        </p:nvSpPr>
        <p:spPr>
          <a:xfrm>
            <a:off x="6389113" y="4572793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6E416F2-2C0F-4CF6-A118-CA119915CD01}"/>
              </a:ext>
            </a:extLst>
          </p:cNvPr>
          <p:cNvSpPr txBox="1"/>
          <p:nvPr/>
        </p:nvSpPr>
        <p:spPr>
          <a:xfrm flipH="1">
            <a:off x="6409097" y="4892189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1B9CE71-7962-4D7F-97CA-8445414CD419}"/>
              </a:ext>
            </a:extLst>
          </p:cNvPr>
          <p:cNvSpPr txBox="1"/>
          <p:nvPr/>
        </p:nvSpPr>
        <p:spPr>
          <a:xfrm>
            <a:off x="9052777" y="4572793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1D4087C-C01F-42E5-9EAD-F35CF0D99CDF}"/>
              </a:ext>
            </a:extLst>
          </p:cNvPr>
          <p:cNvSpPr txBox="1"/>
          <p:nvPr/>
        </p:nvSpPr>
        <p:spPr>
          <a:xfrm flipH="1">
            <a:off x="9072761" y="4892189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D4365828-AF1F-4651-A3B1-C56DC97DC883}"/>
              </a:ext>
            </a:extLst>
          </p:cNvPr>
          <p:cNvCxnSpPr>
            <a:cxnSpLocks/>
          </p:cNvCxnSpPr>
          <p:nvPr/>
        </p:nvCxnSpPr>
        <p:spPr>
          <a:xfrm>
            <a:off x="11693236" y="5666509"/>
            <a:ext cx="0" cy="665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4F39A5D-36D7-45A3-A9AB-A873F3A56B57}"/>
              </a:ext>
            </a:extLst>
          </p:cNvPr>
          <p:cNvSpPr txBox="1"/>
          <p:nvPr/>
        </p:nvSpPr>
        <p:spPr>
          <a:xfrm>
            <a:off x="967601" y="6472993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spc="600" dirty="0">
                <a:latin typeface="Raleway" panose="020B0503030101060003" pitchFamily="34" charset="0"/>
              </a:rPr>
              <a:t>MORE / HOME / BACK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DA906ED2-FEC0-4D95-9950-B6C734AD392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xmlns="" id="{BB0A46B6-790F-4F88-80F9-377F74B189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xmlns="" id="{022E2544-2488-4559-A469-2838FDB325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xmlns="" id="{8DCFA423-0C16-4934-A37B-D2C71AFFA5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12333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176F08D9-9258-4E08-8B05-2DB969174341}"/>
              </a:ext>
            </a:extLst>
          </p:cNvPr>
          <p:cNvSpPr/>
          <p:nvPr/>
        </p:nvSpPr>
        <p:spPr>
          <a:xfrm>
            <a:off x="6035438" y="2345878"/>
            <a:ext cx="914400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367155AA-9356-43F2-9101-95912C272C4A}"/>
              </a:ext>
            </a:extLst>
          </p:cNvPr>
          <p:cNvSpPr/>
          <p:nvPr/>
        </p:nvSpPr>
        <p:spPr>
          <a:xfrm>
            <a:off x="9590872" y="2290460"/>
            <a:ext cx="914400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EE4FF93-6356-494B-A98A-DA2A6D3A7178}"/>
              </a:ext>
            </a:extLst>
          </p:cNvPr>
          <p:cNvSpPr/>
          <p:nvPr/>
        </p:nvSpPr>
        <p:spPr>
          <a:xfrm>
            <a:off x="2401804" y="775855"/>
            <a:ext cx="3732296" cy="50984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C6A6BB1-FD20-4DFA-B78D-54BE8085CEED}"/>
              </a:ext>
            </a:extLst>
          </p:cNvPr>
          <p:cNvSpPr/>
          <p:nvPr/>
        </p:nvSpPr>
        <p:spPr>
          <a:xfrm>
            <a:off x="2487495" y="2318169"/>
            <a:ext cx="914400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C352ACA-D4B0-4624-AD79-EF3B5ECADB0A}"/>
              </a:ext>
            </a:extLst>
          </p:cNvPr>
          <p:cNvSpPr txBox="1"/>
          <p:nvPr/>
        </p:nvSpPr>
        <p:spPr>
          <a:xfrm>
            <a:off x="1467219" y="3413055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C10FBE4-0DFE-45DB-864A-DD084FF07AC3}"/>
              </a:ext>
            </a:extLst>
          </p:cNvPr>
          <p:cNvSpPr txBox="1"/>
          <p:nvPr/>
        </p:nvSpPr>
        <p:spPr>
          <a:xfrm flipH="1">
            <a:off x="1487203" y="3732451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B6B3096-8722-4DAB-84BA-26AAFDB895DC}"/>
              </a:ext>
            </a:extLst>
          </p:cNvPr>
          <p:cNvSpPr txBox="1"/>
          <p:nvPr/>
        </p:nvSpPr>
        <p:spPr>
          <a:xfrm>
            <a:off x="5021973" y="3413055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964221D-ACBC-4B9A-AC9B-5EC4CB29FAD8}"/>
              </a:ext>
            </a:extLst>
          </p:cNvPr>
          <p:cNvSpPr txBox="1"/>
          <p:nvPr/>
        </p:nvSpPr>
        <p:spPr>
          <a:xfrm flipH="1">
            <a:off x="5041957" y="3732451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10AD13E-5FFD-4238-968D-4183BFAA366A}"/>
              </a:ext>
            </a:extLst>
          </p:cNvPr>
          <p:cNvSpPr txBox="1"/>
          <p:nvPr/>
        </p:nvSpPr>
        <p:spPr>
          <a:xfrm>
            <a:off x="8556743" y="3413055"/>
            <a:ext cx="11627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Raleway" panose="020B0503030101060003" pitchFamily="34" charset="0"/>
              </a:rPr>
              <a:t>Creative Design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16D8090-2981-4E23-9C3B-C8DE73FD431B}"/>
              </a:ext>
            </a:extLst>
          </p:cNvPr>
          <p:cNvSpPr txBox="1"/>
          <p:nvPr/>
        </p:nvSpPr>
        <p:spPr>
          <a:xfrm flipH="1">
            <a:off x="8576727" y="3732451"/>
            <a:ext cx="17356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i="1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i="1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i="1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CAE99C1-0124-43CA-8122-6247916FD14D}"/>
              </a:ext>
            </a:extLst>
          </p:cNvPr>
          <p:cNvSpPr txBox="1"/>
          <p:nvPr/>
        </p:nvSpPr>
        <p:spPr>
          <a:xfrm flipH="1">
            <a:off x="3103738" y="4983805"/>
            <a:ext cx="3964947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CC152F3-0550-424E-8E69-F150B4CF0129}"/>
              </a:ext>
            </a:extLst>
          </p:cNvPr>
          <p:cNvSpPr txBox="1"/>
          <p:nvPr/>
        </p:nvSpPr>
        <p:spPr>
          <a:xfrm>
            <a:off x="661111" y="5217860"/>
            <a:ext cx="2104743" cy="800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latin typeface="Raleway" panose="020B0503030101060003" pitchFamily="34" charset="0"/>
              </a:rPr>
              <a:t>MARKETING</a:t>
            </a:r>
            <a:r>
              <a:rPr lang="en-US" sz="2000" b="1" dirty="0">
                <a:latin typeface="Raleway" panose="020B0503030101060003" pitchFamily="34" charset="0"/>
              </a:rPr>
              <a:t> </a:t>
            </a:r>
          </a:p>
          <a:p>
            <a:r>
              <a:rPr lang="en-US" sz="3200" b="1" dirty="0">
                <a:latin typeface="Raleway" panose="020B0503030101060003" pitchFamily="34" charset="0"/>
              </a:rPr>
              <a:t>SOLUTION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979A2547-F502-4D33-AB1D-1B7A5762ED76}"/>
              </a:ext>
            </a:extLst>
          </p:cNvPr>
          <p:cNvCxnSpPr/>
          <p:nvPr/>
        </p:nvCxnSpPr>
        <p:spPr>
          <a:xfrm>
            <a:off x="7647709" y="4983805"/>
            <a:ext cx="0" cy="1251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4A11DF36-FACF-4963-B5EE-B668055F8DBD}"/>
              </a:ext>
            </a:extLst>
          </p:cNvPr>
          <p:cNvSpPr txBox="1"/>
          <p:nvPr/>
        </p:nvSpPr>
        <p:spPr>
          <a:xfrm flipH="1">
            <a:off x="8295744" y="5011514"/>
            <a:ext cx="2590255" cy="1127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</a:t>
            </a:r>
          </a:p>
          <a:p>
            <a:pPr algn="just">
              <a:lnSpc>
                <a:spcPct val="150000"/>
              </a:lnSpc>
            </a:pPr>
            <a:endParaRPr lang="en-US" sz="10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AE651B53-031B-4F58-BD26-418E2E78A7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2E914B94-9F52-493D-AC22-2578242A6C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3A8A5EE-4AA6-4C2E-8662-1B1C717193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95361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599C645-170C-4889-8DB2-65577B4F2FA6}"/>
              </a:ext>
            </a:extLst>
          </p:cNvPr>
          <p:cNvSpPr txBox="1"/>
          <p:nvPr/>
        </p:nvSpPr>
        <p:spPr>
          <a:xfrm>
            <a:off x="767464" y="4074348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72965EF-7030-46A1-B589-2BFFCF5E61C0}"/>
              </a:ext>
            </a:extLst>
          </p:cNvPr>
          <p:cNvSpPr txBox="1"/>
          <p:nvPr/>
        </p:nvSpPr>
        <p:spPr>
          <a:xfrm>
            <a:off x="767464" y="4354207"/>
            <a:ext cx="5294719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Multi-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TEMPLATE SLIDE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5FCFDC0-84FA-4565-A347-1BB40EF6AB0B}"/>
              </a:ext>
            </a:extLst>
          </p:cNvPr>
          <p:cNvSpPr txBox="1"/>
          <p:nvPr/>
        </p:nvSpPr>
        <p:spPr>
          <a:xfrm flipH="1">
            <a:off x="8411884" y="1616835"/>
            <a:ext cx="1723293" cy="2460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5F39BDBF-B2B2-4D0A-A8FE-B5C30B4EB003}"/>
              </a:ext>
            </a:extLst>
          </p:cNvPr>
          <p:cNvCxnSpPr/>
          <p:nvPr/>
        </p:nvCxnSpPr>
        <p:spPr>
          <a:xfrm>
            <a:off x="7910945" y="2102791"/>
            <a:ext cx="0" cy="915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C275771A-2488-465D-87DA-A1404EB3D917}"/>
              </a:ext>
            </a:extLst>
          </p:cNvPr>
          <p:cNvCxnSpPr>
            <a:cxnSpLocks/>
          </p:cNvCxnSpPr>
          <p:nvPr/>
        </p:nvCxnSpPr>
        <p:spPr>
          <a:xfrm>
            <a:off x="7910945" y="2386808"/>
            <a:ext cx="0" cy="346765"/>
          </a:xfrm>
          <a:prstGeom prst="line">
            <a:avLst/>
          </a:prstGeom>
          <a:ln w="28575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0877589-C0F7-4F95-8755-18D2A274F2B6}"/>
              </a:ext>
            </a:extLst>
          </p:cNvPr>
          <p:cNvSpPr txBox="1"/>
          <p:nvPr/>
        </p:nvSpPr>
        <p:spPr>
          <a:xfrm>
            <a:off x="8257309" y="5585313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600" dirty="0">
                <a:latin typeface="Raleway" panose="020B0503030101060003" pitchFamily="34" charset="0"/>
              </a:rPr>
              <a:t>MORE/HOME/BACK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E0BE30E-C21C-4264-97BC-B3FE2289A1D3}"/>
              </a:ext>
            </a:extLst>
          </p:cNvPr>
          <p:cNvSpPr/>
          <p:nvPr/>
        </p:nvSpPr>
        <p:spPr>
          <a:xfrm>
            <a:off x="8257309" y="5148766"/>
            <a:ext cx="2030178" cy="2496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hape 5760">
            <a:extLst>
              <a:ext uri="{FF2B5EF4-FFF2-40B4-BE49-F238E27FC236}">
                <a16:creationId xmlns:a16="http://schemas.microsoft.com/office/drawing/2014/main" xmlns="" id="{153D0749-0323-43A7-A535-3EA3DD3C07AE}"/>
              </a:ext>
            </a:extLst>
          </p:cNvPr>
          <p:cNvSpPr/>
          <p:nvPr/>
        </p:nvSpPr>
        <p:spPr>
          <a:xfrm>
            <a:off x="8422647" y="5195453"/>
            <a:ext cx="148203" cy="150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071"/>
                </a:moveTo>
                <a:cubicBezTo>
                  <a:pt x="21600" y="19510"/>
                  <a:pt x="19830" y="21600"/>
                  <a:pt x="17351" y="21600"/>
                </a:cubicBezTo>
                <a:cubicBezTo>
                  <a:pt x="14518" y="21600"/>
                  <a:pt x="12748" y="19510"/>
                  <a:pt x="12748" y="17071"/>
                </a:cubicBezTo>
                <a:cubicBezTo>
                  <a:pt x="12748" y="17071"/>
                  <a:pt x="12748" y="16723"/>
                  <a:pt x="12748" y="16723"/>
                </a:cubicBezTo>
                <a:cubicBezTo>
                  <a:pt x="7436" y="14284"/>
                  <a:pt x="7436" y="14284"/>
                  <a:pt x="7436" y="14284"/>
                </a:cubicBezTo>
                <a:cubicBezTo>
                  <a:pt x="6728" y="14981"/>
                  <a:pt x="5666" y="15329"/>
                  <a:pt x="4603" y="15329"/>
                </a:cubicBezTo>
                <a:cubicBezTo>
                  <a:pt x="2125" y="15329"/>
                  <a:pt x="0" y="13239"/>
                  <a:pt x="0" y="10800"/>
                </a:cubicBezTo>
                <a:cubicBezTo>
                  <a:pt x="0" y="8361"/>
                  <a:pt x="2125" y="6271"/>
                  <a:pt x="4603" y="6271"/>
                </a:cubicBezTo>
                <a:cubicBezTo>
                  <a:pt x="5666" y="6271"/>
                  <a:pt x="6728" y="6968"/>
                  <a:pt x="7436" y="7665"/>
                </a:cubicBezTo>
                <a:cubicBezTo>
                  <a:pt x="12748" y="5226"/>
                  <a:pt x="12748" y="5226"/>
                  <a:pt x="12748" y="5226"/>
                </a:cubicBezTo>
                <a:cubicBezTo>
                  <a:pt x="12748" y="4877"/>
                  <a:pt x="12748" y="4877"/>
                  <a:pt x="12748" y="4529"/>
                </a:cubicBezTo>
                <a:cubicBezTo>
                  <a:pt x="12748" y="2090"/>
                  <a:pt x="14518" y="0"/>
                  <a:pt x="17351" y="0"/>
                </a:cubicBezTo>
                <a:cubicBezTo>
                  <a:pt x="19830" y="0"/>
                  <a:pt x="21600" y="2090"/>
                  <a:pt x="21600" y="4529"/>
                </a:cubicBezTo>
                <a:cubicBezTo>
                  <a:pt x="21600" y="6968"/>
                  <a:pt x="19830" y="9058"/>
                  <a:pt x="17351" y="9058"/>
                </a:cubicBezTo>
                <a:cubicBezTo>
                  <a:pt x="15934" y="9058"/>
                  <a:pt x="14872" y="8710"/>
                  <a:pt x="14164" y="8013"/>
                </a:cubicBezTo>
                <a:cubicBezTo>
                  <a:pt x="8852" y="10452"/>
                  <a:pt x="8852" y="10452"/>
                  <a:pt x="8852" y="10452"/>
                </a:cubicBezTo>
                <a:cubicBezTo>
                  <a:pt x="8852" y="10452"/>
                  <a:pt x="8852" y="10800"/>
                  <a:pt x="8852" y="10800"/>
                </a:cubicBezTo>
                <a:cubicBezTo>
                  <a:pt x="8852" y="11148"/>
                  <a:pt x="8852" y="11148"/>
                  <a:pt x="8852" y="11497"/>
                </a:cubicBezTo>
                <a:cubicBezTo>
                  <a:pt x="14164" y="13935"/>
                  <a:pt x="14164" y="13935"/>
                  <a:pt x="14164" y="13935"/>
                </a:cubicBezTo>
                <a:cubicBezTo>
                  <a:pt x="14872" y="13239"/>
                  <a:pt x="15934" y="12542"/>
                  <a:pt x="17351" y="12542"/>
                </a:cubicBezTo>
                <a:cubicBezTo>
                  <a:pt x="19830" y="12542"/>
                  <a:pt x="21600" y="14632"/>
                  <a:pt x="21600" y="17071"/>
                </a:cubicBezTo>
                <a:close/>
              </a:path>
            </a:pathLst>
          </a:cu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8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82E02EF-F09B-4308-AF6F-71EB3646A9A9}"/>
              </a:ext>
            </a:extLst>
          </p:cNvPr>
          <p:cNvSpPr txBox="1"/>
          <p:nvPr/>
        </p:nvSpPr>
        <p:spPr>
          <a:xfrm>
            <a:off x="8871814" y="5127806"/>
            <a:ext cx="2030178" cy="2690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solidFill>
                  <a:schemeClr val="bg1"/>
                </a:solidFill>
                <a:latin typeface="Raleway" panose="020B0503030101060003" pitchFamily="34" charset="0"/>
              </a:rPr>
              <a:t>Share it!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A7FD3EB-8D30-42CD-8D0F-704AF5148AAB}"/>
              </a:ext>
            </a:extLst>
          </p:cNvPr>
          <p:cNvSpPr txBox="1"/>
          <p:nvPr/>
        </p:nvSpPr>
        <p:spPr>
          <a:xfrm>
            <a:off x="767464" y="1883629"/>
            <a:ext cx="3106620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D" sz="4000" b="1" spc="600" dirty="0">
                <a:solidFill>
                  <a:srgbClr val="222222"/>
                </a:solidFill>
                <a:latin typeface="Raleway" panose="020B0503030101060003" pitchFamily="34" charset="0"/>
              </a:rPr>
              <a:t>Strengths</a:t>
            </a:r>
            <a:endParaRPr lang="en-ID" sz="4000" b="1" spc="600" dirty="0">
              <a:latin typeface="Raleway" panose="020B05030301010600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915D68E-1CDC-43EF-9974-DF053A6E6B29}"/>
              </a:ext>
            </a:extLst>
          </p:cNvPr>
          <p:cNvSpPr txBox="1"/>
          <p:nvPr/>
        </p:nvSpPr>
        <p:spPr>
          <a:xfrm flipH="1">
            <a:off x="767466" y="2570165"/>
            <a:ext cx="3709774" cy="896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0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158B7F84-C215-4731-A368-A2AAA12027CB}"/>
              </a:ext>
            </a:extLst>
          </p:cNvPr>
          <p:cNvSpPr/>
          <p:nvPr/>
        </p:nvSpPr>
        <p:spPr>
          <a:xfrm rot="10800000" flipV="1">
            <a:off x="425636" y="2013198"/>
            <a:ext cx="207855" cy="1791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92A236D-08E8-4A91-9B66-D3677BA2DC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28454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35D88A0-F575-4C6A-A0E6-CDDD50956CB6}"/>
              </a:ext>
            </a:extLst>
          </p:cNvPr>
          <p:cNvSpPr txBox="1"/>
          <p:nvPr/>
        </p:nvSpPr>
        <p:spPr>
          <a:xfrm>
            <a:off x="8180276" y="1259442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34DAFE-91A3-405A-9B24-EA4AB9682663}"/>
              </a:ext>
            </a:extLst>
          </p:cNvPr>
          <p:cNvSpPr txBox="1"/>
          <p:nvPr/>
        </p:nvSpPr>
        <p:spPr>
          <a:xfrm>
            <a:off x="8180276" y="1942024"/>
            <a:ext cx="3273332" cy="18466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Multi-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TEMPLATE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SLIDE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91DBE1A-291E-4181-BB3F-094D6A6178CF}"/>
              </a:ext>
            </a:extLst>
          </p:cNvPr>
          <p:cNvSpPr txBox="1"/>
          <p:nvPr/>
        </p:nvSpPr>
        <p:spPr>
          <a:xfrm>
            <a:off x="839381" y="1634248"/>
            <a:ext cx="427294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ID" sz="4000" b="1" spc="600" dirty="0">
                <a:latin typeface="Raleway" panose="020B0503030101060003" pitchFamily="34" charset="0"/>
              </a:rPr>
              <a:t>Weaknesses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72E35DE-A145-4120-8AB3-5F411DFCB65B}"/>
              </a:ext>
            </a:extLst>
          </p:cNvPr>
          <p:cNvSpPr txBox="1"/>
          <p:nvPr/>
        </p:nvSpPr>
        <p:spPr>
          <a:xfrm flipH="1">
            <a:off x="839383" y="2320784"/>
            <a:ext cx="3172341" cy="1127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0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xmlns="" id="{6F3B34B8-CDC4-41DE-9C77-12E591D7EAF6}"/>
              </a:ext>
            </a:extLst>
          </p:cNvPr>
          <p:cNvSpPr/>
          <p:nvPr/>
        </p:nvSpPr>
        <p:spPr>
          <a:xfrm rot="10800000">
            <a:off x="497553" y="1763817"/>
            <a:ext cx="207855" cy="17918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94B180C-4755-4484-ACB7-61B98A63C38B}"/>
              </a:ext>
            </a:extLst>
          </p:cNvPr>
          <p:cNvSpPr txBox="1"/>
          <p:nvPr/>
        </p:nvSpPr>
        <p:spPr>
          <a:xfrm>
            <a:off x="781742" y="4106380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latin typeface="Raleway" panose="020B0503030101060003" pitchFamily="34" charset="0"/>
                <a:cs typeface="Poppins" panose="02000000000000000000" pitchFamily="2" charset="0"/>
              </a:rPr>
              <a:t>95,4%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A93A519-E984-405B-BB60-85BD615CDBC6}"/>
              </a:ext>
            </a:extLst>
          </p:cNvPr>
          <p:cNvSpPr txBox="1"/>
          <p:nvPr/>
        </p:nvSpPr>
        <p:spPr>
          <a:xfrm>
            <a:off x="509281" y="4485089"/>
            <a:ext cx="95378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latin typeface="Raleway" panose="020B0503030101060003" pitchFamily="34" charset="0"/>
              </a:rPr>
              <a:t>Marketing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3A4AD6B-F119-4329-849F-36760DEC80A8}"/>
              </a:ext>
            </a:extLst>
          </p:cNvPr>
          <p:cNvSpPr txBox="1"/>
          <p:nvPr/>
        </p:nvSpPr>
        <p:spPr>
          <a:xfrm>
            <a:off x="3685463" y="4106380"/>
            <a:ext cx="4167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latin typeface="Raleway" panose="020B0503030101060003" pitchFamily="34" charset="0"/>
                <a:cs typeface="Poppins" panose="02000000000000000000" pitchFamily="2" charset="0"/>
              </a:rPr>
              <a:t>54%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C6D78AE-F521-456C-9456-1211EBB50FEC}"/>
              </a:ext>
            </a:extLst>
          </p:cNvPr>
          <p:cNvSpPr txBox="1"/>
          <p:nvPr/>
        </p:nvSpPr>
        <p:spPr>
          <a:xfrm>
            <a:off x="3413002" y="4485089"/>
            <a:ext cx="11974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latin typeface="Raleway" panose="020B0503030101060003" pitchFamily="34" charset="0"/>
              </a:rPr>
              <a:t>Consultation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9B9037B-49F0-4F44-9AFD-28252E6F38A2}"/>
              </a:ext>
            </a:extLst>
          </p:cNvPr>
          <p:cNvSpPr txBox="1"/>
          <p:nvPr/>
        </p:nvSpPr>
        <p:spPr>
          <a:xfrm>
            <a:off x="2180728" y="4106380"/>
            <a:ext cx="4360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latin typeface="Raleway" panose="020B0503030101060003" pitchFamily="34" charset="0"/>
                <a:cs typeface="Poppins" panose="02000000000000000000" pitchFamily="2" charset="0"/>
              </a:rPr>
              <a:t>98%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BCB7D42-B120-46F5-94BB-22A6CC38F1CA}"/>
              </a:ext>
            </a:extLst>
          </p:cNvPr>
          <p:cNvSpPr txBox="1"/>
          <p:nvPr/>
        </p:nvSpPr>
        <p:spPr>
          <a:xfrm>
            <a:off x="1908267" y="4485089"/>
            <a:ext cx="116378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latin typeface="Raleway" panose="020B0503030101060003" pitchFamily="34" charset="0"/>
              </a:rPr>
              <a:t>Professional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CD1FDD8-1B5F-4A7A-ACFE-6452B1CD8548}"/>
              </a:ext>
            </a:extLst>
          </p:cNvPr>
          <p:cNvSpPr txBox="1"/>
          <p:nvPr/>
        </p:nvSpPr>
        <p:spPr>
          <a:xfrm flipH="1">
            <a:off x="509280" y="5105197"/>
            <a:ext cx="410116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8478D67-8C5A-4D75-B32A-16149C7EC03B}"/>
              </a:ext>
            </a:extLst>
          </p:cNvPr>
          <p:cNvSpPr txBox="1"/>
          <p:nvPr/>
        </p:nvSpPr>
        <p:spPr>
          <a:xfrm flipH="1">
            <a:off x="8180276" y="4383379"/>
            <a:ext cx="3055760" cy="16433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C90E1A0-0AE8-4522-9F9A-6B510066F9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10139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485734D-7DE0-49AF-9766-0BB384227EB0}"/>
              </a:ext>
            </a:extLst>
          </p:cNvPr>
          <p:cNvSpPr txBox="1"/>
          <p:nvPr/>
        </p:nvSpPr>
        <p:spPr>
          <a:xfrm>
            <a:off x="1115665" y="1754050"/>
            <a:ext cx="4568558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ANOTHER-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MARKETPLACE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0B773C9-1861-4A89-92E7-D8B6436A5BB4}"/>
              </a:ext>
            </a:extLst>
          </p:cNvPr>
          <p:cNvSpPr txBox="1"/>
          <p:nvPr/>
        </p:nvSpPr>
        <p:spPr>
          <a:xfrm flipH="1">
            <a:off x="1115664" y="3542435"/>
            <a:ext cx="3761135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D3AF791-B562-4210-9BED-D972BBFB085F}"/>
              </a:ext>
            </a:extLst>
          </p:cNvPr>
          <p:cNvSpPr txBox="1"/>
          <p:nvPr/>
        </p:nvSpPr>
        <p:spPr>
          <a:xfrm rot="16200000">
            <a:off x="-1055652" y="3746483"/>
            <a:ext cx="342823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RESPONSIVE OWN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7AF3DCD-E5CC-4100-B7E7-C78AE0751FCF}"/>
              </a:ext>
            </a:extLst>
          </p:cNvPr>
          <p:cNvSpPr txBox="1"/>
          <p:nvPr/>
        </p:nvSpPr>
        <p:spPr>
          <a:xfrm>
            <a:off x="8067965" y="2742464"/>
            <a:ext cx="371095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D" sz="3200" b="1" spc="600" dirty="0">
                <a:solidFill>
                  <a:srgbClr val="222222"/>
                </a:solidFill>
                <a:latin typeface="Raleway" panose="020B0503030101060003" pitchFamily="34" charset="0"/>
              </a:rPr>
              <a:t>Opportunities</a:t>
            </a:r>
            <a:endParaRPr lang="en-ID" sz="3200" b="1" spc="600" dirty="0">
              <a:latin typeface="Raleway" panose="020B05030301010600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AEE9ABA-D3A3-4A83-8353-1BEAAB566F6F}"/>
              </a:ext>
            </a:extLst>
          </p:cNvPr>
          <p:cNvSpPr txBox="1"/>
          <p:nvPr/>
        </p:nvSpPr>
        <p:spPr>
          <a:xfrm flipH="1">
            <a:off x="8067967" y="3429000"/>
            <a:ext cx="3172341" cy="1127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0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03EFE0C-2B42-4E05-B8CC-FFA9751D5558}"/>
              </a:ext>
            </a:extLst>
          </p:cNvPr>
          <p:cNvSpPr/>
          <p:nvPr/>
        </p:nvSpPr>
        <p:spPr>
          <a:xfrm>
            <a:off x="7677863" y="2862266"/>
            <a:ext cx="241000" cy="241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FABF832-B9E4-4A66-ACB3-BBFB1651AB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10792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D3E0E96-1D4E-4842-81B1-7BFE89B1665E}"/>
              </a:ext>
            </a:extLst>
          </p:cNvPr>
          <p:cNvSpPr txBox="1"/>
          <p:nvPr/>
        </p:nvSpPr>
        <p:spPr>
          <a:xfrm>
            <a:off x="3978443" y="4090462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866E332-89F1-4B12-82F3-3E67A0BFC4AF}"/>
              </a:ext>
            </a:extLst>
          </p:cNvPr>
          <p:cNvSpPr txBox="1"/>
          <p:nvPr/>
        </p:nvSpPr>
        <p:spPr>
          <a:xfrm>
            <a:off x="3978443" y="4370321"/>
            <a:ext cx="446596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b="1" spc="600" dirty="0">
                <a:latin typeface="Raleway" panose="020B0503030101060003" pitchFamily="34" charset="0"/>
              </a:rPr>
              <a:t>FOR ANOTHER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7FAFFAD-F539-4B9D-9B94-6343270812FE}"/>
              </a:ext>
            </a:extLst>
          </p:cNvPr>
          <p:cNvSpPr txBox="1"/>
          <p:nvPr/>
        </p:nvSpPr>
        <p:spPr>
          <a:xfrm>
            <a:off x="6096000" y="568036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29225D4-C8ED-4377-B93F-83A51A886830}"/>
              </a:ext>
            </a:extLst>
          </p:cNvPr>
          <p:cNvSpPr txBox="1"/>
          <p:nvPr/>
        </p:nvSpPr>
        <p:spPr>
          <a:xfrm>
            <a:off x="8277059" y="568036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7023BE0-A664-44E7-9097-B68C0EBCE75D}"/>
              </a:ext>
            </a:extLst>
          </p:cNvPr>
          <p:cNvSpPr txBox="1"/>
          <p:nvPr/>
        </p:nvSpPr>
        <p:spPr>
          <a:xfrm>
            <a:off x="5737303" y="1092449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F7158E9-1777-4FEF-8ADC-CE14436D53DD}"/>
              </a:ext>
            </a:extLst>
          </p:cNvPr>
          <p:cNvSpPr txBox="1"/>
          <p:nvPr/>
        </p:nvSpPr>
        <p:spPr>
          <a:xfrm>
            <a:off x="7827183" y="1092449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8BFC689-7A2A-442C-9030-A1D3AC8B320F}"/>
              </a:ext>
            </a:extLst>
          </p:cNvPr>
          <p:cNvSpPr txBox="1"/>
          <p:nvPr/>
        </p:nvSpPr>
        <p:spPr>
          <a:xfrm flipH="1">
            <a:off x="5833331" y="1814264"/>
            <a:ext cx="3709777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EE91E30-0F13-43ED-8F5D-28BCE439B625}"/>
              </a:ext>
            </a:extLst>
          </p:cNvPr>
          <p:cNvSpPr/>
          <p:nvPr/>
        </p:nvSpPr>
        <p:spPr>
          <a:xfrm>
            <a:off x="9865227" y="5021180"/>
            <a:ext cx="1829467" cy="13954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hape 5760">
            <a:extLst>
              <a:ext uri="{FF2B5EF4-FFF2-40B4-BE49-F238E27FC236}">
                <a16:creationId xmlns:a16="http://schemas.microsoft.com/office/drawing/2014/main" xmlns="" id="{86229CBF-5830-4A32-AE7D-9DE65B1F04B0}"/>
              </a:ext>
            </a:extLst>
          </p:cNvPr>
          <p:cNvSpPr/>
          <p:nvPr/>
        </p:nvSpPr>
        <p:spPr>
          <a:xfrm>
            <a:off x="10986307" y="5594047"/>
            <a:ext cx="245948" cy="249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071"/>
                </a:moveTo>
                <a:cubicBezTo>
                  <a:pt x="21600" y="19510"/>
                  <a:pt x="19830" y="21600"/>
                  <a:pt x="17351" y="21600"/>
                </a:cubicBezTo>
                <a:cubicBezTo>
                  <a:pt x="14518" y="21600"/>
                  <a:pt x="12748" y="19510"/>
                  <a:pt x="12748" y="17071"/>
                </a:cubicBezTo>
                <a:cubicBezTo>
                  <a:pt x="12748" y="17071"/>
                  <a:pt x="12748" y="16723"/>
                  <a:pt x="12748" y="16723"/>
                </a:cubicBezTo>
                <a:cubicBezTo>
                  <a:pt x="7436" y="14284"/>
                  <a:pt x="7436" y="14284"/>
                  <a:pt x="7436" y="14284"/>
                </a:cubicBezTo>
                <a:cubicBezTo>
                  <a:pt x="6728" y="14981"/>
                  <a:pt x="5666" y="15329"/>
                  <a:pt x="4603" y="15329"/>
                </a:cubicBezTo>
                <a:cubicBezTo>
                  <a:pt x="2125" y="15329"/>
                  <a:pt x="0" y="13239"/>
                  <a:pt x="0" y="10800"/>
                </a:cubicBezTo>
                <a:cubicBezTo>
                  <a:pt x="0" y="8361"/>
                  <a:pt x="2125" y="6271"/>
                  <a:pt x="4603" y="6271"/>
                </a:cubicBezTo>
                <a:cubicBezTo>
                  <a:pt x="5666" y="6271"/>
                  <a:pt x="6728" y="6968"/>
                  <a:pt x="7436" y="7665"/>
                </a:cubicBezTo>
                <a:cubicBezTo>
                  <a:pt x="12748" y="5226"/>
                  <a:pt x="12748" y="5226"/>
                  <a:pt x="12748" y="5226"/>
                </a:cubicBezTo>
                <a:cubicBezTo>
                  <a:pt x="12748" y="4877"/>
                  <a:pt x="12748" y="4877"/>
                  <a:pt x="12748" y="4529"/>
                </a:cubicBezTo>
                <a:cubicBezTo>
                  <a:pt x="12748" y="2090"/>
                  <a:pt x="14518" y="0"/>
                  <a:pt x="17351" y="0"/>
                </a:cubicBezTo>
                <a:cubicBezTo>
                  <a:pt x="19830" y="0"/>
                  <a:pt x="21600" y="2090"/>
                  <a:pt x="21600" y="4529"/>
                </a:cubicBezTo>
                <a:cubicBezTo>
                  <a:pt x="21600" y="6968"/>
                  <a:pt x="19830" y="9058"/>
                  <a:pt x="17351" y="9058"/>
                </a:cubicBezTo>
                <a:cubicBezTo>
                  <a:pt x="15934" y="9058"/>
                  <a:pt x="14872" y="8710"/>
                  <a:pt x="14164" y="8013"/>
                </a:cubicBezTo>
                <a:cubicBezTo>
                  <a:pt x="8852" y="10452"/>
                  <a:pt x="8852" y="10452"/>
                  <a:pt x="8852" y="10452"/>
                </a:cubicBezTo>
                <a:cubicBezTo>
                  <a:pt x="8852" y="10452"/>
                  <a:pt x="8852" y="10800"/>
                  <a:pt x="8852" y="10800"/>
                </a:cubicBezTo>
                <a:cubicBezTo>
                  <a:pt x="8852" y="11148"/>
                  <a:pt x="8852" y="11148"/>
                  <a:pt x="8852" y="11497"/>
                </a:cubicBezTo>
                <a:cubicBezTo>
                  <a:pt x="14164" y="13935"/>
                  <a:pt x="14164" y="13935"/>
                  <a:pt x="14164" y="13935"/>
                </a:cubicBezTo>
                <a:cubicBezTo>
                  <a:pt x="14872" y="13239"/>
                  <a:pt x="15934" y="12542"/>
                  <a:pt x="17351" y="12542"/>
                </a:cubicBezTo>
                <a:cubicBezTo>
                  <a:pt x="19830" y="12542"/>
                  <a:pt x="21600" y="14632"/>
                  <a:pt x="21600" y="17071"/>
                </a:cubicBez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800"/>
          </a:p>
        </p:txBody>
      </p:sp>
      <p:sp>
        <p:nvSpPr>
          <p:cNvPr id="21" name="Shape 5768">
            <a:extLst>
              <a:ext uri="{FF2B5EF4-FFF2-40B4-BE49-F238E27FC236}">
                <a16:creationId xmlns:a16="http://schemas.microsoft.com/office/drawing/2014/main" xmlns="" id="{71474130-F408-40B6-9D32-3E16C04366D6}"/>
              </a:ext>
            </a:extLst>
          </p:cNvPr>
          <p:cNvSpPr/>
          <p:nvPr/>
        </p:nvSpPr>
        <p:spPr>
          <a:xfrm>
            <a:off x="10204625" y="5594048"/>
            <a:ext cx="290667" cy="249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00" y="12890"/>
                </a:moveTo>
                <a:cubicBezTo>
                  <a:pt x="10800" y="17419"/>
                  <a:pt x="10800" y="17419"/>
                  <a:pt x="10800" y="17419"/>
                </a:cubicBezTo>
                <a:cubicBezTo>
                  <a:pt x="10500" y="19858"/>
                  <a:pt x="8700" y="21600"/>
                  <a:pt x="6600" y="21600"/>
                </a:cubicBezTo>
                <a:cubicBezTo>
                  <a:pt x="4800" y="21600"/>
                  <a:pt x="3000" y="20206"/>
                  <a:pt x="2700" y="17768"/>
                </a:cubicBezTo>
                <a:cubicBezTo>
                  <a:pt x="0" y="16723"/>
                  <a:pt x="0" y="16723"/>
                  <a:pt x="0" y="16723"/>
                </a:cubicBezTo>
                <a:cubicBezTo>
                  <a:pt x="0" y="10452"/>
                  <a:pt x="0" y="10452"/>
                  <a:pt x="0" y="10452"/>
                </a:cubicBezTo>
                <a:cubicBezTo>
                  <a:pt x="4500" y="12890"/>
                  <a:pt x="4500" y="12890"/>
                  <a:pt x="4500" y="12890"/>
                </a:cubicBezTo>
                <a:cubicBezTo>
                  <a:pt x="5100" y="12542"/>
                  <a:pt x="6000" y="12194"/>
                  <a:pt x="6600" y="12194"/>
                </a:cubicBezTo>
                <a:cubicBezTo>
                  <a:pt x="6900" y="12194"/>
                  <a:pt x="6900" y="12194"/>
                  <a:pt x="7200" y="12194"/>
                </a:cubicBezTo>
                <a:cubicBezTo>
                  <a:pt x="10500" y="6619"/>
                  <a:pt x="10500" y="6619"/>
                  <a:pt x="10500" y="6619"/>
                </a:cubicBezTo>
                <a:cubicBezTo>
                  <a:pt x="10500" y="3135"/>
                  <a:pt x="12900" y="0"/>
                  <a:pt x="15900" y="0"/>
                </a:cubicBezTo>
                <a:cubicBezTo>
                  <a:pt x="19200" y="0"/>
                  <a:pt x="21600" y="3135"/>
                  <a:pt x="21600" y="6619"/>
                </a:cubicBezTo>
                <a:cubicBezTo>
                  <a:pt x="21600" y="10103"/>
                  <a:pt x="19200" y="12890"/>
                  <a:pt x="15900" y="12890"/>
                </a:cubicBezTo>
                <a:close/>
                <a:moveTo>
                  <a:pt x="6600" y="13239"/>
                </a:moveTo>
                <a:cubicBezTo>
                  <a:pt x="6600" y="13239"/>
                  <a:pt x="6300" y="13587"/>
                  <a:pt x="6000" y="13587"/>
                </a:cubicBezTo>
                <a:cubicBezTo>
                  <a:pt x="7200" y="13935"/>
                  <a:pt x="7200" y="13935"/>
                  <a:pt x="7200" y="13935"/>
                </a:cubicBezTo>
                <a:cubicBezTo>
                  <a:pt x="8400" y="14632"/>
                  <a:pt x="9000" y="16374"/>
                  <a:pt x="8700" y="17768"/>
                </a:cubicBezTo>
                <a:cubicBezTo>
                  <a:pt x="8100" y="19161"/>
                  <a:pt x="6600" y="19858"/>
                  <a:pt x="5400" y="19161"/>
                </a:cubicBezTo>
                <a:cubicBezTo>
                  <a:pt x="5100" y="19161"/>
                  <a:pt x="4500" y="18813"/>
                  <a:pt x="3900" y="18465"/>
                </a:cubicBezTo>
                <a:cubicBezTo>
                  <a:pt x="4500" y="19510"/>
                  <a:pt x="5400" y="20555"/>
                  <a:pt x="6600" y="20555"/>
                </a:cubicBezTo>
                <a:cubicBezTo>
                  <a:pt x="8400" y="20555"/>
                  <a:pt x="9600" y="18813"/>
                  <a:pt x="9600" y="16723"/>
                </a:cubicBezTo>
                <a:cubicBezTo>
                  <a:pt x="9600" y="14981"/>
                  <a:pt x="8400" y="13239"/>
                  <a:pt x="6600" y="13239"/>
                </a:cubicBezTo>
                <a:close/>
                <a:moveTo>
                  <a:pt x="15900" y="2090"/>
                </a:moveTo>
                <a:cubicBezTo>
                  <a:pt x="14100" y="2090"/>
                  <a:pt x="12300" y="4181"/>
                  <a:pt x="12300" y="6619"/>
                </a:cubicBezTo>
                <a:cubicBezTo>
                  <a:pt x="12300" y="9058"/>
                  <a:pt x="14100" y="10800"/>
                  <a:pt x="15900" y="10800"/>
                </a:cubicBezTo>
                <a:cubicBezTo>
                  <a:pt x="18000" y="10800"/>
                  <a:pt x="19800" y="9058"/>
                  <a:pt x="19800" y="6619"/>
                </a:cubicBezTo>
                <a:cubicBezTo>
                  <a:pt x="19800" y="4181"/>
                  <a:pt x="18000" y="2090"/>
                  <a:pt x="15900" y="2090"/>
                </a:cubicBezTo>
                <a:close/>
                <a:moveTo>
                  <a:pt x="15900" y="9755"/>
                </a:moveTo>
                <a:cubicBezTo>
                  <a:pt x="14400" y="9755"/>
                  <a:pt x="13200" y="8361"/>
                  <a:pt x="13200" y="6619"/>
                </a:cubicBezTo>
                <a:cubicBezTo>
                  <a:pt x="13200" y="4529"/>
                  <a:pt x="14400" y="3135"/>
                  <a:pt x="15900" y="3135"/>
                </a:cubicBezTo>
                <a:cubicBezTo>
                  <a:pt x="17700" y="3135"/>
                  <a:pt x="18900" y="4529"/>
                  <a:pt x="18900" y="6619"/>
                </a:cubicBezTo>
                <a:cubicBezTo>
                  <a:pt x="18900" y="8361"/>
                  <a:pt x="17700" y="9755"/>
                  <a:pt x="15900" y="9755"/>
                </a:cubicBez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80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46E99503-7A09-4B44-B50B-AE2D007ED9BF}"/>
              </a:ext>
            </a:extLst>
          </p:cNvPr>
          <p:cNvCxnSpPr/>
          <p:nvPr/>
        </p:nvCxnSpPr>
        <p:spPr>
          <a:xfrm>
            <a:off x="10751384" y="5364704"/>
            <a:ext cx="0" cy="6542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ACCE533F-01C5-47B1-9CC8-B2DC65D2F085}"/>
              </a:ext>
            </a:extLst>
          </p:cNvPr>
          <p:cNvCxnSpPr/>
          <p:nvPr/>
        </p:nvCxnSpPr>
        <p:spPr>
          <a:xfrm>
            <a:off x="7429500" y="5250092"/>
            <a:ext cx="0" cy="9375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5BF095EE-C1D4-486A-9F59-ABB3FDFC91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0A672B97-06CD-44FC-B285-60A9D70581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xmlns="" id="{8690494D-CAA4-481A-802E-F63F0EF046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2DEE6CFB-5566-410C-BC98-FE3B2CE7E10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xmlns="" id="{9058D216-2D27-46EE-9309-5E5A4255A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41252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F5471A7-175E-43F3-9C0A-6DBD960737A0}"/>
              </a:ext>
            </a:extLst>
          </p:cNvPr>
          <p:cNvSpPr txBox="1"/>
          <p:nvPr/>
        </p:nvSpPr>
        <p:spPr>
          <a:xfrm>
            <a:off x="880138" y="2114268"/>
            <a:ext cx="4568558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ANOTHER-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MARKETPLACE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FE8E940-5778-4395-BAAA-63B199D6CF0C}"/>
              </a:ext>
            </a:extLst>
          </p:cNvPr>
          <p:cNvSpPr txBox="1"/>
          <p:nvPr/>
        </p:nvSpPr>
        <p:spPr>
          <a:xfrm flipH="1">
            <a:off x="880138" y="3667126"/>
            <a:ext cx="3761135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FD52937-0E8D-4F04-8A2C-FF4A1064D73E}"/>
              </a:ext>
            </a:extLst>
          </p:cNvPr>
          <p:cNvSpPr txBox="1"/>
          <p:nvPr/>
        </p:nvSpPr>
        <p:spPr>
          <a:xfrm>
            <a:off x="7550724" y="2742464"/>
            <a:ext cx="241893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ID" sz="4000" b="1" spc="600" dirty="0">
                <a:solidFill>
                  <a:srgbClr val="222222"/>
                </a:solidFill>
                <a:latin typeface="Raleway" panose="020B0503030101060003" pitchFamily="34" charset="0"/>
              </a:rPr>
              <a:t>Threats</a:t>
            </a:r>
            <a:endParaRPr lang="en-ID" sz="4000" b="1" spc="600" dirty="0">
              <a:latin typeface="Raleway" panose="020B05030301010600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E9D48E0-71BD-4A7B-8FAB-922FD9EB4CA2}"/>
              </a:ext>
            </a:extLst>
          </p:cNvPr>
          <p:cNvSpPr txBox="1"/>
          <p:nvPr/>
        </p:nvSpPr>
        <p:spPr>
          <a:xfrm flipH="1">
            <a:off x="7550726" y="3429000"/>
            <a:ext cx="3172341" cy="1127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0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0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0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7420656C-98BA-4A47-AA10-C210536DE0EB}"/>
              </a:ext>
            </a:extLst>
          </p:cNvPr>
          <p:cNvSpPr/>
          <p:nvPr/>
        </p:nvSpPr>
        <p:spPr>
          <a:xfrm>
            <a:off x="7224662" y="2815374"/>
            <a:ext cx="207818" cy="20781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FEA51DA-C1D2-4813-B98F-32393B69F1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74354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4D8F235-53E9-4F9C-A241-B412673A7956}"/>
              </a:ext>
            </a:extLst>
          </p:cNvPr>
          <p:cNvSpPr txBox="1"/>
          <p:nvPr/>
        </p:nvSpPr>
        <p:spPr>
          <a:xfrm>
            <a:off x="4364385" y="2813447"/>
            <a:ext cx="3539430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dirty="0">
                <a:latin typeface="Raleway" panose="020B0503030101060003" pitchFamily="34" charset="0"/>
              </a:rPr>
              <a:t>-Goodluck-</a:t>
            </a:r>
          </a:p>
          <a:p>
            <a:pPr algn="ctr"/>
            <a:r>
              <a:rPr lang="en-US" sz="4000" b="1" dirty="0">
                <a:latin typeface="Raleway" panose="020B0503030101060003" pitchFamily="34" charset="0"/>
              </a:rPr>
              <a:t>And thank you</a:t>
            </a:r>
          </a:p>
        </p:txBody>
      </p:sp>
    </p:spTree>
    <p:extLst>
      <p:ext uri="{BB962C8B-B14F-4D97-AF65-F5344CB8AC3E}">
        <p14:creationId xmlns:p14="http://schemas.microsoft.com/office/powerpoint/2010/main" val="31131420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45520649-DE3B-43FF-824E-D02A54E71FB6}"/>
              </a:ext>
            </a:extLst>
          </p:cNvPr>
          <p:cNvGrpSpPr/>
          <p:nvPr/>
        </p:nvGrpSpPr>
        <p:grpSpPr>
          <a:xfrm>
            <a:off x="5628988" y="3174528"/>
            <a:ext cx="300951" cy="232552"/>
            <a:chOff x="9945687" y="1014413"/>
            <a:chExt cx="454026" cy="350837"/>
          </a:xfrm>
          <a:solidFill>
            <a:schemeClr val="tx1"/>
          </a:solidFill>
        </p:grpSpPr>
        <p:sp>
          <p:nvSpPr>
            <p:cNvPr id="3" name="Freeform 24">
              <a:extLst>
                <a:ext uri="{FF2B5EF4-FFF2-40B4-BE49-F238E27FC236}">
                  <a16:creationId xmlns="" xmlns:a16="http://schemas.microsoft.com/office/drawing/2014/main" id="{D42AF14C-60D3-4F43-A99A-2BD744752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7" y="1065213"/>
              <a:ext cx="431800" cy="300037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25">
              <a:extLst>
                <a:ext uri="{FF2B5EF4-FFF2-40B4-BE49-F238E27FC236}">
                  <a16:creationId xmlns="" xmlns:a16="http://schemas.microsoft.com/office/drawing/2014/main" id="{9FD6A30C-5372-44C2-A92C-EB632E312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25" y="1014413"/>
              <a:ext cx="319088" cy="2889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B0EC99AA-896C-4CB5-BC80-80222D8ED53D}"/>
              </a:ext>
            </a:extLst>
          </p:cNvPr>
          <p:cNvGrpSpPr/>
          <p:nvPr/>
        </p:nvGrpSpPr>
        <p:grpSpPr>
          <a:xfrm>
            <a:off x="6432789" y="3138881"/>
            <a:ext cx="321638" cy="303845"/>
            <a:chOff x="10121900" y="790575"/>
            <a:chExt cx="746125" cy="704851"/>
          </a:xfrm>
          <a:solidFill>
            <a:schemeClr val="tx1"/>
          </a:solidFill>
        </p:grpSpPr>
        <p:sp>
          <p:nvSpPr>
            <p:cNvPr id="6" name="Freeform 29">
              <a:extLst>
                <a:ext uri="{FF2B5EF4-FFF2-40B4-BE49-F238E27FC236}">
                  <a16:creationId xmlns="" xmlns:a16="http://schemas.microsoft.com/office/drawing/2014/main" id="{A5700ED1-AB1B-4C4D-ADFE-A6668C4A68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30">
              <a:extLst>
                <a:ext uri="{FF2B5EF4-FFF2-40B4-BE49-F238E27FC236}">
                  <a16:creationId xmlns="" xmlns:a16="http://schemas.microsoft.com/office/drawing/2014/main" id="{FDCB8404-03A8-4622-B624-4398142F4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4D110D2C-06A3-40CE-A6BE-5F4F3410BD83}"/>
              </a:ext>
            </a:extLst>
          </p:cNvPr>
          <p:cNvGrpSpPr/>
          <p:nvPr/>
        </p:nvGrpSpPr>
        <p:grpSpPr>
          <a:xfrm>
            <a:off x="1645621" y="3116262"/>
            <a:ext cx="350821" cy="349084"/>
            <a:chOff x="6259514" y="2238375"/>
            <a:chExt cx="320675" cy="319088"/>
          </a:xfrm>
          <a:solidFill>
            <a:schemeClr val="tx1"/>
          </a:solidFill>
        </p:grpSpPr>
        <p:sp>
          <p:nvSpPr>
            <p:cNvPr id="9" name="Freeform 70">
              <a:extLst>
                <a:ext uri="{FF2B5EF4-FFF2-40B4-BE49-F238E27FC236}">
                  <a16:creationId xmlns="" xmlns:a16="http://schemas.microsoft.com/office/drawing/2014/main" id="{277B0C1B-DEAF-4DC4-BA83-45303AC39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9514" y="2238375"/>
              <a:ext cx="320675" cy="319088"/>
            </a:xfrm>
            <a:custGeom>
              <a:avLst/>
              <a:gdLst>
                <a:gd name="T0" fmla="*/ 60 w 120"/>
                <a:gd name="T1" fmla="*/ 120 h 120"/>
                <a:gd name="T2" fmla="*/ 48 w 120"/>
                <a:gd name="T3" fmla="*/ 108 h 120"/>
                <a:gd name="T4" fmla="*/ 48 w 120"/>
                <a:gd name="T5" fmla="*/ 106 h 120"/>
                <a:gd name="T6" fmla="*/ 14 w 120"/>
                <a:gd name="T7" fmla="*/ 72 h 120"/>
                <a:gd name="T8" fmla="*/ 12 w 120"/>
                <a:gd name="T9" fmla="*/ 72 h 120"/>
                <a:gd name="T10" fmla="*/ 0 w 120"/>
                <a:gd name="T11" fmla="*/ 60 h 120"/>
                <a:gd name="T12" fmla="*/ 12 w 120"/>
                <a:gd name="T13" fmla="*/ 48 h 120"/>
                <a:gd name="T14" fmla="*/ 14 w 120"/>
                <a:gd name="T15" fmla="*/ 48 h 120"/>
                <a:gd name="T16" fmla="*/ 48 w 120"/>
                <a:gd name="T17" fmla="*/ 14 h 120"/>
                <a:gd name="T18" fmla="*/ 48 w 120"/>
                <a:gd name="T19" fmla="*/ 12 h 120"/>
                <a:gd name="T20" fmla="*/ 60 w 120"/>
                <a:gd name="T21" fmla="*/ 0 h 120"/>
                <a:gd name="T22" fmla="*/ 72 w 120"/>
                <a:gd name="T23" fmla="*/ 12 h 120"/>
                <a:gd name="T24" fmla="*/ 72 w 120"/>
                <a:gd name="T25" fmla="*/ 14 h 120"/>
                <a:gd name="T26" fmla="*/ 106 w 120"/>
                <a:gd name="T27" fmla="*/ 48 h 120"/>
                <a:gd name="T28" fmla="*/ 108 w 120"/>
                <a:gd name="T29" fmla="*/ 48 h 120"/>
                <a:gd name="T30" fmla="*/ 120 w 120"/>
                <a:gd name="T31" fmla="*/ 60 h 120"/>
                <a:gd name="T32" fmla="*/ 108 w 120"/>
                <a:gd name="T33" fmla="*/ 72 h 120"/>
                <a:gd name="T34" fmla="*/ 106 w 120"/>
                <a:gd name="T35" fmla="*/ 72 h 120"/>
                <a:gd name="T36" fmla="*/ 72 w 120"/>
                <a:gd name="T37" fmla="*/ 106 h 120"/>
                <a:gd name="T38" fmla="*/ 72 w 120"/>
                <a:gd name="T39" fmla="*/ 108 h 120"/>
                <a:gd name="T40" fmla="*/ 60 w 120"/>
                <a:gd name="T41" fmla="*/ 120 h 120"/>
                <a:gd name="T42" fmla="*/ 12 w 120"/>
                <a:gd name="T43" fmla="*/ 56 h 120"/>
                <a:gd name="T44" fmla="*/ 8 w 120"/>
                <a:gd name="T45" fmla="*/ 60 h 120"/>
                <a:gd name="T46" fmla="*/ 12 w 120"/>
                <a:gd name="T47" fmla="*/ 64 h 120"/>
                <a:gd name="T48" fmla="*/ 17 w 120"/>
                <a:gd name="T49" fmla="*/ 64 h 120"/>
                <a:gd name="T50" fmla="*/ 21 w 120"/>
                <a:gd name="T51" fmla="*/ 67 h 120"/>
                <a:gd name="T52" fmla="*/ 53 w 120"/>
                <a:gd name="T53" fmla="*/ 99 h 120"/>
                <a:gd name="T54" fmla="*/ 56 w 120"/>
                <a:gd name="T55" fmla="*/ 103 h 120"/>
                <a:gd name="T56" fmla="*/ 56 w 120"/>
                <a:gd name="T57" fmla="*/ 108 h 120"/>
                <a:gd name="T58" fmla="*/ 60 w 120"/>
                <a:gd name="T59" fmla="*/ 112 h 120"/>
                <a:gd name="T60" fmla="*/ 64 w 120"/>
                <a:gd name="T61" fmla="*/ 108 h 120"/>
                <a:gd name="T62" fmla="*/ 64 w 120"/>
                <a:gd name="T63" fmla="*/ 103 h 120"/>
                <a:gd name="T64" fmla="*/ 67 w 120"/>
                <a:gd name="T65" fmla="*/ 99 h 120"/>
                <a:gd name="T66" fmla="*/ 99 w 120"/>
                <a:gd name="T67" fmla="*/ 67 h 120"/>
                <a:gd name="T68" fmla="*/ 103 w 120"/>
                <a:gd name="T69" fmla="*/ 64 h 120"/>
                <a:gd name="T70" fmla="*/ 108 w 120"/>
                <a:gd name="T71" fmla="*/ 64 h 120"/>
                <a:gd name="T72" fmla="*/ 112 w 120"/>
                <a:gd name="T73" fmla="*/ 60 h 120"/>
                <a:gd name="T74" fmla="*/ 108 w 120"/>
                <a:gd name="T75" fmla="*/ 56 h 120"/>
                <a:gd name="T76" fmla="*/ 103 w 120"/>
                <a:gd name="T77" fmla="*/ 56 h 120"/>
                <a:gd name="T78" fmla="*/ 99 w 120"/>
                <a:gd name="T79" fmla="*/ 53 h 120"/>
                <a:gd name="T80" fmla="*/ 67 w 120"/>
                <a:gd name="T81" fmla="*/ 21 h 120"/>
                <a:gd name="T82" fmla="*/ 64 w 120"/>
                <a:gd name="T83" fmla="*/ 17 h 120"/>
                <a:gd name="T84" fmla="*/ 64 w 120"/>
                <a:gd name="T85" fmla="*/ 12 h 120"/>
                <a:gd name="T86" fmla="*/ 60 w 120"/>
                <a:gd name="T87" fmla="*/ 8 h 120"/>
                <a:gd name="T88" fmla="*/ 56 w 120"/>
                <a:gd name="T89" fmla="*/ 12 h 120"/>
                <a:gd name="T90" fmla="*/ 56 w 120"/>
                <a:gd name="T91" fmla="*/ 17 h 120"/>
                <a:gd name="T92" fmla="*/ 53 w 120"/>
                <a:gd name="T93" fmla="*/ 21 h 120"/>
                <a:gd name="T94" fmla="*/ 21 w 120"/>
                <a:gd name="T95" fmla="*/ 53 h 120"/>
                <a:gd name="T96" fmla="*/ 17 w 120"/>
                <a:gd name="T97" fmla="*/ 56 h 120"/>
                <a:gd name="T98" fmla="*/ 12 w 120"/>
                <a:gd name="T99" fmla="*/ 5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53" y="120"/>
                    <a:pt x="48" y="115"/>
                    <a:pt x="48" y="108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31" y="102"/>
                    <a:pt x="18" y="89"/>
                    <a:pt x="14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5" y="72"/>
                    <a:pt x="0" y="67"/>
                    <a:pt x="0" y="60"/>
                  </a:cubicBezTo>
                  <a:cubicBezTo>
                    <a:pt x="0" y="53"/>
                    <a:pt x="5" y="48"/>
                    <a:pt x="12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8" y="31"/>
                    <a:pt x="31" y="18"/>
                    <a:pt x="48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5"/>
                    <a:pt x="53" y="0"/>
                    <a:pt x="60" y="0"/>
                  </a:cubicBezTo>
                  <a:cubicBezTo>
                    <a:pt x="67" y="0"/>
                    <a:pt x="72" y="5"/>
                    <a:pt x="72" y="12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89" y="18"/>
                    <a:pt x="102" y="31"/>
                    <a:pt x="106" y="48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15" y="48"/>
                    <a:pt x="120" y="53"/>
                    <a:pt x="120" y="60"/>
                  </a:cubicBezTo>
                  <a:cubicBezTo>
                    <a:pt x="120" y="67"/>
                    <a:pt x="115" y="72"/>
                    <a:pt x="108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2" y="89"/>
                    <a:pt x="89" y="102"/>
                    <a:pt x="72" y="106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15"/>
                    <a:pt x="67" y="120"/>
                    <a:pt x="60" y="120"/>
                  </a:cubicBezTo>
                  <a:close/>
                  <a:moveTo>
                    <a:pt x="12" y="56"/>
                  </a:moveTo>
                  <a:cubicBezTo>
                    <a:pt x="10" y="56"/>
                    <a:pt x="8" y="58"/>
                    <a:pt x="8" y="60"/>
                  </a:cubicBezTo>
                  <a:cubicBezTo>
                    <a:pt x="8" y="62"/>
                    <a:pt x="10" y="64"/>
                    <a:pt x="12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9" y="64"/>
                    <a:pt x="20" y="65"/>
                    <a:pt x="21" y="67"/>
                  </a:cubicBezTo>
                  <a:cubicBezTo>
                    <a:pt x="24" y="83"/>
                    <a:pt x="37" y="96"/>
                    <a:pt x="53" y="99"/>
                  </a:cubicBezTo>
                  <a:cubicBezTo>
                    <a:pt x="55" y="100"/>
                    <a:pt x="56" y="101"/>
                    <a:pt x="56" y="103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10"/>
                    <a:pt x="58" y="112"/>
                    <a:pt x="60" y="112"/>
                  </a:cubicBezTo>
                  <a:cubicBezTo>
                    <a:pt x="62" y="112"/>
                    <a:pt x="64" y="110"/>
                    <a:pt x="64" y="108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4" y="101"/>
                    <a:pt x="65" y="100"/>
                    <a:pt x="67" y="99"/>
                  </a:cubicBezTo>
                  <a:cubicBezTo>
                    <a:pt x="83" y="96"/>
                    <a:pt x="96" y="83"/>
                    <a:pt x="99" y="67"/>
                  </a:cubicBezTo>
                  <a:cubicBezTo>
                    <a:pt x="100" y="65"/>
                    <a:pt x="101" y="64"/>
                    <a:pt x="103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2" y="62"/>
                    <a:pt x="112" y="60"/>
                  </a:cubicBezTo>
                  <a:cubicBezTo>
                    <a:pt x="112" y="58"/>
                    <a:pt x="110" y="56"/>
                    <a:pt x="108" y="5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1" y="56"/>
                    <a:pt x="100" y="55"/>
                    <a:pt x="99" y="53"/>
                  </a:cubicBezTo>
                  <a:cubicBezTo>
                    <a:pt x="96" y="37"/>
                    <a:pt x="83" y="24"/>
                    <a:pt x="67" y="21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0"/>
                    <a:pt x="62" y="8"/>
                    <a:pt x="60" y="8"/>
                  </a:cubicBezTo>
                  <a:cubicBezTo>
                    <a:pt x="58" y="8"/>
                    <a:pt x="56" y="10"/>
                    <a:pt x="56" y="1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9"/>
                    <a:pt x="55" y="20"/>
                    <a:pt x="53" y="21"/>
                  </a:cubicBezTo>
                  <a:cubicBezTo>
                    <a:pt x="37" y="24"/>
                    <a:pt x="24" y="37"/>
                    <a:pt x="21" y="53"/>
                  </a:cubicBezTo>
                  <a:cubicBezTo>
                    <a:pt x="20" y="55"/>
                    <a:pt x="19" y="56"/>
                    <a:pt x="17" y="56"/>
                  </a:cubicBezTo>
                  <a:lnTo>
                    <a:pt x="1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71">
              <a:extLst>
                <a:ext uri="{FF2B5EF4-FFF2-40B4-BE49-F238E27FC236}">
                  <a16:creationId xmlns="" xmlns:a16="http://schemas.microsoft.com/office/drawing/2014/main" id="{4D718839-F120-432F-BE3C-5DD1784683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1114" y="2338388"/>
              <a:ext cx="117475" cy="117475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Freeform 7">
            <a:extLst>
              <a:ext uri="{FF2B5EF4-FFF2-40B4-BE49-F238E27FC236}">
                <a16:creationId xmlns="" xmlns:a16="http://schemas.microsoft.com/office/drawing/2014/main" id="{EB98A5DC-3390-4643-AF5D-A1513E6683A8}"/>
              </a:ext>
            </a:extLst>
          </p:cNvPr>
          <p:cNvSpPr>
            <a:spLocks/>
          </p:cNvSpPr>
          <p:nvPr/>
        </p:nvSpPr>
        <p:spPr bwMode="auto">
          <a:xfrm>
            <a:off x="10422710" y="3101996"/>
            <a:ext cx="385914" cy="377615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38">
            <a:extLst>
              <a:ext uri="{FF2B5EF4-FFF2-40B4-BE49-F238E27FC236}">
                <a16:creationId xmlns="" xmlns:a16="http://schemas.microsoft.com/office/drawing/2014/main" id="{FB02CA01-7BB0-4C85-B682-2C42DAA5F28E}"/>
              </a:ext>
            </a:extLst>
          </p:cNvPr>
          <p:cNvSpPr>
            <a:spLocks noEditPoints="1"/>
          </p:cNvSpPr>
          <p:nvPr/>
        </p:nvSpPr>
        <p:spPr bwMode="auto">
          <a:xfrm>
            <a:off x="8067133" y="3123428"/>
            <a:ext cx="335627" cy="334753"/>
          </a:xfrm>
          <a:custGeom>
            <a:avLst/>
            <a:gdLst>
              <a:gd name="T0" fmla="*/ 236 w 236"/>
              <a:gd name="T1" fmla="*/ 38 h 236"/>
              <a:gd name="T2" fmla="*/ 230 w 236"/>
              <a:gd name="T3" fmla="*/ 0 h 236"/>
              <a:gd name="T4" fmla="*/ 192 w 236"/>
              <a:gd name="T5" fmla="*/ 6 h 236"/>
              <a:gd name="T6" fmla="*/ 44 w 236"/>
              <a:gd name="T7" fmla="*/ 16 h 236"/>
              <a:gd name="T8" fmla="*/ 38 w 236"/>
              <a:gd name="T9" fmla="*/ 0 h 236"/>
              <a:gd name="T10" fmla="*/ 0 w 236"/>
              <a:gd name="T11" fmla="*/ 6 h 236"/>
              <a:gd name="T12" fmla="*/ 6 w 236"/>
              <a:gd name="T13" fmla="*/ 44 h 236"/>
              <a:gd name="T14" fmla="*/ 16 w 236"/>
              <a:gd name="T15" fmla="*/ 192 h 236"/>
              <a:gd name="T16" fmla="*/ 0 w 236"/>
              <a:gd name="T17" fmla="*/ 198 h 236"/>
              <a:gd name="T18" fmla="*/ 6 w 236"/>
              <a:gd name="T19" fmla="*/ 236 h 236"/>
              <a:gd name="T20" fmla="*/ 44 w 236"/>
              <a:gd name="T21" fmla="*/ 230 h 236"/>
              <a:gd name="T22" fmla="*/ 192 w 236"/>
              <a:gd name="T23" fmla="*/ 220 h 236"/>
              <a:gd name="T24" fmla="*/ 198 w 236"/>
              <a:gd name="T25" fmla="*/ 236 h 236"/>
              <a:gd name="T26" fmla="*/ 236 w 236"/>
              <a:gd name="T27" fmla="*/ 230 h 236"/>
              <a:gd name="T28" fmla="*/ 230 w 236"/>
              <a:gd name="T29" fmla="*/ 192 h 236"/>
              <a:gd name="T30" fmla="*/ 220 w 236"/>
              <a:gd name="T31" fmla="*/ 44 h 236"/>
              <a:gd name="T32" fmla="*/ 204 w 236"/>
              <a:gd name="T33" fmla="*/ 12 h 236"/>
              <a:gd name="T34" fmla="*/ 224 w 236"/>
              <a:gd name="T35" fmla="*/ 32 h 236"/>
              <a:gd name="T36" fmla="*/ 204 w 236"/>
              <a:gd name="T37" fmla="*/ 12 h 236"/>
              <a:gd name="T38" fmla="*/ 32 w 236"/>
              <a:gd name="T39" fmla="*/ 12 h 236"/>
              <a:gd name="T40" fmla="*/ 12 w 236"/>
              <a:gd name="T41" fmla="*/ 32 h 236"/>
              <a:gd name="T42" fmla="*/ 32 w 236"/>
              <a:gd name="T43" fmla="*/ 224 h 236"/>
              <a:gd name="T44" fmla="*/ 12 w 236"/>
              <a:gd name="T45" fmla="*/ 204 h 236"/>
              <a:gd name="T46" fmla="*/ 32 w 236"/>
              <a:gd name="T47" fmla="*/ 224 h 236"/>
              <a:gd name="T48" fmla="*/ 204 w 236"/>
              <a:gd name="T49" fmla="*/ 224 h 236"/>
              <a:gd name="T50" fmla="*/ 224 w 236"/>
              <a:gd name="T51" fmla="*/ 204 h 236"/>
              <a:gd name="T52" fmla="*/ 208 w 236"/>
              <a:gd name="T53" fmla="*/ 192 h 236"/>
              <a:gd name="T54" fmla="*/ 192 w 236"/>
              <a:gd name="T55" fmla="*/ 198 h 236"/>
              <a:gd name="T56" fmla="*/ 44 w 236"/>
              <a:gd name="T57" fmla="*/ 208 h 236"/>
              <a:gd name="T58" fmla="*/ 38 w 236"/>
              <a:gd name="T59" fmla="*/ 192 h 236"/>
              <a:gd name="T60" fmla="*/ 28 w 236"/>
              <a:gd name="T61" fmla="*/ 44 h 236"/>
              <a:gd name="T62" fmla="*/ 44 w 236"/>
              <a:gd name="T63" fmla="*/ 38 h 236"/>
              <a:gd name="T64" fmla="*/ 192 w 236"/>
              <a:gd name="T65" fmla="*/ 28 h 236"/>
              <a:gd name="T66" fmla="*/ 198 w 236"/>
              <a:gd name="T67" fmla="*/ 44 h 236"/>
              <a:gd name="T68" fmla="*/ 208 w 236"/>
              <a:gd name="T69" fmla="*/ 19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6" h="236">
                <a:moveTo>
                  <a:pt x="230" y="44"/>
                </a:moveTo>
                <a:cubicBezTo>
                  <a:pt x="233" y="44"/>
                  <a:pt x="236" y="41"/>
                  <a:pt x="236" y="38"/>
                </a:cubicBezTo>
                <a:cubicBezTo>
                  <a:pt x="236" y="6"/>
                  <a:pt x="236" y="6"/>
                  <a:pt x="236" y="6"/>
                </a:cubicBezTo>
                <a:cubicBezTo>
                  <a:pt x="236" y="3"/>
                  <a:pt x="233" y="0"/>
                  <a:pt x="230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5" y="0"/>
                  <a:pt x="192" y="3"/>
                  <a:pt x="192" y="6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3"/>
                  <a:pt x="41" y="0"/>
                  <a:pt x="3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3" y="44"/>
                  <a:pt x="6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6" y="192"/>
                  <a:pt x="6" y="192"/>
                  <a:pt x="6" y="192"/>
                </a:cubicBezTo>
                <a:cubicBezTo>
                  <a:pt x="3" y="192"/>
                  <a:pt x="0" y="195"/>
                  <a:pt x="0" y="198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3"/>
                  <a:pt x="3" y="236"/>
                  <a:pt x="6" y="236"/>
                </a:cubicBezTo>
                <a:cubicBezTo>
                  <a:pt x="38" y="236"/>
                  <a:pt x="38" y="236"/>
                  <a:pt x="38" y="236"/>
                </a:cubicBezTo>
                <a:cubicBezTo>
                  <a:pt x="41" y="236"/>
                  <a:pt x="44" y="233"/>
                  <a:pt x="44" y="230"/>
                </a:cubicBezTo>
                <a:cubicBezTo>
                  <a:pt x="44" y="220"/>
                  <a:pt x="44" y="220"/>
                  <a:pt x="44" y="220"/>
                </a:cubicBezTo>
                <a:cubicBezTo>
                  <a:pt x="192" y="220"/>
                  <a:pt x="192" y="220"/>
                  <a:pt x="192" y="220"/>
                </a:cubicBezTo>
                <a:cubicBezTo>
                  <a:pt x="192" y="230"/>
                  <a:pt x="192" y="230"/>
                  <a:pt x="192" y="230"/>
                </a:cubicBezTo>
                <a:cubicBezTo>
                  <a:pt x="192" y="233"/>
                  <a:pt x="195" y="236"/>
                  <a:pt x="198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3" y="236"/>
                  <a:pt x="236" y="233"/>
                  <a:pt x="236" y="230"/>
                </a:cubicBezTo>
                <a:cubicBezTo>
                  <a:pt x="236" y="198"/>
                  <a:pt x="236" y="198"/>
                  <a:pt x="236" y="198"/>
                </a:cubicBezTo>
                <a:cubicBezTo>
                  <a:pt x="236" y="195"/>
                  <a:pt x="233" y="192"/>
                  <a:pt x="230" y="192"/>
                </a:cubicBezTo>
                <a:cubicBezTo>
                  <a:pt x="220" y="192"/>
                  <a:pt x="220" y="192"/>
                  <a:pt x="220" y="192"/>
                </a:cubicBezTo>
                <a:cubicBezTo>
                  <a:pt x="220" y="44"/>
                  <a:pt x="220" y="44"/>
                  <a:pt x="220" y="44"/>
                </a:cubicBezTo>
                <a:lnTo>
                  <a:pt x="230" y="44"/>
                </a:lnTo>
                <a:close/>
                <a:moveTo>
                  <a:pt x="204" y="12"/>
                </a:moveTo>
                <a:cubicBezTo>
                  <a:pt x="224" y="12"/>
                  <a:pt x="224" y="12"/>
                  <a:pt x="224" y="12"/>
                </a:cubicBezTo>
                <a:cubicBezTo>
                  <a:pt x="224" y="32"/>
                  <a:pt x="224" y="32"/>
                  <a:pt x="224" y="32"/>
                </a:cubicBezTo>
                <a:cubicBezTo>
                  <a:pt x="204" y="32"/>
                  <a:pt x="204" y="32"/>
                  <a:pt x="204" y="32"/>
                </a:cubicBezTo>
                <a:lnTo>
                  <a:pt x="204" y="12"/>
                </a:lnTo>
                <a:close/>
                <a:moveTo>
                  <a:pt x="12" y="12"/>
                </a:moveTo>
                <a:cubicBezTo>
                  <a:pt x="32" y="12"/>
                  <a:pt x="32" y="12"/>
                  <a:pt x="32" y="12"/>
                </a:cubicBezTo>
                <a:cubicBezTo>
                  <a:pt x="32" y="32"/>
                  <a:pt x="32" y="32"/>
                  <a:pt x="32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12"/>
                </a:lnTo>
                <a:close/>
                <a:moveTo>
                  <a:pt x="32" y="224"/>
                </a:moveTo>
                <a:cubicBezTo>
                  <a:pt x="12" y="224"/>
                  <a:pt x="12" y="224"/>
                  <a:pt x="12" y="224"/>
                </a:cubicBezTo>
                <a:cubicBezTo>
                  <a:pt x="12" y="204"/>
                  <a:pt x="12" y="204"/>
                  <a:pt x="12" y="204"/>
                </a:cubicBezTo>
                <a:cubicBezTo>
                  <a:pt x="32" y="204"/>
                  <a:pt x="32" y="204"/>
                  <a:pt x="32" y="204"/>
                </a:cubicBezTo>
                <a:lnTo>
                  <a:pt x="32" y="224"/>
                </a:lnTo>
                <a:close/>
                <a:moveTo>
                  <a:pt x="224" y="224"/>
                </a:moveTo>
                <a:cubicBezTo>
                  <a:pt x="204" y="224"/>
                  <a:pt x="204" y="224"/>
                  <a:pt x="204" y="224"/>
                </a:cubicBezTo>
                <a:cubicBezTo>
                  <a:pt x="204" y="204"/>
                  <a:pt x="204" y="204"/>
                  <a:pt x="204" y="204"/>
                </a:cubicBezTo>
                <a:cubicBezTo>
                  <a:pt x="224" y="204"/>
                  <a:pt x="224" y="204"/>
                  <a:pt x="224" y="204"/>
                </a:cubicBezTo>
                <a:lnTo>
                  <a:pt x="224" y="224"/>
                </a:lnTo>
                <a:close/>
                <a:moveTo>
                  <a:pt x="208" y="192"/>
                </a:moveTo>
                <a:cubicBezTo>
                  <a:pt x="198" y="192"/>
                  <a:pt x="198" y="192"/>
                  <a:pt x="198" y="192"/>
                </a:cubicBezTo>
                <a:cubicBezTo>
                  <a:pt x="195" y="192"/>
                  <a:pt x="192" y="195"/>
                  <a:pt x="192" y="198"/>
                </a:cubicBezTo>
                <a:cubicBezTo>
                  <a:pt x="192" y="208"/>
                  <a:pt x="192" y="208"/>
                  <a:pt x="192" y="208"/>
                </a:cubicBezTo>
                <a:cubicBezTo>
                  <a:pt x="44" y="208"/>
                  <a:pt x="44" y="208"/>
                  <a:pt x="44" y="208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44" y="195"/>
                  <a:pt x="41" y="192"/>
                  <a:pt x="38" y="192"/>
                </a:cubicBezTo>
                <a:cubicBezTo>
                  <a:pt x="28" y="192"/>
                  <a:pt x="28" y="192"/>
                  <a:pt x="28" y="192"/>
                </a:cubicBezTo>
                <a:cubicBezTo>
                  <a:pt x="28" y="44"/>
                  <a:pt x="28" y="44"/>
                  <a:pt x="28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41" y="44"/>
                  <a:pt x="44" y="41"/>
                  <a:pt x="44" y="38"/>
                </a:cubicBezTo>
                <a:cubicBezTo>
                  <a:pt x="44" y="28"/>
                  <a:pt x="44" y="28"/>
                  <a:pt x="44" y="28"/>
                </a:cubicBezTo>
                <a:cubicBezTo>
                  <a:pt x="192" y="28"/>
                  <a:pt x="192" y="28"/>
                  <a:pt x="192" y="28"/>
                </a:cubicBezTo>
                <a:cubicBezTo>
                  <a:pt x="192" y="38"/>
                  <a:pt x="192" y="38"/>
                  <a:pt x="192" y="38"/>
                </a:cubicBezTo>
                <a:cubicBezTo>
                  <a:pt x="192" y="41"/>
                  <a:pt x="195" y="44"/>
                  <a:pt x="198" y="44"/>
                </a:cubicBezTo>
                <a:cubicBezTo>
                  <a:pt x="208" y="44"/>
                  <a:pt x="208" y="44"/>
                  <a:pt x="208" y="44"/>
                </a:cubicBezTo>
                <a:lnTo>
                  <a:pt x="208" y="1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A106432A-2B9F-4254-ABDA-A78B8CE68542}"/>
              </a:ext>
            </a:extLst>
          </p:cNvPr>
          <p:cNvGrpSpPr/>
          <p:nvPr/>
        </p:nvGrpSpPr>
        <p:grpSpPr>
          <a:xfrm>
            <a:off x="8772229" y="3095644"/>
            <a:ext cx="383860" cy="390322"/>
            <a:chOff x="9632950" y="3167063"/>
            <a:chExt cx="471488" cy="479425"/>
          </a:xfrm>
          <a:solidFill>
            <a:schemeClr val="tx1"/>
          </a:solidFill>
        </p:grpSpPr>
        <p:sp>
          <p:nvSpPr>
            <p:cNvPr id="14" name="Freeform 5">
              <a:extLst>
                <a:ext uri="{FF2B5EF4-FFF2-40B4-BE49-F238E27FC236}">
                  <a16:creationId xmlns="" xmlns:a16="http://schemas.microsoft.com/office/drawing/2014/main" id="{92DBDB81-22F1-4C35-95CC-C7F20C000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2950" y="3167063"/>
              <a:ext cx="309563" cy="479425"/>
            </a:xfrm>
            <a:custGeom>
              <a:avLst/>
              <a:gdLst>
                <a:gd name="T0" fmla="*/ 109 w 117"/>
                <a:gd name="T1" fmla="*/ 129 h 181"/>
                <a:gd name="T2" fmla="*/ 109 w 117"/>
                <a:gd name="T3" fmla="*/ 168 h 181"/>
                <a:gd name="T4" fmla="*/ 104 w 117"/>
                <a:gd name="T5" fmla="*/ 173 h 181"/>
                <a:gd name="T6" fmla="*/ 100 w 117"/>
                <a:gd name="T7" fmla="*/ 171 h 181"/>
                <a:gd name="T8" fmla="*/ 52 w 117"/>
                <a:gd name="T9" fmla="*/ 123 h 181"/>
                <a:gd name="T10" fmla="*/ 13 w 117"/>
                <a:gd name="T11" fmla="*/ 123 h 181"/>
                <a:gd name="T12" fmla="*/ 8 w 117"/>
                <a:gd name="T13" fmla="*/ 118 h 181"/>
                <a:gd name="T14" fmla="*/ 8 w 117"/>
                <a:gd name="T15" fmla="*/ 63 h 181"/>
                <a:gd name="T16" fmla="*/ 13 w 117"/>
                <a:gd name="T17" fmla="*/ 58 h 181"/>
                <a:gd name="T18" fmla="*/ 52 w 117"/>
                <a:gd name="T19" fmla="*/ 58 h 181"/>
                <a:gd name="T20" fmla="*/ 100 w 117"/>
                <a:gd name="T21" fmla="*/ 9 h 181"/>
                <a:gd name="T22" fmla="*/ 104 w 117"/>
                <a:gd name="T23" fmla="*/ 8 h 181"/>
                <a:gd name="T24" fmla="*/ 109 w 117"/>
                <a:gd name="T25" fmla="*/ 13 h 181"/>
                <a:gd name="T26" fmla="*/ 109 w 117"/>
                <a:gd name="T27" fmla="*/ 50 h 181"/>
                <a:gd name="T28" fmla="*/ 117 w 117"/>
                <a:gd name="T29" fmla="*/ 50 h 181"/>
                <a:gd name="T30" fmla="*/ 117 w 117"/>
                <a:gd name="T31" fmla="*/ 13 h 181"/>
                <a:gd name="T32" fmla="*/ 104 w 117"/>
                <a:gd name="T33" fmla="*/ 0 h 181"/>
                <a:gd name="T34" fmla="*/ 95 w 117"/>
                <a:gd name="T35" fmla="*/ 4 h 181"/>
                <a:gd name="T36" fmla="*/ 49 w 117"/>
                <a:gd name="T37" fmla="*/ 50 h 181"/>
                <a:gd name="T38" fmla="*/ 13 w 117"/>
                <a:gd name="T39" fmla="*/ 50 h 181"/>
                <a:gd name="T40" fmla="*/ 0 w 117"/>
                <a:gd name="T41" fmla="*/ 63 h 181"/>
                <a:gd name="T42" fmla="*/ 0 w 117"/>
                <a:gd name="T43" fmla="*/ 118 h 181"/>
                <a:gd name="T44" fmla="*/ 13 w 117"/>
                <a:gd name="T45" fmla="*/ 131 h 181"/>
                <a:gd name="T46" fmla="*/ 49 w 117"/>
                <a:gd name="T47" fmla="*/ 131 h 181"/>
                <a:gd name="T48" fmla="*/ 95 w 117"/>
                <a:gd name="T49" fmla="*/ 177 h 181"/>
                <a:gd name="T50" fmla="*/ 104 w 117"/>
                <a:gd name="T51" fmla="*/ 181 h 181"/>
                <a:gd name="T52" fmla="*/ 117 w 117"/>
                <a:gd name="T53" fmla="*/ 168 h 181"/>
                <a:gd name="T54" fmla="*/ 117 w 117"/>
                <a:gd name="T55" fmla="*/ 129 h 181"/>
                <a:gd name="T56" fmla="*/ 109 w 117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81">
                  <a:moveTo>
                    <a:pt x="109" y="129"/>
                  </a:moveTo>
                  <a:cubicBezTo>
                    <a:pt x="109" y="168"/>
                    <a:pt x="109" y="168"/>
                    <a:pt x="109" y="168"/>
                  </a:cubicBezTo>
                  <a:cubicBezTo>
                    <a:pt x="109" y="170"/>
                    <a:pt x="107" y="173"/>
                    <a:pt x="104" y="173"/>
                  </a:cubicBezTo>
                  <a:cubicBezTo>
                    <a:pt x="103" y="173"/>
                    <a:pt x="101" y="172"/>
                    <a:pt x="100" y="171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0"/>
                    <a:pt x="10" y="58"/>
                    <a:pt x="13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1" y="8"/>
                    <a:pt x="103" y="8"/>
                    <a:pt x="104" y="8"/>
                  </a:cubicBezTo>
                  <a:cubicBezTo>
                    <a:pt x="107" y="8"/>
                    <a:pt x="109" y="10"/>
                    <a:pt x="109" y="13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6"/>
                    <a:pt x="111" y="0"/>
                    <a:pt x="104" y="0"/>
                  </a:cubicBezTo>
                  <a:cubicBezTo>
                    <a:pt x="101" y="0"/>
                    <a:pt x="97" y="1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7" y="179"/>
                    <a:pt x="101" y="181"/>
                    <a:pt x="104" y="181"/>
                  </a:cubicBezTo>
                  <a:cubicBezTo>
                    <a:pt x="111" y="181"/>
                    <a:pt x="117" y="175"/>
                    <a:pt x="117" y="168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6">
              <a:extLst>
                <a:ext uri="{FF2B5EF4-FFF2-40B4-BE49-F238E27FC236}">
                  <a16:creationId xmlns="" xmlns:a16="http://schemas.microsoft.com/office/drawing/2014/main" id="{A971049A-18F9-4C7C-A9D2-7A5B4D5BE4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4738" y="3275013"/>
              <a:ext cx="139700" cy="263525"/>
            </a:xfrm>
            <a:custGeom>
              <a:avLst/>
              <a:gdLst>
                <a:gd name="T0" fmla="*/ 7 w 53"/>
                <a:gd name="T1" fmla="*/ 66 h 99"/>
                <a:gd name="T2" fmla="*/ 5 w 53"/>
                <a:gd name="T3" fmla="*/ 66 h 99"/>
                <a:gd name="T4" fmla="*/ 0 w 53"/>
                <a:gd name="T5" fmla="*/ 61 h 99"/>
                <a:gd name="T6" fmla="*/ 8 w 53"/>
                <a:gd name="T7" fmla="*/ 49 h 99"/>
                <a:gd name="T8" fmla="*/ 0 w 53"/>
                <a:gd name="T9" fmla="*/ 37 h 99"/>
                <a:gd name="T10" fmla="*/ 5 w 53"/>
                <a:gd name="T11" fmla="*/ 33 h 99"/>
                <a:gd name="T12" fmla="*/ 7 w 53"/>
                <a:gd name="T13" fmla="*/ 33 h 99"/>
                <a:gd name="T14" fmla="*/ 17 w 53"/>
                <a:gd name="T15" fmla="*/ 49 h 99"/>
                <a:gd name="T16" fmla="*/ 7 w 53"/>
                <a:gd name="T17" fmla="*/ 66 h 99"/>
                <a:gd name="T18" fmla="*/ 14 w 53"/>
                <a:gd name="T19" fmla="*/ 82 h 99"/>
                <a:gd name="T20" fmla="*/ 12 w 53"/>
                <a:gd name="T21" fmla="*/ 82 h 99"/>
                <a:gd name="T22" fmla="*/ 7 w 53"/>
                <a:gd name="T23" fmla="*/ 78 h 99"/>
                <a:gd name="T24" fmla="*/ 10 w 53"/>
                <a:gd name="T25" fmla="*/ 74 h 99"/>
                <a:gd name="T26" fmla="*/ 15 w 53"/>
                <a:gd name="T27" fmla="*/ 71 h 99"/>
                <a:gd name="T28" fmla="*/ 26 w 53"/>
                <a:gd name="T29" fmla="*/ 49 h 99"/>
                <a:gd name="T30" fmla="*/ 15 w 53"/>
                <a:gd name="T31" fmla="*/ 28 h 99"/>
                <a:gd name="T32" fmla="*/ 10 w 53"/>
                <a:gd name="T33" fmla="*/ 25 h 99"/>
                <a:gd name="T34" fmla="*/ 7 w 53"/>
                <a:gd name="T35" fmla="*/ 21 h 99"/>
                <a:gd name="T36" fmla="*/ 12 w 53"/>
                <a:gd name="T37" fmla="*/ 16 h 99"/>
                <a:gd name="T38" fmla="*/ 14 w 53"/>
                <a:gd name="T39" fmla="*/ 16 h 99"/>
                <a:gd name="T40" fmla="*/ 35 w 53"/>
                <a:gd name="T41" fmla="*/ 49 h 99"/>
                <a:gd name="T42" fmla="*/ 14 w 53"/>
                <a:gd name="T43" fmla="*/ 82 h 99"/>
                <a:gd name="T44" fmla="*/ 21 w 53"/>
                <a:gd name="T45" fmla="*/ 98 h 99"/>
                <a:gd name="T46" fmla="*/ 19 w 53"/>
                <a:gd name="T47" fmla="*/ 99 h 99"/>
                <a:gd name="T48" fmla="*/ 14 w 53"/>
                <a:gd name="T49" fmla="*/ 94 h 99"/>
                <a:gd name="T50" fmla="*/ 17 w 53"/>
                <a:gd name="T51" fmla="*/ 90 h 99"/>
                <a:gd name="T52" fmla="*/ 20 w 53"/>
                <a:gd name="T53" fmla="*/ 89 h 99"/>
                <a:gd name="T54" fmla="*/ 26 w 53"/>
                <a:gd name="T55" fmla="*/ 85 h 99"/>
                <a:gd name="T56" fmla="*/ 44 w 53"/>
                <a:gd name="T57" fmla="*/ 49 h 99"/>
                <a:gd name="T58" fmla="*/ 26 w 53"/>
                <a:gd name="T59" fmla="*/ 13 h 99"/>
                <a:gd name="T60" fmla="*/ 20 w 53"/>
                <a:gd name="T61" fmla="*/ 10 h 99"/>
                <a:gd name="T62" fmla="*/ 17 w 53"/>
                <a:gd name="T63" fmla="*/ 8 h 99"/>
                <a:gd name="T64" fmla="*/ 14 w 53"/>
                <a:gd name="T65" fmla="*/ 4 h 99"/>
                <a:gd name="T66" fmla="*/ 19 w 53"/>
                <a:gd name="T67" fmla="*/ 0 h 99"/>
                <a:gd name="T68" fmla="*/ 21 w 53"/>
                <a:gd name="T69" fmla="*/ 0 h 99"/>
                <a:gd name="T70" fmla="*/ 53 w 53"/>
                <a:gd name="T71" fmla="*/ 49 h 99"/>
                <a:gd name="T72" fmla="*/ 21 w 53"/>
                <a:gd name="T73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99">
                  <a:moveTo>
                    <a:pt x="7" y="66"/>
                  </a:moveTo>
                  <a:cubicBezTo>
                    <a:pt x="6" y="66"/>
                    <a:pt x="5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cubicBezTo>
                    <a:pt x="0" y="56"/>
                    <a:pt x="8" y="58"/>
                    <a:pt x="8" y="49"/>
                  </a:cubicBezTo>
                  <a:cubicBezTo>
                    <a:pt x="8" y="41"/>
                    <a:pt x="0" y="42"/>
                    <a:pt x="0" y="37"/>
                  </a:cubicBezTo>
                  <a:cubicBezTo>
                    <a:pt x="0" y="34"/>
                    <a:pt x="2" y="33"/>
                    <a:pt x="5" y="33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13" y="35"/>
                    <a:pt x="17" y="42"/>
                    <a:pt x="17" y="49"/>
                  </a:cubicBezTo>
                  <a:cubicBezTo>
                    <a:pt x="17" y="56"/>
                    <a:pt x="13" y="63"/>
                    <a:pt x="7" y="66"/>
                  </a:cubicBezTo>
                  <a:close/>
                  <a:moveTo>
                    <a:pt x="14" y="82"/>
                  </a:moveTo>
                  <a:cubicBezTo>
                    <a:pt x="13" y="82"/>
                    <a:pt x="12" y="82"/>
                    <a:pt x="12" y="82"/>
                  </a:cubicBezTo>
                  <a:cubicBezTo>
                    <a:pt x="9" y="82"/>
                    <a:pt x="7" y="80"/>
                    <a:pt x="7" y="78"/>
                  </a:cubicBezTo>
                  <a:cubicBezTo>
                    <a:pt x="7" y="76"/>
                    <a:pt x="8" y="75"/>
                    <a:pt x="10" y="74"/>
                  </a:cubicBezTo>
                  <a:cubicBezTo>
                    <a:pt x="12" y="73"/>
                    <a:pt x="14" y="72"/>
                    <a:pt x="15" y="71"/>
                  </a:cubicBezTo>
                  <a:cubicBezTo>
                    <a:pt x="22" y="66"/>
                    <a:pt x="26" y="58"/>
                    <a:pt x="26" y="49"/>
                  </a:cubicBezTo>
                  <a:cubicBezTo>
                    <a:pt x="26" y="41"/>
                    <a:pt x="22" y="33"/>
                    <a:pt x="15" y="28"/>
                  </a:cubicBezTo>
                  <a:cubicBezTo>
                    <a:pt x="14" y="26"/>
                    <a:pt x="12" y="26"/>
                    <a:pt x="10" y="25"/>
                  </a:cubicBezTo>
                  <a:cubicBezTo>
                    <a:pt x="8" y="24"/>
                    <a:pt x="7" y="23"/>
                    <a:pt x="7" y="21"/>
                  </a:cubicBezTo>
                  <a:cubicBezTo>
                    <a:pt x="7" y="18"/>
                    <a:pt x="9" y="16"/>
                    <a:pt x="12" y="16"/>
                  </a:cubicBezTo>
                  <a:cubicBezTo>
                    <a:pt x="12" y="16"/>
                    <a:pt x="13" y="16"/>
                    <a:pt x="14" y="16"/>
                  </a:cubicBezTo>
                  <a:cubicBezTo>
                    <a:pt x="27" y="22"/>
                    <a:pt x="35" y="35"/>
                    <a:pt x="35" y="49"/>
                  </a:cubicBezTo>
                  <a:cubicBezTo>
                    <a:pt x="35" y="63"/>
                    <a:pt x="27" y="77"/>
                    <a:pt x="14" y="82"/>
                  </a:cubicBezTo>
                  <a:close/>
                  <a:moveTo>
                    <a:pt x="21" y="98"/>
                  </a:moveTo>
                  <a:cubicBezTo>
                    <a:pt x="20" y="99"/>
                    <a:pt x="19" y="99"/>
                    <a:pt x="19" y="99"/>
                  </a:cubicBezTo>
                  <a:cubicBezTo>
                    <a:pt x="16" y="99"/>
                    <a:pt x="14" y="97"/>
                    <a:pt x="14" y="94"/>
                  </a:cubicBezTo>
                  <a:cubicBezTo>
                    <a:pt x="14" y="92"/>
                    <a:pt x="15" y="91"/>
                    <a:pt x="17" y="90"/>
                  </a:cubicBezTo>
                  <a:cubicBezTo>
                    <a:pt x="18" y="90"/>
                    <a:pt x="19" y="89"/>
                    <a:pt x="20" y="89"/>
                  </a:cubicBezTo>
                  <a:cubicBezTo>
                    <a:pt x="22" y="88"/>
                    <a:pt x="24" y="86"/>
                    <a:pt x="26" y="85"/>
                  </a:cubicBezTo>
                  <a:cubicBezTo>
                    <a:pt x="37" y="77"/>
                    <a:pt x="44" y="63"/>
                    <a:pt x="44" y="49"/>
                  </a:cubicBezTo>
                  <a:cubicBezTo>
                    <a:pt x="44" y="35"/>
                    <a:pt x="37" y="22"/>
                    <a:pt x="26" y="13"/>
                  </a:cubicBezTo>
                  <a:cubicBezTo>
                    <a:pt x="24" y="12"/>
                    <a:pt x="22" y="11"/>
                    <a:pt x="20" y="10"/>
                  </a:cubicBezTo>
                  <a:cubicBezTo>
                    <a:pt x="19" y="9"/>
                    <a:pt x="18" y="9"/>
                    <a:pt x="17" y="8"/>
                  </a:cubicBezTo>
                  <a:cubicBezTo>
                    <a:pt x="15" y="7"/>
                    <a:pt x="14" y="6"/>
                    <a:pt x="14" y="4"/>
                  </a:cubicBezTo>
                  <a:cubicBezTo>
                    <a:pt x="14" y="2"/>
                    <a:pt x="16" y="0"/>
                    <a:pt x="19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40" y="9"/>
                    <a:pt x="53" y="28"/>
                    <a:pt x="53" y="49"/>
                  </a:cubicBezTo>
                  <a:cubicBezTo>
                    <a:pt x="53" y="71"/>
                    <a:pt x="40" y="90"/>
                    <a:pt x="21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9CD7C54C-702A-4E06-A9DB-0C4AC7A85B26}"/>
              </a:ext>
            </a:extLst>
          </p:cNvPr>
          <p:cNvGrpSpPr/>
          <p:nvPr/>
        </p:nvGrpSpPr>
        <p:grpSpPr>
          <a:xfrm>
            <a:off x="1631899" y="3855598"/>
            <a:ext cx="378264" cy="266655"/>
            <a:chOff x="0" y="0"/>
            <a:chExt cx="5681663" cy="4005263"/>
          </a:xfrm>
          <a:solidFill>
            <a:schemeClr val="tx1"/>
          </a:solidFill>
        </p:grpSpPr>
        <p:sp>
          <p:nvSpPr>
            <p:cNvPr id="17" name="Freeform 18">
              <a:extLst>
                <a:ext uri="{FF2B5EF4-FFF2-40B4-BE49-F238E27FC236}">
                  <a16:creationId xmlns="" xmlns:a16="http://schemas.microsoft.com/office/drawing/2014/main" id="{3D6C598D-EDE0-4D51-A7F2-E1653D0E9B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5681663" cy="4005263"/>
            </a:xfrm>
            <a:custGeom>
              <a:avLst/>
              <a:gdLst>
                <a:gd name="T0" fmla="*/ 1383 w 1512"/>
                <a:gd name="T1" fmla="*/ 1065 h 1065"/>
                <a:gd name="T2" fmla="*/ 129 w 1512"/>
                <a:gd name="T3" fmla="*/ 1065 h 1065"/>
                <a:gd name="T4" fmla="*/ 0 w 1512"/>
                <a:gd name="T5" fmla="*/ 936 h 1065"/>
                <a:gd name="T6" fmla="*/ 0 w 1512"/>
                <a:gd name="T7" fmla="*/ 563 h 1065"/>
                <a:gd name="T8" fmla="*/ 469 w 1512"/>
                <a:gd name="T9" fmla="*/ 0 h 1065"/>
                <a:gd name="T10" fmla="*/ 1043 w 1512"/>
                <a:gd name="T11" fmla="*/ 0 h 1065"/>
                <a:gd name="T12" fmla="*/ 1512 w 1512"/>
                <a:gd name="T13" fmla="*/ 563 h 1065"/>
                <a:gd name="T14" fmla="*/ 1512 w 1512"/>
                <a:gd name="T15" fmla="*/ 936 h 1065"/>
                <a:gd name="T16" fmla="*/ 1383 w 1512"/>
                <a:gd name="T17" fmla="*/ 1065 h 1065"/>
                <a:gd name="T18" fmla="*/ 79 w 1512"/>
                <a:gd name="T19" fmla="*/ 592 h 1065"/>
                <a:gd name="T20" fmla="*/ 79 w 1512"/>
                <a:gd name="T21" fmla="*/ 936 h 1065"/>
                <a:gd name="T22" fmla="*/ 129 w 1512"/>
                <a:gd name="T23" fmla="*/ 986 h 1065"/>
                <a:gd name="T24" fmla="*/ 1383 w 1512"/>
                <a:gd name="T25" fmla="*/ 986 h 1065"/>
                <a:gd name="T26" fmla="*/ 1433 w 1512"/>
                <a:gd name="T27" fmla="*/ 936 h 1065"/>
                <a:gd name="T28" fmla="*/ 1433 w 1512"/>
                <a:gd name="T29" fmla="*/ 592 h 1065"/>
                <a:gd name="T30" fmla="*/ 1006 w 1512"/>
                <a:gd name="T31" fmla="*/ 79 h 1065"/>
                <a:gd name="T32" fmla="*/ 506 w 1512"/>
                <a:gd name="T33" fmla="*/ 79 h 1065"/>
                <a:gd name="T34" fmla="*/ 79 w 1512"/>
                <a:gd name="T35" fmla="*/ 59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12" h="1065">
                  <a:moveTo>
                    <a:pt x="1383" y="1065"/>
                  </a:moveTo>
                  <a:cubicBezTo>
                    <a:pt x="129" y="1065"/>
                    <a:pt x="129" y="1065"/>
                    <a:pt x="129" y="1065"/>
                  </a:cubicBezTo>
                  <a:cubicBezTo>
                    <a:pt x="58" y="1065"/>
                    <a:pt x="0" y="1007"/>
                    <a:pt x="0" y="936"/>
                  </a:cubicBezTo>
                  <a:cubicBezTo>
                    <a:pt x="0" y="563"/>
                    <a:pt x="0" y="563"/>
                    <a:pt x="0" y="563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1043" y="0"/>
                    <a:pt x="1043" y="0"/>
                    <a:pt x="1043" y="0"/>
                  </a:cubicBezTo>
                  <a:cubicBezTo>
                    <a:pt x="1512" y="563"/>
                    <a:pt x="1512" y="563"/>
                    <a:pt x="1512" y="563"/>
                  </a:cubicBezTo>
                  <a:cubicBezTo>
                    <a:pt x="1512" y="936"/>
                    <a:pt x="1512" y="936"/>
                    <a:pt x="1512" y="936"/>
                  </a:cubicBezTo>
                  <a:cubicBezTo>
                    <a:pt x="1512" y="1007"/>
                    <a:pt x="1454" y="1065"/>
                    <a:pt x="1383" y="1065"/>
                  </a:cubicBezTo>
                  <a:close/>
                  <a:moveTo>
                    <a:pt x="79" y="592"/>
                  </a:moveTo>
                  <a:cubicBezTo>
                    <a:pt x="79" y="936"/>
                    <a:pt x="79" y="936"/>
                    <a:pt x="79" y="936"/>
                  </a:cubicBezTo>
                  <a:cubicBezTo>
                    <a:pt x="79" y="963"/>
                    <a:pt x="101" y="986"/>
                    <a:pt x="129" y="986"/>
                  </a:cubicBezTo>
                  <a:cubicBezTo>
                    <a:pt x="1383" y="986"/>
                    <a:pt x="1383" y="986"/>
                    <a:pt x="1383" y="986"/>
                  </a:cubicBezTo>
                  <a:cubicBezTo>
                    <a:pt x="1411" y="986"/>
                    <a:pt x="1433" y="963"/>
                    <a:pt x="1433" y="936"/>
                  </a:cubicBezTo>
                  <a:cubicBezTo>
                    <a:pt x="1433" y="592"/>
                    <a:pt x="1433" y="592"/>
                    <a:pt x="1433" y="592"/>
                  </a:cubicBezTo>
                  <a:cubicBezTo>
                    <a:pt x="1006" y="79"/>
                    <a:pt x="1006" y="79"/>
                    <a:pt x="1006" y="79"/>
                  </a:cubicBezTo>
                  <a:cubicBezTo>
                    <a:pt x="506" y="79"/>
                    <a:pt x="506" y="79"/>
                    <a:pt x="506" y="79"/>
                  </a:cubicBezTo>
                  <a:lnTo>
                    <a:pt x="79" y="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9">
              <a:extLst>
                <a:ext uri="{FF2B5EF4-FFF2-40B4-BE49-F238E27FC236}">
                  <a16:creationId xmlns="" xmlns:a16="http://schemas.microsoft.com/office/drawing/2014/main" id="{6ACBAE93-8B91-4E1E-827E-A30DA960E5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2588" y="2433638"/>
              <a:ext cx="2374900" cy="484188"/>
            </a:xfrm>
            <a:custGeom>
              <a:avLst/>
              <a:gdLst>
                <a:gd name="T0" fmla="*/ 1191 w 1496"/>
                <a:gd name="T1" fmla="*/ 305 h 305"/>
                <a:gd name="T2" fmla="*/ 306 w 1496"/>
                <a:gd name="T3" fmla="*/ 305 h 305"/>
                <a:gd name="T4" fmla="*/ 0 w 1496"/>
                <a:gd name="T5" fmla="*/ 0 h 305"/>
                <a:gd name="T6" fmla="*/ 1496 w 1496"/>
                <a:gd name="T7" fmla="*/ 0 h 305"/>
                <a:gd name="T8" fmla="*/ 1191 w 1496"/>
                <a:gd name="T9" fmla="*/ 305 h 305"/>
                <a:gd name="T10" fmla="*/ 343 w 1496"/>
                <a:gd name="T11" fmla="*/ 213 h 305"/>
                <a:gd name="T12" fmla="*/ 1153 w 1496"/>
                <a:gd name="T13" fmla="*/ 213 h 305"/>
                <a:gd name="T14" fmla="*/ 1271 w 1496"/>
                <a:gd name="T15" fmla="*/ 94 h 305"/>
                <a:gd name="T16" fmla="*/ 225 w 1496"/>
                <a:gd name="T17" fmla="*/ 94 h 305"/>
                <a:gd name="T18" fmla="*/ 343 w 1496"/>
                <a:gd name="T19" fmla="*/ 21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6" h="305">
                  <a:moveTo>
                    <a:pt x="1191" y="305"/>
                  </a:moveTo>
                  <a:lnTo>
                    <a:pt x="306" y="305"/>
                  </a:lnTo>
                  <a:lnTo>
                    <a:pt x="0" y="0"/>
                  </a:lnTo>
                  <a:lnTo>
                    <a:pt x="1496" y="0"/>
                  </a:lnTo>
                  <a:lnTo>
                    <a:pt x="1191" y="305"/>
                  </a:lnTo>
                  <a:close/>
                  <a:moveTo>
                    <a:pt x="343" y="213"/>
                  </a:moveTo>
                  <a:lnTo>
                    <a:pt x="1153" y="213"/>
                  </a:lnTo>
                  <a:lnTo>
                    <a:pt x="1271" y="94"/>
                  </a:lnTo>
                  <a:lnTo>
                    <a:pt x="225" y="94"/>
                  </a:lnTo>
                  <a:lnTo>
                    <a:pt x="343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0">
              <a:extLst>
                <a:ext uri="{FF2B5EF4-FFF2-40B4-BE49-F238E27FC236}">
                  <a16:creationId xmlns="" xmlns:a16="http://schemas.microsoft.com/office/drawing/2014/main" id="{FF462C50-35D4-40E2-AEF0-B6E6EC826D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412750"/>
              <a:ext cx="4826000" cy="1831975"/>
            </a:xfrm>
            <a:custGeom>
              <a:avLst/>
              <a:gdLst>
                <a:gd name="T0" fmla="*/ 3040 w 3040"/>
                <a:gd name="T1" fmla="*/ 1154 h 1154"/>
                <a:gd name="T2" fmla="*/ 0 w 3040"/>
                <a:gd name="T3" fmla="*/ 1154 h 1154"/>
                <a:gd name="T4" fmla="*/ 962 w 3040"/>
                <a:gd name="T5" fmla="*/ 0 h 1154"/>
                <a:gd name="T6" fmla="*/ 2079 w 3040"/>
                <a:gd name="T7" fmla="*/ 0 h 1154"/>
                <a:gd name="T8" fmla="*/ 3040 w 3040"/>
                <a:gd name="T9" fmla="*/ 1154 h 1154"/>
                <a:gd name="T10" fmla="*/ 199 w 3040"/>
                <a:gd name="T11" fmla="*/ 1062 h 1154"/>
                <a:gd name="T12" fmla="*/ 2841 w 3040"/>
                <a:gd name="T13" fmla="*/ 1062 h 1154"/>
                <a:gd name="T14" fmla="*/ 2036 w 3040"/>
                <a:gd name="T15" fmla="*/ 93 h 1154"/>
                <a:gd name="T16" fmla="*/ 1006 w 3040"/>
                <a:gd name="T17" fmla="*/ 93 h 1154"/>
                <a:gd name="T18" fmla="*/ 199 w 3040"/>
                <a:gd name="T19" fmla="*/ 1062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0" h="1154">
                  <a:moveTo>
                    <a:pt x="3040" y="1154"/>
                  </a:moveTo>
                  <a:lnTo>
                    <a:pt x="0" y="1154"/>
                  </a:lnTo>
                  <a:lnTo>
                    <a:pt x="962" y="0"/>
                  </a:lnTo>
                  <a:lnTo>
                    <a:pt x="2079" y="0"/>
                  </a:lnTo>
                  <a:lnTo>
                    <a:pt x="3040" y="1154"/>
                  </a:lnTo>
                  <a:close/>
                  <a:moveTo>
                    <a:pt x="199" y="1062"/>
                  </a:moveTo>
                  <a:lnTo>
                    <a:pt x="2841" y="1062"/>
                  </a:lnTo>
                  <a:lnTo>
                    <a:pt x="2036" y="93"/>
                  </a:lnTo>
                  <a:lnTo>
                    <a:pt x="1006" y="93"/>
                  </a:lnTo>
                  <a:lnTo>
                    <a:pt x="199" y="10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1">
              <a:extLst>
                <a:ext uri="{FF2B5EF4-FFF2-40B4-BE49-F238E27FC236}">
                  <a16:creationId xmlns="" xmlns:a16="http://schemas.microsoft.com/office/drawing/2014/main" id="{A0DC2076-5A2E-4D53-B85D-1898AF0085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1475" y="747713"/>
              <a:ext cx="2397125" cy="485775"/>
            </a:xfrm>
            <a:custGeom>
              <a:avLst/>
              <a:gdLst>
                <a:gd name="T0" fmla="*/ 1510 w 1510"/>
                <a:gd name="T1" fmla="*/ 306 h 306"/>
                <a:gd name="T2" fmla="*/ 0 w 1510"/>
                <a:gd name="T3" fmla="*/ 306 h 306"/>
                <a:gd name="T4" fmla="*/ 225 w 1510"/>
                <a:gd name="T5" fmla="*/ 0 h 306"/>
                <a:gd name="T6" fmla="*/ 1285 w 1510"/>
                <a:gd name="T7" fmla="*/ 0 h 306"/>
                <a:gd name="T8" fmla="*/ 1510 w 1510"/>
                <a:gd name="T9" fmla="*/ 306 h 306"/>
                <a:gd name="T10" fmla="*/ 185 w 1510"/>
                <a:gd name="T11" fmla="*/ 214 h 306"/>
                <a:gd name="T12" fmla="*/ 1326 w 1510"/>
                <a:gd name="T13" fmla="*/ 214 h 306"/>
                <a:gd name="T14" fmla="*/ 1238 w 1510"/>
                <a:gd name="T15" fmla="*/ 95 h 306"/>
                <a:gd name="T16" fmla="*/ 272 w 1510"/>
                <a:gd name="T17" fmla="*/ 95 h 306"/>
                <a:gd name="T18" fmla="*/ 185 w 1510"/>
                <a:gd name="T19" fmla="*/ 21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0" h="306">
                  <a:moveTo>
                    <a:pt x="1510" y="306"/>
                  </a:moveTo>
                  <a:lnTo>
                    <a:pt x="0" y="306"/>
                  </a:lnTo>
                  <a:lnTo>
                    <a:pt x="225" y="0"/>
                  </a:lnTo>
                  <a:lnTo>
                    <a:pt x="1285" y="0"/>
                  </a:lnTo>
                  <a:lnTo>
                    <a:pt x="1510" y="306"/>
                  </a:lnTo>
                  <a:close/>
                  <a:moveTo>
                    <a:pt x="185" y="214"/>
                  </a:moveTo>
                  <a:lnTo>
                    <a:pt x="1326" y="214"/>
                  </a:lnTo>
                  <a:lnTo>
                    <a:pt x="1238" y="95"/>
                  </a:lnTo>
                  <a:lnTo>
                    <a:pt x="272" y="95"/>
                  </a:lnTo>
                  <a:lnTo>
                    <a:pt x="18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2">
              <a:extLst>
                <a:ext uri="{FF2B5EF4-FFF2-40B4-BE49-F238E27FC236}">
                  <a16:creationId xmlns="" xmlns:a16="http://schemas.microsoft.com/office/drawing/2014/main" id="{A5565857-BFD6-4A35-80B2-E22EB14E8D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9350" y="1420813"/>
              <a:ext cx="3381375" cy="488950"/>
            </a:xfrm>
            <a:custGeom>
              <a:avLst/>
              <a:gdLst>
                <a:gd name="T0" fmla="*/ 2130 w 2130"/>
                <a:gd name="T1" fmla="*/ 308 h 308"/>
                <a:gd name="T2" fmla="*/ 0 w 2130"/>
                <a:gd name="T3" fmla="*/ 308 h 308"/>
                <a:gd name="T4" fmla="*/ 222 w 2130"/>
                <a:gd name="T5" fmla="*/ 0 h 308"/>
                <a:gd name="T6" fmla="*/ 1908 w 2130"/>
                <a:gd name="T7" fmla="*/ 0 h 308"/>
                <a:gd name="T8" fmla="*/ 2130 w 2130"/>
                <a:gd name="T9" fmla="*/ 308 h 308"/>
                <a:gd name="T10" fmla="*/ 185 w 2130"/>
                <a:gd name="T11" fmla="*/ 214 h 308"/>
                <a:gd name="T12" fmla="*/ 1946 w 2130"/>
                <a:gd name="T13" fmla="*/ 214 h 308"/>
                <a:gd name="T14" fmla="*/ 1860 w 2130"/>
                <a:gd name="T15" fmla="*/ 95 h 308"/>
                <a:gd name="T16" fmla="*/ 270 w 2130"/>
                <a:gd name="T17" fmla="*/ 95 h 308"/>
                <a:gd name="T18" fmla="*/ 185 w 2130"/>
                <a:gd name="T19" fmla="*/ 21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0" h="308">
                  <a:moveTo>
                    <a:pt x="2130" y="308"/>
                  </a:moveTo>
                  <a:lnTo>
                    <a:pt x="0" y="308"/>
                  </a:lnTo>
                  <a:lnTo>
                    <a:pt x="222" y="0"/>
                  </a:lnTo>
                  <a:lnTo>
                    <a:pt x="1908" y="0"/>
                  </a:lnTo>
                  <a:lnTo>
                    <a:pt x="2130" y="308"/>
                  </a:lnTo>
                  <a:close/>
                  <a:moveTo>
                    <a:pt x="185" y="214"/>
                  </a:moveTo>
                  <a:lnTo>
                    <a:pt x="1946" y="214"/>
                  </a:lnTo>
                  <a:lnTo>
                    <a:pt x="1860" y="95"/>
                  </a:lnTo>
                  <a:lnTo>
                    <a:pt x="270" y="95"/>
                  </a:lnTo>
                  <a:lnTo>
                    <a:pt x="185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B70FB0D9-A921-46F3-95CC-DDCAD4BBB2EB}"/>
              </a:ext>
            </a:extLst>
          </p:cNvPr>
          <p:cNvGrpSpPr/>
          <p:nvPr/>
        </p:nvGrpSpPr>
        <p:grpSpPr>
          <a:xfrm>
            <a:off x="9613026" y="3132385"/>
            <a:ext cx="314175" cy="316838"/>
            <a:chOff x="3459163" y="2605088"/>
            <a:chExt cx="561975" cy="566737"/>
          </a:xfrm>
          <a:solidFill>
            <a:schemeClr val="tx1"/>
          </a:solidFill>
        </p:grpSpPr>
        <p:sp>
          <p:nvSpPr>
            <p:cNvPr id="23" name="Freeform 5">
              <a:extLst>
                <a:ext uri="{FF2B5EF4-FFF2-40B4-BE49-F238E27FC236}">
                  <a16:creationId xmlns="" xmlns:a16="http://schemas.microsoft.com/office/drawing/2014/main" id="{C69158DB-4960-487C-9024-4C165ED947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9163" y="2605088"/>
              <a:ext cx="561975" cy="566737"/>
            </a:xfrm>
            <a:custGeom>
              <a:avLst/>
              <a:gdLst>
                <a:gd name="T0" fmla="*/ 0 w 354"/>
                <a:gd name="T1" fmla="*/ 0 h 357"/>
                <a:gd name="T2" fmla="*/ 0 w 354"/>
                <a:gd name="T3" fmla="*/ 357 h 357"/>
                <a:gd name="T4" fmla="*/ 354 w 354"/>
                <a:gd name="T5" fmla="*/ 357 h 357"/>
                <a:gd name="T6" fmla="*/ 354 w 354"/>
                <a:gd name="T7" fmla="*/ 0 h 357"/>
                <a:gd name="T8" fmla="*/ 0 w 354"/>
                <a:gd name="T9" fmla="*/ 0 h 357"/>
                <a:gd name="T10" fmla="*/ 133 w 354"/>
                <a:gd name="T11" fmla="*/ 45 h 357"/>
                <a:gd name="T12" fmla="*/ 155 w 354"/>
                <a:gd name="T13" fmla="*/ 45 h 357"/>
                <a:gd name="T14" fmla="*/ 155 w 354"/>
                <a:gd name="T15" fmla="*/ 67 h 357"/>
                <a:gd name="T16" fmla="*/ 133 w 354"/>
                <a:gd name="T17" fmla="*/ 67 h 357"/>
                <a:gd name="T18" fmla="*/ 133 w 354"/>
                <a:gd name="T19" fmla="*/ 45 h 357"/>
                <a:gd name="T20" fmla="*/ 88 w 354"/>
                <a:gd name="T21" fmla="*/ 45 h 357"/>
                <a:gd name="T22" fmla="*/ 111 w 354"/>
                <a:gd name="T23" fmla="*/ 45 h 357"/>
                <a:gd name="T24" fmla="*/ 111 w 354"/>
                <a:gd name="T25" fmla="*/ 67 h 357"/>
                <a:gd name="T26" fmla="*/ 88 w 354"/>
                <a:gd name="T27" fmla="*/ 67 h 357"/>
                <a:gd name="T28" fmla="*/ 88 w 354"/>
                <a:gd name="T29" fmla="*/ 45 h 357"/>
                <a:gd name="T30" fmla="*/ 44 w 354"/>
                <a:gd name="T31" fmla="*/ 45 h 357"/>
                <a:gd name="T32" fmla="*/ 66 w 354"/>
                <a:gd name="T33" fmla="*/ 45 h 357"/>
                <a:gd name="T34" fmla="*/ 66 w 354"/>
                <a:gd name="T35" fmla="*/ 67 h 357"/>
                <a:gd name="T36" fmla="*/ 44 w 354"/>
                <a:gd name="T37" fmla="*/ 67 h 357"/>
                <a:gd name="T38" fmla="*/ 44 w 354"/>
                <a:gd name="T39" fmla="*/ 45 h 357"/>
                <a:gd name="T40" fmla="*/ 310 w 354"/>
                <a:gd name="T41" fmla="*/ 312 h 357"/>
                <a:gd name="T42" fmla="*/ 44 w 354"/>
                <a:gd name="T43" fmla="*/ 312 h 357"/>
                <a:gd name="T44" fmla="*/ 44 w 354"/>
                <a:gd name="T45" fmla="*/ 89 h 357"/>
                <a:gd name="T46" fmla="*/ 310 w 354"/>
                <a:gd name="T47" fmla="*/ 89 h 357"/>
                <a:gd name="T48" fmla="*/ 310 w 354"/>
                <a:gd name="T49" fmla="*/ 31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4" h="357">
                  <a:moveTo>
                    <a:pt x="0" y="0"/>
                  </a:moveTo>
                  <a:lnTo>
                    <a:pt x="0" y="357"/>
                  </a:lnTo>
                  <a:lnTo>
                    <a:pt x="354" y="357"/>
                  </a:lnTo>
                  <a:lnTo>
                    <a:pt x="354" y="0"/>
                  </a:lnTo>
                  <a:lnTo>
                    <a:pt x="0" y="0"/>
                  </a:lnTo>
                  <a:close/>
                  <a:moveTo>
                    <a:pt x="133" y="45"/>
                  </a:moveTo>
                  <a:lnTo>
                    <a:pt x="155" y="45"/>
                  </a:lnTo>
                  <a:lnTo>
                    <a:pt x="155" y="67"/>
                  </a:lnTo>
                  <a:lnTo>
                    <a:pt x="133" y="67"/>
                  </a:lnTo>
                  <a:lnTo>
                    <a:pt x="133" y="45"/>
                  </a:lnTo>
                  <a:close/>
                  <a:moveTo>
                    <a:pt x="88" y="45"/>
                  </a:moveTo>
                  <a:lnTo>
                    <a:pt x="111" y="45"/>
                  </a:lnTo>
                  <a:lnTo>
                    <a:pt x="111" y="67"/>
                  </a:lnTo>
                  <a:lnTo>
                    <a:pt x="88" y="67"/>
                  </a:lnTo>
                  <a:lnTo>
                    <a:pt x="88" y="45"/>
                  </a:lnTo>
                  <a:close/>
                  <a:moveTo>
                    <a:pt x="44" y="45"/>
                  </a:moveTo>
                  <a:lnTo>
                    <a:pt x="66" y="45"/>
                  </a:lnTo>
                  <a:lnTo>
                    <a:pt x="66" y="67"/>
                  </a:lnTo>
                  <a:lnTo>
                    <a:pt x="44" y="67"/>
                  </a:lnTo>
                  <a:lnTo>
                    <a:pt x="44" y="45"/>
                  </a:lnTo>
                  <a:close/>
                  <a:moveTo>
                    <a:pt x="310" y="312"/>
                  </a:moveTo>
                  <a:lnTo>
                    <a:pt x="44" y="312"/>
                  </a:lnTo>
                  <a:lnTo>
                    <a:pt x="44" y="89"/>
                  </a:lnTo>
                  <a:lnTo>
                    <a:pt x="310" y="89"/>
                  </a:lnTo>
                  <a:lnTo>
                    <a:pt x="310" y="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">
              <a:extLst>
                <a:ext uri="{FF2B5EF4-FFF2-40B4-BE49-F238E27FC236}">
                  <a16:creationId xmlns="" xmlns:a16="http://schemas.microsoft.com/office/drawing/2014/main" id="{23359AAD-218E-4868-B64A-2979C295B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8863" y="2817813"/>
              <a:ext cx="282575" cy="247650"/>
            </a:xfrm>
            <a:custGeom>
              <a:avLst/>
              <a:gdLst>
                <a:gd name="T0" fmla="*/ 45 w 178"/>
                <a:gd name="T1" fmla="*/ 156 h 156"/>
                <a:gd name="T2" fmla="*/ 133 w 178"/>
                <a:gd name="T3" fmla="*/ 156 h 156"/>
                <a:gd name="T4" fmla="*/ 133 w 178"/>
                <a:gd name="T5" fmla="*/ 89 h 156"/>
                <a:gd name="T6" fmla="*/ 178 w 178"/>
                <a:gd name="T7" fmla="*/ 89 h 156"/>
                <a:gd name="T8" fmla="*/ 89 w 178"/>
                <a:gd name="T9" fmla="*/ 0 h 156"/>
                <a:gd name="T10" fmla="*/ 0 w 178"/>
                <a:gd name="T11" fmla="*/ 89 h 156"/>
                <a:gd name="T12" fmla="*/ 45 w 178"/>
                <a:gd name="T13" fmla="*/ 89 h 156"/>
                <a:gd name="T14" fmla="*/ 45 w 178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156">
                  <a:moveTo>
                    <a:pt x="45" y="156"/>
                  </a:moveTo>
                  <a:lnTo>
                    <a:pt x="133" y="156"/>
                  </a:lnTo>
                  <a:lnTo>
                    <a:pt x="133" y="89"/>
                  </a:lnTo>
                  <a:lnTo>
                    <a:pt x="178" y="89"/>
                  </a:lnTo>
                  <a:lnTo>
                    <a:pt x="89" y="0"/>
                  </a:lnTo>
                  <a:lnTo>
                    <a:pt x="0" y="89"/>
                  </a:lnTo>
                  <a:lnTo>
                    <a:pt x="45" y="89"/>
                  </a:lnTo>
                  <a:lnTo>
                    <a:pt x="4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37DB0F07-7513-4F84-8D5E-5053461E0E65}"/>
              </a:ext>
            </a:extLst>
          </p:cNvPr>
          <p:cNvGrpSpPr/>
          <p:nvPr/>
        </p:nvGrpSpPr>
        <p:grpSpPr>
          <a:xfrm rot="21545399">
            <a:off x="3195619" y="3094893"/>
            <a:ext cx="259583" cy="391823"/>
            <a:chOff x="2289175" y="1751013"/>
            <a:chExt cx="168275" cy="254001"/>
          </a:xfrm>
          <a:solidFill>
            <a:schemeClr val="tx1"/>
          </a:solidFill>
        </p:grpSpPr>
        <p:sp>
          <p:nvSpPr>
            <p:cNvPr id="26" name="Freeform 110">
              <a:extLst>
                <a:ext uri="{FF2B5EF4-FFF2-40B4-BE49-F238E27FC236}">
                  <a16:creationId xmlns="" xmlns:a16="http://schemas.microsoft.com/office/drawing/2014/main" id="{415DC963-AC70-428B-821E-6071230C08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9175" y="1812926"/>
              <a:ext cx="168275" cy="192088"/>
            </a:xfrm>
            <a:custGeom>
              <a:avLst/>
              <a:gdLst>
                <a:gd name="T0" fmla="*/ 32 w 63"/>
                <a:gd name="T1" fmla="*/ 56 h 72"/>
                <a:gd name="T2" fmla="*/ 48 w 63"/>
                <a:gd name="T3" fmla="*/ 72 h 72"/>
                <a:gd name="T4" fmla="*/ 63 w 63"/>
                <a:gd name="T5" fmla="*/ 72 h 72"/>
                <a:gd name="T6" fmla="*/ 33 w 63"/>
                <a:gd name="T7" fmla="*/ 15 h 72"/>
                <a:gd name="T8" fmla="*/ 39 w 63"/>
                <a:gd name="T9" fmla="*/ 7 h 72"/>
                <a:gd name="T10" fmla="*/ 32 w 63"/>
                <a:gd name="T11" fmla="*/ 0 h 72"/>
                <a:gd name="T12" fmla="*/ 24 w 63"/>
                <a:gd name="T13" fmla="*/ 7 h 72"/>
                <a:gd name="T14" fmla="*/ 31 w 63"/>
                <a:gd name="T15" fmla="*/ 15 h 72"/>
                <a:gd name="T16" fmla="*/ 0 w 63"/>
                <a:gd name="T17" fmla="*/ 72 h 72"/>
                <a:gd name="T18" fmla="*/ 16 w 63"/>
                <a:gd name="T19" fmla="*/ 72 h 72"/>
                <a:gd name="T20" fmla="*/ 32 w 63"/>
                <a:gd name="T21" fmla="*/ 56 h 72"/>
                <a:gd name="T22" fmla="*/ 32 w 63"/>
                <a:gd name="T23" fmla="*/ 33 h 72"/>
                <a:gd name="T24" fmla="*/ 32 w 63"/>
                <a:gd name="T25" fmla="*/ 32 h 72"/>
                <a:gd name="T26" fmla="*/ 32 w 63"/>
                <a:gd name="T27" fmla="*/ 33 h 72"/>
                <a:gd name="T28" fmla="*/ 41 w 63"/>
                <a:gd name="T29" fmla="*/ 52 h 72"/>
                <a:gd name="T30" fmla="*/ 32 w 63"/>
                <a:gd name="T31" fmla="*/ 50 h 72"/>
                <a:gd name="T32" fmla="*/ 23 w 63"/>
                <a:gd name="T33" fmla="*/ 52 h 72"/>
                <a:gd name="T34" fmla="*/ 32 w 63"/>
                <a:gd name="T35" fmla="*/ 3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72">
                  <a:moveTo>
                    <a:pt x="32" y="56"/>
                  </a:moveTo>
                  <a:cubicBezTo>
                    <a:pt x="41" y="56"/>
                    <a:pt x="48" y="63"/>
                    <a:pt x="48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44" y="51"/>
                    <a:pt x="36" y="26"/>
                    <a:pt x="33" y="15"/>
                  </a:cubicBezTo>
                  <a:cubicBezTo>
                    <a:pt x="37" y="14"/>
                    <a:pt x="39" y="11"/>
                    <a:pt x="39" y="7"/>
                  </a:cubicBezTo>
                  <a:cubicBezTo>
                    <a:pt x="39" y="3"/>
                    <a:pt x="36" y="0"/>
                    <a:pt x="32" y="0"/>
                  </a:cubicBezTo>
                  <a:cubicBezTo>
                    <a:pt x="28" y="0"/>
                    <a:pt x="24" y="3"/>
                    <a:pt x="24" y="7"/>
                  </a:cubicBezTo>
                  <a:cubicBezTo>
                    <a:pt x="24" y="11"/>
                    <a:pt x="27" y="14"/>
                    <a:pt x="31" y="15"/>
                  </a:cubicBezTo>
                  <a:cubicBezTo>
                    <a:pt x="28" y="26"/>
                    <a:pt x="20" y="51"/>
                    <a:pt x="0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63"/>
                    <a:pt x="23" y="56"/>
                    <a:pt x="32" y="56"/>
                  </a:cubicBezTo>
                  <a:close/>
                  <a:moveTo>
                    <a:pt x="32" y="33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3"/>
                  </a:cubicBezTo>
                  <a:cubicBezTo>
                    <a:pt x="35" y="39"/>
                    <a:pt x="38" y="46"/>
                    <a:pt x="41" y="52"/>
                  </a:cubicBezTo>
                  <a:cubicBezTo>
                    <a:pt x="38" y="50"/>
                    <a:pt x="35" y="50"/>
                    <a:pt x="32" y="50"/>
                  </a:cubicBezTo>
                  <a:cubicBezTo>
                    <a:pt x="29" y="50"/>
                    <a:pt x="26" y="50"/>
                    <a:pt x="23" y="52"/>
                  </a:cubicBezTo>
                  <a:cubicBezTo>
                    <a:pt x="26" y="46"/>
                    <a:pt x="29" y="39"/>
                    <a:pt x="32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11">
              <a:extLst>
                <a:ext uri="{FF2B5EF4-FFF2-40B4-BE49-F238E27FC236}">
                  <a16:creationId xmlns="" xmlns:a16="http://schemas.microsoft.com/office/drawing/2014/main" id="{C1C79E1B-4891-472B-AE02-000CA1214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763" y="1751013"/>
              <a:ext cx="166687" cy="155575"/>
            </a:xfrm>
            <a:custGeom>
              <a:avLst/>
              <a:gdLst>
                <a:gd name="T0" fmla="*/ 15 w 62"/>
                <a:gd name="T1" fmla="*/ 57 h 58"/>
                <a:gd name="T2" fmla="*/ 18 w 62"/>
                <a:gd name="T3" fmla="*/ 57 h 58"/>
                <a:gd name="T4" fmla="*/ 17 w 62"/>
                <a:gd name="T5" fmla="*/ 54 h 58"/>
                <a:gd name="T6" fmla="*/ 3 w 62"/>
                <a:gd name="T7" fmla="*/ 30 h 58"/>
                <a:gd name="T8" fmla="*/ 31 w 62"/>
                <a:gd name="T9" fmla="*/ 3 h 58"/>
                <a:gd name="T10" fmla="*/ 59 w 62"/>
                <a:gd name="T11" fmla="*/ 30 h 58"/>
                <a:gd name="T12" fmla="*/ 45 w 62"/>
                <a:gd name="T13" fmla="*/ 54 h 58"/>
                <a:gd name="T14" fmla="*/ 44 w 62"/>
                <a:gd name="T15" fmla="*/ 57 h 58"/>
                <a:gd name="T16" fmla="*/ 45 w 62"/>
                <a:gd name="T17" fmla="*/ 57 h 58"/>
                <a:gd name="T18" fmla="*/ 46 w 62"/>
                <a:gd name="T19" fmla="*/ 57 h 58"/>
                <a:gd name="T20" fmla="*/ 57 w 62"/>
                <a:gd name="T21" fmla="*/ 46 h 58"/>
                <a:gd name="T22" fmla="*/ 62 w 62"/>
                <a:gd name="T23" fmla="*/ 30 h 58"/>
                <a:gd name="T24" fmla="*/ 31 w 62"/>
                <a:gd name="T25" fmla="*/ 0 h 58"/>
                <a:gd name="T26" fmla="*/ 0 w 62"/>
                <a:gd name="T27" fmla="*/ 30 h 58"/>
                <a:gd name="T28" fmla="*/ 4 w 62"/>
                <a:gd name="T29" fmla="*/ 46 h 58"/>
                <a:gd name="T30" fmla="*/ 15 w 62"/>
                <a:gd name="T3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58">
                  <a:moveTo>
                    <a:pt x="15" y="57"/>
                  </a:moveTo>
                  <a:cubicBezTo>
                    <a:pt x="16" y="58"/>
                    <a:pt x="17" y="57"/>
                    <a:pt x="18" y="57"/>
                  </a:cubicBezTo>
                  <a:cubicBezTo>
                    <a:pt x="18" y="56"/>
                    <a:pt x="18" y="55"/>
                    <a:pt x="17" y="54"/>
                  </a:cubicBezTo>
                  <a:cubicBezTo>
                    <a:pt x="8" y="50"/>
                    <a:pt x="3" y="40"/>
                    <a:pt x="3" y="30"/>
                  </a:cubicBezTo>
                  <a:cubicBezTo>
                    <a:pt x="3" y="15"/>
                    <a:pt x="16" y="3"/>
                    <a:pt x="31" y="3"/>
                  </a:cubicBezTo>
                  <a:cubicBezTo>
                    <a:pt x="46" y="3"/>
                    <a:pt x="59" y="15"/>
                    <a:pt x="59" y="30"/>
                  </a:cubicBezTo>
                  <a:cubicBezTo>
                    <a:pt x="59" y="40"/>
                    <a:pt x="53" y="50"/>
                    <a:pt x="45" y="54"/>
                  </a:cubicBezTo>
                  <a:cubicBezTo>
                    <a:pt x="44" y="55"/>
                    <a:pt x="44" y="56"/>
                    <a:pt x="44" y="57"/>
                  </a:cubicBezTo>
                  <a:cubicBezTo>
                    <a:pt x="44" y="57"/>
                    <a:pt x="45" y="57"/>
                    <a:pt x="45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1" y="54"/>
                    <a:pt x="55" y="51"/>
                    <a:pt x="57" y="46"/>
                  </a:cubicBezTo>
                  <a:cubicBezTo>
                    <a:pt x="60" y="41"/>
                    <a:pt x="62" y="36"/>
                    <a:pt x="62" y="30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36"/>
                    <a:pt x="2" y="41"/>
                    <a:pt x="4" y="46"/>
                  </a:cubicBezTo>
                  <a:cubicBezTo>
                    <a:pt x="7" y="51"/>
                    <a:pt x="11" y="54"/>
                    <a:pt x="15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2">
              <a:extLst>
                <a:ext uri="{FF2B5EF4-FFF2-40B4-BE49-F238E27FC236}">
                  <a16:creationId xmlns="" xmlns:a16="http://schemas.microsoft.com/office/drawing/2014/main" id="{5D57C2CF-6E62-4404-A507-4CC6B661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813" y="1770063"/>
              <a:ext cx="125412" cy="117475"/>
            </a:xfrm>
            <a:custGeom>
              <a:avLst/>
              <a:gdLst>
                <a:gd name="T0" fmla="*/ 36 w 47"/>
                <a:gd name="T1" fmla="*/ 44 h 44"/>
                <a:gd name="T2" fmla="*/ 44 w 47"/>
                <a:gd name="T3" fmla="*/ 35 h 44"/>
                <a:gd name="T4" fmla="*/ 47 w 47"/>
                <a:gd name="T5" fmla="*/ 23 h 44"/>
                <a:gd name="T6" fmla="*/ 24 w 47"/>
                <a:gd name="T7" fmla="*/ 0 h 44"/>
                <a:gd name="T8" fmla="*/ 0 w 47"/>
                <a:gd name="T9" fmla="*/ 23 h 44"/>
                <a:gd name="T10" fmla="*/ 3 w 47"/>
                <a:gd name="T11" fmla="*/ 35 h 44"/>
                <a:gd name="T12" fmla="*/ 11 w 47"/>
                <a:gd name="T13" fmla="*/ 44 h 44"/>
                <a:gd name="T14" fmla="*/ 12 w 47"/>
                <a:gd name="T15" fmla="*/ 44 h 44"/>
                <a:gd name="T16" fmla="*/ 14 w 47"/>
                <a:gd name="T17" fmla="*/ 43 h 44"/>
                <a:gd name="T18" fmla="*/ 13 w 47"/>
                <a:gd name="T19" fmla="*/ 41 h 44"/>
                <a:gd name="T20" fmla="*/ 3 w 47"/>
                <a:gd name="T21" fmla="*/ 23 h 44"/>
                <a:gd name="T22" fmla="*/ 24 w 47"/>
                <a:gd name="T23" fmla="*/ 3 h 44"/>
                <a:gd name="T24" fmla="*/ 44 w 47"/>
                <a:gd name="T25" fmla="*/ 23 h 44"/>
                <a:gd name="T26" fmla="*/ 35 w 47"/>
                <a:gd name="T27" fmla="*/ 41 h 44"/>
                <a:gd name="T28" fmla="*/ 34 w 47"/>
                <a:gd name="T29" fmla="*/ 43 h 44"/>
                <a:gd name="T30" fmla="*/ 36 w 47"/>
                <a:gd name="T3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44">
                  <a:moveTo>
                    <a:pt x="36" y="44"/>
                  </a:moveTo>
                  <a:cubicBezTo>
                    <a:pt x="40" y="41"/>
                    <a:pt x="42" y="39"/>
                    <a:pt x="44" y="35"/>
                  </a:cubicBezTo>
                  <a:cubicBezTo>
                    <a:pt x="46" y="32"/>
                    <a:pt x="47" y="28"/>
                    <a:pt x="47" y="23"/>
                  </a:cubicBezTo>
                  <a:cubicBezTo>
                    <a:pt x="47" y="11"/>
                    <a:pt x="37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8"/>
                    <a:pt x="1" y="32"/>
                    <a:pt x="3" y="35"/>
                  </a:cubicBezTo>
                  <a:cubicBezTo>
                    <a:pt x="5" y="39"/>
                    <a:pt x="8" y="41"/>
                    <a:pt x="11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3"/>
                    <a:pt x="14" y="43"/>
                  </a:cubicBezTo>
                  <a:cubicBezTo>
                    <a:pt x="14" y="42"/>
                    <a:pt x="14" y="41"/>
                    <a:pt x="13" y="41"/>
                  </a:cubicBezTo>
                  <a:cubicBezTo>
                    <a:pt x="7" y="37"/>
                    <a:pt x="3" y="31"/>
                    <a:pt x="3" y="23"/>
                  </a:cubicBezTo>
                  <a:cubicBezTo>
                    <a:pt x="3" y="12"/>
                    <a:pt x="13" y="3"/>
                    <a:pt x="24" y="3"/>
                  </a:cubicBezTo>
                  <a:cubicBezTo>
                    <a:pt x="35" y="3"/>
                    <a:pt x="44" y="12"/>
                    <a:pt x="44" y="23"/>
                  </a:cubicBezTo>
                  <a:cubicBezTo>
                    <a:pt x="44" y="31"/>
                    <a:pt x="41" y="37"/>
                    <a:pt x="35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4"/>
                    <a:pt x="35" y="44"/>
                    <a:pt x="36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13">
              <a:extLst>
                <a:ext uri="{FF2B5EF4-FFF2-40B4-BE49-F238E27FC236}">
                  <a16:creationId xmlns="" xmlns:a16="http://schemas.microsoft.com/office/drawing/2014/main" id="{2E96F2CB-CAAE-43B5-A633-97F46EB80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038" y="1789113"/>
              <a:ext cx="85725" cy="79375"/>
            </a:xfrm>
            <a:custGeom>
              <a:avLst/>
              <a:gdLst>
                <a:gd name="T0" fmla="*/ 24 w 32"/>
                <a:gd name="T1" fmla="*/ 27 h 30"/>
                <a:gd name="T2" fmla="*/ 23 w 32"/>
                <a:gd name="T3" fmla="*/ 29 h 30"/>
                <a:gd name="T4" fmla="*/ 25 w 32"/>
                <a:gd name="T5" fmla="*/ 30 h 30"/>
                <a:gd name="T6" fmla="*/ 25 w 32"/>
                <a:gd name="T7" fmla="*/ 30 h 30"/>
                <a:gd name="T8" fmla="*/ 32 w 32"/>
                <a:gd name="T9" fmla="*/ 16 h 30"/>
                <a:gd name="T10" fmla="*/ 16 w 32"/>
                <a:gd name="T11" fmla="*/ 0 h 30"/>
                <a:gd name="T12" fmla="*/ 0 w 32"/>
                <a:gd name="T13" fmla="*/ 16 h 30"/>
                <a:gd name="T14" fmla="*/ 6 w 32"/>
                <a:gd name="T15" fmla="*/ 30 h 30"/>
                <a:gd name="T16" fmla="*/ 8 w 32"/>
                <a:gd name="T17" fmla="*/ 29 h 30"/>
                <a:gd name="T18" fmla="*/ 8 w 32"/>
                <a:gd name="T19" fmla="*/ 27 h 30"/>
                <a:gd name="T20" fmla="*/ 3 w 32"/>
                <a:gd name="T21" fmla="*/ 16 h 30"/>
                <a:gd name="T22" fmla="*/ 16 w 32"/>
                <a:gd name="T23" fmla="*/ 3 h 30"/>
                <a:gd name="T24" fmla="*/ 29 w 32"/>
                <a:gd name="T25" fmla="*/ 16 h 30"/>
                <a:gd name="T26" fmla="*/ 24 w 32"/>
                <a:gd name="T27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0">
                  <a:moveTo>
                    <a:pt x="24" y="27"/>
                  </a:moveTo>
                  <a:cubicBezTo>
                    <a:pt x="23" y="28"/>
                    <a:pt x="23" y="29"/>
                    <a:pt x="23" y="29"/>
                  </a:cubicBezTo>
                  <a:cubicBezTo>
                    <a:pt x="24" y="30"/>
                    <a:pt x="24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30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2" y="27"/>
                    <a:pt x="6" y="30"/>
                  </a:cubicBezTo>
                  <a:cubicBezTo>
                    <a:pt x="7" y="30"/>
                    <a:pt x="8" y="30"/>
                    <a:pt x="8" y="29"/>
                  </a:cubicBezTo>
                  <a:cubicBezTo>
                    <a:pt x="9" y="29"/>
                    <a:pt x="9" y="28"/>
                    <a:pt x="8" y="27"/>
                  </a:cubicBezTo>
                  <a:cubicBezTo>
                    <a:pt x="5" y="25"/>
                    <a:pt x="3" y="21"/>
                    <a:pt x="3" y="16"/>
                  </a:cubicBezTo>
                  <a:cubicBezTo>
                    <a:pt x="3" y="9"/>
                    <a:pt x="9" y="3"/>
                    <a:pt x="16" y="3"/>
                  </a:cubicBezTo>
                  <a:cubicBezTo>
                    <a:pt x="23" y="3"/>
                    <a:pt x="29" y="9"/>
                    <a:pt x="29" y="16"/>
                  </a:cubicBezTo>
                  <a:cubicBezTo>
                    <a:pt x="29" y="21"/>
                    <a:pt x="27" y="25"/>
                    <a:pt x="24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5AA83B9B-B1A6-4B2D-BE59-7AA06B5C98AA}"/>
              </a:ext>
            </a:extLst>
          </p:cNvPr>
          <p:cNvGrpSpPr/>
          <p:nvPr/>
        </p:nvGrpSpPr>
        <p:grpSpPr>
          <a:xfrm flipH="1">
            <a:off x="2431798" y="3137916"/>
            <a:ext cx="229174" cy="305777"/>
            <a:chOff x="8474216" y="3760624"/>
            <a:chExt cx="348911" cy="465536"/>
          </a:xfrm>
          <a:solidFill>
            <a:schemeClr val="tx1"/>
          </a:solidFill>
        </p:grpSpPr>
        <p:sp>
          <p:nvSpPr>
            <p:cNvPr id="31" name="Freeform 379">
              <a:extLst>
                <a:ext uri="{FF2B5EF4-FFF2-40B4-BE49-F238E27FC236}">
                  <a16:creationId xmlns="" xmlns:a16="http://schemas.microsoft.com/office/drawing/2014/main" id="{E2125588-11CE-4869-BC7D-E1100EBCC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9395" y="4034356"/>
              <a:ext cx="38554" cy="121444"/>
            </a:xfrm>
            <a:custGeom>
              <a:avLst/>
              <a:gdLst>
                <a:gd name="T0" fmla="*/ 17 w 17"/>
                <a:gd name="T1" fmla="*/ 53 h 53"/>
                <a:gd name="T2" fmla="*/ 17 w 17"/>
                <a:gd name="T3" fmla="*/ 0 h 53"/>
                <a:gd name="T4" fmla="*/ 9 w 17"/>
                <a:gd name="T5" fmla="*/ 0 h 53"/>
                <a:gd name="T6" fmla="*/ 0 w 17"/>
                <a:gd name="T7" fmla="*/ 0 h 53"/>
                <a:gd name="T8" fmla="*/ 0 w 17"/>
                <a:gd name="T9" fmla="*/ 53 h 53"/>
                <a:gd name="T10" fmla="*/ 9 w 17"/>
                <a:gd name="T11" fmla="*/ 52 h 53"/>
                <a:gd name="T12" fmla="*/ 17 w 17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3">
                  <a:moveTo>
                    <a:pt x="17" y="53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0"/>
                    <a:pt x="9" y="0"/>
                  </a:cubicBezTo>
                  <a:cubicBezTo>
                    <a:pt x="6" y="0"/>
                    <a:pt x="3" y="0"/>
                    <a:pt x="0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3" y="52"/>
                    <a:pt x="6" y="52"/>
                    <a:pt x="9" y="52"/>
                  </a:cubicBezTo>
                  <a:cubicBezTo>
                    <a:pt x="11" y="52"/>
                    <a:pt x="14" y="52"/>
                    <a:pt x="1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80">
              <a:extLst>
                <a:ext uri="{FF2B5EF4-FFF2-40B4-BE49-F238E27FC236}">
                  <a16:creationId xmlns="" xmlns:a16="http://schemas.microsoft.com/office/drawing/2014/main" id="{363444D7-008B-4EF0-8568-3192CD555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216" y="3760624"/>
              <a:ext cx="348911" cy="262165"/>
            </a:xfrm>
            <a:custGeom>
              <a:avLst/>
              <a:gdLst>
                <a:gd name="T0" fmla="*/ 153 w 153"/>
                <a:gd name="T1" fmla="*/ 38 h 115"/>
                <a:gd name="T2" fmla="*/ 143 w 153"/>
                <a:gd name="T3" fmla="*/ 0 h 115"/>
                <a:gd name="T4" fmla="*/ 110 w 153"/>
                <a:gd name="T5" fmla="*/ 18 h 115"/>
                <a:gd name="T6" fmla="*/ 77 w 153"/>
                <a:gd name="T7" fmla="*/ 0 h 115"/>
                <a:gd name="T8" fmla="*/ 43 w 153"/>
                <a:gd name="T9" fmla="*/ 18 h 115"/>
                <a:gd name="T10" fmla="*/ 10 w 153"/>
                <a:gd name="T11" fmla="*/ 0 h 115"/>
                <a:gd name="T12" fmla="*/ 0 w 153"/>
                <a:gd name="T13" fmla="*/ 38 h 115"/>
                <a:gd name="T14" fmla="*/ 68 w 153"/>
                <a:gd name="T15" fmla="*/ 114 h 115"/>
                <a:gd name="T16" fmla="*/ 77 w 153"/>
                <a:gd name="T17" fmla="*/ 115 h 115"/>
                <a:gd name="T18" fmla="*/ 85 w 153"/>
                <a:gd name="T19" fmla="*/ 114 h 115"/>
                <a:gd name="T20" fmla="*/ 153 w 153"/>
                <a:gd name="T21" fmla="*/ 3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15">
                  <a:moveTo>
                    <a:pt x="153" y="38"/>
                  </a:moveTo>
                  <a:cubicBezTo>
                    <a:pt x="153" y="24"/>
                    <a:pt x="150" y="11"/>
                    <a:pt x="143" y="0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11"/>
                    <a:pt x="0" y="24"/>
                    <a:pt x="0" y="38"/>
                  </a:cubicBezTo>
                  <a:cubicBezTo>
                    <a:pt x="0" y="77"/>
                    <a:pt x="30" y="110"/>
                    <a:pt x="68" y="114"/>
                  </a:cubicBezTo>
                  <a:cubicBezTo>
                    <a:pt x="71" y="114"/>
                    <a:pt x="74" y="115"/>
                    <a:pt x="77" y="115"/>
                  </a:cubicBezTo>
                  <a:cubicBezTo>
                    <a:pt x="79" y="115"/>
                    <a:pt x="82" y="114"/>
                    <a:pt x="85" y="114"/>
                  </a:cubicBezTo>
                  <a:cubicBezTo>
                    <a:pt x="123" y="110"/>
                    <a:pt x="153" y="77"/>
                    <a:pt x="15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81">
              <a:extLst>
                <a:ext uri="{FF2B5EF4-FFF2-40B4-BE49-F238E27FC236}">
                  <a16:creationId xmlns="" xmlns:a16="http://schemas.microsoft.com/office/drawing/2014/main" id="{08D4C188-ABC3-4169-B6FD-5045E35CE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7469" y="4037247"/>
              <a:ext cx="72289" cy="72289"/>
            </a:xfrm>
            <a:custGeom>
              <a:avLst/>
              <a:gdLst>
                <a:gd name="T0" fmla="*/ 31 w 32"/>
                <a:gd name="T1" fmla="*/ 31 h 32"/>
                <a:gd name="T2" fmla="*/ 24 w 32"/>
                <a:gd name="T3" fmla="*/ 9 h 32"/>
                <a:gd name="T4" fmla="*/ 1 w 32"/>
                <a:gd name="T5" fmla="*/ 2 h 32"/>
                <a:gd name="T6" fmla="*/ 8 w 32"/>
                <a:gd name="T7" fmla="*/ 24 h 32"/>
                <a:gd name="T8" fmla="*/ 31 w 32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31"/>
                  </a:moveTo>
                  <a:cubicBezTo>
                    <a:pt x="32" y="23"/>
                    <a:pt x="30" y="15"/>
                    <a:pt x="24" y="9"/>
                  </a:cubicBezTo>
                  <a:cubicBezTo>
                    <a:pt x="18" y="3"/>
                    <a:pt x="9" y="0"/>
                    <a:pt x="1" y="2"/>
                  </a:cubicBezTo>
                  <a:cubicBezTo>
                    <a:pt x="0" y="10"/>
                    <a:pt x="2" y="18"/>
                    <a:pt x="8" y="24"/>
                  </a:cubicBezTo>
                  <a:cubicBezTo>
                    <a:pt x="14" y="30"/>
                    <a:pt x="23" y="32"/>
                    <a:pt x="3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82">
              <a:extLst>
                <a:ext uri="{FF2B5EF4-FFF2-40B4-BE49-F238E27FC236}">
                  <a16:creationId xmlns="" xmlns:a16="http://schemas.microsoft.com/office/drawing/2014/main" id="{DED50235-3694-401E-B73F-3E0988B53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6624" y="4037247"/>
              <a:ext cx="73252" cy="72289"/>
            </a:xfrm>
            <a:custGeom>
              <a:avLst/>
              <a:gdLst>
                <a:gd name="T0" fmla="*/ 24 w 32"/>
                <a:gd name="T1" fmla="*/ 24 h 32"/>
                <a:gd name="T2" fmla="*/ 31 w 32"/>
                <a:gd name="T3" fmla="*/ 2 h 32"/>
                <a:gd name="T4" fmla="*/ 8 w 32"/>
                <a:gd name="T5" fmla="*/ 9 h 32"/>
                <a:gd name="T6" fmla="*/ 2 w 32"/>
                <a:gd name="T7" fmla="*/ 31 h 32"/>
                <a:gd name="T8" fmla="*/ 24 w 32"/>
                <a:gd name="T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24" y="24"/>
                  </a:moveTo>
                  <a:cubicBezTo>
                    <a:pt x="30" y="18"/>
                    <a:pt x="32" y="10"/>
                    <a:pt x="31" y="2"/>
                  </a:cubicBezTo>
                  <a:cubicBezTo>
                    <a:pt x="23" y="0"/>
                    <a:pt x="14" y="3"/>
                    <a:pt x="8" y="9"/>
                  </a:cubicBezTo>
                  <a:cubicBezTo>
                    <a:pt x="2" y="15"/>
                    <a:pt x="0" y="23"/>
                    <a:pt x="2" y="31"/>
                  </a:cubicBezTo>
                  <a:cubicBezTo>
                    <a:pt x="9" y="32"/>
                    <a:pt x="18" y="30"/>
                    <a:pt x="2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83">
              <a:extLst>
                <a:ext uri="{FF2B5EF4-FFF2-40B4-BE49-F238E27FC236}">
                  <a16:creationId xmlns="" xmlns:a16="http://schemas.microsoft.com/office/drawing/2014/main" id="{2DC2F20B-E31F-46DE-B18D-B30EBC12A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7469" y="4166402"/>
              <a:ext cx="204335" cy="59758"/>
            </a:xfrm>
            <a:custGeom>
              <a:avLst/>
              <a:gdLst>
                <a:gd name="T0" fmla="*/ 53 w 90"/>
                <a:gd name="T1" fmla="*/ 0 h 26"/>
                <a:gd name="T2" fmla="*/ 45 w 90"/>
                <a:gd name="T3" fmla="*/ 0 h 26"/>
                <a:gd name="T4" fmla="*/ 36 w 90"/>
                <a:gd name="T5" fmla="*/ 0 h 26"/>
                <a:gd name="T6" fmla="*/ 0 w 90"/>
                <a:gd name="T7" fmla="*/ 26 h 26"/>
                <a:gd name="T8" fmla="*/ 90 w 90"/>
                <a:gd name="T9" fmla="*/ 26 h 26"/>
                <a:gd name="T10" fmla="*/ 53 w 90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26">
                  <a:moveTo>
                    <a:pt x="53" y="0"/>
                  </a:moveTo>
                  <a:cubicBezTo>
                    <a:pt x="50" y="0"/>
                    <a:pt x="47" y="0"/>
                    <a:pt x="45" y="0"/>
                  </a:cubicBezTo>
                  <a:cubicBezTo>
                    <a:pt x="42" y="0"/>
                    <a:pt x="39" y="0"/>
                    <a:pt x="36" y="0"/>
                  </a:cubicBezTo>
                  <a:cubicBezTo>
                    <a:pt x="15" y="2"/>
                    <a:pt x="0" y="13"/>
                    <a:pt x="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13"/>
                    <a:pt x="74" y="2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BB08D895-E96C-41FE-9D4A-30FF649F3032}"/>
              </a:ext>
            </a:extLst>
          </p:cNvPr>
          <p:cNvGrpSpPr/>
          <p:nvPr/>
        </p:nvGrpSpPr>
        <p:grpSpPr>
          <a:xfrm rot="21545399">
            <a:off x="7313827" y="3097023"/>
            <a:ext cx="242948" cy="387563"/>
            <a:chOff x="3286125" y="3303588"/>
            <a:chExt cx="266700" cy="425451"/>
          </a:xfrm>
          <a:solidFill>
            <a:schemeClr val="tx1"/>
          </a:solidFill>
        </p:grpSpPr>
        <p:sp>
          <p:nvSpPr>
            <p:cNvPr id="37" name="Freeform 47">
              <a:extLst>
                <a:ext uri="{FF2B5EF4-FFF2-40B4-BE49-F238E27FC236}">
                  <a16:creationId xmlns="" xmlns:a16="http://schemas.microsoft.com/office/drawing/2014/main" id="{0CBCF653-292D-4087-8BCA-AA228E5108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6125" y="3384551"/>
              <a:ext cx="266700" cy="265113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50 h 99"/>
                <a:gd name="T4" fmla="*/ 50 w 100"/>
                <a:gd name="T5" fmla="*/ 99 h 99"/>
                <a:gd name="T6" fmla="*/ 100 w 100"/>
                <a:gd name="T7" fmla="*/ 50 h 99"/>
                <a:gd name="T8" fmla="*/ 50 w 100"/>
                <a:gd name="T9" fmla="*/ 0 h 99"/>
                <a:gd name="T10" fmla="*/ 50 w 100"/>
                <a:gd name="T11" fmla="*/ 90 h 99"/>
                <a:gd name="T12" fmla="*/ 10 w 100"/>
                <a:gd name="T13" fmla="*/ 50 h 99"/>
                <a:gd name="T14" fmla="*/ 50 w 100"/>
                <a:gd name="T15" fmla="*/ 10 h 99"/>
                <a:gd name="T16" fmla="*/ 90 w 100"/>
                <a:gd name="T17" fmla="*/ 50 h 99"/>
                <a:gd name="T18" fmla="*/ 50 w 100"/>
                <a:gd name="T19" fmla="*/ 9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50"/>
                  </a:cubicBezTo>
                  <a:cubicBezTo>
                    <a:pt x="100" y="22"/>
                    <a:pt x="78" y="0"/>
                    <a:pt x="50" y="0"/>
                  </a:cubicBezTo>
                  <a:close/>
                  <a:moveTo>
                    <a:pt x="50" y="90"/>
                  </a:moveTo>
                  <a:cubicBezTo>
                    <a:pt x="28" y="90"/>
                    <a:pt x="10" y="72"/>
                    <a:pt x="10" y="50"/>
                  </a:cubicBezTo>
                  <a:cubicBezTo>
                    <a:pt x="10" y="28"/>
                    <a:pt x="28" y="10"/>
                    <a:pt x="50" y="10"/>
                  </a:cubicBezTo>
                  <a:cubicBezTo>
                    <a:pt x="72" y="10"/>
                    <a:pt x="90" y="28"/>
                    <a:pt x="90" y="50"/>
                  </a:cubicBezTo>
                  <a:cubicBezTo>
                    <a:pt x="90" y="72"/>
                    <a:pt x="72" y="90"/>
                    <a:pt x="50" y="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8">
              <a:extLst>
                <a:ext uri="{FF2B5EF4-FFF2-40B4-BE49-F238E27FC236}">
                  <a16:creationId xmlns="" xmlns:a16="http://schemas.microsoft.com/office/drawing/2014/main" id="{C051F39F-9E15-4685-A6A0-77ACE12E8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3303588"/>
              <a:ext cx="161925" cy="74613"/>
            </a:xfrm>
            <a:custGeom>
              <a:avLst/>
              <a:gdLst>
                <a:gd name="T0" fmla="*/ 30 w 60"/>
                <a:gd name="T1" fmla="*/ 20 h 28"/>
                <a:gd name="T2" fmla="*/ 59 w 60"/>
                <a:gd name="T3" fmla="*/ 28 h 28"/>
                <a:gd name="T4" fmla="*/ 60 w 60"/>
                <a:gd name="T5" fmla="*/ 25 h 28"/>
                <a:gd name="T6" fmla="*/ 60 w 60"/>
                <a:gd name="T7" fmla="*/ 10 h 28"/>
                <a:gd name="T8" fmla="*/ 50 w 60"/>
                <a:gd name="T9" fmla="*/ 0 h 28"/>
                <a:gd name="T10" fmla="*/ 10 w 60"/>
                <a:gd name="T11" fmla="*/ 0 h 28"/>
                <a:gd name="T12" fmla="*/ 0 w 60"/>
                <a:gd name="T13" fmla="*/ 10 h 28"/>
                <a:gd name="T14" fmla="*/ 0 w 60"/>
                <a:gd name="T15" fmla="*/ 25 h 28"/>
                <a:gd name="T16" fmla="*/ 1 w 60"/>
                <a:gd name="T17" fmla="*/ 28 h 28"/>
                <a:gd name="T18" fmla="*/ 30 w 60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8">
                  <a:moveTo>
                    <a:pt x="30" y="20"/>
                  </a:moveTo>
                  <a:cubicBezTo>
                    <a:pt x="41" y="20"/>
                    <a:pt x="51" y="23"/>
                    <a:pt x="59" y="28"/>
                  </a:cubicBezTo>
                  <a:cubicBezTo>
                    <a:pt x="60" y="27"/>
                    <a:pt x="60" y="26"/>
                    <a:pt x="60" y="25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5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9" y="23"/>
                    <a:pt x="19" y="20"/>
                    <a:pt x="3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9">
              <a:extLst>
                <a:ext uri="{FF2B5EF4-FFF2-40B4-BE49-F238E27FC236}">
                  <a16:creationId xmlns="" xmlns:a16="http://schemas.microsoft.com/office/drawing/2014/main" id="{DE38BBFB-96C5-4912-968D-317B80FD3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8513" y="3657601"/>
              <a:ext cx="161925" cy="71438"/>
            </a:xfrm>
            <a:custGeom>
              <a:avLst/>
              <a:gdLst>
                <a:gd name="T0" fmla="*/ 30 w 60"/>
                <a:gd name="T1" fmla="*/ 7 h 27"/>
                <a:gd name="T2" fmla="*/ 1 w 60"/>
                <a:gd name="T3" fmla="*/ 0 h 27"/>
                <a:gd name="T4" fmla="*/ 0 w 60"/>
                <a:gd name="T5" fmla="*/ 2 h 27"/>
                <a:gd name="T6" fmla="*/ 0 w 60"/>
                <a:gd name="T7" fmla="*/ 17 h 27"/>
                <a:gd name="T8" fmla="*/ 10 w 60"/>
                <a:gd name="T9" fmla="*/ 27 h 27"/>
                <a:gd name="T10" fmla="*/ 50 w 60"/>
                <a:gd name="T11" fmla="*/ 27 h 27"/>
                <a:gd name="T12" fmla="*/ 60 w 60"/>
                <a:gd name="T13" fmla="*/ 17 h 27"/>
                <a:gd name="T14" fmla="*/ 60 w 60"/>
                <a:gd name="T15" fmla="*/ 2 h 27"/>
                <a:gd name="T16" fmla="*/ 59 w 60"/>
                <a:gd name="T17" fmla="*/ 0 h 27"/>
                <a:gd name="T18" fmla="*/ 30 w 60"/>
                <a:gd name="T19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27">
                  <a:moveTo>
                    <a:pt x="30" y="7"/>
                  </a:moveTo>
                  <a:cubicBezTo>
                    <a:pt x="19" y="7"/>
                    <a:pt x="9" y="5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7"/>
                    <a:pt x="1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5" y="27"/>
                    <a:pt x="60" y="23"/>
                    <a:pt x="60" y="17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0" y="1"/>
                    <a:pt x="59" y="0"/>
                  </a:cubicBezTo>
                  <a:cubicBezTo>
                    <a:pt x="51" y="5"/>
                    <a:pt x="41" y="7"/>
                    <a:pt x="3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50">
              <a:extLst>
                <a:ext uri="{FF2B5EF4-FFF2-40B4-BE49-F238E27FC236}">
                  <a16:creationId xmlns="" xmlns:a16="http://schemas.microsoft.com/office/drawing/2014/main" id="{D847B60E-C80A-491C-BCAC-C6D706959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363" y="3440113"/>
              <a:ext cx="68262" cy="93663"/>
            </a:xfrm>
            <a:custGeom>
              <a:avLst/>
              <a:gdLst>
                <a:gd name="T0" fmla="*/ 20 w 25"/>
                <a:gd name="T1" fmla="*/ 25 h 35"/>
                <a:gd name="T2" fmla="*/ 10 w 25"/>
                <a:gd name="T3" fmla="*/ 25 h 35"/>
                <a:gd name="T4" fmla="*/ 10 w 25"/>
                <a:gd name="T5" fmla="*/ 5 h 35"/>
                <a:gd name="T6" fmla="*/ 5 w 25"/>
                <a:gd name="T7" fmla="*/ 0 h 35"/>
                <a:gd name="T8" fmla="*/ 0 w 25"/>
                <a:gd name="T9" fmla="*/ 5 h 35"/>
                <a:gd name="T10" fmla="*/ 0 w 25"/>
                <a:gd name="T11" fmla="*/ 30 h 35"/>
                <a:gd name="T12" fmla="*/ 5 w 25"/>
                <a:gd name="T13" fmla="*/ 35 h 35"/>
                <a:gd name="T14" fmla="*/ 20 w 25"/>
                <a:gd name="T15" fmla="*/ 35 h 35"/>
                <a:gd name="T16" fmla="*/ 25 w 25"/>
                <a:gd name="T17" fmla="*/ 30 h 35"/>
                <a:gd name="T18" fmla="*/ 20 w 25"/>
                <a:gd name="T19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5">
                  <a:moveTo>
                    <a:pt x="20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2" y="35"/>
                    <a:pt x="5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3" y="35"/>
                    <a:pt x="25" y="32"/>
                    <a:pt x="25" y="30"/>
                  </a:cubicBezTo>
                  <a:cubicBezTo>
                    <a:pt x="25" y="27"/>
                    <a:pt x="23" y="25"/>
                    <a:pt x="20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63BAD370-33A4-427D-A725-C44E3738E0D4}"/>
              </a:ext>
            </a:extLst>
          </p:cNvPr>
          <p:cNvGrpSpPr/>
          <p:nvPr/>
        </p:nvGrpSpPr>
        <p:grpSpPr>
          <a:xfrm>
            <a:off x="2360200" y="3810470"/>
            <a:ext cx="372370" cy="356913"/>
            <a:chOff x="5151438" y="2524125"/>
            <a:chExt cx="1262063" cy="1209676"/>
          </a:xfrm>
          <a:solidFill>
            <a:schemeClr val="tx1"/>
          </a:solidFill>
        </p:grpSpPr>
        <p:sp>
          <p:nvSpPr>
            <p:cNvPr id="42" name="Freeform 11">
              <a:extLst>
                <a:ext uri="{FF2B5EF4-FFF2-40B4-BE49-F238E27FC236}">
                  <a16:creationId xmlns="" xmlns:a16="http://schemas.microsoft.com/office/drawing/2014/main" id="{4DCB7F38-D8F4-456D-B941-8569AA2A8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138" y="2524125"/>
              <a:ext cx="482600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3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3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9"/>
                    <a:pt x="95" y="149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2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2">
              <a:extLst>
                <a:ext uri="{FF2B5EF4-FFF2-40B4-BE49-F238E27FC236}">
                  <a16:creationId xmlns="" xmlns:a16="http://schemas.microsoft.com/office/drawing/2014/main" id="{DFBF7A93-20AE-47CD-96B3-2202A254E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248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5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6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3">
              <a:extLst>
                <a:ext uri="{FF2B5EF4-FFF2-40B4-BE49-F238E27FC236}">
                  <a16:creationId xmlns="" xmlns:a16="http://schemas.microsoft.com/office/drawing/2014/main" id="{4FF94C7F-49EA-490E-BED2-EA2C90774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43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">
              <a:extLst>
                <a:ext uri="{FF2B5EF4-FFF2-40B4-BE49-F238E27FC236}">
                  <a16:creationId xmlns="" xmlns:a16="http://schemas.microsoft.com/office/drawing/2014/main" id="{B97DCCFB-27CC-4964-B3E6-332572F4B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6" y="3275013"/>
              <a:ext cx="482600" cy="458788"/>
            </a:xfrm>
            <a:custGeom>
              <a:avLst/>
              <a:gdLst>
                <a:gd name="T0" fmla="*/ 99 w 192"/>
                <a:gd name="T1" fmla="*/ 150 h 183"/>
                <a:gd name="T2" fmla="*/ 92 w 192"/>
                <a:gd name="T3" fmla="*/ 150 h 183"/>
                <a:gd name="T4" fmla="*/ 39 w 192"/>
                <a:gd name="T5" fmla="*/ 181 h 183"/>
                <a:gd name="T6" fmla="*/ 37 w 192"/>
                <a:gd name="T7" fmla="*/ 179 h 183"/>
                <a:gd name="T8" fmla="*/ 50 w 192"/>
                <a:gd name="T9" fmla="*/ 119 h 183"/>
                <a:gd name="T10" fmla="*/ 48 w 192"/>
                <a:gd name="T11" fmla="*/ 113 h 183"/>
                <a:gd name="T12" fmla="*/ 2 w 192"/>
                <a:gd name="T13" fmla="*/ 72 h 183"/>
                <a:gd name="T14" fmla="*/ 3 w 192"/>
                <a:gd name="T15" fmla="*/ 69 h 183"/>
                <a:gd name="T16" fmla="*/ 64 w 192"/>
                <a:gd name="T17" fmla="*/ 63 h 183"/>
                <a:gd name="T18" fmla="*/ 70 w 192"/>
                <a:gd name="T19" fmla="*/ 59 h 183"/>
                <a:gd name="T20" fmla="*/ 94 w 192"/>
                <a:gd name="T21" fmla="*/ 2 h 183"/>
                <a:gd name="T22" fmla="*/ 97 w 192"/>
                <a:gd name="T23" fmla="*/ 2 h 183"/>
                <a:gd name="T24" fmla="*/ 122 w 192"/>
                <a:gd name="T25" fmla="*/ 59 h 183"/>
                <a:gd name="T26" fmla="*/ 128 w 192"/>
                <a:gd name="T27" fmla="*/ 63 h 183"/>
                <a:gd name="T28" fmla="*/ 189 w 192"/>
                <a:gd name="T29" fmla="*/ 69 h 183"/>
                <a:gd name="T30" fmla="*/ 190 w 192"/>
                <a:gd name="T31" fmla="*/ 72 h 183"/>
                <a:gd name="T32" fmla="*/ 144 w 192"/>
                <a:gd name="T33" fmla="*/ 113 h 183"/>
                <a:gd name="T34" fmla="*/ 141 w 192"/>
                <a:gd name="T35" fmla="*/ 119 h 183"/>
                <a:gd name="T36" fmla="*/ 155 w 192"/>
                <a:gd name="T37" fmla="*/ 179 h 183"/>
                <a:gd name="T38" fmla="*/ 152 w 192"/>
                <a:gd name="T39" fmla="*/ 181 h 183"/>
                <a:gd name="T40" fmla="*/ 99 w 192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7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0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7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5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5">
              <a:extLst>
                <a:ext uri="{FF2B5EF4-FFF2-40B4-BE49-F238E27FC236}">
                  <a16:creationId xmlns="" xmlns:a16="http://schemas.microsoft.com/office/drawing/2014/main" id="{C484A98C-F62C-4801-8F40-AA350ACCF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838" y="3275013"/>
              <a:ext cx="479425" cy="458788"/>
            </a:xfrm>
            <a:custGeom>
              <a:avLst/>
              <a:gdLst>
                <a:gd name="T0" fmla="*/ 99 w 191"/>
                <a:gd name="T1" fmla="*/ 150 h 183"/>
                <a:gd name="T2" fmla="*/ 92 w 191"/>
                <a:gd name="T3" fmla="*/ 150 h 183"/>
                <a:gd name="T4" fmla="*/ 39 w 191"/>
                <a:gd name="T5" fmla="*/ 181 h 183"/>
                <a:gd name="T6" fmla="*/ 36 w 191"/>
                <a:gd name="T7" fmla="*/ 179 h 183"/>
                <a:gd name="T8" fmla="*/ 50 w 191"/>
                <a:gd name="T9" fmla="*/ 119 h 183"/>
                <a:gd name="T10" fmla="*/ 48 w 191"/>
                <a:gd name="T11" fmla="*/ 113 h 183"/>
                <a:gd name="T12" fmla="*/ 1 w 191"/>
                <a:gd name="T13" fmla="*/ 72 h 183"/>
                <a:gd name="T14" fmla="*/ 2 w 191"/>
                <a:gd name="T15" fmla="*/ 69 h 183"/>
                <a:gd name="T16" fmla="*/ 64 w 191"/>
                <a:gd name="T17" fmla="*/ 63 h 183"/>
                <a:gd name="T18" fmla="*/ 70 w 191"/>
                <a:gd name="T19" fmla="*/ 59 h 183"/>
                <a:gd name="T20" fmla="*/ 94 w 191"/>
                <a:gd name="T21" fmla="*/ 2 h 183"/>
                <a:gd name="T22" fmla="*/ 97 w 191"/>
                <a:gd name="T23" fmla="*/ 2 h 183"/>
                <a:gd name="T24" fmla="*/ 122 w 191"/>
                <a:gd name="T25" fmla="*/ 59 h 183"/>
                <a:gd name="T26" fmla="*/ 127 w 191"/>
                <a:gd name="T27" fmla="*/ 63 h 183"/>
                <a:gd name="T28" fmla="*/ 189 w 191"/>
                <a:gd name="T29" fmla="*/ 69 h 183"/>
                <a:gd name="T30" fmla="*/ 190 w 191"/>
                <a:gd name="T31" fmla="*/ 72 h 183"/>
                <a:gd name="T32" fmla="*/ 143 w 191"/>
                <a:gd name="T33" fmla="*/ 113 h 183"/>
                <a:gd name="T34" fmla="*/ 141 w 191"/>
                <a:gd name="T35" fmla="*/ 119 h 183"/>
                <a:gd name="T36" fmla="*/ 155 w 191"/>
                <a:gd name="T37" fmla="*/ 179 h 183"/>
                <a:gd name="T38" fmla="*/ 152 w 191"/>
                <a:gd name="T39" fmla="*/ 181 h 183"/>
                <a:gd name="T40" fmla="*/ 99 w 191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6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7"/>
                    <a:pt x="49" y="114"/>
                    <a:pt x="48" y="113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0"/>
                    <a:pt x="0" y="69"/>
                    <a:pt x="2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6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2" y="61"/>
                    <a:pt x="125" y="63"/>
                    <a:pt x="127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1" y="70"/>
                    <a:pt x="190" y="7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7" name="Freeform 5">
            <a:extLst>
              <a:ext uri="{FF2B5EF4-FFF2-40B4-BE49-F238E27FC236}">
                <a16:creationId xmlns="" xmlns:a16="http://schemas.microsoft.com/office/drawing/2014/main" id="{AD7E1E0C-86E5-4841-A401-01150084436B}"/>
              </a:ext>
            </a:extLst>
          </p:cNvPr>
          <p:cNvSpPr>
            <a:spLocks noEditPoints="1"/>
          </p:cNvSpPr>
          <p:nvPr/>
        </p:nvSpPr>
        <p:spPr bwMode="auto">
          <a:xfrm>
            <a:off x="4806882" y="3141792"/>
            <a:ext cx="274054" cy="298025"/>
          </a:xfrm>
          <a:custGeom>
            <a:avLst/>
            <a:gdLst>
              <a:gd name="T0" fmla="*/ 97 w 176"/>
              <a:gd name="T1" fmla="*/ 151 h 192"/>
              <a:gd name="T2" fmla="*/ 92 w 176"/>
              <a:gd name="T3" fmla="*/ 160 h 192"/>
              <a:gd name="T4" fmla="*/ 84 w 176"/>
              <a:gd name="T5" fmla="*/ 152 h 192"/>
              <a:gd name="T6" fmla="*/ 71 w 176"/>
              <a:gd name="T7" fmla="*/ 147 h 192"/>
              <a:gd name="T8" fmla="*/ 64 w 176"/>
              <a:gd name="T9" fmla="*/ 130 h 192"/>
              <a:gd name="T10" fmla="*/ 73 w 176"/>
              <a:gd name="T11" fmla="*/ 137 h 192"/>
              <a:gd name="T12" fmla="*/ 82 w 176"/>
              <a:gd name="T13" fmla="*/ 144 h 192"/>
              <a:gd name="T14" fmla="*/ 94 w 176"/>
              <a:gd name="T15" fmla="*/ 145 h 192"/>
              <a:gd name="T16" fmla="*/ 103 w 176"/>
              <a:gd name="T17" fmla="*/ 140 h 192"/>
              <a:gd name="T18" fmla="*/ 102 w 176"/>
              <a:gd name="T19" fmla="*/ 129 h 192"/>
              <a:gd name="T20" fmla="*/ 92 w 176"/>
              <a:gd name="T21" fmla="*/ 124 h 192"/>
              <a:gd name="T22" fmla="*/ 78 w 176"/>
              <a:gd name="T23" fmla="*/ 120 h 192"/>
              <a:gd name="T24" fmla="*/ 67 w 176"/>
              <a:gd name="T25" fmla="*/ 113 h 192"/>
              <a:gd name="T26" fmla="*/ 68 w 176"/>
              <a:gd name="T27" fmla="*/ 98 h 192"/>
              <a:gd name="T28" fmla="*/ 80 w 176"/>
              <a:gd name="T29" fmla="*/ 89 h 192"/>
              <a:gd name="T30" fmla="*/ 84 w 176"/>
              <a:gd name="T31" fmla="*/ 80 h 192"/>
              <a:gd name="T32" fmla="*/ 92 w 176"/>
              <a:gd name="T33" fmla="*/ 88 h 192"/>
              <a:gd name="T34" fmla="*/ 103 w 176"/>
              <a:gd name="T35" fmla="*/ 93 h 192"/>
              <a:gd name="T36" fmla="*/ 109 w 176"/>
              <a:gd name="T37" fmla="*/ 107 h 192"/>
              <a:gd name="T38" fmla="*/ 97 w 176"/>
              <a:gd name="T39" fmla="*/ 98 h 192"/>
              <a:gd name="T40" fmla="*/ 82 w 176"/>
              <a:gd name="T41" fmla="*/ 95 h 192"/>
              <a:gd name="T42" fmla="*/ 75 w 176"/>
              <a:gd name="T43" fmla="*/ 100 h 192"/>
              <a:gd name="T44" fmla="*/ 75 w 176"/>
              <a:gd name="T45" fmla="*/ 110 h 192"/>
              <a:gd name="T46" fmla="*/ 86 w 176"/>
              <a:gd name="T47" fmla="*/ 115 h 192"/>
              <a:gd name="T48" fmla="*/ 100 w 176"/>
              <a:gd name="T49" fmla="*/ 118 h 192"/>
              <a:gd name="T50" fmla="*/ 110 w 176"/>
              <a:gd name="T51" fmla="*/ 126 h 192"/>
              <a:gd name="T52" fmla="*/ 110 w 176"/>
              <a:gd name="T53" fmla="*/ 142 h 192"/>
              <a:gd name="T54" fmla="*/ 107 w 176"/>
              <a:gd name="T55" fmla="*/ 56 h 192"/>
              <a:gd name="T56" fmla="*/ 69 w 176"/>
              <a:gd name="T57" fmla="*/ 56 h 192"/>
              <a:gd name="T58" fmla="*/ 43 w 176"/>
              <a:gd name="T59" fmla="*/ 184 h 192"/>
              <a:gd name="T60" fmla="*/ 133 w 176"/>
              <a:gd name="T61" fmla="*/ 184 h 192"/>
              <a:gd name="T62" fmla="*/ 107 w 176"/>
              <a:gd name="T63" fmla="*/ 56 h 192"/>
              <a:gd name="T64" fmla="*/ 107 w 176"/>
              <a:gd name="T65" fmla="*/ 8 h 192"/>
              <a:gd name="T66" fmla="*/ 97 w 176"/>
              <a:gd name="T67" fmla="*/ 12 h 192"/>
              <a:gd name="T68" fmla="*/ 79 w 176"/>
              <a:gd name="T69" fmla="*/ 12 h 192"/>
              <a:gd name="T70" fmla="*/ 69 w 176"/>
              <a:gd name="T71" fmla="*/ 8 h 192"/>
              <a:gd name="T72" fmla="*/ 63 w 176"/>
              <a:gd name="T73" fmla="*/ 41 h 192"/>
              <a:gd name="T74" fmla="*/ 88 w 176"/>
              <a:gd name="T75" fmla="*/ 48 h 192"/>
              <a:gd name="T76" fmla="*/ 113 w 176"/>
              <a:gd name="T77" fmla="*/ 41 h 192"/>
              <a:gd name="T78" fmla="*/ 169 w 176"/>
              <a:gd name="T79" fmla="*/ 126 h 192"/>
              <a:gd name="T80" fmla="*/ 133 w 176"/>
              <a:gd name="T81" fmla="*/ 192 h 192"/>
              <a:gd name="T82" fmla="*/ 43 w 176"/>
              <a:gd name="T83" fmla="*/ 192 h 192"/>
              <a:gd name="T84" fmla="*/ 7 w 176"/>
              <a:gd name="T85" fmla="*/ 126 h 192"/>
              <a:gd name="T86" fmla="*/ 60 w 176"/>
              <a:gd name="T87" fmla="*/ 52 h 192"/>
              <a:gd name="T88" fmla="*/ 52 w 176"/>
              <a:gd name="T89" fmla="*/ 39 h 192"/>
              <a:gd name="T90" fmla="*/ 54 w 176"/>
              <a:gd name="T91" fmla="*/ 2 h 192"/>
              <a:gd name="T92" fmla="*/ 72 w 176"/>
              <a:gd name="T93" fmla="*/ 0 h 192"/>
              <a:gd name="T94" fmla="*/ 82 w 176"/>
              <a:gd name="T95" fmla="*/ 4 h 192"/>
              <a:gd name="T96" fmla="*/ 94 w 176"/>
              <a:gd name="T97" fmla="*/ 4 h 192"/>
              <a:gd name="T98" fmla="*/ 104 w 176"/>
              <a:gd name="T99" fmla="*/ 0 h 192"/>
              <a:gd name="T100" fmla="*/ 122 w 176"/>
              <a:gd name="T101" fmla="*/ 2 h 192"/>
              <a:gd name="T102" fmla="*/ 124 w 176"/>
              <a:gd name="T103" fmla="*/ 39 h 192"/>
              <a:gd name="T104" fmla="*/ 116 w 176"/>
              <a:gd name="T105" fmla="*/ 52 h 192"/>
              <a:gd name="T106" fmla="*/ 169 w 176"/>
              <a:gd name="T107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6" h="192">
                <a:moveTo>
                  <a:pt x="104" y="148"/>
                </a:moveTo>
                <a:cubicBezTo>
                  <a:pt x="102" y="149"/>
                  <a:pt x="100" y="150"/>
                  <a:pt x="97" y="151"/>
                </a:cubicBezTo>
                <a:cubicBezTo>
                  <a:pt x="95" y="151"/>
                  <a:pt x="94" y="152"/>
                  <a:pt x="92" y="152"/>
                </a:cubicBezTo>
                <a:cubicBezTo>
                  <a:pt x="92" y="160"/>
                  <a:pt x="92" y="160"/>
                  <a:pt x="92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2" y="151"/>
                  <a:pt x="81" y="151"/>
                  <a:pt x="79" y="151"/>
                </a:cubicBezTo>
                <a:cubicBezTo>
                  <a:pt x="76" y="150"/>
                  <a:pt x="74" y="149"/>
                  <a:pt x="71" y="147"/>
                </a:cubicBezTo>
                <a:cubicBezTo>
                  <a:pt x="69" y="145"/>
                  <a:pt x="67" y="143"/>
                  <a:pt x="66" y="140"/>
                </a:cubicBezTo>
                <a:cubicBezTo>
                  <a:pt x="65" y="137"/>
                  <a:pt x="64" y="134"/>
                  <a:pt x="64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2" y="133"/>
                  <a:pt x="72" y="135"/>
                  <a:pt x="73" y="137"/>
                </a:cubicBezTo>
                <a:cubicBezTo>
                  <a:pt x="74" y="139"/>
                  <a:pt x="75" y="140"/>
                  <a:pt x="77" y="142"/>
                </a:cubicBezTo>
                <a:cubicBezTo>
                  <a:pt x="78" y="143"/>
                  <a:pt x="80" y="144"/>
                  <a:pt x="82" y="144"/>
                </a:cubicBezTo>
                <a:cubicBezTo>
                  <a:pt x="85" y="145"/>
                  <a:pt x="87" y="145"/>
                  <a:pt x="89" y="145"/>
                </a:cubicBezTo>
                <a:cubicBezTo>
                  <a:pt x="91" y="145"/>
                  <a:pt x="92" y="145"/>
                  <a:pt x="94" y="145"/>
                </a:cubicBezTo>
                <a:cubicBezTo>
                  <a:pt x="96" y="144"/>
                  <a:pt x="98" y="144"/>
                  <a:pt x="99" y="143"/>
                </a:cubicBezTo>
                <a:cubicBezTo>
                  <a:pt x="101" y="142"/>
                  <a:pt x="102" y="141"/>
                  <a:pt x="103" y="140"/>
                </a:cubicBezTo>
                <a:cubicBezTo>
                  <a:pt x="104" y="138"/>
                  <a:pt x="104" y="136"/>
                  <a:pt x="104" y="134"/>
                </a:cubicBezTo>
                <a:cubicBezTo>
                  <a:pt x="104" y="132"/>
                  <a:pt x="103" y="130"/>
                  <a:pt x="102" y="129"/>
                </a:cubicBezTo>
                <a:cubicBezTo>
                  <a:pt x="101" y="128"/>
                  <a:pt x="100" y="127"/>
                  <a:pt x="98" y="126"/>
                </a:cubicBezTo>
                <a:cubicBezTo>
                  <a:pt x="96" y="125"/>
                  <a:pt x="94" y="124"/>
                  <a:pt x="92" y="124"/>
                </a:cubicBezTo>
                <a:cubicBezTo>
                  <a:pt x="85" y="122"/>
                  <a:pt x="85" y="122"/>
                  <a:pt x="85" y="122"/>
                </a:cubicBezTo>
                <a:cubicBezTo>
                  <a:pt x="83" y="122"/>
                  <a:pt x="80" y="121"/>
                  <a:pt x="78" y="120"/>
                </a:cubicBezTo>
                <a:cubicBezTo>
                  <a:pt x="76" y="120"/>
                  <a:pt x="74" y="119"/>
                  <a:pt x="72" y="117"/>
                </a:cubicBezTo>
                <a:cubicBezTo>
                  <a:pt x="70" y="116"/>
                  <a:pt x="69" y="115"/>
                  <a:pt x="67" y="113"/>
                </a:cubicBezTo>
                <a:cubicBezTo>
                  <a:pt x="66" y="111"/>
                  <a:pt x="66" y="109"/>
                  <a:pt x="66" y="106"/>
                </a:cubicBezTo>
                <a:cubicBezTo>
                  <a:pt x="66" y="103"/>
                  <a:pt x="66" y="100"/>
                  <a:pt x="68" y="98"/>
                </a:cubicBezTo>
                <a:cubicBezTo>
                  <a:pt x="69" y="96"/>
                  <a:pt x="71" y="94"/>
                  <a:pt x="73" y="92"/>
                </a:cubicBezTo>
                <a:cubicBezTo>
                  <a:pt x="75" y="91"/>
                  <a:pt x="77" y="90"/>
                  <a:pt x="80" y="89"/>
                </a:cubicBezTo>
                <a:cubicBezTo>
                  <a:pt x="81" y="89"/>
                  <a:pt x="82" y="88"/>
                  <a:pt x="84" y="88"/>
                </a:cubicBezTo>
                <a:cubicBezTo>
                  <a:pt x="84" y="80"/>
                  <a:pt x="84" y="80"/>
                  <a:pt x="84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2" y="88"/>
                  <a:pt x="92" y="88"/>
                  <a:pt x="92" y="88"/>
                </a:cubicBezTo>
                <a:cubicBezTo>
                  <a:pt x="93" y="89"/>
                  <a:pt x="95" y="89"/>
                  <a:pt x="96" y="89"/>
                </a:cubicBezTo>
                <a:cubicBezTo>
                  <a:pt x="99" y="90"/>
                  <a:pt x="101" y="91"/>
                  <a:pt x="103" y="93"/>
                </a:cubicBezTo>
                <a:cubicBezTo>
                  <a:pt x="105" y="94"/>
                  <a:pt x="106" y="96"/>
                  <a:pt x="108" y="99"/>
                </a:cubicBezTo>
                <a:cubicBezTo>
                  <a:pt x="109" y="101"/>
                  <a:pt x="109" y="104"/>
                  <a:pt x="109" y="107"/>
                </a:cubicBezTo>
                <a:cubicBezTo>
                  <a:pt x="102" y="107"/>
                  <a:pt x="102" y="107"/>
                  <a:pt x="102" y="107"/>
                </a:cubicBezTo>
                <a:cubicBezTo>
                  <a:pt x="101" y="103"/>
                  <a:pt x="100" y="100"/>
                  <a:pt x="97" y="98"/>
                </a:cubicBezTo>
                <a:cubicBezTo>
                  <a:pt x="95" y="96"/>
                  <a:pt x="91" y="95"/>
                  <a:pt x="87" y="95"/>
                </a:cubicBezTo>
                <a:cubicBezTo>
                  <a:pt x="85" y="95"/>
                  <a:pt x="84" y="95"/>
                  <a:pt x="82" y="95"/>
                </a:cubicBezTo>
                <a:cubicBezTo>
                  <a:pt x="81" y="96"/>
                  <a:pt x="79" y="96"/>
                  <a:pt x="78" y="97"/>
                </a:cubicBezTo>
                <a:cubicBezTo>
                  <a:pt x="77" y="98"/>
                  <a:pt x="76" y="99"/>
                  <a:pt x="75" y="100"/>
                </a:cubicBezTo>
                <a:cubicBezTo>
                  <a:pt x="74" y="102"/>
                  <a:pt x="74" y="103"/>
                  <a:pt x="74" y="105"/>
                </a:cubicBezTo>
                <a:cubicBezTo>
                  <a:pt x="74" y="107"/>
                  <a:pt x="74" y="109"/>
                  <a:pt x="75" y="110"/>
                </a:cubicBezTo>
                <a:cubicBezTo>
                  <a:pt x="77" y="111"/>
                  <a:pt x="78" y="112"/>
                  <a:pt x="80" y="113"/>
                </a:cubicBezTo>
                <a:cubicBezTo>
                  <a:pt x="82" y="114"/>
                  <a:pt x="84" y="114"/>
                  <a:pt x="86" y="115"/>
                </a:cubicBezTo>
                <a:cubicBezTo>
                  <a:pt x="88" y="115"/>
                  <a:pt x="91" y="116"/>
                  <a:pt x="93" y="116"/>
                </a:cubicBezTo>
                <a:cubicBezTo>
                  <a:pt x="95" y="117"/>
                  <a:pt x="98" y="117"/>
                  <a:pt x="100" y="118"/>
                </a:cubicBezTo>
                <a:cubicBezTo>
                  <a:pt x="102" y="119"/>
                  <a:pt x="104" y="120"/>
                  <a:pt x="106" y="121"/>
                </a:cubicBezTo>
                <a:cubicBezTo>
                  <a:pt x="108" y="123"/>
                  <a:pt x="109" y="124"/>
                  <a:pt x="110" y="126"/>
                </a:cubicBezTo>
                <a:cubicBezTo>
                  <a:pt x="111" y="128"/>
                  <a:pt x="112" y="131"/>
                  <a:pt x="112" y="134"/>
                </a:cubicBezTo>
                <a:cubicBezTo>
                  <a:pt x="112" y="137"/>
                  <a:pt x="111" y="140"/>
                  <a:pt x="110" y="142"/>
                </a:cubicBezTo>
                <a:cubicBezTo>
                  <a:pt x="108" y="144"/>
                  <a:pt x="107" y="146"/>
                  <a:pt x="104" y="148"/>
                </a:cubicBezTo>
                <a:close/>
                <a:moveTo>
                  <a:pt x="107" y="56"/>
                </a:moveTo>
                <a:cubicBezTo>
                  <a:pt x="88" y="56"/>
                  <a:pt x="88" y="56"/>
                  <a:pt x="88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47" y="71"/>
                  <a:pt x="26" y="101"/>
                  <a:pt x="14" y="129"/>
                </a:cubicBezTo>
                <a:cubicBezTo>
                  <a:pt x="3" y="157"/>
                  <a:pt x="17" y="184"/>
                  <a:pt x="43" y="184"/>
                </a:cubicBezTo>
                <a:cubicBezTo>
                  <a:pt x="88" y="184"/>
                  <a:pt x="88" y="184"/>
                  <a:pt x="88" y="184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59" y="184"/>
                  <a:pt x="173" y="157"/>
                  <a:pt x="162" y="129"/>
                </a:cubicBezTo>
                <a:cubicBezTo>
                  <a:pt x="150" y="101"/>
                  <a:pt x="129" y="71"/>
                  <a:pt x="107" y="56"/>
                </a:cubicBezTo>
                <a:close/>
                <a:moveTo>
                  <a:pt x="120" y="10"/>
                </a:moveTo>
                <a:cubicBezTo>
                  <a:pt x="118" y="9"/>
                  <a:pt x="111" y="8"/>
                  <a:pt x="107" y="8"/>
                </a:cubicBezTo>
                <a:cubicBezTo>
                  <a:pt x="107" y="8"/>
                  <a:pt x="106" y="8"/>
                  <a:pt x="106" y="8"/>
                </a:cubicBezTo>
                <a:cubicBezTo>
                  <a:pt x="103" y="9"/>
                  <a:pt x="100" y="11"/>
                  <a:pt x="97" y="12"/>
                </a:cubicBezTo>
                <a:cubicBezTo>
                  <a:pt x="94" y="13"/>
                  <a:pt x="91" y="13"/>
                  <a:pt x="88" y="14"/>
                </a:cubicBezTo>
                <a:cubicBezTo>
                  <a:pt x="85" y="13"/>
                  <a:pt x="82" y="13"/>
                  <a:pt x="79" y="12"/>
                </a:cubicBezTo>
                <a:cubicBezTo>
                  <a:pt x="76" y="11"/>
                  <a:pt x="73" y="9"/>
                  <a:pt x="70" y="8"/>
                </a:cubicBezTo>
                <a:cubicBezTo>
                  <a:pt x="70" y="8"/>
                  <a:pt x="69" y="8"/>
                  <a:pt x="69" y="8"/>
                </a:cubicBezTo>
                <a:cubicBezTo>
                  <a:pt x="65" y="8"/>
                  <a:pt x="58" y="9"/>
                  <a:pt x="56" y="10"/>
                </a:cubicBezTo>
                <a:cubicBezTo>
                  <a:pt x="42" y="12"/>
                  <a:pt x="52" y="24"/>
                  <a:pt x="63" y="41"/>
                </a:cubicBezTo>
                <a:cubicBezTo>
                  <a:pt x="67" y="48"/>
                  <a:pt x="67" y="48"/>
                  <a:pt x="67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109" y="48"/>
                  <a:pt x="109" y="48"/>
                  <a:pt x="109" y="48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24" y="24"/>
                  <a:pt x="134" y="12"/>
                  <a:pt x="120" y="10"/>
                </a:cubicBezTo>
                <a:close/>
                <a:moveTo>
                  <a:pt x="169" y="126"/>
                </a:moveTo>
                <a:cubicBezTo>
                  <a:pt x="176" y="143"/>
                  <a:pt x="175" y="161"/>
                  <a:pt x="166" y="174"/>
                </a:cubicBezTo>
                <a:cubicBezTo>
                  <a:pt x="159" y="186"/>
                  <a:pt x="147" y="192"/>
                  <a:pt x="133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43" y="192"/>
                  <a:pt x="43" y="192"/>
                  <a:pt x="43" y="192"/>
                </a:cubicBezTo>
                <a:cubicBezTo>
                  <a:pt x="29" y="192"/>
                  <a:pt x="17" y="186"/>
                  <a:pt x="10" y="174"/>
                </a:cubicBezTo>
                <a:cubicBezTo>
                  <a:pt x="1" y="161"/>
                  <a:pt x="0" y="143"/>
                  <a:pt x="7" y="126"/>
                </a:cubicBezTo>
                <a:cubicBezTo>
                  <a:pt x="20" y="96"/>
                  <a:pt x="40" y="68"/>
                  <a:pt x="60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56" y="46"/>
                  <a:pt x="56" y="46"/>
                  <a:pt x="56" y="46"/>
                </a:cubicBezTo>
                <a:cubicBezTo>
                  <a:pt x="55" y="43"/>
                  <a:pt x="53" y="41"/>
                  <a:pt x="52" y="39"/>
                </a:cubicBezTo>
                <a:cubicBezTo>
                  <a:pt x="44" y="27"/>
                  <a:pt x="39" y="18"/>
                  <a:pt x="42" y="10"/>
                </a:cubicBezTo>
                <a:cubicBezTo>
                  <a:pt x="44" y="6"/>
                  <a:pt x="48" y="3"/>
                  <a:pt x="54" y="2"/>
                </a:cubicBezTo>
                <a:cubicBezTo>
                  <a:pt x="56" y="2"/>
                  <a:pt x="64" y="0"/>
                  <a:pt x="69" y="0"/>
                </a:cubicBezTo>
                <a:cubicBezTo>
                  <a:pt x="70" y="0"/>
                  <a:pt x="71" y="0"/>
                  <a:pt x="72" y="0"/>
                </a:cubicBezTo>
                <a:cubicBezTo>
                  <a:pt x="75" y="1"/>
                  <a:pt x="77" y="2"/>
                  <a:pt x="80" y="3"/>
                </a:cubicBezTo>
                <a:cubicBezTo>
                  <a:pt x="81" y="4"/>
                  <a:pt x="81" y="4"/>
                  <a:pt x="82" y="4"/>
                </a:cubicBezTo>
                <a:cubicBezTo>
                  <a:pt x="84" y="5"/>
                  <a:pt x="86" y="5"/>
                  <a:pt x="88" y="6"/>
                </a:cubicBezTo>
                <a:cubicBezTo>
                  <a:pt x="90" y="5"/>
                  <a:pt x="92" y="5"/>
                  <a:pt x="94" y="4"/>
                </a:cubicBezTo>
                <a:cubicBezTo>
                  <a:pt x="95" y="4"/>
                  <a:pt x="95" y="4"/>
                  <a:pt x="96" y="3"/>
                </a:cubicBezTo>
                <a:cubicBezTo>
                  <a:pt x="99" y="2"/>
                  <a:pt x="101" y="1"/>
                  <a:pt x="104" y="0"/>
                </a:cubicBezTo>
                <a:cubicBezTo>
                  <a:pt x="105" y="0"/>
                  <a:pt x="106" y="0"/>
                  <a:pt x="107" y="0"/>
                </a:cubicBezTo>
                <a:cubicBezTo>
                  <a:pt x="112" y="0"/>
                  <a:pt x="120" y="2"/>
                  <a:pt x="122" y="2"/>
                </a:cubicBezTo>
                <a:cubicBezTo>
                  <a:pt x="128" y="3"/>
                  <a:pt x="132" y="6"/>
                  <a:pt x="134" y="10"/>
                </a:cubicBezTo>
                <a:cubicBezTo>
                  <a:pt x="137" y="18"/>
                  <a:pt x="132" y="27"/>
                  <a:pt x="124" y="39"/>
                </a:cubicBezTo>
                <a:cubicBezTo>
                  <a:pt x="123" y="41"/>
                  <a:pt x="121" y="43"/>
                  <a:pt x="120" y="46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36" y="68"/>
                  <a:pt x="156" y="96"/>
                  <a:pt x="169" y="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8" name="Freeform 209">
            <a:extLst>
              <a:ext uri="{FF2B5EF4-FFF2-40B4-BE49-F238E27FC236}">
                <a16:creationId xmlns="" xmlns:a16="http://schemas.microsoft.com/office/drawing/2014/main" id="{747407B6-4C95-4CCB-B259-544BEA9E3E47}"/>
              </a:ext>
            </a:extLst>
          </p:cNvPr>
          <p:cNvSpPr>
            <a:spLocks noEditPoints="1"/>
          </p:cNvSpPr>
          <p:nvPr/>
        </p:nvSpPr>
        <p:spPr bwMode="auto">
          <a:xfrm>
            <a:off x="3985283" y="3160641"/>
            <a:ext cx="297784" cy="260327"/>
          </a:xfrm>
          <a:custGeom>
            <a:avLst/>
            <a:gdLst>
              <a:gd name="T0" fmla="*/ 59 w 64"/>
              <a:gd name="T1" fmla="*/ 38 h 56"/>
              <a:gd name="T2" fmla="*/ 36 w 64"/>
              <a:gd name="T3" fmla="*/ 26 h 56"/>
              <a:gd name="T4" fmla="*/ 38 w 64"/>
              <a:gd name="T5" fmla="*/ 22 h 56"/>
              <a:gd name="T6" fmla="*/ 44 w 64"/>
              <a:gd name="T7" fmla="*/ 12 h 56"/>
              <a:gd name="T8" fmla="*/ 32 w 64"/>
              <a:gd name="T9" fmla="*/ 0 h 56"/>
              <a:gd name="T10" fmla="*/ 20 w 64"/>
              <a:gd name="T11" fmla="*/ 12 h 56"/>
              <a:gd name="T12" fmla="*/ 24 w 64"/>
              <a:gd name="T13" fmla="*/ 16 h 56"/>
              <a:gd name="T14" fmla="*/ 28 w 64"/>
              <a:gd name="T15" fmla="*/ 12 h 56"/>
              <a:gd name="T16" fmla="*/ 32 w 64"/>
              <a:gd name="T17" fmla="*/ 8 h 56"/>
              <a:gd name="T18" fmla="*/ 36 w 64"/>
              <a:gd name="T19" fmla="*/ 12 h 56"/>
              <a:gd name="T20" fmla="*/ 34 w 64"/>
              <a:gd name="T21" fmla="*/ 15 h 56"/>
              <a:gd name="T22" fmla="*/ 28 w 64"/>
              <a:gd name="T23" fmla="*/ 26 h 56"/>
              <a:gd name="T24" fmla="*/ 5 w 64"/>
              <a:gd name="T25" fmla="*/ 38 h 56"/>
              <a:gd name="T26" fmla="*/ 0 w 64"/>
              <a:gd name="T27" fmla="*/ 48 h 56"/>
              <a:gd name="T28" fmla="*/ 8 w 64"/>
              <a:gd name="T29" fmla="*/ 56 h 56"/>
              <a:gd name="T30" fmla="*/ 56 w 64"/>
              <a:gd name="T31" fmla="*/ 56 h 56"/>
              <a:gd name="T32" fmla="*/ 64 w 64"/>
              <a:gd name="T33" fmla="*/ 48 h 56"/>
              <a:gd name="T34" fmla="*/ 59 w 64"/>
              <a:gd name="T35" fmla="*/ 38 h 56"/>
              <a:gd name="T36" fmla="*/ 8 w 64"/>
              <a:gd name="T37" fmla="*/ 48 h 56"/>
              <a:gd name="T38" fmla="*/ 9 w 64"/>
              <a:gd name="T39" fmla="*/ 45 h 56"/>
              <a:gd name="T40" fmla="*/ 32 w 64"/>
              <a:gd name="T41" fmla="*/ 33 h 56"/>
              <a:gd name="T42" fmla="*/ 54 w 64"/>
              <a:gd name="T43" fmla="*/ 45 h 56"/>
              <a:gd name="T44" fmla="*/ 56 w 64"/>
              <a:gd name="T45" fmla="*/ 48 h 56"/>
              <a:gd name="T46" fmla="*/ 8 w 64"/>
              <a:gd name="T47" fmla="*/ 4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4" h="56">
                <a:moveTo>
                  <a:pt x="59" y="38"/>
                </a:moveTo>
                <a:cubicBezTo>
                  <a:pt x="36" y="26"/>
                  <a:pt x="36" y="26"/>
                  <a:pt x="36" y="26"/>
                </a:cubicBezTo>
                <a:cubicBezTo>
                  <a:pt x="36" y="24"/>
                  <a:pt x="37" y="23"/>
                  <a:pt x="38" y="22"/>
                </a:cubicBezTo>
                <a:cubicBezTo>
                  <a:pt x="42" y="20"/>
                  <a:pt x="44" y="16"/>
                  <a:pt x="44" y="12"/>
                </a:cubicBezTo>
                <a:cubicBezTo>
                  <a:pt x="44" y="5"/>
                  <a:pt x="39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14"/>
                  <a:pt x="22" y="16"/>
                  <a:pt x="24" y="16"/>
                </a:cubicBezTo>
                <a:cubicBezTo>
                  <a:pt x="26" y="16"/>
                  <a:pt x="28" y="14"/>
                  <a:pt x="28" y="12"/>
                </a:cubicBezTo>
                <a:cubicBezTo>
                  <a:pt x="28" y="10"/>
                  <a:pt x="30" y="8"/>
                  <a:pt x="32" y="8"/>
                </a:cubicBezTo>
                <a:cubicBezTo>
                  <a:pt x="34" y="8"/>
                  <a:pt x="36" y="10"/>
                  <a:pt x="36" y="12"/>
                </a:cubicBezTo>
                <a:cubicBezTo>
                  <a:pt x="36" y="13"/>
                  <a:pt x="35" y="15"/>
                  <a:pt x="34" y="15"/>
                </a:cubicBezTo>
                <a:cubicBezTo>
                  <a:pt x="30" y="18"/>
                  <a:pt x="28" y="21"/>
                  <a:pt x="28" y="26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40"/>
                  <a:pt x="0" y="44"/>
                  <a:pt x="0" y="48"/>
                </a:cubicBezTo>
                <a:cubicBezTo>
                  <a:pt x="0" y="52"/>
                  <a:pt x="4" y="56"/>
                  <a:pt x="8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60" y="56"/>
                  <a:pt x="64" y="52"/>
                  <a:pt x="64" y="48"/>
                </a:cubicBezTo>
                <a:cubicBezTo>
                  <a:pt x="64" y="44"/>
                  <a:pt x="62" y="40"/>
                  <a:pt x="59" y="38"/>
                </a:cubicBezTo>
                <a:close/>
                <a:moveTo>
                  <a:pt x="8" y="48"/>
                </a:moveTo>
                <a:cubicBezTo>
                  <a:pt x="8" y="47"/>
                  <a:pt x="9" y="46"/>
                  <a:pt x="9" y="45"/>
                </a:cubicBezTo>
                <a:cubicBezTo>
                  <a:pt x="32" y="33"/>
                  <a:pt x="32" y="33"/>
                  <a:pt x="32" y="33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6"/>
                  <a:pt x="56" y="47"/>
                  <a:pt x="56" y="48"/>
                </a:cubicBezTo>
                <a:lnTo>
                  <a:pt x="8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CE05639D-D843-4AF7-8D83-E2BB8DA80020}"/>
              </a:ext>
            </a:extLst>
          </p:cNvPr>
          <p:cNvGrpSpPr/>
          <p:nvPr/>
        </p:nvGrpSpPr>
        <p:grpSpPr>
          <a:xfrm>
            <a:off x="3163642" y="3827159"/>
            <a:ext cx="323536" cy="323536"/>
            <a:chOff x="7716838" y="4857750"/>
            <a:chExt cx="569913" cy="569912"/>
          </a:xfrm>
          <a:solidFill>
            <a:schemeClr val="tx1"/>
          </a:solidFill>
        </p:grpSpPr>
        <p:sp>
          <p:nvSpPr>
            <p:cNvPr id="50" name="Freeform 5">
              <a:extLst>
                <a:ext uri="{FF2B5EF4-FFF2-40B4-BE49-F238E27FC236}">
                  <a16:creationId xmlns="" xmlns:a16="http://schemas.microsoft.com/office/drawing/2014/main" id="{15247C20-88C4-4E56-B808-A17F26392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6838" y="5238750"/>
              <a:ext cx="382588" cy="188912"/>
            </a:xfrm>
            <a:custGeom>
              <a:avLst/>
              <a:gdLst>
                <a:gd name="T0" fmla="*/ 164 w 164"/>
                <a:gd name="T1" fmla="*/ 81 h 81"/>
                <a:gd name="T2" fmla="*/ 0 w 164"/>
                <a:gd name="T3" fmla="*/ 81 h 81"/>
                <a:gd name="T4" fmla="*/ 0 w 164"/>
                <a:gd name="T5" fmla="*/ 59 h 81"/>
                <a:gd name="T6" fmla="*/ 20 w 164"/>
                <a:gd name="T7" fmla="*/ 32 h 81"/>
                <a:gd name="T8" fmla="*/ 56 w 164"/>
                <a:gd name="T9" fmla="*/ 19 h 81"/>
                <a:gd name="T10" fmla="*/ 56 w 164"/>
                <a:gd name="T11" fmla="*/ 2 h 81"/>
                <a:gd name="T12" fmla="*/ 68 w 164"/>
                <a:gd name="T13" fmla="*/ 2 h 81"/>
                <a:gd name="T14" fmla="*/ 68 w 164"/>
                <a:gd name="T15" fmla="*/ 27 h 81"/>
                <a:gd name="T16" fmla="*/ 24 w 164"/>
                <a:gd name="T17" fmla="*/ 43 h 81"/>
                <a:gd name="T18" fmla="*/ 12 w 164"/>
                <a:gd name="T19" fmla="*/ 59 h 81"/>
                <a:gd name="T20" fmla="*/ 12 w 164"/>
                <a:gd name="T21" fmla="*/ 69 h 81"/>
                <a:gd name="T22" fmla="*/ 152 w 164"/>
                <a:gd name="T23" fmla="*/ 69 h 81"/>
                <a:gd name="T24" fmla="*/ 152 w 164"/>
                <a:gd name="T25" fmla="*/ 59 h 81"/>
                <a:gd name="T26" fmla="*/ 140 w 164"/>
                <a:gd name="T27" fmla="*/ 43 h 81"/>
                <a:gd name="T28" fmla="*/ 96 w 164"/>
                <a:gd name="T29" fmla="*/ 27 h 81"/>
                <a:gd name="T30" fmla="*/ 96 w 164"/>
                <a:gd name="T31" fmla="*/ 0 h 81"/>
                <a:gd name="T32" fmla="*/ 108 w 164"/>
                <a:gd name="T33" fmla="*/ 0 h 81"/>
                <a:gd name="T34" fmla="*/ 108 w 164"/>
                <a:gd name="T35" fmla="*/ 19 h 81"/>
                <a:gd name="T36" fmla="*/ 144 w 164"/>
                <a:gd name="T37" fmla="*/ 32 h 81"/>
                <a:gd name="T38" fmla="*/ 164 w 164"/>
                <a:gd name="T39" fmla="*/ 59 h 81"/>
                <a:gd name="T40" fmla="*/ 164 w 164"/>
                <a:gd name="T4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4" h="81">
                  <a:moveTo>
                    <a:pt x="164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6"/>
                    <a:pt x="8" y="36"/>
                    <a:pt x="20" y="32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6" y="46"/>
                    <a:pt x="12" y="52"/>
                    <a:pt x="12" y="5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2" y="52"/>
                    <a:pt x="147" y="46"/>
                    <a:pt x="140" y="43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6" y="36"/>
                    <a:pt x="164" y="47"/>
                    <a:pt x="164" y="59"/>
                  </a:cubicBezTo>
                  <a:lnTo>
                    <a:pt x="164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6">
              <a:extLst>
                <a:ext uri="{FF2B5EF4-FFF2-40B4-BE49-F238E27FC236}">
                  <a16:creationId xmlns="" xmlns:a16="http://schemas.microsoft.com/office/drawing/2014/main" id="{810AFDB1-2130-4136-B34B-BA978162DC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9388" y="5019675"/>
              <a:ext cx="211138" cy="249237"/>
            </a:xfrm>
            <a:custGeom>
              <a:avLst/>
              <a:gdLst>
                <a:gd name="T0" fmla="*/ 46 w 91"/>
                <a:gd name="T1" fmla="*/ 107 h 107"/>
                <a:gd name="T2" fmla="*/ 0 w 91"/>
                <a:gd name="T3" fmla="*/ 53 h 107"/>
                <a:gd name="T4" fmla="*/ 46 w 91"/>
                <a:gd name="T5" fmla="*/ 0 h 107"/>
                <a:gd name="T6" fmla="*/ 91 w 91"/>
                <a:gd name="T7" fmla="*/ 53 h 107"/>
                <a:gd name="T8" fmla="*/ 46 w 91"/>
                <a:gd name="T9" fmla="*/ 107 h 107"/>
                <a:gd name="T10" fmla="*/ 46 w 91"/>
                <a:gd name="T11" fmla="*/ 12 h 107"/>
                <a:gd name="T12" fmla="*/ 12 w 91"/>
                <a:gd name="T13" fmla="*/ 53 h 107"/>
                <a:gd name="T14" fmla="*/ 46 w 91"/>
                <a:gd name="T15" fmla="*/ 95 h 107"/>
                <a:gd name="T16" fmla="*/ 79 w 91"/>
                <a:gd name="T17" fmla="*/ 53 h 107"/>
                <a:gd name="T18" fmla="*/ 46 w 91"/>
                <a:gd name="T19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07">
                  <a:moveTo>
                    <a:pt x="46" y="107"/>
                  </a:moveTo>
                  <a:cubicBezTo>
                    <a:pt x="20" y="107"/>
                    <a:pt x="0" y="83"/>
                    <a:pt x="0" y="53"/>
                  </a:cubicBezTo>
                  <a:cubicBezTo>
                    <a:pt x="0" y="24"/>
                    <a:pt x="20" y="0"/>
                    <a:pt x="46" y="0"/>
                  </a:cubicBezTo>
                  <a:cubicBezTo>
                    <a:pt x="71" y="0"/>
                    <a:pt x="91" y="24"/>
                    <a:pt x="91" y="53"/>
                  </a:cubicBezTo>
                  <a:cubicBezTo>
                    <a:pt x="91" y="83"/>
                    <a:pt x="71" y="107"/>
                    <a:pt x="46" y="107"/>
                  </a:cubicBezTo>
                  <a:close/>
                  <a:moveTo>
                    <a:pt x="46" y="12"/>
                  </a:moveTo>
                  <a:cubicBezTo>
                    <a:pt x="27" y="12"/>
                    <a:pt x="12" y="30"/>
                    <a:pt x="12" y="53"/>
                  </a:cubicBezTo>
                  <a:cubicBezTo>
                    <a:pt x="12" y="76"/>
                    <a:pt x="27" y="95"/>
                    <a:pt x="46" y="95"/>
                  </a:cubicBezTo>
                  <a:cubicBezTo>
                    <a:pt x="64" y="95"/>
                    <a:pt x="79" y="76"/>
                    <a:pt x="79" y="53"/>
                  </a:cubicBezTo>
                  <a:cubicBezTo>
                    <a:pt x="79" y="30"/>
                    <a:pt x="64" y="12"/>
                    <a:pt x="4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7">
              <a:extLst>
                <a:ext uri="{FF2B5EF4-FFF2-40B4-BE49-F238E27FC236}">
                  <a16:creationId xmlns="" xmlns:a16="http://schemas.microsoft.com/office/drawing/2014/main" id="{B5D60A38-27FC-49B5-A99D-228B7E42E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8913" y="5068888"/>
              <a:ext cx="190500" cy="80962"/>
            </a:xfrm>
            <a:custGeom>
              <a:avLst/>
              <a:gdLst>
                <a:gd name="T0" fmla="*/ 71 w 82"/>
                <a:gd name="T1" fmla="*/ 35 h 35"/>
                <a:gd name="T2" fmla="*/ 47 w 82"/>
                <a:gd name="T3" fmla="*/ 23 h 35"/>
                <a:gd name="T4" fmla="*/ 18 w 82"/>
                <a:gd name="T5" fmla="*/ 34 h 35"/>
                <a:gd name="T6" fmla="*/ 0 w 82"/>
                <a:gd name="T7" fmla="*/ 30 h 35"/>
                <a:gd name="T8" fmla="*/ 5 w 82"/>
                <a:gd name="T9" fmla="*/ 19 h 35"/>
                <a:gd name="T10" fmla="*/ 18 w 82"/>
                <a:gd name="T11" fmla="*/ 22 h 35"/>
                <a:gd name="T12" fmla="*/ 42 w 82"/>
                <a:gd name="T13" fmla="*/ 10 h 35"/>
                <a:gd name="T14" fmla="*/ 48 w 82"/>
                <a:gd name="T15" fmla="*/ 0 h 35"/>
                <a:gd name="T16" fmla="*/ 53 w 82"/>
                <a:gd name="T17" fmla="*/ 10 h 35"/>
                <a:gd name="T18" fmla="*/ 76 w 82"/>
                <a:gd name="T19" fmla="*/ 22 h 35"/>
                <a:gd name="T20" fmla="*/ 79 w 82"/>
                <a:gd name="T21" fmla="*/ 22 h 35"/>
                <a:gd name="T22" fmla="*/ 81 w 82"/>
                <a:gd name="T23" fmla="*/ 22 h 35"/>
                <a:gd name="T24" fmla="*/ 82 w 82"/>
                <a:gd name="T25" fmla="*/ 34 h 35"/>
                <a:gd name="T26" fmla="*/ 80 w 82"/>
                <a:gd name="T27" fmla="*/ 34 h 35"/>
                <a:gd name="T28" fmla="*/ 79 w 82"/>
                <a:gd name="T29" fmla="*/ 34 h 35"/>
                <a:gd name="T30" fmla="*/ 71 w 82"/>
                <a:gd name="T3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5">
                  <a:moveTo>
                    <a:pt x="71" y="35"/>
                  </a:moveTo>
                  <a:cubicBezTo>
                    <a:pt x="61" y="35"/>
                    <a:pt x="54" y="31"/>
                    <a:pt x="47" y="23"/>
                  </a:cubicBezTo>
                  <a:cubicBezTo>
                    <a:pt x="40" y="30"/>
                    <a:pt x="28" y="34"/>
                    <a:pt x="18" y="34"/>
                  </a:cubicBezTo>
                  <a:cubicBezTo>
                    <a:pt x="11" y="34"/>
                    <a:pt x="5" y="33"/>
                    <a:pt x="0" y="3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9" y="21"/>
                    <a:pt x="13" y="22"/>
                    <a:pt x="18" y="22"/>
                  </a:cubicBezTo>
                  <a:cubicBezTo>
                    <a:pt x="27" y="22"/>
                    <a:pt x="39" y="17"/>
                    <a:pt x="42" y="1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9" y="21"/>
                    <a:pt x="66" y="25"/>
                    <a:pt x="76" y="22"/>
                  </a:cubicBezTo>
                  <a:cubicBezTo>
                    <a:pt x="77" y="22"/>
                    <a:pt x="78" y="22"/>
                    <a:pt x="79" y="22"/>
                  </a:cubicBezTo>
                  <a:cubicBezTo>
                    <a:pt x="80" y="22"/>
                    <a:pt x="80" y="22"/>
                    <a:pt x="81" y="22"/>
                  </a:cubicBezTo>
                  <a:cubicBezTo>
                    <a:pt x="82" y="34"/>
                    <a:pt x="82" y="34"/>
                    <a:pt x="82" y="34"/>
                  </a:cubicBezTo>
                  <a:cubicBezTo>
                    <a:pt x="81" y="34"/>
                    <a:pt x="81" y="34"/>
                    <a:pt x="80" y="34"/>
                  </a:cubicBezTo>
                  <a:cubicBezTo>
                    <a:pt x="80" y="34"/>
                    <a:pt x="79" y="34"/>
                    <a:pt x="79" y="34"/>
                  </a:cubicBezTo>
                  <a:cubicBezTo>
                    <a:pt x="76" y="35"/>
                    <a:pt x="73" y="35"/>
                    <a:pt x="7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8">
              <a:extLst>
                <a:ext uri="{FF2B5EF4-FFF2-40B4-BE49-F238E27FC236}">
                  <a16:creationId xmlns="" xmlns:a16="http://schemas.microsoft.com/office/drawing/2014/main" id="{928843A6-1C88-440A-8E2F-AF76CE0FA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4163" y="4857750"/>
              <a:ext cx="382588" cy="350837"/>
            </a:xfrm>
            <a:custGeom>
              <a:avLst/>
              <a:gdLst>
                <a:gd name="T0" fmla="*/ 117 w 241"/>
                <a:gd name="T1" fmla="*/ 221 h 221"/>
                <a:gd name="T2" fmla="*/ 117 w 241"/>
                <a:gd name="T3" fmla="*/ 147 h 221"/>
                <a:gd name="T4" fmla="*/ 97 w 241"/>
                <a:gd name="T5" fmla="*/ 147 h 221"/>
                <a:gd name="T6" fmla="*/ 97 w 241"/>
                <a:gd name="T7" fmla="*/ 130 h 221"/>
                <a:gd name="T8" fmla="*/ 135 w 241"/>
                <a:gd name="T9" fmla="*/ 130 h 221"/>
                <a:gd name="T10" fmla="*/ 135 w 241"/>
                <a:gd name="T11" fmla="*/ 174 h 221"/>
                <a:gd name="T12" fmla="*/ 175 w 241"/>
                <a:gd name="T13" fmla="*/ 130 h 221"/>
                <a:gd name="T14" fmla="*/ 223 w 241"/>
                <a:gd name="T15" fmla="*/ 130 h 221"/>
                <a:gd name="T16" fmla="*/ 223 w 241"/>
                <a:gd name="T17" fmla="*/ 18 h 221"/>
                <a:gd name="T18" fmla="*/ 17 w 241"/>
                <a:gd name="T19" fmla="*/ 18 h 221"/>
                <a:gd name="T20" fmla="*/ 17 w 241"/>
                <a:gd name="T21" fmla="*/ 68 h 221"/>
                <a:gd name="T22" fmla="*/ 0 w 241"/>
                <a:gd name="T23" fmla="*/ 68 h 221"/>
                <a:gd name="T24" fmla="*/ 0 w 241"/>
                <a:gd name="T25" fmla="*/ 0 h 221"/>
                <a:gd name="T26" fmla="*/ 241 w 241"/>
                <a:gd name="T27" fmla="*/ 0 h 221"/>
                <a:gd name="T28" fmla="*/ 241 w 241"/>
                <a:gd name="T29" fmla="*/ 147 h 221"/>
                <a:gd name="T30" fmla="*/ 183 w 241"/>
                <a:gd name="T31" fmla="*/ 147 h 221"/>
                <a:gd name="T32" fmla="*/ 117 w 241"/>
                <a:gd name="T3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221">
                  <a:moveTo>
                    <a:pt x="117" y="221"/>
                  </a:moveTo>
                  <a:lnTo>
                    <a:pt x="117" y="147"/>
                  </a:lnTo>
                  <a:lnTo>
                    <a:pt x="97" y="147"/>
                  </a:lnTo>
                  <a:lnTo>
                    <a:pt x="97" y="130"/>
                  </a:lnTo>
                  <a:lnTo>
                    <a:pt x="135" y="130"/>
                  </a:lnTo>
                  <a:lnTo>
                    <a:pt x="135" y="174"/>
                  </a:lnTo>
                  <a:lnTo>
                    <a:pt x="175" y="130"/>
                  </a:lnTo>
                  <a:lnTo>
                    <a:pt x="223" y="130"/>
                  </a:lnTo>
                  <a:lnTo>
                    <a:pt x="223" y="18"/>
                  </a:lnTo>
                  <a:lnTo>
                    <a:pt x="17" y="18"/>
                  </a:lnTo>
                  <a:lnTo>
                    <a:pt x="17" y="68"/>
                  </a:lnTo>
                  <a:lnTo>
                    <a:pt x="0" y="68"/>
                  </a:lnTo>
                  <a:lnTo>
                    <a:pt x="0" y="0"/>
                  </a:lnTo>
                  <a:lnTo>
                    <a:pt x="241" y="0"/>
                  </a:lnTo>
                  <a:lnTo>
                    <a:pt x="241" y="147"/>
                  </a:lnTo>
                  <a:lnTo>
                    <a:pt x="183" y="147"/>
                  </a:lnTo>
                  <a:lnTo>
                    <a:pt x="117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9">
              <a:extLst>
                <a:ext uri="{FF2B5EF4-FFF2-40B4-BE49-F238E27FC236}">
                  <a16:creationId xmlns="" xmlns:a16="http://schemas.microsoft.com/office/drawing/2014/main" id="{A355F4A4-8DC6-42AD-86A2-05D888DDA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84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0">
              <a:extLst>
                <a:ext uri="{FF2B5EF4-FFF2-40B4-BE49-F238E27FC236}">
                  <a16:creationId xmlns="" xmlns:a16="http://schemas.microsoft.com/office/drawing/2014/main" id="{C451E23E-10E6-49CD-8BAF-28F66A7F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4663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1">
              <a:extLst>
                <a:ext uri="{FF2B5EF4-FFF2-40B4-BE49-F238E27FC236}">
                  <a16:creationId xmlns="" xmlns:a16="http://schemas.microsoft.com/office/drawing/2014/main" id="{F12F6BB6-852D-4E7C-8E7A-4446D6A87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2450" y="4965700"/>
              <a:ext cx="25400" cy="25400"/>
            </a:xfrm>
            <a:custGeom>
              <a:avLst/>
              <a:gdLst>
                <a:gd name="T0" fmla="*/ 16 w 16"/>
                <a:gd name="T1" fmla="*/ 0 h 16"/>
                <a:gd name="T2" fmla="*/ 0 w 16"/>
                <a:gd name="T3" fmla="*/ 0 h 16"/>
                <a:gd name="T4" fmla="*/ 0 w 16"/>
                <a:gd name="T5" fmla="*/ 16 h 16"/>
                <a:gd name="T6" fmla="*/ 16 w 16"/>
                <a:gd name="T7" fmla="*/ 16 h 16"/>
                <a:gd name="T8" fmla="*/ 16 w 16"/>
                <a:gd name="T9" fmla="*/ 0 h 16"/>
                <a:gd name="T10" fmla="*/ 16 w 1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7" name="Freeform 228">
            <a:extLst>
              <a:ext uri="{FF2B5EF4-FFF2-40B4-BE49-F238E27FC236}">
                <a16:creationId xmlns="" xmlns:a16="http://schemas.microsoft.com/office/drawing/2014/main" id="{BF4AD166-18D0-42E8-A883-D31B4023DD73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4836837" y="3791734"/>
            <a:ext cx="214145" cy="394384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FE723B38-9606-4B53-B2D5-7BB28715AD35}"/>
              </a:ext>
            </a:extLst>
          </p:cNvPr>
          <p:cNvGrpSpPr/>
          <p:nvPr/>
        </p:nvGrpSpPr>
        <p:grpSpPr>
          <a:xfrm rot="2700000">
            <a:off x="4005327" y="3764387"/>
            <a:ext cx="257696" cy="449078"/>
            <a:chOff x="4732338" y="4783138"/>
            <a:chExt cx="703263" cy="1225550"/>
          </a:xfrm>
          <a:solidFill>
            <a:schemeClr val="tx1"/>
          </a:solidFill>
        </p:grpSpPr>
        <p:sp>
          <p:nvSpPr>
            <p:cNvPr id="59" name="Freeform 30">
              <a:extLst>
                <a:ext uri="{FF2B5EF4-FFF2-40B4-BE49-F238E27FC236}">
                  <a16:creationId xmlns="" xmlns:a16="http://schemas.microsoft.com/office/drawing/2014/main" id="{FAAEF534-23FD-4498-A7B9-2D598C0430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31">
              <a:extLst>
                <a:ext uri="{FF2B5EF4-FFF2-40B4-BE49-F238E27FC236}">
                  <a16:creationId xmlns="" xmlns:a16="http://schemas.microsoft.com/office/drawing/2014/main" id="{3E05A0A5-DA67-4AD4-BA43-53287F9EDA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32">
              <a:extLst>
                <a:ext uri="{FF2B5EF4-FFF2-40B4-BE49-F238E27FC236}">
                  <a16:creationId xmlns="" xmlns:a16="http://schemas.microsoft.com/office/drawing/2014/main" id="{78DF5402-EE88-4A9E-9317-7D972BE9B4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2" name="Freeform 199">
            <a:extLst>
              <a:ext uri="{FF2B5EF4-FFF2-40B4-BE49-F238E27FC236}">
                <a16:creationId xmlns="" xmlns:a16="http://schemas.microsoft.com/office/drawing/2014/main" id="{8808B0E3-641E-4219-9951-CD7D6449F06B}"/>
              </a:ext>
            </a:extLst>
          </p:cNvPr>
          <p:cNvSpPr>
            <a:spLocks noEditPoints="1"/>
          </p:cNvSpPr>
          <p:nvPr/>
        </p:nvSpPr>
        <p:spPr bwMode="auto">
          <a:xfrm>
            <a:off x="6426315" y="3863456"/>
            <a:ext cx="334587" cy="250941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81E76B56-D663-4AC4-9A56-4C3EE9623FCD}"/>
              </a:ext>
            </a:extLst>
          </p:cNvPr>
          <p:cNvGrpSpPr/>
          <p:nvPr/>
        </p:nvGrpSpPr>
        <p:grpSpPr>
          <a:xfrm>
            <a:off x="5613542" y="3844467"/>
            <a:ext cx="331842" cy="288917"/>
            <a:chOff x="1482726" y="3625850"/>
            <a:chExt cx="319088" cy="277813"/>
          </a:xfrm>
          <a:solidFill>
            <a:schemeClr val="tx1"/>
          </a:solidFill>
        </p:grpSpPr>
        <p:sp>
          <p:nvSpPr>
            <p:cNvPr id="64" name="Freeform 143">
              <a:extLst>
                <a:ext uri="{FF2B5EF4-FFF2-40B4-BE49-F238E27FC236}">
                  <a16:creationId xmlns="" xmlns:a16="http://schemas.microsoft.com/office/drawing/2014/main" id="{5529BE23-0345-425E-8330-10729D7349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82726" y="3625850"/>
              <a:ext cx="319088" cy="277813"/>
            </a:xfrm>
            <a:custGeom>
              <a:avLst/>
              <a:gdLst>
                <a:gd name="T0" fmla="*/ 108 w 120"/>
                <a:gd name="T1" fmla="*/ 0 h 104"/>
                <a:gd name="T2" fmla="*/ 12 w 120"/>
                <a:gd name="T3" fmla="*/ 0 h 104"/>
                <a:gd name="T4" fmla="*/ 0 w 120"/>
                <a:gd name="T5" fmla="*/ 12 h 104"/>
                <a:gd name="T6" fmla="*/ 0 w 120"/>
                <a:gd name="T7" fmla="*/ 16 h 104"/>
                <a:gd name="T8" fmla="*/ 8 w 120"/>
                <a:gd name="T9" fmla="*/ 27 h 104"/>
                <a:gd name="T10" fmla="*/ 8 w 120"/>
                <a:gd name="T11" fmla="*/ 96 h 104"/>
                <a:gd name="T12" fmla="*/ 16 w 120"/>
                <a:gd name="T13" fmla="*/ 104 h 104"/>
                <a:gd name="T14" fmla="*/ 104 w 120"/>
                <a:gd name="T15" fmla="*/ 104 h 104"/>
                <a:gd name="T16" fmla="*/ 112 w 120"/>
                <a:gd name="T17" fmla="*/ 96 h 104"/>
                <a:gd name="T18" fmla="*/ 112 w 120"/>
                <a:gd name="T19" fmla="*/ 27 h 104"/>
                <a:gd name="T20" fmla="*/ 120 w 120"/>
                <a:gd name="T21" fmla="*/ 16 h 104"/>
                <a:gd name="T22" fmla="*/ 120 w 120"/>
                <a:gd name="T23" fmla="*/ 12 h 104"/>
                <a:gd name="T24" fmla="*/ 108 w 120"/>
                <a:gd name="T25" fmla="*/ 0 h 104"/>
                <a:gd name="T26" fmla="*/ 8 w 120"/>
                <a:gd name="T27" fmla="*/ 12 h 104"/>
                <a:gd name="T28" fmla="*/ 12 w 120"/>
                <a:gd name="T29" fmla="*/ 8 h 104"/>
                <a:gd name="T30" fmla="*/ 108 w 120"/>
                <a:gd name="T31" fmla="*/ 8 h 104"/>
                <a:gd name="T32" fmla="*/ 112 w 120"/>
                <a:gd name="T33" fmla="*/ 12 h 104"/>
                <a:gd name="T34" fmla="*/ 112 w 120"/>
                <a:gd name="T35" fmla="*/ 16 h 104"/>
                <a:gd name="T36" fmla="*/ 108 w 120"/>
                <a:gd name="T37" fmla="*/ 20 h 104"/>
                <a:gd name="T38" fmla="*/ 108 w 120"/>
                <a:gd name="T39" fmla="*/ 20 h 104"/>
                <a:gd name="T40" fmla="*/ 12 w 120"/>
                <a:gd name="T41" fmla="*/ 20 h 104"/>
                <a:gd name="T42" fmla="*/ 12 w 120"/>
                <a:gd name="T43" fmla="*/ 20 h 104"/>
                <a:gd name="T44" fmla="*/ 8 w 120"/>
                <a:gd name="T45" fmla="*/ 16 h 104"/>
                <a:gd name="T46" fmla="*/ 8 w 120"/>
                <a:gd name="T47" fmla="*/ 12 h 104"/>
                <a:gd name="T48" fmla="*/ 16 w 120"/>
                <a:gd name="T49" fmla="*/ 96 h 104"/>
                <a:gd name="T50" fmla="*/ 16 w 120"/>
                <a:gd name="T51" fmla="*/ 28 h 104"/>
                <a:gd name="T52" fmla="*/ 104 w 120"/>
                <a:gd name="T53" fmla="*/ 28 h 104"/>
                <a:gd name="T54" fmla="*/ 104 w 120"/>
                <a:gd name="T55" fmla="*/ 96 h 104"/>
                <a:gd name="T56" fmla="*/ 16 w 120"/>
                <a:gd name="T5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104">
                  <a:moveTo>
                    <a:pt x="1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3" y="26"/>
                    <a:pt x="8" y="2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100"/>
                    <a:pt x="12" y="104"/>
                    <a:pt x="16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8" y="104"/>
                    <a:pt x="112" y="100"/>
                    <a:pt x="112" y="9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7" y="26"/>
                    <a:pt x="120" y="21"/>
                    <a:pt x="120" y="16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5"/>
                    <a:pt x="115" y="0"/>
                    <a:pt x="108" y="0"/>
                  </a:cubicBezTo>
                  <a:close/>
                  <a:moveTo>
                    <a:pt x="8" y="12"/>
                  </a:moveTo>
                  <a:cubicBezTo>
                    <a:pt x="8" y="10"/>
                    <a:pt x="10" y="8"/>
                    <a:pt x="12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10" y="8"/>
                    <a:pt x="112" y="10"/>
                    <a:pt x="112" y="12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8"/>
                    <a:pt x="110" y="20"/>
                    <a:pt x="108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18"/>
                    <a:pt x="8" y="16"/>
                  </a:cubicBezTo>
                  <a:lnTo>
                    <a:pt x="8" y="12"/>
                  </a:lnTo>
                  <a:close/>
                  <a:moveTo>
                    <a:pt x="16" y="96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6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44">
              <a:extLst>
                <a:ext uri="{FF2B5EF4-FFF2-40B4-BE49-F238E27FC236}">
                  <a16:creationId xmlns="" xmlns:a16="http://schemas.microsoft.com/office/drawing/2014/main" id="{4C6E5051-55C0-4C31-8B5B-D2DDFF1C6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201" y="3732213"/>
              <a:ext cx="84138" cy="22225"/>
            </a:xfrm>
            <a:custGeom>
              <a:avLst/>
              <a:gdLst>
                <a:gd name="T0" fmla="*/ 28 w 32"/>
                <a:gd name="T1" fmla="*/ 0 h 8"/>
                <a:gd name="T2" fmla="*/ 4 w 32"/>
                <a:gd name="T3" fmla="*/ 0 h 8"/>
                <a:gd name="T4" fmla="*/ 0 w 32"/>
                <a:gd name="T5" fmla="*/ 4 h 8"/>
                <a:gd name="T6" fmla="*/ 4 w 32"/>
                <a:gd name="T7" fmla="*/ 8 h 8"/>
                <a:gd name="T8" fmla="*/ 28 w 32"/>
                <a:gd name="T9" fmla="*/ 8 h 8"/>
                <a:gd name="T10" fmla="*/ 32 w 32"/>
                <a:gd name="T11" fmla="*/ 4 h 8"/>
                <a:gd name="T12" fmla="*/ 28 w 3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2" y="6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DF63D826-3FBB-455C-9B91-2262A1950E1E}"/>
              </a:ext>
            </a:extLst>
          </p:cNvPr>
          <p:cNvGrpSpPr/>
          <p:nvPr/>
        </p:nvGrpSpPr>
        <p:grpSpPr>
          <a:xfrm>
            <a:off x="7284468" y="3843305"/>
            <a:ext cx="301668" cy="291243"/>
            <a:chOff x="4064000" y="5461000"/>
            <a:chExt cx="735013" cy="709613"/>
          </a:xfrm>
          <a:solidFill>
            <a:schemeClr val="tx1"/>
          </a:solidFill>
        </p:grpSpPr>
        <p:sp>
          <p:nvSpPr>
            <p:cNvPr id="67" name="Freeform 20">
              <a:extLst>
                <a:ext uri="{FF2B5EF4-FFF2-40B4-BE49-F238E27FC236}">
                  <a16:creationId xmlns="" xmlns:a16="http://schemas.microsoft.com/office/drawing/2014/main" id="{1EE720C5-7291-4A18-98C2-0CB0182C2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4000" y="5461000"/>
              <a:ext cx="708025" cy="709613"/>
            </a:xfrm>
            <a:custGeom>
              <a:avLst/>
              <a:gdLst>
                <a:gd name="T0" fmla="*/ 142 w 186"/>
                <a:gd name="T1" fmla="*/ 155 h 186"/>
                <a:gd name="T2" fmla="*/ 125 w 186"/>
                <a:gd name="T3" fmla="*/ 165 h 186"/>
                <a:gd name="T4" fmla="*/ 131 w 186"/>
                <a:gd name="T5" fmla="*/ 156 h 186"/>
                <a:gd name="T6" fmla="*/ 121 w 186"/>
                <a:gd name="T7" fmla="*/ 157 h 186"/>
                <a:gd name="T8" fmla="*/ 114 w 186"/>
                <a:gd name="T9" fmla="*/ 156 h 186"/>
                <a:gd name="T10" fmla="*/ 93 w 186"/>
                <a:gd name="T11" fmla="*/ 172 h 186"/>
                <a:gd name="T12" fmla="*/ 60 w 186"/>
                <a:gd name="T13" fmla="*/ 131 h 186"/>
                <a:gd name="T14" fmla="*/ 76 w 186"/>
                <a:gd name="T15" fmla="*/ 131 h 186"/>
                <a:gd name="T16" fmla="*/ 72 w 186"/>
                <a:gd name="T17" fmla="*/ 120 h 186"/>
                <a:gd name="T18" fmla="*/ 71 w 186"/>
                <a:gd name="T19" fmla="*/ 117 h 186"/>
                <a:gd name="T20" fmla="*/ 57 w 186"/>
                <a:gd name="T21" fmla="*/ 117 h 186"/>
                <a:gd name="T22" fmla="*/ 56 w 186"/>
                <a:gd name="T23" fmla="*/ 93 h 186"/>
                <a:gd name="T24" fmla="*/ 57 w 186"/>
                <a:gd name="T25" fmla="*/ 72 h 186"/>
                <a:gd name="T26" fmla="*/ 81 w 186"/>
                <a:gd name="T27" fmla="*/ 72 h 186"/>
                <a:gd name="T28" fmla="*/ 98 w 186"/>
                <a:gd name="T29" fmla="*/ 58 h 186"/>
                <a:gd name="T30" fmla="*/ 60 w 186"/>
                <a:gd name="T31" fmla="*/ 58 h 186"/>
                <a:gd name="T32" fmla="*/ 93 w 186"/>
                <a:gd name="T33" fmla="*/ 14 h 186"/>
                <a:gd name="T34" fmla="*/ 125 w 186"/>
                <a:gd name="T35" fmla="*/ 53 h 186"/>
                <a:gd name="T36" fmla="*/ 140 w 186"/>
                <a:gd name="T37" fmla="*/ 56 h 186"/>
                <a:gd name="T38" fmla="*/ 125 w 186"/>
                <a:gd name="T39" fmla="*/ 21 h 186"/>
                <a:gd name="T40" fmla="*/ 164 w 186"/>
                <a:gd name="T41" fmla="*/ 58 h 186"/>
                <a:gd name="T42" fmla="*/ 145 w 186"/>
                <a:gd name="T43" fmla="*/ 58 h 186"/>
                <a:gd name="T44" fmla="*/ 162 w 186"/>
                <a:gd name="T45" fmla="*/ 72 h 186"/>
                <a:gd name="T46" fmla="*/ 169 w 186"/>
                <a:gd name="T47" fmla="*/ 72 h 186"/>
                <a:gd name="T48" fmla="*/ 172 w 186"/>
                <a:gd name="T49" fmla="*/ 93 h 186"/>
                <a:gd name="T50" fmla="*/ 172 w 186"/>
                <a:gd name="T51" fmla="*/ 94 h 186"/>
                <a:gd name="T52" fmla="*/ 170 w 186"/>
                <a:gd name="T53" fmla="*/ 123 h 186"/>
                <a:gd name="T54" fmla="*/ 178 w 186"/>
                <a:gd name="T55" fmla="*/ 131 h 186"/>
                <a:gd name="T56" fmla="*/ 178 w 186"/>
                <a:gd name="T57" fmla="*/ 131 h 186"/>
                <a:gd name="T58" fmla="*/ 179 w 186"/>
                <a:gd name="T59" fmla="*/ 131 h 186"/>
                <a:gd name="T60" fmla="*/ 179 w 186"/>
                <a:gd name="T61" fmla="*/ 128 h 186"/>
                <a:gd name="T62" fmla="*/ 186 w 186"/>
                <a:gd name="T63" fmla="*/ 93 h 186"/>
                <a:gd name="T64" fmla="*/ 93 w 186"/>
                <a:gd name="T65" fmla="*/ 0 h 186"/>
                <a:gd name="T66" fmla="*/ 0 w 186"/>
                <a:gd name="T67" fmla="*/ 93 h 186"/>
                <a:gd name="T68" fmla="*/ 93 w 186"/>
                <a:gd name="T69" fmla="*/ 186 h 186"/>
                <a:gd name="T70" fmla="*/ 151 w 186"/>
                <a:gd name="T71" fmla="*/ 166 h 186"/>
                <a:gd name="T72" fmla="*/ 142 w 186"/>
                <a:gd name="T73" fmla="*/ 155 h 186"/>
                <a:gd name="T74" fmla="*/ 61 w 186"/>
                <a:gd name="T75" fmla="*/ 21 h 186"/>
                <a:gd name="T76" fmla="*/ 45 w 186"/>
                <a:gd name="T77" fmla="*/ 58 h 186"/>
                <a:gd name="T78" fmla="*/ 22 w 186"/>
                <a:gd name="T79" fmla="*/ 58 h 186"/>
                <a:gd name="T80" fmla="*/ 61 w 186"/>
                <a:gd name="T81" fmla="*/ 21 h 186"/>
                <a:gd name="T82" fmla="*/ 14 w 186"/>
                <a:gd name="T83" fmla="*/ 93 h 186"/>
                <a:gd name="T84" fmla="*/ 17 w 186"/>
                <a:gd name="T85" fmla="*/ 72 h 186"/>
                <a:gd name="T86" fmla="*/ 43 w 186"/>
                <a:gd name="T87" fmla="*/ 72 h 186"/>
                <a:gd name="T88" fmla="*/ 42 w 186"/>
                <a:gd name="T89" fmla="*/ 93 h 186"/>
                <a:gd name="T90" fmla="*/ 43 w 186"/>
                <a:gd name="T91" fmla="*/ 117 h 186"/>
                <a:gd name="T92" fmla="*/ 17 w 186"/>
                <a:gd name="T93" fmla="*/ 117 h 186"/>
                <a:gd name="T94" fmla="*/ 14 w 186"/>
                <a:gd name="T95" fmla="*/ 93 h 186"/>
                <a:gd name="T96" fmla="*/ 23 w 186"/>
                <a:gd name="T97" fmla="*/ 131 h 186"/>
                <a:gd name="T98" fmla="*/ 46 w 186"/>
                <a:gd name="T99" fmla="*/ 131 h 186"/>
                <a:gd name="T100" fmla="*/ 61 w 186"/>
                <a:gd name="T101" fmla="*/ 165 h 186"/>
                <a:gd name="T102" fmla="*/ 23 w 186"/>
                <a:gd name="T103" fmla="*/ 13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6" h="186">
                  <a:moveTo>
                    <a:pt x="142" y="155"/>
                  </a:moveTo>
                  <a:cubicBezTo>
                    <a:pt x="137" y="159"/>
                    <a:pt x="131" y="163"/>
                    <a:pt x="125" y="165"/>
                  </a:cubicBezTo>
                  <a:cubicBezTo>
                    <a:pt x="127" y="162"/>
                    <a:pt x="129" y="159"/>
                    <a:pt x="131" y="156"/>
                  </a:cubicBezTo>
                  <a:cubicBezTo>
                    <a:pt x="128" y="157"/>
                    <a:pt x="124" y="157"/>
                    <a:pt x="121" y="157"/>
                  </a:cubicBezTo>
                  <a:cubicBezTo>
                    <a:pt x="119" y="157"/>
                    <a:pt x="117" y="157"/>
                    <a:pt x="114" y="156"/>
                  </a:cubicBezTo>
                  <a:cubicBezTo>
                    <a:pt x="108" y="166"/>
                    <a:pt x="100" y="172"/>
                    <a:pt x="93" y="172"/>
                  </a:cubicBezTo>
                  <a:cubicBezTo>
                    <a:pt x="81" y="172"/>
                    <a:pt x="67" y="156"/>
                    <a:pt x="60" y="131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74" y="127"/>
                    <a:pt x="73" y="124"/>
                    <a:pt x="72" y="120"/>
                  </a:cubicBezTo>
                  <a:cubicBezTo>
                    <a:pt x="71" y="119"/>
                    <a:pt x="71" y="118"/>
                    <a:pt x="71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09"/>
                    <a:pt x="56" y="101"/>
                    <a:pt x="56" y="93"/>
                  </a:cubicBezTo>
                  <a:cubicBezTo>
                    <a:pt x="56" y="86"/>
                    <a:pt x="56" y="79"/>
                    <a:pt x="57" y="72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5" y="66"/>
                    <a:pt x="91" y="62"/>
                    <a:pt x="98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6" y="32"/>
                    <a:pt x="80" y="14"/>
                    <a:pt x="93" y="14"/>
                  </a:cubicBezTo>
                  <a:cubicBezTo>
                    <a:pt x="105" y="14"/>
                    <a:pt x="118" y="29"/>
                    <a:pt x="125" y="53"/>
                  </a:cubicBezTo>
                  <a:cubicBezTo>
                    <a:pt x="130" y="53"/>
                    <a:pt x="135" y="54"/>
                    <a:pt x="140" y="56"/>
                  </a:cubicBezTo>
                  <a:cubicBezTo>
                    <a:pt x="137" y="42"/>
                    <a:pt x="132" y="30"/>
                    <a:pt x="125" y="21"/>
                  </a:cubicBezTo>
                  <a:cubicBezTo>
                    <a:pt x="142" y="28"/>
                    <a:pt x="156" y="42"/>
                    <a:pt x="164" y="58"/>
                  </a:cubicBezTo>
                  <a:cubicBezTo>
                    <a:pt x="145" y="58"/>
                    <a:pt x="145" y="58"/>
                    <a:pt x="145" y="58"/>
                  </a:cubicBezTo>
                  <a:cubicBezTo>
                    <a:pt x="151" y="62"/>
                    <a:pt x="157" y="66"/>
                    <a:pt x="162" y="72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1" y="79"/>
                    <a:pt x="172" y="86"/>
                    <a:pt x="172" y="93"/>
                  </a:cubicBezTo>
                  <a:cubicBezTo>
                    <a:pt x="172" y="93"/>
                    <a:pt x="172" y="94"/>
                    <a:pt x="172" y="94"/>
                  </a:cubicBezTo>
                  <a:cubicBezTo>
                    <a:pt x="174" y="104"/>
                    <a:pt x="173" y="113"/>
                    <a:pt x="170" y="123"/>
                  </a:cubicBezTo>
                  <a:cubicBezTo>
                    <a:pt x="178" y="131"/>
                    <a:pt x="178" y="131"/>
                    <a:pt x="178" y="131"/>
                  </a:cubicBezTo>
                  <a:cubicBezTo>
                    <a:pt x="178" y="131"/>
                    <a:pt x="178" y="131"/>
                    <a:pt x="178" y="131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84" y="117"/>
                    <a:pt x="186" y="106"/>
                    <a:pt x="186" y="93"/>
                  </a:cubicBezTo>
                  <a:cubicBezTo>
                    <a:pt x="186" y="42"/>
                    <a:pt x="144" y="0"/>
                    <a:pt x="93" y="0"/>
                  </a:cubicBezTo>
                  <a:cubicBezTo>
                    <a:pt x="42" y="0"/>
                    <a:pt x="0" y="42"/>
                    <a:pt x="0" y="93"/>
                  </a:cubicBezTo>
                  <a:cubicBezTo>
                    <a:pt x="0" y="144"/>
                    <a:pt x="42" y="186"/>
                    <a:pt x="93" y="186"/>
                  </a:cubicBezTo>
                  <a:cubicBezTo>
                    <a:pt x="115" y="186"/>
                    <a:pt x="135" y="178"/>
                    <a:pt x="151" y="166"/>
                  </a:cubicBezTo>
                  <a:lnTo>
                    <a:pt x="142" y="155"/>
                  </a:lnTo>
                  <a:close/>
                  <a:moveTo>
                    <a:pt x="61" y="21"/>
                  </a:moveTo>
                  <a:cubicBezTo>
                    <a:pt x="54" y="31"/>
                    <a:pt x="49" y="44"/>
                    <a:pt x="45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30" y="42"/>
                    <a:pt x="44" y="28"/>
                    <a:pt x="61" y="21"/>
                  </a:cubicBezTo>
                  <a:close/>
                  <a:moveTo>
                    <a:pt x="14" y="93"/>
                  </a:moveTo>
                  <a:cubicBezTo>
                    <a:pt x="14" y="86"/>
                    <a:pt x="15" y="79"/>
                    <a:pt x="17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2" y="79"/>
                    <a:pt x="42" y="86"/>
                    <a:pt x="42" y="93"/>
                  </a:cubicBezTo>
                  <a:cubicBezTo>
                    <a:pt x="42" y="101"/>
                    <a:pt x="42" y="109"/>
                    <a:pt x="43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5" y="109"/>
                    <a:pt x="14" y="101"/>
                    <a:pt x="14" y="93"/>
                  </a:cubicBezTo>
                  <a:close/>
                  <a:moveTo>
                    <a:pt x="23" y="131"/>
                  </a:moveTo>
                  <a:cubicBezTo>
                    <a:pt x="46" y="131"/>
                    <a:pt x="46" y="131"/>
                    <a:pt x="46" y="131"/>
                  </a:cubicBezTo>
                  <a:cubicBezTo>
                    <a:pt x="49" y="144"/>
                    <a:pt x="54" y="156"/>
                    <a:pt x="61" y="165"/>
                  </a:cubicBezTo>
                  <a:cubicBezTo>
                    <a:pt x="45" y="158"/>
                    <a:pt x="32" y="146"/>
                    <a:pt x="23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21">
              <a:extLst>
                <a:ext uri="{FF2B5EF4-FFF2-40B4-BE49-F238E27FC236}">
                  <a16:creationId xmlns="" xmlns:a16="http://schemas.microsoft.com/office/drawing/2014/main" id="{9A564116-FD85-406E-8A64-F4376DF482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2925" y="5691188"/>
              <a:ext cx="446088" cy="446088"/>
            </a:xfrm>
            <a:custGeom>
              <a:avLst/>
              <a:gdLst>
                <a:gd name="T0" fmla="*/ 116 w 117"/>
                <a:gd name="T1" fmla="*/ 103 h 117"/>
                <a:gd name="T2" fmla="*/ 81 w 117"/>
                <a:gd name="T3" fmla="*/ 65 h 117"/>
                <a:gd name="T4" fmla="*/ 80 w 117"/>
                <a:gd name="T5" fmla="*/ 65 h 117"/>
                <a:gd name="T6" fmla="*/ 84 w 117"/>
                <a:gd name="T7" fmla="*/ 33 h 117"/>
                <a:gd name="T8" fmla="*/ 33 w 117"/>
                <a:gd name="T9" fmla="*/ 6 h 117"/>
                <a:gd name="T10" fmla="*/ 7 w 117"/>
                <a:gd name="T11" fmla="*/ 57 h 117"/>
                <a:gd name="T12" fmla="*/ 57 w 117"/>
                <a:gd name="T13" fmla="*/ 83 h 117"/>
                <a:gd name="T14" fmla="*/ 67 w 117"/>
                <a:gd name="T15" fmla="*/ 79 h 117"/>
                <a:gd name="T16" fmla="*/ 101 w 117"/>
                <a:gd name="T17" fmla="*/ 116 h 117"/>
                <a:gd name="T18" fmla="*/ 106 w 117"/>
                <a:gd name="T19" fmla="*/ 115 h 117"/>
                <a:gd name="T20" fmla="*/ 114 w 117"/>
                <a:gd name="T21" fmla="*/ 108 h 117"/>
                <a:gd name="T22" fmla="*/ 116 w 117"/>
                <a:gd name="T23" fmla="*/ 103 h 117"/>
                <a:gd name="T24" fmla="*/ 17 w 117"/>
                <a:gd name="T25" fmla="*/ 54 h 117"/>
                <a:gd name="T26" fmla="*/ 36 w 117"/>
                <a:gd name="T27" fmla="*/ 17 h 117"/>
                <a:gd name="T28" fmla="*/ 73 w 117"/>
                <a:gd name="T29" fmla="*/ 36 h 117"/>
                <a:gd name="T30" fmla="*/ 54 w 117"/>
                <a:gd name="T31" fmla="*/ 73 h 117"/>
                <a:gd name="T32" fmla="*/ 17 w 117"/>
                <a:gd name="T33" fmla="*/ 5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7">
                  <a:moveTo>
                    <a:pt x="116" y="103"/>
                  </a:moveTo>
                  <a:cubicBezTo>
                    <a:pt x="81" y="65"/>
                    <a:pt x="81" y="65"/>
                    <a:pt x="81" y="65"/>
                  </a:cubicBezTo>
                  <a:cubicBezTo>
                    <a:pt x="81" y="65"/>
                    <a:pt x="80" y="65"/>
                    <a:pt x="80" y="65"/>
                  </a:cubicBezTo>
                  <a:cubicBezTo>
                    <a:pt x="86" y="55"/>
                    <a:pt x="87" y="44"/>
                    <a:pt x="84" y="33"/>
                  </a:cubicBezTo>
                  <a:cubicBezTo>
                    <a:pt x="77" y="11"/>
                    <a:pt x="54" y="0"/>
                    <a:pt x="33" y="6"/>
                  </a:cubicBezTo>
                  <a:cubicBezTo>
                    <a:pt x="12" y="13"/>
                    <a:pt x="0" y="36"/>
                    <a:pt x="7" y="57"/>
                  </a:cubicBezTo>
                  <a:cubicBezTo>
                    <a:pt x="13" y="78"/>
                    <a:pt x="36" y="90"/>
                    <a:pt x="57" y="83"/>
                  </a:cubicBezTo>
                  <a:cubicBezTo>
                    <a:pt x="61" y="82"/>
                    <a:pt x="64" y="81"/>
                    <a:pt x="67" y="79"/>
                  </a:cubicBezTo>
                  <a:cubicBezTo>
                    <a:pt x="101" y="116"/>
                    <a:pt x="101" y="116"/>
                    <a:pt x="101" y="116"/>
                  </a:cubicBezTo>
                  <a:cubicBezTo>
                    <a:pt x="102" y="117"/>
                    <a:pt x="104" y="117"/>
                    <a:pt x="106" y="115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6" y="106"/>
                    <a:pt x="117" y="104"/>
                    <a:pt x="116" y="103"/>
                  </a:cubicBezTo>
                  <a:close/>
                  <a:moveTo>
                    <a:pt x="17" y="54"/>
                  </a:moveTo>
                  <a:cubicBezTo>
                    <a:pt x="12" y="38"/>
                    <a:pt x="21" y="22"/>
                    <a:pt x="36" y="17"/>
                  </a:cubicBezTo>
                  <a:cubicBezTo>
                    <a:pt x="52" y="12"/>
                    <a:pt x="69" y="20"/>
                    <a:pt x="73" y="36"/>
                  </a:cubicBezTo>
                  <a:cubicBezTo>
                    <a:pt x="78" y="52"/>
                    <a:pt x="70" y="68"/>
                    <a:pt x="54" y="73"/>
                  </a:cubicBezTo>
                  <a:cubicBezTo>
                    <a:pt x="39" y="78"/>
                    <a:pt x="22" y="69"/>
                    <a:pt x="1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22">
              <a:extLst>
                <a:ext uri="{FF2B5EF4-FFF2-40B4-BE49-F238E27FC236}">
                  <a16:creationId xmlns="" xmlns:a16="http://schemas.microsoft.com/office/drawing/2014/main" id="{E40E83D0-75DA-40E4-B5D3-DF9B2145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888" y="5754688"/>
              <a:ext cx="190500" cy="141288"/>
            </a:xfrm>
            <a:custGeom>
              <a:avLst/>
              <a:gdLst>
                <a:gd name="T0" fmla="*/ 10 w 50"/>
                <a:gd name="T1" fmla="*/ 16 h 37"/>
                <a:gd name="T2" fmla="*/ 48 w 50"/>
                <a:gd name="T3" fmla="*/ 36 h 37"/>
                <a:gd name="T4" fmla="*/ 48 w 50"/>
                <a:gd name="T5" fmla="*/ 37 h 37"/>
                <a:gd name="T6" fmla="*/ 49 w 50"/>
                <a:gd name="T7" fmla="*/ 20 h 37"/>
                <a:gd name="T8" fmla="*/ 17 w 50"/>
                <a:gd name="T9" fmla="*/ 4 h 37"/>
                <a:gd name="T10" fmla="*/ 0 w 50"/>
                <a:gd name="T11" fmla="*/ 21 h 37"/>
                <a:gd name="T12" fmla="*/ 10 w 50"/>
                <a:gd name="T13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7">
                  <a:moveTo>
                    <a:pt x="10" y="16"/>
                  </a:moveTo>
                  <a:cubicBezTo>
                    <a:pt x="26" y="11"/>
                    <a:pt x="43" y="20"/>
                    <a:pt x="48" y="36"/>
                  </a:cubicBezTo>
                  <a:cubicBezTo>
                    <a:pt x="48" y="36"/>
                    <a:pt x="48" y="36"/>
                    <a:pt x="48" y="37"/>
                  </a:cubicBezTo>
                  <a:cubicBezTo>
                    <a:pt x="50" y="32"/>
                    <a:pt x="50" y="26"/>
                    <a:pt x="49" y="20"/>
                  </a:cubicBezTo>
                  <a:cubicBezTo>
                    <a:pt x="45" y="7"/>
                    <a:pt x="30" y="0"/>
                    <a:pt x="17" y="4"/>
                  </a:cubicBezTo>
                  <a:cubicBezTo>
                    <a:pt x="8" y="6"/>
                    <a:pt x="2" y="13"/>
                    <a:pt x="0" y="21"/>
                  </a:cubicBezTo>
                  <a:cubicBezTo>
                    <a:pt x="3" y="19"/>
                    <a:pt x="6" y="17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4D448BC8-ED89-46CC-8EBD-3F92453C571A}"/>
              </a:ext>
            </a:extLst>
          </p:cNvPr>
          <p:cNvGrpSpPr/>
          <p:nvPr/>
        </p:nvGrpSpPr>
        <p:grpSpPr>
          <a:xfrm>
            <a:off x="8073000" y="3817166"/>
            <a:ext cx="323891" cy="343521"/>
            <a:chOff x="7404100" y="3633788"/>
            <a:chExt cx="628651" cy="666751"/>
          </a:xfrm>
          <a:solidFill>
            <a:schemeClr val="tx1"/>
          </a:solidFill>
        </p:grpSpPr>
        <p:sp>
          <p:nvSpPr>
            <p:cNvPr id="71" name="Freeform 20">
              <a:extLst>
                <a:ext uri="{FF2B5EF4-FFF2-40B4-BE49-F238E27FC236}">
                  <a16:creationId xmlns="" xmlns:a16="http://schemas.microsoft.com/office/drawing/2014/main" id="{1E92FD33-23AF-410D-8298-F12C015E0B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04100" y="3870326"/>
              <a:ext cx="427038" cy="430213"/>
            </a:xfrm>
            <a:custGeom>
              <a:avLst/>
              <a:gdLst>
                <a:gd name="T0" fmla="*/ 115 w 136"/>
                <a:gd name="T1" fmla="*/ 94 h 137"/>
                <a:gd name="T2" fmla="*/ 119 w 136"/>
                <a:gd name="T3" fmla="*/ 83 h 137"/>
                <a:gd name="T4" fmla="*/ 136 w 136"/>
                <a:gd name="T5" fmla="*/ 77 h 137"/>
                <a:gd name="T6" fmla="*/ 136 w 136"/>
                <a:gd name="T7" fmla="*/ 68 h 137"/>
                <a:gd name="T8" fmla="*/ 136 w 136"/>
                <a:gd name="T9" fmla="*/ 60 h 137"/>
                <a:gd name="T10" fmla="*/ 119 w 136"/>
                <a:gd name="T11" fmla="*/ 54 h 137"/>
                <a:gd name="T12" fmla="*/ 115 w 136"/>
                <a:gd name="T13" fmla="*/ 43 h 137"/>
                <a:gd name="T14" fmla="*/ 122 w 136"/>
                <a:gd name="T15" fmla="*/ 27 h 137"/>
                <a:gd name="T16" fmla="*/ 110 w 136"/>
                <a:gd name="T17" fmla="*/ 14 h 137"/>
                <a:gd name="T18" fmla="*/ 94 w 136"/>
                <a:gd name="T19" fmla="*/ 22 h 137"/>
                <a:gd name="T20" fmla="*/ 83 w 136"/>
                <a:gd name="T21" fmla="*/ 18 h 137"/>
                <a:gd name="T22" fmla="*/ 77 w 136"/>
                <a:gd name="T23" fmla="*/ 1 h 137"/>
                <a:gd name="T24" fmla="*/ 68 w 136"/>
                <a:gd name="T25" fmla="*/ 0 h 137"/>
                <a:gd name="T26" fmla="*/ 59 w 136"/>
                <a:gd name="T27" fmla="*/ 1 h 137"/>
                <a:gd name="T28" fmla="*/ 53 w 136"/>
                <a:gd name="T29" fmla="*/ 18 h 137"/>
                <a:gd name="T30" fmla="*/ 43 w 136"/>
                <a:gd name="T31" fmla="*/ 22 h 137"/>
                <a:gd name="T32" fmla="*/ 26 w 136"/>
                <a:gd name="T33" fmla="*/ 14 h 137"/>
                <a:gd name="T34" fmla="*/ 14 w 136"/>
                <a:gd name="T35" fmla="*/ 27 h 137"/>
                <a:gd name="T36" fmla="*/ 22 w 136"/>
                <a:gd name="T37" fmla="*/ 43 h 137"/>
                <a:gd name="T38" fmla="*/ 17 w 136"/>
                <a:gd name="T39" fmla="*/ 54 h 137"/>
                <a:gd name="T40" fmla="*/ 0 w 136"/>
                <a:gd name="T41" fmla="*/ 60 h 137"/>
                <a:gd name="T42" fmla="*/ 0 w 136"/>
                <a:gd name="T43" fmla="*/ 68 h 137"/>
                <a:gd name="T44" fmla="*/ 0 w 136"/>
                <a:gd name="T45" fmla="*/ 77 h 137"/>
                <a:gd name="T46" fmla="*/ 17 w 136"/>
                <a:gd name="T47" fmla="*/ 83 h 137"/>
                <a:gd name="T48" fmla="*/ 22 w 136"/>
                <a:gd name="T49" fmla="*/ 94 h 137"/>
                <a:gd name="T50" fmla="*/ 14 w 136"/>
                <a:gd name="T51" fmla="*/ 110 h 137"/>
                <a:gd name="T52" fmla="*/ 26 w 136"/>
                <a:gd name="T53" fmla="*/ 123 h 137"/>
                <a:gd name="T54" fmla="*/ 43 w 136"/>
                <a:gd name="T55" fmla="*/ 115 h 137"/>
                <a:gd name="T56" fmla="*/ 53 w 136"/>
                <a:gd name="T57" fmla="*/ 119 h 137"/>
                <a:gd name="T58" fmla="*/ 59 w 136"/>
                <a:gd name="T59" fmla="*/ 136 h 137"/>
                <a:gd name="T60" fmla="*/ 68 w 136"/>
                <a:gd name="T61" fmla="*/ 137 h 137"/>
                <a:gd name="T62" fmla="*/ 77 w 136"/>
                <a:gd name="T63" fmla="*/ 136 h 137"/>
                <a:gd name="T64" fmla="*/ 83 w 136"/>
                <a:gd name="T65" fmla="*/ 119 h 137"/>
                <a:gd name="T66" fmla="*/ 94 w 136"/>
                <a:gd name="T67" fmla="*/ 115 h 137"/>
                <a:gd name="T68" fmla="*/ 110 w 136"/>
                <a:gd name="T69" fmla="*/ 123 h 137"/>
                <a:gd name="T70" fmla="*/ 122 w 136"/>
                <a:gd name="T71" fmla="*/ 110 h 137"/>
                <a:gd name="T72" fmla="*/ 115 w 136"/>
                <a:gd name="T73" fmla="*/ 94 h 137"/>
                <a:gd name="T74" fmla="*/ 68 w 136"/>
                <a:gd name="T75" fmla="*/ 92 h 137"/>
                <a:gd name="T76" fmla="*/ 44 w 136"/>
                <a:gd name="T77" fmla="*/ 68 h 137"/>
                <a:gd name="T78" fmla="*/ 68 w 136"/>
                <a:gd name="T79" fmla="*/ 45 h 137"/>
                <a:gd name="T80" fmla="*/ 92 w 136"/>
                <a:gd name="T81" fmla="*/ 68 h 137"/>
                <a:gd name="T82" fmla="*/ 68 w 136"/>
                <a:gd name="T83" fmla="*/ 9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137">
                  <a:moveTo>
                    <a:pt x="115" y="94"/>
                  </a:moveTo>
                  <a:cubicBezTo>
                    <a:pt x="116" y="91"/>
                    <a:pt x="118" y="87"/>
                    <a:pt x="119" y="83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6" y="74"/>
                    <a:pt x="136" y="71"/>
                    <a:pt x="136" y="68"/>
                  </a:cubicBezTo>
                  <a:cubicBezTo>
                    <a:pt x="136" y="65"/>
                    <a:pt x="136" y="63"/>
                    <a:pt x="136" y="6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18" y="50"/>
                    <a:pt x="116" y="46"/>
                    <a:pt x="115" y="4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9" y="22"/>
                    <a:pt x="115" y="18"/>
                    <a:pt x="110" y="14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0"/>
                    <a:pt x="87" y="19"/>
                    <a:pt x="83" y="18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4" y="0"/>
                    <a:pt x="71" y="0"/>
                    <a:pt x="68" y="0"/>
                  </a:cubicBezTo>
                  <a:cubicBezTo>
                    <a:pt x="65" y="0"/>
                    <a:pt x="62" y="0"/>
                    <a:pt x="59" y="1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0" y="19"/>
                    <a:pt x="46" y="20"/>
                    <a:pt x="43" y="22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2" y="18"/>
                    <a:pt x="18" y="22"/>
                    <a:pt x="14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0" y="46"/>
                    <a:pt x="18" y="50"/>
                    <a:pt x="17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3"/>
                    <a:pt x="0" y="65"/>
                    <a:pt x="0" y="68"/>
                  </a:cubicBezTo>
                  <a:cubicBezTo>
                    <a:pt x="0" y="71"/>
                    <a:pt x="0" y="74"/>
                    <a:pt x="0" y="77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7"/>
                    <a:pt x="20" y="91"/>
                    <a:pt x="22" y="94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8" y="115"/>
                    <a:pt x="22" y="119"/>
                    <a:pt x="26" y="123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6" y="117"/>
                    <a:pt x="50" y="118"/>
                    <a:pt x="53" y="119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62" y="137"/>
                    <a:pt x="65" y="137"/>
                    <a:pt x="68" y="137"/>
                  </a:cubicBezTo>
                  <a:cubicBezTo>
                    <a:pt x="71" y="137"/>
                    <a:pt x="74" y="137"/>
                    <a:pt x="77" y="136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7" y="118"/>
                    <a:pt x="90" y="117"/>
                    <a:pt x="94" y="115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5" y="119"/>
                    <a:pt x="119" y="115"/>
                    <a:pt x="122" y="110"/>
                  </a:cubicBezTo>
                  <a:lnTo>
                    <a:pt x="115" y="94"/>
                  </a:lnTo>
                  <a:close/>
                  <a:moveTo>
                    <a:pt x="68" y="92"/>
                  </a:moveTo>
                  <a:cubicBezTo>
                    <a:pt x="55" y="92"/>
                    <a:pt x="44" y="82"/>
                    <a:pt x="44" y="68"/>
                  </a:cubicBezTo>
                  <a:cubicBezTo>
                    <a:pt x="44" y="55"/>
                    <a:pt x="55" y="45"/>
                    <a:pt x="68" y="45"/>
                  </a:cubicBezTo>
                  <a:cubicBezTo>
                    <a:pt x="81" y="45"/>
                    <a:pt x="92" y="55"/>
                    <a:pt x="92" y="68"/>
                  </a:cubicBezTo>
                  <a:cubicBezTo>
                    <a:pt x="92" y="82"/>
                    <a:pt x="81" y="92"/>
                    <a:pt x="6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21">
              <a:extLst>
                <a:ext uri="{FF2B5EF4-FFF2-40B4-BE49-F238E27FC236}">
                  <a16:creationId xmlns="" xmlns:a16="http://schemas.microsoft.com/office/drawing/2014/main" id="{A9055745-57EA-47AF-BF85-C2D5494554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8888" y="3633788"/>
              <a:ext cx="282575" cy="282575"/>
            </a:xfrm>
            <a:custGeom>
              <a:avLst/>
              <a:gdLst>
                <a:gd name="T0" fmla="*/ 4 w 90"/>
                <a:gd name="T1" fmla="*/ 67 h 90"/>
                <a:gd name="T2" fmla="*/ 16 w 90"/>
                <a:gd name="T3" fmla="*/ 67 h 90"/>
                <a:gd name="T4" fmla="*/ 22 w 90"/>
                <a:gd name="T5" fmla="*/ 73 h 90"/>
                <a:gd name="T6" fmla="*/ 21 w 90"/>
                <a:gd name="T7" fmla="*/ 85 h 90"/>
                <a:gd name="T8" fmla="*/ 26 w 90"/>
                <a:gd name="T9" fmla="*/ 88 h 90"/>
                <a:gd name="T10" fmla="*/ 32 w 90"/>
                <a:gd name="T11" fmla="*/ 90 h 90"/>
                <a:gd name="T12" fmla="*/ 40 w 90"/>
                <a:gd name="T13" fmla="*/ 81 h 90"/>
                <a:gd name="T14" fmla="*/ 48 w 90"/>
                <a:gd name="T15" fmla="*/ 81 h 90"/>
                <a:gd name="T16" fmla="*/ 56 w 90"/>
                <a:gd name="T17" fmla="*/ 90 h 90"/>
                <a:gd name="T18" fmla="*/ 67 w 90"/>
                <a:gd name="T19" fmla="*/ 86 h 90"/>
                <a:gd name="T20" fmla="*/ 67 w 90"/>
                <a:gd name="T21" fmla="*/ 74 h 90"/>
                <a:gd name="T22" fmla="*/ 73 w 90"/>
                <a:gd name="T23" fmla="*/ 68 h 90"/>
                <a:gd name="T24" fmla="*/ 85 w 90"/>
                <a:gd name="T25" fmla="*/ 69 h 90"/>
                <a:gd name="T26" fmla="*/ 87 w 90"/>
                <a:gd name="T27" fmla="*/ 64 h 90"/>
                <a:gd name="T28" fmla="*/ 89 w 90"/>
                <a:gd name="T29" fmla="*/ 58 h 90"/>
                <a:gd name="T30" fmla="*/ 81 w 90"/>
                <a:gd name="T31" fmla="*/ 50 h 90"/>
                <a:gd name="T32" fmla="*/ 81 w 90"/>
                <a:gd name="T33" fmla="*/ 42 h 90"/>
                <a:gd name="T34" fmla="*/ 90 w 90"/>
                <a:gd name="T35" fmla="*/ 34 h 90"/>
                <a:gd name="T36" fmla="*/ 86 w 90"/>
                <a:gd name="T37" fmla="*/ 23 h 90"/>
                <a:gd name="T38" fmla="*/ 73 w 90"/>
                <a:gd name="T39" fmla="*/ 23 h 90"/>
                <a:gd name="T40" fmla="*/ 68 w 90"/>
                <a:gd name="T41" fmla="*/ 17 h 90"/>
                <a:gd name="T42" fmla="*/ 69 w 90"/>
                <a:gd name="T43" fmla="*/ 5 h 90"/>
                <a:gd name="T44" fmla="*/ 63 w 90"/>
                <a:gd name="T45" fmla="*/ 3 h 90"/>
                <a:gd name="T46" fmla="*/ 58 w 90"/>
                <a:gd name="T47" fmla="*/ 0 h 90"/>
                <a:gd name="T48" fmla="*/ 49 w 90"/>
                <a:gd name="T49" fmla="*/ 9 h 90"/>
                <a:gd name="T50" fmla="*/ 41 w 90"/>
                <a:gd name="T51" fmla="*/ 9 h 90"/>
                <a:gd name="T52" fmla="*/ 33 w 90"/>
                <a:gd name="T53" fmla="*/ 0 h 90"/>
                <a:gd name="T54" fmla="*/ 22 w 90"/>
                <a:gd name="T55" fmla="*/ 4 h 90"/>
                <a:gd name="T56" fmla="*/ 23 w 90"/>
                <a:gd name="T57" fmla="*/ 17 h 90"/>
                <a:gd name="T58" fmla="*/ 17 w 90"/>
                <a:gd name="T59" fmla="*/ 22 h 90"/>
                <a:gd name="T60" fmla="*/ 5 w 90"/>
                <a:gd name="T61" fmla="*/ 21 h 90"/>
                <a:gd name="T62" fmla="*/ 2 w 90"/>
                <a:gd name="T63" fmla="*/ 27 h 90"/>
                <a:gd name="T64" fmla="*/ 0 w 90"/>
                <a:gd name="T65" fmla="*/ 32 h 90"/>
                <a:gd name="T66" fmla="*/ 9 w 90"/>
                <a:gd name="T67" fmla="*/ 40 h 90"/>
                <a:gd name="T68" fmla="*/ 9 w 90"/>
                <a:gd name="T69" fmla="*/ 48 h 90"/>
                <a:gd name="T70" fmla="*/ 0 w 90"/>
                <a:gd name="T71" fmla="*/ 56 h 90"/>
                <a:gd name="T72" fmla="*/ 4 w 90"/>
                <a:gd name="T73" fmla="*/ 67 h 90"/>
                <a:gd name="T74" fmla="*/ 30 w 90"/>
                <a:gd name="T75" fmla="*/ 39 h 90"/>
                <a:gd name="T76" fmla="*/ 51 w 90"/>
                <a:gd name="T77" fmla="*/ 30 h 90"/>
                <a:gd name="T78" fmla="*/ 60 w 90"/>
                <a:gd name="T79" fmla="*/ 52 h 90"/>
                <a:gd name="T80" fmla="*/ 38 w 90"/>
                <a:gd name="T81" fmla="*/ 60 h 90"/>
                <a:gd name="T82" fmla="*/ 30 w 90"/>
                <a:gd name="T83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" h="90">
                  <a:moveTo>
                    <a:pt x="4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8" y="69"/>
                    <a:pt x="20" y="71"/>
                    <a:pt x="22" y="73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3" y="86"/>
                    <a:pt x="25" y="87"/>
                    <a:pt x="26" y="88"/>
                  </a:cubicBezTo>
                  <a:cubicBezTo>
                    <a:pt x="28" y="88"/>
                    <a:pt x="30" y="89"/>
                    <a:pt x="32" y="90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3" y="81"/>
                    <a:pt x="46" y="81"/>
                    <a:pt x="48" y="81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0" y="89"/>
                    <a:pt x="64" y="88"/>
                    <a:pt x="67" y="86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9" y="72"/>
                    <a:pt x="71" y="70"/>
                    <a:pt x="73" y="68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6" y="67"/>
                    <a:pt x="87" y="65"/>
                    <a:pt x="87" y="64"/>
                  </a:cubicBezTo>
                  <a:cubicBezTo>
                    <a:pt x="88" y="62"/>
                    <a:pt x="89" y="60"/>
                    <a:pt x="89" y="58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1" y="47"/>
                    <a:pt x="81" y="44"/>
                    <a:pt x="81" y="42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0"/>
                    <a:pt x="87" y="26"/>
                    <a:pt x="86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1"/>
                    <a:pt x="70" y="19"/>
                    <a:pt x="68" y="1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7" y="4"/>
                    <a:pt x="65" y="3"/>
                    <a:pt x="63" y="3"/>
                  </a:cubicBezTo>
                  <a:cubicBezTo>
                    <a:pt x="62" y="2"/>
                    <a:pt x="60" y="1"/>
                    <a:pt x="58" y="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7" y="9"/>
                    <a:pt x="44" y="9"/>
                    <a:pt x="41" y="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1"/>
                    <a:pt x="26" y="3"/>
                    <a:pt x="22" y="4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1" y="18"/>
                    <a:pt x="19" y="20"/>
                    <a:pt x="17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3"/>
                    <a:pt x="3" y="25"/>
                    <a:pt x="2" y="27"/>
                  </a:cubicBezTo>
                  <a:cubicBezTo>
                    <a:pt x="2" y="28"/>
                    <a:pt x="1" y="30"/>
                    <a:pt x="0" y="3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3"/>
                    <a:pt x="9" y="46"/>
                    <a:pt x="9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60"/>
                    <a:pt x="2" y="64"/>
                    <a:pt x="4" y="67"/>
                  </a:cubicBezTo>
                  <a:close/>
                  <a:moveTo>
                    <a:pt x="30" y="39"/>
                  </a:moveTo>
                  <a:cubicBezTo>
                    <a:pt x="34" y="30"/>
                    <a:pt x="43" y="27"/>
                    <a:pt x="51" y="30"/>
                  </a:cubicBezTo>
                  <a:cubicBezTo>
                    <a:pt x="60" y="34"/>
                    <a:pt x="63" y="43"/>
                    <a:pt x="60" y="52"/>
                  </a:cubicBezTo>
                  <a:cubicBezTo>
                    <a:pt x="56" y="60"/>
                    <a:pt x="47" y="63"/>
                    <a:pt x="38" y="60"/>
                  </a:cubicBezTo>
                  <a:cubicBezTo>
                    <a:pt x="30" y="56"/>
                    <a:pt x="26" y="47"/>
                    <a:pt x="3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22">
              <a:extLst>
                <a:ext uri="{FF2B5EF4-FFF2-40B4-BE49-F238E27FC236}">
                  <a16:creationId xmlns="" xmlns:a16="http://schemas.microsoft.com/office/drawing/2014/main" id="{BABD85B5-5A87-409A-A8E8-8477C639A5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5738" y="3832226"/>
              <a:ext cx="227013" cy="228600"/>
            </a:xfrm>
            <a:custGeom>
              <a:avLst/>
              <a:gdLst>
                <a:gd name="T0" fmla="*/ 63 w 72"/>
                <a:gd name="T1" fmla="*/ 44 h 73"/>
                <a:gd name="T2" fmla="*/ 72 w 72"/>
                <a:gd name="T3" fmla="*/ 41 h 73"/>
                <a:gd name="T4" fmla="*/ 72 w 72"/>
                <a:gd name="T5" fmla="*/ 36 h 73"/>
                <a:gd name="T6" fmla="*/ 72 w 72"/>
                <a:gd name="T7" fmla="*/ 31 h 73"/>
                <a:gd name="T8" fmla="*/ 63 w 72"/>
                <a:gd name="T9" fmla="*/ 28 h 73"/>
                <a:gd name="T10" fmla="*/ 60 w 72"/>
                <a:gd name="T11" fmla="*/ 23 h 73"/>
                <a:gd name="T12" fmla="*/ 64 w 72"/>
                <a:gd name="T13" fmla="*/ 14 h 73"/>
                <a:gd name="T14" fmla="*/ 58 w 72"/>
                <a:gd name="T15" fmla="*/ 8 h 73"/>
                <a:gd name="T16" fmla="*/ 49 w 72"/>
                <a:gd name="T17" fmla="*/ 12 h 73"/>
                <a:gd name="T18" fmla="*/ 43 w 72"/>
                <a:gd name="T19" fmla="*/ 10 h 73"/>
                <a:gd name="T20" fmla="*/ 40 w 72"/>
                <a:gd name="T21" fmla="*/ 1 h 73"/>
                <a:gd name="T22" fmla="*/ 35 w 72"/>
                <a:gd name="T23" fmla="*/ 0 h 73"/>
                <a:gd name="T24" fmla="*/ 31 w 72"/>
                <a:gd name="T25" fmla="*/ 1 h 73"/>
                <a:gd name="T26" fmla="*/ 28 w 72"/>
                <a:gd name="T27" fmla="*/ 10 h 73"/>
                <a:gd name="T28" fmla="*/ 22 w 72"/>
                <a:gd name="T29" fmla="*/ 12 h 73"/>
                <a:gd name="T30" fmla="*/ 13 w 72"/>
                <a:gd name="T31" fmla="*/ 8 h 73"/>
                <a:gd name="T32" fmla="*/ 7 w 72"/>
                <a:gd name="T33" fmla="*/ 15 h 73"/>
                <a:gd name="T34" fmla="*/ 11 w 72"/>
                <a:gd name="T35" fmla="*/ 24 h 73"/>
                <a:gd name="T36" fmla="*/ 9 w 72"/>
                <a:gd name="T37" fmla="*/ 29 h 73"/>
                <a:gd name="T38" fmla="*/ 0 w 72"/>
                <a:gd name="T39" fmla="*/ 33 h 73"/>
                <a:gd name="T40" fmla="*/ 0 w 72"/>
                <a:gd name="T41" fmla="*/ 37 h 73"/>
                <a:gd name="T42" fmla="*/ 0 w 72"/>
                <a:gd name="T43" fmla="*/ 42 h 73"/>
                <a:gd name="T44" fmla="*/ 9 w 72"/>
                <a:gd name="T45" fmla="*/ 45 h 73"/>
                <a:gd name="T46" fmla="*/ 12 w 72"/>
                <a:gd name="T47" fmla="*/ 51 h 73"/>
                <a:gd name="T48" fmla="*/ 8 w 72"/>
                <a:gd name="T49" fmla="*/ 59 h 73"/>
                <a:gd name="T50" fmla="*/ 15 w 72"/>
                <a:gd name="T51" fmla="*/ 66 h 73"/>
                <a:gd name="T52" fmla="*/ 23 w 72"/>
                <a:gd name="T53" fmla="*/ 62 h 73"/>
                <a:gd name="T54" fmla="*/ 29 w 72"/>
                <a:gd name="T55" fmla="*/ 64 h 73"/>
                <a:gd name="T56" fmla="*/ 32 w 72"/>
                <a:gd name="T57" fmla="*/ 73 h 73"/>
                <a:gd name="T58" fmla="*/ 37 w 72"/>
                <a:gd name="T59" fmla="*/ 73 h 73"/>
                <a:gd name="T60" fmla="*/ 41 w 72"/>
                <a:gd name="T61" fmla="*/ 72 h 73"/>
                <a:gd name="T62" fmla="*/ 44 w 72"/>
                <a:gd name="T63" fmla="*/ 63 h 73"/>
                <a:gd name="T64" fmla="*/ 50 w 72"/>
                <a:gd name="T65" fmla="*/ 61 h 73"/>
                <a:gd name="T66" fmla="*/ 59 w 72"/>
                <a:gd name="T67" fmla="*/ 65 h 73"/>
                <a:gd name="T68" fmla="*/ 65 w 72"/>
                <a:gd name="T69" fmla="*/ 58 h 73"/>
                <a:gd name="T70" fmla="*/ 61 w 72"/>
                <a:gd name="T71" fmla="*/ 50 h 73"/>
                <a:gd name="T72" fmla="*/ 63 w 72"/>
                <a:gd name="T73" fmla="*/ 44 h 73"/>
                <a:gd name="T74" fmla="*/ 36 w 72"/>
                <a:gd name="T75" fmla="*/ 49 h 73"/>
                <a:gd name="T76" fmla="*/ 23 w 72"/>
                <a:gd name="T77" fmla="*/ 37 h 73"/>
                <a:gd name="T78" fmla="*/ 36 w 72"/>
                <a:gd name="T79" fmla="*/ 24 h 73"/>
                <a:gd name="T80" fmla="*/ 49 w 72"/>
                <a:gd name="T81" fmla="*/ 36 h 73"/>
                <a:gd name="T82" fmla="*/ 36 w 72"/>
                <a:gd name="T83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73">
                  <a:moveTo>
                    <a:pt x="63" y="44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2" y="39"/>
                    <a:pt x="72" y="37"/>
                    <a:pt x="72" y="36"/>
                  </a:cubicBezTo>
                  <a:cubicBezTo>
                    <a:pt x="72" y="34"/>
                    <a:pt x="72" y="33"/>
                    <a:pt x="72" y="3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6"/>
                    <a:pt x="61" y="24"/>
                    <a:pt x="60" y="23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2" y="12"/>
                    <a:pt x="60" y="9"/>
                    <a:pt x="58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7" y="11"/>
                    <a:pt x="45" y="10"/>
                    <a:pt x="43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8" y="0"/>
                    <a:pt x="37" y="0"/>
                    <a:pt x="35" y="0"/>
                  </a:cubicBezTo>
                  <a:cubicBezTo>
                    <a:pt x="34" y="0"/>
                    <a:pt x="32" y="1"/>
                    <a:pt x="31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6" y="10"/>
                    <a:pt x="24" y="11"/>
                    <a:pt x="22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0"/>
                    <a:pt x="9" y="13"/>
                    <a:pt x="7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5"/>
                    <a:pt x="10" y="27"/>
                    <a:pt x="9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0" y="39"/>
                    <a:pt x="0" y="41"/>
                    <a:pt x="0" y="42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7"/>
                    <a:pt x="11" y="49"/>
                    <a:pt x="12" y="51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10" y="62"/>
                    <a:pt x="12" y="64"/>
                    <a:pt x="15" y="66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2"/>
                    <a:pt x="27" y="63"/>
                    <a:pt x="29" y="6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4" y="73"/>
                    <a:pt x="35" y="73"/>
                    <a:pt x="37" y="73"/>
                  </a:cubicBezTo>
                  <a:cubicBezTo>
                    <a:pt x="38" y="73"/>
                    <a:pt x="40" y="73"/>
                    <a:pt x="41" y="72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6" y="63"/>
                    <a:pt x="48" y="62"/>
                    <a:pt x="50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1" y="63"/>
                    <a:pt x="63" y="61"/>
                    <a:pt x="65" y="5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2" y="48"/>
                    <a:pt x="63" y="46"/>
                    <a:pt x="63" y="44"/>
                  </a:cubicBezTo>
                  <a:close/>
                  <a:moveTo>
                    <a:pt x="36" y="49"/>
                  </a:moveTo>
                  <a:cubicBezTo>
                    <a:pt x="29" y="49"/>
                    <a:pt x="24" y="44"/>
                    <a:pt x="23" y="37"/>
                  </a:cubicBezTo>
                  <a:cubicBezTo>
                    <a:pt x="23" y="30"/>
                    <a:pt x="29" y="24"/>
                    <a:pt x="36" y="24"/>
                  </a:cubicBezTo>
                  <a:cubicBezTo>
                    <a:pt x="43" y="24"/>
                    <a:pt x="49" y="29"/>
                    <a:pt x="49" y="36"/>
                  </a:cubicBezTo>
                  <a:cubicBezTo>
                    <a:pt x="49" y="43"/>
                    <a:pt x="43" y="49"/>
                    <a:pt x="3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225AACF5-E3F7-4245-8BEE-77615279E712}"/>
              </a:ext>
            </a:extLst>
          </p:cNvPr>
          <p:cNvGrpSpPr/>
          <p:nvPr/>
        </p:nvGrpSpPr>
        <p:grpSpPr>
          <a:xfrm>
            <a:off x="8817249" y="3814235"/>
            <a:ext cx="293818" cy="349383"/>
            <a:chOff x="4922838" y="1303338"/>
            <a:chExt cx="554037" cy="658812"/>
          </a:xfrm>
          <a:solidFill>
            <a:schemeClr val="tx1"/>
          </a:solidFill>
        </p:grpSpPr>
        <p:sp>
          <p:nvSpPr>
            <p:cNvPr id="75" name="Freeform 5">
              <a:extLst>
                <a:ext uri="{FF2B5EF4-FFF2-40B4-BE49-F238E27FC236}">
                  <a16:creationId xmlns="" xmlns:a16="http://schemas.microsoft.com/office/drawing/2014/main" id="{262BD2F9-10D4-425E-B6D7-0063D28F1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838" y="1751013"/>
              <a:ext cx="554037" cy="211137"/>
            </a:xfrm>
            <a:custGeom>
              <a:avLst/>
              <a:gdLst>
                <a:gd name="T0" fmla="*/ 164 w 183"/>
                <a:gd name="T1" fmla="*/ 0 h 70"/>
                <a:gd name="T2" fmla="*/ 19 w 183"/>
                <a:gd name="T3" fmla="*/ 0 h 70"/>
                <a:gd name="T4" fmla="*/ 0 w 183"/>
                <a:gd name="T5" fmla="*/ 19 h 70"/>
                <a:gd name="T6" fmla="*/ 0 w 183"/>
                <a:gd name="T7" fmla="*/ 50 h 70"/>
                <a:gd name="T8" fmla="*/ 19 w 183"/>
                <a:gd name="T9" fmla="*/ 70 h 70"/>
                <a:gd name="T10" fmla="*/ 164 w 183"/>
                <a:gd name="T11" fmla="*/ 70 h 70"/>
                <a:gd name="T12" fmla="*/ 183 w 183"/>
                <a:gd name="T13" fmla="*/ 50 h 70"/>
                <a:gd name="T14" fmla="*/ 183 w 183"/>
                <a:gd name="T15" fmla="*/ 19 h 70"/>
                <a:gd name="T16" fmla="*/ 164 w 183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0">
                  <a:moveTo>
                    <a:pt x="16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1"/>
                    <a:pt x="8" y="70"/>
                    <a:pt x="19" y="70"/>
                  </a:cubicBezTo>
                  <a:cubicBezTo>
                    <a:pt x="164" y="70"/>
                    <a:pt x="164" y="70"/>
                    <a:pt x="164" y="70"/>
                  </a:cubicBezTo>
                  <a:cubicBezTo>
                    <a:pt x="175" y="70"/>
                    <a:pt x="183" y="61"/>
                    <a:pt x="183" y="50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3" y="9"/>
                    <a:pt x="175" y="0"/>
                    <a:pt x="1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">
              <a:extLst>
                <a:ext uri="{FF2B5EF4-FFF2-40B4-BE49-F238E27FC236}">
                  <a16:creationId xmlns="" xmlns:a16="http://schemas.microsoft.com/office/drawing/2014/main" id="{76E9C217-97E9-4062-9D0A-18163F9F27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813" y="1303338"/>
              <a:ext cx="190500" cy="190500"/>
            </a:xfrm>
            <a:custGeom>
              <a:avLst/>
              <a:gdLst>
                <a:gd name="T0" fmla="*/ 32 w 63"/>
                <a:gd name="T1" fmla="*/ 63 h 63"/>
                <a:gd name="T2" fmla="*/ 63 w 63"/>
                <a:gd name="T3" fmla="*/ 32 h 63"/>
                <a:gd name="T4" fmla="*/ 32 w 63"/>
                <a:gd name="T5" fmla="*/ 0 h 63"/>
                <a:gd name="T6" fmla="*/ 0 w 63"/>
                <a:gd name="T7" fmla="*/ 32 h 63"/>
                <a:gd name="T8" fmla="*/ 32 w 63"/>
                <a:gd name="T9" fmla="*/ 63 h 63"/>
                <a:gd name="T10" fmla="*/ 29 w 63"/>
                <a:gd name="T11" fmla="*/ 9 h 63"/>
                <a:gd name="T12" fmla="*/ 34 w 63"/>
                <a:gd name="T13" fmla="*/ 13 h 63"/>
                <a:gd name="T14" fmla="*/ 29 w 63"/>
                <a:gd name="T15" fmla="*/ 18 h 63"/>
                <a:gd name="T16" fmla="*/ 18 w 63"/>
                <a:gd name="T17" fmla="*/ 29 h 63"/>
                <a:gd name="T18" fmla="*/ 13 w 63"/>
                <a:gd name="T19" fmla="*/ 34 h 63"/>
                <a:gd name="T20" fmla="*/ 8 w 63"/>
                <a:gd name="T21" fmla="*/ 29 h 63"/>
                <a:gd name="T22" fmla="*/ 29 w 63"/>
                <a:gd name="T2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2" y="63"/>
                  </a:cubicBezTo>
                  <a:close/>
                  <a:moveTo>
                    <a:pt x="29" y="9"/>
                  </a:moveTo>
                  <a:cubicBezTo>
                    <a:pt x="31" y="9"/>
                    <a:pt x="34" y="11"/>
                    <a:pt x="34" y="13"/>
                  </a:cubicBezTo>
                  <a:cubicBezTo>
                    <a:pt x="34" y="16"/>
                    <a:pt x="31" y="18"/>
                    <a:pt x="29" y="18"/>
                  </a:cubicBezTo>
                  <a:cubicBezTo>
                    <a:pt x="23" y="18"/>
                    <a:pt x="18" y="23"/>
                    <a:pt x="18" y="29"/>
                  </a:cubicBezTo>
                  <a:cubicBezTo>
                    <a:pt x="18" y="32"/>
                    <a:pt x="16" y="34"/>
                    <a:pt x="13" y="34"/>
                  </a:cubicBezTo>
                  <a:cubicBezTo>
                    <a:pt x="10" y="34"/>
                    <a:pt x="8" y="32"/>
                    <a:pt x="8" y="29"/>
                  </a:cubicBezTo>
                  <a:cubicBezTo>
                    <a:pt x="8" y="18"/>
                    <a:pt x="18" y="9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">
              <a:extLst>
                <a:ext uri="{FF2B5EF4-FFF2-40B4-BE49-F238E27FC236}">
                  <a16:creationId xmlns="" xmlns:a16="http://schemas.microsoft.com/office/drawing/2014/main" id="{ABBCA133-24F0-4206-83F4-FFAF146E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650" y="1514475"/>
              <a:ext cx="252412" cy="209550"/>
            </a:xfrm>
            <a:custGeom>
              <a:avLst/>
              <a:gdLst>
                <a:gd name="T0" fmla="*/ 11 w 83"/>
                <a:gd name="T1" fmla="*/ 69 h 69"/>
                <a:gd name="T2" fmla="*/ 72 w 83"/>
                <a:gd name="T3" fmla="*/ 69 h 69"/>
                <a:gd name="T4" fmla="*/ 83 w 83"/>
                <a:gd name="T5" fmla="*/ 58 h 69"/>
                <a:gd name="T6" fmla="*/ 72 w 83"/>
                <a:gd name="T7" fmla="*/ 47 h 69"/>
                <a:gd name="T8" fmla="*/ 71 w 83"/>
                <a:gd name="T9" fmla="*/ 47 h 69"/>
                <a:gd name="T10" fmla="*/ 72 w 83"/>
                <a:gd name="T11" fmla="*/ 42 h 69"/>
                <a:gd name="T12" fmla="*/ 62 w 83"/>
                <a:gd name="T13" fmla="*/ 32 h 69"/>
                <a:gd name="T14" fmla="*/ 53 w 83"/>
                <a:gd name="T15" fmla="*/ 32 h 69"/>
                <a:gd name="T16" fmla="*/ 53 w 83"/>
                <a:gd name="T17" fmla="*/ 0 h 69"/>
                <a:gd name="T18" fmla="*/ 30 w 83"/>
                <a:gd name="T19" fmla="*/ 0 h 69"/>
                <a:gd name="T20" fmla="*/ 30 w 83"/>
                <a:gd name="T21" fmla="*/ 32 h 69"/>
                <a:gd name="T22" fmla="*/ 21 w 83"/>
                <a:gd name="T23" fmla="*/ 32 h 69"/>
                <a:gd name="T24" fmla="*/ 11 w 83"/>
                <a:gd name="T25" fmla="*/ 42 h 69"/>
                <a:gd name="T26" fmla="*/ 12 w 83"/>
                <a:gd name="T27" fmla="*/ 47 h 69"/>
                <a:gd name="T28" fmla="*/ 11 w 83"/>
                <a:gd name="T29" fmla="*/ 47 h 69"/>
                <a:gd name="T30" fmla="*/ 0 w 83"/>
                <a:gd name="T31" fmla="*/ 58 h 69"/>
                <a:gd name="T32" fmla="*/ 11 w 83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69">
                  <a:moveTo>
                    <a:pt x="11" y="69"/>
                  </a:moveTo>
                  <a:cubicBezTo>
                    <a:pt x="72" y="69"/>
                    <a:pt x="72" y="69"/>
                    <a:pt x="72" y="69"/>
                  </a:cubicBezTo>
                  <a:cubicBezTo>
                    <a:pt x="78" y="69"/>
                    <a:pt x="83" y="64"/>
                    <a:pt x="83" y="58"/>
                  </a:cubicBezTo>
                  <a:cubicBezTo>
                    <a:pt x="83" y="52"/>
                    <a:pt x="78" y="47"/>
                    <a:pt x="72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6"/>
                    <a:pt x="72" y="44"/>
                    <a:pt x="72" y="42"/>
                  </a:cubicBezTo>
                  <a:cubicBezTo>
                    <a:pt x="72" y="37"/>
                    <a:pt x="68" y="32"/>
                    <a:pt x="6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5" y="32"/>
                    <a:pt x="11" y="37"/>
                    <a:pt x="11" y="42"/>
                  </a:cubicBezTo>
                  <a:cubicBezTo>
                    <a:pt x="11" y="44"/>
                    <a:pt x="12" y="46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5" y="47"/>
                    <a:pt x="0" y="52"/>
                    <a:pt x="0" y="58"/>
                  </a:cubicBezTo>
                  <a:cubicBezTo>
                    <a:pt x="0" y="64"/>
                    <a:pt x="5" y="69"/>
                    <a:pt x="1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CFC6C5BC-4A6F-47BE-93CD-8AF781F84A1F}"/>
              </a:ext>
            </a:extLst>
          </p:cNvPr>
          <p:cNvGrpSpPr/>
          <p:nvPr/>
        </p:nvGrpSpPr>
        <p:grpSpPr>
          <a:xfrm rot="21036247">
            <a:off x="10411004" y="3859173"/>
            <a:ext cx="409325" cy="259508"/>
            <a:chOff x="7726363" y="1603045"/>
            <a:chExt cx="876914" cy="555955"/>
          </a:xfrm>
          <a:solidFill>
            <a:schemeClr val="tx1"/>
          </a:solidFill>
        </p:grpSpPr>
        <p:grpSp>
          <p:nvGrpSpPr>
            <p:cNvPr id="79" name="Group 78">
              <a:extLst>
                <a:ext uri="{FF2B5EF4-FFF2-40B4-BE49-F238E27FC236}">
                  <a16:creationId xmlns="" xmlns:a16="http://schemas.microsoft.com/office/drawing/2014/main" id="{2F240563-3744-4036-97F3-331FA8EA5D8F}"/>
                </a:ext>
              </a:extLst>
            </p:cNvPr>
            <p:cNvGrpSpPr/>
            <p:nvPr/>
          </p:nvGrpSpPr>
          <p:grpSpPr>
            <a:xfrm>
              <a:off x="7726363" y="1666875"/>
              <a:ext cx="492125" cy="492125"/>
              <a:chOff x="7726363" y="1666875"/>
              <a:chExt cx="492125" cy="492125"/>
            </a:xfrm>
            <a:grpFill/>
          </p:grpSpPr>
          <p:sp>
            <p:nvSpPr>
              <p:cNvPr id="84" name="Freeform 10">
                <a:extLst>
                  <a:ext uri="{FF2B5EF4-FFF2-40B4-BE49-F238E27FC236}">
                    <a16:creationId xmlns="" xmlns:a16="http://schemas.microsoft.com/office/drawing/2014/main" id="{B9FD3B96-7C44-48B5-AFCA-47EC4D51F0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Freeform 11">
                <a:extLst>
                  <a:ext uri="{FF2B5EF4-FFF2-40B4-BE49-F238E27FC236}">
                    <a16:creationId xmlns="" xmlns:a16="http://schemas.microsoft.com/office/drawing/2014/main" id="{2EC8E01D-9F39-48D5-B894-5DAC8F08D8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6" name="Freeform 12">
                <a:extLst>
                  <a:ext uri="{FF2B5EF4-FFF2-40B4-BE49-F238E27FC236}">
                    <a16:creationId xmlns="" xmlns:a16="http://schemas.microsoft.com/office/drawing/2014/main" id="{42AC580F-4764-4170-8FE7-CCC7AE02A6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="" xmlns:a16="http://schemas.microsoft.com/office/drawing/2014/main" id="{CE506A68-F58F-41D7-BB6A-90BA5CAFC2A6}"/>
                </a:ext>
              </a:extLst>
            </p:cNvPr>
            <p:cNvGrpSpPr/>
            <p:nvPr/>
          </p:nvGrpSpPr>
          <p:grpSpPr>
            <a:xfrm>
              <a:off x="8191089" y="1603045"/>
              <a:ext cx="412188" cy="412188"/>
              <a:chOff x="7726363" y="1666875"/>
              <a:chExt cx="492125" cy="492125"/>
            </a:xfrm>
            <a:grpFill/>
          </p:grpSpPr>
          <p:sp>
            <p:nvSpPr>
              <p:cNvPr id="81" name="Freeform 10">
                <a:extLst>
                  <a:ext uri="{FF2B5EF4-FFF2-40B4-BE49-F238E27FC236}">
                    <a16:creationId xmlns="" xmlns:a16="http://schemas.microsoft.com/office/drawing/2014/main" id="{2A73E198-D8A3-4CC9-A5E3-176BF01B20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26363" y="1666875"/>
                <a:ext cx="492125" cy="492125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3 h 128"/>
                  <a:gd name="T18" fmla="*/ 15 w 128"/>
                  <a:gd name="T19" fmla="*/ 23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3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9 w 128"/>
                  <a:gd name="T37" fmla="*/ 128 h 128"/>
                  <a:gd name="T38" fmla="*/ 77 w 128"/>
                  <a:gd name="T39" fmla="*/ 122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2 w 128"/>
                  <a:gd name="T49" fmla="*/ 77 h 128"/>
                  <a:gd name="T50" fmla="*/ 128 w 128"/>
                  <a:gd name="T51" fmla="*/ 59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1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9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7 h 128"/>
                  <a:gd name="T82" fmla="*/ 21 w 128"/>
                  <a:gd name="T83" fmla="*/ 28 h 128"/>
                  <a:gd name="T84" fmla="*/ 39 w 128"/>
                  <a:gd name="T85" fmla="*/ 27 h 128"/>
                  <a:gd name="T86" fmla="*/ 47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1 h 128"/>
                  <a:gd name="T98" fmla="*/ 101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9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2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30"/>
                      <a:pt x="116" y="25"/>
                      <a:pt x="113" y="23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3"/>
                      <a:pt x="100" y="13"/>
                    </a:cubicBezTo>
                    <a:cubicBezTo>
                      <a:pt x="98" y="13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2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7" y="3"/>
                      <a:pt x="73" y="0"/>
                      <a:pt x="6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3"/>
                      <a:pt x="28" y="13"/>
                    </a:cubicBezTo>
                    <a:cubicBezTo>
                      <a:pt x="26" y="13"/>
                      <a:pt x="24" y="13"/>
                      <a:pt x="23" y="1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2" y="25"/>
                      <a:pt x="12" y="30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2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1" y="125"/>
                      <a:pt x="55" y="128"/>
                      <a:pt x="5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7" y="125"/>
                      <a:pt x="77" y="122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2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2"/>
                      <a:pt x="109" y="80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5" y="77"/>
                      <a:pt x="128" y="73"/>
                      <a:pt x="128" y="6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55"/>
                      <a:pt x="125" y="51"/>
                      <a:pt x="122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9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1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1"/>
                      <a:pt x="89" y="101"/>
                      <a:pt x="89" y="101"/>
                    </a:cubicBezTo>
                    <a:cubicBezTo>
                      <a:pt x="88" y="100"/>
                      <a:pt x="86" y="99"/>
                      <a:pt x="85" y="99"/>
                    </a:cubicBezTo>
                    <a:cubicBezTo>
                      <a:pt x="84" y="99"/>
                      <a:pt x="83" y="99"/>
                      <a:pt x="81" y="100"/>
                    </a:cubicBezTo>
                    <a:cubicBezTo>
                      <a:pt x="80" y="101"/>
                      <a:pt x="79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6" y="105"/>
                      <a:pt x="54" y="103"/>
                      <a:pt x="51" y="102"/>
                    </a:cubicBezTo>
                    <a:cubicBezTo>
                      <a:pt x="49" y="101"/>
                      <a:pt x="48" y="101"/>
                      <a:pt x="47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2" y="99"/>
                      <a:pt x="40" y="100"/>
                      <a:pt x="39" y="101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1" y="100"/>
                      <a:pt x="21" y="100"/>
                      <a:pt x="21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9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5" y="54"/>
                      <a:pt x="26" y="51"/>
                    </a:cubicBezTo>
                    <a:cubicBezTo>
                      <a:pt x="27" y="49"/>
                      <a:pt x="27" y="48"/>
                      <a:pt x="28" y="47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2" y="29"/>
                      <a:pt x="43" y="29"/>
                    </a:cubicBezTo>
                    <a:cubicBezTo>
                      <a:pt x="44" y="29"/>
                      <a:pt x="45" y="29"/>
                      <a:pt x="47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4" y="25"/>
                      <a:pt x="56" y="23"/>
                      <a:pt x="56" y="20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9" y="27"/>
                      <a:pt x="80" y="27"/>
                      <a:pt x="81" y="28"/>
                    </a:cubicBezTo>
                    <a:cubicBezTo>
                      <a:pt x="83" y="29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1" y="39"/>
                      <a:pt x="101" y="39"/>
                      <a:pt x="101" y="39"/>
                    </a:cubicBezTo>
                    <a:cubicBezTo>
                      <a:pt x="99" y="41"/>
                      <a:pt x="99" y="44"/>
                      <a:pt x="100" y="47"/>
                    </a:cubicBezTo>
                    <a:cubicBezTo>
                      <a:pt x="101" y="48"/>
                      <a:pt x="101" y="49"/>
                      <a:pt x="102" y="51"/>
                    </a:cubicBezTo>
                    <a:cubicBezTo>
                      <a:pt x="103" y="54"/>
                      <a:pt x="105" y="56"/>
                      <a:pt x="108" y="56"/>
                    </a:cubicBezTo>
                    <a:cubicBezTo>
                      <a:pt x="120" y="59"/>
                      <a:pt x="120" y="59"/>
                      <a:pt x="120" y="5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Freeform 11">
                <a:extLst>
                  <a:ext uri="{FF2B5EF4-FFF2-40B4-BE49-F238E27FC236}">
                    <a16:creationId xmlns="" xmlns:a16="http://schemas.microsoft.com/office/drawing/2014/main" id="{3A1EAA86-5220-4359-BE64-B1827963E5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66063" y="1806575"/>
                <a:ext cx="214313" cy="214313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3 h 56"/>
                  <a:gd name="T12" fmla="*/ 4 w 56"/>
                  <a:gd name="T13" fmla="*/ 28 h 56"/>
                  <a:gd name="T14" fmla="*/ 28 w 56"/>
                  <a:gd name="T15" fmla="*/ 4 h 56"/>
                  <a:gd name="T16" fmla="*/ 53 w 56"/>
                  <a:gd name="T17" fmla="*/ 28 h 56"/>
                  <a:gd name="T18" fmla="*/ 28 w 56"/>
                  <a:gd name="T1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  <a:moveTo>
                      <a:pt x="28" y="53"/>
                    </a:moveTo>
                    <a:cubicBezTo>
                      <a:pt x="14" y="53"/>
                      <a:pt x="4" y="42"/>
                      <a:pt x="4" y="28"/>
                    </a:cubicBezTo>
                    <a:cubicBezTo>
                      <a:pt x="4" y="14"/>
                      <a:pt x="14" y="4"/>
                      <a:pt x="28" y="4"/>
                    </a:cubicBezTo>
                    <a:cubicBezTo>
                      <a:pt x="42" y="4"/>
                      <a:pt x="53" y="14"/>
                      <a:pt x="53" y="28"/>
                    </a:cubicBezTo>
                    <a:cubicBezTo>
                      <a:pt x="53" y="42"/>
                      <a:pt x="42" y="53"/>
                      <a:pt x="28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Freeform 12">
                <a:extLst>
                  <a:ext uri="{FF2B5EF4-FFF2-40B4-BE49-F238E27FC236}">
                    <a16:creationId xmlns="" xmlns:a16="http://schemas.microsoft.com/office/drawing/2014/main" id="{F7C5541D-69C6-4195-A2B1-7B5EECF70C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12101" y="1852613"/>
                <a:ext cx="122238" cy="122238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3" y="4"/>
                      <a:pt x="28" y="9"/>
                      <a:pt x="28" y="16"/>
                    </a:cubicBezTo>
                    <a:cubicBezTo>
                      <a:pt x="28" y="23"/>
                      <a:pt x="23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="" xmlns:a16="http://schemas.microsoft.com/office/drawing/2014/main" id="{7235184B-BC11-45C7-88A9-4F371614BC91}"/>
              </a:ext>
            </a:extLst>
          </p:cNvPr>
          <p:cNvGrpSpPr/>
          <p:nvPr/>
        </p:nvGrpSpPr>
        <p:grpSpPr>
          <a:xfrm>
            <a:off x="9617083" y="3838395"/>
            <a:ext cx="306061" cy="301064"/>
            <a:chOff x="2347912" y="1022351"/>
            <a:chExt cx="777876" cy="765174"/>
          </a:xfrm>
          <a:solidFill>
            <a:schemeClr val="tx1"/>
          </a:solidFill>
        </p:grpSpPr>
        <p:sp>
          <p:nvSpPr>
            <p:cNvPr id="88" name="Freeform 20">
              <a:extLst>
                <a:ext uri="{FF2B5EF4-FFF2-40B4-BE49-F238E27FC236}">
                  <a16:creationId xmlns="" xmlns:a16="http://schemas.microsoft.com/office/drawing/2014/main" id="{AFABC108-865A-4220-807A-0DA5C7569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47912" y="1033463"/>
              <a:ext cx="777876" cy="754062"/>
            </a:xfrm>
            <a:custGeom>
              <a:avLst/>
              <a:gdLst>
                <a:gd name="T0" fmla="*/ 41 w 204"/>
                <a:gd name="T1" fmla="*/ 198 h 198"/>
                <a:gd name="T2" fmla="*/ 24 w 204"/>
                <a:gd name="T3" fmla="*/ 192 h 198"/>
                <a:gd name="T4" fmla="*/ 42 w 204"/>
                <a:gd name="T5" fmla="*/ 174 h 198"/>
                <a:gd name="T6" fmla="*/ 27 w 204"/>
                <a:gd name="T7" fmla="*/ 160 h 198"/>
                <a:gd name="T8" fmla="*/ 9 w 204"/>
                <a:gd name="T9" fmla="*/ 178 h 198"/>
                <a:gd name="T10" fmla="*/ 14 w 204"/>
                <a:gd name="T11" fmla="*/ 135 h 198"/>
                <a:gd name="T12" fmla="*/ 52 w 204"/>
                <a:gd name="T13" fmla="*/ 126 h 198"/>
                <a:gd name="T14" fmla="*/ 138 w 204"/>
                <a:gd name="T15" fmla="*/ 11 h 198"/>
                <a:gd name="T16" fmla="*/ 178 w 204"/>
                <a:gd name="T17" fmla="*/ 3 h 198"/>
                <a:gd name="T18" fmla="*/ 180 w 204"/>
                <a:gd name="T19" fmla="*/ 9 h 198"/>
                <a:gd name="T20" fmla="*/ 163 w 204"/>
                <a:gd name="T21" fmla="*/ 39 h 198"/>
                <a:gd name="T22" fmla="*/ 192 w 204"/>
                <a:gd name="T23" fmla="*/ 22 h 198"/>
                <a:gd name="T24" fmla="*/ 198 w 204"/>
                <a:gd name="T25" fmla="*/ 23 h 198"/>
                <a:gd name="T26" fmla="*/ 164 w 204"/>
                <a:gd name="T27" fmla="*/ 74 h 198"/>
                <a:gd name="T28" fmla="*/ 75 w 204"/>
                <a:gd name="T29" fmla="*/ 149 h 198"/>
                <a:gd name="T30" fmla="*/ 41 w 204"/>
                <a:gd name="T31" fmla="*/ 198 h 198"/>
                <a:gd name="T32" fmla="*/ 61 w 204"/>
                <a:gd name="T33" fmla="*/ 182 h 198"/>
                <a:gd name="T34" fmla="*/ 68 w 204"/>
                <a:gd name="T35" fmla="*/ 145 h 198"/>
                <a:gd name="T36" fmla="*/ 152 w 204"/>
                <a:gd name="T37" fmla="*/ 64 h 198"/>
                <a:gd name="T38" fmla="*/ 185 w 204"/>
                <a:gd name="T39" fmla="*/ 58 h 198"/>
                <a:gd name="T40" fmla="*/ 182 w 204"/>
                <a:gd name="T41" fmla="*/ 46 h 198"/>
                <a:gd name="T42" fmla="*/ 159 w 204"/>
                <a:gd name="T43" fmla="*/ 47 h 198"/>
                <a:gd name="T44" fmla="*/ 155 w 204"/>
                <a:gd name="T45" fmla="*/ 22 h 198"/>
                <a:gd name="T46" fmla="*/ 169 w 204"/>
                <a:gd name="T47" fmla="*/ 8 h 198"/>
                <a:gd name="T48" fmla="*/ 143 w 204"/>
                <a:gd name="T49" fmla="*/ 16 h 198"/>
                <a:gd name="T50" fmla="*/ 136 w 204"/>
                <a:gd name="T51" fmla="*/ 53 h 198"/>
                <a:gd name="T52" fmla="*/ 52 w 204"/>
                <a:gd name="T53" fmla="*/ 134 h 198"/>
                <a:gd name="T54" fmla="*/ 19 w 204"/>
                <a:gd name="T55" fmla="*/ 140 h 198"/>
                <a:gd name="T56" fmla="*/ 22 w 204"/>
                <a:gd name="T57" fmla="*/ 153 h 198"/>
                <a:gd name="T58" fmla="*/ 46 w 204"/>
                <a:gd name="T59" fmla="*/ 152 h 198"/>
                <a:gd name="T60" fmla="*/ 50 w 204"/>
                <a:gd name="T61" fmla="*/ 176 h 198"/>
                <a:gd name="T62" fmla="*/ 36 w 204"/>
                <a:gd name="T63" fmla="*/ 19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" h="198">
                  <a:moveTo>
                    <a:pt x="41" y="198"/>
                  </a:moveTo>
                  <a:cubicBezTo>
                    <a:pt x="41" y="198"/>
                    <a:pt x="41" y="198"/>
                    <a:pt x="41" y="198"/>
                  </a:cubicBezTo>
                  <a:cubicBezTo>
                    <a:pt x="36" y="198"/>
                    <a:pt x="31" y="197"/>
                    <a:pt x="26" y="195"/>
                  </a:cubicBezTo>
                  <a:cubicBezTo>
                    <a:pt x="25" y="195"/>
                    <a:pt x="24" y="194"/>
                    <a:pt x="24" y="192"/>
                  </a:cubicBezTo>
                  <a:cubicBezTo>
                    <a:pt x="24" y="191"/>
                    <a:pt x="24" y="189"/>
                    <a:pt x="25" y="189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12" y="177"/>
                    <a:pt x="12" y="177"/>
                    <a:pt x="12" y="177"/>
                  </a:cubicBezTo>
                  <a:cubicBezTo>
                    <a:pt x="11" y="178"/>
                    <a:pt x="10" y="178"/>
                    <a:pt x="9" y="178"/>
                  </a:cubicBezTo>
                  <a:cubicBezTo>
                    <a:pt x="7" y="178"/>
                    <a:pt x="6" y="177"/>
                    <a:pt x="6" y="175"/>
                  </a:cubicBezTo>
                  <a:cubicBezTo>
                    <a:pt x="0" y="161"/>
                    <a:pt x="3" y="145"/>
                    <a:pt x="14" y="135"/>
                  </a:cubicBezTo>
                  <a:cubicBezTo>
                    <a:pt x="21" y="127"/>
                    <a:pt x="30" y="124"/>
                    <a:pt x="40" y="124"/>
                  </a:cubicBezTo>
                  <a:cubicBezTo>
                    <a:pt x="44" y="124"/>
                    <a:pt x="48" y="124"/>
                    <a:pt x="52" y="126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24" y="36"/>
                    <a:pt x="127" y="21"/>
                    <a:pt x="138" y="11"/>
                  </a:cubicBezTo>
                  <a:cubicBezTo>
                    <a:pt x="145" y="4"/>
                    <a:pt x="154" y="0"/>
                    <a:pt x="164" y="0"/>
                  </a:cubicBezTo>
                  <a:cubicBezTo>
                    <a:pt x="169" y="0"/>
                    <a:pt x="174" y="1"/>
                    <a:pt x="178" y="3"/>
                  </a:cubicBezTo>
                  <a:cubicBezTo>
                    <a:pt x="180" y="3"/>
                    <a:pt x="181" y="4"/>
                    <a:pt x="181" y="6"/>
                  </a:cubicBezTo>
                  <a:cubicBezTo>
                    <a:pt x="181" y="7"/>
                    <a:pt x="181" y="8"/>
                    <a:pt x="180" y="9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77" y="39"/>
                    <a:pt x="177" y="39"/>
                    <a:pt x="177" y="39"/>
                  </a:cubicBezTo>
                  <a:cubicBezTo>
                    <a:pt x="192" y="22"/>
                    <a:pt x="192" y="22"/>
                    <a:pt x="192" y="22"/>
                  </a:cubicBezTo>
                  <a:cubicBezTo>
                    <a:pt x="192" y="21"/>
                    <a:pt x="194" y="21"/>
                    <a:pt x="195" y="21"/>
                  </a:cubicBezTo>
                  <a:cubicBezTo>
                    <a:pt x="197" y="21"/>
                    <a:pt x="198" y="22"/>
                    <a:pt x="198" y="23"/>
                  </a:cubicBezTo>
                  <a:cubicBezTo>
                    <a:pt x="204" y="37"/>
                    <a:pt x="201" y="53"/>
                    <a:pt x="190" y="63"/>
                  </a:cubicBezTo>
                  <a:cubicBezTo>
                    <a:pt x="183" y="71"/>
                    <a:pt x="174" y="74"/>
                    <a:pt x="164" y="74"/>
                  </a:cubicBezTo>
                  <a:cubicBezTo>
                    <a:pt x="160" y="74"/>
                    <a:pt x="156" y="74"/>
                    <a:pt x="152" y="7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80" y="162"/>
                    <a:pt x="77" y="177"/>
                    <a:pt x="67" y="187"/>
                  </a:cubicBezTo>
                  <a:cubicBezTo>
                    <a:pt x="60" y="194"/>
                    <a:pt x="50" y="198"/>
                    <a:pt x="41" y="198"/>
                  </a:cubicBezTo>
                  <a:close/>
                  <a:moveTo>
                    <a:pt x="36" y="190"/>
                  </a:moveTo>
                  <a:cubicBezTo>
                    <a:pt x="45" y="191"/>
                    <a:pt x="54" y="188"/>
                    <a:pt x="61" y="182"/>
                  </a:cubicBezTo>
                  <a:cubicBezTo>
                    <a:pt x="69" y="173"/>
                    <a:pt x="72" y="161"/>
                    <a:pt x="67" y="149"/>
                  </a:cubicBezTo>
                  <a:cubicBezTo>
                    <a:pt x="66" y="148"/>
                    <a:pt x="67" y="146"/>
                    <a:pt x="68" y="145"/>
                  </a:cubicBezTo>
                  <a:cubicBezTo>
                    <a:pt x="148" y="65"/>
                    <a:pt x="148" y="65"/>
                    <a:pt x="148" y="65"/>
                  </a:cubicBezTo>
                  <a:cubicBezTo>
                    <a:pt x="149" y="64"/>
                    <a:pt x="151" y="63"/>
                    <a:pt x="152" y="64"/>
                  </a:cubicBezTo>
                  <a:cubicBezTo>
                    <a:pt x="156" y="66"/>
                    <a:pt x="160" y="66"/>
                    <a:pt x="164" y="66"/>
                  </a:cubicBezTo>
                  <a:cubicBezTo>
                    <a:pt x="172" y="66"/>
                    <a:pt x="179" y="63"/>
                    <a:pt x="185" y="58"/>
                  </a:cubicBezTo>
                  <a:cubicBezTo>
                    <a:pt x="191" y="51"/>
                    <a:pt x="194" y="42"/>
                    <a:pt x="193" y="33"/>
                  </a:cubicBezTo>
                  <a:cubicBezTo>
                    <a:pt x="182" y="46"/>
                    <a:pt x="182" y="46"/>
                    <a:pt x="182" y="46"/>
                  </a:cubicBezTo>
                  <a:cubicBezTo>
                    <a:pt x="181" y="47"/>
                    <a:pt x="180" y="47"/>
                    <a:pt x="179" y="47"/>
                  </a:cubicBezTo>
                  <a:cubicBezTo>
                    <a:pt x="159" y="47"/>
                    <a:pt x="159" y="47"/>
                    <a:pt x="159" y="47"/>
                  </a:cubicBezTo>
                  <a:cubicBezTo>
                    <a:pt x="157" y="47"/>
                    <a:pt x="155" y="46"/>
                    <a:pt x="155" y="43"/>
                  </a:cubicBezTo>
                  <a:cubicBezTo>
                    <a:pt x="155" y="22"/>
                    <a:pt x="155" y="22"/>
                    <a:pt x="155" y="22"/>
                  </a:cubicBezTo>
                  <a:cubicBezTo>
                    <a:pt x="155" y="21"/>
                    <a:pt x="155" y="20"/>
                    <a:pt x="156" y="19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7" y="8"/>
                    <a:pt x="166" y="8"/>
                    <a:pt x="164" y="8"/>
                  </a:cubicBezTo>
                  <a:cubicBezTo>
                    <a:pt x="156" y="8"/>
                    <a:pt x="149" y="11"/>
                    <a:pt x="143" y="16"/>
                  </a:cubicBezTo>
                  <a:cubicBezTo>
                    <a:pt x="135" y="25"/>
                    <a:pt x="132" y="37"/>
                    <a:pt x="137" y="49"/>
                  </a:cubicBezTo>
                  <a:cubicBezTo>
                    <a:pt x="138" y="50"/>
                    <a:pt x="137" y="52"/>
                    <a:pt x="136" y="5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5" y="134"/>
                    <a:pt x="53" y="135"/>
                    <a:pt x="52" y="134"/>
                  </a:cubicBezTo>
                  <a:cubicBezTo>
                    <a:pt x="48" y="132"/>
                    <a:pt x="44" y="132"/>
                    <a:pt x="40" y="132"/>
                  </a:cubicBezTo>
                  <a:cubicBezTo>
                    <a:pt x="32" y="132"/>
                    <a:pt x="25" y="135"/>
                    <a:pt x="19" y="140"/>
                  </a:cubicBezTo>
                  <a:cubicBezTo>
                    <a:pt x="12" y="147"/>
                    <a:pt x="10" y="157"/>
                    <a:pt x="11" y="166"/>
                  </a:cubicBezTo>
                  <a:cubicBezTo>
                    <a:pt x="22" y="153"/>
                    <a:pt x="22" y="153"/>
                    <a:pt x="22" y="153"/>
                  </a:cubicBezTo>
                  <a:cubicBezTo>
                    <a:pt x="23" y="152"/>
                    <a:pt x="24" y="152"/>
                    <a:pt x="25" y="152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9" y="152"/>
                    <a:pt x="50" y="154"/>
                    <a:pt x="50" y="156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50" y="177"/>
                    <a:pt x="50" y="178"/>
                    <a:pt x="49" y="179"/>
                  </a:cubicBezTo>
                  <a:lnTo>
                    <a:pt x="36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21">
              <a:extLst>
                <a:ext uri="{FF2B5EF4-FFF2-40B4-BE49-F238E27FC236}">
                  <a16:creationId xmlns="" xmlns:a16="http://schemas.microsoft.com/office/drawing/2014/main" id="{E7AD74F1-3B06-446C-9E38-25931D7DA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7912" y="1022351"/>
              <a:ext cx="400050" cy="400050"/>
            </a:xfrm>
            <a:custGeom>
              <a:avLst/>
              <a:gdLst>
                <a:gd name="T0" fmla="*/ 81 w 105"/>
                <a:gd name="T1" fmla="*/ 105 h 105"/>
                <a:gd name="T2" fmla="*/ 52 w 105"/>
                <a:gd name="T3" fmla="*/ 76 h 105"/>
                <a:gd name="T4" fmla="*/ 14 w 105"/>
                <a:gd name="T5" fmla="*/ 67 h 105"/>
                <a:gd name="T6" fmla="*/ 6 w 105"/>
                <a:gd name="T7" fmla="*/ 26 h 105"/>
                <a:gd name="T8" fmla="*/ 9 w 105"/>
                <a:gd name="T9" fmla="*/ 24 h 105"/>
                <a:gd name="T10" fmla="*/ 12 w 105"/>
                <a:gd name="T11" fmla="*/ 25 h 105"/>
                <a:gd name="T12" fmla="*/ 27 w 105"/>
                <a:gd name="T13" fmla="*/ 42 h 105"/>
                <a:gd name="T14" fmla="*/ 42 w 105"/>
                <a:gd name="T15" fmla="*/ 42 h 105"/>
                <a:gd name="T16" fmla="*/ 42 w 105"/>
                <a:gd name="T17" fmla="*/ 27 h 105"/>
                <a:gd name="T18" fmla="*/ 25 w 105"/>
                <a:gd name="T19" fmla="*/ 12 h 105"/>
                <a:gd name="T20" fmla="*/ 24 w 105"/>
                <a:gd name="T21" fmla="*/ 9 h 105"/>
                <a:gd name="T22" fmla="*/ 26 w 105"/>
                <a:gd name="T23" fmla="*/ 6 h 105"/>
                <a:gd name="T24" fmla="*/ 66 w 105"/>
                <a:gd name="T25" fmla="*/ 14 h 105"/>
                <a:gd name="T26" fmla="*/ 75 w 105"/>
                <a:gd name="T27" fmla="*/ 52 h 105"/>
                <a:gd name="T28" fmla="*/ 105 w 105"/>
                <a:gd name="T29" fmla="*/ 81 h 105"/>
                <a:gd name="T30" fmla="*/ 99 w 105"/>
                <a:gd name="T31" fmla="*/ 87 h 105"/>
                <a:gd name="T32" fmla="*/ 68 w 105"/>
                <a:gd name="T33" fmla="*/ 56 h 105"/>
                <a:gd name="T34" fmla="*/ 67 w 105"/>
                <a:gd name="T35" fmla="*/ 52 h 105"/>
                <a:gd name="T36" fmla="*/ 61 w 105"/>
                <a:gd name="T37" fmla="*/ 19 h 105"/>
                <a:gd name="T38" fmla="*/ 36 w 105"/>
                <a:gd name="T39" fmla="*/ 11 h 105"/>
                <a:gd name="T40" fmla="*/ 49 w 105"/>
                <a:gd name="T41" fmla="*/ 22 h 105"/>
                <a:gd name="T42" fmla="*/ 50 w 105"/>
                <a:gd name="T43" fmla="*/ 25 h 105"/>
                <a:gd name="T44" fmla="*/ 50 w 105"/>
                <a:gd name="T45" fmla="*/ 46 h 105"/>
                <a:gd name="T46" fmla="*/ 46 w 105"/>
                <a:gd name="T47" fmla="*/ 50 h 105"/>
                <a:gd name="T48" fmla="*/ 25 w 105"/>
                <a:gd name="T49" fmla="*/ 50 h 105"/>
                <a:gd name="T50" fmla="*/ 22 w 105"/>
                <a:gd name="T51" fmla="*/ 49 h 105"/>
                <a:gd name="T52" fmla="*/ 11 w 105"/>
                <a:gd name="T53" fmla="*/ 36 h 105"/>
                <a:gd name="T54" fmla="*/ 19 w 105"/>
                <a:gd name="T55" fmla="*/ 61 h 105"/>
                <a:gd name="T56" fmla="*/ 52 w 105"/>
                <a:gd name="T57" fmla="*/ 67 h 105"/>
                <a:gd name="T58" fmla="*/ 56 w 105"/>
                <a:gd name="T59" fmla="*/ 68 h 105"/>
                <a:gd name="T60" fmla="*/ 87 w 105"/>
                <a:gd name="T61" fmla="*/ 99 h 105"/>
                <a:gd name="T62" fmla="*/ 81 w 105"/>
                <a:gd name="T6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" h="105">
                  <a:moveTo>
                    <a:pt x="81" y="105"/>
                  </a:moveTo>
                  <a:cubicBezTo>
                    <a:pt x="52" y="76"/>
                    <a:pt x="52" y="76"/>
                    <a:pt x="52" y="76"/>
                  </a:cubicBezTo>
                  <a:cubicBezTo>
                    <a:pt x="39" y="80"/>
                    <a:pt x="24" y="77"/>
                    <a:pt x="14" y="67"/>
                  </a:cubicBezTo>
                  <a:cubicBezTo>
                    <a:pt x="3" y="56"/>
                    <a:pt x="0" y="40"/>
                    <a:pt x="6" y="26"/>
                  </a:cubicBezTo>
                  <a:cubicBezTo>
                    <a:pt x="6" y="25"/>
                    <a:pt x="7" y="24"/>
                    <a:pt x="9" y="24"/>
                  </a:cubicBezTo>
                  <a:cubicBezTo>
                    <a:pt x="10" y="24"/>
                    <a:pt x="12" y="24"/>
                    <a:pt x="12" y="2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0"/>
                    <a:pt x="24" y="9"/>
                  </a:cubicBezTo>
                  <a:cubicBezTo>
                    <a:pt x="24" y="7"/>
                    <a:pt x="25" y="6"/>
                    <a:pt x="26" y="6"/>
                  </a:cubicBezTo>
                  <a:cubicBezTo>
                    <a:pt x="40" y="0"/>
                    <a:pt x="56" y="3"/>
                    <a:pt x="66" y="14"/>
                  </a:cubicBezTo>
                  <a:cubicBezTo>
                    <a:pt x="77" y="24"/>
                    <a:pt x="80" y="39"/>
                    <a:pt x="75" y="5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7" y="55"/>
                    <a:pt x="66" y="53"/>
                    <a:pt x="67" y="52"/>
                  </a:cubicBezTo>
                  <a:cubicBezTo>
                    <a:pt x="72" y="40"/>
                    <a:pt x="69" y="28"/>
                    <a:pt x="61" y="19"/>
                  </a:cubicBezTo>
                  <a:cubicBezTo>
                    <a:pt x="54" y="13"/>
                    <a:pt x="45" y="10"/>
                    <a:pt x="36" y="1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4"/>
                    <a:pt x="50" y="2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9"/>
                    <a:pt x="49" y="50"/>
                    <a:pt x="4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45"/>
                    <a:pt x="13" y="54"/>
                    <a:pt x="19" y="61"/>
                  </a:cubicBezTo>
                  <a:cubicBezTo>
                    <a:pt x="28" y="70"/>
                    <a:pt x="40" y="72"/>
                    <a:pt x="52" y="67"/>
                  </a:cubicBezTo>
                  <a:cubicBezTo>
                    <a:pt x="53" y="67"/>
                    <a:pt x="55" y="67"/>
                    <a:pt x="56" y="68"/>
                  </a:cubicBezTo>
                  <a:cubicBezTo>
                    <a:pt x="87" y="99"/>
                    <a:pt x="87" y="99"/>
                    <a:pt x="87" y="99"/>
                  </a:cubicBezTo>
                  <a:lnTo>
                    <a:pt x="81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22">
              <a:extLst>
                <a:ext uri="{FF2B5EF4-FFF2-40B4-BE49-F238E27FC236}">
                  <a16:creationId xmlns="" xmlns:a16="http://schemas.microsoft.com/office/drawing/2014/main" id="{7D32057C-CC33-4D42-AB06-94903D643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5738" y="1400175"/>
              <a:ext cx="400050" cy="387350"/>
            </a:xfrm>
            <a:custGeom>
              <a:avLst/>
              <a:gdLst>
                <a:gd name="T0" fmla="*/ 65 w 105"/>
                <a:gd name="T1" fmla="*/ 102 h 102"/>
                <a:gd name="T2" fmla="*/ 39 w 105"/>
                <a:gd name="T3" fmla="*/ 91 h 102"/>
                <a:gd name="T4" fmla="*/ 30 w 105"/>
                <a:gd name="T5" fmla="*/ 53 h 102"/>
                <a:gd name="T6" fmla="*/ 0 w 105"/>
                <a:gd name="T7" fmla="*/ 24 h 102"/>
                <a:gd name="T8" fmla="*/ 6 w 105"/>
                <a:gd name="T9" fmla="*/ 18 h 102"/>
                <a:gd name="T10" fmla="*/ 37 w 105"/>
                <a:gd name="T11" fmla="*/ 49 h 102"/>
                <a:gd name="T12" fmla="*/ 38 w 105"/>
                <a:gd name="T13" fmla="*/ 53 h 102"/>
                <a:gd name="T14" fmla="*/ 44 w 105"/>
                <a:gd name="T15" fmla="*/ 86 h 102"/>
                <a:gd name="T16" fmla="*/ 70 w 105"/>
                <a:gd name="T17" fmla="*/ 94 h 102"/>
                <a:gd name="T18" fmla="*/ 57 w 105"/>
                <a:gd name="T19" fmla="*/ 83 h 102"/>
                <a:gd name="T20" fmla="*/ 56 w 105"/>
                <a:gd name="T21" fmla="*/ 80 h 102"/>
                <a:gd name="T22" fmla="*/ 56 w 105"/>
                <a:gd name="T23" fmla="*/ 60 h 102"/>
                <a:gd name="T24" fmla="*/ 60 w 105"/>
                <a:gd name="T25" fmla="*/ 56 h 102"/>
                <a:gd name="T26" fmla="*/ 80 w 105"/>
                <a:gd name="T27" fmla="*/ 56 h 102"/>
                <a:gd name="T28" fmla="*/ 83 w 105"/>
                <a:gd name="T29" fmla="*/ 57 h 102"/>
                <a:gd name="T30" fmla="*/ 94 w 105"/>
                <a:gd name="T31" fmla="*/ 70 h 102"/>
                <a:gd name="T32" fmla="*/ 86 w 105"/>
                <a:gd name="T33" fmla="*/ 44 h 102"/>
                <a:gd name="T34" fmla="*/ 53 w 105"/>
                <a:gd name="T35" fmla="*/ 38 h 102"/>
                <a:gd name="T36" fmla="*/ 49 w 105"/>
                <a:gd name="T37" fmla="*/ 37 h 102"/>
                <a:gd name="T38" fmla="*/ 18 w 105"/>
                <a:gd name="T39" fmla="*/ 6 h 102"/>
                <a:gd name="T40" fmla="*/ 24 w 105"/>
                <a:gd name="T41" fmla="*/ 0 h 102"/>
                <a:gd name="T42" fmla="*/ 53 w 105"/>
                <a:gd name="T43" fmla="*/ 30 h 102"/>
                <a:gd name="T44" fmla="*/ 91 w 105"/>
                <a:gd name="T45" fmla="*/ 39 h 102"/>
                <a:gd name="T46" fmla="*/ 99 w 105"/>
                <a:gd name="T47" fmla="*/ 79 h 102"/>
                <a:gd name="T48" fmla="*/ 96 w 105"/>
                <a:gd name="T49" fmla="*/ 82 h 102"/>
                <a:gd name="T50" fmla="*/ 93 w 105"/>
                <a:gd name="T51" fmla="*/ 81 h 102"/>
                <a:gd name="T52" fmla="*/ 78 w 105"/>
                <a:gd name="T53" fmla="*/ 64 h 102"/>
                <a:gd name="T54" fmla="*/ 64 w 105"/>
                <a:gd name="T55" fmla="*/ 64 h 102"/>
                <a:gd name="T56" fmla="*/ 64 w 105"/>
                <a:gd name="T57" fmla="*/ 78 h 102"/>
                <a:gd name="T58" fmla="*/ 81 w 105"/>
                <a:gd name="T59" fmla="*/ 93 h 102"/>
                <a:gd name="T60" fmla="*/ 82 w 105"/>
                <a:gd name="T61" fmla="*/ 96 h 102"/>
                <a:gd name="T62" fmla="*/ 80 w 105"/>
                <a:gd name="T63" fmla="*/ 99 h 102"/>
                <a:gd name="T64" fmla="*/ 65 w 105"/>
                <a:gd name="T6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02">
                  <a:moveTo>
                    <a:pt x="65" y="102"/>
                  </a:moveTo>
                  <a:cubicBezTo>
                    <a:pt x="55" y="102"/>
                    <a:pt x="46" y="98"/>
                    <a:pt x="39" y="91"/>
                  </a:cubicBezTo>
                  <a:cubicBezTo>
                    <a:pt x="28" y="81"/>
                    <a:pt x="25" y="66"/>
                    <a:pt x="30" y="5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50"/>
                    <a:pt x="39" y="52"/>
                    <a:pt x="38" y="53"/>
                  </a:cubicBezTo>
                  <a:cubicBezTo>
                    <a:pt x="33" y="65"/>
                    <a:pt x="36" y="77"/>
                    <a:pt x="44" y="86"/>
                  </a:cubicBezTo>
                  <a:cubicBezTo>
                    <a:pt x="51" y="93"/>
                    <a:pt x="61" y="95"/>
                    <a:pt x="70" y="94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6" y="82"/>
                    <a:pt x="56" y="81"/>
                    <a:pt x="56" y="80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56" y="58"/>
                    <a:pt x="58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1" y="56"/>
                    <a:pt x="82" y="56"/>
                    <a:pt x="83" y="57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5" y="61"/>
                    <a:pt x="93" y="51"/>
                    <a:pt x="86" y="44"/>
                  </a:cubicBezTo>
                  <a:cubicBezTo>
                    <a:pt x="77" y="36"/>
                    <a:pt x="65" y="33"/>
                    <a:pt x="53" y="38"/>
                  </a:cubicBezTo>
                  <a:cubicBezTo>
                    <a:pt x="52" y="39"/>
                    <a:pt x="50" y="38"/>
                    <a:pt x="49" y="3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66" y="25"/>
                    <a:pt x="81" y="28"/>
                    <a:pt x="91" y="39"/>
                  </a:cubicBezTo>
                  <a:cubicBezTo>
                    <a:pt x="102" y="49"/>
                    <a:pt x="105" y="65"/>
                    <a:pt x="99" y="79"/>
                  </a:cubicBezTo>
                  <a:cubicBezTo>
                    <a:pt x="99" y="81"/>
                    <a:pt x="98" y="82"/>
                    <a:pt x="96" y="82"/>
                  </a:cubicBezTo>
                  <a:cubicBezTo>
                    <a:pt x="95" y="82"/>
                    <a:pt x="94" y="82"/>
                    <a:pt x="93" y="81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8"/>
                    <a:pt x="81" y="99"/>
                    <a:pt x="80" y="99"/>
                  </a:cubicBezTo>
                  <a:cubicBezTo>
                    <a:pt x="75" y="101"/>
                    <a:pt x="70" y="102"/>
                    <a:pt x="6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570C0C6D-1DDD-408F-8ECD-F685709CD9A3}"/>
              </a:ext>
            </a:extLst>
          </p:cNvPr>
          <p:cNvGrpSpPr/>
          <p:nvPr/>
        </p:nvGrpSpPr>
        <p:grpSpPr>
          <a:xfrm>
            <a:off x="1643615" y="4486370"/>
            <a:ext cx="354833" cy="248996"/>
            <a:chOff x="5730876" y="4662488"/>
            <a:chExt cx="1931988" cy="1355725"/>
          </a:xfrm>
          <a:solidFill>
            <a:schemeClr val="tx1"/>
          </a:solidFill>
        </p:grpSpPr>
        <p:sp>
          <p:nvSpPr>
            <p:cNvPr id="92" name="Freeform 9">
              <a:extLst>
                <a:ext uri="{FF2B5EF4-FFF2-40B4-BE49-F238E27FC236}">
                  <a16:creationId xmlns="" xmlns:a16="http://schemas.microsoft.com/office/drawing/2014/main" id="{52609E6C-2A5B-49B0-BDAD-3A5E2BFC66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0876" y="4662488"/>
              <a:ext cx="1931988" cy="1355725"/>
            </a:xfrm>
            <a:custGeom>
              <a:avLst/>
              <a:gdLst>
                <a:gd name="T0" fmla="*/ 1712 w 1759"/>
                <a:gd name="T1" fmla="*/ 863 h 1235"/>
                <a:gd name="T2" fmla="*/ 1593 w 1759"/>
                <a:gd name="T3" fmla="*/ 409 h 1235"/>
                <a:gd name="T4" fmla="*/ 1477 w 1759"/>
                <a:gd name="T5" fmla="*/ 206 h 1235"/>
                <a:gd name="T6" fmla="*/ 1408 w 1759"/>
                <a:gd name="T7" fmla="*/ 175 h 1235"/>
                <a:gd name="T8" fmla="*/ 969 w 1759"/>
                <a:gd name="T9" fmla="*/ 174 h 1235"/>
                <a:gd name="T10" fmla="*/ 957 w 1759"/>
                <a:gd name="T11" fmla="*/ 61 h 1235"/>
                <a:gd name="T12" fmla="*/ 62 w 1759"/>
                <a:gd name="T13" fmla="*/ 0 h 1235"/>
                <a:gd name="T14" fmla="*/ 1 w 1759"/>
                <a:gd name="T15" fmla="*/ 643 h 1235"/>
                <a:gd name="T16" fmla="*/ 93 w 1759"/>
                <a:gd name="T17" fmla="*/ 1043 h 1235"/>
                <a:gd name="T18" fmla="*/ 423 w 1759"/>
                <a:gd name="T19" fmla="*/ 1235 h 1235"/>
                <a:gd name="T20" fmla="*/ 1085 w 1759"/>
                <a:gd name="T21" fmla="*/ 1043 h 1235"/>
                <a:gd name="T22" fmla="*/ 1544 w 1759"/>
                <a:gd name="T23" fmla="*/ 1043 h 1235"/>
                <a:gd name="T24" fmla="*/ 1759 w 1759"/>
                <a:gd name="T25" fmla="*/ 1033 h 1235"/>
                <a:gd name="T26" fmla="*/ 1749 w 1759"/>
                <a:gd name="T27" fmla="*/ 863 h 1235"/>
                <a:gd name="T28" fmla="*/ 1629 w 1759"/>
                <a:gd name="T29" fmla="*/ 642 h 1235"/>
                <a:gd name="T30" fmla="*/ 1300 w 1759"/>
                <a:gd name="T31" fmla="*/ 256 h 1235"/>
                <a:gd name="T32" fmla="*/ 1413 w 1759"/>
                <a:gd name="T33" fmla="*/ 257 h 1235"/>
                <a:gd name="T34" fmla="*/ 969 w 1759"/>
                <a:gd name="T35" fmla="*/ 255 h 1235"/>
                <a:gd name="T36" fmla="*/ 1259 w 1759"/>
                <a:gd name="T37" fmla="*/ 642 h 1235"/>
                <a:gd name="T38" fmla="*/ 958 w 1759"/>
                <a:gd name="T39" fmla="*/ 266 h 1235"/>
                <a:gd name="T40" fmla="*/ 876 w 1759"/>
                <a:gd name="T41" fmla="*/ 81 h 1235"/>
                <a:gd name="T42" fmla="*/ 163 w 1759"/>
                <a:gd name="T43" fmla="*/ 604 h 1235"/>
                <a:gd name="T44" fmla="*/ 81 w 1759"/>
                <a:gd name="T45" fmla="*/ 81 h 1235"/>
                <a:gd name="T46" fmla="*/ 423 w 1759"/>
                <a:gd name="T47" fmla="*/ 1160 h 1235"/>
                <a:gd name="T48" fmla="*/ 423 w 1759"/>
                <a:gd name="T49" fmla="*/ 844 h 1235"/>
                <a:gd name="T50" fmla="*/ 423 w 1759"/>
                <a:gd name="T51" fmla="*/ 1160 h 1235"/>
                <a:gd name="T52" fmla="*/ 192 w 1759"/>
                <a:gd name="T53" fmla="*/ 962 h 1235"/>
                <a:gd name="T54" fmla="*/ 82 w 1759"/>
                <a:gd name="T55" fmla="*/ 951 h 1235"/>
                <a:gd name="T56" fmla="*/ 957 w 1759"/>
                <a:gd name="T57" fmla="*/ 684 h 1235"/>
                <a:gd name="T58" fmla="*/ 958 w 1759"/>
                <a:gd name="T59" fmla="*/ 682 h 1235"/>
                <a:gd name="T60" fmla="*/ 1631 w 1759"/>
                <a:gd name="T61" fmla="*/ 863 h 1235"/>
                <a:gd name="T62" fmla="*/ 1584 w 1759"/>
                <a:gd name="T63" fmla="*/ 873 h 1235"/>
                <a:gd name="T64" fmla="*/ 1547 w 1759"/>
                <a:gd name="T65" fmla="*/ 962 h 1235"/>
                <a:gd name="T66" fmla="*/ 1082 w 1759"/>
                <a:gd name="T67" fmla="*/ 962 h 1235"/>
                <a:gd name="T68" fmla="*/ 425 w 1759"/>
                <a:gd name="T69" fmla="*/ 766 h 1235"/>
                <a:gd name="T70" fmla="*/ 1156 w 1759"/>
                <a:gd name="T71" fmla="*/ 1002 h 1235"/>
                <a:gd name="T72" fmla="*/ 1473 w 1759"/>
                <a:gd name="T73" fmla="*/ 1002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59" h="1235">
                  <a:moveTo>
                    <a:pt x="1749" y="863"/>
                  </a:moveTo>
                  <a:cubicBezTo>
                    <a:pt x="1712" y="863"/>
                    <a:pt x="1712" y="863"/>
                    <a:pt x="1712" y="863"/>
                  </a:cubicBezTo>
                  <a:cubicBezTo>
                    <a:pt x="1712" y="638"/>
                    <a:pt x="1712" y="638"/>
                    <a:pt x="1712" y="638"/>
                  </a:cubicBezTo>
                  <a:cubicBezTo>
                    <a:pt x="1712" y="625"/>
                    <a:pt x="1712" y="619"/>
                    <a:pt x="1593" y="409"/>
                  </a:cubicBezTo>
                  <a:cubicBezTo>
                    <a:pt x="1537" y="310"/>
                    <a:pt x="1480" y="211"/>
                    <a:pt x="1479" y="210"/>
                  </a:cubicBezTo>
                  <a:cubicBezTo>
                    <a:pt x="1477" y="206"/>
                    <a:pt x="1477" y="206"/>
                    <a:pt x="1477" y="206"/>
                  </a:cubicBezTo>
                  <a:cubicBezTo>
                    <a:pt x="1473" y="202"/>
                    <a:pt x="1473" y="202"/>
                    <a:pt x="1473" y="202"/>
                  </a:cubicBezTo>
                  <a:cubicBezTo>
                    <a:pt x="1455" y="185"/>
                    <a:pt x="1432" y="175"/>
                    <a:pt x="1408" y="175"/>
                  </a:cubicBezTo>
                  <a:cubicBezTo>
                    <a:pt x="969" y="174"/>
                    <a:pt x="969" y="174"/>
                    <a:pt x="969" y="174"/>
                  </a:cubicBezTo>
                  <a:cubicBezTo>
                    <a:pt x="969" y="174"/>
                    <a:pt x="969" y="174"/>
                    <a:pt x="969" y="174"/>
                  </a:cubicBezTo>
                  <a:cubicBezTo>
                    <a:pt x="965" y="174"/>
                    <a:pt x="961" y="174"/>
                    <a:pt x="957" y="175"/>
                  </a:cubicBezTo>
                  <a:cubicBezTo>
                    <a:pt x="957" y="61"/>
                    <a:pt x="957" y="61"/>
                    <a:pt x="957" y="61"/>
                  </a:cubicBezTo>
                  <a:cubicBezTo>
                    <a:pt x="957" y="28"/>
                    <a:pt x="930" y="0"/>
                    <a:pt x="89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1" y="643"/>
                    <a:pt x="1" y="643"/>
                    <a:pt x="1" y="643"/>
                  </a:cubicBezTo>
                  <a:cubicBezTo>
                    <a:pt x="1" y="951"/>
                    <a:pt x="1" y="951"/>
                    <a:pt x="1" y="951"/>
                  </a:cubicBezTo>
                  <a:cubicBezTo>
                    <a:pt x="1" y="1001"/>
                    <a:pt x="42" y="1043"/>
                    <a:pt x="93" y="1043"/>
                  </a:cubicBezTo>
                  <a:cubicBezTo>
                    <a:pt x="193" y="1043"/>
                    <a:pt x="193" y="1043"/>
                    <a:pt x="193" y="1043"/>
                  </a:cubicBezTo>
                  <a:cubicBezTo>
                    <a:pt x="213" y="1152"/>
                    <a:pt x="308" y="1235"/>
                    <a:pt x="423" y="1235"/>
                  </a:cubicBezTo>
                  <a:cubicBezTo>
                    <a:pt x="538" y="1235"/>
                    <a:pt x="634" y="1152"/>
                    <a:pt x="653" y="1043"/>
                  </a:cubicBezTo>
                  <a:cubicBezTo>
                    <a:pt x="1085" y="1043"/>
                    <a:pt x="1085" y="1043"/>
                    <a:pt x="1085" y="1043"/>
                  </a:cubicBezTo>
                  <a:cubicBezTo>
                    <a:pt x="1104" y="1152"/>
                    <a:pt x="1200" y="1235"/>
                    <a:pt x="1315" y="1235"/>
                  </a:cubicBezTo>
                  <a:cubicBezTo>
                    <a:pt x="1429" y="1235"/>
                    <a:pt x="1525" y="1152"/>
                    <a:pt x="1544" y="1043"/>
                  </a:cubicBezTo>
                  <a:cubicBezTo>
                    <a:pt x="1701" y="1043"/>
                    <a:pt x="1717" y="1042"/>
                    <a:pt x="1749" y="1042"/>
                  </a:cubicBezTo>
                  <a:cubicBezTo>
                    <a:pt x="1754" y="1042"/>
                    <a:pt x="1759" y="1038"/>
                    <a:pt x="1759" y="1033"/>
                  </a:cubicBezTo>
                  <a:cubicBezTo>
                    <a:pt x="1759" y="873"/>
                    <a:pt x="1759" y="873"/>
                    <a:pt x="1759" y="873"/>
                  </a:cubicBezTo>
                  <a:cubicBezTo>
                    <a:pt x="1759" y="868"/>
                    <a:pt x="1754" y="863"/>
                    <a:pt x="1749" y="863"/>
                  </a:cubicBezTo>
                  <a:close/>
                  <a:moveTo>
                    <a:pt x="1413" y="257"/>
                  </a:moveTo>
                  <a:cubicBezTo>
                    <a:pt x="1488" y="388"/>
                    <a:pt x="1605" y="593"/>
                    <a:pt x="1629" y="642"/>
                  </a:cubicBezTo>
                  <a:cubicBezTo>
                    <a:pt x="1300" y="642"/>
                    <a:pt x="1300" y="642"/>
                    <a:pt x="1300" y="642"/>
                  </a:cubicBezTo>
                  <a:cubicBezTo>
                    <a:pt x="1300" y="256"/>
                    <a:pt x="1300" y="256"/>
                    <a:pt x="1300" y="256"/>
                  </a:cubicBezTo>
                  <a:cubicBezTo>
                    <a:pt x="1408" y="256"/>
                    <a:pt x="1408" y="256"/>
                    <a:pt x="1408" y="256"/>
                  </a:cubicBezTo>
                  <a:cubicBezTo>
                    <a:pt x="1410" y="256"/>
                    <a:pt x="1411" y="256"/>
                    <a:pt x="1413" y="257"/>
                  </a:cubicBezTo>
                  <a:close/>
                  <a:moveTo>
                    <a:pt x="961" y="258"/>
                  </a:moveTo>
                  <a:cubicBezTo>
                    <a:pt x="963" y="256"/>
                    <a:pt x="966" y="255"/>
                    <a:pt x="969" y="255"/>
                  </a:cubicBezTo>
                  <a:cubicBezTo>
                    <a:pt x="1259" y="256"/>
                    <a:pt x="1259" y="256"/>
                    <a:pt x="1259" y="256"/>
                  </a:cubicBezTo>
                  <a:cubicBezTo>
                    <a:pt x="1259" y="642"/>
                    <a:pt x="1259" y="642"/>
                    <a:pt x="1259" y="642"/>
                  </a:cubicBezTo>
                  <a:cubicBezTo>
                    <a:pt x="958" y="642"/>
                    <a:pt x="958" y="642"/>
                    <a:pt x="958" y="642"/>
                  </a:cubicBezTo>
                  <a:cubicBezTo>
                    <a:pt x="958" y="266"/>
                    <a:pt x="958" y="266"/>
                    <a:pt x="958" y="266"/>
                  </a:cubicBezTo>
                  <a:cubicBezTo>
                    <a:pt x="958" y="263"/>
                    <a:pt x="959" y="260"/>
                    <a:pt x="961" y="258"/>
                  </a:cubicBezTo>
                  <a:close/>
                  <a:moveTo>
                    <a:pt x="876" y="81"/>
                  </a:moveTo>
                  <a:cubicBezTo>
                    <a:pt x="876" y="604"/>
                    <a:pt x="876" y="604"/>
                    <a:pt x="876" y="604"/>
                  </a:cubicBezTo>
                  <a:cubicBezTo>
                    <a:pt x="163" y="604"/>
                    <a:pt x="163" y="604"/>
                    <a:pt x="163" y="604"/>
                  </a:cubicBezTo>
                  <a:cubicBezTo>
                    <a:pt x="82" y="604"/>
                    <a:pt x="82" y="604"/>
                    <a:pt x="82" y="604"/>
                  </a:cubicBezTo>
                  <a:cubicBezTo>
                    <a:pt x="81" y="81"/>
                    <a:pt x="81" y="81"/>
                    <a:pt x="81" y="81"/>
                  </a:cubicBezTo>
                  <a:lnTo>
                    <a:pt x="876" y="81"/>
                  </a:lnTo>
                  <a:close/>
                  <a:moveTo>
                    <a:pt x="423" y="1160"/>
                  </a:moveTo>
                  <a:cubicBezTo>
                    <a:pt x="336" y="1160"/>
                    <a:pt x="265" y="1089"/>
                    <a:pt x="265" y="1002"/>
                  </a:cubicBezTo>
                  <a:cubicBezTo>
                    <a:pt x="265" y="915"/>
                    <a:pt x="336" y="844"/>
                    <a:pt x="423" y="844"/>
                  </a:cubicBezTo>
                  <a:cubicBezTo>
                    <a:pt x="511" y="844"/>
                    <a:pt x="582" y="915"/>
                    <a:pt x="582" y="1002"/>
                  </a:cubicBezTo>
                  <a:cubicBezTo>
                    <a:pt x="582" y="1089"/>
                    <a:pt x="511" y="1160"/>
                    <a:pt x="423" y="1160"/>
                  </a:cubicBezTo>
                  <a:close/>
                  <a:moveTo>
                    <a:pt x="425" y="766"/>
                  </a:moveTo>
                  <a:cubicBezTo>
                    <a:pt x="308" y="766"/>
                    <a:pt x="211" y="851"/>
                    <a:pt x="192" y="962"/>
                  </a:cubicBezTo>
                  <a:cubicBezTo>
                    <a:pt x="93" y="962"/>
                    <a:pt x="93" y="962"/>
                    <a:pt x="93" y="962"/>
                  </a:cubicBezTo>
                  <a:cubicBezTo>
                    <a:pt x="87" y="962"/>
                    <a:pt x="82" y="957"/>
                    <a:pt x="82" y="951"/>
                  </a:cubicBezTo>
                  <a:cubicBezTo>
                    <a:pt x="82" y="684"/>
                    <a:pt x="82" y="684"/>
                    <a:pt x="82" y="684"/>
                  </a:cubicBezTo>
                  <a:cubicBezTo>
                    <a:pt x="957" y="684"/>
                    <a:pt x="957" y="684"/>
                    <a:pt x="957" y="684"/>
                  </a:cubicBezTo>
                  <a:cubicBezTo>
                    <a:pt x="958" y="684"/>
                    <a:pt x="958" y="684"/>
                    <a:pt x="958" y="684"/>
                  </a:cubicBezTo>
                  <a:cubicBezTo>
                    <a:pt x="958" y="682"/>
                    <a:pt x="958" y="682"/>
                    <a:pt x="958" y="682"/>
                  </a:cubicBezTo>
                  <a:cubicBezTo>
                    <a:pt x="1631" y="682"/>
                    <a:pt x="1631" y="682"/>
                    <a:pt x="1631" y="682"/>
                  </a:cubicBezTo>
                  <a:cubicBezTo>
                    <a:pt x="1631" y="863"/>
                    <a:pt x="1631" y="863"/>
                    <a:pt x="1631" y="863"/>
                  </a:cubicBezTo>
                  <a:cubicBezTo>
                    <a:pt x="1594" y="863"/>
                    <a:pt x="1594" y="863"/>
                    <a:pt x="1594" y="863"/>
                  </a:cubicBezTo>
                  <a:cubicBezTo>
                    <a:pt x="1589" y="863"/>
                    <a:pt x="1584" y="868"/>
                    <a:pt x="1584" y="873"/>
                  </a:cubicBezTo>
                  <a:cubicBezTo>
                    <a:pt x="1584" y="962"/>
                    <a:pt x="1584" y="962"/>
                    <a:pt x="1584" y="962"/>
                  </a:cubicBezTo>
                  <a:cubicBezTo>
                    <a:pt x="1547" y="962"/>
                    <a:pt x="1547" y="962"/>
                    <a:pt x="1547" y="962"/>
                  </a:cubicBezTo>
                  <a:cubicBezTo>
                    <a:pt x="1528" y="851"/>
                    <a:pt x="1431" y="766"/>
                    <a:pt x="1315" y="766"/>
                  </a:cubicBezTo>
                  <a:cubicBezTo>
                    <a:pt x="1198" y="766"/>
                    <a:pt x="1101" y="851"/>
                    <a:pt x="1082" y="962"/>
                  </a:cubicBezTo>
                  <a:cubicBezTo>
                    <a:pt x="658" y="962"/>
                    <a:pt x="658" y="962"/>
                    <a:pt x="658" y="962"/>
                  </a:cubicBezTo>
                  <a:cubicBezTo>
                    <a:pt x="638" y="851"/>
                    <a:pt x="541" y="766"/>
                    <a:pt x="425" y="766"/>
                  </a:cubicBezTo>
                  <a:close/>
                  <a:moveTo>
                    <a:pt x="1315" y="1160"/>
                  </a:moveTo>
                  <a:cubicBezTo>
                    <a:pt x="1227" y="1160"/>
                    <a:pt x="1156" y="1089"/>
                    <a:pt x="1156" y="1002"/>
                  </a:cubicBezTo>
                  <a:cubicBezTo>
                    <a:pt x="1156" y="915"/>
                    <a:pt x="1227" y="844"/>
                    <a:pt x="1315" y="844"/>
                  </a:cubicBezTo>
                  <a:cubicBezTo>
                    <a:pt x="1402" y="844"/>
                    <a:pt x="1473" y="915"/>
                    <a:pt x="1473" y="1002"/>
                  </a:cubicBezTo>
                  <a:cubicBezTo>
                    <a:pt x="1473" y="1089"/>
                    <a:pt x="1402" y="1160"/>
                    <a:pt x="1315" y="1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Oval 10">
              <a:extLst>
                <a:ext uri="{FF2B5EF4-FFF2-40B4-BE49-F238E27FC236}">
                  <a16:creationId xmlns="" xmlns:a16="http://schemas.microsoft.com/office/drawing/2014/main" id="{91E47C48-CD82-4688-BD15-12F4325F8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0726" y="5662613"/>
              <a:ext cx="207963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Oval 11">
              <a:extLst>
                <a:ext uri="{FF2B5EF4-FFF2-40B4-BE49-F238E27FC236}">
                  <a16:creationId xmlns="" xmlns:a16="http://schemas.microsoft.com/office/drawing/2014/main" id="{0BA40045-3B6F-4254-B56A-6BD5A10C5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2826" y="5662613"/>
              <a:ext cx="206375" cy="206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5" name="Freeform 12">
            <a:extLst>
              <a:ext uri="{FF2B5EF4-FFF2-40B4-BE49-F238E27FC236}">
                <a16:creationId xmlns="" xmlns:a16="http://schemas.microsoft.com/office/drawing/2014/main" id="{34F99435-E5DB-4D72-8AA8-9A33411510D7}"/>
              </a:ext>
            </a:extLst>
          </p:cNvPr>
          <p:cNvSpPr>
            <a:spLocks noEditPoints="1"/>
          </p:cNvSpPr>
          <p:nvPr/>
        </p:nvSpPr>
        <p:spPr bwMode="auto">
          <a:xfrm>
            <a:off x="2384897" y="4452939"/>
            <a:ext cx="322976" cy="315858"/>
          </a:xfrm>
          <a:custGeom>
            <a:avLst/>
            <a:gdLst>
              <a:gd name="T0" fmla="*/ 2384 w 2506"/>
              <a:gd name="T1" fmla="*/ 122 h 2453"/>
              <a:gd name="T2" fmla="*/ 2190 w 2506"/>
              <a:gd name="T3" fmla="*/ 0 h 2453"/>
              <a:gd name="T4" fmla="*/ 1389 w 2506"/>
              <a:gd name="T5" fmla="*/ 432 h 2453"/>
              <a:gd name="T6" fmla="*/ 1145 w 2506"/>
              <a:gd name="T7" fmla="*/ 382 h 2453"/>
              <a:gd name="T8" fmla="*/ 220 w 2506"/>
              <a:gd name="T9" fmla="*/ 477 h 2453"/>
              <a:gd name="T10" fmla="*/ 0 w 2506"/>
              <a:gd name="T11" fmla="*/ 819 h 2453"/>
              <a:gd name="T12" fmla="*/ 104 w 2506"/>
              <a:gd name="T13" fmla="*/ 1388 h 2453"/>
              <a:gd name="T14" fmla="*/ 434 w 2506"/>
              <a:gd name="T15" fmla="*/ 1654 h 2453"/>
              <a:gd name="T16" fmla="*/ 833 w 2506"/>
              <a:gd name="T17" fmla="*/ 2453 h 2453"/>
              <a:gd name="T18" fmla="*/ 1168 w 2506"/>
              <a:gd name="T19" fmla="*/ 2358 h 2453"/>
              <a:gd name="T20" fmla="*/ 1305 w 2506"/>
              <a:gd name="T21" fmla="*/ 2109 h 2453"/>
              <a:gd name="T22" fmla="*/ 1274 w 2506"/>
              <a:gd name="T23" fmla="*/ 1904 h 2453"/>
              <a:gd name="T24" fmla="*/ 1312 w 2506"/>
              <a:gd name="T25" fmla="*/ 1739 h 2453"/>
              <a:gd name="T26" fmla="*/ 1237 w 2506"/>
              <a:gd name="T27" fmla="*/ 1618 h 2453"/>
              <a:gd name="T28" fmla="*/ 1389 w 2506"/>
              <a:gd name="T29" fmla="*/ 1606 h 2453"/>
              <a:gd name="T30" fmla="*/ 2190 w 2506"/>
              <a:gd name="T31" fmla="*/ 2051 h 2453"/>
              <a:gd name="T32" fmla="*/ 2384 w 2506"/>
              <a:gd name="T33" fmla="*/ 1928 h 2453"/>
              <a:gd name="T34" fmla="*/ 2506 w 2506"/>
              <a:gd name="T35" fmla="*/ 1017 h 2453"/>
              <a:gd name="T36" fmla="*/ 833 w 2506"/>
              <a:gd name="T37" fmla="*/ 2318 h 2453"/>
              <a:gd name="T38" fmla="*/ 556 w 2506"/>
              <a:gd name="T39" fmla="*/ 1592 h 2453"/>
              <a:gd name="T40" fmla="*/ 1176 w 2506"/>
              <a:gd name="T41" fmla="*/ 2149 h 2453"/>
              <a:gd name="T42" fmla="*/ 1128 w 2506"/>
              <a:gd name="T43" fmla="*/ 2229 h 2453"/>
              <a:gd name="T44" fmla="*/ 833 w 2506"/>
              <a:gd name="T45" fmla="*/ 2318 h 2453"/>
              <a:gd name="T46" fmla="*/ 136 w 2506"/>
              <a:gd name="T47" fmla="*/ 819 h 2453"/>
              <a:gd name="T48" fmla="*/ 147 w 2506"/>
              <a:gd name="T49" fmla="*/ 1253 h 2453"/>
              <a:gd name="T50" fmla="*/ 219 w 2506"/>
              <a:gd name="T51" fmla="*/ 1264 h 2453"/>
              <a:gd name="T52" fmla="*/ 476 w 2506"/>
              <a:gd name="T53" fmla="*/ 517 h 2453"/>
              <a:gd name="T54" fmla="*/ 1140 w 2506"/>
              <a:gd name="T55" fmla="*/ 1521 h 2453"/>
              <a:gd name="T56" fmla="*/ 476 w 2506"/>
              <a:gd name="T57" fmla="*/ 1521 h 2453"/>
              <a:gd name="T58" fmla="*/ 1090 w 2506"/>
              <a:gd name="T59" fmla="*/ 1638 h 2453"/>
              <a:gd name="T60" fmla="*/ 1148 w 2506"/>
              <a:gd name="T61" fmla="*/ 1823 h 2453"/>
              <a:gd name="T62" fmla="*/ 1212 w 2506"/>
              <a:gd name="T63" fmla="*/ 567 h 2453"/>
              <a:gd name="T64" fmla="*/ 2132 w 2506"/>
              <a:gd name="T65" fmla="*/ 201 h 2453"/>
              <a:gd name="T66" fmla="*/ 1421 w 2506"/>
              <a:gd name="T67" fmla="*/ 1471 h 2453"/>
              <a:gd name="T68" fmla="*/ 1212 w 2506"/>
              <a:gd name="T69" fmla="*/ 567 h 2453"/>
              <a:gd name="T70" fmla="*/ 2248 w 2506"/>
              <a:gd name="T71" fmla="*/ 135 h 2453"/>
              <a:gd name="T72" fmla="*/ 2203 w 2506"/>
              <a:gd name="T73" fmla="*/ 1915 h 2453"/>
              <a:gd name="T74" fmla="*/ 2319 w 2506"/>
              <a:gd name="T75" fmla="*/ 1169 h 2453"/>
              <a:gd name="T76" fmla="*/ 2371 w 2506"/>
              <a:gd name="T77" fmla="*/ 1017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6" h="2453">
                <a:moveTo>
                  <a:pt x="2384" y="735"/>
                </a:moveTo>
                <a:cubicBezTo>
                  <a:pt x="2384" y="122"/>
                  <a:pt x="2384" y="122"/>
                  <a:pt x="2384" y="122"/>
                </a:cubicBezTo>
                <a:cubicBezTo>
                  <a:pt x="2384" y="54"/>
                  <a:pt x="2329" y="0"/>
                  <a:pt x="2261" y="0"/>
                </a:cubicBezTo>
                <a:cubicBezTo>
                  <a:pt x="2190" y="0"/>
                  <a:pt x="2190" y="0"/>
                  <a:pt x="2190" y="0"/>
                </a:cubicBezTo>
                <a:cubicBezTo>
                  <a:pt x="2138" y="0"/>
                  <a:pt x="2094" y="32"/>
                  <a:pt x="2076" y="78"/>
                </a:cubicBezTo>
                <a:cubicBezTo>
                  <a:pt x="1389" y="432"/>
                  <a:pt x="1389" y="432"/>
                  <a:pt x="1389" y="432"/>
                </a:cubicBezTo>
                <a:cubicBezTo>
                  <a:pt x="1248" y="432"/>
                  <a:pt x="1248" y="432"/>
                  <a:pt x="1248" y="432"/>
                </a:cubicBezTo>
                <a:cubicBezTo>
                  <a:pt x="1224" y="401"/>
                  <a:pt x="1186" y="382"/>
                  <a:pt x="1145" y="382"/>
                </a:cubicBezTo>
                <a:cubicBezTo>
                  <a:pt x="476" y="382"/>
                  <a:pt x="476" y="382"/>
                  <a:pt x="476" y="382"/>
                </a:cubicBezTo>
                <a:cubicBezTo>
                  <a:pt x="382" y="382"/>
                  <a:pt x="291" y="416"/>
                  <a:pt x="220" y="477"/>
                </a:cubicBezTo>
                <a:cubicBezTo>
                  <a:pt x="166" y="523"/>
                  <a:pt x="126" y="583"/>
                  <a:pt x="104" y="650"/>
                </a:cubicBezTo>
                <a:cubicBezTo>
                  <a:pt x="42" y="682"/>
                  <a:pt x="0" y="746"/>
                  <a:pt x="0" y="819"/>
                </a:cubicBezTo>
                <a:cubicBezTo>
                  <a:pt x="0" y="1219"/>
                  <a:pt x="0" y="1219"/>
                  <a:pt x="0" y="1219"/>
                </a:cubicBezTo>
                <a:cubicBezTo>
                  <a:pt x="0" y="1293"/>
                  <a:pt x="42" y="1357"/>
                  <a:pt x="104" y="1388"/>
                </a:cubicBezTo>
                <a:cubicBezTo>
                  <a:pt x="126" y="1455"/>
                  <a:pt x="166" y="1515"/>
                  <a:pt x="220" y="1561"/>
                </a:cubicBezTo>
                <a:cubicBezTo>
                  <a:pt x="280" y="1613"/>
                  <a:pt x="355" y="1646"/>
                  <a:pt x="434" y="1654"/>
                </a:cubicBezTo>
                <a:cubicBezTo>
                  <a:pt x="642" y="2317"/>
                  <a:pt x="642" y="2317"/>
                  <a:pt x="642" y="2317"/>
                </a:cubicBezTo>
                <a:cubicBezTo>
                  <a:pt x="668" y="2398"/>
                  <a:pt x="744" y="2453"/>
                  <a:pt x="833" y="2453"/>
                </a:cubicBezTo>
                <a:cubicBezTo>
                  <a:pt x="855" y="2453"/>
                  <a:pt x="876" y="2450"/>
                  <a:pt x="897" y="2443"/>
                </a:cubicBezTo>
                <a:cubicBezTo>
                  <a:pt x="1168" y="2358"/>
                  <a:pt x="1168" y="2358"/>
                  <a:pt x="1168" y="2358"/>
                </a:cubicBezTo>
                <a:cubicBezTo>
                  <a:pt x="1219" y="2342"/>
                  <a:pt x="1262" y="2308"/>
                  <a:pt x="1288" y="2263"/>
                </a:cubicBezTo>
                <a:cubicBezTo>
                  <a:pt x="1315" y="2216"/>
                  <a:pt x="1321" y="2160"/>
                  <a:pt x="1305" y="2109"/>
                </a:cubicBezTo>
                <a:cubicBezTo>
                  <a:pt x="1246" y="1921"/>
                  <a:pt x="1246" y="1921"/>
                  <a:pt x="1246" y="1921"/>
                </a:cubicBezTo>
                <a:cubicBezTo>
                  <a:pt x="1274" y="1904"/>
                  <a:pt x="1274" y="1904"/>
                  <a:pt x="1274" y="1904"/>
                </a:cubicBezTo>
                <a:cubicBezTo>
                  <a:pt x="1330" y="1869"/>
                  <a:pt x="1347" y="1795"/>
                  <a:pt x="1313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312" y="1739"/>
                  <a:pt x="1312" y="1739"/>
                  <a:pt x="1312" y="1739"/>
                </a:cubicBezTo>
                <a:cubicBezTo>
                  <a:pt x="1237" y="1618"/>
                  <a:pt x="1237" y="1618"/>
                  <a:pt x="1237" y="1618"/>
                </a:cubicBezTo>
                <a:cubicBezTo>
                  <a:pt x="1241" y="1614"/>
                  <a:pt x="1244" y="1611"/>
                  <a:pt x="1248" y="1606"/>
                </a:cubicBezTo>
                <a:cubicBezTo>
                  <a:pt x="1389" y="1606"/>
                  <a:pt x="1389" y="1606"/>
                  <a:pt x="1389" y="1606"/>
                </a:cubicBezTo>
                <a:cubicBezTo>
                  <a:pt x="2072" y="1958"/>
                  <a:pt x="2072" y="1958"/>
                  <a:pt x="2072" y="1958"/>
                </a:cubicBezTo>
                <a:cubicBezTo>
                  <a:pt x="2085" y="2011"/>
                  <a:pt x="2133" y="2051"/>
                  <a:pt x="2190" y="2051"/>
                </a:cubicBezTo>
                <a:cubicBezTo>
                  <a:pt x="2261" y="2051"/>
                  <a:pt x="2261" y="2051"/>
                  <a:pt x="2261" y="2051"/>
                </a:cubicBezTo>
                <a:cubicBezTo>
                  <a:pt x="2329" y="2051"/>
                  <a:pt x="2384" y="1996"/>
                  <a:pt x="2384" y="1928"/>
                </a:cubicBezTo>
                <a:cubicBezTo>
                  <a:pt x="2384" y="1299"/>
                  <a:pt x="2384" y="1299"/>
                  <a:pt x="2384" y="1299"/>
                </a:cubicBezTo>
                <a:cubicBezTo>
                  <a:pt x="2461" y="1226"/>
                  <a:pt x="2506" y="1124"/>
                  <a:pt x="2506" y="1017"/>
                </a:cubicBezTo>
                <a:cubicBezTo>
                  <a:pt x="2506" y="909"/>
                  <a:pt x="2461" y="807"/>
                  <a:pt x="2384" y="735"/>
                </a:cubicBezTo>
                <a:close/>
                <a:moveTo>
                  <a:pt x="833" y="2318"/>
                </a:moveTo>
                <a:cubicBezTo>
                  <a:pt x="804" y="2318"/>
                  <a:pt x="779" y="2301"/>
                  <a:pt x="771" y="2276"/>
                </a:cubicBezTo>
                <a:cubicBezTo>
                  <a:pt x="556" y="1592"/>
                  <a:pt x="556" y="1592"/>
                  <a:pt x="556" y="1592"/>
                </a:cubicBezTo>
                <a:cubicBezTo>
                  <a:pt x="1001" y="1592"/>
                  <a:pt x="1001" y="1592"/>
                  <a:pt x="1001" y="1592"/>
                </a:cubicBezTo>
                <a:cubicBezTo>
                  <a:pt x="1176" y="2149"/>
                  <a:pt x="1176" y="2149"/>
                  <a:pt x="1176" y="2149"/>
                </a:cubicBezTo>
                <a:cubicBezTo>
                  <a:pt x="1181" y="2164"/>
                  <a:pt x="1179" y="2181"/>
                  <a:pt x="1170" y="2196"/>
                </a:cubicBezTo>
                <a:cubicBezTo>
                  <a:pt x="1161" y="2212"/>
                  <a:pt x="1146" y="2223"/>
                  <a:pt x="1128" y="2229"/>
                </a:cubicBezTo>
                <a:cubicBezTo>
                  <a:pt x="856" y="2314"/>
                  <a:pt x="856" y="2314"/>
                  <a:pt x="856" y="2314"/>
                </a:cubicBezTo>
                <a:cubicBezTo>
                  <a:pt x="849" y="2317"/>
                  <a:pt x="841" y="2318"/>
                  <a:pt x="833" y="2318"/>
                </a:cubicBezTo>
                <a:close/>
                <a:moveTo>
                  <a:pt x="136" y="1219"/>
                </a:moveTo>
                <a:cubicBezTo>
                  <a:pt x="136" y="819"/>
                  <a:pt x="136" y="819"/>
                  <a:pt x="136" y="819"/>
                </a:cubicBezTo>
                <a:cubicBezTo>
                  <a:pt x="136" y="806"/>
                  <a:pt x="140" y="795"/>
                  <a:pt x="147" y="785"/>
                </a:cubicBezTo>
                <a:cubicBezTo>
                  <a:pt x="147" y="1253"/>
                  <a:pt x="147" y="1253"/>
                  <a:pt x="147" y="1253"/>
                </a:cubicBezTo>
                <a:cubicBezTo>
                  <a:pt x="140" y="1244"/>
                  <a:pt x="136" y="1232"/>
                  <a:pt x="136" y="1219"/>
                </a:cubicBezTo>
                <a:close/>
                <a:moveTo>
                  <a:pt x="219" y="1264"/>
                </a:moveTo>
                <a:cubicBezTo>
                  <a:pt x="219" y="774"/>
                  <a:pt x="219" y="774"/>
                  <a:pt x="219" y="774"/>
                </a:cubicBezTo>
                <a:cubicBezTo>
                  <a:pt x="219" y="632"/>
                  <a:pt x="334" y="517"/>
                  <a:pt x="476" y="517"/>
                </a:cubicBezTo>
                <a:cubicBezTo>
                  <a:pt x="1140" y="517"/>
                  <a:pt x="1140" y="517"/>
                  <a:pt x="1140" y="517"/>
                </a:cubicBezTo>
                <a:cubicBezTo>
                  <a:pt x="1140" y="1521"/>
                  <a:pt x="1140" y="1521"/>
                  <a:pt x="1140" y="1521"/>
                </a:cubicBezTo>
                <a:cubicBezTo>
                  <a:pt x="1054" y="1521"/>
                  <a:pt x="1054" y="1521"/>
                  <a:pt x="1054" y="1521"/>
                </a:cubicBezTo>
                <a:cubicBezTo>
                  <a:pt x="476" y="1521"/>
                  <a:pt x="476" y="1521"/>
                  <a:pt x="476" y="1521"/>
                </a:cubicBezTo>
                <a:cubicBezTo>
                  <a:pt x="334" y="1521"/>
                  <a:pt x="219" y="1406"/>
                  <a:pt x="219" y="1264"/>
                </a:cubicBezTo>
                <a:close/>
                <a:moveTo>
                  <a:pt x="1090" y="1638"/>
                </a:moveTo>
                <a:cubicBezTo>
                  <a:pt x="1189" y="1797"/>
                  <a:pt x="1189" y="1797"/>
                  <a:pt x="1189" y="1797"/>
                </a:cubicBezTo>
                <a:cubicBezTo>
                  <a:pt x="1148" y="1823"/>
                  <a:pt x="1148" y="1823"/>
                  <a:pt x="1148" y="1823"/>
                </a:cubicBezTo>
                <a:lnTo>
                  <a:pt x="1090" y="1638"/>
                </a:lnTo>
                <a:close/>
                <a:moveTo>
                  <a:pt x="1212" y="567"/>
                </a:moveTo>
                <a:cubicBezTo>
                  <a:pt x="1421" y="567"/>
                  <a:pt x="1421" y="567"/>
                  <a:pt x="1421" y="567"/>
                </a:cubicBezTo>
                <a:cubicBezTo>
                  <a:pt x="2132" y="201"/>
                  <a:pt x="2132" y="201"/>
                  <a:pt x="2132" y="201"/>
                </a:cubicBezTo>
                <a:cubicBezTo>
                  <a:pt x="2132" y="1837"/>
                  <a:pt x="2132" y="1837"/>
                  <a:pt x="2132" y="1837"/>
                </a:cubicBezTo>
                <a:cubicBezTo>
                  <a:pt x="1421" y="1471"/>
                  <a:pt x="1421" y="1471"/>
                  <a:pt x="1421" y="1471"/>
                </a:cubicBezTo>
                <a:cubicBezTo>
                  <a:pt x="1212" y="1471"/>
                  <a:pt x="1212" y="1471"/>
                  <a:pt x="1212" y="1471"/>
                </a:cubicBezTo>
                <a:lnTo>
                  <a:pt x="1212" y="567"/>
                </a:lnTo>
                <a:close/>
                <a:moveTo>
                  <a:pt x="2203" y="135"/>
                </a:moveTo>
                <a:cubicBezTo>
                  <a:pt x="2248" y="135"/>
                  <a:pt x="2248" y="135"/>
                  <a:pt x="2248" y="135"/>
                </a:cubicBezTo>
                <a:cubicBezTo>
                  <a:pt x="2248" y="1915"/>
                  <a:pt x="2248" y="1915"/>
                  <a:pt x="2248" y="1915"/>
                </a:cubicBezTo>
                <a:cubicBezTo>
                  <a:pt x="2203" y="1915"/>
                  <a:pt x="2203" y="1915"/>
                  <a:pt x="2203" y="1915"/>
                </a:cubicBezTo>
                <a:lnTo>
                  <a:pt x="2203" y="135"/>
                </a:lnTo>
                <a:close/>
                <a:moveTo>
                  <a:pt x="2319" y="1169"/>
                </a:moveTo>
                <a:cubicBezTo>
                  <a:pt x="2319" y="865"/>
                  <a:pt x="2319" y="865"/>
                  <a:pt x="2319" y="865"/>
                </a:cubicBezTo>
                <a:cubicBezTo>
                  <a:pt x="2352" y="907"/>
                  <a:pt x="2371" y="960"/>
                  <a:pt x="2371" y="1017"/>
                </a:cubicBezTo>
                <a:cubicBezTo>
                  <a:pt x="2371" y="1074"/>
                  <a:pt x="2352" y="1126"/>
                  <a:pt x="2319" y="11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Freeform 81">
            <a:extLst>
              <a:ext uri="{FF2B5EF4-FFF2-40B4-BE49-F238E27FC236}">
                <a16:creationId xmlns="" xmlns:a16="http://schemas.microsoft.com/office/drawing/2014/main" id="{797A4102-AC4B-47ED-B5DB-84C7FDE117B8}"/>
              </a:ext>
            </a:extLst>
          </p:cNvPr>
          <p:cNvSpPr>
            <a:spLocks/>
          </p:cNvSpPr>
          <p:nvPr/>
        </p:nvSpPr>
        <p:spPr bwMode="auto">
          <a:xfrm>
            <a:off x="3168406" y="4458426"/>
            <a:ext cx="314008" cy="304883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7" name="Freeform 9">
            <a:extLst>
              <a:ext uri="{FF2B5EF4-FFF2-40B4-BE49-F238E27FC236}">
                <a16:creationId xmlns="" xmlns:a16="http://schemas.microsoft.com/office/drawing/2014/main" id="{2C40DDA7-C12B-4ABA-A6F2-AD0BB66981B3}"/>
              </a:ext>
            </a:extLst>
          </p:cNvPr>
          <p:cNvSpPr>
            <a:spLocks noEditPoints="1"/>
          </p:cNvSpPr>
          <p:nvPr/>
        </p:nvSpPr>
        <p:spPr bwMode="auto">
          <a:xfrm>
            <a:off x="4774900" y="4441857"/>
            <a:ext cx="338021" cy="33802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8 w 128"/>
              <a:gd name="T11" fmla="*/ 48 h 128"/>
              <a:gd name="T12" fmla="*/ 97 w 128"/>
              <a:gd name="T13" fmla="*/ 33 h 128"/>
              <a:gd name="T14" fmla="*/ 82 w 128"/>
              <a:gd name="T15" fmla="*/ 11 h 128"/>
              <a:gd name="T16" fmla="*/ 118 w 128"/>
              <a:gd name="T17" fmla="*/ 48 h 128"/>
              <a:gd name="T18" fmla="*/ 96 w 128"/>
              <a:gd name="T19" fmla="*/ 64 h 128"/>
              <a:gd name="T20" fmla="*/ 94 w 128"/>
              <a:gd name="T21" fmla="*/ 81 h 128"/>
              <a:gd name="T22" fmla="*/ 65 w 128"/>
              <a:gd name="T23" fmla="*/ 75 h 128"/>
              <a:gd name="T24" fmla="*/ 36 w 128"/>
              <a:gd name="T25" fmla="*/ 81 h 128"/>
              <a:gd name="T26" fmla="*/ 34 w 128"/>
              <a:gd name="T27" fmla="*/ 64 h 128"/>
              <a:gd name="T28" fmla="*/ 39 w 128"/>
              <a:gd name="T29" fmla="*/ 39 h 128"/>
              <a:gd name="T30" fmla="*/ 65 w 128"/>
              <a:gd name="T31" fmla="*/ 33 h 128"/>
              <a:gd name="T32" fmla="*/ 91 w 128"/>
              <a:gd name="T33" fmla="*/ 39 h 128"/>
              <a:gd name="T34" fmla="*/ 96 w 128"/>
              <a:gd name="T35" fmla="*/ 64 h 128"/>
              <a:gd name="T36" fmla="*/ 65 w 128"/>
              <a:gd name="T37" fmla="*/ 8 h 128"/>
              <a:gd name="T38" fmla="*/ 68 w 128"/>
              <a:gd name="T39" fmla="*/ 8 h 128"/>
              <a:gd name="T40" fmla="*/ 87 w 128"/>
              <a:gd name="T41" fmla="*/ 29 h 128"/>
              <a:gd name="T42" fmla="*/ 65 w 128"/>
              <a:gd name="T43" fmla="*/ 26 h 128"/>
              <a:gd name="T44" fmla="*/ 45 w 128"/>
              <a:gd name="T45" fmla="*/ 29 h 128"/>
              <a:gd name="T46" fmla="*/ 65 w 128"/>
              <a:gd name="T47" fmla="*/ 8 h 128"/>
              <a:gd name="T48" fmla="*/ 50 w 128"/>
              <a:gd name="T49" fmla="*/ 10 h 128"/>
              <a:gd name="T50" fmla="*/ 34 w 128"/>
              <a:gd name="T51" fmla="*/ 33 h 128"/>
              <a:gd name="T52" fmla="*/ 10 w 128"/>
              <a:gd name="T53" fmla="*/ 51 h 128"/>
              <a:gd name="T54" fmla="*/ 50 w 128"/>
              <a:gd name="T55" fmla="*/ 10 h 128"/>
              <a:gd name="T56" fmla="*/ 16 w 128"/>
              <a:gd name="T57" fmla="*/ 93 h 128"/>
              <a:gd name="T58" fmla="*/ 8 w 128"/>
              <a:gd name="T59" fmla="*/ 65 h 128"/>
              <a:gd name="T60" fmla="*/ 30 w 128"/>
              <a:gd name="T61" fmla="*/ 44 h 128"/>
              <a:gd name="T62" fmla="*/ 27 w 128"/>
              <a:gd name="T63" fmla="*/ 64 h 128"/>
              <a:gd name="T64" fmla="*/ 29 w 128"/>
              <a:gd name="T65" fmla="*/ 84 h 128"/>
              <a:gd name="T66" fmla="*/ 16 w 128"/>
              <a:gd name="T67" fmla="*/ 93 h 128"/>
              <a:gd name="T68" fmla="*/ 20 w 128"/>
              <a:gd name="T69" fmla="*/ 99 h 128"/>
              <a:gd name="T70" fmla="*/ 32 w 128"/>
              <a:gd name="T71" fmla="*/ 91 h 128"/>
              <a:gd name="T72" fmla="*/ 50 w 128"/>
              <a:gd name="T73" fmla="*/ 119 h 128"/>
              <a:gd name="T74" fmla="*/ 20 w 128"/>
              <a:gd name="T75" fmla="*/ 99 h 128"/>
              <a:gd name="T76" fmla="*/ 68 w 128"/>
              <a:gd name="T77" fmla="*/ 121 h 128"/>
              <a:gd name="T78" fmla="*/ 65 w 128"/>
              <a:gd name="T79" fmla="*/ 121 h 128"/>
              <a:gd name="T80" fmla="*/ 39 w 128"/>
              <a:gd name="T81" fmla="*/ 88 h 128"/>
              <a:gd name="T82" fmla="*/ 65 w 128"/>
              <a:gd name="T83" fmla="*/ 83 h 128"/>
              <a:gd name="T84" fmla="*/ 92 w 128"/>
              <a:gd name="T85" fmla="*/ 88 h 128"/>
              <a:gd name="T86" fmla="*/ 68 w 128"/>
              <a:gd name="T87" fmla="*/ 121 h 128"/>
              <a:gd name="T88" fmla="*/ 82 w 128"/>
              <a:gd name="T89" fmla="*/ 118 h 128"/>
              <a:gd name="T90" fmla="*/ 99 w 128"/>
              <a:gd name="T91" fmla="*/ 91 h 128"/>
              <a:gd name="T92" fmla="*/ 109 w 128"/>
              <a:gd name="T93" fmla="*/ 98 h 128"/>
              <a:gd name="T94" fmla="*/ 82 w 128"/>
              <a:gd name="T95" fmla="*/ 118 h 128"/>
              <a:gd name="T96" fmla="*/ 101 w 128"/>
              <a:gd name="T97" fmla="*/ 84 h 128"/>
              <a:gd name="T98" fmla="*/ 104 w 128"/>
              <a:gd name="T99" fmla="*/ 64 h 128"/>
              <a:gd name="T100" fmla="*/ 101 w 128"/>
              <a:gd name="T101" fmla="*/ 44 h 128"/>
              <a:gd name="T102" fmla="*/ 121 w 128"/>
              <a:gd name="T103" fmla="*/ 62 h 128"/>
              <a:gd name="T104" fmla="*/ 121 w 128"/>
              <a:gd name="T105" fmla="*/ 64 h 128"/>
              <a:gd name="T106" fmla="*/ 114 w 128"/>
              <a:gd name="T107" fmla="*/ 92 h 128"/>
              <a:gd name="T108" fmla="*/ 101 w 128"/>
              <a:gd name="T109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8" y="48"/>
                </a:moveTo>
                <a:cubicBezTo>
                  <a:pt x="112" y="42"/>
                  <a:pt x="105" y="37"/>
                  <a:pt x="97" y="33"/>
                </a:cubicBezTo>
                <a:cubicBezTo>
                  <a:pt x="93" y="25"/>
                  <a:pt x="88" y="17"/>
                  <a:pt x="82" y="11"/>
                </a:cubicBezTo>
                <a:cubicBezTo>
                  <a:pt x="99" y="17"/>
                  <a:pt x="113" y="30"/>
                  <a:pt x="118" y="48"/>
                </a:cubicBezTo>
                <a:close/>
                <a:moveTo>
                  <a:pt x="96" y="64"/>
                </a:moveTo>
                <a:cubicBezTo>
                  <a:pt x="96" y="70"/>
                  <a:pt x="96" y="76"/>
                  <a:pt x="94" y="81"/>
                </a:cubicBezTo>
                <a:cubicBezTo>
                  <a:pt x="85" y="77"/>
                  <a:pt x="76" y="75"/>
                  <a:pt x="65" y="75"/>
                </a:cubicBezTo>
                <a:cubicBezTo>
                  <a:pt x="55" y="75"/>
                  <a:pt x="45" y="77"/>
                  <a:pt x="36" y="81"/>
                </a:cubicBezTo>
                <a:cubicBezTo>
                  <a:pt x="35" y="76"/>
                  <a:pt x="34" y="70"/>
                  <a:pt x="34" y="64"/>
                </a:cubicBezTo>
                <a:cubicBezTo>
                  <a:pt x="34" y="55"/>
                  <a:pt x="36" y="47"/>
                  <a:pt x="39" y="39"/>
                </a:cubicBezTo>
                <a:cubicBezTo>
                  <a:pt x="47" y="35"/>
                  <a:pt x="56" y="33"/>
                  <a:pt x="65" y="33"/>
                </a:cubicBezTo>
                <a:cubicBezTo>
                  <a:pt x="75" y="33"/>
                  <a:pt x="83" y="35"/>
                  <a:pt x="91" y="39"/>
                </a:cubicBezTo>
                <a:cubicBezTo>
                  <a:pt x="95" y="47"/>
                  <a:pt x="96" y="55"/>
                  <a:pt x="96" y="64"/>
                </a:cubicBezTo>
                <a:close/>
                <a:moveTo>
                  <a:pt x="65" y="8"/>
                </a:moveTo>
                <a:cubicBezTo>
                  <a:pt x="66" y="8"/>
                  <a:pt x="67" y="8"/>
                  <a:pt x="68" y="8"/>
                </a:cubicBezTo>
                <a:cubicBezTo>
                  <a:pt x="75" y="14"/>
                  <a:pt x="82" y="21"/>
                  <a:pt x="87" y="29"/>
                </a:cubicBezTo>
                <a:cubicBezTo>
                  <a:pt x="80" y="27"/>
                  <a:pt x="73" y="26"/>
                  <a:pt x="65" y="26"/>
                </a:cubicBezTo>
                <a:cubicBezTo>
                  <a:pt x="58" y="26"/>
                  <a:pt x="51" y="27"/>
                  <a:pt x="45" y="29"/>
                </a:cubicBezTo>
                <a:cubicBezTo>
                  <a:pt x="50" y="20"/>
                  <a:pt x="57" y="13"/>
                  <a:pt x="65" y="8"/>
                </a:cubicBezTo>
                <a:close/>
                <a:moveTo>
                  <a:pt x="50" y="10"/>
                </a:moveTo>
                <a:cubicBezTo>
                  <a:pt x="43" y="16"/>
                  <a:pt x="38" y="24"/>
                  <a:pt x="34" y="33"/>
                </a:cubicBezTo>
                <a:cubicBezTo>
                  <a:pt x="25" y="37"/>
                  <a:pt x="16" y="43"/>
                  <a:pt x="10" y="51"/>
                </a:cubicBezTo>
                <a:cubicBezTo>
                  <a:pt x="15" y="31"/>
                  <a:pt x="30" y="15"/>
                  <a:pt x="50" y="10"/>
                </a:cubicBezTo>
                <a:close/>
                <a:moveTo>
                  <a:pt x="16" y="93"/>
                </a:moveTo>
                <a:cubicBezTo>
                  <a:pt x="11" y="85"/>
                  <a:pt x="8" y="75"/>
                  <a:pt x="8" y="65"/>
                </a:cubicBezTo>
                <a:cubicBezTo>
                  <a:pt x="13" y="57"/>
                  <a:pt x="21" y="49"/>
                  <a:pt x="30" y="44"/>
                </a:cubicBezTo>
                <a:cubicBezTo>
                  <a:pt x="28" y="50"/>
                  <a:pt x="27" y="57"/>
                  <a:pt x="27" y="64"/>
                </a:cubicBezTo>
                <a:cubicBezTo>
                  <a:pt x="27" y="71"/>
                  <a:pt x="28" y="78"/>
                  <a:pt x="29" y="84"/>
                </a:cubicBezTo>
                <a:cubicBezTo>
                  <a:pt x="25" y="87"/>
                  <a:pt x="20" y="90"/>
                  <a:pt x="16" y="93"/>
                </a:cubicBezTo>
                <a:close/>
                <a:moveTo>
                  <a:pt x="20" y="99"/>
                </a:moveTo>
                <a:cubicBezTo>
                  <a:pt x="24" y="96"/>
                  <a:pt x="28" y="94"/>
                  <a:pt x="32" y="91"/>
                </a:cubicBezTo>
                <a:cubicBezTo>
                  <a:pt x="36" y="102"/>
                  <a:pt x="42" y="111"/>
                  <a:pt x="50" y="119"/>
                </a:cubicBezTo>
                <a:cubicBezTo>
                  <a:pt x="38" y="116"/>
                  <a:pt x="28" y="109"/>
                  <a:pt x="20" y="99"/>
                </a:cubicBezTo>
                <a:close/>
                <a:moveTo>
                  <a:pt x="68" y="121"/>
                </a:moveTo>
                <a:cubicBezTo>
                  <a:pt x="67" y="121"/>
                  <a:pt x="66" y="121"/>
                  <a:pt x="65" y="121"/>
                </a:cubicBezTo>
                <a:cubicBezTo>
                  <a:pt x="53" y="113"/>
                  <a:pt x="44" y="102"/>
                  <a:pt x="39" y="88"/>
                </a:cubicBezTo>
                <a:cubicBezTo>
                  <a:pt x="47" y="85"/>
                  <a:pt x="56" y="83"/>
                  <a:pt x="65" y="83"/>
                </a:cubicBezTo>
                <a:cubicBezTo>
                  <a:pt x="75" y="83"/>
                  <a:pt x="84" y="85"/>
                  <a:pt x="92" y="88"/>
                </a:cubicBezTo>
                <a:cubicBezTo>
                  <a:pt x="87" y="101"/>
                  <a:pt x="79" y="113"/>
                  <a:pt x="68" y="121"/>
                </a:cubicBezTo>
                <a:close/>
                <a:moveTo>
                  <a:pt x="82" y="118"/>
                </a:moveTo>
                <a:cubicBezTo>
                  <a:pt x="89" y="110"/>
                  <a:pt x="95" y="101"/>
                  <a:pt x="99" y="91"/>
                </a:cubicBezTo>
                <a:cubicBezTo>
                  <a:pt x="103" y="93"/>
                  <a:pt x="106" y="96"/>
                  <a:pt x="109" y="98"/>
                </a:cubicBezTo>
                <a:cubicBezTo>
                  <a:pt x="103" y="107"/>
                  <a:pt x="93" y="114"/>
                  <a:pt x="82" y="118"/>
                </a:cubicBezTo>
                <a:close/>
                <a:moveTo>
                  <a:pt x="101" y="84"/>
                </a:moveTo>
                <a:cubicBezTo>
                  <a:pt x="103" y="78"/>
                  <a:pt x="104" y="71"/>
                  <a:pt x="104" y="64"/>
                </a:cubicBezTo>
                <a:cubicBezTo>
                  <a:pt x="104" y="57"/>
                  <a:pt x="103" y="50"/>
                  <a:pt x="101" y="44"/>
                </a:cubicBezTo>
                <a:cubicBezTo>
                  <a:pt x="109" y="48"/>
                  <a:pt x="116" y="55"/>
                  <a:pt x="121" y="62"/>
                </a:cubicBezTo>
                <a:cubicBezTo>
                  <a:pt x="121" y="63"/>
                  <a:pt x="121" y="64"/>
                  <a:pt x="121" y="64"/>
                </a:cubicBezTo>
                <a:cubicBezTo>
                  <a:pt x="121" y="75"/>
                  <a:pt x="118" y="84"/>
                  <a:pt x="114" y="92"/>
                </a:cubicBezTo>
                <a:cubicBezTo>
                  <a:pt x="110" y="89"/>
                  <a:pt x="106" y="86"/>
                  <a:pt x="101" y="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98" name="Group 97">
            <a:extLst>
              <a:ext uri="{FF2B5EF4-FFF2-40B4-BE49-F238E27FC236}">
                <a16:creationId xmlns="" xmlns:a16="http://schemas.microsoft.com/office/drawing/2014/main" id="{5F265E56-A4EB-4FAB-9D4E-A1069A2EFDAD}"/>
              </a:ext>
            </a:extLst>
          </p:cNvPr>
          <p:cNvGrpSpPr/>
          <p:nvPr/>
        </p:nvGrpSpPr>
        <p:grpSpPr>
          <a:xfrm>
            <a:off x="3998849" y="4432766"/>
            <a:ext cx="270652" cy="356203"/>
            <a:chOff x="5081588" y="1744663"/>
            <a:chExt cx="552450" cy="727075"/>
          </a:xfrm>
          <a:solidFill>
            <a:schemeClr val="tx1"/>
          </a:solidFill>
        </p:grpSpPr>
        <p:sp>
          <p:nvSpPr>
            <p:cNvPr id="99" name="Freeform 65">
              <a:extLst>
                <a:ext uri="{FF2B5EF4-FFF2-40B4-BE49-F238E27FC236}">
                  <a16:creationId xmlns="" xmlns:a16="http://schemas.microsoft.com/office/drawing/2014/main" id="{B800A90E-624B-4BA5-9932-4C4B9918EB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1588" y="1744663"/>
              <a:ext cx="552450" cy="727075"/>
            </a:xfrm>
            <a:custGeom>
              <a:avLst/>
              <a:gdLst>
                <a:gd name="T0" fmla="*/ 884 w 971"/>
                <a:gd name="T1" fmla="*/ 207 h 1283"/>
                <a:gd name="T2" fmla="*/ 715 w 971"/>
                <a:gd name="T3" fmla="*/ 207 h 1283"/>
                <a:gd name="T4" fmla="*/ 715 w 971"/>
                <a:gd name="T5" fmla="*/ 192 h 1283"/>
                <a:gd name="T6" fmla="*/ 673 w 971"/>
                <a:gd name="T7" fmla="*/ 150 h 1283"/>
                <a:gd name="T8" fmla="*/ 578 w 971"/>
                <a:gd name="T9" fmla="*/ 150 h 1283"/>
                <a:gd name="T10" fmla="*/ 589 w 971"/>
                <a:gd name="T11" fmla="*/ 103 h 1283"/>
                <a:gd name="T12" fmla="*/ 485 w 971"/>
                <a:gd name="T13" fmla="*/ 0 h 1283"/>
                <a:gd name="T14" fmla="*/ 382 w 971"/>
                <a:gd name="T15" fmla="*/ 103 h 1283"/>
                <a:gd name="T16" fmla="*/ 393 w 971"/>
                <a:gd name="T17" fmla="*/ 150 h 1283"/>
                <a:gd name="T18" fmla="*/ 297 w 971"/>
                <a:gd name="T19" fmla="*/ 150 h 1283"/>
                <a:gd name="T20" fmla="*/ 255 w 971"/>
                <a:gd name="T21" fmla="*/ 192 h 1283"/>
                <a:gd name="T22" fmla="*/ 255 w 971"/>
                <a:gd name="T23" fmla="*/ 207 h 1283"/>
                <a:gd name="T24" fmla="*/ 87 w 971"/>
                <a:gd name="T25" fmla="*/ 207 h 1283"/>
                <a:gd name="T26" fmla="*/ 0 w 971"/>
                <a:gd name="T27" fmla="*/ 294 h 1283"/>
                <a:gd name="T28" fmla="*/ 0 w 971"/>
                <a:gd name="T29" fmla="*/ 1196 h 1283"/>
                <a:gd name="T30" fmla="*/ 87 w 971"/>
                <a:gd name="T31" fmla="*/ 1283 h 1283"/>
                <a:gd name="T32" fmla="*/ 884 w 971"/>
                <a:gd name="T33" fmla="*/ 1283 h 1283"/>
                <a:gd name="T34" fmla="*/ 971 w 971"/>
                <a:gd name="T35" fmla="*/ 1196 h 1283"/>
                <a:gd name="T36" fmla="*/ 971 w 971"/>
                <a:gd name="T37" fmla="*/ 294 h 1283"/>
                <a:gd name="T38" fmla="*/ 884 w 971"/>
                <a:gd name="T39" fmla="*/ 207 h 1283"/>
                <a:gd name="T40" fmla="*/ 485 w 971"/>
                <a:gd name="T41" fmla="*/ 59 h 1283"/>
                <a:gd name="T42" fmla="*/ 530 w 971"/>
                <a:gd name="T43" fmla="*/ 103 h 1283"/>
                <a:gd name="T44" fmla="*/ 485 w 971"/>
                <a:gd name="T45" fmla="*/ 148 h 1283"/>
                <a:gd name="T46" fmla="*/ 441 w 971"/>
                <a:gd name="T47" fmla="*/ 103 h 1283"/>
                <a:gd name="T48" fmla="*/ 485 w 971"/>
                <a:gd name="T49" fmla="*/ 59 h 1283"/>
                <a:gd name="T50" fmla="*/ 825 w 971"/>
                <a:gd name="T51" fmla="*/ 921 h 1283"/>
                <a:gd name="T52" fmla="*/ 659 w 971"/>
                <a:gd name="T53" fmla="*/ 921 h 1283"/>
                <a:gd name="T54" fmla="*/ 659 w 971"/>
                <a:gd name="T55" fmla="*/ 1087 h 1283"/>
                <a:gd name="T56" fmla="*/ 146 w 971"/>
                <a:gd name="T57" fmla="*/ 1087 h 1283"/>
                <a:gd name="T58" fmla="*/ 146 w 971"/>
                <a:gd name="T59" fmla="*/ 275 h 1283"/>
                <a:gd name="T60" fmla="*/ 255 w 971"/>
                <a:gd name="T61" fmla="*/ 275 h 1283"/>
                <a:gd name="T62" fmla="*/ 255 w 971"/>
                <a:gd name="T63" fmla="*/ 290 h 1283"/>
                <a:gd name="T64" fmla="*/ 297 w 971"/>
                <a:gd name="T65" fmla="*/ 332 h 1283"/>
                <a:gd name="T66" fmla="*/ 673 w 971"/>
                <a:gd name="T67" fmla="*/ 332 h 1283"/>
                <a:gd name="T68" fmla="*/ 715 w 971"/>
                <a:gd name="T69" fmla="*/ 290 h 1283"/>
                <a:gd name="T70" fmla="*/ 715 w 971"/>
                <a:gd name="T71" fmla="*/ 275 h 1283"/>
                <a:gd name="T72" fmla="*/ 825 w 971"/>
                <a:gd name="T73" fmla="*/ 275 h 1283"/>
                <a:gd name="T74" fmla="*/ 825 w 971"/>
                <a:gd name="T75" fmla="*/ 921 h 1283"/>
                <a:gd name="T76" fmla="*/ 802 w 971"/>
                <a:gd name="T77" fmla="*/ 953 h 1283"/>
                <a:gd name="T78" fmla="*/ 691 w 971"/>
                <a:gd name="T79" fmla="*/ 1065 h 1283"/>
                <a:gd name="T80" fmla="*/ 691 w 971"/>
                <a:gd name="T81" fmla="*/ 953 h 1283"/>
                <a:gd name="T82" fmla="*/ 802 w 971"/>
                <a:gd name="T83" fmla="*/ 953 h 1283"/>
                <a:gd name="T84" fmla="*/ 903 w 971"/>
                <a:gd name="T85" fmla="*/ 1196 h 1283"/>
                <a:gd name="T86" fmla="*/ 884 w 971"/>
                <a:gd name="T87" fmla="*/ 1215 h 1283"/>
                <a:gd name="T88" fmla="*/ 87 w 971"/>
                <a:gd name="T89" fmla="*/ 1215 h 1283"/>
                <a:gd name="T90" fmla="*/ 68 w 971"/>
                <a:gd name="T91" fmla="*/ 1196 h 1283"/>
                <a:gd name="T92" fmla="*/ 68 w 971"/>
                <a:gd name="T93" fmla="*/ 294 h 1283"/>
                <a:gd name="T94" fmla="*/ 87 w 971"/>
                <a:gd name="T95" fmla="*/ 275 h 1283"/>
                <a:gd name="T96" fmla="*/ 114 w 971"/>
                <a:gd name="T97" fmla="*/ 275 h 1283"/>
                <a:gd name="T98" fmla="*/ 114 w 971"/>
                <a:gd name="T99" fmla="*/ 1120 h 1283"/>
                <a:gd name="T100" fmla="*/ 681 w 971"/>
                <a:gd name="T101" fmla="*/ 1120 h 1283"/>
                <a:gd name="T102" fmla="*/ 686 w 971"/>
                <a:gd name="T103" fmla="*/ 1115 h 1283"/>
                <a:gd name="T104" fmla="*/ 852 w 971"/>
                <a:gd name="T105" fmla="*/ 948 h 1283"/>
                <a:gd name="T106" fmla="*/ 857 w 971"/>
                <a:gd name="T107" fmla="*/ 943 h 1283"/>
                <a:gd name="T108" fmla="*/ 857 w 971"/>
                <a:gd name="T109" fmla="*/ 275 h 1283"/>
                <a:gd name="T110" fmla="*/ 884 w 971"/>
                <a:gd name="T111" fmla="*/ 275 h 1283"/>
                <a:gd name="T112" fmla="*/ 903 w 971"/>
                <a:gd name="T113" fmla="*/ 294 h 1283"/>
                <a:gd name="T114" fmla="*/ 903 w 971"/>
                <a:gd name="T115" fmla="*/ 1196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71" h="1283">
                  <a:moveTo>
                    <a:pt x="884" y="207"/>
                  </a:moveTo>
                  <a:cubicBezTo>
                    <a:pt x="715" y="207"/>
                    <a:pt x="715" y="207"/>
                    <a:pt x="715" y="207"/>
                  </a:cubicBezTo>
                  <a:cubicBezTo>
                    <a:pt x="715" y="192"/>
                    <a:pt x="715" y="192"/>
                    <a:pt x="715" y="192"/>
                  </a:cubicBezTo>
                  <a:cubicBezTo>
                    <a:pt x="715" y="169"/>
                    <a:pt x="696" y="150"/>
                    <a:pt x="673" y="150"/>
                  </a:cubicBezTo>
                  <a:cubicBezTo>
                    <a:pt x="578" y="150"/>
                    <a:pt x="578" y="150"/>
                    <a:pt x="578" y="150"/>
                  </a:cubicBezTo>
                  <a:cubicBezTo>
                    <a:pt x="585" y="136"/>
                    <a:pt x="589" y="120"/>
                    <a:pt x="589" y="103"/>
                  </a:cubicBezTo>
                  <a:cubicBezTo>
                    <a:pt x="589" y="46"/>
                    <a:pt x="542" y="0"/>
                    <a:pt x="485" y="0"/>
                  </a:cubicBezTo>
                  <a:cubicBezTo>
                    <a:pt x="428" y="0"/>
                    <a:pt x="382" y="46"/>
                    <a:pt x="382" y="103"/>
                  </a:cubicBezTo>
                  <a:cubicBezTo>
                    <a:pt x="382" y="120"/>
                    <a:pt x="386" y="136"/>
                    <a:pt x="393" y="150"/>
                  </a:cubicBezTo>
                  <a:cubicBezTo>
                    <a:pt x="297" y="150"/>
                    <a:pt x="297" y="150"/>
                    <a:pt x="297" y="150"/>
                  </a:cubicBezTo>
                  <a:cubicBezTo>
                    <a:pt x="274" y="150"/>
                    <a:pt x="255" y="169"/>
                    <a:pt x="255" y="192"/>
                  </a:cubicBezTo>
                  <a:cubicBezTo>
                    <a:pt x="255" y="207"/>
                    <a:pt x="255" y="207"/>
                    <a:pt x="255" y="207"/>
                  </a:cubicBezTo>
                  <a:cubicBezTo>
                    <a:pt x="87" y="207"/>
                    <a:pt x="87" y="207"/>
                    <a:pt x="87" y="207"/>
                  </a:cubicBezTo>
                  <a:cubicBezTo>
                    <a:pt x="39" y="207"/>
                    <a:pt x="0" y="246"/>
                    <a:pt x="0" y="294"/>
                  </a:cubicBezTo>
                  <a:cubicBezTo>
                    <a:pt x="0" y="1196"/>
                    <a:pt x="0" y="1196"/>
                    <a:pt x="0" y="1196"/>
                  </a:cubicBezTo>
                  <a:cubicBezTo>
                    <a:pt x="0" y="1244"/>
                    <a:pt x="39" y="1283"/>
                    <a:pt x="87" y="1283"/>
                  </a:cubicBezTo>
                  <a:cubicBezTo>
                    <a:pt x="884" y="1283"/>
                    <a:pt x="884" y="1283"/>
                    <a:pt x="884" y="1283"/>
                  </a:cubicBezTo>
                  <a:cubicBezTo>
                    <a:pt x="932" y="1283"/>
                    <a:pt x="971" y="1244"/>
                    <a:pt x="971" y="1196"/>
                  </a:cubicBezTo>
                  <a:cubicBezTo>
                    <a:pt x="971" y="294"/>
                    <a:pt x="971" y="294"/>
                    <a:pt x="971" y="294"/>
                  </a:cubicBezTo>
                  <a:cubicBezTo>
                    <a:pt x="971" y="246"/>
                    <a:pt x="932" y="207"/>
                    <a:pt x="884" y="207"/>
                  </a:cubicBezTo>
                  <a:close/>
                  <a:moveTo>
                    <a:pt x="485" y="59"/>
                  </a:moveTo>
                  <a:cubicBezTo>
                    <a:pt x="510" y="59"/>
                    <a:pt x="530" y="79"/>
                    <a:pt x="530" y="103"/>
                  </a:cubicBezTo>
                  <a:cubicBezTo>
                    <a:pt x="530" y="128"/>
                    <a:pt x="510" y="148"/>
                    <a:pt x="485" y="148"/>
                  </a:cubicBezTo>
                  <a:cubicBezTo>
                    <a:pt x="461" y="148"/>
                    <a:pt x="441" y="128"/>
                    <a:pt x="441" y="103"/>
                  </a:cubicBezTo>
                  <a:cubicBezTo>
                    <a:pt x="441" y="79"/>
                    <a:pt x="461" y="59"/>
                    <a:pt x="485" y="59"/>
                  </a:cubicBezTo>
                  <a:close/>
                  <a:moveTo>
                    <a:pt x="825" y="921"/>
                  </a:moveTo>
                  <a:cubicBezTo>
                    <a:pt x="659" y="921"/>
                    <a:pt x="659" y="921"/>
                    <a:pt x="659" y="921"/>
                  </a:cubicBezTo>
                  <a:cubicBezTo>
                    <a:pt x="659" y="1087"/>
                    <a:pt x="659" y="1087"/>
                    <a:pt x="659" y="1087"/>
                  </a:cubicBezTo>
                  <a:cubicBezTo>
                    <a:pt x="146" y="1087"/>
                    <a:pt x="146" y="1087"/>
                    <a:pt x="146" y="1087"/>
                  </a:cubicBezTo>
                  <a:cubicBezTo>
                    <a:pt x="146" y="275"/>
                    <a:pt x="146" y="275"/>
                    <a:pt x="146" y="275"/>
                  </a:cubicBezTo>
                  <a:cubicBezTo>
                    <a:pt x="255" y="275"/>
                    <a:pt x="255" y="275"/>
                    <a:pt x="255" y="275"/>
                  </a:cubicBezTo>
                  <a:cubicBezTo>
                    <a:pt x="255" y="290"/>
                    <a:pt x="255" y="290"/>
                    <a:pt x="255" y="290"/>
                  </a:cubicBezTo>
                  <a:cubicBezTo>
                    <a:pt x="255" y="313"/>
                    <a:pt x="274" y="332"/>
                    <a:pt x="297" y="332"/>
                  </a:cubicBezTo>
                  <a:cubicBezTo>
                    <a:pt x="673" y="332"/>
                    <a:pt x="673" y="332"/>
                    <a:pt x="673" y="332"/>
                  </a:cubicBezTo>
                  <a:cubicBezTo>
                    <a:pt x="696" y="332"/>
                    <a:pt x="715" y="313"/>
                    <a:pt x="715" y="290"/>
                  </a:cubicBezTo>
                  <a:cubicBezTo>
                    <a:pt x="715" y="275"/>
                    <a:pt x="715" y="275"/>
                    <a:pt x="715" y="275"/>
                  </a:cubicBezTo>
                  <a:cubicBezTo>
                    <a:pt x="825" y="275"/>
                    <a:pt x="825" y="275"/>
                    <a:pt x="825" y="275"/>
                  </a:cubicBezTo>
                  <a:lnTo>
                    <a:pt x="825" y="921"/>
                  </a:lnTo>
                  <a:close/>
                  <a:moveTo>
                    <a:pt x="802" y="953"/>
                  </a:moveTo>
                  <a:cubicBezTo>
                    <a:pt x="770" y="985"/>
                    <a:pt x="726" y="1029"/>
                    <a:pt x="691" y="1065"/>
                  </a:cubicBezTo>
                  <a:cubicBezTo>
                    <a:pt x="691" y="953"/>
                    <a:pt x="691" y="953"/>
                    <a:pt x="691" y="953"/>
                  </a:cubicBezTo>
                  <a:lnTo>
                    <a:pt x="802" y="953"/>
                  </a:lnTo>
                  <a:close/>
                  <a:moveTo>
                    <a:pt x="903" y="1196"/>
                  </a:moveTo>
                  <a:cubicBezTo>
                    <a:pt x="903" y="1207"/>
                    <a:pt x="894" y="1215"/>
                    <a:pt x="884" y="1215"/>
                  </a:cubicBezTo>
                  <a:cubicBezTo>
                    <a:pt x="87" y="1215"/>
                    <a:pt x="87" y="1215"/>
                    <a:pt x="87" y="1215"/>
                  </a:cubicBezTo>
                  <a:cubicBezTo>
                    <a:pt x="76" y="1215"/>
                    <a:pt x="68" y="1207"/>
                    <a:pt x="68" y="1196"/>
                  </a:cubicBezTo>
                  <a:cubicBezTo>
                    <a:pt x="68" y="294"/>
                    <a:pt x="68" y="294"/>
                    <a:pt x="68" y="294"/>
                  </a:cubicBezTo>
                  <a:cubicBezTo>
                    <a:pt x="68" y="284"/>
                    <a:pt x="76" y="275"/>
                    <a:pt x="87" y="275"/>
                  </a:cubicBezTo>
                  <a:cubicBezTo>
                    <a:pt x="114" y="275"/>
                    <a:pt x="114" y="275"/>
                    <a:pt x="114" y="275"/>
                  </a:cubicBezTo>
                  <a:cubicBezTo>
                    <a:pt x="114" y="1120"/>
                    <a:pt x="114" y="1120"/>
                    <a:pt x="114" y="1120"/>
                  </a:cubicBezTo>
                  <a:cubicBezTo>
                    <a:pt x="681" y="1120"/>
                    <a:pt x="681" y="1120"/>
                    <a:pt x="681" y="1120"/>
                  </a:cubicBezTo>
                  <a:cubicBezTo>
                    <a:pt x="686" y="1115"/>
                    <a:pt x="686" y="1115"/>
                    <a:pt x="686" y="1115"/>
                  </a:cubicBezTo>
                  <a:cubicBezTo>
                    <a:pt x="732" y="1069"/>
                    <a:pt x="818" y="983"/>
                    <a:pt x="852" y="948"/>
                  </a:cubicBezTo>
                  <a:cubicBezTo>
                    <a:pt x="857" y="943"/>
                    <a:pt x="857" y="943"/>
                    <a:pt x="857" y="943"/>
                  </a:cubicBezTo>
                  <a:cubicBezTo>
                    <a:pt x="857" y="275"/>
                    <a:pt x="857" y="275"/>
                    <a:pt x="857" y="275"/>
                  </a:cubicBezTo>
                  <a:cubicBezTo>
                    <a:pt x="884" y="275"/>
                    <a:pt x="884" y="275"/>
                    <a:pt x="884" y="275"/>
                  </a:cubicBezTo>
                  <a:cubicBezTo>
                    <a:pt x="894" y="275"/>
                    <a:pt x="903" y="284"/>
                    <a:pt x="903" y="294"/>
                  </a:cubicBezTo>
                  <a:lnTo>
                    <a:pt x="903" y="1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Rectangle 66">
              <a:extLst>
                <a:ext uri="{FF2B5EF4-FFF2-40B4-BE49-F238E27FC236}">
                  <a16:creationId xmlns="" xmlns:a16="http://schemas.microsoft.com/office/drawing/2014/main" id="{EF54A0F3-A653-4EAA-B340-1B3D7CA2F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588" y="2003426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Rectangle 67">
              <a:extLst>
                <a:ext uri="{FF2B5EF4-FFF2-40B4-BE49-F238E27FC236}">
                  <a16:creationId xmlns="" xmlns:a16="http://schemas.microsoft.com/office/drawing/2014/main" id="{69A7B1DA-06FC-4DC8-B796-664CB0D43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588" y="2081213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Rectangle 68">
              <a:extLst>
                <a:ext uri="{FF2B5EF4-FFF2-40B4-BE49-F238E27FC236}">
                  <a16:creationId xmlns="" xmlns:a16="http://schemas.microsoft.com/office/drawing/2014/main" id="{B1E2871C-6714-4960-BF52-776F0C6EA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588" y="2154238"/>
              <a:ext cx="2984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="" xmlns:a16="http://schemas.microsoft.com/office/drawing/2014/main" id="{5B7C7DB8-C138-4C51-862C-AB54A3C0E741}"/>
              </a:ext>
            </a:extLst>
          </p:cNvPr>
          <p:cNvGrpSpPr/>
          <p:nvPr/>
        </p:nvGrpSpPr>
        <p:grpSpPr>
          <a:xfrm>
            <a:off x="6438254" y="4435703"/>
            <a:ext cx="310709" cy="350330"/>
            <a:chOff x="6775450" y="3722688"/>
            <a:chExt cx="473075" cy="533400"/>
          </a:xfrm>
          <a:solidFill>
            <a:schemeClr val="tx1"/>
          </a:solidFill>
        </p:grpSpPr>
        <p:sp>
          <p:nvSpPr>
            <p:cNvPr id="104" name="Freeform 174">
              <a:extLst>
                <a:ext uri="{FF2B5EF4-FFF2-40B4-BE49-F238E27FC236}">
                  <a16:creationId xmlns="" xmlns:a16="http://schemas.microsoft.com/office/drawing/2014/main" id="{284031E0-E6BB-4621-B68B-0C10EB71FA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0" y="3827463"/>
              <a:ext cx="473075" cy="428625"/>
            </a:xfrm>
            <a:custGeom>
              <a:avLst/>
              <a:gdLst>
                <a:gd name="T0" fmla="*/ 119 w 126"/>
                <a:gd name="T1" fmla="*/ 51 h 114"/>
                <a:gd name="T2" fmla="*/ 118 w 126"/>
                <a:gd name="T3" fmla="*/ 51 h 114"/>
                <a:gd name="T4" fmla="*/ 114 w 126"/>
                <a:gd name="T5" fmla="*/ 40 h 114"/>
                <a:gd name="T6" fmla="*/ 88 w 126"/>
                <a:gd name="T7" fmla="*/ 49 h 114"/>
                <a:gd name="T8" fmla="*/ 48 w 126"/>
                <a:gd name="T9" fmla="*/ 13 h 114"/>
                <a:gd name="T10" fmla="*/ 29 w 126"/>
                <a:gd name="T11" fmla="*/ 2 h 114"/>
                <a:gd name="T12" fmla="*/ 23 w 126"/>
                <a:gd name="T13" fmla="*/ 5 h 114"/>
                <a:gd name="T14" fmla="*/ 23 w 126"/>
                <a:gd name="T15" fmla="*/ 27 h 114"/>
                <a:gd name="T16" fmla="*/ 11 w 126"/>
                <a:gd name="T17" fmla="*/ 46 h 114"/>
                <a:gd name="T18" fmla="*/ 6 w 126"/>
                <a:gd name="T19" fmla="*/ 46 h 114"/>
                <a:gd name="T20" fmla="*/ 0 w 126"/>
                <a:gd name="T21" fmla="*/ 52 h 114"/>
                <a:gd name="T22" fmla="*/ 0 w 126"/>
                <a:gd name="T23" fmla="*/ 64 h 114"/>
                <a:gd name="T24" fmla="*/ 6 w 126"/>
                <a:gd name="T25" fmla="*/ 70 h 114"/>
                <a:gd name="T26" fmla="*/ 11 w 126"/>
                <a:gd name="T27" fmla="*/ 70 h 114"/>
                <a:gd name="T28" fmla="*/ 37 w 126"/>
                <a:gd name="T29" fmla="*/ 98 h 114"/>
                <a:gd name="T30" fmla="*/ 37 w 126"/>
                <a:gd name="T31" fmla="*/ 99 h 114"/>
                <a:gd name="T32" fmla="*/ 37 w 126"/>
                <a:gd name="T33" fmla="*/ 107 h 114"/>
                <a:gd name="T34" fmla="*/ 43 w 126"/>
                <a:gd name="T35" fmla="*/ 114 h 114"/>
                <a:gd name="T36" fmla="*/ 50 w 126"/>
                <a:gd name="T37" fmla="*/ 114 h 114"/>
                <a:gd name="T38" fmla="*/ 56 w 126"/>
                <a:gd name="T39" fmla="*/ 107 h 114"/>
                <a:gd name="T40" fmla="*/ 56 w 126"/>
                <a:gd name="T41" fmla="*/ 104 h 114"/>
                <a:gd name="T42" fmla="*/ 64 w 126"/>
                <a:gd name="T43" fmla="*/ 104 h 114"/>
                <a:gd name="T44" fmla="*/ 70 w 126"/>
                <a:gd name="T45" fmla="*/ 104 h 114"/>
                <a:gd name="T46" fmla="*/ 70 w 126"/>
                <a:gd name="T47" fmla="*/ 107 h 114"/>
                <a:gd name="T48" fmla="*/ 76 w 126"/>
                <a:gd name="T49" fmla="*/ 114 h 114"/>
                <a:gd name="T50" fmla="*/ 83 w 126"/>
                <a:gd name="T51" fmla="*/ 114 h 114"/>
                <a:gd name="T52" fmla="*/ 90 w 126"/>
                <a:gd name="T53" fmla="*/ 107 h 114"/>
                <a:gd name="T54" fmla="*/ 90 w 126"/>
                <a:gd name="T55" fmla="*/ 99 h 114"/>
                <a:gd name="T56" fmla="*/ 90 w 126"/>
                <a:gd name="T57" fmla="*/ 99 h 114"/>
                <a:gd name="T58" fmla="*/ 118 w 126"/>
                <a:gd name="T59" fmla="*/ 64 h 114"/>
                <a:gd name="T60" fmla="*/ 119 w 126"/>
                <a:gd name="T61" fmla="*/ 65 h 114"/>
                <a:gd name="T62" fmla="*/ 126 w 126"/>
                <a:gd name="T63" fmla="*/ 58 h 114"/>
                <a:gd name="T64" fmla="*/ 119 w 126"/>
                <a:gd name="T65" fmla="*/ 51 h 114"/>
                <a:gd name="T66" fmla="*/ 29 w 126"/>
                <a:gd name="T67" fmla="*/ 48 h 114"/>
                <a:gd name="T68" fmla="*/ 23 w 126"/>
                <a:gd name="T69" fmla="*/ 42 h 114"/>
                <a:gd name="T70" fmla="*/ 29 w 126"/>
                <a:gd name="T71" fmla="*/ 36 h 114"/>
                <a:gd name="T72" fmla="*/ 35 w 126"/>
                <a:gd name="T73" fmla="*/ 42 h 114"/>
                <a:gd name="T74" fmla="*/ 29 w 126"/>
                <a:gd name="T75" fmla="*/ 4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14">
                  <a:moveTo>
                    <a:pt x="119" y="51"/>
                  </a:moveTo>
                  <a:cubicBezTo>
                    <a:pt x="119" y="51"/>
                    <a:pt x="118" y="51"/>
                    <a:pt x="118" y="51"/>
                  </a:cubicBezTo>
                  <a:cubicBezTo>
                    <a:pt x="117" y="47"/>
                    <a:pt x="116" y="43"/>
                    <a:pt x="114" y="40"/>
                  </a:cubicBezTo>
                  <a:cubicBezTo>
                    <a:pt x="107" y="45"/>
                    <a:pt x="98" y="49"/>
                    <a:pt x="88" y="49"/>
                  </a:cubicBezTo>
                  <a:cubicBezTo>
                    <a:pt x="67" y="49"/>
                    <a:pt x="50" y="33"/>
                    <a:pt x="48" y="1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6" y="0"/>
                    <a:pt x="23" y="1"/>
                    <a:pt x="23" y="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32"/>
                    <a:pt x="13" y="39"/>
                    <a:pt x="11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5" y="82"/>
                    <a:pt x="24" y="92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11"/>
                    <a:pt x="40" y="114"/>
                    <a:pt x="43" y="114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4" y="114"/>
                    <a:pt x="56" y="111"/>
                    <a:pt x="56" y="107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9" y="104"/>
                    <a:pt x="61" y="104"/>
                    <a:pt x="64" y="104"/>
                  </a:cubicBezTo>
                  <a:cubicBezTo>
                    <a:pt x="66" y="104"/>
                    <a:pt x="68" y="104"/>
                    <a:pt x="70" y="104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111"/>
                    <a:pt x="73" y="114"/>
                    <a:pt x="76" y="114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7" y="114"/>
                    <a:pt x="90" y="111"/>
                    <a:pt x="90" y="107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105" y="92"/>
                    <a:pt x="115" y="79"/>
                    <a:pt x="118" y="64"/>
                  </a:cubicBezTo>
                  <a:cubicBezTo>
                    <a:pt x="118" y="65"/>
                    <a:pt x="119" y="65"/>
                    <a:pt x="119" y="65"/>
                  </a:cubicBezTo>
                  <a:cubicBezTo>
                    <a:pt x="123" y="65"/>
                    <a:pt x="126" y="62"/>
                    <a:pt x="126" y="58"/>
                  </a:cubicBezTo>
                  <a:cubicBezTo>
                    <a:pt x="126" y="54"/>
                    <a:pt x="123" y="51"/>
                    <a:pt x="119" y="51"/>
                  </a:cubicBezTo>
                  <a:close/>
                  <a:moveTo>
                    <a:pt x="29" y="48"/>
                  </a:moveTo>
                  <a:cubicBezTo>
                    <a:pt x="25" y="48"/>
                    <a:pt x="23" y="45"/>
                    <a:pt x="23" y="42"/>
                  </a:cubicBezTo>
                  <a:cubicBezTo>
                    <a:pt x="23" y="38"/>
                    <a:pt x="25" y="36"/>
                    <a:pt x="29" y="36"/>
                  </a:cubicBezTo>
                  <a:cubicBezTo>
                    <a:pt x="32" y="36"/>
                    <a:pt x="35" y="38"/>
                    <a:pt x="35" y="42"/>
                  </a:cubicBezTo>
                  <a:cubicBezTo>
                    <a:pt x="35" y="45"/>
                    <a:pt x="32" y="48"/>
                    <a:pt x="29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75">
              <a:extLst>
                <a:ext uri="{FF2B5EF4-FFF2-40B4-BE49-F238E27FC236}">
                  <a16:creationId xmlns="" xmlns:a16="http://schemas.microsoft.com/office/drawing/2014/main" id="{C02596B3-37C9-4897-8D16-D8783644F4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713" y="3722688"/>
              <a:ext cx="269875" cy="274638"/>
            </a:xfrm>
            <a:custGeom>
              <a:avLst/>
              <a:gdLst>
                <a:gd name="T0" fmla="*/ 36 w 72"/>
                <a:gd name="T1" fmla="*/ 73 h 73"/>
                <a:gd name="T2" fmla="*/ 72 w 72"/>
                <a:gd name="T3" fmla="*/ 37 h 73"/>
                <a:gd name="T4" fmla="*/ 36 w 72"/>
                <a:gd name="T5" fmla="*/ 0 h 73"/>
                <a:gd name="T6" fmla="*/ 0 w 72"/>
                <a:gd name="T7" fmla="*/ 37 h 73"/>
                <a:gd name="T8" fmla="*/ 36 w 72"/>
                <a:gd name="T9" fmla="*/ 73 h 73"/>
                <a:gd name="T10" fmla="*/ 34 w 72"/>
                <a:gd name="T11" fmla="*/ 38 h 73"/>
                <a:gd name="T12" fmla="*/ 25 w 72"/>
                <a:gd name="T13" fmla="*/ 28 h 73"/>
                <a:gd name="T14" fmla="*/ 34 w 72"/>
                <a:gd name="T15" fmla="*/ 19 h 73"/>
                <a:gd name="T16" fmla="*/ 34 w 72"/>
                <a:gd name="T17" fmla="*/ 14 h 73"/>
                <a:gd name="T18" fmla="*/ 39 w 72"/>
                <a:gd name="T19" fmla="*/ 14 h 73"/>
                <a:gd name="T20" fmla="*/ 39 w 72"/>
                <a:gd name="T21" fmla="*/ 19 h 73"/>
                <a:gd name="T22" fmla="*/ 47 w 72"/>
                <a:gd name="T23" fmla="*/ 20 h 73"/>
                <a:gd name="T24" fmla="*/ 45 w 72"/>
                <a:gd name="T25" fmla="*/ 26 h 73"/>
                <a:gd name="T26" fmla="*/ 37 w 72"/>
                <a:gd name="T27" fmla="*/ 24 h 73"/>
                <a:gd name="T28" fmla="*/ 33 w 72"/>
                <a:gd name="T29" fmla="*/ 27 h 73"/>
                <a:gd name="T30" fmla="*/ 39 w 72"/>
                <a:gd name="T31" fmla="*/ 32 h 73"/>
                <a:gd name="T32" fmla="*/ 48 w 72"/>
                <a:gd name="T33" fmla="*/ 42 h 73"/>
                <a:gd name="T34" fmla="*/ 39 w 72"/>
                <a:gd name="T35" fmla="*/ 52 h 73"/>
                <a:gd name="T36" fmla="*/ 39 w 72"/>
                <a:gd name="T37" fmla="*/ 57 h 73"/>
                <a:gd name="T38" fmla="*/ 33 w 72"/>
                <a:gd name="T39" fmla="*/ 57 h 73"/>
                <a:gd name="T40" fmla="*/ 33 w 72"/>
                <a:gd name="T41" fmla="*/ 52 h 73"/>
                <a:gd name="T42" fmla="*/ 24 w 72"/>
                <a:gd name="T43" fmla="*/ 50 h 73"/>
                <a:gd name="T44" fmla="*/ 26 w 72"/>
                <a:gd name="T45" fmla="*/ 44 h 73"/>
                <a:gd name="T46" fmla="*/ 35 w 72"/>
                <a:gd name="T47" fmla="*/ 46 h 73"/>
                <a:gd name="T48" fmla="*/ 40 w 72"/>
                <a:gd name="T49" fmla="*/ 43 h 73"/>
                <a:gd name="T50" fmla="*/ 34 w 72"/>
                <a:gd name="T51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73">
                  <a:moveTo>
                    <a:pt x="36" y="73"/>
                  </a:moveTo>
                  <a:cubicBezTo>
                    <a:pt x="56" y="73"/>
                    <a:pt x="72" y="57"/>
                    <a:pt x="72" y="37"/>
                  </a:cubicBezTo>
                  <a:cubicBezTo>
                    <a:pt x="72" y="17"/>
                    <a:pt x="5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57"/>
                    <a:pt x="16" y="73"/>
                    <a:pt x="36" y="73"/>
                  </a:cubicBezTo>
                  <a:close/>
                  <a:moveTo>
                    <a:pt x="34" y="38"/>
                  </a:moveTo>
                  <a:cubicBezTo>
                    <a:pt x="28" y="36"/>
                    <a:pt x="25" y="34"/>
                    <a:pt x="25" y="28"/>
                  </a:cubicBezTo>
                  <a:cubicBezTo>
                    <a:pt x="25" y="24"/>
                    <a:pt x="28" y="20"/>
                    <a:pt x="34" y="19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2" y="19"/>
                    <a:pt x="45" y="19"/>
                    <a:pt x="47" y="2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1" y="24"/>
                    <a:pt x="37" y="24"/>
                  </a:cubicBezTo>
                  <a:cubicBezTo>
                    <a:pt x="34" y="24"/>
                    <a:pt x="33" y="26"/>
                    <a:pt x="33" y="27"/>
                  </a:cubicBezTo>
                  <a:cubicBezTo>
                    <a:pt x="33" y="29"/>
                    <a:pt x="35" y="30"/>
                    <a:pt x="39" y="32"/>
                  </a:cubicBezTo>
                  <a:cubicBezTo>
                    <a:pt x="46" y="34"/>
                    <a:pt x="48" y="37"/>
                    <a:pt x="48" y="42"/>
                  </a:cubicBezTo>
                  <a:cubicBezTo>
                    <a:pt x="48" y="47"/>
                    <a:pt x="45" y="51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26" y="51"/>
                    <a:pt x="24" y="50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8" y="45"/>
                    <a:pt x="31" y="46"/>
                    <a:pt x="35" y="46"/>
                  </a:cubicBezTo>
                  <a:cubicBezTo>
                    <a:pt x="38" y="46"/>
                    <a:pt x="40" y="45"/>
                    <a:pt x="40" y="43"/>
                  </a:cubicBezTo>
                  <a:cubicBezTo>
                    <a:pt x="40" y="41"/>
                    <a:pt x="38" y="39"/>
                    <a:pt x="3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6" name="Freeform 49">
            <a:extLst>
              <a:ext uri="{FF2B5EF4-FFF2-40B4-BE49-F238E27FC236}">
                <a16:creationId xmlns="" xmlns:a16="http://schemas.microsoft.com/office/drawing/2014/main" id="{2433285E-4C12-4A29-9AC7-BA45C28335A3}"/>
              </a:ext>
            </a:extLst>
          </p:cNvPr>
          <p:cNvSpPr>
            <a:spLocks noEditPoints="1"/>
          </p:cNvSpPr>
          <p:nvPr/>
        </p:nvSpPr>
        <p:spPr bwMode="auto">
          <a:xfrm>
            <a:off x="5611597" y="4472717"/>
            <a:ext cx="335733" cy="276302"/>
          </a:xfrm>
          <a:custGeom>
            <a:avLst/>
            <a:gdLst>
              <a:gd name="T0" fmla="*/ 123 w 136"/>
              <a:gd name="T1" fmla="*/ 22 h 112"/>
              <a:gd name="T2" fmla="*/ 92 w 136"/>
              <a:gd name="T3" fmla="*/ 22 h 112"/>
              <a:gd name="T4" fmla="*/ 92 w 136"/>
              <a:gd name="T5" fmla="*/ 14 h 112"/>
              <a:gd name="T6" fmla="*/ 79 w 136"/>
              <a:gd name="T7" fmla="*/ 0 h 112"/>
              <a:gd name="T8" fmla="*/ 57 w 136"/>
              <a:gd name="T9" fmla="*/ 0 h 112"/>
              <a:gd name="T10" fmla="*/ 44 w 136"/>
              <a:gd name="T11" fmla="*/ 14 h 112"/>
              <a:gd name="T12" fmla="*/ 44 w 136"/>
              <a:gd name="T13" fmla="*/ 22 h 112"/>
              <a:gd name="T14" fmla="*/ 12 w 136"/>
              <a:gd name="T15" fmla="*/ 22 h 112"/>
              <a:gd name="T16" fmla="*/ 0 w 136"/>
              <a:gd name="T17" fmla="*/ 34 h 112"/>
              <a:gd name="T18" fmla="*/ 0 w 136"/>
              <a:gd name="T19" fmla="*/ 99 h 112"/>
              <a:gd name="T20" fmla="*/ 12 w 136"/>
              <a:gd name="T21" fmla="*/ 112 h 112"/>
              <a:gd name="T22" fmla="*/ 123 w 136"/>
              <a:gd name="T23" fmla="*/ 112 h 112"/>
              <a:gd name="T24" fmla="*/ 136 w 136"/>
              <a:gd name="T25" fmla="*/ 99 h 112"/>
              <a:gd name="T26" fmla="*/ 136 w 136"/>
              <a:gd name="T27" fmla="*/ 34 h 112"/>
              <a:gd name="T28" fmla="*/ 123 w 136"/>
              <a:gd name="T29" fmla="*/ 22 h 112"/>
              <a:gd name="T30" fmla="*/ 22 w 136"/>
              <a:gd name="T31" fmla="*/ 104 h 112"/>
              <a:gd name="T32" fmla="*/ 22 w 136"/>
              <a:gd name="T33" fmla="*/ 29 h 112"/>
              <a:gd name="T34" fmla="*/ 39 w 136"/>
              <a:gd name="T35" fmla="*/ 29 h 112"/>
              <a:gd name="T36" fmla="*/ 39 w 136"/>
              <a:gd name="T37" fmla="*/ 104 h 112"/>
              <a:gd name="T38" fmla="*/ 22 w 136"/>
              <a:gd name="T39" fmla="*/ 104 h 112"/>
              <a:gd name="T40" fmla="*/ 83 w 136"/>
              <a:gd name="T41" fmla="*/ 22 h 112"/>
              <a:gd name="T42" fmla="*/ 52 w 136"/>
              <a:gd name="T43" fmla="*/ 22 h 112"/>
              <a:gd name="T44" fmla="*/ 52 w 136"/>
              <a:gd name="T45" fmla="*/ 14 h 112"/>
              <a:gd name="T46" fmla="*/ 57 w 136"/>
              <a:gd name="T47" fmla="*/ 9 h 112"/>
              <a:gd name="T48" fmla="*/ 79 w 136"/>
              <a:gd name="T49" fmla="*/ 9 h 112"/>
              <a:gd name="T50" fmla="*/ 83 w 136"/>
              <a:gd name="T51" fmla="*/ 14 h 112"/>
              <a:gd name="T52" fmla="*/ 83 w 136"/>
              <a:gd name="T53" fmla="*/ 22 h 112"/>
              <a:gd name="T54" fmla="*/ 96 w 136"/>
              <a:gd name="T55" fmla="*/ 104 h 112"/>
              <a:gd name="T56" fmla="*/ 96 w 136"/>
              <a:gd name="T57" fmla="*/ 29 h 112"/>
              <a:gd name="T58" fmla="*/ 114 w 136"/>
              <a:gd name="T59" fmla="*/ 29 h 112"/>
              <a:gd name="T60" fmla="*/ 114 w 136"/>
              <a:gd name="T61" fmla="*/ 104 h 112"/>
              <a:gd name="T62" fmla="*/ 96 w 136"/>
              <a:gd name="T63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7" name="Group 106">
            <a:extLst>
              <a:ext uri="{FF2B5EF4-FFF2-40B4-BE49-F238E27FC236}">
                <a16:creationId xmlns="" xmlns:a16="http://schemas.microsoft.com/office/drawing/2014/main" id="{1B72FB71-E2E6-44F1-9A0A-F5666EA46C3F}"/>
              </a:ext>
            </a:extLst>
          </p:cNvPr>
          <p:cNvGrpSpPr/>
          <p:nvPr/>
        </p:nvGrpSpPr>
        <p:grpSpPr>
          <a:xfrm>
            <a:off x="7256119" y="4475592"/>
            <a:ext cx="358365" cy="270553"/>
            <a:chOff x="9344026" y="4991101"/>
            <a:chExt cx="239713" cy="180975"/>
          </a:xfrm>
          <a:solidFill>
            <a:schemeClr val="tx1"/>
          </a:solidFill>
        </p:grpSpPr>
        <p:sp>
          <p:nvSpPr>
            <p:cNvPr id="108" name="Freeform 271">
              <a:extLst>
                <a:ext uri="{FF2B5EF4-FFF2-40B4-BE49-F238E27FC236}">
                  <a16:creationId xmlns="" xmlns:a16="http://schemas.microsoft.com/office/drawing/2014/main" id="{1AFEF61D-6D0B-4CD6-97A6-E4EA751A4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5141913"/>
              <a:ext cx="239713" cy="30163"/>
            </a:xfrm>
            <a:custGeom>
              <a:avLst/>
              <a:gdLst>
                <a:gd name="T0" fmla="*/ 60 w 64"/>
                <a:gd name="T1" fmla="*/ 0 h 8"/>
                <a:gd name="T2" fmla="*/ 4 w 64"/>
                <a:gd name="T3" fmla="*/ 0 h 8"/>
                <a:gd name="T4" fmla="*/ 0 w 64"/>
                <a:gd name="T5" fmla="*/ 4 h 8"/>
                <a:gd name="T6" fmla="*/ 4 w 64"/>
                <a:gd name="T7" fmla="*/ 8 h 8"/>
                <a:gd name="T8" fmla="*/ 60 w 64"/>
                <a:gd name="T9" fmla="*/ 8 h 8"/>
                <a:gd name="T10" fmla="*/ 64 w 64"/>
                <a:gd name="T11" fmla="*/ 4 h 8"/>
                <a:gd name="T12" fmla="*/ 60 w 6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">
                  <a:moveTo>
                    <a:pt x="6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2" y="8"/>
                    <a:pt x="64" y="6"/>
                    <a:pt x="64" y="4"/>
                  </a:cubicBezTo>
                  <a:cubicBezTo>
                    <a:pt x="64" y="2"/>
                    <a:pt x="62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272">
              <a:extLst>
                <a:ext uri="{FF2B5EF4-FFF2-40B4-BE49-F238E27FC236}">
                  <a16:creationId xmlns="" xmlns:a16="http://schemas.microsoft.com/office/drawing/2014/main" id="{15D323DF-EE54-4568-9ABA-8C0ADDF043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88476" y="4991101"/>
              <a:ext cx="195263" cy="134938"/>
            </a:xfrm>
            <a:custGeom>
              <a:avLst/>
              <a:gdLst>
                <a:gd name="T0" fmla="*/ 8 w 52"/>
                <a:gd name="T1" fmla="*/ 36 h 36"/>
                <a:gd name="T2" fmla="*/ 32 w 52"/>
                <a:gd name="T3" fmla="*/ 36 h 36"/>
                <a:gd name="T4" fmla="*/ 40 w 52"/>
                <a:gd name="T5" fmla="*/ 28 h 36"/>
                <a:gd name="T6" fmla="*/ 52 w 52"/>
                <a:gd name="T7" fmla="*/ 16 h 36"/>
                <a:gd name="T8" fmla="*/ 40 w 52"/>
                <a:gd name="T9" fmla="*/ 4 h 36"/>
                <a:gd name="T10" fmla="*/ 40 w 52"/>
                <a:gd name="T11" fmla="*/ 0 h 36"/>
                <a:gd name="T12" fmla="*/ 0 w 52"/>
                <a:gd name="T13" fmla="*/ 0 h 36"/>
                <a:gd name="T14" fmla="*/ 0 w 52"/>
                <a:gd name="T15" fmla="*/ 28 h 36"/>
                <a:gd name="T16" fmla="*/ 8 w 52"/>
                <a:gd name="T17" fmla="*/ 36 h 36"/>
                <a:gd name="T18" fmla="*/ 48 w 52"/>
                <a:gd name="T19" fmla="*/ 16 h 36"/>
                <a:gd name="T20" fmla="*/ 40 w 52"/>
                <a:gd name="T21" fmla="*/ 24 h 36"/>
                <a:gd name="T22" fmla="*/ 40 w 52"/>
                <a:gd name="T23" fmla="*/ 8 h 36"/>
                <a:gd name="T24" fmla="*/ 48 w 52"/>
                <a:gd name="T25" fmla="*/ 16 h 36"/>
                <a:gd name="T26" fmla="*/ 4 w 52"/>
                <a:gd name="T27" fmla="*/ 4 h 36"/>
                <a:gd name="T28" fmla="*/ 8 w 52"/>
                <a:gd name="T29" fmla="*/ 4 h 36"/>
                <a:gd name="T30" fmla="*/ 8 w 52"/>
                <a:gd name="T31" fmla="*/ 32 h 36"/>
                <a:gd name="T32" fmla="*/ 4 w 52"/>
                <a:gd name="T33" fmla="*/ 28 h 36"/>
                <a:gd name="T34" fmla="*/ 4 w 52"/>
                <a:gd name="T3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36">
                  <a:moveTo>
                    <a:pt x="8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6" y="36"/>
                    <a:pt x="40" y="32"/>
                    <a:pt x="40" y="28"/>
                  </a:cubicBezTo>
                  <a:cubicBezTo>
                    <a:pt x="47" y="28"/>
                    <a:pt x="52" y="23"/>
                    <a:pt x="52" y="16"/>
                  </a:cubicBezTo>
                  <a:cubicBezTo>
                    <a:pt x="52" y="9"/>
                    <a:pt x="47" y="4"/>
                    <a:pt x="40" y="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4" y="36"/>
                    <a:pt x="8" y="36"/>
                  </a:cubicBezTo>
                  <a:close/>
                  <a:moveTo>
                    <a:pt x="48" y="16"/>
                  </a:moveTo>
                  <a:cubicBezTo>
                    <a:pt x="48" y="20"/>
                    <a:pt x="44" y="24"/>
                    <a:pt x="40" y="2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4" y="8"/>
                    <a:pt x="48" y="12"/>
                    <a:pt x="48" y="16"/>
                  </a:cubicBezTo>
                  <a:close/>
                  <a:moveTo>
                    <a:pt x="4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2"/>
                    <a:pt x="4" y="30"/>
                    <a:pt x="4" y="28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DAB4F460-26A1-4A91-A799-8F7C27642727}"/>
              </a:ext>
            </a:extLst>
          </p:cNvPr>
          <p:cNvGrpSpPr/>
          <p:nvPr/>
        </p:nvGrpSpPr>
        <p:grpSpPr>
          <a:xfrm>
            <a:off x="8775758" y="4396196"/>
            <a:ext cx="376801" cy="429343"/>
            <a:chOff x="8196263" y="4981575"/>
            <a:chExt cx="796925" cy="908050"/>
          </a:xfrm>
          <a:solidFill>
            <a:schemeClr val="tx1"/>
          </a:solidFill>
        </p:grpSpPr>
        <p:sp>
          <p:nvSpPr>
            <p:cNvPr id="111" name="Freeform 5">
              <a:extLst>
                <a:ext uri="{FF2B5EF4-FFF2-40B4-BE49-F238E27FC236}">
                  <a16:creationId xmlns="" xmlns:a16="http://schemas.microsoft.com/office/drawing/2014/main" id="{DDA26BDA-3E3E-48A1-86E2-C702C71630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6">
              <a:extLst>
                <a:ext uri="{FF2B5EF4-FFF2-40B4-BE49-F238E27FC236}">
                  <a16:creationId xmlns="" xmlns:a16="http://schemas.microsoft.com/office/drawing/2014/main" id="{9F3CF38E-55DA-4C72-82CE-0ADA4C0979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7">
              <a:extLst>
                <a:ext uri="{FF2B5EF4-FFF2-40B4-BE49-F238E27FC236}">
                  <a16:creationId xmlns="" xmlns:a16="http://schemas.microsoft.com/office/drawing/2014/main" id="{2CF44C9E-BCBF-41A4-800E-29D4198AE5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8">
              <a:extLst>
                <a:ext uri="{FF2B5EF4-FFF2-40B4-BE49-F238E27FC236}">
                  <a16:creationId xmlns="" xmlns:a16="http://schemas.microsoft.com/office/drawing/2014/main" id="{B27F3DCE-7002-431F-AD70-88DA2B6B16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9">
              <a:extLst>
                <a:ext uri="{FF2B5EF4-FFF2-40B4-BE49-F238E27FC236}">
                  <a16:creationId xmlns="" xmlns:a16="http://schemas.microsoft.com/office/drawing/2014/main" id="{89F9BCB1-B3D4-442B-8D11-1EEE98EF5E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0">
              <a:extLst>
                <a:ext uri="{FF2B5EF4-FFF2-40B4-BE49-F238E27FC236}">
                  <a16:creationId xmlns="" xmlns:a16="http://schemas.microsoft.com/office/drawing/2014/main" id="{6B776C70-B2AA-468F-8631-C5B5D55AA5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1">
              <a:extLst>
                <a:ext uri="{FF2B5EF4-FFF2-40B4-BE49-F238E27FC236}">
                  <a16:creationId xmlns="" xmlns:a16="http://schemas.microsoft.com/office/drawing/2014/main" id="{EC1CBFE1-72A6-4140-9078-B3697D7B9F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="" xmlns:a16="http://schemas.microsoft.com/office/drawing/2014/main" id="{0E95EE6D-33F0-4C46-AF6E-F540975106C9}"/>
              </a:ext>
            </a:extLst>
          </p:cNvPr>
          <p:cNvGrpSpPr/>
          <p:nvPr/>
        </p:nvGrpSpPr>
        <p:grpSpPr>
          <a:xfrm>
            <a:off x="8088398" y="4411504"/>
            <a:ext cx="293097" cy="398728"/>
            <a:chOff x="7523163" y="1893888"/>
            <a:chExt cx="801688" cy="1090612"/>
          </a:xfrm>
          <a:solidFill>
            <a:schemeClr val="tx1"/>
          </a:solidFill>
        </p:grpSpPr>
        <p:sp>
          <p:nvSpPr>
            <p:cNvPr id="119" name="Freeform 17">
              <a:extLst>
                <a:ext uri="{FF2B5EF4-FFF2-40B4-BE49-F238E27FC236}">
                  <a16:creationId xmlns="" xmlns:a16="http://schemas.microsoft.com/office/drawing/2014/main" id="{E9BA52DE-0134-4B64-9594-234D7B61D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01" y="2260600"/>
              <a:ext cx="247650" cy="60325"/>
            </a:xfrm>
            <a:custGeom>
              <a:avLst/>
              <a:gdLst>
                <a:gd name="T0" fmla="*/ 58 w 65"/>
                <a:gd name="T1" fmla="*/ 0 h 16"/>
                <a:gd name="T2" fmla="*/ 7 w 65"/>
                <a:gd name="T3" fmla="*/ 0 h 16"/>
                <a:gd name="T4" fmla="*/ 0 w 65"/>
                <a:gd name="T5" fmla="*/ 8 h 16"/>
                <a:gd name="T6" fmla="*/ 7 w 65"/>
                <a:gd name="T7" fmla="*/ 16 h 16"/>
                <a:gd name="T8" fmla="*/ 58 w 65"/>
                <a:gd name="T9" fmla="*/ 16 h 16"/>
                <a:gd name="T10" fmla="*/ 65 w 65"/>
                <a:gd name="T11" fmla="*/ 8 h 16"/>
                <a:gd name="T12" fmla="*/ 58 w 6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">
                  <a:moveTo>
                    <a:pt x="5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62" y="16"/>
                    <a:pt x="65" y="12"/>
                    <a:pt x="65" y="8"/>
                  </a:cubicBezTo>
                  <a:cubicBezTo>
                    <a:pt x="65" y="4"/>
                    <a:pt x="62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8">
              <a:extLst>
                <a:ext uri="{FF2B5EF4-FFF2-40B4-BE49-F238E27FC236}">
                  <a16:creationId xmlns="" xmlns:a16="http://schemas.microsoft.com/office/drawing/2014/main" id="{9C95225C-94A5-407E-825B-C74D4616B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01" y="2427288"/>
              <a:ext cx="247650" cy="60325"/>
            </a:xfrm>
            <a:custGeom>
              <a:avLst/>
              <a:gdLst>
                <a:gd name="T0" fmla="*/ 65 w 65"/>
                <a:gd name="T1" fmla="*/ 8 h 16"/>
                <a:gd name="T2" fmla="*/ 58 w 65"/>
                <a:gd name="T3" fmla="*/ 0 h 16"/>
                <a:gd name="T4" fmla="*/ 7 w 65"/>
                <a:gd name="T5" fmla="*/ 0 h 16"/>
                <a:gd name="T6" fmla="*/ 0 w 65"/>
                <a:gd name="T7" fmla="*/ 8 h 16"/>
                <a:gd name="T8" fmla="*/ 7 w 65"/>
                <a:gd name="T9" fmla="*/ 16 h 16"/>
                <a:gd name="T10" fmla="*/ 58 w 65"/>
                <a:gd name="T11" fmla="*/ 16 h 16"/>
                <a:gd name="T12" fmla="*/ 65 w 65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6">
                  <a:moveTo>
                    <a:pt x="65" y="8"/>
                  </a:moveTo>
                  <a:cubicBezTo>
                    <a:pt x="65" y="4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62" y="16"/>
                    <a:pt x="65" y="12"/>
                    <a:pt x="6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9">
              <a:extLst>
                <a:ext uri="{FF2B5EF4-FFF2-40B4-BE49-F238E27FC236}">
                  <a16:creationId xmlns="" xmlns:a16="http://schemas.microsoft.com/office/drawing/2014/main" id="{2ACB8F6F-4D02-4A5D-9D90-405BAC37FE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4613" y="2238375"/>
              <a:ext cx="103188" cy="104775"/>
            </a:xfrm>
            <a:custGeom>
              <a:avLst/>
              <a:gdLst>
                <a:gd name="T0" fmla="*/ 65 w 65"/>
                <a:gd name="T1" fmla="*/ 0 h 66"/>
                <a:gd name="T2" fmla="*/ 0 w 65"/>
                <a:gd name="T3" fmla="*/ 0 h 66"/>
                <a:gd name="T4" fmla="*/ 0 w 65"/>
                <a:gd name="T5" fmla="*/ 66 h 66"/>
                <a:gd name="T6" fmla="*/ 65 w 65"/>
                <a:gd name="T7" fmla="*/ 66 h 66"/>
                <a:gd name="T8" fmla="*/ 65 w 65"/>
                <a:gd name="T9" fmla="*/ 0 h 66"/>
                <a:gd name="T10" fmla="*/ 48 w 65"/>
                <a:gd name="T11" fmla="*/ 50 h 66"/>
                <a:gd name="T12" fmla="*/ 17 w 65"/>
                <a:gd name="T13" fmla="*/ 50 h 66"/>
                <a:gd name="T14" fmla="*/ 17 w 65"/>
                <a:gd name="T15" fmla="*/ 19 h 66"/>
                <a:gd name="T16" fmla="*/ 48 w 65"/>
                <a:gd name="T17" fmla="*/ 19 h 66"/>
                <a:gd name="T18" fmla="*/ 48 w 65"/>
                <a:gd name="T19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65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5" y="66"/>
                  </a:lnTo>
                  <a:lnTo>
                    <a:pt x="65" y="0"/>
                  </a:lnTo>
                  <a:close/>
                  <a:moveTo>
                    <a:pt x="48" y="50"/>
                  </a:moveTo>
                  <a:lnTo>
                    <a:pt x="17" y="50"/>
                  </a:lnTo>
                  <a:lnTo>
                    <a:pt x="17" y="19"/>
                  </a:lnTo>
                  <a:lnTo>
                    <a:pt x="48" y="19"/>
                  </a:lnTo>
                  <a:lnTo>
                    <a:pt x="4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20">
              <a:extLst>
                <a:ext uri="{FF2B5EF4-FFF2-40B4-BE49-F238E27FC236}">
                  <a16:creationId xmlns="" xmlns:a16="http://schemas.microsoft.com/office/drawing/2014/main" id="{50E68636-F773-43C3-8466-4B59EB2C73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4613" y="2405063"/>
              <a:ext cx="103188" cy="104775"/>
            </a:xfrm>
            <a:custGeom>
              <a:avLst/>
              <a:gdLst>
                <a:gd name="T0" fmla="*/ 65 w 65"/>
                <a:gd name="T1" fmla="*/ 0 h 66"/>
                <a:gd name="T2" fmla="*/ 0 w 65"/>
                <a:gd name="T3" fmla="*/ 0 h 66"/>
                <a:gd name="T4" fmla="*/ 0 w 65"/>
                <a:gd name="T5" fmla="*/ 66 h 66"/>
                <a:gd name="T6" fmla="*/ 65 w 65"/>
                <a:gd name="T7" fmla="*/ 66 h 66"/>
                <a:gd name="T8" fmla="*/ 65 w 65"/>
                <a:gd name="T9" fmla="*/ 0 h 66"/>
                <a:gd name="T10" fmla="*/ 48 w 65"/>
                <a:gd name="T11" fmla="*/ 47 h 66"/>
                <a:gd name="T12" fmla="*/ 17 w 65"/>
                <a:gd name="T13" fmla="*/ 47 h 66"/>
                <a:gd name="T14" fmla="*/ 17 w 65"/>
                <a:gd name="T15" fmla="*/ 16 h 66"/>
                <a:gd name="T16" fmla="*/ 48 w 65"/>
                <a:gd name="T17" fmla="*/ 16 h 66"/>
                <a:gd name="T18" fmla="*/ 48 w 65"/>
                <a:gd name="T19" fmla="*/ 4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65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65" y="66"/>
                  </a:lnTo>
                  <a:lnTo>
                    <a:pt x="65" y="0"/>
                  </a:lnTo>
                  <a:close/>
                  <a:moveTo>
                    <a:pt x="48" y="47"/>
                  </a:moveTo>
                  <a:lnTo>
                    <a:pt x="17" y="47"/>
                  </a:lnTo>
                  <a:lnTo>
                    <a:pt x="17" y="16"/>
                  </a:lnTo>
                  <a:lnTo>
                    <a:pt x="48" y="16"/>
                  </a:lnTo>
                  <a:lnTo>
                    <a:pt x="4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21">
              <a:extLst>
                <a:ext uri="{FF2B5EF4-FFF2-40B4-BE49-F238E27FC236}">
                  <a16:creationId xmlns="" xmlns:a16="http://schemas.microsoft.com/office/drawing/2014/main" id="{4297E00D-51EE-4A54-A4CC-20D3CD6489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4613" y="2571750"/>
              <a:ext cx="103188" cy="104775"/>
            </a:xfrm>
            <a:custGeom>
              <a:avLst/>
              <a:gdLst>
                <a:gd name="T0" fmla="*/ 0 w 65"/>
                <a:gd name="T1" fmla="*/ 66 h 66"/>
                <a:gd name="T2" fmla="*/ 65 w 65"/>
                <a:gd name="T3" fmla="*/ 66 h 66"/>
                <a:gd name="T4" fmla="*/ 65 w 65"/>
                <a:gd name="T5" fmla="*/ 0 h 66"/>
                <a:gd name="T6" fmla="*/ 0 w 65"/>
                <a:gd name="T7" fmla="*/ 0 h 66"/>
                <a:gd name="T8" fmla="*/ 0 w 65"/>
                <a:gd name="T9" fmla="*/ 66 h 66"/>
                <a:gd name="T10" fmla="*/ 17 w 65"/>
                <a:gd name="T11" fmla="*/ 16 h 66"/>
                <a:gd name="T12" fmla="*/ 48 w 65"/>
                <a:gd name="T13" fmla="*/ 16 h 66"/>
                <a:gd name="T14" fmla="*/ 48 w 65"/>
                <a:gd name="T15" fmla="*/ 47 h 66"/>
                <a:gd name="T16" fmla="*/ 17 w 65"/>
                <a:gd name="T17" fmla="*/ 47 h 66"/>
                <a:gd name="T18" fmla="*/ 17 w 65"/>
                <a:gd name="T19" fmla="*/ 1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0" y="66"/>
                  </a:moveTo>
                  <a:lnTo>
                    <a:pt x="65" y="66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66"/>
                  </a:lnTo>
                  <a:close/>
                  <a:moveTo>
                    <a:pt x="17" y="16"/>
                  </a:moveTo>
                  <a:lnTo>
                    <a:pt x="48" y="16"/>
                  </a:lnTo>
                  <a:lnTo>
                    <a:pt x="48" y="47"/>
                  </a:lnTo>
                  <a:lnTo>
                    <a:pt x="17" y="47"/>
                  </a:ln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22">
              <a:extLst>
                <a:ext uri="{FF2B5EF4-FFF2-40B4-BE49-F238E27FC236}">
                  <a16:creationId xmlns="" xmlns:a16="http://schemas.microsoft.com/office/drawing/2014/main" id="{0C2916B4-E3CC-4579-BD9C-917DCAD3A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3201" y="2593975"/>
              <a:ext cx="201613" cy="57150"/>
            </a:xfrm>
            <a:custGeom>
              <a:avLst/>
              <a:gdLst>
                <a:gd name="T0" fmla="*/ 0 w 53"/>
                <a:gd name="T1" fmla="*/ 8 h 15"/>
                <a:gd name="T2" fmla="*/ 7 w 53"/>
                <a:gd name="T3" fmla="*/ 15 h 15"/>
                <a:gd name="T4" fmla="*/ 35 w 53"/>
                <a:gd name="T5" fmla="*/ 15 h 15"/>
                <a:gd name="T6" fmla="*/ 53 w 53"/>
                <a:gd name="T7" fmla="*/ 0 h 15"/>
                <a:gd name="T8" fmla="*/ 7 w 53"/>
                <a:gd name="T9" fmla="*/ 0 h 15"/>
                <a:gd name="T10" fmla="*/ 0 w 53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40" y="9"/>
                    <a:pt x="46" y="4"/>
                    <a:pt x="5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23">
              <a:extLst>
                <a:ext uri="{FF2B5EF4-FFF2-40B4-BE49-F238E27FC236}">
                  <a16:creationId xmlns="" xmlns:a16="http://schemas.microsoft.com/office/drawing/2014/main" id="{A4C86C18-4A6F-4719-BBA0-973A54A418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23163" y="1893888"/>
              <a:ext cx="719138" cy="1006475"/>
            </a:xfrm>
            <a:custGeom>
              <a:avLst/>
              <a:gdLst>
                <a:gd name="T0" fmla="*/ 48 w 189"/>
                <a:gd name="T1" fmla="*/ 244 h 266"/>
                <a:gd name="T2" fmla="*/ 22 w 189"/>
                <a:gd name="T3" fmla="*/ 218 h 266"/>
                <a:gd name="T4" fmla="*/ 22 w 189"/>
                <a:gd name="T5" fmla="*/ 80 h 266"/>
                <a:gd name="T6" fmla="*/ 48 w 189"/>
                <a:gd name="T7" fmla="*/ 54 h 266"/>
                <a:gd name="T8" fmla="*/ 57 w 189"/>
                <a:gd name="T9" fmla="*/ 54 h 266"/>
                <a:gd name="T10" fmla="*/ 69 w 189"/>
                <a:gd name="T11" fmla="*/ 63 h 266"/>
                <a:gd name="T12" fmla="*/ 121 w 189"/>
                <a:gd name="T13" fmla="*/ 63 h 266"/>
                <a:gd name="T14" fmla="*/ 133 w 189"/>
                <a:gd name="T15" fmla="*/ 54 h 266"/>
                <a:gd name="T16" fmla="*/ 141 w 189"/>
                <a:gd name="T17" fmla="*/ 54 h 266"/>
                <a:gd name="T18" fmla="*/ 167 w 189"/>
                <a:gd name="T19" fmla="*/ 80 h 266"/>
                <a:gd name="T20" fmla="*/ 167 w 189"/>
                <a:gd name="T21" fmla="*/ 178 h 266"/>
                <a:gd name="T22" fmla="*/ 189 w 189"/>
                <a:gd name="T23" fmla="*/ 184 h 266"/>
                <a:gd name="T24" fmla="*/ 189 w 189"/>
                <a:gd name="T25" fmla="*/ 80 h 266"/>
                <a:gd name="T26" fmla="*/ 141 w 189"/>
                <a:gd name="T27" fmla="*/ 32 h 266"/>
                <a:gd name="T28" fmla="*/ 133 w 189"/>
                <a:gd name="T29" fmla="*/ 32 h 266"/>
                <a:gd name="T30" fmla="*/ 121 w 189"/>
                <a:gd name="T31" fmla="*/ 22 h 266"/>
                <a:gd name="T32" fmla="*/ 117 w 189"/>
                <a:gd name="T33" fmla="*/ 22 h 266"/>
                <a:gd name="T34" fmla="*/ 95 w 189"/>
                <a:gd name="T35" fmla="*/ 0 h 266"/>
                <a:gd name="T36" fmla="*/ 72 w 189"/>
                <a:gd name="T37" fmla="*/ 22 h 266"/>
                <a:gd name="T38" fmla="*/ 69 w 189"/>
                <a:gd name="T39" fmla="*/ 22 h 266"/>
                <a:gd name="T40" fmla="*/ 56 w 189"/>
                <a:gd name="T41" fmla="*/ 32 h 266"/>
                <a:gd name="T42" fmla="*/ 48 w 189"/>
                <a:gd name="T43" fmla="*/ 32 h 266"/>
                <a:gd name="T44" fmla="*/ 0 w 189"/>
                <a:gd name="T45" fmla="*/ 80 h 266"/>
                <a:gd name="T46" fmla="*/ 0 w 189"/>
                <a:gd name="T47" fmla="*/ 218 h 266"/>
                <a:gd name="T48" fmla="*/ 48 w 189"/>
                <a:gd name="T49" fmla="*/ 266 h 266"/>
                <a:gd name="T50" fmla="*/ 107 w 189"/>
                <a:gd name="T51" fmla="*/ 266 h 266"/>
                <a:gd name="T52" fmla="*/ 101 w 189"/>
                <a:gd name="T53" fmla="*/ 244 h 266"/>
                <a:gd name="T54" fmla="*/ 48 w 189"/>
                <a:gd name="T55" fmla="*/ 244 h 266"/>
                <a:gd name="T56" fmla="*/ 95 w 189"/>
                <a:gd name="T57" fmla="*/ 14 h 266"/>
                <a:gd name="T58" fmla="*/ 103 w 189"/>
                <a:gd name="T59" fmla="*/ 22 h 266"/>
                <a:gd name="T60" fmla="*/ 86 w 189"/>
                <a:gd name="T61" fmla="*/ 22 h 266"/>
                <a:gd name="T62" fmla="*/ 95 w 189"/>
                <a:gd name="T63" fmla="*/ 1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" h="266">
                  <a:moveTo>
                    <a:pt x="48" y="244"/>
                  </a:moveTo>
                  <a:cubicBezTo>
                    <a:pt x="34" y="244"/>
                    <a:pt x="22" y="232"/>
                    <a:pt x="22" y="218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65"/>
                    <a:pt x="34" y="54"/>
                    <a:pt x="48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9"/>
                    <a:pt x="63" y="63"/>
                    <a:pt x="69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6" y="63"/>
                    <a:pt x="131" y="59"/>
                    <a:pt x="133" y="54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55" y="54"/>
                    <a:pt x="167" y="65"/>
                    <a:pt x="167" y="80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75" y="179"/>
                    <a:pt x="182" y="181"/>
                    <a:pt x="189" y="184"/>
                  </a:cubicBezTo>
                  <a:cubicBezTo>
                    <a:pt x="189" y="80"/>
                    <a:pt x="189" y="80"/>
                    <a:pt x="189" y="80"/>
                  </a:cubicBezTo>
                  <a:cubicBezTo>
                    <a:pt x="189" y="53"/>
                    <a:pt x="167" y="32"/>
                    <a:pt x="141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1" y="26"/>
                    <a:pt x="126" y="22"/>
                    <a:pt x="121" y="22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7" y="10"/>
                    <a:pt x="107" y="0"/>
                    <a:pt x="95" y="0"/>
                  </a:cubicBezTo>
                  <a:cubicBezTo>
                    <a:pt x="82" y="0"/>
                    <a:pt x="72" y="10"/>
                    <a:pt x="72" y="22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3" y="22"/>
                    <a:pt x="58" y="26"/>
                    <a:pt x="56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22" y="32"/>
                    <a:pt x="0" y="53"/>
                    <a:pt x="0" y="80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44"/>
                    <a:pt x="22" y="266"/>
                    <a:pt x="4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4" y="259"/>
                    <a:pt x="102" y="252"/>
                    <a:pt x="101" y="244"/>
                  </a:cubicBezTo>
                  <a:lnTo>
                    <a:pt x="48" y="244"/>
                  </a:lnTo>
                  <a:close/>
                  <a:moveTo>
                    <a:pt x="95" y="14"/>
                  </a:moveTo>
                  <a:cubicBezTo>
                    <a:pt x="99" y="14"/>
                    <a:pt x="103" y="17"/>
                    <a:pt x="103" y="2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6" y="17"/>
                    <a:pt x="90" y="14"/>
                    <a:pt x="9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24">
              <a:extLst>
                <a:ext uri="{FF2B5EF4-FFF2-40B4-BE49-F238E27FC236}">
                  <a16:creationId xmlns="" xmlns:a16="http://schemas.microsoft.com/office/drawing/2014/main" id="{6E928A78-E9FF-41C1-8410-1EFB121009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8613" y="2605088"/>
              <a:ext cx="376238" cy="379412"/>
            </a:xfrm>
            <a:custGeom>
              <a:avLst/>
              <a:gdLst>
                <a:gd name="T0" fmla="*/ 49 w 99"/>
                <a:gd name="T1" fmla="*/ 0 h 100"/>
                <a:gd name="T2" fmla="*/ 0 w 99"/>
                <a:gd name="T3" fmla="*/ 50 h 100"/>
                <a:gd name="T4" fmla="*/ 49 w 99"/>
                <a:gd name="T5" fmla="*/ 100 h 100"/>
                <a:gd name="T6" fmla="*/ 99 w 99"/>
                <a:gd name="T7" fmla="*/ 50 h 100"/>
                <a:gd name="T8" fmla="*/ 49 w 99"/>
                <a:gd name="T9" fmla="*/ 0 h 100"/>
                <a:gd name="T10" fmla="*/ 45 w 99"/>
                <a:gd name="T11" fmla="*/ 77 h 100"/>
                <a:gd name="T12" fmla="*/ 37 w 99"/>
                <a:gd name="T13" fmla="*/ 77 h 100"/>
                <a:gd name="T14" fmla="*/ 23 w 99"/>
                <a:gd name="T15" fmla="*/ 49 h 100"/>
                <a:gd name="T16" fmla="*/ 31 w 99"/>
                <a:gd name="T17" fmla="*/ 44 h 100"/>
                <a:gd name="T18" fmla="*/ 39 w 99"/>
                <a:gd name="T19" fmla="*/ 62 h 100"/>
                <a:gd name="T20" fmla="*/ 60 w 99"/>
                <a:gd name="T21" fmla="*/ 23 h 100"/>
                <a:gd name="T22" fmla="*/ 75 w 99"/>
                <a:gd name="T23" fmla="*/ 23 h 100"/>
                <a:gd name="T24" fmla="*/ 45 w 99"/>
                <a:gd name="T25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77"/>
                    <a:pt x="22" y="100"/>
                    <a:pt x="49" y="100"/>
                  </a:cubicBezTo>
                  <a:cubicBezTo>
                    <a:pt x="76" y="100"/>
                    <a:pt x="99" y="77"/>
                    <a:pt x="99" y="50"/>
                  </a:cubicBezTo>
                  <a:cubicBezTo>
                    <a:pt x="99" y="23"/>
                    <a:pt x="76" y="0"/>
                    <a:pt x="49" y="0"/>
                  </a:cubicBezTo>
                  <a:close/>
                  <a:moveTo>
                    <a:pt x="45" y="77"/>
                  </a:moveTo>
                  <a:cubicBezTo>
                    <a:pt x="37" y="77"/>
                    <a:pt x="37" y="77"/>
                    <a:pt x="37" y="7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75" y="23"/>
                    <a:pt x="75" y="23"/>
                    <a:pt x="75" y="23"/>
                  </a:cubicBezTo>
                  <a:lnTo>
                    <a:pt x="45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7" name="Freeform 5">
            <a:extLst>
              <a:ext uri="{FF2B5EF4-FFF2-40B4-BE49-F238E27FC236}">
                <a16:creationId xmlns="" xmlns:a16="http://schemas.microsoft.com/office/drawing/2014/main" id="{0CE4DA75-4EB1-4A81-9A98-6062BEEA9BC2}"/>
              </a:ext>
            </a:extLst>
          </p:cNvPr>
          <p:cNvSpPr>
            <a:spLocks noEditPoints="1"/>
          </p:cNvSpPr>
          <p:nvPr/>
        </p:nvSpPr>
        <p:spPr bwMode="auto">
          <a:xfrm>
            <a:off x="9619579" y="4428642"/>
            <a:ext cx="301069" cy="364453"/>
          </a:xfrm>
          <a:custGeom>
            <a:avLst/>
            <a:gdLst>
              <a:gd name="T0" fmla="*/ 791 w 812"/>
              <a:gd name="T1" fmla="*/ 578 h 983"/>
              <a:gd name="T2" fmla="*/ 697 w 812"/>
              <a:gd name="T3" fmla="*/ 481 h 983"/>
              <a:gd name="T4" fmla="*/ 543 w 812"/>
              <a:gd name="T5" fmla="*/ 441 h 983"/>
              <a:gd name="T6" fmla="*/ 504 w 812"/>
              <a:gd name="T7" fmla="*/ 400 h 983"/>
              <a:gd name="T8" fmla="*/ 541 w 812"/>
              <a:gd name="T9" fmla="*/ 311 h 983"/>
              <a:gd name="T10" fmla="*/ 543 w 812"/>
              <a:gd name="T11" fmla="*/ 311 h 983"/>
              <a:gd name="T12" fmla="*/ 571 w 812"/>
              <a:gd name="T13" fmla="*/ 222 h 983"/>
              <a:gd name="T14" fmla="*/ 584 w 812"/>
              <a:gd name="T15" fmla="*/ 153 h 983"/>
              <a:gd name="T16" fmla="*/ 524 w 812"/>
              <a:gd name="T17" fmla="*/ 34 h 983"/>
              <a:gd name="T18" fmla="*/ 486 w 812"/>
              <a:gd name="T19" fmla="*/ 16 h 983"/>
              <a:gd name="T20" fmla="*/ 371 w 812"/>
              <a:gd name="T21" fmla="*/ 0 h 983"/>
              <a:gd name="T22" fmla="*/ 315 w 812"/>
              <a:gd name="T23" fmla="*/ 29 h 983"/>
              <a:gd name="T24" fmla="*/ 256 w 812"/>
              <a:gd name="T25" fmla="*/ 49 h 983"/>
              <a:gd name="T26" fmla="*/ 227 w 812"/>
              <a:gd name="T27" fmla="*/ 128 h 983"/>
              <a:gd name="T28" fmla="*/ 237 w 812"/>
              <a:gd name="T29" fmla="*/ 227 h 983"/>
              <a:gd name="T30" fmla="*/ 261 w 812"/>
              <a:gd name="T31" fmla="*/ 311 h 983"/>
              <a:gd name="T32" fmla="*/ 262 w 812"/>
              <a:gd name="T33" fmla="*/ 311 h 983"/>
              <a:gd name="T34" fmla="*/ 280 w 812"/>
              <a:gd name="T35" fmla="*/ 352 h 983"/>
              <a:gd name="T36" fmla="*/ 286 w 812"/>
              <a:gd name="T37" fmla="*/ 420 h 983"/>
              <a:gd name="T38" fmla="*/ 190 w 812"/>
              <a:gd name="T39" fmla="*/ 462 h 983"/>
              <a:gd name="T40" fmla="*/ 41 w 812"/>
              <a:gd name="T41" fmla="*/ 534 h 983"/>
              <a:gd name="T42" fmla="*/ 21 w 812"/>
              <a:gd name="T43" fmla="*/ 579 h 983"/>
              <a:gd name="T44" fmla="*/ 60 w 812"/>
              <a:gd name="T45" fmla="*/ 924 h 983"/>
              <a:gd name="T46" fmla="*/ 406 w 812"/>
              <a:gd name="T47" fmla="*/ 983 h 983"/>
              <a:gd name="T48" fmla="*/ 753 w 812"/>
              <a:gd name="T49" fmla="*/ 924 h 983"/>
              <a:gd name="T50" fmla="*/ 791 w 812"/>
              <a:gd name="T51" fmla="*/ 579 h 983"/>
              <a:gd name="T52" fmla="*/ 410 w 812"/>
              <a:gd name="T53" fmla="*/ 542 h 983"/>
              <a:gd name="T54" fmla="*/ 526 w 812"/>
              <a:gd name="T55" fmla="*/ 464 h 983"/>
              <a:gd name="T56" fmla="*/ 342 w 812"/>
              <a:gd name="T57" fmla="*/ 589 h 983"/>
              <a:gd name="T58" fmla="*/ 308 w 812"/>
              <a:gd name="T59" fmla="*/ 437 h 983"/>
              <a:gd name="T60" fmla="*/ 402 w 812"/>
              <a:gd name="T61" fmla="*/ 542 h 983"/>
              <a:gd name="T62" fmla="*/ 755 w 812"/>
              <a:gd name="T63" fmla="*/ 857 h 983"/>
              <a:gd name="T64" fmla="*/ 406 w 812"/>
              <a:gd name="T65" fmla="*/ 928 h 983"/>
              <a:gd name="T66" fmla="*/ 58 w 812"/>
              <a:gd name="T67" fmla="*/ 857 h 983"/>
              <a:gd name="T68" fmla="*/ 73 w 812"/>
              <a:gd name="T69" fmla="*/ 595 h 983"/>
              <a:gd name="T70" fmla="*/ 135 w 812"/>
              <a:gd name="T71" fmla="*/ 532 h 983"/>
              <a:gd name="T72" fmla="*/ 272 w 812"/>
              <a:gd name="T73" fmla="*/ 499 h 983"/>
              <a:gd name="T74" fmla="*/ 332 w 812"/>
              <a:gd name="T75" fmla="*/ 633 h 983"/>
              <a:gd name="T76" fmla="*/ 378 w 812"/>
              <a:gd name="T77" fmla="*/ 597 h 983"/>
              <a:gd name="T78" fmla="*/ 327 w 812"/>
              <a:gd name="T79" fmla="*/ 840 h 983"/>
              <a:gd name="T80" fmla="*/ 486 w 812"/>
              <a:gd name="T81" fmla="*/ 840 h 983"/>
              <a:gd name="T82" fmla="*/ 435 w 812"/>
              <a:gd name="T83" fmla="*/ 597 h 983"/>
              <a:gd name="T84" fmla="*/ 481 w 812"/>
              <a:gd name="T85" fmla="*/ 633 h 983"/>
              <a:gd name="T86" fmla="*/ 541 w 812"/>
              <a:gd name="T87" fmla="*/ 499 h 983"/>
              <a:gd name="T88" fmla="*/ 677 w 812"/>
              <a:gd name="T89" fmla="*/ 532 h 983"/>
              <a:gd name="T90" fmla="*/ 739 w 812"/>
              <a:gd name="T91" fmla="*/ 595 h 983"/>
              <a:gd name="T92" fmla="*/ 755 w 812"/>
              <a:gd name="T93" fmla="*/ 857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2" h="983">
                <a:moveTo>
                  <a:pt x="791" y="579"/>
                </a:moveTo>
                <a:cubicBezTo>
                  <a:pt x="791" y="578"/>
                  <a:pt x="791" y="578"/>
                  <a:pt x="791" y="578"/>
                </a:cubicBezTo>
                <a:cubicBezTo>
                  <a:pt x="790" y="570"/>
                  <a:pt x="786" y="553"/>
                  <a:pt x="772" y="534"/>
                </a:cubicBezTo>
                <a:cubicBezTo>
                  <a:pt x="756" y="511"/>
                  <a:pt x="730" y="494"/>
                  <a:pt x="697" y="481"/>
                </a:cubicBezTo>
                <a:cubicBezTo>
                  <a:pt x="674" y="471"/>
                  <a:pt x="647" y="467"/>
                  <a:pt x="622" y="462"/>
                </a:cubicBezTo>
                <a:cubicBezTo>
                  <a:pt x="595" y="457"/>
                  <a:pt x="567" y="452"/>
                  <a:pt x="543" y="441"/>
                </a:cubicBezTo>
                <a:cubicBezTo>
                  <a:pt x="521" y="418"/>
                  <a:pt x="521" y="418"/>
                  <a:pt x="521" y="418"/>
                </a:cubicBezTo>
                <a:cubicBezTo>
                  <a:pt x="504" y="400"/>
                  <a:pt x="504" y="400"/>
                  <a:pt x="504" y="400"/>
                </a:cubicBezTo>
                <a:cubicBezTo>
                  <a:pt x="512" y="384"/>
                  <a:pt x="520" y="367"/>
                  <a:pt x="528" y="347"/>
                </a:cubicBezTo>
                <a:cubicBezTo>
                  <a:pt x="533" y="336"/>
                  <a:pt x="537" y="324"/>
                  <a:pt x="541" y="311"/>
                </a:cubicBezTo>
                <a:cubicBezTo>
                  <a:pt x="542" y="311"/>
                  <a:pt x="542" y="311"/>
                  <a:pt x="542" y="311"/>
                </a:cubicBezTo>
                <a:cubicBezTo>
                  <a:pt x="542" y="311"/>
                  <a:pt x="542" y="311"/>
                  <a:pt x="543" y="311"/>
                </a:cubicBezTo>
                <a:cubicBezTo>
                  <a:pt x="551" y="311"/>
                  <a:pt x="565" y="296"/>
                  <a:pt x="566" y="287"/>
                </a:cubicBezTo>
                <a:cubicBezTo>
                  <a:pt x="571" y="222"/>
                  <a:pt x="571" y="222"/>
                  <a:pt x="571" y="222"/>
                </a:cubicBezTo>
                <a:cubicBezTo>
                  <a:pt x="572" y="216"/>
                  <a:pt x="569" y="210"/>
                  <a:pt x="564" y="206"/>
                </a:cubicBezTo>
                <a:cubicBezTo>
                  <a:pt x="584" y="153"/>
                  <a:pt x="584" y="153"/>
                  <a:pt x="584" y="153"/>
                </a:cubicBezTo>
                <a:cubicBezTo>
                  <a:pt x="589" y="141"/>
                  <a:pt x="587" y="128"/>
                  <a:pt x="580" y="117"/>
                </a:cubicBezTo>
                <a:cubicBezTo>
                  <a:pt x="524" y="34"/>
                  <a:pt x="524" y="34"/>
                  <a:pt x="524" y="34"/>
                </a:cubicBezTo>
                <a:cubicBezTo>
                  <a:pt x="518" y="25"/>
                  <a:pt x="508" y="19"/>
                  <a:pt x="497" y="18"/>
                </a:cubicBezTo>
                <a:cubicBezTo>
                  <a:pt x="486" y="16"/>
                  <a:pt x="486" y="16"/>
                  <a:pt x="486" y="16"/>
                </a:cubicBezTo>
                <a:cubicBezTo>
                  <a:pt x="455" y="12"/>
                  <a:pt x="404" y="4"/>
                  <a:pt x="377" y="0"/>
                </a:cubicBezTo>
                <a:cubicBezTo>
                  <a:pt x="375" y="0"/>
                  <a:pt x="373" y="0"/>
                  <a:pt x="371" y="0"/>
                </a:cubicBezTo>
                <a:cubicBezTo>
                  <a:pt x="363" y="0"/>
                  <a:pt x="356" y="2"/>
                  <a:pt x="350" y="6"/>
                </a:cubicBezTo>
                <a:cubicBezTo>
                  <a:pt x="315" y="29"/>
                  <a:pt x="315" y="29"/>
                  <a:pt x="315" y="29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76" y="28"/>
                  <a:pt x="263" y="36"/>
                  <a:pt x="256" y="49"/>
                </a:cubicBezTo>
                <a:cubicBezTo>
                  <a:pt x="247" y="66"/>
                  <a:pt x="235" y="93"/>
                  <a:pt x="230" y="103"/>
                </a:cubicBezTo>
                <a:cubicBezTo>
                  <a:pt x="226" y="111"/>
                  <a:pt x="225" y="120"/>
                  <a:pt x="227" y="128"/>
                </a:cubicBezTo>
                <a:cubicBezTo>
                  <a:pt x="229" y="142"/>
                  <a:pt x="235" y="170"/>
                  <a:pt x="243" y="212"/>
                </a:cubicBezTo>
                <a:cubicBezTo>
                  <a:pt x="239" y="216"/>
                  <a:pt x="236" y="221"/>
                  <a:pt x="237" y="227"/>
                </a:cubicBezTo>
                <a:cubicBezTo>
                  <a:pt x="242" y="292"/>
                  <a:pt x="242" y="292"/>
                  <a:pt x="242" y="292"/>
                </a:cubicBezTo>
                <a:cubicBezTo>
                  <a:pt x="243" y="304"/>
                  <a:pt x="257" y="311"/>
                  <a:pt x="261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2" y="311"/>
                  <a:pt x="262" y="311"/>
                  <a:pt x="262" y="311"/>
                </a:cubicBezTo>
                <a:cubicBezTo>
                  <a:pt x="263" y="310"/>
                  <a:pt x="264" y="310"/>
                  <a:pt x="265" y="310"/>
                </a:cubicBezTo>
                <a:cubicBezTo>
                  <a:pt x="269" y="324"/>
                  <a:pt x="274" y="338"/>
                  <a:pt x="280" y="352"/>
                </a:cubicBezTo>
                <a:cubicBezTo>
                  <a:pt x="287" y="370"/>
                  <a:pt x="294" y="386"/>
                  <a:pt x="302" y="400"/>
                </a:cubicBezTo>
                <a:cubicBezTo>
                  <a:pt x="286" y="420"/>
                  <a:pt x="286" y="420"/>
                  <a:pt x="286" y="420"/>
                </a:cubicBezTo>
                <a:cubicBezTo>
                  <a:pt x="269" y="441"/>
                  <a:pt x="269" y="441"/>
                  <a:pt x="269" y="441"/>
                </a:cubicBezTo>
                <a:cubicBezTo>
                  <a:pt x="245" y="452"/>
                  <a:pt x="217" y="457"/>
                  <a:pt x="190" y="462"/>
                </a:cubicBezTo>
                <a:cubicBezTo>
                  <a:pt x="165" y="467"/>
                  <a:pt x="139" y="471"/>
                  <a:pt x="115" y="481"/>
                </a:cubicBezTo>
                <a:cubicBezTo>
                  <a:pt x="82" y="494"/>
                  <a:pt x="57" y="512"/>
                  <a:pt x="41" y="534"/>
                </a:cubicBezTo>
                <a:cubicBezTo>
                  <a:pt x="26" y="553"/>
                  <a:pt x="23" y="570"/>
                  <a:pt x="21" y="578"/>
                </a:cubicBezTo>
                <a:cubicBezTo>
                  <a:pt x="21" y="578"/>
                  <a:pt x="21" y="578"/>
                  <a:pt x="21" y="579"/>
                </a:cubicBezTo>
                <a:cubicBezTo>
                  <a:pt x="13" y="605"/>
                  <a:pt x="3" y="749"/>
                  <a:pt x="1" y="844"/>
                </a:cubicBezTo>
                <a:cubicBezTo>
                  <a:pt x="0" y="869"/>
                  <a:pt x="7" y="901"/>
                  <a:pt x="60" y="924"/>
                </a:cubicBezTo>
                <a:cubicBezTo>
                  <a:pt x="115" y="949"/>
                  <a:pt x="190" y="966"/>
                  <a:pt x="283" y="975"/>
                </a:cubicBezTo>
                <a:cubicBezTo>
                  <a:pt x="353" y="982"/>
                  <a:pt x="406" y="983"/>
                  <a:pt x="406" y="983"/>
                </a:cubicBezTo>
                <a:cubicBezTo>
                  <a:pt x="408" y="983"/>
                  <a:pt x="612" y="982"/>
                  <a:pt x="752" y="925"/>
                </a:cubicBezTo>
                <a:cubicBezTo>
                  <a:pt x="753" y="924"/>
                  <a:pt x="753" y="924"/>
                  <a:pt x="753" y="924"/>
                </a:cubicBezTo>
                <a:cubicBezTo>
                  <a:pt x="806" y="901"/>
                  <a:pt x="812" y="869"/>
                  <a:pt x="812" y="844"/>
                </a:cubicBezTo>
                <a:cubicBezTo>
                  <a:pt x="809" y="749"/>
                  <a:pt x="799" y="605"/>
                  <a:pt x="791" y="579"/>
                </a:cubicBezTo>
                <a:close/>
                <a:moveTo>
                  <a:pt x="470" y="589"/>
                </a:moveTo>
                <a:cubicBezTo>
                  <a:pt x="410" y="542"/>
                  <a:pt x="410" y="542"/>
                  <a:pt x="410" y="542"/>
                </a:cubicBezTo>
                <a:cubicBezTo>
                  <a:pt x="501" y="437"/>
                  <a:pt x="501" y="437"/>
                  <a:pt x="501" y="437"/>
                </a:cubicBezTo>
                <a:cubicBezTo>
                  <a:pt x="526" y="464"/>
                  <a:pt x="526" y="464"/>
                  <a:pt x="526" y="464"/>
                </a:cubicBezTo>
                <a:lnTo>
                  <a:pt x="470" y="589"/>
                </a:lnTo>
                <a:close/>
                <a:moveTo>
                  <a:pt x="342" y="589"/>
                </a:moveTo>
                <a:cubicBezTo>
                  <a:pt x="286" y="464"/>
                  <a:pt x="286" y="464"/>
                  <a:pt x="286" y="464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308" y="437"/>
                  <a:pt x="308" y="437"/>
                  <a:pt x="308" y="437"/>
                </a:cubicBezTo>
                <a:cubicBezTo>
                  <a:pt x="402" y="542"/>
                  <a:pt x="402" y="542"/>
                  <a:pt x="402" y="542"/>
                </a:cubicBezTo>
                <a:lnTo>
                  <a:pt x="342" y="589"/>
                </a:lnTo>
                <a:close/>
                <a:moveTo>
                  <a:pt x="755" y="857"/>
                </a:moveTo>
                <a:cubicBezTo>
                  <a:pt x="753" y="860"/>
                  <a:pt x="748" y="867"/>
                  <a:pt x="731" y="874"/>
                </a:cubicBezTo>
                <a:cubicBezTo>
                  <a:pt x="602" y="926"/>
                  <a:pt x="410" y="928"/>
                  <a:pt x="406" y="928"/>
                </a:cubicBezTo>
                <a:cubicBezTo>
                  <a:pt x="402" y="928"/>
                  <a:pt x="201" y="926"/>
                  <a:pt x="82" y="874"/>
                </a:cubicBezTo>
                <a:cubicBezTo>
                  <a:pt x="65" y="867"/>
                  <a:pt x="59" y="860"/>
                  <a:pt x="58" y="857"/>
                </a:cubicBezTo>
                <a:cubicBezTo>
                  <a:pt x="56" y="854"/>
                  <a:pt x="56" y="851"/>
                  <a:pt x="56" y="845"/>
                </a:cubicBezTo>
                <a:cubicBezTo>
                  <a:pt x="58" y="736"/>
                  <a:pt x="69" y="611"/>
                  <a:pt x="73" y="595"/>
                </a:cubicBezTo>
                <a:cubicBezTo>
                  <a:pt x="74" y="593"/>
                  <a:pt x="75" y="591"/>
                  <a:pt x="75" y="589"/>
                </a:cubicBezTo>
                <a:cubicBezTo>
                  <a:pt x="83" y="552"/>
                  <a:pt x="121" y="537"/>
                  <a:pt x="135" y="532"/>
                </a:cubicBezTo>
                <a:cubicBezTo>
                  <a:pt x="154" y="524"/>
                  <a:pt x="177" y="520"/>
                  <a:pt x="201" y="516"/>
                </a:cubicBezTo>
                <a:cubicBezTo>
                  <a:pt x="224" y="511"/>
                  <a:pt x="248" y="507"/>
                  <a:pt x="272" y="499"/>
                </a:cubicBezTo>
                <a:cubicBezTo>
                  <a:pt x="317" y="601"/>
                  <a:pt x="317" y="601"/>
                  <a:pt x="317" y="601"/>
                </a:cubicBezTo>
                <a:cubicBezTo>
                  <a:pt x="332" y="633"/>
                  <a:pt x="332" y="633"/>
                  <a:pt x="332" y="633"/>
                </a:cubicBezTo>
                <a:cubicBezTo>
                  <a:pt x="359" y="611"/>
                  <a:pt x="359" y="611"/>
                  <a:pt x="359" y="611"/>
                </a:cubicBezTo>
                <a:cubicBezTo>
                  <a:pt x="378" y="597"/>
                  <a:pt x="378" y="597"/>
                  <a:pt x="378" y="597"/>
                </a:cubicBezTo>
                <a:cubicBezTo>
                  <a:pt x="379" y="599"/>
                  <a:pt x="379" y="599"/>
                  <a:pt x="379" y="599"/>
                </a:cubicBezTo>
                <a:cubicBezTo>
                  <a:pt x="327" y="840"/>
                  <a:pt x="327" y="840"/>
                  <a:pt x="327" y="840"/>
                </a:cubicBezTo>
                <a:cubicBezTo>
                  <a:pt x="406" y="914"/>
                  <a:pt x="406" y="914"/>
                  <a:pt x="406" y="914"/>
                </a:cubicBezTo>
                <a:cubicBezTo>
                  <a:pt x="486" y="840"/>
                  <a:pt x="486" y="840"/>
                  <a:pt x="486" y="840"/>
                </a:cubicBezTo>
                <a:cubicBezTo>
                  <a:pt x="434" y="598"/>
                  <a:pt x="434" y="598"/>
                  <a:pt x="434" y="598"/>
                </a:cubicBezTo>
                <a:cubicBezTo>
                  <a:pt x="435" y="597"/>
                  <a:pt x="435" y="597"/>
                  <a:pt x="435" y="597"/>
                </a:cubicBezTo>
                <a:cubicBezTo>
                  <a:pt x="453" y="611"/>
                  <a:pt x="453" y="611"/>
                  <a:pt x="453" y="611"/>
                </a:cubicBezTo>
                <a:cubicBezTo>
                  <a:pt x="481" y="633"/>
                  <a:pt x="481" y="633"/>
                  <a:pt x="481" y="633"/>
                </a:cubicBezTo>
                <a:cubicBezTo>
                  <a:pt x="495" y="601"/>
                  <a:pt x="495" y="601"/>
                  <a:pt x="495" y="601"/>
                </a:cubicBezTo>
                <a:cubicBezTo>
                  <a:pt x="541" y="499"/>
                  <a:pt x="541" y="499"/>
                  <a:pt x="541" y="499"/>
                </a:cubicBezTo>
                <a:cubicBezTo>
                  <a:pt x="564" y="507"/>
                  <a:pt x="588" y="511"/>
                  <a:pt x="612" y="516"/>
                </a:cubicBezTo>
                <a:cubicBezTo>
                  <a:pt x="636" y="520"/>
                  <a:pt x="658" y="524"/>
                  <a:pt x="677" y="532"/>
                </a:cubicBezTo>
                <a:cubicBezTo>
                  <a:pt x="692" y="537"/>
                  <a:pt x="730" y="552"/>
                  <a:pt x="738" y="589"/>
                </a:cubicBezTo>
                <a:cubicBezTo>
                  <a:pt x="738" y="591"/>
                  <a:pt x="738" y="593"/>
                  <a:pt x="739" y="595"/>
                </a:cubicBezTo>
                <a:cubicBezTo>
                  <a:pt x="743" y="611"/>
                  <a:pt x="754" y="736"/>
                  <a:pt x="757" y="845"/>
                </a:cubicBezTo>
                <a:cubicBezTo>
                  <a:pt x="757" y="851"/>
                  <a:pt x="757" y="854"/>
                  <a:pt x="755" y="8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8" name="Group 127">
            <a:extLst>
              <a:ext uri="{FF2B5EF4-FFF2-40B4-BE49-F238E27FC236}">
                <a16:creationId xmlns="" xmlns:a16="http://schemas.microsoft.com/office/drawing/2014/main" id="{EDA37CD1-951B-4A2D-9FDC-1CB84254F6F9}"/>
              </a:ext>
            </a:extLst>
          </p:cNvPr>
          <p:cNvGrpSpPr/>
          <p:nvPr/>
        </p:nvGrpSpPr>
        <p:grpSpPr>
          <a:xfrm>
            <a:off x="10413291" y="4380264"/>
            <a:ext cx="404750" cy="461207"/>
            <a:chOff x="4616451" y="1741488"/>
            <a:chExt cx="2959100" cy="3371850"/>
          </a:xfrm>
          <a:solidFill>
            <a:schemeClr val="tx1"/>
          </a:solidFill>
        </p:grpSpPr>
        <p:sp>
          <p:nvSpPr>
            <p:cNvPr id="129" name="Freeform 5">
              <a:extLst>
                <a:ext uri="{FF2B5EF4-FFF2-40B4-BE49-F238E27FC236}">
                  <a16:creationId xmlns="" xmlns:a16="http://schemas.microsoft.com/office/drawing/2014/main" id="{DFBF3918-79A4-4D67-A1E4-E1F0E50625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1741488"/>
              <a:ext cx="2959100" cy="3371850"/>
            </a:xfrm>
            <a:custGeom>
              <a:avLst/>
              <a:gdLst>
                <a:gd name="T0" fmla="*/ 578 w 786"/>
                <a:gd name="T1" fmla="*/ 28 h 896"/>
                <a:gd name="T2" fmla="*/ 205 w 786"/>
                <a:gd name="T3" fmla="*/ 59 h 896"/>
                <a:gd name="T4" fmla="*/ 67 w 786"/>
                <a:gd name="T5" fmla="*/ 236 h 896"/>
                <a:gd name="T6" fmla="*/ 68 w 786"/>
                <a:gd name="T7" fmla="*/ 346 h 896"/>
                <a:gd name="T8" fmla="*/ 70 w 786"/>
                <a:gd name="T9" fmla="*/ 356 h 896"/>
                <a:gd name="T10" fmla="*/ 39 w 786"/>
                <a:gd name="T11" fmla="*/ 406 h 896"/>
                <a:gd name="T12" fmla="*/ 14 w 786"/>
                <a:gd name="T13" fmla="*/ 441 h 896"/>
                <a:gd name="T14" fmla="*/ 14 w 786"/>
                <a:gd name="T15" fmla="*/ 442 h 896"/>
                <a:gd name="T16" fmla="*/ 36 w 786"/>
                <a:gd name="T17" fmla="*/ 540 h 896"/>
                <a:gd name="T18" fmla="*/ 50 w 786"/>
                <a:gd name="T19" fmla="*/ 587 h 896"/>
                <a:gd name="T20" fmla="*/ 75 w 786"/>
                <a:gd name="T21" fmla="*/ 649 h 896"/>
                <a:gd name="T22" fmla="*/ 74 w 786"/>
                <a:gd name="T23" fmla="*/ 694 h 896"/>
                <a:gd name="T24" fmla="*/ 169 w 786"/>
                <a:gd name="T25" fmla="*/ 773 h 896"/>
                <a:gd name="T26" fmla="*/ 244 w 786"/>
                <a:gd name="T27" fmla="*/ 830 h 896"/>
                <a:gd name="T28" fmla="*/ 618 w 786"/>
                <a:gd name="T29" fmla="*/ 896 h 896"/>
                <a:gd name="T30" fmla="*/ 686 w 786"/>
                <a:gd name="T31" fmla="*/ 814 h 896"/>
                <a:gd name="T32" fmla="*/ 664 w 786"/>
                <a:gd name="T33" fmla="*/ 637 h 896"/>
                <a:gd name="T34" fmla="*/ 777 w 786"/>
                <a:gd name="T35" fmla="*/ 417 h 896"/>
                <a:gd name="T36" fmla="*/ 706 w 786"/>
                <a:gd name="T37" fmla="*/ 118 h 896"/>
                <a:gd name="T38" fmla="*/ 627 w 786"/>
                <a:gd name="T39" fmla="*/ 606 h 896"/>
                <a:gd name="T40" fmla="*/ 639 w 786"/>
                <a:gd name="T41" fmla="*/ 823 h 896"/>
                <a:gd name="T42" fmla="*/ 618 w 786"/>
                <a:gd name="T43" fmla="*/ 847 h 896"/>
                <a:gd name="T44" fmla="*/ 292 w 786"/>
                <a:gd name="T45" fmla="*/ 827 h 896"/>
                <a:gd name="T46" fmla="*/ 260 w 786"/>
                <a:gd name="T47" fmla="*/ 706 h 896"/>
                <a:gd name="T48" fmla="*/ 169 w 786"/>
                <a:gd name="T49" fmla="*/ 725 h 896"/>
                <a:gd name="T50" fmla="*/ 101 w 786"/>
                <a:gd name="T51" fmla="*/ 604 h 896"/>
                <a:gd name="T52" fmla="*/ 110 w 786"/>
                <a:gd name="T53" fmla="*/ 568 h 896"/>
                <a:gd name="T54" fmla="*/ 86 w 786"/>
                <a:gd name="T55" fmla="*/ 555 h 896"/>
                <a:gd name="T56" fmla="*/ 94 w 786"/>
                <a:gd name="T57" fmla="*/ 519 h 896"/>
                <a:gd name="T58" fmla="*/ 65 w 786"/>
                <a:gd name="T59" fmla="*/ 501 h 896"/>
                <a:gd name="T60" fmla="*/ 55 w 786"/>
                <a:gd name="T61" fmla="*/ 467 h 896"/>
                <a:gd name="T62" fmla="*/ 112 w 786"/>
                <a:gd name="T63" fmla="*/ 381 h 896"/>
                <a:gd name="T64" fmla="*/ 115 w 786"/>
                <a:gd name="T65" fmla="*/ 335 h 896"/>
                <a:gd name="T66" fmla="*/ 114 w 786"/>
                <a:gd name="T67" fmla="*/ 248 h 896"/>
                <a:gd name="T68" fmla="*/ 729 w 786"/>
                <a:gd name="T69" fmla="*/ 41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6" h="896">
                  <a:moveTo>
                    <a:pt x="706" y="118"/>
                  </a:moveTo>
                  <a:cubicBezTo>
                    <a:pt x="672" y="79"/>
                    <a:pt x="629" y="49"/>
                    <a:pt x="578" y="28"/>
                  </a:cubicBezTo>
                  <a:cubicBezTo>
                    <a:pt x="531" y="10"/>
                    <a:pt x="478" y="0"/>
                    <a:pt x="425" y="0"/>
                  </a:cubicBezTo>
                  <a:cubicBezTo>
                    <a:pt x="346" y="0"/>
                    <a:pt x="268" y="21"/>
                    <a:pt x="205" y="59"/>
                  </a:cubicBezTo>
                  <a:cubicBezTo>
                    <a:pt x="171" y="79"/>
                    <a:pt x="142" y="104"/>
                    <a:pt x="119" y="133"/>
                  </a:cubicBezTo>
                  <a:cubicBezTo>
                    <a:pt x="94" y="164"/>
                    <a:pt x="77" y="198"/>
                    <a:pt x="67" y="236"/>
                  </a:cubicBezTo>
                  <a:cubicBezTo>
                    <a:pt x="59" y="268"/>
                    <a:pt x="58" y="305"/>
                    <a:pt x="65" y="335"/>
                  </a:cubicBezTo>
                  <a:cubicBezTo>
                    <a:pt x="68" y="346"/>
                    <a:pt x="68" y="346"/>
                    <a:pt x="68" y="346"/>
                  </a:cubicBezTo>
                  <a:cubicBezTo>
                    <a:pt x="68" y="349"/>
                    <a:pt x="69" y="352"/>
                    <a:pt x="70" y="354"/>
                  </a:cubicBezTo>
                  <a:cubicBezTo>
                    <a:pt x="70" y="355"/>
                    <a:pt x="70" y="356"/>
                    <a:pt x="70" y="356"/>
                  </a:cubicBezTo>
                  <a:cubicBezTo>
                    <a:pt x="68" y="360"/>
                    <a:pt x="68" y="360"/>
                    <a:pt x="68" y="360"/>
                  </a:cubicBezTo>
                  <a:cubicBezTo>
                    <a:pt x="61" y="375"/>
                    <a:pt x="50" y="390"/>
                    <a:pt x="39" y="406"/>
                  </a:cubicBezTo>
                  <a:cubicBezTo>
                    <a:pt x="31" y="417"/>
                    <a:pt x="22" y="428"/>
                    <a:pt x="14" y="441"/>
                  </a:cubicBezTo>
                  <a:cubicBezTo>
                    <a:pt x="14" y="441"/>
                    <a:pt x="14" y="441"/>
                    <a:pt x="14" y="441"/>
                  </a:cubicBezTo>
                  <a:cubicBezTo>
                    <a:pt x="14" y="441"/>
                    <a:pt x="14" y="441"/>
                    <a:pt x="14" y="441"/>
                  </a:cubicBezTo>
                  <a:cubicBezTo>
                    <a:pt x="14" y="442"/>
                    <a:pt x="14" y="442"/>
                    <a:pt x="14" y="442"/>
                  </a:cubicBezTo>
                  <a:cubicBezTo>
                    <a:pt x="3" y="459"/>
                    <a:pt x="0" y="481"/>
                    <a:pt x="6" y="501"/>
                  </a:cubicBezTo>
                  <a:cubicBezTo>
                    <a:pt x="11" y="517"/>
                    <a:pt x="22" y="531"/>
                    <a:pt x="36" y="540"/>
                  </a:cubicBezTo>
                  <a:cubicBezTo>
                    <a:pt x="35" y="553"/>
                    <a:pt x="37" y="565"/>
                    <a:pt x="43" y="576"/>
                  </a:cubicBezTo>
                  <a:cubicBezTo>
                    <a:pt x="45" y="580"/>
                    <a:pt x="47" y="584"/>
                    <a:pt x="50" y="587"/>
                  </a:cubicBezTo>
                  <a:cubicBezTo>
                    <a:pt x="48" y="603"/>
                    <a:pt x="52" y="619"/>
                    <a:pt x="62" y="632"/>
                  </a:cubicBezTo>
                  <a:cubicBezTo>
                    <a:pt x="75" y="649"/>
                    <a:pt x="75" y="649"/>
                    <a:pt x="75" y="649"/>
                  </a:cubicBezTo>
                  <a:cubicBezTo>
                    <a:pt x="75" y="652"/>
                    <a:pt x="75" y="654"/>
                    <a:pt x="74" y="657"/>
                  </a:cubicBezTo>
                  <a:cubicBezTo>
                    <a:pt x="74" y="667"/>
                    <a:pt x="73" y="680"/>
                    <a:pt x="74" y="694"/>
                  </a:cubicBezTo>
                  <a:cubicBezTo>
                    <a:pt x="77" y="715"/>
                    <a:pt x="85" y="732"/>
                    <a:pt x="97" y="746"/>
                  </a:cubicBezTo>
                  <a:cubicBezTo>
                    <a:pt x="114" y="764"/>
                    <a:pt x="139" y="773"/>
                    <a:pt x="169" y="773"/>
                  </a:cubicBezTo>
                  <a:cubicBezTo>
                    <a:pt x="189" y="773"/>
                    <a:pt x="212" y="769"/>
                    <a:pt x="240" y="761"/>
                  </a:cubicBezTo>
                  <a:cubicBezTo>
                    <a:pt x="241" y="779"/>
                    <a:pt x="243" y="801"/>
                    <a:pt x="244" y="830"/>
                  </a:cubicBezTo>
                  <a:cubicBezTo>
                    <a:pt x="246" y="867"/>
                    <a:pt x="276" y="896"/>
                    <a:pt x="313" y="896"/>
                  </a:cubicBezTo>
                  <a:cubicBezTo>
                    <a:pt x="618" y="896"/>
                    <a:pt x="618" y="896"/>
                    <a:pt x="618" y="896"/>
                  </a:cubicBezTo>
                  <a:cubicBezTo>
                    <a:pt x="638" y="896"/>
                    <a:pt x="658" y="887"/>
                    <a:pt x="671" y="871"/>
                  </a:cubicBezTo>
                  <a:cubicBezTo>
                    <a:pt x="684" y="855"/>
                    <a:pt x="690" y="834"/>
                    <a:pt x="686" y="814"/>
                  </a:cubicBezTo>
                  <a:cubicBezTo>
                    <a:pt x="658" y="658"/>
                    <a:pt x="658" y="658"/>
                    <a:pt x="658" y="658"/>
                  </a:cubicBezTo>
                  <a:cubicBezTo>
                    <a:pt x="657" y="650"/>
                    <a:pt x="659" y="643"/>
                    <a:pt x="664" y="637"/>
                  </a:cubicBezTo>
                  <a:cubicBezTo>
                    <a:pt x="686" y="610"/>
                    <a:pt x="712" y="578"/>
                    <a:pt x="733" y="541"/>
                  </a:cubicBezTo>
                  <a:cubicBezTo>
                    <a:pt x="756" y="501"/>
                    <a:pt x="770" y="460"/>
                    <a:pt x="777" y="417"/>
                  </a:cubicBezTo>
                  <a:cubicBezTo>
                    <a:pt x="786" y="355"/>
                    <a:pt x="784" y="298"/>
                    <a:pt x="772" y="247"/>
                  </a:cubicBezTo>
                  <a:cubicBezTo>
                    <a:pt x="759" y="198"/>
                    <a:pt x="737" y="154"/>
                    <a:pt x="706" y="118"/>
                  </a:cubicBezTo>
                  <a:close/>
                  <a:moveTo>
                    <a:pt x="729" y="410"/>
                  </a:moveTo>
                  <a:cubicBezTo>
                    <a:pt x="717" y="491"/>
                    <a:pt x="674" y="550"/>
                    <a:pt x="627" y="606"/>
                  </a:cubicBezTo>
                  <a:cubicBezTo>
                    <a:pt x="613" y="622"/>
                    <a:pt x="607" y="645"/>
                    <a:pt x="611" y="666"/>
                  </a:cubicBezTo>
                  <a:cubicBezTo>
                    <a:pt x="639" y="823"/>
                    <a:pt x="639" y="823"/>
                    <a:pt x="639" y="823"/>
                  </a:cubicBezTo>
                  <a:cubicBezTo>
                    <a:pt x="640" y="829"/>
                    <a:pt x="638" y="835"/>
                    <a:pt x="634" y="840"/>
                  </a:cubicBezTo>
                  <a:cubicBezTo>
                    <a:pt x="630" y="845"/>
                    <a:pt x="624" y="847"/>
                    <a:pt x="618" y="847"/>
                  </a:cubicBezTo>
                  <a:cubicBezTo>
                    <a:pt x="313" y="847"/>
                    <a:pt x="313" y="847"/>
                    <a:pt x="313" y="847"/>
                  </a:cubicBezTo>
                  <a:cubicBezTo>
                    <a:pt x="302" y="847"/>
                    <a:pt x="293" y="839"/>
                    <a:pt x="292" y="827"/>
                  </a:cubicBezTo>
                  <a:cubicBezTo>
                    <a:pt x="290" y="774"/>
                    <a:pt x="286" y="742"/>
                    <a:pt x="284" y="724"/>
                  </a:cubicBezTo>
                  <a:cubicBezTo>
                    <a:pt x="284" y="715"/>
                    <a:pt x="272" y="706"/>
                    <a:pt x="260" y="706"/>
                  </a:cubicBezTo>
                  <a:cubicBezTo>
                    <a:pt x="258" y="706"/>
                    <a:pt x="256" y="706"/>
                    <a:pt x="254" y="707"/>
                  </a:cubicBezTo>
                  <a:cubicBezTo>
                    <a:pt x="216" y="720"/>
                    <a:pt x="189" y="725"/>
                    <a:pt x="169" y="725"/>
                  </a:cubicBezTo>
                  <a:cubicBezTo>
                    <a:pt x="95" y="725"/>
                    <a:pt x="134" y="648"/>
                    <a:pt x="120" y="629"/>
                  </a:cubicBezTo>
                  <a:cubicBezTo>
                    <a:pt x="101" y="604"/>
                    <a:pt x="101" y="604"/>
                    <a:pt x="101" y="604"/>
                  </a:cubicBezTo>
                  <a:cubicBezTo>
                    <a:pt x="96" y="597"/>
                    <a:pt x="96" y="589"/>
                    <a:pt x="100" y="583"/>
                  </a:cubicBezTo>
                  <a:cubicBezTo>
                    <a:pt x="110" y="568"/>
                    <a:pt x="110" y="568"/>
                    <a:pt x="110" y="568"/>
                  </a:cubicBezTo>
                  <a:cubicBezTo>
                    <a:pt x="98" y="565"/>
                    <a:pt x="98" y="565"/>
                    <a:pt x="98" y="565"/>
                  </a:cubicBezTo>
                  <a:cubicBezTo>
                    <a:pt x="93" y="563"/>
                    <a:pt x="89" y="560"/>
                    <a:pt x="86" y="555"/>
                  </a:cubicBezTo>
                  <a:cubicBezTo>
                    <a:pt x="84" y="550"/>
                    <a:pt x="84" y="545"/>
                    <a:pt x="86" y="540"/>
                  </a:cubicBezTo>
                  <a:cubicBezTo>
                    <a:pt x="94" y="519"/>
                    <a:pt x="94" y="519"/>
                    <a:pt x="94" y="519"/>
                  </a:cubicBezTo>
                  <a:cubicBezTo>
                    <a:pt x="95" y="517"/>
                    <a:pt x="94" y="514"/>
                    <a:pt x="92" y="513"/>
                  </a:cubicBezTo>
                  <a:cubicBezTo>
                    <a:pt x="65" y="501"/>
                    <a:pt x="65" y="501"/>
                    <a:pt x="65" y="501"/>
                  </a:cubicBezTo>
                  <a:cubicBezTo>
                    <a:pt x="59" y="499"/>
                    <a:pt x="54" y="493"/>
                    <a:pt x="52" y="487"/>
                  </a:cubicBezTo>
                  <a:cubicBezTo>
                    <a:pt x="50" y="480"/>
                    <a:pt x="51" y="473"/>
                    <a:pt x="55" y="467"/>
                  </a:cubicBezTo>
                  <a:cubicBezTo>
                    <a:pt x="55" y="466"/>
                    <a:pt x="55" y="466"/>
                    <a:pt x="55" y="466"/>
                  </a:cubicBezTo>
                  <a:cubicBezTo>
                    <a:pt x="73" y="438"/>
                    <a:pt x="97" y="412"/>
                    <a:pt x="112" y="381"/>
                  </a:cubicBezTo>
                  <a:cubicBezTo>
                    <a:pt x="118" y="368"/>
                    <a:pt x="118" y="368"/>
                    <a:pt x="118" y="368"/>
                  </a:cubicBezTo>
                  <a:cubicBezTo>
                    <a:pt x="122" y="359"/>
                    <a:pt x="117" y="345"/>
                    <a:pt x="115" y="335"/>
                  </a:cubicBezTo>
                  <a:cubicBezTo>
                    <a:pt x="112" y="325"/>
                    <a:pt x="112" y="325"/>
                    <a:pt x="112" y="325"/>
                  </a:cubicBezTo>
                  <a:cubicBezTo>
                    <a:pt x="107" y="301"/>
                    <a:pt x="108" y="271"/>
                    <a:pt x="114" y="248"/>
                  </a:cubicBezTo>
                  <a:cubicBezTo>
                    <a:pt x="146" y="120"/>
                    <a:pt x="286" y="48"/>
                    <a:pt x="425" y="48"/>
                  </a:cubicBezTo>
                  <a:cubicBezTo>
                    <a:pt x="597" y="48"/>
                    <a:pt x="767" y="158"/>
                    <a:pt x="729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6">
              <a:extLst>
                <a:ext uri="{FF2B5EF4-FFF2-40B4-BE49-F238E27FC236}">
                  <a16:creationId xmlns="" xmlns:a16="http://schemas.microsoft.com/office/drawing/2014/main" id="{31CF9888-82AB-4240-9C54-7D9EDFB06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6" y="2062163"/>
              <a:ext cx="2085975" cy="1700213"/>
            </a:xfrm>
            <a:custGeom>
              <a:avLst/>
              <a:gdLst>
                <a:gd name="T0" fmla="*/ 367 w 554"/>
                <a:gd name="T1" fmla="*/ 21 h 452"/>
                <a:gd name="T2" fmla="*/ 325 w 554"/>
                <a:gd name="T3" fmla="*/ 5 h 452"/>
                <a:gd name="T4" fmla="*/ 298 w 554"/>
                <a:gd name="T5" fmla="*/ 11 h 452"/>
                <a:gd name="T6" fmla="*/ 267 w 554"/>
                <a:gd name="T7" fmla="*/ 0 h 452"/>
                <a:gd name="T8" fmla="*/ 243 w 554"/>
                <a:gd name="T9" fmla="*/ 7 h 452"/>
                <a:gd name="T10" fmla="*/ 223 w 554"/>
                <a:gd name="T11" fmla="*/ 5 h 452"/>
                <a:gd name="T12" fmla="*/ 168 w 554"/>
                <a:gd name="T13" fmla="*/ 24 h 452"/>
                <a:gd name="T14" fmla="*/ 163 w 554"/>
                <a:gd name="T15" fmla="*/ 24 h 452"/>
                <a:gd name="T16" fmla="*/ 96 w 554"/>
                <a:gd name="T17" fmla="*/ 54 h 452"/>
                <a:gd name="T18" fmla="*/ 38 w 554"/>
                <a:gd name="T19" fmla="*/ 123 h 452"/>
                <a:gd name="T20" fmla="*/ 15 w 554"/>
                <a:gd name="T21" fmla="*/ 156 h 452"/>
                <a:gd name="T22" fmla="*/ 15 w 554"/>
                <a:gd name="T23" fmla="*/ 161 h 452"/>
                <a:gd name="T24" fmla="*/ 0 w 554"/>
                <a:gd name="T25" fmla="*/ 210 h 452"/>
                <a:gd name="T26" fmla="*/ 39 w 554"/>
                <a:gd name="T27" fmla="*/ 282 h 452"/>
                <a:gd name="T28" fmla="*/ 103 w 554"/>
                <a:gd name="T29" fmla="*/ 327 h 452"/>
                <a:gd name="T30" fmla="*/ 135 w 554"/>
                <a:gd name="T31" fmla="*/ 319 h 452"/>
                <a:gd name="T32" fmla="*/ 177 w 554"/>
                <a:gd name="T33" fmla="*/ 344 h 452"/>
                <a:gd name="T34" fmla="*/ 260 w 554"/>
                <a:gd name="T35" fmla="*/ 403 h 452"/>
                <a:gd name="T36" fmla="*/ 296 w 554"/>
                <a:gd name="T37" fmla="*/ 395 h 452"/>
                <a:gd name="T38" fmla="*/ 391 w 554"/>
                <a:gd name="T39" fmla="*/ 452 h 452"/>
                <a:gd name="T40" fmla="*/ 492 w 554"/>
                <a:gd name="T41" fmla="*/ 382 h 452"/>
                <a:gd name="T42" fmla="*/ 549 w 554"/>
                <a:gd name="T43" fmla="*/ 287 h 452"/>
                <a:gd name="T44" fmla="*/ 547 w 554"/>
                <a:gd name="T45" fmla="*/ 267 h 452"/>
                <a:gd name="T46" fmla="*/ 554 w 554"/>
                <a:gd name="T47" fmla="*/ 235 h 452"/>
                <a:gd name="T48" fmla="*/ 536 w 554"/>
                <a:gd name="T49" fmla="*/ 185 h 452"/>
                <a:gd name="T50" fmla="*/ 537 w 554"/>
                <a:gd name="T51" fmla="*/ 174 h 452"/>
                <a:gd name="T52" fmla="*/ 493 w 554"/>
                <a:gd name="T53" fmla="*/ 106 h 452"/>
                <a:gd name="T54" fmla="*/ 367 w 554"/>
                <a:gd name="T55" fmla="*/ 2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4" h="452">
                  <a:moveTo>
                    <a:pt x="367" y="21"/>
                  </a:moveTo>
                  <a:cubicBezTo>
                    <a:pt x="356" y="11"/>
                    <a:pt x="341" y="5"/>
                    <a:pt x="325" y="5"/>
                  </a:cubicBezTo>
                  <a:cubicBezTo>
                    <a:pt x="315" y="5"/>
                    <a:pt x="306" y="7"/>
                    <a:pt x="298" y="11"/>
                  </a:cubicBezTo>
                  <a:cubicBezTo>
                    <a:pt x="289" y="4"/>
                    <a:pt x="279" y="0"/>
                    <a:pt x="267" y="0"/>
                  </a:cubicBezTo>
                  <a:cubicBezTo>
                    <a:pt x="258" y="0"/>
                    <a:pt x="250" y="3"/>
                    <a:pt x="243" y="7"/>
                  </a:cubicBezTo>
                  <a:cubicBezTo>
                    <a:pt x="237" y="5"/>
                    <a:pt x="230" y="5"/>
                    <a:pt x="223" y="5"/>
                  </a:cubicBezTo>
                  <a:cubicBezTo>
                    <a:pt x="203" y="5"/>
                    <a:pt x="183" y="12"/>
                    <a:pt x="168" y="24"/>
                  </a:cubicBezTo>
                  <a:cubicBezTo>
                    <a:pt x="166" y="24"/>
                    <a:pt x="165" y="24"/>
                    <a:pt x="163" y="24"/>
                  </a:cubicBezTo>
                  <a:cubicBezTo>
                    <a:pt x="136" y="24"/>
                    <a:pt x="112" y="36"/>
                    <a:pt x="96" y="54"/>
                  </a:cubicBezTo>
                  <a:cubicBezTo>
                    <a:pt x="63" y="60"/>
                    <a:pt x="38" y="89"/>
                    <a:pt x="38" y="123"/>
                  </a:cubicBezTo>
                  <a:cubicBezTo>
                    <a:pt x="24" y="128"/>
                    <a:pt x="15" y="141"/>
                    <a:pt x="15" y="156"/>
                  </a:cubicBezTo>
                  <a:cubicBezTo>
                    <a:pt x="15" y="158"/>
                    <a:pt x="15" y="159"/>
                    <a:pt x="15" y="161"/>
                  </a:cubicBezTo>
                  <a:cubicBezTo>
                    <a:pt x="6" y="175"/>
                    <a:pt x="0" y="192"/>
                    <a:pt x="0" y="210"/>
                  </a:cubicBezTo>
                  <a:cubicBezTo>
                    <a:pt x="0" y="240"/>
                    <a:pt x="16" y="266"/>
                    <a:pt x="39" y="282"/>
                  </a:cubicBezTo>
                  <a:cubicBezTo>
                    <a:pt x="48" y="308"/>
                    <a:pt x="74" y="327"/>
                    <a:pt x="103" y="327"/>
                  </a:cubicBezTo>
                  <a:cubicBezTo>
                    <a:pt x="115" y="327"/>
                    <a:pt x="126" y="324"/>
                    <a:pt x="135" y="319"/>
                  </a:cubicBezTo>
                  <a:cubicBezTo>
                    <a:pt x="145" y="332"/>
                    <a:pt x="160" y="341"/>
                    <a:pt x="177" y="344"/>
                  </a:cubicBezTo>
                  <a:cubicBezTo>
                    <a:pt x="189" y="378"/>
                    <a:pt x="222" y="403"/>
                    <a:pt x="260" y="403"/>
                  </a:cubicBezTo>
                  <a:cubicBezTo>
                    <a:pt x="273" y="403"/>
                    <a:pt x="285" y="400"/>
                    <a:pt x="296" y="395"/>
                  </a:cubicBezTo>
                  <a:cubicBezTo>
                    <a:pt x="314" y="429"/>
                    <a:pt x="350" y="452"/>
                    <a:pt x="391" y="452"/>
                  </a:cubicBezTo>
                  <a:cubicBezTo>
                    <a:pt x="437" y="452"/>
                    <a:pt x="477" y="423"/>
                    <a:pt x="492" y="382"/>
                  </a:cubicBezTo>
                  <a:cubicBezTo>
                    <a:pt x="526" y="364"/>
                    <a:pt x="549" y="328"/>
                    <a:pt x="549" y="287"/>
                  </a:cubicBezTo>
                  <a:cubicBezTo>
                    <a:pt x="549" y="280"/>
                    <a:pt x="548" y="274"/>
                    <a:pt x="547" y="267"/>
                  </a:cubicBezTo>
                  <a:cubicBezTo>
                    <a:pt x="552" y="257"/>
                    <a:pt x="554" y="246"/>
                    <a:pt x="554" y="235"/>
                  </a:cubicBezTo>
                  <a:cubicBezTo>
                    <a:pt x="554" y="216"/>
                    <a:pt x="547" y="199"/>
                    <a:pt x="536" y="185"/>
                  </a:cubicBezTo>
                  <a:cubicBezTo>
                    <a:pt x="536" y="182"/>
                    <a:pt x="537" y="178"/>
                    <a:pt x="537" y="174"/>
                  </a:cubicBezTo>
                  <a:cubicBezTo>
                    <a:pt x="537" y="144"/>
                    <a:pt x="519" y="118"/>
                    <a:pt x="493" y="106"/>
                  </a:cubicBezTo>
                  <a:cubicBezTo>
                    <a:pt x="472" y="57"/>
                    <a:pt x="423" y="22"/>
                    <a:pt x="36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="" xmlns:a16="http://schemas.microsoft.com/office/drawing/2014/main" id="{CCD7DBA6-C833-4037-8872-A152747EF8D3}"/>
              </a:ext>
            </a:extLst>
          </p:cNvPr>
          <p:cNvGrpSpPr/>
          <p:nvPr/>
        </p:nvGrpSpPr>
        <p:grpSpPr>
          <a:xfrm>
            <a:off x="1694442" y="5038699"/>
            <a:ext cx="253178" cy="293153"/>
            <a:chOff x="4937125" y="1749425"/>
            <a:chExt cx="392113" cy="454025"/>
          </a:xfrm>
          <a:solidFill>
            <a:schemeClr val="tx1"/>
          </a:solidFill>
        </p:grpSpPr>
        <p:sp>
          <p:nvSpPr>
            <p:cNvPr id="132" name="Freeform 58">
              <a:extLst>
                <a:ext uri="{FF2B5EF4-FFF2-40B4-BE49-F238E27FC236}">
                  <a16:creationId xmlns="" xmlns:a16="http://schemas.microsoft.com/office/drawing/2014/main" id="{0BC0C813-13FE-4725-ACFC-116B9E7F2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0" y="2016125"/>
              <a:ext cx="79375" cy="19050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59">
              <a:extLst>
                <a:ext uri="{FF2B5EF4-FFF2-40B4-BE49-F238E27FC236}">
                  <a16:creationId xmlns="" xmlns:a16="http://schemas.microsoft.com/office/drawing/2014/main" id="{4C22C609-16B7-4791-AAB6-B4D7456B3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6663" y="1952625"/>
              <a:ext cx="84138" cy="19050"/>
            </a:xfrm>
            <a:custGeom>
              <a:avLst/>
              <a:gdLst>
                <a:gd name="T0" fmla="*/ 15 w 17"/>
                <a:gd name="T1" fmla="*/ 4 h 4"/>
                <a:gd name="T2" fmla="*/ 2 w 17"/>
                <a:gd name="T3" fmla="*/ 4 h 4"/>
                <a:gd name="T4" fmla="*/ 0 w 17"/>
                <a:gd name="T5" fmla="*/ 2 h 4"/>
                <a:gd name="T6" fmla="*/ 2 w 17"/>
                <a:gd name="T7" fmla="*/ 0 h 4"/>
                <a:gd name="T8" fmla="*/ 15 w 17"/>
                <a:gd name="T9" fmla="*/ 0 h 4"/>
                <a:gd name="T10" fmla="*/ 17 w 17"/>
                <a:gd name="T11" fmla="*/ 2 h 4"/>
                <a:gd name="T12" fmla="*/ 15 w 1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15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7" y="2"/>
                  </a:cubicBezTo>
                  <a:cubicBezTo>
                    <a:pt x="17" y="4"/>
                    <a:pt x="16" y="4"/>
                    <a:pt x="1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60">
              <a:extLst>
                <a:ext uri="{FF2B5EF4-FFF2-40B4-BE49-F238E27FC236}">
                  <a16:creationId xmlns="" xmlns:a16="http://schemas.microsoft.com/office/drawing/2014/main" id="{0A38E5EE-F32F-444C-B516-96D7C5292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6813" y="2055813"/>
              <a:ext cx="307975" cy="117475"/>
            </a:xfrm>
            <a:custGeom>
              <a:avLst/>
              <a:gdLst>
                <a:gd name="T0" fmla="*/ 61 w 62"/>
                <a:gd name="T1" fmla="*/ 16 h 24"/>
                <a:gd name="T2" fmla="*/ 52 w 62"/>
                <a:gd name="T3" fmla="*/ 0 h 24"/>
                <a:gd name="T4" fmla="*/ 10 w 62"/>
                <a:gd name="T5" fmla="*/ 0 h 24"/>
                <a:gd name="T6" fmla="*/ 7 w 62"/>
                <a:gd name="T7" fmla="*/ 4 h 24"/>
                <a:gd name="T8" fmla="*/ 15 w 62"/>
                <a:gd name="T9" fmla="*/ 4 h 24"/>
                <a:gd name="T10" fmla="*/ 17 w 62"/>
                <a:gd name="T11" fmla="*/ 6 h 24"/>
                <a:gd name="T12" fmla="*/ 15 w 62"/>
                <a:gd name="T13" fmla="*/ 8 h 24"/>
                <a:gd name="T14" fmla="*/ 5 w 62"/>
                <a:gd name="T15" fmla="*/ 8 h 24"/>
                <a:gd name="T16" fmla="*/ 1 w 62"/>
                <a:gd name="T17" fmla="*/ 16 h 24"/>
                <a:gd name="T18" fmla="*/ 9 w 62"/>
                <a:gd name="T19" fmla="*/ 16 h 24"/>
                <a:gd name="T20" fmla="*/ 11 w 62"/>
                <a:gd name="T21" fmla="*/ 18 h 24"/>
                <a:gd name="T22" fmla="*/ 9 w 62"/>
                <a:gd name="T23" fmla="*/ 20 h 24"/>
                <a:gd name="T24" fmla="*/ 0 w 62"/>
                <a:gd name="T25" fmla="*/ 20 h 24"/>
                <a:gd name="T26" fmla="*/ 0 w 62"/>
                <a:gd name="T27" fmla="*/ 21 h 24"/>
                <a:gd name="T28" fmla="*/ 9 w 62"/>
                <a:gd name="T29" fmla="*/ 24 h 24"/>
                <a:gd name="T30" fmla="*/ 52 w 62"/>
                <a:gd name="T31" fmla="*/ 24 h 24"/>
                <a:gd name="T32" fmla="*/ 61 w 62"/>
                <a:gd name="T33" fmla="*/ 21 h 24"/>
                <a:gd name="T34" fmla="*/ 62 w 62"/>
                <a:gd name="T35" fmla="*/ 20 h 24"/>
                <a:gd name="T36" fmla="*/ 61 w 62"/>
                <a:gd name="T3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24">
                  <a:moveTo>
                    <a:pt x="61" y="16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8" y="3"/>
                    <a:pt x="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5"/>
                    <a:pt x="17" y="6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3" y="12"/>
                    <a:pt x="1" y="16"/>
                    <a:pt x="1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7"/>
                    <a:pt x="11" y="18"/>
                  </a:cubicBezTo>
                  <a:cubicBezTo>
                    <a:pt x="11" y="19"/>
                    <a:pt x="10" y="20"/>
                    <a:pt x="9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3"/>
                    <a:pt x="4" y="24"/>
                    <a:pt x="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7" y="24"/>
                    <a:pt x="60" y="23"/>
                    <a:pt x="61" y="21"/>
                  </a:cubicBezTo>
                  <a:cubicBezTo>
                    <a:pt x="62" y="21"/>
                    <a:pt x="62" y="20"/>
                    <a:pt x="62" y="20"/>
                  </a:cubicBezTo>
                  <a:cubicBezTo>
                    <a:pt x="62" y="18"/>
                    <a:pt x="61" y="17"/>
                    <a:pt x="6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61">
              <a:extLst>
                <a:ext uri="{FF2B5EF4-FFF2-40B4-BE49-F238E27FC236}">
                  <a16:creationId xmlns="" xmlns:a16="http://schemas.microsoft.com/office/drawing/2014/main" id="{A94969F4-BA9A-4CB6-9A76-B5E6CC70F7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7125" y="1749425"/>
              <a:ext cx="392113" cy="454025"/>
            </a:xfrm>
            <a:custGeom>
              <a:avLst/>
              <a:gdLst>
                <a:gd name="T0" fmla="*/ 63 w 79"/>
                <a:gd name="T1" fmla="*/ 92 h 92"/>
                <a:gd name="T2" fmla="*/ 15 w 79"/>
                <a:gd name="T3" fmla="*/ 92 h 92"/>
                <a:gd name="T4" fmla="*/ 2 w 79"/>
                <a:gd name="T5" fmla="*/ 87 h 92"/>
                <a:gd name="T6" fmla="*/ 3 w 79"/>
                <a:gd name="T7" fmla="*/ 78 h 92"/>
                <a:gd name="T8" fmla="*/ 28 w 79"/>
                <a:gd name="T9" fmla="*/ 31 h 92"/>
                <a:gd name="T10" fmla="*/ 28 w 79"/>
                <a:gd name="T11" fmla="*/ 10 h 92"/>
                <a:gd name="T12" fmla="*/ 27 w 79"/>
                <a:gd name="T13" fmla="*/ 10 h 92"/>
                <a:gd name="T14" fmla="*/ 23 w 79"/>
                <a:gd name="T15" fmla="*/ 9 h 92"/>
                <a:gd name="T16" fmla="*/ 23 w 79"/>
                <a:gd name="T17" fmla="*/ 8 h 92"/>
                <a:gd name="T18" fmla="*/ 22 w 79"/>
                <a:gd name="T19" fmla="*/ 2 h 92"/>
                <a:gd name="T20" fmla="*/ 24 w 79"/>
                <a:gd name="T21" fmla="*/ 0 h 92"/>
                <a:gd name="T22" fmla="*/ 54 w 79"/>
                <a:gd name="T23" fmla="*/ 0 h 92"/>
                <a:gd name="T24" fmla="*/ 56 w 79"/>
                <a:gd name="T25" fmla="*/ 2 h 92"/>
                <a:gd name="T26" fmla="*/ 55 w 79"/>
                <a:gd name="T27" fmla="*/ 8 h 92"/>
                <a:gd name="T28" fmla="*/ 55 w 79"/>
                <a:gd name="T29" fmla="*/ 9 h 92"/>
                <a:gd name="T30" fmla="*/ 51 w 79"/>
                <a:gd name="T31" fmla="*/ 10 h 92"/>
                <a:gd name="T32" fmla="*/ 50 w 79"/>
                <a:gd name="T33" fmla="*/ 10 h 92"/>
                <a:gd name="T34" fmla="*/ 50 w 79"/>
                <a:gd name="T35" fmla="*/ 12 h 92"/>
                <a:gd name="T36" fmla="*/ 50 w 79"/>
                <a:gd name="T37" fmla="*/ 31 h 92"/>
                <a:gd name="T38" fmla="*/ 76 w 79"/>
                <a:gd name="T39" fmla="*/ 78 h 92"/>
                <a:gd name="T40" fmla="*/ 76 w 79"/>
                <a:gd name="T41" fmla="*/ 87 h 92"/>
                <a:gd name="T42" fmla="*/ 63 w 79"/>
                <a:gd name="T43" fmla="*/ 92 h 92"/>
                <a:gd name="T44" fmla="*/ 26 w 79"/>
                <a:gd name="T45" fmla="*/ 6 h 92"/>
                <a:gd name="T46" fmla="*/ 27 w 79"/>
                <a:gd name="T47" fmla="*/ 6 h 92"/>
                <a:gd name="T48" fmla="*/ 32 w 79"/>
                <a:gd name="T49" fmla="*/ 10 h 92"/>
                <a:gd name="T50" fmla="*/ 32 w 79"/>
                <a:gd name="T51" fmla="*/ 32 h 92"/>
                <a:gd name="T52" fmla="*/ 32 w 79"/>
                <a:gd name="T53" fmla="*/ 33 h 92"/>
                <a:gd name="T54" fmla="*/ 6 w 79"/>
                <a:gd name="T55" fmla="*/ 80 h 92"/>
                <a:gd name="T56" fmla="*/ 5 w 79"/>
                <a:gd name="T57" fmla="*/ 85 h 92"/>
                <a:gd name="T58" fmla="*/ 15 w 79"/>
                <a:gd name="T59" fmla="*/ 88 h 92"/>
                <a:gd name="T60" fmla="*/ 63 w 79"/>
                <a:gd name="T61" fmla="*/ 88 h 92"/>
                <a:gd name="T62" fmla="*/ 73 w 79"/>
                <a:gd name="T63" fmla="*/ 85 h 92"/>
                <a:gd name="T64" fmla="*/ 72 w 79"/>
                <a:gd name="T65" fmla="*/ 80 h 92"/>
                <a:gd name="T66" fmla="*/ 47 w 79"/>
                <a:gd name="T67" fmla="*/ 33 h 92"/>
                <a:gd name="T68" fmla="*/ 46 w 79"/>
                <a:gd name="T69" fmla="*/ 32 h 92"/>
                <a:gd name="T70" fmla="*/ 46 w 79"/>
                <a:gd name="T71" fmla="*/ 10 h 92"/>
                <a:gd name="T72" fmla="*/ 51 w 79"/>
                <a:gd name="T73" fmla="*/ 6 h 92"/>
                <a:gd name="T74" fmla="*/ 52 w 79"/>
                <a:gd name="T75" fmla="*/ 6 h 92"/>
                <a:gd name="T76" fmla="*/ 52 w 79"/>
                <a:gd name="T77" fmla="*/ 4 h 92"/>
                <a:gd name="T78" fmla="*/ 26 w 79"/>
                <a:gd name="T79" fmla="*/ 4 h 92"/>
                <a:gd name="T80" fmla="*/ 26 w 79"/>
                <a:gd name="T81" fmla="*/ 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" h="92">
                  <a:moveTo>
                    <a:pt x="63" y="92"/>
                  </a:moveTo>
                  <a:cubicBezTo>
                    <a:pt x="15" y="92"/>
                    <a:pt x="15" y="92"/>
                    <a:pt x="15" y="92"/>
                  </a:cubicBezTo>
                  <a:cubicBezTo>
                    <a:pt x="8" y="92"/>
                    <a:pt x="4" y="90"/>
                    <a:pt x="2" y="87"/>
                  </a:cubicBezTo>
                  <a:cubicBezTo>
                    <a:pt x="0" y="83"/>
                    <a:pt x="2" y="78"/>
                    <a:pt x="3" y="78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4" y="10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6"/>
                    <a:pt x="22" y="2"/>
                    <a:pt x="22" y="2"/>
                  </a:cubicBezTo>
                  <a:cubicBezTo>
                    <a:pt x="22" y="1"/>
                    <a:pt x="23" y="0"/>
                    <a:pt x="2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2"/>
                    <a:pt x="56" y="6"/>
                    <a:pt x="55" y="8"/>
                  </a:cubicBezTo>
                  <a:cubicBezTo>
                    <a:pt x="55" y="8"/>
                    <a:pt x="55" y="8"/>
                    <a:pt x="55" y="9"/>
                  </a:cubicBezTo>
                  <a:cubicBezTo>
                    <a:pt x="54" y="10"/>
                    <a:pt x="53" y="10"/>
                    <a:pt x="51" y="10"/>
                  </a:cubicBezTo>
                  <a:cubicBezTo>
                    <a:pt x="51" y="10"/>
                    <a:pt x="50" y="10"/>
                    <a:pt x="50" y="10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78"/>
                    <a:pt x="79" y="83"/>
                    <a:pt x="76" y="87"/>
                  </a:cubicBezTo>
                  <a:cubicBezTo>
                    <a:pt x="74" y="90"/>
                    <a:pt x="70" y="92"/>
                    <a:pt x="63" y="92"/>
                  </a:cubicBezTo>
                  <a:close/>
                  <a:moveTo>
                    <a:pt x="26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9" y="6"/>
                    <a:pt x="31" y="7"/>
                    <a:pt x="32" y="1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6" y="80"/>
                    <a:pt x="4" y="83"/>
                    <a:pt x="5" y="85"/>
                  </a:cubicBezTo>
                  <a:cubicBezTo>
                    <a:pt x="7" y="87"/>
                    <a:pt x="10" y="88"/>
                    <a:pt x="15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8" y="88"/>
                    <a:pt x="72" y="87"/>
                    <a:pt x="73" y="85"/>
                  </a:cubicBezTo>
                  <a:cubicBezTo>
                    <a:pt x="74" y="83"/>
                    <a:pt x="72" y="80"/>
                    <a:pt x="72" y="80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6" y="33"/>
                    <a:pt x="46" y="32"/>
                    <a:pt x="46" y="32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7" y="7"/>
                    <a:pt x="49" y="6"/>
                    <a:pt x="51" y="6"/>
                  </a:cubicBezTo>
                  <a:cubicBezTo>
                    <a:pt x="51" y="6"/>
                    <a:pt x="52" y="6"/>
                    <a:pt x="52" y="6"/>
                  </a:cubicBezTo>
                  <a:cubicBezTo>
                    <a:pt x="52" y="5"/>
                    <a:pt x="52" y="5"/>
                    <a:pt x="5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="" xmlns:a16="http://schemas.microsoft.com/office/drawing/2014/main" id="{CB9088F0-E674-45A8-B274-82CAEDFC5544}"/>
              </a:ext>
            </a:extLst>
          </p:cNvPr>
          <p:cNvGrpSpPr/>
          <p:nvPr/>
        </p:nvGrpSpPr>
        <p:grpSpPr>
          <a:xfrm>
            <a:off x="3953970" y="5022622"/>
            <a:ext cx="360411" cy="325306"/>
            <a:chOff x="3355975" y="954088"/>
            <a:chExt cx="733426" cy="661987"/>
          </a:xfrm>
          <a:solidFill>
            <a:schemeClr val="tx1"/>
          </a:solidFill>
        </p:grpSpPr>
        <p:sp>
          <p:nvSpPr>
            <p:cNvPr id="137" name="Rectangle 6">
              <a:extLst>
                <a:ext uri="{FF2B5EF4-FFF2-40B4-BE49-F238E27FC236}">
                  <a16:creationId xmlns="" xmlns:a16="http://schemas.microsoft.com/office/drawing/2014/main" id="{F06F2DB4-8C78-4D22-AF33-46EC03390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Rectangle 7">
              <a:extLst>
                <a:ext uri="{FF2B5EF4-FFF2-40B4-BE49-F238E27FC236}">
                  <a16:creationId xmlns="" xmlns:a16="http://schemas.microsoft.com/office/drawing/2014/main" id="{66506D30-41F0-4158-8AAE-5817DEE33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Rectangle 8">
              <a:extLst>
                <a:ext uri="{FF2B5EF4-FFF2-40B4-BE49-F238E27FC236}">
                  <a16:creationId xmlns="" xmlns:a16="http://schemas.microsoft.com/office/drawing/2014/main" id="{3B6AADE4-2A22-4740-82F9-FEEB9C0B9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="" xmlns:a16="http://schemas.microsoft.com/office/drawing/2014/main" id="{8261E4CD-58FE-4F25-8DA8-BD388841BA2D}"/>
                </a:ext>
              </a:extLst>
            </p:cNvPr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141" name="Freeform 5">
                <a:extLst>
                  <a:ext uri="{FF2B5EF4-FFF2-40B4-BE49-F238E27FC236}">
                    <a16:creationId xmlns="" xmlns:a16="http://schemas.microsoft.com/office/drawing/2014/main" id="{98B558A2-2449-4347-901C-5A894BD22F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2" name="Freeform 9">
                <a:extLst>
                  <a:ext uri="{FF2B5EF4-FFF2-40B4-BE49-F238E27FC236}">
                    <a16:creationId xmlns="" xmlns:a16="http://schemas.microsoft.com/office/drawing/2014/main" id="{52DA8F7E-4A1D-42C5-8597-A354F3E0DE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43" name="Group 142">
            <a:extLst>
              <a:ext uri="{FF2B5EF4-FFF2-40B4-BE49-F238E27FC236}">
                <a16:creationId xmlns="" xmlns:a16="http://schemas.microsoft.com/office/drawing/2014/main" id="{36A42E8F-204F-4FEB-A5FC-BF09E92B4B73}"/>
              </a:ext>
            </a:extLst>
          </p:cNvPr>
          <p:cNvGrpSpPr/>
          <p:nvPr/>
        </p:nvGrpSpPr>
        <p:grpSpPr>
          <a:xfrm>
            <a:off x="3178146" y="5051066"/>
            <a:ext cx="294528" cy="268418"/>
            <a:chOff x="8205788" y="-103188"/>
            <a:chExt cx="1343025" cy="1223964"/>
          </a:xfrm>
          <a:solidFill>
            <a:schemeClr val="tx1"/>
          </a:solidFill>
        </p:grpSpPr>
        <p:sp>
          <p:nvSpPr>
            <p:cNvPr id="144" name="Rectangle 12">
              <a:extLst>
                <a:ext uri="{FF2B5EF4-FFF2-40B4-BE49-F238E27FC236}">
                  <a16:creationId xmlns="" xmlns:a16="http://schemas.microsoft.com/office/drawing/2014/main" id="{88497B0A-59F6-4D16-9675-61F9B75CF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8338" y="868363"/>
              <a:ext cx="2524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Rectangle 13">
              <a:extLst>
                <a:ext uri="{FF2B5EF4-FFF2-40B4-BE49-F238E27FC236}">
                  <a16:creationId xmlns="" xmlns:a16="http://schemas.microsoft.com/office/drawing/2014/main" id="{9A0CFF63-151F-4DBE-92AA-1889CD73A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4888" y="698500"/>
              <a:ext cx="252413" cy="422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Rectangle 14">
              <a:extLst>
                <a:ext uri="{FF2B5EF4-FFF2-40B4-BE49-F238E27FC236}">
                  <a16:creationId xmlns="" xmlns:a16="http://schemas.microsoft.com/office/drawing/2014/main" id="{9132BCF4-29F9-400F-B599-6185CFAA4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1438" y="530225"/>
              <a:ext cx="252413" cy="590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Rectangle 15">
              <a:extLst>
                <a:ext uri="{FF2B5EF4-FFF2-40B4-BE49-F238E27FC236}">
                  <a16:creationId xmlns="" xmlns:a16="http://schemas.microsoft.com/office/drawing/2014/main" id="{76DABCBA-238C-42E4-9203-7A6C5D832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7988" y="361950"/>
              <a:ext cx="250825" cy="758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6">
              <a:extLst>
                <a:ext uri="{FF2B5EF4-FFF2-40B4-BE49-F238E27FC236}">
                  <a16:creationId xmlns="" xmlns:a16="http://schemas.microsoft.com/office/drawing/2014/main" id="{A3792933-E3D6-4586-BDE4-6119FF8A9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-103188"/>
              <a:ext cx="1343025" cy="801688"/>
            </a:xfrm>
            <a:custGeom>
              <a:avLst/>
              <a:gdLst>
                <a:gd name="T0" fmla="*/ 727 w 846"/>
                <a:gd name="T1" fmla="*/ 120 h 505"/>
                <a:gd name="T2" fmla="*/ 569 w 846"/>
                <a:gd name="T3" fmla="*/ 120 h 505"/>
                <a:gd name="T4" fmla="*/ 370 w 846"/>
                <a:gd name="T5" fmla="*/ 266 h 505"/>
                <a:gd name="T6" fmla="*/ 264 w 846"/>
                <a:gd name="T7" fmla="*/ 213 h 505"/>
                <a:gd name="T8" fmla="*/ 0 w 846"/>
                <a:gd name="T9" fmla="*/ 439 h 505"/>
                <a:gd name="T10" fmla="*/ 0 w 846"/>
                <a:gd name="T11" fmla="*/ 505 h 505"/>
                <a:gd name="T12" fmla="*/ 264 w 846"/>
                <a:gd name="T13" fmla="*/ 279 h 505"/>
                <a:gd name="T14" fmla="*/ 370 w 846"/>
                <a:gd name="T15" fmla="*/ 333 h 505"/>
                <a:gd name="T16" fmla="*/ 595 w 846"/>
                <a:gd name="T17" fmla="*/ 173 h 505"/>
                <a:gd name="T18" fmla="*/ 754 w 846"/>
                <a:gd name="T19" fmla="*/ 173 h 505"/>
                <a:gd name="T20" fmla="*/ 846 w 846"/>
                <a:gd name="T21" fmla="*/ 80 h 505"/>
                <a:gd name="T22" fmla="*/ 846 w 846"/>
                <a:gd name="T23" fmla="*/ 0 h 505"/>
                <a:gd name="T24" fmla="*/ 727 w 846"/>
                <a:gd name="T25" fmla="*/ 12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6" h="505">
                  <a:moveTo>
                    <a:pt x="727" y="120"/>
                  </a:moveTo>
                  <a:lnTo>
                    <a:pt x="569" y="120"/>
                  </a:lnTo>
                  <a:lnTo>
                    <a:pt x="370" y="266"/>
                  </a:lnTo>
                  <a:lnTo>
                    <a:pt x="264" y="213"/>
                  </a:lnTo>
                  <a:lnTo>
                    <a:pt x="0" y="439"/>
                  </a:lnTo>
                  <a:lnTo>
                    <a:pt x="0" y="505"/>
                  </a:lnTo>
                  <a:lnTo>
                    <a:pt x="264" y="279"/>
                  </a:lnTo>
                  <a:lnTo>
                    <a:pt x="370" y="333"/>
                  </a:lnTo>
                  <a:lnTo>
                    <a:pt x="595" y="173"/>
                  </a:lnTo>
                  <a:lnTo>
                    <a:pt x="754" y="173"/>
                  </a:lnTo>
                  <a:lnTo>
                    <a:pt x="846" y="80"/>
                  </a:lnTo>
                  <a:lnTo>
                    <a:pt x="846" y="0"/>
                  </a:lnTo>
                  <a:lnTo>
                    <a:pt x="7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="" xmlns:a16="http://schemas.microsoft.com/office/drawing/2014/main" id="{2097F759-F392-4118-A2F5-316ED0AB958F}"/>
              </a:ext>
            </a:extLst>
          </p:cNvPr>
          <p:cNvGrpSpPr/>
          <p:nvPr/>
        </p:nvGrpSpPr>
        <p:grpSpPr>
          <a:xfrm>
            <a:off x="2383456" y="5051479"/>
            <a:ext cx="325857" cy="267592"/>
            <a:chOff x="3188335" y="2400396"/>
            <a:chExt cx="479426" cy="393701"/>
          </a:xfrm>
          <a:solidFill>
            <a:schemeClr val="tx1"/>
          </a:solidFill>
          <a:effectLst/>
        </p:grpSpPr>
        <p:sp>
          <p:nvSpPr>
            <p:cNvPr id="150" name="Freeform 47">
              <a:extLst>
                <a:ext uri="{FF2B5EF4-FFF2-40B4-BE49-F238E27FC236}">
                  <a16:creationId xmlns="" xmlns:a16="http://schemas.microsoft.com/office/drawing/2014/main" id="{C2674C86-B55B-4360-AEFE-5F59996E8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673" y="2424209"/>
              <a:ext cx="374650" cy="369888"/>
            </a:xfrm>
            <a:custGeom>
              <a:avLst/>
              <a:gdLst>
                <a:gd name="T0" fmla="*/ 0 w 152"/>
                <a:gd name="T1" fmla="*/ 55 h 149"/>
                <a:gd name="T2" fmla="*/ 46 w 152"/>
                <a:gd name="T3" fmla="*/ 59 h 149"/>
                <a:gd name="T4" fmla="*/ 46 w 152"/>
                <a:gd name="T5" fmla="*/ 60 h 149"/>
                <a:gd name="T6" fmla="*/ 55 w 152"/>
                <a:gd name="T7" fmla="*/ 74 h 149"/>
                <a:gd name="T8" fmla="*/ 20 w 152"/>
                <a:gd name="T9" fmla="*/ 138 h 149"/>
                <a:gd name="T10" fmla="*/ 19 w 152"/>
                <a:gd name="T11" fmla="*/ 138 h 149"/>
                <a:gd name="T12" fmla="*/ 14 w 152"/>
                <a:gd name="T13" fmla="*/ 143 h 149"/>
                <a:gd name="T14" fmla="*/ 19 w 152"/>
                <a:gd name="T15" fmla="*/ 149 h 149"/>
                <a:gd name="T16" fmla="*/ 29 w 152"/>
                <a:gd name="T17" fmla="*/ 149 h 149"/>
                <a:gd name="T18" fmla="*/ 35 w 152"/>
                <a:gd name="T19" fmla="*/ 143 h 149"/>
                <a:gd name="T20" fmla="*/ 30 w 152"/>
                <a:gd name="T21" fmla="*/ 138 h 149"/>
                <a:gd name="T22" fmla="*/ 67 w 152"/>
                <a:gd name="T23" fmla="*/ 75 h 149"/>
                <a:gd name="T24" fmla="*/ 68 w 152"/>
                <a:gd name="T25" fmla="*/ 75 h 149"/>
                <a:gd name="T26" fmla="*/ 97 w 152"/>
                <a:gd name="T27" fmla="*/ 139 h 149"/>
                <a:gd name="T28" fmla="*/ 93 w 152"/>
                <a:gd name="T29" fmla="*/ 144 h 149"/>
                <a:gd name="T30" fmla="*/ 99 w 152"/>
                <a:gd name="T31" fmla="*/ 149 h 149"/>
                <a:gd name="T32" fmla="*/ 109 w 152"/>
                <a:gd name="T33" fmla="*/ 149 h 149"/>
                <a:gd name="T34" fmla="*/ 115 w 152"/>
                <a:gd name="T35" fmla="*/ 144 h 149"/>
                <a:gd name="T36" fmla="*/ 110 w 152"/>
                <a:gd name="T37" fmla="*/ 138 h 149"/>
                <a:gd name="T38" fmla="*/ 79 w 152"/>
                <a:gd name="T39" fmla="*/ 73 h 149"/>
                <a:gd name="T40" fmla="*/ 86 w 152"/>
                <a:gd name="T41" fmla="*/ 63 h 149"/>
                <a:gd name="T42" fmla="*/ 152 w 152"/>
                <a:gd name="T43" fmla="*/ 69 h 149"/>
                <a:gd name="T44" fmla="*/ 152 w 152"/>
                <a:gd name="T45" fmla="*/ 0 h 149"/>
                <a:gd name="T46" fmla="*/ 0 w 152"/>
                <a:gd name="T47" fmla="*/ 26 h 149"/>
                <a:gd name="T48" fmla="*/ 0 w 152"/>
                <a:gd name="T49" fmla="*/ 5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49">
                  <a:moveTo>
                    <a:pt x="0" y="55"/>
                  </a:moveTo>
                  <a:cubicBezTo>
                    <a:pt x="46" y="59"/>
                    <a:pt x="46" y="59"/>
                    <a:pt x="46" y="59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66"/>
                    <a:pt x="50" y="72"/>
                    <a:pt x="55" y="74"/>
                  </a:cubicBezTo>
                  <a:cubicBezTo>
                    <a:pt x="41" y="100"/>
                    <a:pt x="24" y="129"/>
                    <a:pt x="20" y="138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16" y="138"/>
                    <a:pt x="14" y="140"/>
                    <a:pt x="14" y="143"/>
                  </a:cubicBezTo>
                  <a:cubicBezTo>
                    <a:pt x="14" y="146"/>
                    <a:pt x="16" y="149"/>
                    <a:pt x="19" y="149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32" y="149"/>
                    <a:pt x="35" y="146"/>
                    <a:pt x="35" y="143"/>
                  </a:cubicBezTo>
                  <a:cubicBezTo>
                    <a:pt x="35" y="141"/>
                    <a:pt x="33" y="139"/>
                    <a:pt x="30" y="138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5" y="140"/>
                    <a:pt x="93" y="141"/>
                    <a:pt x="93" y="144"/>
                  </a:cubicBezTo>
                  <a:cubicBezTo>
                    <a:pt x="93" y="146"/>
                    <a:pt x="96" y="149"/>
                    <a:pt x="9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12" y="149"/>
                    <a:pt x="115" y="146"/>
                    <a:pt x="115" y="144"/>
                  </a:cubicBezTo>
                  <a:cubicBezTo>
                    <a:pt x="115" y="141"/>
                    <a:pt x="113" y="139"/>
                    <a:pt x="110" y="138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82" y="71"/>
                    <a:pt x="85" y="67"/>
                    <a:pt x="86" y="63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0" y="26"/>
                    <a:pt x="0" y="26"/>
                    <a:pt x="0" y="26"/>
                  </a:cubicBez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8">
              <a:extLst>
                <a:ext uri="{FF2B5EF4-FFF2-40B4-BE49-F238E27FC236}">
                  <a16:creationId xmlns="" xmlns:a16="http://schemas.microsoft.com/office/drawing/2014/main" id="{72E3EE12-1B54-4658-955F-A2EB70CB5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023" y="2400396"/>
              <a:ext cx="58738" cy="219075"/>
            </a:xfrm>
            <a:custGeom>
              <a:avLst/>
              <a:gdLst>
                <a:gd name="T0" fmla="*/ 12 w 24"/>
                <a:gd name="T1" fmla="*/ 0 h 89"/>
                <a:gd name="T2" fmla="*/ 0 w 24"/>
                <a:gd name="T3" fmla="*/ 12 h 89"/>
                <a:gd name="T4" fmla="*/ 0 w 24"/>
                <a:gd name="T5" fmla="*/ 77 h 89"/>
                <a:gd name="T6" fmla="*/ 12 w 24"/>
                <a:gd name="T7" fmla="*/ 89 h 89"/>
                <a:gd name="T8" fmla="*/ 24 w 24"/>
                <a:gd name="T9" fmla="*/ 77 h 89"/>
                <a:gd name="T10" fmla="*/ 24 w 24"/>
                <a:gd name="T11" fmla="*/ 12 h 89"/>
                <a:gd name="T12" fmla="*/ 12 w 24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9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4"/>
                    <a:pt x="6" y="89"/>
                    <a:pt x="12" y="89"/>
                  </a:cubicBezTo>
                  <a:cubicBezTo>
                    <a:pt x="19" y="89"/>
                    <a:pt x="24" y="84"/>
                    <a:pt x="24" y="77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9">
              <a:extLst>
                <a:ext uri="{FF2B5EF4-FFF2-40B4-BE49-F238E27FC236}">
                  <a16:creationId xmlns="" xmlns:a16="http://schemas.microsoft.com/office/drawing/2014/main" id="{03DA5DE0-25D0-4C51-BDF1-EB286203F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8335" y="2486121"/>
              <a:ext cx="20638" cy="79375"/>
            </a:xfrm>
            <a:custGeom>
              <a:avLst/>
              <a:gdLst>
                <a:gd name="T0" fmla="*/ 4 w 8"/>
                <a:gd name="T1" fmla="*/ 0 h 32"/>
                <a:gd name="T2" fmla="*/ 0 w 8"/>
                <a:gd name="T3" fmla="*/ 4 h 32"/>
                <a:gd name="T4" fmla="*/ 0 w 8"/>
                <a:gd name="T5" fmla="*/ 28 h 32"/>
                <a:gd name="T6" fmla="*/ 4 w 8"/>
                <a:gd name="T7" fmla="*/ 32 h 32"/>
                <a:gd name="T8" fmla="*/ 8 w 8"/>
                <a:gd name="T9" fmla="*/ 28 h 32"/>
                <a:gd name="T10" fmla="*/ 8 w 8"/>
                <a:gd name="T11" fmla="*/ 4 h 32"/>
                <a:gd name="T12" fmla="*/ 4 w 8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7" y="32"/>
                    <a:pt x="8" y="30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="" xmlns:a16="http://schemas.microsoft.com/office/drawing/2014/main" id="{AA00E9E7-DBCC-45FD-9845-AD67B48CE7EE}"/>
              </a:ext>
            </a:extLst>
          </p:cNvPr>
          <p:cNvGrpSpPr/>
          <p:nvPr/>
        </p:nvGrpSpPr>
        <p:grpSpPr>
          <a:xfrm>
            <a:off x="4781986" y="5023351"/>
            <a:ext cx="323847" cy="323847"/>
            <a:chOff x="1928427" y="-1529876"/>
            <a:chExt cx="1960563" cy="1960563"/>
          </a:xfrm>
          <a:solidFill>
            <a:schemeClr val="tx1"/>
          </a:solidFill>
        </p:grpSpPr>
        <p:sp>
          <p:nvSpPr>
            <p:cNvPr id="154" name="Freeform 19">
              <a:extLst>
                <a:ext uri="{FF2B5EF4-FFF2-40B4-BE49-F238E27FC236}">
                  <a16:creationId xmlns="" xmlns:a16="http://schemas.microsoft.com/office/drawing/2014/main" id="{82BB9AF1-5C3E-4C5E-9BBC-3BF5A7E405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20">
              <a:extLst>
                <a:ext uri="{FF2B5EF4-FFF2-40B4-BE49-F238E27FC236}">
                  <a16:creationId xmlns="" xmlns:a16="http://schemas.microsoft.com/office/drawing/2014/main" id="{643C263F-4A79-400C-BE9F-7A5CADC6C7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21">
              <a:extLst>
                <a:ext uri="{FF2B5EF4-FFF2-40B4-BE49-F238E27FC236}">
                  <a16:creationId xmlns="" xmlns:a16="http://schemas.microsoft.com/office/drawing/2014/main" id="{BC7AD0B6-E37F-4E6B-BC81-871FE5204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22">
              <a:extLst>
                <a:ext uri="{FF2B5EF4-FFF2-40B4-BE49-F238E27FC236}">
                  <a16:creationId xmlns="" xmlns:a16="http://schemas.microsoft.com/office/drawing/2014/main" id="{3FD562D7-4D2C-4D84-A21B-B51E6973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23">
              <a:extLst>
                <a:ext uri="{FF2B5EF4-FFF2-40B4-BE49-F238E27FC236}">
                  <a16:creationId xmlns="" xmlns:a16="http://schemas.microsoft.com/office/drawing/2014/main" id="{E6A9A10E-E572-4D3C-9EE2-4175A7378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24">
              <a:extLst>
                <a:ext uri="{FF2B5EF4-FFF2-40B4-BE49-F238E27FC236}">
                  <a16:creationId xmlns="" xmlns:a16="http://schemas.microsoft.com/office/drawing/2014/main" id="{48BB8327-0204-437E-BDD9-EEF5D6B51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25">
              <a:extLst>
                <a:ext uri="{FF2B5EF4-FFF2-40B4-BE49-F238E27FC236}">
                  <a16:creationId xmlns="" xmlns:a16="http://schemas.microsoft.com/office/drawing/2014/main" id="{025D65DE-8A76-4BB1-A38A-03CB02B42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="" xmlns:a16="http://schemas.microsoft.com/office/drawing/2014/main" id="{4C28A03F-6D01-48D0-B66E-FD669306B5DE}"/>
              </a:ext>
            </a:extLst>
          </p:cNvPr>
          <p:cNvGrpSpPr/>
          <p:nvPr/>
        </p:nvGrpSpPr>
        <p:grpSpPr>
          <a:xfrm>
            <a:off x="5623048" y="5002658"/>
            <a:ext cx="312830" cy="365234"/>
            <a:chOff x="3254375" y="804863"/>
            <a:chExt cx="625475" cy="730250"/>
          </a:xfrm>
          <a:solidFill>
            <a:schemeClr val="tx1"/>
          </a:solidFill>
        </p:grpSpPr>
        <p:sp>
          <p:nvSpPr>
            <p:cNvPr id="162" name="Freeform 30">
              <a:extLst>
                <a:ext uri="{FF2B5EF4-FFF2-40B4-BE49-F238E27FC236}">
                  <a16:creationId xmlns="" xmlns:a16="http://schemas.microsoft.com/office/drawing/2014/main" id="{5BF04771-3F36-41C6-9889-7BE65F96A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31">
              <a:extLst>
                <a:ext uri="{FF2B5EF4-FFF2-40B4-BE49-F238E27FC236}">
                  <a16:creationId xmlns="" xmlns:a16="http://schemas.microsoft.com/office/drawing/2014/main" id="{A5A35F39-C170-45AE-8786-E1E2799C1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Oval 32">
              <a:extLst>
                <a:ext uri="{FF2B5EF4-FFF2-40B4-BE49-F238E27FC236}">
                  <a16:creationId xmlns="" xmlns:a16="http://schemas.microsoft.com/office/drawing/2014/main" id="{1AC8D0D9-7078-4825-B4D6-2CA382C1A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5" name="Freeform 165">
            <a:extLst>
              <a:ext uri="{FF2B5EF4-FFF2-40B4-BE49-F238E27FC236}">
                <a16:creationId xmlns="" xmlns:a16="http://schemas.microsoft.com/office/drawing/2014/main" id="{27E5DF80-78CB-4BAD-B263-020E9A0B1F8D}"/>
              </a:ext>
            </a:extLst>
          </p:cNvPr>
          <p:cNvSpPr>
            <a:spLocks noEditPoints="1"/>
          </p:cNvSpPr>
          <p:nvPr/>
        </p:nvSpPr>
        <p:spPr bwMode="auto">
          <a:xfrm>
            <a:off x="7297373" y="5046433"/>
            <a:ext cx="275858" cy="27768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66" name="Group 165">
            <a:extLst>
              <a:ext uri="{FF2B5EF4-FFF2-40B4-BE49-F238E27FC236}">
                <a16:creationId xmlns="" xmlns:a16="http://schemas.microsoft.com/office/drawing/2014/main" id="{5679FDEB-FC97-4908-AB48-55E3A5270165}"/>
              </a:ext>
            </a:extLst>
          </p:cNvPr>
          <p:cNvGrpSpPr/>
          <p:nvPr/>
        </p:nvGrpSpPr>
        <p:grpSpPr>
          <a:xfrm>
            <a:off x="6337352" y="5071982"/>
            <a:ext cx="512512" cy="226585"/>
            <a:chOff x="2865438" y="5287963"/>
            <a:chExt cx="754062" cy="333375"/>
          </a:xfrm>
          <a:solidFill>
            <a:schemeClr val="tx1"/>
          </a:solidFill>
        </p:grpSpPr>
        <p:sp>
          <p:nvSpPr>
            <p:cNvPr id="167" name="Freeform 31">
              <a:extLst>
                <a:ext uri="{FF2B5EF4-FFF2-40B4-BE49-F238E27FC236}">
                  <a16:creationId xmlns="" xmlns:a16="http://schemas.microsoft.com/office/drawing/2014/main" id="{2C67A248-EDF5-4EE3-86E0-4C5150DA6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3" y="5508626"/>
              <a:ext cx="92075" cy="93663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168" name="Freeform 32">
              <a:extLst>
                <a:ext uri="{FF2B5EF4-FFF2-40B4-BE49-F238E27FC236}">
                  <a16:creationId xmlns="" xmlns:a16="http://schemas.microsoft.com/office/drawing/2014/main" id="{52E70DEB-05E5-4251-B8FF-E6C3F660C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375" y="5505451"/>
              <a:ext cx="80962" cy="80963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169" name="Freeform 33">
              <a:extLst>
                <a:ext uri="{FF2B5EF4-FFF2-40B4-BE49-F238E27FC236}">
                  <a16:creationId xmlns="" xmlns:a16="http://schemas.microsoft.com/office/drawing/2014/main" id="{2DEEB475-F08A-4236-BF14-CE6F4BC86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450" y="5548313"/>
              <a:ext cx="73025" cy="69850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170" name="Freeform 34">
              <a:extLst>
                <a:ext uri="{FF2B5EF4-FFF2-40B4-BE49-F238E27FC236}">
                  <a16:creationId xmlns="" xmlns:a16="http://schemas.microsoft.com/office/drawing/2014/main" id="{2678166A-378E-40C1-89E3-BD6A33F53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38" y="5529263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171" name="Freeform 35">
              <a:extLst>
                <a:ext uri="{FF2B5EF4-FFF2-40B4-BE49-F238E27FC236}">
                  <a16:creationId xmlns="" xmlns:a16="http://schemas.microsoft.com/office/drawing/2014/main" id="{B51D7428-AEFD-4A91-8B5E-BD939C2F8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663" y="5602288"/>
              <a:ext cx="15875" cy="19050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172" name="Freeform 36">
              <a:extLst>
                <a:ext uri="{FF2B5EF4-FFF2-40B4-BE49-F238E27FC236}">
                  <a16:creationId xmlns="" xmlns:a16="http://schemas.microsoft.com/office/drawing/2014/main" id="{79E458A9-BF07-49A4-827B-C95CFD96B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0238" y="5294313"/>
              <a:ext cx="449262" cy="254000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173" name="Freeform 37">
              <a:extLst>
                <a:ext uri="{FF2B5EF4-FFF2-40B4-BE49-F238E27FC236}">
                  <a16:creationId xmlns="" xmlns:a16="http://schemas.microsoft.com/office/drawing/2014/main" id="{684C058F-9E22-47AE-AD06-68E35F33E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438" y="5287963"/>
              <a:ext cx="517525" cy="327025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sp>
        <p:nvSpPr>
          <p:cNvPr id="174" name="Freeform 19">
            <a:extLst>
              <a:ext uri="{FF2B5EF4-FFF2-40B4-BE49-F238E27FC236}">
                <a16:creationId xmlns="" xmlns:a16="http://schemas.microsoft.com/office/drawing/2014/main" id="{41F4770C-09FD-4520-9D9F-D82B120A9359}"/>
              </a:ext>
            </a:extLst>
          </p:cNvPr>
          <p:cNvSpPr>
            <a:spLocks noEditPoints="1"/>
          </p:cNvSpPr>
          <p:nvPr/>
        </p:nvSpPr>
        <p:spPr bwMode="auto">
          <a:xfrm>
            <a:off x="8065930" y="5009453"/>
            <a:ext cx="338033" cy="351645"/>
          </a:xfrm>
          <a:custGeom>
            <a:avLst/>
            <a:gdLst>
              <a:gd name="T0" fmla="*/ 121 w 123"/>
              <a:gd name="T1" fmla="*/ 42 h 128"/>
              <a:gd name="T2" fmla="*/ 86 w 123"/>
              <a:gd name="T3" fmla="*/ 34 h 128"/>
              <a:gd name="T4" fmla="*/ 86 w 123"/>
              <a:gd name="T5" fmla="*/ 24 h 128"/>
              <a:gd name="T6" fmla="*/ 38 w 123"/>
              <a:gd name="T7" fmla="*/ 24 h 128"/>
              <a:gd name="T8" fmla="*/ 37 w 123"/>
              <a:gd name="T9" fmla="*/ 34 h 128"/>
              <a:gd name="T10" fmla="*/ 3 w 123"/>
              <a:gd name="T11" fmla="*/ 42 h 128"/>
              <a:gd name="T12" fmla="*/ 0 w 123"/>
              <a:gd name="T13" fmla="*/ 56 h 128"/>
              <a:gd name="T14" fmla="*/ 6 w 123"/>
              <a:gd name="T15" fmla="*/ 91 h 128"/>
              <a:gd name="T16" fmla="*/ 15 w 123"/>
              <a:gd name="T17" fmla="*/ 119 h 128"/>
              <a:gd name="T18" fmla="*/ 27 w 123"/>
              <a:gd name="T19" fmla="*/ 119 h 128"/>
              <a:gd name="T20" fmla="*/ 36 w 123"/>
              <a:gd name="T21" fmla="*/ 91 h 128"/>
              <a:gd name="T22" fmla="*/ 42 w 123"/>
              <a:gd name="T23" fmla="*/ 90 h 128"/>
              <a:gd name="T24" fmla="*/ 54 w 123"/>
              <a:gd name="T25" fmla="*/ 128 h 128"/>
              <a:gd name="T26" fmla="*/ 70 w 123"/>
              <a:gd name="T27" fmla="*/ 128 h 128"/>
              <a:gd name="T28" fmla="*/ 82 w 123"/>
              <a:gd name="T29" fmla="*/ 90 h 128"/>
              <a:gd name="T30" fmla="*/ 88 w 123"/>
              <a:gd name="T31" fmla="*/ 91 h 128"/>
              <a:gd name="T32" fmla="*/ 97 w 123"/>
              <a:gd name="T33" fmla="*/ 119 h 128"/>
              <a:gd name="T34" fmla="*/ 109 w 123"/>
              <a:gd name="T35" fmla="*/ 119 h 128"/>
              <a:gd name="T36" fmla="*/ 118 w 123"/>
              <a:gd name="T37" fmla="*/ 91 h 128"/>
              <a:gd name="T38" fmla="*/ 123 w 123"/>
              <a:gd name="T39" fmla="*/ 56 h 128"/>
              <a:gd name="T40" fmla="*/ 18 w 123"/>
              <a:gd name="T41" fmla="*/ 86 h 128"/>
              <a:gd name="T42" fmla="*/ 15 w 123"/>
              <a:gd name="T43" fmla="*/ 113 h 128"/>
              <a:gd name="T44" fmla="*/ 12 w 123"/>
              <a:gd name="T45" fmla="*/ 86 h 128"/>
              <a:gd name="T46" fmla="*/ 6 w 123"/>
              <a:gd name="T47" fmla="*/ 56 h 128"/>
              <a:gd name="T48" fmla="*/ 9 w 123"/>
              <a:gd name="T49" fmla="*/ 42 h 128"/>
              <a:gd name="T50" fmla="*/ 33 w 123"/>
              <a:gd name="T51" fmla="*/ 42 h 128"/>
              <a:gd name="T52" fmla="*/ 34 w 123"/>
              <a:gd name="T53" fmla="*/ 52 h 128"/>
              <a:gd name="T54" fmla="*/ 35 w 123"/>
              <a:gd name="T55" fmla="*/ 83 h 128"/>
              <a:gd name="T56" fmla="*/ 30 w 123"/>
              <a:gd name="T57" fmla="*/ 110 h 128"/>
              <a:gd name="T58" fmla="*/ 24 w 123"/>
              <a:gd name="T59" fmla="*/ 110 h 128"/>
              <a:gd name="T60" fmla="*/ 58 w 123"/>
              <a:gd name="T61" fmla="*/ 83 h 128"/>
              <a:gd name="T62" fmla="*/ 54 w 123"/>
              <a:gd name="T63" fmla="*/ 120 h 128"/>
              <a:gd name="T64" fmla="*/ 50 w 123"/>
              <a:gd name="T65" fmla="*/ 84 h 128"/>
              <a:gd name="T66" fmla="*/ 42 w 123"/>
              <a:gd name="T67" fmla="*/ 56 h 128"/>
              <a:gd name="T68" fmla="*/ 42 w 123"/>
              <a:gd name="T69" fmla="*/ 44 h 128"/>
              <a:gd name="T70" fmla="*/ 46 w 123"/>
              <a:gd name="T71" fmla="*/ 24 h 128"/>
              <a:gd name="T72" fmla="*/ 78 w 123"/>
              <a:gd name="T73" fmla="*/ 24 h 128"/>
              <a:gd name="T74" fmla="*/ 82 w 123"/>
              <a:gd name="T75" fmla="*/ 44 h 128"/>
              <a:gd name="T76" fmla="*/ 82 w 123"/>
              <a:gd name="T77" fmla="*/ 76 h 128"/>
              <a:gd name="T78" fmla="*/ 74 w 123"/>
              <a:gd name="T79" fmla="*/ 116 h 128"/>
              <a:gd name="T80" fmla="*/ 66 w 123"/>
              <a:gd name="T81" fmla="*/ 116 h 128"/>
              <a:gd name="T82" fmla="*/ 58 w 123"/>
              <a:gd name="T83" fmla="*/ 83 h 128"/>
              <a:gd name="T84" fmla="*/ 100 w 123"/>
              <a:gd name="T85" fmla="*/ 110 h 128"/>
              <a:gd name="T86" fmla="*/ 94 w 123"/>
              <a:gd name="T87" fmla="*/ 110 h 128"/>
              <a:gd name="T88" fmla="*/ 88 w 123"/>
              <a:gd name="T89" fmla="*/ 83 h 128"/>
              <a:gd name="T90" fmla="*/ 90 w 123"/>
              <a:gd name="T91" fmla="*/ 52 h 128"/>
              <a:gd name="T92" fmla="*/ 91 w 123"/>
              <a:gd name="T93" fmla="*/ 42 h 128"/>
              <a:gd name="T94" fmla="*/ 115 w 123"/>
              <a:gd name="T95" fmla="*/ 42 h 128"/>
              <a:gd name="T96" fmla="*/ 118 w 123"/>
              <a:gd name="T97" fmla="*/ 56 h 128"/>
              <a:gd name="T98" fmla="*/ 112 w 123"/>
              <a:gd name="T99" fmla="*/ 86 h 128"/>
              <a:gd name="T100" fmla="*/ 109 w 123"/>
              <a:gd name="T101" fmla="*/ 113 h 128"/>
              <a:gd name="T102" fmla="*/ 106 w 123"/>
              <a:gd name="T103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3" h="128">
                <a:moveTo>
                  <a:pt x="119" y="48"/>
                </a:moveTo>
                <a:cubicBezTo>
                  <a:pt x="120" y="46"/>
                  <a:pt x="121" y="44"/>
                  <a:pt x="121" y="42"/>
                </a:cubicBezTo>
                <a:cubicBezTo>
                  <a:pt x="121" y="32"/>
                  <a:pt x="112" y="24"/>
                  <a:pt x="103" y="24"/>
                </a:cubicBezTo>
                <a:cubicBezTo>
                  <a:pt x="95" y="24"/>
                  <a:pt x="89" y="28"/>
                  <a:pt x="86" y="34"/>
                </a:cubicBezTo>
                <a:cubicBezTo>
                  <a:pt x="86" y="33"/>
                  <a:pt x="85" y="32"/>
                  <a:pt x="84" y="32"/>
                </a:cubicBezTo>
                <a:cubicBezTo>
                  <a:pt x="85" y="29"/>
                  <a:pt x="86" y="26"/>
                  <a:pt x="86" y="24"/>
                </a:cubicBezTo>
                <a:cubicBezTo>
                  <a:pt x="86" y="10"/>
                  <a:pt x="75" y="0"/>
                  <a:pt x="62" y="0"/>
                </a:cubicBezTo>
                <a:cubicBezTo>
                  <a:pt x="49" y="0"/>
                  <a:pt x="38" y="10"/>
                  <a:pt x="38" y="24"/>
                </a:cubicBezTo>
                <a:cubicBezTo>
                  <a:pt x="38" y="26"/>
                  <a:pt x="38" y="29"/>
                  <a:pt x="39" y="32"/>
                </a:cubicBezTo>
                <a:cubicBezTo>
                  <a:pt x="38" y="32"/>
                  <a:pt x="38" y="33"/>
                  <a:pt x="37" y="34"/>
                </a:cubicBezTo>
                <a:cubicBezTo>
                  <a:pt x="34" y="28"/>
                  <a:pt x="28" y="24"/>
                  <a:pt x="21" y="24"/>
                </a:cubicBezTo>
                <a:cubicBezTo>
                  <a:pt x="11" y="24"/>
                  <a:pt x="3" y="32"/>
                  <a:pt x="3" y="42"/>
                </a:cubicBezTo>
                <a:cubicBezTo>
                  <a:pt x="3" y="44"/>
                  <a:pt x="3" y="46"/>
                  <a:pt x="4" y="48"/>
                </a:cubicBezTo>
                <a:cubicBezTo>
                  <a:pt x="2" y="50"/>
                  <a:pt x="0" y="53"/>
                  <a:pt x="0" y="5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2" y="89"/>
                  <a:pt x="6" y="91"/>
                </a:cubicBezTo>
                <a:cubicBezTo>
                  <a:pt x="6" y="110"/>
                  <a:pt x="6" y="110"/>
                  <a:pt x="6" y="110"/>
                </a:cubicBezTo>
                <a:cubicBezTo>
                  <a:pt x="6" y="115"/>
                  <a:pt x="10" y="119"/>
                  <a:pt x="15" y="119"/>
                </a:cubicBezTo>
                <a:cubicBezTo>
                  <a:pt x="17" y="119"/>
                  <a:pt x="19" y="118"/>
                  <a:pt x="21" y="117"/>
                </a:cubicBezTo>
                <a:cubicBezTo>
                  <a:pt x="22" y="118"/>
                  <a:pt x="25" y="119"/>
                  <a:pt x="27" y="119"/>
                </a:cubicBezTo>
                <a:cubicBezTo>
                  <a:pt x="32" y="119"/>
                  <a:pt x="36" y="115"/>
                  <a:pt x="36" y="110"/>
                </a:cubicBezTo>
                <a:cubicBezTo>
                  <a:pt x="36" y="91"/>
                  <a:pt x="36" y="91"/>
                  <a:pt x="36" y="91"/>
                </a:cubicBezTo>
                <a:cubicBezTo>
                  <a:pt x="37" y="90"/>
                  <a:pt x="38" y="89"/>
                  <a:pt x="39" y="88"/>
                </a:cubicBezTo>
                <a:cubicBezTo>
                  <a:pt x="40" y="88"/>
                  <a:pt x="41" y="89"/>
                  <a:pt x="42" y="90"/>
                </a:cubicBezTo>
                <a:cubicBezTo>
                  <a:pt x="42" y="116"/>
                  <a:pt x="42" y="116"/>
                  <a:pt x="42" y="116"/>
                </a:cubicBezTo>
                <a:cubicBezTo>
                  <a:pt x="42" y="122"/>
                  <a:pt x="47" y="128"/>
                  <a:pt x="54" y="128"/>
                </a:cubicBezTo>
                <a:cubicBezTo>
                  <a:pt x="57" y="128"/>
                  <a:pt x="60" y="127"/>
                  <a:pt x="62" y="125"/>
                </a:cubicBezTo>
                <a:cubicBezTo>
                  <a:pt x="64" y="127"/>
                  <a:pt x="67" y="128"/>
                  <a:pt x="70" y="128"/>
                </a:cubicBezTo>
                <a:cubicBezTo>
                  <a:pt x="76" y="128"/>
                  <a:pt x="82" y="122"/>
                  <a:pt x="82" y="116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89"/>
                  <a:pt x="84" y="88"/>
                  <a:pt x="84" y="88"/>
                </a:cubicBezTo>
                <a:cubicBezTo>
                  <a:pt x="85" y="89"/>
                  <a:pt x="86" y="90"/>
                  <a:pt x="88" y="91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8" y="115"/>
                  <a:pt x="92" y="119"/>
                  <a:pt x="97" y="119"/>
                </a:cubicBezTo>
                <a:cubicBezTo>
                  <a:pt x="99" y="119"/>
                  <a:pt x="101" y="118"/>
                  <a:pt x="103" y="117"/>
                </a:cubicBezTo>
                <a:cubicBezTo>
                  <a:pt x="104" y="118"/>
                  <a:pt x="106" y="119"/>
                  <a:pt x="109" y="119"/>
                </a:cubicBezTo>
                <a:cubicBezTo>
                  <a:pt x="114" y="119"/>
                  <a:pt x="118" y="115"/>
                  <a:pt x="118" y="110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21" y="89"/>
                  <a:pt x="123" y="85"/>
                  <a:pt x="123" y="80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3"/>
                  <a:pt x="122" y="50"/>
                  <a:pt x="119" y="48"/>
                </a:cubicBezTo>
                <a:close/>
                <a:moveTo>
                  <a:pt x="18" y="86"/>
                </a:moveTo>
                <a:cubicBezTo>
                  <a:pt x="18" y="110"/>
                  <a:pt x="18" y="110"/>
                  <a:pt x="18" y="110"/>
                </a:cubicBezTo>
                <a:cubicBezTo>
                  <a:pt x="18" y="112"/>
                  <a:pt x="17" y="113"/>
                  <a:pt x="15" y="113"/>
                </a:cubicBezTo>
                <a:cubicBezTo>
                  <a:pt x="13" y="113"/>
                  <a:pt x="12" y="112"/>
                  <a:pt x="12" y="110"/>
                </a:cubicBezTo>
                <a:cubicBezTo>
                  <a:pt x="12" y="86"/>
                  <a:pt x="12" y="86"/>
                  <a:pt x="12" y="86"/>
                </a:cubicBezTo>
                <a:cubicBezTo>
                  <a:pt x="9" y="86"/>
                  <a:pt x="6" y="84"/>
                  <a:pt x="6" y="80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3"/>
                  <a:pt x="9" y="51"/>
                  <a:pt x="12" y="51"/>
                </a:cubicBezTo>
                <a:cubicBezTo>
                  <a:pt x="12" y="51"/>
                  <a:pt x="9" y="48"/>
                  <a:pt x="9" y="42"/>
                </a:cubicBezTo>
                <a:cubicBezTo>
                  <a:pt x="9" y="35"/>
                  <a:pt x="14" y="30"/>
                  <a:pt x="21" y="30"/>
                </a:cubicBezTo>
                <a:cubicBezTo>
                  <a:pt x="27" y="30"/>
                  <a:pt x="33" y="35"/>
                  <a:pt x="33" y="42"/>
                </a:cubicBezTo>
                <a:cubicBezTo>
                  <a:pt x="33" y="48"/>
                  <a:pt x="30" y="51"/>
                  <a:pt x="30" y="51"/>
                </a:cubicBezTo>
                <a:cubicBezTo>
                  <a:pt x="31" y="51"/>
                  <a:pt x="33" y="51"/>
                  <a:pt x="34" y="52"/>
                </a:cubicBezTo>
                <a:cubicBezTo>
                  <a:pt x="34" y="76"/>
                  <a:pt x="34" y="76"/>
                  <a:pt x="34" y="76"/>
                </a:cubicBezTo>
                <a:cubicBezTo>
                  <a:pt x="34" y="78"/>
                  <a:pt x="34" y="80"/>
                  <a:pt x="35" y="83"/>
                </a:cubicBezTo>
                <a:cubicBezTo>
                  <a:pt x="34" y="85"/>
                  <a:pt x="32" y="86"/>
                  <a:pt x="30" y="86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2"/>
                  <a:pt x="28" y="113"/>
                  <a:pt x="27" y="113"/>
                </a:cubicBezTo>
                <a:cubicBezTo>
                  <a:pt x="25" y="113"/>
                  <a:pt x="24" y="112"/>
                  <a:pt x="24" y="110"/>
                </a:cubicBezTo>
                <a:cubicBezTo>
                  <a:pt x="24" y="86"/>
                  <a:pt x="24" y="86"/>
                  <a:pt x="24" y="86"/>
                </a:cubicBezTo>
                <a:moveTo>
                  <a:pt x="58" y="83"/>
                </a:moveTo>
                <a:cubicBezTo>
                  <a:pt x="58" y="116"/>
                  <a:pt x="58" y="116"/>
                  <a:pt x="58" y="116"/>
                </a:cubicBezTo>
                <a:cubicBezTo>
                  <a:pt x="58" y="118"/>
                  <a:pt x="56" y="120"/>
                  <a:pt x="54" y="120"/>
                </a:cubicBezTo>
                <a:cubicBezTo>
                  <a:pt x="52" y="120"/>
                  <a:pt x="50" y="118"/>
                  <a:pt x="50" y="116"/>
                </a:cubicBezTo>
                <a:cubicBezTo>
                  <a:pt x="50" y="84"/>
                  <a:pt x="50" y="84"/>
                  <a:pt x="50" y="84"/>
                </a:cubicBezTo>
                <a:cubicBezTo>
                  <a:pt x="45" y="84"/>
                  <a:pt x="42" y="80"/>
                  <a:pt x="42" y="7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56"/>
                  <a:pt x="42" y="56"/>
                  <a:pt x="42" y="56"/>
                </a:cubicBezTo>
                <a:cubicBezTo>
                  <a:pt x="42" y="44"/>
                  <a:pt x="42" y="44"/>
                  <a:pt x="42" y="44"/>
                </a:cubicBezTo>
                <a:cubicBezTo>
                  <a:pt x="42" y="39"/>
                  <a:pt x="45" y="36"/>
                  <a:pt x="50" y="36"/>
                </a:cubicBezTo>
                <a:cubicBezTo>
                  <a:pt x="50" y="36"/>
                  <a:pt x="46" y="33"/>
                  <a:pt x="46" y="24"/>
                </a:cubicBezTo>
                <a:cubicBezTo>
                  <a:pt x="46" y="15"/>
                  <a:pt x="53" y="8"/>
                  <a:pt x="62" y="8"/>
                </a:cubicBezTo>
                <a:cubicBezTo>
                  <a:pt x="71" y="8"/>
                  <a:pt x="78" y="15"/>
                  <a:pt x="78" y="24"/>
                </a:cubicBezTo>
                <a:cubicBezTo>
                  <a:pt x="78" y="32"/>
                  <a:pt x="74" y="36"/>
                  <a:pt x="74" y="36"/>
                </a:cubicBezTo>
                <a:cubicBezTo>
                  <a:pt x="78" y="36"/>
                  <a:pt x="82" y="39"/>
                  <a:pt x="82" y="44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76"/>
                  <a:pt x="82" y="76"/>
                  <a:pt x="82" y="76"/>
                </a:cubicBezTo>
                <a:cubicBezTo>
                  <a:pt x="82" y="80"/>
                  <a:pt x="78" y="84"/>
                  <a:pt x="74" y="84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8"/>
                  <a:pt x="72" y="120"/>
                  <a:pt x="70" y="120"/>
                </a:cubicBezTo>
                <a:cubicBezTo>
                  <a:pt x="68" y="120"/>
                  <a:pt x="66" y="118"/>
                  <a:pt x="66" y="116"/>
                </a:cubicBezTo>
                <a:cubicBezTo>
                  <a:pt x="66" y="83"/>
                  <a:pt x="66" y="83"/>
                  <a:pt x="66" y="83"/>
                </a:cubicBezTo>
                <a:lnTo>
                  <a:pt x="58" y="83"/>
                </a:lnTo>
                <a:close/>
                <a:moveTo>
                  <a:pt x="100" y="86"/>
                </a:moveTo>
                <a:cubicBezTo>
                  <a:pt x="100" y="110"/>
                  <a:pt x="100" y="110"/>
                  <a:pt x="100" y="110"/>
                </a:cubicBezTo>
                <a:cubicBezTo>
                  <a:pt x="100" y="112"/>
                  <a:pt x="98" y="113"/>
                  <a:pt x="97" y="113"/>
                </a:cubicBezTo>
                <a:cubicBezTo>
                  <a:pt x="95" y="113"/>
                  <a:pt x="94" y="112"/>
                  <a:pt x="94" y="110"/>
                </a:cubicBezTo>
                <a:cubicBezTo>
                  <a:pt x="94" y="86"/>
                  <a:pt x="94" y="86"/>
                  <a:pt x="94" y="86"/>
                </a:cubicBezTo>
                <a:cubicBezTo>
                  <a:pt x="91" y="86"/>
                  <a:pt x="89" y="85"/>
                  <a:pt x="88" y="83"/>
                </a:cubicBezTo>
                <a:cubicBezTo>
                  <a:pt x="89" y="80"/>
                  <a:pt x="90" y="78"/>
                  <a:pt x="90" y="76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1"/>
                  <a:pt x="92" y="51"/>
                  <a:pt x="94" y="51"/>
                </a:cubicBezTo>
                <a:cubicBezTo>
                  <a:pt x="94" y="51"/>
                  <a:pt x="91" y="48"/>
                  <a:pt x="91" y="42"/>
                </a:cubicBezTo>
                <a:cubicBezTo>
                  <a:pt x="91" y="35"/>
                  <a:pt x="96" y="30"/>
                  <a:pt x="103" y="30"/>
                </a:cubicBezTo>
                <a:cubicBezTo>
                  <a:pt x="109" y="30"/>
                  <a:pt x="115" y="35"/>
                  <a:pt x="115" y="42"/>
                </a:cubicBezTo>
                <a:cubicBezTo>
                  <a:pt x="115" y="48"/>
                  <a:pt x="112" y="51"/>
                  <a:pt x="112" y="51"/>
                </a:cubicBezTo>
                <a:cubicBezTo>
                  <a:pt x="115" y="51"/>
                  <a:pt x="118" y="53"/>
                  <a:pt x="118" y="56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4"/>
                  <a:pt x="115" y="86"/>
                  <a:pt x="112" y="8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2" y="112"/>
                  <a:pt x="110" y="113"/>
                  <a:pt x="109" y="113"/>
                </a:cubicBezTo>
                <a:cubicBezTo>
                  <a:pt x="107" y="113"/>
                  <a:pt x="106" y="112"/>
                  <a:pt x="106" y="110"/>
                </a:cubicBezTo>
                <a:cubicBezTo>
                  <a:pt x="106" y="86"/>
                  <a:pt x="106" y="86"/>
                  <a:pt x="106" y="86"/>
                </a:cubicBezTo>
                <a:lnTo>
                  <a:pt x="100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75" name="Group 174">
            <a:extLst>
              <a:ext uri="{FF2B5EF4-FFF2-40B4-BE49-F238E27FC236}">
                <a16:creationId xmlns="" xmlns:a16="http://schemas.microsoft.com/office/drawing/2014/main" id="{62835C92-6358-4C2E-A7FC-392D5D5B8DCD}"/>
              </a:ext>
            </a:extLst>
          </p:cNvPr>
          <p:cNvGrpSpPr/>
          <p:nvPr/>
        </p:nvGrpSpPr>
        <p:grpSpPr>
          <a:xfrm>
            <a:off x="8767400" y="5058170"/>
            <a:ext cx="393517" cy="254209"/>
            <a:chOff x="1554163" y="3055938"/>
            <a:chExt cx="1049337" cy="677862"/>
          </a:xfrm>
          <a:solidFill>
            <a:schemeClr val="tx1"/>
          </a:solidFill>
        </p:grpSpPr>
        <p:sp>
          <p:nvSpPr>
            <p:cNvPr id="176" name="Freeform 5">
              <a:extLst>
                <a:ext uri="{FF2B5EF4-FFF2-40B4-BE49-F238E27FC236}">
                  <a16:creationId xmlns="" xmlns:a16="http://schemas.microsoft.com/office/drawing/2014/main" id="{9C2FCCAC-7F6F-44B8-97F7-36884D48D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3482975"/>
              <a:ext cx="500062" cy="250825"/>
            </a:xfrm>
            <a:custGeom>
              <a:avLst/>
              <a:gdLst>
                <a:gd name="T0" fmla="*/ 114 w 132"/>
                <a:gd name="T1" fmla="*/ 9 h 66"/>
                <a:gd name="T2" fmla="*/ 100 w 132"/>
                <a:gd name="T3" fmla="*/ 0 h 66"/>
                <a:gd name="T4" fmla="*/ 32 w 132"/>
                <a:gd name="T5" fmla="*/ 0 h 66"/>
                <a:gd name="T6" fmla="*/ 18 w 132"/>
                <a:gd name="T7" fmla="*/ 9 h 66"/>
                <a:gd name="T8" fmla="*/ 2 w 132"/>
                <a:gd name="T9" fmla="*/ 57 h 66"/>
                <a:gd name="T10" fmla="*/ 8 w 132"/>
                <a:gd name="T11" fmla="*/ 66 h 66"/>
                <a:gd name="T12" fmla="*/ 124 w 132"/>
                <a:gd name="T13" fmla="*/ 66 h 66"/>
                <a:gd name="T14" fmla="*/ 130 w 132"/>
                <a:gd name="T15" fmla="*/ 57 h 66"/>
                <a:gd name="T16" fmla="*/ 114 w 132"/>
                <a:gd name="T17" fmla="*/ 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14" y="9"/>
                  </a:moveTo>
                  <a:cubicBezTo>
                    <a:pt x="112" y="4"/>
                    <a:pt x="106" y="0"/>
                    <a:pt x="10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8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0" y="57"/>
                  </a:cubicBezTo>
                  <a:lnTo>
                    <a:pt x="1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6">
              <a:extLst>
                <a:ext uri="{FF2B5EF4-FFF2-40B4-BE49-F238E27FC236}">
                  <a16:creationId xmlns="" xmlns:a16="http://schemas.microsoft.com/office/drawing/2014/main" id="{7C6FFA97-C5DA-490E-AE35-2A6C7CAF5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3482975"/>
              <a:ext cx="500062" cy="250825"/>
            </a:xfrm>
            <a:custGeom>
              <a:avLst/>
              <a:gdLst>
                <a:gd name="T0" fmla="*/ 131 w 132"/>
                <a:gd name="T1" fmla="*/ 57 h 66"/>
                <a:gd name="T2" fmla="*/ 114 w 132"/>
                <a:gd name="T3" fmla="*/ 9 h 66"/>
                <a:gd name="T4" fmla="*/ 101 w 132"/>
                <a:gd name="T5" fmla="*/ 0 h 66"/>
                <a:gd name="T6" fmla="*/ 32 w 132"/>
                <a:gd name="T7" fmla="*/ 0 h 66"/>
                <a:gd name="T8" fmla="*/ 19 w 132"/>
                <a:gd name="T9" fmla="*/ 9 h 66"/>
                <a:gd name="T10" fmla="*/ 2 w 132"/>
                <a:gd name="T11" fmla="*/ 57 h 66"/>
                <a:gd name="T12" fmla="*/ 8 w 132"/>
                <a:gd name="T13" fmla="*/ 66 h 66"/>
                <a:gd name="T14" fmla="*/ 124 w 132"/>
                <a:gd name="T15" fmla="*/ 66 h 66"/>
                <a:gd name="T16" fmla="*/ 131 w 132"/>
                <a:gd name="T17" fmla="*/ 5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6">
                  <a:moveTo>
                    <a:pt x="131" y="57"/>
                  </a:move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6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9" y="66"/>
                    <a:pt x="132" y="62"/>
                    <a:pt x="13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7">
              <a:extLst>
                <a:ext uri="{FF2B5EF4-FFF2-40B4-BE49-F238E27FC236}">
                  <a16:creationId xmlns="" xmlns:a16="http://schemas.microsoft.com/office/drawing/2014/main" id="{ADAFFD57-470C-4D1C-B7B8-6DF62F6EB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213" y="3181350"/>
              <a:ext cx="503237" cy="252412"/>
            </a:xfrm>
            <a:custGeom>
              <a:avLst/>
              <a:gdLst>
                <a:gd name="T0" fmla="*/ 9 w 133"/>
                <a:gd name="T1" fmla="*/ 66 h 66"/>
                <a:gd name="T2" fmla="*/ 124 w 133"/>
                <a:gd name="T3" fmla="*/ 66 h 66"/>
                <a:gd name="T4" fmla="*/ 131 w 133"/>
                <a:gd name="T5" fmla="*/ 57 h 66"/>
                <a:gd name="T6" fmla="*/ 114 w 133"/>
                <a:gd name="T7" fmla="*/ 9 h 66"/>
                <a:gd name="T8" fmla="*/ 101 w 133"/>
                <a:gd name="T9" fmla="*/ 0 h 66"/>
                <a:gd name="T10" fmla="*/ 32 w 133"/>
                <a:gd name="T11" fmla="*/ 0 h 66"/>
                <a:gd name="T12" fmla="*/ 19 w 133"/>
                <a:gd name="T13" fmla="*/ 9 h 66"/>
                <a:gd name="T14" fmla="*/ 2 w 133"/>
                <a:gd name="T15" fmla="*/ 57 h 66"/>
                <a:gd name="T16" fmla="*/ 9 w 13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66">
                  <a:moveTo>
                    <a:pt x="9" y="66"/>
                  </a:moveTo>
                  <a:cubicBezTo>
                    <a:pt x="124" y="66"/>
                    <a:pt x="124" y="66"/>
                    <a:pt x="124" y="66"/>
                  </a:cubicBezTo>
                  <a:cubicBezTo>
                    <a:pt x="130" y="66"/>
                    <a:pt x="133" y="62"/>
                    <a:pt x="131" y="57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4"/>
                    <a:pt x="107" y="0"/>
                    <a:pt x="10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1" y="4"/>
                    <a:pt x="19" y="9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0" y="62"/>
                    <a:pt x="3" y="66"/>
                    <a:pt x="9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8">
              <a:extLst>
                <a:ext uri="{FF2B5EF4-FFF2-40B4-BE49-F238E27FC236}">
                  <a16:creationId xmlns="" xmlns:a16="http://schemas.microsoft.com/office/drawing/2014/main" id="{59781AED-5BA9-488B-BF71-85D25BCCE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3148013"/>
              <a:ext cx="219075" cy="217487"/>
            </a:xfrm>
            <a:custGeom>
              <a:avLst/>
              <a:gdLst>
                <a:gd name="T0" fmla="*/ 45 w 138"/>
                <a:gd name="T1" fmla="*/ 91 h 137"/>
                <a:gd name="T2" fmla="*/ 69 w 138"/>
                <a:gd name="T3" fmla="*/ 137 h 137"/>
                <a:gd name="T4" fmla="*/ 93 w 138"/>
                <a:gd name="T5" fmla="*/ 91 h 137"/>
                <a:gd name="T6" fmla="*/ 138 w 138"/>
                <a:gd name="T7" fmla="*/ 67 h 137"/>
                <a:gd name="T8" fmla="*/ 93 w 138"/>
                <a:gd name="T9" fmla="*/ 43 h 137"/>
                <a:gd name="T10" fmla="*/ 69 w 138"/>
                <a:gd name="T11" fmla="*/ 0 h 137"/>
                <a:gd name="T12" fmla="*/ 45 w 138"/>
                <a:gd name="T13" fmla="*/ 43 h 137"/>
                <a:gd name="T14" fmla="*/ 0 w 138"/>
                <a:gd name="T15" fmla="*/ 67 h 137"/>
                <a:gd name="T16" fmla="*/ 45 w 138"/>
                <a:gd name="T17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7">
                  <a:moveTo>
                    <a:pt x="45" y="91"/>
                  </a:moveTo>
                  <a:lnTo>
                    <a:pt x="69" y="137"/>
                  </a:lnTo>
                  <a:lnTo>
                    <a:pt x="93" y="91"/>
                  </a:lnTo>
                  <a:lnTo>
                    <a:pt x="138" y="67"/>
                  </a:lnTo>
                  <a:lnTo>
                    <a:pt x="93" y="43"/>
                  </a:lnTo>
                  <a:lnTo>
                    <a:pt x="69" y="0"/>
                  </a:lnTo>
                  <a:lnTo>
                    <a:pt x="45" y="43"/>
                  </a:lnTo>
                  <a:lnTo>
                    <a:pt x="0" y="67"/>
                  </a:lnTo>
                  <a:lnTo>
                    <a:pt x="45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9">
              <a:extLst>
                <a:ext uri="{FF2B5EF4-FFF2-40B4-BE49-F238E27FC236}">
                  <a16:creationId xmlns="" xmlns:a16="http://schemas.microsoft.com/office/drawing/2014/main" id="{CF570292-CCC3-4C73-B5CE-F6165F93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055938"/>
              <a:ext cx="128587" cy="133350"/>
            </a:xfrm>
            <a:custGeom>
              <a:avLst/>
              <a:gdLst>
                <a:gd name="T0" fmla="*/ 40 w 81"/>
                <a:gd name="T1" fmla="*/ 84 h 84"/>
                <a:gd name="T2" fmla="*/ 54 w 81"/>
                <a:gd name="T3" fmla="*/ 58 h 84"/>
                <a:gd name="T4" fmla="*/ 81 w 81"/>
                <a:gd name="T5" fmla="*/ 43 h 84"/>
                <a:gd name="T6" fmla="*/ 54 w 81"/>
                <a:gd name="T7" fmla="*/ 29 h 84"/>
                <a:gd name="T8" fmla="*/ 40 w 81"/>
                <a:gd name="T9" fmla="*/ 0 h 84"/>
                <a:gd name="T10" fmla="*/ 26 w 81"/>
                <a:gd name="T11" fmla="*/ 29 h 84"/>
                <a:gd name="T12" fmla="*/ 0 w 81"/>
                <a:gd name="T13" fmla="*/ 43 h 84"/>
                <a:gd name="T14" fmla="*/ 26 w 81"/>
                <a:gd name="T15" fmla="*/ 58 h 84"/>
                <a:gd name="T16" fmla="*/ 40 w 81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84">
                  <a:moveTo>
                    <a:pt x="40" y="84"/>
                  </a:moveTo>
                  <a:lnTo>
                    <a:pt x="54" y="58"/>
                  </a:lnTo>
                  <a:lnTo>
                    <a:pt x="81" y="43"/>
                  </a:lnTo>
                  <a:lnTo>
                    <a:pt x="54" y="29"/>
                  </a:lnTo>
                  <a:lnTo>
                    <a:pt x="40" y="0"/>
                  </a:lnTo>
                  <a:lnTo>
                    <a:pt x="26" y="29"/>
                  </a:lnTo>
                  <a:lnTo>
                    <a:pt x="0" y="43"/>
                  </a:lnTo>
                  <a:lnTo>
                    <a:pt x="26" y="58"/>
                  </a:lnTo>
                  <a:lnTo>
                    <a:pt x="40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="" xmlns:a16="http://schemas.microsoft.com/office/drawing/2014/main" id="{B188BAFB-5FCF-46B8-80A4-FA404CE9BD7A}"/>
              </a:ext>
            </a:extLst>
          </p:cNvPr>
          <p:cNvGrpSpPr/>
          <p:nvPr/>
        </p:nvGrpSpPr>
        <p:grpSpPr>
          <a:xfrm>
            <a:off x="10418567" y="4988822"/>
            <a:ext cx="394198" cy="392906"/>
            <a:chOff x="6416675" y="5076825"/>
            <a:chExt cx="484187" cy="482600"/>
          </a:xfrm>
          <a:solidFill>
            <a:schemeClr val="tx1"/>
          </a:solidFill>
        </p:grpSpPr>
        <p:sp>
          <p:nvSpPr>
            <p:cNvPr id="182" name="Freeform 353">
              <a:extLst>
                <a:ext uri="{FF2B5EF4-FFF2-40B4-BE49-F238E27FC236}">
                  <a16:creationId xmlns="" xmlns:a16="http://schemas.microsoft.com/office/drawing/2014/main" id="{BCD89ECC-1616-48C4-802A-992F262FBD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6675" y="5257800"/>
              <a:ext cx="484187" cy="301625"/>
            </a:xfrm>
            <a:custGeom>
              <a:avLst/>
              <a:gdLst>
                <a:gd name="T0" fmla="*/ 107 w 129"/>
                <a:gd name="T1" fmla="*/ 36 h 80"/>
                <a:gd name="T2" fmla="*/ 126 w 129"/>
                <a:gd name="T3" fmla="*/ 24 h 80"/>
                <a:gd name="T4" fmla="*/ 122 w 129"/>
                <a:gd name="T5" fmla="*/ 16 h 80"/>
                <a:gd name="T6" fmla="*/ 64 w 129"/>
                <a:gd name="T7" fmla="*/ 0 h 80"/>
                <a:gd name="T8" fmla="*/ 10 w 129"/>
                <a:gd name="T9" fmla="*/ 36 h 80"/>
                <a:gd name="T10" fmla="*/ 2 w 129"/>
                <a:gd name="T11" fmla="*/ 51 h 80"/>
                <a:gd name="T12" fmla="*/ 16 w 129"/>
                <a:gd name="T13" fmla="*/ 70 h 80"/>
                <a:gd name="T14" fmla="*/ 102 w 129"/>
                <a:gd name="T15" fmla="*/ 80 h 80"/>
                <a:gd name="T16" fmla="*/ 112 w 129"/>
                <a:gd name="T17" fmla="*/ 67 h 80"/>
                <a:gd name="T18" fmla="*/ 128 w 129"/>
                <a:gd name="T19" fmla="*/ 46 h 80"/>
                <a:gd name="T20" fmla="*/ 103 w 129"/>
                <a:gd name="T21" fmla="*/ 36 h 80"/>
                <a:gd name="T22" fmla="*/ 103 w 129"/>
                <a:gd name="T23" fmla="*/ 35 h 80"/>
                <a:gd name="T24" fmla="*/ 64 w 129"/>
                <a:gd name="T25" fmla="*/ 4 h 80"/>
                <a:gd name="T26" fmla="*/ 97 w 129"/>
                <a:gd name="T27" fmla="*/ 29 h 80"/>
                <a:gd name="T28" fmla="*/ 29 w 129"/>
                <a:gd name="T29" fmla="*/ 36 h 80"/>
                <a:gd name="T30" fmla="*/ 64 w 129"/>
                <a:gd name="T31" fmla="*/ 4 h 80"/>
                <a:gd name="T32" fmla="*/ 64 w 129"/>
                <a:gd name="T33" fmla="*/ 24 h 80"/>
                <a:gd name="T34" fmla="*/ 41 w 129"/>
                <a:gd name="T35" fmla="*/ 36 h 80"/>
                <a:gd name="T36" fmla="*/ 86 w 129"/>
                <a:gd name="T37" fmla="*/ 35 h 80"/>
                <a:gd name="T38" fmla="*/ 82 w 129"/>
                <a:gd name="T39" fmla="*/ 36 h 80"/>
                <a:gd name="T40" fmla="*/ 55 w 129"/>
                <a:gd name="T41" fmla="*/ 36 h 80"/>
                <a:gd name="T42" fmla="*/ 64 w 129"/>
                <a:gd name="T43" fmla="*/ 28 h 80"/>
                <a:gd name="T44" fmla="*/ 73 w 129"/>
                <a:gd name="T45" fmla="*/ 36 h 80"/>
                <a:gd name="T46" fmla="*/ 64 w 129"/>
                <a:gd name="T47" fmla="*/ 16 h 80"/>
                <a:gd name="T48" fmla="*/ 33 w 129"/>
                <a:gd name="T49" fmla="*/ 36 h 80"/>
                <a:gd name="T50" fmla="*/ 93 w 129"/>
                <a:gd name="T51" fmla="*/ 31 h 80"/>
                <a:gd name="T52" fmla="*/ 64 w 129"/>
                <a:gd name="T53" fmla="*/ 16 h 80"/>
                <a:gd name="T54" fmla="*/ 104 w 129"/>
                <a:gd name="T55" fmla="*/ 70 h 80"/>
                <a:gd name="T56" fmla="*/ 26 w 129"/>
                <a:gd name="T57" fmla="*/ 72 h 80"/>
                <a:gd name="T58" fmla="*/ 24 w 129"/>
                <a:gd name="T59" fmla="*/ 64 h 80"/>
                <a:gd name="T60" fmla="*/ 10 w 129"/>
                <a:gd name="T61" fmla="*/ 44 h 80"/>
                <a:gd name="T62" fmla="*/ 24 w 129"/>
                <a:gd name="T63" fmla="*/ 44 h 80"/>
                <a:gd name="T64" fmla="*/ 32 w 129"/>
                <a:gd name="T65" fmla="*/ 44 h 80"/>
                <a:gd name="T66" fmla="*/ 40 w 129"/>
                <a:gd name="T67" fmla="*/ 44 h 80"/>
                <a:gd name="T68" fmla="*/ 48 w 129"/>
                <a:gd name="T69" fmla="*/ 44 h 80"/>
                <a:gd name="T70" fmla="*/ 76 w 129"/>
                <a:gd name="T71" fmla="*/ 44 h 80"/>
                <a:gd name="T72" fmla="*/ 84 w 129"/>
                <a:gd name="T73" fmla="*/ 44 h 80"/>
                <a:gd name="T74" fmla="*/ 92 w 129"/>
                <a:gd name="T75" fmla="*/ 44 h 80"/>
                <a:gd name="T76" fmla="*/ 100 w 129"/>
                <a:gd name="T77" fmla="*/ 44 h 80"/>
                <a:gd name="T78" fmla="*/ 108 w 129"/>
                <a:gd name="T79" fmla="*/ 44 h 80"/>
                <a:gd name="T80" fmla="*/ 120 w 129"/>
                <a:gd name="T8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9" h="80">
                  <a:moveTo>
                    <a:pt x="118" y="36"/>
                  </a:moveTo>
                  <a:cubicBezTo>
                    <a:pt x="107" y="36"/>
                    <a:pt x="107" y="36"/>
                    <a:pt x="107" y="36"/>
                  </a:cubicBezTo>
                  <a:cubicBezTo>
                    <a:pt x="107" y="35"/>
                    <a:pt x="107" y="34"/>
                    <a:pt x="107" y="33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3"/>
                    <a:pt x="129" y="20"/>
                    <a:pt x="128" y="18"/>
                  </a:cubicBezTo>
                  <a:cubicBezTo>
                    <a:pt x="127" y="16"/>
                    <a:pt x="124" y="15"/>
                    <a:pt x="122" y="1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97" y="11"/>
                    <a:pt x="82" y="0"/>
                    <a:pt x="64" y="0"/>
                  </a:cubicBezTo>
                  <a:cubicBezTo>
                    <a:pt x="42" y="0"/>
                    <a:pt x="25" y="16"/>
                    <a:pt x="21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4" y="36"/>
                    <a:pt x="0" y="40"/>
                    <a:pt x="0" y="46"/>
                  </a:cubicBezTo>
                  <a:cubicBezTo>
                    <a:pt x="0" y="48"/>
                    <a:pt x="1" y="50"/>
                    <a:pt x="2" y="5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6"/>
                    <a:pt x="20" y="80"/>
                    <a:pt x="26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8" y="80"/>
                    <a:pt x="112" y="76"/>
                    <a:pt x="112" y="70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7" y="50"/>
                    <a:pt x="128" y="48"/>
                    <a:pt x="128" y="46"/>
                  </a:cubicBezTo>
                  <a:cubicBezTo>
                    <a:pt x="128" y="40"/>
                    <a:pt x="124" y="36"/>
                    <a:pt x="118" y="36"/>
                  </a:cubicBezTo>
                  <a:close/>
                  <a:moveTo>
                    <a:pt x="103" y="36"/>
                  </a:moveTo>
                  <a:cubicBezTo>
                    <a:pt x="101" y="36"/>
                    <a:pt x="101" y="36"/>
                    <a:pt x="101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3" y="36"/>
                    <a:pt x="103" y="36"/>
                  </a:cubicBezTo>
                  <a:close/>
                  <a:moveTo>
                    <a:pt x="64" y="4"/>
                  </a:moveTo>
                  <a:cubicBezTo>
                    <a:pt x="80" y="4"/>
                    <a:pt x="94" y="14"/>
                    <a:pt x="100" y="27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1" y="17"/>
                    <a:pt x="79" y="8"/>
                    <a:pt x="64" y="8"/>
                  </a:cubicBezTo>
                  <a:cubicBezTo>
                    <a:pt x="47" y="8"/>
                    <a:pt x="33" y="20"/>
                    <a:pt x="29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9" y="18"/>
                    <a:pt x="45" y="4"/>
                    <a:pt x="64" y="4"/>
                  </a:cubicBezTo>
                  <a:close/>
                  <a:moveTo>
                    <a:pt x="82" y="36"/>
                  </a:moveTo>
                  <a:cubicBezTo>
                    <a:pt x="79" y="29"/>
                    <a:pt x="72" y="24"/>
                    <a:pt x="64" y="24"/>
                  </a:cubicBezTo>
                  <a:cubicBezTo>
                    <a:pt x="56" y="24"/>
                    <a:pt x="49" y="29"/>
                    <a:pt x="46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27"/>
                    <a:pt x="54" y="20"/>
                    <a:pt x="64" y="20"/>
                  </a:cubicBezTo>
                  <a:cubicBezTo>
                    <a:pt x="74" y="20"/>
                    <a:pt x="82" y="26"/>
                    <a:pt x="86" y="35"/>
                  </a:cubicBezTo>
                  <a:cubicBezTo>
                    <a:pt x="83" y="36"/>
                    <a:pt x="83" y="36"/>
                    <a:pt x="83" y="36"/>
                  </a:cubicBezTo>
                  <a:lnTo>
                    <a:pt x="82" y="36"/>
                  </a:lnTo>
                  <a:close/>
                  <a:moveTo>
                    <a:pt x="64" y="32"/>
                  </a:moveTo>
                  <a:cubicBezTo>
                    <a:pt x="60" y="32"/>
                    <a:pt x="57" y="34"/>
                    <a:pt x="55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3" y="31"/>
                    <a:pt x="58" y="28"/>
                    <a:pt x="64" y="28"/>
                  </a:cubicBezTo>
                  <a:cubicBezTo>
                    <a:pt x="70" y="28"/>
                    <a:pt x="75" y="31"/>
                    <a:pt x="78" y="36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1" y="34"/>
                    <a:pt x="68" y="32"/>
                    <a:pt x="64" y="32"/>
                  </a:cubicBezTo>
                  <a:close/>
                  <a:moveTo>
                    <a:pt x="64" y="16"/>
                  </a:moveTo>
                  <a:cubicBezTo>
                    <a:pt x="51" y="16"/>
                    <a:pt x="41" y="24"/>
                    <a:pt x="37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7" y="22"/>
                    <a:pt x="49" y="12"/>
                    <a:pt x="64" y="12"/>
                  </a:cubicBezTo>
                  <a:cubicBezTo>
                    <a:pt x="77" y="12"/>
                    <a:pt x="88" y="20"/>
                    <a:pt x="93" y="31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85" y="23"/>
                    <a:pt x="75" y="16"/>
                    <a:pt x="64" y="16"/>
                  </a:cubicBezTo>
                  <a:close/>
                  <a:moveTo>
                    <a:pt x="104" y="64"/>
                  </a:move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3" y="72"/>
                    <a:pt x="102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5" y="72"/>
                    <a:pt x="24" y="71"/>
                    <a:pt x="24" y="7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9" y="44"/>
                    <a:pt x="1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9" y="44"/>
                    <a:pt x="120" y="45"/>
                    <a:pt x="120" y="46"/>
                  </a:cubicBezTo>
                  <a:lnTo>
                    <a:pt x="10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354">
              <a:extLst>
                <a:ext uri="{FF2B5EF4-FFF2-40B4-BE49-F238E27FC236}">
                  <a16:creationId xmlns="" xmlns:a16="http://schemas.microsoft.com/office/drawing/2014/main" id="{1F0A1E59-4406-4D64-9100-F8CCA9A40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5145088"/>
              <a:ext cx="41275" cy="112712"/>
            </a:xfrm>
            <a:custGeom>
              <a:avLst/>
              <a:gdLst>
                <a:gd name="T0" fmla="*/ 2 w 11"/>
                <a:gd name="T1" fmla="*/ 29 h 30"/>
                <a:gd name="T2" fmla="*/ 2 w 11"/>
                <a:gd name="T3" fmla="*/ 29 h 30"/>
                <a:gd name="T4" fmla="*/ 2 w 11"/>
                <a:gd name="T5" fmla="*/ 29 h 30"/>
                <a:gd name="T6" fmla="*/ 4 w 11"/>
                <a:gd name="T7" fmla="*/ 30 h 30"/>
                <a:gd name="T8" fmla="*/ 6 w 11"/>
                <a:gd name="T9" fmla="*/ 28 h 30"/>
                <a:gd name="T10" fmla="*/ 6 w 11"/>
                <a:gd name="T11" fmla="*/ 27 h 30"/>
                <a:gd name="T12" fmla="*/ 6 w 11"/>
                <a:gd name="T13" fmla="*/ 27 h 30"/>
                <a:gd name="T14" fmla="*/ 7 w 11"/>
                <a:gd name="T15" fmla="*/ 16 h 30"/>
                <a:gd name="T16" fmla="*/ 9 w 11"/>
                <a:gd name="T17" fmla="*/ 1 h 30"/>
                <a:gd name="T18" fmla="*/ 7 w 11"/>
                <a:gd name="T19" fmla="*/ 0 h 30"/>
                <a:gd name="T20" fmla="*/ 5 w 11"/>
                <a:gd name="T21" fmla="*/ 2 h 30"/>
                <a:gd name="T22" fmla="*/ 5 w 11"/>
                <a:gd name="T23" fmla="*/ 3 h 30"/>
                <a:gd name="T24" fmla="*/ 5 w 11"/>
                <a:gd name="T25" fmla="*/ 3 h 30"/>
                <a:gd name="T26" fmla="*/ 5 w 11"/>
                <a:gd name="T27" fmla="*/ 3 h 30"/>
                <a:gd name="T28" fmla="*/ 5 w 11"/>
                <a:gd name="T29" fmla="*/ 3 h 30"/>
                <a:gd name="T30" fmla="*/ 4 w 11"/>
                <a:gd name="T31" fmla="*/ 14 h 30"/>
                <a:gd name="T32" fmla="*/ 2 w 11"/>
                <a:gd name="T33" fmla="*/ 29 h 30"/>
                <a:gd name="T34" fmla="*/ 2 w 11"/>
                <a:gd name="T3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30">
                  <a:moveTo>
                    <a:pt x="2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5" y="30"/>
                    <a:pt x="6" y="29"/>
                    <a:pt x="6" y="28"/>
                  </a:cubicBezTo>
                  <a:cubicBezTo>
                    <a:pt x="6" y="28"/>
                    <a:pt x="6" y="28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4" y="24"/>
                    <a:pt x="6" y="20"/>
                    <a:pt x="7" y="16"/>
                  </a:cubicBezTo>
                  <a:cubicBezTo>
                    <a:pt x="9" y="11"/>
                    <a:pt x="11" y="6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7" y="6"/>
                    <a:pt x="5" y="10"/>
                    <a:pt x="4" y="14"/>
                  </a:cubicBezTo>
                  <a:cubicBezTo>
                    <a:pt x="2" y="19"/>
                    <a:pt x="0" y="24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355">
              <a:extLst>
                <a:ext uri="{FF2B5EF4-FFF2-40B4-BE49-F238E27FC236}">
                  <a16:creationId xmlns="" xmlns:a16="http://schemas.microsoft.com/office/drawing/2014/main" id="{9772D5FD-7E23-42FC-B6FF-FE22FA834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8775" y="5141913"/>
              <a:ext cx="46037" cy="112712"/>
            </a:xfrm>
            <a:custGeom>
              <a:avLst/>
              <a:gdLst>
                <a:gd name="T0" fmla="*/ 3 w 12"/>
                <a:gd name="T1" fmla="*/ 29 h 30"/>
                <a:gd name="T2" fmla="*/ 3 w 12"/>
                <a:gd name="T3" fmla="*/ 29 h 30"/>
                <a:gd name="T4" fmla="*/ 3 w 12"/>
                <a:gd name="T5" fmla="*/ 29 h 30"/>
                <a:gd name="T6" fmla="*/ 4 w 12"/>
                <a:gd name="T7" fmla="*/ 30 h 30"/>
                <a:gd name="T8" fmla="*/ 6 w 12"/>
                <a:gd name="T9" fmla="*/ 28 h 30"/>
                <a:gd name="T10" fmla="*/ 6 w 12"/>
                <a:gd name="T11" fmla="*/ 28 h 30"/>
                <a:gd name="T12" fmla="*/ 6 w 12"/>
                <a:gd name="T13" fmla="*/ 28 h 30"/>
                <a:gd name="T14" fmla="*/ 8 w 12"/>
                <a:gd name="T15" fmla="*/ 16 h 30"/>
                <a:gd name="T16" fmla="*/ 10 w 12"/>
                <a:gd name="T17" fmla="*/ 2 h 30"/>
                <a:gd name="T18" fmla="*/ 8 w 12"/>
                <a:gd name="T19" fmla="*/ 0 h 30"/>
                <a:gd name="T20" fmla="*/ 6 w 12"/>
                <a:gd name="T21" fmla="*/ 2 h 30"/>
                <a:gd name="T22" fmla="*/ 6 w 12"/>
                <a:gd name="T23" fmla="*/ 3 h 30"/>
                <a:gd name="T24" fmla="*/ 6 w 12"/>
                <a:gd name="T25" fmla="*/ 3 h 30"/>
                <a:gd name="T26" fmla="*/ 6 w 12"/>
                <a:gd name="T27" fmla="*/ 3 h 30"/>
                <a:gd name="T28" fmla="*/ 6 w 12"/>
                <a:gd name="T29" fmla="*/ 3 h 30"/>
                <a:gd name="T30" fmla="*/ 4 w 12"/>
                <a:gd name="T31" fmla="*/ 15 h 30"/>
                <a:gd name="T32" fmla="*/ 3 w 12"/>
                <a:gd name="T33" fmla="*/ 29 h 30"/>
                <a:gd name="T34" fmla="*/ 3 w 12"/>
                <a:gd name="T3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30"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6" y="30"/>
                    <a:pt x="6" y="30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5" y="24"/>
                    <a:pt x="6" y="20"/>
                    <a:pt x="8" y="16"/>
                  </a:cubicBezTo>
                  <a:cubicBezTo>
                    <a:pt x="10" y="12"/>
                    <a:pt x="12" y="7"/>
                    <a:pt x="10" y="2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7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8" y="7"/>
                    <a:pt x="6" y="11"/>
                    <a:pt x="4" y="15"/>
                  </a:cubicBezTo>
                  <a:cubicBezTo>
                    <a:pt x="3" y="19"/>
                    <a:pt x="0" y="24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356">
              <a:extLst>
                <a:ext uri="{FF2B5EF4-FFF2-40B4-BE49-F238E27FC236}">
                  <a16:creationId xmlns="" xmlns:a16="http://schemas.microsoft.com/office/drawing/2014/main" id="{BB064855-FE27-4253-ACDA-3E626D6D9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4163" y="5076825"/>
              <a:ext cx="41275" cy="112712"/>
            </a:xfrm>
            <a:custGeom>
              <a:avLst/>
              <a:gdLst>
                <a:gd name="T0" fmla="*/ 2 w 11"/>
                <a:gd name="T1" fmla="*/ 29 h 30"/>
                <a:gd name="T2" fmla="*/ 2 w 11"/>
                <a:gd name="T3" fmla="*/ 29 h 30"/>
                <a:gd name="T4" fmla="*/ 2 w 11"/>
                <a:gd name="T5" fmla="*/ 29 h 30"/>
                <a:gd name="T6" fmla="*/ 4 w 11"/>
                <a:gd name="T7" fmla="*/ 30 h 30"/>
                <a:gd name="T8" fmla="*/ 6 w 11"/>
                <a:gd name="T9" fmla="*/ 28 h 30"/>
                <a:gd name="T10" fmla="*/ 6 w 11"/>
                <a:gd name="T11" fmla="*/ 28 h 30"/>
                <a:gd name="T12" fmla="*/ 6 w 11"/>
                <a:gd name="T13" fmla="*/ 28 h 30"/>
                <a:gd name="T14" fmla="*/ 8 w 11"/>
                <a:gd name="T15" fmla="*/ 16 h 30"/>
                <a:gd name="T16" fmla="*/ 9 w 11"/>
                <a:gd name="T17" fmla="*/ 1 h 30"/>
                <a:gd name="T18" fmla="*/ 7 w 11"/>
                <a:gd name="T19" fmla="*/ 0 h 30"/>
                <a:gd name="T20" fmla="*/ 5 w 11"/>
                <a:gd name="T21" fmla="*/ 2 h 30"/>
                <a:gd name="T22" fmla="*/ 6 w 11"/>
                <a:gd name="T23" fmla="*/ 3 h 30"/>
                <a:gd name="T24" fmla="*/ 6 w 11"/>
                <a:gd name="T25" fmla="*/ 3 h 30"/>
                <a:gd name="T26" fmla="*/ 6 w 11"/>
                <a:gd name="T27" fmla="*/ 3 h 30"/>
                <a:gd name="T28" fmla="*/ 6 w 11"/>
                <a:gd name="T29" fmla="*/ 3 h 30"/>
                <a:gd name="T30" fmla="*/ 4 w 11"/>
                <a:gd name="T31" fmla="*/ 14 h 30"/>
                <a:gd name="T32" fmla="*/ 2 w 11"/>
                <a:gd name="T33" fmla="*/ 29 h 30"/>
                <a:gd name="T34" fmla="*/ 2 w 11"/>
                <a:gd name="T3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30">
                  <a:moveTo>
                    <a:pt x="2" y="29"/>
                  </a:move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0"/>
                    <a:pt x="4" y="30"/>
                  </a:cubicBezTo>
                  <a:cubicBezTo>
                    <a:pt x="5" y="30"/>
                    <a:pt x="6" y="2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4" y="24"/>
                    <a:pt x="6" y="20"/>
                    <a:pt x="8" y="16"/>
                  </a:cubicBezTo>
                  <a:cubicBezTo>
                    <a:pt x="9" y="11"/>
                    <a:pt x="11" y="6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7"/>
                    <a:pt x="6" y="10"/>
                    <a:pt x="4" y="14"/>
                  </a:cubicBezTo>
                  <a:cubicBezTo>
                    <a:pt x="2" y="19"/>
                    <a:pt x="0" y="24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="" xmlns:a16="http://schemas.microsoft.com/office/drawing/2014/main" id="{AF0E33C6-0DC3-44EC-AA08-71750F20AB65}"/>
              </a:ext>
            </a:extLst>
          </p:cNvPr>
          <p:cNvGrpSpPr/>
          <p:nvPr/>
        </p:nvGrpSpPr>
        <p:grpSpPr>
          <a:xfrm rot="20700000">
            <a:off x="9567345" y="5068938"/>
            <a:ext cx="405539" cy="232673"/>
            <a:chOff x="7779638" y="1072086"/>
            <a:chExt cx="436722" cy="250564"/>
          </a:xfrm>
          <a:solidFill>
            <a:schemeClr val="tx1"/>
          </a:solidFill>
        </p:grpSpPr>
        <p:sp>
          <p:nvSpPr>
            <p:cNvPr id="187" name="Freeform 16">
              <a:extLst>
                <a:ext uri="{FF2B5EF4-FFF2-40B4-BE49-F238E27FC236}">
                  <a16:creationId xmlns="" xmlns:a16="http://schemas.microsoft.com/office/drawing/2014/main" id="{EDA6363E-7CE9-4849-BB89-CBDB8A627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045" y="1124140"/>
              <a:ext cx="117342" cy="146456"/>
            </a:xfrm>
            <a:custGeom>
              <a:avLst/>
              <a:gdLst>
                <a:gd name="T0" fmla="*/ 40 w 56"/>
                <a:gd name="T1" fmla="*/ 35 h 70"/>
                <a:gd name="T2" fmla="*/ 56 w 56"/>
                <a:gd name="T3" fmla="*/ 0 h 70"/>
                <a:gd name="T4" fmla="*/ 20 w 56"/>
                <a:gd name="T5" fmla="*/ 0 h 70"/>
                <a:gd name="T6" fmla="*/ 0 w 56"/>
                <a:gd name="T7" fmla="*/ 19 h 70"/>
                <a:gd name="T8" fmla="*/ 0 w 56"/>
                <a:gd name="T9" fmla="*/ 51 h 70"/>
                <a:gd name="T10" fmla="*/ 20 w 56"/>
                <a:gd name="T11" fmla="*/ 70 h 70"/>
                <a:gd name="T12" fmla="*/ 56 w 56"/>
                <a:gd name="T13" fmla="*/ 70 h 70"/>
                <a:gd name="T14" fmla="*/ 40 w 56"/>
                <a:gd name="T15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70">
                  <a:moveTo>
                    <a:pt x="40" y="35"/>
                  </a:moveTo>
                  <a:cubicBezTo>
                    <a:pt x="40" y="21"/>
                    <a:pt x="46" y="8"/>
                    <a:pt x="5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0"/>
                    <a:pt x="10" y="17"/>
                    <a:pt x="0" y="1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0" y="52"/>
                    <a:pt x="18" y="60"/>
                    <a:pt x="20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6" y="62"/>
                    <a:pt x="40" y="49"/>
                    <a:pt x="4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7">
              <a:extLst>
                <a:ext uri="{FF2B5EF4-FFF2-40B4-BE49-F238E27FC236}">
                  <a16:creationId xmlns="" xmlns:a16="http://schemas.microsoft.com/office/drawing/2014/main" id="{22351EF7-C174-412F-BF53-93E90E922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611" y="1124140"/>
              <a:ext cx="114695" cy="146456"/>
            </a:xfrm>
            <a:custGeom>
              <a:avLst/>
              <a:gdLst>
                <a:gd name="T0" fmla="*/ 35 w 55"/>
                <a:gd name="T1" fmla="*/ 0 h 70"/>
                <a:gd name="T2" fmla="*/ 0 w 55"/>
                <a:gd name="T3" fmla="*/ 0 h 70"/>
                <a:gd name="T4" fmla="*/ 15 w 55"/>
                <a:gd name="T5" fmla="*/ 35 h 70"/>
                <a:gd name="T6" fmla="*/ 0 w 55"/>
                <a:gd name="T7" fmla="*/ 70 h 70"/>
                <a:gd name="T8" fmla="*/ 35 w 55"/>
                <a:gd name="T9" fmla="*/ 70 h 70"/>
                <a:gd name="T10" fmla="*/ 55 w 55"/>
                <a:gd name="T11" fmla="*/ 51 h 70"/>
                <a:gd name="T12" fmla="*/ 55 w 55"/>
                <a:gd name="T13" fmla="*/ 19 h 70"/>
                <a:gd name="T14" fmla="*/ 35 w 5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70">
                  <a:moveTo>
                    <a:pt x="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8"/>
                    <a:pt x="15" y="21"/>
                    <a:pt x="15" y="35"/>
                  </a:cubicBezTo>
                  <a:cubicBezTo>
                    <a:pt x="15" y="49"/>
                    <a:pt x="9" y="62"/>
                    <a:pt x="0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60"/>
                    <a:pt x="45" y="52"/>
                    <a:pt x="55" y="5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45" y="17"/>
                    <a:pt x="37" y="1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8">
              <a:extLst>
                <a:ext uri="{FF2B5EF4-FFF2-40B4-BE49-F238E27FC236}">
                  <a16:creationId xmlns="" xmlns:a16="http://schemas.microsoft.com/office/drawing/2014/main" id="{37BCC02D-E1F4-4FB9-82E7-5B69B683B9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32270" y="1124140"/>
              <a:ext cx="129693" cy="146456"/>
            </a:xfrm>
            <a:custGeom>
              <a:avLst/>
              <a:gdLst>
                <a:gd name="T0" fmla="*/ 31 w 62"/>
                <a:gd name="T1" fmla="*/ 0 h 70"/>
                <a:gd name="T2" fmla="*/ 0 w 62"/>
                <a:gd name="T3" fmla="*/ 35 h 70"/>
                <a:gd name="T4" fmla="*/ 31 w 62"/>
                <a:gd name="T5" fmla="*/ 70 h 70"/>
                <a:gd name="T6" fmla="*/ 62 w 62"/>
                <a:gd name="T7" fmla="*/ 35 h 70"/>
                <a:gd name="T8" fmla="*/ 31 w 62"/>
                <a:gd name="T9" fmla="*/ 0 h 70"/>
                <a:gd name="T10" fmla="*/ 34 w 62"/>
                <a:gd name="T11" fmla="*/ 54 h 70"/>
                <a:gd name="T12" fmla="*/ 34 w 62"/>
                <a:gd name="T13" fmla="*/ 61 h 70"/>
                <a:gd name="T14" fmla="*/ 28 w 62"/>
                <a:gd name="T15" fmla="*/ 61 h 70"/>
                <a:gd name="T16" fmla="*/ 28 w 62"/>
                <a:gd name="T17" fmla="*/ 55 h 70"/>
                <a:gd name="T18" fmla="*/ 17 w 62"/>
                <a:gd name="T19" fmla="*/ 52 h 70"/>
                <a:gd name="T20" fmla="*/ 19 w 62"/>
                <a:gd name="T21" fmla="*/ 45 h 70"/>
                <a:gd name="T22" fmla="*/ 29 w 62"/>
                <a:gd name="T23" fmla="*/ 47 h 70"/>
                <a:gd name="T24" fmla="*/ 36 w 62"/>
                <a:gd name="T25" fmla="*/ 43 h 70"/>
                <a:gd name="T26" fmla="*/ 29 w 62"/>
                <a:gd name="T27" fmla="*/ 38 h 70"/>
                <a:gd name="T28" fmla="*/ 18 w 62"/>
                <a:gd name="T29" fmla="*/ 26 h 70"/>
                <a:gd name="T30" fmla="*/ 28 w 62"/>
                <a:gd name="T31" fmla="*/ 15 h 70"/>
                <a:gd name="T32" fmla="*/ 28 w 62"/>
                <a:gd name="T33" fmla="*/ 9 h 70"/>
                <a:gd name="T34" fmla="*/ 34 w 62"/>
                <a:gd name="T35" fmla="*/ 9 h 70"/>
                <a:gd name="T36" fmla="*/ 34 w 62"/>
                <a:gd name="T37" fmla="*/ 15 h 70"/>
                <a:gd name="T38" fmla="*/ 44 w 62"/>
                <a:gd name="T39" fmla="*/ 17 h 70"/>
                <a:gd name="T40" fmla="*/ 42 w 62"/>
                <a:gd name="T41" fmla="*/ 24 h 70"/>
                <a:gd name="T42" fmla="*/ 33 w 62"/>
                <a:gd name="T43" fmla="*/ 22 h 70"/>
                <a:gd name="T44" fmla="*/ 27 w 62"/>
                <a:gd name="T45" fmla="*/ 25 h 70"/>
                <a:gd name="T46" fmla="*/ 35 w 62"/>
                <a:gd name="T47" fmla="*/ 31 h 70"/>
                <a:gd name="T48" fmla="*/ 45 w 62"/>
                <a:gd name="T49" fmla="*/ 43 h 70"/>
                <a:gd name="T50" fmla="*/ 34 w 62"/>
                <a:gd name="T5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70">
                  <a:moveTo>
                    <a:pt x="31" y="0"/>
                  </a:moveTo>
                  <a:cubicBezTo>
                    <a:pt x="14" y="0"/>
                    <a:pt x="0" y="15"/>
                    <a:pt x="0" y="35"/>
                  </a:cubicBezTo>
                  <a:cubicBezTo>
                    <a:pt x="0" y="54"/>
                    <a:pt x="14" y="70"/>
                    <a:pt x="31" y="70"/>
                  </a:cubicBezTo>
                  <a:cubicBezTo>
                    <a:pt x="48" y="70"/>
                    <a:pt x="62" y="54"/>
                    <a:pt x="62" y="35"/>
                  </a:cubicBezTo>
                  <a:cubicBezTo>
                    <a:pt x="62" y="15"/>
                    <a:pt x="48" y="0"/>
                    <a:pt x="31" y="0"/>
                  </a:cubicBezTo>
                  <a:close/>
                  <a:moveTo>
                    <a:pt x="34" y="54"/>
                  </a:moveTo>
                  <a:cubicBezTo>
                    <a:pt x="34" y="61"/>
                    <a:pt x="34" y="61"/>
                    <a:pt x="34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4" y="54"/>
                    <a:pt x="20" y="53"/>
                    <a:pt x="17" y="5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6"/>
                    <a:pt x="25" y="47"/>
                    <a:pt x="29" y="47"/>
                  </a:cubicBezTo>
                  <a:cubicBezTo>
                    <a:pt x="33" y="47"/>
                    <a:pt x="36" y="46"/>
                    <a:pt x="36" y="43"/>
                  </a:cubicBezTo>
                  <a:cubicBezTo>
                    <a:pt x="36" y="41"/>
                    <a:pt x="34" y="40"/>
                    <a:pt x="29" y="38"/>
                  </a:cubicBezTo>
                  <a:cubicBezTo>
                    <a:pt x="22" y="36"/>
                    <a:pt x="18" y="33"/>
                    <a:pt x="18" y="26"/>
                  </a:cubicBezTo>
                  <a:cubicBezTo>
                    <a:pt x="18" y="21"/>
                    <a:pt x="21" y="16"/>
                    <a:pt x="28" y="15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8" y="15"/>
                    <a:pt x="41" y="16"/>
                    <a:pt x="44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3"/>
                    <a:pt x="37" y="22"/>
                    <a:pt x="33" y="22"/>
                  </a:cubicBezTo>
                  <a:cubicBezTo>
                    <a:pt x="28" y="22"/>
                    <a:pt x="27" y="24"/>
                    <a:pt x="27" y="25"/>
                  </a:cubicBezTo>
                  <a:cubicBezTo>
                    <a:pt x="27" y="27"/>
                    <a:pt x="29" y="29"/>
                    <a:pt x="35" y="31"/>
                  </a:cubicBezTo>
                  <a:cubicBezTo>
                    <a:pt x="42" y="33"/>
                    <a:pt x="45" y="37"/>
                    <a:pt x="45" y="43"/>
                  </a:cubicBezTo>
                  <a:cubicBezTo>
                    <a:pt x="45" y="48"/>
                    <a:pt x="41" y="53"/>
                    <a:pt x="3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">
              <a:extLst>
                <a:ext uri="{FF2B5EF4-FFF2-40B4-BE49-F238E27FC236}">
                  <a16:creationId xmlns="" xmlns:a16="http://schemas.microsoft.com/office/drawing/2014/main" id="{4DFDFF43-9FBB-4C53-B9E3-8C4D19EBC0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79638" y="1072086"/>
              <a:ext cx="436722" cy="250564"/>
            </a:xfrm>
            <a:custGeom>
              <a:avLst/>
              <a:gdLst>
                <a:gd name="T0" fmla="*/ 192 w 209"/>
                <a:gd name="T1" fmla="*/ 0 h 120"/>
                <a:gd name="T2" fmla="*/ 16 w 209"/>
                <a:gd name="T3" fmla="*/ 0 h 120"/>
                <a:gd name="T4" fmla="*/ 0 w 209"/>
                <a:gd name="T5" fmla="*/ 17 h 120"/>
                <a:gd name="T6" fmla="*/ 0 w 209"/>
                <a:gd name="T7" fmla="*/ 103 h 120"/>
                <a:gd name="T8" fmla="*/ 16 w 209"/>
                <a:gd name="T9" fmla="*/ 120 h 120"/>
                <a:gd name="T10" fmla="*/ 192 w 209"/>
                <a:gd name="T11" fmla="*/ 120 h 120"/>
                <a:gd name="T12" fmla="*/ 209 w 209"/>
                <a:gd name="T13" fmla="*/ 103 h 120"/>
                <a:gd name="T14" fmla="*/ 209 w 209"/>
                <a:gd name="T15" fmla="*/ 17 h 120"/>
                <a:gd name="T16" fmla="*/ 192 w 209"/>
                <a:gd name="T17" fmla="*/ 0 h 120"/>
                <a:gd name="T18" fmla="*/ 194 w 209"/>
                <a:gd name="T19" fmla="*/ 84 h 120"/>
                <a:gd name="T20" fmla="*/ 189 w 209"/>
                <a:gd name="T21" fmla="*/ 84 h 120"/>
                <a:gd name="T22" fmla="*/ 173 w 209"/>
                <a:gd name="T23" fmla="*/ 100 h 120"/>
                <a:gd name="T24" fmla="*/ 173 w 209"/>
                <a:gd name="T25" fmla="*/ 105 h 120"/>
                <a:gd name="T26" fmla="*/ 35 w 209"/>
                <a:gd name="T27" fmla="*/ 105 h 120"/>
                <a:gd name="T28" fmla="*/ 35 w 209"/>
                <a:gd name="T29" fmla="*/ 100 h 120"/>
                <a:gd name="T30" fmla="*/ 19 w 209"/>
                <a:gd name="T31" fmla="*/ 84 h 120"/>
                <a:gd name="T32" fmla="*/ 15 w 209"/>
                <a:gd name="T33" fmla="*/ 84 h 120"/>
                <a:gd name="T34" fmla="*/ 15 w 209"/>
                <a:gd name="T35" fmla="*/ 35 h 120"/>
                <a:gd name="T36" fmla="*/ 19 w 209"/>
                <a:gd name="T37" fmla="*/ 35 h 120"/>
                <a:gd name="T38" fmla="*/ 35 w 209"/>
                <a:gd name="T39" fmla="*/ 20 h 120"/>
                <a:gd name="T40" fmla="*/ 35 w 209"/>
                <a:gd name="T41" fmla="*/ 15 h 120"/>
                <a:gd name="T42" fmla="*/ 173 w 209"/>
                <a:gd name="T43" fmla="*/ 15 h 120"/>
                <a:gd name="T44" fmla="*/ 173 w 209"/>
                <a:gd name="T45" fmla="*/ 20 h 120"/>
                <a:gd name="T46" fmla="*/ 189 w 209"/>
                <a:gd name="T47" fmla="*/ 35 h 120"/>
                <a:gd name="T48" fmla="*/ 194 w 209"/>
                <a:gd name="T49" fmla="*/ 35 h 120"/>
                <a:gd name="T50" fmla="*/ 194 w 209"/>
                <a:gd name="T5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120">
                  <a:moveTo>
                    <a:pt x="19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2"/>
                    <a:pt x="7" y="120"/>
                    <a:pt x="16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201" y="120"/>
                    <a:pt x="209" y="112"/>
                    <a:pt x="209" y="103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8"/>
                    <a:pt x="201" y="0"/>
                    <a:pt x="192" y="0"/>
                  </a:cubicBezTo>
                  <a:close/>
                  <a:moveTo>
                    <a:pt x="194" y="84"/>
                  </a:moveTo>
                  <a:cubicBezTo>
                    <a:pt x="189" y="84"/>
                    <a:pt x="189" y="84"/>
                    <a:pt x="189" y="84"/>
                  </a:cubicBezTo>
                  <a:cubicBezTo>
                    <a:pt x="180" y="84"/>
                    <a:pt x="173" y="91"/>
                    <a:pt x="173" y="100"/>
                  </a:cubicBezTo>
                  <a:cubicBezTo>
                    <a:pt x="173" y="105"/>
                    <a:pt x="173" y="105"/>
                    <a:pt x="173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91"/>
                    <a:pt x="28" y="84"/>
                    <a:pt x="19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9"/>
                    <a:pt x="35" y="2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3" y="29"/>
                    <a:pt x="180" y="35"/>
                    <a:pt x="189" y="35"/>
                  </a:cubicBezTo>
                  <a:cubicBezTo>
                    <a:pt x="194" y="35"/>
                    <a:pt x="194" y="35"/>
                    <a:pt x="194" y="35"/>
                  </a:cubicBezTo>
                  <a:lnTo>
                    <a:pt x="194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1" name="Freeform 98">
            <a:extLst>
              <a:ext uri="{FF2B5EF4-FFF2-40B4-BE49-F238E27FC236}">
                <a16:creationId xmlns="" xmlns:a16="http://schemas.microsoft.com/office/drawing/2014/main" id="{BD2457E1-9D26-499C-9A64-993ABAC0723C}"/>
              </a:ext>
            </a:extLst>
          </p:cNvPr>
          <p:cNvSpPr>
            <a:spLocks/>
          </p:cNvSpPr>
          <p:nvPr/>
        </p:nvSpPr>
        <p:spPr bwMode="auto">
          <a:xfrm>
            <a:off x="1599081" y="1918771"/>
            <a:ext cx="259172" cy="259172"/>
          </a:xfrm>
          <a:custGeom>
            <a:avLst/>
            <a:gdLst>
              <a:gd name="T0" fmla="*/ 21 w 66"/>
              <a:gd name="T1" fmla="*/ 66 h 66"/>
              <a:gd name="T2" fmla="*/ 49 w 66"/>
              <a:gd name="T3" fmla="*/ 66 h 66"/>
              <a:gd name="T4" fmla="*/ 63 w 66"/>
              <a:gd name="T5" fmla="*/ 29 h 66"/>
              <a:gd name="T6" fmla="*/ 55 w 66"/>
              <a:gd name="T7" fmla="*/ 26 h 66"/>
              <a:gd name="T8" fmla="*/ 51 w 66"/>
              <a:gd name="T9" fmla="*/ 33 h 66"/>
              <a:gd name="T10" fmla="*/ 49 w 66"/>
              <a:gd name="T11" fmla="*/ 30 h 66"/>
              <a:gd name="T12" fmla="*/ 52 w 66"/>
              <a:gd name="T13" fmla="*/ 10 h 66"/>
              <a:gd name="T14" fmla="*/ 43 w 66"/>
              <a:gd name="T15" fmla="*/ 9 h 66"/>
              <a:gd name="T16" fmla="*/ 40 w 66"/>
              <a:gd name="T17" fmla="*/ 28 h 66"/>
              <a:gd name="T18" fmla="*/ 36 w 66"/>
              <a:gd name="T19" fmla="*/ 26 h 66"/>
              <a:gd name="T20" fmla="*/ 36 w 66"/>
              <a:gd name="T21" fmla="*/ 6 h 66"/>
              <a:gd name="T22" fmla="*/ 26 w 66"/>
              <a:gd name="T23" fmla="*/ 6 h 66"/>
              <a:gd name="T24" fmla="*/ 27 w 66"/>
              <a:gd name="T25" fmla="*/ 29 h 66"/>
              <a:gd name="T26" fmla="*/ 23 w 66"/>
              <a:gd name="T27" fmla="*/ 29 h 66"/>
              <a:gd name="T28" fmla="*/ 17 w 66"/>
              <a:gd name="T29" fmla="*/ 14 h 66"/>
              <a:gd name="T30" fmla="*/ 9 w 66"/>
              <a:gd name="T31" fmla="*/ 17 h 66"/>
              <a:gd name="T32" fmla="*/ 17 w 66"/>
              <a:gd name="T33" fmla="*/ 36 h 66"/>
              <a:gd name="T34" fmla="*/ 16 w 66"/>
              <a:gd name="T35" fmla="*/ 43 h 66"/>
              <a:gd name="T36" fmla="*/ 7 w 66"/>
              <a:gd name="T37" fmla="*/ 36 h 66"/>
              <a:gd name="T38" fmla="*/ 1 w 66"/>
              <a:gd name="T39" fmla="*/ 40 h 66"/>
              <a:gd name="T40" fmla="*/ 14 w 66"/>
              <a:gd name="T41" fmla="*/ 57 h 66"/>
              <a:gd name="T42" fmla="*/ 21 w 66"/>
              <a:gd name="T4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6" h="66">
                <a:moveTo>
                  <a:pt x="21" y="66"/>
                </a:move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60" y="38"/>
                  <a:pt x="63" y="29"/>
                </a:cubicBezTo>
                <a:cubicBezTo>
                  <a:pt x="66" y="20"/>
                  <a:pt x="58" y="18"/>
                  <a:pt x="55" y="26"/>
                </a:cubicBezTo>
                <a:cubicBezTo>
                  <a:pt x="53" y="32"/>
                  <a:pt x="51" y="33"/>
                  <a:pt x="51" y="33"/>
                </a:cubicBezTo>
                <a:cubicBezTo>
                  <a:pt x="51" y="33"/>
                  <a:pt x="48" y="33"/>
                  <a:pt x="49" y="30"/>
                </a:cubicBezTo>
                <a:cubicBezTo>
                  <a:pt x="49" y="25"/>
                  <a:pt x="50" y="19"/>
                  <a:pt x="52" y="10"/>
                </a:cubicBezTo>
                <a:cubicBezTo>
                  <a:pt x="53" y="5"/>
                  <a:pt x="44" y="4"/>
                  <a:pt x="43" y="9"/>
                </a:cubicBezTo>
                <a:cubicBezTo>
                  <a:pt x="43" y="13"/>
                  <a:pt x="41" y="25"/>
                  <a:pt x="40" y="28"/>
                </a:cubicBezTo>
                <a:cubicBezTo>
                  <a:pt x="40" y="31"/>
                  <a:pt x="37" y="33"/>
                  <a:pt x="36" y="26"/>
                </a:cubicBezTo>
                <a:cubicBezTo>
                  <a:pt x="36" y="22"/>
                  <a:pt x="36" y="15"/>
                  <a:pt x="36" y="6"/>
                </a:cubicBezTo>
                <a:cubicBezTo>
                  <a:pt x="36" y="0"/>
                  <a:pt x="26" y="1"/>
                  <a:pt x="26" y="6"/>
                </a:cubicBezTo>
                <a:cubicBezTo>
                  <a:pt x="26" y="10"/>
                  <a:pt x="27" y="26"/>
                  <a:pt x="27" y="29"/>
                </a:cubicBezTo>
                <a:cubicBezTo>
                  <a:pt x="27" y="32"/>
                  <a:pt x="25" y="33"/>
                  <a:pt x="23" y="29"/>
                </a:cubicBezTo>
                <a:cubicBezTo>
                  <a:pt x="21" y="24"/>
                  <a:pt x="19" y="19"/>
                  <a:pt x="17" y="14"/>
                </a:cubicBezTo>
                <a:cubicBezTo>
                  <a:pt x="15" y="8"/>
                  <a:pt x="7" y="12"/>
                  <a:pt x="9" y="17"/>
                </a:cubicBezTo>
                <a:cubicBezTo>
                  <a:pt x="10" y="21"/>
                  <a:pt x="14" y="30"/>
                  <a:pt x="17" y="36"/>
                </a:cubicBezTo>
                <a:cubicBezTo>
                  <a:pt x="18" y="40"/>
                  <a:pt x="20" y="47"/>
                  <a:pt x="16" y="43"/>
                </a:cubicBezTo>
                <a:cubicBezTo>
                  <a:pt x="12" y="41"/>
                  <a:pt x="11" y="38"/>
                  <a:pt x="7" y="36"/>
                </a:cubicBezTo>
                <a:cubicBezTo>
                  <a:pt x="4" y="33"/>
                  <a:pt x="0" y="39"/>
                  <a:pt x="1" y="40"/>
                </a:cubicBezTo>
                <a:cubicBezTo>
                  <a:pt x="5" y="44"/>
                  <a:pt x="10" y="51"/>
                  <a:pt x="14" y="57"/>
                </a:cubicBezTo>
                <a:cubicBezTo>
                  <a:pt x="17" y="61"/>
                  <a:pt x="21" y="66"/>
                  <a:pt x="21" y="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2" name="Group 191">
            <a:extLst>
              <a:ext uri="{FF2B5EF4-FFF2-40B4-BE49-F238E27FC236}">
                <a16:creationId xmlns="" xmlns:a16="http://schemas.microsoft.com/office/drawing/2014/main" id="{0780BDBA-0670-4C0D-9894-F69B000FE3F6}"/>
              </a:ext>
            </a:extLst>
          </p:cNvPr>
          <p:cNvGrpSpPr/>
          <p:nvPr/>
        </p:nvGrpSpPr>
        <p:grpSpPr>
          <a:xfrm>
            <a:off x="2259417" y="1906619"/>
            <a:ext cx="412654" cy="283475"/>
            <a:chOff x="9902825" y="4503738"/>
            <a:chExt cx="365125" cy="250825"/>
          </a:xfrm>
          <a:solidFill>
            <a:schemeClr val="tx1"/>
          </a:solidFill>
          <a:effectLst/>
        </p:grpSpPr>
        <p:sp>
          <p:nvSpPr>
            <p:cNvPr id="193" name="Freeform 119">
              <a:extLst>
                <a:ext uri="{FF2B5EF4-FFF2-40B4-BE49-F238E27FC236}">
                  <a16:creationId xmlns="" xmlns:a16="http://schemas.microsoft.com/office/drawing/2014/main" id="{DA11D296-8DA1-4A02-8E3C-8A6967750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8863" y="4549776"/>
              <a:ext cx="107950" cy="95250"/>
            </a:xfrm>
            <a:custGeom>
              <a:avLst/>
              <a:gdLst>
                <a:gd name="T0" fmla="*/ 18 w 19"/>
                <a:gd name="T1" fmla="*/ 17 h 17"/>
                <a:gd name="T2" fmla="*/ 18 w 19"/>
                <a:gd name="T3" fmla="*/ 14 h 17"/>
                <a:gd name="T4" fmla="*/ 14 w 19"/>
                <a:gd name="T5" fmla="*/ 12 h 17"/>
                <a:gd name="T6" fmla="*/ 12 w 19"/>
                <a:gd name="T7" fmla="*/ 11 h 17"/>
                <a:gd name="T8" fmla="*/ 12 w 19"/>
                <a:gd name="T9" fmla="*/ 9 h 17"/>
                <a:gd name="T10" fmla="*/ 12 w 19"/>
                <a:gd name="T11" fmla="*/ 7 h 17"/>
                <a:gd name="T12" fmla="*/ 13 w 19"/>
                <a:gd name="T13" fmla="*/ 6 h 17"/>
                <a:gd name="T14" fmla="*/ 13 w 19"/>
                <a:gd name="T15" fmla="*/ 5 h 17"/>
                <a:gd name="T16" fmla="*/ 13 w 19"/>
                <a:gd name="T17" fmla="*/ 3 h 17"/>
                <a:gd name="T18" fmla="*/ 9 w 19"/>
                <a:gd name="T19" fmla="*/ 0 h 17"/>
                <a:gd name="T20" fmla="*/ 6 w 19"/>
                <a:gd name="T21" fmla="*/ 3 h 17"/>
                <a:gd name="T22" fmla="*/ 6 w 19"/>
                <a:gd name="T23" fmla="*/ 5 h 17"/>
                <a:gd name="T24" fmla="*/ 5 w 19"/>
                <a:gd name="T25" fmla="*/ 6 h 17"/>
                <a:gd name="T26" fmla="*/ 6 w 19"/>
                <a:gd name="T27" fmla="*/ 7 h 17"/>
                <a:gd name="T28" fmla="*/ 7 w 19"/>
                <a:gd name="T29" fmla="*/ 9 h 17"/>
                <a:gd name="T30" fmla="*/ 7 w 19"/>
                <a:gd name="T31" fmla="*/ 11 h 17"/>
                <a:gd name="T32" fmla="*/ 5 w 19"/>
                <a:gd name="T33" fmla="*/ 12 h 17"/>
                <a:gd name="T34" fmla="*/ 0 w 19"/>
                <a:gd name="T35" fmla="*/ 14 h 17"/>
                <a:gd name="T36" fmla="*/ 0 w 19"/>
                <a:gd name="T37" fmla="*/ 17 h 17"/>
                <a:gd name="T38" fmla="*/ 18 w 19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8" y="17"/>
                  </a:moveTo>
                  <a:cubicBezTo>
                    <a:pt x="18" y="17"/>
                    <a:pt x="19" y="15"/>
                    <a:pt x="18" y="14"/>
                  </a:cubicBezTo>
                  <a:cubicBezTo>
                    <a:pt x="18" y="14"/>
                    <a:pt x="16" y="13"/>
                    <a:pt x="14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7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5" y="12"/>
                  </a:cubicBezTo>
                  <a:cubicBezTo>
                    <a:pt x="3" y="13"/>
                    <a:pt x="1" y="14"/>
                    <a:pt x="0" y="14"/>
                  </a:cubicBezTo>
                  <a:cubicBezTo>
                    <a:pt x="0" y="15"/>
                    <a:pt x="0" y="17"/>
                    <a:pt x="0" y="17"/>
                  </a:cubicBez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Rectangle 120">
              <a:extLst>
                <a:ext uri="{FF2B5EF4-FFF2-40B4-BE49-F238E27FC236}">
                  <a16:creationId xmlns="" xmlns:a16="http://schemas.microsoft.com/office/drawing/2014/main" id="{BF9B3394-E560-44CC-91B1-988E3EE17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5388" y="4549776"/>
              <a:ext cx="9048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Rectangle 121">
              <a:extLst>
                <a:ext uri="{FF2B5EF4-FFF2-40B4-BE49-F238E27FC236}">
                  <a16:creationId xmlns="" xmlns:a16="http://schemas.microsoft.com/office/drawing/2014/main" id="{1060E4FE-9D8A-4258-8796-DCEA279BA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5388" y="4594226"/>
              <a:ext cx="13652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Rectangle 122">
              <a:extLst>
                <a:ext uri="{FF2B5EF4-FFF2-40B4-BE49-F238E27FC236}">
                  <a16:creationId xmlns="" xmlns:a16="http://schemas.microsoft.com/office/drawing/2014/main" id="{6463E010-1F21-4B23-A313-B85476C84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5388" y="4640263"/>
              <a:ext cx="11430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23">
              <a:extLst>
                <a:ext uri="{FF2B5EF4-FFF2-40B4-BE49-F238E27FC236}">
                  <a16:creationId xmlns="" xmlns:a16="http://schemas.microsoft.com/office/drawing/2014/main" id="{F9249902-B751-4B77-BCB5-695E0C57ED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02825" y="4503738"/>
              <a:ext cx="365125" cy="250825"/>
            </a:xfrm>
            <a:custGeom>
              <a:avLst/>
              <a:gdLst>
                <a:gd name="T0" fmla="*/ 0 w 64"/>
                <a:gd name="T1" fmla="*/ 0 h 44"/>
                <a:gd name="T2" fmla="*/ 0 w 64"/>
                <a:gd name="T3" fmla="*/ 44 h 44"/>
                <a:gd name="T4" fmla="*/ 64 w 64"/>
                <a:gd name="T5" fmla="*/ 44 h 44"/>
                <a:gd name="T6" fmla="*/ 64 w 64"/>
                <a:gd name="T7" fmla="*/ 0 h 44"/>
                <a:gd name="T8" fmla="*/ 0 w 64"/>
                <a:gd name="T9" fmla="*/ 0 h 44"/>
                <a:gd name="T10" fmla="*/ 60 w 64"/>
                <a:gd name="T11" fmla="*/ 40 h 44"/>
                <a:gd name="T12" fmla="*/ 52 w 64"/>
                <a:gd name="T13" fmla="*/ 40 h 44"/>
                <a:gd name="T14" fmla="*/ 52 w 64"/>
                <a:gd name="T15" fmla="*/ 38 h 44"/>
                <a:gd name="T16" fmla="*/ 46 w 64"/>
                <a:gd name="T17" fmla="*/ 32 h 44"/>
                <a:gd name="T18" fmla="*/ 40 w 64"/>
                <a:gd name="T19" fmla="*/ 38 h 44"/>
                <a:gd name="T20" fmla="*/ 40 w 64"/>
                <a:gd name="T21" fmla="*/ 40 h 44"/>
                <a:gd name="T22" fmla="*/ 24 w 64"/>
                <a:gd name="T23" fmla="*/ 40 h 44"/>
                <a:gd name="T24" fmla="*/ 24 w 64"/>
                <a:gd name="T25" fmla="*/ 38 h 44"/>
                <a:gd name="T26" fmla="*/ 18 w 64"/>
                <a:gd name="T27" fmla="*/ 32 h 44"/>
                <a:gd name="T28" fmla="*/ 12 w 64"/>
                <a:gd name="T29" fmla="*/ 38 h 44"/>
                <a:gd name="T30" fmla="*/ 12 w 64"/>
                <a:gd name="T31" fmla="*/ 40 h 44"/>
                <a:gd name="T32" fmla="*/ 4 w 64"/>
                <a:gd name="T33" fmla="*/ 40 h 44"/>
                <a:gd name="T34" fmla="*/ 4 w 64"/>
                <a:gd name="T35" fmla="*/ 4 h 44"/>
                <a:gd name="T36" fmla="*/ 60 w 64"/>
                <a:gd name="T37" fmla="*/ 4 h 44"/>
                <a:gd name="T38" fmla="*/ 60 w 64"/>
                <a:gd name="T3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0"/>
                  </a:lnTo>
                  <a:close/>
                  <a:moveTo>
                    <a:pt x="60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5"/>
                    <a:pt x="49" y="32"/>
                    <a:pt x="46" y="32"/>
                  </a:cubicBezTo>
                  <a:cubicBezTo>
                    <a:pt x="43" y="32"/>
                    <a:pt x="40" y="35"/>
                    <a:pt x="40" y="38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8"/>
                  </a:cubicBezTo>
                  <a:cubicBezTo>
                    <a:pt x="24" y="35"/>
                    <a:pt x="21" y="32"/>
                    <a:pt x="18" y="32"/>
                  </a:cubicBezTo>
                  <a:cubicBezTo>
                    <a:pt x="15" y="32"/>
                    <a:pt x="12" y="35"/>
                    <a:pt x="12" y="38"/>
                  </a:cubicBezTo>
                  <a:cubicBezTo>
                    <a:pt x="12" y="39"/>
                    <a:pt x="12" y="39"/>
                    <a:pt x="12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0" y="4"/>
                    <a:pt x="60" y="4"/>
                    <a:pt x="60" y="4"/>
                  </a:cubicBezTo>
                  <a:lnTo>
                    <a:pt x="6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="" xmlns:a16="http://schemas.microsoft.com/office/drawing/2014/main" id="{185848F7-FDF7-4CD3-B5B7-EC1279DF5EA3}"/>
              </a:ext>
            </a:extLst>
          </p:cNvPr>
          <p:cNvGrpSpPr/>
          <p:nvPr/>
        </p:nvGrpSpPr>
        <p:grpSpPr>
          <a:xfrm>
            <a:off x="5649365" y="1914929"/>
            <a:ext cx="201432" cy="266854"/>
            <a:chOff x="6351" y="0"/>
            <a:chExt cx="371475" cy="492125"/>
          </a:xfrm>
          <a:solidFill>
            <a:schemeClr val="tx1"/>
          </a:solidFill>
        </p:grpSpPr>
        <p:sp>
          <p:nvSpPr>
            <p:cNvPr id="199" name="Freeform 23">
              <a:extLst>
                <a:ext uri="{FF2B5EF4-FFF2-40B4-BE49-F238E27FC236}">
                  <a16:creationId xmlns="" xmlns:a16="http://schemas.microsoft.com/office/drawing/2014/main" id="{84614D3C-9EFA-47FE-9FA5-EF3650950C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26" y="88900"/>
              <a:ext cx="185738" cy="184150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24">
              <a:extLst>
                <a:ext uri="{FF2B5EF4-FFF2-40B4-BE49-F238E27FC236}">
                  <a16:creationId xmlns="" xmlns:a16="http://schemas.microsoft.com/office/drawing/2014/main" id="{67FA4B1E-0B21-405D-A986-2CD7EA83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1" y="0"/>
              <a:ext cx="371475" cy="492125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1" name="Freeform 28">
            <a:extLst>
              <a:ext uri="{FF2B5EF4-FFF2-40B4-BE49-F238E27FC236}">
                <a16:creationId xmlns="" xmlns:a16="http://schemas.microsoft.com/office/drawing/2014/main" id="{B013149A-44CC-42B4-B8A4-F312DF6D290F}"/>
              </a:ext>
            </a:extLst>
          </p:cNvPr>
          <p:cNvSpPr>
            <a:spLocks noEditPoints="1"/>
          </p:cNvSpPr>
          <p:nvPr/>
        </p:nvSpPr>
        <p:spPr bwMode="auto">
          <a:xfrm>
            <a:off x="10403610" y="1912241"/>
            <a:ext cx="275107" cy="272232"/>
          </a:xfrm>
          <a:custGeom>
            <a:avLst/>
            <a:gdLst>
              <a:gd name="T0" fmla="*/ 1291 w 1334"/>
              <a:gd name="T1" fmla="*/ 1169 h 1320"/>
              <a:gd name="T2" fmla="*/ 908 w 1334"/>
              <a:gd name="T3" fmla="*/ 1017 h 1320"/>
              <a:gd name="T4" fmla="*/ 1065 w 1334"/>
              <a:gd name="T5" fmla="*/ 679 h 1320"/>
              <a:gd name="T6" fmla="*/ 960 w 1334"/>
              <a:gd name="T7" fmla="*/ 141 h 1320"/>
              <a:gd name="T8" fmla="*/ 667 w 1334"/>
              <a:gd name="T9" fmla="*/ 0 h 1320"/>
              <a:gd name="T10" fmla="*/ 374 w 1334"/>
              <a:gd name="T11" fmla="*/ 141 h 1320"/>
              <a:gd name="T12" fmla="*/ 269 w 1334"/>
              <a:gd name="T13" fmla="*/ 679 h 1320"/>
              <a:gd name="T14" fmla="*/ 426 w 1334"/>
              <a:gd name="T15" fmla="*/ 1017 h 1320"/>
              <a:gd name="T16" fmla="*/ 44 w 1334"/>
              <a:gd name="T17" fmla="*/ 1169 h 1320"/>
              <a:gd name="T18" fmla="*/ 11 w 1334"/>
              <a:gd name="T19" fmla="*/ 1262 h 1320"/>
              <a:gd name="T20" fmla="*/ 90 w 1334"/>
              <a:gd name="T21" fmla="*/ 1320 h 1320"/>
              <a:gd name="T22" fmla="*/ 1245 w 1334"/>
              <a:gd name="T23" fmla="*/ 1320 h 1320"/>
              <a:gd name="T24" fmla="*/ 1324 w 1334"/>
              <a:gd name="T25" fmla="*/ 1262 h 1320"/>
              <a:gd name="T26" fmla="*/ 1291 w 1334"/>
              <a:gd name="T27" fmla="*/ 1169 h 1320"/>
              <a:gd name="T28" fmla="*/ 843 w 1334"/>
              <a:gd name="T29" fmla="*/ 965 h 1320"/>
              <a:gd name="T30" fmla="*/ 830 w 1334"/>
              <a:gd name="T31" fmla="*/ 983 h 1320"/>
              <a:gd name="T32" fmla="*/ 505 w 1334"/>
              <a:gd name="T33" fmla="*/ 983 h 1320"/>
              <a:gd name="T34" fmla="*/ 491 w 1334"/>
              <a:gd name="T35" fmla="*/ 965 h 1320"/>
              <a:gd name="T36" fmla="*/ 344 w 1334"/>
              <a:gd name="T37" fmla="*/ 444 h 1320"/>
              <a:gd name="T38" fmla="*/ 667 w 1334"/>
              <a:gd name="T39" fmla="*/ 83 h 1320"/>
              <a:gd name="T40" fmla="*/ 991 w 1334"/>
              <a:gd name="T41" fmla="*/ 444 h 1320"/>
              <a:gd name="T42" fmla="*/ 843 w 1334"/>
              <a:gd name="T43" fmla="*/ 965 h 1320"/>
              <a:gd name="T44" fmla="*/ 90 w 1334"/>
              <a:gd name="T45" fmla="*/ 1238 h 1320"/>
              <a:gd name="T46" fmla="*/ 444 w 1334"/>
              <a:gd name="T47" fmla="*/ 1097 h 1320"/>
              <a:gd name="T48" fmla="*/ 546 w 1334"/>
              <a:gd name="T49" fmla="*/ 1075 h 1320"/>
              <a:gd name="T50" fmla="*/ 667 w 1334"/>
              <a:gd name="T51" fmla="*/ 1114 h 1320"/>
              <a:gd name="T52" fmla="*/ 788 w 1334"/>
              <a:gd name="T53" fmla="*/ 1075 h 1320"/>
              <a:gd name="T54" fmla="*/ 891 w 1334"/>
              <a:gd name="T55" fmla="*/ 1097 h 1320"/>
              <a:gd name="T56" fmla="*/ 1245 w 1334"/>
              <a:gd name="T57" fmla="*/ 1238 h 1320"/>
              <a:gd name="T58" fmla="*/ 90 w 1334"/>
              <a:gd name="T59" fmla="*/ 1238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34" h="1320">
                <a:moveTo>
                  <a:pt x="1291" y="1169"/>
                </a:moveTo>
                <a:cubicBezTo>
                  <a:pt x="1282" y="1164"/>
                  <a:pt x="1132" y="1065"/>
                  <a:pt x="908" y="1017"/>
                </a:cubicBezTo>
                <a:cubicBezTo>
                  <a:pt x="990" y="912"/>
                  <a:pt x="1043" y="773"/>
                  <a:pt x="1065" y="679"/>
                </a:cubicBezTo>
                <a:cubicBezTo>
                  <a:pt x="1096" y="550"/>
                  <a:pt x="1084" y="298"/>
                  <a:pt x="960" y="141"/>
                </a:cubicBezTo>
                <a:cubicBezTo>
                  <a:pt x="888" y="49"/>
                  <a:pt x="786" y="0"/>
                  <a:pt x="667" y="0"/>
                </a:cubicBezTo>
                <a:cubicBezTo>
                  <a:pt x="548" y="0"/>
                  <a:pt x="446" y="49"/>
                  <a:pt x="374" y="141"/>
                </a:cubicBezTo>
                <a:cubicBezTo>
                  <a:pt x="250" y="298"/>
                  <a:pt x="238" y="550"/>
                  <a:pt x="269" y="679"/>
                </a:cubicBezTo>
                <a:cubicBezTo>
                  <a:pt x="292" y="773"/>
                  <a:pt x="344" y="912"/>
                  <a:pt x="426" y="1017"/>
                </a:cubicBezTo>
                <a:cubicBezTo>
                  <a:pt x="203" y="1065"/>
                  <a:pt x="52" y="1164"/>
                  <a:pt x="44" y="1169"/>
                </a:cubicBezTo>
                <a:cubicBezTo>
                  <a:pt x="13" y="1189"/>
                  <a:pt x="0" y="1227"/>
                  <a:pt x="11" y="1262"/>
                </a:cubicBezTo>
                <a:cubicBezTo>
                  <a:pt x="21" y="1297"/>
                  <a:pt x="53" y="1320"/>
                  <a:pt x="90" y="1320"/>
                </a:cubicBezTo>
                <a:cubicBezTo>
                  <a:pt x="1245" y="1320"/>
                  <a:pt x="1245" y="1320"/>
                  <a:pt x="1245" y="1320"/>
                </a:cubicBezTo>
                <a:cubicBezTo>
                  <a:pt x="1281" y="1320"/>
                  <a:pt x="1313" y="1297"/>
                  <a:pt x="1324" y="1262"/>
                </a:cubicBezTo>
                <a:cubicBezTo>
                  <a:pt x="1334" y="1227"/>
                  <a:pt x="1321" y="1189"/>
                  <a:pt x="1291" y="1169"/>
                </a:cubicBezTo>
                <a:close/>
                <a:moveTo>
                  <a:pt x="843" y="965"/>
                </a:moveTo>
                <a:cubicBezTo>
                  <a:pt x="830" y="983"/>
                  <a:pt x="830" y="983"/>
                  <a:pt x="830" y="983"/>
                </a:cubicBezTo>
                <a:cubicBezTo>
                  <a:pt x="731" y="1096"/>
                  <a:pt x="603" y="1096"/>
                  <a:pt x="505" y="983"/>
                </a:cubicBezTo>
                <a:cubicBezTo>
                  <a:pt x="491" y="965"/>
                  <a:pt x="491" y="965"/>
                  <a:pt x="491" y="965"/>
                </a:cubicBezTo>
                <a:cubicBezTo>
                  <a:pt x="376" y="820"/>
                  <a:pt x="319" y="627"/>
                  <a:pt x="344" y="444"/>
                </a:cubicBezTo>
                <a:cubicBezTo>
                  <a:pt x="366" y="267"/>
                  <a:pt x="467" y="83"/>
                  <a:pt x="667" y="83"/>
                </a:cubicBezTo>
                <a:cubicBezTo>
                  <a:pt x="867" y="83"/>
                  <a:pt x="968" y="267"/>
                  <a:pt x="991" y="444"/>
                </a:cubicBezTo>
                <a:cubicBezTo>
                  <a:pt x="1015" y="627"/>
                  <a:pt x="958" y="820"/>
                  <a:pt x="843" y="965"/>
                </a:cubicBezTo>
                <a:close/>
                <a:moveTo>
                  <a:pt x="90" y="1238"/>
                </a:moveTo>
                <a:cubicBezTo>
                  <a:pt x="95" y="1234"/>
                  <a:pt x="235" y="1142"/>
                  <a:pt x="444" y="1097"/>
                </a:cubicBezTo>
                <a:cubicBezTo>
                  <a:pt x="546" y="1075"/>
                  <a:pt x="546" y="1075"/>
                  <a:pt x="546" y="1075"/>
                </a:cubicBezTo>
                <a:cubicBezTo>
                  <a:pt x="583" y="1099"/>
                  <a:pt x="623" y="1114"/>
                  <a:pt x="667" y="1114"/>
                </a:cubicBezTo>
                <a:cubicBezTo>
                  <a:pt x="711" y="1114"/>
                  <a:pt x="752" y="1099"/>
                  <a:pt x="788" y="1075"/>
                </a:cubicBezTo>
                <a:cubicBezTo>
                  <a:pt x="891" y="1097"/>
                  <a:pt x="891" y="1097"/>
                  <a:pt x="891" y="1097"/>
                </a:cubicBezTo>
                <a:cubicBezTo>
                  <a:pt x="1098" y="1142"/>
                  <a:pt x="1237" y="1233"/>
                  <a:pt x="1245" y="1238"/>
                </a:cubicBezTo>
                <a:lnTo>
                  <a:pt x="90" y="12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02" name="Group 201">
            <a:extLst>
              <a:ext uri="{FF2B5EF4-FFF2-40B4-BE49-F238E27FC236}">
                <a16:creationId xmlns="" xmlns:a16="http://schemas.microsoft.com/office/drawing/2014/main" id="{AFB838E0-2034-4B62-A2CD-F3B33560D7D4}"/>
              </a:ext>
            </a:extLst>
          </p:cNvPr>
          <p:cNvGrpSpPr/>
          <p:nvPr/>
        </p:nvGrpSpPr>
        <p:grpSpPr>
          <a:xfrm>
            <a:off x="7316055" y="1897874"/>
            <a:ext cx="331445" cy="300967"/>
            <a:chOff x="10598151" y="1660526"/>
            <a:chExt cx="414338" cy="376238"/>
          </a:xfrm>
          <a:solidFill>
            <a:schemeClr val="tx1"/>
          </a:solidFill>
        </p:grpSpPr>
        <p:sp>
          <p:nvSpPr>
            <p:cNvPr id="203" name="Freeform 6">
              <a:extLst>
                <a:ext uri="{FF2B5EF4-FFF2-40B4-BE49-F238E27FC236}">
                  <a16:creationId xmlns="" xmlns:a16="http://schemas.microsoft.com/office/drawing/2014/main" id="{F610ED10-D48D-455D-A0AF-1B7C9521E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8151" y="1660526"/>
              <a:ext cx="414338" cy="376238"/>
            </a:xfrm>
            <a:custGeom>
              <a:avLst/>
              <a:gdLst>
                <a:gd name="T0" fmla="*/ 86 w 110"/>
                <a:gd name="T1" fmla="*/ 98 h 98"/>
                <a:gd name="T2" fmla="*/ 84 w 110"/>
                <a:gd name="T3" fmla="*/ 98 h 98"/>
                <a:gd name="T4" fmla="*/ 71 w 110"/>
                <a:gd name="T5" fmla="*/ 90 h 98"/>
                <a:gd name="T6" fmla="*/ 52 w 110"/>
                <a:gd name="T7" fmla="*/ 92 h 98"/>
                <a:gd name="T8" fmla="*/ 0 w 110"/>
                <a:gd name="T9" fmla="*/ 46 h 98"/>
                <a:gd name="T10" fmla="*/ 52 w 110"/>
                <a:gd name="T11" fmla="*/ 0 h 98"/>
                <a:gd name="T12" fmla="*/ 110 w 110"/>
                <a:gd name="T13" fmla="*/ 46 h 98"/>
                <a:gd name="T14" fmla="*/ 90 w 110"/>
                <a:gd name="T15" fmla="*/ 81 h 98"/>
                <a:gd name="T16" fmla="*/ 90 w 110"/>
                <a:gd name="T17" fmla="*/ 93 h 98"/>
                <a:gd name="T18" fmla="*/ 90 w 110"/>
                <a:gd name="T19" fmla="*/ 94 h 98"/>
                <a:gd name="T20" fmla="*/ 86 w 110"/>
                <a:gd name="T21" fmla="*/ 98 h 98"/>
                <a:gd name="T22" fmla="*/ 86 w 110"/>
                <a:gd name="T23" fmla="*/ 98 h 98"/>
                <a:gd name="T24" fmla="*/ 71 w 110"/>
                <a:gd name="T25" fmla="*/ 81 h 98"/>
                <a:gd name="T26" fmla="*/ 73 w 110"/>
                <a:gd name="T27" fmla="*/ 82 h 98"/>
                <a:gd name="T28" fmla="*/ 82 w 110"/>
                <a:gd name="T29" fmla="*/ 87 h 98"/>
                <a:gd name="T30" fmla="*/ 82 w 110"/>
                <a:gd name="T31" fmla="*/ 79 h 98"/>
                <a:gd name="T32" fmla="*/ 84 w 110"/>
                <a:gd name="T33" fmla="*/ 76 h 98"/>
                <a:gd name="T34" fmla="*/ 102 w 110"/>
                <a:gd name="T35" fmla="*/ 46 h 98"/>
                <a:gd name="T36" fmla="*/ 52 w 110"/>
                <a:gd name="T37" fmla="*/ 8 h 98"/>
                <a:gd name="T38" fmla="*/ 8 w 110"/>
                <a:gd name="T39" fmla="*/ 46 h 98"/>
                <a:gd name="T40" fmla="*/ 52 w 110"/>
                <a:gd name="T41" fmla="*/ 84 h 98"/>
                <a:gd name="T42" fmla="*/ 70 w 110"/>
                <a:gd name="T43" fmla="*/ 82 h 98"/>
                <a:gd name="T44" fmla="*/ 71 w 110"/>
                <a:gd name="T45" fmla="*/ 8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98">
                  <a:moveTo>
                    <a:pt x="86" y="98"/>
                  </a:moveTo>
                  <a:cubicBezTo>
                    <a:pt x="85" y="98"/>
                    <a:pt x="85" y="98"/>
                    <a:pt x="84" y="98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65" y="91"/>
                    <a:pt x="59" y="92"/>
                    <a:pt x="52" y="92"/>
                  </a:cubicBezTo>
                  <a:cubicBezTo>
                    <a:pt x="21" y="92"/>
                    <a:pt x="0" y="73"/>
                    <a:pt x="0" y="46"/>
                  </a:cubicBezTo>
                  <a:cubicBezTo>
                    <a:pt x="0" y="19"/>
                    <a:pt x="22" y="0"/>
                    <a:pt x="52" y="0"/>
                  </a:cubicBezTo>
                  <a:cubicBezTo>
                    <a:pt x="85" y="0"/>
                    <a:pt x="110" y="20"/>
                    <a:pt x="110" y="46"/>
                  </a:cubicBezTo>
                  <a:cubicBezTo>
                    <a:pt x="110" y="60"/>
                    <a:pt x="103" y="72"/>
                    <a:pt x="90" y="81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6"/>
                    <a:pt x="88" y="98"/>
                    <a:pt x="86" y="98"/>
                  </a:cubicBezTo>
                  <a:cubicBezTo>
                    <a:pt x="86" y="98"/>
                    <a:pt x="86" y="98"/>
                    <a:pt x="86" y="98"/>
                  </a:cubicBezTo>
                  <a:close/>
                  <a:moveTo>
                    <a:pt x="71" y="81"/>
                  </a:moveTo>
                  <a:cubicBezTo>
                    <a:pt x="72" y="81"/>
                    <a:pt x="73" y="82"/>
                    <a:pt x="73" y="82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3" y="76"/>
                    <a:pt x="84" y="76"/>
                  </a:cubicBezTo>
                  <a:cubicBezTo>
                    <a:pt x="96" y="68"/>
                    <a:pt x="102" y="58"/>
                    <a:pt x="102" y="46"/>
                  </a:cubicBezTo>
                  <a:cubicBezTo>
                    <a:pt x="102" y="25"/>
                    <a:pt x="80" y="8"/>
                    <a:pt x="52" y="8"/>
                  </a:cubicBezTo>
                  <a:cubicBezTo>
                    <a:pt x="26" y="8"/>
                    <a:pt x="8" y="24"/>
                    <a:pt x="8" y="46"/>
                  </a:cubicBezTo>
                  <a:cubicBezTo>
                    <a:pt x="8" y="68"/>
                    <a:pt x="26" y="84"/>
                    <a:pt x="52" y="84"/>
                  </a:cubicBezTo>
                  <a:cubicBezTo>
                    <a:pt x="58" y="84"/>
                    <a:pt x="64" y="83"/>
                    <a:pt x="70" y="82"/>
                  </a:cubicBezTo>
                  <a:cubicBezTo>
                    <a:pt x="70" y="82"/>
                    <a:pt x="71" y="81"/>
                    <a:pt x="7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7">
              <a:extLst>
                <a:ext uri="{FF2B5EF4-FFF2-40B4-BE49-F238E27FC236}">
                  <a16:creationId xmlns="" xmlns:a16="http://schemas.microsoft.com/office/drawing/2014/main" id="{98915994-3172-4FBE-B669-A48C031325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0701" y="1806576"/>
              <a:ext cx="65088" cy="68263"/>
            </a:xfrm>
            <a:custGeom>
              <a:avLst/>
              <a:gdLst>
                <a:gd name="T0" fmla="*/ 9 w 17"/>
                <a:gd name="T1" fmla="*/ 18 h 18"/>
                <a:gd name="T2" fmla="*/ 0 w 17"/>
                <a:gd name="T3" fmla="*/ 9 h 18"/>
                <a:gd name="T4" fmla="*/ 9 w 17"/>
                <a:gd name="T5" fmla="*/ 0 h 18"/>
                <a:gd name="T6" fmla="*/ 17 w 17"/>
                <a:gd name="T7" fmla="*/ 9 h 18"/>
                <a:gd name="T8" fmla="*/ 9 w 17"/>
                <a:gd name="T9" fmla="*/ 18 h 18"/>
                <a:gd name="T10" fmla="*/ 9 w 17"/>
                <a:gd name="T11" fmla="*/ 4 h 18"/>
                <a:gd name="T12" fmla="*/ 4 w 17"/>
                <a:gd name="T13" fmla="*/ 9 h 18"/>
                <a:gd name="T14" fmla="*/ 9 w 17"/>
                <a:gd name="T15" fmla="*/ 14 h 18"/>
                <a:gd name="T16" fmla="*/ 13 w 17"/>
                <a:gd name="T17" fmla="*/ 9 h 18"/>
                <a:gd name="T18" fmla="*/ 9 w 17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3" y="12"/>
                    <a:pt x="13" y="9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8">
              <a:extLst>
                <a:ext uri="{FF2B5EF4-FFF2-40B4-BE49-F238E27FC236}">
                  <a16:creationId xmlns="" xmlns:a16="http://schemas.microsoft.com/office/drawing/2014/main" id="{2584ACA6-0084-47DF-BF29-18BBA174F2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68013" y="1806576"/>
              <a:ext cx="68263" cy="68263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4" y="12"/>
                    <a:pt x="14" y="9"/>
                  </a:cubicBezTo>
                  <a:cubicBezTo>
                    <a:pt x="14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9">
              <a:extLst>
                <a:ext uri="{FF2B5EF4-FFF2-40B4-BE49-F238E27FC236}">
                  <a16:creationId xmlns="" xmlns:a16="http://schemas.microsoft.com/office/drawing/2014/main" id="{C8A183FE-1BAE-4D46-A603-B7822BB801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55326" y="1806576"/>
              <a:ext cx="66675" cy="68263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4" y="12"/>
                    <a:pt x="14" y="9"/>
                  </a:cubicBezTo>
                  <a:cubicBezTo>
                    <a:pt x="14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7" name="Freeform 33">
            <a:extLst>
              <a:ext uri="{FF2B5EF4-FFF2-40B4-BE49-F238E27FC236}">
                <a16:creationId xmlns="" xmlns:a16="http://schemas.microsoft.com/office/drawing/2014/main" id="{755003CE-53CD-43F4-B5AA-14C0BFB9E7A0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8137065" y="1896401"/>
            <a:ext cx="325083" cy="303912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08" name="Group 207">
            <a:extLst>
              <a:ext uri="{FF2B5EF4-FFF2-40B4-BE49-F238E27FC236}">
                <a16:creationId xmlns="" xmlns:a16="http://schemas.microsoft.com/office/drawing/2014/main" id="{7E0FE469-32EA-4C3C-AE6C-83AB696637EF}"/>
              </a:ext>
            </a:extLst>
          </p:cNvPr>
          <p:cNvGrpSpPr/>
          <p:nvPr/>
        </p:nvGrpSpPr>
        <p:grpSpPr>
          <a:xfrm rot="21545399">
            <a:off x="4763495" y="2572305"/>
            <a:ext cx="347257" cy="235744"/>
            <a:chOff x="3221038" y="1938338"/>
            <a:chExt cx="563562" cy="382588"/>
          </a:xfrm>
          <a:solidFill>
            <a:schemeClr val="tx1"/>
          </a:solidFill>
        </p:grpSpPr>
        <p:sp>
          <p:nvSpPr>
            <p:cNvPr id="209" name="Freeform 5">
              <a:extLst>
                <a:ext uri="{FF2B5EF4-FFF2-40B4-BE49-F238E27FC236}">
                  <a16:creationId xmlns="" xmlns:a16="http://schemas.microsoft.com/office/drawing/2014/main" id="{3DEE4BEA-CCBE-4765-B2C4-D77C1F241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2011363"/>
              <a:ext cx="306387" cy="263525"/>
            </a:xfrm>
            <a:custGeom>
              <a:avLst/>
              <a:gdLst>
                <a:gd name="T0" fmla="*/ 0 w 114"/>
                <a:gd name="T1" fmla="*/ 43 h 99"/>
                <a:gd name="T2" fmla="*/ 57 w 114"/>
                <a:gd name="T3" fmla="*/ 0 h 99"/>
                <a:gd name="T4" fmla="*/ 114 w 114"/>
                <a:gd name="T5" fmla="*/ 43 h 99"/>
                <a:gd name="T6" fmla="*/ 57 w 114"/>
                <a:gd name="T7" fmla="*/ 86 h 99"/>
                <a:gd name="T8" fmla="*/ 33 w 114"/>
                <a:gd name="T9" fmla="*/ 82 h 99"/>
                <a:gd name="T10" fmla="*/ 7 w 114"/>
                <a:gd name="T11" fmla="*/ 99 h 99"/>
                <a:gd name="T12" fmla="*/ 5 w 114"/>
                <a:gd name="T13" fmla="*/ 98 h 99"/>
                <a:gd name="T14" fmla="*/ 18 w 114"/>
                <a:gd name="T15" fmla="*/ 74 h 99"/>
                <a:gd name="T16" fmla="*/ 0 w 114"/>
                <a:gd name="T17" fmla="*/ 4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99">
                  <a:moveTo>
                    <a:pt x="0" y="43"/>
                  </a:moveTo>
                  <a:cubicBezTo>
                    <a:pt x="0" y="19"/>
                    <a:pt x="25" y="0"/>
                    <a:pt x="57" y="0"/>
                  </a:cubicBezTo>
                  <a:cubicBezTo>
                    <a:pt x="88" y="0"/>
                    <a:pt x="114" y="19"/>
                    <a:pt x="114" y="43"/>
                  </a:cubicBezTo>
                  <a:cubicBezTo>
                    <a:pt x="114" y="66"/>
                    <a:pt x="88" y="86"/>
                    <a:pt x="57" y="86"/>
                  </a:cubicBezTo>
                  <a:cubicBezTo>
                    <a:pt x="49" y="86"/>
                    <a:pt x="41" y="84"/>
                    <a:pt x="33" y="82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6" y="66"/>
                    <a:pt x="0" y="55"/>
                    <a:pt x="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6">
              <a:extLst>
                <a:ext uri="{FF2B5EF4-FFF2-40B4-BE49-F238E27FC236}">
                  <a16:creationId xmlns="" xmlns:a16="http://schemas.microsoft.com/office/drawing/2014/main" id="{1349EB70-DC0E-4958-B423-AB7E955D6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1938338"/>
              <a:ext cx="385762" cy="382588"/>
            </a:xfrm>
            <a:custGeom>
              <a:avLst/>
              <a:gdLst>
                <a:gd name="T0" fmla="*/ 63 w 144"/>
                <a:gd name="T1" fmla="*/ 113 h 143"/>
                <a:gd name="T2" fmla="*/ 93 w 144"/>
                <a:gd name="T3" fmla="*/ 108 h 143"/>
                <a:gd name="T4" fmla="*/ 96 w 144"/>
                <a:gd name="T5" fmla="*/ 107 h 143"/>
                <a:gd name="T6" fmla="*/ 114 w 144"/>
                <a:gd name="T7" fmla="*/ 119 h 143"/>
                <a:gd name="T8" fmla="*/ 105 w 144"/>
                <a:gd name="T9" fmla="*/ 102 h 143"/>
                <a:gd name="T10" fmla="*/ 110 w 144"/>
                <a:gd name="T11" fmla="*/ 99 h 143"/>
                <a:gd name="T12" fmla="*/ 132 w 144"/>
                <a:gd name="T13" fmla="*/ 62 h 143"/>
                <a:gd name="T14" fmla="*/ 63 w 144"/>
                <a:gd name="T15" fmla="*/ 12 h 143"/>
                <a:gd name="T16" fmla="*/ 16 w 144"/>
                <a:gd name="T17" fmla="*/ 26 h 143"/>
                <a:gd name="T18" fmla="*/ 0 w 144"/>
                <a:gd name="T19" fmla="*/ 22 h 143"/>
                <a:gd name="T20" fmla="*/ 63 w 144"/>
                <a:gd name="T21" fmla="*/ 0 h 143"/>
                <a:gd name="T22" fmla="*/ 144 w 144"/>
                <a:gd name="T23" fmla="*/ 62 h 143"/>
                <a:gd name="T24" fmla="*/ 121 w 144"/>
                <a:gd name="T25" fmla="*/ 106 h 143"/>
                <a:gd name="T26" fmla="*/ 137 w 144"/>
                <a:gd name="T27" fmla="*/ 143 h 143"/>
                <a:gd name="T28" fmla="*/ 94 w 144"/>
                <a:gd name="T29" fmla="*/ 120 h 143"/>
                <a:gd name="T30" fmla="*/ 63 w 144"/>
                <a:gd name="T31" fmla="*/ 125 h 143"/>
                <a:gd name="T32" fmla="*/ 16 w 144"/>
                <a:gd name="T33" fmla="*/ 114 h 143"/>
                <a:gd name="T34" fmla="*/ 30 w 144"/>
                <a:gd name="T35" fmla="*/ 107 h 143"/>
                <a:gd name="T36" fmla="*/ 63 w 144"/>
                <a:gd name="T37" fmla="*/ 11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43">
                  <a:moveTo>
                    <a:pt x="63" y="113"/>
                  </a:moveTo>
                  <a:cubicBezTo>
                    <a:pt x="74" y="113"/>
                    <a:pt x="84" y="111"/>
                    <a:pt x="93" y="108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05" y="102"/>
                    <a:pt x="105" y="102"/>
                    <a:pt x="105" y="102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24" y="90"/>
                    <a:pt x="132" y="76"/>
                    <a:pt x="132" y="62"/>
                  </a:cubicBezTo>
                  <a:cubicBezTo>
                    <a:pt x="132" y="35"/>
                    <a:pt x="101" y="12"/>
                    <a:pt x="63" y="12"/>
                  </a:cubicBezTo>
                  <a:cubicBezTo>
                    <a:pt x="45" y="12"/>
                    <a:pt x="28" y="17"/>
                    <a:pt x="16" y="26"/>
                  </a:cubicBezTo>
                  <a:cubicBezTo>
                    <a:pt x="11" y="24"/>
                    <a:pt x="6" y="23"/>
                    <a:pt x="0" y="22"/>
                  </a:cubicBezTo>
                  <a:cubicBezTo>
                    <a:pt x="15" y="9"/>
                    <a:pt x="38" y="0"/>
                    <a:pt x="63" y="0"/>
                  </a:cubicBezTo>
                  <a:cubicBezTo>
                    <a:pt x="108" y="0"/>
                    <a:pt x="144" y="28"/>
                    <a:pt x="144" y="62"/>
                  </a:cubicBezTo>
                  <a:cubicBezTo>
                    <a:pt x="144" y="79"/>
                    <a:pt x="136" y="95"/>
                    <a:pt x="121" y="106"/>
                  </a:cubicBezTo>
                  <a:cubicBezTo>
                    <a:pt x="137" y="143"/>
                    <a:pt x="137" y="143"/>
                    <a:pt x="137" y="143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84" y="123"/>
                    <a:pt x="74" y="125"/>
                    <a:pt x="63" y="125"/>
                  </a:cubicBezTo>
                  <a:cubicBezTo>
                    <a:pt x="45" y="125"/>
                    <a:pt x="29" y="121"/>
                    <a:pt x="16" y="114"/>
                  </a:cubicBezTo>
                  <a:cubicBezTo>
                    <a:pt x="21" y="112"/>
                    <a:pt x="26" y="109"/>
                    <a:pt x="30" y="107"/>
                  </a:cubicBezTo>
                  <a:cubicBezTo>
                    <a:pt x="40" y="111"/>
                    <a:pt x="51" y="113"/>
                    <a:pt x="63" y="1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1" name="Freeform 13">
            <a:extLst>
              <a:ext uri="{FF2B5EF4-FFF2-40B4-BE49-F238E27FC236}">
                <a16:creationId xmlns="" xmlns:a16="http://schemas.microsoft.com/office/drawing/2014/main" id="{D3CA4EC3-D01C-47BD-9276-B689A175B419}"/>
              </a:ext>
            </a:extLst>
          </p:cNvPr>
          <p:cNvSpPr>
            <a:spLocks noEditPoints="1"/>
          </p:cNvSpPr>
          <p:nvPr/>
        </p:nvSpPr>
        <p:spPr bwMode="auto">
          <a:xfrm>
            <a:off x="3968154" y="2565301"/>
            <a:ext cx="313842" cy="249752"/>
          </a:xfrm>
          <a:custGeom>
            <a:avLst/>
            <a:gdLst>
              <a:gd name="T0" fmla="*/ 2178 w 2402"/>
              <a:gd name="T1" fmla="*/ 192 h 1914"/>
              <a:gd name="T2" fmla="*/ 1040 w 2402"/>
              <a:gd name="T3" fmla="*/ 192 h 1914"/>
              <a:gd name="T4" fmla="*/ 818 w 2402"/>
              <a:gd name="T5" fmla="*/ 0 h 1914"/>
              <a:gd name="T6" fmla="*/ 224 w 2402"/>
              <a:gd name="T7" fmla="*/ 0 h 1914"/>
              <a:gd name="T8" fmla="*/ 0 w 2402"/>
              <a:gd name="T9" fmla="*/ 224 h 1914"/>
              <a:gd name="T10" fmla="*/ 0 w 2402"/>
              <a:gd name="T11" fmla="*/ 290 h 1914"/>
              <a:gd name="T12" fmla="*/ 0 w 2402"/>
              <a:gd name="T13" fmla="*/ 567 h 1914"/>
              <a:gd name="T14" fmla="*/ 0 w 2402"/>
              <a:gd name="T15" fmla="*/ 1663 h 1914"/>
              <a:gd name="T16" fmla="*/ 251 w 2402"/>
              <a:gd name="T17" fmla="*/ 1914 h 1914"/>
              <a:gd name="T18" fmla="*/ 944 w 2402"/>
              <a:gd name="T19" fmla="*/ 1914 h 1914"/>
              <a:gd name="T20" fmla="*/ 2151 w 2402"/>
              <a:gd name="T21" fmla="*/ 1914 h 1914"/>
              <a:gd name="T22" fmla="*/ 2402 w 2402"/>
              <a:gd name="T23" fmla="*/ 1663 h 1914"/>
              <a:gd name="T24" fmla="*/ 2402 w 2402"/>
              <a:gd name="T25" fmla="*/ 1445 h 1914"/>
              <a:gd name="T26" fmla="*/ 2402 w 2402"/>
              <a:gd name="T27" fmla="*/ 1045 h 1914"/>
              <a:gd name="T28" fmla="*/ 2402 w 2402"/>
              <a:gd name="T29" fmla="*/ 415 h 1914"/>
              <a:gd name="T30" fmla="*/ 2178 w 2402"/>
              <a:gd name="T31" fmla="*/ 192 h 1914"/>
              <a:gd name="T32" fmla="*/ 2151 w 2402"/>
              <a:gd name="T33" fmla="*/ 1780 h 1914"/>
              <a:gd name="T34" fmla="*/ 251 w 2402"/>
              <a:gd name="T35" fmla="*/ 1780 h 1914"/>
              <a:gd name="T36" fmla="*/ 134 w 2402"/>
              <a:gd name="T37" fmla="*/ 1663 h 1914"/>
              <a:gd name="T38" fmla="*/ 134 w 2402"/>
              <a:gd name="T39" fmla="*/ 602 h 1914"/>
              <a:gd name="T40" fmla="*/ 1789 w 2402"/>
              <a:gd name="T41" fmla="*/ 602 h 1914"/>
              <a:gd name="T42" fmla="*/ 1789 w 2402"/>
              <a:gd name="T43" fmla="*/ 1081 h 1914"/>
              <a:gd name="T44" fmla="*/ 2268 w 2402"/>
              <a:gd name="T45" fmla="*/ 1081 h 1914"/>
              <a:gd name="T46" fmla="*/ 2268 w 2402"/>
              <a:gd name="T47" fmla="*/ 1445 h 1914"/>
              <a:gd name="T48" fmla="*/ 2268 w 2402"/>
              <a:gd name="T49" fmla="*/ 1663 h 1914"/>
              <a:gd name="T50" fmla="*/ 2151 w 2402"/>
              <a:gd name="T51" fmla="*/ 1780 h 1914"/>
              <a:gd name="T52" fmla="*/ 224 w 2402"/>
              <a:gd name="T53" fmla="*/ 134 h 1914"/>
              <a:gd name="T54" fmla="*/ 818 w 2402"/>
              <a:gd name="T55" fmla="*/ 134 h 1914"/>
              <a:gd name="T56" fmla="*/ 908 w 2402"/>
              <a:gd name="T57" fmla="*/ 224 h 1914"/>
              <a:gd name="T58" fmla="*/ 908 w 2402"/>
              <a:gd name="T59" fmla="*/ 325 h 1914"/>
              <a:gd name="T60" fmla="*/ 2178 w 2402"/>
              <a:gd name="T61" fmla="*/ 325 h 1914"/>
              <a:gd name="T62" fmla="*/ 2268 w 2402"/>
              <a:gd name="T63" fmla="*/ 415 h 1914"/>
              <a:gd name="T64" fmla="*/ 2268 w 2402"/>
              <a:gd name="T65" fmla="*/ 965 h 1914"/>
              <a:gd name="T66" fmla="*/ 2195 w 2402"/>
              <a:gd name="T67" fmla="*/ 891 h 1914"/>
              <a:gd name="T68" fmla="*/ 2195 w 2402"/>
              <a:gd name="T69" fmla="*/ 402 h 1914"/>
              <a:gd name="T70" fmla="*/ 207 w 2402"/>
              <a:gd name="T71" fmla="*/ 402 h 1914"/>
              <a:gd name="T72" fmla="*/ 207 w 2402"/>
              <a:gd name="T73" fmla="*/ 531 h 1914"/>
              <a:gd name="T74" fmla="*/ 134 w 2402"/>
              <a:gd name="T75" fmla="*/ 531 h 1914"/>
              <a:gd name="T76" fmla="*/ 134 w 2402"/>
              <a:gd name="T77" fmla="*/ 224 h 1914"/>
              <a:gd name="T78" fmla="*/ 224 w 2402"/>
              <a:gd name="T79" fmla="*/ 134 h 1914"/>
              <a:gd name="T80" fmla="*/ 2125 w 2402"/>
              <a:gd name="T81" fmla="*/ 820 h 1914"/>
              <a:gd name="T82" fmla="*/ 1839 w 2402"/>
              <a:gd name="T83" fmla="*/ 531 h 1914"/>
              <a:gd name="T84" fmla="*/ 277 w 2402"/>
              <a:gd name="T85" fmla="*/ 531 h 1914"/>
              <a:gd name="T86" fmla="*/ 277 w 2402"/>
              <a:gd name="T87" fmla="*/ 472 h 1914"/>
              <a:gd name="T88" fmla="*/ 2125 w 2402"/>
              <a:gd name="T89" fmla="*/ 472 h 1914"/>
              <a:gd name="T90" fmla="*/ 2125 w 2402"/>
              <a:gd name="T91" fmla="*/ 820 h 1914"/>
              <a:gd name="T92" fmla="*/ 1860 w 2402"/>
              <a:gd name="T93" fmla="*/ 652 h 1914"/>
              <a:gd name="T94" fmla="*/ 2214 w 2402"/>
              <a:gd name="T95" fmla="*/ 1010 h 1914"/>
              <a:gd name="T96" fmla="*/ 1860 w 2402"/>
              <a:gd name="T97" fmla="*/ 1010 h 1914"/>
              <a:gd name="T98" fmla="*/ 1860 w 2402"/>
              <a:gd name="T99" fmla="*/ 652 h 1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402" h="1914">
                <a:moveTo>
                  <a:pt x="2178" y="192"/>
                </a:moveTo>
                <a:cubicBezTo>
                  <a:pt x="1040" y="192"/>
                  <a:pt x="1040" y="192"/>
                  <a:pt x="1040" y="192"/>
                </a:cubicBezTo>
                <a:cubicBezTo>
                  <a:pt x="1024" y="84"/>
                  <a:pt x="931" y="0"/>
                  <a:pt x="818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101" y="0"/>
                  <a:pt x="0" y="100"/>
                  <a:pt x="0" y="224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567"/>
                  <a:pt x="0" y="567"/>
                  <a:pt x="0" y="567"/>
                </a:cubicBezTo>
                <a:cubicBezTo>
                  <a:pt x="0" y="1663"/>
                  <a:pt x="0" y="1663"/>
                  <a:pt x="0" y="1663"/>
                </a:cubicBezTo>
                <a:cubicBezTo>
                  <a:pt x="0" y="1801"/>
                  <a:pt x="113" y="1914"/>
                  <a:pt x="251" y="1914"/>
                </a:cubicBezTo>
                <a:cubicBezTo>
                  <a:pt x="944" y="1914"/>
                  <a:pt x="944" y="1914"/>
                  <a:pt x="944" y="1914"/>
                </a:cubicBezTo>
                <a:cubicBezTo>
                  <a:pt x="2151" y="1914"/>
                  <a:pt x="2151" y="1914"/>
                  <a:pt x="2151" y="1914"/>
                </a:cubicBezTo>
                <a:cubicBezTo>
                  <a:pt x="2289" y="1914"/>
                  <a:pt x="2402" y="1801"/>
                  <a:pt x="2402" y="1663"/>
                </a:cubicBezTo>
                <a:cubicBezTo>
                  <a:pt x="2402" y="1445"/>
                  <a:pt x="2402" y="1445"/>
                  <a:pt x="2402" y="1445"/>
                </a:cubicBezTo>
                <a:cubicBezTo>
                  <a:pt x="2402" y="1045"/>
                  <a:pt x="2402" y="1045"/>
                  <a:pt x="2402" y="1045"/>
                </a:cubicBezTo>
                <a:cubicBezTo>
                  <a:pt x="2402" y="415"/>
                  <a:pt x="2402" y="415"/>
                  <a:pt x="2402" y="415"/>
                </a:cubicBezTo>
                <a:cubicBezTo>
                  <a:pt x="2402" y="292"/>
                  <a:pt x="2301" y="192"/>
                  <a:pt x="2178" y="192"/>
                </a:cubicBezTo>
                <a:close/>
                <a:moveTo>
                  <a:pt x="2151" y="1780"/>
                </a:moveTo>
                <a:cubicBezTo>
                  <a:pt x="251" y="1780"/>
                  <a:pt x="251" y="1780"/>
                  <a:pt x="251" y="1780"/>
                </a:cubicBezTo>
                <a:cubicBezTo>
                  <a:pt x="186" y="1780"/>
                  <a:pt x="134" y="1727"/>
                  <a:pt x="134" y="1663"/>
                </a:cubicBezTo>
                <a:cubicBezTo>
                  <a:pt x="134" y="602"/>
                  <a:pt x="134" y="602"/>
                  <a:pt x="134" y="602"/>
                </a:cubicBezTo>
                <a:cubicBezTo>
                  <a:pt x="1789" y="602"/>
                  <a:pt x="1789" y="602"/>
                  <a:pt x="1789" y="602"/>
                </a:cubicBezTo>
                <a:cubicBezTo>
                  <a:pt x="1789" y="1081"/>
                  <a:pt x="1789" y="1081"/>
                  <a:pt x="1789" y="1081"/>
                </a:cubicBezTo>
                <a:cubicBezTo>
                  <a:pt x="2268" y="1081"/>
                  <a:pt x="2268" y="1081"/>
                  <a:pt x="2268" y="1081"/>
                </a:cubicBezTo>
                <a:cubicBezTo>
                  <a:pt x="2268" y="1445"/>
                  <a:pt x="2268" y="1445"/>
                  <a:pt x="2268" y="1445"/>
                </a:cubicBezTo>
                <a:cubicBezTo>
                  <a:pt x="2268" y="1663"/>
                  <a:pt x="2268" y="1663"/>
                  <a:pt x="2268" y="1663"/>
                </a:cubicBezTo>
                <a:cubicBezTo>
                  <a:pt x="2268" y="1727"/>
                  <a:pt x="2216" y="1780"/>
                  <a:pt x="2151" y="1780"/>
                </a:cubicBezTo>
                <a:close/>
                <a:moveTo>
                  <a:pt x="224" y="134"/>
                </a:moveTo>
                <a:cubicBezTo>
                  <a:pt x="818" y="134"/>
                  <a:pt x="818" y="134"/>
                  <a:pt x="818" y="134"/>
                </a:cubicBezTo>
                <a:cubicBezTo>
                  <a:pt x="868" y="134"/>
                  <a:pt x="908" y="174"/>
                  <a:pt x="908" y="224"/>
                </a:cubicBezTo>
                <a:cubicBezTo>
                  <a:pt x="908" y="325"/>
                  <a:pt x="908" y="325"/>
                  <a:pt x="908" y="325"/>
                </a:cubicBezTo>
                <a:cubicBezTo>
                  <a:pt x="2178" y="325"/>
                  <a:pt x="2178" y="325"/>
                  <a:pt x="2178" y="325"/>
                </a:cubicBezTo>
                <a:cubicBezTo>
                  <a:pt x="2228" y="325"/>
                  <a:pt x="2268" y="366"/>
                  <a:pt x="2268" y="415"/>
                </a:cubicBezTo>
                <a:cubicBezTo>
                  <a:pt x="2268" y="965"/>
                  <a:pt x="2268" y="965"/>
                  <a:pt x="2268" y="965"/>
                </a:cubicBezTo>
                <a:cubicBezTo>
                  <a:pt x="2195" y="891"/>
                  <a:pt x="2195" y="891"/>
                  <a:pt x="2195" y="891"/>
                </a:cubicBezTo>
                <a:cubicBezTo>
                  <a:pt x="2195" y="402"/>
                  <a:pt x="2195" y="402"/>
                  <a:pt x="2195" y="402"/>
                </a:cubicBezTo>
                <a:cubicBezTo>
                  <a:pt x="207" y="402"/>
                  <a:pt x="207" y="402"/>
                  <a:pt x="207" y="402"/>
                </a:cubicBezTo>
                <a:cubicBezTo>
                  <a:pt x="207" y="531"/>
                  <a:pt x="207" y="531"/>
                  <a:pt x="207" y="531"/>
                </a:cubicBezTo>
                <a:cubicBezTo>
                  <a:pt x="134" y="531"/>
                  <a:pt x="134" y="531"/>
                  <a:pt x="134" y="531"/>
                </a:cubicBezTo>
                <a:cubicBezTo>
                  <a:pt x="134" y="224"/>
                  <a:pt x="134" y="224"/>
                  <a:pt x="134" y="224"/>
                </a:cubicBezTo>
                <a:cubicBezTo>
                  <a:pt x="134" y="174"/>
                  <a:pt x="174" y="134"/>
                  <a:pt x="224" y="134"/>
                </a:cubicBezTo>
                <a:close/>
                <a:moveTo>
                  <a:pt x="2125" y="820"/>
                </a:moveTo>
                <a:cubicBezTo>
                  <a:pt x="1839" y="531"/>
                  <a:pt x="1839" y="531"/>
                  <a:pt x="1839" y="531"/>
                </a:cubicBezTo>
                <a:cubicBezTo>
                  <a:pt x="277" y="531"/>
                  <a:pt x="277" y="531"/>
                  <a:pt x="277" y="531"/>
                </a:cubicBezTo>
                <a:cubicBezTo>
                  <a:pt x="277" y="472"/>
                  <a:pt x="277" y="472"/>
                  <a:pt x="277" y="472"/>
                </a:cubicBezTo>
                <a:cubicBezTo>
                  <a:pt x="2125" y="472"/>
                  <a:pt x="2125" y="472"/>
                  <a:pt x="2125" y="472"/>
                </a:cubicBezTo>
                <a:lnTo>
                  <a:pt x="2125" y="820"/>
                </a:lnTo>
                <a:close/>
                <a:moveTo>
                  <a:pt x="1860" y="652"/>
                </a:moveTo>
                <a:cubicBezTo>
                  <a:pt x="2214" y="1010"/>
                  <a:pt x="2214" y="1010"/>
                  <a:pt x="2214" y="1010"/>
                </a:cubicBezTo>
                <a:cubicBezTo>
                  <a:pt x="1860" y="1010"/>
                  <a:pt x="1860" y="1010"/>
                  <a:pt x="1860" y="1010"/>
                </a:cubicBezTo>
                <a:lnTo>
                  <a:pt x="1860" y="6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12" name="Group 211">
            <a:extLst>
              <a:ext uri="{FF2B5EF4-FFF2-40B4-BE49-F238E27FC236}">
                <a16:creationId xmlns="" xmlns:a16="http://schemas.microsoft.com/office/drawing/2014/main" id="{65356124-6CA3-4F28-931A-E01EA9DF6C8D}"/>
              </a:ext>
            </a:extLst>
          </p:cNvPr>
          <p:cNvGrpSpPr/>
          <p:nvPr/>
        </p:nvGrpSpPr>
        <p:grpSpPr>
          <a:xfrm>
            <a:off x="9700960" y="1954749"/>
            <a:ext cx="276797" cy="187217"/>
            <a:chOff x="10460038" y="1689100"/>
            <a:chExt cx="927100" cy="627063"/>
          </a:xfrm>
          <a:solidFill>
            <a:schemeClr val="tx1"/>
          </a:solidFill>
        </p:grpSpPr>
        <p:sp>
          <p:nvSpPr>
            <p:cNvPr id="213" name="Freeform 19">
              <a:extLst>
                <a:ext uri="{FF2B5EF4-FFF2-40B4-BE49-F238E27FC236}">
                  <a16:creationId xmlns="" xmlns:a16="http://schemas.microsoft.com/office/drawing/2014/main" id="{9249A5CB-BE93-4439-84A1-10D406FF1E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60038" y="1689100"/>
              <a:ext cx="927100" cy="627063"/>
            </a:xfrm>
            <a:custGeom>
              <a:avLst/>
              <a:gdLst>
                <a:gd name="T0" fmla="*/ 222 w 244"/>
                <a:gd name="T1" fmla="*/ 164 h 164"/>
                <a:gd name="T2" fmla="*/ 22 w 244"/>
                <a:gd name="T3" fmla="*/ 164 h 164"/>
                <a:gd name="T4" fmla="*/ 0 w 244"/>
                <a:gd name="T5" fmla="*/ 142 h 164"/>
                <a:gd name="T6" fmla="*/ 0 w 244"/>
                <a:gd name="T7" fmla="*/ 22 h 164"/>
                <a:gd name="T8" fmla="*/ 22 w 244"/>
                <a:gd name="T9" fmla="*/ 0 h 164"/>
                <a:gd name="T10" fmla="*/ 222 w 244"/>
                <a:gd name="T11" fmla="*/ 0 h 164"/>
                <a:gd name="T12" fmla="*/ 244 w 244"/>
                <a:gd name="T13" fmla="*/ 22 h 164"/>
                <a:gd name="T14" fmla="*/ 244 w 244"/>
                <a:gd name="T15" fmla="*/ 142 h 164"/>
                <a:gd name="T16" fmla="*/ 222 w 244"/>
                <a:gd name="T17" fmla="*/ 164 h 164"/>
                <a:gd name="T18" fmla="*/ 22 w 244"/>
                <a:gd name="T19" fmla="*/ 12 h 164"/>
                <a:gd name="T20" fmla="*/ 12 w 244"/>
                <a:gd name="T21" fmla="*/ 22 h 164"/>
                <a:gd name="T22" fmla="*/ 12 w 244"/>
                <a:gd name="T23" fmla="*/ 142 h 164"/>
                <a:gd name="T24" fmla="*/ 22 w 244"/>
                <a:gd name="T25" fmla="*/ 152 h 164"/>
                <a:gd name="T26" fmla="*/ 222 w 244"/>
                <a:gd name="T27" fmla="*/ 152 h 164"/>
                <a:gd name="T28" fmla="*/ 232 w 244"/>
                <a:gd name="T29" fmla="*/ 142 h 164"/>
                <a:gd name="T30" fmla="*/ 232 w 244"/>
                <a:gd name="T31" fmla="*/ 22 h 164"/>
                <a:gd name="T32" fmla="*/ 222 w 244"/>
                <a:gd name="T33" fmla="*/ 12 h 164"/>
                <a:gd name="T34" fmla="*/ 22 w 244"/>
                <a:gd name="T35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164">
                  <a:moveTo>
                    <a:pt x="222" y="164"/>
                  </a:moveTo>
                  <a:cubicBezTo>
                    <a:pt x="22" y="164"/>
                    <a:pt x="22" y="164"/>
                    <a:pt x="22" y="164"/>
                  </a:cubicBezTo>
                  <a:cubicBezTo>
                    <a:pt x="10" y="164"/>
                    <a:pt x="0" y="154"/>
                    <a:pt x="0" y="14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34" y="0"/>
                    <a:pt x="244" y="10"/>
                    <a:pt x="244" y="22"/>
                  </a:cubicBezTo>
                  <a:cubicBezTo>
                    <a:pt x="244" y="142"/>
                    <a:pt x="244" y="142"/>
                    <a:pt x="244" y="142"/>
                  </a:cubicBezTo>
                  <a:cubicBezTo>
                    <a:pt x="244" y="154"/>
                    <a:pt x="234" y="164"/>
                    <a:pt x="222" y="164"/>
                  </a:cubicBezTo>
                  <a:close/>
                  <a:moveTo>
                    <a:pt x="22" y="12"/>
                  </a:moveTo>
                  <a:cubicBezTo>
                    <a:pt x="17" y="12"/>
                    <a:pt x="12" y="17"/>
                    <a:pt x="12" y="22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12" y="147"/>
                    <a:pt x="17" y="152"/>
                    <a:pt x="22" y="152"/>
                  </a:cubicBezTo>
                  <a:cubicBezTo>
                    <a:pt x="222" y="152"/>
                    <a:pt x="222" y="152"/>
                    <a:pt x="222" y="152"/>
                  </a:cubicBezTo>
                  <a:cubicBezTo>
                    <a:pt x="227" y="152"/>
                    <a:pt x="232" y="147"/>
                    <a:pt x="232" y="142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17"/>
                    <a:pt x="227" y="12"/>
                    <a:pt x="222" y="12"/>
                  </a:cubicBez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20">
              <a:extLst>
                <a:ext uri="{FF2B5EF4-FFF2-40B4-BE49-F238E27FC236}">
                  <a16:creationId xmlns="" xmlns:a16="http://schemas.microsoft.com/office/drawing/2014/main" id="{5F5B916B-A5F8-42E2-B11D-26330D515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3" y="1838325"/>
              <a:ext cx="692150" cy="263525"/>
            </a:xfrm>
            <a:custGeom>
              <a:avLst/>
              <a:gdLst>
                <a:gd name="T0" fmla="*/ 91 w 182"/>
                <a:gd name="T1" fmla="*/ 69 h 69"/>
                <a:gd name="T2" fmla="*/ 88 w 182"/>
                <a:gd name="T3" fmla="*/ 68 h 69"/>
                <a:gd name="T4" fmla="*/ 4 w 182"/>
                <a:gd name="T5" fmla="*/ 12 h 69"/>
                <a:gd name="T6" fmla="*/ 2 w 182"/>
                <a:gd name="T7" fmla="*/ 4 h 69"/>
                <a:gd name="T8" fmla="*/ 10 w 182"/>
                <a:gd name="T9" fmla="*/ 2 h 69"/>
                <a:gd name="T10" fmla="*/ 91 w 182"/>
                <a:gd name="T11" fmla="*/ 56 h 69"/>
                <a:gd name="T12" fmla="*/ 172 w 182"/>
                <a:gd name="T13" fmla="*/ 2 h 69"/>
                <a:gd name="T14" fmla="*/ 180 w 182"/>
                <a:gd name="T15" fmla="*/ 4 h 69"/>
                <a:gd name="T16" fmla="*/ 178 w 182"/>
                <a:gd name="T17" fmla="*/ 12 h 69"/>
                <a:gd name="T18" fmla="*/ 94 w 182"/>
                <a:gd name="T19" fmla="*/ 68 h 69"/>
                <a:gd name="T20" fmla="*/ 91 w 182"/>
                <a:gd name="T2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69">
                  <a:moveTo>
                    <a:pt x="91" y="69"/>
                  </a:moveTo>
                  <a:cubicBezTo>
                    <a:pt x="90" y="69"/>
                    <a:pt x="89" y="69"/>
                    <a:pt x="88" y="68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6"/>
                    <a:pt x="2" y="4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4" y="0"/>
                    <a:pt x="178" y="1"/>
                    <a:pt x="180" y="4"/>
                  </a:cubicBezTo>
                  <a:cubicBezTo>
                    <a:pt x="182" y="6"/>
                    <a:pt x="181" y="10"/>
                    <a:pt x="178" y="12"/>
                  </a:cubicBezTo>
                  <a:cubicBezTo>
                    <a:pt x="94" y="68"/>
                    <a:pt x="94" y="68"/>
                    <a:pt x="94" y="68"/>
                  </a:cubicBezTo>
                  <a:cubicBezTo>
                    <a:pt x="93" y="69"/>
                    <a:pt x="92" y="69"/>
                    <a:pt x="9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21">
              <a:extLst>
                <a:ext uri="{FF2B5EF4-FFF2-40B4-BE49-F238E27FC236}">
                  <a16:creationId xmlns="" xmlns:a16="http://schemas.microsoft.com/office/drawing/2014/main" id="{2E7633BD-F4D9-4F69-A54B-96F8525A4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3" y="2036763"/>
              <a:ext cx="190500" cy="141288"/>
            </a:xfrm>
            <a:custGeom>
              <a:avLst/>
              <a:gdLst>
                <a:gd name="T0" fmla="*/ 7 w 50"/>
                <a:gd name="T1" fmla="*/ 37 h 37"/>
                <a:gd name="T2" fmla="*/ 2 w 50"/>
                <a:gd name="T3" fmla="*/ 34 h 37"/>
                <a:gd name="T4" fmla="*/ 4 w 50"/>
                <a:gd name="T5" fmla="*/ 26 h 37"/>
                <a:gd name="T6" fmla="*/ 40 w 50"/>
                <a:gd name="T7" fmla="*/ 2 h 37"/>
                <a:gd name="T8" fmla="*/ 48 w 50"/>
                <a:gd name="T9" fmla="*/ 4 h 37"/>
                <a:gd name="T10" fmla="*/ 46 w 50"/>
                <a:gd name="T11" fmla="*/ 12 h 37"/>
                <a:gd name="T12" fmla="*/ 10 w 50"/>
                <a:gd name="T13" fmla="*/ 36 h 37"/>
                <a:gd name="T14" fmla="*/ 7 w 50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7">
                  <a:moveTo>
                    <a:pt x="7" y="37"/>
                  </a:moveTo>
                  <a:cubicBezTo>
                    <a:pt x="5" y="37"/>
                    <a:pt x="3" y="36"/>
                    <a:pt x="2" y="34"/>
                  </a:cubicBezTo>
                  <a:cubicBezTo>
                    <a:pt x="0" y="32"/>
                    <a:pt x="1" y="28"/>
                    <a:pt x="4" y="26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2" y="0"/>
                    <a:pt x="46" y="1"/>
                    <a:pt x="48" y="4"/>
                  </a:cubicBezTo>
                  <a:cubicBezTo>
                    <a:pt x="50" y="6"/>
                    <a:pt x="49" y="10"/>
                    <a:pt x="46" y="1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7"/>
                    <a:pt x="8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22">
              <a:extLst>
                <a:ext uri="{FF2B5EF4-FFF2-40B4-BE49-F238E27FC236}">
                  <a16:creationId xmlns="" xmlns:a16="http://schemas.microsoft.com/office/drawing/2014/main" id="{38451F8F-9585-4F0A-A98C-0821E889C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9163" y="2036763"/>
              <a:ext cx="190500" cy="141288"/>
            </a:xfrm>
            <a:custGeom>
              <a:avLst/>
              <a:gdLst>
                <a:gd name="T0" fmla="*/ 43 w 50"/>
                <a:gd name="T1" fmla="*/ 37 h 37"/>
                <a:gd name="T2" fmla="*/ 40 w 50"/>
                <a:gd name="T3" fmla="*/ 36 h 37"/>
                <a:gd name="T4" fmla="*/ 4 w 50"/>
                <a:gd name="T5" fmla="*/ 12 h 37"/>
                <a:gd name="T6" fmla="*/ 2 w 50"/>
                <a:gd name="T7" fmla="*/ 4 h 37"/>
                <a:gd name="T8" fmla="*/ 10 w 50"/>
                <a:gd name="T9" fmla="*/ 2 h 37"/>
                <a:gd name="T10" fmla="*/ 46 w 50"/>
                <a:gd name="T11" fmla="*/ 26 h 37"/>
                <a:gd name="T12" fmla="*/ 48 w 50"/>
                <a:gd name="T13" fmla="*/ 34 h 37"/>
                <a:gd name="T14" fmla="*/ 43 w 50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7">
                  <a:moveTo>
                    <a:pt x="43" y="37"/>
                  </a:moveTo>
                  <a:cubicBezTo>
                    <a:pt x="42" y="37"/>
                    <a:pt x="41" y="37"/>
                    <a:pt x="40" y="36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6"/>
                    <a:pt x="2" y="4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9" y="28"/>
                    <a:pt x="50" y="32"/>
                    <a:pt x="48" y="34"/>
                  </a:cubicBezTo>
                  <a:cubicBezTo>
                    <a:pt x="47" y="36"/>
                    <a:pt x="45" y="37"/>
                    <a:pt x="43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="" xmlns:a16="http://schemas.microsoft.com/office/drawing/2014/main" id="{C205D375-5FF7-42F2-AB5F-C2DBA3BDE84B}"/>
              </a:ext>
            </a:extLst>
          </p:cNvPr>
          <p:cNvGrpSpPr/>
          <p:nvPr/>
        </p:nvGrpSpPr>
        <p:grpSpPr>
          <a:xfrm>
            <a:off x="6469732" y="1911425"/>
            <a:ext cx="273865" cy="273866"/>
            <a:chOff x="5618163" y="3438525"/>
            <a:chExt cx="927099" cy="927101"/>
          </a:xfrm>
          <a:solidFill>
            <a:schemeClr val="tx1"/>
          </a:solidFill>
        </p:grpSpPr>
        <p:sp>
          <p:nvSpPr>
            <p:cNvPr id="218" name="Freeform 18">
              <a:extLst>
                <a:ext uri="{FF2B5EF4-FFF2-40B4-BE49-F238E27FC236}">
                  <a16:creationId xmlns="" xmlns:a16="http://schemas.microsoft.com/office/drawing/2014/main" id="{43D00DDB-28A3-444B-90C0-0EA27E8B2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8163" y="3770313"/>
              <a:ext cx="600075" cy="595313"/>
            </a:xfrm>
            <a:custGeom>
              <a:avLst/>
              <a:gdLst>
                <a:gd name="T0" fmla="*/ 7 w 143"/>
                <a:gd name="T1" fmla="*/ 142 h 142"/>
                <a:gd name="T2" fmla="*/ 3 w 143"/>
                <a:gd name="T3" fmla="*/ 140 h 142"/>
                <a:gd name="T4" fmla="*/ 3 w 143"/>
                <a:gd name="T5" fmla="*/ 132 h 142"/>
                <a:gd name="T6" fmla="*/ 132 w 143"/>
                <a:gd name="T7" fmla="*/ 2 h 142"/>
                <a:gd name="T8" fmla="*/ 141 w 143"/>
                <a:gd name="T9" fmla="*/ 2 h 142"/>
                <a:gd name="T10" fmla="*/ 141 w 143"/>
                <a:gd name="T11" fmla="*/ 11 h 142"/>
                <a:gd name="T12" fmla="*/ 11 w 143"/>
                <a:gd name="T13" fmla="*/ 140 h 142"/>
                <a:gd name="T14" fmla="*/ 7 w 143"/>
                <a:gd name="T1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142">
                  <a:moveTo>
                    <a:pt x="7" y="142"/>
                  </a:moveTo>
                  <a:cubicBezTo>
                    <a:pt x="5" y="142"/>
                    <a:pt x="4" y="141"/>
                    <a:pt x="3" y="140"/>
                  </a:cubicBezTo>
                  <a:cubicBezTo>
                    <a:pt x="0" y="138"/>
                    <a:pt x="0" y="134"/>
                    <a:pt x="3" y="132"/>
                  </a:cubicBezTo>
                  <a:cubicBezTo>
                    <a:pt x="132" y="2"/>
                    <a:pt x="132" y="2"/>
                    <a:pt x="132" y="2"/>
                  </a:cubicBezTo>
                  <a:cubicBezTo>
                    <a:pt x="135" y="0"/>
                    <a:pt x="138" y="0"/>
                    <a:pt x="141" y="2"/>
                  </a:cubicBezTo>
                  <a:cubicBezTo>
                    <a:pt x="143" y="5"/>
                    <a:pt x="143" y="8"/>
                    <a:pt x="141" y="11"/>
                  </a:cubicBezTo>
                  <a:cubicBezTo>
                    <a:pt x="11" y="140"/>
                    <a:pt x="11" y="140"/>
                    <a:pt x="11" y="140"/>
                  </a:cubicBezTo>
                  <a:cubicBezTo>
                    <a:pt x="10" y="141"/>
                    <a:pt x="9" y="142"/>
                    <a:pt x="7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19">
              <a:extLst>
                <a:ext uri="{FF2B5EF4-FFF2-40B4-BE49-F238E27FC236}">
                  <a16:creationId xmlns="" xmlns:a16="http://schemas.microsoft.com/office/drawing/2014/main" id="{C4E3DE18-6C14-4821-9F37-9533E9101A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1225" y="3438525"/>
              <a:ext cx="554037" cy="558800"/>
            </a:xfrm>
            <a:custGeom>
              <a:avLst/>
              <a:gdLst>
                <a:gd name="T0" fmla="*/ 66 w 132"/>
                <a:gd name="T1" fmla="*/ 133 h 133"/>
                <a:gd name="T2" fmla="*/ 65 w 132"/>
                <a:gd name="T3" fmla="*/ 133 h 133"/>
                <a:gd name="T4" fmla="*/ 60 w 132"/>
                <a:gd name="T5" fmla="*/ 128 h 133"/>
                <a:gd name="T6" fmla="*/ 53 w 132"/>
                <a:gd name="T7" fmla="*/ 80 h 133"/>
                <a:gd name="T8" fmla="*/ 5 w 132"/>
                <a:gd name="T9" fmla="*/ 73 h 133"/>
                <a:gd name="T10" fmla="*/ 0 w 132"/>
                <a:gd name="T11" fmla="*/ 68 h 133"/>
                <a:gd name="T12" fmla="*/ 4 w 132"/>
                <a:gd name="T13" fmla="*/ 61 h 133"/>
                <a:gd name="T14" fmla="*/ 47 w 132"/>
                <a:gd name="T15" fmla="*/ 43 h 133"/>
                <a:gd name="T16" fmla="*/ 40 w 132"/>
                <a:gd name="T17" fmla="*/ 8 h 133"/>
                <a:gd name="T18" fmla="*/ 43 w 132"/>
                <a:gd name="T19" fmla="*/ 2 h 133"/>
                <a:gd name="T20" fmla="*/ 50 w 132"/>
                <a:gd name="T21" fmla="*/ 3 h 133"/>
                <a:gd name="T22" fmla="*/ 75 w 132"/>
                <a:gd name="T23" fmla="*/ 28 h 133"/>
                <a:gd name="T24" fmla="*/ 116 w 132"/>
                <a:gd name="T25" fmla="*/ 10 h 133"/>
                <a:gd name="T26" fmla="*/ 122 w 132"/>
                <a:gd name="T27" fmla="*/ 11 h 133"/>
                <a:gd name="T28" fmla="*/ 123 w 132"/>
                <a:gd name="T29" fmla="*/ 17 h 133"/>
                <a:gd name="T30" fmla="*/ 105 w 132"/>
                <a:gd name="T31" fmla="*/ 58 h 133"/>
                <a:gd name="T32" fmla="*/ 130 w 132"/>
                <a:gd name="T33" fmla="*/ 82 h 133"/>
                <a:gd name="T34" fmla="*/ 132 w 132"/>
                <a:gd name="T35" fmla="*/ 87 h 133"/>
                <a:gd name="T36" fmla="*/ 126 w 132"/>
                <a:gd name="T37" fmla="*/ 93 h 133"/>
                <a:gd name="T38" fmla="*/ 126 w 132"/>
                <a:gd name="T39" fmla="*/ 93 h 133"/>
                <a:gd name="T40" fmla="*/ 125 w 132"/>
                <a:gd name="T41" fmla="*/ 93 h 133"/>
                <a:gd name="T42" fmla="*/ 90 w 132"/>
                <a:gd name="T43" fmla="*/ 89 h 133"/>
                <a:gd name="T44" fmla="*/ 71 w 132"/>
                <a:gd name="T45" fmla="*/ 129 h 133"/>
                <a:gd name="T46" fmla="*/ 66 w 132"/>
                <a:gd name="T47" fmla="*/ 133 h 133"/>
                <a:gd name="T48" fmla="*/ 28 w 132"/>
                <a:gd name="T49" fmla="*/ 64 h 133"/>
                <a:gd name="T50" fmla="*/ 59 w 132"/>
                <a:gd name="T51" fmla="*/ 69 h 133"/>
                <a:gd name="T52" fmla="*/ 64 w 132"/>
                <a:gd name="T53" fmla="*/ 74 h 133"/>
                <a:gd name="T54" fmla="*/ 69 w 132"/>
                <a:gd name="T55" fmla="*/ 106 h 133"/>
                <a:gd name="T56" fmla="*/ 81 w 132"/>
                <a:gd name="T57" fmla="*/ 81 h 133"/>
                <a:gd name="T58" fmla="*/ 87 w 132"/>
                <a:gd name="T59" fmla="*/ 77 h 133"/>
                <a:gd name="T60" fmla="*/ 110 w 132"/>
                <a:gd name="T61" fmla="*/ 79 h 133"/>
                <a:gd name="T62" fmla="*/ 94 w 132"/>
                <a:gd name="T63" fmla="*/ 63 h 133"/>
                <a:gd name="T64" fmla="*/ 93 w 132"/>
                <a:gd name="T65" fmla="*/ 57 h 133"/>
                <a:gd name="T66" fmla="*/ 106 w 132"/>
                <a:gd name="T67" fmla="*/ 27 h 133"/>
                <a:gd name="T68" fmla="*/ 76 w 132"/>
                <a:gd name="T69" fmla="*/ 40 h 133"/>
                <a:gd name="T70" fmla="*/ 70 w 132"/>
                <a:gd name="T71" fmla="*/ 39 h 133"/>
                <a:gd name="T72" fmla="*/ 56 w 132"/>
                <a:gd name="T73" fmla="*/ 25 h 133"/>
                <a:gd name="T74" fmla="*/ 60 w 132"/>
                <a:gd name="T75" fmla="*/ 46 h 133"/>
                <a:gd name="T76" fmla="*/ 56 w 132"/>
                <a:gd name="T77" fmla="*/ 53 h 133"/>
                <a:gd name="T78" fmla="*/ 28 w 132"/>
                <a:gd name="T79" fmla="*/ 6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2" h="133">
                  <a:moveTo>
                    <a:pt x="66" y="133"/>
                  </a:moveTo>
                  <a:cubicBezTo>
                    <a:pt x="66" y="133"/>
                    <a:pt x="65" y="133"/>
                    <a:pt x="65" y="133"/>
                  </a:cubicBezTo>
                  <a:cubicBezTo>
                    <a:pt x="63" y="133"/>
                    <a:pt x="60" y="131"/>
                    <a:pt x="60" y="128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2" y="73"/>
                    <a:pt x="0" y="70"/>
                    <a:pt x="0" y="68"/>
                  </a:cubicBezTo>
                  <a:cubicBezTo>
                    <a:pt x="0" y="65"/>
                    <a:pt x="1" y="62"/>
                    <a:pt x="4" y="61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6"/>
                    <a:pt x="41" y="3"/>
                    <a:pt x="43" y="2"/>
                  </a:cubicBezTo>
                  <a:cubicBezTo>
                    <a:pt x="46" y="0"/>
                    <a:pt x="48" y="1"/>
                    <a:pt x="50" y="3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8" y="9"/>
                    <a:pt x="120" y="9"/>
                    <a:pt x="122" y="11"/>
                  </a:cubicBezTo>
                  <a:cubicBezTo>
                    <a:pt x="124" y="13"/>
                    <a:pt x="124" y="15"/>
                    <a:pt x="123" y="17"/>
                  </a:cubicBezTo>
                  <a:cubicBezTo>
                    <a:pt x="105" y="58"/>
                    <a:pt x="105" y="58"/>
                    <a:pt x="105" y="58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31" y="83"/>
                    <a:pt x="132" y="85"/>
                    <a:pt x="132" y="87"/>
                  </a:cubicBezTo>
                  <a:cubicBezTo>
                    <a:pt x="132" y="90"/>
                    <a:pt x="129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5" y="93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70" y="132"/>
                    <a:pt x="68" y="133"/>
                    <a:pt x="66" y="133"/>
                  </a:cubicBezTo>
                  <a:close/>
                  <a:moveTo>
                    <a:pt x="28" y="64"/>
                  </a:moveTo>
                  <a:cubicBezTo>
                    <a:pt x="59" y="69"/>
                    <a:pt x="59" y="69"/>
                    <a:pt x="59" y="69"/>
                  </a:cubicBezTo>
                  <a:cubicBezTo>
                    <a:pt x="62" y="69"/>
                    <a:pt x="64" y="72"/>
                    <a:pt x="64" y="74"/>
                  </a:cubicBezTo>
                  <a:cubicBezTo>
                    <a:pt x="69" y="106"/>
                    <a:pt x="69" y="106"/>
                    <a:pt x="69" y="106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2" y="78"/>
                    <a:pt x="84" y="77"/>
                    <a:pt x="87" y="77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2" y="61"/>
                    <a:pt x="92" y="59"/>
                    <a:pt x="93" y="5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4" y="41"/>
                    <a:pt x="72" y="41"/>
                    <a:pt x="70" y="39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0" y="49"/>
                    <a:pt x="59" y="51"/>
                    <a:pt x="56" y="53"/>
                  </a:cubicBezTo>
                  <a:lnTo>
                    <a:pt x="28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20">
              <a:extLst>
                <a:ext uri="{FF2B5EF4-FFF2-40B4-BE49-F238E27FC236}">
                  <a16:creationId xmlns="" xmlns:a16="http://schemas.microsoft.com/office/drawing/2014/main" id="{FF564DA6-F0D4-461F-8E5B-943AA6149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63" y="3724275"/>
              <a:ext cx="100012" cy="100013"/>
            </a:xfrm>
            <a:custGeom>
              <a:avLst/>
              <a:gdLst>
                <a:gd name="T0" fmla="*/ 6 w 24"/>
                <a:gd name="T1" fmla="*/ 24 h 24"/>
                <a:gd name="T2" fmla="*/ 2 w 24"/>
                <a:gd name="T3" fmla="*/ 22 h 24"/>
                <a:gd name="T4" fmla="*/ 2 w 24"/>
                <a:gd name="T5" fmla="*/ 13 h 24"/>
                <a:gd name="T6" fmla="*/ 13 w 24"/>
                <a:gd name="T7" fmla="*/ 3 h 24"/>
                <a:gd name="T8" fmla="*/ 21 w 24"/>
                <a:gd name="T9" fmla="*/ 3 h 24"/>
                <a:gd name="T10" fmla="*/ 21 w 24"/>
                <a:gd name="T11" fmla="*/ 11 h 24"/>
                <a:gd name="T12" fmla="*/ 11 w 24"/>
                <a:gd name="T13" fmla="*/ 22 h 24"/>
                <a:gd name="T14" fmla="*/ 6 w 24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4">
                  <a:moveTo>
                    <a:pt x="6" y="24"/>
                  </a:moveTo>
                  <a:cubicBezTo>
                    <a:pt x="5" y="24"/>
                    <a:pt x="3" y="23"/>
                    <a:pt x="2" y="22"/>
                  </a:cubicBezTo>
                  <a:cubicBezTo>
                    <a:pt x="0" y="19"/>
                    <a:pt x="0" y="16"/>
                    <a:pt x="2" y="1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5" y="0"/>
                    <a:pt x="19" y="0"/>
                    <a:pt x="21" y="3"/>
                  </a:cubicBezTo>
                  <a:cubicBezTo>
                    <a:pt x="24" y="5"/>
                    <a:pt x="24" y="9"/>
                    <a:pt x="21" y="1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8" y="24"/>
                    <a:pt x="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="" xmlns:a16="http://schemas.microsoft.com/office/drawing/2014/main" id="{4A8C8F47-8A74-40F2-B398-A03474900142}"/>
              </a:ext>
            </a:extLst>
          </p:cNvPr>
          <p:cNvGrpSpPr/>
          <p:nvPr/>
        </p:nvGrpSpPr>
        <p:grpSpPr>
          <a:xfrm>
            <a:off x="6435035" y="2518548"/>
            <a:ext cx="343259" cy="343259"/>
            <a:chOff x="1827213" y="333375"/>
            <a:chExt cx="490537" cy="490538"/>
          </a:xfrm>
          <a:solidFill>
            <a:schemeClr val="tx1"/>
          </a:solidFill>
        </p:grpSpPr>
        <p:sp>
          <p:nvSpPr>
            <p:cNvPr id="222" name="Freeform 5">
              <a:extLst>
                <a:ext uri="{FF2B5EF4-FFF2-40B4-BE49-F238E27FC236}">
                  <a16:creationId xmlns="" xmlns:a16="http://schemas.microsoft.com/office/drawing/2014/main" id="{41AA0AAA-8F02-46BE-AEDF-B56C1EF79F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6">
              <a:extLst>
                <a:ext uri="{FF2B5EF4-FFF2-40B4-BE49-F238E27FC236}">
                  <a16:creationId xmlns="" xmlns:a16="http://schemas.microsoft.com/office/drawing/2014/main" id="{F301E08B-3485-44EA-A621-81764618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7">
              <a:extLst>
                <a:ext uri="{FF2B5EF4-FFF2-40B4-BE49-F238E27FC236}">
                  <a16:creationId xmlns="" xmlns:a16="http://schemas.microsoft.com/office/drawing/2014/main" id="{40976EF8-91F4-4D0A-8038-2935F2BCD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8">
              <a:extLst>
                <a:ext uri="{FF2B5EF4-FFF2-40B4-BE49-F238E27FC236}">
                  <a16:creationId xmlns="" xmlns:a16="http://schemas.microsoft.com/office/drawing/2014/main" id="{896E5BC4-4C19-4ACE-84BD-F1AD58A37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="" xmlns:a16="http://schemas.microsoft.com/office/drawing/2014/main" id="{9ED200C5-0E92-4E5E-82BC-6F3E3387AD3D}"/>
              </a:ext>
            </a:extLst>
          </p:cNvPr>
          <p:cNvGrpSpPr/>
          <p:nvPr/>
        </p:nvGrpSpPr>
        <p:grpSpPr>
          <a:xfrm>
            <a:off x="8984526" y="2522644"/>
            <a:ext cx="218550" cy="335067"/>
            <a:chOff x="5438775" y="339726"/>
            <a:chExt cx="550863" cy="844549"/>
          </a:xfrm>
          <a:solidFill>
            <a:schemeClr val="tx1"/>
          </a:solidFill>
        </p:grpSpPr>
        <p:sp>
          <p:nvSpPr>
            <p:cNvPr id="227" name="Freeform 5">
              <a:extLst>
                <a:ext uri="{FF2B5EF4-FFF2-40B4-BE49-F238E27FC236}">
                  <a16:creationId xmlns="" xmlns:a16="http://schemas.microsoft.com/office/drawing/2014/main" id="{A976C074-D84A-4BB6-A78B-58D7B6F86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6">
              <a:extLst>
                <a:ext uri="{FF2B5EF4-FFF2-40B4-BE49-F238E27FC236}">
                  <a16:creationId xmlns="" xmlns:a16="http://schemas.microsoft.com/office/drawing/2014/main" id="{DA4D1BA1-84AE-4BCC-8344-314809CB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Rectangle 7">
              <a:extLst>
                <a:ext uri="{FF2B5EF4-FFF2-40B4-BE49-F238E27FC236}">
                  <a16:creationId xmlns="" xmlns:a16="http://schemas.microsoft.com/office/drawing/2014/main" id="{183BCBF7-5FA5-456B-9041-79CBBE7E5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8">
              <a:extLst>
                <a:ext uri="{FF2B5EF4-FFF2-40B4-BE49-F238E27FC236}">
                  <a16:creationId xmlns="" xmlns:a16="http://schemas.microsoft.com/office/drawing/2014/main" id="{9DBEA707-6C39-45F8-8250-8E60CAD8F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1" name="Freeform 120">
            <a:extLst>
              <a:ext uri="{FF2B5EF4-FFF2-40B4-BE49-F238E27FC236}">
                <a16:creationId xmlns="" xmlns:a16="http://schemas.microsoft.com/office/drawing/2014/main" id="{C47AE5BE-4CE3-4C0C-8BE3-6DD8A4D40172}"/>
              </a:ext>
            </a:extLst>
          </p:cNvPr>
          <p:cNvSpPr>
            <a:spLocks noEditPoints="1"/>
          </p:cNvSpPr>
          <p:nvPr/>
        </p:nvSpPr>
        <p:spPr bwMode="auto">
          <a:xfrm>
            <a:off x="1577512" y="2557918"/>
            <a:ext cx="302309" cy="264521"/>
          </a:xfrm>
          <a:custGeom>
            <a:avLst/>
            <a:gdLst>
              <a:gd name="T0" fmla="*/ 52 w 64"/>
              <a:gd name="T1" fmla="*/ 4 h 56"/>
              <a:gd name="T2" fmla="*/ 52 w 64"/>
              <a:gd name="T3" fmla="*/ 8 h 56"/>
              <a:gd name="T4" fmla="*/ 8 w 64"/>
              <a:gd name="T5" fmla="*/ 20 h 56"/>
              <a:gd name="T6" fmla="*/ 0 w 64"/>
              <a:gd name="T7" fmla="*/ 16 h 56"/>
              <a:gd name="T8" fmla="*/ 0 w 64"/>
              <a:gd name="T9" fmla="*/ 40 h 56"/>
              <a:gd name="T10" fmla="*/ 8 w 64"/>
              <a:gd name="T11" fmla="*/ 36 h 56"/>
              <a:gd name="T12" fmla="*/ 13 w 64"/>
              <a:gd name="T13" fmla="*/ 37 h 56"/>
              <a:gd name="T14" fmla="*/ 11 w 64"/>
              <a:gd name="T15" fmla="*/ 42 h 56"/>
              <a:gd name="T16" fmla="*/ 16 w 64"/>
              <a:gd name="T17" fmla="*/ 50 h 56"/>
              <a:gd name="T18" fmla="*/ 28 w 64"/>
              <a:gd name="T19" fmla="*/ 53 h 56"/>
              <a:gd name="T20" fmla="*/ 29 w 64"/>
              <a:gd name="T21" fmla="*/ 53 h 56"/>
              <a:gd name="T22" fmla="*/ 35 w 64"/>
              <a:gd name="T23" fmla="*/ 48 h 56"/>
              <a:gd name="T24" fmla="*/ 36 w 64"/>
              <a:gd name="T25" fmla="*/ 44 h 56"/>
              <a:gd name="T26" fmla="*/ 52 w 64"/>
              <a:gd name="T27" fmla="*/ 48 h 56"/>
              <a:gd name="T28" fmla="*/ 52 w 64"/>
              <a:gd name="T29" fmla="*/ 52 h 56"/>
              <a:gd name="T30" fmla="*/ 64 w 64"/>
              <a:gd name="T31" fmla="*/ 56 h 56"/>
              <a:gd name="T32" fmla="*/ 64 w 64"/>
              <a:gd name="T33" fmla="*/ 0 h 56"/>
              <a:gd name="T34" fmla="*/ 52 w 64"/>
              <a:gd name="T35" fmla="*/ 4 h 56"/>
              <a:gd name="T36" fmla="*/ 31 w 64"/>
              <a:gd name="T37" fmla="*/ 47 h 56"/>
              <a:gd name="T38" fmla="*/ 29 w 64"/>
              <a:gd name="T39" fmla="*/ 49 h 56"/>
              <a:gd name="T40" fmla="*/ 17 w 64"/>
              <a:gd name="T41" fmla="*/ 46 h 56"/>
              <a:gd name="T42" fmla="*/ 15 w 64"/>
              <a:gd name="T43" fmla="*/ 43 h 56"/>
              <a:gd name="T44" fmla="*/ 17 w 64"/>
              <a:gd name="T45" fmla="*/ 38 h 56"/>
              <a:gd name="T46" fmla="*/ 32 w 64"/>
              <a:gd name="T47" fmla="*/ 43 h 56"/>
              <a:gd name="T48" fmla="*/ 31 w 64"/>
              <a:gd name="T49" fmla="*/ 47 h 56"/>
              <a:gd name="T50" fmla="*/ 52 w 64"/>
              <a:gd name="T51" fmla="*/ 28 h 56"/>
              <a:gd name="T52" fmla="*/ 8 w 64"/>
              <a:gd name="T53" fmla="*/ 28 h 56"/>
              <a:gd name="T54" fmla="*/ 8 w 64"/>
              <a:gd name="T55" fmla="*/ 24 h 56"/>
              <a:gd name="T56" fmla="*/ 52 w 64"/>
              <a:gd name="T57" fmla="*/ 12 h 56"/>
              <a:gd name="T58" fmla="*/ 52 w 64"/>
              <a:gd name="T59" fmla="*/ 28 h 56"/>
              <a:gd name="T60" fmla="*/ 60 w 64"/>
              <a:gd name="T61" fmla="*/ 28 h 56"/>
              <a:gd name="T62" fmla="*/ 56 w 64"/>
              <a:gd name="T63" fmla="*/ 28 h 56"/>
              <a:gd name="T64" fmla="*/ 56 w 64"/>
              <a:gd name="T65" fmla="*/ 8 h 56"/>
              <a:gd name="T66" fmla="*/ 60 w 64"/>
              <a:gd name="T67" fmla="*/ 8 h 56"/>
              <a:gd name="T68" fmla="*/ 60 w 64"/>
              <a:gd name="T69" fmla="*/ 2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56">
                <a:moveTo>
                  <a:pt x="52" y="4"/>
                </a:moveTo>
                <a:cubicBezTo>
                  <a:pt x="52" y="8"/>
                  <a:pt x="52" y="8"/>
                  <a:pt x="52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8" y="36"/>
                  <a:pt x="8" y="36"/>
                  <a:pt x="8" y="36"/>
                </a:cubicBezTo>
                <a:cubicBezTo>
                  <a:pt x="13" y="37"/>
                  <a:pt x="13" y="37"/>
                  <a:pt x="13" y="37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6"/>
                  <a:pt x="13" y="49"/>
                  <a:pt x="16" y="50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3"/>
                  <a:pt x="29" y="53"/>
                  <a:pt x="29" y="53"/>
                </a:cubicBezTo>
                <a:cubicBezTo>
                  <a:pt x="32" y="53"/>
                  <a:pt x="34" y="51"/>
                  <a:pt x="35" y="48"/>
                </a:cubicBezTo>
                <a:cubicBezTo>
                  <a:pt x="36" y="44"/>
                  <a:pt x="36" y="44"/>
                  <a:pt x="36" y="44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52"/>
                  <a:pt x="52" y="52"/>
                  <a:pt x="52" y="52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0"/>
                  <a:pt x="64" y="0"/>
                  <a:pt x="64" y="0"/>
                </a:cubicBezTo>
                <a:lnTo>
                  <a:pt x="52" y="4"/>
                </a:lnTo>
                <a:close/>
                <a:moveTo>
                  <a:pt x="31" y="47"/>
                </a:moveTo>
                <a:cubicBezTo>
                  <a:pt x="31" y="48"/>
                  <a:pt x="30" y="49"/>
                  <a:pt x="29" y="49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5"/>
                  <a:pt x="15" y="44"/>
                  <a:pt x="15" y="43"/>
                </a:cubicBezTo>
                <a:cubicBezTo>
                  <a:pt x="17" y="38"/>
                  <a:pt x="17" y="38"/>
                  <a:pt x="17" y="38"/>
                </a:cubicBezTo>
                <a:cubicBezTo>
                  <a:pt x="32" y="43"/>
                  <a:pt x="32" y="43"/>
                  <a:pt x="32" y="43"/>
                </a:cubicBezTo>
                <a:lnTo>
                  <a:pt x="31" y="47"/>
                </a:lnTo>
                <a:close/>
                <a:moveTo>
                  <a:pt x="52" y="28"/>
                </a:moveTo>
                <a:cubicBezTo>
                  <a:pt x="8" y="28"/>
                  <a:pt x="8" y="28"/>
                  <a:pt x="8" y="28"/>
                </a:cubicBezTo>
                <a:cubicBezTo>
                  <a:pt x="8" y="24"/>
                  <a:pt x="8" y="24"/>
                  <a:pt x="8" y="24"/>
                </a:cubicBezTo>
                <a:cubicBezTo>
                  <a:pt x="52" y="12"/>
                  <a:pt x="52" y="12"/>
                  <a:pt x="52" y="12"/>
                </a:cubicBezTo>
                <a:lnTo>
                  <a:pt x="52" y="28"/>
                </a:lnTo>
                <a:close/>
                <a:moveTo>
                  <a:pt x="60" y="28"/>
                </a:moveTo>
                <a:cubicBezTo>
                  <a:pt x="56" y="28"/>
                  <a:pt x="56" y="28"/>
                  <a:pt x="56" y="28"/>
                </a:cubicBezTo>
                <a:cubicBezTo>
                  <a:pt x="56" y="8"/>
                  <a:pt x="56" y="8"/>
                  <a:pt x="56" y="8"/>
                </a:cubicBezTo>
                <a:cubicBezTo>
                  <a:pt x="60" y="8"/>
                  <a:pt x="60" y="8"/>
                  <a:pt x="60" y="8"/>
                </a:cubicBezTo>
                <a:lnTo>
                  <a:pt x="60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2" name="Freeform 153">
            <a:extLst>
              <a:ext uri="{FF2B5EF4-FFF2-40B4-BE49-F238E27FC236}">
                <a16:creationId xmlns="" xmlns:a16="http://schemas.microsoft.com/office/drawing/2014/main" id="{A3752996-8C33-47F8-9FC1-FA12C2FA04E4}"/>
              </a:ext>
            </a:extLst>
          </p:cNvPr>
          <p:cNvSpPr>
            <a:spLocks/>
          </p:cNvSpPr>
          <p:nvPr/>
        </p:nvSpPr>
        <p:spPr bwMode="auto">
          <a:xfrm>
            <a:off x="3988751" y="1912034"/>
            <a:ext cx="272647" cy="272646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3" name="Freeform 386">
            <a:extLst>
              <a:ext uri="{FF2B5EF4-FFF2-40B4-BE49-F238E27FC236}">
                <a16:creationId xmlns="" xmlns:a16="http://schemas.microsoft.com/office/drawing/2014/main" id="{D7FEAD8C-1E91-4976-8998-2FCD0E353620}"/>
              </a:ext>
            </a:extLst>
          </p:cNvPr>
          <p:cNvSpPr>
            <a:spLocks noEditPoints="1"/>
          </p:cNvSpPr>
          <p:nvPr/>
        </p:nvSpPr>
        <p:spPr bwMode="auto">
          <a:xfrm>
            <a:off x="4809774" y="1912041"/>
            <a:ext cx="254697" cy="272634"/>
          </a:xfrm>
          <a:custGeom>
            <a:avLst/>
            <a:gdLst>
              <a:gd name="T0" fmla="*/ 56 w 60"/>
              <a:gd name="T1" fmla="*/ 0 h 64"/>
              <a:gd name="T2" fmla="*/ 8 w 60"/>
              <a:gd name="T3" fmla="*/ 0 h 64"/>
              <a:gd name="T4" fmla="*/ 4 w 60"/>
              <a:gd name="T5" fmla="*/ 4 h 64"/>
              <a:gd name="T6" fmla="*/ 4 w 60"/>
              <a:gd name="T7" fmla="*/ 12 h 64"/>
              <a:gd name="T8" fmla="*/ 10 w 60"/>
              <a:gd name="T9" fmla="*/ 12 h 64"/>
              <a:gd name="T10" fmla="*/ 12 w 60"/>
              <a:gd name="T11" fmla="*/ 14 h 64"/>
              <a:gd name="T12" fmla="*/ 10 w 60"/>
              <a:gd name="T13" fmla="*/ 16 h 64"/>
              <a:gd name="T14" fmla="*/ 2 w 60"/>
              <a:gd name="T15" fmla="*/ 16 h 64"/>
              <a:gd name="T16" fmla="*/ 0 w 60"/>
              <a:gd name="T17" fmla="*/ 18 h 64"/>
              <a:gd name="T18" fmla="*/ 2 w 60"/>
              <a:gd name="T19" fmla="*/ 20 h 64"/>
              <a:gd name="T20" fmla="*/ 4 w 60"/>
              <a:gd name="T21" fmla="*/ 20 h 64"/>
              <a:gd name="T22" fmla="*/ 4 w 60"/>
              <a:gd name="T23" fmla="*/ 28 h 64"/>
              <a:gd name="T24" fmla="*/ 10 w 60"/>
              <a:gd name="T25" fmla="*/ 28 h 64"/>
              <a:gd name="T26" fmla="*/ 12 w 60"/>
              <a:gd name="T27" fmla="*/ 30 h 64"/>
              <a:gd name="T28" fmla="*/ 10 w 60"/>
              <a:gd name="T29" fmla="*/ 32 h 64"/>
              <a:gd name="T30" fmla="*/ 2 w 60"/>
              <a:gd name="T31" fmla="*/ 32 h 64"/>
              <a:gd name="T32" fmla="*/ 0 w 60"/>
              <a:gd name="T33" fmla="*/ 34 h 64"/>
              <a:gd name="T34" fmla="*/ 2 w 60"/>
              <a:gd name="T35" fmla="*/ 36 h 64"/>
              <a:gd name="T36" fmla="*/ 4 w 60"/>
              <a:gd name="T37" fmla="*/ 36 h 64"/>
              <a:gd name="T38" fmla="*/ 4 w 60"/>
              <a:gd name="T39" fmla="*/ 44 h 64"/>
              <a:gd name="T40" fmla="*/ 10 w 60"/>
              <a:gd name="T41" fmla="*/ 44 h 64"/>
              <a:gd name="T42" fmla="*/ 12 w 60"/>
              <a:gd name="T43" fmla="*/ 46 h 64"/>
              <a:gd name="T44" fmla="*/ 10 w 60"/>
              <a:gd name="T45" fmla="*/ 48 h 64"/>
              <a:gd name="T46" fmla="*/ 2 w 60"/>
              <a:gd name="T47" fmla="*/ 48 h 64"/>
              <a:gd name="T48" fmla="*/ 0 w 60"/>
              <a:gd name="T49" fmla="*/ 50 h 64"/>
              <a:gd name="T50" fmla="*/ 2 w 60"/>
              <a:gd name="T51" fmla="*/ 52 h 64"/>
              <a:gd name="T52" fmla="*/ 4 w 60"/>
              <a:gd name="T53" fmla="*/ 52 h 64"/>
              <a:gd name="T54" fmla="*/ 4 w 60"/>
              <a:gd name="T55" fmla="*/ 60 h 64"/>
              <a:gd name="T56" fmla="*/ 8 w 60"/>
              <a:gd name="T57" fmla="*/ 64 h 64"/>
              <a:gd name="T58" fmla="*/ 56 w 60"/>
              <a:gd name="T59" fmla="*/ 64 h 64"/>
              <a:gd name="T60" fmla="*/ 60 w 60"/>
              <a:gd name="T61" fmla="*/ 60 h 64"/>
              <a:gd name="T62" fmla="*/ 60 w 60"/>
              <a:gd name="T63" fmla="*/ 4 h 64"/>
              <a:gd name="T64" fmla="*/ 56 w 60"/>
              <a:gd name="T65" fmla="*/ 0 h 64"/>
              <a:gd name="T66" fmla="*/ 48 w 60"/>
              <a:gd name="T67" fmla="*/ 28 h 64"/>
              <a:gd name="T68" fmla="*/ 24 w 60"/>
              <a:gd name="T69" fmla="*/ 28 h 64"/>
              <a:gd name="T70" fmla="*/ 24 w 60"/>
              <a:gd name="T71" fmla="*/ 12 h 64"/>
              <a:gd name="T72" fmla="*/ 48 w 60"/>
              <a:gd name="T73" fmla="*/ 12 h 64"/>
              <a:gd name="T74" fmla="*/ 48 w 60"/>
              <a:gd name="T75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4">
                <a:moveTo>
                  <a:pt x="56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2"/>
                  <a:pt x="4" y="4"/>
                </a:cubicBezTo>
                <a:cubicBezTo>
                  <a:pt x="4" y="12"/>
                  <a:pt x="4" y="12"/>
                  <a:pt x="4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2" y="13"/>
                  <a:pt x="12" y="14"/>
                </a:cubicBezTo>
                <a:cubicBezTo>
                  <a:pt x="12" y="15"/>
                  <a:pt x="11" y="16"/>
                  <a:pt x="1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8"/>
                  <a:pt x="4" y="28"/>
                  <a:pt x="4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9"/>
                  <a:pt x="12" y="30"/>
                </a:cubicBezTo>
                <a:cubicBezTo>
                  <a:pt x="12" y="31"/>
                  <a:pt x="11" y="32"/>
                  <a:pt x="10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4"/>
                  <a:pt x="12" y="45"/>
                  <a:pt x="12" y="46"/>
                </a:cubicBezTo>
                <a:cubicBezTo>
                  <a:pt x="12" y="47"/>
                  <a:pt x="11" y="48"/>
                  <a:pt x="10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4" y="60"/>
                  <a:pt x="4" y="60"/>
                  <a:pt x="4" y="60"/>
                </a:cubicBezTo>
                <a:cubicBezTo>
                  <a:pt x="4" y="62"/>
                  <a:pt x="6" y="64"/>
                  <a:pt x="8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8" y="64"/>
                  <a:pt x="60" y="62"/>
                  <a:pt x="60" y="60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"/>
                  <a:pt x="58" y="0"/>
                  <a:pt x="56" y="0"/>
                </a:cubicBezTo>
                <a:close/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12"/>
                  <a:pt x="24" y="12"/>
                  <a:pt x="24" y="12"/>
                </a:cubicBezTo>
                <a:cubicBezTo>
                  <a:pt x="48" y="12"/>
                  <a:pt x="48" y="12"/>
                  <a:pt x="48" y="12"/>
                </a:cubicBezTo>
                <a:lnTo>
                  <a:pt x="48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34" name="Group 233">
            <a:extLst>
              <a:ext uri="{FF2B5EF4-FFF2-40B4-BE49-F238E27FC236}">
                <a16:creationId xmlns="" xmlns:a16="http://schemas.microsoft.com/office/drawing/2014/main" id="{CD3A2A09-571E-4E07-87C1-EC4E52764671}"/>
              </a:ext>
            </a:extLst>
          </p:cNvPr>
          <p:cNvGrpSpPr/>
          <p:nvPr/>
        </p:nvGrpSpPr>
        <p:grpSpPr>
          <a:xfrm>
            <a:off x="8157614" y="2539187"/>
            <a:ext cx="283981" cy="301980"/>
            <a:chOff x="4535488" y="4030663"/>
            <a:chExt cx="225425" cy="239713"/>
          </a:xfrm>
          <a:solidFill>
            <a:schemeClr val="tx1"/>
          </a:solidFill>
        </p:grpSpPr>
        <p:sp>
          <p:nvSpPr>
            <p:cNvPr id="235" name="Rectangle 431">
              <a:extLst>
                <a:ext uri="{FF2B5EF4-FFF2-40B4-BE49-F238E27FC236}">
                  <a16:creationId xmlns="" xmlns:a16="http://schemas.microsoft.com/office/drawing/2014/main" id="{972B07ED-37F7-474B-BF0E-AB6426271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9776" y="4179888"/>
              <a:ext cx="90488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Rectangle 432">
              <a:extLst>
                <a:ext uri="{FF2B5EF4-FFF2-40B4-BE49-F238E27FC236}">
                  <a16:creationId xmlns="" xmlns:a16="http://schemas.microsoft.com/office/drawing/2014/main" id="{B9DCB885-DF4C-4613-9409-1D3F458B9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138" y="4179888"/>
              <a:ext cx="88900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433">
              <a:extLst>
                <a:ext uri="{FF2B5EF4-FFF2-40B4-BE49-F238E27FC236}">
                  <a16:creationId xmlns="" xmlns:a16="http://schemas.microsoft.com/office/drawing/2014/main" id="{CD148461-0EC6-44A2-B3CF-1C66E9785F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5488" y="4030663"/>
              <a:ext cx="225425" cy="134938"/>
            </a:xfrm>
            <a:custGeom>
              <a:avLst/>
              <a:gdLst>
                <a:gd name="T0" fmla="*/ 36 w 60"/>
                <a:gd name="T1" fmla="*/ 20 h 36"/>
                <a:gd name="T2" fmla="*/ 36 w 60"/>
                <a:gd name="T3" fmla="*/ 20 h 36"/>
                <a:gd name="T4" fmla="*/ 52 w 60"/>
                <a:gd name="T5" fmla="*/ 10 h 36"/>
                <a:gd name="T6" fmla="*/ 42 w 60"/>
                <a:gd name="T7" fmla="*/ 0 h 36"/>
                <a:gd name="T8" fmla="*/ 32 w 60"/>
                <a:gd name="T9" fmla="*/ 16 h 36"/>
                <a:gd name="T10" fmla="*/ 32 w 60"/>
                <a:gd name="T11" fmla="*/ 16 h 36"/>
                <a:gd name="T12" fmla="*/ 28 w 60"/>
                <a:gd name="T13" fmla="*/ 16 h 36"/>
                <a:gd name="T14" fmla="*/ 28 w 60"/>
                <a:gd name="T15" fmla="*/ 16 h 36"/>
                <a:gd name="T16" fmla="*/ 18 w 60"/>
                <a:gd name="T17" fmla="*/ 0 h 36"/>
                <a:gd name="T18" fmla="*/ 8 w 60"/>
                <a:gd name="T19" fmla="*/ 10 h 36"/>
                <a:gd name="T20" fmla="*/ 24 w 60"/>
                <a:gd name="T21" fmla="*/ 20 h 36"/>
                <a:gd name="T22" fmla="*/ 24 w 60"/>
                <a:gd name="T23" fmla="*/ 20 h 36"/>
                <a:gd name="T24" fmla="*/ 0 w 60"/>
                <a:gd name="T25" fmla="*/ 20 h 36"/>
                <a:gd name="T26" fmla="*/ 0 w 60"/>
                <a:gd name="T27" fmla="*/ 36 h 36"/>
                <a:gd name="T28" fmla="*/ 28 w 60"/>
                <a:gd name="T29" fmla="*/ 36 h 36"/>
                <a:gd name="T30" fmla="*/ 28 w 60"/>
                <a:gd name="T31" fmla="*/ 20 h 36"/>
                <a:gd name="T32" fmla="*/ 32 w 60"/>
                <a:gd name="T33" fmla="*/ 20 h 36"/>
                <a:gd name="T34" fmla="*/ 32 w 60"/>
                <a:gd name="T35" fmla="*/ 36 h 36"/>
                <a:gd name="T36" fmla="*/ 60 w 60"/>
                <a:gd name="T37" fmla="*/ 36 h 36"/>
                <a:gd name="T38" fmla="*/ 60 w 60"/>
                <a:gd name="T39" fmla="*/ 20 h 36"/>
                <a:gd name="T40" fmla="*/ 36 w 60"/>
                <a:gd name="T41" fmla="*/ 20 h 36"/>
                <a:gd name="T42" fmla="*/ 12 w 60"/>
                <a:gd name="T43" fmla="*/ 10 h 36"/>
                <a:gd name="T44" fmla="*/ 18 w 60"/>
                <a:gd name="T45" fmla="*/ 4 h 36"/>
                <a:gd name="T46" fmla="*/ 24 w 60"/>
                <a:gd name="T47" fmla="*/ 16 h 36"/>
                <a:gd name="T48" fmla="*/ 12 w 60"/>
                <a:gd name="T49" fmla="*/ 10 h 36"/>
                <a:gd name="T50" fmla="*/ 42 w 60"/>
                <a:gd name="T51" fmla="*/ 4 h 36"/>
                <a:gd name="T52" fmla="*/ 48 w 60"/>
                <a:gd name="T53" fmla="*/ 10 h 36"/>
                <a:gd name="T54" fmla="*/ 36 w 60"/>
                <a:gd name="T55" fmla="*/ 16 h 36"/>
                <a:gd name="T56" fmla="*/ 42 w 60"/>
                <a:gd name="T57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36">
                  <a:moveTo>
                    <a:pt x="36" y="20"/>
                  </a:moveTo>
                  <a:cubicBezTo>
                    <a:pt x="36" y="20"/>
                    <a:pt x="36" y="20"/>
                    <a:pt x="36" y="20"/>
                  </a:cubicBezTo>
                  <a:cubicBezTo>
                    <a:pt x="42" y="19"/>
                    <a:pt x="52" y="17"/>
                    <a:pt x="52" y="10"/>
                  </a:cubicBezTo>
                  <a:cubicBezTo>
                    <a:pt x="52" y="5"/>
                    <a:pt x="47" y="0"/>
                    <a:pt x="42" y="0"/>
                  </a:cubicBezTo>
                  <a:cubicBezTo>
                    <a:pt x="37" y="0"/>
                    <a:pt x="33" y="4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7" y="4"/>
                    <a:pt x="23" y="0"/>
                    <a:pt x="18" y="0"/>
                  </a:cubicBezTo>
                  <a:cubicBezTo>
                    <a:pt x="13" y="0"/>
                    <a:pt x="8" y="5"/>
                    <a:pt x="8" y="10"/>
                  </a:cubicBezTo>
                  <a:cubicBezTo>
                    <a:pt x="8" y="17"/>
                    <a:pt x="18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36" y="20"/>
                  </a:lnTo>
                  <a:close/>
                  <a:moveTo>
                    <a:pt x="12" y="10"/>
                  </a:moveTo>
                  <a:cubicBezTo>
                    <a:pt x="12" y="7"/>
                    <a:pt x="15" y="4"/>
                    <a:pt x="18" y="4"/>
                  </a:cubicBezTo>
                  <a:cubicBezTo>
                    <a:pt x="21" y="4"/>
                    <a:pt x="23" y="8"/>
                    <a:pt x="24" y="16"/>
                  </a:cubicBezTo>
                  <a:cubicBezTo>
                    <a:pt x="18" y="15"/>
                    <a:pt x="12" y="13"/>
                    <a:pt x="12" y="10"/>
                  </a:cubicBezTo>
                  <a:close/>
                  <a:moveTo>
                    <a:pt x="42" y="4"/>
                  </a:moveTo>
                  <a:cubicBezTo>
                    <a:pt x="45" y="4"/>
                    <a:pt x="48" y="7"/>
                    <a:pt x="48" y="10"/>
                  </a:cubicBezTo>
                  <a:cubicBezTo>
                    <a:pt x="48" y="13"/>
                    <a:pt x="42" y="15"/>
                    <a:pt x="36" y="16"/>
                  </a:cubicBezTo>
                  <a:cubicBezTo>
                    <a:pt x="37" y="8"/>
                    <a:pt x="39" y="4"/>
                    <a:pt x="4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="" xmlns:a16="http://schemas.microsoft.com/office/drawing/2014/main" id="{D1C85973-05A7-4E10-B95C-FCA09C85E70C}"/>
              </a:ext>
            </a:extLst>
          </p:cNvPr>
          <p:cNvGrpSpPr/>
          <p:nvPr/>
        </p:nvGrpSpPr>
        <p:grpSpPr>
          <a:xfrm>
            <a:off x="2352975" y="2501391"/>
            <a:ext cx="225539" cy="377573"/>
            <a:chOff x="7375525" y="1689100"/>
            <a:chExt cx="569913" cy="954088"/>
          </a:xfrm>
          <a:solidFill>
            <a:schemeClr val="tx1"/>
          </a:solidFill>
        </p:grpSpPr>
        <p:grpSp>
          <p:nvGrpSpPr>
            <p:cNvPr id="239" name="Group 238">
              <a:extLst>
                <a:ext uri="{FF2B5EF4-FFF2-40B4-BE49-F238E27FC236}">
                  <a16:creationId xmlns="" xmlns:a16="http://schemas.microsoft.com/office/drawing/2014/main" id="{CB613839-C2EA-4A53-90A5-DFF2C01BB477}"/>
                </a:ext>
              </a:extLst>
            </p:cNvPr>
            <p:cNvGrpSpPr/>
            <p:nvPr/>
          </p:nvGrpSpPr>
          <p:grpSpPr>
            <a:xfrm>
              <a:off x="7443788" y="1689100"/>
              <a:ext cx="427038" cy="901701"/>
              <a:chOff x="7443788" y="1689100"/>
              <a:chExt cx="427038" cy="901701"/>
            </a:xfrm>
            <a:grpFill/>
          </p:grpSpPr>
          <p:sp>
            <p:nvSpPr>
              <p:cNvPr id="241" name="Freeform 28">
                <a:extLst>
                  <a:ext uri="{FF2B5EF4-FFF2-40B4-BE49-F238E27FC236}">
                    <a16:creationId xmlns="" xmlns:a16="http://schemas.microsoft.com/office/drawing/2014/main" id="{C5613CE7-A19B-4408-A10D-4AF739120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2436813"/>
                <a:ext cx="427038" cy="153988"/>
              </a:xfrm>
              <a:custGeom>
                <a:avLst/>
                <a:gdLst>
                  <a:gd name="T0" fmla="*/ 22 w 166"/>
                  <a:gd name="T1" fmla="*/ 60 h 60"/>
                  <a:gd name="T2" fmla="*/ 1 w 166"/>
                  <a:gd name="T3" fmla="*/ 54 h 60"/>
                  <a:gd name="T4" fmla="*/ 0 w 166"/>
                  <a:gd name="T5" fmla="*/ 52 h 60"/>
                  <a:gd name="T6" fmla="*/ 2 w 166"/>
                  <a:gd name="T7" fmla="*/ 45 h 60"/>
                  <a:gd name="T8" fmla="*/ 26 w 166"/>
                  <a:gd name="T9" fmla="*/ 0 h 60"/>
                  <a:gd name="T10" fmla="*/ 139 w 166"/>
                  <a:gd name="T11" fmla="*/ 0 h 60"/>
                  <a:gd name="T12" fmla="*/ 164 w 166"/>
                  <a:gd name="T13" fmla="*/ 45 h 60"/>
                  <a:gd name="T14" fmla="*/ 166 w 166"/>
                  <a:gd name="T15" fmla="*/ 52 h 60"/>
                  <a:gd name="T16" fmla="*/ 165 w 166"/>
                  <a:gd name="T17" fmla="*/ 54 h 60"/>
                  <a:gd name="T18" fmla="*/ 143 w 166"/>
                  <a:gd name="T19" fmla="*/ 60 h 60"/>
                  <a:gd name="T20" fmla="*/ 22 w 166"/>
                  <a:gd name="T21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6" h="60">
                    <a:moveTo>
                      <a:pt x="22" y="60"/>
                    </a:moveTo>
                    <a:cubicBezTo>
                      <a:pt x="9" y="60"/>
                      <a:pt x="2" y="57"/>
                      <a:pt x="1" y="54"/>
                    </a:cubicBezTo>
                    <a:cubicBezTo>
                      <a:pt x="0" y="54"/>
                      <a:pt x="0" y="53"/>
                      <a:pt x="0" y="52"/>
                    </a:cubicBezTo>
                    <a:cubicBezTo>
                      <a:pt x="0" y="49"/>
                      <a:pt x="1" y="46"/>
                      <a:pt x="2" y="4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64" y="46"/>
                      <a:pt x="166" y="49"/>
                      <a:pt x="166" y="52"/>
                    </a:cubicBezTo>
                    <a:cubicBezTo>
                      <a:pt x="166" y="53"/>
                      <a:pt x="165" y="54"/>
                      <a:pt x="165" y="54"/>
                    </a:cubicBezTo>
                    <a:cubicBezTo>
                      <a:pt x="164" y="57"/>
                      <a:pt x="157" y="60"/>
                      <a:pt x="143" y="60"/>
                    </a:cubicBezTo>
                    <a:lnTo>
                      <a:pt x="22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2" name="Oval 29">
                <a:extLst>
                  <a:ext uri="{FF2B5EF4-FFF2-40B4-BE49-F238E27FC236}">
                    <a16:creationId xmlns="" xmlns:a16="http://schemas.microsoft.com/office/drawing/2014/main" id="{DACF9E5D-0024-4DED-A84C-9FB63D102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0313" y="1870075"/>
                <a:ext cx="74613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3" name="Oval 30">
                <a:extLst>
                  <a:ext uri="{FF2B5EF4-FFF2-40B4-BE49-F238E27FC236}">
                    <a16:creationId xmlns="" xmlns:a16="http://schemas.microsoft.com/office/drawing/2014/main" id="{4D3207A8-EF8C-457F-BDCE-817259EBB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46988" y="1744663"/>
                <a:ext cx="115888" cy="1158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4" name="Oval 31">
                <a:extLst>
                  <a:ext uri="{FF2B5EF4-FFF2-40B4-BE49-F238E27FC236}">
                    <a16:creationId xmlns="" xmlns:a16="http://schemas.microsoft.com/office/drawing/2014/main" id="{3D1B1E5A-9815-4C09-B8D2-4CC21AFA3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96188" y="1689100"/>
                <a:ext cx="50800" cy="508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240" name="Freeform 32">
              <a:extLst>
                <a:ext uri="{FF2B5EF4-FFF2-40B4-BE49-F238E27FC236}">
                  <a16:creationId xmlns="" xmlns:a16="http://schemas.microsoft.com/office/drawing/2014/main" id="{AE2C42FE-2AA3-4A5E-8981-D2F4D3667D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5525" y="1985963"/>
              <a:ext cx="569913" cy="657225"/>
            </a:xfrm>
            <a:custGeom>
              <a:avLst/>
              <a:gdLst>
                <a:gd name="T0" fmla="*/ 177 w 222"/>
                <a:gd name="T1" fmla="*/ 258 h 258"/>
                <a:gd name="T2" fmla="*/ 45 w 222"/>
                <a:gd name="T3" fmla="*/ 258 h 258"/>
                <a:gd name="T4" fmla="*/ 7 w 222"/>
                <a:gd name="T5" fmla="*/ 244 h 258"/>
                <a:gd name="T6" fmla="*/ 8 w 222"/>
                <a:gd name="T7" fmla="*/ 218 h 258"/>
                <a:gd name="T8" fmla="*/ 79 w 222"/>
                <a:gd name="T9" fmla="*/ 88 h 258"/>
                <a:gd name="T10" fmla="*/ 79 w 222"/>
                <a:gd name="T11" fmla="*/ 30 h 258"/>
                <a:gd name="T12" fmla="*/ 76 w 222"/>
                <a:gd name="T13" fmla="*/ 29 h 258"/>
                <a:gd name="T14" fmla="*/ 67 w 222"/>
                <a:gd name="T15" fmla="*/ 25 h 258"/>
                <a:gd name="T16" fmla="*/ 65 w 222"/>
                <a:gd name="T17" fmla="*/ 23 h 258"/>
                <a:gd name="T18" fmla="*/ 63 w 222"/>
                <a:gd name="T19" fmla="*/ 6 h 258"/>
                <a:gd name="T20" fmla="*/ 69 w 222"/>
                <a:gd name="T21" fmla="*/ 0 h 258"/>
                <a:gd name="T22" fmla="*/ 153 w 222"/>
                <a:gd name="T23" fmla="*/ 0 h 258"/>
                <a:gd name="T24" fmla="*/ 159 w 222"/>
                <a:gd name="T25" fmla="*/ 6 h 258"/>
                <a:gd name="T26" fmla="*/ 157 w 222"/>
                <a:gd name="T27" fmla="*/ 23 h 258"/>
                <a:gd name="T28" fmla="*/ 155 w 222"/>
                <a:gd name="T29" fmla="*/ 25 h 258"/>
                <a:gd name="T30" fmla="*/ 146 w 222"/>
                <a:gd name="T31" fmla="*/ 29 h 258"/>
                <a:gd name="T32" fmla="*/ 143 w 222"/>
                <a:gd name="T33" fmla="*/ 30 h 258"/>
                <a:gd name="T34" fmla="*/ 143 w 222"/>
                <a:gd name="T35" fmla="*/ 88 h 258"/>
                <a:gd name="T36" fmla="*/ 214 w 222"/>
                <a:gd name="T37" fmla="*/ 218 h 258"/>
                <a:gd name="T38" fmla="*/ 215 w 222"/>
                <a:gd name="T39" fmla="*/ 244 h 258"/>
                <a:gd name="T40" fmla="*/ 177 w 222"/>
                <a:gd name="T41" fmla="*/ 258 h 258"/>
                <a:gd name="T42" fmla="*/ 76 w 222"/>
                <a:gd name="T43" fmla="*/ 17 h 258"/>
                <a:gd name="T44" fmla="*/ 79 w 222"/>
                <a:gd name="T45" fmla="*/ 17 h 258"/>
                <a:gd name="T46" fmla="*/ 91 w 222"/>
                <a:gd name="T47" fmla="*/ 28 h 258"/>
                <a:gd name="T48" fmla="*/ 91 w 222"/>
                <a:gd name="T49" fmla="*/ 29 h 258"/>
                <a:gd name="T50" fmla="*/ 91 w 222"/>
                <a:gd name="T51" fmla="*/ 90 h 258"/>
                <a:gd name="T52" fmla="*/ 90 w 222"/>
                <a:gd name="T53" fmla="*/ 93 h 258"/>
                <a:gd name="T54" fmla="*/ 19 w 222"/>
                <a:gd name="T55" fmla="*/ 224 h 258"/>
                <a:gd name="T56" fmla="*/ 17 w 222"/>
                <a:gd name="T57" fmla="*/ 238 h 258"/>
                <a:gd name="T58" fmla="*/ 45 w 222"/>
                <a:gd name="T59" fmla="*/ 246 h 258"/>
                <a:gd name="T60" fmla="*/ 177 w 222"/>
                <a:gd name="T61" fmla="*/ 246 h 258"/>
                <a:gd name="T62" fmla="*/ 205 w 222"/>
                <a:gd name="T63" fmla="*/ 238 h 258"/>
                <a:gd name="T64" fmla="*/ 203 w 222"/>
                <a:gd name="T65" fmla="*/ 224 h 258"/>
                <a:gd name="T66" fmla="*/ 132 w 222"/>
                <a:gd name="T67" fmla="*/ 93 h 258"/>
                <a:gd name="T68" fmla="*/ 131 w 222"/>
                <a:gd name="T69" fmla="*/ 90 h 258"/>
                <a:gd name="T70" fmla="*/ 131 w 222"/>
                <a:gd name="T71" fmla="*/ 29 h 258"/>
                <a:gd name="T72" fmla="*/ 131 w 222"/>
                <a:gd name="T73" fmla="*/ 28 h 258"/>
                <a:gd name="T74" fmla="*/ 144 w 222"/>
                <a:gd name="T75" fmla="*/ 17 h 258"/>
                <a:gd name="T76" fmla="*/ 146 w 222"/>
                <a:gd name="T77" fmla="*/ 17 h 258"/>
                <a:gd name="T78" fmla="*/ 147 w 222"/>
                <a:gd name="T79" fmla="*/ 12 h 258"/>
                <a:gd name="T80" fmla="*/ 75 w 222"/>
                <a:gd name="T81" fmla="*/ 12 h 258"/>
                <a:gd name="T82" fmla="*/ 76 w 222"/>
                <a:gd name="T83" fmla="*/ 1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2" h="258">
                  <a:moveTo>
                    <a:pt x="177" y="258"/>
                  </a:moveTo>
                  <a:cubicBezTo>
                    <a:pt x="45" y="258"/>
                    <a:pt x="45" y="258"/>
                    <a:pt x="45" y="258"/>
                  </a:cubicBezTo>
                  <a:cubicBezTo>
                    <a:pt x="25" y="258"/>
                    <a:pt x="12" y="253"/>
                    <a:pt x="7" y="244"/>
                  </a:cubicBezTo>
                  <a:cubicBezTo>
                    <a:pt x="0" y="232"/>
                    <a:pt x="8" y="219"/>
                    <a:pt x="8" y="218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78" y="30"/>
                    <a:pt x="77" y="29"/>
                    <a:pt x="76" y="29"/>
                  </a:cubicBezTo>
                  <a:cubicBezTo>
                    <a:pt x="73" y="29"/>
                    <a:pt x="70" y="28"/>
                    <a:pt x="67" y="25"/>
                  </a:cubicBezTo>
                  <a:cubicBezTo>
                    <a:pt x="66" y="25"/>
                    <a:pt x="65" y="24"/>
                    <a:pt x="65" y="23"/>
                  </a:cubicBezTo>
                  <a:cubicBezTo>
                    <a:pt x="63" y="17"/>
                    <a:pt x="63" y="8"/>
                    <a:pt x="63" y="6"/>
                  </a:cubicBezTo>
                  <a:cubicBezTo>
                    <a:pt x="63" y="3"/>
                    <a:pt x="65" y="0"/>
                    <a:pt x="6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7" y="0"/>
                    <a:pt x="159" y="3"/>
                    <a:pt x="159" y="6"/>
                  </a:cubicBezTo>
                  <a:cubicBezTo>
                    <a:pt x="159" y="8"/>
                    <a:pt x="159" y="17"/>
                    <a:pt x="157" y="23"/>
                  </a:cubicBezTo>
                  <a:cubicBezTo>
                    <a:pt x="157" y="24"/>
                    <a:pt x="156" y="24"/>
                    <a:pt x="155" y="25"/>
                  </a:cubicBezTo>
                  <a:cubicBezTo>
                    <a:pt x="152" y="28"/>
                    <a:pt x="149" y="29"/>
                    <a:pt x="146" y="29"/>
                  </a:cubicBezTo>
                  <a:cubicBezTo>
                    <a:pt x="145" y="29"/>
                    <a:pt x="144" y="30"/>
                    <a:pt x="143" y="30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214" y="218"/>
                    <a:pt x="214" y="218"/>
                    <a:pt x="214" y="218"/>
                  </a:cubicBezTo>
                  <a:cubicBezTo>
                    <a:pt x="214" y="219"/>
                    <a:pt x="222" y="232"/>
                    <a:pt x="215" y="244"/>
                  </a:cubicBezTo>
                  <a:cubicBezTo>
                    <a:pt x="210" y="253"/>
                    <a:pt x="197" y="258"/>
                    <a:pt x="177" y="258"/>
                  </a:cubicBezTo>
                  <a:close/>
                  <a:moveTo>
                    <a:pt x="76" y="17"/>
                  </a:moveTo>
                  <a:cubicBezTo>
                    <a:pt x="77" y="17"/>
                    <a:pt x="78" y="17"/>
                    <a:pt x="79" y="17"/>
                  </a:cubicBezTo>
                  <a:cubicBezTo>
                    <a:pt x="82" y="18"/>
                    <a:pt x="90" y="19"/>
                    <a:pt x="91" y="28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1"/>
                    <a:pt x="91" y="92"/>
                    <a:pt x="90" y="93"/>
                  </a:cubicBezTo>
                  <a:cubicBezTo>
                    <a:pt x="19" y="224"/>
                    <a:pt x="19" y="224"/>
                    <a:pt x="19" y="224"/>
                  </a:cubicBezTo>
                  <a:cubicBezTo>
                    <a:pt x="19" y="224"/>
                    <a:pt x="14" y="232"/>
                    <a:pt x="17" y="238"/>
                  </a:cubicBezTo>
                  <a:cubicBezTo>
                    <a:pt x="20" y="243"/>
                    <a:pt x="30" y="246"/>
                    <a:pt x="45" y="246"/>
                  </a:cubicBezTo>
                  <a:cubicBezTo>
                    <a:pt x="177" y="246"/>
                    <a:pt x="177" y="246"/>
                    <a:pt x="177" y="246"/>
                  </a:cubicBezTo>
                  <a:cubicBezTo>
                    <a:pt x="192" y="246"/>
                    <a:pt x="202" y="243"/>
                    <a:pt x="205" y="238"/>
                  </a:cubicBezTo>
                  <a:cubicBezTo>
                    <a:pt x="208" y="232"/>
                    <a:pt x="203" y="224"/>
                    <a:pt x="203" y="224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31" y="92"/>
                    <a:pt x="131" y="91"/>
                    <a:pt x="131" y="9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2" y="19"/>
                    <a:pt x="140" y="18"/>
                    <a:pt x="144" y="17"/>
                  </a:cubicBezTo>
                  <a:cubicBezTo>
                    <a:pt x="144" y="17"/>
                    <a:pt x="145" y="17"/>
                    <a:pt x="146" y="17"/>
                  </a:cubicBezTo>
                  <a:cubicBezTo>
                    <a:pt x="147" y="15"/>
                    <a:pt x="147" y="14"/>
                    <a:pt x="147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4"/>
                    <a:pt x="75" y="15"/>
                    <a:pt x="7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="" xmlns:a16="http://schemas.microsoft.com/office/drawing/2014/main" id="{2BFCF2E4-F0C5-493C-81FC-ED424B6CBBE5}"/>
              </a:ext>
            </a:extLst>
          </p:cNvPr>
          <p:cNvGrpSpPr/>
          <p:nvPr/>
        </p:nvGrpSpPr>
        <p:grpSpPr>
          <a:xfrm rot="468924">
            <a:off x="10391999" y="2490380"/>
            <a:ext cx="298328" cy="399595"/>
            <a:chOff x="7029451" y="3441701"/>
            <a:chExt cx="692150" cy="927099"/>
          </a:xfrm>
          <a:solidFill>
            <a:schemeClr val="tx1"/>
          </a:solidFill>
        </p:grpSpPr>
        <p:sp>
          <p:nvSpPr>
            <p:cNvPr id="246" name="Freeform 15">
              <a:extLst>
                <a:ext uri="{FF2B5EF4-FFF2-40B4-BE49-F238E27FC236}">
                  <a16:creationId xmlns="" xmlns:a16="http://schemas.microsoft.com/office/drawing/2014/main" id="{B1B7461E-BF69-484E-A37F-724B08B0A6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avLst/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16">
              <a:extLst>
                <a:ext uri="{FF2B5EF4-FFF2-40B4-BE49-F238E27FC236}">
                  <a16:creationId xmlns="" xmlns:a16="http://schemas.microsoft.com/office/drawing/2014/main" id="{1583D956-696C-49FC-8642-1C929A801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1" y="3784600"/>
              <a:ext cx="122238" cy="147637"/>
            </a:xfrm>
            <a:custGeom>
              <a:avLst/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17">
              <a:extLst>
                <a:ext uri="{FF2B5EF4-FFF2-40B4-BE49-F238E27FC236}">
                  <a16:creationId xmlns="" xmlns:a16="http://schemas.microsoft.com/office/drawing/2014/main" id="{B760A48B-77E8-484A-8B71-88E9EEE9D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9813" y="3829050"/>
              <a:ext cx="163513" cy="214312"/>
            </a:xfrm>
            <a:custGeom>
              <a:avLst/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18">
              <a:extLst>
                <a:ext uri="{FF2B5EF4-FFF2-40B4-BE49-F238E27FC236}">
                  <a16:creationId xmlns="" xmlns:a16="http://schemas.microsoft.com/office/drawing/2014/main" id="{C8D81379-34DC-4C5B-8372-D9B05F382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413" y="3441701"/>
              <a:ext cx="230188" cy="346075"/>
            </a:xfrm>
            <a:custGeom>
              <a:avLst/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19">
              <a:extLst>
                <a:ext uri="{FF2B5EF4-FFF2-40B4-BE49-F238E27FC236}">
                  <a16:creationId xmlns="" xmlns:a16="http://schemas.microsoft.com/office/drawing/2014/main" id="{A97CBB74-3B61-40A4-BC51-D8C7906D2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6013" y="3749675"/>
              <a:ext cx="136525" cy="117475"/>
            </a:xfrm>
            <a:custGeom>
              <a:avLst/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="" xmlns:a16="http://schemas.microsoft.com/office/drawing/2014/main" id="{2FF7B5AC-586D-474E-AEE9-C8E1D27E132F}"/>
              </a:ext>
            </a:extLst>
          </p:cNvPr>
          <p:cNvGrpSpPr/>
          <p:nvPr/>
        </p:nvGrpSpPr>
        <p:grpSpPr>
          <a:xfrm>
            <a:off x="8932676" y="1885071"/>
            <a:ext cx="322250" cy="326572"/>
            <a:chOff x="8535988" y="2424113"/>
            <a:chExt cx="828675" cy="839787"/>
          </a:xfrm>
          <a:solidFill>
            <a:schemeClr val="tx1"/>
          </a:solidFill>
        </p:grpSpPr>
        <p:sp>
          <p:nvSpPr>
            <p:cNvPr id="252" name="Rectangle 5">
              <a:extLst>
                <a:ext uri="{FF2B5EF4-FFF2-40B4-BE49-F238E27FC236}">
                  <a16:creationId xmlns="" xmlns:a16="http://schemas.microsoft.com/office/drawing/2014/main" id="{4A250F88-1C49-4112-AF67-0CE05DFFD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4263" y="2925763"/>
              <a:ext cx="4937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Rectangle 6">
              <a:extLst>
                <a:ext uri="{FF2B5EF4-FFF2-40B4-BE49-F238E27FC236}">
                  <a16:creationId xmlns="" xmlns:a16="http://schemas.microsoft.com/office/drawing/2014/main" id="{1CCAB046-7A6E-4640-8455-6B152AE06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4263" y="2762250"/>
              <a:ext cx="95250" cy="147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Rectangle 7">
              <a:extLst>
                <a:ext uri="{FF2B5EF4-FFF2-40B4-BE49-F238E27FC236}">
                  <a16:creationId xmlns="" xmlns:a16="http://schemas.microsoft.com/office/drawing/2014/main" id="{A5D1F858-C567-453B-9C4C-BDF7FB602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6026" y="2693988"/>
              <a:ext cx="95250" cy="215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Rectangle 8">
              <a:extLst>
                <a:ext uri="{FF2B5EF4-FFF2-40B4-BE49-F238E27FC236}">
                  <a16:creationId xmlns="" xmlns:a16="http://schemas.microsoft.com/office/drawing/2014/main" id="{EA9D5D81-BC2F-44FA-A6A9-1DE591DCA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9376" y="2613025"/>
              <a:ext cx="95250" cy="296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Rectangle 9">
              <a:extLst>
                <a:ext uri="{FF2B5EF4-FFF2-40B4-BE49-F238E27FC236}">
                  <a16:creationId xmlns="" xmlns:a16="http://schemas.microsoft.com/office/drawing/2014/main" id="{8BCE4190-EFA4-4C71-85AF-A72D8F35E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2726" y="2720975"/>
              <a:ext cx="98425" cy="1889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10">
              <a:extLst>
                <a:ext uri="{FF2B5EF4-FFF2-40B4-BE49-F238E27FC236}">
                  <a16:creationId xmlns="" xmlns:a16="http://schemas.microsoft.com/office/drawing/2014/main" id="{66DF9E90-1838-4924-AF83-BC13B1E75D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5988" y="2424113"/>
              <a:ext cx="828675" cy="669925"/>
            </a:xfrm>
            <a:custGeom>
              <a:avLst/>
              <a:gdLst>
                <a:gd name="T0" fmla="*/ 188 w 218"/>
                <a:gd name="T1" fmla="*/ 13 h 176"/>
                <a:gd name="T2" fmla="*/ 146 w 218"/>
                <a:gd name="T3" fmla="*/ 13 h 176"/>
                <a:gd name="T4" fmla="*/ 132 w 218"/>
                <a:gd name="T5" fmla="*/ 0 h 176"/>
                <a:gd name="T6" fmla="*/ 86 w 218"/>
                <a:gd name="T7" fmla="*/ 0 h 176"/>
                <a:gd name="T8" fmla="*/ 72 w 218"/>
                <a:gd name="T9" fmla="*/ 13 h 176"/>
                <a:gd name="T10" fmla="*/ 30 w 218"/>
                <a:gd name="T11" fmla="*/ 13 h 176"/>
                <a:gd name="T12" fmla="*/ 0 w 218"/>
                <a:gd name="T13" fmla="*/ 43 h 176"/>
                <a:gd name="T14" fmla="*/ 0 w 218"/>
                <a:gd name="T15" fmla="*/ 146 h 176"/>
                <a:gd name="T16" fmla="*/ 30 w 218"/>
                <a:gd name="T17" fmla="*/ 176 h 176"/>
                <a:gd name="T18" fmla="*/ 188 w 218"/>
                <a:gd name="T19" fmla="*/ 176 h 176"/>
                <a:gd name="T20" fmla="*/ 218 w 218"/>
                <a:gd name="T21" fmla="*/ 146 h 176"/>
                <a:gd name="T22" fmla="*/ 218 w 218"/>
                <a:gd name="T23" fmla="*/ 43 h 176"/>
                <a:gd name="T24" fmla="*/ 188 w 218"/>
                <a:gd name="T25" fmla="*/ 13 h 176"/>
                <a:gd name="T26" fmla="*/ 200 w 218"/>
                <a:gd name="T27" fmla="*/ 146 h 176"/>
                <a:gd name="T28" fmla="*/ 188 w 218"/>
                <a:gd name="T29" fmla="*/ 158 h 176"/>
                <a:gd name="T30" fmla="*/ 30 w 218"/>
                <a:gd name="T31" fmla="*/ 158 h 176"/>
                <a:gd name="T32" fmla="*/ 18 w 218"/>
                <a:gd name="T33" fmla="*/ 146 h 176"/>
                <a:gd name="T34" fmla="*/ 18 w 218"/>
                <a:gd name="T35" fmla="*/ 43 h 176"/>
                <a:gd name="T36" fmla="*/ 30 w 218"/>
                <a:gd name="T37" fmla="*/ 31 h 176"/>
                <a:gd name="T38" fmla="*/ 188 w 218"/>
                <a:gd name="T39" fmla="*/ 31 h 176"/>
                <a:gd name="T40" fmla="*/ 200 w 218"/>
                <a:gd name="T41" fmla="*/ 43 h 176"/>
                <a:gd name="T42" fmla="*/ 200 w 218"/>
                <a:gd name="T43" fmla="*/ 14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8" h="176">
                  <a:moveTo>
                    <a:pt x="188" y="13"/>
                  </a:moveTo>
                  <a:cubicBezTo>
                    <a:pt x="146" y="13"/>
                    <a:pt x="146" y="13"/>
                    <a:pt x="146" y="13"/>
                  </a:cubicBezTo>
                  <a:cubicBezTo>
                    <a:pt x="145" y="6"/>
                    <a:pt x="139" y="0"/>
                    <a:pt x="132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9" y="0"/>
                    <a:pt x="73" y="6"/>
                    <a:pt x="72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13" y="13"/>
                    <a:pt x="0" y="26"/>
                    <a:pt x="0" y="43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62"/>
                    <a:pt x="13" y="176"/>
                    <a:pt x="30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205" y="176"/>
                    <a:pt x="218" y="162"/>
                    <a:pt x="218" y="146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8" y="26"/>
                    <a:pt x="205" y="13"/>
                    <a:pt x="188" y="13"/>
                  </a:cubicBezTo>
                  <a:close/>
                  <a:moveTo>
                    <a:pt x="200" y="146"/>
                  </a:moveTo>
                  <a:cubicBezTo>
                    <a:pt x="200" y="152"/>
                    <a:pt x="195" y="158"/>
                    <a:pt x="188" y="158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4" y="158"/>
                    <a:pt x="18" y="152"/>
                    <a:pt x="18" y="146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36"/>
                    <a:pt x="24" y="31"/>
                    <a:pt x="30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95" y="31"/>
                    <a:pt x="200" y="36"/>
                    <a:pt x="200" y="43"/>
                  </a:cubicBezTo>
                  <a:lnTo>
                    <a:pt x="200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11">
              <a:extLst>
                <a:ext uri="{FF2B5EF4-FFF2-40B4-BE49-F238E27FC236}">
                  <a16:creationId xmlns="" xmlns:a16="http://schemas.microsoft.com/office/drawing/2014/main" id="{AD015B58-354E-476E-B8C5-E98B91AE8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3127375"/>
              <a:ext cx="136525" cy="136525"/>
            </a:xfrm>
            <a:custGeom>
              <a:avLst/>
              <a:gdLst>
                <a:gd name="T0" fmla="*/ 2 w 36"/>
                <a:gd name="T1" fmla="*/ 22 h 36"/>
                <a:gd name="T2" fmla="*/ 6 w 36"/>
                <a:gd name="T3" fmla="*/ 35 h 36"/>
                <a:gd name="T4" fmla="*/ 10 w 36"/>
                <a:gd name="T5" fmla="*/ 36 h 36"/>
                <a:gd name="T6" fmla="*/ 18 w 36"/>
                <a:gd name="T7" fmla="*/ 31 h 36"/>
                <a:gd name="T8" fmla="*/ 36 w 36"/>
                <a:gd name="T9" fmla="*/ 0 h 36"/>
                <a:gd name="T10" fmla="*/ 15 w 36"/>
                <a:gd name="T11" fmla="*/ 0 h 36"/>
                <a:gd name="T12" fmla="*/ 2 w 36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2" y="22"/>
                  </a:moveTo>
                  <a:cubicBezTo>
                    <a:pt x="0" y="26"/>
                    <a:pt x="1" y="32"/>
                    <a:pt x="6" y="35"/>
                  </a:cubicBezTo>
                  <a:cubicBezTo>
                    <a:pt x="7" y="35"/>
                    <a:pt x="9" y="36"/>
                    <a:pt x="10" y="36"/>
                  </a:cubicBezTo>
                  <a:cubicBezTo>
                    <a:pt x="14" y="36"/>
                    <a:pt x="17" y="34"/>
                    <a:pt x="18" y="3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12">
              <a:extLst>
                <a:ext uri="{FF2B5EF4-FFF2-40B4-BE49-F238E27FC236}">
                  <a16:creationId xmlns="" xmlns:a16="http://schemas.microsoft.com/office/drawing/2014/main" id="{D2C33A08-8F56-41DD-8A88-1E3FBBE4D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3127375"/>
              <a:ext cx="136525" cy="136525"/>
            </a:xfrm>
            <a:custGeom>
              <a:avLst/>
              <a:gdLst>
                <a:gd name="T0" fmla="*/ 21 w 36"/>
                <a:gd name="T1" fmla="*/ 0 h 36"/>
                <a:gd name="T2" fmla="*/ 0 w 36"/>
                <a:gd name="T3" fmla="*/ 0 h 36"/>
                <a:gd name="T4" fmla="*/ 18 w 36"/>
                <a:gd name="T5" fmla="*/ 31 h 36"/>
                <a:gd name="T6" fmla="*/ 26 w 36"/>
                <a:gd name="T7" fmla="*/ 36 h 36"/>
                <a:gd name="T8" fmla="*/ 30 w 36"/>
                <a:gd name="T9" fmla="*/ 35 h 36"/>
                <a:gd name="T10" fmla="*/ 34 w 36"/>
                <a:gd name="T11" fmla="*/ 22 h 36"/>
                <a:gd name="T12" fmla="*/ 21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4"/>
                    <a:pt x="23" y="36"/>
                    <a:pt x="26" y="36"/>
                  </a:cubicBezTo>
                  <a:cubicBezTo>
                    <a:pt x="27" y="36"/>
                    <a:pt x="29" y="35"/>
                    <a:pt x="30" y="35"/>
                  </a:cubicBezTo>
                  <a:cubicBezTo>
                    <a:pt x="35" y="32"/>
                    <a:pt x="36" y="26"/>
                    <a:pt x="34" y="22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="" xmlns:a16="http://schemas.microsoft.com/office/drawing/2014/main" id="{58CF4A97-BB06-4D4C-8290-68A7FB8FA215}"/>
              </a:ext>
            </a:extLst>
          </p:cNvPr>
          <p:cNvGrpSpPr/>
          <p:nvPr/>
        </p:nvGrpSpPr>
        <p:grpSpPr>
          <a:xfrm>
            <a:off x="7319151" y="2538927"/>
            <a:ext cx="325255" cy="302500"/>
            <a:chOff x="3338513" y="696913"/>
            <a:chExt cx="771525" cy="717550"/>
          </a:xfrm>
          <a:solidFill>
            <a:schemeClr val="tx1"/>
          </a:solidFill>
        </p:grpSpPr>
        <p:sp>
          <p:nvSpPr>
            <p:cNvPr id="261" name="Freeform 23">
              <a:extLst>
                <a:ext uri="{FF2B5EF4-FFF2-40B4-BE49-F238E27FC236}">
                  <a16:creationId xmlns="" xmlns:a16="http://schemas.microsoft.com/office/drawing/2014/main" id="{25E9F786-6035-4856-A73C-F718B41A4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696913"/>
              <a:ext cx="523875" cy="717550"/>
            </a:xfrm>
            <a:custGeom>
              <a:avLst/>
              <a:gdLst>
                <a:gd name="T0" fmla="*/ 115 w 125"/>
                <a:gd name="T1" fmla="*/ 63 h 171"/>
                <a:gd name="T2" fmla="*/ 69 w 125"/>
                <a:gd name="T3" fmla="*/ 63 h 171"/>
                <a:gd name="T4" fmla="*/ 85 w 125"/>
                <a:gd name="T5" fmla="*/ 32 h 171"/>
                <a:gd name="T6" fmla="*/ 74 w 125"/>
                <a:gd name="T7" fmla="*/ 0 h 171"/>
                <a:gd name="T8" fmla="*/ 61 w 125"/>
                <a:gd name="T9" fmla="*/ 21 h 171"/>
                <a:gd name="T10" fmla="*/ 37 w 125"/>
                <a:gd name="T11" fmla="*/ 53 h 171"/>
                <a:gd name="T12" fmla="*/ 0 w 125"/>
                <a:gd name="T13" fmla="*/ 70 h 171"/>
                <a:gd name="T14" fmla="*/ 0 w 125"/>
                <a:gd name="T15" fmla="*/ 71 h 171"/>
                <a:gd name="T16" fmla="*/ 0 w 125"/>
                <a:gd name="T17" fmla="*/ 148 h 171"/>
                <a:gd name="T18" fmla="*/ 26 w 125"/>
                <a:gd name="T19" fmla="*/ 155 h 171"/>
                <a:gd name="T20" fmla="*/ 76 w 125"/>
                <a:gd name="T21" fmla="*/ 171 h 171"/>
                <a:gd name="T22" fmla="*/ 91 w 125"/>
                <a:gd name="T23" fmla="*/ 147 h 171"/>
                <a:gd name="T24" fmla="*/ 103 w 125"/>
                <a:gd name="T25" fmla="*/ 121 h 171"/>
                <a:gd name="T26" fmla="*/ 107 w 125"/>
                <a:gd name="T27" fmla="*/ 91 h 171"/>
                <a:gd name="T28" fmla="*/ 115 w 125"/>
                <a:gd name="T29" fmla="*/ 6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71">
                  <a:moveTo>
                    <a:pt x="115" y="63"/>
                  </a:moveTo>
                  <a:cubicBezTo>
                    <a:pt x="105" y="57"/>
                    <a:pt x="69" y="63"/>
                    <a:pt x="69" y="63"/>
                  </a:cubicBezTo>
                  <a:cubicBezTo>
                    <a:pt x="75" y="59"/>
                    <a:pt x="85" y="38"/>
                    <a:pt x="85" y="32"/>
                  </a:cubicBezTo>
                  <a:cubicBezTo>
                    <a:pt x="86" y="19"/>
                    <a:pt x="83" y="0"/>
                    <a:pt x="74" y="0"/>
                  </a:cubicBezTo>
                  <a:cubicBezTo>
                    <a:pt x="64" y="0"/>
                    <a:pt x="62" y="16"/>
                    <a:pt x="61" y="21"/>
                  </a:cubicBezTo>
                  <a:cubicBezTo>
                    <a:pt x="59" y="35"/>
                    <a:pt x="46" y="48"/>
                    <a:pt x="37" y="53"/>
                  </a:cubicBezTo>
                  <a:cubicBezTo>
                    <a:pt x="25" y="60"/>
                    <a:pt x="16" y="66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9" y="148"/>
                    <a:pt x="18" y="150"/>
                    <a:pt x="26" y="155"/>
                  </a:cubicBezTo>
                  <a:cubicBezTo>
                    <a:pt x="43" y="164"/>
                    <a:pt x="56" y="171"/>
                    <a:pt x="76" y="171"/>
                  </a:cubicBezTo>
                  <a:cubicBezTo>
                    <a:pt x="106" y="171"/>
                    <a:pt x="103" y="148"/>
                    <a:pt x="91" y="147"/>
                  </a:cubicBezTo>
                  <a:cubicBezTo>
                    <a:pt x="115" y="148"/>
                    <a:pt x="117" y="128"/>
                    <a:pt x="103" y="121"/>
                  </a:cubicBezTo>
                  <a:cubicBezTo>
                    <a:pt x="125" y="121"/>
                    <a:pt x="122" y="93"/>
                    <a:pt x="107" y="91"/>
                  </a:cubicBezTo>
                  <a:cubicBezTo>
                    <a:pt x="124" y="92"/>
                    <a:pt x="125" y="70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Rectangle 24">
              <a:extLst>
                <a:ext uri="{FF2B5EF4-FFF2-40B4-BE49-F238E27FC236}">
                  <a16:creationId xmlns="" xmlns:a16="http://schemas.microsoft.com/office/drawing/2014/main" id="{B6E2C2CF-14C8-47ED-A5C4-FD8C6907A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8513" y="960438"/>
              <a:ext cx="163513" cy="390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="" xmlns:a16="http://schemas.microsoft.com/office/drawing/2014/main" id="{3D811631-8E82-4A63-8589-5A03ADB11B2A}"/>
              </a:ext>
            </a:extLst>
          </p:cNvPr>
          <p:cNvGrpSpPr/>
          <p:nvPr/>
        </p:nvGrpSpPr>
        <p:grpSpPr>
          <a:xfrm>
            <a:off x="3187108" y="1931432"/>
            <a:ext cx="233849" cy="233849"/>
            <a:chOff x="4054476" y="4030663"/>
            <a:chExt cx="239712" cy="239712"/>
          </a:xfrm>
          <a:solidFill>
            <a:schemeClr val="tx1"/>
          </a:solidFill>
        </p:grpSpPr>
        <p:sp>
          <p:nvSpPr>
            <p:cNvPr id="264" name="Freeform 404">
              <a:extLst>
                <a:ext uri="{FF2B5EF4-FFF2-40B4-BE49-F238E27FC236}">
                  <a16:creationId xmlns="" xmlns:a16="http://schemas.microsoft.com/office/drawing/2014/main" id="{C8245460-F09B-4A3D-8F7E-5B12474FE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405">
              <a:extLst>
                <a:ext uri="{FF2B5EF4-FFF2-40B4-BE49-F238E27FC236}">
                  <a16:creationId xmlns="" xmlns:a16="http://schemas.microsoft.com/office/drawing/2014/main" id="{445731DE-B7DD-4DA4-B6EA-8F24BFF34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407">
              <a:extLst>
                <a:ext uri="{FF2B5EF4-FFF2-40B4-BE49-F238E27FC236}">
                  <a16:creationId xmlns="" xmlns:a16="http://schemas.microsoft.com/office/drawing/2014/main" id="{D3AAB281-9259-43F6-A3C6-0DB43C800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4210050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408">
              <a:extLst>
                <a:ext uri="{FF2B5EF4-FFF2-40B4-BE49-F238E27FC236}">
                  <a16:creationId xmlns="" xmlns:a16="http://schemas.microsoft.com/office/drawing/2014/main" id="{285405B1-9DFC-428F-95DC-A161FFDA7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030663"/>
              <a:ext cx="149225" cy="58738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409">
              <a:extLst>
                <a:ext uri="{FF2B5EF4-FFF2-40B4-BE49-F238E27FC236}">
                  <a16:creationId xmlns="" xmlns:a16="http://schemas.microsoft.com/office/drawing/2014/main" id="{ADCC78FA-B2E8-4595-AB1E-6B37A14A4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119563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410">
              <a:extLst>
                <a:ext uri="{FF2B5EF4-FFF2-40B4-BE49-F238E27FC236}">
                  <a16:creationId xmlns="" xmlns:a16="http://schemas.microsoft.com/office/drawing/2014/main" id="{BDD6F961-CC21-4F0D-9024-B00DDA998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4210050"/>
              <a:ext cx="149225" cy="60325"/>
            </a:xfrm>
            <a:custGeom>
              <a:avLst/>
              <a:gdLst>
                <a:gd name="T0" fmla="*/ 38 w 40"/>
                <a:gd name="T1" fmla="*/ 0 h 16"/>
                <a:gd name="T2" fmla="*/ 2 w 40"/>
                <a:gd name="T3" fmla="*/ 0 h 16"/>
                <a:gd name="T4" fmla="*/ 0 w 40"/>
                <a:gd name="T5" fmla="*/ 2 h 16"/>
                <a:gd name="T6" fmla="*/ 0 w 40"/>
                <a:gd name="T7" fmla="*/ 14 h 16"/>
                <a:gd name="T8" fmla="*/ 2 w 40"/>
                <a:gd name="T9" fmla="*/ 16 h 16"/>
                <a:gd name="T10" fmla="*/ 38 w 40"/>
                <a:gd name="T11" fmla="*/ 16 h 16"/>
                <a:gd name="T12" fmla="*/ 40 w 40"/>
                <a:gd name="T13" fmla="*/ 14 h 16"/>
                <a:gd name="T14" fmla="*/ 40 w 40"/>
                <a:gd name="T15" fmla="*/ 2 h 16"/>
                <a:gd name="T16" fmla="*/ 38 w 4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6">
                  <a:moveTo>
                    <a:pt x="3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0" name="Freeform 60">
            <a:extLst>
              <a:ext uri="{FF2B5EF4-FFF2-40B4-BE49-F238E27FC236}">
                <a16:creationId xmlns="" xmlns:a16="http://schemas.microsoft.com/office/drawing/2014/main" id="{4F51ED5D-338B-4105-8E80-8E9A584A0E2A}"/>
              </a:ext>
            </a:extLst>
          </p:cNvPr>
          <p:cNvSpPr>
            <a:spLocks noEditPoints="1"/>
          </p:cNvSpPr>
          <p:nvPr/>
        </p:nvSpPr>
        <p:spPr bwMode="auto">
          <a:xfrm>
            <a:off x="3140440" y="2526583"/>
            <a:ext cx="327188" cy="327188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1" name="Freeform 71">
            <a:extLst>
              <a:ext uri="{FF2B5EF4-FFF2-40B4-BE49-F238E27FC236}">
                <a16:creationId xmlns="" xmlns:a16="http://schemas.microsoft.com/office/drawing/2014/main" id="{256DFC3E-790A-4A96-A235-C49AE5C7D49A}"/>
              </a:ext>
            </a:extLst>
          </p:cNvPr>
          <p:cNvSpPr>
            <a:spLocks noEditPoints="1"/>
          </p:cNvSpPr>
          <p:nvPr/>
        </p:nvSpPr>
        <p:spPr bwMode="auto">
          <a:xfrm>
            <a:off x="5595615" y="2523662"/>
            <a:ext cx="308932" cy="333032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2" name="Group 271">
            <a:extLst>
              <a:ext uri="{FF2B5EF4-FFF2-40B4-BE49-F238E27FC236}">
                <a16:creationId xmlns="" xmlns:a16="http://schemas.microsoft.com/office/drawing/2014/main" id="{C47E16FC-50D3-4C2B-89C7-4EE1D1561927}"/>
              </a:ext>
            </a:extLst>
          </p:cNvPr>
          <p:cNvGrpSpPr/>
          <p:nvPr/>
        </p:nvGrpSpPr>
        <p:grpSpPr>
          <a:xfrm>
            <a:off x="9729525" y="2530180"/>
            <a:ext cx="219667" cy="319994"/>
            <a:chOff x="4899492" y="2743604"/>
            <a:chExt cx="274604" cy="400024"/>
          </a:xfrm>
          <a:solidFill>
            <a:schemeClr val="tx1"/>
          </a:solidFill>
        </p:grpSpPr>
        <p:sp>
          <p:nvSpPr>
            <p:cNvPr id="273" name="Freeform 98">
              <a:extLst>
                <a:ext uri="{FF2B5EF4-FFF2-40B4-BE49-F238E27FC236}">
                  <a16:creationId xmlns="" xmlns:a16="http://schemas.microsoft.com/office/drawing/2014/main" id="{97F45C9B-5351-4046-A67F-E0B1504C7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492" y="2743604"/>
              <a:ext cx="274604" cy="400024"/>
            </a:xfrm>
            <a:custGeom>
              <a:avLst/>
              <a:gdLst>
                <a:gd name="T0" fmla="*/ 76 w 88"/>
                <a:gd name="T1" fmla="*/ 0 h 128"/>
                <a:gd name="T2" fmla="*/ 12 w 88"/>
                <a:gd name="T3" fmla="*/ 0 h 128"/>
                <a:gd name="T4" fmla="*/ 0 w 88"/>
                <a:gd name="T5" fmla="*/ 12 h 128"/>
                <a:gd name="T6" fmla="*/ 0 w 88"/>
                <a:gd name="T7" fmla="*/ 116 h 128"/>
                <a:gd name="T8" fmla="*/ 12 w 88"/>
                <a:gd name="T9" fmla="*/ 128 h 128"/>
                <a:gd name="T10" fmla="*/ 76 w 88"/>
                <a:gd name="T11" fmla="*/ 128 h 128"/>
                <a:gd name="T12" fmla="*/ 88 w 88"/>
                <a:gd name="T13" fmla="*/ 116 h 128"/>
                <a:gd name="T14" fmla="*/ 88 w 88"/>
                <a:gd name="T15" fmla="*/ 12 h 128"/>
                <a:gd name="T16" fmla="*/ 76 w 88"/>
                <a:gd name="T17" fmla="*/ 0 h 128"/>
                <a:gd name="T18" fmla="*/ 80 w 88"/>
                <a:gd name="T19" fmla="*/ 116 h 128"/>
                <a:gd name="T20" fmla="*/ 76 w 88"/>
                <a:gd name="T21" fmla="*/ 120 h 128"/>
                <a:gd name="T22" fmla="*/ 12 w 88"/>
                <a:gd name="T23" fmla="*/ 120 h 128"/>
                <a:gd name="T24" fmla="*/ 8 w 88"/>
                <a:gd name="T25" fmla="*/ 116 h 128"/>
                <a:gd name="T26" fmla="*/ 8 w 88"/>
                <a:gd name="T27" fmla="*/ 108 h 128"/>
                <a:gd name="T28" fmla="*/ 80 w 88"/>
                <a:gd name="T29" fmla="*/ 108 h 128"/>
                <a:gd name="T30" fmla="*/ 80 w 88"/>
                <a:gd name="T31" fmla="*/ 116 h 128"/>
                <a:gd name="T32" fmla="*/ 80 w 88"/>
                <a:gd name="T33" fmla="*/ 104 h 128"/>
                <a:gd name="T34" fmla="*/ 8 w 88"/>
                <a:gd name="T35" fmla="*/ 104 h 128"/>
                <a:gd name="T36" fmla="*/ 8 w 88"/>
                <a:gd name="T37" fmla="*/ 24 h 128"/>
                <a:gd name="T38" fmla="*/ 80 w 88"/>
                <a:gd name="T39" fmla="*/ 24 h 128"/>
                <a:gd name="T40" fmla="*/ 80 w 88"/>
                <a:gd name="T41" fmla="*/ 104 h 128"/>
                <a:gd name="T42" fmla="*/ 80 w 88"/>
                <a:gd name="T43" fmla="*/ 20 h 128"/>
                <a:gd name="T44" fmla="*/ 8 w 88"/>
                <a:gd name="T45" fmla="*/ 20 h 128"/>
                <a:gd name="T46" fmla="*/ 8 w 88"/>
                <a:gd name="T47" fmla="*/ 12 h 128"/>
                <a:gd name="T48" fmla="*/ 12 w 88"/>
                <a:gd name="T49" fmla="*/ 8 h 128"/>
                <a:gd name="T50" fmla="*/ 76 w 88"/>
                <a:gd name="T51" fmla="*/ 8 h 128"/>
                <a:gd name="T52" fmla="*/ 80 w 88"/>
                <a:gd name="T53" fmla="*/ 12 h 128"/>
                <a:gd name="T54" fmla="*/ 80 w 88"/>
                <a:gd name="T55" fmla="*/ 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28">
                  <a:moveTo>
                    <a:pt x="7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83" y="128"/>
                    <a:pt x="88" y="123"/>
                    <a:pt x="88" y="1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lose/>
                  <a:moveTo>
                    <a:pt x="80" y="116"/>
                  </a:moveTo>
                  <a:cubicBezTo>
                    <a:pt x="80" y="118"/>
                    <a:pt x="78" y="120"/>
                    <a:pt x="76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80" y="108"/>
                    <a:pt x="80" y="108"/>
                    <a:pt x="80" y="108"/>
                  </a:cubicBezTo>
                  <a:lnTo>
                    <a:pt x="80" y="116"/>
                  </a:lnTo>
                  <a:close/>
                  <a:moveTo>
                    <a:pt x="80" y="104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0" y="24"/>
                    <a:pt x="80" y="24"/>
                    <a:pt x="80" y="24"/>
                  </a:cubicBezTo>
                  <a:lnTo>
                    <a:pt x="80" y="104"/>
                  </a:lnTo>
                  <a:close/>
                  <a:moveTo>
                    <a:pt x="80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lnTo>
                    <a:pt x="8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99">
              <a:extLst>
                <a:ext uri="{FF2B5EF4-FFF2-40B4-BE49-F238E27FC236}">
                  <a16:creationId xmlns="" xmlns:a16="http://schemas.microsoft.com/office/drawing/2014/main" id="{DC9A2509-F05F-4BFB-9370-8E02579D7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709" y="2780570"/>
              <a:ext cx="50168" cy="13202"/>
            </a:xfrm>
            <a:custGeom>
              <a:avLst/>
              <a:gdLst>
                <a:gd name="T0" fmla="*/ 16 w 16"/>
                <a:gd name="T1" fmla="*/ 2 h 4"/>
                <a:gd name="T2" fmla="*/ 14 w 16"/>
                <a:gd name="T3" fmla="*/ 4 h 4"/>
                <a:gd name="T4" fmla="*/ 2 w 16"/>
                <a:gd name="T5" fmla="*/ 4 h 4"/>
                <a:gd name="T6" fmla="*/ 0 w 16"/>
                <a:gd name="T7" fmla="*/ 2 h 4"/>
                <a:gd name="T8" fmla="*/ 0 w 16"/>
                <a:gd name="T9" fmla="*/ 2 h 4"/>
                <a:gd name="T10" fmla="*/ 2 w 16"/>
                <a:gd name="T11" fmla="*/ 0 h 4"/>
                <a:gd name="T12" fmla="*/ 14 w 16"/>
                <a:gd name="T13" fmla="*/ 0 h 4"/>
                <a:gd name="T14" fmla="*/ 16 w 16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">
                  <a:moveTo>
                    <a:pt x="16" y="2"/>
                  </a:moveTo>
                  <a:cubicBezTo>
                    <a:pt x="16" y="3"/>
                    <a:pt x="15" y="4"/>
                    <a:pt x="1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100">
              <a:extLst>
                <a:ext uri="{FF2B5EF4-FFF2-40B4-BE49-F238E27FC236}">
                  <a16:creationId xmlns="" xmlns:a16="http://schemas.microsoft.com/office/drawing/2014/main" id="{31FAFD0A-B8F7-433A-A9E6-76A2AC289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591" y="3093459"/>
              <a:ext cx="25084" cy="11882"/>
            </a:xfrm>
            <a:custGeom>
              <a:avLst/>
              <a:gdLst>
                <a:gd name="T0" fmla="*/ 8 w 8"/>
                <a:gd name="T1" fmla="*/ 2 h 4"/>
                <a:gd name="T2" fmla="*/ 6 w 8"/>
                <a:gd name="T3" fmla="*/ 4 h 4"/>
                <a:gd name="T4" fmla="*/ 2 w 8"/>
                <a:gd name="T5" fmla="*/ 4 h 4"/>
                <a:gd name="T6" fmla="*/ 0 w 8"/>
                <a:gd name="T7" fmla="*/ 2 h 4"/>
                <a:gd name="T8" fmla="*/ 0 w 8"/>
                <a:gd name="T9" fmla="*/ 2 h 4"/>
                <a:gd name="T10" fmla="*/ 2 w 8"/>
                <a:gd name="T11" fmla="*/ 0 h 4"/>
                <a:gd name="T12" fmla="*/ 6 w 8"/>
                <a:gd name="T13" fmla="*/ 0 h 4"/>
                <a:gd name="T14" fmla="*/ 8 w 8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cubicBezTo>
                    <a:pt x="8" y="3"/>
                    <a:pt x="7" y="4"/>
                    <a:pt x="6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92428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578F9157-D7F7-4010-81CE-CC0F3884AD29}"/>
              </a:ext>
            </a:extLst>
          </p:cNvPr>
          <p:cNvGrpSpPr/>
          <p:nvPr/>
        </p:nvGrpSpPr>
        <p:grpSpPr>
          <a:xfrm>
            <a:off x="3167582" y="1717827"/>
            <a:ext cx="232225" cy="333757"/>
            <a:chOff x="9132888" y="2062163"/>
            <a:chExt cx="341312" cy="490537"/>
          </a:xfrm>
          <a:solidFill>
            <a:schemeClr val="tx1"/>
          </a:solidFill>
        </p:grpSpPr>
        <p:sp>
          <p:nvSpPr>
            <p:cNvPr id="4" name="Freeform 326">
              <a:extLst>
                <a:ext uri="{FF2B5EF4-FFF2-40B4-BE49-F238E27FC236}">
                  <a16:creationId xmlns="" xmlns:a16="http://schemas.microsoft.com/office/drawing/2014/main" id="{3261555F-529D-4ABA-8E23-59DB84F409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32888" y="2062163"/>
              <a:ext cx="341312" cy="490537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327">
              <a:extLst>
                <a:ext uri="{FF2B5EF4-FFF2-40B4-BE49-F238E27FC236}">
                  <a16:creationId xmlns="" xmlns:a16="http://schemas.microsoft.com/office/drawing/2014/main" id="{0AE04A41-0D74-4DD4-B0E8-040F7ABE2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9088" y="2138363"/>
              <a:ext cx="101600" cy="100012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98DC2215-CED1-422B-A76E-BEC338F7595C}"/>
              </a:ext>
            </a:extLst>
          </p:cNvPr>
          <p:cNvGrpSpPr/>
          <p:nvPr/>
        </p:nvGrpSpPr>
        <p:grpSpPr>
          <a:xfrm>
            <a:off x="8895759" y="1023582"/>
            <a:ext cx="274321" cy="382540"/>
            <a:chOff x="6924675" y="5064125"/>
            <a:chExt cx="346075" cy="482600"/>
          </a:xfrm>
          <a:solidFill>
            <a:schemeClr val="tx1"/>
          </a:solidFill>
        </p:grpSpPr>
        <p:sp>
          <p:nvSpPr>
            <p:cNvPr id="7" name="Freeform 331">
              <a:extLst>
                <a:ext uri="{FF2B5EF4-FFF2-40B4-BE49-F238E27FC236}">
                  <a16:creationId xmlns="" xmlns:a16="http://schemas.microsoft.com/office/drawing/2014/main" id="{597C7FBE-9A18-448C-83E4-7BC18CCD8A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675" y="5064125"/>
              <a:ext cx="346075" cy="482600"/>
            </a:xfrm>
            <a:custGeom>
              <a:avLst/>
              <a:gdLst>
                <a:gd name="T0" fmla="*/ 68 w 92"/>
                <a:gd name="T1" fmla="*/ 36 h 128"/>
                <a:gd name="T2" fmla="*/ 60 w 92"/>
                <a:gd name="T3" fmla="*/ 56 h 128"/>
                <a:gd name="T4" fmla="*/ 44 w 92"/>
                <a:gd name="T5" fmla="*/ 20 h 128"/>
                <a:gd name="T6" fmla="*/ 36 w 92"/>
                <a:gd name="T7" fmla="*/ 44 h 128"/>
                <a:gd name="T8" fmla="*/ 4 w 92"/>
                <a:gd name="T9" fmla="*/ 0 h 128"/>
                <a:gd name="T10" fmla="*/ 0 w 92"/>
                <a:gd name="T11" fmla="*/ 92 h 128"/>
                <a:gd name="T12" fmla="*/ 40 w 92"/>
                <a:gd name="T13" fmla="*/ 128 h 128"/>
                <a:gd name="T14" fmla="*/ 86 w 92"/>
                <a:gd name="T15" fmla="*/ 100 h 128"/>
                <a:gd name="T16" fmla="*/ 68 w 92"/>
                <a:gd name="T17" fmla="*/ 36 h 128"/>
                <a:gd name="T18" fmla="*/ 79 w 92"/>
                <a:gd name="T19" fmla="*/ 98 h 128"/>
                <a:gd name="T20" fmla="*/ 40 w 92"/>
                <a:gd name="T21" fmla="*/ 120 h 128"/>
                <a:gd name="T22" fmla="*/ 8 w 92"/>
                <a:gd name="T23" fmla="*/ 92 h 128"/>
                <a:gd name="T24" fmla="*/ 12 w 92"/>
                <a:gd name="T25" fmla="*/ 63 h 128"/>
                <a:gd name="T26" fmla="*/ 16 w 92"/>
                <a:gd name="T27" fmla="*/ 23 h 128"/>
                <a:gd name="T28" fmla="*/ 33 w 92"/>
                <a:gd name="T29" fmla="*/ 63 h 128"/>
                <a:gd name="T30" fmla="*/ 47 w 92"/>
                <a:gd name="T31" fmla="*/ 39 h 128"/>
                <a:gd name="T32" fmla="*/ 52 w 92"/>
                <a:gd name="T33" fmla="*/ 76 h 128"/>
                <a:gd name="T34" fmla="*/ 71 w 92"/>
                <a:gd name="T35" fmla="*/ 54 h 128"/>
                <a:gd name="T36" fmla="*/ 79 w 92"/>
                <a:gd name="T37" fmla="*/ 9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128">
                  <a:moveTo>
                    <a:pt x="68" y="36"/>
                  </a:moveTo>
                  <a:cubicBezTo>
                    <a:pt x="68" y="47"/>
                    <a:pt x="60" y="56"/>
                    <a:pt x="60" y="56"/>
                  </a:cubicBezTo>
                  <a:cubicBezTo>
                    <a:pt x="60" y="36"/>
                    <a:pt x="44" y="20"/>
                    <a:pt x="44" y="20"/>
                  </a:cubicBezTo>
                  <a:cubicBezTo>
                    <a:pt x="44" y="20"/>
                    <a:pt x="44" y="32"/>
                    <a:pt x="36" y="44"/>
                  </a:cubicBezTo>
                  <a:cubicBezTo>
                    <a:pt x="28" y="16"/>
                    <a:pt x="4" y="0"/>
                    <a:pt x="4" y="0"/>
                  </a:cubicBezTo>
                  <a:cubicBezTo>
                    <a:pt x="16" y="44"/>
                    <a:pt x="0" y="60"/>
                    <a:pt x="0" y="92"/>
                  </a:cubicBezTo>
                  <a:cubicBezTo>
                    <a:pt x="0" y="110"/>
                    <a:pt x="16" y="128"/>
                    <a:pt x="40" y="128"/>
                  </a:cubicBezTo>
                  <a:cubicBezTo>
                    <a:pt x="76" y="128"/>
                    <a:pt x="83" y="115"/>
                    <a:pt x="86" y="100"/>
                  </a:cubicBezTo>
                  <a:cubicBezTo>
                    <a:pt x="92" y="80"/>
                    <a:pt x="84" y="56"/>
                    <a:pt x="68" y="36"/>
                  </a:cubicBezTo>
                  <a:close/>
                  <a:moveTo>
                    <a:pt x="79" y="98"/>
                  </a:moveTo>
                  <a:cubicBezTo>
                    <a:pt x="76" y="108"/>
                    <a:pt x="73" y="120"/>
                    <a:pt x="40" y="120"/>
                  </a:cubicBezTo>
                  <a:cubicBezTo>
                    <a:pt x="20" y="120"/>
                    <a:pt x="8" y="106"/>
                    <a:pt x="8" y="92"/>
                  </a:cubicBezTo>
                  <a:cubicBezTo>
                    <a:pt x="8" y="81"/>
                    <a:pt x="10" y="72"/>
                    <a:pt x="12" y="63"/>
                  </a:cubicBezTo>
                  <a:cubicBezTo>
                    <a:pt x="15" y="51"/>
                    <a:pt x="17" y="39"/>
                    <a:pt x="16" y="23"/>
                  </a:cubicBezTo>
                  <a:cubicBezTo>
                    <a:pt x="29" y="40"/>
                    <a:pt x="33" y="63"/>
                    <a:pt x="33" y="63"/>
                  </a:cubicBezTo>
                  <a:cubicBezTo>
                    <a:pt x="33" y="63"/>
                    <a:pt x="44" y="47"/>
                    <a:pt x="47" y="39"/>
                  </a:cubicBezTo>
                  <a:cubicBezTo>
                    <a:pt x="50" y="44"/>
                    <a:pt x="52" y="60"/>
                    <a:pt x="52" y="76"/>
                  </a:cubicBezTo>
                  <a:cubicBezTo>
                    <a:pt x="52" y="76"/>
                    <a:pt x="63" y="67"/>
                    <a:pt x="71" y="54"/>
                  </a:cubicBezTo>
                  <a:cubicBezTo>
                    <a:pt x="79" y="69"/>
                    <a:pt x="82" y="85"/>
                    <a:pt x="79" y="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332">
              <a:extLst>
                <a:ext uri="{FF2B5EF4-FFF2-40B4-BE49-F238E27FC236}">
                  <a16:creationId xmlns="" xmlns:a16="http://schemas.microsoft.com/office/drawing/2014/main" id="{6DB8FEB7-9215-4C3D-8993-47F87778A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825" y="5272088"/>
              <a:ext cx="214313" cy="173038"/>
            </a:xfrm>
            <a:custGeom>
              <a:avLst/>
              <a:gdLst>
                <a:gd name="T0" fmla="*/ 55 w 57"/>
                <a:gd name="T1" fmla="*/ 12 h 46"/>
                <a:gd name="T2" fmla="*/ 51 w 57"/>
                <a:gd name="T3" fmla="*/ 16 h 46"/>
                <a:gd name="T4" fmla="*/ 32 w 57"/>
                <a:gd name="T5" fmla="*/ 31 h 46"/>
                <a:gd name="T6" fmla="*/ 30 w 57"/>
                <a:gd name="T7" fmla="*/ 14 h 46"/>
                <a:gd name="T8" fmla="*/ 30 w 57"/>
                <a:gd name="T9" fmla="*/ 7 h 46"/>
                <a:gd name="T10" fmla="*/ 24 w 57"/>
                <a:gd name="T11" fmla="*/ 16 h 46"/>
                <a:gd name="T12" fmla="*/ 17 w 57"/>
                <a:gd name="T13" fmla="*/ 26 h 46"/>
                <a:gd name="T14" fmla="*/ 9 w 57"/>
                <a:gd name="T15" fmla="*/ 5 h 46"/>
                <a:gd name="T16" fmla="*/ 7 w 57"/>
                <a:gd name="T17" fmla="*/ 0 h 46"/>
                <a:gd name="T18" fmla="*/ 5 w 57"/>
                <a:gd name="T19" fmla="*/ 6 h 46"/>
                <a:gd name="T20" fmla="*/ 0 w 57"/>
                <a:gd name="T21" fmla="*/ 40 h 46"/>
                <a:gd name="T22" fmla="*/ 2 w 57"/>
                <a:gd name="T23" fmla="*/ 42 h 46"/>
                <a:gd name="T24" fmla="*/ 4 w 57"/>
                <a:gd name="T25" fmla="*/ 40 h 46"/>
                <a:gd name="T26" fmla="*/ 7 w 57"/>
                <a:gd name="T27" fmla="*/ 12 h 46"/>
                <a:gd name="T28" fmla="*/ 15 w 57"/>
                <a:gd name="T29" fmla="*/ 31 h 46"/>
                <a:gd name="T30" fmla="*/ 16 w 57"/>
                <a:gd name="T31" fmla="*/ 34 h 46"/>
                <a:gd name="T32" fmla="*/ 18 w 57"/>
                <a:gd name="T33" fmla="*/ 31 h 46"/>
                <a:gd name="T34" fmla="*/ 26 w 57"/>
                <a:gd name="T35" fmla="*/ 20 h 46"/>
                <a:gd name="T36" fmla="*/ 29 w 57"/>
                <a:gd name="T37" fmla="*/ 34 h 46"/>
                <a:gd name="T38" fmla="*/ 30 w 57"/>
                <a:gd name="T39" fmla="*/ 37 h 46"/>
                <a:gd name="T40" fmla="*/ 32 w 57"/>
                <a:gd name="T41" fmla="*/ 36 h 46"/>
                <a:gd name="T42" fmla="*/ 52 w 57"/>
                <a:gd name="T43" fmla="*/ 21 h 46"/>
                <a:gd name="T44" fmla="*/ 49 w 57"/>
                <a:gd name="T45" fmla="*/ 43 h 46"/>
                <a:gd name="T46" fmla="*/ 51 w 57"/>
                <a:gd name="T47" fmla="*/ 45 h 46"/>
                <a:gd name="T48" fmla="*/ 51 w 57"/>
                <a:gd name="T49" fmla="*/ 46 h 46"/>
                <a:gd name="T50" fmla="*/ 53 w 57"/>
                <a:gd name="T51" fmla="*/ 44 h 46"/>
                <a:gd name="T52" fmla="*/ 55 w 57"/>
                <a:gd name="T53" fmla="*/ 16 h 46"/>
                <a:gd name="T54" fmla="*/ 55 w 57"/>
                <a:gd name="T55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7" h="46">
                  <a:moveTo>
                    <a:pt x="55" y="12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47" y="21"/>
                    <a:pt x="43" y="26"/>
                    <a:pt x="32" y="31"/>
                  </a:cubicBezTo>
                  <a:cubicBezTo>
                    <a:pt x="31" y="26"/>
                    <a:pt x="30" y="21"/>
                    <a:pt x="30" y="1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1" y="20"/>
                    <a:pt x="20" y="22"/>
                    <a:pt x="17" y="26"/>
                  </a:cubicBezTo>
                  <a:cubicBezTo>
                    <a:pt x="13" y="17"/>
                    <a:pt x="11" y="11"/>
                    <a:pt x="9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3"/>
                    <a:pt x="0" y="21"/>
                    <a:pt x="0" y="40"/>
                  </a:cubicBezTo>
                  <a:cubicBezTo>
                    <a:pt x="0" y="41"/>
                    <a:pt x="0" y="42"/>
                    <a:pt x="2" y="42"/>
                  </a:cubicBezTo>
                  <a:cubicBezTo>
                    <a:pt x="3" y="42"/>
                    <a:pt x="4" y="41"/>
                    <a:pt x="4" y="40"/>
                  </a:cubicBezTo>
                  <a:cubicBezTo>
                    <a:pt x="4" y="25"/>
                    <a:pt x="5" y="18"/>
                    <a:pt x="7" y="12"/>
                  </a:cubicBezTo>
                  <a:cubicBezTo>
                    <a:pt x="9" y="17"/>
                    <a:pt x="12" y="23"/>
                    <a:pt x="15" y="3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2" y="27"/>
                    <a:pt x="24" y="24"/>
                    <a:pt x="26" y="20"/>
                  </a:cubicBezTo>
                  <a:cubicBezTo>
                    <a:pt x="27" y="26"/>
                    <a:pt x="28" y="30"/>
                    <a:pt x="29" y="34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31"/>
                    <a:pt x="48" y="26"/>
                    <a:pt x="52" y="21"/>
                  </a:cubicBezTo>
                  <a:cubicBezTo>
                    <a:pt x="53" y="29"/>
                    <a:pt x="52" y="37"/>
                    <a:pt x="49" y="43"/>
                  </a:cubicBezTo>
                  <a:cubicBezTo>
                    <a:pt x="49" y="44"/>
                    <a:pt x="49" y="45"/>
                    <a:pt x="51" y="45"/>
                  </a:cubicBezTo>
                  <a:cubicBezTo>
                    <a:pt x="51" y="45"/>
                    <a:pt x="51" y="46"/>
                    <a:pt x="51" y="46"/>
                  </a:cubicBezTo>
                  <a:cubicBezTo>
                    <a:pt x="52" y="46"/>
                    <a:pt x="53" y="45"/>
                    <a:pt x="53" y="44"/>
                  </a:cubicBezTo>
                  <a:cubicBezTo>
                    <a:pt x="56" y="37"/>
                    <a:pt x="57" y="26"/>
                    <a:pt x="55" y="16"/>
                  </a:cubicBezTo>
                  <a:lnTo>
                    <a:pt x="55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A708050-1283-4D71-9EB0-042047566CF2}"/>
              </a:ext>
            </a:extLst>
          </p:cNvPr>
          <p:cNvGrpSpPr/>
          <p:nvPr/>
        </p:nvGrpSpPr>
        <p:grpSpPr>
          <a:xfrm>
            <a:off x="6391179" y="1023582"/>
            <a:ext cx="383799" cy="382541"/>
            <a:chOff x="3959225" y="5064125"/>
            <a:chExt cx="484188" cy="482601"/>
          </a:xfrm>
          <a:solidFill>
            <a:schemeClr val="tx1"/>
          </a:solidFill>
        </p:grpSpPr>
        <p:sp>
          <p:nvSpPr>
            <p:cNvPr id="10" name="Freeform 333">
              <a:extLst>
                <a:ext uri="{FF2B5EF4-FFF2-40B4-BE49-F238E27FC236}">
                  <a16:creationId xmlns="" xmlns:a16="http://schemas.microsoft.com/office/drawing/2014/main" id="{5914A53B-16D9-4F71-BD68-F5F93DE831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334">
              <a:extLst>
                <a:ext uri="{FF2B5EF4-FFF2-40B4-BE49-F238E27FC236}">
                  <a16:creationId xmlns="" xmlns:a16="http://schemas.microsoft.com/office/drawing/2014/main" id="{22AD2F52-7E85-4E97-8366-6586CA4AE5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335">
              <a:extLst>
                <a:ext uri="{FF2B5EF4-FFF2-40B4-BE49-F238E27FC236}">
                  <a16:creationId xmlns="" xmlns:a16="http://schemas.microsoft.com/office/drawing/2014/main" id="{FD02D90A-C05F-46B2-8FC6-9035DD419B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336">
              <a:extLst>
                <a:ext uri="{FF2B5EF4-FFF2-40B4-BE49-F238E27FC236}">
                  <a16:creationId xmlns="" xmlns:a16="http://schemas.microsoft.com/office/drawing/2014/main" id="{53FB9145-A2B6-4875-BF55-6A727AB80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Oval 337">
              <a:extLst>
                <a:ext uri="{FF2B5EF4-FFF2-40B4-BE49-F238E27FC236}">
                  <a16:creationId xmlns="" xmlns:a16="http://schemas.microsoft.com/office/drawing/2014/main" id="{805D5F6C-7DE3-4C01-8CE3-D3DFE3D59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Oval 338">
              <a:extLst>
                <a:ext uri="{FF2B5EF4-FFF2-40B4-BE49-F238E27FC236}">
                  <a16:creationId xmlns="" xmlns:a16="http://schemas.microsoft.com/office/drawing/2014/main" id="{57A80010-CB11-4D46-B4F9-6ABF75DBC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7F0BF42B-6F42-4031-84BC-5253BA875BBB}"/>
              </a:ext>
            </a:extLst>
          </p:cNvPr>
          <p:cNvGrpSpPr/>
          <p:nvPr/>
        </p:nvGrpSpPr>
        <p:grpSpPr>
          <a:xfrm>
            <a:off x="6452209" y="1694065"/>
            <a:ext cx="261738" cy="381282"/>
            <a:chOff x="7902575" y="3140075"/>
            <a:chExt cx="330200" cy="481013"/>
          </a:xfrm>
          <a:solidFill>
            <a:schemeClr val="tx1"/>
          </a:solidFill>
        </p:grpSpPr>
        <p:sp>
          <p:nvSpPr>
            <p:cNvPr id="17" name="Oval 339">
              <a:extLst>
                <a:ext uri="{FF2B5EF4-FFF2-40B4-BE49-F238E27FC236}">
                  <a16:creationId xmlns="" xmlns:a16="http://schemas.microsoft.com/office/drawing/2014/main" id="{E4CB8687-13A0-4234-BB16-3391AC44C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275013"/>
              <a:ext cx="30163" cy="30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Oval 340">
              <a:extLst>
                <a:ext uri="{FF2B5EF4-FFF2-40B4-BE49-F238E27FC236}">
                  <a16:creationId xmlns="" xmlns:a16="http://schemas.microsoft.com/office/drawing/2014/main" id="{C0BB555A-C592-4F94-89CC-8C2A8B0FE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7513" y="3454400"/>
              <a:ext cx="30163" cy="30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Oval 341">
              <a:extLst>
                <a:ext uri="{FF2B5EF4-FFF2-40B4-BE49-F238E27FC236}">
                  <a16:creationId xmlns="" xmlns:a16="http://schemas.microsoft.com/office/drawing/2014/main" id="{9D587278-0775-43B9-A154-576909893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7025" y="3365500"/>
              <a:ext cx="30163" cy="30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Oval 342">
              <a:extLst>
                <a:ext uri="{FF2B5EF4-FFF2-40B4-BE49-F238E27FC236}">
                  <a16:creationId xmlns="" xmlns:a16="http://schemas.microsoft.com/office/drawing/2014/main" id="{E8446FE2-253C-4812-B201-AF433B1FB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8000" y="3365500"/>
              <a:ext cx="30163" cy="301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343">
              <a:extLst>
                <a:ext uri="{FF2B5EF4-FFF2-40B4-BE49-F238E27FC236}">
                  <a16:creationId xmlns="" xmlns:a16="http://schemas.microsoft.com/office/drawing/2014/main" id="{15D5984D-37B3-4848-A73E-3C90AC69C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44">
              <a:extLst>
                <a:ext uri="{FF2B5EF4-FFF2-40B4-BE49-F238E27FC236}">
                  <a16:creationId xmlns="" xmlns:a16="http://schemas.microsoft.com/office/drawing/2014/main" id="{D851B45C-5D23-49E6-8F4E-9744FE10B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4013" y="3300413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345">
              <a:extLst>
                <a:ext uri="{FF2B5EF4-FFF2-40B4-BE49-F238E27FC236}">
                  <a16:creationId xmlns="" xmlns:a16="http://schemas.microsoft.com/office/drawing/2014/main" id="{A423A961-9227-4054-B894-A9755A83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013" y="3429000"/>
              <a:ext cx="30163" cy="30163"/>
            </a:xfrm>
            <a:custGeom>
              <a:avLst/>
              <a:gdLst>
                <a:gd name="T0" fmla="*/ 1 w 8"/>
                <a:gd name="T1" fmla="*/ 1 h 8"/>
                <a:gd name="T2" fmla="*/ 1 w 8"/>
                <a:gd name="T3" fmla="*/ 7 h 8"/>
                <a:gd name="T4" fmla="*/ 7 w 8"/>
                <a:gd name="T5" fmla="*/ 7 h 8"/>
                <a:gd name="T6" fmla="*/ 7 w 8"/>
                <a:gd name="T7" fmla="*/ 1 h 8"/>
                <a:gd name="T8" fmla="*/ 1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3" y="8"/>
                    <a:pt x="5" y="8"/>
                    <a:pt x="7" y="7"/>
                  </a:cubicBezTo>
                  <a:cubicBezTo>
                    <a:pt x="8" y="5"/>
                    <a:pt x="8" y="3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46">
              <a:extLst>
                <a:ext uri="{FF2B5EF4-FFF2-40B4-BE49-F238E27FC236}">
                  <a16:creationId xmlns="" xmlns:a16="http://schemas.microsoft.com/office/drawing/2014/main" id="{164B2277-B3E3-43F1-B74B-42B928A329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2575" y="3140075"/>
              <a:ext cx="330200" cy="481013"/>
            </a:xfrm>
            <a:custGeom>
              <a:avLst/>
              <a:gdLst>
                <a:gd name="T0" fmla="*/ 80 w 88"/>
                <a:gd name="T1" fmla="*/ 56 h 128"/>
                <a:gd name="T2" fmla="*/ 79 w 88"/>
                <a:gd name="T3" fmla="*/ 56 h 128"/>
                <a:gd name="T4" fmla="*/ 70 w 88"/>
                <a:gd name="T5" fmla="*/ 38 h 128"/>
                <a:gd name="T6" fmla="*/ 64 w 88"/>
                <a:gd name="T7" fmla="*/ 7 h 128"/>
                <a:gd name="T8" fmla="*/ 56 w 88"/>
                <a:gd name="T9" fmla="*/ 0 h 128"/>
                <a:gd name="T10" fmla="*/ 24 w 88"/>
                <a:gd name="T11" fmla="*/ 0 h 128"/>
                <a:gd name="T12" fmla="*/ 17 w 88"/>
                <a:gd name="T13" fmla="*/ 7 h 128"/>
                <a:gd name="T14" fmla="*/ 11 w 88"/>
                <a:gd name="T15" fmla="*/ 37 h 128"/>
                <a:gd name="T16" fmla="*/ 0 w 88"/>
                <a:gd name="T17" fmla="*/ 64 h 128"/>
                <a:gd name="T18" fmla="*/ 10 w 88"/>
                <a:gd name="T19" fmla="*/ 91 h 128"/>
                <a:gd name="T20" fmla="*/ 16 w 88"/>
                <a:gd name="T21" fmla="*/ 121 h 128"/>
                <a:gd name="T22" fmla="*/ 24 w 88"/>
                <a:gd name="T23" fmla="*/ 128 h 128"/>
                <a:gd name="T24" fmla="*/ 56 w 88"/>
                <a:gd name="T25" fmla="*/ 128 h 128"/>
                <a:gd name="T26" fmla="*/ 64 w 88"/>
                <a:gd name="T27" fmla="*/ 121 h 128"/>
                <a:gd name="T28" fmla="*/ 70 w 88"/>
                <a:gd name="T29" fmla="*/ 91 h 128"/>
                <a:gd name="T30" fmla="*/ 79 w 88"/>
                <a:gd name="T31" fmla="*/ 72 h 128"/>
                <a:gd name="T32" fmla="*/ 80 w 88"/>
                <a:gd name="T33" fmla="*/ 72 h 128"/>
                <a:gd name="T34" fmla="*/ 88 w 88"/>
                <a:gd name="T35" fmla="*/ 64 h 128"/>
                <a:gd name="T36" fmla="*/ 80 w 88"/>
                <a:gd name="T37" fmla="*/ 56 h 128"/>
                <a:gd name="T38" fmla="*/ 24 w 88"/>
                <a:gd name="T39" fmla="*/ 8 h 128"/>
                <a:gd name="T40" fmla="*/ 56 w 88"/>
                <a:gd name="T41" fmla="*/ 8 h 128"/>
                <a:gd name="T42" fmla="*/ 60 w 88"/>
                <a:gd name="T43" fmla="*/ 30 h 128"/>
                <a:gd name="T44" fmla="*/ 40 w 88"/>
                <a:gd name="T45" fmla="*/ 24 h 128"/>
                <a:gd name="T46" fmla="*/ 20 w 88"/>
                <a:gd name="T47" fmla="*/ 30 h 128"/>
                <a:gd name="T48" fmla="*/ 24 w 88"/>
                <a:gd name="T49" fmla="*/ 8 h 128"/>
                <a:gd name="T50" fmla="*/ 56 w 88"/>
                <a:gd name="T51" fmla="*/ 120 h 128"/>
                <a:gd name="T52" fmla="*/ 24 w 88"/>
                <a:gd name="T53" fmla="*/ 120 h 128"/>
                <a:gd name="T54" fmla="*/ 20 w 88"/>
                <a:gd name="T55" fmla="*/ 98 h 128"/>
                <a:gd name="T56" fmla="*/ 40 w 88"/>
                <a:gd name="T57" fmla="*/ 104 h 128"/>
                <a:gd name="T58" fmla="*/ 60 w 88"/>
                <a:gd name="T59" fmla="*/ 98 h 128"/>
                <a:gd name="T60" fmla="*/ 56 w 88"/>
                <a:gd name="T61" fmla="*/ 120 h 128"/>
                <a:gd name="T62" fmla="*/ 40 w 88"/>
                <a:gd name="T63" fmla="*/ 96 h 128"/>
                <a:gd name="T64" fmla="*/ 8 w 88"/>
                <a:gd name="T65" fmla="*/ 64 h 128"/>
                <a:gd name="T66" fmla="*/ 40 w 88"/>
                <a:gd name="T67" fmla="*/ 32 h 128"/>
                <a:gd name="T68" fmla="*/ 72 w 88"/>
                <a:gd name="T69" fmla="*/ 64 h 128"/>
                <a:gd name="T70" fmla="*/ 40 w 88"/>
                <a:gd name="T71" fmla="*/ 9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8" h="128">
                  <a:moveTo>
                    <a:pt x="80" y="56"/>
                  </a:moveTo>
                  <a:cubicBezTo>
                    <a:pt x="80" y="56"/>
                    <a:pt x="79" y="56"/>
                    <a:pt x="79" y="56"/>
                  </a:cubicBezTo>
                  <a:cubicBezTo>
                    <a:pt x="78" y="49"/>
                    <a:pt x="75" y="43"/>
                    <a:pt x="70" y="3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0"/>
                    <a:pt x="17" y="3"/>
                    <a:pt x="17" y="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4" y="44"/>
                    <a:pt x="0" y="53"/>
                    <a:pt x="0" y="64"/>
                  </a:cubicBezTo>
                  <a:cubicBezTo>
                    <a:pt x="0" y="74"/>
                    <a:pt x="4" y="84"/>
                    <a:pt x="10" y="9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7" y="125"/>
                    <a:pt x="20" y="128"/>
                    <a:pt x="24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60" y="128"/>
                    <a:pt x="63" y="125"/>
                    <a:pt x="64" y="12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5"/>
                    <a:pt x="78" y="79"/>
                    <a:pt x="79" y="72"/>
                  </a:cubicBezTo>
                  <a:cubicBezTo>
                    <a:pt x="79" y="72"/>
                    <a:pt x="80" y="72"/>
                    <a:pt x="80" y="72"/>
                  </a:cubicBezTo>
                  <a:cubicBezTo>
                    <a:pt x="84" y="72"/>
                    <a:pt x="88" y="68"/>
                    <a:pt x="88" y="64"/>
                  </a:cubicBezTo>
                  <a:cubicBezTo>
                    <a:pt x="88" y="60"/>
                    <a:pt x="84" y="56"/>
                    <a:pt x="80" y="56"/>
                  </a:cubicBezTo>
                  <a:close/>
                  <a:moveTo>
                    <a:pt x="24" y="8"/>
                  </a:moveTo>
                  <a:cubicBezTo>
                    <a:pt x="56" y="8"/>
                    <a:pt x="56" y="8"/>
                    <a:pt x="56" y="8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5" y="26"/>
                    <a:pt x="48" y="24"/>
                    <a:pt x="40" y="24"/>
                  </a:cubicBezTo>
                  <a:cubicBezTo>
                    <a:pt x="33" y="24"/>
                    <a:pt x="26" y="26"/>
                    <a:pt x="20" y="30"/>
                  </a:cubicBezTo>
                  <a:lnTo>
                    <a:pt x="24" y="8"/>
                  </a:lnTo>
                  <a:close/>
                  <a:moveTo>
                    <a:pt x="56" y="120"/>
                  </a:moveTo>
                  <a:cubicBezTo>
                    <a:pt x="24" y="120"/>
                    <a:pt x="24" y="120"/>
                    <a:pt x="24" y="120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6" y="102"/>
                    <a:pt x="33" y="104"/>
                    <a:pt x="40" y="104"/>
                  </a:cubicBezTo>
                  <a:cubicBezTo>
                    <a:pt x="47" y="104"/>
                    <a:pt x="54" y="102"/>
                    <a:pt x="60" y="98"/>
                  </a:cubicBezTo>
                  <a:lnTo>
                    <a:pt x="56" y="120"/>
                  </a:lnTo>
                  <a:close/>
                  <a:moveTo>
                    <a:pt x="40" y="96"/>
                  </a:moveTo>
                  <a:cubicBezTo>
                    <a:pt x="22" y="96"/>
                    <a:pt x="8" y="82"/>
                    <a:pt x="8" y="64"/>
                  </a:cubicBezTo>
                  <a:cubicBezTo>
                    <a:pt x="8" y="46"/>
                    <a:pt x="22" y="32"/>
                    <a:pt x="40" y="32"/>
                  </a:cubicBezTo>
                  <a:cubicBezTo>
                    <a:pt x="58" y="32"/>
                    <a:pt x="72" y="46"/>
                    <a:pt x="72" y="64"/>
                  </a:cubicBezTo>
                  <a:cubicBezTo>
                    <a:pt x="72" y="82"/>
                    <a:pt x="58" y="96"/>
                    <a:pt x="40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47">
              <a:extLst>
                <a:ext uri="{FF2B5EF4-FFF2-40B4-BE49-F238E27FC236}">
                  <a16:creationId xmlns="" xmlns:a16="http://schemas.microsoft.com/office/drawing/2014/main" id="{04323B70-F55E-4646-9CB6-44ABE7D1E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3305175"/>
              <a:ext cx="90488" cy="90488"/>
            </a:xfrm>
            <a:custGeom>
              <a:avLst/>
              <a:gdLst>
                <a:gd name="T0" fmla="*/ 24 w 24"/>
                <a:gd name="T1" fmla="*/ 0 h 24"/>
                <a:gd name="T2" fmla="*/ 22 w 24"/>
                <a:gd name="T3" fmla="*/ 0 h 24"/>
                <a:gd name="T4" fmla="*/ 1 w 24"/>
                <a:gd name="T5" fmla="*/ 17 h 24"/>
                <a:gd name="T6" fmla="*/ 0 w 24"/>
                <a:gd name="T7" fmla="*/ 20 h 24"/>
                <a:gd name="T8" fmla="*/ 1 w 24"/>
                <a:gd name="T9" fmla="*/ 23 h 24"/>
                <a:gd name="T10" fmla="*/ 4 w 24"/>
                <a:gd name="T11" fmla="*/ 24 h 24"/>
                <a:gd name="T12" fmla="*/ 7 w 24"/>
                <a:gd name="T13" fmla="*/ 23 h 24"/>
                <a:gd name="T14" fmla="*/ 14 w 24"/>
                <a:gd name="T15" fmla="*/ 14 h 24"/>
                <a:gd name="T16" fmla="*/ 24 w 24"/>
                <a:gd name="T17" fmla="*/ 2 h 24"/>
                <a:gd name="T18" fmla="*/ 24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23" y="0"/>
                    <a:pt x="23" y="0"/>
                    <a:pt x="2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CC3535CA-CAF8-4643-A435-E376B7877565}"/>
              </a:ext>
            </a:extLst>
          </p:cNvPr>
          <p:cNvGrpSpPr/>
          <p:nvPr/>
        </p:nvGrpSpPr>
        <p:grpSpPr>
          <a:xfrm>
            <a:off x="5628359" y="1734533"/>
            <a:ext cx="300345" cy="300345"/>
            <a:chOff x="4926013" y="3140075"/>
            <a:chExt cx="481013" cy="481013"/>
          </a:xfrm>
          <a:solidFill>
            <a:schemeClr val="tx1"/>
          </a:solidFill>
        </p:grpSpPr>
        <p:sp>
          <p:nvSpPr>
            <p:cNvPr id="27" name="Freeform 348">
              <a:extLst>
                <a:ext uri="{FF2B5EF4-FFF2-40B4-BE49-F238E27FC236}">
                  <a16:creationId xmlns="" xmlns:a16="http://schemas.microsoft.com/office/drawing/2014/main" id="{3EF20E7B-5679-4ACA-AC6F-8B37A5C79D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6013" y="3140075"/>
              <a:ext cx="481013" cy="481013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49">
              <a:extLst>
                <a:ext uri="{FF2B5EF4-FFF2-40B4-BE49-F238E27FC236}">
                  <a16:creationId xmlns="" xmlns:a16="http://schemas.microsoft.com/office/drawing/2014/main" id="{177D71BF-1CE4-4254-A983-0C230B13F5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0463" y="3530600"/>
              <a:ext cx="44450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9" name="Freeform 350">
            <a:extLst>
              <a:ext uri="{FF2B5EF4-FFF2-40B4-BE49-F238E27FC236}">
                <a16:creationId xmlns="" xmlns:a16="http://schemas.microsoft.com/office/drawing/2014/main" id="{EB3ABDC4-78B5-49DB-89E6-29E0EAC2BA58}"/>
              </a:ext>
            </a:extLst>
          </p:cNvPr>
          <p:cNvSpPr>
            <a:spLocks noEditPoints="1"/>
          </p:cNvSpPr>
          <p:nvPr/>
        </p:nvSpPr>
        <p:spPr bwMode="auto">
          <a:xfrm>
            <a:off x="7240251" y="1072029"/>
            <a:ext cx="381282" cy="285647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86B46415-C9E8-4552-B2FB-DC8330197E4A}"/>
              </a:ext>
            </a:extLst>
          </p:cNvPr>
          <p:cNvGrpSpPr/>
          <p:nvPr/>
        </p:nvGrpSpPr>
        <p:grpSpPr>
          <a:xfrm>
            <a:off x="3941726" y="1048120"/>
            <a:ext cx="383799" cy="333465"/>
            <a:chOff x="2303444" y="6030256"/>
            <a:chExt cx="484188" cy="420688"/>
          </a:xfrm>
          <a:solidFill>
            <a:schemeClr val="tx1"/>
          </a:solidFill>
        </p:grpSpPr>
        <p:sp>
          <p:nvSpPr>
            <p:cNvPr id="31" name="Freeform 354">
              <a:extLst>
                <a:ext uri="{FF2B5EF4-FFF2-40B4-BE49-F238E27FC236}">
                  <a16:creationId xmlns="" xmlns:a16="http://schemas.microsoft.com/office/drawing/2014/main" id="{7B9D30CC-A5FA-4413-B4C6-26E25FBB54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55">
              <a:extLst>
                <a:ext uri="{FF2B5EF4-FFF2-40B4-BE49-F238E27FC236}">
                  <a16:creationId xmlns="" xmlns:a16="http://schemas.microsoft.com/office/drawing/2014/main" id="{EDC46288-4939-4CFB-B3F5-D709A6699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Oval 356">
              <a:extLst>
                <a:ext uri="{FF2B5EF4-FFF2-40B4-BE49-F238E27FC236}">
                  <a16:creationId xmlns="" xmlns:a16="http://schemas.microsoft.com/office/drawing/2014/main" id="{07FDEB6E-0D19-4281-ADD7-BF1F4D809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640A978B-4D71-4E14-8544-A542D7CBA828}"/>
              </a:ext>
            </a:extLst>
          </p:cNvPr>
          <p:cNvGrpSpPr/>
          <p:nvPr/>
        </p:nvGrpSpPr>
        <p:grpSpPr>
          <a:xfrm>
            <a:off x="3092066" y="2304673"/>
            <a:ext cx="383257" cy="381949"/>
            <a:chOff x="8588375" y="100013"/>
            <a:chExt cx="930276" cy="927101"/>
          </a:xfrm>
          <a:solidFill>
            <a:schemeClr val="tx1"/>
          </a:solidFill>
        </p:grpSpPr>
        <p:sp>
          <p:nvSpPr>
            <p:cNvPr id="39" name="Freeform 16">
              <a:extLst>
                <a:ext uri="{FF2B5EF4-FFF2-40B4-BE49-F238E27FC236}">
                  <a16:creationId xmlns="" xmlns:a16="http://schemas.microsoft.com/office/drawing/2014/main" id="{C6940E11-C040-41E6-966E-F48C33707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7">
              <a:extLst>
                <a:ext uri="{FF2B5EF4-FFF2-40B4-BE49-F238E27FC236}">
                  <a16:creationId xmlns="" xmlns:a16="http://schemas.microsoft.com/office/drawing/2014/main" id="{15A3E55B-BB7C-476C-A472-97EB76BF64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8">
              <a:extLst>
                <a:ext uri="{FF2B5EF4-FFF2-40B4-BE49-F238E27FC236}">
                  <a16:creationId xmlns="" xmlns:a16="http://schemas.microsoft.com/office/drawing/2014/main" id="{388EB578-7843-47A3-9FD0-5191395AD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9">
              <a:extLst>
                <a:ext uri="{FF2B5EF4-FFF2-40B4-BE49-F238E27FC236}">
                  <a16:creationId xmlns="" xmlns:a16="http://schemas.microsoft.com/office/drawing/2014/main" id="{1963D7AF-80B1-476A-8E43-D39F39E49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0">
              <a:extLst>
                <a:ext uri="{FF2B5EF4-FFF2-40B4-BE49-F238E27FC236}">
                  <a16:creationId xmlns="" xmlns:a16="http://schemas.microsoft.com/office/drawing/2014/main" id="{CA4ACDC4-2927-44B3-818D-F30F41A35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1">
              <a:extLst>
                <a:ext uri="{FF2B5EF4-FFF2-40B4-BE49-F238E27FC236}">
                  <a16:creationId xmlns="" xmlns:a16="http://schemas.microsoft.com/office/drawing/2014/main" id="{61C3CF67-D462-4141-96E9-E08BA476B1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2">
              <a:extLst>
                <a:ext uri="{FF2B5EF4-FFF2-40B4-BE49-F238E27FC236}">
                  <a16:creationId xmlns="" xmlns:a16="http://schemas.microsoft.com/office/drawing/2014/main" id="{CF42D4B6-4D9E-48C5-B08D-6E671E8F16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23">
              <a:extLst>
                <a:ext uri="{FF2B5EF4-FFF2-40B4-BE49-F238E27FC236}">
                  <a16:creationId xmlns="" xmlns:a16="http://schemas.microsoft.com/office/drawing/2014/main" id="{1DF5E746-312E-4ACA-98C5-610633AEC7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24">
              <a:extLst>
                <a:ext uri="{FF2B5EF4-FFF2-40B4-BE49-F238E27FC236}">
                  <a16:creationId xmlns="" xmlns:a16="http://schemas.microsoft.com/office/drawing/2014/main" id="{6C311C9F-4E26-4951-804F-24CF71C81B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Freeform 5">
            <a:extLst>
              <a:ext uri="{FF2B5EF4-FFF2-40B4-BE49-F238E27FC236}">
                <a16:creationId xmlns="" xmlns:a16="http://schemas.microsoft.com/office/drawing/2014/main" id="{E84CF2BB-DBC2-4581-A265-584FDAF4E371}"/>
              </a:ext>
            </a:extLst>
          </p:cNvPr>
          <p:cNvSpPr>
            <a:spLocks noEditPoints="1"/>
          </p:cNvSpPr>
          <p:nvPr/>
        </p:nvSpPr>
        <p:spPr bwMode="auto">
          <a:xfrm>
            <a:off x="5618947" y="2337295"/>
            <a:ext cx="319166" cy="316705"/>
          </a:xfrm>
          <a:custGeom>
            <a:avLst/>
            <a:gdLst>
              <a:gd name="T0" fmla="*/ 56 w 162"/>
              <a:gd name="T1" fmla="*/ 161 h 161"/>
              <a:gd name="T2" fmla="*/ 56 w 162"/>
              <a:gd name="T3" fmla="*/ 161 h 161"/>
              <a:gd name="T4" fmla="*/ 50 w 162"/>
              <a:gd name="T5" fmla="*/ 158 h 161"/>
              <a:gd name="T6" fmla="*/ 30 w 162"/>
              <a:gd name="T7" fmla="*/ 131 h 161"/>
              <a:gd name="T8" fmla="*/ 3 w 162"/>
              <a:gd name="T9" fmla="*/ 111 h 161"/>
              <a:gd name="T10" fmla="*/ 0 w 162"/>
              <a:gd name="T11" fmla="*/ 105 h 161"/>
              <a:gd name="T12" fmla="*/ 2 w 162"/>
              <a:gd name="T13" fmla="*/ 100 h 161"/>
              <a:gd name="T14" fmla="*/ 13 w 162"/>
              <a:gd name="T15" fmla="*/ 89 h 161"/>
              <a:gd name="T16" fmla="*/ 18 w 162"/>
              <a:gd name="T17" fmla="*/ 87 h 161"/>
              <a:gd name="T18" fmla="*/ 20 w 162"/>
              <a:gd name="T19" fmla="*/ 87 h 161"/>
              <a:gd name="T20" fmla="*/ 39 w 162"/>
              <a:gd name="T21" fmla="*/ 92 h 161"/>
              <a:gd name="T22" fmla="*/ 62 w 162"/>
              <a:gd name="T23" fmla="*/ 69 h 161"/>
              <a:gd name="T24" fmla="*/ 11 w 162"/>
              <a:gd name="T25" fmla="*/ 41 h 161"/>
              <a:gd name="T26" fmla="*/ 7 w 162"/>
              <a:gd name="T27" fmla="*/ 36 h 161"/>
              <a:gd name="T28" fmla="*/ 9 w 162"/>
              <a:gd name="T29" fmla="*/ 29 h 161"/>
              <a:gd name="T30" fmla="*/ 23 w 162"/>
              <a:gd name="T31" fmla="*/ 15 h 161"/>
              <a:gd name="T32" fmla="*/ 30 w 162"/>
              <a:gd name="T33" fmla="*/ 13 h 161"/>
              <a:gd name="T34" fmla="*/ 101 w 162"/>
              <a:gd name="T35" fmla="*/ 30 h 161"/>
              <a:gd name="T36" fmla="*/ 116 w 162"/>
              <a:gd name="T37" fmla="*/ 14 h 161"/>
              <a:gd name="T38" fmla="*/ 146 w 162"/>
              <a:gd name="T39" fmla="*/ 0 h 161"/>
              <a:gd name="T40" fmla="*/ 157 w 162"/>
              <a:gd name="T41" fmla="*/ 4 h 161"/>
              <a:gd name="T42" fmla="*/ 159 w 162"/>
              <a:gd name="T43" fmla="*/ 24 h 161"/>
              <a:gd name="T44" fmla="*/ 147 w 162"/>
              <a:gd name="T45" fmla="*/ 44 h 161"/>
              <a:gd name="T46" fmla="*/ 131 w 162"/>
              <a:gd name="T47" fmla="*/ 61 h 161"/>
              <a:gd name="T48" fmla="*/ 148 w 162"/>
              <a:gd name="T49" fmla="*/ 134 h 161"/>
              <a:gd name="T50" fmla="*/ 145 w 162"/>
              <a:gd name="T51" fmla="*/ 142 h 161"/>
              <a:gd name="T52" fmla="*/ 131 w 162"/>
              <a:gd name="T53" fmla="*/ 153 h 161"/>
              <a:gd name="T54" fmla="*/ 126 w 162"/>
              <a:gd name="T55" fmla="*/ 154 h 161"/>
              <a:gd name="T56" fmla="*/ 124 w 162"/>
              <a:gd name="T57" fmla="*/ 154 h 161"/>
              <a:gd name="T58" fmla="*/ 120 w 162"/>
              <a:gd name="T59" fmla="*/ 150 h 161"/>
              <a:gd name="T60" fmla="*/ 92 w 162"/>
              <a:gd name="T61" fmla="*/ 99 h 161"/>
              <a:gd name="T62" fmla="*/ 69 w 162"/>
              <a:gd name="T63" fmla="*/ 122 h 161"/>
              <a:gd name="T64" fmla="*/ 74 w 162"/>
              <a:gd name="T65" fmla="*/ 141 h 161"/>
              <a:gd name="T66" fmla="*/ 72 w 162"/>
              <a:gd name="T67" fmla="*/ 148 h 161"/>
              <a:gd name="T68" fmla="*/ 62 w 162"/>
              <a:gd name="T69" fmla="*/ 159 h 161"/>
              <a:gd name="T70" fmla="*/ 56 w 162"/>
              <a:gd name="T71" fmla="*/ 161 h 161"/>
              <a:gd name="T72" fmla="*/ 8 w 162"/>
              <a:gd name="T73" fmla="*/ 105 h 161"/>
              <a:gd name="T74" fmla="*/ 36 w 162"/>
              <a:gd name="T75" fmla="*/ 126 h 161"/>
              <a:gd name="T76" fmla="*/ 56 w 162"/>
              <a:gd name="T77" fmla="*/ 153 h 161"/>
              <a:gd name="T78" fmla="*/ 66 w 162"/>
              <a:gd name="T79" fmla="*/ 143 h 161"/>
              <a:gd name="T80" fmla="*/ 60 w 162"/>
              <a:gd name="T81" fmla="*/ 120 h 161"/>
              <a:gd name="T82" fmla="*/ 94 w 162"/>
              <a:gd name="T83" fmla="*/ 86 h 161"/>
              <a:gd name="T84" fmla="*/ 126 w 162"/>
              <a:gd name="T85" fmla="*/ 146 h 161"/>
              <a:gd name="T86" fmla="*/ 140 w 162"/>
              <a:gd name="T87" fmla="*/ 136 h 161"/>
              <a:gd name="T88" fmla="*/ 122 w 162"/>
              <a:gd name="T89" fmla="*/ 58 h 161"/>
              <a:gd name="T90" fmla="*/ 141 w 162"/>
              <a:gd name="T91" fmla="*/ 39 h 161"/>
              <a:gd name="T92" fmla="*/ 152 w 162"/>
              <a:gd name="T93" fmla="*/ 22 h 161"/>
              <a:gd name="T94" fmla="*/ 151 w 162"/>
              <a:gd name="T95" fmla="*/ 10 h 161"/>
              <a:gd name="T96" fmla="*/ 146 w 162"/>
              <a:gd name="T97" fmla="*/ 8 h 161"/>
              <a:gd name="T98" fmla="*/ 122 w 162"/>
              <a:gd name="T99" fmla="*/ 20 h 161"/>
              <a:gd name="T100" fmla="*/ 103 w 162"/>
              <a:gd name="T101" fmla="*/ 39 h 161"/>
              <a:gd name="T102" fmla="*/ 28 w 162"/>
              <a:gd name="T103" fmla="*/ 21 h 161"/>
              <a:gd name="T104" fmla="*/ 15 w 162"/>
              <a:gd name="T105" fmla="*/ 35 h 161"/>
              <a:gd name="T106" fmla="*/ 75 w 162"/>
              <a:gd name="T107" fmla="*/ 67 h 161"/>
              <a:gd name="T108" fmla="*/ 41 w 162"/>
              <a:gd name="T109" fmla="*/ 101 h 161"/>
              <a:gd name="T110" fmla="*/ 18 w 162"/>
              <a:gd name="T111" fmla="*/ 95 h 161"/>
              <a:gd name="T112" fmla="*/ 8 w 162"/>
              <a:gd name="T113" fmla="*/ 10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" h="161">
                <a:moveTo>
                  <a:pt x="56" y="161"/>
                </a:moveTo>
                <a:cubicBezTo>
                  <a:pt x="56" y="161"/>
                  <a:pt x="56" y="161"/>
                  <a:pt x="56" y="161"/>
                </a:cubicBezTo>
                <a:cubicBezTo>
                  <a:pt x="53" y="161"/>
                  <a:pt x="52" y="160"/>
                  <a:pt x="50" y="158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3" y="111"/>
                  <a:pt x="3" y="111"/>
                  <a:pt x="3" y="111"/>
                </a:cubicBezTo>
                <a:cubicBezTo>
                  <a:pt x="1" y="110"/>
                  <a:pt x="0" y="108"/>
                  <a:pt x="0" y="105"/>
                </a:cubicBezTo>
                <a:cubicBezTo>
                  <a:pt x="0" y="103"/>
                  <a:pt x="0" y="101"/>
                  <a:pt x="2" y="100"/>
                </a:cubicBezTo>
                <a:cubicBezTo>
                  <a:pt x="13" y="89"/>
                  <a:pt x="13" y="89"/>
                  <a:pt x="13" y="89"/>
                </a:cubicBezTo>
                <a:cubicBezTo>
                  <a:pt x="14" y="87"/>
                  <a:pt x="16" y="87"/>
                  <a:pt x="18" y="87"/>
                </a:cubicBezTo>
                <a:cubicBezTo>
                  <a:pt x="18" y="87"/>
                  <a:pt x="19" y="87"/>
                  <a:pt x="20" y="87"/>
                </a:cubicBezTo>
                <a:cubicBezTo>
                  <a:pt x="39" y="92"/>
                  <a:pt x="39" y="92"/>
                  <a:pt x="39" y="92"/>
                </a:cubicBezTo>
                <a:cubicBezTo>
                  <a:pt x="62" y="69"/>
                  <a:pt x="62" y="69"/>
                  <a:pt x="62" y="69"/>
                </a:cubicBezTo>
                <a:cubicBezTo>
                  <a:pt x="11" y="41"/>
                  <a:pt x="11" y="41"/>
                  <a:pt x="11" y="41"/>
                </a:cubicBezTo>
                <a:cubicBezTo>
                  <a:pt x="9" y="40"/>
                  <a:pt x="7" y="38"/>
                  <a:pt x="7" y="36"/>
                </a:cubicBezTo>
                <a:cubicBezTo>
                  <a:pt x="7" y="33"/>
                  <a:pt x="7" y="31"/>
                  <a:pt x="9" y="29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3"/>
                  <a:pt x="28" y="13"/>
                  <a:pt x="30" y="13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25" y="6"/>
                  <a:pt x="137" y="0"/>
                  <a:pt x="146" y="0"/>
                </a:cubicBezTo>
                <a:cubicBezTo>
                  <a:pt x="151" y="0"/>
                  <a:pt x="154" y="1"/>
                  <a:pt x="157" y="4"/>
                </a:cubicBezTo>
                <a:cubicBezTo>
                  <a:pt x="161" y="8"/>
                  <a:pt x="162" y="15"/>
                  <a:pt x="159" y="24"/>
                </a:cubicBezTo>
                <a:cubicBezTo>
                  <a:pt x="157" y="31"/>
                  <a:pt x="152" y="39"/>
                  <a:pt x="147" y="44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48" y="134"/>
                  <a:pt x="148" y="134"/>
                  <a:pt x="148" y="134"/>
                </a:cubicBezTo>
                <a:cubicBezTo>
                  <a:pt x="148" y="137"/>
                  <a:pt x="147" y="140"/>
                  <a:pt x="145" y="142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30" y="154"/>
                  <a:pt x="128" y="154"/>
                  <a:pt x="126" y="154"/>
                </a:cubicBezTo>
                <a:cubicBezTo>
                  <a:pt x="126" y="154"/>
                  <a:pt x="125" y="154"/>
                  <a:pt x="124" y="154"/>
                </a:cubicBezTo>
                <a:cubicBezTo>
                  <a:pt x="122" y="153"/>
                  <a:pt x="120" y="152"/>
                  <a:pt x="120" y="150"/>
                </a:cubicBezTo>
                <a:cubicBezTo>
                  <a:pt x="92" y="99"/>
                  <a:pt x="92" y="99"/>
                  <a:pt x="92" y="99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75" y="144"/>
                  <a:pt x="74" y="146"/>
                  <a:pt x="72" y="14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60" y="160"/>
                  <a:pt x="58" y="161"/>
                  <a:pt x="56" y="161"/>
                </a:cubicBezTo>
                <a:close/>
                <a:moveTo>
                  <a:pt x="8" y="105"/>
                </a:moveTo>
                <a:cubicBezTo>
                  <a:pt x="36" y="126"/>
                  <a:pt x="36" y="126"/>
                  <a:pt x="36" y="126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66" y="143"/>
                  <a:pt x="66" y="143"/>
                  <a:pt x="66" y="143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94" y="86"/>
                  <a:pt x="94" y="86"/>
                  <a:pt x="94" y="8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41" y="39"/>
                  <a:pt x="141" y="39"/>
                  <a:pt x="141" y="39"/>
                </a:cubicBezTo>
                <a:cubicBezTo>
                  <a:pt x="146" y="34"/>
                  <a:pt x="150" y="28"/>
                  <a:pt x="152" y="22"/>
                </a:cubicBezTo>
                <a:cubicBezTo>
                  <a:pt x="154" y="16"/>
                  <a:pt x="153" y="12"/>
                  <a:pt x="151" y="10"/>
                </a:cubicBezTo>
                <a:cubicBezTo>
                  <a:pt x="150" y="8"/>
                  <a:pt x="149" y="8"/>
                  <a:pt x="146" y="8"/>
                </a:cubicBezTo>
                <a:cubicBezTo>
                  <a:pt x="139" y="8"/>
                  <a:pt x="129" y="13"/>
                  <a:pt x="122" y="20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28" y="21"/>
                  <a:pt x="28" y="21"/>
                  <a:pt x="28" y="21"/>
                </a:cubicBezTo>
                <a:cubicBezTo>
                  <a:pt x="15" y="35"/>
                  <a:pt x="15" y="35"/>
                  <a:pt x="15" y="35"/>
                </a:cubicBezTo>
                <a:cubicBezTo>
                  <a:pt x="75" y="67"/>
                  <a:pt x="75" y="67"/>
                  <a:pt x="75" y="67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18" y="95"/>
                  <a:pt x="18" y="95"/>
                  <a:pt x="18" y="95"/>
                </a:cubicBezTo>
                <a:lnTo>
                  <a:pt x="8" y="1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9055AAD6-17FF-4754-A227-A5BF2D2C70A2}"/>
              </a:ext>
            </a:extLst>
          </p:cNvPr>
          <p:cNvGrpSpPr/>
          <p:nvPr/>
        </p:nvGrpSpPr>
        <p:grpSpPr>
          <a:xfrm>
            <a:off x="10421624" y="1093809"/>
            <a:ext cx="243732" cy="284977"/>
            <a:chOff x="4535488" y="1625601"/>
            <a:chExt cx="206376" cy="241300"/>
          </a:xfrm>
          <a:solidFill>
            <a:schemeClr val="tx1"/>
          </a:solidFill>
        </p:grpSpPr>
        <p:sp>
          <p:nvSpPr>
            <p:cNvPr id="50" name="Freeform 68">
              <a:extLst>
                <a:ext uri="{FF2B5EF4-FFF2-40B4-BE49-F238E27FC236}">
                  <a16:creationId xmlns="" xmlns:a16="http://schemas.microsoft.com/office/drawing/2014/main" id="{6B818F10-2B8F-4AEE-AB7D-9C449F811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426" y="1625601"/>
              <a:ext cx="198438" cy="188913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69">
              <a:extLst>
                <a:ext uri="{FF2B5EF4-FFF2-40B4-BE49-F238E27FC236}">
                  <a16:creationId xmlns="" xmlns:a16="http://schemas.microsoft.com/office/drawing/2014/main" id="{6A0DD2DC-DEAC-468B-9340-8A4636AA5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5488" y="1779588"/>
              <a:ext cx="96838" cy="87313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CE5C9E9A-6B4E-4C33-A44D-C108047D858A}"/>
              </a:ext>
            </a:extLst>
          </p:cNvPr>
          <p:cNvGrpSpPr/>
          <p:nvPr/>
        </p:nvGrpSpPr>
        <p:grpSpPr>
          <a:xfrm>
            <a:off x="10333533" y="2390181"/>
            <a:ext cx="419915" cy="210934"/>
            <a:chOff x="5567364" y="4362450"/>
            <a:chExt cx="341313" cy="171450"/>
          </a:xfrm>
          <a:solidFill>
            <a:schemeClr val="tx1"/>
          </a:solidFill>
        </p:grpSpPr>
        <p:sp>
          <p:nvSpPr>
            <p:cNvPr id="53" name="Freeform 201">
              <a:extLst>
                <a:ext uri="{FF2B5EF4-FFF2-40B4-BE49-F238E27FC236}">
                  <a16:creationId xmlns="" xmlns:a16="http://schemas.microsoft.com/office/drawing/2014/main" id="{26CE0701-E84D-4FE5-B745-46F384F4D5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7364" y="4362450"/>
              <a:ext cx="341313" cy="171450"/>
            </a:xfrm>
            <a:custGeom>
              <a:avLst/>
              <a:gdLst>
                <a:gd name="T0" fmla="*/ 98 w 128"/>
                <a:gd name="T1" fmla="*/ 0 h 64"/>
                <a:gd name="T2" fmla="*/ 30 w 128"/>
                <a:gd name="T3" fmla="*/ 0 h 64"/>
                <a:gd name="T4" fmla="*/ 0 w 128"/>
                <a:gd name="T5" fmla="*/ 32 h 64"/>
                <a:gd name="T6" fmla="*/ 30 w 128"/>
                <a:gd name="T7" fmla="*/ 64 h 64"/>
                <a:gd name="T8" fmla="*/ 98 w 128"/>
                <a:gd name="T9" fmla="*/ 64 h 64"/>
                <a:gd name="T10" fmla="*/ 128 w 128"/>
                <a:gd name="T11" fmla="*/ 32 h 64"/>
                <a:gd name="T12" fmla="*/ 98 w 128"/>
                <a:gd name="T13" fmla="*/ 0 h 64"/>
                <a:gd name="T14" fmla="*/ 8 w 128"/>
                <a:gd name="T15" fmla="*/ 32 h 64"/>
                <a:gd name="T16" fmla="*/ 30 w 128"/>
                <a:gd name="T17" fmla="*/ 8 h 64"/>
                <a:gd name="T18" fmla="*/ 62 w 128"/>
                <a:gd name="T19" fmla="*/ 8 h 64"/>
                <a:gd name="T20" fmla="*/ 62 w 128"/>
                <a:gd name="T21" fmla="*/ 56 h 64"/>
                <a:gd name="T22" fmla="*/ 30 w 128"/>
                <a:gd name="T23" fmla="*/ 56 h 64"/>
                <a:gd name="T24" fmla="*/ 8 w 128"/>
                <a:gd name="T25" fmla="*/ 32 h 64"/>
                <a:gd name="T26" fmla="*/ 98 w 128"/>
                <a:gd name="T27" fmla="*/ 56 h 64"/>
                <a:gd name="T28" fmla="*/ 67 w 128"/>
                <a:gd name="T29" fmla="*/ 56 h 64"/>
                <a:gd name="T30" fmla="*/ 67 w 128"/>
                <a:gd name="T31" fmla="*/ 8 h 64"/>
                <a:gd name="T32" fmla="*/ 98 w 128"/>
                <a:gd name="T33" fmla="*/ 8 h 64"/>
                <a:gd name="T34" fmla="*/ 120 w 128"/>
                <a:gd name="T35" fmla="*/ 32 h 64"/>
                <a:gd name="T36" fmla="*/ 98 w 128"/>
                <a:gd name="T37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8" h="64">
                  <a:moveTo>
                    <a:pt x="98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0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114" y="64"/>
                    <a:pt x="128" y="50"/>
                    <a:pt x="128" y="32"/>
                  </a:cubicBezTo>
                  <a:cubicBezTo>
                    <a:pt x="128" y="14"/>
                    <a:pt x="114" y="0"/>
                    <a:pt x="98" y="0"/>
                  </a:cubicBezTo>
                  <a:close/>
                  <a:moveTo>
                    <a:pt x="8" y="32"/>
                  </a:moveTo>
                  <a:cubicBezTo>
                    <a:pt x="8" y="19"/>
                    <a:pt x="18" y="8"/>
                    <a:pt x="3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0" y="21"/>
                    <a:pt x="60" y="43"/>
                    <a:pt x="62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8" y="45"/>
                    <a:pt x="8" y="32"/>
                  </a:cubicBezTo>
                  <a:close/>
                  <a:moveTo>
                    <a:pt x="98" y="56"/>
                  </a:moveTo>
                  <a:cubicBezTo>
                    <a:pt x="67" y="56"/>
                    <a:pt x="67" y="56"/>
                    <a:pt x="67" y="56"/>
                  </a:cubicBezTo>
                  <a:cubicBezTo>
                    <a:pt x="64" y="44"/>
                    <a:pt x="64" y="20"/>
                    <a:pt x="6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10" y="8"/>
                    <a:pt x="120" y="19"/>
                    <a:pt x="120" y="32"/>
                  </a:cubicBezTo>
                  <a:cubicBezTo>
                    <a:pt x="120" y="45"/>
                    <a:pt x="110" y="56"/>
                    <a:pt x="98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02">
              <a:extLst>
                <a:ext uri="{FF2B5EF4-FFF2-40B4-BE49-F238E27FC236}">
                  <a16:creationId xmlns="" xmlns:a16="http://schemas.microsoft.com/office/drawing/2014/main" id="{C44518FD-1804-4DD6-8EBE-382528233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76" y="4400550"/>
              <a:ext cx="53975" cy="52388"/>
            </a:xfrm>
            <a:custGeom>
              <a:avLst/>
              <a:gdLst>
                <a:gd name="T0" fmla="*/ 18 w 20"/>
                <a:gd name="T1" fmla="*/ 0 h 20"/>
                <a:gd name="T2" fmla="*/ 0 w 20"/>
                <a:gd name="T3" fmla="*/ 18 h 20"/>
                <a:gd name="T4" fmla="*/ 2 w 20"/>
                <a:gd name="T5" fmla="*/ 20 h 20"/>
                <a:gd name="T6" fmla="*/ 4 w 20"/>
                <a:gd name="T7" fmla="*/ 18 h 20"/>
                <a:gd name="T8" fmla="*/ 18 w 20"/>
                <a:gd name="T9" fmla="*/ 4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3" y="20"/>
                    <a:pt x="4" y="19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cubicBezTo>
                    <a:pt x="19" y="4"/>
                    <a:pt x="20" y="3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03">
              <a:extLst>
                <a:ext uri="{FF2B5EF4-FFF2-40B4-BE49-F238E27FC236}">
                  <a16:creationId xmlns="" xmlns:a16="http://schemas.microsoft.com/office/drawing/2014/main" id="{69BA5F28-6A5C-4C9B-9BF7-C229E7207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189" y="4441825"/>
              <a:ext cx="52388" cy="53975"/>
            </a:xfrm>
            <a:custGeom>
              <a:avLst/>
              <a:gdLst>
                <a:gd name="T0" fmla="*/ 18 w 20"/>
                <a:gd name="T1" fmla="*/ 0 h 20"/>
                <a:gd name="T2" fmla="*/ 16 w 20"/>
                <a:gd name="T3" fmla="*/ 2 h 20"/>
                <a:gd name="T4" fmla="*/ 2 w 20"/>
                <a:gd name="T5" fmla="*/ 16 h 20"/>
                <a:gd name="T6" fmla="*/ 0 w 20"/>
                <a:gd name="T7" fmla="*/ 18 h 20"/>
                <a:gd name="T8" fmla="*/ 2 w 20"/>
                <a:gd name="T9" fmla="*/ 20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17" y="0"/>
                    <a:pt x="16" y="1"/>
                    <a:pt x="16" y="2"/>
                  </a:cubicBezTo>
                  <a:cubicBezTo>
                    <a:pt x="16" y="10"/>
                    <a:pt x="10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12" y="20"/>
                    <a:pt x="20" y="1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D574BEF7-A345-4714-BC8A-C48C5C5453E6}"/>
              </a:ext>
            </a:extLst>
          </p:cNvPr>
          <p:cNvGrpSpPr/>
          <p:nvPr/>
        </p:nvGrpSpPr>
        <p:grpSpPr>
          <a:xfrm>
            <a:off x="10345836" y="1798170"/>
            <a:ext cx="395309" cy="173070"/>
            <a:chOff x="1482726" y="5056188"/>
            <a:chExt cx="319088" cy="139700"/>
          </a:xfrm>
          <a:solidFill>
            <a:schemeClr val="tx1"/>
          </a:solidFill>
        </p:grpSpPr>
        <p:sp>
          <p:nvSpPr>
            <p:cNvPr id="57" name="Freeform 259">
              <a:extLst>
                <a:ext uri="{FF2B5EF4-FFF2-40B4-BE49-F238E27FC236}">
                  <a16:creationId xmlns="" xmlns:a16="http://schemas.microsoft.com/office/drawing/2014/main" id="{E2E13D3F-B427-4F9A-9CDC-AA42383312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82726" y="5056188"/>
              <a:ext cx="319088" cy="139700"/>
            </a:xfrm>
            <a:custGeom>
              <a:avLst/>
              <a:gdLst>
                <a:gd name="T0" fmla="*/ 94 w 120"/>
                <a:gd name="T1" fmla="*/ 0 h 52"/>
                <a:gd name="T2" fmla="*/ 70 w 120"/>
                <a:gd name="T3" fmla="*/ 15 h 52"/>
                <a:gd name="T4" fmla="*/ 60 w 120"/>
                <a:gd name="T5" fmla="*/ 12 h 52"/>
                <a:gd name="T6" fmla="*/ 50 w 120"/>
                <a:gd name="T7" fmla="*/ 15 h 52"/>
                <a:gd name="T8" fmla="*/ 26 w 120"/>
                <a:gd name="T9" fmla="*/ 0 h 52"/>
                <a:gd name="T10" fmla="*/ 0 w 120"/>
                <a:gd name="T11" fmla="*/ 26 h 52"/>
                <a:gd name="T12" fmla="*/ 26 w 120"/>
                <a:gd name="T13" fmla="*/ 52 h 52"/>
                <a:gd name="T14" fmla="*/ 52 w 120"/>
                <a:gd name="T15" fmla="*/ 26 h 52"/>
                <a:gd name="T16" fmla="*/ 51 w 120"/>
                <a:gd name="T17" fmla="*/ 19 h 52"/>
                <a:gd name="T18" fmla="*/ 60 w 120"/>
                <a:gd name="T19" fmla="*/ 16 h 52"/>
                <a:gd name="T20" fmla="*/ 69 w 120"/>
                <a:gd name="T21" fmla="*/ 19 h 52"/>
                <a:gd name="T22" fmla="*/ 68 w 120"/>
                <a:gd name="T23" fmla="*/ 26 h 52"/>
                <a:gd name="T24" fmla="*/ 94 w 120"/>
                <a:gd name="T25" fmla="*/ 52 h 52"/>
                <a:gd name="T26" fmla="*/ 120 w 120"/>
                <a:gd name="T27" fmla="*/ 26 h 52"/>
                <a:gd name="T28" fmla="*/ 94 w 120"/>
                <a:gd name="T29" fmla="*/ 0 h 52"/>
                <a:gd name="T30" fmla="*/ 26 w 120"/>
                <a:gd name="T31" fmla="*/ 44 h 52"/>
                <a:gd name="T32" fmla="*/ 8 w 120"/>
                <a:gd name="T33" fmla="*/ 26 h 52"/>
                <a:gd name="T34" fmla="*/ 26 w 120"/>
                <a:gd name="T35" fmla="*/ 8 h 52"/>
                <a:gd name="T36" fmla="*/ 44 w 120"/>
                <a:gd name="T37" fmla="*/ 26 h 52"/>
                <a:gd name="T38" fmla="*/ 26 w 120"/>
                <a:gd name="T39" fmla="*/ 44 h 52"/>
                <a:gd name="T40" fmla="*/ 94 w 120"/>
                <a:gd name="T41" fmla="*/ 44 h 52"/>
                <a:gd name="T42" fmla="*/ 76 w 120"/>
                <a:gd name="T43" fmla="*/ 26 h 52"/>
                <a:gd name="T44" fmla="*/ 94 w 120"/>
                <a:gd name="T45" fmla="*/ 8 h 52"/>
                <a:gd name="T46" fmla="*/ 112 w 120"/>
                <a:gd name="T47" fmla="*/ 26 h 52"/>
                <a:gd name="T48" fmla="*/ 94 w 120"/>
                <a:gd name="T4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0" h="52">
                  <a:moveTo>
                    <a:pt x="94" y="0"/>
                  </a:moveTo>
                  <a:cubicBezTo>
                    <a:pt x="84" y="0"/>
                    <a:pt x="75" y="6"/>
                    <a:pt x="70" y="15"/>
                  </a:cubicBezTo>
                  <a:cubicBezTo>
                    <a:pt x="68" y="13"/>
                    <a:pt x="64" y="12"/>
                    <a:pt x="60" y="12"/>
                  </a:cubicBezTo>
                  <a:cubicBezTo>
                    <a:pt x="56" y="12"/>
                    <a:pt x="52" y="13"/>
                    <a:pt x="50" y="15"/>
                  </a:cubicBezTo>
                  <a:cubicBezTo>
                    <a:pt x="45" y="6"/>
                    <a:pt x="3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cubicBezTo>
                    <a:pt x="52" y="24"/>
                    <a:pt x="52" y="21"/>
                    <a:pt x="51" y="19"/>
                  </a:cubicBezTo>
                  <a:cubicBezTo>
                    <a:pt x="53" y="17"/>
                    <a:pt x="56" y="16"/>
                    <a:pt x="60" y="16"/>
                  </a:cubicBezTo>
                  <a:cubicBezTo>
                    <a:pt x="64" y="16"/>
                    <a:pt x="67" y="17"/>
                    <a:pt x="69" y="19"/>
                  </a:cubicBezTo>
                  <a:cubicBezTo>
                    <a:pt x="68" y="21"/>
                    <a:pt x="68" y="24"/>
                    <a:pt x="68" y="26"/>
                  </a:cubicBezTo>
                  <a:cubicBezTo>
                    <a:pt x="68" y="40"/>
                    <a:pt x="80" y="52"/>
                    <a:pt x="94" y="52"/>
                  </a:cubicBezTo>
                  <a:cubicBezTo>
                    <a:pt x="108" y="52"/>
                    <a:pt x="120" y="40"/>
                    <a:pt x="120" y="26"/>
                  </a:cubicBezTo>
                  <a:cubicBezTo>
                    <a:pt x="120" y="12"/>
                    <a:pt x="108" y="0"/>
                    <a:pt x="94" y="0"/>
                  </a:cubicBezTo>
                  <a:close/>
                  <a:moveTo>
                    <a:pt x="26" y="44"/>
                  </a:moveTo>
                  <a:cubicBezTo>
                    <a:pt x="16" y="44"/>
                    <a:pt x="8" y="3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36" y="8"/>
                    <a:pt x="44" y="16"/>
                    <a:pt x="44" y="26"/>
                  </a:cubicBezTo>
                  <a:cubicBezTo>
                    <a:pt x="44" y="36"/>
                    <a:pt x="36" y="44"/>
                    <a:pt x="26" y="44"/>
                  </a:cubicBezTo>
                  <a:close/>
                  <a:moveTo>
                    <a:pt x="94" y="44"/>
                  </a:moveTo>
                  <a:cubicBezTo>
                    <a:pt x="84" y="44"/>
                    <a:pt x="76" y="36"/>
                    <a:pt x="76" y="26"/>
                  </a:cubicBezTo>
                  <a:cubicBezTo>
                    <a:pt x="76" y="16"/>
                    <a:pt x="84" y="8"/>
                    <a:pt x="94" y="8"/>
                  </a:cubicBezTo>
                  <a:cubicBezTo>
                    <a:pt x="104" y="8"/>
                    <a:pt x="112" y="16"/>
                    <a:pt x="112" y="26"/>
                  </a:cubicBezTo>
                  <a:cubicBezTo>
                    <a:pt x="112" y="36"/>
                    <a:pt x="104" y="44"/>
                    <a:pt x="94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60">
              <a:extLst>
                <a:ext uri="{FF2B5EF4-FFF2-40B4-BE49-F238E27FC236}">
                  <a16:creationId xmlns="" xmlns:a16="http://schemas.microsoft.com/office/drawing/2014/main" id="{B7B411FD-4512-417D-A606-9E7F79B1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238" y="5094288"/>
              <a:ext cx="42863" cy="42863"/>
            </a:xfrm>
            <a:custGeom>
              <a:avLst/>
              <a:gdLst>
                <a:gd name="T0" fmla="*/ 14 w 16"/>
                <a:gd name="T1" fmla="*/ 0 h 16"/>
                <a:gd name="T2" fmla="*/ 12 w 16"/>
                <a:gd name="T3" fmla="*/ 0 h 16"/>
                <a:gd name="T4" fmla="*/ 0 w 16"/>
                <a:gd name="T5" fmla="*/ 12 h 16"/>
                <a:gd name="T6" fmla="*/ 0 w 16"/>
                <a:gd name="T7" fmla="*/ 14 h 16"/>
                <a:gd name="T8" fmla="*/ 2 w 16"/>
                <a:gd name="T9" fmla="*/ 16 h 16"/>
                <a:gd name="T10" fmla="*/ 3 w 16"/>
                <a:gd name="T11" fmla="*/ 16 h 16"/>
                <a:gd name="T12" fmla="*/ 4 w 16"/>
                <a:gd name="T13" fmla="*/ 14 h 16"/>
                <a:gd name="T14" fmla="*/ 4 w 16"/>
                <a:gd name="T15" fmla="*/ 12 h 16"/>
                <a:gd name="T16" fmla="*/ 12 w 16"/>
                <a:gd name="T17" fmla="*/ 4 h 16"/>
                <a:gd name="T18" fmla="*/ 14 w 16"/>
                <a:gd name="T19" fmla="*/ 4 h 16"/>
                <a:gd name="T20" fmla="*/ 16 w 16"/>
                <a:gd name="T21" fmla="*/ 3 h 16"/>
                <a:gd name="T22" fmla="*/ 14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6"/>
                    <a:pt x="4" y="15"/>
                    <a:pt x="4" y="14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3" y="4"/>
                    <a:pt x="13" y="4"/>
                    <a:pt x="14" y="4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6" y="2"/>
                    <a:pt x="15" y="0"/>
                    <a:pt x="1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261">
              <a:extLst>
                <a:ext uri="{FF2B5EF4-FFF2-40B4-BE49-F238E27FC236}">
                  <a16:creationId xmlns="" xmlns:a16="http://schemas.microsoft.com/office/drawing/2014/main" id="{51A13DC9-F9C8-47DC-9A88-151207406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801" y="5094288"/>
              <a:ext cx="41275" cy="42863"/>
            </a:xfrm>
            <a:custGeom>
              <a:avLst/>
              <a:gdLst>
                <a:gd name="T0" fmla="*/ 14 w 16"/>
                <a:gd name="T1" fmla="*/ 0 h 16"/>
                <a:gd name="T2" fmla="*/ 12 w 16"/>
                <a:gd name="T3" fmla="*/ 0 h 16"/>
                <a:gd name="T4" fmla="*/ 0 w 16"/>
                <a:gd name="T5" fmla="*/ 12 h 16"/>
                <a:gd name="T6" fmla="*/ 0 w 16"/>
                <a:gd name="T7" fmla="*/ 14 h 16"/>
                <a:gd name="T8" fmla="*/ 2 w 16"/>
                <a:gd name="T9" fmla="*/ 16 h 16"/>
                <a:gd name="T10" fmla="*/ 3 w 16"/>
                <a:gd name="T11" fmla="*/ 16 h 16"/>
                <a:gd name="T12" fmla="*/ 4 w 16"/>
                <a:gd name="T13" fmla="*/ 14 h 16"/>
                <a:gd name="T14" fmla="*/ 4 w 16"/>
                <a:gd name="T15" fmla="*/ 12 h 16"/>
                <a:gd name="T16" fmla="*/ 12 w 16"/>
                <a:gd name="T17" fmla="*/ 4 h 16"/>
                <a:gd name="T18" fmla="*/ 14 w 16"/>
                <a:gd name="T19" fmla="*/ 4 h 16"/>
                <a:gd name="T20" fmla="*/ 16 w 16"/>
                <a:gd name="T21" fmla="*/ 3 h 16"/>
                <a:gd name="T22" fmla="*/ 14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6"/>
                    <a:pt x="4" y="15"/>
                    <a:pt x="4" y="14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3" y="4"/>
                    <a:pt x="13" y="4"/>
                    <a:pt x="14" y="4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6" y="2"/>
                    <a:pt x="15" y="0"/>
                    <a:pt x="1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5465E9AE-1F08-40CA-B661-D6338EAF4CC1}"/>
              </a:ext>
            </a:extLst>
          </p:cNvPr>
          <p:cNvGrpSpPr/>
          <p:nvPr/>
        </p:nvGrpSpPr>
        <p:grpSpPr>
          <a:xfrm>
            <a:off x="3107446" y="1060779"/>
            <a:ext cx="352499" cy="308145"/>
            <a:chOff x="4054476" y="5502276"/>
            <a:chExt cx="239712" cy="209550"/>
          </a:xfrm>
          <a:solidFill>
            <a:schemeClr val="tx1"/>
          </a:solidFill>
        </p:grpSpPr>
        <p:sp>
          <p:nvSpPr>
            <p:cNvPr id="61" name="Freeform 323">
              <a:extLst>
                <a:ext uri="{FF2B5EF4-FFF2-40B4-BE49-F238E27FC236}">
                  <a16:creationId xmlns="" xmlns:a16="http://schemas.microsoft.com/office/drawing/2014/main" id="{430A1DDC-29E7-4CD0-920B-6D0292F95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4476" y="5546726"/>
              <a:ext cx="30163" cy="165100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6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24">
              <a:extLst>
                <a:ext uri="{FF2B5EF4-FFF2-40B4-BE49-F238E27FC236}">
                  <a16:creationId xmlns="" xmlns:a16="http://schemas.microsoft.com/office/drawing/2014/main" id="{D143D190-DB90-49DF-A6BB-9C4CD0B1B1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8926" y="5502276"/>
              <a:ext cx="150813" cy="209550"/>
            </a:xfrm>
            <a:custGeom>
              <a:avLst/>
              <a:gdLst>
                <a:gd name="T0" fmla="*/ 32 w 40"/>
                <a:gd name="T1" fmla="*/ 4 h 56"/>
                <a:gd name="T2" fmla="*/ 28 w 40"/>
                <a:gd name="T3" fmla="*/ 0 h 56"/>
                <a:gd name="T4" fmla="*/ 12 w 40"/>
                <a:gd name="T5" fmla="*/ 0 h 56"/>
                <a:gd name="T6" fmla="*/ 8 w 40"/>
                <a:gd name="T7" fmla="*/ 4 h 56"/>
                <a:gd name="T8" fmla="*/ 8 w 40"/>
                <a:gd name="T9" fmla="*/ 12 h 56"/>
                <a:gd name="T10" fmla="*/ 0 w 40"/>
                <a:gd name="T11" fmla="*/ 12 h 56"/>
                <a:gd name="T12" fmla="*/ 0 w 40"/>
                <a:gd name="T13" fmla="*/ 56 h 56"/>
                <a:gd name="T14" fmla="*/ 40 w 40"/>
                <a:gd name="T15" fmla="*/ 56 h 56"/>
                <a:gd name="T16" fmla="*/ 40 w 40"/>
                <a:gd name="T17" fmla="*/ 12 h 56"/>
                <a:gd name="T18" fmla="*/ 32 w 40"/>
                <a:gd name="T19" fmla="*/ 12 h 56"/>
                <a:gd name="T20" fmla="*/ 32 w 40"/>
                <a:gd name="T21" fmla="*/ 4 h 56"/>
                <a:gd name="T22" fmla="*/ 28 w 40"/>
                <a:gd name="T23" fmla="*/ 12 h 56"/>
                <a:gd name="T24" fmla="*/ 12 w 40"/>
                <a:gd name="T25" fmla="*/ 12 h 56"/>
                <a:gd name="T26" fmla="*/ 12 w 40"/>
                <a:gd name="T27" fmla="*/ 4 h 56"/>
                <a:gd name="T28" fmla="*/ 28 w 40"/>
                <a:gd name="T29" fmla="*/ 4 h 56"/>
                <a:gd name="T30" fmla="*/ 28 w 40"/>
                <a:gd name="T31" fmla="*/ 1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56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2" y="12"/>
                    <a:pt x="32" y="12"/>
                    <a:pt x="32" y="12"/>
                  </a:cubicBezTo>
                  <a:lnTo>
                    <a:pt x="32" y="4"/>
                  </a:lnTo>
                  <a:close/>
                  <a:moveTo>
                    <a:pt x="28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325">
              <a:extLst>
                <a:ext uri="{FF2B5EF4-FFF2-40B4-BE49-F238E27FC236}">
                  <a16:creationId xmlns="" xmlns:a16="http://schemas.microsoft.com/office/drawing/2014/main" id="{99F9E987-F633-435F-827E-F3765DECB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5613" y="5546726"/>
              <a:ext cx="28575" cy="165100"/>
            </a:xfrm>
            <a:custGeom>
              <a:avLst/>
              <a:gdLst>
                <a:gd name="T0" fmla="*/ 0 w 8"/>
                <a:gd name="T1" fmla="*/ 0 h 44"/>
                <a:gd name="T2" fmla="*/ 0 w 8"/>
                <a:gd name="T3" fmla="*/ 44 h 44"/>
                <a:gd name="T4" fmla="*/ 8 w 8"/>
                <a:gd name="T5" fmla="*/ 36 h 44"/>
                <a:gd name="T6" fmla="*/ 8 w 8"/>
                <a:gd name="T7" fmla="*/ 8 h 44"/>
                <a:gd name="T8" fmla="*/ 0 w 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" y="44"/>
                    <a:pt x="8" y="40"/>
                    <a:pt x="8" y="3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4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58079AA3-2E93-46F7-BF41-7ED97145BB32}"/>
              </a:ext>
            </a:extLst>
          </p:cNvPr>
          <p:cNvGrpSpPr/>
          <p:nvPr/>
        </p:nvGrpSpPr>
        <p:grpSpPr>
          <a:xfrm>
            <a:off x="3902220" y="1653300"/>
            <a:ext cx="462811" cy="462811"/>
            <a:chOff x="5978526" y="4030663"/>
            <a:chExt cx="239713" cy="239713"/>
          </a:xfrm>
          <a:solidFill>
            <a:schemeClr val="tx1"/>
          </a:solidFill>
        </p:grpSpPr>
        <p:sp>
          <p:nvSpPr>
            <p:cNvPr id="65" name="Freeform 424">
              <a:extLst>
                <a:ext uri="{FF2B5EF4-FFF2-40B4-BE49-F238E27FC236}">
                  <a16:creationId xmlns="" xmlns:a16="http://schemas.microsoft.com/office/drawing/2014/main" id="{E68B229D-CC25-4DBC-A32E-456ADD5E1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4056063"/>
              <a:ext cx="26988" cy="26988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425">
              <a:extLst>
                <a:ext uri="{FF2B5EF4-FFF2-40B4-BE49-F238E27FC236}">
                  <a16:creationId xmlns="" xmlns:a16="http://schemas.microsoft.com/office/drawing/2014/main" id="{94E9373D-9541-4BD3-97D0-1DAC5F221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4135438"/>
              <a:ext cx="28575" cy="142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426">
              <a:extLst>
                <a:ext uri="{FF2B5EF4-FFF2-40B4-BE49-F238E27FC236}">
                  <a16:creationId xmlns="" xmlns:a16="http://schemas.microsoft.com/office/drawing/2014/main" id="{CCC96135-43B0-434B-B137-7F2295649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6" y="4149725"/>
              <a:ext cx="30163" cy="1587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427">
              <a:extLst>
                <a:ext uri="{FF2B5EF4-FFF2-40B4-BE49-F238E27FC236}">
                  <a16:creationId xmlns="" xmlns:a16="http://schemas.microsoft.com/office/drawing/2014/main" id="{9D84BDD4-3DEE-4723-9CC2-5CD24B0E8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851" y="4067175"/>
              <a:ext cx="25400" cy="26988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428">
              <a:extLst>
                <a:ext uri="{FF2B5EF4-FFF2-40B4-BE49-F238E27FC236}">
                  <a16:creationId xmlns="" xmlns:a16="http://schemas.microsoft.com/office/drawing/2014/main" id="{DBFDA63B-889C-4E9C-A2F5-AFDF449FA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588" y="4030663"/>
              <a:ext cx="15875" cy="285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429">
              <a:extLst>
                <a:ext uri="{FF2B5EF4-FFF2-40B4-BE49-F238E27FC236}">
                  <a16:creationId xmlns="" xmlns:a16="http://schemas.microsoft.com/office/drawing/2014/main" id="{F4520707-F048-4220-9952-4E971A0171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7263" y="4089400"/>
              <a:ext cx="120650" cy="136525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430">
              <a:extLst>
                <a:ext uri="{FF2B5EF4-FFF2-40B4-BE49-F238E27FC236}">
                  <a16:creationId xmlns="" xmlns:a16="http://schemas.microsoft.com/office/drawing/2014/main" id="{6A053C38-14DD-4812-B855-F04CDCAA4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426" y="4240213"/>
              <a:ext cx="60325" cy="30163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479DC511-C5EF-417E-BE32-99F9970AA5CF}"/>
              </a:ext>
            </a:extLst>
          </p:cNvPr>
          <p:cNvGrpSpPr/>
          <p:nvPr/>
        </p:nvGrpSpPr>
        <p:grpSpPr>
          <a:xfrm>
            <a:off x="8851252" y="2313979"/>
            <a:ext cx="363336" cy="363336"/>
            <a:chOff x="5492751" y="2584451"/>
            <a:chExt cx="244475" cy="244475"/>
          </a:xfrm>
          <a:solidFill>
            <a:schemeClr val="tx1"/>
          </a:solidFill>
        </p:grpSpPr>
        <p:sp>
          <p:nvSpPr>
            <p:cNvPr id="73" name="Freeform 167">
              <a:extLst>
                <a:ext uri="{FF2B5EF4-FFF2-40B4-BE49-F238E27FC236}">
                  <a16:creationId xmlns="" xmlns:a16="http://schemas.microsoft.com/office/drawing/2014/main" id="{20EE6A28-34EF-48A5-8DE0-626563B6D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738" y="2700338"/>
              <a:ext cx="217488" cy="128588"/>
            </a:xfrm>
            <a:custGeom>
              <a:avLst/>
              <a:gdLst>
                <a:gd name="T0" fmla="*/ 39 w 58"/>
                <a:gd name="T1" fmla="*/ 23 h 34"/>
                <a:gd name="T2" fmla="*/ 25 w 58"/>
                <a:gd name="T3" fmla="*/ 0 h 34"/>
                <a:gd name="T4" fmla="*/ 17 w 58"/>
                <a:gd name="T5" fmla="*/ 0 h 34"/>
                <a:gd name="T6" fmla="*/ 29 w 58"/>
                <a:gd name="T7" fmla="*/ 22 h 34"/>
                <a:gd name="T8" fmla="*/ 0 w 58"/>
                <a:gd name="T9" fmla="*/ 34 h 34"/>
                <a:gd name="T10" fmla="*/ 58 w 58"/>
                <a:gd name="T11" fmla="*/ 34 h 34"/>
                <a:gd name="T12" fmla="*/ 39 w 58"/>
                <a:gd name="T13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34">
                  <a:moveTo>
                    <a:pt x="39" y="23"/>
                  </a:moveTo>
                  <a:cubicBezTo>
                    <a:pt x="37" y="18"/>
                    <a:pt x="31" y="8"/>
                    <a:pt x="25" y="0"/>
                  </a:cubicBezTo>
                  <a:cubicBezTo>
                    <a:pt x="25" y="0"/>
                    <a:pt x="17" y="0"/>
                    <a:pt x="17" y="0"/>
                  </a:cubicBezTo>
                  <a:cubicBezTo>
                    <a:pt x="22" y="6"/>
                    <a:pt x="27" y="15"/>
                    <a:pt x="29" y="22"/>
                  </a:cubicBezTo>
                  <a:cubicBezTo>
                    <a:pt x="16" y="23"/>
                    <a:pt x="5" y="27"/>
                    <a:pt x="0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4" y="28"/>
                    <a:pt x="48" y="24"/>
                    <a:pt x="39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168">
              <a:extLst>
                <a:ext uri="{FF2B5EF4-FFF2-40B4-BE49-F238E27FC236}">
                  <a16:creationId xmlns="" xmlns:a16="http://schemas.microsoft.com/office/drawing/2014/main" id="{C8609056-A74E-4F38-B58B-43C040A54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1" y="2584451"/>
              <a:ext cx="165100" cy="168275"/>
            </a:xfrm>
            <a:custGeom>
              <a:avLst/>
              <a:gdLst>
                <a:gd name="T0" fmla="*/ 11 w 44"/>
                <a:gd name="T1" fmla="*/ 21 h 45"/>
                <a:gd name="T2" fmla="*/ 12 w 44"/>
                <a:gd name="T3" fmla="*/ 45 h 45"/>
                <a:gd name="T4" fmla="*/ 20 w 44"/>
                <a:gd name="T5" fmla="*/ 25 h 45"/>
                <a:gd name="T6" fmla="*/ 28 w 44"/>
                <a:gd name="T7" fmla="*/ 29 h 45"/>
                <a:gd name="T8" fmla="*/ 26 w 44"/>
                <a:gd name="T9" fmla="*/ 20 h 45"/>
                <a:gd name="T10" fmla="*/ 44 w 44"/>
                <a:gd name="T11" fmla="*/ 29 h 45"/>
                <a:gd name="T12" fmla="*/ 28 w 44"/>
                <a:gd name="T13" fmla="*/ 13 h 45"/>
                <a:gd name="T14" fmla="*/ 40 w 44"/>
                <a:gd name="T15" fmla="*/ 9 h 45"/>
                <a:gd name="T16" fmla="*/ 17 w 44"/>
                <a:gd name="T17" fmla="*/ 11 h 45"/>
                <a:gd name="T18" fmla="*/ 16 w 44"/>
                <a:gd name="T19" fmla="*/ 1 h 45"/>
                <a:gd name="T20" fmla="*/ 11 w 44"/>
                <a:gd name="T21" fmla="*/ 10 h 45"/>
                <a:gd name="T22" fmla="*/ 1 w 44"/>
                <a:gd name="T23" fmla="*/ 5 h 45"/>
                <a:gd name="T24" fmla="*/ 7 w 44"/>
                <a:gd name="T25" fmla="*/ 14 h 45"/>
                <a:gd name="T26" fmla="*/ 1 w 44"/>
                <a:gd name="T27" fmla="*/ 33 h 45"/>
                <a:gd name="T28" fmla="*/ 11 w 44"/>
                <a:gd name="T29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5">
                  <a:moveTo>
                    <a:pt x="11" y="21"/>
                  </a:moveTo>
                  <a:cubicBezTo>
                    <a:pt x="8" y="26"/>
                    <a:pt x="7" y="32"/>
                    <a:pt x="12" y="45"/>
                  </a:cubicBezTo>
                  <a:cubicBezTo>
                    <a:pt x="12" y="38"/>
                    <a:pt x="17" y="28"/>
                    <a:pt x="20" y="25"/>
                  </a:cubicBezTo>
                  <a:cubicBezTo>
                    <a:pt x="24" y="25"/>
                    <a:pt x="28" y="29"/>
                    <a:pt x="28" y="29"/>
                  </a:cubicBezTo>
                  <a:cubicBezTo>
                    <a:pt x="28" y="25"/>
                    <a:pt x="27" y="23"/>
                    <a:pt x="26" y="20"/>
                  </a:cubicBezTo>
                  <a:cubicBezTo>
                    <a:pt x="32" y="20"/>
                    <a:pt x="41" y="21"/>
                    <a:pt x="44" y="29"/>
                  </a:cubicBezTo>
                  <a:cubicBezTo>
                    <a:pt x="40" y="17"/>
                    <a:pt x="32" y="13"/>
                    <a:pt x="28" y="13"/>
                  </a:cubicBezTo>
                  <a:cubicBezTo>
                    <a:pt x="32" y="9"/>
                    <a:pt x="32" y="9"/>
                    <a:pt x="40" y="9"/>
                  </a:cubicBezTo>
                  <a:cubicBezTo>
                    <a:pt x="28" y="0"/>
                    <a:pt x="20" y="7"/>
                    <a:pt x="17" y="11"/>
                  </a:cubicBezTo>
                  <a:cubicBezTo>
                    <a:pt x="16" y="8"/>
                    <a:pt x="16" y="4"/>
                    <a:pt x="16" y="1"/>
                  </a:cubicBezTo>
                  <a:cubicBezTo>
                    <a:pt x="16" y="1"/>
                    <a:pt x="12" y="5"/>
                    <a:pt x="11" y="10"/>
                  </a:cubicBezTo>
                  <a:cubicBezTo>
                    <a:pt x="6" y="9"/>
                    <a:pt x="1" y="5"/>
                    <a:pt x="1" y="5"/>
                  </a:cubicBezTo>
                  <a:cubicBezTo>
                    <a:pt x="3" y="7"/>
                    <a:pt x="5" y="13"/>
                    <a:pt x="7" y="14"/>
                  </a:cubicBezTo>
                  <a:cubicBezTo>
                    <a:pt x="0" y="19"/>
                    <a:pt x="1" y="33"/>
                    <a:pt x="1" y="33"/>
                  </a:cubicBezTo>
                  <a:cubicBezTo>
                    <a:pt x="5" y="26"/>
                    <a:pt x="7" y="22"/>
                    <a:pt x="11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6958D33B-5DDE-45B5-8B39-E2DAF25F8D1E}"/>
              </a:ext>
            </a:extLst>
          </p:cNvPr>
          <p:cNvGrpSpPr/>
          <p:nvPr/>
        </p:nvGrpSpPr>
        <p:grpSpPr>
          <a:xfrm>
            <a:off x="7238513" y="2331175"/>
            <a:ext cx="384758" cy="328946"/>
            <a:chOff x="3255944" y="243818"/>
            <a:chExt cx="514350" cy="439738"/>
          </a:xfrm>
          <a:solidFill>
            <a:schemeClr val="tx1"/>
          </a:solidFill>
        </p:grpSpPr>
        <p:sp>
          <p:nvSpPr>
            <p:cNvPr id="76" name="Freeform 357">
              <a:extLst>
                <a:ext uri="{FF2B5EF4-FFF2-40B4-BE49-F238E27FC236}">
                  <a16:creationId xmlns="" xmlns:a16="http://schemas.microsoft.com/office/drawing/2014/main" id="{D03D6E02-0CF5-4769-8578-18520FB1C6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358">
              <a:extLst>
                <a:ext uri="{FF2B5EF4-FFF2-40B4-BE49-F238E27FC236}">
                  <a16:creationId xmlns="" xmlns:a16="http://schemas.microsoft.com/office/drawing/2014/main" id="{1B6A4817-8A7D-4EEF-A608-F73B33093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8BEFE110-B606-453A-887D-090B4BE65587}"/>
              </a:ext>
            </a:extLst>
          </p:cNvPr>
          <p:cNvGrpSpPr/>
          <p:nvPr/>
        </p:nvGrpSpPr>
        <p:grpSpPr>
          <a:xfrm>
            <a:off x="3950061" y="3635550"/>
            <a:ext cx="367128" cy="301915"/>
            <a:chOff x="3573463" y="252413"/>
            <a:chExt cx="241300" cy="198438"/>
          </a:xfrm>
          <a:solidFill>
            <a:schemeClr val="tx1"/>
          </a:solidFill>
        </p:grpSpPr>
        <p:sp>
          <p:nvSpPr>
            <p:cNvPr id="79" name="Freeform 12">
              <a:extLst>
                <a:ext uri="{FF2B5EF4-FFF2-40B4-BE49-F238E27FC236}">
                  <a16:creationId xmlns="" xmlns:a16="http://schemas.microsoft.com/office/drawing/2014/main" id="{CE3B632D-0002-4166-9B15-E383D080CC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3463" y="252413"/>
              <a:ext cx="241300" cy="198438"/>
            </a:xfrm>
            <a:custGeom>
              <a:avLst/>
              <a:gdLst>
                <a:gd name="T0" fmla="*/ 0 w 64"/>
                <a:gd name="T1" fmla="*/ 23 h 53"/>
                <a:gd name="T2" fmla="*/ 0 w 64"/>
                <a:gd name="T3" fmla="*/ 25 h 53"/>
                <a:gd name="T4" fmla="*/ 64 w 64"/>
                <a:gd name="T5" fmla="*/ 30 h 53"/>
                <a:gd name="T6" fmla="*/ 64 w 64"/>
                <a:gd name="T7" fmla="*/ 28 h 53"/>
                <a:gd name="T8" fmla="*/ 0 w 64"/>
                <a:gd name="T9" fmla="*/ 23 h 53"/>
                <a:gd name="T10" fmla="*/ 32 w 64"/>
                <a:gd name="T11" fmla="*/ 41 h 53"/>
                <a:gd name="T12" fmla="*/ 18 w 64"/>
                <a:gd name="T13" fmla="*/ 25 h 53"/>
                <a:gd name="T14" fmla="*/ 34 w 64"/>
                <a:gd name="T15" fmla="*/ 12 h 53"/>
                <a:gd name="T16" fmla="*/ 47 w 64"/>
                <a:gd name="T17" fmla="*/ 28 h 53"/>
                <a:gd name="T18" fmla="*/ 32 w 64"/>
                <a:gd name="T19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53">
                  <a:moveTo>
                    <a:pt x="0" y="23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3" y="51"/>
                    <a:pt x="48" y="53"/>
                    <a:pt x="64" y="30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52" y="3"/>
                    <a:pt x="17" y="0"/>
                    <a:pt x="0" y="23"/>
                  </a:cubicBezTo>
                  <a:close/>
                  <a:moveTo>
                    <a:pt x="32" y="41"/>
                  </a:moveTo>
                  <a:cubicBezTo>
                    <a:pt x="24" y="40"/>
                    <a:pt x="18" y="33"/>
                    <a:pt x="18" y="25"/>
                  </a:cubicBezTo>
                  <a:cubicBezTo>
                    <a:pt x="19" y="17"/>
                    <a:pt x="26" y="11"/>
                    <a:pt x="34" y="12"/>
                  </a:cubicBezTo>
                  <a:cubicBezTo>
                    <a:pt x="42" y="13"/>
                    <a:pt x="48" y="20"/>
                    <a:pt x="47" y="28"/>
                  </a:cubicBezTo>
                  <a:cubicBezTo>
                    <a:pt x="47" y="36"/>
                    <a:pt x="40" y="42"/>
                    <a:pt x="32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Oval 13">
              <a:extLst>
                <a:ext uri="{FF2B5EF4-FFF2-40B4-BE49-F238E27FC236}">
                  <a16:creationId xmlns="" xmlns:a16="http://schemas.microsoft.com/office/drawing/2014/main" id="{8B65C257-F876-4247-99B0-3C60DB561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26" y="323851"/>
              <a:ext cx="57150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1" name="Freeform 5">
            <a:extLst>
              <a:ext uri="{FF2B5EF4-FFF2-40B4-BE49-F238E27FC236}">
                <a16:creationId xmlns="" xmlns:a16="http://schemas.microsoft.com/office/drawing/2014/main" id="{F33FB8A1-861C-43E2-A956-84FA90962AB1}"/>
              </a:ext>
            </a:extLst>
          </p:cNvPr>
          <p:cNvSpPr>
            <a:spLocks/>
          </p:cNvSpPr>
          <p:nvPr/>
        </p:nvSpPr>
        <p:spPr bwMode="auto">
          <a:xfrm>
            <a:off x="4795974" y="1037655"/>
            <a:ext cx="352595" cy="354394"/>
          </a:xfrm>
          <a:custGeom>
            <a:avLst/>
            <a:gdLst>
              <a:gd name="T0" fmla="*/ 234 w 246"/>
              <a:gd name="T1" fmla="*/ 13 h 247"/>
              <a:gd name="T2" fmla="*/ 175 w 246"/>
              <a:gd name="T3" fmla="*/ 35 h 247"/>
              <a:gd name="T4" fmla="*/ 153 w 246"/>
              <a:gd name="T5" fmla="*/ 60 h 247"/>
              <a:gd name="T6" fmla="*/ 24 w 246"/>
              <a:gd name="T7" fmla="*/ 36 h 247"/>
              <a:gd name="T8" fmla="*/ 5 w 246"/>
              <a:gd name="T9" fmla="*/ 55 h 247"/>
              <a:gd name="T10" fmla="*/ 107 w 246"/>
              <a:gd name="T11" fmla="*/ 109 h 247"/>
              <a:gd name="T12" fmla="*/ 65 w 246"/>
              <a:gd name="T13" fmla="*/ 159 h 247"/>
              <a:gd name="T14" fmla="*/ 54 w 246"/>
              <a:gd name="T15" fmla="*/ 172 h 247"/>
              <a:gd name="T16" fmla="*/ 12 w 246"/>
              <a:gd name="T17" fmla="*/ 161 h 247"/>
              <a:gd name="T18" fmla="*/ 0 w 246"/>
              <a:gd name="T19" fmla="*/ 173 h 247"/>
              <a:gd name="T20" fmla="*/ 47 w 246"/>
              <a:gd name="T21" fmla="*/ 200 h 247"/>
              <a:gd name="T22" fmla="*/ 74 w 246"/>
              <a:gd name="T23" fmla="*/ 247 h 247"/>
              <a:gd name="T24" fmla="*/ 86 w 246"/>
              <a:gd name="T25" fmla="*/ 235 h 247"/>
              <a:gd name="T26" fmla="*/ 75 w 246"/>
              <a:gd name="T27" fmla="*/ 193 h 247"/>
              <a:gd name="T28" fmla="*/ 88 w 246"/>
              <a:gd name="T29" fmla="*/ 182 h 247"/>
              <a:gd name="T30" fmla="*/ 138 w 246"/>
              <a:gd name="T31" fmla="*/ 140 h 247"/>
              <a:gd name="T32" fmla="*/ 192 w 246"/>
              <a:gd name="T33" fmla="*/ 242 h 247"/>
              <a:gd name="T34" fmla="*/ 211 w 246"/>
              <a:gd name="T35" fmla="*/ 223 h 247"/>
              <a:gd name="T36" fmla="*/ 187 w 246"/>
              <a:gd name="T37" fmla="*/ 94 h 247"/>
              <a:gd name="T38" fmla="*/ 212 w 246"/>
              <a:gd name="T39" fmla="*/ 72 h 247"/>
              <a:gd name="T40" fmla="*/ 234 w 246"/>
              <a:gd name="T41" fmla="*/ 1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47">
                <a:moveTo>
                  <a:pt x="234" y="13"/>
                </a:moveTo>
                <a:cubicBezTo>
                  <a:pt x="221" y="0"/>
                  <a:pt x="196" y="11"/>
                  <a:pt x="175" y="35"/>
                </a:cubicBezTo>
                <a:cubicBezTo>
                  <a:pt x="153" y="60"/>
                  <a:pt x="153" y="60"/>
                  <a:pt x="153" y="60"/>
                </a:cubicBezTo>
                <a:cubicBezTo>
                  <a:pt x="24" y="36"/>
                  <a:pt x="24" y="36"/>
                  <a:pt x="24" y="36"/>
                </a:cubicBezTo>
                <a:cubicBezTo>
                  <a:pt x="5" y="55"/>
                  <a:pt x="5" y="55"/>
                  <a:pt x="5" y="55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65" y="159"/>
                  <a:pt x="65" y="159"/>
                  <a:pt x="65" y="159"/>
                </a:cubicBezTo>
                <a:cubicBezTo>
                  <a:pt x="61" y="164"/>
                  <a:pt x="57" y="168"/>
                  <a:pt x="54" y="172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0" y="173"/>
                  <a:pt x="0" y="173"/>
                  <a:pt x="0" y="173"/>
                </a:cubicBezTo>
                <a:cubicBezTo>
                  <a:pt x="47" y="200"/>
                  <a:pt x="47" y="200"/>
                  <a:pt x="47" y="200"/>
                </a:cubicBezTo>
                <a:cubicBezTo>
                  <a:pt x="74" y="247"/>
                  <a:pt x="74" y="247"/>
                  <a:pt x="74" y="247"/>
                </a:cubicBezTo>
                <a:cubicBezTo>
                  <a:pt x="86" y="235"/>
                  <a:pt x="86" y="235"/>
                  <a:pt x="86" y="235"/>
                </a:cubicBezTo>
                <a:cubicBezTo>
                  <a:pt x="75" y="193"/>
                  <a:pt x="75" y="193"/>
                  <a:pt x="75" y="193"/>
                </a:cubicBezTo>
                <a:cubicBezTo>
                  <a:pt x="79" y="190"/>
                  <a:pt x="83" y="186"/>
                  <a:pt x="88" y="182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211" y="223"/>
                  <a:pt x="211" y="223"/>
                  <a:pt x="211" y="223"/>
                </a:cubicBezTo>
                <a:cubicBezTo>
                  <a:pt x="187" y="94"/>
                  <a:pt x="187" y="94"/>
                  <a:pt x="187" y="94"/>
                </a:cubicBezTo>
                <a:cubicBezTo>
                  <a:pt x="212" y="72"/>
                  <a:pt x="212" y="72"/>
                  <a:pt x="212" y="72"/>
                </a:cubicBezTo>
                <a:cubicBezTo>
                  <a:pt x="236" y="51"/>
                  <a:pt x="246" y="25"/>
                  <a:pt x="234" y="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C66F86D1-AB88-4DA2-8EDD-3C2A540EFB19}"/>
              </a:ext>
            </a:extLst>
          </p:cNvPr>
          <p:cNvGrpSpPr/>
          <p:nvPr/>
        </p:nvGrpSpPr>
        <p:grpSpPr>
          <a:xfrm>
            <a:off x="9679332" y="3670853"/>
            <a:ext cx="248833" cy="231310"/>
            <a:chOff x="5992813" y="695326"/>
            <a:chExt cx="225425" cy="209550"/>
          </a:xfrm>
          <a:solidFill>
            <a:schemeClr val="tx1"/>
          </a:solidFill>
        </p:grpSpPr>
        <p:sp>
          <p:nvSpPr>
            <p:cNvPr id="83" name="Freeform 29">
              <a:extLst>
                <a:ext uri="{FF2B5EF4-FFF2-40B4-BE49-F238E27FC236}">
                  <a16:creationId xmlns="" xmlns:a16="http://schemas.microsoft.com/office/drawing/2014/main" id="{EA7F164C-C94B-42FF-80D5-7F698EB85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6" y="874713"/>
              <a:ext cx="165100" cy="30163"/>
            </a:xfrm>
            <a:custGeom>
              <a:avLst/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30">
              <a:extLst>
                <a:ext uri="{FF2B5EF4-FFF2-40B4-BE49-F238E27FC236}">
                  <a16:creationId xmlns="" xmlns:a16="http://schemas.microsoft.com/office/drawing/2014/main" id="{3F32D02E-EBCF-475E-B0E7-7FDCD9BEB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695326"/>
              <a:ext cx="225425" cy="165100"/>
            </a:xfrm>
            <a:custGeom>
              <a:avLst/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1CAFF92F-1BB9-4F0E-9591-DCB5DCDA674E}"/>
              </a:ext>
            </a:extLst>
          </p:cNvPr>
          <p:cNvGrpSpPr/>
          <p:nvPr/>
        </p:nvGrpSpPr>
        <p:grpSpPr>
          <a:xfrm>
            <a:off x="1621152" y="1719879"/>
            <a:ext cx="241353" cy="329653"/>
            <a:chOff x="5772150" y="2981325"/>
            <a:chExt cx="650875" cy="889001"/>
          </a:xfrm>
          <a:solidFill>
            <a:schemeClr val="tx1"/>
          </a:solidFill>
        </p:grpSpPr>
        <p:sp>
          <p:nvSpPr>
            <p:cNvPr id="86" name="Rectangle 9">
              <a:extLst>
                <a:ext uri="{FF2B5EF4-FFF2-40B4-BE49-F238E27FC236}">
                  <a16:creationId xmlns="" xmlns:a16="http://schemas.microsoft.com/office/drawing/2014/main" id="{5452B8C4-E1B5-423B-BFC1-6249B5FBC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5338" y="3159125"/>
              <a:ext cx="146050" cy="46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Rectangle 10">
              <a:extLst>
                <a:ext uri="{FF2B5EF4-FFF2-40B4-BE49-F238E27FC236}">
                  <a16:creationId xmlns="" xmlns:a16="http://schemas.microsoft.com/office/drawing/2014/main" id="{F80459DC-6CF8-4FFF-B45A-E9AFF4528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5338" y="3375025"/>
              <a:ext cx="368300" cy="428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Rectangle 11">
              <a:extLst>
                <a:ext uri="{FF2B5EF4-FFF2-40B4-BE49-F238E27FC236}">
                  <a16:creationId xmlns="" xmlns:a16="http://schemas.microsoft.com/office/drawing/2014/main" id="{5E58D2D1-552F-4003-902F-F41EBCCC9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5338" y="3470275"/>
              <a:ext cx="368300" cy="46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Rectangle 12">
              <a:extLst>
                <a:ext uri="{FF2B5EF4-FFF2-40B4-BE49-F238E27FC236}">
                  <a16:creationId xmlns="" xmlns:a16="http://schemas.microsoft.com/office/drawing/2014/main" id="{A588E3A8-7402-4BAB-83D7-6C522D9D6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5338" y="3565525"/>
              <a:ext cx="206375" cy="46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3">
              <a:extLst>
                <a:ext uri="{FF2B5EF4-FFF2-40B4-BE49-F238E27FC236}">
                  <a16:creationId xmlns="" xmlns:a16="http://schemas.microsoft.com/office/drawing/2014/main" id="{E5FFCA89-ABD6-4561-B520-8FF03C9F4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150" y="2981325"/>
              <a:ext cx="650875" cy="835025"/>
            </a:xfrm>
            <a:custGeom>
              <a:avLst/>
              <a:gdLst>
                <a:gd name="T0" fmla="*/ 87 w 170"/>
                <a:gd name="T1" fmla="*/ 0 h 220"/>
                <a:gd name="T2" fmla="*/ 34 w 170"/>
                <a:gd name="T3" fmla="*/ 0 h 220"/>
                <a:gd name="T4" fmla="*/ 0 w 170"/>
                <a:gd name="T5" fmla="*/ 34 h 220"/>
                <a:gd name="T6" fmla="*/ 0 w 170"/>
                <a:gd name="T7" fmla="*/ 185 h 220"/>
                <a:gd name="T8" fmla="*/ 34 w 170"/>
                <a:gd name="T9" fmla="*/ 220 h 220"/>
                <a:gd name="T10" fmla="*/ 91 w 170"/>
                <a:gd name="T11" fmla="*/ 220 h 220"/>
                <a:gd name="T12" fmla="*/ 91 w 170"/>
                <a:gd name="T13" fmla="*/ 203 h 220"/>
                <a:gd name="T14" fmla="*/ 34 w 170"/>
                <a:gd name="T15" fmla="*/ 203 h 220"/>
                <a:gd name="T16" fmla="*/ 16 w 170"/>
                <a:gd name="T17" fmla="*/ 185 h 220"/>
                <a:gd name="T18" fmla="*/ 16 w 170"/>
                <a:gd name="T19" fmla="*/ 34 h 220"/>
                <a:gd name="T20" fmla="*/ 34 w 170"/>
                <a:gd name="T21" fmla="*/ 16 h 220"/>
                <a:gd name="T22" fmla="*/ 79 w 170"/>
                <a:gd name="T23" fmla="*/ 16 h 220"/>
                <a:gd name="T24" fmla="*/ 79 w 170"/>
                <a:gd name="T25" fmla="*/ 67 h 220"/>
                <a:gd name="T26" fmla="*/ 105 w 170"/>
                <a:gd name="T27" fmla="*/ 93 h 220"/>
                <a:gd name="T28" fmla="*/ 154 w 170"/>
                <a:gd name="T29" fmla="*/ 93 h 220"/>
                <a:gd name="T30" fmla="*/ 154 w 170"/>
                <a:gd name="T31" fmla="*/ 185 h 220"/>
                <a:gd name="T32" fmla="*/ 143 w 170"/>
                <a:gd name="T33" fmla="*/ 202 h 220"/>
                <a:gd name="T34" fmla="*/ 143 w 170"/>
                <a:gd name="T35" fmla="*/ 219 h 220"/>
                <a:gd name="T36" fmla="*/ 170 w 170"/>
                <a:gd name="T37" fmla="*/ 185 h 220"/>
                <a:gd name="T38" fmla="*/ 170 w 170"/>
                <a:gd name="T39" fmla="*/ 83 h 220"/>
                <a:gd name="T40" fmla="*/ 87 w 170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" h="220">
                  <a:moveTo>
                    <a:pt x="8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204"/>
                    <a:pt x="15" y="220"/>
                    <a:pt x="34" y="220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24" y="203"/>
                    <a:pt x="16" y="195"/>
                    <a:pt x="16" y="18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24"/>
                    <a:pt x="24" y="16"/>
                    <a:pt x="34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9" y="81"/>
                    <a:pt x="90" y="93"/>
                    <a:pt x="10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185"/>
                    <a:pt x="154" y="185"/>
                    <a:pt x="154" y="185"/>
                  </a:cubicBezTo>
                  <a:cubicBezTo>
                    <a:pt x="154" y="193"/>
                    <a:pt x="149" y="199"/>
                    <a:pt x="143" y="202"/>
                  </a:cubicBezTo>
                  <a:cubicBezTo>
                    <a:pt x="143" y="219"/>
                    <a:pt x="143" y="219"/>
                    <a:pt x="143" y="219"/>
                  </a:cubicBezTo>
                  <a:cubicBezTo>
                    <a:pt x="158" y="216"/>
                    <a:pt x="170" y="202"/>
                    <a:pt x="170" y="185"/>
                  </a:cubicBezTo>
                  <a:cubicBezTo>
                    <a:pt x="170" y="83"/>
                    <a:pt x="170" y="83"/>
                    <a:pt x="170" y="83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4">
              <a:extLst>
                <a:ext uri="{FF2B5EF4-FFF2-40B4-BE49-F238E27FC236}">
                  <a16:creationId xmlns="" xmlns:a16="http://schemas.microsoft.com/office/drawing/2014/main" id="{ADA46A8C-7428-44FD-B918-471509BB6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738" y="3744913"/>
              <a:ext cx="130175" cy="125413"/>
            </a:xfrm>
            <a:custGeom>
              <a:avLst/>
              <a:gdLst>
                <a:gd name="T0" fmla="*/ 32 w 34"/>
                <a:gd name="T1" fmla="*/ 0 h 33"/>
                <a:gd name="T2" fmla="*/ 31 w 34"/>
                <a:gd name="T3" fmla="*/ 2 h 33"/>
                <a:gd name="T4" fmla="*/ 26 w 34"/>
                <a:gd name="T5" fmla="*/ 7 h 33"/>
                <a:gd name="T6" fmla="*/ 24 w 34"/>
                <a:gd name="T7" fmla="*/ 8 h 33"/>
                <a:gd name="T8" fmla="*/ 19 w 34"/>
                <a:gd name="T9" fmla="*/ 6 h 33"/>
                <a:gd name="T10" fmla="*/ 17 w 34"/>
                <a:gd name="T11" fmla="*/ 5 h 33"/>
                <a:gd name="T12" fmla="*/ 16 w 34"/>
                <a:gd name="T13" fmla="*/ 6 h 33"/>
                <a:gd name="T14" fmla="*/ 10 w 34"/>
                <a:gd name="T15" fmla="*/ 8 h 33"/>
                <a:gd name="T16" fmla="*/ 10 w 34"/>
                <a:gd name="T17" fmla="*/ 8 h 33"/>
                <a:gd name="T18" fmla="*/ 8 w 34"/>
                <a:gd name="T19" fmla="*/ 7 h 33"/>
                <a:gd name="T20" fmla="*/ 3 w 34"/>
                <a:gd name="T21" fmla="*/ 2 h 33"/>
                <a:gd name="T22" fmla="*/ 2 w 34"/>
                <a:gd name="T23" fmla="*/ 0 h 33"/>
                <a:gd name="T24" fmla="*/ 1 w 34"/>
                <a:gd name="T25" fmla="*/ 0 h 33"/>
                <a:gd name="T26" fmla="*/ 0 w 34"/>
                <a:gd name="T27" fmla="*/ 0 h 33"/>
                <a:gd name="T28" fmla="*/ 0 w 34"/>
                <a:gd name="T29" fmla="*/ 33 h 33"/>
                <a:gd name="T30" fmla="*/ 17 w 34"/>
                <a:gd name="T31" fmla="*/ 21 h 33"/>
                <a:gd name="T32" fmla="*/ 34 w 34"/>
                <a:gd name="T33" fmla="*/ 33 h 33"/>
                <a:gd name="T34" fmla="*/ 34 w 34"/>
                <a:gd name="T35" fmla="*/ 0 h 33"/>
                <a:gd name="T36" fmla="*/ 34 w 34"/>
                <a:gd name="T37" fmla="*/ 0 h 33"/>
                <a:gd name="T38" fmla="*/ 32 w 34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" h="33">
                  <a:moveTo>
                    <a:pt x="32" y="0"/>
                  </a:moveTo>
                  <a:cubicBezTo>
                    <a:pt x="32" y="1"/>
                    <a:pt x="31" y="1"/>
                    <a:pt x="31" y="2"/>
                  </a:cubicBezTo>
                  <a:cubicBezTo>
                    <a:pt x="30" y="4"/>
                    <a:pt x="29" y="6"/>
                    <a:pt x="26" y="7"/>
                  </a:cubicBezTo>
                  <a:cubicBezTo>
                    <a:pt x="25" y="7"/>
                    <a:pt x="25" y="8"/>
                    <a:pt x="24" y="8"/>
                  </a:cubicBezTo>
                  <a:cubicBezTo>
                    <a:pt x="22" y="8"/>
                    <a:pt x="20" y="7"/>
                    <a:pt x="19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7" y="5"/>
                    <a:pt x="16" y="6"/>
                    <a:pt x="16" y="6"/>
                  </a:cubicBezTo>
                  <a:cubicBezTo>
                    <a:pt x="14" y="7"/>
                    <a:pt x="12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5" y="6"/>
                    <a:pt x="4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0"/>
                    <a:pt x="3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Oval 15">
              <a:extLst>
                <a:ext uri="{FF2B5EF4-FFF2-40B4-BE49-F238E27FC236}">
                  <a16:creationId xmlns="" xmlns:a16="http://schemas.microsoft.com/office/drawing/2014/main" id="{86FDD82B-26DB-48D1-AA8B-7C355AD47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8550" y="3625850"/>
              <a:ext cx="84138" cy="809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6">
              <a:extLst>
                <a:ext uri="{FF2B5EF4-FFF2-40B4-BE49-F238E27FC236}">
                  <a16:creationId xmlns="" xmlns:a16="http://schemas.microsoft.com/office/drawing/2014/main" id="{8A860222-56B5-416B-9AF3-8B5FC51E4D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7750" y="3573463"/>
              <a:ext cx="187325" cy="185738"/>
            </a:xfrm>
            <a:custGeom>
              <a:avLst/>
              <a:gdLst>
                <a:gd name="T0" fmla="*/ 44 w 49"/>
                <a:gd name="T1" fmla="*/ 18 h 49"/>
                <a:gd name="T2" fmla="*/ 44 w 49"/>
                <a:gd name="T3" fmla="*/ 10 h 49"/>
                <a:gd name="T4" fmla="*/ 36 w 49"/>
                <a:gd name="T5" fmla="*/ 7 h 49"/>
                <a:gd name="T6" fmla="*/ 32 w 49"/>
                <a:gd name="T7" fmla="*/ 1 h 49"/>
                <a:gd name="T8" fmla="*/ 24 w 49"/>
                <a:gd name="T9" fmla="*/ 3 h 49"/>
                <a:gd name="T10" fmla="*/ 16 w 49"/>
                <a:gd name="T11" fmla="*/ 1 h 49"/>
                <a:gd name="T12" fmla="*/ 12 w 49"/>
                <a:gd name="T13" fmla="*/ 7 h 49"/>
                <a:gd name="T14" fmla="*/ 4 w 49"/>
                <a:gd name="T15" fmla="*/ 10 h 49"/>
                <a:gd name="T16" fmla="*/ 4 w 49"/>
                <a:gd name="T17" fmla="*/ 18 h 49"/>
                <a:gd name="T18" fmla="*/ 0 w 49"/>
                <a:gd name="T19" fmla="*/ 24 h 49"/>
                <a:gd name="T20" fmla="*/ 4 w 49"/>
                <a:gd name="T21" fmla="*/ 31 h 49"/>
                <a:gd name="T22" fmla="*/ 4 w 49"/>
                <a:gd name="T23" fmla="*/ 39 h 49"/>
                <a:gd name="T24" fmla="*/ 12 w 49"/>
                <a:gd name="T25" fmla="*/ 41 h 49"/>
                <a:gd name="T26" fmla="*/ 16 w 49"/>
                <a:gd name="T27" fmla="*/ 48 h 49"/>
                <a:gd name="T28" fmla="*/ 24 w 49"/>
                <a:gd name="T29" fmla="*/ 45 h 49"/>
                <a:gd name="T30" fmla="*/ 32 w 49"/>
                <a:gd name="T31" fmla="*/ 48 h 49"/>
                <a:gd name="T32" fmla="*/ 36 w 49"/>
                <a:gd name="T33" fmla="*/ 41 h 49"/>
                <a:gd name="T34" fmla="*/ 44 w 49"/>
                <a:gd name="T35" fmla="*/ 39 h 49"/>
                <a:gd name="T36" fmla="*/ 44 w 49"/>
                <a:gd name="T37" fmla="*/ 31 h 49"/>
                <a:gd name="T38" fmla="*/ 49 w 49"/>
                <a:gd name="T39" fmla="*/ 24 h 49"/>
                <a:gd name="T40" fmla="*/ 44 w 49"/>
                <a:gd name="T41" fmla="*/ 18 h 49"/>
                <a:gd name="T42" fmla="*/ 24 w 49"/>
                <a:gd name="T43" fmla="*/ 37 h 49"/>
                <a:gd name="T44" fmla="*/ 11 w 49"/>
                <a:gd name="T45" fmla="*/ 24 h 49"/>
                <a:gd name="T46" fmla="*/ 24 w 49"/>
                <a:gd name="T47" fmla="*/ 12 h 49"/>
                <a:gd name="T48" fmla="*/ 37 w 49"/>
                <a:gd name="T49" fmla="*/ 24 h 49"/>
                <a:gd name="T50" fmla="*/ 24 w 49"/>
                <a:gd name="T51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49">
                  <a:moveTo>
                    <a:pt x="44" y="18"/>
                  </a:moveTo>
                  <a:cubicBezTo>
                    <a:pt x="43" y="16"/>
                    <a:pt x="45" y="12"/>
                    <a:pt x="44" y="10"/>
                  </a:cubicBezTo>
                  <a:cubicBezTo>
                    <a:pt x="42" y="8"/>
                    <a:pt x="38" y="9"/>
                    <a:pt x="36" y="7"/>
                  </a:cubicBezTo>
                  <a:cubicBezTo>
                    <a:pt x="34" y="6"/>
                    <a:pt x="34" y="2"/>
                    <a:pt x="32" y="1"/>
                  </a:cubicBezTo>
                  <a:cubicBezTo>
                    <a:pt x="29" y="0"/>
                    <a:pt x="27" y="3"/>
                    <a:pt x="24" y="3"/>
                  </a:cubicBezTo>
                  <a:cubicBezTo>
                    <a:pt x="22" y="3"/>
                    <a:pt x="19" y="0"/>
                    <a:pt x="16" y="1"/>
                  </a:cubicBezTo>
                  <a:cubicBezTo>
                    <a:pt x="14" y="2"/>
                    <a:pt x="14" y="6"/>
                    <a:pt x="12" y="7"/>
                  </a:cubicBezTo>
                  <a:cubicBezTo>
                    <a:pt x="10" y="9"/>
                    <a:pt x="6" y="8"/>
                    <a:pt x="4" y="10"/>
                  </a:cubicBezTo>
                  <a:cubicBezTo>
                    <a:pt x="3" y="12"/>
                    <a:pt x="5" y="16"/>
                    <a:pt x="4" y="18"/>
                  </a:cubicBezTo>
                  <a:cubicBezTo>
                    <a:pt x="3" y="20"/>
                    <a:pt x="0" y="22"/>
                    <a:pt x="0" y="24"/>
                  </a:cubicBezTo>
                  <a:cubicBezTo>
                    <a:pt x="0" y="27"/>
                    <a:pt x="3" y="29"/>
                    <a:pt x="4" y="31"/>
                  </a:cubicBezTo>
                  <a:cubicBezTo>
                    <a:pt x="5" y="33"/>
                    <a:pt x="3" y="37"/>
                    <a:pt x="4" y="39"/>
                  </a:cubicBezTo>
                  <a:cubicBezTo>
                    <a:pt x="6" y="41"/>
                    <a:pt x="10" y="40"/>
                    <a:pt x="12" y="41"/>
                  </a:cubicBezTo>
                  <a:cubicBezTo>
                    <a:pt x="14" y="43"/>
                    <a:pt x="14" y="47"/>
                    <a:pt x="16" y="48"/>
                  </a:cubicBezTo>
                  <a:cubicBezTo>
                    <a:pt x="19" y="49"/>
                    <a:pt x="22" y="45"/>
                    <a:pt x="24" y="45"/>
                  </a:cubicBezTo>
                  <a:cubicBezTo>
                    <a:pt x="27" y="45"/>
                    <a:pt x="29" y="49"/>
                    <a:pt x="32" y="48"/>
                  </a:cubicBezTo>
                  <a:cubicBezTo>
                    <a:pt x="34" y="47"/>
                    <a:pt x="34" y="43"/>
                    <a:pt x="36" y="41"/>
                  </a:cubicBezTo>
                  <a:cubicBezTo>
                    <a:pt x="38" y="40"/>
                    <a:pt x="42" y="41"/>
                    <a:pt x="44" y="39"/>
                  </a:cubicBezTo>
                  <a:cubicBezTo>
                    <a:pt x="45" y="37"/>
                    <a:pt x="43" y="33"/>
                    <a:pt x="44" y="31"/>
                  </a:cubicBezTo>
                  <a:cubicBezTo>
                    <a:pt x="45" y="29"/>
                    <a:pt x="49" y="27"/>
                    <a:pt x="49" y="24"/>
                  </a:cubicBezTo>
                  <a:cubicBezTo>
                    <a:pt x="49" y="22"/>
                    <a:pt x="45" y="20"/>
                    <a:pt x="44" y="18"/>
                  </a:cubicBezTo>
                  <a:close/>
                  <a:moveTo>
                    <a:pt x="24" y="37"/>
                  </a:moveTo>
                  <a:cubicBezTo>
                    <a:pt x="17" y="37"/>
                    <a:pt x="11" y="32"/>
                    <a:pt x="11" y="24"/>
                  </a:cubicBezTo>
                  <a:cubicBezTo>
                    <a:pt x="11" y="17"/>
                    <a:pt x="17" y="12"/>
                    <a:pt x="24" y="12"/>
                  </a:cubicBezTo>
                  <a:cubicBezTo>
                    <a:pt x="31" y="12"/>
                    <a:pt x="37" y="17"/>
                    <a:pt x="37" y="24"/>
                  </a:cubicBezTo>
                  <a:cubicBezTo>
                    <a:pt x="37" y="32"/>
                    <a:pt x="31" y="37"/>
                    <a:pt x="24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4" name="Freeform 170">
            <a:extLst>
              <a:ext uri="{FF2B5EF4-FFF2-40B4-BE49-F238E27FC236}">
                <a16:creationId xmlns="" xmlns:a16="http://schemas.microsoft.com/office/drawing/2014/main" id="{A09DC599-89EA-4734-8797-8681A905407D}"/>
              </a:ext>
            </a:extLst>
          </p:cNvPr>
          <p:cNvSpPr>
            <a:spLocks noEditPoints="1"/>
          </p:cNvSpPr>
          <p:nvPr/>
        </p:nvSpPr>
        <p:spPr bwMode="auto">
          <a:xfrm>
            <a:off x="6477089" y="3609568"/>
            <a:ext cx="211979" cy="353881"/>
          </a:xfrm>
          <a:custGeom>
            <a:avLst/>
            <a:gdLst>
              <a:gd name="T0" fmla="*/ 40 w 72"/>
              <a:gd name="T1" fmla="*/ 8 h 120"/>
              <a:gd name="T2" fmla="*/ 40 w 72"/>
              <a:gd name="T3" fmla="*/ 48 h 120"/>
              <a:gd name="T4" fmla="*/ 64 w 72"/>
              <a:gd name="T5" fmla="*/ 48 h 120"/>
              <a:gd name="T6" fmla="*/ 32 w 72"/>
              <a:gd name="T7" fmla="*/ 112 h 120"/>
              <a:gd name="T8" fmla="*/ 32 w 72"/>
              <a:gd name="T9" fmla="*/ 72 h 120"/>
              <a:gd name="T10" fmla="*/ 8 w 72"/>
              <a:gd name="T11" fmla="*/ 72 h 120"/>
              <a:gd name="T12" fmla="*/ 40 w 72"/>
              <a:gd name="T13" fmla="*/ 8 h 120"/>
              <a:gd name="T14" fmla="*/ 40 w 72"/>
              <a:gd name="T15" fmla="*/ 0 h 120"/>
              <a:gd name="T16" fmla="*/ 33 w 72"/>
              <a:gd name="T17" fmla="*/ 4 h 120"/>
              <a:gd name="T18" fmla="*/ 1 w 72"/>
              <a:gd name="T19" fmla="*/ 68 h 120"/>
              <a:gd name="T20" fmla="*/ 1 w 72"/>
              <a:gd name="T21" fmla="*/ 76 h 120"/>
              <a:gd name="T22" fmla="*/ 8 w 72"/>
              <a:gd name="T23" fmla="*/ 80 h 120"/>
              <a:gd name="T24" fmla="*/ 24 w 72"/>
              <a:gd name="T25" fmla="*/ 80 h 120"/>
              <a:gd name="T26" fmla="*/ 24 w 72"/>
              <a:gd name="T27" fmla="*/ 112 h 120"/>
              <a:gd name="T28" fmla="*/ 30 w 72"/>
              <a:gd name="T29" fmla="*/ 120 h 120"/>
              <a:gd name="T30" fmla="*/ 32 w 72"/>
              <a:gd name="T31" fmla="*/ 120 h 120"/>
              <a:gd name="T32" fmla="*/ 39 w 72"/>
              <a:gd name="T33" fmla="*/ 116 h 120"/>
              <a:gd name="T34" fmla="*/ 71 w 72"/>
              <a:gd name="T35" fmla="*/ 52 h 120"/>
              <a:gd name="T36" fmla="*/ 71 w 72"/>
              <a:gd name="T37" fmla="*/ 44 h 120"/>
              <a:gd name="T38" fmla="*/ 64 w 72"/>
              <a:gd name="T39" fmla="*/ 40 h 120"/>
              <a:gd name="T40" fmla="*/ 48 w 72"/>
              <a:gd name="T41" fmla="*/ 40 h 120"/>
              <a:gd name="T42" fmla="*/ 48 w 72"/>
              <a:gd name="T43" fmla="*/ 8 h 120"/>
              <a:gd name="T44" fmla="*/ 42 w 72"/>
              <a:gd name="T45" fmla="*/ 0 h 120"/>
              <a:gd name="T46" fmla="*/ 40 w 72"/>
              <a:gd name="T4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2" h="120">
                <a:moveTo>
                  <a:pt x="40" y="8"/>
                </a:moveTo>
                <a:cubicBezTo>
                  <a:pt x="40" y="48"/>
                  <a:pt x="40" y="48"/>
                  <a:pt x="40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72"/>
                  <a:pt x="32" y="72"/>
                  <a:pt x="32" y="72"/>
                </a:cubicBezTo>
                <a:cubicBezTo>
                  <a:pt x="8" y="72"/>
                  <a:pt x="8" y="72"/>
                  <a:pt x="8" y="72"/>
                </a:cubicBezTo>
                <a:cubicBezTo>
                  <a:pt x="40" y="8"/>
                  <a:pt x="40" y="8"/>
                  <a:pt x="40" y="8"/>
                </a:cubicBezTo>
                <a:moveTo>
                  <a:pt x="40" y="0"/>
                </a:moveTo>
                <a:cubicBezTo>
                  <a:pt x="37" y="0"/>
                  <a:pt x="34" y="2"/>
                  <a:pt x="33" y="4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71"/>
                  <a:pt x="0" y="74"/>
                  <a:pt x="1" y="76"/>
                </a:cubicBezTo>
                <a:cubicBezTo>
                  <a:pt x="3" y="79"/>
                  <a:pt x="5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4" y="116"/>
                  <a:pt x="27" y="119"/>
                  <a:pt x="30" y="120"/>
                </a:cubicBezTo>
                <a:cubicBezTo>
                  <a:pt x="31" y="120"/>
                  <a:pt x="31" y="120"/>
                  <a:pt x="32" y="120"/>
                </a:cubicBezTo>
                <a:cubicBezTo>
                  <a:pt x="35" y="120"/>
                  <a:pt x="38" y="118"/>
                  <a:pt x="39" y="116"/>
                </a:cubicBezTo>
                <a:cubicBezTo>
                  <a:pt x="71" y="52"/>
                  <a:pt x="71" y="52"/>
                  <a:pt x="71" y="52"/>
                </a:cubicBezTo>
                <a:cubicBezTo>
                  <a:pt x="72" y="49"/>
                  <a:pt x="72" y="46"/>
                  <a:pt x="71" y="44"/>
                </a:cubicBezTo>
                <a:cubicBezTo>
                  <a:pt x="69" y="41"/>
                  <a:pt x="67" y="40"/>
                  <a:pt x="64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5" y="1"/>
                  <a:pt x="42" y="0"/>
                </a:cubicBezTo>
                <a:cubicBezTo>
                  <a:pt x="41" y="0"/>
                  <a:pt x="41" y="0"/>
                  <a:pt x="4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5" name="Freeform 20">
            <a:extLst>
              <a:ext uri="{FF2B5EF4-FFF2-40B4-BE49-F238E27FC236}">
                <a16:creationId xmlns="" xmlns:a16="http://schemas.microsoft.com/office/drawing/2014/main" id="{5ACF053D-5747-4DED-82EF-C6858E2B8599}"/>
              </a:ext>
            </a:extLst>
          </p:cNvPr>
          <p:cNvSpPr>
            <a:spLocks/>
          </p:cNvSpPr>
          <p:nvPr/>
        </p:nvSpPr>
        <p:spPr bwMode="auto">
          <a:xfrm>
            <a:off x="7298710" y="1735162"/>
            <a:ext cx="264363" cy="299087"/>
          </a:xfrm>
          <a:custGeom>
            <a:avLst/>
            <a:gdLst>
              <a:gd name="T0" fmla="*/ 182 w 193"/>
              <a:gd name="T1" fmla="*/ 147 h 219"/>
              <a:gd name="T2" fmla="*/ 175 w 193"/>
              <a:gd name="T3" fmla="*/ 150 h 219"/>
              <a:gd name="T4" fmla="*/ 146 w 193"/>
              <a:gd name="T5" fmla="*/ 110 h 219"/>
              <a:gd name="T6" fmla="*/ 175 w 193"/>
              <a:gd name="T7" fmla="*/ 70 h 219"/>
              <a:gd name="T8" fmla="*/ 182 w 193"/>
              <a:gd name="T9" fmla="*/ 72 h 219"/>
              <a:gd name="T10" fmla="*/ 193 w 193"/>
              <a:gd name="T11" fmla="*/ 60 h 219"/>
              <a:gd name="T12" fmla="*/ 182 w 193"/>
              <a:gd name="T13" fmla="*/ 49 h 219"/>
              <a:gd name="T14" fmla="*/ 170 w 193"/>
              <a:gd name="T15" fmla="*/ 60 h 219"/>
              <a:gd name="T16" fmla="*/ 170 w 193"/>
              <a:gd name="T17" fmla="*/ 62 h 219"/>
              <a:gd name="T18" fmla="*/ 121 w 193"/>
              <a:gd name="T19" fmla="*/ 67 h 219"/>
              <a:gd name="T20" fmla="*/ 101 w 193"/>
              <a:gd name="T21" fmla="*/ 22 h 219"/>
              <a:gd name="T22" fmla="*/ 108 w 193"/>
              <a:gd name="T23" fmla="*/ 12 h 219"/>
              <a:gd name="T24" fmla="*/ 97 w 193"/>
              <a:gd name="T25" fmla="*/ 0 h 219"/>
              <a:gd name="T26" fmla="*/ 85 w 193"/>
              <a:gd name="T27" fmla="*/ 12 h 219"/>
              <a:gd name="T28" fmla="*/ 92 w 193"/>
              <a:gd name="T29" fmla="*/ 22 h 219"/>
              <a:gd name="T30" fmla="*/ 72 w 193"/>
              <a:gd name="T31" fmla="*/ 67 h 219"/>
              <a:gd name="T32" fmla="*/ 23 w 193"/>
              <a:gd name="T33" fmla="*/ 62 h 219"/>
              <a:gd name="T34" fmla="*/ 23 w 193"/>
              <a:gd name="T35" fmla="*/ 60 h 219"/>
              <a:gd name="T36" fmla="*/ 12 w 193"/>
              <a:gd name="T37" fmla="*/ 49 h 219"/>
              <a:gd name="T38" fmla="*/ 0 w 193"/>
              <a:gd name="T39" fmla="*/ 60 h 219"/>
              <a:gd name="T40" fmla="*/ 12 w 193"/>
              <a:gd name="T41" fmla="*/ 72 h 219"/>
              <a:gd name="T42" fmla="*/ 18 w 193"/>
              <a:gd name="T43" fmla="*/ 70 h 219"/>
              <a:gd name="T44" fmla="*/ 48 w 193"/>
              <a:gd name="T45" fmla="*/ 110 h 219"/>
              <a:gd name="T46" fmla="*/ 19 w 193"/>
              <a:gd name="T47" fmla="*/ 150 h 219"/>
              <a:gd name="T48" fmla="*/ 12 w 193"/>
              <a:gd name="T49" fmla="*/ 147 h 219"/>
              <a:gd name="T50" fmla="*/ 0 w 193"/>
              <a:gd name="T51" fmla="*/ 159 h 219"/>
              <a:gd name="T52" fmla="*/ 12 w 193"/>
              <a:gd name="T53" fmla="*/ 170 h 219"/>
              <a:gd name="T54" fmla="*/ 23 w 193"/>
              <a:gd name="T55" fmla="*/ 159 h 219"/>
              <a:gd name="T56" fmla="*/ 23 w 193"/>
              <a:gd name="T57" fmla="*/ 158 h 219"/>
              <a:gd name="T58" fmla="*/ 72 w 193"/>
              <a:gd name="T59" fmla="*/ 152 h 219"/>
              <a:gd name="T60" fmla="*/ 92 w 193"/>
              <a:gd name="T61" fmla="*/ 197 h 219"/>
              <a:gd name="T62" fmla="*/ 85 w 193"/>
              <a:gd name="T63" fmla="*/ 208 h 219"/>
              <a:gd name="T64" fmla="*/ 97 w 193"/>
              <a:gd name="T65" fmla="*/ 219 h 219"/>
              <a:gd name="T66" fmla="*/ 108 w 193"/>
              <a:gd name="T67" fmla="*/ 208 h 219"/>
              <a:gd name="T68" fmla="*/ 101 w 193"/>
              <a:gd name="T69" fmla="*/ 197 h 219"/>
              <a:gd name="T70" fmla="*/ 121 w 193"/>
              <a:gd name="T71" fmla="*/ 152 h 219"/>
              <a:gd name="T72" fmla="*/ 170 w 193"/>
              <a:gd name="T73" fmla="*/ 158 h 219"/>
              <a:gd name="T74" fmla="*/ 170 w 193"/>
              <a:gd name="T75" fmla="*/ 159 h 219"/>
              <a:gd name="T76" fmla="*/ 182 w 193"/>
              <a:gd name="T77" fmla="*/ 170 h 219"/>
              <a:gd name="T78" fmla="*/ 193 w 193"/>
              <a:gd name="T79" fmla="*/ 159 h 219"/>
              <a:gd name="T80" fmla="*/ 182 w 193"/>
              <a:gd name="T81" fmla="*/ 147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3" h="219">
                <a:moveTo>
                  <a:pt x="182" y="147"/>
                </a:moveTo>
                <a:cubicBezTo>
                  <a:pt x="179" y="147"/>
                  <a:pt x="177" y="148"/>
                  <a:pt x="175" y="150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7" y="71"/>
                  <a:pt x="179" y="72"/>
                  <a:pt x="182" y="72"/>
                </a:cubicBezTo>
                <a:cubicBezTo>
                  <a:pt x="188" y="72"/>
                  <a:pt x="193" y="67"/>
                  <a:pt x="193" y="60"/>
                </a:cubicBezTo>
                <a:cubicBezTo>
                  <a:pt x="193" y="54"/>
                  <a:pt x="188" y="49"/>
                  <a:pt x="182" y="49"/>
                </a:cubicBezTo>
                <a:cubicBezTo>
                  <a:pt x="175" y="49"/>
                  <a:pt x="170" y="54"/>
                  <a:pt x="170" y="60"/>
                </a:cubicBezTo>
                <a:cubicBezTo>
                  <a:pt x="170" y="61"/>
                  <a:pt x="170" y="61"/>
                  <a:pt x="170" y="62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01" y="22"/>
                  <a:pt x="101" y="22"/>
                  <a:pt x="101" y="22"/>
                </a:cubicBezTo>
                <a:cubicBezTo>
                  <a:pt x="105" y="20"/>
                  <a:pt x="108" y="16"/>
                  <a:pt x="108" y="12"/>
                </a:cubicBezTo>
                <a:cubicBezTo>
                  <a:pt x="108" y="5"/>
                  <a:pt x="103" y="0"/>
                  <a:pt x="97" y="0"/>
                </a:cubicBezTo>
                <a:cubicBezTo>
                  <a:pt x="90" y="0"/>
                  <a:pt x="85" y="5"/>
                  <a:pt x="85" y="12"/>
                </a:cubicBezTo>
                <a:cubicBezTo>
                  <a:pt x="85" y="16"/>
                  <a:pt x="88" y="20"/>
                  <a:pt x="92" y="22"/>
                </a:cubicBezTo>
                <a:cubicBezTo>
                  <a:pt x="72" y="67"/>
                  <a:pt x="72" y="67"/>
                  <a:pt x="72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23" y="61"/>
                  <a:pt x="23" y="61"/>
                  <a:pt x="23" y="60"/>
                </a:cubicBezTo>
                <a:cubicBezTo>
                  <a:pt x="23" y="54"/>
                  <a:pt x="18" y="49"/>
                  <a:pt x="12" y="49"/>
                </a:cubicBezTo>
                <a:cubicBezTo>
                  <a:pt x="5" y="49"/>
                  <a:pt x="0" y="54"/>
                  <a:pt x="0" y="60"/>
                </a:cubicBezTo>
                <a:cubicBezTo>
                  <a:pt x="0" y="67"/>
                  <a:pt x="5" y="72"/>
                  <a:pt x="12" y="72"/>
                </a:cubicBezTo>
                <a:cubicBezTo>
                  <a:pt x="14" y="72"/>
                  <a:pt x="16" y="71"/>
                  <a:pt x="18" y="70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50"/>
                  <a:pt x="19" y="150"/>
                  <a:pt x="19" y="150"/>
                </a:cubicBezTo>
                <a:cubicBezTo>
                  <a:pt x="17" y="148"/>
                  <a:pt x="14" y="147"/>
                  <a:pt x="12" y="147"/>
                </a:cubicBezTo>
                <a:cubicBezTo>
                  <a:pt x="5" y="147"/>
                  <a:pt x="0" y="152"/>
                  <a:pt x="0" y="159"/>
                </a:cubicBezTo>
                <a:cubicBezTo>
                  <a:pt x="0" y="165"/>
                  <a:pt x="5" y="170"/>
                  <a:pt x="12" y="170"/>
                </a:cubicBezTo>
                <a:cubicBezTo>
                  <a:pt x="18" y="170"/>
                  <a:pt x="23" y="165"/>
                  <a:pt x="23" y="159"/>
                </a:cubicBezTo>
                <a:cubicBezTo>
                  <a:pt x="23" y="158"/>
                  <a:pt x="23" y="158"/>
                  <a:pt x="23" y="158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88" y="199"/>
                  <a:pt x="85" y="203"/>
                  <a:pt x="85" y="208"/>
                </a:cubicBezTo>
                <a:cubicBezTo>
                  <a:pt x="85" y="214"/>
                  <a:pt x="90" y="219"/>
                  <a:pt x="97" y="219"/>
                </a:cubicBezTo>
                <a:cubicBezTo>
                  <a:pt x="103" y="219"/>
                  <a:pt x="108" y="214"/>
                  <a:pt x="108" y="208"/>
                </a:cubicBezTo>
                <a:cubicBezTo>
                  <a:pt x="108" y="203"/>
                  <a:pt x="105" y="199"/>
                  <a:pt x="101" y="197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70" y="158"/>
                  <a:pt x="170" y="158"/>
                  <a:pt x="170" y="159"/>
                </a:cubicBezTo>
                <a:cubicBezTo>
                  <a:pt x="170" y="165"/>
                  <a:pt x="175" y="170"/>
                  <a:pt x="182" y="170"/>
                </a:cubicBezTo>
                <a:cubicBezTo>
                  <a:pt x="188" y="170"/>
                  <a:pt x="193" y="165"/>
                  <a:pt x="193" y="159"/>
                </a:cubicBezTo>
                <a:cubicBezTo>
                  <a:pt x="193" y="152"/>
                  <a:pt x="188" y="147"/>
                  <a:pt x="182" y="1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A1538A1A-A0F5-4559-88EE-404D449274B0}"/>
              </a:ext>
            </a:extLst>
          </p:cNvPr>
          <p:cNvGrpSpPr/>
          <p:nvPr/>
        </p:nvGrpSpPr>
        <p:grpSpPr>
          <a:xfrm>
            <a:off x="1595263" y="4251545"/>
            <a:ext cx="293129" cy="284558"/>
            <a:chOff x="8337551" y="5000625"/>
            <a:chExt cx="271463" cy="263525"/>
          </a:xfrm>
          <a:solidFill>
            <a:schemeClr val="tx1"/>
          </a:solidFill>
        </p:grpSpPr>
        <p:sp>
          <p:nvSpPr>
            <p:cNvPr id="97" name="Freeform 298">
              <a:extLst>
                <a:ext uri="{FF2B5EF4-FFF2-40B4-BE49-F238E27FC236}">
                  <a16:creationId xmlns="" xmlns:a16="http://schemas.microsoft.com/office/drawing/2014/main" id="{2288DFB8-9F29-4D47-91E1-248529979C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37551" y="5000625"/>
              <a:ext cx="271463" cy="263525"/>
            </a:xfrm>
            <a:custGeom>
              <a:avLst/>
              <a:gdLst>
                <a:gd name="T0" fmla="*/ 88 w 102"/>
                <a:gd name="T1" fmla="*/ 10 h 99"/>
                <a:gd name="T2" fmla="*/ 64 w 102"/>
                <a:gd name="T3" fmla="*/ 0 h 99"/>
                <a:gd name="T4" fmla="*/ 40 w 102"/>
                <a:gd name="T5" fmla="*/ 10 h 99"/>
                <a:gd name="T6" fmla="*/ 32 w 102"/>
                <a:gd name="T7" fmla="*/ 46 h 99"/>
                <a:gd name="T8" fmla="*/ 5 w 102"/>
                <a:gd name="T9" fmla="*/ 73 h 99"/>
                <a:gd name="T10" fmla="*/ 0 w 102"/>
                <a:gd name="T11" fmla="*/ 86 h 99"/>
                <a:gd name="T12" fmla="*/ 6 w 102"/>
                <a:gd name="T13" fmla="*/ 97 h 99"/>
                <a:gd name="T14" fmla="*/ 8 w 102"/>
                <a:gd name="T15" fmla="*/ 99 h 99"/>
                <a:gd name="T16" fmla="*/ 12 w 102"/>
                <a:gd name="T17" fmla="*/ 98 h 99"/>
                <a:gd name="T18" fmla="*/ 31 w 102"/>
                <a:gd name="T19" fmla="*/ 95 h 99"/>
                <a:gd name="T20" fmla="*/ 38 w 102"/>
                <a:gd name="T21" fmla="*/ 94 h 99"/>
                <a:gd name="T22" fmla="*/ 38 w 102"/>
                <a:gd name="T23" fmla="*/ 87 h 99"/>
                <a:gd name="T24" fmla="*/ 38 w 102"/>
                <a:gd name="T25" fmla="*/ 84 h 99"/>
                <a:gd name="T26" fmla="*/ 42 w 102"/>
                <a:gd name="T27" fmla="*/ 84 h 99"/>
                <a:gd name="T28" fmla="*/ 47 w 102"/>
                <a:gd name="T29" fmla="*/ 84 h 99"/>
                <a:gd name="T30" fmla="*/ 49 w 102"/>
                <a:gd name="T31" fmla="*/ 79 h 99"/>
                <a:gd name="T32" fmla="*/ 53 w 102"/>
                <a:gd name="T33" fmla="*/ 66 h 99"/>
                <a:gd name="T34" fmla="*/ 64 w 102"/>
                <a:gd name="T35" fmla="*/ 68 h 99"/>
                <a:gd name="T36" fmla="*/ 88 w 102"/>
                <a:gd name="T37" fmla="*/ 58 h 99"/>
                <a:gd name="T38" fmla="*/ 88 w 102"/>
                <a:gd name="T39" fmla="*/ 10 h 99"/>
                <a:gd name="T40" fmla="*/ 83 w 102"/>
                <a:gd name="T41" fmla="*/ 52 h 99"/>
                <a:gd name="T42" fmla="*/ 64 w 102"/>
                <a:gd name="T43" fmla="*/ 60 h 99"/>
                <a:gd name="T44" fmla="*/ 51 w 102"/>
                <a:gd name="T45" fmla="*/ 56 h 99"/>
                <a:gd name="T46" fmla="*/ 47 w 102"/>
                <a:gd name="T47" fmla="*/ 59 h 99"/>
                <a:gd name="T48" fmla="*/ 42 w 102"/>
                <a:gd name="T49" fmla="*/ 76 h 99"/>
                <a:gd name="T50" fmla="*/ 30 w 102"/>
                <a:gd name="T51" fmla="*/ 76 h 99"/>
                <a:gd name="T52" fmla="*/ 30 w 102"/>
                <a:gd name="T53" fmla="*/ 87 h 99"/>
                <a:gd name="T54" fmla="*/ 11 w 102"/>
                <a:gd name="T55" fmla="*/ 90 h 99"/>
                <a:gd name="T56" fmla="*/ 11 w 102"/>
                <a:gd name="T57" fmla="*/ 79 h 99"/>
                <a:gd name="T58" fmla="*/ 42 w 102"/>
                <a:gd name="T59" fmla="*/ 47 h 99"/>
                <a:gd name="T60" fmla="*/ 46 w 102"/>
                <a:gd name="T61" fmla="*/ 15 h 99"/>
                <a:gd name="T62" fmla="*/ 64 w 102"/>
                <a:gd name="T63" fmla="*/ 8 h 99"/>
                <a:gd name="T64" fmla="*/ 83 w 102"/>
                <a:gd name="T65" fmla="*/ 15 h 99"/>
                <a:gd name="T66" fmla="*/ 83 w 102"/>
                <a:gd name="T67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99">
                  <a:moveTo>
                    <a:pt x="88" y="10"/>
                  </a:moveTo>
                  <a:cubicBezTo>
                    <a:pt x="82" y="3"/>
                    <a:pt x="73" y="0"/>
                    <a:pt x="64" y="0"/>
                  </a:cubicBezTo>
                  <a:cubicBezTo>
                    <a:pt x="55" y="0"/>
                    <a:pt x="47" y="3"/>
                    <a:pt x="40" y="10"/>
                  </a:cubicBezTo>
                  <a:cubicBezTo>
                    <a:pt x="31" y="19"/>
                    <a:pt x="28" y="33"/>
                    <a:pt x="32" y="46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0" y="78"/>
                    <a:pt x="0" y="83"/>
                    <a:pt x="0" y="86"/>
                  </a:cubicBezTo>
                  <a:cubicBezTo>
                    <a:pt x="0" y="92"/>
                    <a:pt x="5" y="96"/>
                    <a:pt x="6" y="97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7" y="67"/>
                    <a:pt x="61" y="68"/>
                    <a:pt x="64" y="68"/>
                  </a:cubicBezTo>
                  <a:cubicBezTo>
                    <a:pt x="73" y="68"/>
                    <a:pt x="82" y="64"/>
                    <a:pt x="88" y="58"/>
                  </a:cubicBezTo>
                  <a:cubicBezTo>
                    <a:pt x="102" y="45"/>
                    <a:pt x="102" y="23"/>
                    <a:pt x="88" y="10"/>
                  </a:cubicBezTo>
                  <a:close/>
                  <a:moveTo>
                    <a:pt x="83" y="52"/>
                  </a:moveTo>
                  <a:cubicBezTo>
                    <a:pt x="78" y="57"/>
                    <a:pt x="71" y="60"/>
                    <a:pt x="64" y="60"/>
                  </a:cubicBezTo>
                  <a:cubicBezTo>
                    <a:pt x="60" y="60"/>
                    <a:pt x="55" y="58"/>
                    <a:pt x="51" y="56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90"/>
                    <a:pt x="4" y="85"/>
                    <a:pt x="11" y="79"/>
                  </a:cubicBezTo>
                  <a:cubicBezTo>
                    <a:pt x="16" y="74"/>
                    <a:pt x="35" y="54"/>
                    <a:pt x="42" y="47"/>
                  </a:cubicBezTo>
                  <a:cubicBezTo>
                    <a:pt x="36" y="37"/>
                    <a:pt x="37" y="24"/>
                    <a:pt x="46" y="15"/>
                  </a:cubicBezTo>
                  <a:cubicBezTo>
                    <a:pt x="51" y="10"/>
                    <a:pt x="58" y="8"/>
                    <a:pt x="64" y="8"/>
                  </a:cubicBezTo>
                  <a:cubicBezTo>
                    <a:pt x="71" y="8"/>
                    <a:pt x="78" y="10"/>
                    <a:pt x="83" y="15"/>
                  </a:cubicBezTo>
                  <a:cubicBezTo>
                    <a:pt x="93" y="25"/>
                    <a:pt x="93" y="42"/>
                    <a:pt x="83" y="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299">
              <a:extLst>
                <a:ext uri="{FF2B5EF4-FFF2-40B4-BE49-F238E27FC236}">
                  <a16:creationId xmlns="" xmlns:a16="http://schemas.microsoft.com/office/drawing/2014/main" id="{1CFA8B30-5760-4A56-98DC-7D07BC8D33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0426" y="5048250"/>
              <a:ext cx="69850" cy="66675"/>
            </a:xfrm>
            <a:custGeom>
              <a:avLst/>
              <a:gdLst>
                <a:gd name="T0" fmla="*/ 4 w 26"/>
                <a:gd name="T1" fmla="*/ 5 h 25"/>
                <a:gd name="T2" fmla="*/ 4 w 26"/>
                <a:gd name="T3" fmla="*/ 21 h 25"/>
                <a:gd name="T4" fmla="*/ 13 w 26"/>
                <a:gd name="T5" fmla="*/ 25 h 25"/>
                <a:gd name="T6" fmla="*/ 21 w 26"/>
                <a:gd name="T7" fmla="*/ 21 h 25"/>
                <a:gd name="T8" fmla="*/ 21 w 26"/>
                <a:gd name="T9" fmla="*/ 5 h 25"/>
                <a:gd name="T10" fmla="*/ 4 w 26"/>
                <a:gd name="T11" fmla="*/ 5 h 25"/>
                <a:gd name="T12" fmla="*/ 19 w 26"/>
                <a:gd name="T13" fmla="*/ 19 h 25"/>
                <a:gd name="T14" fmla="*/ 7 w 26"/>
                <a:gd name="T15" fmla="*/ 19 h 25"/>
                <a:gd name="T16" fmla="*/ 7 w 26"/>
                <a:gd name="T17" fmla="*/ 7 h 25"/>
                <a:gd name="T18" fmla="*/ 13 w 26"/>
                <a:gd name="T19" fmla="*/ 5 h 25"/>
                <a:gd name="T20" fmla="*/ 19 w 26"/>
                <a:gd name="T21" fmla="*/ 7 h 25"/>
                <a:gd name="T22" fmla="*/ 19 w 26"/>
                <a:gd name="T23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5">
                  <a:moveTo>
                    <a:pt x="4" y="5"/>
                  </a:moveTo>
                  <a:cubicBezTo>
                    <a:pt x="0" y="9"/>
                    <a:pt x="0" y="17"/>
                    <a:pt x="4" y="21"/>
                  </a:cubicBezTo>
                  <a:cubicBezTo>
                    <a:pt x="7" y="24"/>
                    <a:pt x="10" y="25"/>
                    <a:pt x="13" y="25"/>
                  </a:cubicBezTo>
                  <a:cubicBezTo>
                    <a:pt x="16" y="25"/>
                    <a:pt x="19" y="24"/>
                    <a:pt x="21" y="21"/>
                  </a:cubicBezTo>
                  <a:cubicBezTo>
                    <a:pt x="26" y="17"/>
                    <a:pt x="26" y="9"/>
                    <a:pt x="21" y="5"/>
                  </a:cubicBezTo>
                  <a:cubicBezTo>
                    <a:pt x="17" y="0"/>
                    <a:pt x="9" y="0"/>
                    <a:pt x="4" y="5"/>
                  </a:cubicBezTo>
                  <a:close/>
                  <a:moveTo>
                    <a:pt x="19" y="19"/>
                  </a:moveTo>
                  <a:cubicBezTo>
                    <a:pt x="16" y="22"/>
                    <a:pt x="10" y="22"/>
                    <a:pt x="7" y="19"/>
                  </a:cubicBezTo>
                  <a:cubicBezTo>
                    <a:pt x="4" y="16"/>
                    <a:pt x="4" y="10"/>
                    <a:pt x="7" y="7"/>
                  </a:cubicBezTo>
                  <a:cubicBezTo>
                    <a:pt x="9" y="6"/>
                    <a:pt x="11" y="5"/>
                    <a:pt x="13" y="5"/>
                  </a:cubicBezTo>
                  <a:cubicBezTo>
                    <a:pt x="15" y="5"/>
                    <a:pt x="17" y="6"/>
                    <a:pt x="19" y="7"/>
                  </a:cubicBezTo>
                  <a:cubicBezTo>
                    <a:pt x="22" y="10"/>
                    <a:pt x="22" y="16"/>
                    <a:pt x="19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42DDA167-A4EA-4273-B8DC-5E94B5F46054}"/>
              </a:ext>
            </a:extLst>
          </p:cNvPr>
          <p:cNvGrpSpPr/>
          <p:nvPr/>
        </p:nvGrpSpPr>
        <p:grpSpPr>
          <a:xfrm>
            <a:off x="8885510" y="1745241"/>
            <a:ext cx="294821" cy="278929"/>
            <a:chOff x="8493125" y="2289175"/>
            <a:chExt cx="854075" cy="808038"/>
          </a:xfrm>
          <a:solidFill>
            <a:schemeClr val="tx1"/>
          </a:solidFill>
        </p:grpSpPr>
        <p:sp>
          <p:nvSpPr>
            <p:cNvPr id="100" name="Freeform 24">
              <a:extLst>
                <a:ext uri="{FF2B5EF4-FFF2-40B4-BE49-F238E27FC236}">
                  <a16:creationId xmlns="" xmlns:a16="http://schemas.microsoft.com/office/drawing/2014/main" id="{95DAE583-5A76-4022-9168-FE669C3AF4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3125" y="2762250"/>
              <a:ext cx="854075" cy="334963"/>
            </a:xfrm>
            <a:custGeom>
              <a:avLst/>
              <a:gdLst>
                <a:gd name="T0" fmla="*/ 517 w 538"/>
                <a:gd name="T1" fmla="*/ 57 h 211"/>
                <a:gd name="T2" fmla="*/ 335 w 538"/>
                <a:gd name="T3" fmla="*/ 0 h 211"/>
                <a:gd name="T4" fmla="*/ 299 w 538"/>
                <a:gd name="T5" fmla="*/ 161 h 211"/>
                <a:gd name="T6" fmla="*/ 278 w 538"/>
                <a:gd name="T7" fmla="*/ 33 h 211"/>
                <a:gd name="T8" fmla="*/ 287 w 538"/>
                <a:gd name="T9" fmla="*/ 24 h 211"/>
                <a:gd name="T10" fmla="*/ 304 w 538"/>
                <a:gd name="T11" fmla="*/ 5 h 211"/>
                <a:gd name="T12" fmla="*/ 235 w 538"/>
                <a:gd name="T13" fmla="*/ 5 h 211"/>
                <a:gd name="T14" fmla="*/ 251 w 538"/>
                <a:gd name="T15" fmla="*/ 24 h 211"/>
                <a:gd name="T16" fmla="*/ 261 w 538"/>
                <a:gd name="T17" fmla="*/ 33 h 211"/>
                <a:gd name="T18" fmla="*/ 239 w 538"/>
                <a:gd name="T19" fmla="*/ 161 h 211"/>
                <a:gd name="T20" fmla="*/ 204 w 538"/>
                <a:gd name="T21" fmla="*/ 0 h 211"/>
                <a:gd name="T22" fmla="*/ 20 w 538"/>
                <a:gd name="T23" fmla="*/ 57 h 211"/>
                <a:gd name="T24" fmla="*/ 0 w 538"/>
                <a:gd name="T25" fmla="*/ 211 h 211"/>
                <a:gd name="T26" fmla="*/ 538 w 538"/>
                <a:gd name="T27" fmla="*/ 211 h 211"/>
                <a:gd name="T28" fmla="*/ 517 w 538"/>
                <a:gd name="T29" fmla="*/ 57 h 211"/>
                <a:gd name="T30" fmla="*/ 459 w 538"/>
                <a:gd name="T31" fmla="*/ 156 h 211"/>
                <a:gd name="T32" fmla="*/ 366 w 538"/>
                <a:gd name="T33" fmla="*/ 156 h 211"/>
                <a:gd name="T34" fmla="*/ 366 w 538"/>
                <a:gd name="T35" fmla="*/ 129 h 211"/>
                <a:gd name="T36" fmla="*/ 412 w 538"/>
                <a:gd name="T37" fmla="*/ 122 h 211"/>
                <a:gd name="T38" fmla="*/ 459 w 538"/>
                <a:gd name="T39" fmla="*/ 129 h 211"/>
                <a:gd name="T40" fmla="*/ 459 w 538"/>
                <a:gd name="T41" fmla="*/ 15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8" h="211">
                  <a:moveTo>
                    <a:pt x="517" y="57"/>
                  </a:moveTo>
                  <a:lnTo>
                    <a:pt x="335" y="0"/>
                  </a:lnTo>
                  <a:lnTo>
                    <a:pt x="299" y="161"/>
                  </a:lnTo>
                  <a:lnTo>
                    <a:pt x="278" y="33"/>
                  </a:lnTo>
                  <a:lnTo>
                    <a:pt x="287" y="24"/>
                  </a:lnTo>
                  <a:lnTo>
                    <a:pt x="304" y="5"/>
                  </a:lnTo>
                  <a:lnTo>
                    <a:pt x="235" y="5"/>
                  </a:lnTo>
                  <a:lnTo>
                    <a:pt x="251" y="24"/>
                  </a:lnTo>
                  <a:lnTo>
                    <a:pt x="261" y="33"/>
                  </a:lnTo>
                  <a:lnTo>
                    <a:pt x="239" y="161"/>
                  </a:lnTo>
                  <a:lnTo>
                    <a:pt x="204" y="0"/>
                  </a:lnTo>
                  <a:lnTo>
                    <a:pt x="20" y="57"/>
                  </a:lnTo>
                  <a:lnTo>
                    <a:pt x="0" y="211"/>
                  </a:lnTo>
                  <a:lnTo>
                    <a:pt x="538" y="211"/>
                  </a:lnTo>
                  <a:lnTo>
                    <a:pt x="517" y="57"/>
                  </a:lnTo>
                  <a:close/>
                  <a:moveTo>
                    <a:pt x="459" y="156"/>
                  </a:moveTo>
                  <a:lnTo>
                    <a:pt x="366" y="156"/>
                  </a:lnTo>
                  <a:lnTo>
                    <a:pt x="366" y="129"/>
                  </a:lnTo>
                  <a:lnTo>
                    <a:pt x="412" y="122"/>
                  </a:lnTo>
                  <a:lnTo>
                    <a:pt x="459" y="129"/>
                  </a:lnTo>
                  <a:lnTo>
                    <a:pt x="459" y="1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Oval 25">
              <a:extLst>
                <a:ext uri="{FF2B5EF4-FFF2-40B4-BE49-F238E27FC236}">
                  <a16:creationId xmlns="" xmlns:a16="http://schemas.microsoft.com/office/drawing/2014/main" id="{B0AF0B79-8F5F-49C3-B11C-7444E7D79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9663" y="2289175"/>
              <a:ext cx="382588" cy="42703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="" xmlns:a16="http://schemas.microsoft.com/office/drawing/2014/main" id="{82DFCE8F-BD6F-4074-BF25-8C181277D354}"/>
              </a:ext>
            </a:extLst>
          </p:cNvPr>
          <p:cNvGrpSpPr/>
          <p:nvPr/>
        </p:nvGrpSpPr>
        <p:grpSpPr>
          <a:xfrm>
            <a:off x="9664267" y="2367789"/>
            <a:ext cx="278965" cy="255718"/>
            <a:chOff x="7816850" y="1350963"/>
            <a:chExt cx="895350" cy="820737"/>
          </a:xfrm>
          <a:solidFill>
            <a:schemeClr val="tx1"/>
          </a:solidFill>
        </p:grpSpPr>
        <p:sp>
          <p:nvSpPr>
            <p:cNvPr id="103" name="Freeform 29">
              <a:extLst>
                <a:ext uri="{FF2B5EF4-FFF2-40B4-BE49-F238E27FC236}">
                  <a16:creationId xmlns="" xmlns:a16="http://schemas.microsoft.com/office/drawing/2014/main" id="{592EA890-ACD5-48B4-BA73-6B77FA198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30">
              <a:extLst>
                <a:ext uri="{FF2B5EF4-FFF2-40B4-BE49-F238E27FC236}">
                  <a16:creationId xmlns="" xmlns:a16="http://schemas.microsoft.com/office/drawing/2014/main" id="{FBB143CB-D57F-4608-AF11-4015F9C980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5" name="Freeform 60">
            <a:extLst>
              <a:ext uri="{FF2B5EF4-FFF2-40B4-BE49-F238E27FC236}">
                <a16:creationId xmlns="" xmlns:a16="http://schemas.microsoft.com/office/drawing/2014/main" id="{33BDBF68-1688-4AB5-8D23-CB29197BEBFF}"/>
              </a:ext>
            </a:extLst>
          </p:cNvPr>
          <p:cNvSpPr>
            <a:spLocks noEditPoints="1"/>
          </p:cNvSpPr>
          <p:nvPr/>
        </p:nvSpPr>
        <p:spPr bwMode="auto">
          <a:xfrm>
            <a:off x="1583285" y="1056310"/>
            <a:ext cx="317085" cy="317085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6" name="Group 105">
            <a:extLst>
              <a:ext uri="{FF2B5EF4-FFF2-40B4-BE49-F238E27FC236}">
                <a16:creationId xmlns="" xmlns:a16="http://schemas.microsoft.com/office/drawing/2014/main" id="{66FE2C17-3504-458E-B81B-82FC0126182D}"/>
              </a:ext>
            </a:extLst>
          </p:cNvPr>
          <p:cNvGrpSpPr/>
          <p:nvPr/>
        </p:nvGrpSpPr>
        <p:grpSpPr>
          <a:xfrm>
            <a:off x="8104986" y="1056310"/>
            <a:ext cx="317085" cy="317085"/>
            <a:chOff x="837205" y="3542332"/>
            <a:chExt cx="400024" cy="400024"/>
          </a:xfrm>
          <a:solidFill>
            <a:schemeClr val="tx1"/>
          </a:solidFill>
        </p:grpSpPr>
        <p:sp>
          <p:nvSpPr>
            <p:cNvPr id="107" name="Freeform 85">
              <a:extLst>
                <a:ext uri="{FF2B5EF4-FFF2-40B4-BE49-F238E27FC236}">
                  <a16:creationId xmlns="" xmlns:a16="http://schemas.microsoft.com/office/drawing/2014/main" id="{7E74FD3E-1910-4F87-9128-A4C8CC3CCF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205" y="3542332"/>
              <a:ext cx="400024" cy="400024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86">
              <a:extLst>
                <a:ext uri="{FF2B5EF4-FFF2-40B4-BE49-F238E27FC236}">
                  <a16:creationId xmlns="" xmlns:a16="http://schemas.microsoft.com/office/drawing/2014/main" id="{A37DA67A-F7F9-4F28-BC68-5275DBCA2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692836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87">
              <a:extLst>
                <a:ext uri="{FF2B5EF4-FFF2-40B4-BE49-F238E27FC236}">
                  <a16:creationId xmlns="" xmlns:a16="http://schemas.microsoft.com/office/drawing/2014/main" id="{198ACFF1-A9B9-4FEF-9096-9AD36914A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655870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88">
              <a:extLst>
                <a:ext uri="{FF2B5EF4-FFF2-40B4-BE49-F238E27FC236}">
                  <a16:creationId xmlns="" xmlns:a16="http://schemas.microsoft.com/office/drawing/2014/main" id="{A02AAF30-5694-4C1D-96F4-1500FBB48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617583"/>
              <a:ext cx="112218" cy="1320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89">
              <a:extLst>
                <a:ext uri="{FF2B5EF4-FFF2-40B4-BE49-F238E27FC236}">
                  <a16:creationId xmlns="" xmlns:a16="http://schemas.microsoft.com/office/drawing/2014/main" id="{DC22A04C-343E-4211-95E3-82C341D86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90">
              <a:extLst>
                <a:ext uri="{FF2B5EF4-FFF2-40B4-BE49-F238E27FC236}">
                  <a16:creationId xmlns="" xmlns:a16="http://schemas.microsoft.com/office/drawing/2014/main" id="{72CFBBB0-2D19-4169-AD03-E8092E2DB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91">
              <a:extLst>
                <a:ext uri="{FF2B5EF4-FFF2-40B4-BE49-F238E27FC236}">
                  <a16:creationId xmlns="" xmlns:a16="http://schemas.microsoft.com/office/drawing/2014/main" id="{00A1760E-395B-4E92-B73B-99CC700E9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92">
              <a:extLst>
                <a:ext uri="{FF2B5EF4-FFF2-40B4-BE49-F238E27FC236}">
                  <a16:creationId xmlns="" xmlns:a16="http://schemas.microsoft.com/office/drawing/2014/main" id="{C2351FB1-33C0-4EE4-8770-A4171DA5C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93">
              <a:extLst>
                <a:ext uri="{FF2B5EF4-FFF2-40B4-BE49-F238E27FC236}">
                  <a16:creationId xmlns="" xmlns:a16="http://schemas.microsoft.com/office/drawing/2014/main" id="{431AEF99-17EB-4C03-BD4F-44162FC4C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94">
              <a:extLst>
                <a:ext uri="{FF2B5EF4-FFF2-40B4-BE49-F238E27FC236}">
                  <a16:creationId xmlns="" xmlns:a16="http://schemas.microsoft.com/office/drawing/2014/main" id="{80983E97-CAB3-4D65-A69F-7A373F047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95">
              <a:extLst>
                <a:ext uri="{FF2B5EF4-FFF2-40B4-BE49-F238E27FC236}">
                  <a16:creationId xmlns="" xmlns:a16="http://schemas.microsoft.com/office/drawing/2014/main" id="{43F8CD6A-E2CE-4004-8879-940A9C9F8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729802"/>
              <a:ext cx="249520" cy="1320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96">
              <a:extLst>
                <a:ext uri="{FF2B5EF4-FFF2-40B4-BE49-F238E27FC236}">
                  <a16:creationId xmlns="" xmlns:a16="http://schemas.microsoft.com/office/drawing/2014/main" id="{4FF2DF11-7E60-4B8E-84BC-803B591AA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768087"/>
              <a:ext cx="249520" cy="1188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97">
              <a:extLst>
                <a:ext uri="{FF2B5EF4-FFF2-40B4-BE49-F238E27FC236}">
                  <a16:creationId xmlns="" xmlns:a16="http://schemas.microsoft.com/office/drawing/2014/main" id="{844CCCA4-8F48-46FF-B678-E2409CAE01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541" y="3592500"/>
              <a:ext cx="112218" cy="112218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0" name="Freeform 5">
            <a:extLst>
              <a:ext uri="{FF2B5EF4-FFF2-40B4-BE49-F238E27FC236}">
                <a16:creationId xmlns="" xmlns:a16="http://schemas.microsoft.com/office/drawing/2014/main" id="{22E89A4B-9CA3-486A-B7E5-0FC169058975}"/>
              </a:ext>
            </a:extLst>
          </p:cNvPr>
          <p:cNvSpPr>
            <a:spLocks noEditPoints="1"/>
          </p:cNvSpPr>
          <p:nvPr/>
        </p:nvSpPr>
        <p:spPr bwMode="auto">
          <a:xfrm>
            <a:off x="8110218" y="3633198"/>
            <a:ext cx="306620" cy="30662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1" name="Group 120">
            <a:extLst>
              <a:ext uri="{FF2B5EF4-FFF2-40B4-BE49-F238E27FC236}">
                <a16:creationId xmlns="" xmlns:a16="http://schemas.microsoft.com/office/drawing/2014/main" id="{9D171A84-B9C8-474E-A092-5A9CA80CBCAD}"/>
              </a:ext>
            </a:extLst>
          </p:cNvPr>
          <p:cNvGrpSpPr/>
          <p:nvPr/>
        </p:nvGrpSpPr>
        <p:grpSpPr>
          <a:xfrm>
            <a:off x="7306889" y="3636318"/>
            <a:ext cx="248007" cy="300380"/>
            <a:chOff x="10387014" y="2925763"/>
            <a:chExt cx="255588" cy="309563"/>
          </a:xfrm>
          <a:solidFill>
            <a:schemeClr val="tx1"/>
          </a:solidFill>
        </p:grpSpPr>
        <p:sp>
          <p:nvSpPr>
            <p:cNvPr id="122" name="Freeform 134">
              <a:extLst>
                <a:ext uri="{FF2B5EF4-FFF2-40B4-BE49-F238E27FC236}">
                  <a16:creationId xmlns="" xmlns:a16="http://schemas.microsoft.com/office/drawing/2014/main" id="{92036440-84DE-49DA-8E3C-9326F902D8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35">
              <a:extLst>
                <a:ext uri="{FF2B5EF4-FFF2-40B4-BE49-F238E27FC236}">
                  <a16:creationId xmlns="" xmlns:a16="http://schemas.microsoft.com/office/drawing/2014/main" id="{7A102BC2-CE37-4943-92D0-2B4A97CAA6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="" xmlns:a16="http://schemas.microsoft.com/office/drawing/2014/main" id="{751041EB-EAF1-4015-AAAF-AD6D0305B0EA}"/>
              </a:ext>
            </a:extLst>
          </p:cNvPr>
          <p:cNvGrpSpPr/>
          <p:nvPr/>
        </p:nvGrpSpPr>
        <p:grpSpPr>
          <a:xfrm>
            <a:off x="8102370" y="1726163"/>
            <a:ext cx="322317" cy="317085"/>
            <a:chOff x="2433339" y="4342379"/>
            <a:chExt cx="406625" cy="400024"/>
          </a:xfrm>
          <a:solidFill>
            <a:schemeClr val="tx1"/>
          </a:solidFill>
        </p:grpSpPr>
        <p:sp>
          <p:nvSpPr>
            <p:cNvPr id="125" name="Freeform 53">
              <a:extLst>
                <a:ext uri="{FF2B5EF4-FFF2-40B4-BE49-F238E27FC236}">
                  <a16:creationId xmlns="" xmlns:a16="http://schemas.microsoft.com/office/drawing/2014/main" id="{13603736-A573-45A1-B165-7B56DD2F86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54">
              <a:extLst>
                <a:ext uri="{FF2B5EF4-FFF2-40B4-BE49-F238E27FC236}">
                  <a16:creationId xmlns="" xmlns:a16="http://schemas.microsoft.com/office/drawing/2014/main" id="{957482D6-701D-49B3-BBE9-BBB5B529CD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55">
              <a:extLst>
                <a:ext uri="{FF2B5EF4-FFF2-40B4-BE49-F238E27FC236}">
                  <a16:creationId xmlns="" xmlns:a16="http://schemas.microsoft.com/office/drawing/2014/main" id="{E21C67DB-27E4-4340-9FF7-D2002953C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56">
              <a:extLst>
                <a:ext uri="{FF2B5EF4-FFF2-40B4-BE49-F238E27FC236}">
                  <a16:creationId xmlns="" xmlns:a16="http://schemas.microsoft.com/office/drawing/2014/main" id="{E5911560-0230-445A-821B-6F3238768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="" xmlns:a16="http://schemas.microsoft.com/office/drawing/2014/main" id="{5ED72490-3F36-40AE-9DD4-C4A6CC151993}"/>
              </a:ext>
            </a:extLst>
          </p:cNvPr>
          <p:cNvGrpSpPr/>
          <p:nvPr/>
        </p:nvGrpSpPr>
        <p:grpSpPr>
          <a:xfrm>
            <a:off x="9645207" y="1755988"/>
            <a:ext cx="317085" cy="257435"/>
            <a:chOff x="4037394" y="5979440"/>
            <a:chExt cx="400024" cy="324772"/>
          </a:xfrm>
          <a:solidFill>
            <a:schemeClr val="tx1"/>
          </a:solidFill>
        </p:grpSpPr>
        <p:sp>
          <p:nvSpPr>
            <p:cNvPr id="130" name="Freeform 6">
              <a:extLst>
                <a:ext uri="{FF2B5EF4-FFF2-40B4-BE49-F238E27FC236}">
                  <a16:creationId xmlns="" xmlns:a16="http://schemas.microsoft.com/office/drawing/2014/main" id="{E7637C7E-B560-47DB-89AD-6BF53A027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1998" y="6078455"/>
              <a:ext cx="75252" cy="100336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7">
              <a:extLst>
                <a:ext uri="{FF2B5EF4-FFF2-40B4-BE49-F238E27FC236}">
                  <a16:creationId xmlns="" xmlns:a16="http://schemas.microsoft.com/office/drawing/2014/main" id="{059481BA-D31E-44BA-99A0-1025C1D77C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7394" y="5979440"/>
              <a:ext cx="400024" cy="324772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="" xmlns:a16="http://schemas.microsoft.com/office/drawing/2014/main" id="{961DF851-C653-467F-A532-C7C90E218F00}"/>
              </a:ext>
            </a:extLst>
          </p:cNvPr>
          <p:cNvGrpSpPr/>
          <p:nvPr/>
        </p:nvGrpSpPr>
        <p:grpSpPr>
          <a:xfrm>
            <a:off x="2322266" y="2334763"/>
            <a:ext cx="326365" cy="321769"/>
            <a:chOff x="9934575" y="-392112"/>
            <a:chExt cx="450850" cy="444500"/>
          </a:xfrm>
          <a:solidFill>
            <a:schemeClr val="tx1"/>
          </a:solidFill>
        </p:grpSpPr>
        <p:sp>
          <p:nvSpPr>
            <p:cNvPr id="133" name="Freeform 5">
              <a:extLst>
                <a:ext uri="{FF2B5EF4-FFF2-40B4-BE49-F238E27FC236}">
                  <a16:creationId xmlns="" xmlns:a16="http://schemas.microsoft.com/office/drawing/2014/main" id="{02296DB2-6DD3-4D83-8308-8AE0DDC43A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4575" y="-392112"/>
              <a:ext cx="450850" cy="444500"/>
            </a:xfrm>
            <a:custGeom>
              <a:avLst/>
              <a:gdLst>
                <a:gd name="T0" fmla="*/ 111 w 120"/>
                <a:gd name="T1" fmla="*/ 0 h 118"/>
                <a:gd name="T2" fmla="*/ 9 w 120"/>
                <a:gd name="T3" fmla="*/ 0 h 118"/>
                <a:gd name="T4" fmla="*/ 0 w 120"/>
                <a:gd name="T5" fmla="*/ 9 h 118"/>
                <a:gd name="T6" fmla="*/ 0 w 120"/>
                <a:gd name="T7" fmla="*/ 103 h 118"/>
                <a:gd name="T8" fmla="*/ 9 w 120"/>
                <a:gd name="T9" fmla="*/ 112 h 118"/>
                <a:gd name="T10" fmla="*/ 16 w 120"/>
                <a:gd name="T11" fmla="*/ 112 h 118"/>
                <a:gd name="T12" fmla="*/ 16 w 120"/>
                <a:gd name="T13" fmla="*/ 112 h 118"/>
                <a:gd name="T14" fmla="*/ 22 w 120"/>
                <a:gd name="T15" fmla="*/ 118 h 118"/>
                <a:gd name="T16" fmla="*/ 28 w 120"/>
                <a:gd name="T17" fmla="*/ 112 h 118"/>
                <a:gd name="T18" fmla="*/ 28 w 120"/>
                <a:gd name="T19" fmla="*/ 112 h 118"/>
                <a:gd name="T20" fmla="*/ 92 w 120"/>
                <a:gd name="T21" fmla="*/ 112 h 118"/>
                <a:gd name="T22" fmla="*/ 92 w 120"/>
                <a:gd name="T23" fmla="*/ 112 h 118"/>
                <a:gd name="T24" fmla="*/ 98 w 120"/>
                <a:gd name="T25" fmla="*/ 118 h 118"/>
                <a:gd name="T26" fmla="*/ 104 w 120"/>
                <a:gd name="T27" fmla="*/ 112 h 118"/>
                <a:gd name="T28" fmla="*/ 104 w 120"/>
                <a:gd name="T29" fmla="*/ 112 h 118"/>
                <a:gd name="T30" fmla="*/ 111 w 120"/>
                <a:gd name="T31" fmla="*/ 112 h 118"/>
                <a:gd name="T32" fmla="*/ 120 w 120"/>
                <a:gd name="T33" fmla="*/ 103 h 118"/>
                <a:gd name="T34" fmla="*/ 120 w 120"/>
                <a:gd name="T35" fmla="*/ 9 h 118"/>
                <a:gd name="T36" fmla="*/ 111 w 120"/>
                <a:gd name="T37" fmla="*/ 0 h 118"/>
                <a:gd name="T38" fmla="*/ 112 w 120"/>
                <a:gd name="T39" fmla="*/ 103 h 118"/>
                <a:gd name="T40" fmla="*/ 111 w 120"/>
                <a:gd name="T41" fmla="*/ 104 h 118"/>
                <a:gd name="T42" fmla="*/ 9 w 120"/>
                <a:gd name="T43" fmla="*/ 104 h 118"/>
                <a:gd name="T44" fmla="*/ 8 w 120"/>
                <a:gd name="T45" fmla="*/ 103 h 118"/>
                <a:gd name="T46" fmla="*/ 8 w 120"/>
                <a:gd name="T47" fmla="*/ 9 h 118"/>
                <a:gd name="T48" fmla="*/ 9 w 120"/>
                <a:gd name="T49" fmla="*/ 8 h 118"/>
                <a:gd name="T50" fmla="*/ 111 w 120"/>
                <a:gd name="T51" fmla="*/ 8 h 118"/>
                <a:gd name="T52" fmla="*/ 112 w 120"/>
                <a:gd name="T53" fmla="*/ 9 h 118"/>
                <a:gd name="T54" fmla="*/ 112 w 120"/>
                <a:gd name="T55" fmla="*/ 10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" h="118">
                  <a:moveTo>
                    <a:pt x="1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8"/>
                    <a:pt x="4" y="112"/>
                    <a:pt x="9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5"/>
                    <a:pt x="19" y="118"/>
                    <a:pt x="22" y="118"/>
                  </a:cubicBezTo>
                  <a:cubicBezTo>
                    <a:pt x="25" y="118"/>
                    <a:pt x="28" y="115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92" y="115"/>
                    <a:pt x="95" y="118"/>
                    <a:pt x="98" y="118"/>
                  </a:cubicBezTo>
                  <a:cubicBezTo>
                    <a:pt x="101" y="118"/>
                    <a:pt x="104" y="115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6" y="112"/>
                    <a:pt x="120" y="108"/>
                    <a:pt x="120" y="103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0" y="4"/>
                    <a:pt x="116" y="0"/>
                    <a:pt x="111" y="0"/>
                  </a:cubicBezTo>
                  <a:close/>
                  <a:moveTo>
                    <a:pt x="112" y="103"/>
                  </a:moveTo>
                  <a:cubicBezTo>
                    <a:pt x="112" y="104"/>
                    <a:pt x="112" y="104"/>
                    <a:pt x="111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8" y="104"/>
                    <a:pt x="8" y="104"/>
                    <a:pt x="8" y="10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2" y="8"/>
                    <a:pt x="112" y="8"/>
                    <a:pt x="112" y="9"/>
                  </a:cubicBezTo>
                  <a:lnTo>
                    <a:pt x="112" y="1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6">
              <a:extLst>
                <a:ext uri="{FF2B5EF4-FFF2-40B4-BE49-F238E27FC236}">
                  <a16:creationId xmlns="" xmlns:a16="http://schemas.microsoft.com/office/drawing/2014/main" id="{A9948E41-E7A1-4A51-ACDD-953DAA89A3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1575" y="-279400"/>
              <a:ext cx="195263" cy="196850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26 w 52"/>
                <a:gd name="T11" fmla="*/ 48 h 52"/>
                <a:gd name="T12" fmla="*/ 4 w 52"/>
                <a:gd name="T13" fmla="*/ 26 h 52"/>
                <a:gd name="T14" fmla="*/ 26 w 52"/>
                <a:gd name="T15" fmla="*/ 4 h 52"/>
                <a:gd name="T16" fmla="*/ 48 w 52"/>
                <a:gd name="T17" fmla="*/ 26 h 52"/>
                <a:gd name="T18" fmla="*/ 26 w 52"/>
                <a:gd name="T1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40" y="52"/>
                    <a:pt x="52" y="40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26" y="48"/>
                  </a:moveTo>
                  <a:cubicBezTo>
                    <a:pt x="14" y="48"/>
                    <a:pt x="4" y="38"/>
                    <a:pt x="4" y="26"/>
                  </a:cubicBezTo>
                  <a:cubicBezTo>
                    <a:pt x="4" y="14"/>
                    <a:pt x="14" y="4"/>
                    <a:pt x="26" y="4"/>
                  </a:cubicBezTo>
                  <a:cubicBezTo>
                    <a:pt x="38" y="4"/>
                    <a:pt x="48" y="14"/>
                    <a:pt x="48" y="26"/>
                  </a:cubicBezTo>
                  <a:cubicBezTo>
                    <a:pt x="48" y="38"/>
                    <a:pt x="38" y="48"/>
                    <a:pt x="26" y="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7">
              <a:extLst>
                <a:ext uri="{FF2B5EF4-FFF2-40B4-BE49-F238E27FC236}">
                  <a16:creationId xmlns="" xmlns:a16="http://schemas.microsoft.com/office/drawing/2014/main" id="{C7432069-BE48-4AFA-BC44-B39A33D0D1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-246062"/>
              <a:ext cx="74613" cy="103188"/>
            </a:xfrm>
            <a:custGeom>
              <a:avLst/>
              <a:gdLst>
                <a:gd name="T0" fmla="*/ 12 w 20"/>
                <a:gd name="T1" fmla="*/ 7 h 27"/>
                <a:gd name="T2" fmla="*/ 12 w 20"/>
                <a:gd name="T3" fmla="*/ 2 h 27"/>
                <a:gd name="T4" fmla="*/ 10 w 20"/>
                <a:gd name="T5" fmla="*/ 0 h 27"/>
                <a:gd name="T6" fmla="*/ 8 w 20"/>
                <a:gd name="T7" fmla="*/ 2 h 27"/>
                <a:gd name="T8" fmla="*/ 8 w 20"/>
                <a:gd name="T9" fmla="*/ 7 h 27"/>
                <a:gd name="T10" fmla="*/ 0 w 20"/>
                <a:gd name="T11" fmla="*/ 17 h 27"/>
                <a:gd name="T12" fmla="*/ 10 w 20"/>
                <a:gd name="T13" fmla="*/ 27 h 27"/>
                <a:gd name="T14" fmla="*/ 20 w 20"/>
                <a:gd name="T15" fmla="*/ 17 h 27"/>
                <a:gd name="T16" fmla="*/ 12 w 20"/>
                <a:gd name="T17" fmla="*/ 7 h 27"/>
                <a:gd name="T18" fmla="*/ 10 w 20"/>
                <a:gd name="T19" fmla="*/ 23 h 27"/>
                <a:gd name="T20" fmla="*/ 4 w 20"/>
                <a:gd name="T21" fmla="*/ 17 h 27"/>
                <a:gd name="T22" fmla="*/ 8 w 20"/>
                <a:gd name="T23" fmla="*/ 11 h 27"/>
                <a:gd name="T24" fmla="*/ 8 w 20"/>
                <a:gd name="T25" fmla="*/ 14 h 27"/>
                <a:gd name="T26" fmla="*/ 10 w 20"/>
                <a:gd name="T27" fmla="*/ 16 h 27"/>
                <a:gd name="T28" fmla="*/ 12 w 20"/>
                <a:gd name="T29" fmla="*/ 14 h 27"/>
                <a:gd name="T30" fmla="*/ 12 w 20"/>
                <a:gd name="T31" fmla="*/ 11 h 27"/>
                <a:gd name="T32" fmla="*/ 16 w 20"/>
                <a:gd name="T33" fmla="*/ 17 h 27"/>
                <a:gd name="T34" fmla="*/ 10 w 20"/>
                <a:gd name="T35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7">
                  <a:moveTo>
                    <a:pt x="12" y="7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9" y="0"/>
                    <a:pt x="8" y="1"/>
                    <a:pt x="8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8"/>
                    <a:pt x="0" y="12"/>
                    <a:pt x="0" y="17"/>
                  </a:cubicBezTo>
                  <a:cubicBezTo>
                    <a:pt x="0" y="23"/>
                    <a:pt x="4" y="27"/>
                    <a:pt x="10" y="27"/>
                  </a:cubicBezTo>
                  <a:cubicBezTo>
                    <a:pt x="16" y="27"/>
                    <a:pt x="20" y="23"/>
                    <a:pt x="20" y="17"/>
                  </a:cubicBezTo>
                  <a:cubicBezTo>
                    <a:pt x="20" y="12"/>
                    <a:pt x="17" y="8"/>
                    <a:pt x="12" y="7"/>
                  </a:cubicBezTo>
                  <a:close/>
                  <a:moveTo>
                    <a:pt x="10" y="23"/>
                  </a:moveTo>
                  <a:cubicBezTo>
                    <a:pt x="7" y="23"/>
                    <a:pt x="4" y="20"/>
                    <a:pt x="4" y="17"/>
                  </a:cubicBezTo>
                  <a:cubicBezTo>
                    <a:pt x="4" y="14"/>
                    <a:pt x="6" y="12"/>
                    <a:pt x="8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2"/>
                    <a:pt x="16" y="14"/>
                    <a:pt x="16" y="17"/>
                  </a:cubicBezTo>
                  <a:cubicBezTo>
                    <a:pt x="16" y="20"/>
                    <a:pt x="13" y="23"/>
                    <a:pt x="1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8">
              <a:extLst>
                <a:ext uri="{FF2B5EF4-FFF2-40B4-BE49-F238E27FC236}">
                  <a16:creationId xmlns="" xmlns:a16="http://schemas.microsoft.com/office/drawing/2014/main" id="{41545C99-E686-49A4-B485-64EBCEA610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4900" y="-331787"/>
              <a:ext cx="344488" cy="301625"/>
            </a:xfrm>
            <a:custGeom>
              <a:avLst/>
              <a:gdLst>
                <a:gd name="T0" fmla="*/ 88 w 92"/>
                <a:gd name="T1" fmla="*/ 13 h 80"/>
                <a:gd name="T2" fmla="*/ 88 w 92"/>
                <a:gd name="T3" fmla="*/ 5 h 80"/>
                <a:gd name="T4" fmla="*/ 83 w 92"/>
                <a:gd name="T5" fmla="*/ 0 h 80"/>
                <a:gd name="T6" fmla="*/ 5 w 92"/>
                <a:gd name="T7" fmla="*/ 0 h 80"/>
                <a:gd name="T8" fmla="*/ 0 w 92"/>
                <a:gd name="T9" fmla="*/ 5 h 80"/>
                <a:gd name="T10" fmla="*/ 0 w 92"/>
                <a:gd name="T11" fmla="*/ 75 h 80"/>
                <a:gd name="T12" fmla="*/ 5 w 92"/>
                <a:gd name="T13" fmla="*/ 80 h 80"/>
                <a:gd name="T14" fmla="*/ 83 w 92"/>
                <a:gd name="T15" fmla="*/ 80 h 80"/>
                <a:gd name="T16" fmla="*/ 88 w 92"/>
                <a:gd name="T17" fmla="*/ 75 h 80"/>
                <a:gd name="T18" fmla="*/ 88 w 92"/>
                <a:gd name="T19" fmla="*/ 69 h 80"/>
                <a:gd name="T20" fmla="*/ 92 w 92"/>
                <a:gd name="T21" fmla="*/ 63 h 80"/>
                <a:gd name="T22" fmla="*/ 92 w 92"/>
                <a:gd name="T23" fmla="*/ 59 h 80"/>
                <a:gd name="T24" fmla="*/ 88 w 92"/>
                <a:gd name="T25" fmla="*/ 53 h 80"/>
                <a:gd name="T26" fmla="*/ 88 w 92"/>
                <a:gd name="T27" fmla="*/ 29 h 80"/>
                <a:gd name="T28" fmla="*/ 92 w 92"/>
                <a:gd name="T29" fmla="*/ 23 h 80"/>
                <a:gd name="T30" fmla="*/ 92 w 92"/>
                <a:gd name="T31" fmla="*/ 19 h 80"/>
                <a:gd name="T32" fmla="*/ 88 w 92"/>
                <a:gd name="T33" fmla="*/ 13 h 80"/>
                <a:gd name="T34" fmla="*/ 83 w 92"/>
                <a:gd name="T35" fmla="*/ 76 h 80"/>
                <a:gd name="T36" fmla="*/ 5 w 92"/>
                <a:gd name="T37" fmla="*/ 76 h 80"/>
                <a:gd name="T38" fmla="*/ 4 w 92"/>
                <a:gd name="T39" fmla="*/ 75 h 80"/>
                <a:gd name="T40" fmla="*/ 4 w 92"/>
                <a:gd name="T41" fmla="*/ 5 h 80"/>
                <a:gd name="T42" fmla="*/ 5 w 92"/>
                <a:gd name="T43" fmla="*/ 4 h 80"/>
                <a:gd name="T44" fmla="*/ 83 w 92"/>
                <a:gd name="T45" fmla="*/ 4 h 80"/>
                <a:gd name="T46" fmla="*/ 84 w 92"/>
                <a:gd name="T47" fmla="*/ 5 h 80"/>
                <a:gd name="T48" fmla="*/ 84 w 92"/>
                <a:gd name="T49" fmla="*/ 13 h 80"/>
                <a:gd name="T50" fmla="*/ 80 w 92"/>
                <a:gd name="T51" fmla="*/ 19 h 80"/>
                <a:gd name="T52" fmla="*/ 80 w 92"/>
                <a:gd name="T53" fmla="*/ 23 h 80"/>
                <a:gd name="T54" fmla="*/ 84 w 92"/>
                <a:gd name="T55" fmla="*/ 29 h 80"/>
                <a:gd name="T56" fmla="*/ 84 w 92"/>
                <a:gd name="T57" fmla="*/ 53 h 80"/>
                <a:gd name="T58" fmla="*/ 80 w 92"/>
                <a:gd name="T59" fmla="*/ 59 h 80"/>
                <a:gd name="T60" fmla="*/ 80 w 92"/>
                <a:gd name="T61" fmla="*/ 63 h 80"/>
                <a:gd name="T62" fmla="*/ 84 w 92"/>
                <a:gd name="T63" fmla="*/ 69 h 80"/>
                <a:gd name="T64" fmla="*/ 84 w 92"/>
                <a:gd name="T65" fmla="*/ 75 h 80"/>
                <a:gd name="T66" fmla="*/ 83 w 92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80">
                  <a:moveTo>
                    <a:pt x="88" y="13"/>
                  </a:moveTo>
                  <a:cubicBezTo>
                    <a:pt x="88" y="5"/>
                    <a:pt x="88" y="5"/>
                    <a:pt x="88" y="5"/>
                  </a:cubicBezTo>
                  <a:cubicBezTo>
                    <a:pt x="88" y="2"/>
                    <a:pt x="86" y="0"/>
                    <a:pt x="8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8"/>
                    <a:pt x="2" y="80"/>
                    <a:pt x="5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6" y="80"/>
                    <a:pt x="88" y="78"/>
                    <a:pt x="88" y="75"/>
                  </a:cubicBezTo>
                  <a:cubicBezTo>
                    <a:pt x="88" y="69"/>
                    <a:pt x="88" y="69"/>
                    <a:pt x="88" y="69"/>
                  </a:cubicBezTo>
                  <a:cubicBezTo>
                    <a:pt x="90" y="68"/>
                    <a:pt x="92" y="66"/>
                    <a:pt x="92" y="63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2" y="56"/>
                    <a:pt x="90" y="54"/>
                    <a:pt x="88" y="53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0" y="28"/>
                    <a:pt x="92" y="26"/>
                    <a:pt x="92" y="23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16"/>
                    <a:pt x="90" y="14"/>
                    <a:pt x="88" y="13"/>
                  </a:cubicBezTo>
                  <a:close/>
                  <a:moveTo>
                    <a:pt x="83" y="76"/>
                  </a:moveTo>
                  <a:cubicBezTo>
                    <a:pt x="5" y="76"/>
                    <a:pt x="5" y="76"/>
                    <a:pt x="5" y="76"/>
                  </a:cubicBezTo>
                  <a:cubicBezTo>
                    <a:pt x="4" y="76"/>
                    <a:pt x="4" y="76"/>
                    <a:pt x="4" y="7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4" y="4"/>
                    <a:pt x="84" y="4"/>
                    <a:pt x="84" y="5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2" y="14"/>
                    <a:pt x="80" y="16"/>
                    <a:pt x="80" y="19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6"/>
                    <a:pt x="82" y="28"/>
                    <a:pt x="84" y="29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2" y="54"/>
                    <a:pt x="80" y="56"/>
                    <a:pt x="80" y="59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66"/>
                    <a:pt x="82" y="68"/>
                    <a:pt x="84" y="69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84" y="76"/>
                    <a:pt x="84" y="76"/>
                    <a:pt x="83" y="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="" xmlns:a16="http://schemas.microsoft.com/office/drawing/2014/main" id="{194816AD-CB96-4295-A884-B35A9743B866}"/>
              </a:ext>
            </a:extLst>
          </p:cNvPr>
          <p:cNvGrpSpPr/>
          <p:nvPr/>
        </p:nvGrpSpPr>
        <p:grpSpPr>
          <a:xfrm>
            <a:off x="9637017" y="1047491"/>
            <a:ext cx="333465" cy="334723"/>
            <a:chOff x="1298575" y="588963"/>
            <a:chExt cx="420688" cy="422275"/>
          </a:xfrm>
          <a:solidFill>
            <a:schemeClr val="tx1"/>
          </a:solidFill>
        </p:grpSpPr>
        <p:sp>
          <p:nvSpPr>
            <p:cNvPr id="138" name="Freeform 9">
              <a:extLst>
                <a:ext uri="{FF2B5EF4-FFF2-40B4-BE49-F238E27FC236}">
                  <a16:creationId xmlns="" xmlns:a16="http://schemas.microsoft.com/office/drawing/2014/main" id="{1F87401A-C0B7-455D-86E6-E25132367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8575" y="588963"/>
              <a:ext cx="420688" cy="422275"/>
            </a:xfrm>
            <a:custGeom>
              <a:avLst/>
              <a:gdLst>
                <a:gd name="T0" fmla="*/ 64 w 112"/>
                <a:gd name="T1" fmla="*/ 12 h 112"/>
                <a:gd name="T2" fmla="*/ 78 w 112"/>
                <a:gd name="T3" fmla="*/ 23 h 112"/>
                <a:gd name="T4" fmla="*/ 84 w 112"/>
                <a:gd name="T5" fmla="*/ 18 h 112"/>
                <a:gd name="T6" fmla="*/ 93 w 112"/>
                <a:gd name="T7" fmla="*/ 25 h 112"/>
                <a:gd name="T8" fmla="*/ 89 w 112"/>
                <a:gd name="T9" fmla="*/ 34 h 112"/>
                <a:gd name="T10" fmla="*/ 100 w 112"/>
                <a:gd name="T11" fmla="*/ 48 h 112"/>
                <a:gd name="T12" fmla="*/ 104 w 112"/>
                <a:gd name="T13" fmla="*/ 60 h 112"/>
                <a:gd name="T14" fmla="*/ 95 w 112"/>
                <a:gd name="T15" fmla="*/ 64 h 112"/>
                <a:gd name="T16" fmla="*/ 93 w 112"/>
                <a:gd name="T17" fmla="*/ 81 h 112"/>
                <a:gd name="T18" fmla="*/ 87 w 112"/>
                <a:gd name="T19" fmla="*/ 93 h 112"/>
                <a:gd name="T20" fmla="*/ 81 w 112"/>
                <a:gd name="T21" fmla="*/ 93 h 112"/>
                <a:gd name="T22" fmla="*/ 64 w 112"/>
                <a:gd name="T23" fmla="*/ 95 h 112"/>
                <a:gd name="T24" fmla="*/ 60 w 112"/>
                <a:gd name="T25" fmla="*/ 104 h 112"/>
                <a:gd name="T26" fmla="*/ 48 w 112"/>
                <a:gd name="T27" fmla="*/ 100 h 112"/>
                <a:gd name="T28" fmla="*/ 34 w 112"/>
                <a:gd name="T29" fmla="*/ 89 h 112"/>
                <a:gd name="T30" fmla="*/ 28 w 112"/>
                <a:gd name="T31" fmla="*/ 94 h 112"/>
                <a:gd name="T32" fmla="*/ 19 w 112"/>
                <a:gd name="T33" fmla="*/ 87 h 112"/>
                <a:gd name="T34" fmla="*/ 23 w 112"/>
                <a:gd name="T35" fmla="*/ 78 h 112"/>
                <a:gd name="T36" fmla="*/ 12 w 112"/>
                <a:gd name="T37" fmla="*/ 64 h 112"/>
                <a:gd name="T38" fmla="*/ 8 w 112"/>
                <a:gd name="T39" fmla="*/ 52 h 112"/>
                <a:gd name="T40" fmla="*/ 17 w 112"/>
                <a:gd name="T41" fmla="*/ 48 h 112"/>
                <a:gd name="T42" fmla="*/ 19 w 112"/>
                <a:gd name="T43" fmla="*/ 31 h 112"/>
                <a:gd name="T44" fmla="*/ 25 w 112"/>
                <a:gd name="T45" fmla="*/ 19 h 112"/>
                <a:gd name="T46" fmla="*/ 31 w 112"/>
                <a:gd name="T47" fmla="*/ 19 h 112"/>
                <a:gd name="T48" fmla="*/ 48 w 112"/>
                <a:gd name="T49" fmla="*/ 17 h 112"/>
                <a:gd name="T50" fmla="*/ 52 w 112"/>
                <a:gd name="T51" fmla="*/ 8 h 112"/>
                <a:gd name="T52" fmla="*/ 60 w 112"/>
                <a:gd name="T53" fmla="*/ 0 h 112"/>
                <a:gd name="T54" fmla="*/ 40 w 112"/>
                <a:gd name="T55" fmla="*/ 11 h 112"/>
                <a:gd name="T56" fmla="*/ 28 w 112"/>
                <a:gd name="T57" fmla="*/ 10 h 112"/>
                <a:gd name="T58" fmla="*/ 14 w 112"/>
                <a:gd name="T59" fmla="*/ 19 h 112"/>
                <a:gd name="T60" fmla="*/ 13 w 112"/>
                <a:gd name="T61" fmla="*/ 35 h 112"/>
                <a:gd name="T62" fmla="*/ 0 w 112"/>
                <a:gd name="T63" fmla="*/ 52 h 112"/>
                <a:gd name="T64" fmla="*/ 11 w 112"/>
                <a:gd name="T65" fmla="*/ 72 h 112"/>
                <a:gd name="T66" fmla="*/ 10 w 112"/>
                <a:gd name="T67" fmla="*/ 84 h 112"/>
                <a:gd name="T68" fmla="*/ 19 w 112"/>
                <a:gd name="T69" fmla="*/ 98 h 112"/>
                <a:gd name="T70" fmla="*/ 35 w 112"/>
                <a:gd name="T71" fmla="*/ 99 h 112"/>
                <a:gd name="T72" fmla="*/ 52 w 112"/>
                <a:gd name="T73" fmla="*/ 112 h 112"/>
                <a:gd name="T74" fmla="*/ 72 w 112"/>
                <a:gd name="T75" fmla="*/ 101 h 112"/>
                <a:gd name="T76" fmla="*/ 84 w 112"/>
                <a:gd name="T77" fmla="*/ 102 h 112"/>
                <a:gd name="T78" fmla="*/ 98 w 112"/>
                <a:gd name="T79" fmla="*/ 93 h 112"/>
                <a:gd name="T80" fmla="*/ 99 w 112"/>
                <a:gd name="T81" fmla="*/ 77 h 112"/>
                <a:gd name="T82" fmla="*/ 112 w 112"/>
                <a:gd name="T83" fmla="*/ 60 h 112"/>
                <a:gd name="T84" fmla="*/ 101 w 112"/>
                <a:gd name="T85" fmla="*/ 40 h 112"/>
                <a:gd name="T86" fmla="*/ 102 w 112"/>
                <a:gd name="T87" fmla="*/ 28 h 112"/>
                <a:gd name="T88" fmla="*/ 93 w 112"/>
                <a:gd name="T89" fmla="*/ 14 h 112"/>
                <a:gd name="T90" fmla="*/ 77 w 112"/>
                <a:gd name="T91" fmla="*/ 13 h 112"/>
                <a:gd name="T92" fmla="*/ 60 w 112"/>
                <a:gd name="T9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2" h="112">
                  <a:moveTo>
                    <a:pt x="60" y="8"/>
                  </a:moveTo>
                  <a:cubicBezTo>
                    <a:pt x="62" y="8"/>
                    <a:pt x="64" y="10"/>
                    <a:pt x="64" y="12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9" y="18"/>
                    <a:pt x="74" y="20"/>
                    <a:pt x="78" y="23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2" y="18"/>
                    <a:pt x="83" y="18"/>
                    <a:pt x="84" y="18"/>
                  </a:cubicBezTo>
                  <a:cubicBezTo>
                    <a:pt x="85" y="18"/>
                    <a:pt x="86" y="18"/>
                    <a:pt x="87" y="19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4" y="26"/>
                    <a:pt x="94" y="29"/>
                    <a:pt x="93" y="31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92" y="38"/>
                    <a:pt x="94" y="43"/>
                    <a:pt x="95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2" y="48"/>
                    <a:pt x="104" y="50"/>
                    <a:pt x="104" y="52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62"/>
                    <a:pt x="102" y="64"/>
                    <a:pt x="100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4" y="69"/>
                    <a:pt x="92" y="74"/>
                    <a:pt x="89" y="78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4" y="83"/>
                    <a:pt x="94" y="86"/>
                    <a:pt x="93" y="87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6" y="94"/>
                    <a:pt x="85" y="94"/>
                    <a:pt x="84" y="94"/>
                  </a:cubicBezTo>
                  <a:cubicBezTo>
                    <a:pt x="83" y="94"/>
                    <a:pt x="82" y="94"/>
                    <a:pt x="81" y="9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4" y="92"/>
                    <a:pt x="69" y="94"/>
                    <a:pt x="64" y="95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4" y="102"/>
                    <a:pt x="62" y="104"/>
                    <a:pt x="60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0" y="104"/>
                    <a:pt x="48" y="102"/>
                    <a:pt x="48" y="100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43" y="94"/>
                    <a:pt x="38" y="92"/>
                    <a:pt x="34" y="89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30" y="94"/>
                    <a:pt x="29" y="94"/>
                    <a:pt x="28" y="94"/>
                  </a:cubicBezTo>
                  <a:cubicBezTo>
                    <a:pt x="27" y="94"/>
                    <a:pt x="26" y="94"/>
                    <a:pt x="25" y="93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3"/>
                    <a:pt x="19" y="81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0" y="74"/>
                    <a:pt x="18" y="69"/>
                    <a:pt x="1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0" y="64"/>
                    <a:pt x="8" y="62"/>
                    <a:pt x="8" y="6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3"/>
                    <a:pt x="20" y="38"/>
                    <a:pt x="23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29"/>
                    <a:pt x="18" y="26"/>
                    <a:pt x="19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8"/>
                    <a:pt x="27" y="18"/>
                    <a:pt x="28" y="18"/>
                  </a:cubicBezTo>
                  <a:cubicBezTo>
                    <a:pt x="29" y="18"/>
                    <a:pt x="30" y="18"/>
                    <a:pt x="31" y="19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8" y="20"/>
                    <a:pt x="43" y="18"/>
                    <a:pt x="48" y="17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0"/>
                    <a:pt x="50" y="8"/>
                    <a:pt x="52" y="8"/>
                  </a:cubicBezTo>
                  <a:cubicBezTo>
                    <a:pt x="60" y="8"/>
                    <a:pt x="60" y="8"/>
                    <a:pt x="60" y="8"/>
                  </a:cubicBezTo>
                  <a:moveTo>
                    <a:pt x="60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6" y="0"/>
                    <a:pt x="41" y="5"/>
                    <a:pt x="40" y="11"/>
                  </a:cubicBezTo>
                  <a:cubicBezTo>
                    <a:pt x="38" y="11"/>
                    <a:pt x="37" y="12"/>
                    <a:pt x="35" y="13"/>
                  </a:cubicBezTo>
                  <a:cubicBezTo>
                    <a:pt x="33" y="11"/>
                    <a:pt x="31" y="10"/>
                    <a:pt x="28" y="10"/>
                  </a:cubicBezTo>
                  <a:cubicBezTo>
                    <a:pt x="25" y="10"/>
                    <a:pt x="21" y="11"/>
                    <a:pt x="19" y="14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1" y="22"/>
                    <a:pt x="10" y="25"/>
                    <a:pt x="10" y="28"/>
                  </a:cubicBezTo>
                  <a:cubicBezTo>
                    <a:pt x="10" y="31"/>
                    <a:pt x="11" y="33"/>
                    <a:pt x="13" y="35"/>
                  </a:cubicBezTo>
                  <a:cubicBezTo>
                    <a:pt x="12" y="37"/>
                    <a:pt x="11" y="38"/>
                    <a:pt x="11" y="40"/>
                  </a:cubicBezTo>
                  <a:cubicBezTo>
                    <a:pt x="5" y="41"/>
                    <a:pt x="0" y="46"/>
                    <a:pt x="0" y="5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6"/>
                    <a:pt x="5" y="71"/>
                    <a:pt x="11" y="72"/>
                  </a:cubicBezTo>
                  <a:cubicBezTo>
                    <a:pt x="11" y="74"/>
                    <a:pt x="12" y="75"/>
                    <a:pt x="13" y="77"/>
                  </a:cubicBezTo>
                  <a:cubicBezTo>
                    <a:pt x="11" y="79"/>
                    <a:pt x="10" y="81"/>
                    <a:pt x="10" y="84"/>
                  </a:cubicBezTo>
                  <a:cubicBezTo>
                    <a:pt x="10" y="87"/>
                    <a:pt x="11" y="91"/>
                    <a:pt x="14" y="93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21" y="101"/>
                    <a:pt x="25" y="102"/>
                    <a:pt x="28" y="102"/>
                  </a:cubicBezTo>
                  <a:cubicBezTo>
                    <a:pt x="31" y="102"/>
                    <a:pt x="33" y="101"/>
                    <a:pt x="35" y="99"/>
                  </a:cubicBezTo>
                  <a:cubicBezTo>
                    <a:pt x="37" y="100"/>
                    <a:pt x="38" y="101"/>
                    <a:pt x="40" y="101"/>
                  </a:cubicBezTo>
                  <a:cubicBezTo>
                    <a:pt x="41" y="107"/>
                    <a:pt x="46" y="112"/>
                    <a:pt x="52" y="11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6" y="112"/>
                    <a:pt x="71" y="107"/>
                    <a:pt x="72" y="101"/>
                  </a:cubicBezTo>
                  <a:cubicBezTo>
                    <a:pt x="74" y="101"/>
                    <a:pt x="75" y="100"/>
                    <a:pt x="77" y="99"/>
                  </a:cubicBezTo>
                  <a:cubicBezTo>
                    <a:pt x="79" y="101"/>
                    <a:pt x="81" y="102"/>
                    <a:pt x="84" y="102"/>
                  </a:cubicBezTo>
                  <a:cubicBezTo>
                    <a:pt x="87" y="102"/>
                    <a:pt x="91" y="101"/>
                    <a:pt x="93" y="98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1" y="91"/>
                    <a:pt x="102" y="87"/>
                    <a:pt x="102" y="84"/>
                  </a:cubicBezTo>
                  <a:cubicBezTo>
                    <a:pt x="102" y="81"/>
                    <a:pt x="101" y="79"/>
                    <a:pt x="99" y="77"/>
                  </a:cubicBezTo>
                  <a:cubicBezTo>
                    <a:pt x="100" y="75"/>
                    <a:pt x="101" y="74"/>
                    <a:pt x="101" y="72"/>
                  </a:cubicBezTo>
                  <a:cubicBezTo>
                    <a:pt x="107" y="71"/>
                    <a:pt x="112" y="66"/>
                    <a:pt x="112" y="60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46"/>
                    <a:pt x="107" y="41"/>
                    <a:pt x="101" y="40"/>
                  </a:cubicBezTo>
                  <a:cubicBezTo>
                    <a:pt x="101" y="38"/>
                    <a:pt x="100" y="37"/>
                    <a:pt x="99" y="35"/>
                  </a:cubicBezTo>
                  <a:cubicBezTo>
                    <a:pt x="101" y="33"/>
                    <a:pt x="102" y="31"/>
                    <a:pt x="102" y="28"/>
                  </a:cubicBezTo>
                  <a:cubicBezTo>
                    <a:pt x="102" y="25"/>
                    <a:pt x="101" y="22"/>
                    <a:pt x="98" y="19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1" y="11"/>
                    <a:pt x="87" y="10"/>
                    <a:pt x="84" y="10"/>
                  </a:cubicBezTo>
                  <a:cubicBezTo>
                    <a:pt x="81" y="10"/>
                    <a:pt x="79" y="11"/>
                    <a:pt x="77" y="13"/>
                  </a:cubicBezTo>
                  <a:cubicBezTo>
                    <a:pt x="75" y="12"/>
                    <a:pt x="74" y="11"/>
                    <a:pt x="72" y="11"/>
                  </a:cubicBezTo>
                  <a:cubicBezTo>
                    <a:pt x="71" y="5"/>
                    <a:pt x="66" y="0"/>
                    <a:pt x="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0">
              <a:extLst>
                <a:ext uri="{FF2B5EF4-FFF2-40B4-BE49-F238E27FC236}">
                  <a16:creationId xmlns="" xmlns:a16="http://schemas.microsoft.com/office/drawing/2014/main" id="{A1D791FD-458B-4B10-9E64-69BFEC7BC4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1288" y="701675"/>
              <a:ext cx="195263" cy="196850"/>
            </a:xfrm>
            <a:custGeom>
              <a:avLst/>
              <a:gdLst>
                <a:gd name="T0" fmla="*/ 26 w 52"/>
                <a:gd name="T1" fmla="*/ 52 h 52"/>
                <a:gd name="T2" fmla="*/ 0 w 52"/>
                <a:gd name="T3" fmla="*/ 26 h 52"/>
                <a:gd name="T4" fmla="*/ 26 w 52"/>
                <a:gd name="T5" fmla="*/ 0 h 52"/>
                <a:gd name="T6" fmla="*/ 52 w 52"/>
                <a:gd name="T7" fmla="*/ 26 h 52"/>
                <a:gd name="T8" fmla="*/ 26 w 52"/>
                <a:gd name="T9" fmla="*/ 52 h 52"/>
                <a:gd name="T10" fmla="*/ 26 w 52"/>
                <a:gd name="T11" fmla="*/ 4 h 52"/>
                <a:gd name="T12" fmla="*/ 4 w 52"/>
                <a:gd name="T13" fmla="*/ 26 h 52"/>
                <a:gd name="T14" fmla="*/ 26 w 52"/>
                <a:gd name="T15" fmla="*/ 48 h 52"/>
                <a:gd name="T16" fmla="*/ 48 w 52"/>
                <a:gd name="T17" fmla="*/ 26 h 52"/>
                <a:gd name="T18" fmla="*/ 26 w 52"/>
                <a:gd name="T1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52">
                  <a:moveTo>
                    <a:pt x="26" y="52"/>
                  </a:moveTo>
                  <a:cubicBezTo>
                    <a:pt x="12" y="52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2" y="12"/>
                    <a:pt x="52" y="26"/>
                  </a:cubicBezTo>
                  <a:cubicBezTo>
                    <a:pt x="52" y="40"/>
                    <a:pt x="40" y="52"/>
                    <a:pt x="26" y="52"/>
                  </a:cubicBezTo>
                  <a:close/>
                  <a:moveTo>
                    <a:pt x="26" y="4"/>
                  </a:moveTo>
                  <a:cubicBezTo>
                    <a:pt x="14" y="4"/>
                    <a:pt x="4" y="14"/>
                    <a:pt x="4" y="26"/>
                  </a:cubicBezTo>
                  <a:cubicBezTo>
                    <a:pt x="4" y="38"/>
                    <a:pt x="14" y="48"/>
                    <a:pt x="26" y="48"/>
                  </a:cubicBezTo>
                  <a:cubicBezTo>
                    <a:pt x="38" y="48"/>
                    <a:pt x="48" y="38"/>
                    <a:pt x="48" y="26"/>
                  </a:cubicBezTo>
                  <a:cubicBezTo>
                    <a:pt x="48" y="14"/>
                    <a:pt x="38" y="4"/>
                    <a:pt x="26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1">
              <a:extLst>
                <a:ext uri="{FF2B5EF4-FFF2-40B4-BE49-F238E27FC236}">
                  <a16:creationId xmlns="" xmlns:a16="http://schemas.microsoft.com/office/drawing/2014/main" id="{A789D8B3-6F94-4665-93F7-670B0F77D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5738" y="747713"/>
              <a:ext cx="106363" cy="106363"/>
            </a:xfrm>
            <a:custGeom>
              <a:avLst/>
              <a:gdLst>
                <a:gd name="T0" fmla="*/ 14 w 28"/>
                <a:gd name="T1" fmla="*/ 28 h 28"/>
                <a:gd name="T2" fmla="*/ 0 w 28"/>
                <a:gd name="T3" fmla="*/ 14 h 28"/>
                <a:gd name="T4" fmla="*/ 14 w 28"/>
                <a:gd name="T5" fmla="*/ 0 h 28"/>
                <a:gd name="T6" fmla="*/ 28 w 28"/>
                <a:gd name="T7" fmla="*/ 14 h 28"/>
                <a:gd name="T8" fmla="*/ 14 w 28"/>
                <a:gd name="T9" fmla="*/ 28 h 28"/>
                <a:gd name="T10" fmla="*/ 14 w 28"/>
                <a:gd name="T11" fmla="*/ 4 h 28"/>
                <a:gd name="T12" fmla="*/ 4 w 28"/>
                <a:gd name="T13" fmla="*/ 14 h 28"/>
                <a:gd name="T14" fmla="*/ 14 w 28"/>
                <a:gd name="T15" fmla="*/ 24 h 28"/>
                <a:gd name="T16" fmla="*/ 24 w 28"/>
                <a:gd name="T17" fmla="*/ 14 h 28"/>
                <a:gd name="T18" fmla="*/ 14 w 28"/>
                <a:gd name="T1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6" y="28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8"/>
                    <a:pt x="14" y="28"/>
                  </a:cubicBezTo>
                  <a:close/>
                  <a:moveTo>
                    <a:pt x="14" y="4"/>
                  </a:moveTo>
                  <a:cubicBezTo>
                    <a:pt x="8" y="4"/>
                    <a:pt x="4" y="8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4" y="20"/>
                    <a:pt x="24" y="14"/>
                  </a:cubicBezTo>
                  <a:cubicBezTo>
                    <a:pt x="24" y="8"/>
                    <a:pt x="20" y="4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1" name="Freeform 22">
            <a:extLst>
              <a:ext uri="{FF2B5EF4-FFF2-40B4-BE49-F238E27FC236}">
                <a16:creationId xmlns="" xmlns:a16="http://schemas.microsoft.com/office/drawing/2014/main" id="{DA1EB19F-A8E8-4472-9F29-2F554448B17B}"/>
              </a:ext>
            </a:extLst>
          </p:cNvPr>
          <p:cNvSpPr>
            <a:spLocks noEditPoints="1"/>
          </p:cNvSpPr>
          <p:nvPr/>
        </p:nvSpPr>
        <p:spPr bwMode="auto">
          <a:xfrm>
            <a:off x="8087988" y="2325140"/>
            <a:ext cx="351082" cy="341014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2" name="Freeform 30">
            <a:extLst>
              <a:ext uri="{FF2B5EF4-FFF2-40B4-BE49-F238E27FC236}">
                <a16:creationId xmlns="" xmlns:a16="http://schemas.microsoft.com/office/drawing/2014/main" id="{E36C8BD8-E2C9-402F-957F-626D4B75615C}"/>
              </a:ext>
            </a:extLst>
          </p:cNvPr>
          <p:cNvSpPr>
            <a:spLocks noEditPoints="1"/>
          </p:cNvSpPr>
          <p:nvPr/>
        </p:nvSpPr>
        <p:spPr bwMode="auto">
          <a:xfrm>
            <a:off x="6422452" y="2324497"/>
            <a:ext cx="321253" cy="342300"/>
          </a:xfrm>
          <a:custGeom>
            <a:avLst/>
            <a:gdLst>
              <a:gd name="T0" fmla="*/ 60 w 120"/>
              <a:gd name="T1" fmla="*/ 0 h 128"/>
              <a:gd name="T2" fmla="*/ 0 w 120"/>
              <a:gd name="T3" fmla="*/ 60 h 128"/>
              <a:gd name="T4" fmla="*/ 4 w 120"/>
              <a:gd name="T5" fmla="*/ 64 h 128"/>
              <a:gd name="T6" fmla="*/ 56 w 120"/>
              <a:gd name="T7" fmla="*/ 64 h 128"/>
              <a:gd name="T8" fmla="*/ 56 w 120"/>
              <a:gd name="T9" fmla="*/ 111 h 128"/>
              <a:gd name="T10" fmla="*/ 46 w 120"/>
              <a:gd name="T11" fmla="*/ 120 h 128"/>
              <a:gd name="T12" fmla="*/ 36 w 120"/>
              <a:gd name="T13" fmla="*/ 111 h 128"/>
              <a:gd name="T14" fmla="*/ 32 w 120"/>
              <a:gd name="T15" fmla="*/ 107 h 128"/>
              <a:gd name="T16" fmla="*/ 28 w 120"/>
              <a:gd name="T17" fmla="*/ 111 h 128"/>
              <a:gd name="T18" fmla="*/ 46 w 120"/>
              <a:gd name="T19" fmla="*/ 128 h 128"/>
              <a:gd name="T20" fmla="*/ 64 w 120"/>
              <a:gd name="T21" fmla="*/ 111 h 128"/>
              <a:gd name="T22" fmla="*/ 64 w 120"/>
              <a:gd name="T23" fmla="*/ 64 h 128"/>
              <a:gd name="T24" fmla="*/ 116 w 120"/>
              <a:gd name="T25" fmla="*/ 64 h 128"/>
              <a:gd name="T26" fmla="*/ 120 w 120"/>
              <a:gd name="T27" fmla="*/ 60 h 128"/>
              <a:gd name="T28" fmla="*/ 60 w 120"/>
              <a:gd name="T29" fmla="*/ 0 h 128"/>
              <a:gd name="T30" fmla="*/ 8 w 120"/>
              <a:gd name="T31" fmla="*/ 56 h 128"/>
              <a:gd name="T32" fmla="*/ 51 w 120"/>
              <a:gd name="T33" fmla="*/ 9 h 128"/>
              <a:gd name="T34" fmla="*/ 30 w 120"/>
              <a:gd name="T35" fmla="*/ 56 h 128"/>
              <a:gd name="T36" fmla="*/ 8 w 120"/>
              <a:gd name="T37" fmla="*/ 56 h 128"/>
              <a:gd name="T38" fmla="*/ 34 w 120"/>
              <a:gd name="T39" fmla="*/ 56 h 128"/>
              <a:gd name="T40" fmla="*/ 60 w 120"/>
              <a:gd name="T41" fmla="*/ 9 h 128"/>
              <a:gd name="T42" fmla="*/ 86 w 120"/>
              <a:gd name="T43" fmla="*/ 56 h 128"/>
              <a:gd name="T44" fmla="*/ 34 w 120"/>
              <a:gd name="T45" fmla="*/ 56 h 128"/>
              <a:gd name="T46" fmla="*/ 90 w 120"/>
              <a:gd name="T47" fmla="*/ 56 h 128"/>
              <a:gd name="T48" fmla="*/ 69 w 120"/>
              <a:gd name="T49" fmla="*/ 9 h 128"/>
              <a:gd name="T50" fmla="*/ 112 w 120"/>
              <a:gd name="T51" fmla="*/ 56 h 128"/>
              <a:gd name="T52" fmla="*/ 90 w 120"/>
              <a:gd name="T5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0" h="128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6"/>
                  <a:pt x="51" y="120"/>
                  <a:pt x="46" y="120"/>
                </a:cubicBezTo>
                <a:cubicBezTo>
                  <a:pt x="40" y="120"/>
                  <a:pt x="36" y="116"/>
                  <a:pt x="36" y="111"/>
                </a:cubicBezTo>
                <a:cubicBezTo>
                  <a:pt x="36" y="108"/>
                  <a:pt x="34" y="107"/>
                  <a:pt x="32" y="107"/>
                </a:cubicBezTo>
                <a:cubicBezTo>
                  <a:pt x="30" y="107"/>
                  <a:pt x="28" y="108"/>
                  <a:pt x="28" y="111"/>
                </a:cubicBezTo>
                <a:cubicBezTo>
                  <a:pt x="28" y="120"/>
                  <a:pt x="36" y="128"/>
                  <a:pt x="46" y="128"/>
                </a:cubicBezTo>
                <a:cubicBezTo>
                  <a:pt x="56" y="128"/>
                  <a:pt x="64" y="120"/>
                  <a:pt x="64" y="111"/>
                </a:cubicBezTo>
                <a:cubicBezTo>
                  <a:pt x="64" y="64"/>
                  <a:pt x="64" y="64"/>
                  <a:pt x="64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" y="56"/>
                </a:moveTo>
                <a:cubicBezTo>
                  <a:pt x="10" y="32"/>
                  <a:pt x="28" y="13"/>
                  <a:pt x="51" y="9"/>
                </a:cubicBezTo>
                <a:cubicBezTo>
                  <a:pt x="38" y="17"/>
                  <a:pt x="30" y="35"/>
                  <a:pt x="30" y="56"/>
                </a:cubicBezTo>
                <a:lnTo>
                  <a:pt x="8" y="56"/>
                </a:lnTo>
                <a:close/>
                <a:moveTo>
                  <a:pt x="34" y="56"/>
                </a:moveTo>
                <a:cubicBezTo>
                  <a:pt x="34" y="32"/>
                  <a:pt x="44" y="14"/>
                  <a:pt x="60" y="9"/>
                </a:cubicBezTo>
                <a:cubicBezTo>
                  <a:pt x="76" y="14"/>
                  <a:pt x="86" y="32"/>
                  <a:pt x="86" y="56"/>
                </a:cubicBezTo>
                <a:lnTo>
                  <a:pt x="34" y="56"/>
                </a:lnTo>
                <a:close/>
                <a:moveTo>
                  <a:pt x="90" y="56"/>
                </a:moveTo>
                <a:cubicBezTo>
                  <a:pt x="90" y="35"/>
                  <a:pt x="82" y="17"/>
                  <a:pt x="69" y="9"/>
                </a:cubicBezTo>
                <a:cubicBezTo>
                  <a:pt x="92" y="13"/>
                  <a:pt x="110" y="32"/>
                  <a:pt x="112" y="56"/>
                </a:cubicBezTo>
                <a:lnTo>
                  <a:pt x="90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3" name="Group 142">
            <a:extLst>
              <a:ext uri="{FF2B5EF4-FFF2-40B4-BE49-F238E27FC236}">
                <a16:creationId xmlns="" xmlns:a16="http://schemas.microsoft.com/office/drawing/2014/main" id="{2F63BFB9-AB64-483D-BE46-8F503EAFFB5B}"/>
              </a:ext>
            </a:extLst>
          </p:cNvPr>
          <p:cNvGrpSpPr/>
          <p:nvPr/>
        </p:nvGrpSpPr>
        <p:grpSpPr>
          <a:xfrm>
            <a:off x="2313535" y="1720143"/>
            <a:ext cx="343828" cy="329125"/>
            <a:chOff x="9886950" y="1016001"/>
            <a:chExt cx="482600" cy="461963"/>
          </a:xfrm>
          <a:solidFill>
            <a:schemeClr val="tx1"/>
          </a:solidFill>
        </p:grpSpPr>
        <p:sp>
          <p:nvSpPr>
            <p:cNvPr id="144" name="Freeform 36">
              <a:extLst>
                <a:ext uri="{FF2B5EF4-FFF2-40B4-BE49-F238E27FC236}">
                  <a16:creationId xmlns="" xmlns:a16="http://schemas.microsoft.com/office/drawing/2014/main" id="{E0E17D78-7F85-40F7-8B01-5E1BFA2304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37">
              <a:extLst>
                <a:ext uri="{FF2B5EF4-FFF2-40B4-BE49-F238E27FC236}">
                  <a16:creationId xmlns="" xmlns:a16="http://schemas.microsoft.com/office/drawing/2014/main" id="{DCAECC81-B85E-4031-99C2-7EF11B7CD7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38">
              <a:extLst>
                <a:ext uri="{FF2B5EF4-FFF2-40B4-BE49-F238E27FC236}">
                  <a16:creationId xmlns="" xmlns:a16="http://schemas.microsoft.com/office/drawing/2014/main" id="{71B7A112-58EA-42A3-8C17-D1194C9A27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39">
              <a:extLst>
                <a:ext uri="{FF2B5EF4-FFF2-40B4-BE49-F238E27FC236}">
                  <a16:creationId xmlns="" xmlns:a16="http://schemas.microsoft.com/office/drawing/2014/main" id="{0436B005-5109-4F39-AA8B-D6AFF5CF8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0">
              <a:extLst>
                <a:ext uri="{FF2B5EF4-FFF2-40B4-BE49-F238E27FC236}">
                  <a16:creationId xmlns="" xmlns:a16="http://schemas.microsoft.com/office/drawing/2014/main" id="{A8439998-0651-406E-A4FB-DB4984109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1">
              <a:extLst>
                <a:ext uri="{FF2B5EF4-FFF2-40B4-BE49-F238E27FC236}">
                  <a16:creationId xmlns="" xmlns:a16="http://schemas.microsoft.com/office/drawing/2014/main" id="{548E09B2-A2EE-4CB7-88C3-5DFE9A3D6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2">
              <a:extLst>
                <a:ext uri="{FF2B5EF4-FFF2-40B4-BE49-F238E27FC236}">
                  <a16:creationId xmlns="" xmlns:a16="http://schemas.microsoft.com/office/drawing/2014/main" id="{015FCC3C-B7DF-4181-9054-533E10DAA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="" xmlns:a16="http://schemas.microsoft.com/office/drawing/2014/main" id="{D287E047-E511-40A9-84D4-A544A0B8BB40}"/>
              </a:ext>
            </a:extLst>
          </p:cNvPr>
          <p:cNvGrpSpPr/>
          <p:nvPr/>
        </p:nvGrpSpPr>
        <p:grpSpPr>
          <a:xfrm>
            <a:off x="2302358" y="1032391"/>
            <a:ext cx="366181" cy="364923"/>
            <a:chOff x="8310563" y="882650"/>
            <a:chExt cx="461962" cy="460375"/>
          </a:xfrm>
          <a:solidFill>
            <a:schemeClr val="tx1"/>
          </a:solidFill>
        </p:grpSpPr>
        <p:sp>
          <p:nvSpPr>
            <p:cNvPr id="152" name="Freeform 46">
              <a:extLst>
                <a:ext uri="{FF2B5EF4-FFF2-40B4-BE49-F238E27FC236}">
                  <a16:creationId xmlns="" xmlns:a16="http://schemas.microsoft.com/office/drawing/2014/main" id="{EF8D6C67-BF56-4F43-A771-9D037D040D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34388" y="1004888"/>
              <a:ext cx="214312" cy="214313"/>
            </a:xfrm>
            <a:custGeom>
              <a:avLst/>
              <a:gdLst>
                <a:gd name="T0" fmla="*/ 28 w 56"/>
                <a:gd name="T1" fmla="*/ 8 h 56"/>
                <a:gd name="T2" fmla="*/ 48 w 56"/>
                <a:gd name="T3" fmla="*/ 28 h 56"/>
                <a:gd name="T4" fmla="*/ 28 w 56"/>
                <a:gd name="T5" fmla="*/ 48 h 56"/>
                <a:gd name="T6" fmla="*/ 8 w 56"/>
                <a:gd name="T7" fmla="*/ 28 h 56"/>
                <a:gd name="T8" fmla="*/ 28 w 56"/>
                <a:gd name="T9" fmla="*/ 8 h 56"/>
                <a:gd name="T10" fmla="*/ 28 w 56"/>
                <a:gd name="T11" fmla="*/ 0 h 56"/>
                <a:gd name="T12" fmla="*/ 0 w 56"/>
                <a:gd name="T13" fmla="*/ 28 h 56"/>
                <a:gd name="T14" fmla="*/ 28 w 56"/>
                <a:gd name="T15" fmla="*/ 56 h 56"/>
                <a:gd name="T16" fmla="*/ 56 w 56"/>
                <a:gd name="T17" fmla="*/ 28 h 56"/>
                <a:gd name="T18" fmla="*/ 28 w 56"/>
                <a:gd name="T1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8"/>
                  </a:move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7">
              <a:extLst>
                <a:ext uri="{FF2B5EF4-FFF2-40B4-BE49-F238E27FC236}">
                  <a16:creationId xmlns="" xmlns:a16="http://schemas.microsoft.com/office/drawing/2014/main" id="{FAFF78C9-2329-4D41-BF84-35599C18BD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26463" y="882650"/>
              <a:ext cx="30162" cy="460375"/>
            </a:xfrm>
            <a:custGeom>
              <a:avLst/>
              <a:gdLst>
                <a:gd name="T0" fmla="*/ 4 w 8"/>
                <a:gd name="T1" fmla="*/ 0 h 120"/>
                <a:gd name="T2" fmla="*/ 0 w 8"/>
                <a:gd name="T3" fmla="*/ 5 h 120"/>
                <a:gd name="T4" fmla="*/ 0 w 8"/>
                <a:gd name="T5" fmla="*/ 19 h 120"/>
                <a:gd name="T6" fmla="*/ 4 w 8"/>
                <a:gd name="T7" fmla="*/ 24 h 120"/>
                <a:gd name="T8" fmla="*/ 8 w 8"/>
                <a:gd name="T9" fmla="*/ 19 h 120"/>
                <a:gd name="T10" fmla="*/ 8 w 8"/>
                <a:gd name="T11" fmla="*/ 5 h 120"/>
                <a:gd name="T12" fmla="*/ 4 w 8"/>
                <a:gd name="T13" fmla="*/ 0 h 120"/>
                <a:gd name="T14" fmla="*/ 4 w 8"/>
                <a:gd name="T15" fmla="*/ 96 h 120"/>
                <a:gd name="T16" fmla="*/ 0 w 8"/>
                <a:gd name="T17" fmla="*/ 101 h 120"/>
                <a:gd name="T18" fmla="*/ 0 w 8"/>
                <a:gd name="T19" fmla="*/ 115 h 120"/>
                <a:gd name="T20" fmla="*/ 4 w 8"/>
                <a:gd name="T21" fmla="*/ 120 h 120"/>
                <a:gd name="T22" fmla="*/ 8 w 8"/>
                <a:gd name="T23" fmla="*/ 115 h 120"/>
                <a:gd name="T24" fmla="*/ 8 w 8"/>
                <a:gd name="T25" fmla="*/ 101 h 120"/>
                <a:gd name="T26" fmla="*/ 4 w 8"/>
                <a:gd name="T27" fmla="*/ 9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20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6" y="24"/>
                    <a:pt x="8" y="22"/>
                    <a:pt x="8" y="1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6" y="0"/>
                    <a:pt x="4" y="0"/>
                  </a:cubicBezTo>
                  <a:close/>
                  <a:moveTo>
                    <a:pt x="4" y="96"/>
                  </a:moveTo>
                  <a:cubicBezTo>
                    <a:pt x="2" y="96"/>
                    <a:pt x="0" y="98"/>
                    <a:pt x="0" y="10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6" y="120"/>
                    <a:pt x="8" y="118"/>
                    <a:pt x="8" y="11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98"/>
                    <a:pt x="6" y="96"/>
                    <a:pt x="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8">
              <a:extLst>
                <a:ext uri="{FF2B5EF4-FFF2-40B4-BE49-F238E27FC236}">
                  <a16:creationId xmlns="" xmlns:a16="http://schemas.microsoft.com/office/drawing/2014/main" id="{93069E36-1135-4A66-A6F8-FB75514AF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1096963"/>
              <a:ext cx="461962" cy="30163"/>
            </a:xfrm>
            <a:custGeom>
              <a:avLst/>
              <a:gdLst>
                <a:gd name="T0" fmla="*/ 115 w 120"/>
                <a:gd name="T1" fmla="*/ 0 h 8"/>
                <a:gd name="T2" fmla="*/ 101 w 120"/>
                <a:gd name="T3" fmla="*/ 0 h 8"/>
                <a:gd name="T4" fmla="*/ 96 w 120"/>
                <a:gd name="T5" fmla="*/ 4 h 8"/>
                <a:gd name="T6" fmla="*/ 101 w 120"/>
                <a:gd name="T7" fmla="*/ 8 h 8"/>
                <a:gd name="T8" fmla="*/ 115 w 120"/>
                <a:gd name="T9" fmla="*/ 8 h 8"/>
                <a:gd name="T10" fmla="*/ 120 w 120"/>
                <a:gd name="T11" fmla="*/ 4 h 8"/>
                <a:gd name="T12" fmla="*/ 115 w 120"/>
                <a:gd name="T13" fmla="*/ 0 h 8"/>
                <a:gd name="T14" fmla="*/ 19 w 120"/>
                <a:gd name="T15" fmla="*/ 0 h 8"/>
                <a:gd name="T16" fmla="*/ 5 w 120"/>
                <a:gd name="T17" fmla="*/ 0 h 8"/>
                <a:gd name="T18" fmla="*/ 0 w 120"/>
                <a:gd name="T19" fmla="*/ 4 h 8"/>
                <a:gd name="T20" fmla="*/ 5 w 120"/>
                <a:gd name="T21" fmla="*/ 8 h 8"/>
                <a:gd name="T22" fmla="*/ 19 w 120"/>
                <a:gd name="T23" fmla="*/ 8 h 8"/>
                <a:gd name="T24" fmla="*/ 24 w 120"/>
                <a:gd name="T25" fmla="*/ 4 h 8"/>
                <a:gd name="T26" fmla="*/ 19 w 12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8">
                  <a:moveTo>
                    <a:pt x="115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8" y="0"/>
                    <a:pt x="96" y="2"/>
                    <a:pt x="96" y="4"/>
                  </a:cubicBezTo>
                  <a:cubicBezTo>
                    <a:pt x="96" y="6"/>
                    <a:pt x="98" y="8"/>
                    <a:pt x="101" y="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8" y="8"/>
                    <a:pt x="120" y="6"/>
                    <a:pt x="120" y="4"/>
                  </a:cubicBezTo>
                  <a:cubicBezTo>
                    <a:pt x="120" y="2"/>
                    <a:pt x="118" y="0"/>
                    <a:pt x="115" y="0"/>
                  </a:cubicBezTo>
                  <a:close/>
                  <a:moveTo>
                    <a:pt x="1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2" y="8"/>
                    <a:pt x="24" y="6"/>
                    <a:pt x="24" y="4"/>
                  </a:cubicBezTo>
                  <a:cubicBezTo>
                    <a:pt x="24" y="2"/>
                    <a:pt x="22" y="0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49">
              <a:extLst>
                <a:ext uri="{FF2B5EF4-FFF2-40B4-BE49-F238E27FC236}">
                  <a16:creationId xmlns="" xmlns:a16="http://schemas.microsoft.com/office/drawing/2014/main" id="{522DBA5B-2389-47D6-8636-848C534168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2475" y="942975"/>
              <a:ext cx="338137" cy="338138"/>
            </a:xfrm>
            <a:custGeom>
              <a:avLst/>
              <a:gdLst>
                <a:gd name="T0" fmla="*/ 86 w 88"/>
                <a:gd name="T1" fmla="*/ 2 h 88"/>
                <a:gd name="T2" fmla="*/ 80 w 88"/>
                <a:gd name="T3" fmla="*/ 2 h 88"/>
                <a:gd name="T4" fmla="*/ 70 w 88"/>
                <a:gd name="T5" fmla="*/ 12 h 88"/>
                <a:gd name="T6" fmla="*/ 69 w 88"/>
                <a:gd name="T7" fmla="*/ 19 h 88"/>
                <a:gd name="T8" fmla="*/ 76 w 88"/>
                <a:gd name="T9" fmla="*/ 18 h 88"/>
                <a:gd name="T10" fmla="*/ 86 w 88"/>
                <a:gd name="T11" fmla="*/ 8 h 88"/>
                <a:gd name="T12" fmla="*/ 86 w 88"/>
                <a:gd name="T13" fmla="*/ 2 h 88"/>
                <a:gd name="T14" fmla="*/ 12 w 88"/>
                <a:gd name="T15" fmla="*/ 70 h 88"/>
                <a:gd name="T16" fmla="*/ 2 w 88"/>
                <a:gd name="T17" fmla="*/ 80 h 88"/>
                <a:gd name="T18" fmla="*/ 2 w 88"/>
                <a:gd name="T19" fmla="*/ 86 h 88"/>
                <a:gd name="T20" fmla="*/ 8 w 88"/>
                <a:gd name="T21" fmla="*/ 86 h 88"/>
                <a:gd name="T22" fmla="*/ 18 w 88"/>
                <a:gd name="T23" fmla="*/ 76 h 88"/>
                <a:gd name="T24" fmla="*/ 19 w 88"/>
                <a:gd name="T25" fmla="*/ 69 h 88"/>
                <a:gd name="T26" fmla="*/ 12 w 88"/>
                <a:gd name="T27" fmla="*/ 7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88">
                  <a:moveTo>
                    <a:pt x="86" y="2"/>
                  </a:moveTo>
                  <a:cubicBezTo>
                    <a:pt x="85" y="0"/>
                    <a:pt x="82" y="0"/>
                    <a:pt x="80" y="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8" y="14"/>
                    <a:pt x="68" y="17"/>
                    <a:pt x="69" y="19"/>
                  </a:cubicBezTo>
                  <a:cubicBezTo>
                    <a:pt x="71" y="20"/>
                    <a:pt x="74" y="20"/>
                    <a:pt x="76" y="1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8" y="6"/>
                    <a:pt x="88" y="3"/>
                    <a:pt x="86" y="2"/>
                  </a:cubicBezTo>
                  <a:close/>
                  <a:moveTo>
                    <a:pt x="12" y="70"/>
                  </a:moveTo>
                  <a:cubicBezTo>
                    <a:pt x="2" y="80"/>
                    <a:pt x="2" y="80"/>
                    <a:pt x="2" y="80"/>
                  </a:cubicBezTo>
                  <a:cubicBezTo>
                    <a:pt x="0" y="82"/>
                    <a:pt x="0" y="85"/>
                    <a:pt x="2" y="86"/>
                  </a:cubicBezTo>
                  <a:cubicBezTo>
                    <a:pt x="3" y="88"/>
                    <a:pt x="6" y="88"/>
                    <a:pt x="8" y="8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20" y="74"/>
                    <a:pt x="20" y="71"/>
                    <a:pt x="19" y="69"/>
                  </a:cubicBezTo>
                  <a:cubicBezTo>
                    <a:pt x="17" y="68"/>
                    <a:pt x="14" y="68"/>
                    <a:pt x="12" y="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0">
              <a:extLst>
                <a:ext uri="{FF2B5EF4-FFF2-40B4-BE49-F238E27FC236}">
                  <a16:creationId xmlns="" xmlns:a16="http://schemas.microsoft.com/office/drawing/2014/main" id="{94AF6294-33A6-4EBF-9CD4-D3207F285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2475" y="942975"/>
              <a:ext cx="338137" cy="338138"/>
            </a:xfrm>
            <a:custGeom>
              <a:avLst/>
              <a:gdLst>
                <a:gd name="T0" fmla="*/ 86 w 88"/>
                <a:gd name="T1" fmla="*/ 80 h 88"/>
                <a:gd name="T2" fmla="*/ 76 w 88"/>
                <a:gd name="T3" fmla="*/ 70 h 88"/>
                <a:gd name="T4" fmla="*/ 69 w 88"/>
                <a:gd name="T5" fmla="*/ 69 h 88"/>
                <a:gd name="T6" fmla="*/ 70 w 88"/>
                <a:gd name="T7" fmla="*/ 76 h 88"/>
                <a:gd name="T8" fmla="*/ 80 w 88"/>
                <a:gd name="T9" fmla="*/ 86 h 88"/>
                <a:gd name="T10" fmla="*/ 86 w 88"/>
                <a:gd name="T11" fmla="*/ 86 h 88"/>
                <a:gd name="T12" fmla="*/ 86 w 88"/>
                <a:gd name="T13" fmla="*/ 80 h 88"/>
                <a:gd name="T14" fmla="*/ 8 w 88"/>
                <a:gd name="T15" fmla="*/ 2 h 88"/>
                <a:gd name="T16" fmla="*/ 2 w 88"/>
                <a:gd name="T17" fmla="*/ 2 h 88"/>
                <a:gd name="T18" fmla="*/ 2 w 88"/>
                <a:gd name="T19" fmla="*/ 8 h 88"/>
                <a:gd name="T20" fmla="*/ 12 w 88"/>
                <a:gd name="T21" fmla="*/ 18 h 88"/>
                <a:gd name="T22" fmla="*/ 19 w 88"/>
                <a:gd name="T23" fmla="*/ 19 h 88"/>
                <a:gd name="T24" fmla="*/ 18 w 88"/>
                <a:gd name="T25" fmla="*/ 12 h 88"/>
                <a:gd name="T26" fmla="*/ 8 w 88"/>
                <a:gd name="T27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88">
                  <a:moveTo>
                    <a:pt x="86" y="80"/>
                  </a:moveTo>
                  <a:cubicBezTo>
                    <a:pt x="76" y="70"/>
                    <a:pt x="76" y="70"/>
                    <a:pt x="76" y="70"/>
                  </a:cubicBezTo>
                  <a:cubicBezTo>
                    <a:pt x="74" y="68"/>
                    <a:pt x="71" y="68"/>
                    <a:pt x="69" y="69"/>
                  </a:cubicBezTo>
                  <a:cubicBezTo>
                    <a:pt x="68" y="71"/>
                    <a:pt x="68" y="74"/>
                    <a:pt x="70" y="7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2" y="88"/>
                    <a:pt x="85" y="88"/>
                    <a:pt x="86" y="86"/>
                  </a:cubicBezTo>
                  <a:cubicBezTo>
                    <a:pt x="88" y="85"/>
                    <a:pt x="88" y="82"/>
                    <a:pt x="86" y="80"/>
                  </a:cubicBezTo>
                  <a:close/>
                  <a:moveTo>
                    <a:pt x="8" y="2"/>
                  </a:moveTo>
                  <a:cubicBezTo>
                    <a:pt x="6" y="0"/>
                    <a:pt x="3" y="0"/>
                    <a:pt x="2" y="2"/>
                  </a:cubicBezTo>
                  <a:cubicBezTo>
                    <a:pt x="0" y="3"/>
                    <a:pt x="0" y="6"/>
                    <a:pt x="2" y="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4" y="20"/>
                    <a:pt x="17" y="20"/>
                    <a:pt x="19" y="19"/>
                  </a:cubicBezTo>
                  <a:cubicBezTo>
                    <a:pt x="20" y="17"/>
                    <a:pt x="20" y="14"/>
                    <a:pt x="18" y="12"/>
                  </a:cubicBez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="" xmlns:a16="http://schemas.microsoft.com/office/drawing/2014/main" id="{E2CF6AE8-D857-4FF9-A0EB-E64711BEDF18}"/>
              </a:ext>
            </a:extLst>
          </p:cNvPr>
          <p:cNvGrpSpPr/>
          <p:nvPr/>
        </p:nvGrpSpPr>
        <p:grpSpPr>
          <a:xfrm>
            <a:off x="1539942" y="2347149"/>
            <a:ext cx="403772" cy="296996"/>
            <a:chOff x="5775325" y="3484563"/>
            <a:chExt cx="714376" cy="525462"/>
          </a:xfrm>
          <a:solidFill>
            <a:schemeClr val="tx1"/>
          </a:solidFill>
        </p:grpSpPr>
        <p:sp>
          <p:nvSpPr>
            <p:cNvPr id="158" name="Freeform 5">
              <a:extLst>
                <a:ext uri="{FF2B5EF4-FFF2-40B4-BE49-F238E27FC236}">
                  <a16:creationId xmlns="" xmlns:a16="http://schemas.microsoft.com/office/drawing/2014/main" id="{3838055E-5F69-4E5D-BEF8-5AC4A3E8E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325" y="3662363"/>
              <a:ext cx="350838" cy="314325"/>
            </a:xfrm>
            <a:custGeom>
              <a:avLst/>
              <a:gdLst>
                <a:gd name="T0" fmla="*/ 0 w 52"/>
                <a:gd name="T1" fmla="*/ 3 h 46"/>
                <a:gd name="T2" fmla="*/ 13 w 52"/>
                <a:gd name="T3" fmla="*/ 12 h 46"/>
                <a:gd name="T4" fmla="*/ 23 w 52"/>
                <a:gd name="T5" fmla="*/ 34 h 46"/>
                <a:gd name="T6" fmla="*/ 42 w 52"/>
                <a:gd name="T7" fmla="*/ 45 h 46"/>
                <a:gd name="T8" fmla="*/ 27 w 52"/>
                <a:gd name="T9" fmla="*/ 17 h 46"/>
                <a:gd name="T10" fmla="*/ 45 w 52"/>
                <a:gd name="T11" fmla="*/ 44 h 46"/>
                <a:gd name="T12" fmla="*/ 50 w 52"/>
                <a:gd name="T13" fmla="*/ 29 h 46"/>
                <a:gd name="T14" fmla="*/ 0 w 52"/>
                <a:gd name="T15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6">
                  <a:moveTo>
                    <a:pt x="0" y="3"/>
                  </a:moveTo>
                  <a:cubicBezTo>
                    <a:pt x="6" y="5"/>
                    <a:pt x="10" y="7"/>
                    <a:pt x="13" y="12"/>
                  </a:cubicBezTo>
                  <a:cubicBezTo>
                    <a:pt x="18" y="20"/>
                    <a:pt x="19" y="26"/>
                    <a:pt x="23" y="34"/>
                  </a:cubicBezTo>
                  <a:cubicBezTo>
                    <a:pt x="28" y="44"/>
                    <a:pt x="38" y="46"/>
                    <a:pt x="42" y="45"/>
                  </a:cubicBezTo>
                  <a:cubicBezTo>
                    <a:pt x="42" y="36"/>
                    <a:pt x="36" y="24"/>
                    <a:pt x="27" y="17"/>
                  </a:cubicBezTo>
                  <a:cubicBezTo>
                    <a:pt x="38" y="24"/>
                    <a:pt x="44" y="33"/>
                    <a:pt x="45" y="44"/>
                  </a:cubicBezTo>
                  <a:cubicBezTo>
                    <a:pt x="45" y="44"/>
                    <a:pt x="52" y="39"/>
                    <a:pt x="50" y="29"/>
                  </a:cubicBezTo>
                  <a:cubicBezTo>
                    <a:pt x="46" y="5"/>
                    <a:pt x="18" y="0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6">
              <a:extLst>
                <a:ext uri="{FF2B5EF4-FFF2-40B4-BE49-F238E27FC236}">
                  <a16:creationId xmlns="" xmlns:a16="http://schemas.microsoft.com/office/drawing/2014/main" id="{1A27459F-D66E-4EA8-82FF-6979B96FE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3484563"/>
              <a:ext cx="417513" cy="525462"/>
            </a:xfrm>
            <a:custGeom>
              <a:avLst/>
              <a:gdLst>
                <a:gd name="T0" fmla="*/ 0 w 62"/>
                <a:gd name="T1" fmla="*/ 38 h 77"/>
                <a:gd name="T2" fmla="*/ 8 w 62"/>
                <a:gd name="T3" fmla="*/ 56 h 77"/>
                <a:gd name="T4" fmla="*/ 5 w 62"/>
                <a:gd name="T5" fmla="*/ 70 h 77"/>
                <a:gd name="T6" fmla="*/ 10 w 62"/>
                <a:gd name="T7" fmla="*/ 74 h 77"/>
                <a:gd name="T8" fmla="*/ 29 w 62"/>
                <a:gd name="T9" fmla="*/ 29 h 77"/>
                <a:gd name="T10" fmla="*/ 13 w 62"/>
                <a:gd name="T11" fmla="*/ 75 h 77"/>
                <a:gd name="T12" fmla="*/ 39 w 62"/>
                <a:gd name="T13" fmla="*/ 52 h 77"/>
                <a:gd name="T14" fmla="*/ 46 w 62"/>
                <a:gd name="T15" fmla="*/ 18 h 77"/>
                <a:gd name="T16" fmla="*/ 62 w 62"/>
                <a:gd name="T17" fmla="*/ 0 h 77"/>
                <a:gd name="T18" fmla="*/ 0 w 62"/>
                <a:gd name="T19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7">
                  <a:moveTo>
                    <a:pt x="0" y="38"/>
                  </a:moveTo>
                  <a:cubicBezTo>
                    <a:pt x="5" y="43"/>
                    <a:pt x="7" y="48"/>
                    <a:pt x="8" y="56"/>
                  </a:cubicBezTo>
                  <a:cubicBezTo>
                    <a:pt x="9" y="61"/>
                    <a:pt x="7" y="66"/>
                    <a:pt x="5" y="70"/>
                  </a:cubicBezTo>
                  <a:cubicBezTo>
                    <a:pt x="6" y="73"/>
                    <a:pt x="10" y="74"/>
                    <a:pt x="10" y="74"/>
                  </a:cubicBezTo>
                  <a:cubicBezTo>
                    <a:pt x="11" y="56"/>
                    <a:pt x="14" y="42"/>
                    <a:pt x="29" y="29"/>
                  </a:cubicBezTo>
                  <a:cubicBezTo>
                    <a:pt x="17" y="42"/>
                    <a:pt x="12" y="62"/>
                    <a:pt x="13" y="75"/>
                  </a:cubicBezTo>
                  <a:cubicBezTo>
                    <a:pt x="21" y="77"/>
                    <a:pt x="35" y="69"/>
                    <a:pt x="39" y="52"/>
                  </a:cubicBezTo>
                  <a:cubicBezTo>
                    <a:pt x="43" y="39"/>
                    <a:pt x="41" y="30"/>
                    <a:pt x="46" y="18"/>
                  </a:cubicBezTo>
                  <a:cubicBezTo>
                    <a:pt x="50" y="9"/>
                    <a:pt x="55" y="5"/>
                    <a:pt x="62" y="0"/>
                  </a:cubicBezTo>
                  <a:cubicBezTo>
                    <a:pt x="40" y="1"/>
                    <a:pt x="8" y="13"/>
                    <a:pt x="0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0" name="Freeform 47">
            <a:extLst>
              <a:ext uri="{FF2B5EF4-FFF2-40B4-BE49-F238E27FC236}">
                <a16:creationId xmlns="" xmlns:a16="http://schemas.microsoft.com/office/drawing/2014/main" id="{B39093E6-E16F-4CDC-B3FA-36261E3900E9}"/>
              </a:ext>
            </a:extLst>
          </p:cNvPr>
          <p:cNvSpPr>
            <a:spLocks noEditPoints="1"/>
          </p:cNvSpPr>
          <p:nvPr/>
        </p:nvSpPr>
        <p:spPr bwMode="auto">
          <a:xfrm>
            <a:off x="5619988" y="3627965"/>
            <a:ext cx="317085" cy="317085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61" name="Group 160">
            <a:extLst>
              <a:ext uri="{FF2B5EF4-FFF2-40B4-BE49-F238E27FC236}">
                <a16:creationId xmlns="" xmlns:a16="http://schemas.microsoft.com/office/drawing/2014/main" id="{71CD3BB5-16F8-4296-94A5-6644CEE81377}"/>
              </a:ext>
            </a:extLst>
          </p:cNvPr>
          <p:cNvGrpSpPr/>
          <p:nvPr/>
        </p:nvGrpSpPr>
        <p:grpSpPr>
          <a:xfrm>
            <a:off x="3950930" y="2375936"/>
            <a:ext cx="365390" cy="239422"/>
            <a:chOff x="5757863" y="2919413"/>
            <a:chExt cx="695324" cy="455612"/>
          </a:xfrm>
          <a:solidFill>
            <a:schemeClr val="tx1"/>
          </a:solidFill>
        </p:grpSpPr>
        <p:sp>
          <p:nvSpPr>
            <p:cNvPr id="162" name="Freeform 477">
              <a:extLst>
                <a:ext uri="{FF2B5EF4-FFF2-40B4-BE49-F238E27FC236}">
                  <a16:creationId xmlns="" xmlns:a16="http://schemas.microsoft.com/office/drawing/2014/main" id="{ED1C6C4D-87FB-45BA-83DA-0D50562046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75338" y="2919413"/>
              <a:ext cx="468312" cy="455612"/>
            </a:xfrm>
            <a:custGeom>
              <a:avLst/>
              <a:gdLst>
                <a:gd name="T0" fmla="*/ 223 w 223"/>
                <a:gd name="T1" fmla="*/ 216 h 216"/>
                <a:gd name="T2" fmla="*/ 0 w 223"/>
                <a:gd name="T3" fmla="*/ 216 h 216"/>
                <a:gd name="T4" fmla="*/ 0 w 223"/>
                <a:gd name="T5" fmla="*/ 211 h 216"/>
                <a:gd name="T6" fmla="*/ 83 w 223"/>
                <a:gd name="T7" fmla="*/ 144 h 216"/>
                <a:gd name="T8" fmla="*/ 85 w 223"/>
                <a:gd name="T9" fmla="*/ 137 h 216"/>
                <a:gd name="T10" fmla="*/ 67 w 223"/>
                <a:gd name="T11" fmla="*/ 103 h 216"/>
                <a:gd name="T12" fmla="*/ 58 w 223"/>
                <a:gd name="T13" fmla="*/ 92 h 216"/>
                <a:gd name="T14" fmla="*/ 60 w 223"/>
                <a:gd name="T15" fmla="*/ 67 h 216"/>
                <a:gd name="T16" fmla="*/ 60 w 223"/>
                <a:gd name="T17" fmla="*/ 67 h 216"/>
                <a:gd name="T18" fmla="*/ 71 w 223"/>
                <a:gd name="T19" fmla="*/ 15 h 216"/>
                <a:gd name="T20" fmla="*/ 111 w 223"/>
                <a:gd name="T21" fmla="*/ 0 h 216"/>
                <a:gd name="T22" fmla="*/ 151 w 223"/>
                <a:gd name="T23" fmla="*/ 15 h 216"/>
                <a:gd name="T24" fmla="*/ 163 w 223"/>
                <a:gd name="T25" fmla="*/ 67 h 216"/>
                <a:gd name="T26" fmla="*/ 163 w 223"/>
                <a:gd name="T27" fmla="*/ 67 h 216"/>
                <a:gd name="T28" fmla="*/ 165 w 223"/>
                <a:gd name="T29" fmla="*/ 92 h 216"/>
                <a:gd name="T30" fmla="*/ 156 w 223"/>
                <a:gd name="T31" fmla="*/ 103 h 216"/>
                <a:gd name="T32" fmla="*/ 138 w 223"/>
                <a:gd name="T33" fmla="*/ 137 h 216"/>
                <a:gd name="T34" fmla="*/ 140 w 223"/>
                <a:gd name="T35" fmla="*/ 144 h 216"/>
                <a:gd name="T36" fmla="*/ 223 w 223"/>
                <a:gd name="T37" fmla="*/ 211 h 216"/>
                <a:gd name="T38" fmla="*/ 223 w 223"/>
                <a:gd name="T39" fmla="*/ 216 h 216"/>
                <a:gd name="T40" fmla="*/ 12 w 223"/>
                <a:gd name="T41" fmla="*/ 205 h 216"/>
                <a:gd name="T42" fmla="*/ 211 w 223"/>
                <a:gd name="T43" fmla="*/ 205 h 216"/>
                <a:gd name="T44" fmla="*/ 181 w 223"/>
                <a:gd name="T45" fmla="*/ 175 h 216"/>
                <a:gd name="T46" fmla="*/ 137 w 223"/>
                <a:gd name="T47" fmla="*/ 155 h 216"/>
                <a:gd name="T48" fmla="*/ 127 w 223"/>
                <a:gd name="T49" fmla="*/ 134 h 216"/>
                <a:gd name="T50" fmla="*/ 127 w 223"/>
                <a:gd name="T51" fmla="*/ 132 h 216"/>
                <a:gd name="T52" fmla="*/ 128 w 223"/>
                <a:gd name="T53" fmla="*/ 130 h 216"/>
                <a:gd name="T54" fmla="*/ 145 w 223"/>
                <a:gd name="T55" fmla="*/ 98 h 216"/>
                <a:gd name="T56" fmla="*/ 146 w 223"/>
                <a:gd name="T57" fmla="*/ 93 h 216"/>
                <a:gd name="T58" fmla="*/ 151 w 223"/>
                <a:gd name="T59" fmla="*/ 93 h 216"/>
                <a:gd name="T60" fmla="*/ 155 w 223"/>
                <a:gd name="T61" fmla="*/ 86 h 216"/>
                <a:gd name="T62" fmla="*/ 153 w 223"/>
                <a:gd name="T63" fmla="*/ 74 h 216"/>
                <a:gd name="T64" fmla="*/ 151 w 223"/>
                <a:gd name="T65" fmla="*/ 72 h 216"/>
                <a:gd name="T66" fmla="*/ 151 w 223"/>
                <a:gd name="T67" fmla="*/ 69 h 216"/>
                <a:gd name="T68" fmla="*/ 151 w 223"/>
                <a:gd name="T69" fmla="*/ 66 h 216"/>
                <a:gd name="T70" fmla="*/ 143 w 223"/>
                <a:gd name="T71" fmla="*/ 23 h 216"/>
                <a:gd name="T72" fmla="*/ 111 w 223"/>
                <a:gd name="T73" fmla="*/ 12 h 216"/>
                <a:gd name="T74" fmla="*/ 80 w 223"/>
                <a:gd name="T75" fmla="*/ 23 h 216"/>
                <a:gd name="T76" fmla="*/ 72 w 223"/>
                <a:gd name="T77" fmla="*/ 66 h 216"/>
                <a:gd name="T78" fmla="*/ 72 w 223"/>
                <a:gd name="T79" fmla="*/ 69 h 216"/>
                <a:gd name="T80" fmla="*/ 72 w 223"/>
                <a:gd name="T81" fmla="*/ 72 h 216"/>
                <a:gd name="T82" fmla="*/ 70 w 223"/>
                <a:gd name="T83" fmla="*/ 74 h 216"/>
                <a:gd name="T84" fmla="*/ 68 w 223"/>
                <a:gd name="T85" fmla="*/ 86 h 216"/>
                <a:gd name="T86" fmla="*/ 72 w 223"/>
                <a:gd name="T87" fmla="*/ 93 h 216"/>
                <a:gd name="T88" fmla="*/ 77 w 223"/>
                <a:gd name="T89" fmla="*/ 93 h 216"/>
                <a:gd name="T90" fmla="*/ 77 w 223"/>
                <a:gd name="T91" fmla="*/ 98 h 216"/>
                <a:gd name="T92" fmla="*/ 95 w 223"/>
                <a:gd name="T93" fmla="*/ 130 h 216"/>
                <a:gd name="T94" fmla="*/ 96 w 223"/>
                <a:gd name="T95" fmla="*/ 132 h 216"/>
                <a:gd name="T96" fmla="*/ 96 w 223"/>
                <a:gd name="T97" fmla="*/ 134 h 216"/>
                <a:gd name="T98" fmla="*/ 86 w 223"/>
                <a:gd name="T99" fmla="*/ 155 h 216"/>
                <a:gd name="T100" fmla="*/ 42 w 223"/>
                <a:gd name="T101" fmla="*/ 175 h 216"/>
                <a:gd name="T102" fmla="*/ 12 w 223"/>
                <a:gd name="T103" fmla="*/ 20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3" h="216">
                  <a:moveTo>
                    <a:pt x="223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176"/>
                    <a:pt x="65" y="148"/>
                    <a:pt x="83" y="144"/>
                  </a:cubicBezTo>
                  <a:cubicBezTo>
                    <a:pt x="84" y="143"/>
                    <a:pt x="84" y="140"/>
                    <a:pt x="85" y="137"/>
                  </a:cubicBezTo>
                  <a:cubicBezTo>
                    <a:pt x="81" y="132"/>
                    <a:pt x="71" y="120"/>
                    <a:pt x="67" y="103"/>
                  </a:cubicBezTo>
                  <a:cubicBezTo>
                    <a:pt x="63" y="102"/>
                    <a:pt x="60" y="98"/>
                    <a:pt x="58" y="92"/>
                  </a:cubicBezTo>
                  <a:cubicBezTo>
                    <a:pt x="55" y="85"/>
                    <a:pt x="55" y="74"/>
                    <a:pt x="60" y="67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9" y="57"/>
                    <a:pt x="56" y="32"/>
                    <a:pt x="71" y="15"/>
                  </a:cubicBezTo>
                  <a:cubicBezTo>
                    <a:pt x="80" y="5"/>
                    <a:pt x="94" y="0"/>
                    <a:pt x="111" y="0"/>
                  </a:cubicBezTo>
                  <a:cubicBezTo>
                    <a:pt x="129" y="0"/>
                    <a:pt x="142" y="5"/>
                    <a:pt x="151" y="15"/>
                  </a:cubicBezTo>
                  <a:cubicBezTo>
                    <a:pt x="166" y="32"/>
                    <a:pt x="164" y="57"/>
                    <a:pt x="16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8" y="74"/>
                    <a:pt x="168" y="85"/>
                    <a:pt x="165" y="92"/>
                  </a:cubicBezTo>
                  <a:cubicBezTo>
                    <a:pt x="163" y="98"/>
                    <a:pt x="160" y="102"/>
                    <a:pt x="156" y="103"/>
                  </a:cubicBezTo>
                  <a:cubicBezTo>
                    <a:pt x="152" y="120"/>
                    <a:pt x="142" y="132"/>
                    <a:pt x="138" y="137"/>
                  </a:cubicBezTo>
                  <a:cubicBezTo>
                    <a:pt x="138" y="140"/>
                    <a:pt x="139" y="143"/>
                    <a:pt x="140" y="144"/>
                  </a:cubicBezTo>
                  <a:cubicBezTo>
                    <a:pt x="158" y="148"/>
                    <a:pt x="223" y="176"/>
                    <a:pt x="223" y="211"/>
                  </a:cubicBezTo>
                  <a:lnTo>
                    <a:pt x="223" y="216"/>
                  </a:lnTo>
                  <a:close/>
                  <a:moveTo>
                    <a:pt x="12" y="205"/>
                  </a:moveTo>
                  <a:cubicBezTo>
                    <a:pt x="211" y="205"/>
                    <a:pt x="211" y="205"/>
                    <a:pt x="211" y="205"/>
                  </a:cubicBezTo>
                  <a:cubicBezTo>
                    <a:pt x="208" y="195"/>
                    <a:pt x="197" y="185"/>
                    <a:pt x="181" y="175"/>
                  </a:cubicBezTo>
                  <a:cubicBezTo>
                    <a:pt x="164" y="164"/>
                    <a:pt x="144" y="157"/>
                    <a:pt x="137" y="155"/>
                  </a:cubicBezTo>
                  <a:cubicBezTo>
                    <a:pt x="128" y="154"/>
                    <a:pt x="127" y="140"/>
                    <a:pt x="127" y="134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42" y="116"/>
                    <a:pt x="145" y="98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2" y="93"/>
                    <a:pt x="154" y="91"/>
                    <a:pt x="155" y="86"/>
                  </a:cubicBezTo>
                  <a:cubicBezTo>
                    <a:pt x="156" y="81"/>
                    <a:pt x="155" y="76"/>
                    <a:pt x="153" y="74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51" y="69"/>
                    <a:pt x="151" y="69"/>
                    <a:pt x="151" y="69"/>
                  </a:cubicBezTo>
                  <a:cubicBezTo>
                    <a:pt x="151" y="68"/>
                    <a:pt x="151" y="67"/>
                    <a:pt x="151" y="66"/>
                  </a:cubicBezTo>
                  <a:cubicBezTo>
                    <a:pt x="152" y="57"/>
                    <a:pt x="154" y="36"/>
                    <a:pt x="143" y="23"/>
                  </a:cubicBezTo>
                  <a:cubicBezTo>
                    <a:pt x="136" y="15"/>
                    <a:pt x="126" y="12"/>
                    <a:pt x="111" y="12"/>
                  </a:cubicBezTo>
                  <a:cubicBezTo>
                    <a:pt x="97" y="12"/>
                    <a:pt x="87" y="15"/>
                    <a:pt x="80" y="23"/>
                  </a:cubicBezTo>
                  <a:cubicBezTo>
                    <a:pt x="68" y="36"/>
                    <a:pt x="71" y="57"/>
                    <a:pt x="72" y="66"/>
                  </a:cubicBezTo>
                  <a:cubicBezTo>
                    <a:pt x="72" y="67"/>
                    <a:pt x="72" y="68"/>
                    <a:pt x="72" y="69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7" y="76"/>
                    <a:pt x="67" y="81"/>
                    <a:pt x="68" y="86"/>
                  </a:cubicBezTo>
                  <a:cubicBezTo>
                    <a:pt x="69" y="91"/>
                    <a:pt x="71" y="93"/>
                    <a:pt x="72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80" y="116"/>
                    <a:pt x="94" y="130"/>
                    <a:pt x="95" y="130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40"/>
                    <a:pt x="95" y="154"/>
                    <a:pt x="86" y="155"/>
                  </a:cubicBezTo>
                  <a:cubicBezTo>
                    <a:pt x="79" y="157"/>
                    <a:pt x="59" y="164"/>
                    <a:pt x="42" y="175"/>
                  </a:cubicBezTo>
                  <a:cubicBezTo>
                    <a:pt x="25" y="185"/>
                    <a:pt x="15" y="195"/>
                    <a:pt x="12" y="20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478">
              <a:extLst>
                <a:ext uri="{FF2B5EF4-FFF2-40B4-BE49-F238E27FC236}">
                  <a16:creationId xmlns="" xmlns:a16="http://schemas.microsoft.com/office/drawing/2014/main" id="{02F12BA6-495E-46DE-A66F-47360F81F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0" y="2936875"/>
              <a:ext cx="236537" cy="381000"/>
            </a:xfrm>
            <a:custGeom>
              <a:avLst/>
              <a:gdLst>
                <a:gd name="T0" fmla="*/ 43 w 113"/>
                <a:gd name="T1" fmla="*/ 120 h 181"/>
                <a:gd name="T2" fmla="*/ 42 w 113"/>
                <a:gd name="T3" fmla="*/ 114 h 181"/>
                <a:gd name="T4" fmla="*/ 57 w 113"/>
                <a:gd name="T5" fmla="*/ 86 h 181"/>
                <a:gd name="T6" fmla="*/ 64 w 113"/>
                <a:gd name="T7" fmla="*/ 77 h 181"/>
                <a:gd name="T8" fmla="*/ 62 w 113"/>
                <a:gd name="T9" fmla="*/ 56 h 181"/>
                <a:gd name="T10" fmla="*/ 62 w 113"/>
                <a:gd name="T11" fmla="*/ 56 h 181"/>
                <a:gd name="T12" fmla="*/ 53 w 113"/>
                <a:gd name="T13" fmla="*/ 13 h 181"/>
                <a:gd name="T14" fmla="*/ 19 w 113"/>
                <a:gd name="T15" fmla="*/ 0 h 181"/>
                <a:gd name="T16" fmla="*/ 0 w 113"/>
                <a:gd name="T17" fmla="*/ 4 h 181"/>
                <a:gd name="T18" fmla="*/ 5 w 113"/>
                <a:gd name="T19" fmla="*/ 12 h 181"/>
                <a:gd name="T20" fmla="*/ 19 w 113"/>
                <a:gd name="T21" fmla="*/ 10 h 181"/>
                <a:gd name="T22" fmla="*/ 46 w 113"/>
                <a:gd name="T23" fmla="*/ 19 h 181"/>
                <a:gd name="T24" fmla="*/ 53 w 113"/>
                <a:gd name="T25" fmla="*/ 55 h 181"/>
                <a:gd name="T26" fmla="*/ 52 w 113"/>
                <a:gd name="T27" fmla="*/ 58 h 181"/>
                <a:gd name="T28" fmla="*/ 52 w 113"/>
                <a:gd name="T29" fmla="*/ 60 h 181"/>
                <a:gd name="T30" fmla="*/ 54 w 113"/>
                <a:gd name="T31" fmla="*/ 62 h 181"/>
                <a:gd name="T32" fmla="*/ 56 w 113"/>
                <a:gd name="T33" fmla="*/ 72 h 181"/>
                <a:gd name="T34" fmla="*/ 52 w 113"/>
                <a:gd name="T35" fmla="*/ 78 h 181"/>
                <a:gd name="T36" fmla="*/ 48 w 113"/>
                <a:gd name="T37" fmla="*/ 78 h 181"/>
                <a:gd name="T38" fmla="*/ 48 w 113"/>
                <a:gd name="T39" fmla="*/ 82 h 181"/>
                <a:gd name="T40" fmla="*/ 33 w 113"/>
                <a:gd name="T41" fmla="*/ 109 h 181"/>
                <a:gd name="T42" fmla="*/ 32 w 113"/>
                <a:gd name="T43" fmla="*/ 110 h 181"/>
                <a:gd name="T44" fmla="*/ 32 w 113"/>
                <a:gd name="T45" fmla="*/ 112 h 181"/>
                <a:gd name="T46" fmla="*/ 41 w 113"/>
                <a:gd name="T47" fmla="*/ 130 h 181"/>
                <a:gd name="T48" fmla="*/ 77 w 113"/>
                <a:gd name="T49" fmla="*/ 146 h 181"/>
                <a:gd name="T50" fmla="*/ 102 w 113"/>
                <a:gd name="T51" fmla="*/ 171 h 181"/>
                <a:gd name="T52" fmla="*/ 58 w 113"/>
                <a:gd name="T53" fmla="*/ 171 h 181"/>
                <a:gd name="T54" fmla="*/ 65 w 113"/>
                <a:gd name="T55" fmla="*/ 181 h 181"/>
                <a:gd name="T56" fmla="*/ 113 w 113"/>
                <a:gd name="T57" fmla="*/ 181 h 181"/>
                <a:gd name="T58" fmla="*/ 113 w 113"/>
                <a:gd name="T59" fmla="*/ 176 h 181"/>
                <a:gd name="T60" fmla="*/ 43 w 113"/>
                <a:gd name="T61" fmla="*/ 12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" h="181">
                  <a:moveTo>
                    <a:pt x="43" y="120"/>
                  </a:moveTo>
                  <a:cubicBezTo>
                    <a:pt x="42" y="119"/>
                    <a:pt x="42" y="117"/>
                    <a:pt x="42" y="114"/>
                  </a:cubicBezTo>
                  <a:cubicBezTo>
                    <a:pt x="45" y="110"/>
                    <a:pt x="53" y="100"/>
                    <a:pt x="57" y="86"/>
                  </a:cubicBezTo>
                  <a:cubicBezTo>
                    <a:pt x="60" y="85"/>
                    <a:pt x="62" y="82"/>
                    <a:pt x="64" y="77"/>
                  </a:cubicBezTo>
                  <a:cubicBezTo>
                    <a:pt x="66" y="71"/>
                    <a:pt x="67" y="62"/>
                    <a:pt x="62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48"/>
                    <a:pt x="65" y="27"/>
                    <a:pt x="53" y="13"/>
                  </a:cubicBezTo>
                  <a:cubicBezTo>
                    <a:pt x="45" y="5"/>
                    <a:pt x="34" y="0"/>
                    <a:pt x="19" y="0"/>
                  </a:cubicBezTo>
                  <a:cubicBezTo>
                    <a:pt x="12" y="0"/>
                    <a:pt x="5" y="2"/>
                    <a:pt x="0" y="4"/>
                  </a:cubicBezTo>
                  <a:cubicBezTo>
                    <a:pt x="2" y="6"/>
                    <a:pt x="3" y="9"/>
                    <a:pt x="5" y="12"/>
                  </a:cubicBezTo>
                  <a:cubicBezTo>
                    <a:pt x="9" y="11"/>
                    <a:pt x="14" y="10"/>
                    <a:pt x="19" y="10"/>
                  </a:cubicBezTo>
                  <a:cubicBezTo>
                    <a:pt x="31" y="10"/>
                    <a:pt x="40" y="13"/>
                    <a:pt x="46" y="19"/>
                  </a:cubicBezTo>
                  <a:cubicBezTo>
                    <a:pt x="55" y="30"/>
                    <a:pt x="53" y="48"/>
                    <a:pt x="53" y="55"/>
                  </a:cubicBezTo>
                  <a:cubicBezTo>
                    <a:pt x="52" y="56"/>
                    <a:pt x="52" y="57"/>
                    <a:pt x="52" y="58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6" y="63"/>
                    <a:pt x="57" y="68"/>
                    <a:pt x="56" y="72"/>
                  </a:cubicBezTo>
                  <a:cubicBezTo>
                    <a:pt x="55" y="76"/>
                    <a:pt x="53" y="78"/>
                    <a:pt x="5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5" y="97"/>
                    <a:pt x="34" y="109"/>
                    <a:pt x="33" y="109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2" y="117"/>
                    <a:pt x="33" y="129"/>
                    <a:pt x="41" y="130"/>
                  </a:cubicBezTo>
                  <a:cubicBezTo>
                    <a:pt x="47" y="131"/>
                    <a:pt x="63" y="137"/>
                    <a:pt x="77" y="146"/>
                  </a:cubicBezTo>
                  <a:cubicBezTo>
                    <a:pt x="91" y="154"/>
                    <a:pt x="100" y="163"/>
                    <a:pt x="102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0" y="174"/>
                    <a:pt x="63" y="177"/>
                    <a:pt x="65" y="181"/>
                  </a:cubicBezTo>
                  <a:cubicBezTo>
                    <a:pt x="113" y="181"/>
                    <a:pt x="113" y="181"/>
                    <a:pt x="113" y="181"/>
                  </a:cubicBezTo>
                  <a:cubicBezTo>
                    <a:pt x="113" y="176"/>
                    <a:pt x="113" y="176"/>
                    <a:pt x="113" y="176"/>
                  </a:cubicBezTo>
                  <a:cubicBezTo>
                    <a:pt x="113" y="147"/>
                    <a:pt x="58" y="123"/>
                    <a:pt x="43" y="1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479">
              <a:extLst>
                <a:ext uri="{FF2B5EF4-FFF2-40B4-BE49-F238E27FC236}">
                  <a16:creationId xmlns="" xmlns:a16="http://schemas.microsoft.com/office/drawing/2014/main" id="{8995BB3F-6FCB-4336-8CB3-BF4DAEB9E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2936875"/>
              <a:ext cx="244475" cy="381000"/>
            </a:xfrm>
            <a:custGeom>
              <a:avLst/>
              <a:gdLst>
                <a:gd name="T0" fmla="*/ 59 w 116"/>
                <a:gd name="T1" fmla="*/ 171 h 181"/>
                <a:gd name="T2" fmla="*/ 11 w 116"/>
                <a:gd name="T3" fmla="*/ 171 h 181"/>
                <a:gd name="T4" fmla="*/ 35 w 116"/>
                <a:gd name="T5" fmla="*/ 146 h 181"/>
                <a:gd name="T6" fmla="*/ 72 w 116"/>
                <a:gd name="T7" fmla="*/ 130 h 181"/>
                <a:gd name="T8" fmla="*/ 81 w 116"/>
                <a:gd name="T9" fmla="*/ 112 h 181"/>
                <a:gd name="T10" fmla="*/ 81 w 116"/>
                <a:gd name="T11" fmla="*/ 110 h 181"/>
                <a:gd name="T12" fmla="*/ 79 w 116"/>
                <a:gd name="T13" fmla="*/ 109 h 181"/>
                <a:gd name="T14" fmla="*/ 65 w 116"/>
                <a:gd name="T15" fmla="*/ 82 h 181"/>
                <a:gd name="T16" fmla="*/ 64 w 116"/>
                <a:gd name="T17" fmla="*/ 78 h 181"/>
                <a:gd name="T18" fmla="*/ 60 w 116"/>
                <a:gd name="T19" fmla="*/ 78 h 181"/>
                <a:gd name="T20" fmla="*/ 57 w 116"/>
                <a:gd name="T21" fmla="*/ 72 h 181"/>
                <a:gd name="T22" fmla="*/ 59 w 116"/>
                <a:gd name="T23" fmla="*/ 62 h 181"/>
                <a:gd name="T24" fmla="*/ 61 w 116"/>
                <a:gd name="T25" fmla="*/ 60 h 181"/>
                <a:gd name="T26" fmla="*/ 60 w 116"/>
                <a:gd name="T27" fmla="*/ 58 h 181"/>
                <a:gd name="T28" fmla="*/ 60 w 116"/>
                <a:gd name="T29" fmla="*/ 55 h 181"/>
                <a:gd name="T30" fmla="*/ 67 w 116"/>
                <a:gd name="T31" fmla="*/ 19 h 181"/>
                <a:gd name="T32" fmla="*/ 93 w 116"/>
                <a:gd name="T33" fmla="*/ 10 h 181"/>
                <a:gd name="T34" fmla="*/ 112 w 116"/>
                <a:gd name="T35" fmla="*/ 13 h 181"/>
                <a:gd name="T36" fmla="*/ 116 w 116"/>
                <a:gd name="T37" fmla="*/ 5 h 181"/>
                <a:gd name="T38" fmla="*/ 93 w 116"/>
                <a:gd name="T39" fmla="*/ 0 h 181"/>
                <a:gd name="T40" fmla="*/ 60 w 116"/>
                <a:gd name="T41" fmla="*/ 13 h 181"/>
                <a:gd name="T42" fmla="*/ 51 w 116"/>
                <a:gd name="T43" fmla="*/ 56 h 181"/>
                <a:gd name="T44" fmla="*/ 51 w 116"/>
                <a:gd name="T45" fmla="*/ 56 h 181"/>
                <a:gd name="T46" fmla="*/ 49 w 116"/>
                <a:gd name="T47" fmla="*/ 77 h 181"/>
                <a:gd name="T48" fmla="*/ 56 w 116"/>
                <a:gd name="T49" fmla="*/ 86 h 181"/>
                <a:gd name="T50" fmla="*/ 71 w 116"/>
                <a:gd name="T51" fmla="*/ 114 h 181"/>
                <a:gd name="T52" fmla="*/ 70 w 116"/>
                <a:gd name="T53" fmla="*/ 120 h 181"/>
                <a:gd name="T54" fmla="*/ 0 w 116"/>
                <a:gd name="T55" fmla="*/ 176 h 181"/>
                <a:gd name="T56" fmla="*/ 0 w 116"/>
                <a:gd name="T57" fmla="*/ 181 h 181"/>
                <a:gd name="T58" fmla="*/ 52 w 116"/>
                <a:gd name="T59" fmla="*/ 181 h 181"/>
                <a:gd name="T60" fmla="*/ 59 w 116"/>
                <a:gd name="T61" fmla="*/ 17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" h="181">
                  <a:moveTo>
                    <a:pt x="59" y="171"/>
                  </a:moveTo>
                  <a:cubicBezTo>
                    <a:pt x="11" y="171"/>
                    <a:pt x="11" y="171"/>
                    <a:pt x="11" y="171"/>
                  </a:cubicBezTo>
                  <a:cubicBezTo>
                    <a:pt x="13" y="163"/>
                    <a:pt x="22" y="154"/>
                    <a:pt x="35" y="146"/>
                  </a:cubicBezTo>
                  <a:cubicBezTo>
                    <a:pt x="50" y="137"/>
                    <a:pt x="66" y="131"/>
                    <a:pt x="72" y="130"/>
                  </a:cubicBezTo>
                  <a:cubicBezTo>
                    <a:pt x="80" y="129"/>
                    <a:pt x="81" y="117"/>
                    <a:pt x="81" y="112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68" y="97"/>
                    <a:pt x="65" y="8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0" y="78"/>
                    <a:pt x="58" y="76"/>
                    <a:pt x="57" y="72"/>
                  </a:cubicBezTo>
                  <a:cubicBezTo>
                    <a:pt x="56" y="68"/>
                    <a:pt x="57" y="63"/>
                    <a:pt x="59" y="62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7"/>
                    <a:pt x="60" y="56"/>
                    <a:pt x="60" y="55"/>
                  </a:cubicBezTo>
                  <a:cubicBezTo>
                    <a:pt x="59" y="48"/>
                    <a:pt x="58" y="30"/>
                    <a:pt x="67" y="19"/>
                  </a:cubicBezTo>
                  <a:cubicBezTo>
                    <a:pt x="73" y="13"/>
                    <a:pt x="82" y="10"/>
                    <a:pt x="93" y="10"/>
                  </a:cubicBezTo>
                  <a:cubicBezTo>
                    <a:pt x="101" y="10"/>
                    <a:pt x="107" y="11"/>
                    <a:pt x="112" y="13"/>
                  </a:cubicBezTo>
                  <a:cubicBezTo>
                    <a:pt x="113" y="11"/>
                    <a:pt x="114" y="8"/>
                    <a:pt x="116" y="5"/>
                  </a:cubicBezTo>
                  <a:cubicBezTo>
                    <a:pt x="110" y="2"/>
                    <a:pt x="102" y="0"/>
                    <a:pt x="93" y="0"/>
                  </a:cubicBezTo>
                  <a:cubicBezTo>
                    <a:pt x="79" y="0"/>
                    <a:pt x="67" y="5"/>
                    <a:pt x="60" y="13"/>
                  </a:cubicBezTo>
                  <a:cubicBezTo>
                    <a:pt x="48" y="27"/>
                    <a:pt x="50" y="48"/>
                    <a:pt x="51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6" y="62"/>
                    <a:pt x="46" y="71"/>
                    <a:pt x="49" y="77"/>
                  </a:cubicBezTo>
                  <a:cubicBezTo>
                    <a:pt x="50" y="82"/>
                    <a:pt x="53" y="85"/>
                    <a:pt x="56" y="86"/>
                  </a:cubicBezTo>
                  <a:cubicBezTo>
                    <a:pt x="59" y="100"/>
                    <a:pt x="68" y="110"/>
                    <a:pt x="71" y="114"/>
                  </a:cubicBezTo>
                  <a:cubicBezTo>
                    <a:pt x="71" y="117"/>
                    <a:pt x="70" y="119"/>
                    <a:pt x="70" y="120"/>
                  </a:cubicBezTo>
                  <a:cubicBezTo>
                    <a:pt x="55" y="123"/>
                    <a:pt x="0" y="147"/>
                    <a:pt x="0" y="176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4" y="177"/>
                    <a:pt x="56" y="174"/>
                    <a:pt x="59" y="17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5" name="Freeform 14">
            <a:extLst>
              <a:ext uri="{FF2B5EF4-FFF2-40B4-BE49-F238E27FC236}">
                <a16:creationId xmlns="" xmlns:a16="http://schemas.microsoft.com/office/drawing/2014/main" id="{2C4A0E5B-7A72-4789-AA81-B6C0A071D4B5}"/>
              </a:ext>
            </a:extLst>
          </p:cNvPr>
          <p:cNvSpPr>
            <a:spLocks noEditPoints="1"/>
          </p:cNvSpPr>
          <p:nvPr/>
        </p:nvSpPr>
        <p:spPr bwMode="auto">
          <a:xfrm>
            <a:off x="4800656" y="1719936"/>
            <a:ext cx="343232" cy="329540"/>
          </a:xfrm>
          <a:custGeom>
            <a:avLst/>
            <a:gdLst>
              <a:gd name="T0" fmla="*/ 156 w 156"/>
              <a:gd name="T1" fmla="*/ 150 h 150"/>
              <a:gd name="T2" fmla="*/ 0 w 156"/>
              <a:gd name="T3" fmla="*/ 150 h 150"/>
              <a:gd name="T4" fmla="*/ 0 w 156"/>
              <a:gd name="T5" fmla="*/ 146 h 150"/>
              <a:gd name="T6" fmla="*/ 58 w 156"/>
              <a:gd name="T7" fmla="*/ 100 h 150"/>
              <a:gd name="T8" fmla="*/ 59 w 156"/>
              <a:gd name="T9" fmla="*/ 95 h 150"/>
              <a:gd name="T10" fmla="*/ 47 w 156"/>
              <a:gd name="T11" fmla="*/ 72 h 150"/>
              <a:gd name="T12" fmla="*/ 41 w 156"/>
              <a:gd name="T13" fmla="*/ 64 h 150"/>
              <a:gd name="T14" fmla="*/ 42 w 156"/>
              <a:gd name="T15" fmla="*/ 46 h 150"/>
              <a:gd name="T16" fmla="*/ 42 w 156"/>
              <a:gd name="T17" fmla="*/ 46 h 150"/>
              <a:gd name="T18" fmla="*/ 50 w 156"/>
              <a:gd name="T19" fmla="*/ 10 h 150"/>
              <a:gd name="T20" fmla="*/ 78 w 156"/>
              <a:gd name="T21" fmla="*/ 0 h 150"/>
              <a:gd name="T22" fmla="*/ 106 w 156"/>
              <a:gd name="T23" fmla="*/ 10 h 150"/>
              <a:gd name="T24" fmla="*/ 114 w 156"/>
              <a:gd name="T25" fmla="*/ 46 h 150"/>
              <a:gd name="T26" fmla="*/ 114 w 156"/>
              <a:gd name="T27" fmla="*/ 46 h 150"/>
              <a:gd name="T28" fmla="*/ 115 w 156"/>
              <a:gd name="T29" fmla="*/ 64 h 150"/>
              <a:gd name="T30" fmla="*/ 109 w 156"/>
              <a:gd name="T31" fmla="*/ 72 h 150"/>
              <a:gd name="T32" fmla="*/ 97 w 156"/>
              <a:gd name="T33" fmla="*/ 95 h 150"/>
              <a:gd name="T34" fmla="*/ 98 w 156"/>
              <a:gd name="T35" fmla="*/ 100 h 150"/>
              <a:gd name="T36" fmla="*/ 156 w 156"/>
              <a:gd name="T37" fmla="*/ 146 h 150"/>
              <a:gd name="T38" fmla="*/ 156 w 156"/>
              <a:gd name="T39" fmla="*/ 150 h 150"/>
              <a:gd name="T40" fmla="*/ 9 w 156"/>
              <a:gd name="T41" fmla="*/ 142 h 150"/>
              <a:gd name="T42" fmla="*/ 147 w 156"/>
              <a:gd name="T43" fmla="*/ 142 h 150"/>
              <a:gd name="T44" fmla="*/ 126 w 156"/>
              <a:gd name="T45" fmla="*/ 121 h 150"/>
              <a:gd name="T46" fmla="*/ 96 w 156"/>
              <a:gd name="T47" fmla="*/ 108 h 150"/>
              <a:gd name="T48" fmla="*/ 89 w 156"/>
              <a:gd name="T49" fmla="*/ 93 h 150"/>
              <a:gd name="T50" fmla="*/ 89 w 156"/>
              <a:gd name="T51" fmla="*/ 92 h 150"/>
              <a:gd name="T52" fmla="*/ 90 w 156"/>
              <a:gd name="T53" fmla="*/ 90 h 150"/>
              <a:gd name="T54" fmla="*/ 102 w 156"/>
              <a:gd name="T55" fmla="*/ 68 h 150"/>
              <a:gd name="T56" fmla="*/ 102 w 156"/>
              <a:gd name="T57" fmla="*/ 64 h 150"/>
              <a:gd name="T58" fmla="*/ 106 w 156"/>
              <a:gd name="T59" fmla="*/ 64 h 150"/>
              <a:gd name="T60" fmla="*/ 108 w 156"/>
              <a:gd name="T61" fmla="*/ 60 h 150"/>
              <a:gd name="T62" fmla="*/ 107 w 156"/>
              <a:gd name="T63" fmla="*/ 51 h 150"/>
              <a:gd name="T64" fmla="*/ 105 w 156"/>
              <a:gd name="T65" fmla="*/ 50 h 150"/>
              <a:gd name="T66" fmla="*/ 106 w 156"/>
              <a:gd name="T67" fmla="*/ 48 h 150"/>
              <a:gd name="T68" fmla="*/ 106 w 156"/>
              <a:gd name="T69" fmla="*/ 45 h 150"/>
              <a:gd name="T70" fmla="*/ 100 w 156"/>
              <a:gd name="T71" fmla="*/ 15 h 150"/>
              <a:gd name="T72" fmla="*/ 78 w 156"/>
              <a:gd name="T73" fmla="*/ 8 h 150"/>
              <a:gd name="T74" fmla="*/ 56 w 156"/>
              <a:gd name="T75" fmla="*/ 15 h 150"/>
              <a:gd name="T76" fmla="*/ 50 w 156"/>
              <a:gd name="T77" fmla="*/ 45 h 150"/>
              <a:gd name="T78" fmla="*/ 50 w 156"/>
              <a:gd name="T79" fmla="*/ 48 h 150"/>
              <a:gd name="T80" fmla="*/ 51 w 156"/>
              <a:gd name="T81" fmla="*/ 50 h 150"/>
              <a:gd name="T82" fmla="*/ 49 w 156"/>
              <a:gd name="T83" fmla="*/ 51 h 150"/>
              <a:gd name="T84" fmla="*/ 48 w 156"/>
              <a:gd name="T85" fmla="*/ 60 h 150"/>
              <a:gd name="T86" fmla="*/ 50 w 156"/>
              <a:gd name="T87" fmla="*/ 64 h 150"/>
              <a:gd name="T88" fmla="*/ 54 w 156"/>
              <a:gd name="T89" fmla="*/ 64 h 150"/>
              <a:gd name="T90" fmla="*/ 54 w 156"/>
              <a:gd name="T91" fmla="*/ 68 h 150"/>
              <a:gd name="T92" fmla="*/ 66 w 156"/>
              <a:gd name="T93" fmla="*/ 90 h 150"/>
              <a:gd name="T94" fmla="*/ 67 w 156"/>
              <a:gd name="T95" fmla="*/ 92 h 150"/>
              <a:gd name="T96" fmla="*/ 67 w 156"/>
              <a:gd name="T97" fmla="*/ 93 h 150"/>
              <a:gd name="T98" fmla="*/ 60 w 156"/>
              <a:gd name="T99" fmla="*/ 108 h 150"/>
              <a:gd name="T100" fmla="*/ 30 w 156"/>
              <a:gd name="T101" fmla="*/ 121 h 150"/>
              <a:gd name="T102" fmla="*/ 9 w 156"/>
              <a:gd name="T103" fmla="*/ 14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6" h="150">
                <a:moveTo>
                  <a:pt x="156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22"/>
                  <a:pt x="46" y="103"/>
                  <a:pt x="58" y="100"/>
                </a:cubicBezTo>
                <a:cubicBezTo>
                  <a:pt x="59" y="99"/>
                  <a:pt x="59" y="97"/>
                  <a:pt x="59" y="95"/>
                </a:cubicBezTo>
                <a:cubicBezTo>
                  <a:pt x="56" y="92"/>
                  <a:pt x="50" y="83"/>
                  <a:pt x="47" y="72"/>
                </a:cubicBezTo>
                <a:cubicBezTo>
                  <a:pt x="44" y="70"/>
                  <a:pt x="42" y="68"/>
                  <a:pt x="41" y="64"/>
                </a:cubicBezTo>
                <a:cubicBezTo>
                  <a:pt x="39" y="58"/>
                  <a:pt x="39" y="51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9"/>
                  <a:pt x="40" y="22"/>
                  <a:pt x="50" y="10"/>
                </a:cubicBezTo>
                <a:cubicBezTo>
                  <a:pt x="56" y="3"/>
                  <a:pt x="66" y="0"/>
                  <a:pt x="78" y="0"/>
                </a:cubicBezTo>
                <a:cubicBezTo>
                  <a:pt x="90" y="0"/>
                  <a:pt x="100" y="3"/>
                  <a:pt x="106" y="10"/>
                </a:cubicBezTo>
                <a:cubicBezTo>
                  <a:pt x="116" y="22"/>
                  <a:pt x="114" y="39"/>
                  <a:pt x="114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7" y="51"/>
                  <a:pt x="117" y="58"/>
                  <a:pt x="115" y="64"/>
                </a:cubicBezTo>
                <a:cubicBezTo>
                  <a:pt x="114" y="68"/>
                  <a:pt x="112" y="70"/>
                  <a:pt x="109" y="72"/>
                </a:cubicBezTo>
                <a:cubicBezTo>
                  <a:pt x="106" y="83"/>
                  <a:pt x="100" y="92"/>
                  <a:pt x="97" y="95"/>
                </a:cubicBezTo>
                <a:cubicBezTo>
                  <a:pt x="97" y="97"/>
                  <a:pt x="97" y="99"/>
                  <a:pt x="98" y="100"/>
                </a:cubicBezTo>
                <a:cubicBezTo>
                  <a:pt x="110" y="103"/>
                  <a:pt x="156" y="122"/>
                  <a:pt x="156" y="146"/>
                </a:cubicBezTo>
                <a:lnTo>
                  <a:pt x="156" y="150"/>
                </a:lnTo>
                <a:close/>
                <a:moveTo>
                  <a:pt x="9" y="142"/>
                </a:moveTo>
                <a:cubicBezTo>
                  <a:pt x="147" y="142"/>
                  <a:pt x="147" y="142"/>
                  <a:pt x="147" y="142"/>
                </a:cubicBezTo>
                <a:cubicBezTo>
                  <a:pt x="145" y="136"/>
                  <a:pt x="138" y="128"/>
                  <a:pt x="126" y="121"/>
                </a:cubicBezTo>
                <a:cubicBezTo>
                  <a:pt x="114" y="114"/>
                  <a:pt x="101" y="109"/>
                  <a:pt x="96" y="108"/>
                </a:cubicBezTo>
                <a:cubicBezTo>
                  <a:pt x="89" y="107"/>
                  <a:pt x="89" y="97"/>
                  <a:pt x="89" y="93"/>
                </a:cubicBezTo>
                <a:cubicBezTo>
                  <a:pt x="89" y="92"/>
                  <a:pt x="89" y="92"/>
                  <a:pt x="89" y="92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100" y="80"/>
                  <a:pt x="102" y="68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6" y="64"/>
                  <a:pt x="107" y="63"/>
                  <a:pt x="108" y="60"/>
                </a:cubicBezTo>
                <a:cubicBezTo>
                  <a:pt x="109" y="56"/>
                  <a:pt x="109" y="52"/>
                  <a:pt x="107" y="51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47"/>
                  <a:pt x="106" y="46"/>
                  <a:pt x="106" y="45"/>
                </a:cubicBezTo>
                <a:cubicBezTo>
                  <a:pt x="106" y="39"/>
                  <a:pt x="108" y="24"/>
                  <a:pt x="100" y="15"/>
                </a:cubicBezTo>
                <a:cubicBezTo>
                  <a:pt x="95" y="10"/>
                  <a:pt x="88" y="8"/>
                  <a:pt x="78" y="8"/>
                </a:cubicBezTo>
                <a:cubicBezTo>
                  <a:pt x="68" y="8"/>
                  <a:pt x="61" y="10"/>
                  <a:pt x="56" y="15"/>
                </a:cubicBezTo>
                <a:cubicBezTo>
                  <a:pt x="48" y="24"/>
                  <a:pt x="50" y="39"/>
                  <a:pt x="50" y="45"/>
                </a:cubicBezTo>
                <a:cubicBezTo>
                  <a:pt x="50" y="46"/>
                  <a:pt x="50" y="47"/>
                  <a:pt x="50" y="48"/>
                </a:cubicBezTo>
                <a:cubicBezTo>
                  <a:pt x="51" y="50"/>
                  <a:pt x="51" y="50"/>
                  <a:pt x="51" y="50"/>
                </a:cubicBezTo>
                <a:cubicBezTo>
                  <a:pt x="49" y="51"/>
                  <a:pt x="49" y="51"/>
                  <a:pt x="49" y="51"/>
                </a:cubicBezTo>
                <a:cubicBezTo>
                  <a:pt x="47" y="52"/>
                  <a:pt x="47" y="56"/>
                  <a:pt x="48" y="60"/>
                </a:cubicBezTo>
                <a:cubicBezTo>
                  <a:pt x="49" y="63"/>
                  <a:pt x="50" y="64"/>
                  <a:pt x="50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8"/>
                  <a:pt x="54" y="68"/>
                  <a:pt x="54" y="68"/>
                </a:cubicBezTo>
                <a:cubicBezTo>
                  <a:pt x="56" y="80"/>
                  <a:pt x="66" y="90"/>
                  <a:pt x="66" y="90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67" y="97"/>
                  <a:pt x="67" y="107"/>
                  <a:pt x="60" y="108"/>
                </a:cubicBezTo>
                <a:cubicBezTo>
                  <a:pt x="55" y="109"/>
                  <a:pt x="42" y="114"/>
                  <a:pt x="30" y="121"/>
                </a:cubicBezTo>
                <a:cubicBezTo>
                  <a:pt x="18" y="128"/>
                  <a:pt x="11" y="136"/>
                  <a:pt x="9" y="1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66" name="Group 165">
            <a:extLst>
              <a:ext uri="{FF2B5EF4-FFF2-40B4-BE49-F238E27FC236}">
                <a16:creationId xmlns="" xmlns:a16="http://schemas.microsoft.com/office/drawing/2014/main" id="{1EA43015-8037-4E17-B14F-7B7D9E0C98DA}"/>
              </a:ext>
            </a:extLst>
          </p:cNvPr>
          <p:cNvGrpSpPr/>
          <p:nvPr/>
        </p:nvGrpSpPr>
        <p:grpSpPr>
          <a:xfrm>
            <a:off x="3123669" y="3625977"/>
            <a:ext cx="320051" cy="321061"/>
            <a:chOff x="1727201" y="319088"/>
            <a:chExt cx="503237" cy="504825"/>
          </a:xfrm>
          <a:solidFill>
            <a:schemeClr val="tx1"/>
          </a:solidFill>
        </p:grpSpPr>
        <p:sp>
          <p:nvSpPr>
            <p:cNvPr id="167" name="Freeform 15">
              <a:extLst>
                <a:ext uri="{FF2B5EF4-FFF2-40B4-BE49-F238E27FC236}">
                  <a16:creationId xmlns="" xmlns:a16="http://schemas.microsoft.com/office/drawing/2014/main" id="{A059818A-6641-4540-BB29-1D2598A297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2925" y="406400"/>
              <a:ext cx="120650" cy="119062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6">
              <a:extLst>
                <a:ext uri="{FF2B5EF4-FFF2-40B4-BE49-F238E27FC236}">
                  <a16:creationId xmlns="" xmlns:a16="http://schemas.microsoft.com/office/drawing/2014/main" id="{B5EA02F1-6BE7-4B64-90AA-65844398A0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7201" y="319088"/>
              <a:ext cx="503237" cy="504825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="" xmlns:a16="http://schemas.microsoft.com/office/drawing/2014/main" id="{02D1C474-00A5-4FD6-8ABC-7C9D0A1744D7}"/>
              </a:ext>
            </a:extLst>
          </p:cNvPr>
          <p:cNvGrpSpPr/>
          <p:nvPr/>
        </p:nvGrpSpPr>
        <p:grpSpPr>
          <a:xfrm>
            <a:off x="2352139" y="4239596"/>
            <a:ext cx="266619" cy="266619"/>
            <a:chOff x="9463088" y="4214813"/>
            <a:chExt cx="420687" cy="420687"/>
          </a:xfrm>
          <a:solidFill>
            <a:schemeClr val="tx1"/>
          </a:solidFill>
        </p:grpSpPr>
        <p:sp>
          <p:nvSpPr>
            <p:cNvPr id="170" name="Freeform 17">
              <a:extLst>
                <a:ext uri="{FF2B5EF4-FFF2-40B4-BE49-F238E27FC236}">
                  <a16:creationId xmlns="" xmlns:a16="http://schemas.microsoft.com/office/drawing/2014/main" id="{C2495EA8-1F47-44D3-823A-BE1EEBD1D0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3088" y="4214813"/>
              <a:ext cx="420687" cy="420687"/>
            </a:xfrm>
            <a:custGeom>
              <a:avLst/>
              <a:gdLst>
                <a:gd name="T0" fmla="*/ 100 w 112"/>
                <a:gd name="T1" fmla="*/ 8 h 112"/>
                <a:gd name="T2" fmla="*/ 104 w 112"/>
                <a:gd name="T3" fmla="*/ 12 h 112"/>
                <a:gd name="T4" fmla="*/ 104 w 112"/>
                <a:gd name="T5" fmla="*/ 100 h 112"/>
                <a:gd name="T6" fmla="*/ 100 w 112"/>
                <a:gd name="T7" fmla="*/ 104 h 112"/>
                <a:gd name="T8" fmla="*/ 12 w 112"/>
                <a:gd name="T9" fmla="*/ 104 h 112"/>
                <a:gd name="T10" fmla="*/ 8 w 112"/>
                <a:gd name="T11" fmla="*/ 100 h 112"/>
                <a:gd name="T12" fmla="*/ 8 w 112"/>
                <a:gd name="T13" fmla="*/ 12 h 112"/>
                <a:gd name="T14" fmla="*/ 12 w 112"/>
                <a:gd name="T15" fmla="*/ 8 h 112"/>
                <a:gd name="T16" fmla="*/ 100 w 112"/>
                <a:gd name="T17" fmla="*/ 8 h 112"/>
                <a:gd name="T18" fmla="*/ 100 w 112"/>
                <a:gd name="T19" fmla="*/ 0 h 112"/>
                <a:gd name="T20" fmla="*/ 12 w 112"/>
                <a:gd name="T21" fmla="*/ 0 h 112"/>
                <a:gd name="T22" fmla="*/ 0 w 112"/>
                <a:gd name="T23" fmla="*/ 12 h 112"/>
                <a:gd name="T24" fmla="*/ 0 w 112"/>
                <a:gd name="T25" fmla="*/ 100 h 112"/>
                <a:gd name="T26" fmla="*/ 12 w 112"/>
                <a:gd name="T27" fmla="*/ 112 h 112"/>
                <a:gd name="T28" fmla="*/ 100 w 112"/>
                <a:gd name="T29" fmla="*/ 112 h 112"/>
                <a:gd name="T30" fmla="*/ 112 w 112"/>
                <a:gd name="T31" fmla="*/ 100 h 112"/>
                <a:gd name="T32" fmla="*/ 112 w 112"/>
                <a:gd name="T33" fmla="*/ 12 h 112"/>
                <a:gd name="T34" fmla="*/ 100 w 112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100" y="8"/>
                  </a:moveTo>
                  <a:cubicBezTo>
                    <a:pt x="102" y="8"/>
                    <a:pt x="104" y="10"/>
                    <a:pt x="104" y="12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4" y="102"/>
                    <a:pt x="102" y="104"/>
                    <a:pt x="100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8" y="102"/>
                    <a:pt x="8" y="100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00" y="8"/>
                    <a:pt x="100" y="8"/>
                    <a:pt x="100" y="8"/>
                  </a:cubicBezTo>
                  <a:moveTo>
                    <a:pt x="10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7"/>
                    <a:pt x="5" y="112"/>
                    <a:pt x="12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7" y="112"/>
                    <a:pt x="112" y="107"/>
                    <a:pt x="112" y="100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5"/>
                    <a:pt x="107" y="0"/>
                    <a:pt x="10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8">
              <a:extLst>
                <a:ext uri="{FF2B5EF4-FFF2-40B4-BE49-F238E27FC236}">
                  <a16:creationId xmlns="" xmlns:a16="http://schemas.microsoft.com/office/drawing/2014/main" id="{C441EB13-B1AF-45AC-A11D-080427B44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37700" y="4289425"/>
              <a:ext cx="269875" cy="271462"/>
            </a:xfrm>
            <a:custGeom>
              <a:avLst/>
              <a:gdLst>
                <a:gd name="T0" fmla="*/ 104 w 170"/>
                <a:gd name="T1" fmla="*/ 0 h 171"/>
                <a:gd name="T2" fmla="*/ 128 w 170"/>
                <a:gd name="T3" fmla="*/ 24 h 171"/>
                <a:gd name="T4" fmla="*/ 95 w 170"/>
                <a:gd name="T5" fmla="*/ 57 h 171"/>
                <a:gd name="T6" fmla="*/ 114 w 170"/>
                <a:gd name="T7" fmla="*/ 76 h 171"/>
                <a:gd name="T8" fmla="*/ 147 w 170"/>
                <a:gd name="T9" fmla="*/ 43 h 171"/>
                <a:gd name="T10" fmla="*/ 170 w 170"/>
                <a:gd name="T11" fmla="*/ 66 h 171"/>
                <a:gd name="T12" fmla="*/ 170 w 170"/>
                <a:gd name="T13" fmla="*/ 0 h 171"/>
                <a:gd name="T14" fmla="*/ 104 w 170"/>
                <a:gd name="T15" fmla="*/ 0 h 171"/>
                <a:gd name="T16" fmla="*/ 57 w 170"/>
                <a:gd name="T17" fmla="*/ 95 h 171"/>
                <a:gd name="T18" fmla="*/ 24 w 170"/>
                <a:gd name="T19" fmla="*/ 128 h 171"/>
                <a:gd name="T20" fmla="*/ 0 w 170"/>
                <a:gd name="T21" fmla="*/ 104 h 171"/>
                <a:gd name="T22" fmla="*/ 0 w 170"/>
                <a:gd name="T23" fmla="*/ 171 h 171"/>
                <a:gd name="T24" fmla="*/ 66 w 170"/>
                <a:gd name="T25" fmla="*/ 171 h 171"/>
                <a:gd name="T26" fmla="*/ 43 w 170"/>
                <a:gd name="T27" fmla="*/ 147 h 171"/>
                <a:gd name="T28" fmla="*/ 76 w 170"/>
                <a:gd name="T29" fmla="*/ 114 h 171"/>
                <a:gd name="T30" fmla="*/ 57 w 170"/>
                <a:gd name="T31" fmla="*/ 9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" h="171">
                  <a:moveTo>
                    <a:pt x="104" y="0"/>
                  </a:moveTo>
                  <a:lnTo>
                    <a:pt x="128" y="24"/>
                  </a:lnTo>
                  <a:lnTo>
                    <a:pt x="95" y="57"/>
                  </a:lnTo>
                  <a:lnTo>
                    <a:pt x="114" y="76"/>
                  </a:lnTo>
                  <a:lnTo>
                    <a:pt x="147" y="43"/>
                  </a:lnTo>
                  <a:lnTo>
                    <a:pt x="170" y="66"/>
                  </a:lnTo>
                  <a:lnTo>
                    <a:pt x="170" y="0"/>
                  </a:lnTo>
                  <a:lnTo>
                    <a:pt x="104" y="0"/>
                  </a:lnTo>
                  <a:close/>
                  <a:moveTo>
                    <a:pt x="57" y="95"/>
                  </a:moveTo>
                  <a:lnTo>
                    <a:pt x="24" y="128"/>
                  </a:lnTo>
                  <a:lnTo>
                    <a:pt x="0" y="104"/>
                  </a:lnTo>
                  <a:lnTo>
                    <a:pt x="0" y="171"/>
                  </a:lnTo>
                  <a:lnTo>
                    <a:pt x="66" y="171"/>
                  </a:lnTo>
                  <a:lnTo>
                    <a:pt x="43" y="147"/>
                  </a:lnTo>
                  <a:lnTo>
                    <a:pt x="76" y="114"/>
                  </a:lnTo>
                  <a:lnTo>
                    <a:pt x="57" y="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="" xmlns:a16="http://schemas.microsoft.com/office/drawing/2014/main" id="{DC9151CE-BF9A-48AE-A3EB-7DA73A2E1E2D}"/>
              </a:ext>
            </a:extLst>
          </p:cNvPr>
          <p:cNvGrpSpPr/>
          <p:nvPr/>
        </p:nvGrpSpPr>
        <p:grpSpPr>
          <a:xfrm>
            <a:off x="5622110" y="1058432"/>
            <a:ext cx="312842" cy="312842"/>
            <a:chOff x="128589" y="4298950"/>
            <a:chExt cx="298450" cy="298450"/>
          </a:xfrm>
          <a:solidFill>
            <a:schemeClr val="tx1"/>
          </a:solidFill>
        </p:grpSpPr>
        <p:sp>
          <p:nvSpPr>
            <p:cNvPr id="173" name="Freeform 178">
              <a:extLst>
                <a:ext uri="{FF2B5EF4-FFF2-40B4-BE49-F238E27FC236}">
                  <a16:creationId xmlns="" xmlns:a16="http://schemas.microsoft.com/office/drawing/2014/main" id="{3FE8D523-6234-40FF-A2AA-BC0A84DF2E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79">
              <a:extLst>
                <a:ext uri="{FF2B5EF4-FFF2-40B4-BE49-F238E27FC236}">
                  <a16:creationId xmlns="" xmlns:a16="http://schemas.microsoft.com/office/drawing/2014/main" id="{C4A02942-97FE-4E0E-A040-C50D2FB91A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80">
              <a:extLst>
                <a:ext uri="{FF2B5EF4-FFF2-40B4-BE49-F238E27FC236}">
                  <a16:creationId xmlns="" xmlns:a16="http://schemas.microsoft.com/office/drawing/2014/main" id="{627812D0-E7EC-4A31-B7C6-B3E246896C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81">
              <a:extLst>
                <a:ext uri="{FF2B5EF4-FFF2-40B4-BE49-F238E27FC236}">
                  <a16:creationId xmlns="" xmlns:a16="http://schemas.microsoft.com/office/drawing/2014/main" id="{0E0167CA-D4EF-42F7-A78F-9E8153324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82">
              <a:extLst>
                <a:ext uri="{FF2B5EF4-FFF2-40B4-BE49-F238E27FC236}">
                  <a16:creationId xmlns="" xmlns:a16="http://schemas.microsoft.com/office/drawing/2014/main" id="{6A2961CA-C3BB-4B17-91D9-93CF0E674D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83">
              <a:extLst>
                <a:ext uri="{FF2B5EF4-FFF2-40B4-BE49-F238E27FC236}">
                  <a16:creationId xmlns="" xmlns:a16="http://schemas.microsoft.com/office/drawing/2014/main" id="{217780A3-F0CB-4892-87F9-D5E1B581FA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="" xmlns:a16="http://schemas.microsoft.com/office/drawing/2014/main" id="{CD5F0284-FDA4-482F-A701-60E79F92BF9E}"/>
              </a:ext>
            </a:extLst>
          </p:cNvPr>
          <p:cNvGrpSpPr/>
          <p:nvPr/>
        </p:nvGrpSpPr>
        <p:grpSpPr>
          <a:xfrm>
            <a:off x="10390825" y="3659473"/>
            <a:ext cx="305330" cy="254070"/>
            <a:chOff x="11764963" y="1333500"/>
            <a:chExt cx="434975" cy="361950"/>
          </a:xfrm>
          <a:solidFill>
            <a:schemeClr val="tx1"/>
          </a:solidFill>
        </p:grpSpPr>
        <p:sp>
          <p:nvSpPr>
            <p:cNvPr id="180" name="Freeform 23">
              <a:extLst>
                <a:ext uri="{FF2B5EF4-FFF2-40B4-BE49-F238E27FC236}">
                  <a16:creationId xmlns="" xmlns:a16="http://schemas.microsoft.com/office/drawing/2014/main" id="{77D3FD0D-5E73-4ED1-A80D-05AD7A54E6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91963" y="1603375"/>
              <a:ext cx="90488" cy="92075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12 w 24"/>
                <a:gd name="T9" fmla="*/ 24 h 24"/>
                <a:gd name="T10" fmla="*/ 12 w 24"/>
                <a:gd name="T11" fmla="*/ 8 h 24"/>
                <a:gd name="T12" fmla="*/ 8 w 24"/>
                <a:gd name="T13" fmla="*/ 12 h 24"/>
                <a:gd name="T14" fmla="*/ 12 w 24"/>
                <a:gd name="T15" fmla="*/ 16 h 24"/>
                <a:gd name="T16" fmla="*/ 16 w 24"/>
                <a:gd name="T17" fmla="*/ 12 h 24"/>
                <a:gd name="T18" fmla="*/ 12 w 24"/>
                <a:gd name="T1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lose/>
                  <a:moveTo>
                    <a:pt x="12" y="8"/>
                  </a:moveTo>
                  <a:cubicBezTo>
                    <a:pt x="10" y="8"/>
                    <a:pt x="8" y="10"/>
                    <a:pt x="8" y="12"/>
                  </a:cubicBezTo>
                  <a:cubicBezTo>
                    <a:pt x="8" y="14"/>
                    <a:pt x="10" y="16"/>
                    <a:pt x="12" y="16"/>
                  </a:cubicBezTo>
                  <a:cubicBezTo>
                    <a:pt x="14" y="16"/>
                    <a:pt x="16" y="14"/>
                    <a:pt x="16" y="12"/>
                  </a:cubicBezTo>
                  <a:cubicBezTo>
                    <a:pt x="16" y="10"/>
                    <a:pt x="14" y="8"/>
                    <a:pt x="1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24">
              <a:extLst>
                <a:ext uri="{FF2B5EF4-FFF2-40B4-BE49-F238E27FC236}">
                  <a16:creationId xmlns="" xmlns:a16="http://schemas.microsoft.com/office/drawing/2014/main" id="{FCA6F433-267A-4345-A1E6-1631D9C3C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42775" y="1603375"/>
              <a:ext cx="90488" cy="92075"/>
            </a:xfrm>
            <a:custGeom>
              <a:avLst/>
              <a:gdLst>
                <a:gd name="T0" fmla="*/ 12 w 24"/>
                <a:gd name="T1" fmla="*/ 8 h 24"/>
                <a:gd name="T2" fmla="*/ 16 w 24"/>
                <a:gd name="T3" fmla="*/ 12 h 24"/>
                <a:gd name="T4" fmla="*/ 12 w 24"/>
                <a:gd name="T5" fmla="*/ 16 h 24"/>
                <a:gd name="T6" fmla="*/ 8 w 24"/>
                <a:gd name="T7" fmla="*/ 12 h 24"/>
                <a:gd name="T8" fmla="*/ 12 w 24"/>
                <a:gd name="T9" fmla="*/ 8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8"/>
                  </a:moveTo>
                  <a:cubicBezTo>
                    <a:pt x="14" y="8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8" y="14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25">
              <a:extLst>
                <a:ext uri="{FF2B5EF4-FFF2-40B4-BE49-F238E27FC236}">
                  <a16:creationId xmlns="" xmlns:a16="http://schemas.microsoft.com/office/drawing/2014/main" id="{A370737F-CF0A-4BC4-B440-1FC9BD7D6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4963" y="1333500"/>
              <a:ext cx="404813" cy="246062"/>
            </a:xfrm>
            <a:custGeom>
              <a:avLst/>
              <a:gdLst>
                <a:gd name="T0" fmla="*/ 37 w 108"/>
                <a:gd name="T1" fmla="*/ 56 h 64"/>
                <a:gd name="T2" fmla="*/ 26 w 108"/>
                <a:gd name="T3" fmla="*/ 0 h 64"/>
                <a:gd name="T4" fmla="*/ 16 w 108"/>
                <a:gd name="T5" fmla="*/ 0 h 64"/>
                <a:gd name="T6" fmla="*/ 4 w 108"/>
                <a:gd name="T7" fmla="*/ 0 h 64"/>
                <a:gd name="T8" fmla="*/ 4 w 108"/>
                <a:gd name="T9" fmla="*/ 0 h 64"/>
                <a:gd name="T10" fmla="*/ 0 w 108"/>
                <a:gd name="T11" fmla="*/ 4 h 64"/>
                <a:gd name="T12" fmla="*/ 4 w 108"/>
                <a:gd name="T13" fmla="*/ 8 h 64"/>
                <a:gd name="T14" fmla="*/ 4 w 108"/>
                <a:gd name="T15" fmla="*/ 8 h 64"/>
                <a:gd name="T16" fmla="*/ 19 w 108"/>
                <a:gd name="T17" fmla="*/ 8 h 64"/>
                <a:gd name="T18" fmla="*/ 30 w 108"/>
                <a:gd name="T19" fmla="*/ 64 h 64"/>
                <a:gd name="T20" fmla="*/ 42 w 108"/>
                <a:gd name="T21" fmla="*/ 64 h 64"/>
                <a:gd name="T22" fmla="*/ 104 w 108"/>
                <a:gd name="T23" fmla="*/ 64 h 64"/>
                <a:gd name="T24" fmla="*/ 104 w 108"/>
                <a:gd name="T25" fmla="*/ 64 h 64"/>
                <a:gd name="T26" fmla="*/ 104 w 108"/>
                <a:gd name="T27" fmla="*/ 64 h 64"/>
                <a:gd name="T28" fmla="*/ 104 w 108"/>
                <a:gd name="T29" fmla="*/ 64 h 64"/>
                <a:gd name="T30" fmla="*/ 104 w 108"/>
                <a:gd name="T31" fmla="*/ 64 h 64"/>
                <a:gd name="T32" fmla="*/ 108 w 108"/>
                <a:gd name="T33" fmla="*/ 60 h 64"/>
                <a:gd name="T34" fmla="*/ 104 w 108"/>
                <a:gd name="T35" fmla="*/ 56 h 64"/>
                <a:gd name="T36" fmla="*/ 37 w 108"/>
                <a:gd name="T37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64">
                  <a:moveTo>
                    <a:pt x="37" y="5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6" y="64"/>
                    <a:pt x="108" y="62"/>
                    <a:pt x="108" y="60"/>
                  </a:cubicBezTo>
                  <a:cubicBezTo>
                    <a:pt x="108" y="58"/>
                    <a:pt x="106" y="56"/>
                    <a:pt x="104" y="56"/>
                  </a:cubicBezTo>
                  <a:lnTo>
                    <a:pt x="37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26">
              <a:extLst>
                <a:ext uri="{FF2B5EF4-FFF2-40B4-BE49-F238E27FC236}">
                  <a16:creationId xmlns="" xmlns:a16="http://schemas.microsoft.com/office/drawing/2014/main" id="{EBAD89FF-EF76-4F70-A830-8945869EF7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99900" y="1363663"/>
              <a:ext cx="300038" cy="153987"/>
            </a:xfrm>
            <a:custGeom>
              <a:avLst/>
              <a:gdLst>
                <a:gd name="T0" fmla="*/ 68 w 80"/>
                <a:gd name="T1" fmla="*/ 32 h 40"/>
                <a:gd name="T2" fmla="*/ 12 w 80"/>
                <a:gd name="T3" fmla="*/ 32 h 40"/>
                <a:gd name="T4" fmla="*/ 8 w 80"/>
                <a:gd name="T5" fmla="*/ 36 h 40"/>
                <a:gd name="T6" fmla="*/ 12 w 80"/>
                <a:gd name="T7" fmla="*/ 40 h 40"/>
                <a:gd name="T8" fmla="*/ 68 w 80"/>
                <a:gd name="T9" fmla="*/ 40 h 40"/>
                <a:gd name="T10" fmla="*/ 72 w 80"/>
                <a:gd name="T11" fmla="*/ 36 h 40"/>
                <a:gd name="T12" fmla="*/ 68 w 80"/>
                <a:gd name="T13" fmla="*/ 32 h 40"/>
                <a:gd name="T14" fmla="*/ 72 w 80"/>
                <a:gd name="T15" fmla="*/ 16 h 40"/>
                <a:gd name="T16" fmla="*/ 8 w 80"/>
                <a:gd name="T17" fmla="*/ 16 h 40"/>
                <a:gd name="T18" fmla="*/ 4 w 80"/>
                <a:gd name="T19" fmla="*/ 20 h 40"/>
                <a:gd name="T20" fmla="*/ 8 w 80"/>
                <a:gd name="T21" fmla="*/ 24 h 40"/>
                <a:gd name="T22" fmla="*/ 72 w 80"/>
                <a:gd name="T23" fmla="*/ 24 h 40"/>
                <a:gd name="T24" fmla="*/ 76 w 80"/>
                <a:gd name="T25" fmla="*/ 20 h 40"/>
                <a:gd name="T26" fmla="*/ 72 w 80"/>
                <a:gd name="T27" fmla="*/ 16 h 40"/>
                <a:gd name="T28" fmla="*/ 76 w 80"/>
                <a:gd name="T29" fmla="*/ 0 h 40"/>
                <a:gd name="T30" fmla="*/ 4 w 80"/>
                <a:gd name="T31" fmla="*/ 0 h 40"/>
                <a:gd name="T32" fmla="*/ 0 w 80"/>
                <a:gd name="T33" fmla="*/ 4 h 40"/>
                <a:gd name="T34" fmla="*/ 4 w 80"/>
                <a:gd name="T35" fmla="*/ 8 h 40"/>
                <a:gd name="T36" fmla="*/ 76 w 80"/>
                <a:gd name="T37" fmla="*/ 8 h 40"/>
                <a:gd name="T38" fmla="*/ 80 w 80"/>
                <a:gd name="T39" fmla="*/ 4 h 40"/>
                <a:gd name="T40" fmla="*/ 76 w 80"/>
                <a:gd name="T4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0" h="40">
                  <a:moveTo>
                    <a:pt x="68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0" y="32"/>
                    <a:pt x="8" y="34"/>
                    <a:pt x="8" y="36"/>
                  </a:cubicBezTo>
                  <a:cubicBezTo>
                    <a:pt x="8" y="38"/>
                    <a:pt x="10" y="40"/>
                    <a:pt x="1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0" y="40"/>
                    <a:pt x="72" y="38"/>
                    <a:pt x="72" y="36"/>
                  </a:cubicBezTo>
                  <a:cubicBezTo>
                    <a:pt x="72" y="34"/>
                    <a:pt x="70" y="32"/>
                    <a:pt x="68" y="32"/>
                  </a:cubicBezTo>
                  <a:close/>
                  <a:moveTo>
                    <a:pt x="72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6" y="16"/>
                    <a:pt x="4" y="18"/>
                    <a:pt x="4" y="20"/>
                  </a:cubicBezTo>
                  <a:cubicBezTo>
                    <a:pt x="4" y="22"/>
                    <a:pt x="6" y="24"/>
                    <a:pt x="8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4" y="24"/>
                    <a:pt x="76" y="22"/>
                    <a:pt x="76" y="20"/>
                  </a:cubicBezTo>
                  <a:cubicBezTo>
                    <a:pt x="76" y="18"/>
                    <a:pt x="74" y="16"/>
                    <a:pt x="72" y="16"/>
                  </a:cubicBezTo>
                  <a:close/>
                  <a:moveTo>
                    <a:pt x="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6"/>
                    <a:pt x="80" y="4"/>
                  </a:cubicBezTo>
                  <a:cubicBezTo>
                    <a:pt x="80" y="2"/>
                    <a:pt x="78" y="0"/>
                    <a:pt x="7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4" name="Freeform 153">
            <a:extLst>
              <a:ext uri="{FF2B5EF4-FFF2-40B4-BE49-F238E27FC236}">
                <a16:creationId xmlns="" xmlns:a16="http://schemas.microsoft.com/office/drawing/2014/main" id="{910FABF3-FFE6-47D7-AA7E-7F56FA9B7DF6}"/>
              </a:ext>
            </a:extLst>
          </p:cNvPr>
          <p:cNvSpPr>
            <a:spLocks/>
          </p:cNvSpPr>
          <p:nvPr/>
        </p:nvSpPr>
        <p:spPr bwMode="auto">
          <a:xfrm>
            <a:off x="3988991" y="2994712"/>
            <a:ext cx="289269" cy="289269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5" name="Freeform 322">
            <a:extLst>
              <a:ext uri="{FF2B5EF4-FFF2-40B4-BE49-F238E27FC236}">
                <a16:creationId xmlns="" xmlns:a16="http://schemas.microsoft.com/office/drawing/2014/main" id="{6C80F3A0-E05D-43DD-8EEC-938FB130394F}"/>
              </a:ext>
            </a:extLst>
          </p:cNvPr>
          <p:cNvSpPr>
            <a:spLocks/>
          </p:cNvSpPr>
          <p:nvPr/>
        </p:nvSpPr>
        <p:spPr bwMode="auto">
          <a:xfrm>
            <a:off x="3143980" y="2990776"/>
            <a:ext cx="279429" cy="297140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6" name="Group 185">
            <a:extLst>
              <a:ext uri="{FF2B5EF4-FFF2-40B4-BE49-F238E27FC236}">
                <a16:creationId xmlns="" xmlns:a16="http://schemas.microsoft.com/office/drawing/2014/main" id="{33BA4608-07ED-4E18-8FD6-9F1C369193C4}"/>
              </a:ext>
            </a:extLst>
          </p:cNvPr>
          <p:cNvGrpSpPr/>
          <p:nvPr/>
        </p:nvGrpSpPr>
        <p:grpSpPr>
          <a:xfrm>
            <a:off x="7286395" y="2975878"/>
            <a:ext cx="288995" cy="326936"/>
            <a:chOff x="8366125" y="614363"/>
            <a:chExt cx="568325" cy="642938"/>
          </a:xfrm>
          <a:solidFill>
            <a:schemeClr val="tx1"/>
          </a:solidFill>
        </p:grpSpPr>
        <p:sp>
          <p:nvSpPr>
            <p:cNvPr id="187" name="Freeform 10">
              <a:extLst>
                <a:ext uri="{FF2B5EF4-FFF2-40B4-BE49-F238E27FC236}">
                  <a16:creationId xmlns="" xmlns:a16="http://schemas.microsoft.com/office/drawing/2014/main" id="{C5BED5DF-25FF-4C0F-9308-DDF0CD862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150" y="833438"/>
              <a:ext cx="422275" cy="269875"/>
            </a:xfrm>
            <a:custGeom>
              <a:avLst/>
              <a:gdLst>
                <a:gd name="T0" fmla="*/ 582 w 592"/>
                <a:gd name="T1" fmla="*/ 18 h 380"/>
                <a:gd name="T2" fmla="*/ 295 w 592"/>
                <a:gd name="T3" fmla="*/ 264 h 380"/>
                <a:gd name="T4" fmla="*/ 112 w 592"/>
                <a:gd name="T5" fmla="*/ 115 h 380"/>
                <a:gd name="T6" fmla="*/ 0 w 592"/>
                <a:gd name="T7" fmla="*/ 191 h 380"/>
                <a:gd name="T8" fmla="*/ 0 w 592"/>
                <a:gd name="T9" fmla="*/ 342 h 380"/>
                <a:gd name="T10" fmla="*/ 33 w 592"/>
                <a:gd name="T11" fmla="*/ 380 h 380"/>
                <a:gd name="T12" fmla="*/ 553 w 592"/>
                <a:gd name="T13" fmla="*/ 380 h 380"/>
                <a:gd name="T14" fmla="*/ 592 w 592"/>
                <a:gd name="T15" fmla="*/ 342 h 380"/>
                <a:gd name="T16" fmla="*/ 592 w 592"/>
                <a:gd name="T17" fmla="*/ 20 h 380"/>
                <a:gd name="T18" fmla="*/ 582 w 592"/>
                <a:gd name="T19" fmla="*/ 1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380">
                  <a:moveTo>
                    <a:pt x="582" y="18"/>
                  </a:moveTo>
                  <a:cubicBezTo>
                    <a:pt x="463" y="0"/>
                    <a:pt x="375" y="251"/>
                    <a:pt x="295" y="264"/>
                  </a:cubicBezTo>
                  <a:cubicBezTo>
                    <a:pt x="215" y="277"/>
                    <a:pt x="190" y="119"/>
                    <a:pt x="112" y="115"/>
                  </a:cubicBezTo>
                  <a:cubicBezTo>
                    <a:pt x="70" y="113"/>
                    <a:pt x="28" y="153"/>
                    <a:pt x="0" y="191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63"/>
                    <a:pt x="13" y="380"/>
                    <a:pt x="33" y="380"/>
                  </a:cubicBezTo>
                  <a:cubicBezTo>
                    <a:pt x="553" y="380"/>
                    <a:pt x="553" y="380"/>
                    <a:pt x="553" y="380"/>
                  </a:cubicBezTo>
                  <a:cubicBezTo>
                    <a:pt x="573" y="380"/>
                    <a:pt x="592" y="363"/>
                    <a:pt x="592" y="342"/>
                  </a:cubicBezTo>
                  <a:cubicBezTo>
                    <a:pt x="592" y="20"/>
                    <a:pt x="592" y="20"/>
                    <a:pt x="592" y="20"/>
                  </a:cubicBezTo>
                  <a:cubicBezTo>
                    <a:pt x="592" y="19"/>
                    <a:pt x="585" y="19"/>
                    <a:pt x="582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1">
              <a:extLst>
                <a:ext uri="{FF2B5EF4-FFF2-40B4-BE49-F238E27FC236}">
                  <a16:creationId xmlns="" xmlns:a16="http://schemas.microsoft.com/office/drawing/2014/main" id="{628F708F-F1FC-4F50-AF11-331ADF1E6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150" y="687388"/>
              <a:ext cx="114300" cy="125413"/>
            </a:xfrm>
            <a:custGeom>
              <a:avLst/>
              <a:gdLst>
                <a:gd name="T0" fmla="*/ 161 w 161"/>
                <a:gd name="T1" fmla="*/ 81 h 177"/>
                <a:gd name="T2" fmla="*/ 117 w 161"/>
                <a:gd name="T3" fmla="*/ 0 h 177"/>
                <a:gd name="T4" fmla="*/ 37 w 161"/>
                <a:gd name="T5" fmla="*/ 0 h 177"/>
                <a:gd name="T6" fmla="*/ 0 w 161"/>
                <a:gd name="T7" fmla="*/ 40 h 177"/>
                <a:gd name="T8" fmla="*/ 0 w 161"/>
                <a:gd name="T9" fmla="*/ 149 h 177"/>
                <a:gd name="T10" fmla="*/ 67 w 161"/>
                <a:gd name="T11" fmla="*/ 177 h 177"/>
                <a:gd name="T12" fmla="*/ 161 w 161"/>
                <a:gd name="T13" fmla="*/ 8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77">
                  <a:moveTo>
                    <a:pt x="161" y="81"/>
                  </a:moveTo>
                  <a:cubicBezTo>
                    <a:pt x="161" y="47"/>
                    <a:pt x="143" y="16"/>
                    <a:pt x="11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5" y="0"/>
                    <a:pt x="0" y="18"/>
                    <a:pt x="0" y="4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6" y="166"/>
                    <a:pt x="40" y="177"/>
                    <a:pt x="67" y="177"/>
                  </a:cubicBezTo>
                  <a:cubicBezTo>
                    <a:pt x="120" y="177"/>
                    <a:pt x="161" y="134"/>
                    <a:pt x="161" y="8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2">
              <a:extLst>
                <a:ext uri="{FF2B5EF4-FFF2-40B4-BE49-F238E27FC236}">
                  <a16:creationId xmlns="" xmlns:a16="http://schemas.microsoft.com/office/drawing/2014/main" id="{F61D6F1A-5072-44E9-B468-D6DEF1684D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6125" y="614363"/>
              <a:ext cx="568325" cy="642938"/>
            </a:xfrm>
            <a:custGeom>
              <a:avLst/>
              <a:gdLst>
                <a:gd name="T0" fmla="*/ 757 w 800"/>
                <a:gd name="T1" fmla="*/ 0 h 904"/>
                <a:gd name="T2" fmla="*/ 37 w 800"/>
                <a:gd name="T3" fmla="*/ 0 h 904"/>
                <a:gd name="T4" fmla="*/ 0 w 800"/>
                <a:gd name="T5" fmla="*/ 40 h 904"/>
                <a:gd name="T6" fmla="*/ 0 w 800"/>
                <a:gd name="T7" fmla="*/ 864 h 904"/>
                <a:gd name="T8" fmla="*/ 37 w 800"/>
                <a:gd name="T9" fmla="*/ 904 h 904"/>
                <a:gd name="T10" fmla="*/ 757 w 800"/>
                <a:gd name="T11" fmla="*/ 904 h 904"/>
                <a:gd name="T12" fmla="*/ 800 w 800"/>
                <a:gd name="T13" fmla="*/ 864 h 904"/>
                <a:gd name="T14" fmla="*/ 800 w 800"/>
                <a:gd name="T15" fmla="*/ 693 h 904"/>
                <a:gd name="T16" fmla="*/ 800 w 800"/>
                <a:gd name="T17" fmla="*/ 375 h 904"/>
                <a:gd name="T18" fmla="*/ 800 w 800"/>
                <a:gd name="T19" fmla="*/ 40 h 904"/>
                <a:gd name="T20" fmla="*/ 757 w 800"/>
                <a:gd name="T21" fmla="*/ 0 h 904"/>
                <a:gd name="T22" fmla="*/ 724 w 800"/>
                <a:gd name="T23" fmla="*/ 323 h 904"/>
                <a:gd name="T24" fmla="*/ 724 w 800"/>
                <a:gd name="T25" fmla="*/ 676 h 904"/>
                <a:gd name="T26" fmla="*/ 681 w 800"/>
                <a:gd name="T27" fmla="*/ 716 h 904"/>
                <a:gd name="T28" fmla="*/ 113 w 800"/>
                <a:gd name="T29" fmla="*/ 716 h 904"/>
                <a:gd name="T30" fmla="*/ 76 w 800"/>
                <a:gd name="T31" fmla="*/ 676 h 904"/>
                <a:gd name="T32" fmla="*/ 76 w 800"/>
                <a:gd name="T33" fmla="*/ 511 h 904"/>
                <a:gd name="T34" fmla="*/ 76 w 800"/>
                <a:gd name="T35" fmla="*/ 116 h 904"/>
                <a:gd name="T36" fmla="*/ 113 w 800"/>
                <a:gd name="T37" fmla="*/ 76 h 904"/>
                <a:gd name="T38" fmla="*/ 681 w 800"/>
                <a:gd name="T39" fmla="*/ 76 h 904"/>
                <a:gd name="T40" fmla="*/ 724 w 800"/>
                <a:gd name="T41" fmla="*/ 116 h 904"/>
                <a:gd name="T42" fmla="*/ 724 w 800"/>
                <a:gd name="T43" fmla="*/ 323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0" h="904">
                  <a:moveTo>
                    <a:pt x="75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5" y="0"/>
                    <a:pt x="0" y="18"/>
                    <a:pt x="0" y="40"/>
                  </a:cubicBezTo>
                  <a:cubicBezTo>
                    <a:pt x="0" y="864"/>
                    <a:pt x="0" y="864"/>
                    <a:pt x="0" y="864"/>
                  </a:cubicBezTo>
                  <a:cubicBezTo>
                    <a:pt x="0" y="886"/>
                    <a:pt x="15" y="904"/>
                    <a:pt x="37" y="904"/>
                  </a:cubicBezTo>
                  <a:cubicBezTo>
                    <a:pt x="757" y="904"/>
                    <a:pt x="757" y="904"/>
                    <a:pt x="757" y="904"/>
                  </a:cubicBezTo>
                  <a:cubicBezTo>
                    <a:pt x="779" y="904"/>
                    <a:pt x="800" y="886"/>
                    <a:pt x="800" y="864"/>
                  </a:cubicBezTo>
                  <a:cubicBezTo>
                    <a:pt x="800" y="693"/>
                    <a:pt x="800" y="693"/>
                    <a:pt x="800" y="693"/>
                  </a:cubicBezTo>
                  <a:cubicBezTo>
                    <a:pt x="800" y="375"/>
                    <a:pt x="800" y="375"/>
                    <a:pt x="800" y="375"/>
                  </a:cubicBezTo>
                  <a:cubicBezTo>
                    <a:pt x="800" y="40"/>
                    <a:pt x="800" y="40"/>
                    <a:pt x="800" y="40"/>
                  </a:cubicBezTo>
                  <a:cubicBezTo>
                    <a:pt x="800" y="18"/>
                    <a:pt x="779" y="0"/>
                    <a:pt x="757" y="0"/>
                  </a:cubicBezTo>
                  <a:close/>
                  <a:moveTo>
                    <a:pt x="724" y="323"/>
                  </a:moveTo>
                  <a:cubicBezTo>
                    <a:pt x="724" y="676"/>
                    <a:pt x="724" y="676"/>
                    <a:pt x="724" y="676"/>
                  </a:cubicBezTo>
                  <a:cubicBezTo>
                    <a:pt x="724" y="698"/>
                    <a:pt x="703" y="716"/>
                    <a:pt x="681" y="716"/>
                  </a:cubicBezTo>
                  <a:cubicBezTo>
                    <a:pt x="113" y="716"/>
                    <a:pt x="113" y="716"/>
                    <a:pt x="113" y="716"/>
                  </a:cubicBezTo>
                  <a:cubicBezTo>
                    <a:pt x="91" y="716"/>
                    <a:pt x="76" y="698"/>
                    <a:pt x="76" y="676"/>
                  </a:cubicBezTo>
                  <a:cubicBezTo>
                    <a:pt x="76" y="511"/>
                    <a:pt x="76" y="511"/>
                    <a:pt x="76" y="511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94"/>
                    <a:pt x="91" y="76"/>
                    <a:pt x="113" y="76"/>
                  </a:cubicBezTo>
                  <a:cubicBezTo>
                    <a:pt x="681" y="76"/>
                    <a:pt x="681" y="76"/>
                    <a:pt x="681" y="76"/>
                  </a:cubicBezTo>
                  <a:cubicBezTo>
                    <a:pt x="703" y="76"/>
                    <a:pt x="724" y="94"/>
                    <a:pt x="724" y="116"/>
                  </a:cubicBezTo>
                  <a:lnTo>
                    <a:pt x="724" y="3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="" xmlns:a16="http://schemas.microsoft.com/office/drawing/2014/main" id="{AEB85E58-DFDF-44F1-9BA8-4C65801F5797}"/>
              </a:ext>
            </a:extLst>
          </p:cNvPr>
          <p:cNvGrpSpPr/>
          <p:nvPr/>
        </p:nvGrpSpPr>
        <p:grpSpPr>
          <a:xfrm>
            <a:off x="8099146" y="2973876"/>
            <a:ext cx="328764" cy="330941"/>
            <a:chOff x="9344026" y="2587626"/>
            <a:chExt cx="239713" cy="241300"/>
          </a:xfrm>
          <a:solidFill>
            <a:schemeClr val="tx1"/>
          </a:solidFill>
        </p:grpSpPr>
        <p:sp>
          <p:nvSpPr>
            <p:cNvPr id="191" name="Oval 339">
              <a:extLst>
                <a:ext uri="{FF2B5EF4-FFF2-40B4-BE49-F238E27FC236}">
                  <a16:creationId xmlns="" xmlns:a16="http://schemas.microsoft.com/office/drawing/2014/main" id="{78AD0EED-C352-4879-9A87-B1DFC6136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0538" y="2614613"/>
              <a:ext cx="22225" cy="222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Oval 340">
              <a:extLst>
                <a:ext uri="{FF2B5EF4-FFF2-40B4-BE49-F238E27FC236}">
                  <a16:creationId xmlns="" xmlns:a16="http://schemas.microsoft.com/office/drawing/2014/main" id="{122C831A-57CB-4DE7-A1A4-5DE7568BA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1" y="2614613"/>
              <a:ext cx="22225" cy="222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Oval 341">
              <a:extLst>
                <a:ext uri="{FF2B5EF4-FFF2-40B4-BE49-F238E27FC236}">
                  <a16:creationId xmlns="" xmlns:a16="http://schemas.microsoft.com/office/drawing/2014/main" id="{43C80F1E-3729-4ECF-A428-8DF5E5197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0863" y="2614613"/>
              <a:ext cx="22225" cy="222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342">
              <a:extLst>
                <a:ext uri="{FF2B5EF4-FFF2-40B4-BE49-F238E27FC236}">
                  <a16:creationId xmlns="" xmlns:a16="http://schemas.microsoft.com/office/drawing/2014/main" id="{BF49D234-1A53-4D87-ACBC-FCBB88E3AA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4026" y="2587626"/>
              <a:ext cx="239713" cy="241300"/>
            </a:xfrm>
            <a:custGeom>
              <a:avLst/>
              <a:gdLst>
                <a:gd name="T0" fmla="*/ 56 w 64"/>
                <a:gd name="T1" fmla="*/ 12 h 64"/>
                <a:gd name="T2" fmla="*/ 52 w 64"/>
                <a:gd name="T3" fmla="*/ 12 h 64"/>
                <a:gd name="T4" fmla="*/ 52 w 64"/>
                <a:gd name="T5" fmla="*/ 8 h 64"/>
                <a:gd name="T6" fmla="*/ 44 w 64"/>
                <a:gd name="T7" fmla="*/ 0 h 64"/>
                <a:gd name="T8" fmla="*/ 8 w 64"/>
                <a:gd name="T9" fmla="*/ 0 h 64"/>
                <a:gd name="T10" fmla="*/ 0 w 64"/>
                <a:gd name="T11" fmla="*/ 8 h 64"/>
                <a:gd name="T12" fmla="*/ 0 w 64"/>
                <a:gd name="T13" fmla="*/ 44 h 64"/>
                <a:gd name="T14" fmla="*/ 8 w 64"/>
                <a:gd name="T15" fmla="*/ 52 h 64"/>
                <a:gd name="T16" fmla="*/ 12 w 64"/>
                <a:gd name="T17" fmla="*/ 52 h 64"/>
                <a:gd name="T18" fmla="*/ 12 w 64"/>
                <a:gd name="T19" fmla="*/ 56 h 64"/>
                <a:gd name="T20" fmla="*/ 20 w 64"/>
                <a:gd name="T21" fmla="*/ 64 h 64"/>
                <a:gd name="T22" fmla="*/ 56 w 64"/>
                <a:gd name="T23" fmla="*/ 64 h 64"/>
                <a:gd name="T24" fmla="*/ 64 w 64"/>
                <a:gd name="T25" fmla="*/ 56 h 64"/>
                <a:gd name="T26" fmla="*/ 64 w 64"/>
                <a:gd name="T27" fmla="*/ 20 h 64"/>
                <a:gd name="T28" fmla="*/ 56 w 64"/>
                <a:gd name="T29" fmla="*/ 12 h 64"/>
                <a:gd name="T30" fmla="*/ 4 w 64"/>
                <a:gd name="T31" fmla="*/ 8 h 64"/>
                <a:gd name="T32" fmla="*/ 8 w 64"/>
                <a:gd name="T33" fmla="*/ 4 h 64"/>
                <a:gd name="T34" fmla="*/ 44 w 64"/>
                <a:gd name="T35" fmla="*/ 4 h 64"/>
                <a:gd name="T36" fmla="*/ 48 w 64"/>
                <a:gd name="T37" fmla="*/ 8 h 64"/>
                <a:gd name="T38" fmla="*/ 48 w 64"/>
                <a:gd name="T39" fmla="*/ 16 h 64"/>
                <a:gd name="T40" fmla="*/ 4 w 64"/>
                <a:gd name="T41" fmla="*/ 16 h 64"/>
                <a:gd name="T42" fmla="*/ 4 w 64"/>
                <a:gd name="T43" fmla="*/ 8 h 64"/>
                <a:gd name="T44" fmla="*/ 8 w 64"/>
                <a:gd name="T45" fmla="*/ 48 h 64"/>
                <a:gd name="T46" fmla="*/ 4 w 64"/>
                <a:gd name="T47" fmla="*/ 44 h 64"/>
                <a:gd name="T48" fmla="*/ 4 w 64"/>
                <a:gd name="T49" fmla="*/ 20 h 64"/>
                <a:gd name="T50" fmla="*/ 48 w 64"/>
                <a:gd name="T51" fmla="*/ 20 h 64"/>
                <a:gd name="T52" fmla="*/ 48 w 64"/>
                <a:gd name="T53" fmla="*/ 44 h 64"/>
                <a:gd name="T54" fmla="*/ 44 w 64"/>
                <a:gd name="T55" fmla="*/ 48 h 64"/>
                <a:gd name="T56" fmla="*/ 8 w 64"/>
                <a:gd name="T57" fmla="*/ 48 h 64"/>
                <a:gd name="T58" fmla="*/ 60 w 64"/>
                <a:gd name="T59" fmla="*/ 56 h 64"/>
                <a:gd name="T60" fmla="*/ 56 w 64"/>
                <a:gd name="T61" fmla="*/ 60 h 64"/>
                <a:gd name="T62" fmla="*/ 20 w 64"/>
                <a:gd name="T63" fmla="*/ 60 h 64"/>
                <a:gd name="T64" fmla="*/ 16 w 64"/>
                <a:gd name="T65" fmla="*/ 56 h 64"/>
                <a:gd name="T66" fmla="*/ 16 w 64"/>
                <a:gd name="T67" fmla="*/ 52 h 64"/>
                <a:gd name="T68" fmla="*/ 44 w 64"/>
                <a:gd name="T69" fmla="*/ 52 h 64"/>
                <a:gd name="T70" fmla="*/ 52 w 64"/>
                <a:gd name="T71" fmla="*/ 44 h 64"/>
                <a:gd name="T72" fmla="*/ 52 w 64"/>
                <a:gd name="T73" fmla="*/ 28 h 64"/>
                <a:gd name="T74" fmla="*/ 60 w 64"/>
                <a:gd name="T75" fmla="*/ 28 h 64"/>
                <a:gd name="T76" fmla="*/ 60 w 64"/>
                <a:gd name="T77" fmla="*/ 56 h 64"/>
                <a:gd name="T78" fmla="*/ 60 w 64"/>
                <a:gd name="T79" fmla="*/ 24 h 64"/>
                <a:gd name="T80" fmla="*/ 52 w 64"/>
                <a:gd name="T81" fmla="*/ 24 h 64"/>
                <a:gd name="T82" fmla="*/ 52 w 64"/>
                <a:gd name="T83" fmla="*/ 16 h 64"/>
                <a:gd name="T84" fmla="*/ 56 w 64"/>
                <a:gd name="T85" fmla="*/ 16 h 64"/>
                <a:gd name="T86" fmla="*/ 60 w 64"/>
                <a:gd name="T87" fmla="*/ 20 h 64"/>
                <a:gd name="T88" fmla="*/ 60 w 64"/>
                <a:gd name="T89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" h="64">
                  <a:moveTo>
                    <a:pt x="56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4"/>
                    <a:pt x="48" y="0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4" y="52"/>
                    <a:pt x="8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60"/>
                    <a:pt x="16" y="64"/>
                    <a:pt x="20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0" y="64"/>
                    <a:pt x="64" y="60"/>
                    <a:pt x="64" y="5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6"/>
                    <a:pt x="60" y="12"/>
                    <a:pt x="56" y="12"/>
                  </a:cubicBezTo>
                  <a:close/>
                  <a:moveTo>
                    <a:pt x="4" y="8"/>
                  </a:moveTo>
                  <a:cubicBezTo>
                    <a:pt x="4" y="6"/>
                    <a:pt x="6" y="4"/>
                    <a:pt x="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8" y="6"/>
                    <a:pt x="48" y="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4" y="8"/>
                  </a:lnTo>
                  <a:close/>
                  <a:moveTo>
                    <a:pt x="8" y="48"/>
                  </a:moveTo>
                  <a:cubicBezTo>
                    <a:pt x="6" y="48"/>
                    <a:pt x="4" y="46"/>
                    <a:pt x="4" y="4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6"/>
                    <a:pt x="46" y="48"/>
                    <a:pt x="44" y="48"/>
                  </a:cubicBezTo>
                  <a:lnTo>
                    <a:pt x="8" y="48"/>
                  </a:lnTo>
                  <a:close/>
                  <a:moveTo>
                    <a:pt x="60" y="56"/>
                  </a:moveTo>
                  <a:cubicBezTo>
                    <a:pt x="60" y="58"/>
                    <a:pt x="58" y="60"/>
                    <a:pt x="5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18" y="60"/>
                    <a:pt x="16" y="58"/>
                    <a:pt x="16" y="56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8" y="52"/>
                    <a:pt x="52" y="48"/>
                    <a:pt x="52" y="4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60" y="28"/>
                    <a:pt x="60" y="28"/>
                    <a:pt x="60" y="28"/>
                  </a:cubicBezTo>
                  <a:lnTo>
                    <a:pt x="60" y="56"/>
                  </a:lnTo>
                  <a:close/>
                  <a:moveTo>
                    <a:pt x="60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6"/>
                    <a:pt x="60" y="18"/>
                    <a:pt x="60" y="20"/>
                  </a:cubicBezTo>
                  <a:lnTo>
                    <a:pt x="6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="" xmlns:a16="http://schemas.microsoft.com/office/drawing/2014/main" id="{0F731462-94CE-4B7C-8269-7E5ED226362E}"/>
              </a:ext>
            </a:extLst>
          </p:cNvPr>
          <p:cNvGrpSpPr/>
          <p:nvPr/>
        </p:nvGrpSpPr>
        <p:grpSpPr>
          <a:xfrm>
            <a:off x="9611629" y="2946802"/>
            <a:ext cx="384242" cy="385088"/>
            <a:chOff x="7305675" y="2468563"/>
            <a:chExt cx="720725" cy="722313"/>
          </a:xfrm>
          <a:solidFill>
            <a:schemeClr val="tx1"/>
          </a:solidFill>
        </p:grpSpPr>
        <p:sp>
          <p:nvSpPr>
            <p:cNvPr id="196" name="Freeform 132">
              <a:extLst>
                <a:ext uri="{FF2B5EF4-FFF2-40B4-BE49-F238E27FC236}">
                  <a16:creationId xmlns="" xmlns:a16="http://schemas.microsoft.com/office/drawing/2014/main" id="{3AC0BAAC-9A5B-4E3C-8EA3-619E255565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6500" y="2719388"/>
              <a:ext cx="217488" cy="219075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50 h 58"/>
                <a:gd name="T12" fmla="*/ 8 w 58"/>
                <a:gd name="T13" fmla="*/ 29 h 58"/>
                <a:gd name="T14" fmla="*/ 29 w 58"/>
                <a:gd name="T15" fmla="*/ 8 h 58"/>
                <a:gd name="T16" fmla="*/ 50 w 58"/>
                <a:gd name="T17" fmla="*/ 29 h 58"/>
                <a:gd name="T18" fmla="*/ 29 w 58"/>
                <a:gd name="T19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50"/>
                  </a:moveTo>
                  <a:cubicBezTo>
                    <a:pt x="18" y="50"/>
                    <a:pt x="8" y="40"/>
                    <a:pt x="8" y="29"/>
                  </a:cubicBezTo>
                  <a:cubicBezTo>
                    <a:pt x="8" y="18"/>
                    <a:pt x="18" y="8"/>
                    <a:pt x="29" y="8"/>
                  </a:cubicBezTo>
                  <a:cubicBezTo>
                    <a:pt x="40" y="8"/>
                    <a:pt x="50" y="18"/>
                    <a:pt x="50" y="29"/>
                  </a:cubicBezTo>
                  <a:cubicBezTo>
                    <a:pt x="50" y="40"/>
                    <a:pt x="40" y="50"/>
                    <a:pt x="29" y="5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133">
              <a:extLst>
                <a:ext uri="{FF2B5EF4-FFF2-40B4-BE49-F238E27FC236}">
                  <a16:creationId xmlns="" xmlns:a16="http://schemas.microsoft.com/office/drawing/2014/main" id="{1022F461-A767-4F73-A486-0A9B54C6AE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05675" y="2468563"/>
              <a:ext cx="720725" cy="722313"/>
            </a:xfrm>
            <a:custGeom>
              <a:avLst/>
              <a:gdLst>
                <a:gd name="T0" fmla="*/ 192 w 192"/>
                <a:gd name="T1" fmla="*/ 90 h 192"/>
                <a:gd name="T2" fmla="*/ 167 w 192"/>
                <a:gd name="T3" fmla="*/ 90 h 192"/>
                <a:gd name="T4" fmla="*/ 102 w 192"/>
                <a:gd name="T5" fmla="*/ 25 h 192"/>
                <a:gd name="T6" fmla="*/ 102 w 192"/>
                <a:gd name="T7" fmla="*/ 0 h 192"/>
                <a:gd name="T8" fmla="*/ 90 w 192"/>
                <a:gd name="T9" fmla="*/ 0 h 192"/>
                <a:gd name="T10" fmla="*/ 90 w 192"/>
                <a:gd name="T11" fmla="*/ 25 h 192"/>
                <a:gd name="T12" fmla="*/ 25 w 192"/>
                <a:gd name="T13" fmla="*/ 90 h 192"/>
                <a:gd name="T14" fmla="*/ 0 w 192"/>
                <a:gd name="T15" fmla="*/ 90 h 192"/>
                <a:gd name="T16" fmla="*/ 0 w 192"/>
                <a:gd name="T17" fmla="*/ 102 h 192"/>
                <a:gd name="T18" fmla="*/ 25 w 192"/>
                <a:gd name="T19" fmla="*/ 102 h 192"/>
                <a:gd name="T20" fmla="*/ 90 w 192"/>
                <a:gd name="T21" fmla="*/ 167 h 192"/>
                <a:gd name="T22" fmla="*/ 90 w 192"/>
                <a:gd name="T23" fmla="*/ 192 h 192"/>
                <a:gd name="T24" fmla="*/ 102 w 192"/>
                <a:gd name="T25" fmla="*/ 192 h 192"/>
                <a:gd name="T26" fmla="*/ 102 w 192"/>
                <a:gd name="T27" fmla="*/ 167 h 192"/>
                <a:gd name="T28" fmla="*/ 167 w 192"/>
                <a:gd name="T29" fmla="*/ 102 h 192"/>
                <a:gd name="T30" fmla="*/ 192 w 192"/>
                <a:gd name="T31" fmla="*/ 102 h 192"/>
                <a:gd name="T32" fmla="*/ 192 w 192"/>
                <a:gd name="T33" fmla="*/ 90 h 192"/>
                <a:gd name="T34" fmla="*/ 102 w 192"/>
                <a:gd name="T35" fmla="*/ 151 h 192"/>
                <a:gd name="T36" fmla="*/ 102 w 192"/>
                <a:gd name="T37" fmla="*/ 140 h 192"/>
                <a:gd name="T38" fmla="*/ 97 w 192"/>
                <a:gd name="T39" fmla="*/ 135 h 192"/>
                <a:gd name="T40" fmla="*/ 95 w 192"/>
                <a:gd name="T41" fmla="*/ 135 h 192"/>
                <a:gd name="T42" fmla="*/ 90 w 192"/>
                <a:gd name="T43" fmla="*/ 140 h 192"/>
                <a:gd name="T44" fmla="*/ 90 w 192"/>
                <a:gd name="T45" fmla="*/ 151 h 192"/>
                <a:gd name="T46" fmla="*/ 41 w 192"/>
                <a:gd name="T47" fmla="*/ 102 h 192"/>
                <a:gd name="T48" fmla="*/ 52 w 192"/>
                <a:gd name="T49" fmla="*/ 102 h 192"/>
                <a:gd name="T50" fmla="*/ 57 w 192"/>
                <a:gd name="T51" fmla="*/ 97 h 192"/>
                <a:gd name="T52" fmla="*/ 57 w 192"/>
                <a:gd name="T53" fmla="*/ 95 h 192"/>
                <a:gd name="T54" fmla="*/ 52 w 192"/>
                <a:gd name="T55" fmla="*/ 90 h 192"/>
                <a:gd name="T56" fmla="*/ 41 w 192"/>
                <a:gd name="T57" fmla="*/ 90 h 192"/>
                <a:gd name="T58" fmla="*/ 90 w 192"/>
                <a:gd name="T59" fmla="*/ 41 h 192"/>
                <a:gd name="T60" fmla="*/ 90 w 192"/>
                <a:gd name="T61" fmla="*/ 52 h 192"/>
                <a:gd name="T62" fmla="*/ 95 w 192"/>
                <a:gd name="T63" fmla="*/ 57 h 192"/>
                <a:gd name="T64" fmla="*/ 97 w 192"/>
                <a:gd name="T65" fmla="*/ 57 h 192"/>
                <a:gd name="T66" fmla="*/ 102 w 192"/>
                <a:gd name="T67" fmla="*/ 52 h 192"/>
                <a:gd name="T68" fmla="*/ 102 w 192"/>
                <a:gd name="T69" fmla="*/ 41 h 192"/>
                <a:gd name="T70" fmla="*/ 151 w 192"/>
                <a:gd name="T71" fmla="*/ 90 h 192"/>
                <a:gd name="T72" fmla="*/ 140 w 192"/>
                <a:gd name="T73" fmla="*/ 90 h 192"/>
                <a:gd name="T74" fmla="*/ 135 w 192"/>
                <a:gd name="T75" fmla="*/ 95 h 192"/>
                <a:gd name="T76" fmla="*/ 135 w 192"/>
                <a:gd name="T77" fmla="*/ 97 h 192"/>
                <a:gd name="T78" fmla="*/ 140 w 192"/>
                <a:gd name="T79" fmla="*/ 102 h 192"/>
                <a:gd name="T80" fmla="*/ 151 w 192"/>
                <a:gd name="T81" fmla="*/ 102 h 192"/>
                <a:gd name="T82" fmla="*/ 102 w 192"/>
                <a:gd name="T83" fmla="*/ 15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" h="192">
                  <a:moveTo>
                    <a:pt x="192" y="90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4" y="55"/>
                    <a:pt x="137" y="28"/>
                    <a:pt x="102" y="25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55" y="28"/>
                    <a:pt x="28" y="55"/>
                    <a:pt x="25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137"/>
                    <a:pt x="55" y="164"/>
                    <a:pt x="90" y="167"/>
                  </a:cubicBezTo>
                  <a:cubicBezTo>
                    <a:pt x="90" y="192"/>
                    <a:pt x="90" y="192"/>
                    <a:pt x="90" y="192"/>
                  </a:cubicBezTo>
                  <a:cubicBezTo>
                    <a:pt x="102" y="192"/>
                    <a:pt x="102" y="192"/>
                    <a:pt x="102" y="192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37" y="164"/>
                    <a:pt x="164" y="137"/>
                    <a:pt x="167" y="102"/>
                  </a:cubicBezTo>
                  <a:cubicBezTo>
                    <a:pt x="192" y="102"/>
                    <a:pt x="192" y="102"/>
                    <a:pt x="192" y="102"/>
                  </a:cubicBezTo>
                  <a:lnTo>
                    <a:pt x="192" y="90"/>
                  </a:lnTo>
                  <a:close/>
                  <a:moveTo>
                    <a:pt x="102" y="151"/>
                  </a:moveTo>
                  <a:cubicBezTo>
                    <a:pt x="102" y="140"/>
                    <a:pt x="102" y="140"/>
                    <a:pt x="102" y="140"/>
                  </a:cubicBezTo>
                  <a:cubicBezTo>
                    <a:pt x="102" y="137"/>
                    <a:pt x="100" y="135"/>
                    <a:pt x="97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2" y="135"/>
                    <a:pt x="90" y="137"/>
                    <a:pt x="90" y="140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64" y="148"/>
                    <a:pt x="44" y="128"/>
                    <a:pt x="4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5" y="102"/>
                    <a:pt x="57" y="100"/>
                    <a:pt x="57" y="97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2"/>
                    <a:pt x="55" y="90"/>
                    <a:pt x="52" y="90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4" y="64"/>
                    <a:pt x="64" y="44"/>
                    <a:pt x="90" y="41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0" y="55"/>
                    <a:pt x="92" y="57"/>
                    <a:pt x="95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100" y="57"/>
                    <a:pt x="102" y="55"/>
                    <a:pt x="102" y="52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28" y="44"/>
                    <a:pt x="148" y="64"/>
                    <a:pt x="151" y="90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37" y="90"/>
                    <a:pt x="135" y="92"/>
                    <a:pt x="135" y="95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5" y="100"/>
                    <a:pt x="137" y="102"/>
                    <a:pt x="140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48" y="128"/>
                    <a:pt x="128" y="148"/>
                    <a:pt x="102" y="1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8" name="Freeform 213">
            <a:extLst>
              <a:ext uri="{FF2B5EF4-FFF2-40B4-BE49-F238E27FC236}">
                <a16:creationId xmlns="" xmlns:a16="http://schemas.microsoft.com/office/drawing/2014/main" id="{FFBBCE20-F8DF-420A-9DA5-EF884244F3E9}"/>
              </a:ext>
            </a:extLst>
          </p:cNvPr>
          <p:cNvSpPr>
            <a:spLocks noEditPoints="1"/>
          </p:cNvSpPr>
          <p:nvPr/>
        </p:nvSpPr>
        <p:spPr bwMode="auto">
          <a:xfrm>
            <a:off x="8906652" y="2993948"/>
            <a:ext cx="252535" cy="290798"/>
          </a:xfrm>
          <a:custGeom>
            <a:avLst/>
            <a:gdLst>
              <a:gd name="T0" fmla="*/ 90 w 132"/>
              <a:gd name="T1" fmla="*/ 0 h 152"/>
              <a:gd name="T2" fmla="*/ 0 w 132"/>
              <a:gd name="T3" fmla="*/ 0 h 152"/>
              <a:gd name="T4" fmla="*/ 0 w 132"/>
              <a:gd name="T5" fmla="*/ 152 h 152"/>
              <a:gd name="T6" fmla="*/ 132 w 132"/>
              <a:gd name="T7" fmla="*/ 152 h 152"/>
              <a:gd name="T8" fmla="*/ 132 w 132"/>
              <a:gd name="T9" fmla="*/ 43 h 152"/>
              <a:gd name="T10" fmla="*/ 90 w 132"/>
              <a:gd name="T11" fmla="*/ 0 h 152"/>
              <a:gd name="T12" fmla="*/ 113 w 132"/>
              <a:gd name="T13" fmla="*/ 133 h 152"/>
              <a:gd name="T14" fmla="*/ 19 w 132"/>
              <a:gd name="T15" fmla="*/ 133 h 152"/>
              <a:gd name="T16" fmla="*/ 19 w 132"/>
              <a:gd name="T17" fmla="*/ 19 h 152"/>
              <a:gd name="T18" fmla="*/ 38 w 132"/>
              <a:gd name="T19" fmla="*/ 19 h 152"/>
              <a:gd name="T20" fmla="*/ 38 w 132"/>
              <a:gd name="T21" fmla="*/ 104 h 152"/>
              <a:gd name="T22" fmla="*/ 57 w 132"/>
              <a:gd name="T23" fmla="*/ 76 h 152"/>
              <a:gd name="T24" fmla="*/ 76 w 132"/>
              <a:gd name="T25" fmla="*/ 104 h 152"/>
              <a:gd name="T26" fmla="*/ 76 w 132"/>
              <a:gd name="T27" fmla="*/ 19 h 152"/>
              <a:gd name="T28" fmla="*/ 80 w 132"/>
              <a:gd name="T29" fmla="*/ 19 h 152"/>
              <a:gd name="T30" fmla="*/ 113 w 132"/>
              <a:gd name="T31" fmla="*/ 52 h 152"/>
              <a:gd name="T32" fmla="*/ 113 w 132"/>
              <a:gd name="T33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52">
                <a:moveTo>
                  <a:pt x="90" y="0"/>
                </a:moveTo>
                <a:lnTo>
                  <a:pt x="0" y="0"/>
                </a:lnTo>
                <a:lnTo>
                  <a:pt x="0" y="152"/>
                </a:lnTo>
                <a:lnTo>
                  <a:pt x="132" y="152"/>
                </a:lnTo>
                <a:lnTo>
                  <a:pt x="132" y="43"/>
                </a:lnTo>
                <a:lnTo>
                  <a:pt x="90" y="0"/>
                </a:lnTo>
                <a:close/>
                <a:moveTo>
                  <a:pt x="113" y="133"/>
                </a:moveTo>
                <a:lnTo>
                  <a:pt x="19" y="133"/>
                </a:lnTo>
                <a:lnTo>
                  <a:pt x="19" y="19"/>
                </a:lnTo>
                <a:lnTo>
                  <a:pt x="38" y="19"/>
                </a:lnTo>
                <a:lnTo>
                  <a:pt x="38" y="104"/>
                </a:lnTo>
                <a:lnTo>
                  <a:pt x="57" y="76"/>
                </a:lnTo>
                <a:lnTo>
                  <a:pt x="76" y="104"/>
                </a:lnTo>
                <a:lnTo>
                  <a:pt x="76" y="19"/>
                </a:lnTo>
                <a:lnTo>
                  <a:pt x="80" y="19"/>
                </a:lnTo>
                <a:lnTo>
                  <a:pt x="113" y="52"/>
                </a:lnTo>
                <a:lnTo>
                  <a:pt x="113" y="1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9" name="Group 198">
            <a:extLst>
              <a:ext uri="{FF2B5EF4-FFF2-40B4-BE49-F238E27FC236}">
                <a16:creationId xmlns="" xmlns:a16="http://schemas.microsoft.com/office/drawing/2014/main" id="{179093F7-971B-4E84-A382-2D7C0D725A13}"/>
              </a:ext>
            </a:extLst>
          </p:cNvPr>
          <p:cNvGrpSpPr/>
          <p:nvPr/>
        </p:nvGrpSpPr>
        <p:grpSpPr>
          <a:xfrm>
            <a:off x="8887982" y="3641569"/>
            <a:ext cx="289877" cy="289878"/>
            <a:chOff x="9017001" y="5008563"/>
            <a:chExt cx="255587" cy="255588"/>
          </a:xfrm>
          <a:solidFill>
            <a:schemeClr val="tx1"/>
          </a:solidFill>
        </p:grpSpPr>
        <p:sp>
          <p:nvSpPr>
            <p:cNvPr id="200" name="Freeform 300">
              <a:extLst>
                <a:ext uri="{FF2B5EF4-FFF2-40B4-BE49-F238E27FC236}">
                  <a16:creationId xmlns="" xmlns:a16="http://schemas.microsoft.com/office/drawing/2014/main" id="{0E19FE49-B471-4164-A959-5229DF9C65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7001" y="5024438"/>
              <a:ext cx="239713" cy="239713"/>
            </a:xfrm>
            <a:custGeom>
              <a:avLst/>
              <a:gdLst>
                <a:gd name="T0" fmla="*/ 86 w 90"/>
                <a:gd name="T1" fmla="*/ 60 h 90"/>
                <a:gd name="T2" fmla="*/ 68 w 90"/>
                <a:gd name="T3" fmla="*/ 60 h 90"/>
                <a:gd name="T4" fmla="*/ 68 w 90"/>
                <a:gd name="T5" fmla="*/ 31 h 90"/>
                <a:gd name="T6" fmla="*/ 59 w 90"/>
                <a:gd name="T7" fmla="*/ 22 h 90"/>
                <a:gd name="T8" fmla="*/ 30 w 90"/>
                <a:gd name="T9" fmla="*/ 22 h 90"/>
                <a:gd name="T10" fmla="*/ 30 w 90"/>
                <a:gd name="T11" fmla="*/ 4 h 90"/>
                <a:gd name="T12" fmla="*/ 26 w 90"/>
                <a:gd name="T13" fmla="*/ 0 h 90"/>
                <a:gd name="T14" fmla="*/ 22 w 90"/>
                <a:gd name="T15" fmla="*/ 4 h 90"/>
                <a:gd name="T16" fmla="*/ 22 w 90"/>
                <a:gd name="T17" fmla="*/ 22 h 90"/>
                <a:gd name="T18" fmla="*/ 4 w 90"/>
                <a:gd name="T19" fmla="*/ 22 h 90"/>
                <a:gd name="T20" fmla="*/ 0 w 90"/>
                <a:gd name="T21" fmla="*/ 26 h 90"/>
                <a:gd name="T22" fmla="*/ 4 w 90"/>
                <a:gd name="T23" fmla="*/ 30 h 90"/>
                <a:gd name="T24" fmla="*/ 22 w 90"/>
                <a:gd name="T25" fmla="*/ 30 h 90"/>
                <a:gd name="T26" fmla="*/ 22 w 90"/>
                <a:gd name="T27" fmla="*/ 59 h 90"/>
                <a:gd name="T28" fmla="*/ 31 w 90"/>
                <a:gd name="T29" fmla="*/ 68 h 90"/>
                <a:gd name="T30" fmla="*/ 60 w 90"/>
                <a:gd name="T31" fmla="*/ 68 h 90"/>
                <a:gd name="T32" fmla="*/ 60 w 90"/>
                <a:gd name="T33" fmla="*/ 86 h 90"/>
                <a:gd name="T34" fmla="*/ 64 w 90"/>
                <a:gd name="T35" fmla="*/ 90 h 90"/>
                <a:gd name="T36" fmla="*/ 68 w 90"/>
                <a:gd name="T37" fmla="*/ 86 h 90"/>
                <a:gd name="T38" fmla="*/ 68 w 90"/>
                <a:gd name="T39" fmla="*/ 68 h 90"/>
                <a:gd name="T40" fmla="*/ 86 w 90"/>
                <a:gd name="T41" fmla="*/ 68 h 90"/>
                <a:gd name="T42" fmla="*/ 90 w 90"/>
                <a:gd name="T43" fmla="*/ 64 h 90"/>
                <a:gd name="T44" fmla="*/ 86 w 90"/>
                <a:gd name="T45" fmla="*/ 60 h 90"/>
                <a:gd name="T46" fmla="*/ 31 w 90"/>
                <a:gd name="T47" fmla="*/ 60 h 90"/>
                <a:gd name="T48" fmla="*/ 30 w 90"/>
                <a:gd name="T49" fmla="*/ 59 h 90"/>
                <a:gd name="T50" fmla="*/ 30 w 90"/>
                <a:gd name="T51" fmla="*/ 30 h 90"/>
                <a:gd name="T52" fmla="*/ 59 w 90"/>
                <a:gd name="T53" fmla="*/ 30 h 90"/>
                <a:gd name="T54" fmla="*/ 60 w 90"/>
                <a:gd name="T55" fmla="*/ 31 h 90"/>
                <a:gd name="T56" fmla="*/ 60 w 90"/>
                <a:gd name="T57" fmla="*/ 60 h 90"/>
                <a:gd name="T58" fmla="*/ 31 w 90"/>
                <a:gd name="T59" fmla="*/ 6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" h="90">
                  <a:moveTo>
                    <a:pt x="86" y="60"/>
                  </a:moveTo>
                  <a:cubicBezTo>
                    <a:pt x="68" y="60"/>
                    <a:pt x="68" y="60"/>
                    <a:pt x="68" y="60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26"/>
                    <a:pt x="64" y="22"/>
                    <a:pt x="5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2"/>
                    <a:pt x="28" y="0"/>
                    <a:pt x="26" y="0"/>
                  </a:cubicBezTo>
                  <a:cubicBezTo>
                    <a:pt x="24" y="0"/>
                    <a:pt x="22" y="2"/>
                    <a:pt x="22" y="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4"/>
                    <a:pt x="0" y="26"/>
                  </a:cubicBezTo>
                  <a:cubicBezTo>
                    <a:pt x="0" y="28"/>
                    <a:pt x="2" y="30"/>
                    <a:pt x="4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4"/>
                    <a:pt x="26" y="68"/>
                    <a:pt x="31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8"/>
                    <a:pt x="62" y="90"/>
                    <a:pt x="64" y="90"/>
                  </a:cubicBezTo>
                  <a:cubicBezTo>
                    <a:pt x="66" y="90"/>
                    <a:pt x="68" y="88"/>
                    <a:pt x="68" y="86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8" y="68"/>
                    <a:pt x="90" y="66"/>
                    <a:pt x="90" y="64"/>
                  </a:cubicBezTo>
                  <a:cubicBezTo>
                    <a:pt x="90" y="62"/>
                    <a:pt x="88" y="60"/>
                    <a:pt x="86" y="60"/>
                  </a:cubicBezTo>
                  <a:close/>
                  <a:moveTo>
                    <a:pt x="31" y="60"/>
                  </a:moveTo>
                  <a:cubicBezTo>
                    <a:pt x="31" y="60"/>
                    <a:pt x="30" y="59"/>
                    <a:pt x="30" y="5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60" y="31"/>
                    <a:pt x="60" y="31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31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301">
              <a:extLst>
                <a:ext uri="{FF2B5EF4-FFF2-40B4-BE49-F238E27FC236}">
                  <a16:creationId xmlns="" xmlns:a16="http://schemas.microsoft.com/office/drawing/2014/main" id="{5184EAFF-1B04-4483-9AAF-B0B72C105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2726" y="5146675"/>
              <a:ext cx="31750" cy="33338"/>
            </a:xfrm>
            <a:custGeom>
              <a:avLst/>
              <a:gdLst>
                <a:gd name="T0" fmla="*/ 5 w 12"/>
                <a:gd name="T1" fmla="*/ 1 h 12"/>
                <a:gd name="T2" fmla="*/ 1 w 12"/>
                <a:gd name="T3" fmla="*/ 5 h 12"/>
                <a:gd name="T4" fmla="*/ 1 w 12"/>
                <a:gd name="T5" fmla="*/ 11 h 12"/>
                <a:gd name="T6" fmla="*/ 4 w 12"/>
                <a:gd name="T7" fmla="*/ 12 h 12"/>
                <a:gd name="T8" fmla="*/ 7 w 12"/>
                <a:gd name="T9" fmla="*/ 11 h 12"/>
                <a:gd name="T10" fmla="*/ 11 w 12"/>
                <a:gd name="T11" fmla="*/ 7 h 12"/>
                <a:gd name="T12" fmla="*/ 11 w 12"/>
                <a:gd name="T13" fmla="*/ 1 h 12"/>
                <a:gd name="T14" fmla="*/ 5 w 1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2">
                  <a:moveTo>
                    <a:pt x="5" y="1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1"/>
                  </a:cubicBezTo>
                  <a:cubicBezTo>
                    <a:pt x="2" y="12"/>
                    <a:pt x="3" y="12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5"/>
                    <a:pt x="12" y="3"/>
                    <a:pt x="11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302">
              <a:extLst>
                <a:ext uri="{FF2B5EF4-FFF2-40B4-BE49-F238E27FC236}">
                  <a16:creationId xmlns="" xmlns:a16="http://schemas.microsoft.com/office/drawing/2014/main" id="{D62C0129-4CC8-48E3-8930-5CB2E66ED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7976" y="5046663"/>
              <a:ext cx="38100" cy="36513"/>
            </a:xfrm>
            <a:custGeom>
              <a:avLst/>
              <a:gdLst>
                <a:gd name="T0" fmla="*/ 4 w 14"/>
                <a:gd name="T1" fmla="*/ 14 h 14"/>
                <a:gd name="T2" fmla="*/ 7 w 14"/>
                <a:gd name="T3" fmla="*/ 13 h 14"/>
                <a:gd name="T4" fmla="*/ 12 w 14"/>
                <a:gd name="T5" fmla="*/ 8 h 14"/>
                <a:gd name="T6" fmla="*/ 12 w 14"/>
                <a:gd name="T7" fmla="*/ 2 h 14"/>
                <a:gd name="T8" fmla="*/ 6 w 14"/>
                <a:gd name="T9" fmla="*/ 2 h 14"/>
                <a:gd name="T10" fmla="*/ 1 w 14"/>
                <a:gd name="T11" fmla="*/ 7 h 14"/>
                <a:gd name="T12" fmla="*/ 1 w 14"/>
                <a:gd name="T13" fmla="*/ 13 h 14"/>
                <a:gd name="T14" fmla="*/ 4 w 14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cubicBezTo>
                    <a:pt x="5" y="14"/>
                    <a:pt x="6" y="13"/>
                    <a:pt x="7" y="13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6"/>
                    <a:pt x="14" y="4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3" y="14"/>
                    <a:pt x="4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303">
              <a:extLst>
                <a:ext uri="{FF2B5EF4-FFF2-40B4-BE49-F238E27FC236}">
                  <a16:creationId xmlns="" xmlns:a16="http://schemas.microsoft.com/office/drawing/2014/main" id="{24D96CA7-1F91-44B4-8113-30942A6BB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6063" y="5110163"/>
              <a:ext cx="34925" cy="34925"/>
            </a:xfrm>
            <a:custGeom>
              <a:avLst/>
              <a:gdLst>
                <a:gd name="T0" fmla="*/ 6 w 13"/>
                <a:gd name="T1" fmla="*/ 2 h 13"/>
                <a:gd name="T2" fmla="*/ 1 w 13"/>
                <a:gd name="T3" fmla="*/ 6 h 13"/>
                <a:gd name="T4" fmla="*/ 1 w 13"/>
                <a:gd name="T5" fmla="*/ 12 h 13"/>
                <a:gd name="T6" fmla="*/ 4 w 13"/>
                <a:gd name="T7" fmla="*/ 13 h 13"/>
                <a:gd name="T8" fmla="*/ 7 w 13"/>
                <a:gd name="T9" fmla="*/ 12 h 13"/>
                <a:gd name="T10" fmla="*/ 11 w 13"/>
                <a:gd name="T11" fmla="*/ 7 h 13"/>
                <a:gd name="T12" fmla="*/ 11 w 13"/>
                <a:gd name="T13" fmla="*/ 2 h 13"/>
                <a:gd name="T14" fmla="*/ 6 w 13"/>
                <a:gd name="T15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5" y="13"/>
                    <a:pt x="6" y="12"/>
                    <a:pt x="7" y="12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6"/>
                    <a:pt x="13" y="3"/>
                    <a:pt x="11" y="2"/>
                  </a:cubicBezTo>
                  <a:cubicBezTo>
                    <a:pt x="10" y="0"/>
                    <a:pt x="7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304">
              <a:extLst>
                <a:ext uri="{FF2B5EF4-FFF2-40B4-BE49-F238E27FC236}">
                  <a16:creationId xmlns="" xmlns:a16="http://schemas.microsoft.com/office/drawing/2014/main" id="{1A80931E-1C35-40B4-AA0A-155582060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7663" y="5008563"/>
              <a:ext cx="34925" cy="34925"/>
            </a:xfrm>
            <a:custGeom>
              <a:avLst/>
              <a:gdLst>
                <a:gd name="T0" fmla="*/ 12 w 13"/>
                <a:gd name="T1" fmla="*/ 1 h 13"/>
                <a:gd name="T2" fmla="*/ 6 w 13"/>
                <a:gd name="T3" fmla="*/ 1 h 13"/>
                <a:gd name="T4" fmla="*/ 1 w 13"/>
                <a:gd name="T5" fmla="*/ 6 h 13"/>
                <a:gd name="T6" fmla="*/ 1 w 13"/>
                <a:gd name="T7" fmla="*/ 12 h 13"/>
                <a:gd name="T8" fmla="*/ 4 w 13"/>
                <a:gd name="T9" fmla="*/ 13 h 13"/>
                <a:gd name="T10" fmla="*/ 7 w 13"/>
                <a:gd name="T11" fmla="*/ 12 h 13"/>
                <a:gd name="T12" fmla="*/ 12 w 13"/>
                <a:gd name="T13" fmla="*/ 7 h 13"/>
                <a:gd name="T14" fmla="*/ 12 w 13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3">
                  <a:moveTo>
                    <a:pt x="12" y="1"/>
                  </a:moveTo>
                  <a:cubicBezTo>
                    <a:pt x="10" y="0"/>
                    <a:pt x="8" y="0"/>
                    <a:pt x="6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7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5" name="Freeform 248">
            <a:extLst>
              <a:ext uri="{FF2B5EF4-FFF2-40B4-BE49-F238E27FC236}">
                <a16:creationId xmlns="" xmlns:a16="http://schemas.microsoft.com/office/drawing/2014/main" id="{EBFA155A-DE70-458A-BE3A-EC119421D254}"/>
              </a:ext>
            </a:extLst>
          </p:cNvPr>
          <p:cNvSpPr>
            <a:spLocks noEditPoints="1"/>
          </p:cNvSpPr>
          <p:nvPr/>
        </p:nvSpPr>
        <p:spPr bwMode="auto">
          <a:xfrm>
            <a:off x="10417223" y="2994904"/>
            <a:ext cx="252536" cy="288886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06" name="Group 205">
            <a:extLst>
              <a:ext uri="{FF2B5EF4-FFF2-40B4-BE49-F238E27FC236}">
                <a16:creationId xmlns="" xmlns:a16="http://schemas.microsoft.com/office/drawing/2014/main" id="{C6BF40FC-2589-44B0-8247-C076E8AD0151}"/>
              </a:ext>
            </a:extLst>
          </p:cNvPr>
          <p:cNvGrpSpPr/>
          <p:nvPr/>
        </p:nvGrpSpPr>
        <p:grpSpPr>
          <a:xfrm>
            <a:off x="1622880" y="3004300"/>
            <a:ext cx="237897" cy="270093"/>
            <a:chOff x="2641601" y="5472113"/>
            <a:chExt cx="211138" cy="239713"/>
          </a:xfrm>
          <a:solidFill>
            <a:schemeClr val="tx1"/>
          </a:solidFill>
        </p:grpSpPr>
        <p:sp>
          <p:nvSpPr>
            <p:cNvPr id="207" name="Freeform 245">
              <a:extLst>
                <a:ext uri="{FF2B5EF4-FFF2-40B4-BE49-F238E27FC236}">
                  <a16:creationId xmlns="" xmlns:a16="http://schemas.microsoft.com/office/drawing/2014/main" id="{42E6F015-2DF6-4F11-8C50-F2FC92A412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1601" y="5516563"/>
              <a:ext cx="211138" cy="195263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46">
              <a:extLst>
                <a:ext uri="{FF2B5EF4-FFF2-40B4-BE49-F238E27FC236}">
                  <a16:creationId xmlns="" xmlns:a16="http://schemas.microsoft.com/office/drawing/2014/main" id="{3EB9EAD6-3E15-497D-ACD4-43BA155DD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5472113"/>
              <a:ext cx="60325" cy="60325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47">
              <a:extLst>
                <a:ext uri="{FF2B5EF4-FFF2-40B4-BE49-F238E27FC236}">
                  <a16:creationId xmlns="" xmlns:a16="http://schemas.microsoft.com/office/drawing/2014/main" id="{989A5D5C-6D2C-4AF1-8F02-EE2D5F67B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963" y="5472113"/>
              <a:ext cx="74613" cy="60325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="" xmlns:a16="http://schemas.microsoft.com/office/drawing/2014/main" id="{D2038A54-5705-455D-896B-51AEFED54027}"/>
              </a:ext>
            </a:extLst>
          </p:cNvPr>
          <p:cNvGrpSpPr/>
          <p:nvPr/>
        </p:nvGrpSpPr>
        <p:grpSpPr>
          <a:xfrm>
            <a:off x="2366501" y="3019610"/>
            <a:ext cx="237897" cy="239472"/>
            <a:chOff x="5016501" y="1625601"/>
            <a:chExt cx="239713" cy="241300"/>
          </a:xfrm>
          <a:solidFill>
            <a:schemeClr val="tx1"/>
          </a:solidFill>
        </p:grpSpPr>
        <p:sp>
          <p:nvSpPr>
            <p:cNvPr id="211" name="Oval 116">
              <a:extLst>
                <a:ext uri="{FF2B5EF4-FFF2-40B4-BE49-F238E27FC236}">
                  <a16:creationId xmlns="" xmlns:a16="http://schemas.microsoft.com/office/drawing/2014/main" id="{E08200F7-FEB1-4661-8A5B-19E5E37AB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501" y="1803401"/>
              <a:ext cx="63500" cy="635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117">
              <a:extLst>
                <a:ext uri="{FF2B5EF4-FFF2-40B4-BE49-F238E27FC236}">
                  <a16:creationId xmlns="" xmlns:a16="http://schemas.microsoft.com/office/drawing/2014/main" id="{7040B91B-C7CE-4613-B288-907C0DADF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676" y="1709738"/>
              <a:ext cx="153988" cy="157163"/>
            </a:xfrm>
            <a:custGeom>
              <a:avLst/>
              <a:gdLst>
                <a:gd name="T0" fmla="*/ 0 w 41"/>
                <a:gd name="T1" fmla="*/ 0 h 42"/>
                <a:gd name="T2" fmla="*/ 0 w 41"/>
                <a:gd name="T3" fmla="*/ 11 h 42"/>
                <a:gd name="T4" fmla="*/ 21 w 41"/>
                <a:gd name="T5" fmla="*/ 20 h 42"/>
                <a:gd name="T6" fmla="*/ 30 w 41"/>
                <a:gd name="T7" fmla="*/ 42 h 42"/>
                <a:gd name="T8" fmla="*/ 41 w 41"/>
                <a:gd name="T9" fmla="*/ 42 h 42"/>
                <a:gd name="T10" fmla="*/ 0 w 41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2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8" y="11"/>
                    <a:pt x="15" y="15"/>
                    <a:pt x="21" y="20"/>
                  </a:cubicBezTo>
                  <a:cubicBezTo>
                    <a:pt x="26" y="26"/>
                    <a:pt x="30" y="33"/>
                    <a:pt x="30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19"/>
                    <a:pt x="22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118">
              <a:extLst>
                <a:ext uri="{FF2B5EF4-FFF2-40B4-BE49-F238E27FC236}">
                  <a16:creationId xmlns="" xmlns:a16="http://schemas.microsoft.com/office/drawing/2014/main" id="{A50A7D9C-C41E-43BD-BC67-FA6C0BB38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676" y="1625601"/>
              <a:ext cx="236538" cy="241300"/>
            </a:xfrm>
            <a:custGeom>
              <a:avLst/>
              <a:gdLst>
                <a:gd name="T0" fmla="*/ 0 w 63"/>
                <a:gd name="T1" fmla="*/ 0 h 64"/>
                <a:gd name="T2" fmla="*/ 0 w 63"/>
                <a:gd name="T3" fmla="*/ 11 h 64"/>
                <a:gd name="T4" fmla="*/ 52 w 63"/>
                <a:gd name="T5" fmla="*/ 64 h 64"/>
                <a:gd name="T6" fmla="*/ 63 w 63"/>
                <a:gd name="T7" fmla="*/ 64 h 64"/>
                <a:gd name="T8" fmla="*/ 0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28" y="12"/>
                    <a:pt x="51" y="35"/>
                    <a:pt x="52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29"/>
                    <a:pt x="34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="" xmlns:a16="http://schemas.microsoft.com/office/drawing/2014/main" id="{9F044F2E-DEB6-4BF7-BC50-5BF77944CADB}"/>
              </a:ext>
            </a:extLst>
          </p:cNvPr>
          <p:cNvGrpSpPr/>
          <p:nvPr/>
        </p:nvGrpSpPr>
        <p:grpSpPr>
          <a:xfrm>
            <a:off x="5628977" y="3036036"/>
            <a:ext cx="299107" cy="206621"/>
            <a:chOff x="3092451" y="1625601"/>
            <a:chExt cx="241300" cy="166688"/>
          </a:xfrm>
          <a:solidFill>
            <a:schemeClr val="tx1"/>
          </a:solidFill>
        </p:grpSpPr>
        <p:sp>
          <p:nvSpPr>
            <p:cNvPr id="215" name="Freeform 112">
              <a:extLst>
                <a:ext uri="{FF2B5EF4-FFF2-40B4-BE49-F238E27FC236}">
                  <a16:creationId xmlns="" xmlns:a16="http://schemas.microsoft.com/office/drawing/2014/main" id="{ED9F4113-D52B-4223-940E-274C3A4FD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1625601"/>
              <a:ext cx="165100" cy="166688"/>
            </a:xfrm>
            <a:custGeom>
              <a:avLst/>
              <a:gdLst>
                <a:gd name="T0" fmla="*/ 40 w 44"/>
                <a:gd name="T1" fmla="*/ 0 h 44"/>
                <a:gd name="T2" fmla="*/ 4 w 44"/>
                <a:gd name="T3" fmla="*/ 0 h 44"/>
                <a:gd name="T4" fmla="*/ 0 w 44"/>
                <a:gd name="T5" fmla="*/ 4 h 44"/>
                <a:gd name="T6" fmla="*/ 0 w 44"/>
                <a:gd name="T7" fmla="*/ 40 h 44"/>
                <a:gd name="T8" fmla="*/ 4 w 44"/>
                <a:gd name="T9" fmla="*/ 44 h 44"/>
                <a:gd name="T10" fmla="*/ 40 w 44"/>
                <a:gd name="T11" fmla="*/ 44 h 44"/>
                <a:gd name="T12" fmla="*/ 44 w 44"/>
                <a:gd name="T13" fmla="*/ 40 h 44"/>
                <a:gd name="T14" fmla="*/ 44 w 44"/>
                <a:gd name="T15" fmla="*/ 4 h 44"/>
                <a:gd name="T16" fmla="*/ 40 w 4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4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2" y="44"/>
                    <a:pt x="44" y="42"/>
                    <a:pt x="44" y="40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113">
              <a:extLst>
                <a:ext uri="{FF2B5EF4-FFF2-40B4-BE49-F238E27FC236}">
                  <a16:creationId xmlns="" xmlns:a16="http://schemas.microsoft.com/office/drawing/2014/main" id="{522607F3-ACDE-4242-9760-B8B45BB3D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3426" y="1649413"/>
              <a:ext cx="60325" cy="119063"/>
            </a:xfrm>
            <a:custGeom>
              <a:avLst/>
              <a:gdLst>
                <a:gd name="T0" fmla="*/ 13 w 16"/>
                <a:gd name="T1" fmla="*/ 1 h 32"/>
                <a:gd name="T2" fmla="*/ 5 w 16"/>
                <a:gd name="T3" fmla="*/ 5 h 32"/>
                <a:gd name="T4" fmla="*/ 0 w 16"/>
                <a:gd name="T5" fmla="*/ 8 h 32"/>
                <a:gd name="T6" fmla="*/ 0 w 16"/>
                <a:gd name="T7" fmla="*/ 23 h 32"/>
                <a:gd name="T8" fmla="*/ 5 w 16"/>
                <a:gd name="T9" fmla="*/ 27 h 32"/>
                <a:gd name="T10" fmla="*/ 13 w 16"/>
                <a:gd name="T11" fmla="*/ 31 h 32"/>
                <a:gd name="T12" fmla="*/ 16 w 16"/>
                <a:gd name="T13" fmla="*/ 29 h 32"/>
                <a:gd name="T14" fmla="*/ 16 w 16"/>
                <a:gd name="T15" fmla="*/ 3 h 32"/>
                <a:gd name="T16" fmla="*/ 13 w 16"/>
                <a:gd name="T17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2">
                  <a:moveTo>
                    <a:pt x="13" y="1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2" y="7"/>
                    <a:pt x="0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24"/>
                    <a:pt x="4" y="26"/>
                    <a:pt x="5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4" y="32"/>
                    <a:pt x="16" y="31"/>
                    <a:pt x="16" y="29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4" y="0"/>
                    <a:pt x="1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7" name="Freeform 344">
            <a:extLst>
              <a:ext uri="{FF2B5EF4-FFF2-40B4-BE49-F238E27FC236}">
                <a16:creationId xmlns="" xmlns:a16="http://schemas.microsoft.com/office/drawing/2014/main" id="{A1E6AF8C-72B3-4F89-9EC2-7A6255DDA15A}"/>
              </a:ext>
            </a:extLst>
          </p:cNvPr>
          <p:cNvSpPr>
            <a:spLocks noEditPoints="1"/>
          </p:cNvSpPr>
          <p:nvPr/>
        </p:nvSpPr>
        <p:spPr bwMode="auto">
          <a:xfrm>
            <a:off x="4837935" y="3005009"/>
            <a:ext cx="268675" cy="268675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18" name="Group 217">
            <a:extLst>
              <a:ext uri="{FF2B5EF4-FFF2-40B4-BE49-F238E27FC236}">
                <a16:creationId xmlns="" xmlns:a16="http://schemas.microsoft.com/office/drawing/2014/main" id="{15E2C68A-8E93-46ED-8738-789819DCF84D}"/>
              </a:ext>
            </a:extLst>
          </p:cNvPr>
          <p:cNvGrpSpPr/>
          <p:nvPr/>
        </p:nvGrpSpPr>
        <p:grpSpPr>
          <a:xfrm>
            <a:off x="1613653" y="3680919"/>
            <a:ext cx="256349" cy="211178"/>
            <a:chOff x="9120188" y="247650"/>
            <a:chExt cx="720725" cy="593725"/>
          </a:xfrm>
          <a:solidFill>
            <a:schemeClr val="tx1"/>
          </a:solidFill>
        </p:grpSpPr>
        <p:sp>
          <p:nvSpPr>
            <p:cNvPr id="219" name="Freeform 5">
              <a:extLst>
                <a:ext uri="{FF2B5EF4-FFF2-40B4-BE49-F238E27FC236}">
                  <a16:creationId xmlns="" xmlns:a16="http://schemas.microsoft.com/office/drawing/2014/main" id="{6D309F18-5682-4D6C-B0DE-D84690C275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20188" y="247650"/>
              <a:ext cx="720725" cy="593725"/>
            </a:xfrm>
            <a:custGeom>
              <a:avLst/>
              <a:gdLst>
                <a:gd name="T0" fmla="*/ 1401 w 1518"/>
                <a:gd name="T1" fmla="*/ 273 h 1251"/>
                <a:gd name="T2" fmla="*/ 1066 w 1518"/>
                <a:gd name="T3" fmla="*/ 273 h 1251"/>
                <a:gd name="T4" fmla="*/ 1014 w 1518"/>
                <a:gd name="T5" fmla="*/ 38 h 1251"/>
                <a:gd name="T6" fmla="*/ 974 w 1518"/>
                <a:gd name="T7" fmla="*/ 0 h 1251"/>
                <a:gd name="T8" fmla="*/ 558 w 1518"/>
                <a:gd name="T9" fmla="*/ 0 h 1251"/>
                <a:gd name="T10" fmla="*/ 518 w 1518"/>
                <a:gd name="T11" fmla="*/ 37 h 1251"/>
                <a:gd name="T12" fmla="*/ 466 w 1518"/>
                <a:gd name="T13" fmla="*/ 273 h 1251"/>
                <a:gd name="T14" fmla="*/ 118 w 1518"/>
                <a:gd name="T15" fmla="*/ 273 h 1251"/>
                <a:gd name="T16" fmla="*/ 0 w 1518"/>
                <a:gd name="T17" fmla="*/ 381 h 1251"/>
                <a:gd name="T18" fmla="*/ 0 w 1518"/>
                <a:gd name="T19" fmla="*/ 1127 h 1251"/>
                <a:gd name="T20" fmla="*/ 118 w 1518"/>
                <a:gd name="T21" fmla="*/ 1251 h 1251"/>
                <a:gd name="T22" fmla="*/ 1401 w 1518"/>
                <a:gd name="T23" fmla="*/ 1251 h 1251"/>
                <a:gd name="T24" fmla="*/ 1518 w 1518"/>
                <a:gd name="T25" fmla="*/ 1127 h 1251"/>
                <a:gd name="T26" fmla="*/ 1518 w 1518"/>
                <a:gd name="T27" fmla="*/ 381 h 1251"/>
                <a:gd name="T28" fmla="*/ 1401 w 1518"/>
                <a:gd name="T29" fmla="*/ 273 h 1251"/>
                <a:gd name="T30" fmla="*/ 766 w 1518"/>
                <a:gd name="T31" fmla="*/ 1127 h 1251"/>
                <a:gd name="T32" fmla="*/ 380 w 1518"/>
                <a:gd name="T33" fmla="*/ 740 h 1251"/>
                <a:gd name="T34" fmla="*/ 766 w 1518"/>
                <a:gd name="T35" fmla="*/ 354 h 1251"/>
                <a:gd name="T36" fmla="*/ 1153 w 1518"/>
                <a:gd name="T37" fmla="*/ 740 h 1251"/>
                <a:gd name="T38" fmla="*/ 766 w 1518"/>
                <a:gd name="T39" fmla="*/ 1127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18" h="1251">
                  <a:moveTo>
                    <a:pt x="1401" y="273"/>
                  </a:moveTo>
                  <a:cubicBezTo>
                    <a:pt x="1066" y="273"/>
                    <a:pt x="1066" y="273"/>
                    <a:pt x="1066" y="273"/>
                  </a:cubicBezTo>
                  <a:cubicBezTo>
                    <a:pt x="1014" y="38"/>
                    <a:pt x="1014" y="38"/>
                    <a:pt x="1014" y="38"/>
                  </a:cubicBezTo>
                  <a:cubicBezTo>
                    <a:pt x="1010" y="20"/>
                    <a:pt x="992" y="0"/>
                    <a:pt x="974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540" y="0"/>
                    <a:pt x="522" y="19"/>
                    <a:pt x="518" y="37"/>
                  </a:cubicBezTo>
                  <a:cubicBezTo>
                    <a:pt x="466" y="273"/>
                    <a:pt x="466" y="273"/>
                    <a:pt x="466" y="273"/>
                  </a:cubicBezTo>
                  <a:cubicBezTo>
                    <a:pt x="118" y="273"/>
                    <a:pt x="118" y="273"/>
                    <a:pt x="118" y="273"/>
                  </a:cubicBezTo>
                  <a:cubicBezTo>
                    <a:pt x="53" y="273"/>
                    <a:pt x="0" y="317"/>
                    <a:pt x="0" y="381"/>
                  </a:cubicBezTo>
                  <a:cubicBezTo>
                    <a:pt x="0" y="1127"/>
                    <a:pt x="0" y="1127"/>
                    <a:pt x="0" y="1127"/>
                  </a:cubicBezTo>
                  <a:cubicBezTo>
                    <a:pt x="0" y="1191"/>
                    <a:pt x="53" y="1251"/>
                    <a:pt x="118" y="1251"/>
                  </a:cubicBezTo>
                  <a:cubicBezTo>
                    <a:pt x="1401" y="1251"/>
                    <a:pt x="1401" y="1251"/>
                    <a:pt x="1401" y="1251"/>
                  </a:cubicBezTo>
                  <a:cubicBezTo>
                    <a:pt x="1466" y="1251"/>
                    <a:pt x="1518" y="1191"/>
                    <a:pt x="1518" y="1127"/>
                  </a:cubicBezTo>
                  <a:cubicBezTo>
                    <a:pt x="1518" y="381"/>
                    <a:pt x="1518" y="381"/>
                    <a:pt x="1518" y="381"/>
                  </a:cubicBezTo>
                  <a:cubicBezTo>
                    <a:pt x="1518" y="317"/>
                    <a:pt x="1466" y="273"/>
                    <a:pt x="1401" y="273"/>
                  </a:cubicBezTo>
                  <a:close/>
                  <a:moveTo>
                    <a:pt x="766" y="1127"/>
                  </a:moveTo>
                  <a:cubicBezTo>
                    <a:pt x="553" y="1127"/>
                    <a:pt x="380" y="954"/>
                    <a:pt x="380" y="740"/>
                  </a:cubicBezTo>
                  <a:cubicBezTo>
                    <a:pt x="380" y="527"/>
                    <a:pt x="553" y="354"/>
                    <a:pt x="766" y="354"/>
                  </a:cubicBezTo>
                  <a:cubicBezTo>
                    <a:pt x="980" y="354"/>
                    <a:pt x="1153" y="527"/>
                    <a:pt x="1153" y="740"/>
                  </a:cubicBezTo>
                  <a:cubicBezTo>
                    <a:pt x="1153" y="954"/>
                    <a:pt x="980" y="1127"/>
                    <a:pt x="766" y="11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Oval 6">
              <a:extLst>
                <a:ext uri="{FF2B5EF4-FFF2-40B4-BE49-F238E27FC236}">
                  <a16:creationId xmlns="" xmlns:a16="http://schemas.microsoft.com/office/drawing/2014/main" id="{F900B6BC-854B-40BE-9222-CA30FF3D2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6726" y="471488"/>
              <a:ext cx="254000" cy="2540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1" name="Freeform 16">
            <a:extLst>
              <a:ext uri="{FF2B5EF4-FFF2-40B4-BE49-F238E27FC236}">
                <a16:creationId xmlns="" xmlns:a16="http://schemas.microsoft.com/office/drawing/2014/main" id="{FA5A8574-1A00-42DC-925F-69BC40A756E9}"/>
              </a:ext>
            </a:extLst>
          </p:cNvPr>
          <p:cNvSpPr>
            <a:spLocks noEditPoints="1"/>
          </p:cNvSpPr>
          <p:nvPr/>
        </p:nvSpPr>
        <p:spPr bwMode="auto">
          <a:xfrm>
            <a:off x="6393067" y="3007849"/>
            <a:ext cx="380023" cy="262996"/>
          </a:xfrm>
          <a:custGeom>
            <a:avLst/>
            <a:gdLst>
              <a:gd name="T0" fmla="*/ 835 w 896"/>
              <a:gd name="T1" fmla="*/ 273 h 620"/>
              <a:gd name="T2" fmla="*/ 833 w 896"/>
              <a:gd name="T3" fmla="*/ 273 h 620"/>
              <a:gd name="T4" fmla="*/ 706 w 896"/>
              <a:gd name="T5" fmla="*/ 51 h 620"/>
              <a:gd name="T6" fmla="*/ 606 w 896"/>
              <a:gd name="T7" fmla="*/ 0 h 620"/>
              <a:gd name="T8" fmla="*/ 595 w 896"/>
              <a:gd name="T9" fmla="*/ 0 h 620"/>
              <a:gd name="T10" fmla="*/ 505 w 896"/>
              <a:gd name="T11" fmla="*/ 0 h 620"/>
              <a:gd name="T12" fmla="*/ 385 w 896"/>
              <a:gd name="T13" fmla="*/ 0 h 620"/>
              <a:gd name="T14" fmla="*/ 296 w 896"/>
              <a:gd name="T15" fmla="*/ 0 h 620"/>
              <a:gd name="T16" fmla="*/ 284 w 896"/>
              <a:gd name="T17" fmla="*/ 0 h 620"/>
              <a:gd name="T18" fmla="*/ 185 w 896"/>
              <a:gd name="T19" fmla="*/ 51 h 620"/>
              <a:gd name="T20" fmla="*/ 58 w 896"/>
              <a:gd name="T21" fmla="*/ 273 h 620"/>
              <a:gd name="T22" fmla="*/ 59 w 896"/>
              <a:gd name="T23" fmla="*/ 274 h 620"/>
              <a:gd name="T24" fmla="*/ 0 w 896"/>
              <a:gd name="T25" fmla="*/ 382 h 620"/>
              <a:gd name="T26" fmla="*/ 0 w 896"/>
              <a:gd name="T27" fmla="*/ 492 h 620"/>
              <a:gd name="T28" fmla="*/ 68 w 896"/>
              <a:gd name="T29" fmla="*/ 492 h 620"/>
              <a:gd name="T30" fmla="*/ 68 w 896"/>
              <a:gd name="T31" fmla="*/ 556 h 620"/>
              <a:gd name="T32" fmla="*/ 134 w 896"/>
              <a:gd name="T33" fmla="*/ 620 h 620"/>
              <a:gd name="T34" fmla="*/ 200 w 896"/>
              <a:gd name="T35" fmla="*/ 556 h 620"/>
              <a:gd name="T36" fmla="*/ 200 w 896"/>
              <a:gd name="T37" fmla="*/ 492 h 620"/>
              <a:gd name="T38" fmla="*/ 385 w 896"/>
              <a:gd name="T39" fmla="*/ 492 h 620"/>
              <a:gd name="T40" fmla="*/ 505 w 896"/>
              <a:gd name="T41" fmla="*/ 492 h 620"/>
              <a:gd name="T42" fmla="*/ 696 w 896"/>
              <a:gd name="T43" fmla="*/ 492 h 620"/>
              <a:gd name="T44" fmla="*/ 696 w 896"/>
              <a:gd name="T45" fmla="*/ 556 h 620"/>
              <a:gd name="T46" fmla="*/ 762 w 896"/>
              <a:gd name="T47" fmla="*/ 620 h 620"/>
              <a:gd name="T48" fmla="*/ 828 w 896"/>
              <a:gd name="T49" fmla="*/ 556 h 620"/>
              <a:gd name="T50" fmla="*/ 828 w 896"/>
              <a:gd name="T51" fmla="*/ 492 h 620"/>
              <a:gd name="T52" fmla="*/ 896 w 896"/>
              <a:gd name="T53" fmla="*/ 492 h 620"/>
              <a:gd name="T54" fmla="*/ 896 w 896"/>
              <a:gd name="T55" fmla="*/ 382 h 620"/>
              <a:gd name="T56" fmla="*/ 835 w 896"/>
              <a:gd name="T57" fmla="*/ 273 h 620"/>
              <a:gd name="T58" fmla="*/ 196 w 896"/>
              <a:gd name="T59" fmla="*/ 399 h 620"/>
              <a:gd name="T60" fmla="*/ 132 w 896"/>
              <a:gd name="T61" fmla="*/ 449 h 620"/>
              <a:gd name="T62" fmla="*/ 68 w 896"/>
              <a:gd name="T63" fmla="*/ 385 h 620"/>
              <a:gd name="T64" fmla="*/ 132 w 896"/>
              <a:gd name="T65" fmla="*/ 320 h 620"/>
              <a:gd name="T66" fmla="*/ 160 w 896"/>
              <a:gd name="T67" fmla="*/ 326 h 620"/>
              <a:gd name="T68" fmla="*/ 197 w 896"/>
              <a:gd name="T69" fmla="*/ 385 h 620"/>
              <a:gd name="T70" fmla="*/ 196 w 896"/>
              <a:gd name="T71" fmla="*/ 399 h 620"/>
              <a:gd name="T72" fmla="*/ 165 w 896"/>
              <a:gd name="T73" fmla="*/ 256 h 620"/>
              <a:gd name="T74" fmla="*/ 246 w 896"/>
              <a:gd name="T75" fmla="*/ 113 h 620"/>
              <a:gd name="T76" fmla="*/ 325 w 896"/>
              <a:gd name="T77" fmla="*/ 72 h 620"/>
              <a:gd name="T78" fmla="*/ 334 w 896"/>
              <a:gd name="T79" fmla="*/ 72 h 620"/>
              <a:gd name="T80" fmla="*/ 556 w 896"/>
              <a:gd name="T81" fmla="*/ 72 h 620"/>
              <a:gd name="T82" fmla="*/ 565 w 896"/>
              <a:gd name="T83" fmla="*/ 72 h 620"/>
              <a:gd name="T84" fmla="*/ 644 w 896"/>
              <a:gd name="T85" fmla="*/ 113 h 620"/>
              <a:gd name="T86" fmla="*/ 725 w 896"/>
              <a:gd name="T87" fmla="*/ 256 h 620"/>
              <a:gd name="T88" fmla="*/ 165 w 896"/>
              <a:gd name="T89" fmla="*/ 256 h 620"/>
              <a:gd name="T90" fmla="*/ 758 w 896"/>
              <a:gd name="T91" fmla="*/ 449 h 620"/>
              <a:gd name="T92" fmla="*/ 695 w 896"/>
              <a:gd name="T93" fmla="*/ 399 h 620"/>
              <a:gd name="T94" fmla="*/ 693 w 896"/>
              <a:gd name="T95" fmla="*/ 385 h 620"/>
              <a:gd name="T96" fmla="*/ 730 w 896"/>
              <a:gd name="T97" fmla="*/ 326 h 620"/>
              <a:gd name="T98" fmla="*/ 758 w 896"/>
              <a:gd name="T99" fmla="*/ 320 h 620"/>
              <a:gd name="T100" fmla="*/ 823 w 896"/>
              <a:gd name="T101" fmla="*/ 385 h 620"/>
              <a:gd name="T102" fmla="*/ 758 w 896"/>
              <a:gd name="T103" fmla="*/ 449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96" h="620">
                <a:moveTo>
                  <a:pt x="835" y="273"/>
                </a:moveTo>
                <a:cubicBezTo>
                  <a:pt x="834" y="273"/>
                  <a:pt x="834" y="273"/>
                  <a:pt x="833" y="273"/>
                </a:cubicBezTo>
                <a:cubicBezTo>
                  <a:pt x="706" y="51"/>
                  <a:pt x="706" y="51"/>
                  <a:pt x="706" y="51"/>
                </a:cubicBezTo>
                <a:cubicBezTo>
                  <a:pt x="689" y="21"/>
                  <a:pt x="644" y="0"/>
                  <a:pt x="606" y="0"/>
                </a:cubicBezTo>
                <a:cubicBezTo>
                  <a:pt x="595" y="0"/>
                  <a:pt x="595" y="0"/>
                  <a:pt x="595" y="0"/>
                </a:cubicBezTo>
                <a:cubicBezTo>
                  <a:pt x="505" y="0"/>
                  <a:pt x="505" y="0"/>
                  <a:pt x="505" y="0"/>
                </a:cubicBezTo>
                <a:cubicBezTo>
                  <a:pt x="385" y="0"/>
                  <a:pt x="385" y="0"/>
                  <a:pt x="385" y="0"/>
                </a:cubicBezTo>
                <a:cubicBezTo>
                  <a:pt x="296" y="0"/>
                  <a:pt x="296" y="0"/>
                  <a:pt x="296" y="0"/>
                </a:cubicBezTo>
                <a:cubicBezTo>
                  <a:pt x="284" y="0"/>
                  <a:pt x="284" y="0"/>
                  <a:pt x="284" y="0"/>
                </a:cubicBezTo>
                <a:cubicBezTo>
                  <a:pt x="246" y="0"/>
                  <a:pt x="202" y="21"/>
                  <a:pt x="185" y="51"/>
                </a:cubicBezTo>
                <a:cubicBezTo>
                  <a:pt x="58" y="273"/>
                  <a:pt x="58" y="273"/>
                  <a:pt x="58" y="273"/>
                </a:cubicBezTo>
                <a:cubicBezTo>
                  <a:pt x="58" y="274"/>
                  <a:pt x="59" y="274"/>
                  <a:pt x="59" y="274"/>
                </a:cubicBezTo>
                <a:cubicBezTo>
                  <a:pt x="23" y="296"/>
                  <a:pt x="0" y="336"/>
                  <a:pt x="0" y="382"/>
                </a:cubicBezTo>
                <a:cubicBezTo>
                  <a:pt x="0" y="492"/>
                  <a:pt x="0" y="492"/>
                  <a:pt x="0" y="492"/>
                </a:cubicBezTo>
                <a:cubicBezTo>
                  <a:pt x="68" y="492"/>
                  <a:pt x="68" y="492"/>
                  <a:pt x="68" y="492"/>
                </a:cubicBezTo>
                <a:cubicBezTo>
                  <a:pt x="68" y="556"/>
                  <a:pt x="68" y="556"/>
                  <a:pt x="68" y="556"/>
                </a:cubicBezTo>
                <a:cubicBezTo>
                  <a:pt x="68" y="591"/>
                  <a:pt x="98" y="620"/>
                  <a:pt x="134" y="620"/>
                </a:cubicBezTo>
                <a:cubicBezTo>
                  <a:pt x="170" y="620"/>
                  <a:pt x="200" y="591"/>
                  <a:pt x="200" y="556"/>
                </a:cubicBezTo>
                <a:cubicBezTo>
                  <a:pt x="200" y="492"/>
                  <a:pt x="200" y="492"/>
                  <a:pt x="200" y="492"/>
                </a:cubicBezTo>
                <a:cubicBezTo>
                  <a:pt x="385" y="492"/>
                  <a:pt x="385" y="492"/>
                  <a:pt x="385" y="492"/>
                </a:cubicBezTo>
                <a:cubicBezTo>
                  <a:pt x="505" y="492"/>
                  <a:pt x="505" y="492"/>
                  <a:pt x="505" y="492"/>
                </a:cubicBezTo>
                <a:cubicBezTo>
                  <a:pt x="696" y="492"/>
                  <a:pt x="696" y="492"/>
                  <a:pt x="696" y="492"/>
                </a:cubicBezTo>
                <a:cubicBezTo>
                  <a:pt x="696" y="556"/>
                  <a:pt x="696" y="556"/>
                  <a:pt x="696" y="556"/>
                </a:cubicBezTo>
                <a:cubicBezTo>
                  <a:pt x="696" y="591"/>
                  <a:pt x="726" y="620"/>
                  <a:pt x="762" y="620"/>
                </a:cubicBezTo>
                <a:cubicBezTo>
                  <a:pt x="798" y="620"/>
                  <a:pt x="828" y="591"/>
                  <a:pt x="828" y="556"/>
                </a:cubicBezTo>
                <a:cubicBezTo>
                  <a:pt x="828" y="492"/>
                  <a:pt x="828" y="492"/>
                  <a:pt x="828" y="492"/>
                </a:cubicBezTo>
                <a:cubicBezTo>
                  <a:pt x="896" y="492"/>
                  <a:pt x="896" y="492"/>
                  <a:pt x="896" y="492"/>
                </a:cubicBezTo>
                <a:cubicBezTo>
                  <a:pt x="896" y="382"/>
                  <a:pt x="896" y="382"/>
                  <a:pt x="896" y="382"/>
                </a:cubicBezTo>
                <a:cubicBezTo>
                  <a:pt x="896" y="336"/>
                  <a:pt x="870" y="296"/>
                  <a:pt x="835" y="273"/>
                </a:cubicBezTo>
                <a:close/>
                <a:moveTo>
                  <a:pt x="196" y="399"/>
                </a:moveTo>
                <a:cubicBezTo>
                  <a:pt x="189" y="428"/>
                  <a:pt x="163" y="449"/>
                  <a:pt x="132" y="449"/>
                </a:cubicBezTo>
                <a:cubicBezTo>
                  <a:pt x="97" y="449"/>
                  <a:pt x="68" y="420"/>
                  <a:pt x="68" y="385"/>
                </a:cubicBezTo>
                <a:cubicBezTo>
                  <a:pt x="68" y="349"/>
                  <a:pt x="97" y="320"/>
                  <a:pt x="132" y="320"/>
                </a:cubicBezTo>
                <a:cubicBezTo>
                  <a:pt x="142" y="320"/>
                  <a:pt x="152" y="322"/>
                  <a:pt x="160" y="326"/>
                </a:cubicBezTo>
                <a:cubicBezTo>
                  <a:pt x="182" y="337"/>
                  <a:pt x="197" y="359"/>
                  <a:pt x="197" y="385"/>
                </a:cubicBezTo>
                <a:cubicBezTo>
                  <a:pt x="197" y="389"/>
                  <a:pt x="197" y="394"/>
                  <a:pt x="196" y="399"/>
                </a:cubicBezTo>
                <a:close/>
                <a:moveTo>
                  <a:pt x="165" y="256"/>
                </a:moveTo>
                <a:cubicBezTo>
                  <a:pt x="246" y="113"/>
                  <a:pt x="246" y="113"/>
                  <a:pt x="246" y="113"/>
                </a:cubicBezTo>
                <a:cubicBezTo>
                  <a:pt x="260" y="90"/>
                  <a:pt x="295" y="72"/>
                  <a:pt x="325" y="72"/>
                </a:cubicBezTo>
                <a:cubicBezTo>
                  <a:pt x="334" y="72"/>
                  <a:pt x="334" y="72"/>
                  <a:pt x="334" y="72"/>
                </a:cubicBezTo>
                <a:cubicBezTo>
                  <a:pt x="556" y="72"/>
                  <a:pt x="556" y="72"/>
                  <a:pt x="556" y="72"/>
                </a:cubicBezTo>
                <a:cubicBezTo>
                  <a:pt x="565" y="72"/>
                  <a:pt x="565" y="72"/>
                  <a:pt x="565" y="72"/>
                </a:cubicBezTo>
                <a:cubicBezTo>
                  <a:pt x="595" y="72"/>
                  <a:pt x="630" y="90"/>
                  <a:pt x="644" y="113"/>
                </a:cubicBezTo>
                <a:cubicBezTo>
                  <a:pt x="725" y="256"/>
                  <a:pt x="725" y="256"/>
                  <a:pt x="725" y="256"/>
                </a:cubicBezTo>
                <a:lnTo>
                  <a:pt x="165" y="256"/>
                </a:lnTo>
                <a:close/>
                <a:moveTo>
                  <a:pt x="758" y="449"/>
                </a:moveTo>
                <a:cubicBezTo>
                  <a:pt x="727" y="449"/>
                  <a:pt x="701" y="428"/>
                  <a:pt x="695" y="399"/>
                </a:cubicBezTo>
                <a:cubicBezTo>
                  <a:pt x="694" y="394"/>
                  <a:pt x="693" y="389"/>
                  <a:pt x="693" y="385"/>
                </a:cubicBezTo>
                <a:cubicBezTo>
                  <a:pt x="693" y="359"/>
                  <a:pt x="708" y="337"/>
                  <a:pt x="730" y="326"/>
                </a:cubicBezTo>
                <a:cubicBezTo>
                  <a:pt x="739" y="322"/>
                  <a:pt x="748" y="320"/>
                  <a:pt x="758" y="320"/>
                </a:cubicBezTo>
                <a:cubicBezTo>
                  <a:pt x="794" y="320"/>
                  <a:pt x="823" y="349"/>
                  <a:pt x="823" y="385"/>
                </a:cubicBezTo>
                <a:cubicBezTo>
                  <a:pt x="823" y="420"/>
                  <a:pt x="794" y="449"/>
                  <a:pt x="758" y="4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2" name="Group 221">
            <a:extLst>
              <a:ext uri="{FF2B5EF4-FFF2-40B4-BE49-F238E27FC236}">
                <a16:creationId xmlns="" xmlns:a16="http://schemas.microsoft.com/office/drawing/2014/main" id="{C61D1482-2101-4435-B1CF-175EB5B977BC}"/>
              </a:ext>
            </a:extLst>
          </p:cNvPr>
          <p:cNvGrpSpPr/>
          <p:nvPr/>
        </p:nvGrpSpPr>
        <p:grpSpPr>
          <a:xfrm>
            <a:off x="2343915" y="3646940"/>
            <a:ext cx="283067" cy="279135"/>
            <a:chOff x="5978526" y="184151"/>
            <a:chExt cx="228600" cy="225425"/>
          </a:xfrm>
          <a:solidFill>
            <a:schemeClr val="tx1"/>
          </a:solidFill>
        </p:grpSpPr>
        <p:sp>
          <p:nvSpPr>
            <p:cNvPr id="223" name="Freeform 14">
              <a:extLst>
                <a:ext uri="{FF2B5EF4-FFF2-40B4-BE49-F238E27FC236}">
                  <a16:creationId xmlns="" xmlns:a16="http://schemas.microsoft.com/office/drawing/2014/main" id="{268F1EEB-DC84-4E24-9FC2-1E7A83E58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334963"/>
              <a:ext cx="74613" cy="74613"/>
            </a:xfrm>
            <a:custGeom>
              <a:avLst/>
              <a:gdLst>
                <a:gd name="T0" fmla="*/ 7 w 47"/>
                <a:gd name="T1" fmla="*/ 0 h 47"/>
                <a:gd name="T2" fmla="*/ 2 w 47"/>
                <a:gd name="T3" fmla="*/ 23 h 47"/>
                <a:gd name="T4" fmla="*/ 0 w 47"/>
                <a:gd name="T5" fmla="*/ 47 h 47"/>
                <a:gd name="T6" fmla="*/ 23 w 47"/>
                <a:gd name="T7" fmla="*/ 45 h 47"/>
                <a:gd name="T8" fmla="*/ 47 w 47"/>
                <a:gd name="T9" fmla="*/ 40 h 47"/>
                <a:gd name="T10" fmla="*/ 26 w 47"/>
                <a:gd name="T11" fmla="*/ 21 h 47"/>
                <a:gd name="T12" fmla="*/ 7 w 4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7">
                  <a:moveTo>
                    <a:pt x="7" y="0"/>
                  </a:moveTo>
                  <a:lnTo>
                    <a:pt x="2" y="23"/>
                  </a:lnTo>
                  <a:lnTo>
                    <a:pt x="0" y="47"/>
                  </a:lnTo>
                  <a:lnTo>
                    <a:pt x="23" y="45"/>
                  </a:lnTo>
                  <a:lnTo>
                    <a:pt x="47" y="40"/>
                  </a:lnTo>
                  <a:lnTo>
                    <a:pt x="26" y="2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15">
              <a:extLst>
                <a:ext uri="{FF2B5EF4-FFF2-40B4-BE49-F238E27FC236}">
                  <a16:creationId xmlns="" xmlns:a16="http://schemas.microsoft.com/office/drawing/2014/main" id="{9F94EFA5-6903-40AA-997E-7ABE0C096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51" y="217488"/>
              <a:ext cx="165100" cy="169863"/>
            </a:xfrm>
            <a:custGeom>
              <a:avLst/>
              <a:gdLst>
                <a:gd name="T0" fmla="*/ 38 w 104"/>
                <a:gd name="T1" fmla="*/ 95 h 107"/>
                <a:gd name="T2" fmla="*/ 33 w 104"/>
                <a:gd name="T3" fmla="*/ 88 h 107"/>
                <a:gd name="T4" fmla="*/ 92 w 104"/>
                <a:gd name="T5" fmla="*/ 29 h 107"/>
                <a:gd name="T6" fmla="*/ 78 w 104"/>
                <a:gd name="T7" fmla="*/ 15 h 107"/>
                <a:gd name="T8" fmla="*/ 19 w 104"/>
                <a:gd name="T9" fmla="*/ 74 h 107"/>
                <a:gd name="T10" fmla="*/ 12 w 104"/>
                <a:gd name="T11" fmla="*/ 67 h 107"/>
                <a:gd name="T12" fmla="*/ 71 w 104"/>
                <a:gd name="T13" fmla="*/ 7 h 107"/>
                <a:gd name="T14" fmla="*/ 66 w 104"/>
                <a:gd name="T15" fmla="*/ 0 h 107"/>
                <a:gd name="T16" fmla="*/ 0 w 104"/>
                <a:gd name="T17" fmla="*/ 67 h 107"/>
                <a:gd name="T18" fmla="*/ 38 w 104"/>
                <a:gd name="T19" fmla="*/ 107 h 107"/>
                <a:gd name="T20" fmla="*/ 104 w 104"/>
                <a:gd name="T21" fmla="*/ 41 h 107"/>
                <a:gd name="T22" fmla="*/ 99 w 104"/>
                <a:gd name="T23" fmla="*/ 33 h 107"/>
                <a:gd name="T24" fmla="*/ 38 w 104"/>
                <a:gd name="T25" fmla="*/ 9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07">
                  <a:moveTo>
                    <a:pt x="38" y="95"/>
                  </a:moveTo>
                  <a:lnTo>
                    <a:pt x="33" y="88"/>
                  </a:lnTo>
                  <a:lnTo>
                    <a:pt x="92" y="29"/>
                  </a:lnTo>
                  <a:lnTo>
                    <a:pt x="78" y="15"/>
                  </a:lnTo>
                  <a:lnTo>
                    <a:pt x="19" y="74"/>
                  </a:lnTo>
                  <a:lnTo>
                    <a:pt x="12" y="67"/>
                  </a:lnTo>
                  <a:lnTo>
                    <a:pt x="71" y="7"/>
                  </a:lnTo>
                  <a:lnTo>
                    <a:pt x="66" y="0"/>
                  </a:lnTo>
                  <a:lnTo>
                    <a:pt x="0" y="67"/>
                  </a:lnTo>
                  <a:lnTo>
                    <a:pt x="38" y="107"/>
                  </a:lnTo>
                  <a:lnTo>
                    <a:pt x="104" y="41"/>
                  </a:lnTo>
                  <a:lnTo>
                    <a:pt x="99" y="33"/>
                  </a:lnTo>
                  <a:lnTo>
                    <a:pt x="38" y="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16">
              <a:extLst>
                <a:ext uri="{FF2B5EF4-FFF2-40B4-BE49-F238E27FC236}">
                  <a16:creationId xmlns="" xmlns:a16="http://schemas.microsoft.com/office/drawing/2014/main" id="{7FBF70F7-58C6-4A12-B533-13AEF57BA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6638" y="184151"/>
              <a:ext cx="90488" cy="90488"/>
            </a:xfrm>
            <a:custGeom>
              <a:avLst/>
              <a:gdLst>
                <a:gd name="T0" fmla="*/ 22 w 24"/>
                <a:gd name="T1" fmla="*/ 12 h 24"/>
                <a:gd name="T2" fmla="*/ 11 w 24"/>
                <a:gd name="T3" fmla="*/ 1 h 24"/>
                <a:gd name="T4" fmla="*/ 5 w 24"/>
                <a:gd name="T5" fmla="*/ 1 h 24"/>
                <a:gd name="T6" fmla="*/ 5 w 24"/>
                <a:gd name="T7" fmla="*/ 1 h 24"/>
                <a:gd name="T8" fmla="*/ 5 w 24"/>
                <a:gd name="T9" fmla="*/ 1 h 24"/>
                <a:gd name="T10" fmla="*/ 0 w 24"/>
                <a:gd name="T11" fmla="*/ 7 h 24"/>
                <a:gd name="T12" fmla="*/ 17 w 24"/>
                <a:gd name="T13" fmla="*/ 24 h 24"/>
                <a:gd name="T14" fmla="*/ 22 w 24"/>
                <a:gd name="T15" fmla="*/ 18 h 24"/>
                <a:gd name="T16" fmla="*/ 22 w 24"/>
                <a:gd name="T17" fmla="*/ 18 h 24"/>
                <a:gd name="T18" fmla="*/ 22 w 24"/>
                <a:gd name="T19" fmla="*/ 18 h 24"/>
                <a:gd name="T20" fmla="*/ 22 w 24"/>
                <a:gd name="T2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4">
                  <a:moveTo>
                    <a:pt x="22" y="1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6"/>
                    <a:pt x="24" y="14"/>
                    <a:pt x="2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6" name="Freeform 17">
            <a:extLst>
              <a:ext uri="{FF2B5EF4-FFF2-40B4-BE49-F238E27FC236}">
                <a16:creationId xmlns="" xmlns:a16="http://schemas.microsoft.com/office/drawing/2014/main" id="{AFAE8479-7781-49F4-939D-AE5119D1CF5A}"/>
              </a:ext>
            </a:extLst>
          </p:cNvPr>
          <p:cNvSpPr>
            <a:spLocks/>
          </p:cNvSpPr>
          <p:nvPr/>
        </p:nvSpPr>
        <p:spPr bwMode="auto">
          <a:xfrm>
            <a:off x="4822761" y="3657466"/>
            <a:ext cx="299021" cy="258084"/>
          </a:xfrm>
          <a:custGeom>
            <a:avLst/>
            <a:gdLst>
              <a:gd name="T0" fmla="*/ 19 w 71"/>
              <a:gd name="T1" fmla="*/ 61 h 61"/>
              <a:gd name="T2" fmla="*/ 12 w 71"/>
              <a:gd name="T3" fmla="*/ 57 h 61"/>
              <a:gd name="T4" fmla="*/ 12 w 71"/>
              <a:gd name="T5" fmla="*/ 57 h 61"/>
              <a:gd name="T6" fmla="*/ 12 w 71"/>
              <a:gd name="T7" fmla="*/ 35 h 61"/>
              <a:gd name="T8" fmla="*/ 30 w 71"/>
              <a:gd name="T9" fmla="*/ 18 h 61"/>
              <a:gd name="T10" fmla="*/ 41 w 71"/>
              <a:gd name="T11" fmla="*/ 6 h 61"/>
              <a:gd name="T12" fmla="*/ 61 w 71"/>
              <a:gd name="T13" fmla="*/ 8 h 61"/>
              <a:gd name="T14" fmla="*/ 68 w 71"/>
              <a:gd name="T15" fmla="*/ 30 h 61"/>
              <a:gd name="T16" fmla="*/ 42 w 71"/>
              <a:gd name="T17" fmla="*/ 57 h 61"/>
              <a:gd name="T18" fmla="*/ 37 w 71"/>
              <a:gd name="T19" fmla="*/ 57 h 61"/>
              <a:gd name="T20" fmla="*/ 37 w 71"/>
              <a:gd name="T21" fmla="*/ 53 h 61"/>
              <a:gd name="T22" fmla="*/ 63 w 71"/>
              <a:gd name="T23" fmla="*/ 27 h 61"/>
              <a:gd name="T24" fmla="*/ 57 w 71"/>
              <a:gd name="T25" fmla="*/ 13 h 61"/>
              <a:gd name="T26" fmla="*/ 45 w 71"/>
              <a:gd name="T27" fmla="*/ 10 h 61"/>
              <a:gd name="T28" fmla="*/ 34 w 71"/>
              <a:gd name="T29" fmla="*/ 22 h 61"/>
              <a:gd name="T30" fmla="*/ 16 w 71"/>
              <a:gd name="T31" fmla="*/ 39 h 61"/>
              <a:gd name="T32" fmla="*/ 16 w 71"/>
              <a:gd name="T33" fmla="*/ 53 h 61"/>
              <a:gd name="T34" fmla="*/ 16 w 71"/>
              <a:gd name="T35" fmla="*/ 53 h 61"/>
              <a:gd name="T36" fmla="*/ 23 w 71"/>
              <a:gd name="T37" fmla="*/ 53 h 61"/>
              <a:gd name="T38" fmla="*/ 28 w 71"/>
              <a:gd name="T39" fmla="*/ 48 h 61"/>
              <a:gd name="T40" fmla="*/ 48 w 71"/>
              <a:gd name="T41" fmla="*/ 28 h 61"/>
              <a:gd name="T42" fmla="*/ 49 w 71"/>
              <a:gd name="T43" fmla="*/ 24 h 61"/>
              <a:gd name="T44" fmla="*/ 44 w 71"/>
              <a:gd name="T45" fmla="*/ 26 h 61"/>
              <a:gd name="T46" fmla="*/ 25 w 71"/>
              <a:gd name="T47" fmla="*/ 45 h 61"/>
              <a:gd name="T48" fmla="*/ 21 w 71"/>
              <a:gd name="T49" fmla="*/ 45 h 61"/>
              <a:gd name="T50" fmla="*/ 21 w 71"/>
              <a:gd name="T51" fmla="*/ 41 h 61"/>
              <a:gd name="T52" fmla="*/ 40 w 71"/>
              <a:gd name="T53" fmla="*/ 22 h 61"/>
              <a:gd name="T54" fmla="*/ 53 w 71"/>
              <a:gd name="T55" fmla="*/ 20 h 61"/>
              <a:gd name="T56" fmla="*/ 52 w 71"/>
              <a:gd name="T57" fmla="*/ 32 h 61"/>
              <a:gd name="T58" fmla="*/ 32 w 71"/>
              <a:gd name="T59" fmla="*/ 52 h 61"/>
              <a:gd name="T60" fmla="*/ 27 w 71"/>
              <a:gd name="T61" fmla="*/ 57 h 61"/>
              <a:gd name="T62" fmla="*/ 19 w 71"/>
              <a:gd name="T6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" h="61">
                <a:moveTo>
                  <a:pt x="19" y="61"/>
                </a:moveTo>
                <a:cubicBezTo>
                  <a:pt x="17" y="61"/>
                  <a:pt x="15" y="60"/>
                  <a:pt x="12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0" y="55"/>
                  <a:pt x="0" y="47"/>
                  <a:pt x="12" y="35"/>
                </a:cubicBezTo>
                <a:cubicBezTo>
                  <a:pt x="17" y="31"/>
                  <a:pt x="23" y="24"/>
                  <a:pt x="30" y="18"/>
                </a:cubicBezTo>
                <a:cubicBezTo>
                  <a:pt x="33" y="14"/>
                  <a:pt x="37" y="10"/>
                  <a:pt x="41" y="6"/>
                </a:cubicBezTo>
                <a:cubicBezTo>
                  <a:pt x="48" y="0"/>
                  <a:pt x="53" y="1"/>
                  <a:pt x="61" y="8"/>
                </a:cubicBezTo>
                <a:cubicBezTo>
                  <a:pt x="70" y="17"/>
                  <a:pt x="71" y="26"/>
                  <a:pt x="68" y="30"/>
                </a:cubicBezTo>
                <a:cubicBezTo>
                  <a:pt x="62" y="36"/>
                  <a:pt x="42" y="56"/>
                  <a:pt x="42" y="57"/>
                </a:cubicBezTo>
                <a:cubicBezTo>
                  <a:pt x="40" y="58"/>
                  <a:pt x="39" y="58"/>
                  <a:pt x="37" y="57"/>
                </a:cubicBezTo>
                <a:cubicBezTo>
                  <a:pt x="36" y="56"/>
                  <a:pt x="36" y="54"/>
                  <a:pt x="37" y="53"/>
                </a:cubicBezTo>
                <a:cubicBezTo>
                  <a:pt x="38" y="53"/>
                  <a:pt x="58" y="32"/>
                  <a:pt x="63" y="27"/>
                </a:cubicBezTo>
                <a:cubicBezTo>
                  <a:pt x="64" y="25"/>
                  <a:pt x="65" y="20"/>
                  <a:pt x="57" y="13"/>
                </a:cubicBezTo>
                <a:cubicBezTo>
                  <a:pt x="52" y="8"/>
                  <a:pt x="51" y="5"/>
                  <a:pt x="45" y="10"/>
                </a:cubicBezTo>
                <a:cubicBezTo>
                  <a:pt x="41" y="14"/>
                  <a:pt x="37" y="18"/>
                  <a:pt x="34" y="22"/>
                </a:cubicBezTo>
                <a:cubicBezTo>
                  <a:pt x="27" y="28"/>
                  <a:pt x="21" y="35"/>
                  <a:pt x="16" y="39"/>
                </a:cubicBezTo>
                <a:cubicBezTo>
                  <a:pt x="9" y="47"/>
                  <a:pt x="13" y="51"/>
                  <a:pt x="16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8" y="55"/>
                  <a:pt x="20" y="56"/>
                  <a:pt x="23" y="53"/>
                </a:cubicBezTo>
                <a:cubicBezTo>
                  <a:pt x="24" y="52"/>
                  <a:pt x="26" y="50"/>
                  <a:pt x="28" y="48"/>
                </a:cubicBezTo>
                <a:cubicBezTo>
                  <a:pt x="34" y="42"/>
                  <a:pt x="46" y="31"/>
                  <a:pt x="48" y="28"/>
                </a:cubicBezTo>
                <a:cubicBezTo>
                  <a:pt x="49" y="27"/>
                  <a:pt x="50" y="25"/>
                  <a:pt x="49" y="24"/>
                </a:cubicBezTo>
                <a:cubicBezTo>
                  <a:pt x="47" y="23"/>
                  <a:pt x="45" y="25"/>
                  <a:pt x="44" y="26"/>
                </a:cubicBezTo>
                <a:cubicBezTo>
                  <a:pt x="36" y="35"/>
                  <a:pt x="25" y="45"/>
                  <a:pt x="25" y="45"/>
                </a:cubicBezTo>
                <a:cubicBezTo>
                  <a:pt x="24" y="46"/>
                  <a:pt x="22" y="46"/>
                  <a:pt x="21" y="45"/>
                </a:cubicBezTo>
                <a:cubicBezTo>
                  <a:pt x="20" y="44"/>
                  <a:pt x="20" y="42"/>
                  <a:pt x="21" y="41"/>
                </a:cubicBezTo>
                <a:cubicBezTo>
                  <a:pt x="21" y="41"/>
                  <a:pt x="32" y="31"/>
                  <a:pt x="40" y="22"/>
                </a:cubicBezTo>
                <a:cubicBezTo>
                  <a:pt x="45" y="17"/>
                  <a:pt x="50" y="17"/>
                  <a:pt x="53" y="20"/>
                </a:cubicBezTo>
                <a:cubicBezTo>
                  <a:pt x="56" y="23"/>
                  <a:pt x="55" y="28"/>
                  <a:pt x="52" y="32"/>
                </a:cubicBezTo>
                <a:cubicBezTo>
                  <a:pt x="50" y="35"/>
                  <a:pt x="41" y="43"/>
                  <a:pt x="32" y="52"/>
                </a:cubicBezTo>
                <a:cubicBezTo>
                  <a:pt x="30" y="54"/>
                  <a:pt x="28" y="56"/>
                  <a:pt x="27" y="57"/>
                </a:cubicBezTo>
                <a:cubicBezTo>
                  <a:pt x="25" y="60"/>
                  <a:pt x="22" y="61"/>
                  <a:pt x="19" y="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7" name="Group 226">
            <a:extLst>
              <a:ext uri="{FF2B5EF4-FFF2-40B4-BE49-F238E27FC236}">
                <a16:creationId xmlns="" xmlns:a16="http://schemas.microsoft.com/office/drawing/2014/main" id="{6DB2ABF4-E789-47AC-BF3C-F2F094CBE761}"/>
              </a:ext>
            </a:extLst>
          </p:cNvPr>
          <p:cNvGrpSpPr/>
          <p:nvPr/>
        </p:nvGrpSpPr>
        <p:grpSpPr>
          <a:xfrm>
            <a:off x="3973814" y="4255005"/>
            <a:ext cx="319622" cy="348565"/>
            <a:chOff x="9217025" y="1244600"/>
            <a:chExt cx="403225" cy="439738"/>
          </a:xfrm>
          <a:solidFill>
            <a:schemeClr val="tx1"/>
          </a:solidFill>
        </p:grpSpPr>
        <p:sp>
          <p:nvSpPr>
            <p:cNvPr id="228" name="Rectangle 5">
              <a:extLst>
                <a:ext uri="{FF2B5EF4-FFF2-40B4-BE49-F238E27FC236}">
                  <a16:creationId xmlns="" xmlns:a16="http://schemas.microsoft.com/office/drawing/2014/main" id="{7F14C897-E247-4915-8E06-B61734427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8938" y="1422400"/>
              <a:ext cx="46038" cy="46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Rectangle 6">
              <a:extLst>
                <a:ext uri="{FF2B5EF4-FFF2-40B4-BE49-F238E27FC236}">
                  <a16:creationId xmlns="" xmlns:a16="http://schemas.microsoft.com/office/drawing/2014/main" id="{A3A4685A-41DF-466A-AB26-C69DCDB3D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8938" y="1498600"/>
              <a:ext cx="46038" cy="46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Rectangle 7">
              <a:extLst>
                <a:ext uri="{FF2B5EF4-FFF2-40B4-BE49-F238E27FC236}">
                  <a16:creationId xmlns="" xmlns:a16="http://schemas.microsoft.com/office/drawing/2014/main" id="{EE29E71A-CDE6-4905-90A0-D5690427A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8938" y="1576388"/>
              <a:ext cx="46038" cy="46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Rectangle 8">
              <a:extLst>
                <a:ext uri="{FF2B5EF4-FFF2-40B4-BE49-F238E27FC236}">
                  <a16:creationId xmlns="" xmlns:a16="http://schemas.microsoft.com/office/drawing/2014/main" id="{EB0A7F7B-EFCD-4EB2-95D9-8C35137F2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6725" y="1452563"/>
              <a:ext cx="201613" cy="15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Rectangle 9">
              <a:extLst>
                <a:ext uri="{FF2B5EF4-FFF2-40B4-BE49-F238E27FC236}">
                  <a16:creationId xmlns="" xmlns:a16="http://schemas.microsoft.com/office/drawing/2014/main" id="{1DCF76EA-4B3C-42F9-8585-03150A87E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6725" y="1530350"/>
              <a:ext cx="201613" cy="14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Rectangle 10">
              <a:extLst>
                <a:ext uri="{FF2B5EF4-FFF2-40B4-BE49-F238E27FC236}">
                  <a16:creationId xmlns="" xmlns:a16="http://schemas.microsoft.com/office/drawing/2014/main" id="{56131CF3-0183-4A62-AD94-7A9DB81A5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6725" y="1606550"/>
              <a:ext cx="201613" cy="15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11">
              <a:extLst>
                <a:ext uri="{FF2B5EF4-FFF2-40B4-BE49-F238E27FC236}">
                  <a16:creationId xmlns="" xmlns:a16="http://schemas.microsoft.com/office/drawing/2014/main" id="{4CD14A2B-2B3B-468C-BDFD-2DE45A8D5C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17025" y="1290638"/>
              <a:ext cx="403225" cy="393700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12">
              <a:extLst>
                <a:ext uri="{FF2B5EF4-FFF2-40B4-BE49-F238E27FC236}">
                  <a16:creationId xmlns="" xmlns:a16="http://schemas.microsoft.com/office/drawing/2014/main" id="{D0C72621-1A3A-4C76-AC7D-E330B5038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13">
              <a:extLst>
                <a:ext uri="{FF2B5EF4-FFF2-40B4-BE49-F238E27FC236}">
                  <a16:creationId xmlns="" xmlns:a16="http://schemas.microsoft.com/office/drawing/2014/main" id="{B8ACA267-FC15-4592-9D0C-EADCB0701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425" y="1244600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7" name="Freeform 25">
            <a:extLst>
              <a:ext uri="{FF2B5EF4-FFF2-40B4-BE49-F238E27FC236}">
                <a16:creationId xmlns="" xmlns:a16="http://schemas.microsoft.com/office/drawing/2014/main" id="{5BDF6115-A8DB-495B-8803-9BE4FE3236AC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3175404" y="4282143"/>
            <a:ext cx="216582" cy="321025"/>
          </a:xfrm>
          <a:custGeom>
            <a:avLst/>
            <a:gdLst>
              <a:gd name="T0" fmla="*/ 163 w 164"/>
              <a:gd name="T1" fmla="*/ 109 h 244"/>
              <a:gd name="T2" fmla="*/ 125 w 164"/>
              <a:gd name="T3" fmla="*/ 46 h 244"/>
              <a:gd name="T4" fmla="*/ 143 w 164"/>
              <a:gd name="T5" fmla="*/ 9 h 244"/>
              <a:gd name="T6" fmla="*/ 143 w 164"/>
              <a:gd name="T7" fmla="*/ 3 h 244"/>
              <a:gd name="T8" fmla="*/ 138 w 164"/>
              <a:gd name="T9" fmla="*/ 0 h 244"/>
              <a:gd name="T10" fmla="*/ 22 w 164"/>
              <a:gd name="T11" fmla="*/ 0 h 244"/>
              <a:gd name="T12" fmla="*/ 17 w 164"/>
              <a:gd name="T13" fmla="*/ 3 h 244"/>
              <a:gd name="T14" fmla="*/ 17 w 164"/>
              <a:gd name="T15" fmla="*/ 9 h 244"/>
              <a:gd name="T16" fmla="*/ 39 w 164"/>
              <a:gd name="T17" fmla="*/ 46 h 244"/>
              <a:gd name="T18" fmla="*/ 2 w 164"/>
              <a:gd name="T19" fmla="*/ 109 h 244"/>
              <a:gd name="T20" fmla="*/ 1 w 164"/>
              <a:gd name="T21" fmla="*/ 114 h 244"/>
              <a:gd name="T22" fmla="*/ 61 w 164"/>
              <a:gd name="T23" fmla="*/ 241 h 244"/>
              <a:gd name="T24" fmla="*/ 66 w 164"/>
              <a:gd name="T25" fmla="*/ 244 h 244"/>
              <a:gd name="T26" fmla="*/ 98 w 164"/>
              <a:gd name="T27" fmla="*/ 244 h 244"/>
              <a:gd name="T28" fmla="*/ 103 w 164"/>
              <a:gd name="T29" fmla="*/ 241 h 244"/>
              <a:gd name="T30" fmla="*/ 163 w 164"/>
              <a:gd name="T31" fmla="*/ 114 h 244"/>
              <a:gd name="T32" fmla="*/ 163 w 164"/>
              <a:gd name="T33" fmla="*/ 109 h 244"/>
              <a:gd name="T34" fmla="*/ 128 w 164"/>
              <a:gd name="T35" fmla="*/ 12 h 244"/>
              <a:gd name="T36" fmla="*/ 114 w 164"/>
              <a:gd name="T37" fmla="*/ 40 h 244"/>
              <a:gd name="T38" fmla="*/ 49 w 164"/>
              <a:gd name="T39" fmla="*/ 40 h 244"/>
              <a:gd name="T40" fmla="*/ 33 w 164"/>
              <a:gd name="T41" fmla="*/ 12 h 244"/>
              <a:gd name="T42" fmla="*/ 128 w 164"/>
              <a:gd name="T43" fmla="*/ 12 h 244"/>
              <a:gd name="T44" fmla="*/ 82 w 164"/>
              <a:gd name="T45" fmla="*/ 120 h 244"/>
              <a:gd name="T46" fmla="*/ 68 w 164"/>
              <a:gd name="T47" fmla="*/ 106 h 244"/>
              <a:gd name="T48" fmla="*/ 82 w 164"/>
              <a:gd name="T49" fmla="*/ 92 h 244"/>
              <a:gd name="T50" fmla="*/ 96 w 164"/>
              <a:gd name="T51" fmla="*/ 106 h 244"/>
              <a:gd name="T52" fmla="*/ 82 w 164"/>
              <a:gd name="T53" fmla="*/ 120 h 244"/>
              <a:gd name="T54" fmla="*/ 94 w 164"/>
              <a:gd name="T55" fmla="*/ 232 h 244"/>
              <a:gd name="T56" fmla="*/ 88 w 164"/>
              <a:gd name="T57" fmla="*/ 232 h 244"/>
              <a:gd name="T58" fmla="*/ 88 w 164"/>
              <a:gd name="T59" fmla="*/ 131 h 244"/>
              <a:gd name="T60" fmla="*/ 108 w 164"/>
              <a:gd name="T61" fmla="*/ 106 h 244"/>
              <a:gd name="T62" fmla="*/ 82 w 164"/>
              <a:gd name="T63" fmla="*/ 80 h 244"/>
              <a:gd name="T64" fmla="*/ 56 w 164"/>
              <a:gd name="T65" fmla="*/ 106 h 244"/>
              <a:gd name="T66" fmla="*/ 76 w 164"/>
              <a:gd name="T67" fmla="*/ 131 h 244"/>
              <a:gd name="T68" fmla="*/ 76 w 164"/>
              <a:gd name="T69" fmla="*/ 232 h 244"/>
              <a:gd name="T70" fmla="*/ 70 w 164"/>
              <a:gd name="T71" fmla="*/ 232 h 244"/>
              <a:gd name="T72" fmla="*/ 13 w 164"/>
              <a:gd name="T73" fmla="*/ 112 h 244"/>
              <a:gd name="T74" fmla="*/ 49 w 164"/>
              <a:gd name="T75" fmla="*/ 52 h 244"/>
              <a:gd name="T76" fmla="*/ 115 w 164"/>
              <a:gd name="T77" fmla="*/ 52 h 244"/>
              <a:gd name="T78" fmla="*/ 151 w 164"/>
              <a:gd name="T79" fmla="*/ 112 h 244"/>
              <a:gd name="T80" fmla="*/ 94 w 164"/>
              <a:gd name="T81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" h="244">
                <a:moveTo>
                  <a:pt x="163" y="109"/>
                </a:moveTo>
                <a:cubicBezTo>
                  <a:pt x="125" y="46"/>
                  <a:pt x="125" y="46"/>
                  <a:pt x="125" y="46"/>
                </a:cubicBezTo>
                <a:cubicBezTo>
                  <a:pt x="143" y="9"/>
                  <a:pt x="143" y="9"/>
                  <a:pt x="143" y="9"/>
                </a:cubicBezTo>
                <a:cubicBezTo>
                  <a:pt x="144" y="7"/>
                  <a:pt x="144" y="5"/>
                  <a:pt x="143" y="3"/>
                </a:cubicBezTo>
                <a:cubicBezTo>
                  <a:pt x="142" y="1"/>
                  <a:pt x="140" y="0"/>
                  <a:pt x="1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5"/>
                  <a:pt x="16" y="7"/>
                  <a:pt x="17" y="9"/>
                </a:cubicBezTo>
                <a:cubicBezTo>
                  <a:pt x="39" y="46"/>
                  <a:pt x="39" y="46"/>
                  <a:pt x="39" y="46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11"/>
                  <a:pt x="0" y="113"/>
                  <a:pt x="1" y="114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62" y="243"/>
                  <a:pt x="64" y="244"/>
                  <a:pt x="66" y="244"/>
                </a:cubicBezTo>
                <a:cubicBezTo>
                  <a:pt x="98" y="244"/>
                  <a:pt x="98" y="244"/>
                  <a:pt x="98" y="244"/>
                </a:cubicBezTo>
                <a:cubicBezTo>
                  <a:pt x="100" y="244"/>
                  <a:pt x="102" y="243"/>
                  <a:pt x="103" y="241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4" y="113"/>
                  <a:pt x="164" y="111"/>
                  <a:pt x="163" y="109"/>
                </a:cubicBezTo>
                <a:close/>
                <a:moveTo>
                  <a:pt x="128" y="12"/>
                </a:moveTo>
                <a:cubicBezTo>
                  <a:pt x="114" y="40"/>
                  <a:pt x="114" y="40"/>
                  <a:pt x="11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33" y="12"/>
                  <a:pt x="33" y="12"/>
                  <a:pt x="33" y="12"/>
                </a:cubicBezTo>
                <a:lnTo>
                  <a:pt x="128" y="12"/>
                </a:lnTo>
                <a:close/>
                <a:moveTo>
                  <a:pt x="82" y="120"/>
                </a:moveTo>
                <a:cubicBezTo>
                  <a:pt x="74" y="120"/>
                  <a:pt x="68" y="114"/>
                  <a:pt x="68" y="106"/>
                </a:cubicBezTo>
                <a:cubicBezTo>
                  <a:pt x="68" y="98"/>
                  <a:pt x="74" y="92"/>
                  <a:pt x="82" y="92"/>
                </a:cubicBezTo>
                <a:cubicBezTo>
                  <a:pt x="90" y="92"/>
                  <a:pt x="96" y="98"/>
                  <a:pt x="96" y="106"/>
                </a:cubicBezTo>
                <a:cubicBezTo>
                  <a:pt x="96" y="114"/>
                  <a:pt x="90" y="120"/>
                  <a:pt x="82" y="120"/>
                </a:cubicBezTo>
                <a:close/>
                <a:moveTo>
                  <a:pt x="94" y="232"/>
                </a:moveTo>
                <a:cubicBezTo>
                  <a:pt x="88" y="232"/>
                  <a:pt x="88" y="232"/>
                  <a:pt x="88" y="232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9" y="129"/>
                  <a:pt x="108" y="118"/>
                  <a:pt x="108" y="106"/>
                </a:cubicBezTo>
                <a:cubicBezTo>
                  <a:pt x="108" y="92"/>
                  <a:pt x="96" y="80"/>
                  <a:pt x="82" y="80"/>
                </a:cubicBezTo>
                <a:cubicBezTo>
                  <a:pt x="68" y="80"/>
                  <a:pt x="56" y="92"/>
                  <a:pt x="56" y="106"/>
                </a:cubicBezTo>
                <a:cubicBezTo>
                  <a:pt x="56" y="118"/>
                  <a:pt x="65" y="129"/>
                  <a:pt x="76" y="13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49" y="52"/>
                  <a:pt x="49" y="52"/>
                  <a:pt x="49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51" y="112"/>
                  <a:pt x="151" y="112"/>
                  <a:pt x="151" y="112"/>
                </a:cubicBezTo>
                <a:lnTo>
                  <a:pt x="94" y="2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38" name="Group 237">
            <a:extLst>
              <a:ext uri="{FF2B5EF4-FFF2-40B4-BE49-F238E27FC236}">
                <a16:creationId xmlns="" xmlns:a16="http://schemas.microsoft.com/office/drawing/2014/main" id="{CE0BA76A-A7F8-45D9-A73A-860C58C7EBD6}"/>
              </a:ext>
            </a:extLst>
          </p:cNvPr>
          <p:cNvGrpSpPr/>
          <p:nvPr/>
        </p:nvGrpSpPr>
        <p:grpSpPr>
          <a:xfrm>
            <a:off x="5617987" y="4247909"/>
            <a:ext cx="321088" cy="262504"/>
            <a:chOff x="8497888" y="1333500"/>
            <a:chExt cx="452438" cy="369888"/>
          </a:xfrm>
          <a:solidFill>
            <a:schemeClr val="tx1"/>
          </a:solidFill>
        </p:grpSpPr>
        <p:sp>
          <p:nvSpPr>
            <p:cNvPr id="239" name="Freeform 17">
              <a:extLst>
                <a:ext uri="{FF2B5EF4-FFF2-40B4-BE49-F238E27FC236}">
                  <a16:creationId xmlns="" xmlns:a16="http://schemas.microsoft.com/office/drawing/2014/main" id="{72F441E1-A9AE-4868-991A-D41F968759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7888" y="1333500"/>
              <a:ext cx="452438" cy="369888"/>
            </a:xfrm>
            <a:custGeom>
              <a:avLst/>
              <a:gdLst>
                <a:gd name="T0" fmla="*/ 112 w 120"/>
                <a:gd name="T1" fmla="*/ 16 h 96"/>
                <a:gd name="T2" fmla="*/ 59 w 120"/>
                <a:gd name="T3" fmla="*/ 16 h 96"/>
                <a:gd name="T4" fmla="*/ 56 w 120"/>
                <a:gd name="T5" fmla="*/ 7 h 96"/>
                <a:gd name="T6" fmla="*/ 48 w 120"/>
                <a:gd name="T7" fmla="*/ 0 h 96"/>
                <a:gd name="T8" fmla="*/ 16 w 120"/>
                <a:gd name="T9" fmla="*/ 0 h 96"/>
                <a:gd name="T10" fmla="*/ 8 w 120"/>
                <a:gd name="T11" fmla="*/ 7 h 96"/>
                <a:gd name="T12" fmla="*/ 5 w 120"/>
                <a:gd name="T13" fmla="*/ 17 h 96"/>
                <a:gd name="T14" fmla="*/ 0 w 120"/>
                <a:gd name="T15" fmla="*/ 24 h 96"/>
                <a:gd name="T16" fmla="*/ 4 w 120"/>
                <a:gd name="T17" fmla="*/ 88 h 96"/>
                <a:gd name="T18" fmla="*/ 12 w 120"/>
                <a:gd name="T19" fmla="*/ 96 h 96"/>
                <a:gd name="T20" fmla="*/ 108 w 120"/>
                <a:gd name="T21" fmla="*/ 96 h 96"/>
                <a:gd name="T22" fmla="*/ 116 w 120"/>
                <a:gd name="T23" fmla="*/ 88 h 96"/>
                <a:gd name="T24" fmla="*/ 120 w 120"/>
                <a:gd name="T25" fmla="*/ 24 h 96"/>
                <a:gd name="T26" fmla="*/ 112 w 120"/>
                <a:gd name="T27" fmla="*/ 16 h 96"/>
                <a:gd name="T28" fmla="*/ 16 w 120"/>
                <a:gd name="T29" fmla="*/ 9 h 96"/>
                <a:gd name="T30" fmla="*/ 16 w 120"/>
                <a:gd name="T31" fmla="*/ 8 h 96"/>
                <a:gd name="T32" fmla="*/ 48 w 120"/>
                <a:gd name="T33" fmla="*/ 8 h 96"/>
                <a:gd name="T34" fmla="*/ 48 w 120"/>
                <a:gd name="T35" fmla="*/ 9 h 96"/>
                <a:gd name="T36" fmla="*/ 52 w 120"/>
                <a:gd name="T37" fmla="*/ 20 h 96"/>
                <a:gd name="T38" fmla="*/ 12 w 120"/>
                <a:gd name="T39" fmla="*/ 20 h 96"/>
                <a:gd name="T40" fmla="*/ 16 w 120"/>
                <a:gd name="T41" fmla="*/ 9 h 96"/>
                <a:gd name="T42" fmla="*/ 108 w 120"/>
                <a:gd name="T43" fmla="*/ 88 h 96"/>
                <a:gd name="T44" fmla="*/ 12 w 120"/>
                <a:gd name="T45" fmla="*/ 88 h 96"/>
                <a:gd name="T46" fmla="*/ 8 w 120"/>
                <a:gd name="T47" fmla="*/ 24 h 96"/>
                <a:gd name="T48" fmla="*/ 8 w 120"/>
                <a:gd name="T49" fmla="*/ 24 h 96"/>
                <a:gd name="T50" fmla="*/ 56 w 120"/>
                <a:gd name="T51" fmla="*/ 24 h 96"/>
                <a:gd name="T52" fmla="*/ 112 w 120"/>
                <a:gd name="T53" fmla="*/ 24 h 96"/>
                <a:gd name="T54" fmla="*/ 108 w 120"/>
                <a:gd name="T55" fmla="*/ 8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0" h="96">
                  <a:moveTo>
                    <a:pt x="112" y="16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2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3"/>
                    <a:pt x="8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2" y="18"/>
                    <a:pt x="0" y="21"/>
                    <a:pt x="0" y="24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92"/>
                    <a:pt x="8" y="96"/>
                    <a:pt x="12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12" y="96"/>
                    <a:pt x="116" y="92"/>
                    <a:pt x="116" y="88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20"/>
                    <a:pt x="116" y="16"/>
                    <a:pt x="112" y="16"/>
                  </a:cubicBezTo>
                  <a:close/>
                  <a:moveTo>
                    <a:pt x="16" y="9"/>
                  </a:moveTo>
                  <a:cubicBezTo>
                    <a:pt x="16" y="9"/>
                    <a:pt x="16" y="8"/>
                    <a:pt x="1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8"/>
                    <a:pt x="48" y="9"/>
                    <a:pt x="48" y="9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12" y="20"/>
                    <a:pt x="12" y="20"/>
                    <a:pt x="12" y="20"/>
                  </a:cubicBezTo>
                  <a:lnTo>
                    <a:pt x="16" y="9"/>
                  </a:lnTo>
                  <a:close/>
                  <a:moveTo>
                    <a:pt x="108" y="88"/>
                  </a:moveTo>
                  <a:cubicBezTo>
                    <a:pt x="12" y="88"/>
                    <a:pt x="12" y="88"/>
                    <a:pt x="12" y="8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112" y="24"/>
                    <a:pt x="112" y="24"/>
                    <a:pt x="112" y="24"/>
                  </a:cubicBezTo>
                  <a:lnTo>
                    <a:pt x="108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18">
              <a:extLst>
                <a:ext uri="{FF2B5EF4-FFF2-40B4-BE49-F238E27FC236}">
                  <a16:creationId xmlns="" xmlns:a16="http://schemas.microsoft.com/office/drawing/2014/main" id="{711921AA-D6AE-4B42-AB70-9F3B01DDC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576" y="1487488"/>
              <a:ext cx="120650" cy="123825"/>
            </a:xfrm>
            <a:custGeom>
              <a:avLst/>
              <a:gdLst>
                <a:gd name="T0" fmla="*/ 4 w 32"/>
                <a:gd name="T1" fmla="*/ 12 h 32"/>
                <a:gd name="T2" fmla="*/ 0 w 32"/>
                <a:gd name="T3" fmla="*/ 16 h 32"/>
                <a:gd name="T4" fmla="*/ 4 w 32"/>
                <a:gd name="T5" fmla="*/ 20 h 32"/>
                <a:gd name="T6" fmla="*/ 12 w 32"/>
                <a:gd name="T7" fmla="*/ 20 h 32"/>
                <a:gd name="T8" fmla="*/ 12 w 32"/>
                <a:gd name="T9" fmla="*/ 28 h 32"/>
                <a:gd name="T10" fmla="*/ 16 w 32"/>
                <a:gd name="T11" fmla="*/ 32 h 32"/>
                <a:gd name="T12" fmla="*/ 20 w 32"/>
                <a:gd name="T13" fmla="*/ 28 h 32"/>
                <a:gd name="T14" fmla="*/ 20 w 32"/>
                <a:gd name="T15" fmla="*/ 20 h 32"/>
                <a:gd name="T16" fmla="*/ 28 w 32"/>
                <a:gd name="T17" fmla="*/ 20 h 32"/>
                <a:gd name="T18" fmla="*/ 32 w 32"/>
                <a:gd name="T19" fmla="*/ 16 h 32"/>
                <a:gd name="T20" fmla="*/ 28 w 32"/>
                <a:gd name="T21" fmla="*/ 12 h 32"/>
                <a:gd name="T22" fmla="*/ 20 w 32"/>
                <a:gd name="T23" fmla="*/ 12 h 32"/>
                <a:gd name="T24" fmla="*/ 20 w 32"/>
                <a:gd name="T25" fmla="*/ 4 h 32"/>
                <a:gd name="T26" fmla="*/ 16 w 32"/>
                <a:gd name="T27" fmla="*/ 0 h 32"/>
                <a:gd name="T28" fmla="*/ 12 w 32"/>
                <a:gd name="T29" fmla="*/ 4 h 32"/>
                <a:gd name="T30" fmla="*/ 12 w 32"/>
                <a:gd name="T31" fmla="*/ 12 h 32"/>
                <a:gd name="T32" fmla="*/ 4 w 32"/>
                <a:gd name="T3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2">
                  <a:moveTo>
                    <a:pt x="4" y="12"/>
                  </a:moveTo>
                  <a:cubicBezTo>
                    <a:pt x="2" y="12"/>
                    <a:pt x="0" y="14"/>
                    <a:pt x="0" y="16"/>
                  </a:cubicBezTo>
                  <a:cubicBezTo>
                    <a:pt x="0" y="18"/>
                    <a:pt x="2" y="20"/>
                    <a:pt x="4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30"/>
                    <a:pt x="14" y="32"/>
                    <a:pt x="16" y="32"/>
                  </a:cubicBezTo>
                  <a:cubicBezTo>
                    <a:pt x="18" y="32"/>
                    <a:pt x="20" y="30"/>
                    <a:pt x="20" y="2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0" y="20"/>
                    <a:pt x="32" y="18"/>
                    <a:pt x="32" y="16"/>
                  </a:cubicBezTo>
                  <a:cubicBezTo>
                    <a:pt x="32" y="14"/>
                    <a:pt x="30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14" y="0"/>
                    <a:pt x="12" y="2"/>
                    <a:pt x="12" y="4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="" xmlns:a16="http://schemas.microsoft.com/office/drawing/2014/main" id="{73152FC6-A6CD-47A5-816A-63DFA94B1137}"/>
              </a:ext>
            </a:extLst>
          </p:cNvPr>
          <p:cNvGrpSpPr/>
          <p:nvPr/>
        </p:nvGrpSpPr>
        <p:grpSpPr>
          <a:xfrm>
            <a:off x="4803056" y="4250494"/>
            <a:ext cx="338431" cy="303125"/>
            <a:chOff x="5326063" y="2705101"/>
            <a:chExt cx="1506538" cy="1349374"/>
          </a:xfrm>
          <a:solidFill>
            <a:schemeClr val="tx1"/>
          </a:solidFill>
        </p:grpSpPr>
        <p:sp>
          <p:nvSpPr>
            <p:cNvPr id="242" name="Freeform 5">
              <a:extLst>
                <a:ext uri="{FF2B5EF4-FFF2-40B4-BE49-F238E27FC236}">
                  <a16:creationId xmlns="" xmlns:a16="http://schemas.microsoft.com/office/drawing/2014/main" id="{AB15BAD8-B752-4161-83A7-5901B0DE00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6063" y="2705101"/>
              <a:ext cx="1506538" cy="1349374"/>
            </a:xfrm>
            <a:custGeom>
              <a:avLst/>
              <a:gdLst>
                <a:gd name="T0" fmla="*/ 109 w 112"/>
                <a:gd name="T1" fmla="*/ 4 h 100"/>
                <a:gd name="T2" fmla="*/ 83 w 112"/>
                <a:gd name="T3" fmla="*/ 0 h 100"/>
                <a:gd name="T4" fmla="*/ 67 w 112"/>
                <a:gd name="T5" fmla="*/ 3 h 100"/>
                <a:gd name="T6" fmla="*/ 56 w 112"/>
                <a:gd name="T7" fmla="*/ 10 h 100"/>
                <a:gd name="T8" fmla="*/ 45 w 112"/>
                <a:gd name="T9" fmla="*/ 3 h 100"/>
                <a:gd name="T10" fmla="*/ 29 w 112"/>
                <a:gd name="T11" fmla="*/ 0 h 100"/>
                <a:gd name="T12" fmla="*/ 3 w 112"/>
                <a:gd name="T13" fmla="*/ 4 h 100"/>
                <a:gd name="T14" fmla="*/ 0 w 112"/>
                <a:gd name="T15" fmla="*/ 5 h 100"/>
                <a:gd name="T16" fmla="*/ 0 w 112"/>
                <a:gd name="T17" fmla="*/ 92 h 100"/>
                <a:gd name="T18" fmla="*/ 5 w 112"/>
                <a:gd name="T19" fmla="*/ 91 h 100"/>
                <a:gd name="T20" fmla="*/ 41 w 112"/>
                <a:gd name="T21" fmla="*/ 91 h 100"/>
                <a:gd name="T22" fmla="*/ 56 w 112"/>
                <a:gd name="T23" fmla="*/ 100 h 100"/>
                <a:gd name="T24" fmla="*/ 71 w 112"/>
                <a:gd name="T25" fmla="*/ 91 h 100"/>
                <a:gd name="T26" fmla="*/ 107 w 112"/>
                <a:gd name="T27" fmla="*/ 91 h 100"/>
                <a:gd name="T28" fmla="*/ 112 w 112"/>
                <a:gd name="T29" fmla="*/ 92 h 100"/>
                <a:gd name="T30" fmla="*/ 112 w 112"/>
                <a:gd name="T31" fmla="*/ 5 h 100"/>
                <a:gd name="T32" fmla="*/ 109 w 112"/>
                <a:gd name="T33" fmla="*/ 4 h 100"/>
                <a:gd name="T34" fmla="*/ 52 w 112"/>
                <a:gd name="T35" fmla="*/ 87 h 100"/>
                <a:gd name="T36" fmla="*/ 44 w 112"/>
                <a:gd name="T37" fmla="*/ 83 h 100"/>
                <a:gd name="T38" fmla="*/ 27 w 112"/>
                <a:gd name="T39" fmla="*/ 81 h 100"/>
                <a:gd name="T40" fmla="*/ 8 w 112"/>
                <a:gd name="T41" fmla="*/ 82 h 100"/>
                <a:gd name="T42" fmla="*/ 8 w 112"/>
                <a:gd name="T43" fmla="*/ 11 h 100"/>
                <a:gd name="T44" fmla="*/ 29 w 112"/>
                <a:gd name="T45" fmla="*/ 8 h 100"/>
                <a:gd name="T46" fmla="*/ 42 w 112"/>
                <a:gd name="T47" fmla="*/ 11 h 100"/>
                <a:gd name="T48" fmla="*/ 52 w 112"/>
                <a:gd name="T49" fmla="*/ 20 h 100"/>
                <a:gd name="T50" fmla="*/ 52 w 112"/>
                <a:gd name="T51" fmla="*/ 21 h 100"/>
                <a:gd name="T52" fmla="*/ 52 w 112"/>
                <a:gd name="T53" fmla="*/ 84 h 100"/>
                <a:gd name="T54" fmla="*/ 52 w 112"/>
                <a:gd name="T55" fmla="*/ 84 h 100"/>
                <a:gd name="T56" fmla="*/ 52 w 112"/>
                <a:gd name="T57" fmla="*/ 87 h 100"/>
                <a:gd name="T58" fmla="*/ 104 w 112"/>
                <a:gd name="T59" fmla="*/ 82 h 100"/>
                <a:gd name="T60" fmla="*/ 85 w 112"/>
                <a:gd name="T61" fmla="*/ 81 h 100"/>
                <a:gd name="T62" fmla="*/ 68 w 112"/>
                <a:gd name="T63" fmla="*/ 83 h 100"/>
                <a:gd name="T64" fmla="*/ 60 w 112"/>
                <a:gd name="T65" fmla="*/ 87 h 100"/>
                <a:gd name="T66" fmla="*/ 60 w 112"/>
                <a:gd name="T67" fmla="*/ 84 h 100"/>
                <a:gd name="T68" fmla="*/ 60 w 112"/>
                <a:gd name="T69" fmla="*/ 84 h 100"/>
                <a:gd name="T70" fmla="*/ 60 w 112"/>
                <a:gd name="T71" fmla="*/ 21 h 100"/>
                <a:gd name="T72" fmla="*/ 60 w 112"/>
                <a:gd name="T73" fmla="*/ 20 h 100"/>
                <a:gd name="T74" fmla="*/ 70 w 112"/>
                <a:gd name="T75" fmla="*/ 11 h 100"/>
                <a:gd name="T76" fmla="*/ 83 w 112"/>
                <a:gd name="T77" fmla="*/ 8 h 100"/>
                <a:gd name="T78" fmla="*/ 104 w 112"/>
                <a:gd name="T79" fmla="*/ 11 h 100"/>
                <a:gd name="T80" fmla="*/ 104 w 112"/>
                <a:gd name="T81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00">
                  <a:moveTo>
                    <a:pt x="109" y="4"/>
                  </a:moveTo>
                  <a:cubicBezTo>
                    <a:pt x="109" y="4"/>
                    <a:pt x="96" y="0"/>
                    <a:pt x="83" y="0"/>
                  </a:cubicBezTo>
                  <a:cubicBezTo>
                    <a:pt x="77" y="0"/>
                    <a:pt x="71" y="1"/>
                    <a:pt x="67" y="3"/>
                  </a:cubicBezTo>
                  <a:cubicBezTo>
                    <a:pt x="62" y="5"/>
                    <a:pt x="58" y="7"/>
                    <a:pt x="56" y="10"/>
                  </a:cubicBezTo>
                  <a:cubicBezTo>
                    <a:pt x="54" y="7"/>
                    <a:pt x="50" y="5"/>
                    <a:pt x="45" y="3"/>
                  </a:cubicBezTo>
                  <a:cubicBezTo>
                    <a:pt x="41" y="1"/>
                    <a:pt x="35" y="0"/>
                    <a:pt x="29" y="0"/>
                  </a:cubicBezTo>
                  <a:cubicBezTo>
                    <a:pt x="16" y="0"/>
                    <a:pt x="3" y="4"/>
                    <a:pt x="3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9" y="88"/>
                    <a:pt x="28" y="88"/>
                    <a:pt x="41" y="91"/>
                  </a:cubicBezTo>
                  <a:cubicBezTo>
                    <a:pt x="41" y="91"/>
                    <a:pt x="52" y="92"/>
                    <a:pt x="56" y="100"/>
                  </a:cubicBezTo>
                  <a:cubicBezTo>
                    <a:pt x="60" y="92"/>
                    <a:pt x="71" y="91"/>
                    <a:pt x="71" y="91"/>
                  </a:cubicBezTo>
                  <a:cubicBezTo>
                    <a:pt x="84" y="88"/>
                    <a:pt x="93" y="88"/>
                    <a:pt x="107" y="91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2" y="5"/>
                    <a:pt x="112" y="5"/>
                    <a:pt x="112" y="5"/>
                  </a:cubicBezTo>
                  <a:lnTo>
                    <a:pt x="109" y="4"/>
                  </a:lnTo>
                  <a:close/>
                  <a:moveTo>
                    <a:pt x="52" y="87"/>
                  </a:moveTo>
                  <a:cubicBezTo>
                    <a:pt x="49" y="85"/>
                    <a:pt x="47" y="84"/>
                    <a:pt x="44" y="83"/>
                  </a:cubicBezTo>
                  <a:cubicBezTo>
                    <a:pt x="39" y="81"/>
                    <a:pt x="32" y="81"/>
                    <a:pt x="27" y="81"/>
                  </a:cubicBezTo>
                  <a:cubicBezTo>
                    <a:pt x="21" y="81"/>
                    <a:pt x="15" y="81"/>
                    <a:pt x="8" y="8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2" y="10"/>
                    <a:pt x="20" y="8"/>
                    <a:pt x="29" y="8"/>
                  </a:cubicBezTo>
                  <a:cubicBezTo>
                    <a:pt x="34" y="8"/>
                    <a:pt x="39" y="9"/>
                    <a:pt x="42" y="11"/>
                  </a:cubicBezTo>
                  <a:cubicBezTo>
                    <a:pt x="50" y="13"/>
                    <a:pt x="52" y="17"/>
                    <a:pt x="52" y="20"/>
                  </a:cubicBezTo>
                  <a:cubicBezTo>
                    <a:pt x="52" y="20"/>
                    <a:pt x="52" y="21"/>
                    <a:pt x="52" y="21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2" y="84"/>
                    <a:pt x="52" y="84"/>
                    <a:pt x="52" y="84"/>
                  </a:cubicBezTo>
                  <a:lnTo>
                    <a:pt x="52" y="87"/>
                  </a:lnTo>
                  <a:close/>
                  <a:moveTo>
                    <a:pt x="104" y="82"/>
                  </a:moveTo>
                  <a:cubicBezTo>
                    <a:pt x="97" y="81"/>
                    <a:pt x="91" y="81"/>
                    <a:pt x="85" y="81"/>
                  </a:cubicBezTo>
                  <a:cubicBezTo>
                    <a:pt x="80" y="81"/>
                    <a:pt x="73" y="81"/>
                    <a:pt x="68" y="83"/>
                  </a:cubicBezTo>
                  <a:cubicBezTo>
                    <a:pt x="65" y="84"/>
                    <a:pt x="63" y="85"/>
                    <a:pt x="60" y="87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7"/>
                    <a:pt x="62" y="13"/>
                    <a:pt x="70" y="11"/>
                  </a:cubicBezTo>
                  <a:cubicBezTo>
                    <a:pt x="73" y="9"/>
                    <a:pt x="78" y="8"/>
                    <a:pt x="83" y="8"/>
                  </a:cubicBezTo>
                  <a:cubicBezTo>
                    <a:pt x="91" y="8"/>
                    <a:pt x="100" y="10"/>
                    <a:pt x="104" y="11"/>
                  </a:cubicBezTo>
                  <a:lnTo>
                    <a:pt x="104" y="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6">
              <a:extLst>
                <a:ext uri="{FF2B5EF4-FFF2-40B4-BE49-F238E27FC236}">
                  <a16:creationId xmlns="" xmlns:a16="http://schemas.microsoft.com/office/drawing/2014/main" id="{B890642F-2C48-4BFF-AA00-96FDD0C85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975" y="2921000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2 h 12"/>
                <a:gd name="T8" fmla="*/ 30 w 32"/>
                <a:gd name="T9" fmla="*/ 12 h 12"/>
                <a:gd name="T10" fmla="*/ 31 w 32"/>
                <a:gd name="T11" fmla="*/ 12 h 12"/>
                <a:gd name="T12" fmla="*/ 31 w 32"/>
                <a:gd name="T13" fmla="*/ 9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10" y="5"/>
                    <a:pt x="21" y="4"/>
                    <a:pt x="29" y="12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2"/>
                  </a:cubicBezTo>
                  <a:cubicBezTo>
                    <a:pt x="32" y="11"/>
                    <a:pt x="32" y="10"/>
                    <a:pt x="31" y="9"/>
                  </a:cubicBezTo>
                  <a:cubicBezTo>
                    <a:pt x="23" y="0"/>
                    <a:pt x="10" y="1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7">
              <a:extLst>
                <a:ext uri="{FF2B5EF4-FFF2-40B4-BE49-F238E27FC236}">
                  <a16:creationId xmlns="" xmlns:a16="http://schemas.microsoft.com/office/drawing/2014/main" id="{BFBFC7B1-716A-4949-9841-287A2EFED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975" y="3082925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1 h 12"/>
                <a:gd name="T8" fmla="*/ 30 w 32"/>
                <a:gd name="T9" fmla="*/ 12 h 12"/>
                <a:gd name="T10" fmla="*/ 31 w 32"/>
                <a:gd name="T11" fmla="*/ 11 h 12"/>
                <a:gd name="T12" fmla="*/ 31 w 32"/>
                <a:gd name="T13" fmla="*/ 8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4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10" y="5"/>
                    <a:pt x="21" y="4"/>
                    <a:pt x="29" y="11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1"/>
                  </a:cubicBezTo>
                  <a:cubicBezTo>
                    <a:pt x="32" y="10"/>
                    <a:pt x="32" y="9"/>
                    <a:pt x="31" y="8"/>
                  </a:cubicBezTo>
                  <a:cubicBezTo>
                    <a:pt x="23" y="0"/>
                    <a:pt x="10" y="0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8">
              <a:extLst>
                <a:ext uri="{FF2B5EF4-FFF2-40B4-BE49-F238E27FC236}">
                  <a16:creationId xmlns="" xmlns:a16="http://schemas.microsoft.com/office/drawing/2014/main" id="{F35C0C0F-9A1E-45A5-88AE-77B4BB0FA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975" y="3232150"/>
              <a:ext cx="430213" cy="161925"/>
            </a:xfrm>
            <a:custGeom>
              <a:avLst/>
              <a:gdLst>
                <a:gd name="T0" fmla="*/ 1 w 32"/>
                <a:gd name="T1" fmla="*/ 5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2 h 12"/>
                <a:gd name="T8" fmla="*/ 30 w 32"/>
                <a:gd name="T9" fmla="*/ 12 h 12"/>
                <a:gd name="T10" fmla="*/ 31 w 32"/>
                <a:gd name="T11" fmla="*/ 12 h 12"/>
                <a:gd name="T12" fmla="*/ 31 w 32"/>
                <a:gd name="T13" fmla="*/ 9 h 12"/>
                <a:gd name="T14" fmla="*/ 1 w 32"/>
                <a:gd name="T1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5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10" y="5"/>
                    <a:pt x="21" y="5"/>
                    <a:pt x="29" y="12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2"/>
                  </a:cubicBezTo>
                  <a:cubicBezTo>
                    <a:pt x="32" y="11"/>
                    <a:pt x="32" y="10"/>
                    <a:pt x="31" y="9"/>
                  </a:cubicBezTo>
                  <a:cubicBezTo>
                    <a:pt x="23" y="0"/>
                    <a:pt x="10" y="1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9">
              <a:extLst>
                <a:ext uri="{FF2B5EF4-FFF2-40B4-BE49-F238E27FC236}">
                  <a16:creationId xmlns="" xmlns:a16="http://schemas.microsoft.com/office/drawing/2014/main" id="{8C082B3C-8C23-4E3C-B282-49636ABB7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975" y="3394075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7 h 12"/>
                <a:gd name="T4" fmla="*/ 3 w 32"/>
                <a:gd name="T5" fmla="*/ 8 h 12"/>
                <a:gd name="T6" fmla="*/ 29 w 32"/>
                <a:gd name="T7" fmla="*/ 11 h 12"/>
                <a:gd name="T8" fmla="*/ 30 w 32"/>
                <a:gd name="T9" fmla="*/ 12 h 12"/>
                <a:gd name="T10" fmla="*/ 31 w 32"/>
                <a:gd name="T11" fmla="*/ 11 h 12"/>
                <a:gd name="T12" fmla="*/ 31 w 32"/>
                <a:gd name="T13" fmla="*/ 9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4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10" y="5"/>
                    <a:pt x="21" y="4"/>
                    <a:pt x="29" y="11"/>
                  </a:cubicBezTo>
                  <a:cubicBezTo>
                    <a:pt x="29" y="12"/>
                    <a:pt x="29" y="12"/>
                    <a:pt x="30" y="12"/>
                  </a:cubicBezTo>
                  <a:cubicBezTo>
                    <a:pt x="30" y="12"/>
                    <a:pt x="31" y="12"/>
                    <a:pt x="31" y="11"/>
                  </a:cubicBezTo>
                  <a:cubicBezTo>
                    <a:pt x="32" y="11"/>
                    <a:pt x="32" y="9"/>
                    <a:pt x="31" y="9"/>
                  </a:cubicBezTo>
                  <a:cubicBezTo>
                    <a:pt x="23" y="0"/>
                    <a:pt x="10" y="1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10">
              <a:extLst>
                <a:ext uri="{FF2B5EF4-FFF2-40B4-BE49-F238E27FC236}">
                  <a16:creationId xmlns="" xmlns:a16="http://schemas.microsoft.com/office/drawing/2014/main" id="{7B9D02E5-BCDA-4E3F-AEF8-0494FF61F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975" y="3556000"/>
              <a:ext cx="430213" cy="161925"/>
            </a:xfrm>
            <a:custGeom>
              <a:avLst/>
              <a:gdLst>
                <a:gd name="T0" fmla="*/ 1 w 32"/>
                <a:gd name="T1" fmla="*/ 4 h 12"/>
                <a:gd name="T2" fmla="*/ 0 w 32"/>
                <a:gd name="T3" fmla="*/ 6 h 12"/>
                <a:gd name="T4" fmla="*/ 3 w 32"/>
                <a:gd name="T5" fmla="*/ 7 h 12"/>
                <a:gd name="T6" fmla="*/ 29 w 32"/>
                <a:gd name="T7" fmla="*/ 11 h 12"/>
                <a:gd name="T8" fmla="*/ 30 w 32"/>
                <a:gd name="T9" fmla="*/ 12 h 12"/>
                <a:gd name="T10" fmla="*/ 31 w 32"/>
                <a:gd name="T11" fmla="*/ 11 h 12"/>
                <a:gd name="T12" fmla="*/ 31 w 32"/>
                <a:gd name="T13" fmla="*/ 8 h 12"/>
                <a:gd name="T14" fmla="*/ 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4"/>
                  </a:moveTo>
                  <a:cubicBezTo>
                    <a:pt x="0" y="4"/>
                    <a:pt x="0" y="5"/>
                    <a:pt x="0" y="6"/>
                  </a:cubicBezTo>
                  <a:cubicBezTo>
                    <a:pt x="1" y="7"/>
                    <a:pt x="2" y="8"/>
                    <a:pt x="3" y="7"/>
                  </a:cubicBezTo>
                  <a:cubicBezTo>
                    <a:pt x="10" y="4"/>
                    <a:pt x="21" y="4"/>
                    <a:pt x="29" y="11"/>
                  </a:cubicBezTo>
                  <a:cubicBezTo>
                    <a:pt x="29" y="11"/>
                    <a:pt x="29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2" y="10"/>
                    <a:pt x="32" y="9"/>
                    <a:pt x="31" y="8"/>
                  </a:cubicBezTo>
                  <a:cubicBezTo>
                    <a:pt x="23" y="0"/>
                    <a:pt x="10" y="0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11">
              <a:extLst>
                <a:ext uri="{FF2B5EF4-FFF2-40B4-BE49-F238E27FC236}">
                  <a16:creationId xmlns="" xmlns:a16="http://schemas.microsoft.com/office/drawing/2014/main" id="{9AA2A2EB-C71C-485C-A297-BC133C66E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921000"/>
              <a:ext cx="430213" cy="161925"/>
            </a:xfrm>
            <a:custGeom>
              <a:avLst/>
              <a:gdLst>
                <a:gd name="T0" fmla="*/ 1 w 32"/>
                <a:gd name="T1" fmla="*/ 12 h 12"/>
                <a:gd name="T2" fmla="*/ 2 w 32"/>
                <a:gd name="T3" fmla="*/ 12 h 12"/>
                <a:gd name="T4" fmla="*/ 3 w 32"/>
                <a:gd name="T5" fmla="*/ 12 h 12"/>
                <a:gd name="T6" fmla="*/ 29 w 32"/>
                <a:gd name="T7" fmla="*/ 8 h 12"/>
                <a:gd name="T8" fmla="*/ 32 w 32"/>
                <a:gd name="T9" fmla="*/ 7 h 12"/>
                <a:gd name="T10" fmla="*/ 31 w 32"/>
                <a:gd name="T11" fmla="*/ 4 h 12"/>
                <a:gd name="T12" fmla="*/ 1 w 32"/>
                <a:gd name="T13" fmla="*/ 9 h 12"/>
                <a:gd name="T14" fmla="*/ 1 w 32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1" y="12"/>
                  </a:move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11" y="4"/>
                    <a:pt x="21" y="5"/>
                    <a:pt x="29" y="8"/>
                  </a:cubicBezTo>
                  <a:cubicBezTo>
                    <a:pt x="30" y="9"/>
                    <a:pt x="31" y="8"/>
                    <a:pt x="32" y="7"/>
                  </a:cubicBezTo>
                  <a:cubicBezTo>
                    <a:pt x="32" y="6"/>
                    <a:pt x="32" y="5"/>
                    <a:pt x="31" y="4"/>
                  </a:cubicBezTo>
                  <a:cubicBezTo>
                    <a:pt x="22" y="1"/>
                    <a:pt x="9" y="0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12">
              <a:extLst>
                <a:ext uri="{FF2B5EF4-FFF2-40B4-BE49-F238E27FC236}">
                  <a16:creationId xmlns="" xmlns:a16="http://schemas.microsoft.com/office/drawing/2014/main" id="{936EE07C-D4FD-4A06-87DD-47D6E1E6C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3082925"/>
              <a:ext cx="430213" cy="161925"/>
            </a:xfrm>
            <a:custGeom>
              <a:avLst/>
              <a:gdLst>
                <a:gd name="T0" fmla="*/ 31 w 32"/>
                <a:gd name="T1" fmla="*/ 4 h 12"/>
                <a:gd name="T2" fmla="*/ 1 w 32"/>
                <a:gd name="T3" fmla="*/ 8 h 12"/>
                <a:gd name="T4" fmla="*/ 1 w 32"/>
                <a:gd name="T5" fmla="*/ 11 h 12"/>
                <a:gd name="T6" fmla="*/ 2 w 32"/>
                <a:gd name="T7" fmla="*/ 12 h 12"/>
                <a:gd name="T8" fmla="*/ 3 w 32"/>
                <a:gd name="T9" fmla="*/ 11 h 12"/>
                <a:gd name="T10" fmla="*/ 29 w 32"/>
                <a:gd name="T11" fmla="*/ 8 h 12"/>
                <a:gd name="T12" fmla="*/ 32 w 32"/>
                <a:gd name="T13" fmla="*/ 7 h 12"/>
                <a:gd name="T14" fmla="*/ 3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31" y="4"/>
                  </a:moveTo>
                  <a:cubicBezTo>
                    <a:pt x="22" y="0"/>
                    <a:pt x="9" y="0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1"/>
                  </a:cubicBezTo>
                  <a:cubicBezTo>
                    <a:pt x="11" y="4"/>
                    <a:pt x="21" y="5"/>
                    <a:pt x="29" y="8"/>
                  </a:cubicBezTo>
                  <a:cubicBezTo>
                    <a:pt x="30" y="8"/>
                    <a:pt x="31" y="8"/>
                    <a:pt x="32" y="7"/>
                  </a:cubicBezTo>
                  <a:cubicBezTo>
                    <a:pt x="32" y="6"/>
                    <a:pt x="32" y="4"/>
                    <a:pt x="3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13">
              <a:extLst>
                <a:ext uri="{FF2B5EF4-FFF2-40B4-BE49-F238E27FC236}">
                  <a16:creationId xmlns="" xmlns:a16="http://schemas.microsoft.com/office/drawing/2014/main" id="{38CFE55F-1A28-4263-91FC-DF7886954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3232150"/>
              <a:ext cx="430213" cy="161925"/>
            </a:xfrm>
            <a:custGeom>
              <a:avLst/>
              <a:gdLst>
                <a:gd name="T0" fmla="*/ 31 w 32"/>
                <a:gd name="T1" fmla="*/ 5 h 12"/>
                <a:gd name="T2" fmla="*/ 1 w 32"/>
                <a:gd name="T3" fmla="*/ 9 h 12"/>
                <a:gd name="T4" fmla="*/ 1 w 32"/>
                <a:gd name="T5" fmla="*/ 12 h 12"/>
                <a:gd name="T6" fmla="*/ 2 w 32"/>
                <a:gd name="T7" fmla="*/ 12 h 12"/>
                <a:gd name="T8" fmla="*/ 3 w 32"/>
                <a:gd name="T9" fmla="*/ 12 h 12"/>
                <a:gd name="T10" fmla="*/ 29 w 32"/>
                <a:gd name="T11" fmla="*/ 8 h 12"/>
                <a:gd name="T12" fmla="*/ 32 w 32"/>
                <a:gd name="T13" fmla="*/ 7 h 12"/>
                <a:gd name="T14" fmla="*/ 31 w 32"/>
                <a:gd name="T1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31" y="5"/>
                  </a:moveTo>
                  <a:cubicBezTo>
                    <a:pt x="22" y="1"/>
                    <a:pt x="9" y="0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11" y="5"/>
                    <a:pt x="21" y="5"/>
                    <a:pt x="29" y="8"/>
                  </a:cubicBezTo>
                  <a:cubicBezTo>
                    <a:pt x="30" y="9"/>
                    <a:pt x="31" y="8"/>
                    <a:pt x="32" y="7"/>
                  </a:cubicBezTo>
                  <a:cubicBezTo>
                    <a:pt x="32" y="6"/>
                    <a:pt x="32" y="5"/>
                    <a:pt x="3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14">
              <a:extLst>
                <a:ext uri="{FF2B5EF4-FFF2-40B4-BE49-F238E27FC236}">
                  <a16:creationId xmlns="" xmlns:a16="http://schemas.microsoft.com/office/drawing/2014/main" id="{7B09C60F-F96E-482E-9162-56F13F005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3394075"/>
              <a:ext cx="430213" cy="161925"/>
            </a:xfrm>
            <a:custGeom>
              <a:avLst/>
              <a:gdLst>
                <a:gd name="T0" fmla="*/ 31 w 32"/>
                <a:gd name="T1" fmla="*/ 4 h 12"/>
                <a:gd name="T2" fmla="*/ 1 w 32"/>
                <a:gd name="T3" fmla="*/ 9 h 12"/>
                <a:gd name="T4" fmla="*/ 1 w 32"/>
                <a:gd name="T5" fmla="*/ 11 h 12"/>
                <a:gd name="T6" fmla="*/ 2 w 32"/>
                <a:gd name="T7" fmla="*/ 12 h 12"/>
                <a:gd name="T8" fmla="*/ 3 w 32"/>
                <a:gd name="T9" fmla="*/ 11 h 12"/>
                <a:gd name="T10" fmla="*/ 29 w 32"/>
                <a:gd name="T11" fmla="*/ 8 h 12"/>
                <a:gd name="T12" fmla="*/ 32 w 32"/>
                <a:gd name="T13" fmla="*/ 7 h 12"/>
                <a:gd name="T14" fmla="*/ 31 w 32"/>
                <a:gd name="T1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31" y="4"/>
                  </a:moveTo>
                  <a:cubicBezTo>
                    <a:pt x="22" y="1"/>
                    <a:pt x="9" y="0"/>
                    <a:pt x="1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3" y="12"/>
                    <a:pt x="3" y="11"/>
                  </a:cubicBezTo>
                  <a:cubicBezTo>
                    <a:pt x="11" y="4"/>
                    <a:pt x="21" y="5"/>
                    <a:pt x="29" y="8"/>
                  </a:cubicBezTo>
                  <a:cubicBezTo>
                    <a:pt x="30" y="8"/>
                    <a:pt x="31" y="8"/>
                    <a:pt x="32" y="7"/>
                  </a:cubicBezTo>
                  <a:cubicBezTo>
                    <a:pt x="32" y="6"/>
                    <a:pt x="32" y="4"/>
                    <a:pt x="3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="" xmlns:a16="http://schemas.microsoft.com/office/drawing/2014/main" id="{BAF94CD9-EE21-48CA-83B4-6C5328778CBC}"/>
              </a:ext>
            </a:extLst>
          </p:cNvPr>
          <p:cNvGrpSpPr/>
          <p:nvPr/>
        </p:nvGrpSpPr>
        <p:grpSpPr>
          <a:xfrm>
            <a:off x="10372130" y="4271762"/>
            <a:ext cx="342720" cy="261943"/>
            <a:chOff x="5516563" y="84138"/>
            <a:chExt cx="1414463" cy="1081087"/>
          </a:xfrm>
          <a:solidFill>
            <a:schemeClr val="tx1"/>
          </a:solidFill>
        </p:grpSpPr>
        <p:sp>
          <p:nvSpPr>
            <p:cNvPr id="253" name="Freeform 13">
              <a:extLst>
                <a:ext uri="{FF2B5EF4-FFF2-40B4-BE49-F238E27FC236}">
                  <a16:creationId xmlns="" xmlns:a16="http://schemas.microsoft.com/office/drawing/2014/main" id="{42BA59D3-2E3F-4BB8-BA34-BEA612CAA1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14">
              <a:extLst>
                <a:ext uri="{FF2B5EF4-FFF2-40B4-BE49-F238E27FC236}">
                  <a16:creationId xmlns="" xmlns:a16="http://schemas.microsoft.com/office/drawing/2014/main" id="{C48EE8EF-59BE-45D9-AA59-68B212F0F7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15">
              <a:extLst>
                <a:ext uri="{FF2B5EF4-FFF2-40B4-BE49-F238E27FC236}">
                  <a16:creationId xmlns="" xmlns:a16="http://schemas.microsoft.com/office/drawing/2014/main" id="{968ED8A6-F989-4D50-BAFB-2AE72E6427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16">
              <a:extLst>
                <a:ext uri="{FF2B5EF4-FFF2-40B4-BE49-F238E27FC236}">
                  <a16:creationId xmlns="" xmlns:a16="http://schemas.microsoft.com/office/drawing/2014/main" id="{47CBCF14-FE1D-4BCD-823D-31F5F64FC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17">
              <a:extLst>
                <a:ext uri="{FF2B5EF4-FFF2-40B4-BE49-F238E27FC236}">
                  <a16:creationId xmlns="" xmlns:a16="http://schemas.microsoft.com/office/drawing/2014/main" id="{433E2993-AFEA-47E6-B530-1BF67A17C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18">
              <a:extLst>
                <a:ext uri="{FF2B5EF4-FFF2-40B4-BE49-F238E27FC236}">
                  <a16:creationId xmlns="" xmlns:a16="http://schemas.microsoft.com/office/drawing/2014/main" id="{77B61C05-A418-40D0-A070-E57B3C817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19">
              <a:extLst>
                <a:ext uri="{FF2B5EF4-FFF2-40B4-BE49-F238E27FC236}">
                  <a16:creationId xmlns="" xmlns:a16="http://schemas.microsoft.com/office/drawing/2014/main" id="{44A23DE2-9FFC-42F7-B9EB-04CAE99AC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="" xmlns:a16="http://schemas.microsoft.com/office/drawing/2014/main" id="{9D37AE32-5C56-419E-A062-BB64CE994DAC}"/>
              </a:ext>
            </a:extLst>
          </p:cNvPr>
          <p:cNvGrpSpPr/>
          <p:nvPr/>
        </p:nvGrpSpPr>
        <p:grpSpPr>
          <a:xfrm>
            <a:off x="6454758" y="4232254"/>
            <a:ext cx="256641" cy="273960"/>
            <a:chOff x="8342313" y="10972800"/>
            <a:chExt cx="1293813" cy="1381125"/>
          </a:xfrm>
          <a:solidFill>
            <a:schemeClr val="tx1"/>
          </a:solidFill>
        </p:grpSpPr>
        <p:sp>
          <p:nvSpPr>
            <p:cNvPr id="261" name="Freeform 5">
              <a:extLst>
                <a:ext uri="{FF2B5EF4-FFF2-40B4-BE49-F238E27FC236}">
                  <a16:creationId xmlns="" xmlns:a16="http://schemas.microsoft.com/office/drawing/2014/main" id="{F9746A52-3D0D-4B46-A55A-07A51606A2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6">
              <a:extLst>
                <a:ext uri="{FF2B5EF4-FFF2-40B4-BE49-F238E27FC236}">
                  <a16:creationId xmlns="" xmlns:a16="http://schemas.microsoft.com/office/drawing/2014/main" id="{35597D14-330C-4AB7-BEDB-35609D4EA9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7">
              <a:extLst>
                <a:ext uri="{FF2B5EF4-FFF2-40B4-BE49-F238E27FC236}">
                  <a16:creationId xmlns="" xmlns:a16="http://schemas.microsoft.com/office/drawing/2014/main" id="{AF83E9AE-4650-4AAC-B53C-AD51914A30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="" xmlns:a16="http://schemas.microsoft.com/office/drawing/2014/main" id="{FE605DFB-F8A3-435C-9350-23DC2B88F081}"/>
              </a:ext>
            </a:extLst>
          </p:cNvPr>
          <p:cNvGrpSpPr/>
          <p:nvPr/>
        </p:nvGrpSpPr>
        <p:grpSpPr>
          <a:xfrm>
            <a:off x="8095631" y="4280539"/>
            <a:ext cx="335796" cy="293485"/>
            <a:chOff x="8296275" y="8293096"/>
            <a:chExt cx="1385888" cy="1211261"/>
          </a:xfrm>
          <a:solidFill>
            <a:schemeClr val="tx1"/>
          </a:solidFill>
        </p:grpSpPr>
        <p:sp>
          <p:nvSpPr>
            <p:cNvPr id="265" name="Freeform 8">
              <a:extLst>
                <a:ext uri="{FF2B5EF4-FFF2-40B4-BE49-F238E27FC236}">
                  <a16:creationId xmlns="" xmlns:a16="http://schemas.microsoft.com/office/drawing/2014/main" id="{67FCD9DF-054B-46CC-B0EF-B9DF9C89C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9">
              <a:extLst>
                <a:ext uri="{FF2B5EF4-FFF2-40B4-BE49-F238E27FC236}">
                  <a16:creationId xmlns="" xmlns:a16="http://schemas.microsoft.com/office/drawing/2014/main" id="{53498170-D57A-4AA9-B301-B7B9EB71E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="" xmlns:a16="http://schemas.microsoft.com/office/drawing/2014/main" id="{0AF7243A-9AB8-45E4-BD09-5697EDD87728}"/>
              </a:ext>
            </a:extLst>
          </p:cNvPr>
          <p:cNvGrpSpPr/>
          <p:nvPr/>
        </p:nvGrpSpPr>
        <p:grpSpPr>
          <a:xfrm>
            <a:off x="9636429" y="4226147"/>
            <a:ext cx="334642" cy="282714"/>
            <a:chOff x="13828713" y="2805113"/>
            <a:chExt cx="1381125" cy="1166812"/>
          </a:xfrm>
          <a:solidFill>
            <a:schemeClr val="tx1"/>
          </a:solidFill>
        </p:grpSpPr>
        <p:sp>
          <p:nvSpPr>
            <p:cNvPr id="268" name="Freeform 10">
              <a:extLst>
                <a:ext uri="{FF2B5EF4-FFF2-40B4-BE49-F238E27FC236}">
                  <a16:creationId xmlns="" xmlns:a16="http://schemas.microsoft.com/office/drawing/2014/main" id="{BD9CEAEA-5E83-4FDD-97A6-35B715D2B7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11">
              <a:extLst>
                <a:ext uri="{FF2B5EF4-FFF2-40B4-BE49-F238E27FC236}">
                  <a16:creationId xmlns="" xmlns:a16="http://schemas.microsoft.com/office/drawing/2014/main" id="{92DE31A7-5521-496A-ADB4-F507C69C7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12">
              <a:extLst>
                <a:ext uri="{FF2B5EF4-FFF2-40B4-BE49-F238E27FC236}">
                  <a16:creationId xmlns="" xmlns:a16="http://schemas.microsoft.com/office/drawing/2014/main" id="{9EB9FB84-B9C2-43A5-9844-FF02338A5B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1" name="Freeform 22">
            <a:extLst>
              <a:ext uri="{FF2B5EF4-FFF2-40B4-BE49-F238E27FC236}">
                <a16:creationId xmlns="" xmlns:a16="http://schemas.microsoft.com/office/drawing/2014/main" id="{88E3E1A3-B98F-440D-9502-B700C96ADAD7}"/>
              </a:ext>
            </a:extLst>
          </p:cNvPr>
          <p:cNvSpPr>
            <a:spLocks noEditPoints="1"/>
          </p:cNvSpPr>
          <p:nvPr/>
        </p:nvSpPr>
        <p:spPr bwMode="auto">
          <a:xfrm>
            <a:off x="8865599" y="4244786"/>
            <a:ext cx="334642" cy="241173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2" name="Freeform 136">
            <a:extLst>
              <a:ext uri="{FF2B5EF4-FFF2-40B4-BE49-F238E27FC236}">
                <a16:creationId xmlns="" xmlns:a16="http://schemas.microsoft.com/office/drawing/2014/main" id="{BAC12621-8C15-45D5-9967-7B1994130F54}"/>
              </a:ext>
            </a:extLst>
          </p:cNvPr>
          <p:cNvSpPr>
            <a:spLocks noEditPoints="1"/>
          </p:cNvSpPr>
          <p:nvPr/>
        </p:nvSpPr>
        <p:spPr bwMode="auto">
          <a:xfrm>
            <a:off x="7260899" y="4271349"/>
            <a:ext cx="339987" cy="233391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3" name="Group 272">
            <a:extLst>
              <a:ext uri="{FF2B5EF4-FFF2-40B4-BE49-F238E27FC236}">
                <a16:creationId xmlns="" xmlns:a16="http://schemas.microsoft.com/office/drawing/2014/main" id="{F309D76E-A7B2-4D27-A538-BD6BAB3AB620}"/>
              </a:ext>
            </a:extLst>
          </p:cNvPr>
          <p:cNvGrpSpPr/>
          <p:nvPr/>
        </p:nvGrpSpPr>
        <p:grpSpPr>
          <a:xfrm>
            <a:off x="2320100" y="4911665"/>
            <a:ext cx="330697" cy="289087"/>
            <a:chOff x="9344026" y="4030663"/>
            <a:chExt cx="239713" cy="209551"/>
          </a:xfrm>
          <a:solidFill>
            <a:schemeClr val="tx1"/>
          </a:solidFill>
        </p:grpSpPr>
        <p:sp>
          <p:nvSpPr>
            <p:cNvPr id="274" name="Freeform 173">
              <a:extLst>
                <a:ext uri="{FF2B5EF4-FFF2-40B4-BE49-F238E27FC236}">
                  <a16:creationId xmlns="" xmlns:a16="http://schemas.microsoft.com/office/drawing/2014/main" id="{7F0874B8-843E-4F1F-B785-B2A625C65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20 w 64"/>
                <a:gd name="T19" fmla="*/ 48 h 48"/>
                <a:gd name="T20" fmla="*/ 20 w 64"/>
                <a:gd name="T21" fmla="*/ 44 h 48"/>
                <a:gd name="T22" fmla="*/ 16 w 64"/>
                <a:gd name="T23" fmla="*/ 44 h 48"/>
                <a:gd name="T24" fmla="*/ 4 w 64"/>
                <a:gd name="T25" fmla="*/ 32 h 48"/>
                <a:gd name="T26" fmla="*/ 10 w 64"/>
                <a:gd name="T27" fmla="*/ 22 h 48"/>
                <a:gd name="T28" fmla="*/ 12 w 64"/>
                <a:gd name="T29" fmla="*/ 21 h 48"/>
                <a:gd name="T30" fmla="*/ 12 w 64"/>
                <a:gd name="T31" fmla="*/ 18 h 48"/>
                <a:gd name="T32" fmla="*/ 12 w 64"/>
                <a:gd name="T33" fmla="*/ 18 h 48"/>
                <a:gd name="T34" fmla="*/ 18 w 64"/>
                <a:gd name="T35" fmla="*/ 12 h 48"/>
                <a:gd name="T36" fmla="*/ 21 w 64"/>
                <a:gd name="T37" fmla="*/ 13 h 48"/>
                <a:gd name="T38" fmla="*/ 24 w 64"/>
                <a:gd name="T39" fmla="*/ 14 h 48"/>
                <a:gd name="T40" fmla="*/ 26 w 64"/>
                <a:gd name="T41" fmla="*/ 11 h 48"/>
                <a:gd name="T42" fmla="*/ 38 w 64"/>
                <a:gd name="T43" fmla="*/ 4 h 48"/>
                <a:gd name="T44" fmla="*/ 52 w 64"/>
                <a:gd name="T45" fmla="*/ 18 h 48"/>
                <a:gd name="T46" fmla="*/ 52 w 64"/>
                <a:gd name="T47" fmla="*/ 18 h 48"/>
                <a:gd name="T48" fmla="*/ 52 w 64"/>
                <a:gd name="T49" fmla="*/ 21 h 48"/>
                <a:gd name="T50" fmla="*/ 54 w 64"/>
                <a:gd name="T51" fmla="*/ 22 h 48"/>
                <a:gd name="T52" fmla="*/ 60 w 64"/>
                <a:gd name="T53" fmla="*/ 32 h 48"/>
                <a:gd name="T54" fmla="*/ 48 w 64"/>
                <a:gd name="T55" fmla="*/ 44 h 48"/>
                <a:gd name="T56" fmla="*/ 44 w 64"/>
                <a:gd name="T57" fmla="*/ 44 h 48"/>
                <a:gd name="T58" fmla="*/ 44 w 64"/>
                <a:gd name="T59" fmla="*/ 48 h 48"/>
                <a:gd name="T60" fmla="*/ 48 w 64"/>
                <a:gd name="T61" fmla="*/ 48 h 48"/>
                <a:gd name="T62" fmla="*/ 64 w 64"/>
                <a:gd name="T63" fmla="*/ 32 h 48"/>
                <a:gd name="T64" fmla="*/ 56 w 64"/>
                <a:gd name="T6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174">
              <a:extLst>
                <a:ext uri="{FF2B5EF4-FFF2-40B4-BE49-F238E27FC236}">
                  <a16:creationId xmlns="" xmlns:a16="http://schemas.microsoft.com/office/drawing/2014/main" id="{A079341E-3C6D-4BA1-B77C-BD2037ACB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8638" y="4105276"/>
              <a:ext cx="90488" cy="134938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38 h 85"/>
                <a:gd name="T4" fmla="*/ 19 w 57"/>
                <a:gd name="T5" fmla="*/ 38 h 85"/>
                <a:gd name="T6" fmla="*/ 19 w 57"/>
                <a:gd name="T7" fmla="*/ 85 h 85"/>
                <a:gd name="T8" fmla="*/ 38 w 57"/>
                <a:gd name="T9" fmla="*/ 85 h 85"/>
                <a:gd name="T10" fmla="*/ 38 w 57"/>
                <a:gd name="T11" fmla="*/ 38 h 85"/>
                <a:gd name="T12" fmla="*/ 57 w 57"/>
                <a:gd name="T13" fmla="*/ 38 h 85"/>
                <a:gd name="T14" fmla="*/ 2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38"/>
                  </a:lnTo>
                  <a:lnTo>
                    <a:pt x="19" y="38"/>
                  </a:lnTo>
                  <a:lnTo>
                    <a:pt x="19" y="85"/>
                  </a:lnTo>
                  <a:lnTo>
                    <a:pt x="38" y="85"/>
                  </a:lnTo>
                  <a:lnTo>
                    <a:pt x="38" y="38"/>
                  </a:lnTo>
                  <a:lnTo>
                    <a:pt x="57" y="38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="" xmlns:a16="http://schemas.microsoft.com/office/drawing/2014/main" id="{5B74747A-066C-4245-9A77-6627FFA97531}"/>
              </a:ext>
            </a:extLst>
          </p:cNvPr>
          <p:cNvGrpSpPr/>
          <p:nvPr/>
        </p:nvGrpSpPr>
        <p:grpSpPr>
          <a:xfrm>
            <a:off x="1576479" y="4911665"/>
            <a:ext cx="330697" cy="289087"/>
            <a:chOff x="8863013" y="4030663"/>
            <a:chExt cx="239713" cy="209551"/>
          </a:xfrm>
          <a:solidFill>
            <a:schemeClr val="tx1"/>
          </a:solidFill>
        </p:grpSpPr>
        <p:sp>
          <p:nvSpPr>
            <p:cNvPr id="277" name="Freeform 175">
              <a:extLst>
                <a:ext uri="{FF2B5EF4-FFF2-40B4-BE49-F238E27FC236}">
                  <a16:creationId xmlns="" xmlns:a16="http://schemas.microsoft.com/office/drawing/2014/main" id="{E061D027-73ED-47E6-A39A-83C4C5A62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26" y="4105276"/>
              <a:ext cx="90488" cy="134938"/>
            </a:xfrm>
            <a:custGeom>
              <a:avLst/>
              <a:gdLst>
                <a:gd name="T0" fmla="*/ 38 w 57"/>
                <a:gd name="T1" fmla="*/ 0 h 85"/>
                <a:gd name="T2" fmla="*/ 19 w 57"/>
                <a:gd name="T3" fmla="*/ 0 h 85"/>
                <a:gd name="T4" fmla="*/ 19 w 57"/>
                <a:gd name="T5" fmla="*/ 47 h 85"/>
                <a:gd name="T6" fmla="*/ 0 w 57"/>
                <a:gd name="T7" fmla="*/ 47 h 85"/>
                <a:gd name="T8" fmla="*/ 28 w 57"/>
                <a:gd name="T9" fmla="*/ 85 h 85"/>
                <a:gd name="T10" fmla="*/ 57 w 57"/>
                <a:gd name="T11" fmla="*/ 47 h 85"/>
                <a:gd name="T12" fmla="*/ 38 w 57"/>
                <a:gd name="T13" fmla="*/ 47 h 85"/>
                <a:gd name="T14" fmla="*/ 3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38" y="0"/>
                  </a:moveTo>
                  <a:lnTo>
                    <a:pt x="19" y="0"/>
                  </a:lnTo>
                  <a:lnTo>
                    <a:pt x="19" y="47"/>
                  </a:lnTo>
                  <a:lnTo>
                    <a:pt x="0" y="47"/>
                  </a:lnTo>
                  <a:lnTo>
                    <a:pt x="28" y="85"/>
                  </a:lnTo>
                  <a:lnTo>
                    <a:pt x="57" y="47"/>
                  </a:lnTo>
                  <a:lnTo>
                    <a:pt x="38" y="47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176">
              <a:extLst>
                <a:ext uri="{FF2B5EF4-FFF2-40B4-BE49-F238E27FC236}">
                  <a16:creationId xmlns="" xmlns:a16="http://schemas.microsoft.com/office/drawing/2014/main" id="{A1156FBF-5B6A-47D6-B096-9AA771FBF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16 w 64"/>
                <a:gd name="T19" fmla="*/ 44 h 48"/>
                <a:gd name="T20" fmla="*/ 4 w 64"/>
                <a:gd name="T21" fmla="*/ 32 h 48"/>
                <a:gd name="T22" fmla="*/ 10 w 64"/>
                <a:gd name="T23" fmla="*/ 22 h 48"/>
                <a:gd name="T24" fmla="*/ 12 w 64"/>
                <a:gd name="T25" fmla="*/ 21 h 48"/>
                <a:gd name="T26" fmla="*/ 12 w 64"/>
                <a:gd name="T27" fmla="*/ 18 h 48"/>
                <a:gd name="T28" fmla="*/ 12 w 64"/>
                <a:gd name="T29" fmla="*/ 18 h 48"/>
                <a:gd name="T30" fmla="*/ 18 w 64"/>
                <a:gd name="T31" fmla="*/ 12 h 48"/>
                <a:gd name="T32" fmla="*/ 21 w 64"/>
                <a:gd name="T33" fmla="*/ 13 h 48"/>
                <a:gd name="T34" fmla="*/ 24 w 64"/>
                <a:gd name="T35" fmla="*/ 14 h 48"/>
                <a:gd name="T36" fmla="*/ 26 w 64"/>
                <a:gd name="T37" fmla="*/ 11 h 48"/>
                <a:gd name="T38" fmla="*/ 38 w 64"/>
                <a:gd name="T39" fmla="*/ 4 h 48"/>
                <a:gd name="T40" fmla="*/ 52 w 64"/>
                <a:gd name="T41" fmla="*/ 18 h 48"/>
                <a:gd name="T42" fmla="*/ 52 w 64"/>
                <a:gd name="T43" fmla="*/ 18 h 48"/>
                <a:gd name="T44" fmla="*/ 52 w 64"/>
                <a:gd name="T45" fmla="*/ 21 h 48"/>
                <a:gd name="T46" fmla="*/ 54 w 64"/>
                <a:gd name="T47" fmla="*/ 22 h 48"/>
                <a:gd name="T48" fmla="*/ 60 w 64"/>
                <a:gd name="T49" fmla="*/ 32 h 48"/>
                <a:gd name="T50" fmla="*/ 48 w 64"/>
                <a:gd name="T51" fmla="*/ 44 h 48"/>
                <a:gd name="T52" fmla="*/ 48 w 64"/>
                <a:gd name="T53" fmla="*/ 48 h 48"/>
                <a:gd name="T54" fmla="*/ 64 w 64"/>
                <a:gd name="T55" fmla="*/ 32 h 48"/>
                <a:gd name="T56" fmla="*/ 56 w 64"/>
                <a:gd name="T5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9" name="Freeform 280">
            <a:extLst>
              <a:ext uri="{FF2B5EF4-FFF2-40B4-BE49-F238E27FC236}">
                <a16:creationId xmlns="" xmlns:a16="http://schemas.microsoft.com/office/drawing/2014/main" id="{5DD1BBC2-2665-4D73-B5D6-05D874E16C54}"/>
              </a:ext>
            </a:extLst>
          </p:cNvPr>
          <p:cNvSpPr>
            <a:spLocks noEditPoints="1"/>
          </p:cNvSpPr>
          <p:nvPr/>
        </p:nvSpPr>
        <p:spPr bwMode="auto">
          <a:xfrm>
            <a:off x="3145568" y="4943694"/>
            <a:ext cx="276254" cy="225028"/>
          </a:xfrm>
          <a:custGeom>
            <a:avLst/>
            <a:gdLst>
              <a:gd name="T0" fmla="*/ 56 w 64"/>
              <a:gd name="T1" fmla="*/ 12 h 52"/>
              <a:gd name="T2" fmla="*/ 46 w 64"/>
              <a:gd name="T3" fmla="*/ 12 h 52"/>
              <a:gd name="T4" fmla="*/ 45 w 64"/>
              <a:gd name="T5" fmla="*/ 4 h 52"/>
              <a:gd name="T6" fmla="*/ 40 w 64"/>
              <a:gd name="T7" fmla="*/ 0 h 52"/>
              <a:gd name="T8" fmla="*/ 24 w 64"/>
              <a:gd name="T9" fmla="*/ 0 h 52"/>
              <a:gd name="T10" fmla="*/ 19 w 64"/>
              <a:gd name="T11" fmla="*/ 4 h 52"/>
              <a:gd name="T12" fmla="*/ 18 w 64"/>
              <a:gd name="T13" fmla="*/ 12 h 52"/>
              <a:gd name="T14" fmla="*/ 8 w 64"/>
              <a:gd name="T15" fmla="*/ 12 h 52"/>
              <a:gd name="T16" fmla="*/ 0 w 64"/>
              <a:gd name="T17" fmla="*/ 20 h 52"/>
              <a:gd name="T18" fmla="*/ 0 w 64"/>
              <a:gd name="T19" fmla="*/ 44 h 52"/>
              <a:gd name="T20" fmla="*/ 8 w 64"/>
              <a:gd name="T21" fmla="*/ 52 h 52"/>
              <a:gd name="T22" fmla="*/ 56 w 64"/>
              <a:gd name="T23" fmla="*/ 52 h 52"/>
              <a:gd name="T24" fmla="*/ 64 w 64"/>
              <a:gd name="T25" fmla="*/ 44 h 52"/>
              <a:gd name="T26" fmla="*/ 64 w 64"/>
              <a:gd name="T27" fmla="*/ 20 h 52"/>
              <a:gd name="T28" fmla="*/ 56 w 64"/>
              <a:gd name="T29" fmla="*/ 12 h 52"/>
              <a:gd name="T30" fmla="*/ 23 w 64"/>
              <a:gd name="T31" fmla="*/ 5 h 52"/>
              <a:gd name="T32" fmla="*/ 24 w 64"/>
              <a:gd name="T33" fmla="*/ 4 h 52"/>
              <a:gd name="T34" fmla="*/ 40 w 64"/>
              <a:gd name="T35" fmla="*/ 4 h 52"/>
              <a:gd name="T36" fmla="*/ 41 w 64"/>
              <a:gd name="T37" fmla="*/ 5 h 52"/>
              <a:gd name="T38" fmla="*/ 42 w 64"/>
              <a:gd name="T39" fmla="*/ 12 h 52"/>
              <a:gd name="T40" fmla="*/ 22 w 64"/>
              <a:gd name="T41" fmla="*/ 12 h 52"/>
              <a:gd name="T42" fmla="*/ 23 w 64"/>
              <a:gd name="T43" fmla="*/ 5 h 52"/>
              <a:gd name="T44" fmla="*/ 44 w 64"/>
              <a:gd name="T45" fmla="*/ 36 h 52"/>
              <a:gd name="T46" fmla="*/ 36 w 64"/>
              <a:gd name="T47" fmla="*/ 36 h 52"/>
              <a:gd name="T48" fmla="*/ 36 w 64"/>
              <a:gd name="T49" fmla="*/ 44 h 52"/>
              <a:gd name="T50" fmla="*/ 28 w 64"/>
              <a:gd name="T51" fmla="*/ 44 h 52"/>
              <a:gd name="T52" fmla="*/ 28 w 64"/>
              <a:gd name="T53" fmla="*/ 36 h 52"/>
              <a:gd name="T54" fmla="*/ 20 w 64"/>
              <a:gd name="T55" fmla="*/ 36 h 52"/>
              <a:gd name="T56" fmla="*/ 20 w 64"/>
              <a:gd name="T57" fmla="*/ 28 h 52"/>
              <a:gd name="T58" fmla="*/ 28 w 64"/>
              <a:gd name="T59" fmla="*/ 28 h 52"/>
              <a:gd name="T60" fmla="*/ 28 w 64"/>
              <a:gd name="T61" fmla="*/ 20 h 52"/>
              <a:gd name="T62" fmla="*/ 36 w 64"/>
              <a:gd name="T63" fmla="*/ 20 h 52"/>
              <a:gd name="T64" fmla="*/ 36 w 64"/>
              <a:gd name="T65" fmla="*/ 28 h 52"/>
              <a:gd name="T66" fmla="*/ 44 w 64"/>
              <a:gd name="T67" fmla="*/ 28 h 52"/>
              <a:gd name="T68" fmla="*/ 44 w 64"/>
              <a:gd name="T69" fmla="*/ 3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52">
                <a:moveTo>
                  <a:pt x="56" y="12"/>
                </a:moveTo>
                <a:cubicBezTo>
                  <a:pt x="46" y="12"/>
                  <a:pt x="46" y="12"/>
                  <a:pt x="46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4" y="2"/>
                  <a:pt x="42" y="0"/>
                  <a:pt x="4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19" y="4"/>
                </a:cubicBezTo>
                <a:cubicBezTo>
                  <a:pt x="18" y="12"/>
                  <a:pt x="18" y="12"/>
                  <a:pt x="1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0" y="16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4" y="52"/>
                  <a:pt x="8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60" y="52"/>
                  <a:pt x="64" y="48"/>
                  <a:pt x="64" y="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16"/>
                  <a:pt x="60" y="12"/>
                  <a:pt x="56" y="12"/>
                </a:cubicBezTo>
                <a:close/>
                <a:moveTo>
                  <a:pt x="23" y="5"/>
                </a:moveTo>
                <a:cubicBezTo>
                  <a:pt x="24" y="4"/>
                  <a:pt x="24" y="4"/>
                  <a:pt x="24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5"/>
                  <a:pt x="41" y="5"/>
                  <a:pt x="41" y="5"/>
                </a:cubicBezTo>
                <a:cubicBezTo>
                  <a:pt x="42" y="12"/>
                  <a:pt x="42" y="12"/>
                  <a:pt x="42" y="12"/>
                </a:cubicBezTo>
                <a:cubicBezTo>
                  <a:pt x="22" y="12"/>
                  <a:pt x="22" y="12"/>
                  <a:pt x="22" y="12"/>
                </a:cubicBezTo>
                <a:lnTo>
                  <a:pt x="23" y="5"/>
                </a:lnTo>
                <a:close/>
                <a:moveTo>
                  <a:pt x="44" y="36"/>
                </a:moveTo>
                <a:cubicBezTo>
                  <a:pt x="36" y="36"/>
                  <a:pt x="36" y="36"/>
                  <a:pt x="36" y="36"/>
                </a:cubicBezTo>
                <a:cubicBezTo>
                  <a:pt x="36" y="44"/>
                  <a:pt x="36" y="44"/>
                  <a:pt x="36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6"/>
                  <a:pt x="28" y="36"/>
                  <a:pt x="28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28"/>
                  <a:pt x="20" y="28"/>
                  <a:pt x="2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0"/>
                  <a:pt x="28" y="20"/>
                  <a:pt x="28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8"/>
                  <a:pt x="36" y="28"/>
                  <a:pt x="36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0" name="Freeform 249">
            <a:extLst>
              <a:ext uri="{FF2B5EF4-FFF2-40B4-BE49-F238E27FC236}">
                <a16:creationId xmlns="" xmlns:a16="http://schemas.microsoft.com/office/drawing/2014/main" id="{B1FC9346-AAEC-423D-AD05-D9038CB2BFF3}"/>
              </a:ext>
            </a:extLst>
          </p:cNvPr>
          <p:cNvSpPr>
            <a:spLocks noEditPoints="1"/>
          </p:cNvSpPr>
          <p:nvPr/>
        </p:nvSpPr>
        <p:spPr bwMode="auto">
          <a:xfrm>
            <a:off x="5618357" y="4920120"/>
            <a:ext cx="320348" cy="272176"/>
          </a:xfrm>
          <a:custGeom>
            <a:avLst/>
            <a:gdLst>
              <a:gd name="T0" fmla="*/ 51 w 56"/>
              <a:gd name="T1" fmla="*/ 20 h 48"/>
              <a:gd name="T2" fmla="*/ 54 w 56"/>
              <a:gd name="T3" fmla="*/ 16 h 48"/>
              <a:gd name="T4" fmla="*/ 54 w 56"/>
              <a:gd name="T5" fmla="*/ 12 h 48"/>
              <a:gd name="T6" fmla="*/ 45 w 56"/>
              <a:gd name="T7" fmla="*/ 4 h 48"/>
              <a:gd name="T8" fmla="*/ 16 w 56"/>
              <a:gd name="T9" fmla="*/ 0 h 48"/>
              <a:gd name="T10" fmla="*/ 8 w 56"/>
              <a:gd name="T11" fmla="*/ 12 h 48"/>
              <a:gd name="T12" fmla="*/ 0 w 56"/>
              <a:gd name="T13" fmla="*/ 14 h 48"/>
              <a:gd name="T14" fmla="*/ 7 w 56"/>
              <a:gd name="T15" fmla="*/ 16 h 48"/>
              <a:gd name="T16" fmla="*/ 2 w 56"/>
              <a:gd name="T17" fmla="*/ 20 h 48"/>
              <a:gd name="T18" fmla="*/ 0 w 56"/>
              <a:gd name="T19" fmla="*/ 34 h 48"/>
              <a:gd name="T20" fmla="*/ 4 w 56"/>
              <a:gd name="T21" fmla="*/ 36 h 48"/>
              <a:gd name="T22" fmla="*/ 8 w 56"/>
              <a:gd name="T23" fmla="*/ 48 h 48"/>
              <a:gd name="T24" fmla="*/ 16 w 56"/>
              <a:gd name="T25" fmla="*/ 44 h 48"/>
              <a:gd name="T26" fmla="*/ 40 w 56"/>
              <a:gd name="T27" fmla="*/ 36 h 48"/>
              <a:gd name="T28" fmla="*/ 44 w 56"/>
              <a:gd name="T29" fmla="*/ 48 h 48"/>
              <a:gd name="T30" fmla="*/ 52 w 56"/>
              <a:gd name="T31" fmla="*/ 44 h 48"/>
              <a:gd name="T32" fmla="*/ 54 w 56"/>
              <a:gd name="T33" fmla="*/ 36 h 48"/>
              <a:gd name="T34" fmla="*/ 56 w 56"/>
              <a:gd name="T35" fmla="*/ 22 h 48"/>
              <a:gd name="T36" fmla="*/ 15 w 56"/>
              <a:gd name="T37" fmla="*/ 5 h 48"/>
              <a:gd name="T38" fmla="*/ 24 w 56"/>
              <a:gd name="T39" fmla="*/ 4 h 48"/>
              <a:gd name="T40" fmla="*/ 26 w 56"/>
              <a:gd name="T41" fmla="*/ 8 h 48"/>
              <a:gd name="T42" fmla="*/ 32 w 56"/>
              <a:gd name="T43" fmla="*/ 6 h 48"/>
              <a:gd name="T44" fmla="*/ 40 w 56"/>
              <a:gd name="T45" fmla="*/ 4 h 48"/>
              <a:gd name="T46" fmla="*/ 46 w 56"/>
              <a:gd name="T47" fmla="*/ 20 h 48"/>
              <a:gd name="T48" fmla="*/ 15 w 56"/>
              <a:gd name="T49" fmla="*/ 5 h 48"/>
              <a:gd name="T50" fmla="*/ 8 w 56"/>
              <a:gd name="T51" fmla="*/ 28 h 48"/>
              <a:gd name="T52" fmla="*/ 16 w 56"/>
              <a:gd name="T53" fmla="*/ 28 h 48"/>
              <a:gd name="T54" fmla="*/ 36 w 56"/>
              <a:gd name="T55" fmla="*/ 32 h 48"/>
              <a:gd name="T56" fmla="*/ 20 w 56"/>
              <a:gd name="T57" fmla="*/ 28 h 48"/>
              <a:gd name="T58" fmla="*/ 36 w 56"/>
              <a:gd name="T59" fmla="*/ 32 h 48"/>
              <a:gd name="T60" fmla="*/ 40 w 56"/>
              <a:gd name="T61" fmla="*/ 28 h 48"/>
              <a:gd name="T62" fmla="*/ 48 w 56"/>
              <a:gd name="T63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6" h="48">
                <a:moveTo>
                  <a:pt x="54" y="20"/>
                </a:moveTo>
                <a:cubicBezTo>
                  <a:pt x="51" y="20"/>
                  <a:pt x="51" y="20"/>
                  <a:pt x="51" y="20"/>
                </a:cubicBezTo>
                <a:cubicBezTo>
                  <a:pt x="49" y="16"/>
                  <a:pt x="49" y="16"/>
                  <a:pt x="49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6" y="15"/>
                  <a:pt x="56" y="14"/>
                </a:cubicBezTo>
                <a:cubicBezTo>
                  <a:pt x="56" y="13"/>
                  <a:pt x="55" y="12"/>
                  <a:pt x="54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2" y="0"/>
                  <a:pt x="4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1" y="2"/>
                  <a:pt x="11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0" y="13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6"/>
                  <a:pt x="6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6"/>
                  <a:pt x="16" y="44"/>
                </a:cubicBezTo>
                <a:cubicBezTo>
                  <a:pt x="16" y="36"/>
                  <a:pt x="16" y="36"/>
                  <a:pt x="16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2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5" y="36"/>
                  <a:pt x="56" y="35"/>
                  <a:pt x="56" y="34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4" y="20"/>
                </a:cubicBezTo>
                <a:close/>
                <a:moveTo>
                  <a:pt x="15" y="5"/>
                </a:moveTo>
                <a:cubicBezTo>
                  <a:pt x="15" y="5"/>
                  <a:pt x="16" y="4"/>
                  <a:pt x="16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7"/>
                  <a:pt x="25" y="8"/>
                  <a:pt x="26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1" y="8"/>
                  <a:pt x="32" y="7"/>
                  <a:pt x="32" y="6"/>
                </a:cubicBezTo>
                <a:cubicBezTo>
                  <a:pt x="32" y="4"/>
                  <a:pt x="32" y="4"/>
                  <a:pt x="32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1" y="5"/>
                  <a:pt x="41" y="5"/>
                </a:cubicBezTo>
                <a:cubicBezTo>
                  <a:pt x="46" y="20"/>
                  <a:pt x="46" y="20"/>
                  <a:pt x="46" y="20"/>
                </a:cubicBezTo>
                <a:cubicBezTo>
                  <a:pt x="10" y="20"/>
                  <a:pt x="10" y="20"/>
                  <a:pt x="10" y="20"/>
                </a:cubicBezTo>
                <a:lnTo>
                  <a:pt x="15" y="5"/>
                </a:lnTo>
                <a:close/>
                <a:moveTo>
                  <a:pt x="12" y="32"/>
                </a:moveTo>
                <a:cubicBezTo>
                  <a:pt x="10" y="32"/>
                  <a:pt x="8" y="30"/>
                  <a:pt x="8" y="28"/>
                </a:cubicBezTo>
                <a:cubicBezTo>
                  <a:pt x="8" y="26"/>
                  <a:pt x="10" y="24"/>
                  <a:pt x="12" y="24"/>
                </a:cubicBezTo>
                <a:cubicBezTo>
                  <a:pt x="14" y="24"/>
                  <a:pt x="16" y="26"/>
                  <a:pt x="16" y="28"/>
                </a:cubicBezTo>
                <a:cubicBezTo>
                  <a:pt x="16" y="30"/>
                  <a:pt x="14" y="32"/>
                  <a:pt x="12" y="32"/>
                </a:cubicBezTo>
                <a:close/>
                <a:moveTo>
                  <a:pt x="36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32"/>
                </a:lnTo>
                <a:close/>
                <a:moveTo>
                  <a:pt x="44" y="32"/>
                </a:moveTo>
                <a:cubicBezTo>
                  <a:pt x="42" y="32"/>
                  <a:pt x="40" y="30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30"/>
                  <a:pt x="46" y="32"/>
                  <a:pt x="44" y="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1" name="Group 280">
            <a:extLst>
              <a:ext uri="{FF2B5EF4-FFF2-40B4-BE49-F238E27FC236}">
                <a16:creationId xmlns="" xmlns:a16="http://schemas.microsoft.com/office/drawing/2014/main" id="{14CB6971-3A6B-4A6B-9A2D-32F431F00044}"/>
              </a:ext>
            </a:extLst>
          </p:cNvPr>
          <p:cNvGrpSpPr/>
          <p:nvPr/>
        </p:nvGrpSpPr>
        <p:grpSpPr>
          <a:xfrm>
            <a:off x="3982493" y="4900004"/>
            <a:ext cx="302265" cy="312408"/>
            <a:chOff x="4054476" y="1160463"/>
            <a:chExt cx="236537" cy="244475"/>
          </a:xfrm>
          <a:solidFill>
            <a:schemeClr val="tx1"/>
          </a:solidFill>
        </p:grpSpPr>
        <p:sp>
          <p:nvSpPr>
            <p:cNvPr id="282" name="Freeform 58">
              <a:extLst>
                <a:ext uri="{FF2B5EF4-FFF2-40B4-BE49-F238E27FC236}">
                  <a16:creationId xmlns="" xmlns:a16="http://schemas.microsoft.com/office/drawing/2014/main" id="{682A5829-0088-4DB7-89D1-D45B44FE0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963" y="1160463"/>
              <a:ext cx="146050" cy="146050"/>
            </a:xfrm>
            <a:custGeom>
              <a:avLst/>
              <a:gdLst>
                <a:gd name="T0" fmla="*/ 37 w 39"/>
                <a:gd name="T1" fmla="*/ 2 h 39"/>
                <a:gd name="T2" fmla="*/ 31 w 39"/>
                <a:gd name="T3" fmla="*/ 3 h 39"/>
                <a:gd name="T4" fmla="*/ 12 w 39"/>
                <a:gd name="T5" fmla="*/ 22 h 39"/>
                <a:gd name="T6" fmla="*/ 0 w 39"/>
                <a:gd name="T7" fmla="*/ 29 h 39"/>
                <a:gd name="T8" fmla="*/ 10 w 39"/>
                <a:gd name="T9" fmla="*/ 39 h 39"/>
                <a:gd name="T10" fmla="*/ 17 w 39"/>
                <a:gd name="T11" fmla="*/ 27 h 39"/>
                <a:gd name="T12" fmla="*/ 36 w 39"/>
                <a:gd name="T13" fmla="*/ 8 h 39"/>
                <a:gd name="T14" fmla="*/ 37 w 3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7" y="2"/>
                  </a:moveTo>
                  <a:cubicBezTo>
                    <a:pt x="34" y="0"/>
                    <a:pt x="31" y="3"/>
                    <a:pt x="31" y="3"/>
                  </a:cubicBezTo>
                  <a:cubicBezTo>
                    <a:pt x="31" y="3"/>
                    <a:pt x="15" y="19"/>
                    <a:pt x="12" y="22"/>
                  </a:cubicBezTo>
                  <a:cubicBezTo>
                    <a:pt x="9" y="25"/>
                    <a:pt x="0" y="29"/>
                    <a:pt x="0" y="2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4" y="30"/>
                    <a:pt x="17" y="27"/>
                  </a:cubicBezTo>
                  <a:cubicBezTo>
                    <a:pt x="20" y="24"/>
                    <a:pt x="36" y="8"/>
                    <a:pt x="36" y="8"/>
                  </a:cubicBezTo>
                  <a:cubicBezTo>
                    <a:pt x="36" y="8"/>
                    <a:pt x="39" y="5"/>
                    <a:pt x="37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59">
              <a:extLst>
                <a:ext uri="{FF2B5EF4-FFF2-40B4-BE49-F238E27FC236}">
                  <a16:creationId xmlns="" xmlns:a16="http://schemas.microsoft.com/office/drawing/2014/main" id="{F711324E-0CBA-491A-966E-418E9E8FF9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4476" y="1281113"/>
              <a:ext cx="115888" cy="123825"/>
            </a:xfrm>
            <a:custGeom>
              <a:avLst/>
              <a:gdLst>
                <a:gd name="T0" fmla="*/ 12 w 31"/>
                <a:gd name="T1" fmla="*/ 7 h 33"/>
                <a:gd name="T2" fmla="*/ 0 w 31"/>
                <a:gd name="T3" fmla="*/ 27 h 33"/>
                <a:gd name="T4" fmla="*/ 31 w 31"/>
                <a:gd name="T5" fmla="*/ 10 h 33"/>
                <a:gd name="T6" fmla="*/ 21 w 31"/>
                <a:gd name="T7" fmla="*/ 0 h 33"/>
                <a:gd name="T8" fmla="*/ 12 w 31"/>
                <a:gd name="T9" fmla="*/ 7 h 33"/>
                <a:gd name="T10" fmla="*/ 9 w 31"/>
                <a:gd name="T11" fmla="*/ 24 h 33"/>
                <a:gd name="T12" fmla="*/ 20 w 31"/>
                <a:gd name="T13" fmla="*/ 4 h 33"/>
                <a:gd name="T14" fmla="*/ 9 w 31"/>
                <a:gd name="T1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3">
                  <a:moveTo>
                    <a:pt x="12" y="7"/>
                  </a:moveTo>
                  <a:cubicBezTo>
                    <a:pt x="7" y="19"/>
                    <a:pt x="8" y="25"/>
                    <a:pt x="0" y="27"/>
                  </a:cubicBezTo>
                  <a:cubicBezTo>
                    <a:pt x="31" y="33"/>
                    <a:pt x="31" y="10"/>
                    <a:pt x="31" y="1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4" y="2"/>
                    <a:pt x="12" y="7"/>
                  </a:cubicBezTo>
                  <a:close/>
                  <a:moveTo>
                    <a:pt x="9" y="24"/>
                  </a:moveTo>
                  <a:cubicBezTo>
                    <a:pt x="11" y="21"/>
                    <a:pt x="15" y="8"/>
                    <a:pt x="20" y="4"/>
                  </a:cubicBezTo>
                  <a:cubicBezTo>
                    <a:pt x="23" y="7"/>
                    <a:pt x="20" y="17"/>
                    <a:pt x="9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84" name="Freeform 119">
            <a:extLst>
              <a:ext uri="{FF2B5EF4-FFF2-40B4-BE49-F238E27FC236}">
                <a16:creationId xmlns="" xmlns:a16="http://schemas.microsoft.com/office/drawing/2014/main" id="{90DEB1BB-1900-42AE-BB77-2B81126C5083}"/>
              </a:ext>
            </a:extLst>
          </p:cNvPr>
          <p:cNvSpPr>
            <a:spLocks noEditPoints="1"/>
          </p:cNvSpPr>
          <p:nvPr/>
        </p:nvSpPr>
        <p:spPr bwMode="auto">
          <a:xfrm>
            <a:off x="4829316" y="4913252"/>
            <a:ext cx="285911" cy="285911"/>
          </a:xfrm>
          <a:custGeom>
            <a:avLst/>
            <a:gdLst>
              <a:gd name="T0" fmla="*/ 0 w 152"/>
              <a:gd name="T1" fmla="*/ 0 h 152"/>
              <a:gd name="T2" fmla="*/ 0 w 152"/>
              <a:gd name="T3" fmla="*/ 114 h 152"/>
              <a:gd name="T4" fmla="*/ 38 w 152"/>
              <a:gd name="T5" fmla="*/ 114 h 152"/>
              <a:gd name="T6" fmla="*/ 38 w 152"/>
              <a:gd name="T7" fmla="*/ 152 h 152"/>
              <a:gd name="T8" fmla="*/ 90 w 152"/>
              <a:gd name="T9" fmla="*/ 114 h 152"/>
              <a:gd name="T10" fmla="*/ 152 w 152"/>
              <a:gd name="T11" fmla="*/ 114 h 152"/>
              <a:gd name="T12" fmla="*/ 152 w 152"/>
              <a:gd name="T13" fmla="*/ 0 h 152"/>
              <a:gd name="T14" fmla="*/ 0 w 152"/>
              <a:gd name="T15" fmla="*/ 0 h 152"/>
              <a:gd name="T16" fmla="*/ 133 w 152"/>
              <a:gd name="T17" fmla="*/ 95 h 152"/>
              <a:gd name="T18" fmla="*/ 95 w 152"/>
              <a:gd name="T19" fmla="*/ 95 h 152"/>
              <a:gd name="T20" fmla="*/ 57 w 152"/>
              <a:gd name="T21" fmla="*/ 124 h 152"/>
              <a:gd name="T22" fmla="*/ 57 w 152"/>
              <a:gd name="T23" fmla="*/ 95 h 152"/>
              <a:gd name="T24" fmla="*/ 19 w 152"/>
              <a:gd name="T25" fmla="*/ 95 h 152"/>
              <a:gd name="T26" fmla="*/ 19 w 152"/>
              <a:gd name="T27" fmla="*/ 19 h 152"/>
              <a:gd name="T28" fmla="*/ 133 w 152"/>
              <a:gd name="T29" fmla="*/ 19 h 152"/>
              <a:gd name="T30" fmla="*/ 133 w 152"/>
              <a:gd name="T31" fmla="*/ 9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2" h="152">
                <a:moveTo>
                  <a:pt x="0" y="0"/>
                </a:moveTo>
                <a:lnTo>
                  <a:pt x="0" y="114"/>
                </a:lnTo>
                <a:lnTo>
                  <a:pt x="38" y="114"/>
                </a:lnTo>
                <a:lnTo>
                  <a:pt x="38" y="152"/>
                </a:lnTo>
                <a:lnTo>
                  <a:pt x="90" y="114"/>
                </a:lnTo>
                <a:lnTo>
                  <a:pt x="152" y="114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133" y="95"/>
                </a:moveTo>
                <a:lnTo>
                  <a:pt x="95" y="95"/>
                </a:lnTo>
                <a:lnTo>
                  <a:pt x="57" y="124"/>
                </a:lnTo>
                <a:lnTo>
                  <a:pt x="57" y="95"/>
                </a:lnTo>
                <a:lnTo>
                  <a:pt x="19" y="95"/>
                </a:lnTo>
                <a:lnTo>
                  <a:pt x="19" y="19"/>
                </a:lnTo>
                <a:lnTo>
                  <a:pt x="133" y="19"/>
                </a:lnTo>
                <a:lnTo>
                  <a:pt x="133" y="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5" name="Freeform 48">
            <a:extLst>
              <a:ext uri="{FF2B5EF4-FFF2-40B4-BE49-F238E27FC236}">
                <a16:creationId xmlns="" xmlns:a16="http://schemas.microsoft.com/office/drawing/2014/main" id="{84B291E0-03AA-4A05-B6BC-BEA707A6F042}"/>
              </a:ext>
            </a:extLst>
          </p:cNvPr>
          <p:cNvSpPr>
            <a:spLocks noEditPoints="1"/>
          </p:cNvSpPr>
          <p:nvPr/>
        </p:nvSpPr>
        <p:spPr bwMode="auto">
          <a:xfrm>
            <a:off x="6422966" y="4897665"/>
            <a:ext cx="320224" cy="317085"/>
          </a:xfrm>
          <a:custGeom>
            <a:avLst/>
            <a:gdLst>
              <a:gd name="T0" fmla="*/ 126 w 129"/>
              <a:gd name="T1" fmla="*/ 2 h 128"/>
              <a:gd name="T2" fmla="*/ 121 w 129"/>
              <a:gd name="T3" fmla="*/ 0 h 128"/>
              <a:gd name="T4" fmla="*/ 120 w 129"/>
              <a:gd name="T5" fmla="*/ 0 h 128"/>
              <a:gd name="T6" fmla="*/ 52 w 129"/>
              <a:gd name="T7" fmla="*/ 12 h 128"/>
              <a:gd name="T8" fmla="*/ 45 w 129"/>
              <a:gd name="T9" fmla="*/ 20 h 128"/>
              <a:gd name="T10" fmla="*/ 45 w 129"/>
              <a:gd name="T11" fmla="*/ 28 h 128"/>
              <a:gd name="T12" fmla="*/ 45 w 129"/>
              <a:gd name="T13" fmla="*/ 32 h 128"/>
              <a:gd name="T14" fmla="*/ 45 w 129"/>
              <a:gd name="T15" fmla="*/ 89 h 128"/>
              <a:gd name="T16" fmla="*/ 30 w 129"/>
              <a:gd name="T17" fmla="*/ 84 h 128"/>
              <a:gd name="T18" fmla="*/ 20 w 129"/>
              <a:gd name="T19" fmla="*/ 86 h 128"/>
              <a:gd name="T20" fmla="*/ 3 w 129"/>
              <a:gd name="T21" fmla="*/ 100 h 128"/>
              <a:gd name="T22" fmla="*/ 2 w 129"/>
              <a:gd name="T23" fmla="*/ 115 h 128"/>
              <a:gd name="T24" fmla="*/ 24 w 129"/>
              <a:gd name="T25" fmla="*/ 128 h 128"/>
              <a:gd name="T26" fmla="*/ 34 w 129"/>
              <a:gd name="T27" fmla="*/ 126 h 128"/>
              <a:gd name="T28" fmla="*/ 51 w 129"/>
              <a:gd name="T29" fmla="*/ 112 h 128"/>
              <a:gd name="T30" fmla="*/ 53 w 129"/>
              <a:gd name="T31" fmla="*/ 104 h 128"/>
              <a:gd name="T32" fmla="*/ 53 w 129"/>
              <a:gd name="T33" fmla="*/ 104 h 128"/>
              <a:gd name="T34" fmla="*/ 53 w 129"/>
              <a:gd name="T35" fmla="*/ 40 h 128"/>
              <a:gd name="T36" fmla="*/ 54 w 129"/>
              <a:gd name="T37" fmla="*/ 40 h 128"/>
              <a:gd name="T38" fmla="*/ 121 w 129"/>
              <a:gd name="T39" fmla="*/ 28 h 128"/>
              <a:gd name="T40" fmla="*/ 121 w 129"/>
              <a:gd name="T41" fmla="*/ 77 h 128"/>
              <a:gd name="T42" fmla="*/ 106 w 129"/>
              <a:gd name="T43" fmla="*/ 72 h 128"/>
              <a:gd name="T44" fmla="*/ 96 w 129"/>
              <a:gd name="T45" fmla="*/ 74 h 128"/>
              <a:gd name="T46" fmla="*/ 79 w 129"/>
              <a:gd name="T47" fmla="*/ 88 h 128"/>
              <a:gd name="T48" fmla="*/ 78 w 129"/>
              <a:gd name="T49" fmla="*/ 103 h 128"/>
              <a:gd name="T50" fmla="*/ 100 w 129"/>
              <a:gd name="T51" fmla="*/ 116 h 128"/>
              <a:gd name="T52" fmla="*/ 110 w 129"/>
              <a:gd name="T53" fmla="*/ 114 h 128"/>
              <a:gd name="T54" fmla="*/ 127 w 129"/>
              <a:gd name="T55" fmla="*/ 100 h 128"/>
              <a:gd name="T56" fmla="*/ 129 w 129"/>
              <a:gd name="T57" fmla="*/ 92 h 128"/>
              <a:gd name="T58" fmla="*/ 129 w 129"/>
              <a:gd name="T59" fmla="*/ 92 h 128"/>
              <a:gd name="T60" fmla="*/ 129 w 129"/>
              <a:gd name="T61" fmla="*/ 20 h 128"/>
              <a:gd name="T62" fmla="*/ 129 w 129"/>
              <a:gd name="T63" fmla="*/ 16 h 128"/>
              <a:gd name="T64" fmla="*/ 129 w 129"/>
              <a:gd name="T65" fmla="*/ 8 h 128"/>
              <a:gd name="T66" fmla="*/ 126 w 129"/>
              <a:gd name="T67" fmla="*/ 2 h 128"/>
              <a:gd name="T68" fmla="*/ 32 w 129"/>
              <a:gd name="T69" fmla="*/ 119 h 128"/>
              <a:gd name="T70" fmla="*/ 10 w 129"/>
              <a:gd name="T71" fmla="*/ 112 h 128"/>
              <a:gd name="T72" fmla="*/ 22 w 129"/>
              <a:gd name="T73" fmla="*/ 93 h 128"/>
              <a:gd name="T74" fmla="*/ 44 w 129"/>
              <a:gd name="T75" fmla="*/ 100 h 128"/>
              <a:gd name="T76" fmla="*/ 32 w 129"/>
              <a:gd name="T77" fmla="*/ 119 h 128"/>
              <a:gd name="T78" fmla="*/ 108 w 129"/>
              <a:gd name="T79" fmla="*/ 107 h 128"/>
              <a:gd name="T80" fmla="*/ 85 w 129"/>
              <a:gd name="T81" fmla="*/ 100 h 128"/>
              <a:gd name="T82" fmla="*/ 98 w 129"/>
              <a:gd name="T83" fmla="*/ 81 h 128"/>
              <a:gd name="T84" fmla="*/ 120 w 129"/>
              <a:gd name="T85" fmla="*/ 88 h 128"/>
              <a:gd name="T86" fmla="*/ 108 w 129"/>
              <a:gd name="T87" fmla="*/ 107 h 128"/>
              <a:gd name="T88" fmla="*/ 121 w 129"/>
              <a:gd name="T89" fmla="*/ 20 h 128"/>
              <a:gd name="T90" fmla="*/ 53 w 129"/>
              <a:gd name="T91" fmla="*/ 32 h 128"/>
              <a:gd name="T92" fmla="*/ 53 w 129"/>
              <a:gd name="T93" fmla="*/ 28 h 128"/>
              <a:gd name="T94" fmla="*/ 53 w 129"/>
              <a:gd name="T95" fmla="*/ 20 h 128"/>
              <a:gd name="T96" fmla="*/ 121 w 129"/>
              <a:gd name="T97" fmla="*/ 8 h 128"/>
              <a:gd name="T98" fmla="*/ 121 w 129"/>
              <a:gd name="T99" fmla="*/ 16 h 128"/>
              <a:gd name="T100" fmla="*/ 121 w 129"/>
              <a:gd name="T10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128">
                <a:moveTo>
                  <a:pt x="126" y="2"/>
                </a:moveTo>
                <a:cubicBezTo>
                  <a:pt x="125" y="1"/>
                  <a:pt x="123" y="0"/>
                  <a:pt x="121" y="0"/>
                </a:cubicBezTo>
                <a:cubicBezTo>
                  <a:pt x="121" y="0"/>
                  <a:pt x="120" y="0"/>
                  <a:pt x="120" y="0"/>
                </a:cubicBezTo>
                <a:cubicBezTo>
                  <a:pt x="52" y="12"/>
                  <a:pt x="52" y="12"/>
                  <a:pt x="52" y="12"/>
                </a:cubicBezTo>
                <a:cubicBezTo>
                  <a:pt x="48" y="13"/>
                  <a:pt x="45" y="16"/>
                  <a:pt x="45" y="20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89"/>
                  <a:pt x="45" y="89"/>
                  <a:pt x="45" y="89"/>
                </a:cubicBezTo>
                <a:cubicBezTo>
                  <a:pt x="41" y="86"/>
                  <a:pt x="36" y="84"/>
                  <a:pt x="30" y="84"/>
                </a:cubicBezTo>
                <a:cubicBezTo>
                  <a:pt x="26" y="84"/>
                  <a:pt x="23" y="85"/>
                  <a:pt x="20" y="86"/>
                </a:cubicBezTo>
                <a:cubicBezTo>
                  <a:pt x="12" y="88"/>
                  <a:pt x="6" y="93"/>
                  <a:pt x="3" y="100"/>
                </a:cubicBezTo>
                <a:cubicBezTo>
                  <a:pt x="1" y="104"/>
                  <a:pt x="0" y="110"/>
                  <a:pt x="2" y="115"/>
                </a:cubicBezTo>
                <a:cubicBezTo>
                  <a:pt x="5" y="123"/>
                  <a:pt x="14" y="128"/>
                  <a:pt x="24" y="128"/>
                </a:cubicBezTo>
                <a:cubicBezTo>
                  <a:pt x="28" y="128"/>
                  <a:pt x="31" y="127"/>
                  <a:pt x="34" y="126"/>
                </a:cubicBezTo>
                <a:cubicBezTo>
                  <a:pt x="42" y="124"/>
                  <a:pt x="48" y="119"/>
                  <a:pt x="51" y="112"/>
                </a:cubicBezTo>
                <a:cubicBezTo>
                  <a:pt x="52" y="110"/>
                  <a:pt x="53" y="107"/>
                  <a:pt x="53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4" y="40"/>
                  <a:pt x="54" y="40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77"/>
                  <a:pt x="121" y="77"/>
                  <a:pt x="121" y="77"/>
                </a:cubicBezTo>
                <a:cubicBezTo>
                  <a:pt x="117" y="74"/>
                  <a:pt x="112" y="72"/>
                  <a:pt x="106" y="72"/>
                </a:cubicBezTo>
                <a:cubicBezTo>
                  <a:pt x="102" y="72"/>
                  <a:pt x="99" y="73"/>
                  <a:pt x="96" y="74"/>
                </a:cubicBezTo>
                <a:cubicBezTo>
                  <a:pt x="88" y="76"/>
                  <a:pt x="82" y="81"/>
                  <a:pt x="79" y="88"/>
                </a:cubicBezTo>
                <a:cubicBezTo>
                  <a:pt x="77" y="92"/>
                  <a:pt x="76" y="98"/>
                  <a:pt x="78" y="103"/>
                </a:cubicBezTo>
                <a:cubicBezTo>
                  <a:pt x="81" y="111"/>
                  <a:pt x="90" y="116"/>
                  <a:pt x="100" y="116"/>
                </a:cubicBezTo>
                <a:cubicBezTo>
                  <a:pt x="104" y="116"/>
                  <a:pt x="107" y="115"/>
                  <a:pt x="110" y="114"/>
                </a:cubicBezTo>
                <a:cubicBezTo>
                  <a:pt x="118" y="112"/>
                  <a:pt x="124" y="107"/>
                  <a:pt x="127" y="100"/>
                </a:cubicBezTo>
                <a:cubicBezTo>
                  <a:pt x="128" y="98"/>
                  <a:pt x="129" y="95"/>
                  <a:pt x="129" y="92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29" y="20"/>
                  <a:pt x="129" y="20"/>
                  <a:pt x="129" y="20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29" y="8"/>
                  <a:pt x="129" y="8"/>
                  <a:pt x="129" y="8"/>
                </a:cubicBezTo>
                <a:cubicBezTo>
                  <a:pt x="129" y="6"/>
                  <a:pt x="128" y="3"/>
                  <a:pt x="126" y="2"/>
                </a:cubicBezTo>
                <a:close/>
                <a:moveTo>
                  <a:pt x="32" y="119"/>
                </a:moveTo>
                <a:cubicBezTo>
                  <a:pt x="22" y="122"/>
                  <a:pt x="12" y="119"/>
                  <a:pt x="10" y="112"/>
                </a:cubicBezTo>
                <a:cubicBezTo>
                  <a:pt x="7" y="105"/>
                  <a:pt x="13" y="96"/>
                  <a:pt x="22" y="93"/>
                </a:cubicBezTo>
                <a:cubicBezTo>
                  <a:pt x="32" y="90"/>
                  <a:pt x="42" y="93"/>
                  <a:pt x="44" y="100"/>
                </a:cubicBezTo>
                <a:cubicBezTo>
                  <a:pt x="47" y="107"/>
                  <a:pt x="41" y="116"/>
                  <a:pt x="32" y="119"/>
                </a:cubicBezTo>
                <a:close/>
                <a:moveTo>
                  <a:pt x="108" y="107"/>
                </a:moveTo>
                <a:cubicBezTo>
                  <a:pt x="98" y="110"/>
                  <a:pt x="88" y="107"/>
                  <a:pt x="85" y="100"/>
                </a:cubicBezTo>
                <a:cubicBezTo>
                  <a:pt x="83" y="93"/>
                  <a:pt x="88" y="84"/>
                  <a:pt x="98" y="81"/>
                </a:cubicBezTo>
                <a:cubicBezTo>
                  <a:pt x="108" y="78"/>
                  <a:pt x="118" y="81"/>
                  <a:pt x="120" y="88"/>
                </a:cubicBezTo>
                <a:cubicBezTo>
                  <a:pt x="123" y="95"/>
                  <a:pt x="117" y="104"/>
                  <a:pt x="108" y="107"/>
                </a:cubicBezTo>
                <a:close/>
                <a:moveTo>
                  <a:pt x="121" y="20"/>
                </a:moveTo>
                <a:cubicBezTo>
                  <a:pt x="53" y="32"/>
                  <a:pt x="53" y="32"/>
                  <a:pt x="53" y="32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0"/>
                  <a:pt x="53" y="20"/>
                  <a:pt x="53" y="20"/>
                </a:cubicBezTo>
                <a:cubicBezTo>
                  <a:pt x="121" y="8"/>
                  <a:pt x="121" y="8"/>
                  <a:pt x="121" y="8"/>
                </a:cubicBezTo>
                <a:cubicBezTo>
                  <a:pt x="121" y="16"/>
                  <a:pt x="121" y="16"/>
                  <a:pt x="121" y="16"/>
                </a:cubicBezTo>
                <a:lnTo>
                  <a:pt x="121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86" name="Group 285">
            <a:extLst>
              <a:ext uri="{FF2B5EF4-FFF2-40B4-BE49-F238E27FC236}">
                <a16:creationId xmlns="" xmlns:a16="http://schemas.microsoft.com/office/drawing/2014/main" id="{3FCA474F-5350-4A25-A326-E7E16A360B5C}"/>
              </a:ext>
            </a:extLst>
          </p:cNvPr>
          <p:cNvGrpSpPr/>
          <p:nvPr/>
        </p:nvGrpSpPr>
        <p:grpSpPr>
          <a:xfrm>
            <a:off x="7286372" y="4938784"/>
            <a:ext cx="289039" cy="234848"/>
            <a:chOff x="1588" y="1588"/>
            <a:chExt cx="8399462" cy="6824662"/>
          </a:xfrm>
          <a:solidFill>
            <a:schemeClr val="tx1"/>
          </a:solidFill>
        </p:grpSpPr>
        <p:sp>
          <p:nvSpPr>
            <p:cNvPr id="287" name="Freeform 15">
              <a:extLst>
                <a:ext uri="{FF2B5EF4-FFF2-40B4-BE49-F238E27FC236}">
                  <a16:creationId xmlns="" xmlns:a16="http://schemas.microsoft.com/office/drawing/2014/main" id="{C3B4CDF0-57EF-4D70-B888-BEC07692BC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16">
              <a:extLst>
                <a:ext uri="{FF2B5EF4-FFF2-40B4-BE49-F238E27FC236}">
                  <a16:creationId xmlns="" xmlns:a16="http://schemas.microsoft.com/office/drawing/2014/main" id="{37CC01F0-27A3-4D2C-9413-6CA4D4769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17">
              <a:extLst>
                <a:ext uri="{FF2B5EF4-FFF2-40B4-BE49-F238E27FC236}">
                  <a16:creationId xmlns="" xmlns:a16="http://schemas.microsoft.com/office/drawing/2014/main" id="{C3BBA59A-C13B-40A9-8380-F98DCBDA7D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Rectangle 18">
              <a:extLst>
                <a:ext uri="{FF2B5EF4-FFF2-40B4-BE49-F238E27FC236}">
                  <a16:creationId xmlns="" xmlns:a16="http://schemas.microsoft.com/office/drawing/2014/main" id="{BB5108D7-8B2B-4CCC-97E4-7A63A740B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1" name="Group 290">
            <a:extLst>
              <a:ext uri="{FF2B5EF4-FFF2-40B4-BE49-F238E27FC236}">
                <a16:creationId xmlns="" xmlns:a16="http://schemas.microsoft.com/office/drawing/2014/main" id="{EE7716A2-EB50-496A-9422-6A87FCDDDF31}"/>
              </a:ext>
            </a:extLst>
          </p:cNvPr>
          <p:cNvGrpSpPr/>
          <p:nvPr/>
        </p:nvGrpSpPr>
        <p:grpSpPr>
          <a:xfrm>
            <a:off x="8129173" y="4877436"/>
            <a:ext cx="268713" cy="357545"/>
            <a:chOff x="7913688" y="-280988"/>
            <a:chExt cx="1733550" cy="2306638"/>
          </a:xfrm>
          <a:solidFill>
            <a:schemeClr val="tx1"/>
          </a:solidFill>
        </p:grpSpPr>
        <p:sp>
          <p:nvSpPr>
            <p:cNvPr id="292" name="Freeform 29">
              <a:extLst>
                <a:ext uri="{FF2B5EF4-FFF2-40B4-BE49-F238E27FC236}">
                  <a16:creationId xmlns="" xmlns:a16="http://schemas.microsoft.com/office/drawing/2014/main" id="{67DEBF3F-B218-4435-84AE-78EDCC71D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30">
              <a:extLst>
                <a:ext uri="{FF2B5EF4-FFF2-40B4-BE49-F238E27FC236}">
                  <a16:creationId xmlns="" xmlns:a16="http://schemas.microsoft.com/office/drawing/2014/main" id="{6B528C1E-F3A9-46E7-A1E4-621159868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31">
              <a:extLst>
                <a:ext uri="{FF2B5EF4-FFF2-40B4-BE49-F238E27FC236}">
                  <a16:creationId xmlns="" xmlns:a16="http://schemas.microsoft.com/office/drawing/2014/main" id="{39A64E7E-39B3-466B-9F41-1281D6FDFA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32">
              <a:extLst>
                <a:ext uri="{FF2B5EF4-FFF2-40B4-BE49-F238E27FC236}">
                  <a16:creationId xmlns="" xmlns:a16="http://schemas.microsoft.com/office/drawing/2014/main" id="{A17253B1-4AD4-471A-BAB0-202D38B6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33">
              <a:extLst>
                <a:ext uri="{FF2B5EF4-FFF2-40B4-BE49-F238E27FC236}">
                  <a16:creationId xmlns="" xmlns:a16="http://schemas.microsoft.com/office/drawing/2014/main" id="{463EAD42-6E73-41E3-A0C4-71B7D2C13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34">
              <a:extLst>
                <a:ext uri="{FF2B5EF4-FFF2-40B4-BE49-F238E27FC236}">
                  <a16:creationId xmlns="" xmlns:a16="http://schemas.microsoft.com/office/drawing/2014/main" id="{ADF663F7-0C60-4E91-9148-5F2539DC4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35">
              <a:extLst>
                <a:ext uri="{FF2B5EF4-FFF2-40B4-BE49-F238E27FC236}">
                  <a16:creationId xmlns="" xmlns:a16="http://schemas.microsoft.com/office/drawing/2014/main" id="{03430621-75FF-46B5-8BBD-92F0C0A19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36">
              <a:extLst>
                <a:ext uri="{FF2B5EF4-FFF2-40B4-BE49-F238E27FC236}">
                  <a16:creationId xmlns="" xmlns:a16="http://schemas.microsoft.com/office/drawing/2014/main" id="{E4917DFE-71FF-49C3-AE42-500637D6E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0" name="Freeform 300">
            <a:extLst>
              <a:ext uri="{FF2B5EF4-FFF2-40B4-BE49-F238E27FC236}">
                <a16:creationId xmlns="" xmlns:a16="http://schemas.microsoft.com/office/drawing/2014/main" id="{133CD73C-6E2B-4B5E-87AD-3CF18F002F67}"/>
              </a:ext>
            </a:extLst>
          </p:cNvPr>
          <p:cNvSpPr>
            <a:spLocks noEditPoints="1"/>
          </p:cNvSpPr>
          <p:nvPr/>
        </p:nvSpPr>
        <p:spPr bwMode="auto">
          <a:xfrm>
            <a:off x="8869971" y="4892721"/>
            <a:ext cx="325899" cy="326974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1" name="Freeform 10">
            <a:extLst>
              <a:ext uri="{FF2B5EF4-FFF2-40B4-BE49-F238E27FC236}">
                <a16:creationId xmlns="" xmlns:a16="http://schemas.microsoft.com/office/drawing/2014/main" id="{C97FEF1D-503B-451B-B543-CF8582343006}"/>
              </a:ext>
            </a:extLst>
          </p:cNvPr>
          <p:cNvSpPr>
            <a:spLocks noEditPoints="1"/>
          </p:cNvSpPr>
          <p:nvPr/>
        </p:nvSpPr>
        <p:spPr bwMode="auto">
          <a:xfrm>
            <a:off x="9643890" y="4901932"/>
            <a:ext cx="319718" cy="308553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02" name="Group 301">
            <a:extLst>
              <a:ext uri="{FF2B5EF4-FFF2-40B4-BE49-F238E27FC236}">
                <a16:creationId xmlns="" xmlns:a16="http://schemas.microsoft.com/office/drawing/2014/main" id="{001EADEE-8447-466C-A187-7A8C70BBB817}"/>
              </a:ext>
            </a:extLst>
          </p:cNvPr>
          <p:cNvGrpSpPr/>
          <p:nvPr/>
        </p:nvGrpSpPr>
        <p:grpSpPr>
          <a:xfrm>
            <a:off x="10370050" y="4890756"/>
            <a:ext cx="346880" cy="330905"/>
            <a:chOff x="8875713" y="2687638"/>
            <a:chExt cx="1447800" cy="1381125"/>
          </a:xfrm>
          <a:solidFill>
            <a:schemeClr val="tx1"/>
          </a:solidFill>
        </p:grpSpPr>
        <p:sp>
          <p:nvSpPr>
            <p:cNvPr id="303" name="Freeform 18">
              <a:extLst>
                <a:ext uri="{FF2B5EF4-FFF2-40B4-BE49-F238E27FC236}">
                  <a16:creationId xmlns="" xmlns:a16="http://schemas.microsoft.com/office/drawing/2014/main" id="{E2E6B12A-AA7B-4537-BA89-363FFE5450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5713" y="2687638"/>
              <a:ext cx="1447800" cy="1381125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4" name="Freeform 19">
              <a:extLst>
                <a:ext uri="{FF2B5EF4-FFF2-40B4-BE49-F238E27FC236}">
                  <a16:creationId xmlns="" xmlns:a16="http://schemas.microsoft.com/office/drawing/2014/main" id="{1D5C02D2-96AA-43A7-BB7C-013A03D0C4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56688" y="2868613"/>
              <a:ext cx="1085850" cy="72390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5" name="Freeform 20">
              <a:extLst>
                <a:ext uri="{FF2B5EF4-FFF2-40B4-BE49-F238E27FC236}">
                  <a16:creationId xmlns="" xmlns:a16="http://schemas.microsoft.com/office/drawing/2014/main" id="{4F113FAB-53F0-4C28-BD11-BEDF679E32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31350" y="3616325"/>
              <a:ext cx="136525" cy="134938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6" name="Freeform 21">
              <a:extLst>
                <a:ext uri="{FF2B5EF4-FFF2-40B4-BE49-F238E27FC236}">
                  <a16:creationId xmlns="" xmlns:a16="http://schemas.microsoft.com/office/drawing/2014/main" id="{D2C25D0B-36EA-4F73-800F-2D805F654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9125" y="3095625"/>
              <a:ext cx="227013" cy="271463"/>
            </a:xfrm>
            <a:custGeom>
              <a:avLst/>
              <a:gdLst>
                <a:gd name="T0" fmla="*/ 2 w 20"/>
                <a:gd name="T1" fmla="*/ 0 h 24"/>
                <a:gd name="T2" fmla="*/ 0 w 20"/>
                <a:gd name="T3" fmla="*/ 1 h 24"/>
                <a:gd name="T4" fmla="*/ 0 w 20"/>
                <a:gd name="T5" fmla="*/ 23 h 24"/>
                <a:gd name="T6" fmla="*/ 2 w 20"/>
                <a:gd name="T7" fmla="*/ 24 h 24"/>
                <a:gd name="T8" fmla="*/ 19 w 20"/>
                <a:gd name="T9" fmla="*/ 13 h 24"/>
                <a:gd name="T10" fmla="*/ 19 w 20"/>
                <a:gd name="T11" fmla="*/ 11 h 24"/>
                <a:gd name="T12" fmla="*/ 2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1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3" y="23"/>
                    <a:pt x="18" y="14"/>
                    <a:pt x="19" y="13"/>
                  </a:cubicBezTo>
                  <a:cubicBezTo>
                    <a:pt x="20" y="13"/>
                    <a:pt x="20" y="11"/>
                    <a:pt x="19" y="11"/>
                  </a:cubicBezTo>
                  <a:cubicBezTo>
                    <a:pt x="18" y="10"/>
                    <a:pt x="3" y="1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307" name="Freeform 25">
            <a:extLst>
              <a:ext uri="{FF2B5EF4-FFF2-40B4-BE49-F238E27FC236}">
                <a16:creationId xmlns="" xmlns:a16="http://schemas.microsoft.com/office/drawing/2014/main" id="{1768B770-D3B9-4081-B0AB-328CCA0863A3}"/>
              </a:ext>
            </a:extLst>
          </p:cNvPr>
          <p:cNvSpPr>
            <a:spLocks noEditPoints="1"/>
          </p:cNvSpPr>
          <p:nvPr/>
        </p:nvSpPr>
        <p:spPr bwMode="auto">
          <a:xfrm>
            <a:off x="1522384" y="5530457"/>
            <a:ext cx="438888" cy="296592"/>
          </a:xfrm>
          <a:custGeom>
            <a:avLst/>
            <a:gdLst>
              <a:gd name="T0" fmla="*/ 96 w 120"/>
              <a:gd name="T1" fmla="*/ 32 h 80"/>
              <a:gd name="T2" fmla="*/ 96 w 120"/>
              <a:gd name="T3" fmla="*/ 32 h 80"/>
              <a:gd name="T4" fmla="*/ 96 w 120"/>
              <a:gd name="T5" fmla="*/ 32 h 80"/>
              <a:gd name="T6" fmla="*/ 64 w 120"/>
              <a:gd name="T7" fmla="*/ 0 h 80"/>
              <a:gd name="T8" fmla="*/ 33 w 120"/>
              <a:gd name="T9" fmla="*/ 24 h 80"/>
              <a:gd name="T10" fmla="*/ 28 w 120"/>
              <a:gd name="T11" fmla="*/ 24 h 80"/>
              <a:gd name="T12" fmla="*/ 0 w 120"/>
              <a:gd name="T13" fmla="*/ 52 h 80"/>
              <a:gd name="T14" fmla="*/ 28 w 120"/>
              <a:gd name="T15" fmla="*/ 80 h 80"/>
              <a:gd name="T16" fmla="*/ 96 w 120"/>
              <a:gd name="T17" fmla="*/ 80 h 80"/>
              <a:gd name="T18" fmla="*/ 120 w 120"/>
              <a:gd name="T19" fmla="*/ 56 h 80"/>
              <a:gd name="T20" fmla="*/ 96 w 120"/>
              <a:gd name="T21" fmla="*/ 32 h 80"/>
              <a:gd name="T22" fmla="*/ 96 w 120"/>
              <a:gd name="T23" fmla="*/ 72 h 80"/>
              <a:gd name="T24" fmla="*/ 71 w 120"/>
              <a:gd name="T25" fmla="*/ 72 h 80"/>
              <a:gd name="T26" fmla="*/ 71 w 120"/>
              <a:gd name="T27" fmla="*/ 58 h 80"/>
              <a:gd name="T28" fmla="*/ 80 w 120"/>
              <a:gd name="T29" fmla="*/ 58 h 80"/>
              <a:gd name="T30" fmla="*/ 62 w 120"/>
              <a:gd name="T31" fmla="*/ 36 h 80"/>
              <a:gd name="T32" fmla="*/ 45 w 120"/>
              <a:gd name="T33" fmla="*/ 58 h 80"/>
              <a:gd name="T34" fmla="*/ 54 w 120"/>
              <a:gd name="T35" fmla="*/ 58 h 80"/>
              <a:gd name="T36" fmla="*/ 54 w 120"/>
              <a:gd name="T37" fmla="*/ 72 h 80"/>
              <a:gd name="T38" fmla="*/ 28 w 120"/>
              <a:gd name="T39" fmla="*/ 72 h 80"/>
              <a:gd name="T40" fmla="*/ 8 w 120"/>
              <a:gd name="T41" fmla="*/ 52 h 80"/>
              <a:gd name="T42" fmla="*/ 28 w 120"/>
              <a:gd name="T43" fmla="*/ 32 h 80"/>
              <a:gd name="T44" fmla="*/ 35 w 120"/>
              <a:gd name="T45" fmla="*/ 33 h 80"/>
              <a:gd name="T46" fmla="*/ 38 w 120"/>
              <a:gd name="T47" fmla="*/ 33 h 80"/>
              <a:gd name="T48" fmla="*/ 40 w 120"/>
              <a:gd name="T49" fmla="*/ 30 h 80"/>
              <a:gd name="T50" fmla="*/ 64 w 120"/>
              <a:gd name="T51" fmla="*/ 8 h 80"/>
              <a:gd name="T52" fmla="*/ 88 w 120"/>
              <a:gd name="T53" fmla="*/ 32 h 80"/>
              <a:gd name="T54" fmla="*/ 88 w 120"/>
              <a:gd name="T55" fmla="*/ 36 h 80"/>
              <a:gd name="T56" fmla="*/ 89 w 120"/>
              <a:gd name="T57" fmla="*/ 39 h 80"/>
              <a:gd name="T58" fmla="*/ 93 w 120"/>
              <a:gd name="T59" fmla="*/ 40 h 80"/>
              <a:gd name="T60" fmla="*/ 96 w 120"/>
              <a:gd name="T61" fmla="*/ 40 h 80"/>
              <a:gd name="T62" fmla="*/ 112 w 120"/>
              <a:gd name="T63" fmla="*/ 56 h 80"/>
              <a:gd name="T64" fmla="*/ 96 w 120"/>
              <a:gd name="T65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80">
                <a:moveTo>
                  <a:pt x="96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14"/>
                  <a:pt x="82" y="0"/>
                  <a:pt x="64" y="0"/>
                </a:cubicBezTo>
                <a:cubicBezTo>
                  <a:pt x="49" y="0"/>
                  <a:pt x="36" y="10"/>
                  <a:pt x="33" y="24"/>
                </a:cubicBezTo>
                <a:cubicBezTo>
                  <a:pt x="31" y="24"/>
                  <a:pt x="30" y="24"/>
                  <a:pt x="28" y="24"/>
                </a:cubicBezTo>
                <a:cubicBezTo>
                  <a:pt x="13" y="24"/>
                  <a:pt x="0" y="37"/>
                  <a:pt x="0" y="52"/>
                </a:cubicBezTo>
                <a:cubicBezTo>
                  <a:pt x="0" y="67"/>
                  <a:pt x="13" y="80"/>
                  <a:pt x="28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109" y="80"/>
                  <a:pt x="120" y="69"/>
                  <a:pt x="120" y="56"/>
                </a:cubicBezTo>
                <a:cubicBezTo>
                  <a:pt x="120" y="43"/>
                  <a:pt x="109" y="32"/>
                  <a:pt x="96" y="32"/>
                </a:cubicBezTo>
                <a:close/>
                <a:moveTo>
                  <a:pt x="96" y="72"/>
                </a:moveTo>
                <a:cubicBezTo>
                  <a:pt x="71" y="72"/>
                  <a:pt x="71" y="72"/>
                  <a:pt x="71" y="72"/>
                </a:cubicBezTo>
                <a:cubicBezTo>
                  <a:pt x="71" y="58"/>
                  <a:pt x="71" y="58"/>
                  <a:pt x="71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62" y="36"/>
                  <a:pt x="62" y="36"/>
                  <a:pt x="62" y="36"/>
                </a:cubicBezTo>
                <a:cubicBezTo>
                  <a:pt x="45" y="58"/>
                  <a:pt x="45" y="58"/>
                  <a:pt x="45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72"/>
                  <a:pt x="54" y="72"/>
                  <a:pt x="54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17" y="72"/>
                  <a:pt x="8" y="63"/>
                  <a:pt x="8" y="52"/>
                </a:cubicBezTo>
                <a:cubicBezTo>
                  <a:pt x="8" y="41"/>
                  <a:pt x="17" y="32"/>
                  <a:pt x="28" y="32"/>
                </a:cubicBezTo>
                <a:cubicBezTo>
                  <a:pt x="30" y="32"/>
                  <a:pt x="32" y="32"/>
                  <a:pt x="35" y="33"/>
                </a:cubicBezTo>
                <a:cubicBezTo>
                  <a:pt x="36" y="34"/>
                  <a:pt x="37" y="34"/>
                  <a:pt x="38" y="33"/>
                </a:cubicBezTo>
                <a:cubicBezTo>
                  <a:pt x="39" y="32"/>
                  <a:pt x="40" y="31"/>
                  <a:pt x="40" y="30"/>
                </a:cubicBezTo>
                <a:cubicBezTo>
                  <a:pt x="41" y="17"/>
                  <a:pt x="51" y="8"/>
                  <a:pt x="64" y="8"/>
                </a:cubicBezTo>
                <a:cubicBezTo>
                  <a:pt x="77" y="8"/>
                  <a:pt x="88" y="19"/>
                  <a:pt x="88" y="32"/>
                </a:cubicBezTo>
                <a:cubicBezTo>
                  <a:pt x="88" y="33"/>
                  <a:pt x="88" y="34"/>
                  <a:pt x="88" y="36"/>
                </a:cubicBezTo>
                <a:cubicBezTo>
                  <a:pt x="87" y="37"/>
                  <a:pt x="88" y="39"/>
                  <a:pt x="89" y="39"/>
                </a:cubicBezTo>
                <a:cubicBezTo>
                  <a:pt x="90" y="40"/>
                  <a:pt x="91" y="41"/>
                  <a:pt x="93" y="40"/>
                </a:cubicBezTo>
                <a:cubicBezTo>
                  <a:pt x="94" y="40"/>
                  <a:pt x="95" y="40"/>
                  <a:pt x="96" y="40"/>
                </a:cubicBezTo>
                <a:cubicBezTo>
                  <a:pt x="105" y="40"/>
                  <a:pt x="112" y="47"/>
                  <a:pt x="112" y="56"/>
                </a:cubicBezTo>
                <a:cubicBezTo>
                  <a:pt x="112" y="65"/>
                  <a:pt x="105" y="72"/>
                  <a:pt x="96" y="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308" name="Group 307">
            <a:extLst>
              <a:ext uri="{FF2B5EF4-FFF2-40B4-BE49-F238E27FC236}">
                <a16:creationId xmlns="" xmlns:a16="http://schemas.microsoft.com/office/drawing/2014/main" id="{E047D034-0A2B-4391-9B5F-57AAFDE26D11}"/>
              </a:ext>
            </a:extLst>
          </p:cNvPr>
          <p:cNvGrpSpPr/>
          <p:nvPr/>
        </p:nvGrpSpPr>
        <p:grpSpPr>
          <a:xfrm>
            <a:off x="2365205" y="5518250"/>
            <a:ext cx="240489" cy="321005"/>
            <a:chOff x="2487468" y="1943557"/>
            <a:chExt cx="299688" cy="400024"/>
          </a:xfrm>
          <a:solidFill>
            <a:schemeClr val="tx1"/>
          </a:solidFill>
        </p:grpSpPr>
        <p:sp>
          <p:nvSpPr>
            <p:cNvPr id="309" name="Freeform 116">
              <a:extLst>
                <a:ext uri="{FF2B5EF4-FFF2-40B4-BE49-F238E27FC236}">
                  <a16:creationId xmlns="" xmlns:a16="http://schemas.microsoft.com/office/drawing/2014/main" id="{70A57C66-D85F-4029-8CBB-116381F71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7468" y="1943557"/>
              <a:ext cx="299688" cy="400024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17">
              <a:extLst>
                <a:ext uri="{FF2B5EF4-FFF2-40B4-BE49-F238E27FC236}">
                  <a16:creationId xmlns="" xmlns:a16="http://schemas.microsoft.com/office/drawing/2014/main" id="{F6AFCF60-F323-4776-81DB-0AA23A330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567" y="2181195"/>
              <a:ext cx="50168" cy="75252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="" xmlns:a16="http://schemas.microsoft.com/office/drawing/2014/main" id="{0B66E7A9-68D2-44C9-8F6A-D075EC2D3F7E}"/>
              </a:ext>
            </a:extLst>
          </p:cNvPr>
          <p:cNvGrpSpPr/>
          <p:nvPr/>
        </p:nvGrpSpPr>
        <p:grpSpPr>
          <a:xfrm>
            <a:off x="3131107" y="5533261"/>
            <a:ext cx="305177" cy="290982"/>
            <a:chOff x="3519489" y="2917825"/>
            <a:chExt cx="341313" cy="325438"/>
          </a:xfrm>
          <a:solidFill>
            <a:schemeClr val="tx1"/>
          </a:solidFill>
        </p:grpSpPr>
        <p:sp>
          <p:nvSpPr>
            <p:cNvPr id="312" name="Freeform 106">
              <a:extLst>
                <a:ext uri="{FF2B5EF4-FFF2-40B4-BE49-F238E27FC236}">
                  <a16:creationId xmlns="" xmlns:a16="http://schemas.microsoft.com/office/drawing/2014/main" id="{00C5579E-8E21-484B-957A-3F2C49A5F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9489" y="2917825"/>
              <a:ext cx="341313" cy="325438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07">
              <a:extLst>
                <a:ext uri="{FF2B5EF4-FFF2-40B4-BE49-F238E27FC236}">
                  <a16:creationId xmlns="" xmlns:a16="http://schemas.microsoft.com/office/drawing/2014/main" id="{B795DAA1-7DE2-4FB8-80E9-54F04D7D2F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2351" y="2960688"/>
              <a:ext cx="255588" cy="1714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08">
              <a:extLst>
                <a:ext uri="{FF2B5EF4-FFF2-40B4-BE49-F238E27FC236}">
                  <a16:creationId xmlns="" xmlns:a16="http://schemas.microsoft.com/office/drawing/2014/main" id="{E4BF8D82-4C93-4659-AB2C-1598E6D7C5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3476" y="3136900"/>
              <a:ext cx="31750" cy="317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09">
              <a:extLst>
                <a:ext uri="{FF2B5EF4-FFF2-40B4-BE49-F238E27FC236}">
                  <a16:creationId xmlns="" xmlns:a16="http://schemas.microsoft.com/office/drawing/2014/main" id="{3AB75517-1987-4F84-AF7B-4FD6AFF990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8551" y="2995613"/>
              <a:ext cx="101600" cy="101600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34 h 38"/>
                <a:gd name="T12" fmla="*/ 4 w 38"/>
                <a:gd name="T13" fmla="*/ 19 h 38"/>
                <a:gd name="T14" fmla="*/ 18 w 38"/>
                <a:gd name="T15" fmla="*/ 4 h 38"/>
                <a:gd name="T16" fmla="*/ 18 w 38"/>
                <a:gd name="T17" fmla="*/ 22 h 38"/>
                <a:gd name="T18" fmla="*/ 34 w 38"/>
                <a:gd name="T19" fmla="*/ 16 h 38"/>
                <a:gd name="T20" fmla="*/ 34 w 38"/>
                <a:gd name="T21" fmla="*/ 19 h 38"/>
                <a:gd name="T22" fmla="*/ 19 w 38"/>
                <a:gd name="T23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9" y="38"/>
                  </a:cubicBezTo>
                  <a:cubicBezTo>
                    <a:pt x="30" y="38"/>
                    <a:pt x="38" y="29"/>
                    <a:pt x="38" y="19"/>
                  </a:cubicBezTo>
                  <a:cubicBezTo>
                    <a:pt x="38" y="8"/>
                    <a:pt x="30" y="0"/>
                    <a:pt x="19" y="0"/>
                  </a:cubicBezTo>
                  <a:close/>
                  <a:moveTo>
                    <a:pt x="19" y="34"/>
                  </a:moveTo>
                  <a:cubicBezTo>
                    <a:pt x="11" y="34"/>
                    <a:pt x="4" y="27"/>
                    <a:pt x="4" y="19"/>
                  </a:cubicBezTo>
                  <a:cubicBezTo>
                    <a:pt x="4" y="11"/>
                    <a:pt x="10" y="5"/>
                    <a:pt x="18" y="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7"/>
                    <a:pt x="34" y="18"/>
                    <a:pt x="34" y="19"/>
                  </a:cubicBezTo>
                  <a:cubicBezTo>
                    <a:pt x="34" y="27"/>
                    <a:pt x="27" y="34"/>
                    <a:pt x="19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="" xmlns:a16="http://schemas.microsoft.com/office/drawing/2014/main" id="{760F3E0F-1C68-4DB8-8271-81306A846742}"/>
              </a:ext>
            </a:extLst>
          </p:cNvPr>
          <p:cNvGrpSpPr/>
          <p:nvPr/>
        </p:nvGrpSpPr>
        <p:grpSpPr>
          <a:xfrm>
            <a:off x="3970778" y="5532921"/>
            <a:ext cx="325693" cy="291665"/>
            <a:chOff x="2165351" y="3622675"/>
            <a:chExt cx="319088" cy="285750"/>
          </a:xfrm>
          <a:solidFill>
            <a:schemeClr val="tx1"/>
          </a:solidFill>
        </p:grpSpPr>
        <p:sp>
          <p:nvSpPr>
            <p:cNvPr id="317" name="Freeform 145">
              <a:extLst>
                <a:ext uri="{FF2B5EF4-FFF2-40B4-BE49-F238E27FC236}">
                  <a16:creationId xmlns="" xmlns:a16="http://schemas.microsoft.com/office/drawing/2014/main" id="{820C7159-A7DA-4D78-9829-582E2098D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5351" y="3622675"/>
              <a:ext cx="319088" cy="285750"/>
            </a:xfrm>
            <a:custGeom>
              <a:avLst/>
              <a:gdLst>
                <a:gd name="T0" fmla="*/ 96 w 120"/>
                <a:gd name="T1" fmla="*/ 106 h 107"/>
                <a:gd name="T2" fmla="*/ 93 w 120"/>
                <a:gd name="T3" fmla="*/ 105 h 107"/>
                <a:gd name="T4" fmla="*/ 93 w 120"/>
                <a:gd name="T5" fmla="*/ 99 h 107"/>
                <a:gd name="T6" fmla="*/ 112 w 120"/>
                <a:gd name="T7" fmla="*/ 60 h 107"/>
                <a:gd name="T8" fmla="*/ 60 w 120"/>
                <a:gd name="T9" fmla="*/ 8 h 107"/>
                <a:gd name="T10" fmla="*/ 8 w 120"/>
                <a:gd name="T11" fmla="*/ 60 h 107"/>
                <a:gd name="T12" fmla="*/ 27 w 120"/>
                <a:gd name="T13" fmla="*/ 99 h 107"/>
                <a:gd name="T14" fmla="*/ 27 w 120"/>
                <a:gd name="T15" fmla="*/ 105 h 107"/>
                <a:gd name="T16" fmla="*/ 22 w 120"/>
                <a:gd name="T17" fmla="*/ 106 h 107"/>
                <a:gd name="T18" fmla="*/ 0 w 120"/>
                <a:gd name="T19" fmla="*/ 60 h 107"/>
                <a:gd name="T20" fmla="*/ 60 w 120"/>
                <a:gd name="T21" fmla="*/ 0 h 107"/>
                <a:gd name="T22" fmla="*/ 120 w 120"/>
                <a:gd name="T23" fmla="*/ 60 h 107"/>
                <a:gd name="T24" fmla="*/ 98 w 120"/>
                <a:gd name="T25" fmla="*/ 106 h 107"/>
                <a:gd name="T26" fmla="*/ 96 w 120"/>
                <a:gd name="T27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107">
                  <a:moveTo>
                    <a:pt x="96" y="106"/>
                  </a:moveTo>
                  <a:cubicBezTo>
                    <a:pt x="95" y="106"/>
                    <a:pt x="94" y="106"/>
                    <a:pt x="93" y="105"/>
                  </a:cubicBezTo>
                  <a:cubicBezTo>
                    <a:pt x="91" y="103"/>
                    <a:pt x="92" y="101"/>
                    <a:pt x="93" y="99"/>
                  </a:cubicBezTo>
                  <a:cubicBezTo>
                    <a:pt x="105" y="89"/>
                    <a:pt x="112" y="75"/>
                    <a:pt x="112" y="60"/>
                  </a:cubicBezTo>
                  <a:cubicBezTo>
                    <a:pt x="112" y="31"/>
                    <a:pt x="89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75"/>
                    <a:pt x="15" y="89"/>
                    <a:pt x="27" y="99"/>
                  </a:cubicBezTo>
                  <a:cubicBezTo>
                    <a:pt x="28" y="101"/>
                    <a:pt x="29" y="103"/>
                    <a:pt x="27" y="105"/>
                  </a:cubicBezTo>
                  <a:cubicBezTo>
                    <a:pt x="26" y="107"/>
                    <a:pt x="23" y="107"/>
                    <a:pt x="22" y="106"/>
                  </a:cubicBezTo>
                  <a:cubicBezTo>
                    <a:pt x="8" y="94"/>
                    <a:pt x="0" y="77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93" y="0"/>
                    <a:pt x="120" y="26"/>
                    <a:pt x="120" y="60"/>
                  </a:cubicBezTo>
                  <a:cubicBezTo>
                    <a:pt x="120" y="77"/>
                    <a:pt x="112" y="94"/>
                    <a:pt x="98" y="106"/>
                  </a:cubicBezTo>
                  <a:cubicBezTo>
                    <a:pt x="98" y="106"/>
                    <a:pt x="97" y="106"/>
                    <a:pt x="96" y="1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Oval 146">
              <a:extLst>
                <a:ext uri="{FF2B5EF4-FFF2-40B4-BE49-F238E27FC236}">
                  <a16:creationId xmlns="" xmlns:a16="http://schemas.microsoft.com/office/drawing/2014/main" id="{5897830C-E9B7-49DE-99C9-D7FB664F5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464" y="3786188"/>
              <a:ext cx="42863" cy="428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47">
              <a:extLst>
                <a:ext uri="{FF2B5EF4-FFF2-40B4-BE49-F238E27FC236}">
                  <a16:creationId xmlns="" xmlns:a16="http://schemas.microsoft.com/office/drawing/2014/main" id="{1F5C69CA-5FC1-42A6-AF3D-90D5EE114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1" y="3711575"/>
              <a:ext cx="66675" cy="66675"/>
            </a:xfrm>
            <a:custGeom>
              <a:avLst/>
              <a:gdLst>
                <a:gd name="T0" fmla="*/ 1 w 25"/>
                <a:gd name="T1" fmla="*/ 1 h 25"/>
                <a:gd name="T2" fmla="*/ 7 w 25"/>
                <a:gd name="T3" fmla="*/ 1 h 25"/>
                <a:gd name="T4" fmla="*/ 24 w 25"/>
                <a:gd name="T5" fmla="*/ 18 h 25"/>
                <a:gd name="T6" fmla="*/ 24 w 25"/>
                <a:gd name="T7" fmla="*/ 24 h 25"/>
                <a:gd name="T8" fmla="*/ 18 w 25"/>
                <a:gd name="T9" fmla="*/ 24 h 25"/>
                <a:gd name="T10" fmla="*/ 1 w 25"/>
                <a:gd name="T11" fmla="*/ 7 h 25"/>
                <a:gd name="T12" fmla="*/ 1 w 25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20"/>
                    <a:pt x="25" y="22"/>
                    <a:pt x="24" y="24"/>
                  </a:cubicBezTo>
                  <a:cubicBezTo>
                    <a:pt x="22" y="25"/>
                    <a:pt x="20" y="25"/>
                    <a:pt x="18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="" xmlns:a16="http://schemas.microsoft.com/office/drawing/2014/main" id="{D33F1F95-67C8-4FDA-9E4B-3DF5749082FD}"/>
              </a:ext>
            </a:extLst>
          </p:cNvPr>
          <p:cNvGrpSpPr/>
          <p:nvPr/>
        </p:nvGrpSpPr>
        <p:grpSpPr>
          <a:xfrm>
            <a:off x="4889345" y="2322295"/>
            <a:ext cx="165852" cy="331705"/>
            <a:chOff x="2932114" y="4298950"/>
            <a:chExt cx="149225" cy="298451"/>
          </a:xfrm>
          <a:solidFill>
            <a:schemeClr val="tx1"/>
          </a:solidFill>
        </p:grpSpPr>
        <p:sp>
          <p:nvSpPr>
            <p:cNvPr id="321" name="Freeform 192">
              <a:extLst>
                <a:ext uri="{FF2B5EF4-FFF2-40B4-BE49-F238E27FC236}">
                  <a16:creationId xmlns="" xmlns:a16="http://schemas.microsoft.com/office/drawing/2014/main" id="{F20C79B2-D763-4095-B812-AA8BBA7F0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2114" y="4408488"/>
              <a:ext cx="149225" cy="188913"/>
            </a:xfrm>
            <a:custGeom>
              <a:avLst/>
              <a:gdLst>
                <a:gd name="T0" fmla="*/ 52 w 56"/>
                <a:gd name="T1" fmla="*/ 0 h 71"/>
                <a:gd name="T2" fmla="*/ 48 w 56"/>
                <a:gd name="T3" fmla="*/ 4 h 71"/>
                <a:gd name="T4" fmla="*/ 48 w 56"/>
                <a:gd name="T5" fmla="*/ 17 h 71"/>
                <a:gd name="T6" fmla="*/ 28 w 56"/>
                <a:gd name="T7" fmla="*/ 38 h 71"/>
                <a:gd name="T8" fmla="*/ 8 w 56"/>
                <a:gd name="T9" fmla="*/ 17 h 71"/>
                <a:gd name="T10" fmla="*/ 8 w 56"/>
                <a:gd name="T11" fmla="*/ 4 h 71"/>
                <a:gd name="T12" fmla="*/ 4 w 56"/>
                <a:gd name="T13" fmla="*/ 0 h 71"/>
                <a:gd name="T14" fmla="*/ 0 w 56"/>
                <a:gd name="T15" fmla="*/ 4 h 71"/>
                <a:gd name="T16" fmla="*/ 0 w 56"/>
                <a:gd name="T17" fmla="*/ 17 h 71"/>
                <a:gd name="T18" fmla="*/ 24 w 56"/>
                <a:gd name="T19" fmla="*/ 46 h 71"/>
                <a:gd name="T20" fmla="*/ 24 w 56"/>
                <a:gd name="T21" fmla="*/ 63 h 71"/>
                <a:gd name="T22" fmla="*/ 16 w 56"/>
                <a:gd name="T23" fmla="*/ 63 h 71"/>
                <a:gd name="T24" fmla="*/ 12 w 56"/>
                <a:gd name="T25" fmla="*/ 67 h 71"/>
                <a:gd name="T26" fmla="*/ 16 w 56"/>
                <a:gd name="T27" fmla="*/ 71 h 71"/>
                <a:gd name="T28" fmla="*/ 40 w 56"/>
                <a:gd name="T29" fmla="*/ 71 h 71"/>
                <a:gd name="T30" fmla="*/ 44 w 56"/>
                <a:gd name="T31" fmla="*/ 67 h 71"/>
                <a:gd name="T32" fmla="*/ 40 w 56"/>
                <a:gd name="T33" fmla="*/ 63 h 71"/>
                <a:gd name="T34" fmla="*/ 32 w 56"/>
                <a:gd name="T35" fmla="*/ 63 h 71"/>
                <a:gd name="T36" fmla="*/ 32 w 56"/>
                <a:gd name="T37" fmla="*/ 46 h 71"/>
                <a:gd name="T38" fmla="*/ 56 w 56"/>
                <a:gd name="T39" fmla="*/ 17 h 71"/>
                <a:gd name="T40" fmla="*/ 56 w 56"/>
                <a:gd name="T41" fmla="*/ 4 h 71"/>
                <a:gd name="T42" fmla="*/ 52 w 56"/>
                <a:gd name="T4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71">
                  <a:moveTo>
                    <a:pt x="52" y="0"/>
                  </a:moveTo>
                  <a:cubicBezTo>
                    <a:pt x="50" y="0"/>
                    <a:pt x="48" y="2"/>
                    <a:pt x="48" y="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29"/>
                    <a:pt x="39" y="38"/>
                    <a:pt x="28" y="38"/>
                  </a:cubicBezTo>
                  <a:cubicBezTo>
                    <a:pt x="17" y="38"/>
                    <a:pt x="8" y="29"/>
                    <a:pt x="8" y="1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1"/>
                    <a:pt x="10" y="44"/>
                    <a:pt x="24" y="46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3"/>
                    <a:pt x="12" y="65"/>
                    <a:pt x="12" y="67"/>
                  </a:cubicBezTo>
                  <a:cubicBezTo>
                    <a:pt x="12" y="69"/>
                    <a:pt x="14" y="71"/>
                    <a:pt x="16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2" y="71"/>
                    <a:pt x="44" y="69"/>
                    <a:pt x="44" y="67"/>
                  </a:cubicBezTo>
                  <a:cubicBezTo>
                    <a:pt x="44" y="65"/>
                    <a:pt x="42" y="63"/>
                    <a:pt x="40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46" y="44"/>
                    <a:pt x="56" y="31"/>
                    <a:pt x="56" y="17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193">
              <a:extLst>
                <a:ext uri="{FF2B5EF4-FFF2-40B4-BE49-F238E27FC236}">
                  <a16:creationId xmlns="" xmlns:a16="http://schemas.microsoft.com/office/drawing/2014/main" id="{079D85DD-9DAD-4C97-AFB5-6DFE1E421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4976" y="4298950"/>
              <a:ext cx="65088" cy="192088"/>
            </a:xfrm>
            <a:custGeom>
              <a:avLst/>
              <a:gdLst>
                <a:gd name="T0" fmla="*/ 12 w 24"/>
                <a:gd name="T1" fmla="*/ 72 h 72"/>
                <a:gd name="T2" fmla="*/ 24 w 24"/>
                <a:gd name="T3" fmla="*/ 60 h 72"/>
                <a:gd name="T4" fmla="*/ 24 w 24"/>
                <a:gd name="T5" fmla="*/ 12 h 72"/>
                <a:gd name="T6" fmla="*/ 12 w 24"/>
                <a:gd name="T7" fmla="*/ 0 h 72"/>
                <a:gd name="T8" fmla="*/ 0 w 24"/>
                <a:gd name="T9" fmla="*/ 12 h 72"/>
                <a:gd name="T10" fmla="*/ 0 w 24"/>
                <a:gd name="T11" fmla="*/ 60 h 72"/>
                <a:gd name="T12" fmla="*/ 12 w 24"/>
                <a:gd name="T1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72">
                  <a:moveTo>
                    <a:pt x="12" y="72"/>
                  </a:move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30150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8807B6B0-C131-4BEA-85F8-4A8BE6DFCA7C}"/>
              </a:ext>
            </a:extLst>
          </p:cNvPr>
          <p:cNvGrpSpPr/>
          <p:nvPr/>
        </p:nvGrpSpPr>
        <p:grpSpPr>
          <a:xfrm>
            <a:off x="9536113" y="4364038"/>
            <a:ext cx="266700" cy="344488"/>
            <a:chOff x="7621588" y="125413"/>
            <a:chExt cx="266700" cy="344488"/>
          </a:xfrm>
          <a:solidFill>
            <a:schemeClr val="tx1"/>
          </a:solidFill>
        </p:grpSpPr>
        <p:sp>
          <p:nvSpPr>
            <p:cNvPr id="3" name="Freeform 21">
              <a:extLst>
                <a:ext uri="{FF2B5EF4-FFF2-40B4-BE49-F238E27FC236}">
                  <a16:creationId xmlns:a16="http://schemas.microsoft.com/office/drawing/2014/main" xmlns="" id="{A8201A6D-D8BE-487A-8A4B-BDBDE4CB9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125413"/>
              <a:ext cx="266700" cy="344488"/>
            </a:xfrm>
            <a:custGeom>
              <a:avLst/>
              <a:gdLst>
                <a:gd name="T0" fmla="*/ 44 w 48"/>
                <a:gd name="T1" fmla="*/ 57 h 62"/>
                <a:gd name="T2" fmla="*/ 43 w 48"/>
                <a:gd name="T3" fmla="*/ 58 h 62"/>
                <a:gd name="T4" fmla="*/ 42 w 48"/>
                <a:gd name="T5" fmla="*/ 57 h 62"/>
                <a:gd name="T6" fmla="*/ 42 w 48"/>
                <a:gd name="T7" fmla="*/ 2 h 62"/>
                <a:gd name="T8" fmla="*/ 2 w 48"/>
                <a:gd name="T9" fmla="*/ 2 h 62"/>
                <a:gd name="T10" fmla="*/ 2 w 48"/>
                <a:gd name="T11" fmla="*/ 60 h 62"/>
                <a:gd name="T12" fmla="*/ 46 w 48"/>
                <a:gd name="T13" fmla="*/ 60 h 62"/>
                <a:gd name="T14" fmla="*/ 46 w 48"/>
                <a:gd name="T15" fmla="*/ 40 h 62"/>
                <a:gd name="T16" fmla="*/ 47 w 48"/>
                <a:gd name="T17" fmla="*/ 39 h 62"/>
                <a:gd name="T18" fmla="*/ 48 w 48"/>
                <a:gd name="T19" fmla="*/ 40 h 62"/>
                <a:gd name="T20" fmla="*/ 48 w 48"/>
                <a:gd name="T21" fmla="*/ 61 h 62"/>
                <a:gd name="T22" fmla="*/ 48 w 48"/>
                <a:gd name="T23" fmla="*/ 61 h 62"/>
                <a:gd name="T24" fmla="*/ 47 w 48"/>
                <a:gd name="T25" fmla="*/ 62 h 62"/>
                <a:gd name="T26" fmla="*/ 1 w 48"/>
                <a:gd name="T27" fmla="*/ 62 h 62"/>
                <a:gd name="T28" fmla="*/ 1 w 48"/>
                <a:gd name="T29" fmla="*/ 62 h 62"/>
                <a:gd name="T30" fmla="*/ 0 w 48"/>
                <a:gd name="T31" fmla="*/ 61 h 62"/>
                <a:gd name="T32" fmla="*/ 0 w 48"/>
                <a:gd name="T33" fmla="*/ 1 h 62"/>
                <a:gd name="T34" fmla="*/ 0 w 48"/>
                <a:gd name="T35" fmla="*/ 1 h 62"/>
                <a:gd name="T36" fmla="*/ 1 w 48"/>
                <a:gd name="T37" fmla="*/ 0 h 62"/>
                <a:gd name="T38" fmla="*/ 43 w 48"/>
                <a:gd name="T39" fmla="*/ 0 h 62"/>
                <a:gd name="T40" fmla="*/ 43 w 48"/>
                <a:gd name="T41" fmla="*/ 0 h 62"/>
                <a:gd name="T42" fmla="*/ 44 w 48"/>
                <a:gd name="T43" fmla="*/ 1 h 62"/>
                <a:gd name="T44" fmla="*/ 44 w 48"/>
                <a:gd name="T45" fmla="*/ 5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62">
                  <a:moveTo>
                    <a:pt x="44" y="57"/>
                  </a:moveTo>
                  <a:cubicBezTo>
                    <a:pt x="44" y="58"/>
                    <a:pt x="43" y="58"/>
                    <a:pt x="43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39"/>
                    <a:pt x="46" y="39"/>
                    <a:pt x="47" y="39"/>
                  </a:cubicBezTo>
                  <a:cubicBezTo>
                    <a:pt x="47" y="39"/>
                    <a:pt x="48" y="39"/>
                    <a:pt x="48" y="40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7" y="62"/>
                    <a:pt x="47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62"/>
                    <a:pt x="0" y="61"/>
                    <a:pt x="0" y="6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4" y="1"/>
                    <a:pt x="44" y="1"/>
                  </a:cubicBezTo>
                  <a:lnTo>
                    <a:pt x="44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22">
              <a:extLst>
                <a:ext uri="{FF2B5EF4-FFF2-40B4-BE49-F238E27FC236}">
                  <a16:creationId xmlns:a16="http://schemas.microsoft.com/office/drawing/2014/main" xmlns="" id="{6D341F64-3246-4856-B592-32DAFFA3E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296863"/>
              <a:ext cx="160338" cy="11113"/>
            </a:xfrm>
            <a:custGeom>
              <a:avLst/>
              <a:gdLst>
                <a:gd name="T0" fmla="*/ 1 w 29"/>
                <a:gd name="T1" fmla="*/ 2 h 2"/>
                <a:gd name="T2" fmla="*/ 0 w 29"/>
                <a:gd name="T3" fmla="*/ 1 h 2"/>
                <a:gd name="T4" fmla="*/ 1 w 29"/>
                <a:gd name="T5" fmla="*/ 0 h 2"/>
                <a:gd name="T6" fmla="*/ 28 w 29"/>
                <a:gd name="T7" fmla="*/ 0 h 2"/>
                <a:gd name="T8" fmla="*/ 29 w 29"/>
                <a:gd name="T9" fmla="*/ 1 h 2"/>
                <a:gd name="T10" fmla="*/ 28 w 29"/>
                <a:gd name="T11" fmla="*/ 2 h 2"/>
                <a:gd name="T12" fmla="*/ 1 w 2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1"/>
                    <a:pt x="29" y="1"/>
                  </a:cubicBezTo>
                  <a:cubicBezTo>
                    <a:pt x="29" y="2"/>
                    <a:pt x="29" y="2"/>
                    <a:pt x="2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23">
              <a:extLst>
                <a:ext uri="{FF2B5EF4-FFF2-40B4-BE49-F238E27FC236}">
                  <a16:creationId xmlns:a16="http://schemas.microsoft.com/office/drawing/2014/main" xmlns="" id="{1039CED5-A1F6-451E-BB7F-7AF6EE1E8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330201"/>
              <a:ext cx="160338" cy="11113"/>
            </a:xfrm>
            <a:custGeom>
              <a:avLst/>
              <a:gdLst>
                <a:gd name="T0" fmla="*/ 1 w 29"/>
                <a:gd name="T1" fmla="*/ 2 h 2"/>
                <a:gd name="T2" fmla="*/ 0 w 29"/>
                <a:gd name="T3" fmla="*/ 1 h 2"/>
                <a:gd name="T4" fmla="*/ 1 w 29"/>
                <a:gd name="T5" fmla="*/ 0 h 2"/>
                <a:gd name="T6" fmla="*/ 28 w 29"/>
                <a:gd name="T7" fmla="*/ 0 h 2"/>
                <a:gd name="T8" fmla="*/ 29 w 29"/>
                <a:gd name="T9" fmla="*/ 1 h 2"/>
                <a:gd name="T10" fmla="*/ 28 w 29"/>
                <a:gd name="T11" fmla="*/ 2 h 2"/>
                <a:gd name="T12" fmla="*/ 1 w 2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1"/>
                  </a:cubicBezTo>
                  <a:cubicBezTo>
                    <a:pt x="29" y="1"/>
                    <a:pt x="29" y="2"/>
                    <a:pt x="2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24">
              <a:extLst>
                <a:ext uri="{FF2B5EF4-FFF2-40B4-BE49-F238E27FC236}">
                  <a16:creationId xmlns:a16="http://schemas.microsoft.com/office/drawing/2014/main" xmlns="" id="{32EF0718-1B55-4E97-80EC-C0D979346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363538"/>
              <a:ext cx="111125" cy="1111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9 w 20"/>
                <a:gd name="T7" fmla="*/ 0 h 2"/>
                <a:gd name="T8" fmla="*/ 20 w 20"/>
                <a:gd name="T9" fmla="*/ 1 h 2"/>
                <a:gd name="T10" fmla="*/ 19 w 20"/>
                <a:gd name="T11" fmla="*/ 2 h 2"/>
                <a:gd name="T12" fmla="*/ 1 w 2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0" y="1"/>
                    <a:pt x="19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25">
              <a:extLst>
                <a:ext uri="{FF2B5EF4-FFF2-40B4-BE49-F238E27FC236}">
                  <a16:creationId xmlns:a16="http://schemas.microsoft.com/office/drawing/2014/main" xmlns="" id="{A4FA84C1-9D59-4962-A3D0-7BF7FB6B2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169863"/>
              <a:ext cx="160338" cy="11113"/>
            </a:xfrm>
            <a:custGeom>
              <a:avLst/>
              <a:gdLst>
                <a:gd name="T0" fmla="*/ 1 w 29"/>
                <a:gd name="T1" fmla="*/ 2 h 2"/>
                <a:gd name="T2" fmla="*/ 0 w 29"/>
                <a:gd name="T3" fmla="*/ 1 h 2"/>
                <a:gd name="T4" fmla="*/ 1 w 29"/>
                <a:gd name="T5" fmla="*/ 0 h 2"/>
                <a:gd name="T6" fmla="*/ 28 w 29"/>
                <a:gd name="T7" fmla="*/ 0 h 2"/>
                <a:gd name="T8" fmla="*/ 29 w 29"/>
                <a:gd name="T9" fmla="*/ 1 h 2"/>
                <a:gd name="T10" fmla="*/ 28 w 29"/>
                <a:gd name="T11" fmla="*/ 2 h 2"/>
                <a:gd name="T12" fmla="*/ 1 w 2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1"/>
                  </a:cubicBezTo>
                  <a:cubicBezTo>
                    <a:pt x="29" y="2"/>
                    <a:pt x="29" y="2"/>
                    <a:pt x="2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26">
              <a:extLst>
                <a:ext uri="{FF2B5EF4-FFF2-40B4-BE49-F238E27FC236}">
                  <a16:creationId xmlns:a16="http://schemas.microsoft.com/office/drawing/2014/main" xmlns="" id="{0B7C0A99-1A37-4DAE-BC74-F8B705337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203201"/>
              <a:ext cx="160338" cy="11113"/>
            </a:xfrm>
            <a:custGeom>
              <a:avLst/>
              <a:gdLst>
                <a:gd name="T0" fmla="*/ 1 w 29"/>
                <a:gd name="T1" fmla="*/ 2 h 2"/>
                <a:gd name="T2" fmla="*/ 0 w 29"/>
                <a:gd name="T3" fmla="*/ 1 h 2"/>
                <a:gd name="T4" fmla="*/ 1 w 29"/>
                <a:gd name="T5" fmla="*/ 0 h 2"/>
                <a:gd name="T6" fmla="*/ 28 w 29"/>
                <a:gd name="T7" fmla="*/ 0 h 2"/>
                <a:gd name="T8" fmla="*/ 29 w 29"/>
                <a:gd name="T9" fmla="*/ 1 h 2"/>
                <a:gd name="T10" fmla="*/ 28 w 29"/>
                <a:gd name="T11" fmla="*/ 2 h 2"/>
                <a:gd name="T12" fmla="*/ 1 w 2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1"/>
                  </a:cubicBezTo>
                  <a:cubicBezTo>
                    <a:pt x="29" y="1"/>
                    <a:pt x="29" y="2"/>
                    <a:pt x="2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27">
              <a:extLst>
                <a:ext uri="{FF2B5EF4-FFF2-40B4-BE49-F238E27FC236}">
                  <a16:creationId xmlns:a16="http://schemas.microsoft.com/office/drawing/2014/main" xmlns="" id="{26E6E393-5AE8-490E-9D2C-A941C937A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236538"/>
              <a:ext cx="160338" cy="4763"/>
            </a:xfrm>
            <a:custGeom>
              <a:avLst/>
              <a:gdLst>
                <a:gd name="T0" fmla="*/ 1 w 29"/>
                <a:gd name="T1" fmla="*/ 1 h 1"/>
                <a:gd name="T2" fmla="*/ 0 w 29"/>
                <a:gd name="T3" fmla="*/ 1 h 1"/>
                <a:gd name="T4" fmla="*/ 1 w 29"/>
                <a:gd name="T5" fmla="*/ 0 h 1"/>
                <a:gd name="T6" fmla="*/ 28 w 29"/>
                <a:gd name="T7" fmla="*/ 0 h 1"/>
                <a:gd name="T8" fmla="*/ 29 w 29"/>
                <a:gd name="T9" fmla="*/ 1 h 1"/>
                <a:gd name="T10" fmla="*/ 28 w 29"/>
                <a:gd name="T11" fmla="*/ 1 h 1"/>
                <a:gd name="T12" fmla="*/ 1 w 29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1"/>
                  </a:cubicBezTo>
                  <a:cubicBezTo>
                    <a:pt x="29" y="1"/>
                    <a:pt x="29" y="1"/>
                    <a:pt x="28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28">
              <a:extLst>
                <a:ext uri="{FF2B5EF4-FFF2-40B4-BE49-F238E27FC236}">
                  <a16:creationId xmlns:a16="http://schemas.microsoft.com/office/drawing/2014/main" xmlns="" id="{239107D7-A53B-4484-9D84-195003AEF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1275" y="263526"/>
              <a:ext cx="160338" cy="11113"/>
            </a:xfrm>
            <a:custGeom>
              <a:avLst/>
              <a:gdLst>
                <a:gd name="T0" fmla="*/ 1 w 29"/>
                <a:gd name="T1" fmla="*/ 2 h 2"/>
                <a:gd name="T2" fmla="*/ 0 w 29"/>
                <a:gd name="T3" fmla="*/ 1 h 2"/>
                <a:gd name="T4" fmla="*/ 1 w 29"/>
                <a:gd name="T5" fmla="*/ 0 h 2"/>
                <a:gd name="T6" fmla="*/ 28 w 29"/>
                <a:gd name="T7" fmla="*/ 0 h 2"/>
                <a:gd name="T8" fmla="*/ 29 w 29"/>
                <a:gd name="T9" fmla="*/ 1 h 2"/>
                <a:gd name="T10" fmla="*/ 28 w 29"/>
                <a:gd name="T11" fmla="*/ 2 h 2"/>
                <a:gd name="T12" fmla="*/ 1 w 2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1"/>
                    <a:pt x="29" y="1"/>
                  </a:cubicBezTo>
                  <a:cubicBezTo>
                    <a:pt x="29" y="2"/>
                    <a:pt x="29" y="2"/>
                    <a:pt x="2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" name="Freeform 29">
            <a:extLst>
              <a:ext uri="{FF2B5EF4-FFF2-40B4-BE49-F238E27FC236}">
                <a16:creationId xmlns:a16="http://schemas.microsoft.com/office/drawing/2014/main" xmlns="" id="{5E5CA534-1C40-4C8D-BE13-064F494B7975}"/>
              </a:ext>
            </a:extLst>
          </p:cNvPr>
          <p:cNvSpPr>
            <a:spLocks/>
          </p:cNvSpPr>
          <p:nvPr/>
        </p:nvSpPr>
        <p:spPr bwMode="auto">
          <a:xfrm>
            <a:off x="9574213" y="2252663"/>
            <a:ext cx="266700" cy="344488"/>
          </a:xfrm>
          <a:custGeom>
            <a:avLst/>
            <a:gdLst>
              <a:gd name="T0" fmla="*/ 45 w 48"/>
              <a:gd name="T1" fmla="*/ 57 h 62"/>
              <a:gd name="T2" fmla="*/ 44 w 48"/>
              <a:gd name="T3" fmla="*/ 58 h 62"/>
              <a:gd name="T4" fmla="*/ 43 w 48"/>
              <a:gd name="T5" fmla="*/ 57 h 62"/>
              <a:gd name="T6" fmla="*/ 43 w 48"/>
              <a:gd name="T7" fmla="*/ 2 h 62"/>
              <a:gd name="T8" fmla="*/ 2 w 48"/>
              <a:gd name="T9" fmla="*/ 2 h 62"/>
              <a:gd name="T10" fmla="*/ 2 w 48"/>
              <a:gd name="T11" fmla="*/ 60 h 62"/>
              <a:gd name="T12" fmla="*/ 46 w 48"/>
              <a:gd name="T13" fmla="*/ 60 h 62"/>
              <a:gd name="T14" fmla="*/ 46 w 48"/>
              <a:gd name="T15" fmla="*/ 40 h 62"/>
              <a:gd name="T16" fmla="*/ 47 w 48"/>
              <a:gd name="T17" fmla="*/ 39 h 62"/>
              <a:gd name="T18" fmla="*/ 48 w 48"/>
              <a:gd name="T19" fmla="*/ 40 h 62"/>
              <a:gd name="T20" fmla="*/ 48 w 48"/>
              <a:gd name="T21" fmla="*/ 61 h 62"/>
              <a:gd name="T22" fmla="*/ 48 w 48"/>
              <a:gd name="T23" fmla="*/ 61 h 62"/>
              <a:gd name="T24" fmla="*/ 47 w 48"/>
              <a:gd name="T25" fmla="*/ 62 h 62"/>
              <a:gd name="T26" fmla="*/ 1 w 48"/>
              <a:gd name="T27" fmla="*/ 62 h 62"/>
              <a:gd name="T28" fmla="*/ 1 w 48"/>
              <a:gd name="T29" fmla="*/ 62 h 62"/>
              <a:gd name="T30" fmla="*/ 0 w 48"/>
              <a:gd name="T31" fmla="*/ 61 h 62"/>
              <a:gd name="T32" fmla="*/ 0 w 48"/>
              <a:gd name="T33" fmla="*/ 1 h 62"/>
              <a:gd name="T34" fmla="*/ 0 w 48"/>
              <a:gd name="T35" fmla="*/ 1 h 62"/>
              <a:gd name="T36" fmla="*/ 1 w 48"/>
              <a:gd name="T37" fmla="*/ 0 h 62"/>
              <a:gd name="T38" fmla="*/ 44 w 48"/>
              <a:gd name="T39" fmla="*/ 0 h 62"/>
              <a:gd name="T40" fmla="*/ 44 w 48"/>
              <a:gd name="T41" fmla="*/ 0 h 62"/>
              <a:gd name="T42" fmla="*/ 44 w 48"/>
              <a:gd name="T43" fmla="*/ 1 h 62"/>
              <a:gd name="T44" fmla="*/ 45 w 48"/>
              <a:gd name="T45" fmla="*/ 5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" h="62">
                <a:moveTo>
                  <a:pt x="45" y="57"/>
                </a:moveTo>
                <a:cubicBezTo>
                  <a:pt x="45" y="58"/>
                  <a:pt x="44" y="58"/>
                  <a:pt x="44" y="58"/>
                </a:cubicBezTo>
                <a:cubicBezTo>
                  <a:pt x="43" y="58"/>
                  <a:pt x="43" y="58"/>
                  <a:pt x="43" y="57"/>
                </a:cubicBezTo>
                <a:cubicBezTo>
                  <a:pt x="43" y="2"/>
                  <a:pt x="43" y="2"/>
                  <a:pt x="43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60"/>
                  <a:pt x="2" y="60"/>
                  <a:pt x="2" y="60"/>
                </a:cubicBezTo>
                <a:cubicBezTo>
                  <a:pt x="46" y="60"/>
                  <a:pt x="46" y="60"/>
                  <a:pt x="46" y="6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39"/>
                  <a:pt x="47" y="39"/>
                  <a:pt x="47" y="39"/>
                </a:cubicBezTo>
                <a:cubicBezTo>
                  <a:pt x="48" y="39"/>
                  <a:pt x="48" y="39"/>
                  <a:pt x="48" y="40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2"/>
                  <a:pt x="47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0" y="61"/>
                  <a:pt x="0" y="6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1"/>
                  <a:pt x="44" y="1"/>
                </a:cubicBezTo>
                <a:lnTo>
                  <a:pt x="45" y="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CB33330C-5BD9-480B-9417-B7A797E66E2D}"/>
              </a:ext>
            </a:extLst>
          </p:cNvPr>
          <p:cNvGrpSpPr/>
          <p:nvPr/>
        </p:nvGrpSpPr>
        <p:grpSpPr>
          <a:xfrm>
            <a:off x="6215063" y="885826"/>
            <a:ext cx="339725" cy="338138"/>
            <a:chOff x="6215063" y="809626"/>
            <a:chExt cx="339725" cy="338138"/>
          </a:xfrm>
          <a:solidFill>
            <a:schemeClr val="tx1"/>
          </a:solidFill>
        </p:grpSpPr>
        <p:sp>
          <p:nvSpPr>
            <p:cNvPr id="13" name="Freeform 30">
              <a:extLst>
                <a:ext uri="{FF2B5EF4-FFF2-40B4-BE49-F238E27FC236}">
                  <a16:creationId xmlns:a16="http://schemas.microsoft.com/office/drawing/2014/main" xmlns="" id="{CF9D13E4-D23C-4CBF-9365-393063F3F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988" y="809626"/>
              <a:ext cx="11113" cy="322263"/>
            </a:xfrm>
            <a:custGeom>
              <a:avLst/>
              <a:gdLst>
                <a:gd name="T0" fmla="*/ 2 w 2"/>
                <a:gd name="T1" fmla="*/ 57 h 58"/>
                <a:gd name="T2" fmla="*/ 1 w 2"/>
                <a:gd name="T3" fmla="*/ 58 h 58"/>
                <a:gd name="T4" fmla="*/ 0 w 2"/>
                <a:gd name="T5" fmla="*/ 57 h 58"/>
                <a:gd name="T6" fmla="*/ 0 w 2"/>
                <a:gd name="T7" fmla="*/ 1 h 58"/>
                <a:gd name="T8" fmla="*/ 1 w 2"/>
                <a:gd name="T9" fmla="*/ 0 h 58"/>
                <a:gd name="T10" fmla="*/ 2 w 2"/>
                <a:gd name="T11" fmla="*/ 1 h 58"/>
                <a:gd name="T12" fmla="*/ 2 w 2"/>
                <a:gd name="T1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8">
                  <a:moveTo>
                    <a:pt x="2" y="57"/>
                  </a:moveTo>
                  <a:cubicBezTo>
                    <a:pt x="2" y="57"/>
                    <a:pt x="1" y="58"/>
                    <a:pt x="1" y="58"/>
                  </a:cubicBezTo>
                  <a:cubicBezTo>
                    <a:pt x="0" y="58"/>
                    <a:pt x="0" y="57"/>
                    <a:pt x="0" y="5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lnTo>
                    <a:pt x="2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31">
              <a:extLst>
                <a:ext uri="{FF2B5EF4-FFF2-40B4-BE49-F238E27FC236}">
                  <a16:creationId xmlns:a16="http://schemas.microsoft.com/office/drawing/2014/main" xmlns="" id="{B7C07B89-DB9C-4E96-902A-FAE5B93C0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809626"/>
              <a:ext cx="11113" cy="338138"/>
            </a:xfrm>
            <a:custGeom>
              <a:avLst/>
              <a:gdLst>
                <a:gd name="T0" fmla="*/ 2 w 2"/>
                <a:gd name="T1" fmla="*/ 60 h 61"/>
                <a:gd name="T2" fmla="*/ 1 w 2"/>
                <a:gd name="T3" fmla="*/ 61 h 61"/>
                <a:gd name="T4" fmla="*/ 0 w 2"/>
                <a:gd name="T5" fmla="*/ 60 h 61"/>
                <a:gd name="T6" fmla="*/ 0 w 2"/>
                <a:gd name="T7" fmla="*/ 1 h 61"/>
                <a:gd name="T8" fmla="*/ 1 w 2"/>
                <a:gd name="T9" fmla="*/ 0 h 61"/>
                <a:gd name="T10" fmla="*/ 2 w 2"/>
                <a:gd name="T11" fmla="*/ 1 h 61"/>
                <a:gd name="T12" fmla="*/ 2 w 2"/>
                <a:gd name="T13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1">
                  <a:moveTo>
                    <a:pt x="2" y="60"/>
                  </a:moveTo>
                  <a:cubicBezTo>
                    <a:pt x="2" y="61"/>
                    <a:pt x="1" y="61"/>
                    <a:pt x="1" y="61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lnTo>
                    <a:pt x="2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32">
              <a:extLst>
                <a:ext uri="{FF2B5EF4-FFF2-40B4-BE49-F238E27FC236}">
                  <a16:creationId xmlns:a16="http://schemas.microsoft.com/office/drawing/2014/main" xmlns="" id="{AEAA55A5-B063-4514-99D0-2F2E12143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1136651"/>
              <a:ext cx="339725" cy="11113"/>
            </a:xfrm>
            <a:custGeom>
              <a:avLst/>
              <a:gdLst>
                <a:gd name="T0" fmla="*/ 1 w 61"/>
                <a:gd name="T1" fmla="*/ 2 h 2"/>
                <a:gd name="T2" fmla="*/ 0 w 61"/>
                <a:gd name="T3" fmla="*/ 1 h 2"/>
                <a:gd name="T4" fmla="*/ 1 w 61"/>
                <a:gd name="T5" fmla="*/ 0 h 2"/>
                <a:gd name="T6" fmla="*/ 60 w 61"/>
                <a:gd name="T7" fmla="*/ 0 h 2"/>
                <a:gd name="T8" fmla="*/ 61 w 61"/>
                <a:gd name="T9" fmla="*/ 1 h 2"/>
                <a:gd name="T10" fmla="*/ 60 w 61"/>
                <a:gd name="T11" fmla="*/ 2 h 2"/>
                <a:gd name="T12" fmla="*/ 1 w 6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1"/>
                    <a:pt x="61" y="1"/>
                  </a:cubicBezTo>
                  <a:cubicBezTo>
                    <a:pt x="61" y="2"/>
                    <a:pt x="61" y="2"/>
                    <a:pt x="6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33">
              <a:extLst>
                <a:ext uri="{FF2B5EF4-FFF2-40B4-BE49-F238E27FC236}">
                  <a16:creationId xmlns:a16="http://schemas.microsoft.com/office/drawing/2014/main" xmlns="" id="{8AAC3455-8FE0-4968-96AC-BEDF1501A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842963"/>
              <a:ext cx="11113" cy="304800"/>
            </a:xfrm>
            <a:custGeom>
              <a:avLst/>
              <a:gdLst>
                <a:gd name="T0" fmla="*/ 2 w 2"/>
                <a:gd name="T1" fmla="*/ 54 h 55"/>
                <a:gd name="T2" fmla="*/ 1 w 2"/>
                <a:gd name="T3" fmla="*/ 55 h 55"/>
                <a:gd name="T4" fmla="*/ 0 w 2"/>
                <a:gd name="T5" fmla="*/ 54 h 55"/>
                <a:gd name="T6" fmla="*/ 0 w 2"/>
                <a:gd name="T7" fmla="*/ 1 h 55"/>
                <a:gd name="T8" fmla="*/ 1 w 2"/>
                <a:gd name="T9" fmla="*/ 0 h 55"/>
                <a:gd name="T10" fmla="*/ 2 w 2"/>
                <a:gd name="T11" fmla="*/ 1 h 55"/>
                <a:gd name="T12" fmla="*/ 2 w 2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5">
                  <a:moveTo>
                    <a:pt x="2" y="54"/>
                  </a:moveTo>
                  <a:cubicBezTo>
                    <a:pt x="2" y="55"/>
                    <a:pt x="2" y="55"/>
                    <a:pt x="1" y="55"/>
                  </a:cubicBezTo>
                  <a:cubicBezTo>
                    <a:pt x="1" y="55"/>
                    <a:pt x="0" y="55"/>
                    <a:pt x="0" y="5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xmlns="" id="{453839EC-CAEE-4E05-ADBA-8AD389D37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3" y="809626"/>
              <a:ext cx="300038" cy="11113"/>
            </a:xfrm>
            <a:custGeom>
              <a:avLst/>
              <a:gdLst>
                <a:gd name="T0" fmla="*/ 1 w 54"/>
                <a:gd name="T1" fmla="*/ 2 h 2"/>
                <a:gd name="T2" fmla="*/ 0 w 54"/>
                <a:gd name="T3" fmla="*/ 1 h 2"/>
                <a:gd name="T4" fmla="*/ 1 w 54"/>
                <a:gd name="T5" fmla="*/ 0 h 2"/>
                <a:gd name="T6" fmla="*/ 53 w 54"/>
                <a:gd name="T7" fmla="*/ 0 h 2"/>
                <a:gd name="T8" fmla="*/ 54 w 54"/>
                <a:gd name="T9" fmla="*/ 1 h 2"/>
                <a:gd name="T10" fmla="*/ 53 w 54"/>
                <a:gd name="T11" fmla="*/ 2 h 2"/>
                <a:gd name="T12" fmla="*/ 1 w 5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4" y="0"/>
                    <a:pt x="54" y="1"/>
                  </a:cubicBezTo>
                  <a:cubicBezTo>
                    <a:pt x="54" y="1"/>
                    <a:pt x="53" y="2"/>
                    <a:pt x="53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35">
              <a:extLst>
                <a:ext uri="{FF2B5EF4-FFF2-40B4-BE49-F238E27FC236}">
                  <a16:creationId xmlns:a16="http://schemas.microsoft.com/office/drawing/2014/main" xmlns="" id="{6F7587C2-FA21-49B4-87FD-1896D5AE4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763" y="854076"/>
              <a:ext cx="115888" cy="11113"/>
            </a:xfrm>
            <a:custGeom>
              <a:avLst/>
              <a:gdLst>
                <a:gd name="T0" fmla="*/ 1 w 21"/>
                <a:gd name="T1" fmla="*/ 2 h 2"/>
                <a:gd name="T2" fmla="*/ 0 w 21"/>
                <a:gd name="T3" fmla="*/ 1 h 2"/>
                <a:gd name="T4" fmla="*/ 1 w 21"/>
                <a:gd name="T5" fmla="*/ 0 h 2"/>
                <a:gd name="T6" fmla="*/ 20 w 21"/>
                <a:gd name="T7" fmla="*/ 0 h 2"/>
                <a:gd name="T8" fmla="*/ 21 w 21"/>
                <a:gd name="T9" fmla="*/ 1 h 2"/>
                <a:gd name="T10" fmla="*/ 20 w 21"/>
                <a:gd name="T11" fmla="*/ 2 h 2"/>
                <a:gd name="T12" fmla="*/ 1 w 2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36">
              <a:extLst>
                <a:ext uri="{FF2B5EF4-FFF2-40B4-BE49-F238E27FC236}">
                  <a16:creationId xmlns:a16="http://schemas.microsoft.com/office/drawing/2014/main" xmlns="" id="{DD9B7886-0784-4756-9E1E-6868707A6B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4750" y="854076"/>
              <a:ext cx="66675" cy="49213"/>
            </a:xfrm>
            <a:custGeom>
              <a:avLst/>
              <a:gdLst>
                <a:gd name="T0" fmla="*/ 1 w 12"/>
                <a:gd name="T1" fmla="*/ 0 h 9"/>
                <a:gd name="T2" fmla="*/ 1 w 12"/>
                <a:gd name="T3" fmla="*/ 0 h 9"/>
                <a:gd name="T4" fmla="*/ 11 w 12"/>
                <a:gd name="T5" fmla="*/ 0 h 9"/>
                <a:gd name="T6" fmla="*/ 12 w 12"/>
                <a:gd name="T7" fmla="*/ 1 h 9"/>
                <a:gd name="T8" fmla="*/ 12 w 12"/>
                <a:gd name="T9" fmla="*/ 1 h 9"/>
                <a:gd name="T10" fmla="*/ 12 w 12"/>
                <a:gd name="T11" fmla="*/ 8 h 9"/>
                <a:gd name="T12" fmla="*/ 11 w 12"/>
                <a:gd name="T13" fmla="*/ 9 h 9"/>
                <a:gd name="T14" fmla="*/ 11 w 12"/>
                <a:gd name="T15" fmla="*/ 9 h 9"/>
                <a:gd name="T16" fmla="*/ 1 w 12"/>
                <a:gd name="T17" fmla="*/ 9 h 9"/>
                <a:gd name="T18" fmla="*/ 0 w 12"/>
                <a:gd name="T19" fmla="*/ 8 h 9"/>
                <a:gd name="T20" fmla="*/ 0 w 12"/>
                <a:gd name="T21" fmla="*/ 8 h 9"/>
                <a:gd name="T22" fmla="*/ 0 w 12"/>
                <a:gd name="T23" fmla="*/ 1 h 9"/>
                <a:gd name="T24" fmla="*/ 1 w 12"/>
                <a:gd name="T25" fmla="*/ 0 h 9"/>
                <a:gd name="T26" fmla="*/ 10 w 12"/>
                <a:gd name="T27" fmla="*/ 2 h 9"/>
                <a:gd name="T28" fmla="*/ 2 w 12"/>
                <a:gd name="T29" fmla="*/ 2 h 9"/>
                <a:gd name="T30" fmla="*/ 2 w 12"/>
                <a:gd name="T31" fmla="*/ 7 h 9"/>
                <a:gd name="T32" fmla="*/ 10 w 12"/>
                <a:gd name="T33" fmla="*/ 7 h 9"/>
                <a:gd name="T34" fmla="*/ 10 w 12"/>
                <a:gd name="T3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  <a:moveTo>
                    <a:pt x="10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37">
              <a:extLst>
                <a:ext uri="{FF2B5EF4-FFF2-40B4-BE49-F238E27FC236}">
                  <a16:creationId xmlns:a16="http://schemas.microsoft.com/office/drawing/2014/main" xmlns="" id="{9FD8DBA3-C58E-4717-BA15-19BF51ED4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1450" y="831851"/>
              <a:ext cx="11113" cy="300038"/>
            </a:xfrm>
            <a:custGeom>
              <a:avLst/>
              <a:gdLst>
                <a:gd name="T0" fmla="*/ 2 w 2"/>
                <a:gd name="T1" fmla="*/ 53 h 54"/>
                <a:gd name="T2" fmla="*/ 1 w 2"/>
                <a:gd name="T3" fmla="*/ 54 h 54"/>
                <a:gd name="T4" fmla="*/ 0 w 2"/>
                <a:gd name="T5" fmla="*/ 53 h 54"/>
                <a:gd name="T6" fmla="*/ 0 w 2"/>
                <a:gd name="T7" fmla="*/ 1 h 54"/>
                <a:gd name="T8" fmla="*/ 1 w 2"/>
                <a:gd name="T9" fmla="*/ 0 h 54"/>
                <a:gd name="T10" fmla="*/ 2 w 2"/>
                <a:gd name="T11" fmla="*/ 1 h 54"/>
                <a:gd name="T12" fmla="*/ 2 w 2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4">
                  <a:moveTo>
                    <a:pt x="2" y="53"/>
                  </a:moveTo>
                  <a:cubicBezTo>
                    <a:pt x="2" y="53"/>
                    <a:pt x="2" y="54"/>
                    <a:pt x="1" y="54"/>
                  </a:cubicBezTo>
                  <a:cubicBezTo>
                    <a:pt x="1" y="54"/>
                    <a:pt x="0" y="53"/>
                    <a:pt x="0" y="5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38">
              <a:extLst>
                <a:ext uri="{FF2B5EF4-FFF2-40B4-BE49-F238E27FC236}">
                  <a16:creationId xmlns:a16="http://schemas.microsoft.com/office/drawing/2014/main" xmlns="" id="{77342F52-2311-440A-9F35-D77E39FE4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0" y="936626"/>
              <a:ext cx="122238" cy="11113"/>
            </a:xfrm>
            <a:custGeom>
              <a:avLst/>
              <a:gdLst>
                <a:gd name="T0" fmla="*/ 1 w 22"/>
                <a:gd name="T1" fmla="*/ 2 h 2"/>
                <a:gd name="T2" fmla="*/ 0 w 22"/>
                <a:gd name="T3" fmla="*/ 1 h 2"/>
                <a:gd name="T4" fmla="*/ 1 w 22"/>
                <a:gd name="T5" fmla="*/ 0 h 2"/>
                <a:gd name="T6" fmla="*/ 21 w 22"/>
                <a:gd name="T7" fmla="*/ 0 h 2"/>
                <a:gd name="T8" fmla="*/ 22 w 22"/>
                <a:gd name="T9" fmla="*/ 1 h 2"/>
                <a:gd name="T10" fmla="*/ 21 w 22"/>
                <a:gd name="T11" fmla="*/ 2 h 2"/>
                <a:gd name="T12" fmla="*/ 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2" y="0"/>
                    <a:pt x="22" y="1"/>
                  </a:cubicBezTo>
                  <a:cubicBezTo>
                    <a:pt x="22" y="2"/>
                    <a:pt x="21" y="2"/>
                    <a:pt x="2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39">
              <a:extLst>
                <a:ext uri="{FF2B5EF4-FFF2-40B4-BE49-F238E27FC236}">
                  <a16:creationId xmlns:a16="http://schemas.microsoft.com/office/drawing/2014/main" xmlns="" id="{0A542741-AD1D-4A93-9559-228B08060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0" y="981076"/>
              <a:ext cx="122238" cy="11113"/>
            </a:xfrm>
            <a:custGeom>
              <a:avLst/>
              <a:gdLst>
                <a:gd name="T0" fmla="*/ 1 w 22"/>
                <a:gd name="T1" fmla="*/ 2 h 2"/>
                <a:gd name="T2" fmla="*/ 0 w 22"/>
                <a:gd name="T3" fmla="*/ 1 h 2"/>
                <a:gd name="T4" fmla="*/ 1 w 22"/>
                <a:gd name="T5" fmla="*/ 0 h 2"/>
                <a:gd name="T6" fmla="*/ 21 w 22"/>
                <a:gd name="T7" fmla="*/ 0 h 2"/>
                <a:gd name="T8" fmla="*/ 22 w 22"/>
                <a:gd name="T9" fmla="*/ 1 h 2"/>
                <a:gd name="T10" fmla="*/ 21 w 22"/>
                <a:gd name="T11" fmla="*/ 2 h 2"/>
                <a:gd name="T12" fmla="*/ 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2" y="0"/>
                    <a:pt x="22" y="1"/>
                  </a:cubicBezTo>
                  <a:cubicBezTo>
                    <a:pt x="22" y="1"/>
                    <a:pt x="21" y="2"/>
                    <a:pt x="2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40">
              <a:extLst>
                <a:ext uri="{FF2B5EF4-FFF2-40B4-BE49-F238E27FC236}">
                  <a16:creationId xmlns:a16="http://schemas.microsoft.com/office/drawing/2014/main" xmlns="" id="{44D7EF4C-DBAC-4DF5-9D2D-7E2677D46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0" y="1065213"/>
              <a:ext cx="215900" cy="11113"/>
            </a:xfrm>
            <a:custGeom>
              <a:avLst/>
              <a:gdLst>
                <a:gd name="T0" fmla="*/ 1 w 39"/>
                <a:gd name="T1" fmla="*/ 2 h 2"/>
                <a:gd name="T2" fmla="*/ 0 w 39"/>
                <a:gd name="T3" fmla="*/ 1 h 2"/>
                <a:gd name="T4" fmla="*/ 1 w 39"/>
                <a:gd name="T5" fmla="*/ 0 h 2"/>
                <a:gd name="T6" fmla="*/ 38 w 39"/>
                <a:gd name="T7" fmla="*/ 0 h 2"/>
                <a:gd name="T8" fmla="*/ 39 w 39"/>
                <a:gd name="T9" fmla="*/ 1 h 2"/>
                <a:gd name="T10" fmla="*/ 38 w 39"/>
                <a:gd name="T11" fmla="*/ 2 h 2"/>
                <a:gd name="T12" fmla="*/ 1 w 3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9" y="0"/>
                    <a:pt x="39" y="1"/>
                  </a:cubicBezTo>
                  <a:cubicBezTo>
                    <a:pt x="39" y="2"/>
                    <a:pt x="38" y="2"/>
                    <a:pt x="3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41">
              <a:extLst>
                <a:ext uri="{FF2B5EF4-FFF2-40B4-BE49-F238E27FC236}">
                  <a16:creationId xmlns:a16="http://schemas.microsoft.com/office/drawing/2014/main" xmlns="" id="{BF37161E-7A95-4643-9A8C-A9F884B74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3975" y="936626"/>
              <a:ext cx="66675" cy="95250"/>
            </a:xfrm>
            <a:custGeom>
              <a:avLst/>
              <a:gdLst>
                <a:gd name="T0" fmla="*/ 1 w 12"/>
                <a:gd name="T1" fmla="*/ 0 h 17"/>
                <a:gd name="T2" fmla="*/ 1 w 12"/>
                <a:gd name="T3" fmla="*/ 0 h 17"/>
                <a:gd name="T4" fmla="*/ 11 w 12"/>
                <a:gd name="T5" fmla="*/ 0 h 17"/>
                <a:gd name="T6" fmla="*/ 12 w 12"/>
                <a:gd name="T7" fmla="*/ 1 h 17"/>
                <a:gd name="T8" fmla="*/ 12 w 12"/>
                <a:gd name="T9" fmla="*/ 1 h 17"/>
                <a:gd name="T10" fmla="*/ 12 w 12"/>
                <a:gd name="T11" fmla="*/ 16 h 17"/>
                <a:gd name="T12" fmla="*/ 11 w 12"/>
                <a:gd name="T13" fmla="*/ 17 h 17"/>
                <a:gd name="T14" fmla="*/ 11 w 12"/>
                <a:gd name="T15" fmla="*/ 17 h 17"/>
                <a:gd name="T16" fmla="*/ 1 w 12"/>
                <a:gd name="T17" fmla="*/ 17 h 17"/>
                <a:gd name="T18" fmla="*/ 0 w 12"/>
                <a:gd name="T19" fmla="*/ 16 h 17"/>
                <a:gd name="T20" fmla="*/ 0 w 12"/>
                <a:gd name="T21" fmla="*/ 16 h 17"/>
                <a:gd name="T22" fmla="*/ 0 w 12"/>
                <a:gd name="T23" fmla="*/ 1 h 17"/>
                <a:gd name="T24" fmla="*/ 1 w 12"/>
                <a:gd name="T25" fmla="*/ 0 h 17"/>
                <a:gd name="T26" fmla="*/ 10 w 12"/>
                <a:gd name="T27" fmla="*/ 2 h 17"/>
                <a:gd name="T28" fmla="*/ 2 w 12"/>
                <a:gd name="T29" fmla="*/ 2 h 17"/>
                <a:gd name="T30" fmla="*/ 2 w 12"/>
                <a:gd name="T31" fmla="*/ 15 h 17"/>
                <a:gd name="T32" fmla="*/ 10 w 12"/>
                <a:gd name="T33" fmla="*/ 15 h 17"/>
                <a:gd name="T34" fmla="*/ 10 w 12"/>
                <a:gd name="T3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7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  <a:moveTo>
                    <a:pt x="10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0" y="15"/>
                    <a:pt x="10" y="15"/>
                    <a:pt x="10" y="15"/>
                  </a:cubicBez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42">
              <a:extLst>
                <a:ext uri="{FF2B5EF4-FFF2-40B4-BE49-F238E27FC236}">
                  <a16:creationId xmlns:a16="http://schemas.microsoft.com/office/drawing/2014/main" xmlns="" id="{5E910BB6-2353-4B19-B388-3FD38017B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763" y="892176"/>
              <a:ext cx="115888" cy="11113"/>
            </a:xfrm>
            <a:custGeom>
              <a:avLst/>
              <a:gdLst>
                <a:gd name="T0" fmla="*/ 1 w 21"/>
                <a:gd name="T1" fmla="*/ 2 h 2"/>
                <a:gd name="T2" fmla="*/ 0 w 21"/>
                <a:gd name="T3" fmla="*/ 1 h 2"/>
                <a:gd name="T4" fmla="*/ 1 w 21"/>
                <a:gd name="T5" fmla="*/ 0 h 2"/>
                <a:gd name="T6" fmla="*/ 20 w 21"/>
                <a:gd name="T7" fmla="*/ 0 h 2"/>
                <a:gd name="T8" fmla="*/ 21 w 21"/>
                <a:gd name="T9" fmla="*/ 1 h 2"/>
                <a:gd name="T10" fmla="*/ 20 w 21"/>
                <a:gd name="T11" fmla="*/ 2 h 2"/>
                <a:gd name="T12" fmla="*/ 1 w 2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1"/>
                    <a:pt x="21" y="1"/>
                  </a:cubicBezTo>
                  <a:cubicBezTo>
                    <a:pt x="21" y="2"/>
                    <a:pt x="20" y="2"/>
                    <a:pt x="2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43">
              <a:extLst>
                <a:ext uri="{FF2B5EF4-FFF2-40B4-BE49-F238E27FC236}">
                  <a16:creationId xmlns:a16="http://schemas.microsoft.com/office/drawing/2014/main" xmlns="" id="{67D146A0-6EF1-474B-9C7D-D49FBDAC9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0" y="1020763"/>
              <a:ext cx="122238" cy="11113"/>
            </a:xfrm>
            <a:custGeom>
              <a:avLst/>
              <a:gdLst>
                <a:gd name="T0" fmla="*/ 1 w 22"/>
                <a:gd name="T1" fmla="*/ 2 h 2"/>
                <a:gd name="T2" fmla="*/ 0 w 22"/>
                <a:gd name="T3" fmla="*/ 1 h 2"/>
                <a:gd name="T4" fmla="*/ 1 w 22"/>
                <a:gd name="T5" fmla="*/ 0 h 2"/>
                <a:gd name="T6" fmla="*/ 21 w 22"/>
                <a:gd name="T7" fmla="*/ 0 h 2"/>
                <a:gd name="T8" fmla="*/ 22 w 22"/>
                <a:gd name="T9" fmla="*/ 1 h 2"/>
                <a:gd name="T10" fmla="*/ 21 w 22"/>
                <a:gd name="T11" fmla="*/ 2 h 2"/>
                <a:gd name="T12" fmla="*/ 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2" y="1"/>
                    <a:pt x="22" y="1"/>
                  </a:cubicBezTo>
                  <a:cubicBezTo>
                    <a:pt x="22" y="2"/>
                    <a:pt x="21" y="2"/>
                    <a:pt x="2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E2B5BBE1-BAE2-44E6-B8CC-8E555F944918}"/>
              </a:ext>
            </a:extLst>
          </p:cNvPr>
          <p:cNvGrpSpPr/>
          <p:nvPr/>
        </p:nvGrpSpPr>
        <p:grpSpPr>
          <a:xfrm>
            <a:off x="6899275" y="885826"/>
            <a:ext cx="338138" cy="338138"/>
            <a:chOff x="6899275" y="809626"/>
            <a:chExt cx="338138" cy="338138"/>
          </a:xfrm>
          <a:solidFill>
            <a:schemeClr val="tx1"/>
          </a:solidFill>
        </p:grpSpPr>
        <p:sp>
          <p:nvSpPr>
            <p:cNvPr id="28" name="Freeform 44">
              <a:extLst>
                <a:ext uri="{FF2B5EF4-FFF2-40B4-BE49-F238E27FC236}">
                  <a16:creationId xmlns:a16="http://schemas.microsoft.com/office/drawing/2014/main" xmlns="" id="{D953D90B-C936-4EAE-8D7E-91909C56A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75" y="914401"/>
              <a:ext cx="338138" cy="233363"/>
            </a:xfrm>
            <a:custGeom>
              <a:avLst/>
              <a:gdLst>
                <a:gd name="T0" fmla="*/ 57 w 61"/>
                <a:gd name="T1" fmla="*/ 38 h 42"/>
                <a:gd name="T2" fmla="*/ 56 w 61"/>
                <a:gd name="T3" fmla="*/ 39 h 42"/>
                <a:gd name="T4" fmla="*/ 55 w 61"/>
                <a:gd name="T5" fmla="*/ 38 h 42"/>
                <a:gd name="T6" fmla="*/ 55 w 61"/>
                <a:gd name="T7" fmla="*/ 6 h 42"/>
                <a:gd name="T8" fmla="*/ 35 w 61"/>
                <a:gd name="T9" fmla="*/ 6 h 42"/>
                <a:gd name="T10" fmla="*/ 34 w 61"/>
                <a:gd name="T11" fmla="*/ 6 h 42"/>
                <a:gd name="T12" fmla="*/ 31 w 61"/>
                <a:gd name="T13" fmla="*/ 2 h 42"/>
                <a:gd name="T14" fmla="*/ 2 w 61"/>
                <a:gd name="T15" fmla="*/ 2 h 42"/>
                <a:gd name="T16" fmla="*/ 2 w 61"/>
                <a:gd name="T17" fmla="*/ 18 h 42"/>
                <a:gd name="T18" fmla="*/ 2 w 61"/>
                <a:gd name="T19" fmla="*/ 41 h 42"/>
                <a:gd name="T20" fmla="*/ 30 w 61"/>
                <a:gd name="T21" fmla="*/ 41 h 42"/>
                <a:gd name="T22" fmla="*/ 59 w 61"/>
                <a:gd name="T23" fmla="*/ 41 h 42"/>
                <a:gd name="T24" fmla="*/ 59 w 61"/>
                <a:gd name="T25" fmla="*/ 9 h 42"/>
                <a:gd name="T26" fmla="*/ 60 w 61"/>
                <a:gd name="T27" fmla="*/ 8 h 42"/>
                <a:gd name="T28" fmla="*/ 61 w 61"/>
                <a:gd name="T29" fmla="*/ 9 h 42"/>
                <a:gd name="T30" fmla="*/ 61 w 61"/>
                <a:gd name="T31" fmla="*/ 41 h 42"/>
                <a:gd name="T32" fmla="*/ 61 w 61"/>
                <a:gd name="T33" fmla="*/ 41 h 42"/>
                <a:gd name="T34" fmla="*/ 60 w 61"/>
                <a:gd name="T35" fmla="*/ 42 h 42"/>
                <a:gd name="T36" fmla="*/ 30 w 61"/>
                <a:gd name="T37" fmla="*/ 42 h 42"/>
                <a:gd name="T38" fmla="*/ 1 w 61"/>
                <a:gd name="T39" fmla="*/ 42 h 42"/>
                <a:gd name="T40" fmla="*/ 1 w 61"/>
                <a:gd name="T41" fmla="*/ 42 h 42"/>
                <a:gd name="T42" fmla="*/ 0 w 61"/>
                <a:gd name="T43" fmla="*/ 41 h 42"/>
                <a:gd name="T44" fmla="*/ 0 w 61"/>
                <a:gd name="T45" fmla="*/ 18 h 42"/>
                <a:gd name="T46" fmla="*/ 0 w 61"/>
                <a:gd name="T47" fmla="*/ 1 h 42"/>
                <a:gd name="T48" fmla="*/ 0 w 61"/>
                <a:gd name="T49" fmla="*/ 1 h 42"/>
                <a:gd name="T50" fmla="*/ 1 w 61"/>
                <a:gd name="T51" fmla="*/ 0 h 42"/>
                <a:gd name="T52" fmla="*/ 31 w 61"/>
                <a:gd name="T53" fmla="*/ 0 h 42"/>
                <a:gd name="T54" fmla="*/ 31 w 61"/>
                <a:gd name="T55" fmla="*/ 0 h 42"/>
                <a:gd name="T56" fmla="*/ 32 w 61"/>
                <a:gd name="T57" fmla="*/ 0 h 42"/>
                <a:gd name="T58" fmla="*/ 36 w 61"/>
                <a:gd name="T59" fmla="*/ 4 h 42"/>
                <a:gd name="T60" fmla="*/ 56 w 61"/>
                <a:gd name="T61" fmla="*/ 4 h 42"/>
                <a:gd name="T62" fmla="*/ 56 w 61"/>
                <a:gd name="T63" fmla="*/ 4 h 42"/>
                <a:gd name="T64" fmla="*/ 57 w 61"/>
                <a:gd name="T65" fmla="*/ 5 h 42"/>
                <a:gd name="T66" fmla="*/ 57 w 61"/>
                <a:gd name="T67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2">
                  <a:moveTo>
                    <a:pt x="57" y="38"/>
                  </a:moveTo>
                  <a:cubicBezTo>
                    <a:pt x="57" y="38"/>
                    <a:pt x="57" y="39"/>
                    <a:pt x="56" y="39"/>
                  </a:cubicBezTo>
                  <a:cubicBezTo>
                    <a:pt x="56" y="39"/>
                    <a:pt x="55" y="38"/>
                    <a:pt x="55" y="3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4" y="6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8"/>
                    <a:pt x="60" y="8"/>
                    <a:pt x="60" y="8"/>
                  </a:cubicBezTo>
                  <a:cubicBezTo>
                    <a:pt x="61" y="8"/>
                    <a:pt x="61" y="8"/>
                    <a:pt x="61" y="9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2"/>
                    <a:pt x="61" y="42"/>
                    <a:pt x="6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4"/>
                    <a:pt x="57" y="5"/>
                  </a:cubicBezTo>
                  <a:lnTo>
                    <a:pt x="57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45">
              <a:extLst>
                <a:ext uri="{FF2B5EF4-FFF2-40B4-BE49-F238E27FC236}">
                  <a16:creationId xmlns:a16="http://schemas.microsoft.com/office/drawing/2014/main" xmlns="" id="{801AFCFF-2F00-41A2-B843-3B8A20900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388" y="809626"/>
              <a:ext cx="211138" cy="115888"/>
            </a:xfrm>
            <a:custGeom>
              <a:avLst/>
              <a:gdLst>
                <a:gd name="T0" fmla="*/ 1 w 38"/>
                <a:gd name="T1" fmla="*/ 16 h 21"/>
                <a:gd name="T2" fmla="*/ 1 w 38"/>
                <a:gd name="T3" fmla="*/ 17 h 21"/>
                <a:gd name="T4" fmla="*/ 0 w 38"/>
                <a:gd name="T5" fmla="*/ 16 h 21"/>
                <a:gd name="T6" fmla="*/ 0 w 38"/>
                <a:gd name="T7" fmla="*/ 1 h 21"/>
                <a:gd name="T8" fmla="*/ 1 w 38"/>
                <a:gd name="T9" fmla="*/ 0 h 21"/>
                <a:gd name="T10" fmla="*/ 1 w 38"/>
                <a:gd name="T11" fmla="*/ 0 h 21"/>
                <a:gd name="T12" fmla="*/ 37 w 38"/>
                <a:gd name="T13" fmla="*/ 0 h 21"/>
                <a:gd name="T14" fmla="*/ 38 w 38"/>
                <a:gd name="T15" fmla="*/ 1 h 21"/>
                <a:gd name="T16" fmla="*/ 38 w 38"/>
                <a:gd name="T17" fmla="*/ 1 h 21"/>
                <a:gd name="T18" fmla="*/ 38 w 38"/>
                <a:gd name="T19" fmla="*/ 20 h 21"/>
                <a:gd name="T20" fmla="*/ 37 w 38"/>
                <a:gd name="T21" fmla="*/ 21 h 21"/>
                <a:gd name="T22" fmla="*/ 36 w 38"/>
                <a:gd name="T23" fmla="*/ 20 h 21"/>
                <a:gd name="T24" fmla="*/ 36 w 38"/>
                <a:gd name="T25" fmla="*/ 2 h 21"/>
                <a:gd name="T26" fmla="*/ 1 w 38"/>
                <a:gd name="T27" fmla="*/ 2 h 21"/>
                <a:gd name="T28" fmla="*/ 1 w 38"/>
                <a:gd name="T2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21">
                  <a:moveTo>
                    <a:pt x="1" y="16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8" y="0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6" y="21"/>
                    <a:pt x="36" y="21"/>
                    <a:pt x="36" y="20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46">
              <a:extLst>
                <a:ext uri="{FF2B5EF4-FFF2-40B4-BE49-F238E27FC236}">
                  <a16:creationId xmlns:a16="http://schemas.microsoft.com/office/drawing/2014/main" xmlns="" id="{E97C541D-BABD-48F1-9CC3-E7B592CD3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8488" y="842963"/>
              <a:ext cx="128588" cy="11113"/>
            </a:xfrm>
            <a:custGeom>
              <a:avLst/>
              <a:gdLst>
                <a:gd name="T0" fmla="*/ 1 w 23"/>
                <a:gd name="T1" fmla="*/ 2 h 2"/>
                <a:gd name="T2" fmla="*/ 0 w 23"/>
                <a:gd name="T3" fmla="*/ 1 h 2"/>
                <a:gd name="T4" fmla="*/ 1 w 23"/>
                <a:gd name="T5" fmla="*/ 0 h 2"/>
                <a:gd name="T6" fmla="*/ 22 w 23"/>
                <a:gd name="T7" fmla="*/ 0 h 2"/>
                <a:gd name="T8" fmla="*/ 23 w 23"/>
                <a:gd name="T9" fmla="*/ 1 h 2"/>
                <a:gd name="T10" fmla="*/ 22 w 23"/>
                <a:gd name="T11" fmla="*/ 2 h 2"/>
                <a:gd name="T12" fmla="*/ 1 w 2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2"/>
                    <a:pt x="2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47">
              <a:extLst>
                <a:ext uri="{FF2B5EF4-FFF2-40B4-BE49-F238E27FC236}">
                  <a16:creationId xmlns:a16="http://schemas.microsoft.com/office/drawing/2014/main" xmlns="" id="{DA7C86F5-DCA3-4CEF-A3AE-A0DE0C81D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7088" y="842963"/>
              <a:ext cx="26988" cy="82550"/>
            </a:xfrm>
            <a:custGeom>
              <a:avLst/>
              <a:gdLst>
                <a:gd name="T0" fmla="*/ 1 w 5"/>
                <a:gd name="T1" fmla="*/ 2 h 15"/>
                <a:gd name="T2" fmla="*/ 0 w 5"/>
                <a:gd name="T3" fmla="*/ 1 h 15"/>
                <a:gd name="T4" fmla="*/ 1 w 5"/>
                <a:gd name="T5" fmla="*/ 0 h 15"/>
                <a:gd name="T6" fmla="*/ 4 w 5"/>
                <a:gd name="T7" fmla="*/ 0 h 15"/>
                <a:gd name="T8" fmla="*/ 5 w 5"/>
                <a:gd name="T9" fmla="*/ 1 h 15"/>
                <a:gd name="T10" fmla="*/ 5 w 5"/>
                <a:gd name="T11" fmla="*/ 1 h 15"/>
                <a:gd name="T12" fmla="*/ 5 w 5"/>
                <a:gd name="T13" fmla="*/ 14 h 15"/>
                <a:gd name="T14" fmla="*/ 4 w 5"/>
                <a:gd name="T15" fmla="*/ 15 h 15"/>
                <a:gd name="T16" fmla="*/ 3 w 5"/>
                <a:gd name="T17" fmla="*/ 14 h 15"/>
                <a:gd name="T18" fmla="*/ 3 w 5"/>
                <a:gd name="T19" fmla="*/ 2 h 15"/>
                <a:gd name="T20" fmla="*/ 1 w 5"/>
                <a:gd name="T2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5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3" y="15"/>
                    <a:pt x="3" y="14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48">
              <a:extLst>
                <a:ext uri="{FF2B5EF4-FFF2-40B4-BE49-F238E27FC236}">
                  <a16:creationId xmlns:a16="http://schemas.microsoft.com/office/drawing/2014/main" xmlns="" id="{77FD69DE-47DB-4786-AF17-E9321FEF3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8488" y="881063"/>
              <a:ext cx="128588" cy="11113"/>
            </a:xfrm>
            <a:custGeom>
              <a:avLst/>
              <a:gdLst>
                <a:gd name="T0" fmla="*/ 1 w 23"/>
                <a:gd name="T1" fmla="*/ 2 h 2"/>
                <a:gd name="T2" fmla="*/ 0 w 23"/>
                <a:gd name="T3" fmla="*/ 1 h 2"/>
                <a:gd name="T4" fmla="*/ 1 w 23"/>
                <a:gd name="T5" fmla="*/ 0 h 2"/>
                <a:gd name="T6" fmla="*/ 22 w 23"/>
                <a:gd name="T7" fmla="*/ 0 h 2"/>
                <a:gd name="T8" fmla="*/ 23 w 23"/>
                <a:gd name="T9" fmla="*/ 1 h 2"/>
                <a:gd name="T10" fmla="*/ 22 w 23"/>
                <a:gd name="T11" fmla="*/ 2 h 2"/>
                <a:gd name="T12" fmla="*/ 1 w 2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1"/>
                  </a:cubicBezTo>
                  <a:cubicBezTo>
                    <a:pt x="23" y="2"/>
                    <a:pt x="23" y="2"/>
                    <a:pt x="2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49">
              <a:extLst>
                <a:ext uri="{FF2B5EF4-FFF2-40B4-BE49-F238E27FC236}">
                  <a16:creationId xmlns:a16="http://schemas.microsoft.com/office/drawing/2014/main" xmlns="" id="{DDDF6027-F834-4B81-AAD4-3D3E7D8C7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2638" y="831851"/>
              <a:ext cx="33338" cy="93663"/>
            </a:xfrm>
            <a:custGeom>
              <a:avLst/>
              <a:gdLst>
                <a:gd name="T0" fmla="*/ 1 w 6"/>
                <a:gd name="T1" fmla="*/ 2 h 17"/>
                <a:gd name="T2" fmla="*/ 0 w 6"/>
                <a:gd name="T3" fmla="*/ 1 h 17"/>
                <a:gd name="T4" fmla="*/ 1 w 6"/>
                <a:gd name="T5" fmla="*/ 0 h 17"/>
                <a:gd name="T6" fmla="*/ 5 w 6"/>
                <a:gd name="T7" fmla="*/ 0 h 17"/>
                <a:gd name="T8" fmla="*/ 6 w 6"/>
                <a:gd name="T9" fmla="*/ 1 h 17"/>
                <a:gd name="T10" fmla="*/ 6 w 6"/>
                <a:gd name="T11" fmla="*/ 1 h 17"/>
                <a:gd name="T12" fmla="*/ 6 w 6"/>
                <a:gd name="T13" fmla="*/ 16 h 17"/>
                <a:gd name="T14" fmla="*/ 5 w 6"/>
                <a:gd name="T15" fmla="*/ 17 h 17"/>
                <a:gd name="T16" fmla="*/ 4 w 6"/>
                <a:gd name="T17" fmla="*/ 16 h 17"/>
                <a:gd name="T18" fmla="*/ 4 w 6"/>
                <a:gd name="T19" fmla="*/ 2 h 17"/>
                <a:gd name="T20" fmla="*/ 1 w 6"/>
                <a:gd name="T21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7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9D07E230-0AF8-432C-8B97-382D84A98C80}"/>
              </a:ext>
            </a:extLst>
          </p:cNvPr>
          <p:cNvGrpSpPr/>
          <p:nvPr/>
        </p:nvGrpSpPr>
        <p:grpSpPr>
          <a:xfrm>
            <a:off x="7577138" y="885826"/>
            <a:ext cx="344488" cy="338137"/>
            <a:chOff x="7577138" y="809626"/>
            <a:chExt cx="344488" cy="338137"/>
          </a:xfrm>
          <a:solidFill>
            <a:schemeClr val="tx1"/>
          </a:solidFill>
        </p:grpSpPr>
        <p:sp>
          <p:nvSpPr>
            <p:cNvPr id="35" name="Freeform 50">
              <a:extLst>
                <a:ext uri="{FF2B5EF4-FFF2-40B4-BE49-F238E27FC236}">
                  <a16:creationId xmlns:a16="http://schemas.microsoft.com/office/drawing/2014/main" xmlns="" id="{0B1C1B01-7D0B-40ED-B9BD-B00BB0D53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820738"/>
              <a:ext cx="344488" cy="327025"/>
            </a:xfrm>
            <a:custGeom>
              <a:avLst/>
              <a:gdLst>
                <a:gd name="T0" fmla="*/ 53 w 62"/>
                <a:gd name="T1" fmla="*/ 2 h 59"/>
                <a:gd name="T2" fmla="*/ 52 w 62"/>
                <a:gd name="T3" fmla="*/ 1 h 59"/>
                <a:gd name="T4" fmla="*/ 53 w 62"/>
                <a:gd name="T5" fmla="*/ 0 h 59"/>
                <a:gd name="T6" fmla="*/ 61 w 62"/>
                <a:gd name="T7" fmla="*/ 0 h 59"/>
                <a:gd name="T8" fmla="*/ 62 w 62"/>
                <a:gd name="T9" fmla="*/ 1 h 59"/>
                <a:gd name="T10" fmla="*/ 62 w 62"/>
                <a:gd name="T11" fmla="*/ 58 h 59"/>
                <a:gd name="T12" fmla="*/ 61 w 62"/>
                <a:gd name="T13" fmla="*/ 59 h 59"/>
                <a:gd name="T14" fmla="*/ 61 w 62"/>
                <a:gd name="T15" fmla="*/ 59 h 59"/>
                <a:gd name="T16" fmla="*/ 1 w 62"/>
                <a:gd name="T17" fmla="*/ 59 h 59"/>
                <a:gd name="T18" fmla="*/ 1 w 62"/>
                <a:gd name="T19" fmla="*/ 58 h 59"/>
                <a:gd name="T20" fmla="*/ 1 w 62"/>
                <a:gd name="T21" fmla="*/ 58 h 59"/>
                <a:gd name="T22" fmla="*/ 0 w 62"/>
                <a:gd name="T23" fmla="*/ 1 h 59"/>
                <a:gd name="T24" fmla="*/ 1 w 62"/>
                <a:gd name="T25" fmla="*/ 0 h 59"/>
                <a:gd name="T26" fmla="*/ 9 w 62"/>
                <a:gd name="T27" fmla="*/ 0 h 59"/>
                <a:gd name="T28" fmla="*/ 10 w 62"/>
                <a:gd name="T29" fmla="*/ 1 h 59"/>
                <a:gd name="T30" fmla="*/ 9 w 62"/>
                <a:gd name="T31" fmla="*/ 2 h 59"/>
                <a:gd name="T32" fmla="*/ 2 w 62"/>
                <a:gd name="T33" fmla="*/ 2 h 59"/>
                <a:gd name="T34" fmla="*/ 2 w 62"/>
                <a:gd name="T35" fmla="*/ 58 h 59"/>
                <a:gd name="T36" fmla="*/ 60 w 62"/>
                <a:gd name="T37" fmla="*/ 58 h 59"/>
                <a:gd name="T38" fmla="*/ 60 w 62"/>
                <a:gd name="T39" fmla="*/ 2 h 59"/>
                <a:gd name="T40" fmla="*/ 53 w 62"/>
                <a:gd name="T41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59">
                  <a:moveTo>
                    <a:pt x="53" y="2"/>
                  </a:moveTo>
                  <a:cubicBezTo>
                    <a:pt x="53" y="2"/>
                    <a:pt x="52" y="1"/>
                    <a:pt x="52" y="1"/>
                  </a:cubicBezTo>
                  <a:cubicBezTo>
                    <a:pt x="52" y="0"/>
                    <a:pt x="53" y="0"/>
                    <a:pt x="53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2" y="0"/>
                    <a:pt x="62" y="1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9"/>
                    <a:pt x="61" y="59"/>
                    <a:pt x="61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1" y="59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2"/>
                    <a:pt x="60" y="2"/>
                    <a:pt x="60" y="2"/>
                  </a:cubicBezTo>
                  <a:lnTo>
                    <a:pt x="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51">
              <a:extLst>
                <a:ext uri="{FF2B5EF4-FFF2-40B4-BE49-F238E27FC236}">
                  <a16:creationId xmlns:a16="http://schemas.microsoft.com/office/drawing/2014/main" xmlns="" id="{32763AA6-11D6-476E-ACFD-B9F794E3D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947738"/>
              <a:ext cx="173038" cy="11113"/>
            </a:xfrm>
            <a:custGeom>
              <a:avLst/>
              <a:gdLst>
                <a:gd name="T0" fmla="*/ 1 w 31"/>
                <a:gd name="T1" fmla="*/ 2 h 2"/>
                <a:gd name="T2" fmla="*/ 0 w 31"/>
                <a:gd name="T3" fmla="*/ 1 h 2"/>
                <a:gd name="T4" fmla="*/ 1 w 31"/>
                <a:gd name="T5" fmla="*/ 0 h 2"/>
                <a:gd name="T6" fmla="*/ 30 w 31"/>
                <a:gd name="T7" fmla="*/ 0 h 2"/>
                <a:gd name="T8" fmla="*/ 31 w 31"/>
                <a:gd name="T9" fmla="*/ 1 h 2"/>
                <a:gd name="T10" fmla="*/ 30 w 31"/>
                <a:gd name="T11" fmla="*/ 2 h 2"/>
                <a:gd name="T12" fmla="*/ 1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0"/>
                    <a:pt x="31" y="1"/>
                  </a:cubicBezTo>
                  <a:cubicBezTo>
                    <a:pt x="31" y="1"/>
                    <a:pt x="30" y="2"/>
                    <a:pt x="3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52">
              <a:extLst>
                <a:ext uri="{FF2B5EF4-FFF2-40B4-BE49-F238E27FC236}">
                  <a16:creationId xmlns:a16="http://schemas.microsoft.com/office/drawing/2014/main" xmlns="" id="{4879C3D1-FDC4-4EC1-A4F9-2A14B2162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809626"/>
              <a:ext cx="188913" cy="71438"/>
            </a:xfrm>
            <a:custGeom>
              <a:avLst/>
              <a:gdLst>
                <a:gd name="T0" fmla="*/ 34 w 34"/>
                <a:gd name="T1" fmla="*/ 12 h 13"/>
                <a:gd name="T2" fmla="*/ 34 w 34"/>
                <a:gd name="T3" fmla="*/ 12 h 13"/>
                <a:gd name="T4" fmla="*/ 34 w 34"/>
                <a:gd name="T5" fmla="*/ 13 h 13"/>
                <a:gd name="T6" fmla="*/ 1 w 34"/>
                <a:gd name="T7" fmla="*/ 13 h 13"/>
                <a:gd name="T8" fmla="*/ 0 w 34"/>
                <a:gd name="T9" fmla="*/ 12 h 13"/>
                <a:gd name="T10" fmla="*/ 0 w 34"/>
                <a:gd name="T11" fmla="*/ 12 h 13"/>
                <a:gd name="T12" fmla="*/ 0 w 34"/>
                <a:gd name="T13" fmla="*/ 1 h 13"/>
                <a:gd name="T14" fmla="*/ 1 w 34"/>
                <a:gd name="T15" fmla="*/ 0 h 13"/>
                <a:gd name="T16" fmla="*/ 1 w 34"/>
                <a:gd name="T17" fmla="*/ 0 h 13"/>
                <a:gd name="T18" fmla="*/ 34 w 34"/>
                <a:gd name="T19" fmla="*/ 0 h 13"/>
                <a:gd name="T20" fmla="*/ 34 w 34"/>
                <a:gd name="T21" fmla="*/ 1 h 13"/>
                <a:gd name="T22" fmla="*/ 34 w 34"/>
                <a:gd name="T23" fmla="*/ 1 h 13"/>
                <a:gd name="T24" fmla="*/ 34 w 34"/>
                <a:gd name="T25" fmla="*/ 7 h 13"/>
                <a:gd name="T26" fmla="*/ 34 w 34"/>
                <a:gd name="T27" fmla="*/ 8 h 13"/>
                <a:gd name="T28" fmla="*/ 33 w 34"/>
                <a:gd name="T29" fmla="*/ 7 h 13"/>
                <a:gd name="T30" fmla="*/ 33 w 34"/>
                <a:gd name="T31" fmla="*/ 2 h 13"/>
                <a:gd name="T32" fmla="*/ 2 w 34"/>
                <a:gd name="T33" fmla="*/ 2 h 13"/>
                <a:gd name="T34" fmla="*/ 2 w 34"/>
                <a:gd name="T35" fmla="*/ 12 h 13"/>
                <a:gd name="T36" fmla="*/ 34 w 34"/>
                <a:gd name="T3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4" y="8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53">
              <a:extLst>
                <a:ext uri="{FF2B5EF4-FFF2-40B4-BE49-F238E27FC236}">
                  <a16:creationId xmlns:a16="http://schemas.microsoft.com/office/drawing/2014/main" xmlns="" id="{658ED8A9-2D2A-494E-8801-6C0BDF64F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903288"/>
              <a:ext cx="255588" cy="206375"/>
            </a:xfrm>
            <a:custGeom>
              <a:avLst/>
              <a:gdLst>
                <a:gd name="T0" fmla="*/ 45 w 46"/>
                <a:gd name="T1" fmla="*/ 35 h 37"/>
                <a:gd name="T2" fmla="*/ 46 w 46"/>
                <a:gd name="T3" fmla="*/ 36 h 37"/>
                <a:gd name="T4" fmla="*/ 45 w 46"/>
                <a:gd name="T5" fmla="*/ 37 h 37"/>
                <a:gd name="T6" fmla="*/ 1 w 46"/>
                <a:gd name="T7" fmla="*/ 37 h 37"/>
                <a:gd name="T8" fmla="*/ 0 w 46"/>
                <a:gd name="T9" fmla="*/ 36 h 37"/>
                <a:gd name="T10" fmla="*/ 0 w 46"/>
                <a:gd name="T11" fmla="*/ 36 h 37"/>
                <a:gd name="T12" fmla="*/ 0 w 46"/>
                <a:gd name="T13" fmla="*/ 1 h 37"/>
                <a:gd name="T14" fmla="*/ 1 w 46"/>
                <a:gd name="T15" fmla="*/ 0 h 37"/>
                <a:gd name="T16" fmla="*/ 1 w 46"/>
                <a:gd name="T17" fmla="*/ 0 h 37"/>
                <a:gd name="T18" fmla="*/ 45 w 46"/>
                <a:gd name="T19" fmla="*/ 0 h 37"/>
                <a:gd name="T20" fmla="*/ 46 w 46"/>
                <a:gd name="T21" fmla="*/ 1 h 37"/>
                <a:gd name="T22" fmla="*/ 46 w 46"/>
                <a:gd name="T23" fmla="*/ 1 h 37"/>
                <a:gd name="T24" fmla="*/ 46 w 46"/>
                <a:gd name="T25" fmla="*/ 30 h 37"/>
                <a:gd name="T26" fmla="*/ 45 w 46"/>
                <a:gd name="T27" fmla="*/ 31 h 37"/>
                <a:gd name="T28" fmla="*/ 44 w 46"/>
                <a:gd name="T29" fmla="*/ 30 h 37"/>
                <a:gd name="T30" fmla="*/ 44 w 46"/>
                <a:gd name="T31" fmla="*/ 2 h 37"/>
                <a:gd name="T32" fmla="*/ 2 w 46"/>
                <a:gd name="T33" fmla="*/ 2 h 37"/>
                <a:gd name="T34" fmla="*/ 2 w 46"/>
                <a:gd name="T35" fmla="*/ 35 h 37"/>
                <a:gd name="T36" fmla="*/ 45 w 46"/>
                <a:gd name="T37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37">
                  <a:moveTo>
                    <a:pt x="45" y="35"/>
                  </a:moveTo>
                  <a:cubicBezTo>
                    <a:pt x="46" y="35"/>
                    <a:pt x="46" y="35"/>
                    <a:pt x="46" y="36"/>
                  </a:cubicBezTo>
                  <a:cubicBezTo>
                    <a:pt x="46" y="36"/>
                    <a:pt x="46" y="37"/>
                    <a:pt x="45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5" y="31"/>
                  </a:cubicBezTo>
                  <a:cubicBezTo>
                    <a:pt x="45" y="31"/>
                    <a:pt x="44" y="31"/>
                    <a:pt x="44" y="30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5"/>
                    <a:pt x="2" y="35"/>
                    <a:pt x="2" y="35"/>
                  </a:cubicBezTo>
                  <a:lnTo>
                    <a:pt x="45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54">
              <a:extLst>
                <a:ext uri="{FF2B5EF4-FFF2-40B4-BE49-F238E27FC236}">
                  <a16:creationId xmlns:a16="http://schemas.microsoft.com/office/drawing/2014/main" xmlns="" id="{921137E7-921D-40DA-BCD8-A85761CD4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263" y="842963"/>
              <a:ext cx="155575" cy="11113"/>
            </a:xfrm>
            <a:custGeom>
              <a:avLst/>
              <a:gdLst>
                <a:gd name="T0" fmla="*/ 1 w 28"/>
                <a:gd name="T1" fmla="*/ 2 h 2"/>
                <a:gd name="T2" fmla="*/ 0 w 28"/>
                <a:gd name="T3" fmla="*/ 1 h 2"/>
                <a:gd name="T4" fmla="*/ 1 w 28"/>
                <a:gd name="T5" fmla="*/ 0 h 2"/>
                <a:gd name="T6" fmla="*/ 28 w 28"/>
                <a:gd name="T7" fmla="*/ 0 h 2"/>
                <a:gd name="T8" fmla="*/ 28 w 28"/>
                <a:gd name="T9" fmla="*/ 1 h 2"/>
                <a:gd name="T10" fmla="*/ 28 w 28"/>
                <a:gd name="T11" fmla="*/ 2 h 2"/>
                <a:gd name="T12" fmla="*/ 1 w 2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8" y="1"/>
                    <a:pt x="28" y="2"/>
                    <a:pt x="2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55">
              <a:extLst>
                <a:ext uri="{FF2B5EF4-FFF2-40B4-BE49-F238E27FC236}">
                  <a16:creationId xmlns:a16="http://schemas.microsoft.com/office/drawing/2014/main" xmlns="" id="{9DC25C2C-4714-4C2A-839D-E9D4B5B1A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981076"/>
              <a:ext cx="173038" cy="11113"/>
            </a:xfrm>
            <a:custGeom>
              <a:avLst/>
              <a:gdLst>
                <a:gd name="T0" fmla="*/ 1 w 31"/>
                <a:gd name="T1" fmla="*/ 2 h 2"/>
                <a:gd name="T2" fmla="*/ 0 w 31"/>
                <a:gd name="T3" fmla="*/ 1 h 2"/>
                <a:gd name="T4" fmla="*/ 1 w 31"/>
                <a:gd name="T5" fmla="*/ 0 h 2"/>
                <a:gd name="T6" fmla="*/ 30 w 31"/>
                <a:gd name="T7" fmla="*/ 0 h 2"/>
                <a:gd name="T8" fmla="*/ 31 w 31"/>
                <a:gd name="T9" fmla="*/ 1 h 2"/>
                <a:gd name="T10" fmla="*/ 30 w 31"/>
                <a:gd name="T11" fmla="*/ 2 h 2"/>
                <a:gd name="T12" fmla="*/ 1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0"/>
                    <a:pt x="31" y="1"/>
                  </a:cubicBezTo>
                  <a:cubicBezTo>
                    <a:pt x="31" y="1"/>
                    <a:pt x="30" y="2"/>
                    <a:pt x="3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56">
              <a:extLst>
                <a:ext uri="{FF2B5EF4-FFF2-40B4-BE49-F238E27FC236}">
                  <a16:creationId xmlns:a16="http://schemas.microsoft.com/office/drawing/2014/main" xmlns="" id="{985135F0-32A2-48C8-B364-2BCADAC3F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1009651"/>
              <a:ext cx="173038" cy="11113"/>
            </a:xfrm>
            <a:custGeom>
              <a:avLst/>
              <a:gdLst>
                <a:gd name="T0" fmla="*/ 1 w 31"/>
                <a:gd name="T1" fmla="*/ 2 h 2"/>
                <a:gd name="T2" fmla="*/ 0 w 31"/>
                <a:gd name="T3" fmla="*/ 1 h 2"/>
                <a:gd name="T4" fmla="*/ 1 w 31"/>
                <a:gd name="T5" fmla="*/ 0 h 2"/>
                <a:gd name="T6" fmla="*/ 30 w 31"/>
                <a:gd name="T7" fmla="*/ 0 h 2"/>
                <a:gd name="T8" fmla="*/ 31 w 31"/>
                <a:gd name="T9" fmla="*/ 1 h 2"/>
                <a:gd name="T10" fmla="*/ 30 w 31"/>
                <a:gd name="T11" fmla="*/ 2 h 2"/>
                <a:gd name="T12" fmla="*/ 1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1" y="1"/>
                    <a:pt x="31" y="1"/>
                  </a:cubicBezTo>
                  <a:cubicBezTo>
                    <a:pt x="31" y="2"/>
                    <a:pt x="30" y="2"/>
                    <a:pt x="3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7">
              <a:extLst>
                <a:ext uri="{FF2B5EF4-FFF2-40B4-BE49-F238E27FC236}">
                  <a16:creationId xmlns:a16="http://schemas.microsoft.com/office/drawing/2014/main" xmlns="" id="{E0E8358C-102B-45D6-9557-0B25D3D98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8" y="1042988"/>
              <a:ext cx="117475" cy="11113"/>
            </a:xfrm>
            <a:custGeom>
              <a:avLst/>
              <a:gdLst>
                <a:gd name="T0" fmla="*/ 1 w 21"/>
                <a:gd name="T1" fmla="*/ 2 h 2"/>
                <a:gd name="T2" fmla="*/ 0 w 21"/>
                <a:gd name="T3" fmla="*/ 1 h 2"/>
                <a:gd name="T4" fmla="*/ 1 w 21"/>
                <a:gd name="T5" fmla="*/ 0 h 2"/>
                <a:gd name="T6" fmla="*/ 20 w 21"/>
                <a:gd name="T7" fmla="*/ 0 h 2"/>
                <a:gd name="T8" fmla="*/ 21 w 21"/>
                <a:gd name="T9" fmla="*/ 1 h 2"/>
                <a:gd name="T10" fmla="*/ 20 w 21"/>
                <a:gd name="T11" fmla="*/ 2 h 2"/>
                <a:gd name="T12" fmla="*/ 1 w 2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2"/>
                    <a:pt x="21" y="2"/>
                    <a:pt x="2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6D5B1632-90CA-40B4-B5E5-9D8DBDD3FE3D}"/>
              </a:ext>
            </a:extLst>
          </p:cNvPr>
          <p:cNvGrpSpPr/>
          <p:nvPr/>
        </p:nvGrpSpPr>
        <p:grpSpPr>
          <a:xfrm>
            <a:off x="8943975" y="885826"/>
            <a:ext cx="346075" cy="338138"/>
            <a:chOff x="8943975" y="809626"/>
            <a:chExt cx="346075" cy="338138"/>
          </a:xfrm>
          <a:solidFill>
            <a:schemeClr val="tx1"/>
          </a:solidFill>
        </p:grpSpPr>
        <p:sp>
          <p:nvSpPr>
            <p:cNvPr id="44" name="Freeform 58">
              <a:extLst>
                <a:ext uri="{FF2B5EF4-FFF2-40B4-BE49-F238E27FC236}">
                  <a16:creationId xmlns:a16="http://schemas.microsoft.com/office/drawing/2014/main" xmlns="" id="{0653C567-1E79-4636-B794-EB73B27FF7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50338" y="914401"/>
              <a:ext cx="128588" cy="128588"/>
            </a:xfrm>
            <a:custGeom>
              <a:avLst/>
              <a:gdLst>
                <a:gd name="T0" fmla="*/ 20 w 23"/>
                <a:gd name="T1" fmla="*/ 20 h 23"/>
                <a:gd name="T2" fmla="*/ 20 w 23"/>
                <a:gd name="T3" fmla="*/ 20 h 23"/>
                <a:gd name="T4" fmla="*/ 12 w 23"/>
                <a:gd name="T5" fmla="*/ 23 h 23"/>
                <a:gd name="T6" fmla="*/ 4 w 23"/>
                <a:gd name="T7" fmla="*/ 20 h 23"/>
                <a:gd name="T8" fmla="*/ 4 w 23"/>
                <a:gd name="T9" fmla="*/ 20 h 23"/>
                <a:gd name="T10" fmla="*/ 0 w 23"/>
                <a:gd name="T11" fmla="*/ 12 h 23"/>
                <a:gd name="T12" fmla="*/ 0 w 23"/>
                <a:gd name="T13" fmla="*/ 12 h 23"/>
                <a:gd name="T14" fmla="*/ 4 w 23"/>
                <a:gd name="T15" fmla="*/ 4 h 23"/>
                <a:gd name="T16" fmla="*/ 4 w 23"/>
                <a:gd name="T17" fmla="*/ 4 h 23"/>
                <a:gd name="T18" fmla="*/ 4 w 23"/>
                <a:gd name="T19" fmla="*/ 4 h 23"/>
                <a:gd name="T20" fmla="*/ 12 w 23"/>
                <a:gd name="T21" fmla="*/ 0 h 23"/>
                <a:gd name="T22" fmla="*/ 20 w 23"/>
                <a:gd name="T23" fmla="*/ 4 h 23"/>
                <a:gd name="T24" fmla="*/ 20 w 23"/>
                <a:gd name="T25" fmla="*/ 4 h 23"/>
                <a:gd name="T26" fmla="*/ 20 w 23"/>
                <a:gd name="T27" fmla="*/ 4 h 23"/>
                <a:gd name="T28" fmla="*/ 20 w 23"/>
                <a:gd name="T29" fmla="*/ 4 h 23"/>
                <a:gd name="T30" fmla="*/ 23 w 23"/>
                <a:gd name="T31" fmla="*/ 12 h 23"/>
                <a:gd name="T32" fmla="*/ 20 w 23"/>
                <a:gd name="T33" fmla="*/ 20 h 23"/>
                <a:gd name="T34" fmla="*/ 19 w 23"/>
                <a:gd name="T35" fmla="*/ 19 h 23"/>
                <a:gd name="T36" fmla="*/ 19 w 23"/>
                <a:gd name="T37" fmla="*/ 18 h 23"/>
                <a:gd name="T38" fmla="*/ 22 w 23"/>
                <a:gd name="T39" fmla="*/ 12 h 23"/>
                <a:gd name="T40" fmla="*/ 19 w 23"/>
                <a:gd name="T41" fmla="*/ 5 h 23"/>
                <a:gd name="T42" fmla="*/ 19 w 23"/>
                <a:gd name="T43" fmla="*/ 5 h 23"/>
                <a:gd name="T44" fmla="*/ 12 w 23"/>
                <a:gd name="T45" fmla="*/ 2 h 23"/>
                <a:gd name="T46" fmla="*/ 5 w 23"/>
                <a:gd name="T47" fmla="*/ 5 h 23"/>
                <a:gd name="T48" fmla="*/ 5 w 23"/>
                <a:gd name="T49" fmla="*/ 5 h 23"/>
                <a:gd name="T50" fmla="*/ 2 w 23"/>
                <a:gd name="T51" fmla="*/ 12 h 23"/>
                <a:gd name="T52" fmla="*/ 2 w 23"/>
                <a:gd name="T53" fmla="*/ 12 h 23"/>
                <a:gd name="T54" fmla="*/ 5 w 23"/>
                <a:gd name="T55" fmla="*/ 18 h 23"/>
                <a:gd name="T56" fmla="*/ 5 w 23"/>
                <a:gd name="T57" fmla="*/ 19 h 23"/>
                <a:gd name="T58" fmla="*/ 12 w 23"/>
                <a:gd name="T59" fmla="*/ 21 h 23"/>
                <a:gd name="T60" fmla="*/ 19 w 23"/>
                <a:gd name="T61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23">
                  <a:moveTo>
                    <a:pt x="20" y="20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18" y="22"/>
                    <a:pt x="15" y="23"/>
                    <a:pt x="12" y="23"/>
                  </a:cubicBezTo>
                  <a:cubicBezTo>
                    <a:pt x="9" y="23"/>
                    <a:pt x="6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18"/>
                    <a:pt x="0" y="15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1"/>
                    <a:pt x="9" y="0"/>
                    <a:pt x="12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6"/>
                    <a:pt x="23" y="9"/>
                    <a:pt x="23" y="12"/>
                  </a:cubicBezTo>
                  <a:cubicBezTo>
                    <a:pt x="23" y="15"/>
                    <a:pt x="22" y="18"/>
                    <a:pt x="20" y="20"/>
                  </a:cubicBezTo>
                  <a:close/>
                  <a:moveTo>
                    <a:pt x="19" y="19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1" y="17"/>
                    <a:pt x="22" y="14"/>
                    <a:pt x="22" y="12"/>
                  </a:cubicBezTo>
                  <a:cubicBezTo>
                    <a:pt x="22" y="9"/>
                    <a:pt x="21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3"/>
                    <a:pt x="14" y="2"/>
                    <a:pt x="12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7"/>
                    <a:pt x="2" y="9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4"/>
                    <a:pt x="3" y="17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20"/>
                    <a:pt x="9" y="21"/>
                    <a:pt x="12" y="21"/>
                  </a:cubicBezTo>
                  <a:cubicBezTo>
                    <a:pt x="14" y="21"/>
                    <a:pt x="17" y="20"/>
                    <a:pt x="19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59">
              <a:extLst>
                <a:ext uri="{FF2B5EF4-FFF2-40B4-BE49-F238E27FC236}">
                  <a16:creationId xmlns:a16="http://schemas.microsoft.com/office/drawing/2014/main" xmlns="" id="{6CC5974D-AA2E-4282-B936-02E15DA456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3975" y="809626"/>
              <a:ext cx="346075" cy="338138"/>
            </a:xfrm>
            <a:custGeom>
              <a:avLst/>
              <a:gdLst>
                <a:gd name="T0" fmla="*/ 60 w 62"/>
                <a:gd name="T1" fmla="*/ 31 h 61"/>
                <a:gd name="T2" fmla="*/ 51 w 62"/>
                <a:gd name="T3" fmla="*/ 10 h 61"/>
                <a:gd name="T4" fmla="*/ 31 w 62"/>
                <a:gd name="T5" fmla="*/ 2 h 61"/>
                <a:gd name="T6" fmla="*/ 11 w 62"/>
                <a:gd name="T7" fmla="*/ 10 h 61"/>
                <a:gd name="T8" fmla="*/ 2 w 62"/>
                <a:gd name="T9" fmla="*/ 31 h 61"/>
                <a:gd name="T10" fmla="*/ 11 w 62"/>
                <a:gd name="T11" fmla="*/ 51 h 61"/>
                <a:gd name="T12" fmla="*/ 31 w 62"/>
                <a:gd name="T13" fmla="*/ 60 h 61"/>
                <a:gd name="T14" fmla="*/ 51 w 62"/>
                <a:gd name="T15" fmla="*/ 51 h 61"/>
                <a:gd name="T16" fmla="*/ 60 w 62"/>
                <a:gd name="T17" fmla="*/ 31 h 61"/>
                <a:gd name="T18" fmla="*/ 53 w 62"/>
                <a:gd name="T19" fmla="*/ 9 h 61"/>
                <a:gd name="T20" fmla="*/ 62 w 62"/>
                <a:gd name="T21" fmla="*/ 31 h 61"/>
                <a:gd name="T22" fmla="*/ 53 w 62"/>
                <a:gd name="T23" fmla="*/ 52 h 61"/>
                <a:gd name="T24" fmla="*/ 31 w 62"/>
                <a:gd name="T25" fmla="*/ 61 h 61"/>
                <a:gd name="T26" fmla="*/ 9 w 62"/>
                <a:gd name="T27" fmla="*/ 52 h 61"/>
                <a:gd name="T28" fmla="*/ 0 w 62"/>
                <a:gd name="T29" fmla="*/ 31 h 61"/>
                <a:gd name="T30" fmla="*/ 9 w 62"/>
                <a:gd name="T31" fmla="*/ 9 h 61"/>
                <a:gd name="T32" fmla="*/ 31 w 62"/>
                <a:gd name="T33" fmla="*/ 0 h 61"/>
                <a:gd name="T34" fmla="*/ 53 w 62"/>
                <a:gd name="T35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61">
                  <a:moveTo>
                    <a:pt x="60" y="31"/>
                  </a:moveTo>
                  <a:cubicBezTo>
                    <a:pt x="60" y="23"/>
                    <a:pt x="57" y="16"/>
                    <a:pt x="51" y="10"/>
                  </a:cubicBezTo>
                  <a:cubicBezTo>
                    <a:pt x="46" y="5"/>
                    <a:pt x="39" y="2"/>
                    <a:pt x="31" y="2"/>
                  </a:cubicBezTo>
                  <a:cubicBezTo>
                    <a:pt x="23" y="2"/>
                    <a:pt x="16" y="5"/>
                    <a:pt x="11" y="10"/>
                  </a:cubicBezTo>
                  <a:cubicBezTo>
                    <a:pt x="5" y="16"/>
                    <a:pt x="2" y="23"/>
                    <a:pt x="2" y="31"/>
                  </a:cubicBezTo>
                  <a:cubicBezTo>
                    <a:pt x="2" y="39"/>
                    <a:pt x="5" y="46"/>
                    <a:pt x="11" y="51"/>
                  </a:cubicBezTo>
                  <a:cubicBezTo>
                    <a:pt x="16" y="56"/>
                    <a:pt x="23" y="60"/>
                    <a:pt x="31" y="60"/>
                  </a:cubicBezTo>
                  <a:cubicBezTo>
                    <a:pt x="39" y="60"/>
                    <a:pt x="46" y="56"/>
                    <a:pt x="51" y="51"/>
                  </a:cubicBezTo>
                  <a:cubicBezTo>
                    <a:pt x="57" y="46"/>
                    <a:pt x="60" y="39"/>
                    <a:pt x="60" y="31"/>
                  </a:cubicBezTo>
                  <a:close/>
                  <a:moveTo>
                    <a:pt x="53" y="9"/>
                  </a:moveTo>
                  <a:cubicBezTo>
                    <a:pt x="58" y="15"/>
                    <a:pt x="62" y="22"/>
                    <a:pt x="62" y="31"/>
                  </a:cubicBezTo>
                  <a:cubicBezTo>
                    <a:pt x="62" y="39"/>
                    <a:pt x="58" y="47"/>
                    <a:pt x="53" y="52"/>
                  </a:cubicBezTo>
                  <a:cubicBezTo>
                    <a:pt x="47" y="58"/>
                    <a:pt x="39" y="61"/>
                    <a:pt x="31" y="61"/>
                  </a:cubicBezTo>
                  <a:cubicBezTo>
                    <a:pt x="22" y="61"/>
                    <a:pt x="15" y="58"/>
                    <a:pt x="9" y="52"/>
                  </a:cubicBezTo>
                  <a:cubicBezTo>
                    <a:pt x="4" y="47"/>
                    <a:pt x="0" y="39"/>
                    <a:pt x="0" y="31"/>
                  </a:cubicBezTo>
                  <a:cubicBezTo>
                    <a:pt x="0" y="22"/>
                    <a:pt x="4" y="15"/>
                    <a:pt x="9" y="9"/>
                  </a:cubicBezTo>
                  <a:cubicBezTo>
                    <a:pt x="15" y="3"/>
                    <a:pt x="22" y="0"/>
                    <a:pt x="31" y="0"/>
                  </a:cubicBezTo>
                  <a:cubicBezTo>
                    <a:pt x="39" y="0"/>
                    <a:pt x="47" y="3"/>
                    <a:pt x="53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60">
              <a:extLst>
                <a:ext uri="{FF2B5EF4-FFF2-40B4-BE49-F238E27FC236}">
                  <a16:creationId xmlns:a16="http://schemas.microsoft.com/office/drawing/2014/main" xmlns="" id="{29C5C7B2-EE8D-4E5E-BC3A-BA7CA8B279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7313" y="842963"/>
              <a:ext cx="279400" cy="277813"/>
            </a:xfrm>
            <a:custGeom>
              <a:avLst/>
              <a:gdLst>
                <a:gd name="T0" fmla="*/ 15 w 50"/>
                <a:gd name="T1" fmla="*/ 2 h 50"/>
                <a:gd name="T2" fmla="*/ 16 w 50"/>
                <a:gd name="T3" fmla="*/ 2 h 50"/>
                <a:gd name="T4" fmla="*/ 16 w 50"/>
                <a:gd name="T5" fmla="*/ 3 h 50"/>
                <a:gd name="T6" fmla="*/ 9 w 50"/>
                <a:gd name="T7" fmla="*/ 8 h 50"/>
                <a:gd name="T8" fmla="*/ 4 w 50"/>
                <a:gd name="T9" fmla="*/ 16 h 50"/>
                <a:gd name="T10" fmla="*/ 2 w 50"/>
                <a:gd name="T11" fmla="*/ 16 h 50"/>
                <a:gd name="T12" fmla="*/ 2 w 50"/>
                <a:gd name="T13" fmla="*/ 15 h 50"/>
                <a:gd name="T14" fmla="*/ 7 w 50"/>
                <a:gd name="T15" fmla="*/ 7 h 50"/>
                <a:gd name="T16" fmla="*/ 15 w 50"/>
                <a:gd name="T17" fmla="*/ 2 h 50"/>
                <a:gd name="T18" fmla="*/ 0 w 50"/>
                <a:gd name="T19" fmla="*/ 25 h 50"/>
                <a:gd name="T20" fmla="*/ 2 w 50"/>
                <a:gd name="T21" fmla="*/ 34 h 50"/>
                <a:gd name="T22" fmla="*/ 2 w 50"/>
                <a:gd name="T23" fmla="*/ 34 h 50"/>
                <a:gd name="T24" fmla="*/ 2 w 50"/>
                <a:gd name="T25" fmla="*/ 34 h 50"/>
                <a:gd name="T26" fmla="*/ 7 w 50"/>
                <a:gd name="T27" fmla="*/ 42 h 50"/>
                <a:gd name="T28" fmla="*/ 7 w 50"/>
                <a:gd name="T29" fmla="*/ 42 h 50"/>
                <a:gd name="T30" fmla="*/ 15 w 50"/>
                <a:gd name="T31" fmla="*/ 48 h 50"/>
                <a:gd name="T32" fmla="*/ 15 w 50"/>
                <a:gd name="T33" fmla="*/ 48 h 50"/>
                <a:gd name="T34" fmla="*/ 25 w 50"/>
                <a:gd name="T35" fmla="*/ 50 h 50"/>
                <a:gd name="T36" fmla="*/ 34 w 50"/>
                <a:gd name="T37" fmla="*/ 48 h 50"/>
                <a:gd name="T38" fmla="*/ 34 w 50"/>
                <a:gd name="T39" fmla="*/ 48 h 50"/>
                <a:gd name="T40" fmla="*/ 34 w 50"/>
                <a:gd name="T41" fmla="*/ 48 h 50"/>
                <a:gd name="T42" fmla="*/ 43 w 50"/>
                <a:gd name="T43" fmla="*/ 42 h 50"/>
                <a:gd name="T44" fmla="*/ 48 w 50"/>
                <a:gd name="T45" fmla="*/ 34 h 50"/>
                <a:gd name="T46" fmla="*/ 48 w 50"/>
                <a:gd name="T47" fmla="*/ 34 h 50"/>
                <a:gd name="T48" fmla="*/ 50 w 50"/>
                <a:gd name="T49" fmla="*/ 25 h 50"/>
                <a:gd name="T50" fmla="*/ 48 w 50"/>
                <a:gd name="T51" fmla="*/ 15 h 50"/>
                <a:gd name="T52" fmla="*/ 48 w 50"/>
                <a:gd name="T53" fmla="*/ 15 h 50"/>
                <a:gd name="T54" fmla="*/ 48 w 50"/>
                <a:gd name="T55" fmla="*/ 15 h 50"/>
                <a:gd name="T56" fmla="*/ 43 w 50"/>
                <a:gd name="T57" fmla="*/ 7 h 50"/>
                <a:gd name="T58" fmla="*/ 34 w 50"/>
                <a:gd name="T59" fmla="*/ 2 h 50"/>
                <a:gd name="T60" fmla="*/ 34 w 50"/>
                <a:gd name="T61" fmla="*/ 2 h 50"/>
                <a:gd name="T62" fmla="*/ 25 w 50"/>
                <a:gd name="T63" fmla="*/ 0 h 50"/>
                <a:gd name="T64" fmla="*/ 24 w 50"/>
                <a:gd name="T65" fmla="*/ 1 h 50"/>
                <a:gd name="T66" fmla="*/ 25 w 50"/>
                <a:gd name="T67" fmla="*/ 2 h 50"/>
                <a:gd name="T68" fmla="*/ 34 w 50"/>
                <a:gd name="T69" fmla="*/ 3 h 50"/>
                <a:gd name="T70" fmla="*/ 34 w 50"/>
                <a:gd name="T71" fmla="*/ 3 h 50"/>
                <a:gd name="T72" fmla="*/ 34 w 50"/>
                <a:gd name="T73" fmla="*/ 3 h 50"/>
                <a:gd name="T74" fmla="*/ 41 w 50"/>
                <a:gd name="T75" fmla="*/ 8 h 50"/>
                <a:gd name="T76" fmla="*/ 46 w 50"/>
                <a:gd name="T77" fmla="*/ 16 h 50"/>
                <a:gd name="T78" fmla="*/ 46 w 50"/>
                <a:gd name="T79" fmla="*/ 16 h 50"/>
                <a:gd name="T80" fmla="*/ 48 w 50"/>
                <a:gd name="T81" fmla="*/ 25 h 50"/>
                <a:gd name="T82" fmla="*/ 46 w 50"/>
                <a:gd name="T83" fmla="*/ 33 h 50"/>
                <a:gd name="T84" fmla="*/ 46 w 50"/>
                <a:gd name="T85" fmla="*/ 34 h 50"/>
                <a:gd name="T86" fmla="*/ 41 w 50"/>
                <a:gd name="T87" fmla="*/ 41 h 50"/>
                <a:gd name="T88" fmla="*/ 34 w 50"/>
                <a:gd name="T89" fmla="*/ 46 h 50"/>
                <a:gd name="T90" fmla="*/ 34 w 50"/>
                <a:gd name="T91" fmla="*/ 46 h 50"/>
                <a:gd name="T92" fmla="*/ 25 w 50"/>
                <a:gd name="T93" fmla="*/ 48 h 50"/>
                <a:gd name="T94" fmla="*/ 16 w 50"/>
                <a:gd name="T95" fmla="*/ 46 h 50"/>
                <a:gd name="T96" fmla="*/ 16 w 50"/>
                <a:gd name="T97" fmla="*/ 46 h 50"/>
                <a:gd name="T98" fmla="*/ 16 w 50"/>
                <a:gd name="T99" fmla="*/ 46 h 50"/>
                <a:gd name="T100" fmla="*/ 9 w 50"/>
                <a:gd name="T101" fmla="*/ 41 h 50"/>
                <a:gd name="T102" fmla="*/ 9 w 50"/>
                <a:gd name="T103" fmla="*/ 41 h 50"/>
                <a:gd name="T104" fmla="*/ 4 w 50"/>
                <a:gd name="T105" fmla="*/ 34 h 50"/>
                <a:gd name="T106" fmla="*/ 4 w 50"/>
                <a:gd name="T107" fmla="*/ 34 h 50"/>
                <a:gd name="T108" fmla="*/ 2 w 50"/>
                <a:gd name="T109" fmla="*/ 25 h 50"/>
                <a:gd name="T110" fmla="*/ 1 w 50"/>
                <a:gd name="T111" fmla="*/ 24 h 50"/>
                <a:gd name="T112" fmla="*/ 0 w 50"/>
                <a:gd name="T113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50">
                  <a:moveTo>
                    <a:pt x="15" y="2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6" y="3"/>
                    <a:pt x="16" y="3"/>
                  </a:cubicBezTo>
                  <a:cubicBezTo>
                    <a:pt x="13" y="5"/>
                    <a:pt x="11" y="6"/>
                    <a:pt x="9" y="8"/>
                  </a:cubicBezTo>
                  <a:cubicBezTo>
                    <a:pt x="7" y="11"/>
                    <a:pt x="5" y="13"/>
                    <a:pt x="4" y="16"/>
                  </a:cubicBezTo>
                  <a:cubicBezTo>
                    <a:pt x="3" y="16"/>
                    <a:pt x="3" y="16"/>
                    <a:pt x="2" y="16"/>
                  </a:cubicBezTo>
                  <a:cubicBezTo>
                    <a:pt x="2" y="16"/>
                    <a:pt x="2" y="15"/>
                    <a:pt x="2" y="15"/>
                  </a:cubicBezTo>
                  <a:cubicBezTo>
                    <a:pt x="3" y="12"/>
                    <a:pt x="5" y="9"/>
                    <a:pt x="7" y="7"/>
                  </a:cubicBezTo>
                  <a:cubicBezTo>
                    <a:pt x="10" y="5"/>
                    <a:pt x="12" y="3"/>
                    <a:pt x="15" y="2"/>
                  </a:cubicBezTo>
                  <a:close/>
                  <a:moveTo>
                    <a:pt x="0" y="25"/>
                  </a:moveTo>
                  <a:cubicBezTo>
                    <a:pt x="0" y="28"/>
                    <a:pt x="1" y="31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7"/>
                    <a:pt x="5" y="40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10" y="45"/>
                    <a:pt x="12" y="47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8" y="49"/>
                    <a:pt x="22" y="50"/>
                    <a:pt x="25" y="50"/>
                  </a:cubicBezTo>
                  <a:cubicBezTo>
                    <a:pt x="28" y="50"/>
                    <a:pt x="31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7" y="47"/>
                    <a:pt x="40" y="45"/>
                    <a:pt x="43" y="42"/>
                  </a:cubicBezTo>
                  <a:cubicBezTo>
                    <a:pt x="45" y="40"/>
                    <a:pt x="47" y="37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1"/>
                    <a:pt x="50" y="28"/>
                    <a:pt x="50" y="25"/>
                  </a:cubicBezTo>
                  <a:cubicBezTo>
                    <a:pt x="50" y="21"/>
                    <a:pt x="49" y="18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7" y="12"/>
                    <a:pt x="45" y="9"/>
                    <a:pt x="43" y="7"/>
                  </a:cubicBezTo>
                  <a:cubicBezTo>
                    <a:pt x="40" y="5"/>
                    <a:pt x="37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0"/>
                    <a:pt x="28" y="0"/>
                    <a:pt x="25" y="0"/>
                  </a:cubicBezTo>
                  <a:cubicBezTo>
                    <a:pt x="24" y="0"/>
                    <a:pt x="24" y="0"/>
                    <a:pt x="24" y="1"/>
                  </a:cubicBezTo>
                  <a:cubicBezTo>
                    <a:pt x="24" y="1"/>
                    <a:pt x="24" y="2"/>
                    <a:pt x="25" y="2"/>
                  </a:cubicBezTo>
                  <a:cubicBezTo>
                    <a:pt x="28" y="2"/>
                    <a:pt x="31" y="2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5"/>
                    <a:pt x="39" y="6"/>
                    <a:pt x="41" y="8"/>
                  </a:cubicBezTo>
                  <a:cubicBezTo>
                    <a:pt x="43" y="11"/>
                    <a:pt x="45" y="13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9"/>
                    <a:pt x="48" y="22"/>
                    <a:pt x="48" y="25"/>
                  </a:cubicBezTo>
                  <a:cubicBezTo>
                    <a:pt x="48" y="28"/>
                    <a:pt x="47" y="31"/>
                    <a:pt x="46" y="33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5" y="36"/>
                    <a:pt x="43" y="39"/>
                    <a:pt x="41" y="41"/>
                  </a:cubicBezTo>
                  <a:cubicBezTo>
                    <a:pt x="39" y="43"/>
                    <a:pt x="37" y="45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7"/>
                    <a:pt x="28" y="48"/>
                    <a:pt x="25" y="48"/>
                  </a:cubicBezTo>
                  <a:cubicBezTo>
                    <a:pt x="22" y="48"/>
                    <a:pt x="19" y="47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3" y="45"/>
                    <a:pt x="11" y="43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6" y="39"/>
                    <a:pt x="5" y="36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1"/>
                    <a:pt x="2" y="28"/>
                    <a:pt x="2" y="25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0" y="24"/>
                    <a:pt x="0" y="24"/>
                    <a:pt x="0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61">
              <a:extLst>
                <a:ext uri="{FF2B5EF4-FFF2-40B4-BE49-F238E27FC236}">
                  <a16:creationId xmlns:a16="http://schemas.microsoft.com/office/drawing/2014/main" xmlns="" id="{2439B099-B439-4034-8E0D-8921DB85B7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3675" y="947738"/>
              <a:ext cx="66675" cy="61913"/>
            </a:xfrm>
            <a:custGeom>
              <a:avLst/>
              <a:gdLst>
                <a:gd name="T0" fmla="*/ 10 w 12"/>
                <a:gd name="T1" fmla="*/ 10 h 11"/>
                <a:gd name="T2" fmla="*/ 6 w 12"/>
                <a:gd name="T3" fmla="*/ 11 h 11"/>
                <a:gd name="T4" fmla="*/ 2 w 12"/>
                <a:gd name="T5" fmla="*/ 10 h 11"/>
                <a:gd name="T6" fmla="*/ 0 w 12"/>
                <a:gd name="T7" fmla="*/ 6 h 11"/>
                <a:gd name="T8" fmla="*/ 2 w 12"/>
                <a:gd name="T9" fmla="*/ 2 h 11"/>
                <a:gd name="T10" fmla="*/ 6 w 12"/>
                <a:gd name="T11" fmla="*/ 0 h 11"/>
                <a:gd name="T12" fmla="*/ 10 w 12"/>
                <a:gd name="T13" fmla="*/ 2 h 11"/>
                <a:gd name="T14" fmla="*/ 12 w 12"/>
                <a:gd name="T15" fmla="*/ 6 h 11"/>
                <a:gd name="T16" fmla="*/ 10 w 12"/>
                <a:gd name="T17" fmla="*/ 10 h 11"/>
                <a:gd name="T18" fmla="*/ 6 w 12"/>
                <a:gd name="T19" fmla="*/ 10 h 11"/>
                <a:gd name="T20" fmla="*/ 9 w 12"/>
                <a:gd name="T21" fmla="*/ 8 h 11"/>
                <a:gd name="T22" fmla="*/ 10 w 12"/>
                <a:gd name="T23" fmla="*/ 6 h 11"/>
                <a:gd name="T24" fmla="*/ 9 w 12"/>
                <a:gd name="T25" fmla="*/ 3 h 11"/>
                <a:gd name="T26" fmla="*/ 6 w 12"/>
                <a:gd name="T27" fmla="*/ 2 h 11"/>
                <a:gd name="T28" fmla="*/ 3 w 12"/>
                <a:gd name="T29" fmla="*/ 3 h 11"/>
                <a:gd name="T30" fmla="*/ 2 w 12"/>
                <a:gd name="T31" fmla="*/ 6 h 11"/>
                <a:gd name="T32" fmla="*/ 3 w 12"/>
                <a:gd name="T33" fmla="*/ 8 h 11"/>
                <a:gd name="T34" fmla="*/ 6 w 12"/>
                <a:gd name="T3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9" y="11"/>
                    <a:pt x="7" y="11"/>
                    <a:pt x="6" y="11"/>
                  </a:cubicBezTo>
                  <a:cubicBezTo>
                    <a:pt x="4" y="11"/>
                    <a:pt x="3" y="11"/>
                    <a:pt x="2" y="10"/>
                  </a:cubicBezTo>
                  <a:cubicBezTo>
                    <a:pt x="1" y="9"/>
                    <a:pt x="0" y="7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2" y="4"/>
                    <a:pt x="12" y="6"/>
                  </a:cubicBezTo>
                  <a:cubicBezTo>
                    <a:pt x="12" y="7"/>
                    <a:pt x="11" y="9"/>
                    <a:pt x="10" y="10"/>
                  </a:cubicBezTo>
                  <a:close/>
                  <a:moveTo>
                    <a:pt x="6" y="10"/>
                  </a:moveTo>
                  <a:cubicBezTo>
                    <a:pt x="7" y="10"/>
                    <a:pt x="8" y="9"/>
                    <a:pt x="9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5"/>
                    <a:pt x="9" y="4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B2C1A19C-840D-41F7-ABC8-C60876B47EEA}"/>
              </a:ext>
            </a:extLst>
          </p:cNvPr>
          <p:cNvGrpSpPr/>
          <p:nvPr/>
        </p:nvGrpSpPr>
        <p:grpSpPr>
          <a:xfrm>
            <a:off x="5530850" y="1590676"/>
            <a:ext cx="339725" cy="295275"/>
            <a:chOff x="5530850" y="1514476"/>
            <a:chExt cx="339725" cy="295275"/>
          </a:xfrm>
          <a:solidFill>
            <a:schemeClr val="tx1"/>
          </a:solidFill>
        </p:grpSpPr>
        <p:sp>
          <p:nvSpPr>
            <p:cNvPr id="49" name="Freeform 62">
              <a:extLst>
                <a:ext uri="{FF2B5EF4-FFF2-40B4-BE49-F238E27FC236}">
                  <a16:creationId xmlns:a16="http://schemas.microsoft.com/office/drawing/2014/main" xmlns="" id="{A5B6FEF3-FA17-4F00-847A-7FCEF801A6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3075" y="1514476"/>
              <a:ext cx="300038" cy="234950"/>
            </a:xfrm>
            <a:custGeom>
              <a:avLst/>
              <a:gdLst>
                <a:gd name="T0" fmla="*/ 48 w 54"/>
                <a:gd name="T1" fmla="*/ 2 h 42"/>
                <a:gd name="T2" fmla="*/ 6 w 54"/>
                <a:gd name="T3" fmla="*/ 2 h 42"/>
                <a:gd name="T4" fmla="*/ 6 w 54"/>
                <a:gd name="T5" fmla="*/ 2 h 42"/>
                <a:gd name="T6" fmla="*/ 3 w 54"/>
                <a:gd name="T7" fmla="*/ 4 h 42"/>
                <a:gd name="T8" fmla="*/ 3 w 54"/>
                <a:gd name="T9" fmla="*/ 4 h 42"/>
                <a:gd name="T10" fmla="*/ 2 w 54"/>
                <a:gd name="T11" fmla="*/ 6 h 42"/>
                <a:gd name="T12" fmla="*/ 2 w 54"/>
                <a:gd name="T13" fmla="*/ 40 h 42"/>
                <a:gd name="T14" fmla="*/ 52 w 54"/>
                <a:gd name="T15" fmla="*/ 40 h 42"/>
                <a:gd name="T16" fmla="*/ 52 w 54"/>
                <a:gd name="T17" fmla="*/ 6 h 42"/>
                <a:gd name="T18" fmla="*/ 50 w 54"/>
                <a:gd name="T19" fmla="*/ 4 h 42"/>
                <a:gd name="T20" fmla="*/ 50 w 54"/>
                <a:gd name="T21" fmla="*/ 4 h 42"/>
                <a:gd name="T22" fmla="*/ 48 w 54"/>
                <a:gd name="T23" fmla="*/ 2 h 42"/>
                <a:gd name="T24" fmla="*/ 48 w 54"/>
                <a:gd name="T25" fmla="*/ 2 h 42"/>
                <a:gd name="T26" fmla="*/ 6 w 54"/>
                <a:gd name="T27" fmla="*/ 0 h 42"/>
                <a:gd name="T28" fmla="*/ 48 w 54"/>
                <a:gd name="T29" fmla="*/ 0 h 42"/>
                <a:gd name="T30" fmla="*/ 48 w 54"/>
                <a:gd name="T31" fmla="*/ 0 h 42"/>
                <a:gd name="T32" fmla="*/ 52 w 54"/>
                <a:gd name="T33" fmla="*/ 2 h 42"/>
                <a:gd name="T34" fmla="*/ 52 w 54"/>
                <a:gd name="T35" fmla="*/ 2 h 42"/>
                <a:gd name="T36" fmla="*/ 54 w 54"/>
                <a:gd name="T37" fmla="*/ 6 h 42"/>
                <a:gd name="T38" fmla="*/ 54 w 54"/>
                <a:gd name="T39" fmla="*/ 41 h 42"/>
                <a:gd name="T40" fmla="*/ 54 w 54"/>
                <a:gd name="T41" fmla="*/ 41 h 42"/>
                <a:gd name="T42" fmla="*/ 53 w 54"/>
                <a:gd name="T43" fmla="*/ 42 h 42"/>
                <a:gd name="T44" fmla="*/ 1 w 54"/>
                <a:gd name="T45" fmla="*/ 42 h 42"/>
                <a:gd name="T46" fmla="*/ 1 w 54"/>
                <a:gd name="T47" fmla="*/ 42 h 42"/>
                <a:gd name="T48" fmla="*/ 0 w 54"/>
                <a:gd name="T49" fmla="*/ 41 h 42"/>
                <a:gd name="T50" fmla="*/ 0 w 54"/>
                <a:gd name="T51" fmla="*/ 6 h 42"/>
                <a:gd name="T52" fmla="*/ 2 w 54"/>
                <a:gd name="T53" fmla="*/ 2 h 42"/>
                <a:gd name="T54" fmla="*/ 2 w 54"/>
                <a:gd name="T55" fmla="*/ 2 h 42"/>
                <a:gd name="T56" fmla="*/ 2 w 54"/>
                <a:gd name="T57" fmla="*/ 2 h 42"/>
                <a:gd name="T58" fmla="*/ 6 w 54"/>
                <a:gd name="T5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" h="42">
                  <a:moveTo>
                    <a:pt x="48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5"/>
                    <a:pt x="51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3"/>
                    <a:pt x="49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lose/>
                  <a:moveTo>
                    <a:pt x="6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1" y="1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3" y="3"/>
                    <a:pt x="54" y="5"/>
                    <a:pt x="54" y="6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3" y="42"/>
                    <a:pt x="53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63">
              <a:extLst>
                <a:ext uri="{FF2B5EF4-FFF2-40B4-BE49-F238E27FC236}">
                  <a16:creationId xmlns:a16="http://schemas.microsoft.com/office/drawing/2014/main" xmlns="" id="{68F9A808-2686-43DB-A06C-FECF4A9C4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850" y="1738313"/>
              <a:ext cx="339725" cy="71438"/>
            </a:xfrm>
            <a:custGeom>
              <a:avLst/>
              <a:gdLst>
                <a:gd name="T0" fmla="*/ 57 w 61"/>
                <a:gd name="T1" fmla="*/ 0 h 13"/>
                <a:gd name="T2" fmla="*/ 58 w 61"/>
                <a:gd name="T3" fmla="*/ 1 h 13"/>
                <a:gd name="T4" fmla="*/ 57 w 61"/>
                <a:gd name="T5" fmla="*/ 2 h 13"/>
                <a:gd name="T6" fmla="*/ 5 w 61"/>
                <a:gd name="T7" fmla="*/ 2 h 13"/>
                <a:gd name="T8" fmla="*/ 2 w 61"/>
                <a:gd name="T9" fmla="*/ 9 h 13"/>
                <a:gd name="T10" fmla="*/ 2 w 61"/>
                <a:gd name="T11" fmla="*/ 11 h 13"/>
                <a:gd name="T12" fmla="*/ 60 w 61"/>
                <a:gd name="T13" fmla="*/ 11 h 13"/>
                <a:gd name="T14" fmla="*/ 61 w 61"/>
                <a:gd name="T15" fmla="*/ 12 h 13"/>
                <a:gd name="T16" fmla="*/ 60 w 61"/>
                <a:gd name="T17" fmla="*/ 13 h 13"/>
                <a:gd name="T18" fmla="*/ 1 w 61"/>
                <a:gd name="T19" fmla="*/ 13 h 13"/>
                <a:gd name="T20" fmla="*/ 1 w 61"/>
                <a:gd name="T21" fmla="*/ 13 h 13"/>
                <a:gd name="T22" fmla="*/ 0 w 61"/>
                <a:gd name="T23" fmla="*/ 12 h 13"/>
                <a:gd name="T24" fmla="*/ 0 w 61"/>
                <a:gd name="T25" fmla="*/ 8 h 13"/>
                <a:gd name="T26" fmla="*/ 0 w 61"/>
                <a:gd name="T27" fmla="*/ 8 h 13"/>
                <a:gd name="T28" fmla="*/ 0 w 61"/>
                <a:gd name="T29" fmla="*/ 8 h 13"/>
                <a:gd name="T30" fmla="*/ 4 w 61"/>
                <a:gd name="T31" fmla="*/ 0 h 13"/>
                <a:gd name="T32" fmla="*/ 5 w 61"/>
                <a:gd name="T33" fmla="*/ 0 h 13"/>
                <a:gd name="T34" fmla="*/ 57 w 61"/>
                <a:gd name="T3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13">
                  <a:moveTo>
                    <a:pt x="57" y="0"/>
                  </a:moveTo>
                  <a:cubicBezTo>
                    <a:pt x="57" y="0"/>
                    <a:pt x="58" y="0"/>
                    <a:pt x="58" y="1"/>
                  </a:cubicBezTo>
                  <a:cubicBezTo>
                    <a:pt x="58" y="1"/>
                    <a:pt x="57" y="2"/>
                    <a:pt x="5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1" y="11"/>
                    <a:pt x="61" y="12"/>
                    <a:pt x="61" y="12"/>
                  </a:cubicBezTo>
                  <a:cubicBezTo>
                    <a:pt x="61" y="13"/>
                    <a:pt x="61" y="13"/>
                    <a:pt x="6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lnTo>
                    <a:pt x="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64">
              <a:extLst>
                <a:ext uri="{FF2B5EF4-FFF2-40B4-BE49-F238E27FC236}">
                  <a16:creationId xmlns:a16="http://schemas.microsoft.com/office/drawing/2014/main" xmlns="" id="{7AE4672E-AC95-40CA-B0ED-340226AE7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0" y="1738313"/>
              <a:ext cx="17463" cy="33338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0 h 6"/>
                <a:gd name="T4" fmla="*/ 2 w 3"/>
                <a:gd name="T5" fmla="*/ 0 h 6"/>
                <a:gd name="T6" fmla="*/ 3 w 3"/>
                <a:gd name="T7" fmla="*/ 4 h 6"/>
                <a:gd name="T8" fmla="*/ 2 w 3"/>
                <a:gd name="T9" fmla="*/ 5 h 6"/>
                <a:gd name="T10" fmla="*/ 1 w 3"/>
                <a:gd name="T11" fmla="*/ 5 h 6"/>
                <a:gd name="T12" fmla="*/ 0 w 3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6"/>
                    <a:pt x="1" y="5"/>
                    <a:pt x="1" y="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65">
              <a:extLst>
                <a:ext uri="{FF2B5EF4-FFF2-40B4-BE49-F238E27FC236}">
                  <a16:creationId xmlns:a16="http://schemas.microsoft.com/office/drawing/2014/main" xmlns="" id="{06F59505-7F84-415A-B273-56DEA800B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300" y="1543051"/>
              <a:ext cx="255588" cy="177800"/>
            </a:xfrm>
            <a:custGeom>
              <a:avLst/>
              <a:gdLst>
                <a:gd name="T0" fmla="*/ 46 w 46"/>
                <a:gd name="T1" fmla="*/ 27 h 32"/>
                <a:gd name="T2" fmla="*/ 45 w 46"/>
                <a:gd name="T3" fmla="*/ 28 h 32"/>
                <a:gd name="T4" fmla="*/ 44 w 46"/>
                <a:gd name="T5" fmla="*/ 27 h 32"/>
                <a:gd name="T6" fmla="*/ 44 w 46"/>
                <a:gd name="T7" fmla="*/ 2 h 32"/>
                <a:gd name="T8" fmla="*/ 2 w 46"/>
                <a:gd name="T9" fmla="*/ 2 h 32"/>
                <a:gd name="T10" fmla="*/ 2 w 46"/>
                <a:gd name="T11" fmla="*/ 30 h 32"/>
                <a:gd name="T12" fmla="*/ 45 w 46"/>
                <a:gd name="T13" fmla="*/ 30 h 32"/>
                <a:gd name="T14" fmla="*/ 46 w 46"/>
                <a:gd name="T15" fmla="*/ 31 h 32"/>
                <a:gd name="T16" fmla="*/ 45 w 46"/>
                <a:gd name="T17" fmla="*/ 32 h 32"/>
                <a:gd name="T18" fmla="*/ 1 w 46"/>
                <a:gd name="T19" fmla="*/ 32 h 32"/>
                <a:gd name="T20" fmla="*/ 1 w 46"/>
                <a:gd name="T21" fmla="*/ 32 h 32"/>
                <a:gd name="T22" fmla="*/ 0 w 46"/>
                <a:gd name="T23" fmla="*/ 31 h 32"/>
                <a:gd name="T24" fmla="*/ 0 w 46"/>
                <a:gd name="T25" fmla="*/ 1 h 32"/>
                <a:gd name="T26" fmla="*/ 0 w 46"/>
                <a:gd name="T27" fmla="*/ 1 h 32"/>
                <a:gd name="T28" fmla="*/ 1 w 46"/>
                <a:gd name="T29" fmla="*/ 0 h 32"/>
                <a:gd name="T30" fmla="*/ 45 w 46"/>
                <a:gd name="T31" fmla="*/ 0 h 32"/>
                <a:gd name="T32" fmla="*/ 45 w 46"/>
                <a:gd name="T33" fmla="*/ 0 h 32"/>
                <a:gd name="T34" fmla="*/ 46 w 46"/>
                <a:gd name="T35" fmla="*/ 1 h 32"/>
                <a:gd name="T36" fmla="*/ 46 w 46"/>
                <a:gd name="T3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32">
                  <a:moveTo>
                    <a:pt x="46" y="27"/>
                  </a:moveTo>
                  <a:cubicBezTo>
                    <a:pt x="46" y="28"/>
                    <a:pt x="45" y="28"/>
                    <a:pt x="45" y="28"/>
                  </a:cubicBezTo>
                  <a:cubicBezTo>
                    <a:pt x="44" y="28"/>
                    <a:pt x="44" y="28"/>
                    <a:pt x="44" y="27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6" y="30"/>
                    <a:pt x="46" y="31"/>
                  </a:cubicBezTo>
                  <a:cubicBezTo>
                    <a:pt x="46" y="31"/>
                    <a:pt x="45" y="32"/>
                    <a:pt x="45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6" y="1"/>
                    <a:pt x="46" y="1"/>
                  </a:cubicBezTo>
                  <a:lnTo>
                    <a:pt x="46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66">
              <a:extLst>
                <a:ext uri="{FF2B5EF4-FFF2-40B4-BE49-F238E27FC236}">
                  <a16:creationId xmlns:a16="http://schemas.microsoft.com/office/drawing/2014/main" xmlns="" id="{3D615936-AB1F-49B8-94FA-988B9487E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1776413"/>
              <a:ext cx="317500" cy="11113"/>
            </a:xfrm>
            <a:custGeom>
              <a:avLst/>
              <a:gdLst>
                <a:gd name="T0" fmla="*/ 1 w 57"/>
                <a:gd name="T1" fmla="*/ 2 h 2"/>
                <a:gd name="T2" fmla="*/ 0 w 57"/>
                <a:gd name="T3" fmla="*/ 1 h 2"/>
                <a:gd name="T4" fmla="*/ 1 w 57"/>
                <a:gd name="T5" fmla="*/ 0 h 2"/>
                <a:gd name="T6" fmla="*/ 56 w 57"/>
                <a:gd name="T7" fmla="*/ 0 h 2"/>
                <a:gd name="T8" fmla="*/ 57 w 57"/>
                <a:gd name="T9" fmla="*/ 1 h 2"/>
                <a:gd name="T10" fmla="*/ 56 w 57"/>
                <a:gd name="T11" fmla="*/ 2 h 2"/>
                <a:gd name="T12" fmla="*/ 1 w 5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1"/>
                    <a:pt x="57" y="1"/>
                  </a:cubicBezTo>
                  <a:cubicBezTo>
                    <a:pt x="57" y="2"/>
                    <a:pt x="57" y="2"/>
                    <a:pt x="5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7">
              <a:extLst>
                <a:ext uri="{FF2B5EF4-FFF2-40B4-BE49-F238E27FC236}">
                  <a16:creationId xmlns:a16="http://schemas.microsoft.com/office/drawing/2014/main" xmlns="" id="{24F3C066-9ED2-47BA-B49B-A5F620420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4225" y="1776413"/>
              <a:ext cx="6350" cy="33338"/>
            </a:xfrm>
            <a:custGeom>
              <a:avLst/>
              <a:gdLst>
                <a:gd name="T0" fmla="*/ 0 w 1"/>
                <a:gd name="T1" fmla="*/ 1 h 6"/>
                <a:gd name="T2" fmla="*/ 0 w 1"/>
                <a:gd name="T3" fmla="*/ 0 h 6"/>
                <a:gd name="T4" fmla="*/ 1 w 1"/>
                <a:gd name="T5" fmla="*/ 1 h 6"/>
                <a:gd name="T6" fmla="*/ 1 w 1"/>
                <a:gd name="T7" fmla="*/ 5 h 6"/>
                <a:gd name="T8" fmla="*/ 0 w 1"/>
                <a:gd name="T9" fmla="*/ 6 h 6"/>
                <a:gd name="T10" fmla="*/ 0 w 1"/>
                <a:gd name="T11" fmla="*/ 5 h 6"/>
                <a:gd name="T12" fmla="*/ 0 w 1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6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4C4AE3BD-3132-44FA-AECB-42DD02A79BD3}"/>
              </a:ext>
            </a:extLst>
          </p:cNvPr>
          <p:cNvGrpSpPr/>
          <p:nvPr/>
        </p:nvGrpSpPr>
        <p:grpSpPr>
          <a:xfrm>
            <a:off x="2813050" y="5021263"/>
            <a:ext cx="339725" cy="339725"/>
            <a:chOff x="2813050" y="4945063"/>
            <a:chExt cx="339725" cy="339725"/>
          </a:xfrm>
          <a:solidFill>
            <a:schemeClr val="tx1"/>
          </a:solidFill>
        </p:grpSpPr>
        <p:sp>
          <p:nvSpPr>
            <p:cNvPr id="56" name="Freeform 68">
              <a:extLst>
                <a:ext uri="{FF2B5EF4-FFF2-40B4-BE49-F238E27FC236}">
                  <a16:creationId xmlns:a16="http://schemas.microsoft.com/office/drawing/2014/main" xmlns="" id="{E85C0224-81B0-4EF2-A22B-5270AE4A13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3050" y="4945063"/>
              <a:ext cx="339725" cy="339725"/>
            </a:xfrm>
            <a:custGeom>
              <a:avLst/>
              <a:gdLst>
                <a:gd name="T0" fmla="*/ 59 w 61"/>
                <a:gd name="T1" fmla="*/ 30 h 61"/>
                <a:gd name="T2" fmla="*/ 51 w 61"/>
                <a:gd name="T3" fmla="*/ 10 h 61"/>
                <a:gd name="T4" fmla="*/ 31 w 61"/>
                <a:gd name="T5" fmla="*/ 1 h 61"/>
                <a:gd name="T6" fmla="*/ 10 w 61"/>
                <a:gd name="T7" fmla="*/ 10 h 61"/>
                <a:gd name="T8" fmla="*/ 2 w 61"/>
                <a:gd name="T9" fmla="*/ 30 h 61"/>
                <a:gd name="T10" fmla="*/ 10 w 61"/>
                <a:gd name="T11" fmla="*/ 51 h 61"/>
                <a:gd name="T12" fmla="*/ 31 w 61"/>
                <a:gd name="T13" fmla="*/ 59 h 61"/>
                <a:gd name="T14" fmla="*/ 51 w 61"/>
                <a:gd name="T15" fmla="*/ 51 h 61"/>
                <a:gd name="T16" fmla="*/ 59 w 61"/>
                <a:gd name="T17" fmla="*/ 30 h 61"/>
                <a:gd name="T18" fmla="*/ 52 w 61"/>
                <a:gd name="T19" fmla="*/ 9 h 61"/>
                <a:gd name="T20" fmla="*/ 61 w 61"/>
                <a:gd name="T21" fmla="*/ 30 h 61"/>
                <a:gd name="T22" fmla="*/ 52 w 61"/>
                <a:gd name="T23" fmla="*/ 52 h 61"/>
                <a:gd name="T24" fmla="*/ 31 w 61"/>
                <a:gd name="T25" fmla="*/ 61 h 61"/>
                <a:gd name="T26" fmla="*/ 9 w 61"/>
                <a:gd name="T27" fmla="*/ 52 h 61"/>
                <a:gd name="T28" fmla="*/ 0 w 61"/>
                <a:gd name="T29" fmla="*/ 30 h 61"/>
                <a:gd name="T30" fmla="*/ 9 w 61"/>
                <a:gd name="T31" fmla="*/ 9 h 61"/>
                <a:gd name="T32" fmla="*/ 31 w 61"/>
                <a:gd name="T33" fmla="*/ 0 h 61"/>
                <a:gd name="T34" fmla="*/ 52 w 61"/>
                <a:gd name="T35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61">
                  <a:moveTo>
                    <a:pt x="59" y="30"/>
                  </a:moveTo>
                  <a:cubicBezTo>
                    <a:pt x="59" y="22"/>
                    <a:pt x="56" y="15"/>
                    <a:pt x="51" y="10"/>
                  </a:cubicBezTo>
                  <a:cubicBezTo>
                    <a:pt x="46" y="5"/>
                    <a:pt x="38" y="1"/>
                    <a:pt x="31" y="1"/>
                  </a:cubicBezTo>
                  <a:cubicBezTo>
                    <a:pt x="23" y="1"/>
                    <a:pt x="15" y="5"/>
                    <a:pt x="10" y="10"/>
                  </a:cubicBezTo>
                  <a:cubicBezTo>
                    <a:pt x="5" y="15"/>
                    <a:pt x="2" y="22"/>
                    <a:pt x="2" y="30"/>
                  </a:cubicBezTo>
                  <a:cubicBezTo>
                    <a:pt x="2" y="38"/>
                    <a:pt x="5" y="45"/>
                    <a:pt x="10" y="51"/>
                  </a:cubicBezTo>
                  <a:cubicBezTo>
                    <a:pt x="15" y="56"/>
                    <a:pt x="23" y="59"/>
                    <a:pt x="31" y="59"/>
                  </a:cubicBezTo>
                  <a:cubicBezTo>
                    <a:pt x="38" y="59"/>
                    <a:pt x="46" y="56"/>
                    <a:pt x="51" y="51"/>
                  </a:cubicBezTo>
                  <a:cubicBezTo>
                    <a:pt x="56" y="45"/>
                    <a:pt x="59" y="38"/>
                    <a:pt x="59" y="30"/>
                  </a:cubicBezTo>
                  <a:close/>
                  <a:moveTo>
                    <a:pt x="52" y="9"/>
                  </a:moveTo>
                  <a:cubicBezTo>
                    <a:pt x="58" y="14"/>
                    <a:pt x="61" y="22"/>
                    <a:pt x="61" y="30"/>
                  </a:cubicBezTo>
                  <a:cubicBezTo>
                    <a:pt x="61" y="39"/>
                    <a:pt x="58" y="46"/>
                    <a:pt x="52" y="52"/>
                  </a:cubicBezTo>
                  <a:cubicBezTo>
                    <a:pt x="47" y="58"/>
                    <a:pt x="39" y="61"/>
                    <a:pt x="31" y="61"/>
                  </a:cubicBezTo>
                  <a:cubicBezTo>
                    <a:pt x="22" y="61"/>
                    <a:pt x="14" y="58"/>
                    <a:pt x="9" y="52"/>
                  </a:cubicBezTo>
                  <a:cubicBezTo>
                    <a:pt x="3" y="46"/>
                    <a:pt x="0" y="39"/>
                    <a:pt x="0" y="30"/>
                  </a:cubicBezTo>
                  <a:cubicBezTo>
                    <a:pt x="0" y="22"/>
                    <a:pt x="3" y="14"/>
                    <a:pt x="9" y="9"/>
                  </a:cubicBezTo>
                  <a:cubicBezTo>
                    <a:pt x="14" y="3"/>
                    <a:pt x="22" y="0"/>
                    <a:pt x="31" y="0"/>
                  </a:cubicBezTo>
                  <a:cubicBezTo>
                    <a:pt x="39" y="0"/>
                    <a:pt x="47" y="3"/>
                    <a:pt x="52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9">
              <a:extLst>
                <a:ext uri="{FF2B5EF4-FFF2-40B4-BE49-F238E27FC236}">
                  <a16:creationId xmlns:a16="http://schemas.microsoft.com/office/drawing/2014/main" xmlns="" id="{908F4180-0B0E-4901-BD71-363BB8652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5122863"/>
              <a:ext cx="139700" cy="11113"/>
            </a:xfrm>
            <a:custGeom>
              <a:avLst/>
              <a:gdLst>
                <a:gd name="T0" fmla="*/ 1 w 25"/>
                <a:gd name="T1" fmla="*/ 2 h 2"/>
                <a:gd name="T2" fmla="*/ 0 w 25"/>
                <a:gd name="T3" fmla="*/ 1 h 2"/>
                <a:gd name="T4" fmla="*/ 1 w 25"/>
                <a:gd name="T5" fmla="*/ 0 h 2"/>
                <a:gd name="T6" fmla="*/ 24 w 25"/>
                <a:gd name="T7" fmla="*/ 0 h 2"/>
                <a:gd name="T8" fmla="*/ 25 w 25"/>
                <a:gd name="T9" fmla="*/ 1 h 2"/>
                <a:gd name="T10" fmla="*/ 24 w 25"/>
                <a:gd name="T11" fmla="*/ 2 h 2"/>
                <a:gd name="T12" fmla="*/ 1 w 2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1"/>
                  </a:cubicBezTo>
                  <a:cubicBezTo>
                    <a:pt x="25" y="2"/>
                    <a:pt x="25" y="2"/>
                    <a:pt x="2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70">
              <a:extLst>
                <a:ext uri="{FF2B5EF4-FFF2-40B4-BE49-F238E27FC236}">
                  <a16:creationId xmlns:a16="http://schemas.microsoft.com/office/drawing/2014/main" xmlns="" id="{5DABEBCE-5319-440D-9E03-8AA326166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029201"/>
              <a:ext cx="150813" cy="171450"/>
            </a:xfrm>
            <a:custGeom>
              <a:avLst/>
              <a:gdLst>
                <a:gd name="T0" fmla="*/ 25 w 27"/>
                <a:gd name="T1" fmla="*/ 25 h 31"/>
                <a:gd name="T2" fmla="*/ 26 w 27"/>
                <a:gd name="T3" fmla="*/ 25 h 31"/>
                <a:gd name="T4" fmla="*/ 26 w 27"/>
                <a:gd name="T5" fmla="*/ 26 h 31"/>
                <a:gd name="T6" fmla="*/ 21 w 27"/>
                <a:gd name="T7" fmla="*/ 29 h 31"/>
                <a:gd name="T8" fmla="*/ 21 w 27"/>
                <a:gd name="T9" fmla="*/ 29 h 31"/>
                <a:gd name="T10" fmla="*/ 16 w 27"/>
                <a:gd name="T11" fmla="*/ 31 h 31"/>
                <a:gd name="T12" fmla="*/ 10 w 27"/>
                <a:gd name="T13" fmla="*/ 29 h 31"/>
                <a:gd name="T14" fmla="*/ 5 w 27"/>
                <a:gd name="T15" fmla="*/ 26 h 31"/>
                <a:gd name="T16" fmla="*/ 1 w 27"/>
                <a:gd name="T17" fmla="*/ 21 h 31"/>
                <a:gd name="T18" fmla="*/ 0 w 27"/>
                <a:gd name="T19" fmla="*/ 15 h 31"/>
                <a:gd name="T20" fmla="*/ 1 w 27"/>
                <a:gd name="T21" fmla="*/ 9 h 31"/>
                <a:gd name="T22" fmla="*/ 5 w 27"/>
                <a:gd name="T23" fmla="*/ 4 h 31"/>
                <a:gd name="T24" fmla="*/ 10 w 27"/>
                <a:gd name="T25" fmla="*/ 1 h 31"/>
                <a:gd name="T26" fmla="*/ 16 w 27"/>
                <a:gd name="T27" fmla="*/ 0 h 31"/>
                <a:gd name="T28" fmla="*/ 21 w 27"/>
                <a:gd name="T29" fmla="*/ 1 h 31"/>
                <a:gd name="T30" fmla="*/ 26 w 27"/>
                <a:gd name="T31" fmla="*/ 4 h 31"/>
                <a:gd name="T32" fmla="*/ 26 w 27"/>
                <a:gd name="T33" fmla="*/ 6 h 31"/>
                <a:gd name="T34" fmla="*/ 25 w 27"/>
                <a:gd name="T35" fmla="*/ 6 h 31"/>
                <a:gd name="T36" fmla="*/ 21 w 27"/>
                <a:gd name="T37" fmla="*/ 3 h 31"/>
                <a:gd name="T38" fmla="*/ 16 w 27"/>
                <a:gd name="T39" fmla="*/ 2 h 31"/>
                <a:gd name="T40" fmla="*/ 10 w 27"/>
                <a:gd name="T41" fmla="*/ 3 h 31"/>
                <a:gd name="T42" fmla="*/ 6 w 27"/>
                <a:gd name="T43" fmla="*/ 6 h 31"/>
                <a:gd name="T44" fmla="*/ 3 w 27"/>
                <a:gd name="T45" fmla="*/ 10 h 31"/>
                <a:gd name="T46" fmla="*/ 2 w 27"/>
                <a:gd name="T47" fmla="*/ 15 h 31"/>
                <a:gd name="T48" fmla="*/ 3 w 27"/>
                <a:gd name="T49" fmla="*/ 20 h 31"/>
                <a:gd name="T50" fmla="*/ 6 w 27"/>
                <a:gd name="T51" fmla="*/ 25 h 31"/>
                <a:gd name="T52" fmla="*/ 10 w 27"/>
                <a:gd name="T53" fmla="*/ 28 h 31"/>
                <a:gd name="T54" fmla="*/ 16 w 27"/>
                <a:gd name="T55" fmla="*/ 29 h 31"/>
                <a:gd name="T56" fmla="*/ 21 w 27"/>
                <a:gd name="T57" fmla="*/ 28 h 31"/>
                <a:gd name="T58" fmla="*/ 21 w 27"/>
                <a:gd name="T59" fmla="*/ 28 h 31"/>
                <a:gd name="T60" fmla="*/ 21 w 27"/>
                <a:gd name="T61" fmla="*/ 28 h 31"/>
                <a:gd name="T62" fmla="*/ 25 w 27"/>
                <a:gd name="T6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31">
                  <a:moveTo>
                    <a:pt x="25" y="25"/>
                  </a:moveTo>
                  <a:cubicBezTo>
                    <a:pt x="25" y="24"/>
                    <a:pt x="26" y="24"/>
                    <a:pt x="26" y="25"/>
                  </a:cubicBezTo>
                  <a:cubicBezTo>
                    <a:pt x="27" y="25"/>
                    <a:pt x="27" y="26"/>
                    <a:pt x="26" y="26"/>
                  </a:cubicBezTo>
                  <a:cubicBezTo>
                    <a:pt x="25" y="27"/>
                    <a:pt x="23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18" y="31"/>
                    <a:pt x="16" y="31"/>
                  </a:cubicBezTo>
                  <a:cubicBezTo>
                    <a:pt x="13" y="31"/>
                    <a:pt x="11" y="30"/>
                    <a:pt x="10" y="29"/>
                  </a:cubicBezTo>
                  <a:cubicBezTo>
                    <a:pt x="8" y="29"/>
                    <a:pt x="6" y="27"/>
                    <a:pt x="5" y="26"/>
                  </a:cubicBezTo>
                  <a:cubicBezTo>
                    <a:pt x="3" y="25"/>
                    <a:pt x="2" y="23"/>
                    <a:pt x="1" y="21"/>
                  </a:cubicBezTo>
                  <a:cubicBezTo>
                    <a:pt x="1" y="19"/>
                    <a:pt x="0" y="17"/>
                    <a:pt x="0" y="15"/>
                  </a:cubicBezTo>
                  <a:cubicBezTo>
                    <a:pt x="0" y="13"/>
                    <a:pt x="1" y="11"/>
                    <a:pt x="1" y="9"/>
                  </a:cubicBezTo>
                  <a:cubicBezTo>
                    <a:pt x="2" y="7"/>
                    <a:pt x="3" y="6"/>
                    <a:pt x="5" y="4"/>
                  </a:cubicBezTo>
                  <a:cubicBezTo>
                    <a:pt x="6" y="3"/>
                    <a:pt x="8" y="2"/>
                    <a:pt x="10" y="1"/>
                  </a:cubicBezTo>
                  <a:cubicBezTo>
                    <a:pt x="11" y="0"/>
                    <a:pt x="13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5" y="3"/>
                    <a:pt x="26" y="4"/>
                  </a:cubicBezTo>
                  <a:cubicBezTo>
                    <a:pt x="27" y="5"/>
                    <a:pt x="27" y="5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4" y="5"/>
                    <a:pt x="22" y="4"/>
                    <a:pt x="21" y="3"/>
                  </a:cubicBezTo>
                  <a:cubicBezTo>
                    <a:pt x="19" y="2"/>
                    <a:pt x="17" y="2"/>
                    <a:pt x="16" y="2"/>
                  </a:cubicBezTo>
                  <a:cubicBezTo>
                    <a:pt x="14" y="2"/>
                    <a:pt x="12" y="2"/>
                    <a:pt x="10" y="3"/>
                  </a:cubicBezTo>
                  <a:cubicBezTo>
                    <a:pt x="9" y="4"/>
                    <a:pt x="7" y="5"/>
                    <a:pt x="6" y="6"/>
                  </a:cubicBezTo>
                  <a:cubicBezTo>
                    <a:pt x="5" y="7"/>
                    <a:pt x="4" y="8"/>
                    <a:pt x="3" y="10"/>
                  </a:cubicBezTo>
                  <a:cubicBezTo>
                    <a:pt x="2" y="12"/>
                    <a:pt x="2" y="13"/>
                    <a:pt x="2" y="15"/>
                  </a:cubicBezTo>
                  <a:cubicBezTo>
                    <a:pt x="2" y="17"/>
                    <a:pt x="2" y="19"/>
                    <a:pt x="3" y="20"/>
                  </a:cubicBezTo>
                  <a:cubicBezTo>
                    <a:pt x="4" y="22"/>
                    <a:pt x="5" y="23"/>
                    <a:pt x="6" y="25"/>
                  </a:cubicBezTo>
                  <a:cubicBezTo>
                    <a:pt x="7" y="26"/>
                    <a:pt x="9" y="27"/>
                    <a:pt x="10" y="28"/>
                  </a:cubicBezTo>
                  <a:cubicBezTo>
                    <a:pt x="12" y="28"/>
                    <a:pt x="14" y="29"/>
                    <a:pt x="16" y="29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7"/>
                    <a:pt x="24" y="26"/>
                    <a:pt x="25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1">
              <a:extLst>
                <a:ext uri="{FF2B5EF4-FFF2-40B4-BE49-F238E27FC236}">
                  <a16:creationId xmlns:a16="http://schemas.microsoft.com/office/drawing/2014/main" xmlns="" id="{D72EF4D4-8BFD-4E07-8ADA-43D294E8E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375" y="5089526"/>
              <a:ext cx="139700" cy="11113"/>
            </a:xfrm>
            <a:custGeom>
              <a:avLst/>
              <a:gdLst>
                <a:gd name="T0" fmla="*/ 1 w 25"/>
                <a:gd name="T1" fmla="*/ 2 h 2"/>
                <a:gd name="T2" fmla="*/ 0 w 25"/>
                <a:gd name="T3" fmla="*/ 1 h 2"/>
                <a:gd name="T4" fmla="*/ 1 w 25"/>
                <a:gd name="T5" fmla="*/ 0 h 2"/>
                <a:gd name="T6" fmla="*/ 24 w 25"/>
                <a:gd name="T7" fmla="*/ 0 h 2"/>
                <a:gd name="T8" fmla="*/ 25 w 25"/>
                <a:gd name="T9" fmla="*/ 1 h 2"/>
                <a:gd name="T10" fmla="*/ 24 w 25"/>
                <a:gd name="T11" fmla="*/ 2 h 2"/>
                <a:gd name="T12" fmla="*/ 1 w 2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1"/>
                  </a:cubicBezTo>
                  <a:cubicBezTo>
                    <a:pt x="25" y="2"/>
                    <a:pt x="25" y="2"/>
                    <a:pt x="2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5B81911C-AFD6-4AD7-8E44-C4CC228AF7E9}"/>
              </a:ext>
            </a:extLst>
          </p:cNvPr>
          <p:cNvGrpSpPr/>
          <p:nvPr/>
        </p:nvGrpSpPr>
        <p:grpSpPr>
          <a:xfrm>
            <a:off x="2813050" y="2970213"/>
            <a:ext cx="333375" cy="266700"/>
            <a:chOff x="2813050" y="2894013"/>
            <a:chExt cx="333375" cy="266700"/>
          </a:xfrm>
          <a:solidFill>
            <a:schemeClr val="tx1"/>
          </a:solidFill>
        </p:grpSpPr>
        <p:sp>
          <p:nvSpPr>
            <p:cNvPr id="61" name="Freeform 72">
              <a:extLst>
                <a:ext uri="{FF2B5EF4-FFF2-40B4-BE49-F238E27FC236}">
                  <a16:creationId xmlns:a16="http://schemas.microsoft.com/office/drawing/2014/main" xmlns="" id="{7E9AA240-0F06-4180-B77E-85CA4DC41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6400" y="3100388"/>
              <a:ext cx="66675" cy="60325"/>
            </a:xfrm>
            <a:custGeom>
              <a:avLst/>
              <a:gdLst>
                <a:gd name="T0" fmla="*/ 6 w 12"/>
                <a:gd name="T1" fmla="*/ 0 h 11"/>
                <a:gd name="T2" fmla="*/ 10 w 12"/>
                <a:gd name="T3" fmla="*/ 1 h 11"/>
                <a:gd name="T4" fmla="*/ 12 w 12"/>
                <a:gd name="T5" fmla="*/ 5 h 11"/>
                <a:gd name="T6" fmla="*/ 10 w 12"/>
                <a:gd name="T7" fmla="*/ 9 h 11"/>
                <a:gd name="T8" fmla="*/ 6 w 12"/>
                <a:gd name="T9" fmla="*/ 11 h 11"/>
                <a:gd name="T10" fmla="*/ 2 w 12"/>
                <a:gd name="T11" fmla="*/ 9 h 11"/>
                <a:gd name="T12" fmla="*/ 0 w 12"/>
                <a:gd name="T13" fmla="*/ 5 h 11"/>
                <a:gd name="T14" fmla="*/ 2 w 12"/>
                <a:gd name="T15" fmla="*/ 1 h 11"/>
                <a:gd name="T16" fmla="*/ 2 w 12"/>
                <a:gd name="T17" fmla="*/ 1 h 11"/>
                <a:gd name="T18" fmla="*/ 6 w 12"/>
                <a:gd name="T19" fmla="*/ 0 h 11"/>
                <a:gd name="T20" fmla="*/ 8 w 12"/>
                <a:gd name="T21" fmla="*/ 3 h 11"/>
                <a:gd name="T22" fmla="*/ 6 w 12"/>
                <a:gd name="T23" fmla="*/ 2 h 11"/>
                <a:gd name="T24" fmla="*/ 3 w 12"/>
                <a:gd name="T25" fmla="*/ 3 h 11"/>
                <a:gd name="T26" fmla="*/ 2 w 12"/>
                <a:gd name="T27" fmla="*/ 5 h 11"/>
                <a:gd name="T28" fmla="*/ 3 w 12"/>
                <a:gd name="T29" fmla="*/ 8 h 11"/>
                <a:gd name="T30" fmla="*/ 6 w 12"/>
                <a:gd name="T31" fmla="*/ 9 h 11"/>
                <a:gd name="T32" fmla="*/ 8 w 12"/>
                <a:gd name="T33" fmla="*/ 8 h 11"/>
                <a:gd name="T34" fmla="*/ 10 w 12"/>
                <a:gd name="T35" fmla="*/ 5 h 11"/>
                <a:gd name="T36" fmla="*/ 8 w 12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cubicBezTo>
                    <a:pt x="7" y="0"/>
                    <a:pt x="9" y="0"/>
                    <a:pt x="10" y="1"/>
                  </a:cubicBezTo>
                  <a:cubicBezTo>
                    <a:pt x="11" y="2"/>
                    <a:pt x="12" y="4"/>
                    <a:pt x="12" y="5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9" y="10"/>
                    <a:pt x="7" y="11"/>
                    <a:pt x="6" y="11"/>
                  </a:cubicBezTo>
                  <a:cubicBezTo>
                    <a:pt x="4" y="11"/>
                    <a:pt x="3" y="10"/>
                    <a:pt x="2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lose/>
                  <a:moveTo>
                    <a:pt x="8" y="3"/>
                  </a:move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6"/>
                    <a:pt x="2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8" y="9"/>
                    <a:pt x="8" y="8"/>
                  </a:cubicBezTo>
                  <a:cubicBezTo>
                    <a:pt x="9" y="7"/>
                    <a:pt x="10" y="6"/>
                    <a:pt x="10" y="5"/>
                  </a:cubicBezTo>
                  <a:cubicBezTo>
                    <a:pt x="10" y="4"/>
                    <a:pt x="9" y="3"/>
                    <a:pt x="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3">
              <a:extLst>
                <a:ext uri="{FF2B5EF4-FFF2-40B4-BE49-F238E27FC236}">
                  <a16:creationId xmlns:a16="http://schemas.microsoft.com/office/drawing/2014/main" xmlns="" id="{34544E05-F0D1-40B9-814A-2110332C6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3049588"/>
              <a:ext cx="44450" cy="39688"/>
            </a:xfrm>
            <a:custGeom>
              <a:avLst/>
              <a:gdLst>
                <a:gd name="T0" fmla="*/ 7 w 8"/>
                <a:gd name="T1" fmla="*/ 6 h 7"/>
                <a:gd name="T2" fmla="*/ 7 w 8"/>
                <a:gd name="T3" fmla="*/ 7 h 7"/>
                <a:gd name="T4" fmla="*/ 6 w 8"/>
                <a:gd name="T5" fmla="*/ 7 h 7"/>
                <a:gd name="T6" fmla="*/ 1 w 8"/>
                <a:gd name="T7" fmla="*/ 2 h 7"/>
                <a:gd name="T8" fmla="*/ 1 w 8"/>
                <a:gd name="T9" fmla="*/ 0 h 7"/>
                <a:gd name="T10" fmla="*/ 2 w 8"/>
                <a:gd name="T11" fmla="*/ 0 h 7"/>
                <a:gd name="T12" fmla="*/ 7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7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74">
              <a:extLst>
                <a:ext uri="{FF2B5EF4-FFF2-40B4-BE49-F238E27FC236}">
                  <a16:creationId xmlns:a16="http://schemas.microsoft.com/office/drawing/2014/main" xmlns="" id="{10E8381F-A5BF-41E9-9F8D-C4EECD577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938" y="3060701"/>
              <a:ext cx="100013" cy="28575"/>
            </a:xfrm>
            <a:custGeom>
              <a:avLst/>
              <a:gdLst>
                <a:gd name="T0" fmla="*/ 18 w 18"/>
                <a:gd name="T1" fmla="*/ 4 h 5"/>
                <a:gd name="T2" fmla="*/ 18 w 18"/>
                <a:gd name="T3" fmla="*/ 5 h 5"/>
                <a:gd name="T4" fmla="*/ 16 w 18"/>
                <a:gd name="T5" fmla="*/ 5 h 5"/>
                <a:gd name="T6" fmla="*/ 9 w 18"/>
                <a:gd name="T7" fmla="*/ 2 h 5"/>
                <a:gd name="T8" fmla="*/ 1 w 18"/>
                <a:gd name="T9" fmla="*/ 5 h 5"/>
                <a:gd name="T10" fmla="*/ 0 w 18"/>
                <a:gd name="T11" fmla="*/ 5 h 5"/>
                <a:gd name="T12" fmla="*/ 0 w 18"/>
                <a:gd name="T13" fmla="*/ 4 h 5"/>
                <a:gd name="T14" fmla="*/ 9 w 18"/>
                <a:gd name="T15" fmla="*/ 0 h 5"/>
                <a:gd name="T16" fmla="*/ 18 w 18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">
                  <a:moveTo>
                    <a:pt x="18" y="4"/>
                  </a:moveTo>
                  <a:cubicBezTo>
                    <a:pt x="18" y="4"/>
                    <a:pt x="18" y="5"/>
                    <a:pt x="18" y="5"/>
                  </a:cubicBezTo>
                  <a:cubicBezTo>
                    <a:pt x="17" y="5"/>
                    <a:pt x="17" y="5"/>
                    <a:pt x="16" y="5"/>
                  </a:cubicBezTo>
                  <a:cubicBezTo>
                    <a:pt x="14" y="3"/>
                    <a:pt x="11" y="2"/>
                    <a:pt x="9" y="2"/>
                  </a:cubicBezTo>
                  <a:cubicBezTo>
                    <a:pt x="6" y="2"/>
                    <a:pt x="3" y="3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2" y="1"/>
                    <a:pt x="6" y="0"/>
                    <a:pt x="9" y="0"/>
                  </a:cubicBezTo>
                  <a:cubicBezTo>
                    <a:pt x="12" y="0"/>
                    <a:pt x="15" y="1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75">
              <a:extLst>
                <a:ext uri="{FF2B5EF4-FFF2-40B4-BE49-F238E27FC236}">
                  <a16:creationId xmlns:a16="http://schemas.microsoft.com/office/drawing/2014/main" xmlns="" id="{763C62EC-36F8-4A14-8D18-B1222CB47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763" y="3022601"/>
              <a:ext cx="38100" cy="33338"/>
            </a:xfrm>
            <a:custGeom>
              <a:avLst/>
              <a:gdLst>
                <a:gd name="T0" fmla="*/ 5 w 7"/>
                <a:gd name="T1" fmla="*/ 0 h 6"/>
                <a:gd name="T2" fmla="*/ 6 w 7"/>
                <a:gd name="T3" fmla="*/ 0 h 6"/>
                <a:gd name="T4" fmla="*/ 6 w 7"/>
                <a:gd name="T5" fmla="*/ 1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5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6">
              <a:extLst>
                <a:ext uri="{FF2B5EF4-FFF2-40B4-BE49-F238E27FC236}">
                  <a16:creationId xmlns:a16="http://schemas.microsoft.com/office/drawing/2014/main" xmlns="" id="{1A0D6B9D-42E5-4117-B6D4-3690F61E6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3016251"/>
              <a:ext cx="161925" cy="44450"/>
            </a:xfrm>
            <a:custGeom>
              <a:avLst/>
              <a:gdLst>
                <a:gd name="T0" fmla="*/ 2 w 29"/>
                <a:gd name="T1" fmla="*/ 8 h 8"/>
                <a:gd name="T2" fmla="*/ 1 w 29"/>
                <a:gd name="T3" fmla="*/ 8 h 8"/>
                <a:gd name="T4" fmla="*/ 1 w 29"/>
                <a:gd name="T5" fmla="*/ 6 h 8"/>
                <a:gd name="T6" fmla="*/ 1 w 29"/>
                <a:gd name="T7" fmla="*/ 6 h 8"/>
                <a:gd name="T8" fmla="*/ 15 w 29"/>
                <a:gd name="T9" fmla="*/ 0 h 8"/>
                <a:gd name="T10" fmla="*/ 29 w 29"/>
                <a:gd name="T11" fmla="*/ 6 h 8"/>
                <a:gd name="T12" fmla="*/ 29 w 29"/>
                <a:gd name="T13" fmla="*/ 6 h 8"/>
                <a:gd name="T14" fmla="*/ 29 w 29"/>
                <a:gd name="T15" fmla="*/ 6 h 8"/>
                <a:gd name="T16" fmla="*/ 29 w 29"/>
                <a:gd name="T17" fmla="*/ 6 h 8"/>
                <a:gd name="T18" fmla="*/ 29 w 29"/>
                <a:gd name="T19" fmla="*/ 8 h 8"/>
                <a:gd name="T20" fmla="*/ 28 w 29"/>
                <a:gd name="T21" fmla="*/ 8 h 8"/>
                <a:gd name="T22" fmla="*/ 28 w 29"/>
                <a:gd name="T23" fmla="*/ 8 h 8"/>
                <a:gd name="T24" fmla="*/ 28 w 29"/>
                <a:gd name="T25" fmla="*/ 8 h 8"/>
                <a:gd name="T26" fmla="*/ 15 w 29"/>
                <a:gd name="T27" fmla="*/ 2 h 8"/>
                <a:gd name="T28" fmla="*/ 2 w 29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">
                  <a:moveTo>
                    <a:pt x="2" y="8"/>
                  </a:moveTo>
                  <a:cubicBezTo>
                    <a:pt x="2" y="8"/>
                    <a:pt x="1" y="8"/>
                    <a:pt x="1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5" y="2"/>
                    <a:pt x="10" y="0"/>
                    <a:pt x="15" y="0"/>
                  </a:cubicBezTo>
                  <a:cubicBezTo>
                    <a:pt x="20" y="0"/>
                    <a:pt x="25" y="2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7"/>
                    <a:pt x="29" y="8"/>
                  </a:cubicBez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4" y="4"/>
                    <a:pt x="19" y="2"/>
                    <a:pt x="15" y="2"/>
                  </a:cubicBezTo>
                  <a:cubicBezTo>
                    <a:pt x="10" y="2"/>
                    <a:pt x="6" y="4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77">
              <a:extLst>
                <a:ext uri="{FF2B5EF4-FFF2-40B4-BE49-F238E27FC236}">
                  <a16:creationId xmlns:a16="http://schemas.microsoft.com/office/drawing/2014/main" xmlns="" id="{5309DB2E-D63A-4B80-857F-C69A35FBC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2989263"/>
              <a:ext cx="39688" cy="44450"/>
            </a:xfrm>
            <a:custGeom>
              <a:avLst/>
              <a:gdLst>
                <a:gd name="T0" fmla="*/ 7 w 7"/>
                <a:gd name="T1" fmla="*/ 6 h 8"/>
                <a:gd name="T2" fmla="*/ 7 w 7"/>
                <a:gd name="T3" fmla="*/ 7 h 8"/>
                <a:gd name="T4" fmla="*/ 5 w 7"/>
                <a:gd name="T5" fmla="*/ 7 h 8"/>
                <a:gd name="T6" fmla="*/ 0 w 7"/>
                <a:gd name="T7" fmla="*/ 2 h 8"/>
                <a:gd name="T8" fmla="*/ 0 w 7"/>
                <a:gd name="T9" fmla="*/ 1 h 8"/>
                <a:gd name="T10" fmla="*/ 1 w 7"/>
                <a:gd name="T11" fmla="*/ 1 h 8"/>
                <a:gd name="T12" fmla="*/ 7 w 7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7" y="6"/>
                  </a:moveTo>
                  <a:cubicBezTo>
                    <a:pt x="7" y="6"/>
                    <a:pt x="7" y="7"/>
                    <a:pt x="7" y="7"/>
                  </a:cubicBezTo>
                  <a:cubicBezTo>
                    <a:pt x="6" y="8"/>
                    <a:pt x="6" y="8"/>
                    <a:pt x="5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78">
              <a:extLst>
                <a:ext uri="{FF2B5EF4-FFF2-40B4-BE49-F238E27FC236}">
                  <a16:creationId xmlns:a16="http://schemas.microsoft.com/office/drawing/2014/main" xmlns="" id="{D1AAAB29-D7BC-48C0-9081-CFCFDFB52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2978151"/>
              <a:ext cx="222250" cy="55563"/>
            </a:xfrm>
            <a:custGeom>
              <a:avLst/>
              <a:gdLst>
                <a:gd name="T0" fmla="*/ 39 w 40"/>
                <a:gd name="T1" fmla="*/ 8 h 10"/>
                <a:gd name="T2" fmla="*/ 39 w 40"/>
                <a:gd name="T3" fmla="*/ 9 h 10"/>
                <a:gd name="T4" fmla="*/ 38 w 40"/>
                <a:gd name="T5" fmla="*/ 9 h 10"/>
                <a:gd name="T6" fmla="*/ 20 w 40"/>
                <a:gd name="T7" fmla="*/ 2 h 10"/>
                <a:gd name="T8" fmla="*/ 2 w 40"/>
                <a:gd name="T9" fmla="*/ 9 h 10"/>
                <a:gd name="T10" fmla="*/ 0 w 40"/>
                <a:gd name="T11" fmla="*/ 9 h 10"/>
                <a:gd name="T12" fmla="*/ 0 w 40"/>
                <a:gd name="T13" fmla="*/ 8 h 10"/>
                <a:gd name="T14" fmla="*/ 20 w 40"/>
                <a:gd name="T15" fmla="*/ 0 h 10"/>
                <a:gd name="T16" fmla="*/ 39 w 40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0">
                  <a:moveTo>
                    <a:pt x="39" y="8"/>
                  </a:moveTo>
                  <a:cubicBezTo>
                    <a:pt x="40" y="8"/>
                    <a:pt x="40" y="9"/>
                    <a:pt x="39" y="9"/>
                  </a:cubicBezTo>
                  <a:cubicBezTo>
                    <a:pt x="39" y="10"/>
                    <a:pt x="38" y="10"/>
                    <a:pt x="38" y="9"/>
                  </a:cubicBezTo>
                  <a:cubicBezTo>
                    <a:pt x="33" y="4"/>
                    <a:pt x="26" y="2"/>
                    <a:pt x="20" y="2"/>
                  </a:cubicBezTo>
                  <a:cubicBezTo>
                    <a:pt x="13" y="2"/>
                    <a:pt x="7" y="4"/>
                    <a:pt x="2" y="9"/>
                  </a:cubicBezTo>
                  <a:cubicBezTo>
                    <a:pt x="1" y="10"/>
                    <a:pt x="1" y="10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6" y="3"/>
                    <a:pt x="13" y="0"/>
                    <a:pt x="20" y="0"/>
                  </a:cubicBezTo>
                  <a:cubicBezTo>
                    <a:pt x="27" y="0"/>
                    <a:pt x="34" y="3"/>
                    <a:pt x="39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9">
              <a:extLst>
                <a:ext uri="{FF2B5EF4-FFF2-40B4-BE49-F238E27FC236}">
                  <a16:creationId xmlns:a16="http://schemas.microsoft.com/office/drawing/2014/main" xmlns="" id="{6593C713-9C77-4C2C-968B-CA5614A1D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2960688"/>
              <a:ext cx="38100" cy="39688"/>
            </a:xfrm>
            <a:custGeom>
              <a:avLst/>
              <a:gdLst>
                <a:gd name="T0" fmla="*/ 6 w 7"/>
                <a:gd name="T1" fmla="*/ 0 h 7"/>
                <a:gd name="T2" fmla="*/ 7 w 7"/>
                <a:gd name="T3" fmla="*/ 0 h 7"/>
                <a:gd name="T4" fmla="*/ 7 w 7"/>
                <a:gd name="T5" fmla="*/ 2 h 7"/>
                <a:gd name="T6" fmla="*/ 2 w 7"/>
                <a:gd name="T7" fmla="*/ 7 h 7"/>
                <a:gd name="T8" fmla="*/ 0 w 7"/>
                <a:gd name="T9" fmla="*/ 7 h 7"/>
                <a:gd name="T10" fmla="*/ 0 w 7"/>
                <a:gd name="T11" fmla="*/ 6 h 7"/>
                <a:gd name="T12" fmla="*/ 6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6" y="0"/>
                    <a:pt x="7" y="0"/>
                    <a:pt x="7" y="0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80">
              <a:extLst>
                <a:ext uri="{FF2B5EF4-FFF2-40B4-BE49-F238E27FC236}">
                  <a16:creationId xmlns:a16="http://schemas.microsoft.com/office/drawing/2014/main" xmlns="" id="{4CC88729-6410-440F-BD2B-7B79E52B6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2933701"/>
              <a:ext cx="279400" cy="66675"/>
            </a:xfrm>
            <a:custGeom>
              <a:avLst/>
              <a:gdLst>
                <a:gd name="T0" fmla="*/ 1 w 50"/>
                <a:gd name="T1" fmla="*/ 12 h 12"/>
                <a:gd name="T2" fmla="*/ 0 w 50"/>
                <a:gd name="T3" fmla="*/ 12 h 12"/>
                <a:gd name="T4" fmla="*/ 0 w 50"/>
                <a:gd name="T5" fmla="*/ 11 h 12"/>
                <a:gd name="T6" fmla="*/ 25 w 50"/>
                <a:gd name="T7" fmla="*/ 0 h 12"/>
                <a:gd name="T8" fmla="*/ 50 w 50"/>
                <a:gd name="T9" fmla="*/ 11 h 12"/>
                <a:gd name="T10" fmla="*/ 50 w 50"/>
                <a:gd name="T11" fmla="*/ 12 h 12"/>
                <a:gd name="T12" fmla="*/ 48 w 50"/>
                <a:gd name="T13" fmla="*/ 12 h 12"/>
                <a:gd name="T14" fmla="*/ 25 w 50"/>
                <a:gd name="T15" fmla="*/ 2 h 12"/>
                <a:gd name="T16" fmla="*/ 1 w 50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2">
                  <a:moveTo>
                    <a:pt x="1" y="12"/>
                  </a:moveTo>
                  <a:cubicBezTo>
                    <a:pt x="1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4"/>
                    <a:pt x="16" y="0"/>
                    <a:pt x="25" y="0"/>
                  </a:cubicBezTo>
                  <a:cubicBezTo>
                    <a:pt x="34" y="0"/>
                    <a:pt x="43" y="4"/>
                    <a:pt x="50" y="11"/>
                  </a:cubicBezTo>
                  <a:cubicBezTo>
                    <a:pt x="50" y="11"/>
                    <a:pt x="50" y="11"/>
                    <a:pt x="50" y="12"/>
                  </a:cubicBezTo>
                  <a:cubicBezTo>
                    <a:pt x="49" y="12"/>
                    <a:pt x="49" y="12"/>
                    <a:pt x="48" y="12"/>
                  </a:cubicBezTo>
                  <a:cubicBezTo>
                    <a:pt x="42" y="5"/>
                    <a:pt x="33" y="2"/>
                    <a:pt x="25" y="2"/>
                  </a:cubicBezTo>
                  <a:cubicBezTo>
                    <a:pt x="16" y="2"/>
                    <a:pt x="8" y="5"/>
                    <a:pt x="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81">
              <a:extLst>
                <a:ext uri="{FF2B5EF4-FFF2-40B4-BE49-F238E27FC236}">
                  <a16:creationId xmlns:a16="http://schemas.microsoft.com/office/drawing/2014/main" xmlns="" id="{021CA284-3988-4345-8FAA-3F0AB20C2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0" y="2894013"/>
              <a:ext cx="333375" cy="77788"/>
            </a:xfrm>
            <a:custGeom>
              <a:avLst/>
              <a:gdLst>
                <a:gd name="T0" fmla="*/ 60 w 60"/>
                <a:gd name="T1" fmla="*/ 12 h 14"/>
                <a:gd name="T2" fmla="*/ 60 w 60"/>
                <a:gd name="T3" fmla="*/ 13 h 14"/>
                <a:gd name="T4" fmla="*/ 59 w 60"/>
                <a:gd name="T5" fmla="*/ 13 h 14"/>
                <a:gd name="T6" fmla="*/ 30 w 60"/>
                <a:gd name="T7" fmla="*/ 2 h 14"/>
                <a:gd name="T8" fmla="*/ 1 w 60"/>
                <a:gd name="T9" fmla="*/ 13 h 14"/>
                <a:gd name="T10" fmla="*/ 0 w 60"/>
                <a:gd name="T11" fmla="*/ 13 h 14"/>
                <a:gd name="T12" fmla="*/ 0 w 60"/>
                <a:gd name="T13" fmla="*/ 12 h 14"/>
                <a:gd name="T14" fmla="*/ 30 w 60"/>
                <a:gd name="T15" fmla="*/ 0 h 14"/>
                <a:gd name="T16" fmla="*/ 60 w 60"/>
                <a:gd name="T17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4">
                  <a:moveTo>
                    <a:pt x="60" y="12"/>
                  </a:moveTo>
                  <a:cubicBezTo>
                    <a:pt x="60" y="13"/>
                    <a:pt x="60" y="13"/>
                    <a:pt x="60" y="13"/>
                  </a:cubicBezTo>
                  <a:cubicBezTo>
                    <a:pt x="60" y="14"/>
                    <a:pt x="59" y="14"/>
                    <a:pt x="59" y="13"/>
                  </a:cubicBezTo>
                  <a:cubicBezTo>
                    <a:pt x="51" y="6"/>
                    <a:pt x="40" y="2"/>
                    <a:pt x="30" y="2"/>
                  </a:cubicBezTo>
                  <a:cubicBezTo>
                    <a:pt x="20" y="1"/>
                    <a:pt x="9" y="5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8" y="4"/>
                    <a:pt x="19" y="0"/>
                    <a:pt x="30" y="0"/>
                  </a:cubicBezTo>
                  <a:cubicBezTo>
                    <a:pt x="41" y="0"/>
                    <a:pt x="52" y="4"/>
                    <a:pt x="6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18A1EDD3-3800-41D1-B906-469EEBA92482}"/>
              </a:ext>
            </a:extLst>
          </p:cNvPr>
          <p:cNvGrpSpPr/>
          <p:nvPr/>
        </p:nvGrpSpPr>
        <p:grpSpPr>
          <a:xfrm>
            <a:off x="6904038" y="3032126"/>
            <a:ext cx="339725" cy="227013"/>
            <a:chOff x="6904038" y="2955926"/>
            <a:chExt cx="339725" cy="227013"/>
          </a:xfrm>
          <a:solidFill>
            <a:schemeClr val="tx1"/>
          </a:solidFill>
        </p:grpSpPr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xmlns="" id="{BC276144-454A-420E-8FDD-9753EA6A2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038" y="3055938"/>
              <a:ext cx="73025" cy="127000"/>
            </a:xfrm>
            <a:custGeom>
              <a:avLst/>
              <a:gdLst>
                <a:gd name="T0" fmla="*/ 12 w 13"/>
                <a:gd name="T1" fmla="*/ 21 h 23"/>
                <a:gd name="T2" fmla="*/ 13 w 13"/>
                <a:gd name="T3" fmla="*/ 22 h 23"/>
                <a:gd name="T4" fmla="*/ 12 w 13"/>
                <a:gd name="T5" fmla="*/ 23 h 23"/>
                <a:gd name="T6" fmla="*/ 4 w 13"/>
                <a:gd name="T7" fmla="*/ 19 h 23"/>
                <a:gd name="T8" fmla="*/ 0 w 13"/>
                <a:gd name="T9" fmla="*/ 11 h 23"/>
                <a:gd name="T10" fmla="*/ 3 w 13"/>
                <a:gd name="T11" fmla="*/ 3 h 23"/>
                <a:gd name="T12" fmla="*/ 11 w 13"/>
                <a:gd name="T13" fmla="*/ 0 h 23"/>
                <a:gd name="T14" fmla="*/ 12 w 13"/>
                <a:gd name="T15" fmla="*/ 1 h 23"/>
                <a:gd name="T16" fmla="*/ 11 w 13"/>
                <a:gd name="T17" fmla="*/ 2 h 23"/>
                <a:gd name="T18" fmla="*/ 5 w 13"/>
                <a:gd name="T19" fmla="*/ 5 h 23"/>
                <a:gd name="T20" fmla="*/ 2 w 13"/>
                <a:gd name="T21" fmla="*/ 11 h 23"/>
                <a:gd name="T22" fmla="*/ 5 w 13"/>
                <a:gd name="T23" fmla="*/ 18 h 23"/>
                <a:gd name="T24" fmla="*/ 12 w 13"/>
                <a:gd name="T25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3">
                  <a:moveTo>
                    <a:pt x="12" y="21"/>
                  </a:moveTo>
                  <a:cubicBezTo>
                    <a:pt x="12" y="21"/>
                    <a:pt x="13" y="21"/>
                    <a:pt x="13" y="22"/>
                  </a:cubicBezTo>
                  <a:cubicBezTo>
                    <a:pt x="13" y="22"/>
                    <a:pt x="12" y="23"/>
                    <a:pt x="12" y="23"/>
                  </a:cubicBezTo>
                  <a:cubicBezTo>
                    <a:pt x="8" y="23"/>
                    <a:pt x="6" y="21"/>
                    <a:pt x="4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"/>
                    <a:pt x="11" y="2"/>
                    <a:pt x="11" y="2"/>
                  </a:cubicBezTo>
                  <a:cubicBezTo>
                    <a:pt x="8" y="2"/>
                    <a:pt x="6" y="3"/>
                    <a:pt x="5" y="5"/>
                  </a:cubicBezTo>
                  <a:cubicBezTo>
                    <a:pt x="3" y="6"/>
                    <a:pt x="2" y="9"/>
                    <a:pt x="2" y="11"/>
                  </a:cubicBezTo>
                  <a:cubicBezTo>
                    <a:pt x="2" y="14"/>
                    <a:pt x="3" y="16"/>
                    <a:pt x="5" y="18"/>
                  </a:cubicBezTo>
                  <a:cubicBezTo>
                    <a:pt x="7" y="20"/>
                    <a:pt x="9" y="21"/>
                    <a:pt x="12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xmlns="" id="{6F216C9F-9D9F-4E08-8DD0-596A8A915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9600" y="3171826"/>
              <a:ext cx="211138" cy="11113"/>
            </a:xfrm>
            <a:custGeom>
              <a:avLst/>
              <a:gdLst>
                <a:gd name="T0" fmla="*/ 37 w 38"/>
                <a:gd name="T1" fmla="*/ 0 h 2"/>
                <a:gd name="T2" fmla="*/ 38 w 38"/>
                <a:gd name="T3" fmla="*/ 1 h 2"/>
                <a:gd name="T4" fmla="*/ 37 w 38"/>
                <a:gd name="T5" fmla="*/ 2 h 2"/>
                <a:gd name="T6" fmla="*/ 1 w 38"/>
                <a:gd name="T7" fmla="*/ 2 h 2"/>
                <a:gd name="T8" fmla="*/ 0 w 38"/>
                <a:gd name="T9" fmla="*/ 1 h 2"/>
                <a:gd name="T10" fmla="*/ 1 w 38"/>
                <a:gd name="T11" fmla="*/ 0 h 2"/>
                <a:gd name="T12" fmla="*/ 37 w 3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">
                  <a:moveTo>
                    <a:pt x="37" y="0"/>
                  </a:moveTo>
                  <a:cubicBezTo>
                    <a:pt x="37" y="0"/>
                    <a:pt x="38" y="0"/>
                    <a:pt x="38" y="1"/>
                  </a:cubicBezTo>
                  <a:cubicBezTo>
                    <a:pt x="38" y="1"/>
                    <a:pt x="37" y="2"/>
                    <a:pt x="3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xmlns="" id="{10199532-B0F5-491C-9A5B-FF1AD905A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838" y="3055938"/>
              <a:ext cx="55563" cy="22225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3 h 4"/>
                <a:gd name="T4" fmla="*/ 8 w 10"/>
                <a:gd name="T5" fmla="*/ 3 h 4"/>
                <a:gd name="T6" fmla="*/ 6 w 10"/>
                <a:gd name="T7" fmla="*/ 2 h 4"/>
                <a:gd name="T8" fmla="*/ 6 w 10"/>
                <a:gd name="T9" fmla="*/ 2 h 4"/>
                <a:gd name="T10" fmla="*/ 5 w 10"/>
                <a:gd name="T11" fmla="*/ 2 h 4"/>
                <a:gd name="T12" fmla="*/ 3 w 10"/>
                <a:gd name="T13" fmla="*/ 2 h 4"/>
                <a:gd name="T14" fmla="*/ 1 w 10"/>
                <a:gd name="T15" fmla="*/ 2 h 4"/>
                <a:gd name="T16" fmla="*/ 0 w 10"/>
                <a:gd name="T17" fmla="*/ 1 h 4"/>
                <a:gd name="T18" fmla="*/ 1 w 10"/>
                <a:gd name="T19" fmla="*/ 0 h 4"/>
                <a:gd name="T20" fmla="*/ 3 w 10"/>
                <a:gd name="T21" fmla="*/ 0 h 4"/>
                <a:gd name="T22" fmla="*/ 5 w 10"/>
                <a:gd name="T23" fmla="*/ 0 h 4"/>
                <a:gd name="T24" fmla="*/ 7 w 10"/>
                <a:gd name="T25" fmla="*/ 1 h 4"/>
                <a:gd name="T26" fmla="*/ 7 w 10"/>
                <a:gd name="T27" fmla="*/ 1 h 4"/>
                <a:gd name="T28" fmla="*/ 7 w 10"/>
                <a:gd name="T29" fmla="*/ 1 h 4"/>
                <a:gd name="T30" fmla="*/ 9 w 10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10" y="3"/>
                    <a:pt x="9" y="3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8" y="3"/>
                    <a:pt x="7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9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85">
              <a:extLst>
                <a:ext uri="{FF2B5EF4-FFF2-40B4-BE49-F238E27FC236}">
                  <a16:creationId xmlns:a16="http://schemas.microsoft.com/office/drawing/2014/main" xmlns="" id="{67F296F8-04B1-4A4C-B7E2-9CA470D43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7375" y="3082926"/>
              <a:ext cx="33338" cy="39688"/>
            </a:xfrm>
            <a:custGeom>
              <a:avLst/>
              <a:gdLst>
                <a:gd name="T0" fmla="*/ 2 w 6"/>
                <a:gd name="T1" fmla="*/ 6 h 7"/>
                <a:gd name="T2" fmla="*/ 1 w 6"/>
                <a:gd name="T3" fmla="*/ 7 h 7"/>
                <a:gd name="T4" fmla="*/ 0 w 6"/>
                <a:gd name="T5" fmla="*/ 6 h 7"/>
                <a:gd name="T6" fmla="*/ 0 w 6"/>
                <a:gd name="T7" fmla="*/ 5 h 7"/>
                <a:gd name="T8" fmla="*/ 0 w 6"/>
                <a:gd name="T9" fmla="*/ 5 h 7"/>
                <a:gd name="T10" fmla="*/ 0 w 6"/>
                <a:gd name="T11" fmla="*/ 4 h 7"/>
                <a:gd name="T12" fmla="*/ 1 w 6"/>
                <a:gd name="T13" fmla="*/ 3 h 7"/>
                <a:gd name="T14" fmla="*/ 1 w 6"/>
                <a:gd name="T15" fmla="*/ 3 h 7"/>
                <a:gd name="T16" fmla="*/ 2 w 6"/>
                <a:gd name="T17" fmla="*/ 2 h 7"/>
                <a:gd name="T18" fmla="*/ 3 w 6"/>
                <a:gd name="T19" fmla="*/ 1 h 7"/>
                <a:gd name="T20" fmla="*/ 3 w 6"/>
                <a:gd name="T21" fmla="*/ 1 h 7"/>
                <a:gd name="T22" fmla="*/ 3 w 6"/>
                <a:gd name="T23" fmla="*/ 1 h 7"/>
                <a:gd name="T24" fmla="*/ 3 w 6"/>
                <a:gd name="T25" fmla="*/ 1 h 7"/>
                <a:gd name="T26" fmla="*/ 4 w 6"/>
                <a:gd name="T27" fmla="*/ 1 h 7"/>
                <a:gd name="T28" fmla="*/ 5 w 6"/>
                <a:gd name="T29" fmla="*/ 0 h 7"/>
                <a:gd name="T30" fmla="*/ 6 w 6"/>
                <a:gd name="T31" fmla="*/ 1 h 7"/>
                <a:gd name="T32" fmla="*/ 5 w 6"/>
                <a:gd name="T33" fmla="*/ 2 h 7"/>
                <a:gd name="T34" fmla="*/ 5 w 6"/>
                <a:gd name="T35" fmla="*/ 2 h 7"/>
                <a:gd name="T36" fmla="*/ 4 w 6"/>
                <a:gd name="T37" fmla="*/ 3 h 7"/>
                <a:gd name="T38" fmla="*/ 4 w 6"/>
                <a:gd name="T39" fmla="*/ 3 h 7"/>
                <a:gd name="T40" fmla="*/ 4 w 6"/>
                <a:gd name="T41" fmla="*/ 3 h 7"/>
                <a:gd name="T42" fmla="*/ 3 w 6"/>
                <a:gd name="T43" fmla="*/ 3 h 7"/>
                <a:gd name="T44" fmla="*/ 3 w 6"/>
                <a:gd name="T45" fmla="*/ 4 h 7"/>
                <a:gd name="T46" fmla="*/ 3 w 6"/>
                <a:gd name="T47" fmla="*/ 4 h 7"/>
                <a:gd name="T48" fmla="*/ 2 w 6"/>
                <a:gd name="T49" fmla="*/ 5 h 7"/>
                <a:gd name="T50" fmla="*/ 2 w 6"/>
                <a:gd name="T51" fmla="*/ 5 h 7"/>
                <a:gd name="T52" fmla="*/ 2 w 6"/>
                <a:gd name="T53" fmla="*/ 5 h 7"/>
                <a:gd name="T54" fmla="*/ 2 w 6"/>
                <a:gd name="T55" fmla="*/ 5 h 7"/>
                <a:gd name="T56" fmla="*/ 2 w 6"/>
                <a:gd name="T5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7"/>
                    <a:pt x="2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86">
              <a:extLst>
                <a:ext uri="{FF2B5EF4-FFF2-40B4-BE49-F238E27FC236}">
                  <a16:creationId xmlns:a16="http://schemas.microsoft.com/office/drawing/2014/main" xmlns="" id="{CD350071-6726-49CE-A97D-87359F087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063" y="3022601"/>
              <a:ext cx="139700" cy="160338"/>
            </a:xfrm>
            <a:custGeom>
              <a:avLst/>
              <a:gdLst>
                <a:gd name="T0" fmla="*/ 11 w 25"/>
                <a:gd name="T1" fmla="*/ 29 h 29"/>
                <a:gd name="T2" fmla="*/ 10 w 25"/>
                <a:gd name="T3" fmla="*/ 28 h 29"/>
                <a:gd name="T4" fmla="*/ 11 w 25"/>
                <a:gd name="T5" fmla="*/ 27 h 29"/>
                <a:gd name="T6" fmla="*/ 13 w 25"/>
                <a:gd name="T7" fmla="*/ 26 h 29"/>
                <a:gd name="T8" fmla="*/ 16 w 25"/>
                <a:gd name="T9" fmla="*/ 26 h 29"/>
                <a:gd name="T10" fmla="*/ 18 w 25"/>
                <a:gd name="T11" fmla="*/ 25 h 29"/>
                <a:gd name="T12" fmla="*/ 20 w 25"/>
                <a:gd name="T13" fmla="*/ 23 h 29"/>
                <a:gd name="T14" fmla="*/ 21 w 25"/>
                <a:gd name="T15" fmla="*/ 21 h 29"/>
                <a:gd name="T16" fmla="*/ 22 w 25"/>
                <a:gd name="T17" fmla="*/ 19 h 29"/>
                <a:gd name="T18" fmla="*/ 23 w 25"/>
                <a:gd name="T19" fmla="*/ 17 h 29"/>
                <a:gd name="T20" fmla="*/ 23 w 25"/>
                <a:gd name="T21" fmla="*/ 14 h 29"/>
                <a:gd name="T22" fmla="*/ 23 w 25"/>
                <a:gd name="T23" fmla="*/ 12 h 29"/>
                <a:gd name="T24" fmla="*/ 22 w 25"/>
                <a:gd name="T25" fmla="*/ 9 h 29"/>
                <a:gd name="T26" fmla="*/ 21 w 25"/>
                <a:gd name="T27" fmla="*/ 7 h 29"/>
                <a:gd name="T28" fmla="*/ 20 w 25"/>
                <a:gd name="T29" fmla="*/ 6 h 29"/>
                <a:gd name="T30" fmla="*/ 18 w 25"/>
                <a:gd name="T31" fmla="*/ 4 h 29"/>
                <a:gd name="T32" fmla="*/ 16 w 25"/>
                <a:gd name="T33" fmla="*/ 3 h 29"/>
                <a:gd name="T34" fmla="*/ 13 w 25"/>
                <a:gd name="T35" fmla="*/ 2 h 29"/>
                <a:gd name="T36" fmla="*/ 11 w 25"/>
                <a:gd name="T37" fmla="*/ 2 h 29"/>
                <a:gd name="T38" fmla="*/ 8 w 25"/>
                <a:gd name="T39" fmla="*/ 2 h 29"/>
                <a:gd name="T40" fmla="*/ 6 w 25"/>
                <a:gd name="T41" fmla="*/ 3 h 29"/>
                <a:gd name="T42" fmla="*/ 4 w 25"/>
                <a:gd name="T43" fmla="*/ 4 h 29"/>
                <a:gd name="T44" fmla="*/ 2 w 25"/>
                <a:gd name="T45" fmla="*/ 6 h 29"/>
                <a:gd name="T46" fmla="*/ 1 w 25"/>
                <a:gd name="T47" fmla="*/ 6 h 29"/>
                <a:gd name="T48" fmla="*/ 1 w 25"/>
                <a:gd name="T49" fmla="*/ 4 h 29"/>
                <a:gd name="T50" fmla="*/ 3 w 25"/>
                <a:gd name="T51" fmla="*/ 2 h 29"/>
                <a:gd name="T52" fmla="*/ 5 w 25"/>
                <a:gd name="T53" fmla="*/ 1 h 29"/>
                <a:gd name="T54" fmla="*/ 8 w 25"/>
                <a:gd name="T55" fmla="*/ 0 h 29"/>
                <a:gd name="T56" fmla="*/ 11 w 25"/>
                <a:gd name="T57" fmla="*/ 0 h 29"/>
                <a:gd name="T58" fmla="*/ 14 w 25"/>
                <a:gd name="T59" fmla="*/ 0 h 29"/>
                <a:gd name="T60" fmla="*/ 17 w 25"/>
                <a:gd name="T61" fmla="*/ 1 h 29"/>
                <a:gd name="T62" fmla="*/ 19 w 25"/>
                <a:gd name="T63" fmla="*/ 2 h 29"/>
                <a:gd name="T64" fmla="*/ 21 w 25"/>
                <a:gd name="T65" fmla="*/ 4 h 29"/>
                <a:gd name="T66" fmla="*/ 23 w 25"/>
                <a:gd name="T67" fmla="*/ 6 h 29"/>
                <a:gd name="T68" fmla="*/ 24 w 25"/>
                <a:gd name="T69" fmla="*/ 9 h 29"/>
                <a:gd name="T70" fmla="*/ 25 w 25"/>
                <a:gd name="T71" fmla="*/ 11 h 29"/>
                <a:gd name="T72" fmla="*/ 25 w 25"/>
                <a:gd name="T73" fmla="*/ 14 h 29"/>
                <a:gd name="T74" fmla="*/ 25 w 25"/>
                <a:gd name="T75" fmla="*/ 17 h 29"/>
                <a:gd name="T76" fmla="*/ 24 w 25"/>
                <a:gd name="T77" fmla="*/ 20 h 29"/>
                <a:gd name="T78" fmla="*/ 23 w 25"/>
                <a:gd name="T79" fmla="*/ 22 h 29"/>
                <a:gd name="T80" fmla="*/ 21 w 25"/>
                <a:gd name="T81" fmla="*/ 24 h 29"/>
                <a:gd name="T82" fmla="*/ 19 w 25"/>
                <a:gd name="T83" fmla="*/ 26 h 29"/>
                <a:gd name="T84" fmla="*/ 17 w 25"/>
                <a:gd name="T85" fmla="*/ 27 h 29"/>
                <a:gd name="T86" fmla="*/ 14 w 25"/>
                <a:gd name="T87" fmla="*/ 28 h 29"/>
                <a:gd name="T88" fmla="*/ 11 w 25"/>
                <a:gd name="T8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9">
                  <a:moveTo>
                    <a:pt x="11" y="29"/>
                  </a:moveTo>
                  <a:cubicBezTo>
                    <a:pt x="10" y="29"/>
                    <a:pt x="10" y="28"/>
                    <a:pt x="10" y="28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2" y="27"/>
                    <a:pt x="13" y="27"/>
                    <a:pt x="13" y="26"/>
                  </a:cubicBezTo>
                  <a:cubicBezTo>
                    <a:pt x="14" y="26"/>
                    <a:pt x="15" y="26"/>
                    <a:pt x="16" y="26"/>
                  </a:cubicBezTo>
                  <a:cubicBezTo>
                    <a:pt x="17" y="25"/>
                    <a:pt x="17" y="25"/>
                    <a:pt x="18" y="25"/>
                  </a:cubicBezTo>
                  <a:cubicBezTo>
                    <a:pt x="19" y="24"/>
                    <a:pt x="19" y="24"/>
                    <a:pt x="20" y="23"/>
                  </a:cubicBezTo>
                  <a:cubicBezTo>
                    <a:pt x="20" y="22"/>
                    <a:pt x="21" y="22"/>
                    <a:pt x="21" y="21"/>
                  </a:cubicBezTo>
                  <a:cubicBezTo>
                    <a:pt x="22" y="21"/>
                    <a:pt x="22" y="20"/>
                    <a:pt x="22" y="19"/>
                  </a:cubicBezTo>
                  <a:cubicBezTo>
                    <a:pt x="23" y="18"/>
                    <a:pt x="23" y="18"/>
                    <a:pt x="23" y="17"/>
                  </a:cubicBezTo>
                  <a:cubicBezTo>
                    <a:pt x="23" y="16"/>
                    <a:pt x="23" y="15"/>
                    <a:pt x="23" y="14"/>
                  </a:cubicBezTo>
                  <a:cubicBezTo>
                    <a:pt x="23" y="13"/>
                    <a:pt x="23" y="13"/>
                    <a:pt x="23" y="12"/>
                  </a:cubicBezTo>
                  <a:cubicBezTo>
                    <a:pt x="23" y="11"/>
                    <a:pt x="23" y="10"/>
                    <a:pt x="22" y="9"/>
                  </a:cubicBezTo>
                  <a:cubicBezTo>
                    <a:pt x="22" y="9"/>
                    <a:pt x="22" y="8"/>
                    <a:pt x="21" y="7"/>
                  </a:cubicBezTo>
                  <a:cubicBezTo>
                    <a:pt x="21" y="7"/>
                    <a:pt x="20" y="6"/>
                    <a:pt x="20" y="6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7" y="4"/>
                    <a:pt x="17" y="3"/>
                    <a:pt x="16" y="3"/>
                  </a:cubicBezTo>
                  <a:cubicBezTo>
                    <a:pt x="15" y="3"/>
                    <a:pt x="14" y="2"/>
                    <a:pt x="13" y="2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3" y="4"/>
                    <a:pt x="3" y="5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0" y="5"/>
                    <a:pt x="0" y="5"/>
                    <a:pt x="1" y="4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4" y="2"/>
                    <a:pt x="5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5" y="0"/>
                    <a:pt x="16" y="1"/>
                    <a:pt x="17" y="1"/>
                  </a:cubicBezTo>
                  <a:cubicBezTo>
                    <a:pt x="17" y="1"/>
                    <a:pt x="18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2" y="5"/>
                    <a:pt x="22" y="6"/>
                    <a:pt x="23" y="6"/>
                  </a:cubicBezTo>
                  <a:cubicBezTo>
                    <a:pt x="23" y="7"/>
                    <a:pt x="24" y="8"/>
                    <a:pt x="24" y="9"/>
                  </a:cubicBezTo>
                  <a:cubicBezTo>
                    <a:pt x="25" y="10"/>
                    <a:pt x="25" y="10"/>
                    <a:pt x="25" y="11"/>
                  </a:cubicBezTo>
                  <a:cubicBezTo>
                    <a:pt x="25" y="12"/>
                    <a:pt x="25" y="13"/>
                    <a:pt x="25" y="14"/>
                  </a:cubicBezTo>
                  <a:cubicBezTo>
                    <a:pt x="25" y="15"/>
                    <a:pt x="25" y="16"/>
                    <a:pt x="25" y="17"/>
                  </a:cubicBezTo>
                  <a:cubicBezTo>
                    <a:pt x="25" y="18"/>
                    <a:pt x="25" y="19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2" y="23"/>
                    <a:pt x="22" y="24"/>
                    <a:pt x="21" y="24"/>
                  </a:cubicBezTo>
                  <a:cubicBezTo>
                    <a:pt x="20" y="25"/>
                    <a:pt x="20" y="26"/>
                    <a:pt x="19" y="26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6" y="28"/>
                    <a:pt x="15" y="28"/>
                    <a:pt x="14" y="28"/>
                  </a:cubicBezTo>
                  <a:cubicBezTo>
                    <a:pt x="13" y="29"/>
                    <a:pt x="12" y="29"/>
                    <a:pt x="11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87">
              <a:extLst>
                <a:ext uri="{FF2B5EF4-FFF2-40B4-BE49-F238E27FC236}">
                  <a16:creationId xmlns:a16="http://schemas.microsoft.com/office/drawing/2014/main" xmlns="" id="{99704868-526B-436A-BA17-831F85E7C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2955926"/>
              <a:ext cx="193675" cy="77788"/>
            </a:xfrm>
            <a:custGeom>
              <a:avLst/>
              <a:gdLst>
                <a:gd name="T0" fmla="*/ 34 w 35"/>
                <a:gd name="T1" fmla="*/ 8 h 14"/>
                <a:gd name="T2" fmla="*/ 34 w 35"/>
                <a:gd name="T3" fmla="*/ 9 h 14"/>
                <a:gd name="T4" fmla="*/ 33 w 35"/>
                <a:gd name="T5" fmla="*/ 9 h 14"/>
                <a:gd name="T6" fmla="*/ 26 w 35"/>
                <a:gd name="T7" fmla="*/ 4 h 14"/>
                <a:gd name="T8" fmla="*/ 19 w 35"/>
                <a:gd name="T9" fmla="*/ 2 h 14"/>
                <a:gd name="T10" fmla="*/ 9 w 35"/>
                <a:gd name="T11" fmla="*/ 5 h 14"/>
                <a:gd name="T12" fmla="*/ 2 w 35"/>
                <a:gd name="T13" fmla="*/ 13 h 14"/>
                <a:gd name="T14" fmla="*/ 1 w 35"/>
                <a:gd name="T15" fmla="*/ 14 h 14"/>
                <a:gd name="T16" fmla="*/ 0 w 35"/>
                <a:gd name="T17" fmla="*/ 13 h 14"/>
                <a:gd name="T18" fmla="*/ 8 w 35"/>
                <a:gd name="T19" fmla="*/ 4 h 14"/>
                <a:gd name="T20" fmla="*/ 19 w 35"/>
                <a:gd name="T21" fmla="*/ 0 h 14"/>
                <a:gd name="T22" fmla="*/ 27 w 35"/>
                <a:gd name="T23" fmla="*/ 2 h 14"/>
                <a:gd name="T24" fmla="*/ 34 w 35"/>
                <a:gd name="T2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4">
                  <a:moveTo>
                    <a:pt x="34" y="8"/>
                  </a:moveTo>
                  <a:cubicBezTo>
                    <a:pt x="35" y="8"/>
                    <a:pt x="35" y="9"/>
                    <a:pt x="34" y="9"/>
                  </a:cubicBezTo>
                  <a:cubicBezTo>
                    <a:pt x="34" y="9"/>
                    <a:pt x="33" y="9"/>
                    <a:pt x="33" y="9"/>
                  </a:cubicBezTo>
                  <a:cubicBezTo>
                    <a:pt x="31" y="7"/>
                    <a:pt x="29" y="5"/>
                    <a:pt x="26" y="4"/>
                  </a:cubicBezTo>
                  <a:cubicBezTo>
                    <a:pt x="24" y="3"/>
                    <a:pt x="21" y="2"/>
                    <a:pt x="19" y="2"/>
                  </a:cubicBezTo>
                  <a:cubicBezTo>
                    <a:pt x="15" y="2"/>
                    <a:pt x="12" y="3"/>
                    <a:pt x="9" y="5"/>
                  </a:cubicBezTo>
                  <a:cubicBezTo>
                    <a:pt x="6" y="7"/>
                    <a:pt x="3" y="10"/>
                    <a:pt x="2" y="13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2" y="9"/>
                    <a:pt x="4" y="6"/>
                    <a:pt x="8" y="4"/>
                  </a:cubicBezTo>
                  <a:cubicBezTo>
                    <a:pt x="11" y="2"/>
                    <a:pt x="15" y="0"/>
                    <a:pt x="19" y="0"/>
                  </a:cubicBezTo>
                  <a:cubicBezTo>
                    <a:pt x="22" y="0"/>
                    <a:pt x="25" y="1"/>
                    <a:pt x="27" y="2"/>
                  </a:cubicBezTo>
                  <a:cubicBezTo>
                    <a:pt x="30" y="4"/>
                    <a:pt x="32" y="5"/>
                    <a:pt x="34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88">
              <a:extLst>
                <a:ext uri="{FF2B5EF4-FFF2-40B4-BE49-F238E27FC236}">
                  <a16:creationId xmlns:a16="http://schemas.microsoft.com/office/drawing/2014/main" xmlns="" id="{59A53FF1-866C-4930-AA07-04D7F16A3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625" y="3067051"/>
              <a:ext cx="44450" cy="38100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6 w 8"/>
                <a:gd name="T5" fmla="*/ 6 h 7"/>
                <a:gd name="T6" fmla="*/ 6 w 8"/>
                <a:gd name="T7" fmla="*/ 5 h 7"/>
                <a:gd name="T8" fmla="*/ 5 w 8"/>
                <a:gd name="T9" fmla="*/ 4 h 7"/>
                <a:gd name="T10" fmla="*/ 5 w 8"/>
                <a:gd name="T11" fmla="*/ 4 h 7"/>
                <a:gd name="T12" fmla="*/ 5 w 8"/>
                <a:gd name="T13" fmla="*/ 4 h 7"/>
                <a:gd name="T14" fmla="*/ 4 w 8"/>
                <a:gd name="T15" fmla="*/ 3 h 7"/>
                <a:gd name="T16" fmla="*/ 4 w 8"/>
                <a:gd name="T17" fmla="*/ 2 h 7"/>
                <a:gd name="T18" fmla="*/ 3 w 8"/>
                <a:gd name="T19" fmla="*/ 2 h 7"/>
                <a:gd name="T20" fmla="*/ 2 w 8"/>
                <a:gd name="T21" fmla="*/ 2 h 7"/>
                <a:gd name="T22" fmla="*/ 1 w 8"/>
                <a:gd name="T23" fmla="*/ 2 h 7"/>
                <a:gd name="T24" fmla="*/ 0 w 8"/>
                <a:gd name="T25" fmla="*/ 1 h 7"/>
                <a:gd name="T26" fmla="*/ 1 w 8"/>
                <a:gd name="T27" fmla="*/ 0 h 7"/>
                <a:gd name="T28" fmla="*/ 2 w 8"/>
                <a:gd name="T29" fmla="*/ 0 h 7"/>
                <a:gd name="T30" fmla="*/ 4 w 8"/>
                <a:gd name="T31" fmla="*/ 0 h 7"/>
                <a:gd name="T32" fmla="*/ 5 w 8"/>
                <a:gd name="T33" fmla="*/ 1 h 7"/>
                <a:gd name="T34" fmla="*/ 6 w 8"/>
                <a:gd name="T35" fmla="*/ 2 h 7"/>
                <a:gd name="T36" fmla="*/ 6 w 8"/>
                <a:gd name="T37" fmla="*/ 2 h 7"/>
                <a:gd name="T38" fmla="*/ 6 w 8"/>
                <a:gd name="T39" fmla="*/ 3 h 7"/>
                <a:gd name="T40" fmla="*/ 7 w 8"/>
                <a:gd name="T41" fmla="*/ 4 h 7"/>
                <a:gd name="T42" fmla="*/ 8 w 8"/>
                <a:gd name="T43" fmla="*/ 5 h 7"/>
                <a:gd name="T44" fmla="*/ 8 w 8"/>
                <a:gd name="T4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5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1F42A0F9-3845-4CFE-B082-4F3E10AB0E60}"/>
              </a:ext>
            </a:extLst>
          </p:cNvPr>
          <p:cNvGrpSpPr/>
          <p:nvPr/>
        </p:nvGrpSpPr>
        <p:grpSpPr>
          <a:xfrm>
            <a:off x="9056688" y="3654426"/>
            <a:ext cx="138113" cy="338137"/>
            <a:chOff x="9056688" y="3578226"/>
            <a:chExt cx="138113" cy="338137"/>
          </a:xfrm>
          <a:solidFill>
            <a:schemeClr val="tx1"/>
          </a:solidFill>
        </p:grpSpPr>
        <p:sp>
          <p:nvSpPr>
            <p:cNvPr id="80" name="Freeform 89">
              <a:extLst>
                <a:ext uri="{FF2B5EF4-FFF2-40B4-BE49-F238E27FC236}">
                  <a16:creationId xmlns:a16="http://schemas.microsoft.com/office/drawing/2014/main" xmlns="" id="{36217D7E-1481-4611-A5E6-371D0BA0D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3649663"/>
              <a:ext cx="71438" cy="44450"/>
            </a:xfrm>
            <a:custGeom>
              <a:avLst/>
              <a:gdLst>
                <a:gd name="T0" fmla="*/ 2 w 13"/>
                <a:gd name="T1" fmla="*/ 7 h 8"/>
                <a:gd name="T2" fmla="*/ 1 w 13"/>
                <a:gd name="T3" fmla="*/ 8 h 8"/>
                <a:gd name="T4" fmla="*/ 0 w 13"/>
                <a:gd name="T5" fmla="*/ 7 h 8"/>
                <a:gd name="T6" fmla="*/ 2 w 13"/>
                <a:gd name="T7" fmla="*/ 2 h 8"/>
                <a:gd name="T8" fmla="*/ 2 w 13"/>
                <a:gd name="T9" fmla="*/ 2 h 8"/>
                <a:gd name="T10" fmla="*/ 7 w 13"/>
                <a:gd name="T11" fmla="*/ 0 h 8"/>
                <a:gd name="T12" fmla="*/ 11 w 13"/>
                <a:gd name="T13" fmla="*/ 2 h 8"/>
                <a:gd name="T14" fmla="*/ 11 w 13"/>
                <a:gd name="T15" fmla="*/ 2 h 8"/>
                <a:gd name="T16" fmla="*/ 13 w 13"/>
                <a:gd name="T17" fmla="*/ 7 h 8"/>
                <a:gd name="T18" fmla="*/ 13 w 13"/>
                <a:gd name="T19" fmla="*/ 8 h 8"/>
                <a:gd name="T20" fmla="*/ 12 w 13"/>
                <a:gd name="T21" fmla="*/ 7 h 8"/>
                <a:gd name="T22" fmla="*/ 10 w 13"/>
                <a:gd name="T23" fmla="*/ 3 h 8"/>
                <a:gd name="T24" fmla="*/ 10 w 13"/>
                <a:gd name="T25" fmla="*/ 3 h 8"/>
                <a:gd name="T26" fmla="*/ 10 w 13"/>
                <a:gd name="T27" fmla="*/ 3 h 8"/>
                <a:gd name="T28" fmla="*/ 7 w 13"/>
                <a:gd name="T29" fmla="*/ 2 h 8"/>
                <a:gd name="T30" fmla="*/ 3 w 13"/>
                <a:gd name="T31" fmla="*/ 3 h 8"/>
                <a:gd name="T32" fmla="*/ 3 w 13"/>
                <a:gd name="T33" fmla="*/ 3 h 8"/>
                <a:gd name="T34" fmla="*/ 2 w 13"/>
                <a:gd name="T3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8">
                  <a:moveTo>
                    <a:pt x="2" y="7"/>
                  </a:moveTo>
                  <a:cubicBezTo>
                    <a:pt x="2" y="7"/>
                    <a:pt x="2" y="8"/>
                    <a:pt x="1" y="8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9" y="0"/>
                    <a:pt x="10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3"/>
                    <a:pt x="13" y="5"/>
                    <a:pt x="13" y="7"/>
                  </a:cubicBezTo>
                  <a:cubicBezTo>
                    <a:pt x="13" y="7"/>
                    <a:pt x="13" y="8"/>
                    <a:pt x="13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5"/>
                    <a:pt x="11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90">
              <a:extLst>
                <a:ext uri="{FF2B5EF4-FFF2-40B4-BE49-F238E27FC236}">
                  <a16:creationId xmlns:a16="http://schemas.microsoft.com/office/drawing/2014/main" xmlns="" id="{7D06AD4B-9E30-4697-B16F-BCCB276BA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6700" y="3683001"/>
              <a:ext cx="4763" cy="177800"/>
            </a:xfrm>
            <a:custGeom>
              <a:avLst/>
              <a:gdLst>
                <a:gd name="T0" fmla="*/ 1 w 1"/>
                <a:gd name="T1" fmla="*/ 31 h 32"/>
                <a:gd name="T2" fmla="*/ 1 w 1"/>
                <a:gd name="T3" fmla="*/ 32 h 32"/>
                <a:gd name="T4" fmla="*/ 0 w 1"/>
                <a:gd name="T5" fmla="*/ 31 h 32"/>
                <a:gd name="T6" fmla="*/ 0 w 1"/>
                <a:gd name="T7" fmla="*/ 1 h 32"/>
                <a:gd name="T8" fmla="*/ 1 w 1"/>
                <a:gd name="T9" fmla="*/ 0 h 32"/>
                <a:gd name="T10" fmla="*/ 1 w 1"/>
                <a:gd name="T11" fmla="*/ 1 h 32"/>
                <a:gd name="T12" fmla="*/ 1 w 1"/>
                <a:gd name="T13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2">
                  <a:moveTo>
                    <a:pt x="1" y="31"/>
                  </a:move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91">
              <a:extLst>
                <a:ext uri="{FF2B5EF4-FFF2-40B4-BE49-F238E27FC236}">
                  <a16:creationId xmlns:a16="http://schemas.microsoft.com/office/drawing/2014/main" xmlns="" id="{22B68E8F-7D2A-4C1A-A9D7-E35B30E30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3683001"/>
              <a:ext cx="11113" cy="184150"/>
            </a:xfrm>
            <a:custGeom>
              <a:avLst/>
              <a:gdLst>
                <a:gd name="T0" fmla="*/ 2 w 2"/>
                <a:gd name="T1" fmla="*/ 32 h 33"/>
                <a:gd name="T2" fmla="*/ 1 w 2"/>
                <a:gd name="T3" fmla="*/ 33 h 33"/>
                <a:gd name="T4" fmla="*/ 0 w 2"/>
                <a:gd name="T5" fmla="*/ 32 h 33"/>
                <a:gd name="T6" fmla="*/ 0 w 2"/>
                <a:gd name="T7" fmla="*/ 1 h 33"/>
                <a:gd name="T8" fmla="*/ 1 w 2"/>
                <a:gd name="T9" fmla="*/ 0 h 33"/>
                <a:gd name="T10" fmla="*/ 2 w 2"/>
                <a:gd name="T11" fmla="*/ 1 h 33"/>
                <a:gd name="T12" fmla="*/ 2 w 2"/>
                <a:gd name="T13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3">
                  <a:moveTo>
                    <a:pt x="2" y="32"/>
                  </a:moveTo>
                  <a:cubicBezTo>
                    <a:pt x="2" y="33"/>
                    <a:pt x="2" y="33"/>
                    <a:pt x="1" y="33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2">
              <a:extLst>
                <a:ext uri="{FF2B5EF4-FFF2-40B4-BE49-F238E27FC236}">
                  <a16:creationId xmlns:a16="http://schemas.microsoft.com/office/drawing/2014/main" xmlns="" id="{715BD748-D397-4148-946E-6305FAFDC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0025" y="3856038"/>
              <a:ext cx="104775" cy="60325"/>
            </a:xfrm>
            <a:custGeom>
              <a:avLst/>
              <a:gdLst>
                <a:gd name="T0" fmla="*/ 0 w 19"/>
                <a:gd name="T1" fmla="*/ 1 h 11"/>
                <a:gd name="T2" fmla="*/ 1 w 19"/>
                <a:gd name="T3" fmla="*/ 0 h 11"/>
                <a:gd name="T4" fmla="*/ 2 w 19"/>
                <a:gd name="T5" fmla="*/ 1 h 11"/>
                <a:gd name="T6" fmla="*/ 4 w 19"/>
                <a:gd name="T7" fmla="*/ 7 h 11"/>
                <a:gd name="T8" fmla="*/ 10 w 19"/>
                <a:gd name="T9" fmla="*/ 9 h 11"/>
                <a:gd name="T10" fmla="*/ 15 w 19"/>
                <a:gd name="T11" fmla="*/ 7 h 11"/>
                <a:gd name="T12" fmla="*/ 17 w 19"/>
                <a:gd name="T13" fmla="*/ 1 h 11"/>
                <a:gd name="T14" fmla="*/ 18 w 19"/>
                <a:gd name="T15" fmla="*/ 0 h 11"/>
                <a:gd name="T16" fmla="*/ 19 w 19"/>
                <a:gd name="T17" fmla="*/ 1 h 11"/>
                <a:gd name="T18" fmla="*/ 16 w 19"/>
                <a:gd name="T19" fmla="*/ 8 h 11"/>
                <a:gd name="T20" fmla="*/ 10 w 19"/>
                <a:gd name="T21" fmla="*/ 11 h 11"/>
                <a:gd name="T22" fmla="*/ 3 w 19"/>
                <a:gd name="T23" fmla="*/ 8 h 11"/>
                <a:gd name="T24" fmla="*/ 0 w 19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3"/>
                    <a:pt x="3" y="5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ubicBezTo>
                    <a:pt x="12" y="9"/>
                    <a:pt x="14" y="8"/>
                    <a:pt x="15" y="7"/>
                  </a:cubicBezTo>
                  <a:cubicBezTo>
                    <a:pt x="16" y="5"/>
                    <a:pt x="17" y="3"/>
                    <a:pt x="17" y="1"/>
                  </a:cubicBezTo>
                  <a:cubicBezTo>
                    <a:pt x="17" y="1"/>
                    <a:pt x="18" y="0"/>
                    <a:pt x="18" y="0"/>
                  </a:cubicBezTo>
                  <a:cubicBezTo>
                    <a:pt x="19" y="0"/>
                    <a:pt x="19" y="1"/>
                    <a:pt x="19" y="1"/>
                  </a:cubicBezTo>
                  <a:cubicBezTo>
                    <a:pt x="19" y="4"/>
                    <a:pt x="18" y="6"/>
                    <a:pt x="16" y="8"/>
                  </a:cubicBezTo>
                  <a:cubicBezTo>
                    <a:pt x="15" y="10"/>
                    <a:pt x="12" y="11"/>
                    <a:pt x="10" y="11"/>
                  </a:cubicBezTo>
                  <a:cubicBezTo>
                    <a:pt x="7" y="11"/>
                    <a:pt x="5" y="10"/>
                    <a:pt x="3" y="8"/>
                  </a:cubicBezTo>
                  <a:cubicBezTo>
                    <a:pt x="1" y="6"/>
                    <a:pt x="0" y="4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93">
              <a:extLst>
                <a:ext uri="{FF2B5EF4-FFF2-40B4-BE49-F238E27FC236}">
                  <a16:creationId xmlns:a16="http://schemas.microsoft.com/office/drawing/2014/main" xmlns="" id="{C6F44E90-F1C3-4F35-AB35-0C0C042C4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3688" y="3638551"/>
              <a:ext cx="11113" cy="228600"/>
            </a:xfrm>
            <a:custGeom>
              <a:avLst/>
              <a:gdLst>
                <a:gd name="T0" fmla="*/ 2 w 2"/>
                <a:gd name="T1" fmla="*/ 40 h 41"/>
                <a:gd name="T2" fmla="*/ 1 w 2"/>
                <a:gd name="T3" fmla="*/ 41 h 41"/>
                <a:gd name="T4" fmla="*/ 0 w 2"/>
                <a:gd name="T5" fmla="*/ 40 h 41"/>
                <a:gd name="T6" fmla="*/ 0 w 2"/>
                <a:gd name="T7" fmla="*/ 1 h 41"/>
                <a:gd name="T8" fmla="*/ 1 w 2"/>
                <a:gd name="T9" fmla="*/ 0 h 41"/>
                <a:gd name="T10" fmla="*/ 2 w 2"/>
                <a:gd name="T11" fmla="*/ 1 h 41"/>
                <a:gd name="T12" fmla="*/ 2 w 2"/>
                <a:gd name="T1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1">
                  <a:moveTo>
                    <a:pt x="2" y="40"/>
                  </a:moveTo>
                  <a:cubicBezTo>
                    <a:pt x="2" y="41"/>
                    <a:pt x="2" y="41"/>
                    <a:pt x="1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94">
              <a:extLst>
                <a:ext uri="{FF2B5EF4-FFF2-40B4-BE49-F238E27FC236}">
                  <a16:creationId xmlns:a16="http://schemas.microsoft.com/office/drawing/2014/main" xmlns="" id="{679CBAB6-76AD-45BB-AB9B-2C5D345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3578226"/>
              <a:ext cx="138113" cy="71438"/>
            </a:xfrm>
            <a:custGeom>
              <a:avLst/>
              <a:gdLst>
                <a:gd name="T0" fmla="*/ 2 w 25"/>
                <a:gd name="T1" fmla="*/ 12 h 13"/>
                <a:gd name="T2" fmla="*/ 1 w 25"/>
                <a:gd name="T3" fmla="*/ 13 h 13"/>
                <a:gd name="T4" fmla="*/ 0 w 25"/>
                <a:gd name="T5" fmla="*/ 12 h 13"/>
                <a:gd name="T6" fmla="*/ 4 w 25"/>
                <a:gd name="T7" fmla="*/ 3 h 13"/>
                <a:gd name="T8" fmla="*/ 4 w 25"/>
                <a:gd name="T9" fmla="*/ 3 h 13"/>
                <a:gd name="T10" fmla="*/ 4 w 25"/>
                <a:gd name="T11" fmla="*/ 3 h 13"/>
                <a:gd name="T12" fmla="*/ 13 w 25"/>
                <a:gd name="T13" fmla="*/ 0 h 13"/>
                <a:gd name="T14" fmla="*/ 22 w 25"/>
                <a:gd name="T15" fmla="*/ 3 h 13"/>
                <a:gd name="T16" fmla="*/ 22 w 25"/>
                <a:gd name="T17" fmla="*/ 3 h 13"/>
                <a:gd name="T18" fmla="*/ 22 w 25"/>
                <a:gd name="T19" fmla="*/ 3 h 13"/>
                <a:gd name="T20" fmla="*/ 22 w 25"/>
                <a:gd name="T21" fmla="*/ 3 h 13"/>
                <a:gd name="T22" fmla="*/ 25 w 25"/>
                <a:gd name="T23" fmla="*/ 12 h 13"/>
                <a:gd name="T24" fmla="*/ 24 w 25"/>
                <a:gd name="T25" fmla="*/ 13 h 13"/>
                <a:gd name="T26" fmla="*/ 23 w 25"/>
                <a:gd name="T27" fmla="*/ 12 h 13"/>
                <a:gd name="T28" fmla="*/ 20 w 25"/>
                <a:gd name="T29" fmla="*/ 5 h 13"/>
                <a:gd name="T30" fmla="*/ 20 w 25"/>
                <a:gd name="T31" fmla="*/ 5 h 13"/>
                <a:gd name="T32" fmla="*/ 13 w 25"/>
                <a:gd name="T33" fmla="*/ 2 h 13"/>
                <a:gd name="T34" fmla="*/ 5 w 25"/>
                <a:gd name="T35" fmla="*/ 5 h 13"/>
                <a:gd name="T36" fmla="*/ 5 w 25"/>
                <a:gd name="T37" fmla="*/ 5 h 13"/>
                <a:gd name="T38" fmla="*/ 2 w 25"/>
                <a:gd name="T3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13">
                  <a:moveTo>
                    <a:pt x="2" y="12"/>
                  </a:move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9"/>
                    <a:pt x="2" y="6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6" y="0"/>
                    <a:pt x="19" y="1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6"/>
                    <a:pt x="25" y="9"/>
                    <a:pt x="25" y="12"/>
                  </a:cubicBezTo>
                  <a:cubicBezTo>
                    <a:pt x="25" y="13"/>
                    <a:pt x="25" y="13"/>
                    <a:pt x="24" y="13"/>
                  </a:cubicBezTo>
                  <a:cubicBezTo>
                    <a:pt x="24" y="13"/>
                    <a:pt x="23" y="13"/>
                    <a:pt x="23" y="12"/>
                  </a:cubicBezTo>
                  <a:cubicBezTo>
                    <a:pt x="23" y="9"/>
                    <a:pt x="22" y="7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3"/>
                    <a:pt x="16" y="2"/>
                    <a:pt x="13" y="2"/>
                  </a:cubicBezTo>
                  <a:cubicBezTo>
                    <a:pt x="10" y="2"/>
                    <a:pt x="7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7"/>
                    <a:pt x="2" y="9"/>
                    <a:pt x="2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95">
              <a:extLst>
                <a:ext uri="{FF2B5EF4-FFF2-40B4-BE49-F238E27FC236}">
                  <a16:creationId xmlns:a16="http://schemas.microsoft.com/office/drawing/2014/main" xmlns="" id="{3F0135F4-AAF0-49AF-A1F1-EF8A76D9E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3638551"/>
              <a:ext cx="11113" cy="233363"/>
            </a:xfrm>
            <a:custGeom>
              <a:avLst/>
              <a:gdLst>
                <a:gd name="T0" fmla="*/ 2 w 2"/>
                <a:gd name="T1" fmla="*/ 41 h 42"/>
                <a:gd name="T2" fmla="*/ 1 w 2"/>
                <a:gd name="T3" fmla="*/ 42 h 42"/>
                <a:gd name="T4" fmla="*/ 0 w 2"/>
                <a:gd name="T5" fmla="*/ 41 h 42"/>
                <a:gd name="T6" fmla="*/ 0 w 2"/>
                <a:gd name="T7" fmla="*/ 1 h 42"/>
                <a:gd name="T8" fmla="*/ 1 w 2"/>
                <a:gd name="T9" fmla="*/ 0 h 42"/>
                <a:gd name="T10" fmla="*/ 2 w 2"/>
                <a:gd name="T11" fmla="*/ 1 h 42"/>
                <a:gd name="T12" fmla="*/ 2 w 2"/>
                <a:gd name="T13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2">
                  <a:moveTo>
                    <a:pt x="2" y="41"/>
                  </a:moveTo>
                  <a:cubicBezTo>
                    <a:pt x="2" y="42"/>
                    <a:pt x="2" y="42"/>
                    <a:pt x="1" y="42"/>
                  </a:cubicBezTo>
                  <a:cubicBezTo>
                    <a:pt x="1" y="42"/>
                    <a:pt x="0" y="42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4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xmlns="" id="{E4490F1C-C1CD-4822-99BB-04E1B1FE3952}"/>
              </a:ext>
            </a:extLst>
          </p:cNvPr>
          <p:cNvGrpSpPr/>
          <p:nvPr/>
        </p:nvGrpSpPr>
        <p:grpSpPr>
          <a:xfrm>
            <a:off x="4164013" y="3654426"/>
            <a:ext cx="338137" cy="338138"/>
            <a:chOff x="4164013" y="3578226"/>
            <a:chExt cx="338137" cy="338138"/>
          </a:xfrm>
          <a:solidFill>
            <a:schemeClr val="tx1"/>
          </a:solidFill>
        </p:grpSpPr>
        <p:sp>
          <p:nvSpPr>
            <p:cNvPr id="88" name="Freeform 96">
              <a:extLst>
                <a:ext uri="{FF2B5EF4-FFF2-40B4-BE49-F238E27FC236}">
                  <a16:creationId xmlns:a16="http://schemas.microsoft.com/office/drawing/2014/main" xmlns="" id="{AB888A69-AF90-4ADA-9398-8AF235907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013" y="3622676"/>
              <a:ext cx="300038" cy="293688"/>
            </a:xfrm>
            <a:custGeom>
              <a:avLst/>
              <a:gdLst>
                <a:gd name="T0" fmla="*/ 52 w 54"/>
                <a:gd name="T1" fmla="*/ 27 h 53"/>
                <a:gd name="T2" fmla="*/ 53 w 54"/>
                <a:gd name="T3" fmla="*/ 26 h 53"/>
                <a:gd name="T4" fmla="*/ 54 w 54"/>
                <a:gd name="T5" fmla="*/ 27 h 53"/>
                <a:gd name="T6" fmla="*/ 45 w 54"/>
                <a:gd name="T7" fmla="*/ 46 h 53"/>
                <a:gd name="T8" fmla="*/ 27 w 54"/>
                <a:gd name="T9" fmla="*/ 53 h 53"/>
                <a:gd name="T10" fmla="*/ 8 w 54"/>
                <a:gd name="T11" fmla="*/ 45 h 53"/>
                <a:gd name="T12" fmla="*/ 8 w 54"/>
                <a:gd name="T13" fmla="*/ 45 h 53"/>
                <a:gd name="T14" fmla="*/ 8 w 54"/>
                <a:gd name="T15" fmla="*/ 45 h 53"/>
                <a:gd name="T16" fmla="*/ 8 w 54"/>
                <a:gd name="T17" fmla="*/ 45 h 53"/>
                <a:gd name="T18" fmla="*/ 0 w 54"/>
                <a:gd name="T19" fmla="*/ 26 h 53"/>
                <a:gd name="T20" fmla="*/ 8 w 54"/>
                <a:gd name="T21" fmla="*/ 8 h 53"/>
                <a:gd name="T22" fmla="*/ 26 w 54"/>
                <a:gd name="T23" fmla="*/ 0 h 53"/>
                <a:gd name="T24" fmla="*/ 27 w 54"/>
                <a:gd name="T25" fmla="*/ 0 h 53"/>
                <a:gd name="T26" fmla="*/ 27 w 54"/>
                <a:gd name="T27" fmla="*/ 0 h 53"/>
                <a:gd name="T28" fmla="*/ 27 w 54"/>
                <a:gd name="T29" fmla="*/ 0 h 53"/>
                <a:gd name="T30" fmla="*/ 27 w 54"/>
                <a:gd name="T31" fmla="*/ 8 h 53"/>
                <a:gd name="T32" fmla="*/ 26 w 54"/>
                <a:gd name="T33" fmla="*/ 9 h 53"/>
                <a:gd name="T34" fmla="*/ 26 w 54"/>
                <a:gd name="T35" fmla="*/ 9 h 53"/>
                <a:gd name="T36" fmla="*/ 14 w 54"/>
                <a:gd name="T37" fmla="*/ 14 h 53"/>
                <a:gd name="T38" fmla="*/ 10 w 54"/>
                <a:gd name="T39" fmla="*/ 26 h 53"/>
                <a:gd name="T40" fmla="*/ 15 w 54"/>
                <a:gd name="T41" fmla="*/ 38 h 53"/>
                <a:gd name="T42" fmla="*/ 27 w 54"/>
                <a:gd name="T43" fmla="*/ 43 h 53"/>
                <a:gd name="T44" fmla="*/ 39 w 54"/>
                <a:gd name="T45" fmla="*/ 39 h 53"/>
                <a:gd name="T46" fmla="*/ 44 w 54"/>
                <a:gd name="T47" fmla="*/ 27 h 53"/>
                <a:gd name="T48" fmla="*/ 45 w 54"/>
                <a:gd name="T49" fmla="*/ 26 h 53"/>
                <a:gd name="T50" fmla="*/ 46 w 54"/>
                <a:gd name="T51" fmla="*/ 27 h 53"/>
                <a:gd name="T52" fmla="*/ 40 w 54"/>
                <a:gd name="T53" fmla="*/ 40 h 53"/>
                <a:gd name="T54" fmla="*/ 27 w 54"/>
                <a:gd name="T55" fmla="*/ 45 h 53"/>
                <a:gd name="T56" fmla="*/ 13 w 54"/>
                <a:gd name="T57" fmla="*/ 40 h 53"/>
                <a:gd name="T58" fmla="*/ 8 w 54"/>
                <a:gd name="T59" fmla="*/ 26 h 53"/>
                <a:gd name="T60" fmla="*/ 13 w 54"/>
                <a:gd name="T61" fmla="*/ 13 h 53"/>
                <a:gd name="T62" fmla="*/ 25 w 54"/>
                <a:gd name="T63" fmla="*/ 7 h 53"/>
                <a:gd name="T64" fmla="*/ 25 w 54"/>
                <a:gd name="T65" fmla="*/ 2 h 53"/>
                <a:gd name="T66" fmla="*/ 9 w 54"/>
                <a:gd name="T67" fmla="*/ 9 h 53"/>
                <a:gd name="T68" fmla="*/ 2 w 54"/>
                <a:gd name="T69" fmla="*/ 26 h 53"/>
                <a:gd name="T70" fmla="*/ 9 w 54"/>
                <a:gd name="T71" fmla="*/ 44 h 53"/>
                <a:gd name="T72" fmla="*/ 9 w 54"/>
                <a:gd name="T73" fmla="*/ 44 h 53"/>
                <a:gd name="T74" fmla="*/ 27 w 54"/>
                <a:gd name="T75" fmla="*/ 51 h 53"/>
                <a:gd name="T76" fmla="*/ 44 w 54"/>
                <a:gd name="T77" fmla="*/ 44 h 53"/>
                <a:gd name="T78" fmla="*/ 52 w 54"/>
                <a:gd name="T7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" h="53">
                  <a:moveTo>
                    <a:pt x="52" y="27"/>
                  </a:moveTo>
                  <a:cubicBezTo>
                    <a:pt x="52" y="27"/>
                    <a:pt x="52" y="26"/>
                    <a:pt x="53" y="26"/>
                  </a:cubicBezTo>
                  <a:cubicBezTo>
                    <a:pt x="53" y="26"/>
                    <a:pt x="54" y="27"/>
                    <a:pt x="54" y="27"/>
                  </a:cubicBezTo>
                  <a:cubicBezTo>
                    <a:pt x="53" y="34"/>
                    <a:pt x="50" y="41"/>
                    <a:pt x="45" y="46"/>
                  </a:cubicBezTo>
                  <a:cubicBezTo>
                    <a:pt x="41" y="50"/>
                    <a:pt x="34" y="53"/>
                    <a:pt x="27" y="53"/>
                  </a:cubicBezTo>
                  <a:cubicBezTo>
                    <a:pt x="20" y="53"/>
                    <a:pt x="13" y="50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3" y="40"/>
                    <a:pt x="0" y="34"/>
                    <a:pt x="0" y="26"/>
                  </a:cubicBezTo>
                  <a:cubicBezTo>
                    <a:pt x="0" y="19"/>
                    <a:pt x="3" y="13"/>
                    <a:pt x="8" y="8"/>
                  </a:cubicBezTo>
                  <a:cubicBezTo>
                    <a:pt x="12" y="3"/>
                    <a:pt x="19" y="0"/>
                    <a:pt x="26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1" y="9"/>
                    <a:pt x="17" y="11"/>
                    <a:pt x="14" y="14"/>
                  </a:cubicBezTo>
                  <a:cubicBezTo>
                    <a:pt x="12" y="18"/>
                    <a:pt x="10" y="22"/>
                    <a:pt x="10" y="26"/>
                  </a:cubicBezTo>
                  <a:cubicBezTo>
                    <a:pt x="10" y="31"/>
                    <a:pt x="12" y="35"/>
                    <a:pt x="15" y="38"/>
                  </a:cubicBezTo>
                  <a:cubicBezTo>
                    <a:pt x="18" y="42"/>
                    <a:pt x="22" y="43"/>
                    <a:pt x="27" y="43"/>
                  </a:cubicBezTo>
                  <a:cubicBezTo>
                    <a:pt x="32" y="43"/>
                    <a:pt x="36" y="42"/>
                    <a:pt x="39" y="39"/>
                  </a:cubicBezTo>
                  <a:cubicBezTo>
                    <a:pt x="42" y="36"/>
                    <a:pt x="44" y="32"/>
                    <a:pt x="44" y="27"/>
                  </a:cubicBezTo>
                  <a:cubicBezTo>
                    <a:pt x="44" y="27"/>
                    <a:pt x="45" y="26"/>
                    <a:pt x="45" y="26"/>
                  </a:cubicBezTo>
                  <a:cubicBezTo>
                    <a:pt x="46" y="26"/>
                    <a:pt x="46" y="27"/>
                    <a:pt x="46" y="27"/>
                  </a:cubicBezTo>
                  <a:cubicBezTo>
                    <a:pt x="46" y="32"/>
                    <a:pt x="44" y="37"/>
                    <a:pt x="40" y="40"/>
                  </a:cubicBezTo>
                  <a:cubicBezTo>
                    <a:pt x="37" y="43"/>
                    <a:pt x="32" y="45"/>
                    <a:pt x="27" y="45"/>
                  </a:cubicBezTo>
                  <a:cubicBezTo>
                    <a:pt x="22" y="45"/>
                    <a:pt x="17" y="43"/>
                    <a:pt x="13" y="40"/>
                  </a:cubicBezTo>
                  <a:cubicBezTo>
                    <a:pt x="10" y="36"/>
                    <a:pt x="8" y="32"/>
                    <a:pt x="8" y="26"/>
                  </a:cubicBezTo>
                  <a:cubicBezTo>
                    <a:pt x="8" y="21"/>
                    <a:pt x="10" y="17"/>
                    <a:pt x="13" y="13"/>
                  </a:cubicBezTo>
                  <a:cubicBezTo>
                    <a:pt x="16" y="10"/>
                    <a:pt x="20" y="8"/>
                    <a:pt x="25" y="7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9" y="2"/>
                    <a:pt x="13" y="5"/>
                    <a:pt x="9" y="9"/>
                  </a:cubicBezTo>
                  <a:cubicBezTo>
                    <a:pt x="5" y="14"/>
                    <a:pt x="2" y="20"/>
                    <a:pt x="2" y="26"/>
                  </a:cubicBezTo>
                  <a:cubicBezTo>
                    <a:pt x="2" y="33"/>
                    <a:pt x="5" y="39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4" y="48"/>
                    <a:pt x="20" y="51"/>
                    <a:pt x="27" y="51"/>
                  </a:cubicBezTo>
                  <a:cubicBezTo>
                    <a:pt x="34" y="51"/>
                    <a:pt x="40" y="48"/>
                    <a:pt x="44" y="44"/>
                  </a:cubicBezTo>
                  <a:cubicBezTo>
                    <a:pt x="49" y="40"/>
                    <a:pt x="52" y="34"/>
                    <a:pt x="52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97">
              <a:extLst>
                <a:ext uri="{FF2B5EF4-FFF2-40B4-BE49-F238E27FC236}">
                  <a16:creationId xmlns:a16="http://schemas.microsoft.com/office/drawing/2014/main" xmlns="" id="{8897982C-1A5D-4B17-99E3-CE11DB3CF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125" y="3694113"/>
              <a:ext cx="117475" cy="84138"/>
            </a:xfrm>
            <a:custGeom>
              <a:avLst/>
              <a:gdLst>
                <a:gd name="T0" fmla="*/ 0 w 21"/>
                <a:gd name="T1" fmla="*/ 1 h 15"/>
                <a:gd name="T2" fmla="*/ 1 w 21"/>
                <a:gd name="T3" fmla="*/ 0 h 15"/>
                <a:gd name="T4" fmla="*/ 2 w 21"/>
                <a:gd name="T5" fmla="*/ 1 h 15"/>
                <a:gd name="T6" fmla="*/ 2 w 21"/>
                <a:gd name="T7" fmla="*/ 13 h 15"/>
                <a:gd name="T8" fmla="*/ 20 w 21"/>
                <a:gd name="T9" fmla="*/ 13 h 15"/>
                <a:gd name="T10" fmla="*/ 21 w 21"/>
                <a:gd name="T11" fmla="*/ 14 h 15"/>
                <a:gd name="T12" fmla="*/ 20 w 21"/>
                <a:gd name="T13" fmla="*/ 15 h 15"/>
                <a:gd name="T14" fmla="*/ 1 w 21"/>
                <a:gd name="T15" fmla="*/ 15 h 15"/>
                <a:gd name="T16" fmla="*/ 1 w 21"/>
                <a:gd name="T17" fmla="*/ 15 h 15"/>
                <a:gd name="T18" fmla="*/ 0 w 21"/>
                <a:gd name="T19" fmla="*/ 14 h 15"/>
                <a:gd name="T20" fmla="*/ 0 w 21"/>
                <a:gd name="T2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5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4"/>
                    <a:pt x="21" y="14"/>
                  </a:cubicBezTo>
                  <a:cubicBezTo>
                    <a:pt x="21" y="15"/>
                    <a:pt x="21" y="15"/>
                    <a:pt x="2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98">
              <a:extLst>
                <a:ext uri="{FF2B5EF4-FFF2-40B4-BE49-F238E27FC236}">
                  <a16:creationId xmlns:a16="http://schemas.microsoft.com/office/drawing/2014/main" xmlns="" id="{D37544B9-2AFC-48C8-A932-C6FCC45F3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5" y="3622676"/>
              <a:ext cx="73025" cy="115888"/>
            </a:xfrm>
            <a:custGeom>
              <a:avLst/>
              <a:gdLst>
                <a:gd name="T0" fmla="*/ 0 w 13"/>
                <a:gd name="T1" fmla="*/ 1 h 21"/>
                <a:gd name="T2" fmla="*/ 1 w 13"/>
                <a:gd name="T3" fmla="*/ 0 h 21"/>
                <a:gd name="T4" fmla="*/ 2 w 13"/>
                <a:gd name="T5" fmla="*/ 1 h 21"/>
                <a:gd name="T6" fmla="*/ 2 w 13"/>
                <a:gd name="T7" fmla="*/ 19 h 21"/>
                <a:gd name="T8" fmla="*/ 12 w 13"/>
                <a:gd name="T9" fmla="*/ 19 h 21"/>
                <a:gd name="T10" fmla="*/ 13 w 13"/>
                <a:gd name="T11" fmla="*/ 20 h 21"/>
                <a:gd name="T12" fmla="*/ 12 w 13"/>
                <a:gd name="T13" fmla="*/ 21 h 21"/>
                <a:gd name="T14" fmla="*/ 1 w 13"/>
                <a:gd name="T15" fmla="*/ 21 h 21"/>
                <a:gd name="T16" fmla="*/ 1 w 13"/>
                <a:gd name="T17" fmla="*/ 21 h 21"/>
                <a:gd name="T18" fmla="*/ 0 w 13"/>
                <a:gd name="T19" fmla="*/ 20 h 21"/>
                <a:gd name="T20" fmla="*/ 0 w 13"/>
                <a:gd name="T2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1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3" y="19"/>
                    <a:pt x="13" y="19"/>
                    <a:pt x="13" y="20"/>
                  </a:cubicBezTo>
                  <a:cubicBezTo>
                    <a:pt x="13" y="20"/>
                    <a:pt x="13" y="21"/>
                    <a:pt x="1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99">
              <a:extLst>
                <a:ext uri="{FF2B5EF4-FFF2-40B4-BE49-F238E27FC236}">
                  <a16:creationId xmlns:a16="http://schemas.microsoft.com/office/drawing/2014/main" xmlns="" id="{C8C39B2F-C744-4302-B259-048B14C84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575" y="3578226"/>
              <a:ext cx="155575" cy="160338"/>
            </a:xfrm>
            <a:custGeom>
              <a:avLst/>
              <a:gdLst>
                <a:gd name="T0" fmla="*/ 2 w 28"/>
                <a:gd name="T1" fmla="*/ 9 h 29"/>
                <a:gd name="T2" fmla="*/ 1 w 28"/>
                <a:gd name="T3" fmla="*/ 9 h 29"/>
                <a:gd name="T4" fmla="*/ 0 w 28"/>
                <a:gd name="T5" fmla="*/ 9 h 29"/>
                <a:gd name="T6" fmla="*/ 0 w 28"/>
                <a:gd name="T7" fmla="*/ 1 h 29"/>
                <a:gd name="T8" fmla="*/ 1 w 28"/>
                <a:gd name="T9" fmla="*/ 0 h 29"/>
                <a:gd name="T10" fmla="*/ 1 w 28"/>
                <a:gd name="T11" fmla="*/ 0 h 29"/>
                <a:gd name="T12" fmla="*/ 1 w 28"/>
                <a:gd name="T13" fmla="*/ 0 h 29"/>
                <a:gd name="T14" fmla="*/ 2 w 28"/>
                <a:gd name="T15" fmla="*/ 0 h 29"/>
                <a:gd name="T16" fmla="*/ 20 w 28"/>
                <a:gd name="T17" fmla="*/ 8 h 29"/>
                <a:gd name="T18" fmla="*/ 20 w 28"/>
                <a:gd name="T19" fmla="*/ 8 h 29"/>
                <a:gd name="T20" fmla="*/ 20 w 28"/>
                <a:gd name="T21" fmla="*/ 8 h 29"/>
                <a:gd name="T22" fmla="*/ 20 w 28"/>
                <a:gd name="T23" fmla="*/ 8 h 29"/>
                <a:gd name="T24" fmla="*/ 28 w 28"/>
                <a:gd name="T25" fmla="*/ 27 h 29"/>
                <a:gd name="T26" fmla="*/ 28 w 28"/>
                <a:gd name="T27" fmla="*/ 27 h 29"/>
                <a:gd name="T28" fmla="*/ 28 w 28"/>
                <a:gd name="T29" fmla="*/ 28 h 29"/>
                <a:gd name="T30" fmla="*/ 27 w 28"/>
                <a:gd name="T31" fmla="*/ 29 h 29"/>
                <a:gd name="T32" fmla="*/ 27 w 28"/>
                <a:gd name="T33" fmla="*/ 29 h 29"/>
                <a:gd name="T34" fmla="*/ 20 w 28"/>
                <a:gd name="T35" fmla="*/ 29 h 29"/>
                <a:gd name="T36" fmla="*/ 19 w 28"/>
                <a:gd name="T37" fmla="*/ 28 h 29"/>
                <a:gd name="T38" fmla="*/ 19 w 28"/>
                <a:gd name="T39" fmla="*/ 27 h 29"/>
                <a:gd name="T40" fmla="*/ 19 w 28"/>
                <a:gd name="T41" fmla="*/ 27 h 29"/>
                <a:gd name="T42" fmla="*/ 19 w 28"/>
                <a:gd name="T43" fmla="*/ 27 h 29"/>
                <a:gd name="T44" fmla="*/ 19 w 28"/>
                <a:gd name="T45" fmla="*/ 27 h 29"/>
                <a:gd name="T46" fmla="*/ 19 w 28"/>
                <a:gd name="T47" fmla="*/ 27 h 29"/>
                <a:gd name="T48" fmla="*/ 15 w 28"/>
                <a:gd name="T49" fmla="*/ 16 h 29"/>
                <a:gd name="T50" fmla="*/ 6 w 28"/>
                <a:gd name="T51" fmla="*/ 10 h 29"/>
                <a:gd name="T52" fmla="*/ 5 w 28"/>
                <a:gd name="T53" fmla="*/ 9 h 29"/>
                <a:gd name="T54" fmla="*/ 7 w 28"/>
                <a:gd name="T55" fmla="*/ 8 h 29"/>
                <a:gd name="T56" fmla="*/ 17 w 28"/>
                <a:gd name="T57" fmla="*/ 15 h 29"/>
                <a:gd name="T58" fmla="*/ 21 w 28"/>
                <a:gd name="T59" fmla="*/ 27 h 29"/>
                <a:gd name="T60" fmla="*/ 26 w 28"/>
                <a:gd name="T61" fmla="*/ 27 h 29"/>
                <a:gd name="T62" fmla="*/ 19 w 28"/>
                <a:gd name="T63" fmla="*/ 9 h 29"/>
                <a:gd name="T64" fmla="*/ 19 w 28"/>
                <a:gd name="T65" fmla="*/ 9 h 29"/>
                <a:gd name="T66" fmla="*/ 2 w 28"/>
                <a:gd name="T67" fmla="*/ 2 h 29"/>
                <a:gd name="T68" fmla="*/ 2 w 28"/>
                <a:gd name="T69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" h="29">
                  <a:moveTo>
                    <a:pt x="2" y="9"/>
                  </a:moveTo>
                  <a:cubicBezTo>
                    <a:pt x="2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9" y="0"/>
                    <a:pt x="16" y="3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5" y="13"/>
                    <a:pt x="28" y="19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3"/>
                    <a:pt x="17" y="19"/>
                    <a:pt x="15" y="16"/>
                  </a:cubicBezTo>
                  <a:cubicBezTo>
                    <a:pt x="13" y="13"/>
                    <a:pt x="10" y="11"/>
                    <a:pt x="6" y="10"/>
                  </a:cubicBezTo>
                  <a:cubicBezTo>
                    <a:pt x="6" y="10"/>
                    <a:pt x="5" y="9"/>
                    <a:pt x="5" y="9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11" y="9"/>
                    <a:pt x="14" y="12"/>
                    <a:pt x="17" y="15"/>
                  </a:cubicBezTo>
                  <a:cubicBezTo>
                    <a:pt x="19" y="18"/>
                    <a:pt x="21" y="22"/>
                    <a:pt x="21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0"/>
                    <a:pt x="24" y="14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5" y="5"/>
                    <a:pt x="8" y="2"/>
                    <a:pt x="2" y="2"/>
                  </a:cubicBezTo>
                  <a:lnTo>
                    <a:pt x="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668DD797-43D5-4147-88DF-4D0483CE31C1}"/>
              </a:ext>
            </a:extLst>
          </p:cNvPr>
          <p:cNvGrpSpPr/>
          <p:nvPr/>
        </p:nvGrpSpPr>
        <p:grpSpPr>
          <a:xfrm>
            <a:off x="7583488" y="2970213"/>
            <a:ext cx="344487" cy="339726"/>
            <a:chOff x="7583488" y="2894013"/>
            <a:chExt cx="344487" cy="339726"/>
          </a:xfrm>
          <a:solidFill>
            <a:schemeClr val="tx1"/>
          </a:solidFill>
        </p:grpSpPr>
        <p:sp>
          <p:nvSpPr>
            <p:cNvPr id="93" name="Freeform 100">
              <a:extLst>
                <a:ext uri="{FF2B5EF4-FFF2-40B4-BE49-F238E27FC236}">
                  <a16:creationId xmlns:a16="http://schemas.microsoft.com/office/drawing/2014/main" xmlns="" id="{2FEC0532-589A-4DC2-A3BF-B87F0B920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3488" y="3105151"/>
              <a:ext cx="71438" cy="128588"/>
            </a:xfrm>
            <a:custGeom>
              <a:avLst/>
              <a:gdLst>
                <a:gd name="T0" fmla="*/ 12 w 13"/>
                <a:gd name="T1" fmla="*/ 21 h 23"/>
                <a:gd name="T2" fmla="*/ 13 w 13"/>
                <a:gd name="T3" fmla="*/ 22 h 23"/>
                <a:gd name="T4" fmla="*/ 12 w 13"/>
                <a:gd name="T5" fmla="*/ 23 h 23"/>
                <a:gd name="T6" fmla="*/ 4 w 13"/>
                <a:gd name="T7" fmla="*/ 20 h 23"/>
                <a:gd name="T8" fmla="*/ 0 w 13"/>
                <a:gd name="T9" fmla="*/ 12 h 23"/>
                <a:gd name="T10" fmla="*/ 3 w 13"/>
                <a:gd name="T11" fmla="*/ 4 h 23"/>
                <a:gd name="T12" fmla="*/ 11 w 13"/>
                <a:gd name="T13" fmla="*/ 0 h 23"/>
                <a:gd name="T14" fmla="*/ 12 w 13"/>
                <a:gd name="T15" fmla="*/ 1 h 23"/>
                <a:gd name="T16" fmla="*/ 11 w 13"/>
                <a:gd name="T17" fmla="*/ 2 h 23"/>
                <a:gd name="T18" fmla="*/ 5 w 13"/>
                <a:gd name="T19" fmla="*/ 5 h 23"/>
                <a:gd name="T20" fmla="*/ 2 w 13"/>
                <a:gd name="T21" fmla="*/ 12 h 23"/>
                <a:gd name="T22" fmla="*/ 5 w 13"/>
                <a:gd name="T23" fmla="*/ 18 h 23"/>
                <a:gd name="T24" fmla="*/ 12 w 13"/>
                <a:gd name="T25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3">
                  <a:moveTo>
                    <a:pt x="12" y="21"/>
                  </a:move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2" y="23"/>
                    <a:pt x="12" y="23"/>
                  </a:cubicBezTo>
                  <a:cubicBezTo>
                    <a:pt x="9" y="23"/>
                    <a:pt x="6" y="22"/>
                    <a:pt x="4" y="20"/>
                  </a:cubicBezTo>
                  <a:cubicBezTo>
                    <a:pt x="2" y="18"/>
                    <a:pt x="0" y="15"/>
                    <a:pt x="0" y="12"/>
                  </a:cubicBezTo>
                  <a:cubicBezTo>
                    <a:pt x="0" y="9"/>
                    <a:pt x="2" y="6"/>
                    <a:pt x="3" y="4"/>
                  </a:cubicBezTo>
                  <a:cubicBezTo>
                    <a:pt x="5" y="2"/>
                    <a:pt x="8" y="1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9" y="2"/>
                    <a:pt x="6" y="4"/>
                    <a:pt x="5" y="5"/>
                  </a:cubicBezTo>
                  <a:cubicBezTo>
                    <a:pt x="3" y="7"/>
                    <a:pt x="2" y="9"/>
                    <a:pt x="2" y="12"/>
                  </a:cubicBezTo>
                  <a:cubicBezTo>
                    <a:pt x="2" y="14"/>
                    <a:pt x="3" y="17"/>
                    <a:pt x="5" y="18"/>
                  </a:cubicBezTo>
                  <a:cubicBezTo>
                    <a:pt x="7" y="20"/>
                    <a:pt x="9" y="21"/>
                    <a:pt x="12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01">
              <a:extLst>
                <a:ext uri="{FF2B5EF4-FFF2-40B4-BE49-F238E27FC236}">
                  <a16:creationId xmlns:a16="http://schemas.microsoft.com/office/drawing/2014/main" xmlns="" id="{344B3FAA-2678-4E9E-BD90-5B1D83702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13" y="3222626"/>
              <a:ext cx="206375" cy="11113"/>
            </a:xfrm>
            <a:custGeom>
              <a:avLst/>
              <a:gdLst>
                <a:gd name="T0" fmla="*/ 36 w 37"/>
                <a:gd name="T1" fmla="*/ 0 h 2"/>
                <a:gd name="T2" fmla="*/ 37 w 37"/>
                <a:gd name="T3" fmla="*/ 1 h 2"/>
                <a:gd name="T4" fmla="*/ 36 w 37"/>
                <a:gd name="T5" fmla="*/ 2 h 2"/>
                <a:gd name="T6" fmla="*/ 1 w 37"/>
                <a:gd name="T7" fmla="*/ 2 h 2"/>
                <a:gd name="T8" fmla="*/ 0 w 37"/>
                <a:gd name="T9" fmla="*/ 1 h 2"/>
                <a:gd name="T10" fmla="*/ 1 w 37"/>
                <a:gd name="T11" fmla="*/ 0 h 2"/>
                <a:gd name="T12" fmla="*/ 36 w 37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">
                  <a:moveTo>
                    <a:pt x="36" y="0"/>
                  </a:moveTo>
                  <a:cubicBezTo>
                    <a:pt x="37" y="0"/>
                    <a:pt x="37" y="1"/>
                    <a:pt x="37" y="1"/>
                  </a:cubicBezTo>
                  <a:cubicBezTo>
                    <a:pt x="37" y="2"/>
                    <a:pt x="37" y="2"/>
                    <a:pt x="36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02">
              <a:extLst>
                <a:ext uri="{FF2B5EF4-FFF2-40B4-BE49-F238E27FC236}">
                  <a16:creationId xmlns:a16="http://schemas.microsoft.com/office/drawing/2014/main" xmlns="" id="{B968762D-E91D-4E13-A189-47E387699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2700" y="3105151"/>
              <a:ext cx="55563" cy="22225"/>
            </a:xfrm>
            <a:custGeom>
              <a:avLst/>
              <a:gdLst>
                <a:gd name="T0" fmla="*/ 9 w 10"/>
                <a:gd name="T1" fmla="*/ 2 h 4"/>
                <a:gd name="T2" fmla="*/ 10 w 10"/>
                <a:gd name="T3" fmla="*/ 4 h 4"/>
                <a:gd name="T4" fmla="*/ 8 w 10"/>
                <a:gd name="T5" fmla="*/ 4 h 4"/>
                <a:gd name="T6" fmla="*/ 7 w 10"/>
                <a:gd name="T7" fmla="*/ 3 h 4"/>
                <a:gd name="T8" fmla="*/ 7 w 10"/>
                <a:gd name="T9" fmla="*/ 3 h 4"/>
                <a:gd name="T10" fmla="*/ 5 w 10"/>
                <a:gd name="T11" fmla="*/ 2 h 4"/>
                <a:gd name="T12" fmla="*/ 3 w 10"/>
                <a:gd name="T13" fmla="*/ 2 h 4"/>
                <a:gd name="T14" fmla="*/ 1 w 10"/>
                <a:gd name="T15" fmla="*/ 2 h 4"/>
                <a:gd name="T16" fmla="*/ 0 w 10"/>
                <a:gd name="T17" fmla="*/ 2 h 4"/>
                <a:gd name="T18" fmla="*/ 1 w 10"/>
                <a:gd name="T19" fmla="*/ 0 h 4"/>
                <a:gd name="T20" fmla="*/ 3 w 10"/>
                <a:gd name="T21" fmla="*/ 0 h 4"/>
                <a:gd name="T22" fmla="*/ 5 w 10"/>
                <a:gd name="T23" fmla="*/ 1 h 4"/>
                <a:gd name="T24" fmla="*/ 7 w 10"/>
                <a:gd name="T25" fmla="*/ 1 h 4"/>
                <a:gd name="T26" fmla="*/ 8 w 10"/>
                <a:gd name="T27" fmla="*/ 1 h 4"/>
                <a:gd name="T28" fmla="*/ 9 w 10"/>
                <a:gd name="T2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3"/>
                    <a:pt x="10" y="3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9" y="2"/>
                    <a:pt x="9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03">
              <a:extLst>
                <a:ext uri="{FF2B5EF4-FFF2-40B4-BE49-F238E27FC236}">
                  <a16:creationId xmlns:a16="http://schemas.microsoft.com/office/drawing/2014/main" xmlns="" id="{67199DD5-FF84-4530-8968-8E6F176DE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25" y="3138488"/>
              <a:ext cx="38100" cy="39688"/>
            </a:xfrm>
            <a:custGeom>
              <a:avLst/>
              <a:gdLst>
                <a:gd name="T0" fmla="*/ 2 w 7"/>
                <a:gd name="T1" fmla="*/ 6 h 7"/>
                <a:gd name="T2" fmla="*/ 1 w 7"/>
                <a:gd name="T3" fmla="*/ 7 h 7"/>
                <a:gd name="T4" fmla="*/ 0 w 7"/>
                <a:gd name="T5" fmla="*/ 6 h 7"/>
                <a:gd name="T6" fmla="*/ 0 w 7"/>
                <a:gd name="T7" fmla="*/ 5 h 7"/>
                <a:gd name="T8" fmla="*/ 0 w 7"/>
                <a:gd name="T9" fmla="*/ 5 h 7"/>
                <a:gd name="T10" fmla="*/ 1 w 7"/>
                <a:gd name="T11" fmla="*/ 3 h 7"/>
                <a:gd name="T12" fmla="*/ 1 w 7"/>
                <a:gd name="T13" fmla="*/ 3 h 7"/>
                <a:gd name="T14" fmla="*/ 2 w 7"/>
                <a:gd name="T15" fmla="*/ 2 h 7"/>
                <a:gd name="T16" fmla="*/ 3 w 7"/>
                <a:gd name="T17" fmla="*/ 1 h 7"/>
                <a:gd name="T18" fmla="*/ 4 w 7"/>
                <a:gd name="T19" fmla="*/ 0 h 7"/>
                <a:gd name="T20" fmla="*/ 5 w 7"/>
                <a:gd name="T21" fmla="*/ 0 h 7"/>
                <a:gd name="T22" fmla="*/ 5 w 7"/>
                <a:gd name="T23" fmla="*/ 0 h 7"/>
                <a:gd name="T24" fmla="*/ 5 w 7"/>
                <a:gd name="T25" fmla="*/ 0 h 7"/>
                <a:gd name="T26" fmla="*/ 6 w 7"/>
                <a:gd name="T27" fmla="*/ 1 h 7"/>
                <a:gd name="T28" fmla="*/ 6 w 7"/>
                <a:gd name="T29" fmla="*/ 2 h 7"/>
                <a:gd name="T30" fmla="*/ 5 w 7"/>
                <a:gd name="T31" fmla="*/ 2 h 7"/>
                <a:gd name="T32" fmla="*/ 5 w 7"/>
                <a:gd name="T33" fmla="*/ 2 h 7"/>
                <a:gd name="T34" fmla="*/ 4 w 7"/>
                <a:gd name="T35" fmla="*/ 2 h 7"/>
                <a:gd name="T36" fmla="*/ 4 w 7"/>
                <a:gd name="T37" fmla="*/ 3 h 7"/>
                <a:gd name="T38" fmla="*/ 3 w 7"/>
                <a:gd name="T39" fmla="*/ 3 h 7"/>
                <a:gd name="T40" fmla="*/ 3 w 7"/>
                <a:gd name="T41" fmla="*/ 4 h 7"/>
                <a:gd name="T42" fmla="*/ 2 w 7"/>
                <a:gd name="T43" fmla="*/ 4 h 7"/>
                <a:gd name="T44" fmla="*/ 2 w 7"/>
                <a:gd name="T45" fmla="*/ 5 h 7"/>
                <a:gd name="T46" fmla="*/ 2 w 7"/>
                <a:gd name="T47" fmla="*/ 5 h 7"/>
                <a:gd name="T48" fmla="*/ 2 w 7"/>
                <a:gd name="T49" fmla="*/ 5 h 7"/>
                <a:gd name="T50" fmla="*/ 2 w 7"/>
                <a:gd name="T5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" h="7">
                  <a:moveTo>
                    <a:pt x="2" y="6"/>
                  </a:move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04">
              <a:extLst>
                <a:ext uri="{FF2B5EF4-FFF2-40B4-BE49-F238E27FC236}">
                  <a16:creationId xmlns:a16="http://schemas.microsoft.com/office/drawing/2014/main" xmlns="" id="{4DD8AFE1-19E0-4E03-BCA7-ED53409F2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8275" y="3078163"/>
              <a:ext cx="139700" cy="155575"/>
            </a:xfrm>
            <a:custGeom>
              <a:avLst/>
              <a:gdLst>
                <a:gd name="T0" fmla="*/ 10 w 25"/>
                <a:gd name="T1" fmla="*/ 28 h 28"/>
                <a:gd name="T2" fmla="*/ 9 w 25"/>
                <a:gd name="T3" fmla="*/ 27 h 28"/>
                <a:gd name="T4" fmla="*/ 10 w 25"/>
                <a:gd name="T5" fmla="*/ 26 h 28"/>
                <a:gd name="T6" fmla="*/ 13 w 25"/>
                <a:gd name="T7" fmla="*/ 26 h 28"/>
                <a:gd name="T8" fmla="*/ 15 w 25"/>
                <a:gd name="T9" fmla="*/ 25 h 28"/>
                <a:gd name="T10" fmla="*/ 17 w 25"/>
                <a:gd name="T11" fmla="*/ 24 h 28"/>
                <a:gd name="T12" fmla="*/ 19 w 25"/>
                <a:gd name="T13" fmla="*/ 23 h 28"/>
                <a:gd name="T14" fmla="*/ 20 w 25"/>
                <a:gd name="T15" fmla="*/ 21 h 28"/>
                <a:gd name="T16" fmla="*/ 22 w 25"/>
                <a:gd name="T17" fmla="*/ 19 h 28"/>
                <a:gd name="T18" fmla="*/ 22 w 25"/>
                <a:gd name="T19" fmla="*/ 16 h 28"/>
                <a:gd name="T20" fmla="*/ 23 w 25"/>
                <a:gd name="T21" fmla="*/ 14 h 28"/>
                <a:gd name="T22" fmla="*/ 22 w 25"/>
                <a:gd name="T23" fmla="*/ 11 h 28"/>
                <a:gd name="T24" fmla="*/ 22 w 25"/>
                <a:gd name="T25" fmla="*/ 9 h 28"/>
                <a:gd name="T26" fmla="*/ 20 w 25"/>
                <a:gd name="T27" fmla="*/ 7 h 28"/>
                <a:gd name="T28" fmla="*/ 19 w 25"/>
                <a:gd name="T29" fmla="*/ 5 h 28"/>
                <a:gd name="T30" fmla="*/ 17 w 25"/>
                <a:gd name="T31" fmla="*/ 4 h 28"/>
                <a:gd name="T32" fmla="*/ 15 w 25"/>
                <a:gd name="T33" fmla="*/ 2 h 28"/>
                <a:gd name="T34" fmla="*/ 13 w 25"/>
                <a:gd name="T35" fmla="*/ 2 h 28"/>
                <a:gd name="T36" fmla="*/ 10 w 25"/>
                <a:gd name="T37" fmla="*/ 1 h 28"/>
                <a:gd name="T38" fmla="*/ 8 w 25"/>
                <a:gd name="T39" fmla="*/ 2 h 28"/>
                <a:gd name="T40" fmla="*/ 5 w 25"/>
                <a:gd name="T41" fmla="*/ 2 h 28"/>
                <a:gd name="T42" fmla="*/ 3 w 25"/>
                <a:gd name="T43" fmla="*/ 4 h 28"/>
                <a:gd name="T44" fmla="*/ 1 w 25"/>
                <a:gd name="T45" fmla="*/ 5 h 28"/>
                <a:gd name="T46" fmla="*/ 0 w 25"/>
                <a:gd name="T47" fmla="*/ 5 h 28"/>
                <a:gd name="T48" fmla="*/ 0 w 25"/>
                <a:gd name="T49" fmla="*/ 4 h 28"/>
                <a:gd name="T50" fmla="*/ 2 w 25"/>
                <a:gd name="T51" fmla="*/ 2 h 28"/>
                <a:gd name="T52" fmla="*/ 5 w 25"/>
                <a:gd name="T53" fmla="*/ 1 h 28"/>
                <a:gd name="T54" fmla="*/ 7 w 25"/>
                <a:gd name="T55" fmla="*/ 0 h 28"/>
                <a:gd name="T56" fmla="*/ 10 w 25"/>
                <a:gd name="T57" fmla="*/ 0 h 28"/>
                <a:gd name="T58" fmla="*/ 13 w 25"/>
                <a:gd name="T59" fmla="*/ 0 h 28"/>
                <a:gd name="T60" fmla="*/ 16 w 25"/>
                <a:gd name="T61" fmla="*/ 1 h 28"/>
                <a:gd name="T62" fmla="*/ 18 w 25"/>
                <a:gd name="T63" fmla="*/ 2 h 28"/>
                <a:gd name="T64" fmla="*/ 20 w 25"/>
                <a:gd name="T65" fmla="*/ 4 h 28"/>
                <a:gd name="T66" fmla="*/ 22 w 25"/>
                <a:gd name="T67" fmla="*/ 6 h 28"/>
                <a:gd name="T68" fmla="*/ 23 w 25"/>
                <a:gd name="T69" fmla="*/ 8 h 28"/>
                <a:gd name="T70" fmla="*/ 24 w 25"/>
                <a:gd name="T71" fmla="*/ 11 h 28"/>
                <a:gd name="T72" fmla="*/ 25 w 25"/>
                <a:gd name="T73" fmla="*/ 14 h 28"/>
                <a:gd name="T74" fmla="*/ 24 w 25"/>
                <a:gd name="T75" fmla="*/ 17 h 28"/>
                <a:gd name="T76" fmla="*/ 23 w 25"/>
                <a:gd name="T77" fmla="*/ 19 h 28"/>
                <a:gd name="T78" fmla="*/ 22 w 25"/>
                <a:gd name="T79" fmla="*/ 22 h 28"/>
                <a:gd name="T80" fmla="*/ 20 w 25"/>
                <a:gd name="T81" fmla="*/ 24 h 28"/>
                <a:gd name="T82" fmla="*/ 18 w 25"/>
                <a:gd name="T83" fmla="*/ 26 h 28"/>
                <a:gd name="T84" fmla="*/ 16 w 25"/>
                <a:gd name="T85" fmla="*/ 27 h 28"/>
                <a:gd name="T86" fmla="*/ 13 w 25"/>
                <a:gd name="T87" fmla="*/ 28 h 28"/>
                <a:gd name="T88" fmla="*/ 10 w 25"/>
                <a:gd name="T8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28">
                  <a:moveTo>
                    <a:pt x="10" y="28"/>
                  </a:moveTo>
                  <a:cubicBezTo>
                    <a:pt x="10" y="28"/>
                    <a:pt x="9" y="28"/>
                    <a:pt x="9" y="27"/>
                  </a:cubicBezTo>
                  <a:cubicBezTo>
                    <a:pt x="9" y="27"/>
                    <a:pt x="10" y="26"/>
                    <a:pt x="10" y="26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3" y="26"/>
                    <a:pt x="14" y="26"/>
                    <a:pt x="15" y="25"/>
                  </a:cubicBezTo>
                  <a:cubicBezTo>
                    <a:pt x="16" y="25"/>
                    <a:pt x="16" y="25"/>
                    <a:pt x="17" y="24"/>
                  </a:cubicBezTo>
                  <a:cubicBezTo>
                    <a:pt x="18" y="24"/>
                    <a:pt x="18" y="23"/>
                    <a:pt x="19" y="23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1" y="20"/>
                    <a:pt x="21" y="19"/>
                    <a:pt x="22" y="19"/>
                  </a:cubicBezTo>
                  <a:cubicBezTo>
                    <a:pt x="22" y="18"/>
                    <a:pt x="22" y="17"/>
                    <a:pt x="22" y="16"/>
                  </a:cubicBezTo>
                  <a:cubicBezTo>
                    <a:pt x="23" y="16"/>
                    <a:pt x="23" y="15"/>
                    <a:pt x="23" y="14"/>
                  </a:cubicBezTo>
                  <a:cubicBezTo>
                    <a:pt x="23" y="13"/>
                    <a:pt x="23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1" y="8"/>
                    <a:pt x="21" y="8"/>
                    <a:pt x="20" y="7"/>
                  </a:cubicBezTo>
                  <a:cubicBezTo>
                    <a:pt x="20" y="6"/>
                    <a:pt x="20" y="6"/>
                    <a:pt x="19" y="5"/>
                  </a:cubicBezTo>
                  <a:cubicBezTo>
                    <a:pt x="18" y="4"/>
                    <a:pt x="18" y="4"/>
                    <a:pt x="17" y="4"/>
                  </a:cubicBezTo>
                  <a:cubicBezTo>
                    <a:pt x="16" y="3"/>
                    <a:pt x="16" y="3"/>
                    <a:pt x="15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2" y="2"/>
                    <a:pt x="11" y="1"/>
                    <a:pt x="10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3"/>
                    <a:pt x="4" y="3"/>
                    <a:pt x="3" y="4"/>
                  </a:cubicBezTo>
                  <a:cubicBezTo>
                    <a:pt x="3" y="4"/>
                    <a:pt x="2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7" y="1"/>
                    <a:pt x="17" y="1"/>
                    <a:pt x="18" y="2"/>
                  </a:cubicBezTo>
                  <a:cubicBezTo>
                    <a:pt x="19" y="2"/>
                    <a:pt x="20" y="3"/>
                    <a:pt x="20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4" y="12"/>
                    <a:pt x="25" y="13"/>
                    <a:pt x="25" y="14"/>
                  </a:cubicBezTo>
                  <a:cubicBezTo>
                    <a:pt x="25" y="15"/>
                    <a:pt x="24" y="16"/>
                    <a:pt x="24" y="17"/>
                  </a:cubicBezTo>
                  <a:cubicBezTo>
                    <a:pt x="24" y="18"/>
                    <a:pt x="24" y="19"/>
                    <a:pt x="23" y="19"/>
                  </a:cubicBezTo>
                  <a:cubicBezTo>
                    <a:pt x="23" y="20"/>
                    <a:pt x="23" y="21"/>
                    <a:pt x="22" y="22"/>
                  </a:cubicBezTo>
                  <a:cubicBezTo>
                    <a:pt x="22" y="23"/>
                    <a:pt x="21" y="23"/>
                    <a:pt x="20" y="24"/>
                  </a:cubicBezTo>
                  <a:cubicBezTo>
                    <a:pt x="20" y="25"/>
                    <a:pt x="19" y="25"/>
                    <a:pt x="18" y="26"/>
                  </a:cubicBezTo>
                  <a:cubicBezTo>
                    <a:pt x="17" y="26"/>
                    <a:pt x="17" y="27"/>
                    <a:pt x="16" y="27"/>
                  </a:cubicBezTo>
                  <a:cubicBezTo>
                    <a:pt x="15" y="27"/>
                    <a:pt x="14" y="28"/>
                    <a:pt x="13" y="28"/>
                  </a:cubicBezTo>
                  <a:cubicBezTo>
                    <a:pt x="12" y="28"/>
                    <a:pt x="11" y="28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05">
              <a:extLst>
                <a:ext uri="{FF2B5EF4-FFF2-40B4-BE49-F238E27FC236}">
                  <a16:creationId xmlns:a16="http://schemas.microsoft.com/office/drawing/2014/main" xmlns="" id="{E71A6699-D6E2-4BC5-8FA3-A1227710A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3813" y="3022601"/>
              <a:ext cx="195263" cy="66675"/>
            </a:xfrm>
            <a:custGeom>
              <a:avLst/>
              <a:gdLst>
                <a:gd name="T0" fmla="*/ 34 w 35"/>
                <a:gd name="T1" fmla="*/ 5 h 12"/>
                <a:gd name="T2" fmla="*/ 34 w 35"/>
                <a:gd name="T3" fmla="*/ 7 h 12"/>
                <a:gd name="T4" fmla="*/ 33 w 35"/>
                <a:gd name="T5" fmla="*/ 7 h 12"/>
                <a:gd name="T6" fmla="*/ 31 w 35"/>
                <a:gd name="T7" fmla="*/ 4 h 12"/>
                <a:gd name="T8" fmla="*/ 28 w 35"/>
                <a:gd name="T9" fmla="*/ 2 h 12"/>
                <a:gd name="T10" fmla="*/ 27 w 35"/>
                <a:gd name="T11" fmla="*/ 1 h 12"/>
                <a:gd name="T12" fmla="*/ 29 w 35"/>
                <a:gd name="T13" fmla="*/ 1 h 12"/>
                <a:gd name="T14" fmla="*/ 32 w 35"/>
                <a:gd name="T15" fmla="*/ 3 h 12"/>
                <a:gd name="T16" fmla="*/ 34 w 35"/>
                <a:gd name="T17" fmla="*/ 5 h 12"/>
                <a:gd name="T18" fmla="*/ 6 w 35"/>
                <a:gd name="T19" fmla="*/ 3 h 12"/>
                <a:gd name="T20" fmla="*/ 7 w 35"/>
                <a:gd name="T21" fmla="*/ 3 h 12"/>
                <a:gd name="T22" fmla="*/ 7 w 35"/>
                <a:gd name="T23" fmla="*/ 4 h 12"/>
                <a:gd name="T24" fmla="*/ 4 w 35"/>
                <a:gd name="T25" fmla="*/ 7 h 12"/>
                <a:gd name="T26" fmla="*/ 2 w 35"/>
                <a:gd name="T27" fmla="*/ 11 h 12"/>
                <a:gd name="T28" fmla="*/ 1 w 35"/>
                <a:gd name="T29" fmla="*/ 12 h 12"/>
                <a:gd name="T30" fmla="*/ 1 w 35"/>
                <a:gd name="T31" fmla="*/ 10 h 12"/>
                <a:gd name="T32" fmla="*/ 3 w 35"/>
                <a:gd name="T33" fmla="*/ 6 h 12"/>
                <a:gd name="T34" fmla="*/ 6 w 35"/>
                <a:gd name="T3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2">
                  <a:moveTo>
                    <a:pt x="34" y="5"/>
                  </a:moveTo>
                  <a:cubicBezTo>
                    <a:pt x="35" y="6"/>
                    <a:pt x="35" y="6"/>
                    <a:pt x="34" y="7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2" y="6"/>
                    <a:pt x="31" y="5"/>
                    <a:pt x="31" y="4"/>
                  </a:cubicBezTo>
                  <a:cubicBezTo>
                    <a:pt x="30" y="3"/>
                    <a:pt x="29" y="3"/>
                    <a:pt x="28" y="2"/>
                  </a:cubicBezTo>
                  <a:cubicBezTo>
                    <a:pt x="27" y="2"/>
                    <a:pt x="27" y="1"/>
                    <a:pt x="27" y="1"/>
                  </a:cubicBezTo>
                  <a:cubicBezTo>
                    <a:pt x="28" y="0"/>
                    <a:pt x="28" y="0"/>
                    <a:pt x="29" y="1"/>
                  </a:cubicBezTo>
                  <a:cubicBezTo>
                    <a:pt x="30" y="1"/>
                    <a:pt x="31" y="2"/>
                    <a:pt x="32" y="3"/>
                  </a:cubicBezTo>
                  <a:cubicBezTo>
                    <a:pt x="33" y="3"/>
                    <a:pt x="34" y="4"/>
                    <a:pt x="34" y="5"/>
                  </a:cubicBezTo>
                  <a:close/>
                  <a:moveTo>
                    <a:pt x="6" y="3"/>
                  </a:moveTo>
                  <a:cubicBezTo>
                    <a:pt x="6" y="3"/>
                    <a:pt x="7" y="3"/>
                    <a:pt x="7" y="3"/>
                  </a:cubicBezTo>
                  <a:cubicBezTo>
                    <a:pt x="8" y="3"/>
                    <a:pt x="8" y="4"/>
                    <a:pt x="7" y="4"/>
                  </a:cubicBezTo>
                  <a:cubicBezTo>
                    <a:pt x="6" y="5"/>
                    <a:pt x="5" y="6"/>
                    <a:pt x="4" y="7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1"/>
                    <a:pt x="0" y="11"/>
                    <a:pt x="1" y="10"/>
                  </a:cubicBezTo>
                  <a:cubicBezTo>
                    <a:pt x="1" y="9"/>
                    <a:pt x="2" y="8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106">
              <a:extLst>
                <a:ext uri="{FF2B5EF4-FFF2-40B4-BE49-F238E27FC236}">
                  <a16:creationId xmlns:a16="http://schemas.microsoft.com/office/drawing/2014/main" xmlns="" id="{1815D594-5512-4E50-B207-324EEE47B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5" y="3116263"/>
              <a:ext cx="44450" cy="44450"/>
            </a:xfrm>
            <a:custGeom>
              <a:avLst/>
              <a:gdLst>
                <a:gd name="T0" fmla="*/ 8 w 8"/>
                <a:gd name="T1" fmla="*/ 7 h 8"/>
                <a:gd name="T2" fmla="*/ 7 w 8"/>
                <a:gd name="T3" fmla="*/ 8 h 8"/>
                <a:gd name="T4" fmla="*/ 6 w 8"/>
                <a:gd name="T5" fmla="*/ 7 h 8"/>
                <a:gd name="T6" fmla="*/ 6 w 8"/>
                <a:gd name="T7" fmla="*/ 6 h 8"/>
                <a:gd name="T8" fmla="*/ 6 w 8"/>
                <a:gd name="T9" fmla="*/ 6 h 8"/>
                <a:gd name="T10" fmla="*/ 6 w 8"/>
                <a:gd name="T11" fmla="*/ 6 h 8"/>
                <a:gd name="T12" fmla="*/ 6 w 8"/>
                <a:gd name="T13" fmla="*/ 5 h 8"/>
                <a:gd name="T14" fmla="*/ 5 w 8"/>
                <a:gd name="T15" fmla="*/ 4 h 8"/>
                <a:gd name="T16" fmla="*/ 5 w 8"/>
                <a:gd name="T17" fmla="*/ 4 h 8"/>
                <a:gd name="T18" fmla="*/ 5 w 8"/>
                <a:gd name="T19" fmla="*/ 3 h 8"/>
                <a:gd name="T20" fmla="*/ 5 w 8"/>
                <a:gd name="T21" fmla="*/ 3 h 8"/>
                <a:gd name="T22" fmla="*/ 4 w 8"/>
                <a:gd name="T23" fmla="*/ 3 h 8"/>
                <a:gd name="T24" fmla="*/ 3 w 8"/>
                <a:gd name="T25" fmla="*/ 2 h 8"/>
                <a:gd name="T26" fmla="*/ 2 w 8"/>
                <a:gd name="T27" fmla="*/ 2 h 8"/>
                <a:gd name="T28" fmla="*/ 2 w 8"/>
                <a:gd name="T29" fmla="*/ 2 h 8"/>
                <a:gd name="T30" fmla="*/ 1 w 8"/>
                <a:gd name="T31" fmla="*/ 2 h 8"/>
                <a:gd name="T32" fmla="*/ 0 w 8"/>
                <a:gd name="T33" fmla="*/ 1 h 8"/>
                <a:gd name="T34" fmla="*/ 1 w 8"/>
                <a:gd name="T35" fmla="*/ 0 h 8"/>
                <a:gd name="T36" fmla="*/ 2 w 8"/>
                <a:gd name="T37" fmla="*/ 0 h 8"/>
                <a:gd name="T38" fmla="*/ 3 w 8"/>
                <a:gd name="T39" fmla="*/ 0 h 8"/>
                <a:gd name="T40" fmla="*/ 4 w 8"/>
                <a:gd name="T41" fmla="*/ 1 h 8"/>
                <a:gd name="T42" fmla="*/ 5 w 8"/>
                <a:gd name="T43" fmla="*/ 1 h 8"/>
                <a:gd name="T44" fmla="*/ 6 w 8"/>
                <a:gd name="T45" fmla="*/ 2 h 8"/>
                <a:gd name="T46" fmla="*/ 6 w 8"/>
                <a:gd name="T47" fmla="*/ 2 h 8"/>
                <a:gd name="T48" fmla="*/ 7 w 8"/>
                <a:gd name="T49" fmla="*/ 3 h 8"/>
                <a:gd name="T50" fmla="*/ 7 w 8"/>
                <a:gd name="T51" fmla="*/ 3 h 8"/>
                <a:gd name="T52" fmla="*/ 7 w 8"/>
                <a:gd name="T53" fmla="*/ 4 h 8"/>
                <a:gd name="T54" fmla="*/ 8 w 8"/>
                <a:gd name="T55" fmla="*/ 6 h 8"/>
                <a:gd name="T56" fmla="*/ 8 w 8"/>
                <a:gd name="T57" fmla="*/ 6 h 8"/>
                <a:gd name="T58" fmla="*/ 8 w 8"/>
                <a:gd name="T5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" h="8">
                  <a:moveTo>
                    <a:pt x="8" y="7"/>
                  </a:moveTo>
                  <a:cubicBezTo>
                    <a:pt x="8" y="7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8" y="5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07">
              <a:extLst>
                <a:ext uri="{FF2B5EF4-FFF2-40B4-BE49-F238E27FC236}">
                  <a16:creationId xmlns:a16="http://schemas.microsoft.com/office/drawing/2014/main" xmlns="" id="{746A0210-72D0-43EA-BB68-888B65B9DE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9375" y="2894013"/>
              <a:ext cx="95250" cy="239713"/>
            </a:xfrm>
            <a:custGeom>
              <a:avLst/>
              <a:gdLst>
                <a:gd name="T0" fmla="*/ 12 w 17"/>
                <a:gd name="T1" fmla="*/ 18 h 43"/>
                <a:gd name="T2" fmla="*/ 16 w 17"/>
                <a:gd name="T3" fmla="*/ 18 h 43"/>
                <a:gd name="T4" fmla="*/ 17 w 17"/>
                <a:gd name="T5" fmla="*/ 19 h 43"/>
                <a:gd name="T6" fmla="*/ 17 w 17"/>
                <a:gd name="T7" fmla="*/ 19 h 43"/>
                <a:gd name="T8" fmla="*/ 7 w 17"/>
                <a:gd name="T9" fmla="*/ 43 h 43"/>
                <a:gd name="T10" fmla="*/ 5 w 17"/>
                <a:gd name="T11" fmla="*/ 43 h 43"/>
                <a:gd name="T12" fmla="*/ 5 w 17"/>
                <a:gd name="T13" fmla="*/ 42 h 43"/>
                <a:gd name="T14" fmla="*/ 5 w 17"/>
                <a:gd name="T15" fmla="*/ 42 h 43"/>
                <a:gd name="T16" fmla="*/ 5 w 17"/>
                <a:gd name="T17" fmla="*/ 25 h 43"/>
                <a:gd name="T18" fmla="*/ 1 w 17"/>
                <a:gd name="T19" fmla="*/ 25 h 43"/>
                <a:gd name="T20" fmla="*/ 0 w 17"/>
                <a:gd name="T21" fmla="*/ 24 h 43"/>
                <a:gd name="T22" fmla="*/ 0 w 17"/>
                <a:gd name="T23" fmla="*/ 24 h 43"/>
                <a:gd name="T24" fmla="*/ 10 w 17"/>
                <a:gd name="T25" fmla="*/ 1 h 43"/>
                <a:gd name="T26" fmla="*/ 11 w 17"/>
                <a:gd name="T27" fmla="*/ 0 h 43"/>
                <a:gd name="T28" fmla="*/ 12 w 17"/>
                <a:gd name="T29" fmla="*/ 1 h 43"/>
                <a:gd name="T30" fmla="*/ 12 w 17"/>
                <a:gd name="T31" fmla="*/ 1 h 43"/>
                <a:gd name="T32" fmla="*/ 12 w 17"/>
                <a:gd name="T33" fmla="*/ 18 h 43"/>
                <a:gd name="T34" fmla="*/ 15 w 17"/>
                <a:gd name="T35" fmla="*/ 20 h 43"/>
                <a:gd name="T36" fmla="*/ 11 w 17"/>
                <a:gd name="T37" fmla="*/ 20 h 43"/>
                <a:gd name="T38" fmla="*/ 11 w 17"/>
                <a:gd name="T39" fmla="*/ 20 h 43"/>
                <a:gd name="T40" fmla="*/ 10 w 17"/>
                <a:gd name="T41" fmla="*/ 19 h 43"/>
                <a:gd name="T42" fmla="*/ 10 w 17"/>
                <a:gd name="T43" fmla="*/ 5 h 43"/>
                <a:gd name="T44" fmla="*/ 2 w 17"/>
                <a:gd name="T45" fmla="*/ 23 h 43"/>
                <a:gd name="T46" fmla="*/ 6 w 17"/>
                <a:gd name="T47" fmla="*/ 23 h 43"/>
                <a:gd name="T48" fmla="*/ 6 w 17"/>
                <a:gd name="T49" fmla="*/ 23 h 43"/>
                <a:gd name="T50" fmla="*/ 7 w 17"/>
                <a:gd name="T51" fmla="*/ 24 h 43"/>
                <a:gd name="T52" fmla="*/ 7 w 17"/>
                <a:gd name="T53" fmla="*/ 38 h 43"/>
                <a:gd name="T54" fmla="*/ 15 w 17"/>
                <a:gd name="T55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" h="43">
                  <a:moveTo>
                    <a:pt x="12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7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5" y="43"/>
                  </a:cubicBezTo>
                  <a:cubicBezTo>
                    <a:pt x="5" y="43"/>
                    <a:pt x="5" y="43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8"/>
                    <a:pt x="12" y="18"/>
                    <a:pt x="12" y="18"/>
                  </a:cubicBezTo>
                  <a:close/>
                  <a:moveTo>
                    <a:pt x="15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1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7" y="24"/>
                    <a:pt x="7" y="24"/>
                  </a:cubicBezTo>
                  <a:cubicBezTo>
                    <a:pt x="7" y="38"/>
                    <a:pt x="7" y="38"/>
                    <a:pt x="7" y="38"/>
                  </a:cubicBezTo>
                  <a:lnTo>
                    <a:pt x="15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xmlns="" id="{DDC9D83B-0838-4F53-B194-334B572752D9}"/>
              </a:ext>
            </a:extLst>
          </p:cNvPr>
          <p:cNvGrpSpPr/>
          <p:nvPr/>
        </p:nvGrpSpPr>
        <p:grpSpPr>
          <a:xfrm>
            <a:off x="8305800" y="3654426"/>
            <a:ext cx="293688" cy="338138"/>
            <a:chOff x="8305800" y="3578226"/>
            <a:chExt cx="293688" cy="338138"/>
          </a:xfrm>
          <a:solidFill>
            <a:schemeClr val="tx1"/>
          </a:solidFill>
        </p:grpSpPr>
        <p:sp>
          <p:nvSpPr>
            <p:cNvPr id="102" name="Freeform 110">
              <a:extLst>
                <a:ext uri="{FF2B5EF4-FFF2-40B4-BE49-F238E27FC236}">
                  <a16:creationId xmlns:a16="http://schemas.microsoft.com/office/drawing/2014/main" xmlns="" id="{5D844BAF-B48E-4D5A-9A76-75E1944BB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3860801"/>
              <a:ext cx="11113" cy="55563"/>
            </a:xfrm>
            <a:custGeom>
              <a:avLst/>
              <a:gdLst>
                <a:gd name="T0" fmla="*/ 0 w 2"/>
                <a:gd name="T1" fmla="*/ 1 h 10"/>
                <a:gd name="T2" fmla="*/ 1 w 2"/>
                <a:gd name="T3" fmla="*/ 0 h 10"/>
                <a:gd name="T4" fmla="*/ 2 w 2"/>
                <a:gd name="T5" fmla="*/ 1 h 10"/>
                <a:gd name="T6" fmla="*/ 2 w 2"/>
                <a:gd name="T7" fmla="*/ 9 h 10"/>
                <a:gd name="T8" fmla="*/ 1 w 2"/>
                <a:gd name="T9" fmla="*/ 10 h 10"/>
                <a:gd name="T10" fmla="*/ 0 w 2"/>
                <a:gd name="T11" fmla="*/ 9 h 10"/>
                <a:gd name="T12" fmla="*/ 0 w 2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0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0"/>
                    <a:pt x="0" y="9"/>
                    <a:pt x="0" y="9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11">
              <a:extLst>
                <a:ext uri="{FF2B5EF4-FFF2-40B4-BE49-F238E27FC236}">
                  <a16:creationId xmlns:a16="http://schemas.microsoft.com/office/drawing/2014/main" xmlns="" id="{7D60A228-5048-4992-9572-ABA8BA505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1688" y="3578226"/>
              <a:ext cx="61913" cy="177800"/>
            </a:xfrm>
            <a:custGeom>
              <a:avLst/>
              <a:gdLst>
                <a:gd name="T0" fmla="*/ 5 w 11"/>
                <a:gd name="T1" fmla="*/ 0 h 32"/>
                <a:gd name="T2" fmla="*/ 9 w 11"/>
                <a:gd name="T3" fmla="*/ 1 h 32"/>
                <a:gd name="T4" fmla="*/ 10 w 11"/>
                <a:gd name="T5" fmla="*/ 1 h 32"/>
                <a:gd name="T6" fmla="*/ 11 w 11"/>
                <a:gd name="T7" fmla="*/ 5 h 32"/>
                <a:gd name="T8" fmla="*/ 11 w 11"/>
                <a:gd name="T9" fmla="*/ 26 h 32"/>
                <a:gd name="T10" fmla="*/ 9 w 11"/>
                <a:gd name="T11" fmla="*/ 30 h 32"/>
                <a:gd name="T12" fmla="*/ 9 w 11"/>
                <a:gd name="T13" fmla="*/ 30 h 32"/>
                <a:gd name="T14" fmla="*/ 5 w 11"/>
                <a:gd name="T15" fmla="*/ 32 h 32"/>
                <a:gd name="T16" fmla="*/ 1 w 11"/>
                <a:gd name="T17" fmla="*/ 30 h 32"/>
                <a:gd name="T18" fmla="*/ 0 w 11"/>
                <a:gd name="T19" fmla="*/ 26 h 32"/>
                <a:gd name="T20" fmla="*/ 0 w 11"/>
                <a:gd name="T21" fmla="*/ 5 h 32"/>
                <a:gd name="T22" fmla="*/ 1 w 11"/>
                <a:gd name="T23" fmla="*/ 1 h 32"/>
                <a:gd name="T24" fmla="*/ 5 w 11"/>
                <a:gd name="T25" fmla="*/ 0 h 32"/>
                <a:gd name="T26" fmla="*/ 8 w 11"/>
                <a:gd name="T27" fmla="*/ 3 h 32"/>
                <a:gd name="T28" fmla="*/ 5 w 11"/>
                <a:gd name="T29" fmla="*/ 2 h 32"/>
                <a:gd name="T30" fmla="*/ 3 w 11"/>
                <a:gd name="T31" fmla="*/ 3 h 32"/>
                <a:gd name="T32" fmla="*/ 2 w 11"/>
                <a:gd name="T33" fmla="*/ 5 h 32"/>
                <a:gd name="T34" fmla="*/ 2 w 11"/>
                <a:gd name="T35" fmla="*/ 26 h 32"/>
                <a:gd name="T36" fmla="*/ 3 w 11"/>
                <a:gd name="T37" fmla="*/ 29 h 32"/>
                <a:gd name="T38" fmla="*/ 5 w 11"/>
                <a:gd name="T39" fmla="*/ 30 h 32"/>
                <a:gd name="T40" fmla="*/ 8 w 11"/>
                <a:gd name="T41" fmla="*/ 29 h 32"/>
                <a:gd name="T42" fmla="*/ 8 w 11"/>
                <a:gd name="T43" fmla="*/ 29 h 32"/>
                <a:gd name="T44" fmla="*/ 8 w 11"/>
                <a:gd name="T45" fmla="*/ 29 h 32"/>
                <a:gd name="T46" fmla="*/ 9 w 11"/>
                <a:gd name="T47" fmla="*/ 26 h 32"/>
                <a:gd name="T48" fmla="*/ 9 w 11"/>
                <a:gd name="T49" fmla="*/ 5 h 32"/>
                <a:gd name="T50" fmla="*/ 8 w 11"/>
                <a:gd name="T51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" h="32">
                  <a:moveTo>
                    <a:pt x="5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4"/>
                    <a:pt x="11" y="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1"/>
                    <a:pt x="7" y="32"/>
                    <a:pt x="5" y="32"/>
                  </a:cubicBezTo>
                  <a:cubicBezTo>
                    <a:pt x="4" y="32"/>
                    <a:pt x="2" y="31"/>
                    <a:pt x="1" y="30"/>
                  </a:cubicBezTo>
                  <a:cubicBezTo>
                    <a:pt x="0" y="29"/>
                    <a:pt x="0" y="28"/>
                    <a:pt x="0" y="2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0"/>
                    <a:pt x="5" y="0"/>
                  </a:cubicBezTo>
                  <a:close/>
                  <a:moveTo>
                    <a:pt x="8" y="3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8"/>
                    <a:pt x="3" y="29"/>
                  </a:cubicBezTo>
                  <a:cubicBezTo>
                    <a:pt x="3" y="30"/>
                    <a:pt x="4" y="30"/>
                    <a:pt x="5" y="30"/>
                  </a:cubicBezTo>
                  <a:cubicBezTo>
                    <a:pt x="6" y="30"/>
                    <a:pt x="7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7"/>
                    <a:pt x="9" y="2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12">
              <a:extLst>
                <a:ext uri="{FF2B5EF4-FFF2-40B4-BE49-F238E27FC236}">
                  <a16:creationId xmlns:a16="http://schemas.microsoft.com/office/drawing/2014/main" xmlns="" id="{34BD6DCD-FB02-425D-8C8A-7E6A6F9EA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5800" y="3660776"/>
              <a:ext cx="293688" cy="255588"/>
            </a:xfrm>
            <a:custGeom>
              <a:avLst/>
              <a:gdLst>
                <a:gd name="T0" fmla="*/ 14 w 53"/>
                <a:gd name="T1" fmla="*/ 6 h 46"/>
                <a:gd name="T2" fmla="*/ 11 w 53"/>
                <a:gd name="T3" fmla="*/ 12 h 46"/>
                <a:gd name="T4" fmla="*/ 9 w 53"/>
                <a:gd name="T5" fmla="*/ 19 h 46"/>
                <a:gd name="T6" fmla="*/ 23 w 53"/>
                <a:gd name="T7" fmla="*/ 36 h 46"/>
                <a:gd name="T8" fmla="*/ 22 w 53"/>
                <a:gd name="T9" fmla="*/ 38 h 46"/>
                <a:gd name="T10" fmla="*/ 7 w 53"/>
                <a:gd name="T11" fmla="*/ 19 h 46"/>
                <a:gd name="T12" fmla="*/ 9 w 53"/>
                <a:gd name="T13" fmla="*/ 12 h 46"/>
                <a:gd name="T14" fmla="*/ 28 w 53"/>
                <a:gd name="T15" fmla="*/ 38 h 46"/>
                <a:gd name="T16" fmla="*/ 28 w 53"/>
                <a:gd name="T17" fmla="*/ 36 h 46"/>
                <a:gd name="T18" fmla="*/ 44 w 53"/>
                <a:gd name="T19" fmla="*/ 19 h 46"/>
                <a:gd name="T20" fmla="*/ 42 w 53"/>
                <a:gd name="T21" fmla="*/ 12 h 46"/>
                <a:gd name="T22" fmla="*/ 39 w 53"/>
                <a:gd name="T23" fmla="*/ 7 h 46"/>
                <a:gd name="T24" fmla="*/ 40 w 53"/>
                <a:gd name="T25" fmla="*/ 6 h 46"/>
                <a:gd name="T26" fmla="*/ 44 w 53"/>
                <a:gd name="T27" fmla="*/ 12 h 46"/>
                <a:gd name="T28" fmla="*/ 46 w 53"/>
                <a:gd name="T29" fmla="*/ 19 h 46"/>
                <a:gd name="T30" fmla="*/ 28 w 53"/>
                <a:gd name="T31" fmla="*/ 38 h 46"/>
                <a:gd name="T32" fmla="*/ 49 w 53"/>
                <a:gd name="T33" fmla="*/ 10 h 46"/>
                <a:gd name="T34" fmla="*/ 46 w 53"/>
                <a:gd name="T35" fmla="*/ 34 h 46"/>
                <a:gd name="T36" fmla="*/ 32 w 53"/>
                <a:gd name="T37" fmla="*/ 44 h 46"/>
                <a:gd name="T38" fmla="*/ 48 w 53"/>
                <a:gd name="T39" fmla="*/ 35 h 46"/>
                <a:gd name="T40" fmla="*/ 51 w 53"/>
                <a:gd name="T41" fmla="*/ 9 h 46"/>
                <a:gd name="T42" fmla="*/ 44 w 53"/>
                <a:gd name="T43" fmla="*/ 0 h 46"/>
                <a:gd name="T44" fmla="*/ 27 w 53"/>
                <a:gd name="T45" fmla="*/ 44 h 46"/>
                <a:gd name="T46" fmla="*/ 27 w 53"/>
                <a:gd name="T47" fmla="*/ 44 h 46"/>
                <a:gd name="T48" fmla="*/ 26 w 53"/>
                <a:gd name="T49" fmla="*/ 44 h 46"/>
                <a:gd name="T50" fmla="*/ 9 w 53"/>
                <a:gd name="T51" fmla="*/ 37 h 46"/>
                <a:gd name="T52" fmla="*/ 2 w 53"/>
                <a:gd name="T53" fmla="*/ 14 h 46"/>
                <a:gd name="T54" fmla="*/ 6 w 53"/>
                <a:gd name="T55" fmla="*/ 5 h 46"/>
                <a:gd name="T56" fmla="*/ 9 w 53"/>
                <a:gd name="T57" fmla="*/ 0 h 46"/>
                <a:gd name="T58" fmla="*/ 4 w 53"/>
                <a:gd name="T59" fmla="*/ 4 h 46"/>
                <a:gd name="T60" fmla="*/ 0 w 53"/>
                <a:gd name="T61" fmla="*/ 14 h 46"/>
                <a:gd name="T62" fmla="*/ 8 w 53"/>
                <a:gd name="T63" fmla="*/ 38 h 46"/>
                <a:gd name="T64" fmla="*/ 26 w 53"/>
                <a:gd name="T65" fmla="*/ 46 h 46"/>
                <a:gd name="T66" fmla="*/ 27 w 53"/>
                <a:gd name="T67" fmla="*/ 46 h 46"/>
                <a:gd name="T68" fmla="*/ 27 w 53"/>
                <a:gd name="T69" fmla="*/ 46 h 46"/>
                <a:gd name="T70" fmla="*/ 28 w 53"/>
                <a:gd name="T7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46">
                  <a:moveTo>
                    <a:pt x="13" y="6"/>
                  </a:moveTo>
                  <a:cubicBezTo>
                    <a:pt x="13" y="5"/>
                    <a:pt x="14" y="5"/>
                    <a:pt x="14" y="6"/>
                  </a:cubicBezTo>
                  <a:cubicBezTo>
                    <a:pt x="15" y="6"/>
                    <a:pt x="15" y="7"/>
                    <a:pt x="14" y="7"/>
                  </a:cubicBezTo>
                  <a:cubicBezTo>
                    <a:pt x="13" y="8"/>
                    <a:pt x="11" y="10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5"/>
                    <a:pt x="9" y="17"/>
                    <a:pt x="9" y="19"/>
                  </a:cubicBezTo>
                  <a:cubicBezTo>
                    <a:pt x="9" y="23"/>
                    <a:pt x="11" y="27"/>
                    <a:pt x="13" y="30"/>
                  </a:cubicBezTo>
                  <a:cubicBezTo>
                    <a:pt x="15" y="33"/>
                    <a:pt x="19" y="35"/>
                    <a:pt x="23" y="36"/>
                  </a:cubicBezTo>
                  <a:cubicBezTo>
                    <a:pt x="23" y="36"/>
                    <a:pt x="24" y="36"/>
                    <a:pt x="24" y="37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18" y="37"/>
                    <a:pt x="14" y="34"/>
                    <a:pt x="12" y="31"/>
                  </a:cubicBezTo>
                  <a:cubicBezTo>
                    <a:pt x="9" y="28"/>
                    <a:pt x="7" y="24"/>
                    <a:pt x="7" y="19"/>
                  </a:cubicBezTo>
                  <a:cubicBezTo>
                    <a:pt x="7" y="17"/>
                    <a:pt x="8" y="14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9"/>
                    <a:pt x="11" y="7"/>
                    <a:pt x="13" y="6"/>
                  </a:cubicBezTo>
                  <a:close/>
                  <a:moveTo>
                    <a:pt x="28" y="38"/>
                  </a:moveTo>
                  <a:cubicBezTo>
                    <a:pt x="28" y="38"/>
                    <a:pt x="27" y="38"/>
                    <a:pt x="27" y="37"/>
                  </a:cubicBezTo>
                  <a:cubicBezTo>
                    <a:pt x="27" y="37"/>
                    <a:pt x="28" y="36"/>
                    <a:pt x="28" y="36"/>
                  </a:cubicBezTo>
                  <a:cubicBezTo>
                    <a:pt x="33" y="36"/>
                    <a:pt x="36" y="34"/>
                    <a:pt x="39" y="31"/>
                  </a:cubicBezTo>
                  <a:cubicBezTo>
                    <a:pt x="42" y="28"/>
                    <a:pt x="44" y="23"/>
                    <a:pt x="44" y="19"/>
                  </a:cubicBezTo>
                  <a:cubicBezTo>
                    <a:pt x="44" y="18"/>
                    <a:pt x="44" y="17"/>
                    <a:pt x="43" y="16"/>
                  </a:cubicBezTo>
                  <a:cubicBezTo>
                    <a:pt x="43" y="15"/>
                    <a:pt x="43" y="13"/>
                    <a:pt x="42" y="12"/>
                  </a:cubicBezTo>
                  <a:cubicBezTo>
                    <a:pt x="42" y="11"/>
                    <a:pt x="41" y="10"/>
                    <a:pt x="41" y="9"/>
                  </a:cubicBezTo>
                  <a:cubicBezTo>
                    <a:pt x="40" y="9"/>
                    <a:pt x="39" y="8"/>
                    <a:pt x="39" y="7"/>
                  </a:cubicBezTo>
                  <a:cubicBezTo>
                    <a:pt x="38" y="7"/>
                    <a:pt x="38" y="6"/>
                    <a:pt x="39" y="6"/>
                  </a:cubicBezTo>
                  <a:cubicBezTo>
                    <a:pt x="39" y="5"/>
                    <a:pt x="40" y="5"/>
                    <a:pt x="40" y="6"/>
                  </a:cubicBezTo>
                  <a:cubicBezTo>
                    <a:pt x="41" y="6"/>
                    <a:pt x="42" y="7"/>
                    <a:pt x="42" y="8"/>
                  </a:cubicBezTo>
                  <a:cubicBezTo>
                    <a:pt x="43" y="9"/>
                    <a:pt x="44" y="10"/>
                    <a:pt x="44" y="12"/>
                  </a:cubicBezTo>
                  <a:cubicBezTo>
                    <a:pt x="45" y="13"/>
                    <a:pt x="45" y="14"/>
                    <a:pt x="45" y="15"/>
                  </a:cubicBezTo>
                  <a:cubicBezTo>
                    <a:pt x="45" y="17"/>
                    <a:pt x="46" y="18"/>
                    <a:pt x="46" y="19"/>
                  </a:cubicBezTo>
                  <a:cubicBezTo>
                    <a:pt x="46" y="24"/>
                    <a:pt x="44" y="28"/>
                    <a:pt x="41" y="32"/>
                  </a:cubicBezTo>
                  <a:cubicBezTo>
                    <a:pt x="38" y="35"/>
                    <a:pt x="33" y="38"/>
                    <a:pt x="28" y="38"/>
                  </a:cubicBezTo>
                  <a:close/>
                  <a:moveTo>
                    <a:pt x="44" y="2"/>
                  </a:moveTo>
                  <a:cubicBezTo>
                    <a:pt x="46" y="4"/>
                    <a:pt x="48" y="7"/>
                    <a:pt x="49" y="10"/>
                  </a:cubicBezTo>
                  <a:cubicBezTo>
                    <a:pt x="51" y="12"/>
                    <a:pt x="51" y="16"/>
                    <a:pt x="51" y="19"/>
                  </a:cubicBezTo>
                  <a:cubicBezTo>
                    <a:pt x="51" y="25"/>
                    <a:pt x="49" y="30"/>
                    <a:pt x="46" y="34"/>
                  </a:cubicBezTo>
                  <a:cubicBezTo>
                    <a:pt x="43" y="38"/>
                    <a:pt x="38" y="42"/>
                    <a:pt x="33" y="43"/>
                  </a:cubicBezTo>
                  <a:cubicBezTo>
                    <a:pt x="32" y="43"/>
                    <a:pt x="32" y="44"/>
                    <a:pt x="32" y="44"/>
                  </a:cubicBezTo>
                  <a:cubicBezTo>
                    <a:pt x="32" y="45"/>
                    <a:pt x="33" y="45"/>
                    <a:pt x="33" y="45"/>
                  </a:cubicBezTo>
                  <a:cubicBezTo>
                    <a:pt x="39" y="43"/>
                    <a:pt x="44" y="40"/>
                    <a:pt x="48" y="35"/>
                  </a:cubicBezTo>
                  <a:cubicBezTo>
                    <a:pt x="51" y="31"/>
                    <a:pt x="53" y="25"/>
                    <a:pt x="53" y="19"/>
                  </a:cubicBezTo>
                  <a:cubicBezTo>
                    <a:pt x="53" y="15"/>
                    <a:pt x="52" y="12"/>
                    <a:pt x="51" y="9"/>
                  </a:cubicBezTo>
                  <a:cubicBezTo>
                    <a:pt x="50" y="6"/>
                    <a:pt x="48" y="3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44" y="1"/>
                    <a:pt x="44" y="1"/>
                    <a:pt x="44" y="2"/>
                  </a:cubicBezTo>
                  <a:close/>
                  <a:moveTo>
                    <a:pt x="27" y="44"/>
                  </a:move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0" y="44"/>
                    <a:pt x="13" y="41"/>
                    <a:pt x="9" y="37"/>
                  </a:cubicBezTo>
                  <a:cubicBezTo>
                    <a:pt x="4" y="32"/>
                    <a:pt x="2" y="26"/>
                    <a:pt x="2" y="19"/>
                  </a:cubicBezTo>
                  <a:cubicBezTo>
                    <a:pt x="2" y="17"/>
                    <a:pt x="2" y="16"/>
                    <a:pt x="2" y="14"/>
                  </a:cubicBezTo>
                  <a:cubicBezTo>
                    <a:pt x="2" y="12"/>
                    <a:pt x="3" y="11"/>
                    <a:pt x="4" y="9"/>
                  </a:cubicBezTo>
                  <a:cubicBezTo>
                    <a:pt x="4" y="8"/>
                    <a:pt x="5" y="7"/>
                    <a:pt x="6" y="5"/>
                  </a:cubicBezTo>
                  <a:cubicBezTo>
                    <a:pt x="7" y="4"/>
                    <a:pt x="8" y="3"/>
                    <a:pt x="9" y="1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3" y="6"/>
                    <a:pt x="2" y="7"/>
                    <a:pt x="2" y="9"/>
                  </a:cubicBezTo>
                  <a:cubicBezTo>
                    <a:pt x="1" y="10"/>
                    <a:pt x="1" y="12"/>
                    <a:pt x="0" y="14"/>
                  </a:cubicBezTo>
                  <a:cubicBezTo>
                    <a:pt x="0" y="15"/>
                    <a:pt x="0" y="17"/>
                    <a:pt x="0" y="19"/>
                  </a:cubicBezTo>
                  <a:cubicBezTo>
                    <a:pt x="0" y="26"/>
                    <a:pt x="3" y="33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12" y="43"/>
                    <a:pt x="19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6"/>
                    <a:pt x="28" y="45"/>
                    <a:pt x="28" y="45"/>
                  </a:cubicBezTo>
                  <a:cubicBezTo>
                    <a:pt x="28" y="44"/>
                    <a:pt x="28" y="44"/>
                    <a:pt x="27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3">
              <a:extLst>
                <a:ext uri="{FF2B5EF4-FFF2-40B4-BE49-F238E27FC236}">
                  <a16:creationId xmlns:a16="http://schemas.microsoft.com/office/drawing/2014/main" xmlns="" id="{E7F934D8-9337-4870-B90C-764080D7E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0588" y="3656013"/>
              <a:ext cx="50800" cy="44450"/>
            </a:xfrm>
            <a:custGeom>
              <a:avLst/>
              <a:gdLst>
                <a:gd name="T0" fmla="*/ 3 w 9"/>
                <a:gd name="T1" fmla="*/ 7 h 8"/>
                <a:gd name="T2" fmla="*/ 3 w 9"/>
                <a:gd name="T3" fmla="*/ 8 h 8"/>
                <a:gd name="T4" fmla="*/ 2 w 9"/>
                <a:gd name="T5" fmla="*/ 8 h 8"/>
                <a:gd name="T6" fmla="*/ 0 w 9"/>
                <a:gd name="T7" fmla="*/ 5 h 8"/>
                <a:gd name="T8" fmla="*/ 2 w 9"/>
                <a:gd name="T9" fmla="*/ 1 h 8"/>
                <a:gd name="T10" fmla="*/ 2 w 9"/>
                <a:gd name="T11" fmla="*/ 1 h 8"/>
                <a:gd name="T12" fmla="*/ 5 w 9"/>
                <a:gd name="T13" fmla="*/ 0 h 8"/>
                <a:gd name="T14" fmla="*/ 8 w 9"/>
                <a:gd name="T15" fmla="*/ 1 h 8"/>
                <a:gd name="T16" fmla="*/ 8 w 9"/>
                <a:gd name="T17" fmla="*/ 3 h 8"/>
                <a:gd name="T18" fmla="*/ 7 w 9"/>
                <a:gd name="T19" fmla="*/ 3 h 8"/>
                <a:gd name="T20" fmla="*/ 5 w 9"/>
                <a:gd name="T21" fmla="*/ 2 h 8"/>
                <a:gd name="T22" fmla="*/ 3 w 9"/>
                <a:gd name="T23" fmla="*/ 3 h 8"/>
                <a:gd name="T24" fmla="*/ 3 w 9"/>
                <a:gd name="T25" fmla="*/ 3 h 8"/>
                <a:gd name="T26" fmla="*/ 2 w 9"/>
                <a:gd name="T27" fmla="*/ 5 h 8"/>
                <a:gd name="T28" fmla="*/ 3 w 9"/>
                <a:gd name="T2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8">
                  <a:moveTo>
                    <a:pt x="3" y="7"/>
                  </a:move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9" y="2"/>
                    <a:pt x="9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5"/>
                    <a:pt x="2" y="6"/>
                    <a:pt x="3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14">
              <a:extLst>
                <a:ext uri="{FF2B5EF4-FFF2-40B4-BE49-F238E27FC236}">
                  <a16:creationId xmlns:a16="http://schemas.microsoft.com/office/drawing/2014/main" xmlns="" id="{09C0B0C3-4B10-42A2-AD25-C2C182554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0250" y="3649663"/>
              <a:ext cx="44450" cy="50800"/>
            </a:xfrm>
            <a:custGeom>
              <a:avLst/>
              <a:gdLst>
                <a:gd name="T0" fmla="*/ 7 w 8"/>
                <a:gd name="T1" fmla="*/ 8 h 9"/>
                <a:gd name="T2" fmla="*/ 5 w 8"/>
                <a:gd name="T3" fmla="*/ 8 h 9"/>
                <a:gd name="T4" fmla="*/ 5 w 8"/>
                <a:gd name="T5" fmla="*/ 7 h 9"/>
                <a:gd name="T6" fmla="*/ 5 w 8"/>
                <a:gd name="T7" fmla="*/ 7 h 9"/>
                <a:gd name="T8" fmla="*/ 6 w 8"/>
                <a:gd name="T9" fmla="*/ 5 h 9"/>
                <a:gd name="T10" fmla="*/ 5 w 8"/>
                <a:gd name="T11" fmla="*/ 3 h 9"/>
                <a:gd name="T12" fmla="*/ 5 w 8"/>
                <a:gd name="T13" fmla="*/ 3 h 9"/>
                <a:gd name="T14" fmla="*/ 5 w 8"/>
                <a:gd name="T15" fmla="*/ 3 h 9"/>
                <a:gd name="T16" fmla="*/ 3 w 8"/>
                <a:gd name="T17" fmla="*/ 2 h 9"/>
                <a:gd name="T18" fmla="*/ 1 w 8"/>
                <a:gd name="T19" fmla="*/ 3 h 9"/>
                <a:gd name="T20" fmla="*/ 0 w 8"/>
                <a:gd name="T21" fmla="*/ 3 h 9"/>
                <a:gd name="T22" fmla="*/ 0 w 8"/>
                <a:gd name="T23" fmla="*/ 2 h 9"/>
                <a:gd name="T24" fmla="*/ 3 w 8"/>
                <a:gd name="T25" fmla="*/ 0 h 9"/>
                <a:gd name="T26" fmla="*/ 7 w 8"/>
                <a:gd name="T27" fmla="*/ 2 h 9"/>
                <a:gd name="T28" fmla="*/ 7 w 8"/>
                <a:gd name="T29" fmla="*/ 2 h 9"/>
                <a:gd name="T30" fmla="*/ 7 w 8"/>
                <a:gd name="T31" fmla="*/ 2 h 9"/>
                <a:gd name="T32" fmla="*/ 7 w 8"/>
                <a:gd name="T33" fmla="*/ 2 h 9"/>
                <a:gd name="T34" fmla="*/ 8 w 8"/>
                <a:gd name="T35" fmla="*/ 5 h 9"/>
                <a:gd name="T36" fmla="*/ 7 w 8"/>
                <a:gd name="T3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9">
                  <a:moveTo>
                    <a:pt x="7" y="8"/>
                  </a:moveTo>
                  <a:cubicBezTo>
                    <a:pt x="6" y="9"/>
                    <a:pt x="6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2" y="2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6"/>
                    <a:pt x="8" y="8"/>
                    <a:pt x="7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15">
              <a:extLst>
                <a:ext uri="{FF2B5EF4-FFF2-40B4-BE49-F238E27FC236}">
                  <a16:creationId xmlns:a16="http://schemas.microsoft.com/office/drawing/2014/main" xmlns="" id="{506BD564-851F-44EF-BDE3-8B8D06EFD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3860801"/>
              <a:ext cx="15875" cy="11113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2 w 3"/>
                <a:gd name="T7" fmla="*/ 2 h 2"/>
                <a:gd name="T8" fmla="*/ 0 w 3"/>
                <a:gd name="T9" fmla="*/ 1 h 2"/>
                <a:gd name="T10" fmla="*/ 1 w 3"/>
                <a:gd name="T11" fmla="*/ 0 h 2"/>
                <a:gd name="T12" fmla="*/ 2 w 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8B827D31-4929-4C66-8F1F-713F2F4F3B38}"/>
              </a:ext>
            </a:extLst>
          </p:cNvPr>
          <p:cNvGrpSpPr/>
          <p:nvPr/>
        </p:nvGrpSpPr>
        <p:grpSpPr>
          <a:xfrm>
            <a:off x="3497263" y="5021263"/>
            <a:ext cx="338138" cy="339725"/>
            <a:chOff x="3497263" y="4945063"/>
            <a:chExt cx="338138" cy="339725"/>
          </a:xfrm>
          <a:solidFill>
            <a:schemeClr val="tx1"/>
          </a:solidFill>
        </p:grpSpPr>
        <p:sp>
          <p:nvSpPr>
            <p:cNvPr id="109" name="Freeform 126">
              <a:extLst>
                <a:ext uri="{FF2B5EF4-FFF2-40B4-BE49-F238E27FC236}">
                  <a16:creationId xmlns:a16="http://schemas.microsoft.com/office/drawing/2014/main" xmlns="" id="{E484E3AD-1E9E-447E-B3DB-4BBC0D80DE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9500" y="5029201"/>
              <a:ext cx="82550" cy="49213"/>
            </a:xfrm>
            <a:custGeom>
              <a:avLst/>
              <a:gdLst>
                <a:gd name="T0" fmla="*/ 2 w 15"/>
                <a:gd name="T1" fmla="*/ 8 h 9"/>
                <a:gd name="T2" fmla="*/ 1 w 15"/>
                <a:gd name="T3" fmla="*/ 9 h 9"/>
                <a:gd name="T4" fmla="*/ 0 w 15"/>
                <a:gd name="T5" fmla="*/ 8 h 9"/>
                <a:gd name="T6" fmla="*/ 2 w 15"/>
                <a:gd name="T7" fmla="*/ 2 h 9"/>
                <a:gd name="T8" fmla="*/ 2 w 15"/>
                <a:gd name="T9" fmla="*/ 2 h 9"/>
                <a:gd name="T10" fmla="*/ 7 w 15"/>
                <a:gd name="T11" fmla="*/ 0 h 9"/>
                <a:gd name="T12" fmla="*/ 13 w 15"/>
                <a:gd name="T13" fmla="*/ 2 h 9"/>
                <a:gd name="T14" fmla="*/ 13 w 15"/>
                <a:gd name="T15" fmla="*/ 2 h 9"/>
                <a:gd name="T16" fmla="*/ 13 w 15"/>
                <a:gd name="T17" fmla="*/ 2 h 9"/>
                <a:gd name="T18" fmla="*/ 13 w 15"/>
                <a:gd name="T19" fmla="*/ 2 h 9"/>
                <a:gd name="T20" fmla="*/ 15 w 15"/>
                <a:gd name="T21" fmla="*/ 8 h 9"/>
                <a:gd name="T22" fmla="*/ 14 w 15"/>
                <a:gd name="T23" fmla="*/ 9 h 9"/>
                <a:gd name="T24" fmla="*/ 13 w 15"/>
                <a:gd name="T25" fmla="*/ 8 h 9"/>
                <a:gd name="T26" fmla="*/ 12 w 15"/>
                <a:gd name="T27" fmla="*/ 4 h 9"/>
                <a:gd name="T28" fmla="*/ 12 w 15"/>
                <a:gd name="T29" fmla="*/ 4 h 9"/>
                <a:gd name="T30" fmla="*/ 7 w 15"/>
                <a:gd name="T31" fmla="*/ 2 h 9"/>
                <a:gd name="T32" fmla="*/ 3 w 15"/>
                <a:gd name="T33" fmla="*/ 3 h 9"/>
                <a:gd name="T34" fmla="*/ 3 w 15"/>
                <a:gd name="T35" fmla="*/ 4 h 9"/>
                <a:gd name="T36" fmla="*/ 2 w 15"/>
                <a:gd name="T37" fmla="*/ 8 h 9"/>
                <a:gd name="T38" fmla="*/ 13 w 15"/>
                <a:gd name="T39" fmla="*/ 2 h 9"/>
                <a:gd name="T40" fmla="*/ 13 w 15"/>
                <a:gd name="T41" fmla="*/ 4 h 9"/>
                <a:gd name="T42" fmla="*/ 13 w 15"/>
                <a:gd name="T4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" h="9">
                  <a:moveTo>
                    <a:pt x="2" y="8"/>
                  </a:moveTo>
                  <a:cubicBezTo>
                    <a:pt x="2" y="8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10" y="0"/>
                    <a:pt x="11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4"/>
                    <a:pt x="15" y="5"/>
                    <a:pt x="15" y="8"/>
                  </a:cubicBezTo>
                  <a:cubicBezTo>
                    <a:pt x="15" y="8"/>
                    <a:pt x="15" y="9"/>
                    <a:pt x="14" y="9"/>
                  </a:cubicBezTo>
                  <a:cubicBezTo>
                    <a:pt x="14" y="9"/>
                    <a:pt x="13" y="8"/>
                    <a:pt x="13" y="8"/>
                  </a:cubicBezTo>
                  <a:cubicBezTo>
                    <a:pt x="13" y="6"/>
                    <a:pt x="13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2"/>
                    <a:pt x="9" y="2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6"/>
                    <a:pt x="2" y="8"/>
                  </a:cubicBezTo>
                  <a:close/>
                  <a:moveTo>
                    <a:pt x="13" y="2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27">
              <a:extLst>
                <a:ext uri="{FF2B5EF4-FFF2-40B4-BE49-F238E27FC236}">
                  <a16:creationId xmlns:a16="http://schemas.microsoft.com/office/drawing/2014/main" xmlns="" id="{97A88EAB-DD3D-4ADC-B50A-C87D080F0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150" y="5100638"/>
              <a:ext cx="95250" cy="100013"/>
            </a:xfrm>
            <a:custGeom>
              <a:avLst/>
              <a:gdLst>
                <a:gd name="T0" fmla="*/ 0 w 17"/>
                <a:gd name="T1" fmla="*/ 9 h 18"/>
                <a:gd name="T2" fmla="*/ 1 w 17"/>
                <a:gd name="T3" fmla="*/ 8 h 18"/>
                <a:gd name="T4" fmla="*/ 2 w 17"/>
                <a:gd name="T5" fmla="*/ 9 h 18"/>
                <a:gd name="T6" fmla="*/ 4 w 17"/>
                <a:gd name="T7" fmla="*/ 14 h 18"/>
                <a:gd name="T8" fmla="*/ 4 w 17"/>
                <a:gd name="T9" fmla="*/ 14 h 18"/>
                <a:gd name="T10" fmla="*/ 8 w 17"/>
                <a:gd name="T11" fmla="*/ 16 h 18"/>
                <a:gd name="T12" fmla="*/ 13 w 17"/>
                <a:gd name="T13" fmla="*/ 14 h 18"/>
                <a:gd name="T14" fmla="*/ 13 w 17"/>
                <a:gd name="T15" fmla="*/ 14 h 18"/>
                <a:gd name="T16" fmla="*/ 15 w 17"/>
                <a:gd name="T17" fmla="*/ 9 h 18"/>
                <a:gd name="T18" fmla="*/ 13 w 17"/>
                <a:gd name="T19" fmla="*/ 4 h 18"/>
                <a:gd name="T20" fmla="*/ 13 w 17"/>
                <a:gd name="T21" fmla="*/ 4 h 18"/>
                <a:gd name="T22" fmla="*/ 8 w 17"/>
                <a:gd name="T23" fmla="*/ 2 h 18"/>
                <a:gd name="T24" fmla="*/ 7 w 17"/>
                <a:gd name="T25" fmla="*/ 1 h 18"/>
                <a:gd name="T26" fmla="*/ 8 w 17"/>
                <a:gd name="T27" fmla="*/ 0 h 18"/>
                <a:gd name="T28" fmla="*/ 14 w 17"/>
                <a:gd name="T29" fmla="*/ 3 h 18"/>
                <a:gd name="T30" fmla="*/ 14 w 17"/>
                <a:gd name="T31" fmla="*/ 3 h 18"/>
                <a:gd name="T32" fmla="*/ 17 w 17"/>
                <a:gd name="T33" fmla="*/ 9 h 18"/>
                <a:gd name="T34" fmla="*/ 14 w 17"/>
                <a:gd name="T35" fmla="*/ 15 h 18"/>
                <a:gd name="T36" fmla="*/ 14 w 17"/>
                <a:gd name="T37" fmla="*/ 15 h 18"/>
                <a:gd name="T38" fmla="*/ 14 w 17"/>
                <a:gd name="T39" fmla="*/ 15 h 18"/>
                <a:gd name="T40" fmla="*/ 8 w 17"/>
                <a:gd name="T41" fmla="*/ 18 h 18"/>
                <a:gd name="T42" fmla="*/ 2 w 17"/>
                <a:gd name="T43" fmla="*/ 15 h 18"/>
                <a:gd name="T44" fmla="*/ 2 w 17"/>
                <a:gd name="T45" fmla="*/ 15 h 18"/>
                <a:gd name="T46" fmla="*/ 2 w 17"/>
                <a:gd name="T47" fmla="*/ 15 h 18"/>
                <a:gd name="T48" fmla="*/ 2 w 17"/>
                <a:gd name="T49" fmla="*/ 15 h 18"/>
                <a:gd name="T50" fmla="*/ 0 w 17"/>
                <a:gd name="T5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" h="18">
                  <a:moveTo>
                    <a:pt x="0" y="9"/>
                  </a:move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2" y="8"/>
                    <a:pt x="2" y="9"/>
                  </a:cubicBezTo>
                  <a:cubicBezTo>
                    <a:pt x="2" y="11"/>
                    <a:pt x="2" y="1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6" y="16"/>
                    <a:pt x="8" y="16"/>
                  </a:cubicBezTo>
                  <a:cubicBezTo>
                    <a:pt x="10" y="16"/>
                    <a:pt x="12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5" y="11"/>
                    <a:pt x="15" y="9"/>
                  </a:cubicBezTo>
                  <a:cubicBezTo>
                    <a:pt x="15" y="7"/>
                    <a:pt x="14" y="5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0" y="2"/>
                    <a:pt x="8" y="2"/>
                  </a:cubicBezTo>
                  <a:cubicBezTo>
                    <a:pt x="8" y="2"/>
                    <a:pt x="7" y="2"/>
                    <a:pt x="7" y="1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11" y="0"/>
                    <a:pt x="13" y="1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4"/>
                    <a:pt x="17" y="7"/>
                    <a:pt x="17" y="9"/>
                  </a:cubicBezTo>
                  <a:cubicBezTo>
                    <a:pt x="17" y="11"/>
                    <a:pt x="16" y="14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1" y="18"/>
                    <a:pt x="8" y="18"/>
                  </a:cubicBezTo>
                  <a:cubicBezTo>
                    <a:pt x="6" y="18"/>
                    <a:pt x="4" y="17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4"/>
                    <a:pt x="0" y="11"/>
                    <a:pt x="0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28">
              <a:extLst>
                <a:ext uri="{FF2B5EF4-FFF2-40B4-BE49-F238E27FC236}">
                  <a16:creationId xmlns:a16="http://schemas.microsoft.com/office/drawing/2014/main" xmlns="" id="{2B8FA781-16B9-4D3F-834D-2B5F0A6E2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2838" y="5000626"/>
              <a:ext cx="11113" cy="39688"/>
            </a:xfrm>
            <a:custGeom>
              <a:avLst/>
              <a:gdLst>
                <a:gd name="T0" fmla="*/ 0 w 2"/>
                <a:gd name="T1" fmla="*/ 1 h 7"/>
                <a:gd name="T2" fmla="*/ 1 w 2"/>
                <a:gd name="T3" fmla="*/ 0 h 7"/>
                <a:gd name="T4" fmla="*/ 2 w 2"/>
                <a:gd name="T5" fmla="*/ 1 h 7"/>
                <a:gd name="T6" fmla="*/ 2 w 2"/>
                <a:gd name="T7" fmla="*/ 6 h 7"/>
                <a:gd name="T8" fmla="*/ 1 w 2"/>
                <a:gd name="T9" fmla="*/ 7 h 7"/>
                <a:gd name="T10" fmla="*/ 0 w 2"/>
                <a:gd name="T11" fmla="*/ 6 h 7"/>
                <a:gd name="T12" fmla="*/ 0 w 2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29">
              <a:extLst>
                <a:ext uri="{FF2B5EF4-FFF2-40B4-BE49-F238E27FC236}">
                  <a16:creationId xmlns:a16="http://schemas.microsoft.com/office/drawing/2014/main" xmlns="" id="{E83F82C0-A6C7-40F4-9E4E-F72AB489A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2838" y="5189538"/>
              <a:ext cx="11113" cy="34925"/>
            </a:xfrm>
            <a:custGeom>
              <a:avLst/>
              <a:gdLst>
                <a:gd name="T0" fmla="*/ 0 w 2"/>
                <a:gd name="T1" fmla="*/ 1 h 6"/>
                <a:gd name="T2" fmla="*/ 1 w 2"/>
                <a:gd name="T3" fmla="*/ 0 h 6"/>
                <a:gd name="T4" fmla="*/ 2 w 2"/>
                <a:gd name="T5" fmla="*/ 1 h 6"/>
                <a:gd name="T6" fmla="*/ 2 w 2"/>
                <a:gd name="T7" fmla="*/ 5 h 6"/>
                <a:gd name="T8" fmla="*/ 1 w 2"/>
                <a:gd name="T9" fmla="*/ 6 h 6"/>
                <a:gd name="T10" fmla="*/ 0 w 2"/>
                <a:gd name="T11" fmla="*/ 5 h 6"/>
                <a:gd name="T12" fmla="*/ 0 w 2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30">
              <a:extLst>
                <a:ext uri="{FF2B5EF4-FFF2-40B4-BE49-F238E27FC236}">
                  <a16:creationId xmlns:a16="http://schemas.microsoft.com/office/drawing/2014/main" xmlns="" id="{8E738EEF-08E1-411A-B730-6C914B462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0" y="5067301"/>
              <a:ext cx="44450" cy="44450"/>
            </a:xfrm>
            <a:custGeom>
              <a:avLst/>
              <a:gdLst>
                <a:gd name="T0" fmla="*/ 0 w 8"/>
                <a:gd name="T1" fmla="*/ 1 h 8"/>
                <a:gd name="T2" fmla="*/ 1 w 8"/>
                <a:gd name="T3" fmla="*/ 0 h 8"/>
                <a:gd name="T4" fmla="*/ 2 w 8"/>
                <a:gd name="T5" fmla="*/ 1 h 8"/>
                <a:gd name="T6" fmla="*/ 3 w 8"/>
                <a:gd name="T7" fmla="*/ 5 h 8"/>
                <a:gd name="T8" fmla="*/ 3 w 8"/>
                <a:gd name="T9" fmla="*/ 5 h 8"/>
                <a:gd name="T10" fmla="*/ 7 w 8"/>
                <a:gd name="T11" fmla="*/ 6 h 8"/>
                <a:gd name="T12" fmla="*/ 8 w 8"/>
                <a:gd name="T13" fmla="*/ 7 h 8"/>
                <a:gd name="T14" fmla="*/ 7 w 8"/>
                <a:gd name="T15" fmla="*/ 8 h 8"/>
                <a:gd name="T16" fmla="*/ 2 w 8"/>
                <a:gd name="T17" fmla="*/ 6 h 8"/>
                <a:gd name="T18" fmla="*/ 2 w 8"/>
                <a:gd name="T19" fmla="*/ 6 h 8"/>
                <a:gd name="T20" fmla="*/ 0 w 8"/>
                <a:gd name="T2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2"/>
                    <a:pt x="2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5" y="8"/>
                    <a:pt x="3" y="7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31">
              <a:extLst>
                <a:ext uri="{FF2B5EF4-FFF2-40B4-BE49-F238E27FC236}">
                  <a16:creationId xmlns:a16="http://schemas.microsoft.com/office/drawing/2014/main" xmlns="" id="{42E72B30-D44E-4F4D-919D-5F2051F46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7263" y="4945063"/>
              <a:ext cx="338138" cy="339725"/>
            </a:xfrm>
            <a:custGeom>
              <a:avLst/>
              <a:gdLst>
                <a:gd name="T0" fmla="*/ 59 w 61"/>
                <a:gd name="T1" fmla="*/ 30 h 61"/>
                <a:gd name="T2" fmla="*/ 59 w 61"/>
                <a:gd name="T3" fmla="*/ 30 h 61"/>
                <a:gd name="T4" fmla="*/ 51 w 61"/>
                <a:gd name="T5" fmla="*/ 10 h 61"/>
                <a:gd name="T6" fmla="*/ 30 w 61"/>
                <a:gd name="T7" fmla="*/ 1 h 61"/>
                <a:gd name="T8" fmla="*/ 30 w 61"/>
                <a:gd name="T9" fmla="*/ 1 h 61"/>
                <a:gd name="T10" fmla="*/ 30 w 61"/>
                <a:gd name="T11" fmla="*/ 1 h 61"/>
                <a:gd name="T12" fmla="*/ 10 w 61"/>
                <a:gd name="T13" fmla="*/ 10 h 61"/>
                <a:gd name="T14" fmla="*/ 2 w 61"/>
                <a:gd name="T15" fmla="*/ 30 h 61"/>
                <a:gd name="T16" fmla="*/ 10 w 61"/>
                <a:gd name="T17" fmla="*/ 51 h 61"/>
                <a:gd name="T18" fmla="*/ 30 w 61"/>
                <a:gd name="T19" fmla="*/ 59 h 61"/>
                <a:gd name="T20" fmla="*/ 30 w 61"/>
                <a:gd name="T21" fmla="*/ 59 h 61"/>
                <a:gd name="T22" fmla="*/ 51 w 61"/>
                <a:gd name="T23" fmla="*/ 51 h 61"/>
                <a:gd name="T24" fmla="*/ 59 w 61"/>
                <a:gd name="T25" fmla="*/ 30 h 61"/>
                <a:gd name="T26" fmla="*/ 59 w 61"/>
                <a:gd name="T27" fmla="*/ 30 h 61"/>
                <a:gd name="T28" fmla="*/ 59 w 61"/>
                <a:gd name="T29" fmla="*/ 30 h 61"/>
                <a:gd name="T30" fmla="*/ 61 w 61"/>
                <a:gd name="T31" fmla="*/ 30 h 61"/>
                <a:gd name="T32" fmla="*/ 61 w 61"/>
                <a:gd name="T33" fmla="*/ 30 h 61"/>
                <a:gd name="T34" fmla="*/ 61 w 61"/>
                <a:gd name="T35" fmla="*/ 30 h 61"/>
                <a:gd name="T36" fmla="*/ 61 w 61"/>
                <a:gd name="T37" fmla="*/ 30 h 61"/>
                <a:gd name="T38" fmla="*/ 52 w 61"/>
                <a:gd name="T39" fmla="*/ 52 h 61"/>
                <a:gd name="T40" fmla="*/ 30 w 61"/>
                <a:gd name="T41" fmla="*/ 61 h 61"/>
                <a:gd name="T42" fmla="*/ 30 w 61"/>
                <a:gd name="T43" fmla="*/ 61 h 61"/>
                <a:gd name="T44" fmla="*/ 9 w 61"/>
                <a:gd name="T45" fmla="*/ 52 h 61"/>
                <a:gd name="T46" fmla="*/ 0 w 61"/>
                <a:gd name="T47" fmla="*/ 30 h 61"/>
                <a:gd name="T48" fmla="*/ 9 w 61"/>
                <a:gd name="T49" fmla="*/ 9 h 61"/>
                <a:gd name="T50" fmla="*/ 30 w 61"/>
                <a:gd name="T51" fmla="*/ 0 h 61"/>
                <a:gd name="T52" fmla="*/ 30 w 61"/>
                <a:gd name="T53" fmla="*/ 0 h 61"/>
                <a:gd name="T54" fmla="*/ 30 w 61"/>
                <a:gd name="T55" fmla="*/ 0 h 61"/>
                <a:gd name="T56" fmla="*/ 52 w 61"/>
                <a:gd name="T57" fmla="*/ 9 h 61"/>
                <a:gd name="T58" fmla="*/ 61 w 61"/>
                <a:gd name="T59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61">
                  <a:moveTo>
                    <a:pt x="59" y="30"/>
                  </a:moveTo>
                  <a:cubicBezTo>
                    <a:pt x="59" y="30"/>
                    <a:pt x="59" y="30"/>
                    <a:pt x="59" y="30"/>
                  </a:cubicBezTo>
                  <a:cubicBezTo>
                    <a:pt x="59" y="22"/>
                    <a:pt x="56" y="15"/>
                    <a:pt x="51" y="10"/>
                  </a:cubicBezTo>
                  <a:cubicBezTo>
                    <a:pt x="46" y="5"/>
                    <a:pt x="38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2" y="1"/>
                    <a:pt x="15" y="5"/>
                    <a:pt x="10" y="10"/>
                  </a:cubicBezTo>
                  <a:cubicBezTo>
                    <a:pt x="5" y="15"/>
                    <a:pt x="2" y="22"/>
                    <a:pt x="2" y="30"/>
                  </a:cubicBezTo>
                  <a:cubicBezTo>
                    <a:pt x="2" y="38"/>
                    <a:pt x="5" y="45"/>
                    <a:pt x="10" y="51"/>
                  </a:cubicBezTo>
                  <a:cubicBezTo>
                    <a:pt x="15" y="56"/>
                    <a:pt x="22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8" y="59"/>
                    <a:pt x="46" y="56"/>
                    <a:pt x="51" y="51"/>
                  </a:cubicBezTo>
                  <a:cubicBezTo>
                    <a:pt x="56" y="45"/>
                    <a:pt x="59" y="38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lose/>
                  <a:moveTo>
                    <a:pt x="61" y="30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9"/>
                    <a:pt x="58" y="46"/>
                    <a:pt x="52" y="52"/>
                  </a:cubicBezTo>
                  <a:cubicBezTo>
                    <a:pt x="47" y="58"/>
                    <a:pt x="39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2" y="61"/>
                    <a:pt x="14" y="58"/>
                    <a:pt x="9" y="52"/>
                  </a:cubicBezTo>
                  <a:cubicBezTo>
                    <a:pt x="3" y="46"/>
                    <a:pt x="0" y="39"/>
                    <a:pt x="0" y="30"/>
                  </a:cubicBezTo>
                  <a:cubicBezTo>
                    <a:pt x="0" y="22"/>
                    <a:pt x="3" y="14"/>
                    <a:pt x="9" y="9"/>
                  </a:cubicBezTo>
                  <a:cubicBezTo>
                    <a:pt x="14" y="3"/>
                    <a:pt x="22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9" y="0"/>
                    <a:pt x="47" y="3"/>
                    <a:pt x="52" y="9"/>
                  </a:cubicBezTo>
                  <a:cubicBezTo>
                    <a:pt x="58" y="14"/>
                    <a:pt x="61" y="22"/>
                    <a:pt x="61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9355E55E-1ADB-408C-ACBF-311392585DAD}"/>
              </a:ext>
            </a:extLst>
          </p:cNvPr>
          <p:cNvGrpSpPr/>
          <p:nvPr/>
        </p:nvGrpSpPr>
        <p:grpSpPr>
          <a:xfrm>
            <a:off x="4179888" y="5021263"/>
            <a:ext cx="339725" cy="339725"/>
            <a:chOff x="4179888" y="4945063"/>
            <a:chExt cx="339725" cy="339725"/>
          </a:xfrm>
          <a:solidFill>
            <a:schemeClr val="tx1"/>
          </a:solidFill>
        </p:grpSpPr>
        <p:sp>
          <p:nvSpPr>
            <p:cNvPr id="116" name="Freeform 132">
              <a:extLst>
                <a:ext uri="{FF2B5EF4-FFF2-40B4-BE49-F238E27FC236}">
                  <a16:creationId xmlns:a16="http://schemas.microsoft.com/office/drawing/2014/main" xmlns="" id="{7A82E0C0-30AD-4E08-B876-C4EEB6972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475" y="5056188"/>
              <a:ext cx="11113" cy="106363"/>
            </a:xfrm>
            <a:custGeom>
              <a:avLst/>
              <a:gdLst>
                <a:gd name="T0" fmla="*/ 0 w 2"/>
                <a:gd name="T1" fmla="*/ 1 h 19"/>
                <a:gd name="T2" fmla="*/ 1 w 2"/>
                <a:gd name="T3" fmla="*/ 0 h 19"/>
                <a:gd name="T4" fmla="*/ 1 w 2"/>
                <a:gd name="T5" fmla="*/ 1 h 19"/>
                <a:gd name="T6" fmla="*/ 2 w 2"/>
                <a:gd name="T7" fmla="*/ 18 h 19"/>
                <a:gd name="T8" fmla="*/ 1 w 2"/>
                <a:gd name="T9" fmla="*/ 19 h 19"/>
                <a:gd name="T10" fmla="*/ 0 w 2"/>
                <a:gd name="T11" fmla="*/ 18 h 19"/>
                <a:gd name="T12" fmla="*/ 0 w 2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9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1" y="19"/>
                    <a:pt x="1" y="19"/>
                  </a:cubicBezTo>
                  <a:cubicBezTo>
                    <a:pt x="0" y="19"/>
                    <a:pt x="0" y="18"/>
                    <a:pt x="0" y="1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133">
              <a:extLst>
                <a:ext uri="{FF2B5EF4-FFF2-40B4-BE49-F238E27FC236}">
                  <a16:creationId xmlns:a16="http://schemas.microsoft.com/office/drawing/2014/main" xmlns="" id="{A05D450D-AEBD-450A-BA27-2C9A8AB65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025" y="5189538"/>
              <a:ext cx="149225" cy="11113"/>
            </a:xfrm>
            <a:custGeom>
              <a:avLst/>
              <a:gdLst>
                <a:gd name="T0" fmla="*/ 1 w 27"/>
                <a:gd name="T1" fmla="*/ 2 h 2"/>
                <a:gd name="T2" fmla="*/ 0 w 27"/>
                <a:gd name="T3" fmla="*/ 1 h 2"/>
                <a:gd name="T4" fmla="*/ 1 w 27"/>
                <a:gd name="T5" fmla="*/ 0 h 2"/>
                <a:gd name="T6" fmla="*/ 26 w 27"/>
                <a:gd name="T7" fmla="*/ 0 h 2"/>
                <a:gd name="T8" fmla="*/ 27 w 27"/>
                <a:gd name="T9" fmla="*/ 1 h 2"/>
                <a:gd name="T10" fmla="*/ 26 w 27"/>
                <a:gd name="T11" fmla="*/ 2 h 2"/>
                <a:gd name="T12" fmla="*/ 1 w 2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1"/>
                    <a:pt x="26" y="2"/>
                    <a:pt x="2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4">
              <a:extLst>
                <a:ext uri="{FF2B5EF4-FFF2-40B4-BE49-F238E27FC236}">
                  <a16:creationId xmlns:a16="http://schemas.microsoft.com/office/drawing/2014/main" xmlns="" id="{F3FA4817-4661-498D-BE25-F55B373B1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5138" y="5100638"/>
              <a:ext cx="93663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2"/>
                    <a:pt x="17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35">
              <a:extLst>
                <a:ext uri="{FF2B5EF4-FFF2-40B4-BE49-F238E27FC236}">
                  <a16:creationId xmlns:a16="http://schemas.microsoft.com/office/drawing/2014/main" xmlns="" id="{1E19C79D-0BDF-48FC-B4F8-B0E1470C0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025" y="5151438"/>
              <a:ext cx="55563" cy="49213"/>
            </a:xfrm>
            <a:custGeom>
              <a:avLst/>
              <a:gdLst>
                <a:gd name="T0" fmla="*/ 1 w 10"/>
                <a:gd name="T1" fmla="*/ 9 h 9"/>
                <a:gd name="T2" fmla="*/ 0 w 10"/>
                <a:gd name="T3" fmla="*/ 8 h 9"/>
                <a:gd name="T4" fmla="*/ 1 w 10"/>
                <a:gd name="T5" fmla="*/ 7 h 9"/>
                <a:gd name="T6" fmla="*/ 1 w 10"/>
                <a:gd name="T7" fmla="*/ 7 h 9"/>
                <a:gd name="T8" fmla="*/ 2 w 10"/>
                <a:gd name="T9" fmla="*/ 7 h 9"/>
                <a:gd name="T10" fmla="*/ 6 w 10"/>
                <a:gd name="T11" fmla="*/ 5 h 9"/>
                <a:gd name="T12" fmla="*/ 8 w 10"/>
                <a:gd name="T13" fmla="*/ 1 h 9"/>
                <a:gd name="T14" fmla="*/ 8 w 10"/>
                <a:gd name="T15" fmla="*/ 0 h 9"/>
                <a:gd name="T16" fmla="*/ 9 w 10"/>
                <a:gd name="T17" fmla="*/ 0 h 9"/>
                <a:gd name="T18" fmla="*/ 10 w 10"/>
                <a:gd name="T19" fmla="*/ 0 h 9"/>
                <a:gd name="T20" fmla="*/ 10 w 10"/>
                <a:gd name="T21" fmla="*/ 1 h 9"/>
                <a:gd name="T22" fmla="*/ 7 w 10"/>
                <a:gd name="T23" fmla="*/ 6 h 9"/>
                <a:gd name="T24" fmla="*/ 2 w 10"/>
                <a:gd name="T25" fmla="*/ 9 h 9"/>
                <a:gd name="T26" fmla="*/ 1 w 10"/>
                <a:gd name="T2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9">
                  <a:moveTo>
                    <a:pt x="1" y="9"/>
                  </a:moveTo>
                  <a:cubicBezTo>
                    <a:pt x="1" y="9"/>
                    <a:pt x="0" y="8"/>
                    <a:pt x="0" y="8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5" y="6"/>
                    <a:pt x="6" y="5"/>
                  </a:cubicBezTo>
                  <a:cubicBezTo>
                    <a:pt x="7" y="4"/>
                    <a:pt x="8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3"/>
                    <a:pt x="9" y="5"/>
                    <a:pt x="7" y="6"/>
                  </a:cubicBezTo>
                  <a:cubicBezTo>
                    <a:pt x="6" y="8"/>
                    <a:pt x="4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36">
              <a:extLst>
                <a:ext uri="{FF2B5EF4-FFF2-40B4-BE49-F238E27FC236}">
                  <a16:creationId xmlns:a16="http://schemas.microsoft.com/office/drawing/2014/main" xmlns="" id="{22DEE547-25C0-43D3-B98E-F3AE13DEEB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9888" y="4945063"/>
              <a:ext cx="339725" cy="339725"/>
            </a:xfrm>
            <a:custGeom>
              <a:avLst/>
              <a:gdLst>
                <a:gd name="T0" fmla="*/ 59 w 61"/>
                <a:gd name="T1" fmla="*/ 30 h 61"/>
                <a:gd name="T2" fmla="*/ 51 w 61"/>
                <a:gd name="T3" fmla="*/ 10 h 61"/>
                <a:gd name="T4" fmla="*/ 30 w 61"/>
                <a:gd name="T5" fmla="*/ 1 h 61"/>
                <a:gd name="T6" fmla="*/ 10 w 61"/>
                <a:gd name="T7" fmla="*/ 10 h 61"/>
                <a:gd name="T8" fmla="*/ 1 w 61"/>
                <a:gd name="T9" fmla="*/ 30 h 61"/>
                <a:gd name="T10" fmla="*/ 10 w 61"/>
                <a:gd name="T11" fmla="*/ 51 h 61"/>
                <a:gd name="T12" fmla="*/ 30 w 61"/>
                <a:gd name="T13" fmla="*/ 59 h 61"/>
                <a:gd name="T14" fmla="*/ 51 w 61"/>
                <a:gd name="T15" fmla="*/ 51 h 61"/>
                <a:gd name="T16" fmla="*/ 59 w 61"/>
                <a:gd name="T17" fmla="*/ 30 h 61"/>
                <a:gd name="T18" fmla="*/ 52 w 61"/>
                <a:gd name="T19" fmla="*/ 9 h 61"/>
                <a:gd name="T20" fmla="*/ 61 w 61"/>
                <a:gd name="T21" fmla="*/ 30 h 61"/>
                <a:gd name="T22" fmla="*/ 52 w 61"/>
                <a:gd name="T23" fmla="*/ 52 h 61"/>
                <a:gd name="T24" fmla="*/ 30 w 61"/>
                <a:gd name="T25" fmla="*/ 61 h 61"/>
                <a:gd name="T26" fmla="*/ 9 w 61"/>
                <a:gd name="T27" fmla="*/ 52 h 61"/>
                <a:gd name="T28" fmla="*/ 0 w 61"/>
                <a:gd name="T29" fmla="*/ 30 h 61"/>
                <a:gd name="T30" fmla="*/ 9 w 61"/>
                <a:gd name="T31" fmla="*/ 9 h 61"/>
                <a:gd name="T32" fmla="*/ 30 w 61"/>
                <a:gd name="T33" fmla="*/ 0 h 61"/>
                <a:gd name="T34" fmla="*/ 52 w 61"/>
                <a:gd name="T35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61">
                  <a:moveTo>
                    <a:pt x="59" y="30"/>
                  </a:moveTo>
                  <a:cubicBezTo>
                    <a:pt x="59" y="22"/>
                    <a:pt x="56" y="15"/>
                    <a:pt x="51" y="10"/>
                  </a:cubicBezTo>
                  <a:cubicBezTo>
                    <a:pt x="45" y="5"/>
                    <a:pt x="38" y="1"/>
                    <a:pt x="30" y="1"/>
                  </a:cubicBezTo>
                  <a:cubicBezTo>
                    <a:pt x="22" y="1"/>
                    <a:pt x="15" y="5"/>
                    <a:pt x="10" y="10"/>
                  </a:cubicBezTo>
                  <a:cubicBezTo>
                    <a:pt x="5" y="15"/>
                    <a:pt x="1" y="22"/>
                    <a:pt x="1" y="30"/>
                  </a:cubicBezTo>
                  <a:cubicBezTo>
                    <a:pt x="1" y="38"/>
                    <a:pt x="5" y="45"/>
                    <a:pt x="10" y="51"/>
                  </a:cubicBezTo>
                  <a:cubicBezTo>
                    <a:pt x="15" y="56"/>
                    <a:pt x="22" y="59"/>
                    <a:pt x="30" y="59"/>
                  </a:cubicBezTo>
                  <a:cubicBezTo>
                    <a:pt x="38" y="59"/>
                    <a:pt x="45" y="56"/>
                    <a:pt x="51" y="51"/>
                  </a:cubicBezTo>
                  <a:cubicBezTo>
                    <a:pt x="56" y="45"/>
                    <a:pt x="59" y="38"/>
                    <a:pt x="59" y="30"/>
                  </a:cubicBezTo>
                  <a:close/>
                  <a:moveTo>
                    <a:pt x="52" y="9"/>
                  </a:moveTo>
                  <a:cubicBezTo>
                    <a:pt x="58" y="14"/>
                    <a:pt x="61" y="22"/>
                    <a:pt x="61" y="30"/>
                  </a:cubicBezTo>
                  <a:cubicBezTo>
                    <a:pt x="61" y="39"/>
                    <a:pt x="58" y="46"/>
                    <a:pt x="52" y="52"/>
                  </a:cubicBezTo>
                  <a:cubicBezTo>
                    <a:pt x="46" y="58"/>
                    <a:pt x="39" y="61"/>
                    <a:pt x="30" y="61"/>
                  </a:cubicBezTo>
                  <a:cubicBezTo>
                    <a:pt x="22" y="61"/>
                    <a:pt x="14" y="58"/>
                    <a:pt x="9" y="52"/>
                  </a:cubicBezTo>
                  <a:cubicBezTo>
                    <a:pt x="3" y="46"/>
                    <a:pt x="0" y="39"/>
                    <a:pt x="0" y="30"/>
                  </a:cubicBezTo>
                  <a:cubicBezTo>
                    <a:pt x="0" y="22"/>
                    <a:pt x="3" y="14"/>
                    <a:pt x="9" y="9"/>
                  </a:cubicBezTo>
                  <a:cubicBezTo>
                    <a:pt x="14" y="3"/>
                    <a:pt x="22" y="0"/>
                    <a:pt x="30" y="0"/>
                  </a:cubicBezTo>
                  <a:cubicBezTo>
                    <a:pt x="39" y="0"/>
                    <a:pt x="46" y="3"/>
                    <a:pt x="52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37">
              <a:extLst>
                <a:ext uri="{FF2B5EF4-FFF2-40B4-BE49-F238E27FC236}">
                  <a16:creationId xmlns:a16="http://schemas.microsoft.com/office/drawing/2014/main" xmlns="" id="{548B2636-4056-4DC5-ADB7-C9883B439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475" y="5018088"/>
              <a:ext cx="82550" cy="49213"/>
            </a:xfrm>
            <a:custGeom>
              <a:avLst/>
              <a:gdLst>
                <a:gd name="T0" fmla="*/ 2 w 15"/>
                <a:gd name="T1" fmla="*/ 8 h 9"/>
                <a:gd name="T2" fmla="*/ 1 w 15"/>
                <a:gd name="T3" fmla="*/ 9 h 9"/>
                <a:gd name="T4" fmla="*/ 0 w 15"/>
                <a:gd name="T5" fmla="*/ 8 h 9"/>
                <a:gd name="T6" fmla="*/ 2 w 15"/>
                <a:gd name="T7" fmla="*/ 2 h 9"/>
                <a:gd name="T8" fmla="*/ 2 w 15"/>
                <a:gd name="T9" fmla="*/ 2 h 9"/>
                <a:gd name="T10" fmla="*/ 7 w 15"/>
                <a:gd name="T11" fmla="*/ 0 h 9"/>
                <a:gd name="T12" fmla="*/ 13 w 15"/>
                <a:gd name="T13" fmla="*/ 2 h 9"/>
                <a:gd name="T14" fmla="*/ 15 w 15"/>
                <a:gd name="T15" fmla="*/ 8 h 9"/>
                <a:gd name="T16" fmla="*/ 14 w 15"/>
                <a:gd name="T17" fmla="*/ 9 h 9"/>
                <a:gd name="T18" fmla="*/ 13 w 15"/>
                <a:gd name="T19" fmla="*/ 8 h 9"/>
                <a:gd name="T20" fmla="*/ 11 w 15"/>
                <a:gd name="T21" fmla="*/ 4 h 9"/>
                <a:gd name="T22" fmla="*/ 7 w 15"/>
                <a:gd name="T23" fmla="*/ 2 h 9"/>
                <a:gd name="T24" fmla="*/ 3 w 15"/>
                <a:gd name="T25" fmla="*/ 4 h 9"/>
                <a:gd name="T26" fmla="*/ 3 w 15"/>
                <a:gd name="T27" fmla="*/ 4 h 9"/>
                <a:gd name="T28" fmla="*/ 2 w 15"/>
                <a:gd name="T2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9">
                  <a:moveTo>
                    <a:pt x="2" y="8"/>
                  </a:moveTo>
                  <a:cubicBezTo>
                    <a:pt x="2" y="8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9" y="0"/>
                    <a:pt x="11" y="1"/>
                    <a:pt x="13" y="2"/>
                  </a:cubicBezTo>
                  <a:cubicBezTo>
                    <a:pt x="14" y="4"/>
                    <a:pt x="15" y="6"/>
                    <a:pt x="15" y="8"/>
                  </a:cubicBezTo>
                  <a:cubicBezTo>
                    <a:pt x="15" y="8"/>
                    <a:pt x="15" y="9"/>
                    <a:pt x="14" y="9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3" y="6"/>
                    <a:pt x="12" y="5"/>
                    <a:pt x="11" y="4"/>
                  </a:cubicBezTo>
                  <a:cubicBezTo>
                    <a:pt x="10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6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xmlns="" id="{26660796-2DC1-4649-BBA1-36A1556FB680}"/>
              </a:ext>
            </a:extLst>
          </p:cNvPr>
          <p:cNvGrpSpPr/>
          <p:nvPr/>
        </p:nvGrpSpPr>
        <p:grpSpPr>
          <a:xfrm>
            <a:off x="4859338" y="5021263"/>
            <a:ext cx="344488" cy="339725"/>
            <a:chOff x="4859338" y="4945063"/>
            <a:chExt cx="344488" cy="339725"/>
          </a:xfrm>
          <a:solidFill>
            <a:schemeClr val="tx1"/>
          </a:solidFill>
        </p:grpSpPr>
        <p:sp>
          <p:nvSpPr>
            <p:cNvPr id="123" name="Freeform 138">
              <a:extLst>
                <a:ext uri="{FF2B5EF4-FFF2-40B4-BE49-F238E27FC236}">
                  <a16:creationId xmlns:a16="http://schemas.microsoft.com/office/drawing/2014/main" xmlns="" id="{B0DDFAB9-4DB5-4564-BF43-ED29BA8B3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675" y="5100638"/>
              <a:ext cx="11113" cy="117475"/>
            </a:xfrm>
            <a:custGeom>
              <a:avLst/>
              <a:gdLst>
                <a:gd name="T0" fmla="*/ 0 w 2"/>
                <a:gd name="T1" fmla="*/ 1 h 21"/>
                <a:gd name="T2" fmla="*/ 1 w 2"/>
                <a:gd name="T3" fmla="*/ 0 h 21"/>
                <a:gd name="T4" fmla="*/ 2 w 2"/>
                <a:gd name="T5" fmla="*/ 1 h 21"/>
                <a:gd name="T6" fmla="*/ 2 w 2"/>
                <a:gd name="T7" fmla="*/ 20 h 21"/>
                <a:gd name="T8" fmla="*/ 1 w 2"/>
                <a:gd name="T9" fmla="*/ 21 h 21"/>
                <a:gd name="T10" fmla="*/ 0 w 2"/>
                <a:gd name="T11" fmla="*/ 20 h 21"/>
                <a:gd name="T12" fmla="*/ 0 w 2"/>
                <a:gd name="T13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1" y="21"/>
                  </a:cubicBezTo>
                  <a:cubicBezTo>
                    <a:pt x="1" y="21"/>
                    <a:pt x="0" y="21"/>
                    <a:pt x="0" y="2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139">
              <a:extLst>
                <a:ext uri="{FF2B5EF4-FFF2-40B4-BE49-F238E27FC236}">
                  <a16:creationId xmlns:a16="http://schemas.microsoft.com/office/drawing/2014/main" xmlns="" id="{60481033-F122-4E9A-8224-437E30FF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0" y="5029201"/>
              <a:ext cx="71438" cy="82550"/>
            </a:xfrm>
            <a:custGeom>
              <a:avLst/>
              <a:gdLst>
                <a:gd name="T0" fmla="*/ 13 w 13"/>
                <a:gd name="T1" fmla="*/ 14 h 15"/>
                <a:gd name="T2" fmla="*/ 13 w 13"/>
                <a:gd name="T3" fmla="*/ 15 h 15"/>
                <a:gd name="T4" fmla="*/ 11 w 13"/>
                <a:gd name="T5" fmla="*/ 15 h 15"/>
                <a:gd name="T6" fmla="*/ 0 w 13"/>
                <a:gd name="T7" fmla="*/ 1 h 15"/>
                <a:gd name="T8" fmla="*/ 0 w 13"/>
                <a:gd name="T9" fmla="*/ 0 h 15"/>
                <a:gd name="T10" fmla="*/ 1 w 13"/>
                <a:gd name="T11" fmla="*/ 0 h 15"/>
                <a:gd name="T12" fmla="*/ 13 w 13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13" y="14"/>
                  </a:moveTo>
                  <a:cubicBezTo>
                    <a:pt x="13" y="14"/>
                    <a:pt x="13" y="15"/>
                    <a:pt x="13" y="15"/>
                  </a:cubicBezTo>
                  <a:cubicBezTo>
                    <a:pt x="12" y="15"/>
                    <a:pt x="12" y="15"/>
                    <a:pt x="11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13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40">
              <a:extLst>
                <a:ext uri="{FF2B5EF4-FFF2-40B4-BE49-F238E27FC236}">
                  <a16:creationId xmlns:a16="http://schemas.microsoft.com/office/drawing/2014/main" xmlns="" id="{C708C12A-ACE7-47B6-8E60-7C8027066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675" y="5029201"/>
              <a:ext cx="77788" cy="82550"/>
            </a:xfrm>
            <a:custGeom>
              <a:avLst/>
              <a:gdLst>
                <a:gd name="T0" fmla="*/ 2 w 14"/>
                <a:gd name="T1" fmla="*/ 15 h 15"/>
                <a:gd name="T2" fmla="*/ 1 w 14"/>
                <a:gd name="T3" fmla="*/ 15 h 15"/>
                <a:gd name="T4" fmla="*/ 0 w 14"/>
                <a:gd name="T5" fmla="*/ 14 h 15"/>
                <a:gd name="T6" fmla="*/ 12 w 14"/>
                <a:gd name="T7" fmla="*/ 0 h 15"/>
                <a:gd name="T8" fmla="*/ 13 w 14"/>
                <a:gd name="T9" fmla="*/ 0 h 15"/>
                <a:gd name="T10" fmla="*/ 13 w 14"/>
                <a:gd name="T11" fmla="*/ 1 h 15"/>
                <a:gd name="T12" fmla="*/ 2 w 1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5">
                  <a:moveTo>
                    <a:pt x="2" y="15"/>
                  </a:moveTo>
                  <a:cubicBezTo>
                    <a:pt x="2" y="15"/>
                    <a:pt x="1" y="15"/>
                    <a:pt x="1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4" y="1"/>
                    <a:pt x="13" y="1"/>
                  </a:cubicBezTo>
                  <a:lnTo>
                    <a:pt x="2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41">
              <a:extLst>
                <a:ext uri="{FF2B5EF4-FFF2-40B4-BE49-F238E27FC236}">
                  <a16:creationId xmlns:a16="http://schemas.microsoft.com/office/drawing/2014/main" xmlns="" id="{346363A6-BDDE-4605-81B8-AB9F486D9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5" y="5167313"/>
              <a:ext cx="93663" cy="11113"/>
            </a:xfrm>
            <a:custGeom>
              <a:avLst/>
              <a:gdLst>
                <a:gd name="T0" fmla="*/ 0 w 17"/>
                <a:gd name="T1" fmla="*/ 2 h 2"/>
                <a:gd name="T2" fmla="*/ 0 w 17"/>
                <a:gd name="T3" fmla="*/ 1 h 2"/>
                <a:gd name="T4" fmla="*/ 0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0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42">
              <a:extLst>
                <a:ext uri="{FF2B5EF4-FFF2-40B4-BE49-F238E27FC236}">
                  <a16:creationId xmlns:a16="http://schemas.microsoft.com/office/drawing/2014/main" xmlns="" id="{289361F0-21B9-480F-847A-E3EA4042A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9338" y="4945063"/>
              <a:ext cx="344488" cy="339725"/>
            </a:xfrm>
            <a:custGeom>
              <a:avLst/>
              <a:gdLst>
                <a:gd name="T0" fmla="*/ 60 w 62"/>
                <a:gd name="T1" fmla="*/ 30 h 61"/>
                <a:gd name="T2" fmla="*/ 51 w 62"/>
                <a:gd name="T3" fmla="*/ 10 h 61"/>
                <a:gd name="T4" fmla="*/ 31 w 62"/>
                <a:gd name="T5" fmla="*/ 1 h 61"/>
                <a:gd name="T6" fmla="*/ 11 w 62"/>
                <a:gd name="T7" fmla="*/ 10 h 61"/>
                <a:gd name="T8" fmla="*/ 2 w 62"/>
                <a:gd name="T9" fmla="*/ 30 h 61"/>
                <a:gd name="T10" fmla="*/ 11 w 62"/>
                <a:gd name="T11" fmla="*/ 51 h 61"/>
                <a:gd name="T12" fmla="*/ 31 w 62"/>
                <a:gd name="T13" fmla="*/ 59 h 61"/>
                <a:gd name="T14" fmla="*/ 52 w 62"/>
                <a:gd name="T15" fmla="*/ 51 h 61"/>
                <a:gd name="T16" fmla="*/ 60 w 62"/>
                <a:gd name="T17" fmla="*/ 30 h 61"/>
                <a:gd name="T18" fmla="*/ 53 w 62"/>
                <a:gd name="T19" fmla="*/ 9 h 61"/>
                <a:gd name="T20" fmla="*/ 62 w 62"/>
                <a:gd name="T21" fmla="*/ 30 h 61"/>
                <a:gd name="T22" fmla="*/ 53 w 62"/>
                <a:gd name="T23" fmla="*/ 52 h 61"/>
                <a:gd name="T24" fmla="*/ 31 w 62"/>
                <a:gd name="T25" fmla="*/ 61 h 61"/>
                <a:gd name="T26" fmla="*/ 9 w 62"/>
                <a:gd name="T27" fmla="*/ 52 h 61"/>
                <a:gd name="T28" fmla="*/ 0 w 62"/>
                <a:gd name="T29" fmla="*/ 30 h 61"/>
                <a:gd name="T30" fmla="*/ 9 w 62"/>
                <a:gd name="T31" fmla="*/ 9 h 61"/>
                <a:gd name="T32" fmla="*/ 31 w 62"/>
                <a:gd name="T33" fmla="*/ 0 h 61"/>
                <a:gd name="T34" fmla="*/ 53 w 62"/>
                <a:gd name="T35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61">
                  <a:moveTo>
                    <a:pt x="60" y="30"/>
                  </a:moveTo>
                  <a:cubicBezTo>
                    <a:pt x="60" y="22"/>
                    <a:pt x="57" y="15"/>
                    <a:pt x="51" y="10"/>
                  </a:cubicBezTo>
                  <a:cubicBezTo>
                    <a:pt x="46" y="5"/>
                    <a:pt x="39" y="1"/>
                    <a:pt x="31" y="1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6" y="15"/>
                    <a:pt x="2" y="22"/>
                    <a:pt x="2" y="30"/>
                  </a:cubicBezTo>
                  <a:cubicBezTo>
                    <a:pt x="2" y="38"/>
                    <a:pt x="6" y="45"/>
                    <a:pt x="11" y="51"/>
                  </a:cubicBezTo>
                  <a:cubicBezTo>
                    <a:pt x="16" y="56"/>
                    <a:pt x="23" y="59"/>
                    <a:pt x="31" y="59"/>
                  </a:cubicBezTo>
                  <a:cubicBezTo>
                    <a:pt x="39" y="59"/>
                    <a:pt x="46" y="56"/>
                    <a:pt x="52" y="51"/>
                  </a:cubicBezTo>
                  <a:cubicBezTo>
                    <a:pt x="57" y="45"/>
                    <a:pt x="60" y="38"/>
                    <a:pt x="60" y="30"/>
                  </a:cubicBezTo>
                  <a:close/>
                  <a:moveTo>
                    <a:pt x="53" y="9"/>
                  </a:moveTo>
                  <a:cubicBezTo>
                    <a:pt x="58" y="14"/>
                    <a:pt x="62" y="22"/>
                    <a:pt x="62" y="30"/>
                  </a:cubicBezTo>
                  <a:cubicBezTo>
                    <a:pt x="62" y="39"/>
                    <a:pt x="58" y="46"/>
                    <a:pt x="53" y="52"/>
                  </a:cubicBezTo>
                  <a:cubicBezTo>
                    <a:pt x="47" y="58"/>
                    <a:pt x="40" y="61"/>
                    <a:pt x="31" y="61"/>
                  </a:cubicBezTo>
                  <a:cubicBezTo>
                    <a:pt x="23" y="61"/>
                    <a:pt x="15" y="58"/>
                    <a:pt x="9" y="52"/>
                  </a:cubicBezTo>
                  <a:cubicBezTo>
                    <a:pt x="4" y="46"/>
                    <a:pt x="0" y="39"/>
                    <a:pt x="0" y="30"/>
                  </a:cubicBezTo>
                  <a:cubicBezTo>
                    <a:pt x="0" y="22"/>
                    <a:pt x="4" y="14"/>
                    <a:pt x="9" y="9"/>
                  </a:cubicBezTo>
                  <a:cubicBezTo>
                    <a:pt x="15" y="3"/>
                    <a:pt x="23" y="0"/>
                    <a:pt x="31" y="0"/>
                  </a:cubicBezTo>
                  <a:cubicBezTo>
                    <a:pt x="40" y="0"/>
                    <a:pt x="47" y="3"/>
                    <a:pt x="53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43">
              <a:extLst>
                <a:ext uri="{FF2B5EF4-FFF2-40B4-BE49-F238E27FC236}">
                  <a16:creationId xmlns:a16="http://schemas.microsoft.com/office/drawing/2014/main" xmlns="" id="{B66E6010-3E31-48BA-BA6E-59CCB5516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5" y="5133976"/>
              <a:ext cx="93663" cy="11113"/>
            </a:xfrm>
            <a:custGeom>
              <a:avLst/>
              <a:gdLst>
                <a:gd name="T0" fmla="*/ 0 w 17"/>
                <a:gd name="T1" fmla="*/ 2 h 2"/>
                <a:gd name="T2" fmla="*/ 0 w 17"/>
                <a:gd name="T3" fmla="*/ 1 h 2"/>
                <a:gd name="T4" fmla="*/ 0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0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0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xmlns="" id="{ED15AF9E-8FF0-442C-9713-06E95436F774}"/>
              </a:ext>
            </a:extLst>
          </p:cNvPr>
          <p:cNvGrpSpPr/>
          <p:nvPr/>
        </p:nvGrpSpPr>
        <p:grpSpPr>
          <a:xfrm>
            <a:off x="6226175" y="5021263"/>
            <a:ext cx="344488" cy="339725"/>
            <a:chOff x="6226175" y="4945063"/>
            <a:chExt cx="344488" cy="339725"/>
          </a:xfrm>
          <a:solidFill>
            <a:schemeClr val="tx1"/>
          </a:solidFill>
        </p:grpSpPr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xmlns="" id="{B95D3BDE-85F7-4483-BE44-F661DA499C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6175" y="4945063"/>
              <a:ext cx="344488" cy="339725"/>
            </a:xfrm>
            <a:custGeom>
              <a:avLst/>
              <a:gdLst>
                <a:gd name="T0" fmla="*/ 60 w 62"/>
                <a:gd name="T1" fmla="*/ 30 h 61"/>
                <a:gd name="T2" fmla="*/ 51 w 62"/>
                <a:gd name="T3" fmla="*/ 10 h 61"/>
                <a:gd name="T4" fmla="*/ 31 w 62"/>
                <a:gd name="T5" fmla="*/ 1 h 61"/>
                <a:gd name="T6" fmla="*/ 11 w 62"/>
                <a:gd name="T7" fmla="*/ 10 h 61"/>
                <a:gd name="T8" fmla="*/ 2 w 62"/>
                <a:gd name="T9" fmla="*/ 30 h 61"/>
                <a:gd name="T10" fmla="*/ 11 w 62"/>
                <a:gd name="T11" fmla="*/ 51 h 61"/>
                <a:gd name="T12" fmla="*/ 31 w 62"/>
                <a:gd name="T13" fmla="*/ 59 h 61"/>
                <a:gd name="T14" fmla="*/ 51 w 62"/>
                <a:gd name="T15" fmla="*/ 51 h 61"/>
                <a:gd name="T16" fmla="*/ 60 w 62"/>
                <a:gd name="T17" fmla="*/ 30 h 61"/>
                <a:gd name="T18" fmla="*/ 53 w 62"/>
                <a:gd name="T19" fmla="*/ 9 h 61"/>
                <a:gd name="T20" fmla="*/ 62 w 62"/>
                <a:gd name="T21" fmla="*/ 30 h 61"/>
                <a:gd name="T22" fmla="*/ 53 w 62"/>
                <a:gd name="T23" fmla="*/ 52 h 61"/>
                <a:gd name="T24" fmla="*/ 31 w 62"/>
                <a:gd name="T25" fmla="*/ 61 h 61"/>
                <a:gd name="T26" fmla="*/ 9 w 62"/>
                <a:gd name="T27" fmla="*/ 52 h 61"/>
                <a:gd name="T28" fmla="*/ 0 w 62"/>
                <a:gd name="T29" fmla="*/ 30 h 61"/>
                <a:gd name="T30" fmla="*/ 9 w 62"/>
                <a:gd name="T31" fmla="*/ 9 h 61"/>
                <a:gd name="T32" fmla="*/ 31 w 62"/>
                <a:gd name="T33" fmla="*/ 0 h 61"/>
                <a:gd name="T34" fmla="*/ 53 w 62"/>
                <a:gd name="T35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61">
                  <a:moveTo>
                    <a:pt x="60" y="30"/>
                  </a:moveTo>
                  <a:cubicBezTo>
                    <a:pt x="60" y="22"/>
                    <a:pt x="57" y="15"/>
                    <a:pt x="51" y="10"/>
                  </a:cubicBezTo>
                  <a:cubicBezTo>
                    <a:pt x="46" y="5"/>
                    <a:pt x="39" y="1"/>
                    <a:pt x="31" y="1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5" y="15"/>
                    <a:pt x="2" y="22"/>
                    <a:pt x="2" y="30"/>
                  </a:cubicBezTo>
                  <a:cubicBezTo>
                    <a:pt x="2" y="38"/>
                    <a:pt x="5" y="45"/>
                    <a:pt x="11" y="51"/>
                  </a:cubicBezTo>
                  <a:cubicBezTo>
                    <a:pt x="16" y="56"/>
                    <a:pt x="23" y="59"/>
                    <a:pt x="31" y="59"/>
                  </a:cubicBezTo>
                  <a:cubicBezTo>
                    <a:pt x="39" y="59"/>
                    <a:pt x="46" y="56"/>
                    <a:pt x="51" y="51"/>
                  </a:cubicBezTo>
                  <a:cubicBezTo>
                    <a:pt x="57" y="45"/>
                    <a:pt x="60" y="38"/>
                    <a:pt x="60" y="30"/>
                  </a:cubicBezTo>
                  <a:close/>
                  <a:moveTo>
                    <a:pt x="53" y="9"/>
                  </a:moveTo>
                  <a:cubicBezTo>
                    <a:pt x="58" y="14"/>
                    <a:pt x="62" y="22"/>
                    <a:pt x="62" y="30"/>
                  </a:cubicBezTo>
                  <a:cubicBezTo>
                    <a:pt x="62" y="39"/>
                    <a:pt x="58" y="46"/>
                    <a:pt x="53" y="52"/>
                  </a:cubicBezTo>
                  <a:cubicBezTo>
                    <a:pt x="47" y="58"/>
                    <a:pt x="39" y="61"/>
                    <a:pt x="31" y="61"/>
                  </a:cubicBezTo>
                  <a:cubicBezTo>
                    <a:pt x="22" y="61"/>
                    <a:pt x="15" y="58"/>
                    <a:pt x="9" y="52"/>
                  </a:cubicBezTo>
                  <a:cubicBezTo>
                    <a:pt x="4" y="46"/>
                    <a:pt x="0" y="39"/>
                    <a:pt x="0" y="30"/>
                  </a:cubicBezTo>
                  <a:cubicBezTo>
                    <a:pt x="0" y="22"/>
                    <a:pt x="4" y="14"/>
                    <a:pt x="9" y="9"/>
                  </a:cubicBezTo>
                  <a:cubicBezTo>
                    <a:pt x="15" y="3"/>
                    <a:pt x="22" y="0"/>
                    <a:pt x="31" y="0"/>
                  </a:cubicBezTo>
                  <a:cubicBezTo>
                    <a:pt x="39" y="0"/>
                    <a:pt x="47" y="3"/>
                    <a:pt x="53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xmlns="" id="{72EDA413-56C7-41F2-BC54-A42BCB129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5189538"/>
              <a:ext cx="55563" cy="11113"/>
            </a:xfrm>
            <a:custGeom>
              <a:avLst/>
              <a:gdLst>
                <a:gd name="T0" fmla="*/ 9 w 10"/>
                <a:gd name="T1" fmla="*/ 0 h 2"/>
                <a:gd name="T2" fmla="*/ 10 w 10"/>
                <a:gd name="T3" fmla="*/ 1 h 2"/>
                <a:gd name="T4" fmla="*/ 9 w 10"/>
                <a:gd name="T5" fmla="*/ 2 h 2"/>
                <a:gd name="T6" fmla="*/ 1 w 10"/>
                <a:gd name="T7" fmla="*/ 2 h 2"/>
                <a:gd name="T8" fmla="*/ 0 w 10"/>
                <a:gd name="T9" fmla="*/ 1 h 2"/>
                <a:gd name="T10" fmla="*/ 1 w 10"/>
                <a:gd name="T11" fmla="*/ 0 h 2"/>
                <a:gd name="T12" fmla="*/ 9 w 10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">
                  <a:moveTo>
                    <a:pt x="9" y="0"/>
                  </a:moveTo>
                  <a:cubicBezTo>
                    <a:pt x="9" y="0"/>
                    <a:pt x="10" y="0"/>
                    <a:pt x="10" y="1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xmlns="" id="{A0264AD8-0A74-40A8-AD85-BD612161C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5040313"/>
              <a:ext cx="115888" cy="93663"/>
            </a:xfrm>
            <a:custGeom>
              <a:avLst/>
              <a:gdLst>
                <a:gd name="T0" fmla="*/ 13 w 21"/>
                <a:gd name="T1" fmla="*/ 17 h 17"/>
                <a:gd name="T2" fmla="*/ 12 w 21"/>
                <a:gd name="T3" fmla="*/ 16 h 17"/>
                <a:gd name="T4" fmla="*/ 13 w 21"/>
                <a:gd name="T5" fmla="*/ 15 h 17"/>
                <a:gd name="T6" fmla="*/ 18 w 21"/>
                <a:gd name="T7" fmla="*/ 13 h 17"/>
                <a:gd name="T8" fmla="*/ 18 w 21"/>
                <a:gd name="T9" fmla="*/ 13 h 17"/>
                <a:gd name="T10" fmla="*/ 20 w 21"/>
                <a:gd name="T11" fmla="*/ 8 h 17"/>
                <a:gd name="T12" fmla="*/ 18 w 21"/>
                <a:gd name="T13" fmla="*/ 4 h 17"/>
                <a:gd name="T14" fmla="*/ 18 w 21"/>
                <a:gd name="T15" fmla="*/ 4 h 17"/>
                <a:gd name="T16" fmla="*/ 13 w 21"/>
                <a:gd name="T17" fmla="*/ 2 h 17"/>
                <a:gd name="T18" fmla="*/ 1 w 21"/>
                <a:gd name="T19" fmla="*/ 2 h 17"/>
                <a:gd name="T20" fmla="*/ 0 w 21"/>
                <a:gd name="T21" fmla="*/ 1 h 17"/>
                <a:gd name="T22" fmla="*/ 1 w 21"/>
                <a:gd name="T23" fmla="*/ 0 h 17"/>
                <a:gd name="T24" fmla="*/ 13 w 21"/>
                <a:gd name="T25" fmla="*/ 0 h 17"/>
                <a:gd name="T26" fmla="*/ 19 w 21"/>
                <a:gd name="T27" fmla="*/ 2 h 17"/>
                <a:gd name="T28" fmla="*/ 19 w 21"/>
                <a:gd name="T29" fmla="*/ 2 h 17"/>
                <a:gd name="T30" fmla="*/ 21 w 21"/>
                <a:gd name="T31" fmla="*/ 8 h 17"/>
                <a:gd name="T32" fmla="*/ 19 w 21"/>
                <a:gd name="T33" fmla="*/ 15 h 17"/>
                <a:gd name="T34" fmla="*/ 19 w 21"/>
                <a:gd name="T35" fmla="*/ 15 h 17"/>
                <a:gd name="T36" fmla="*/ 13 w 21"/>
                <a:gd name="T3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17">
                  <a:moveTo>
                    <a:pt x="13" y="17"/>
                  </a:moveTo>
                  <a:cubicBezTo>
                    <a:pt x="12" y="17"/>
                    <a:pt x="12" y="17"/>
                    <a:pt x="12" y="16"/>
                  </a:cubicBezTo>
                  <a:cubicBezTo>
                    <a:pt x="12" y="16"/>
                    <a:pt x="12" y="15"/>
                    <a:pt x="13" y="15"/>
                  </a:cubicBezTo>
                  <a:cubicBezTo>
                    <a:pt x="15" y="15"/>
                    <a:pt x="16" y="14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20" y="10"/>
                    <a:pt x="20" y="8"/>
                  </a:cubicBezTo>
                  <a:cubicBezTo>
                    <a:pt x="20" y="7"/>
                    <a:pt x="19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2"/>
                    <a:pt x="15" y="2"/>
                    <a:pt x="1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4"/>
                    <a:pt x="21" y="6"/>
                    <a:pt x="21" y="8"/>
                  </a:cubicBezTo>
                  <a:cubicBezTo>
                    <a:pt x="21" y="11"/>
                    <a:pt x="21" y="13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xmlns="" id="{5308C26C-6FA3-460A-B80C-72E8D18B6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5122863"/>
              <a:ext cx="77788" cy="11113"/>
            </a:xfrm>
            <a:custGeom>
              <a:avLst/>
              <a:gdLst>
                <a:gd name="T0" fmla="*/ 1 w 14"/>
                <a:gd name="T1" fmla="*/ 2 h 2"/>
                <a:gd name="T2" fmla="*/ 0 w 14"/>
                <a:gd name="T3" fmla="*/ 1 h 2"/>
                <a:gd name="T4" fmla="*/ 1 w 14"/>
                <a:gd name="T5" fmla="*/ 0 h 2"/>
                <a:gd name="T6" fmla="*/ 13 w 14"/>
                <a:gd name="T7" fmla="*/ 0 h 2"/>
                <a:gd name="T8" fmla="*/ 14 w 14"/>
                <a:gd name="T9" fmla="*/ 1 h 2"/>
                <a:gd name="T10" fmla="*/ 13 w 14"/>
                <a:gd name="T11" fmla="*/ 2 h 2"/>
                <a:gd name="T12" fmla="*/ 1 w 1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4" y="2"/>
                    <a:pt x="13" y="2"/>
                    <a:pt x="13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xmlns="" id="{2B51BB4B-FF29-4735-BB6D-2F7D453B1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5040313"/>
              <a:ext cx="11113" cy="160338"/>
            </a:xfrm>
            <a:custGeom>
              <a:avLst/>
              <a:gdLst>
                <a:gd name="T0" fmla="*/ 2 w 2"/>
                <a:gd name="T1" fmla="*/ 28 h 29"/>
                <a:gd name="T2" fmla="*/ 1 w 2"/>
                <a:gd name="T3" fmla="*/ 29 h 29"/>
                <a:gd name="T4" fmla="*/ 0 w 2"/>
                <a:gd name="T5" fmla="*/ 28 h 29"/>
                <a:gd name="T6" fmla="*/ 0 w 2"/>
                <a:gd name="T7" fmla="*/ 1 h 29"/>
                <a:gd name="T8" fmla="*/ 1 w 2"/>
                <a:gd name="T9" fmla="*/ 0 h 29"/>
                <a:gd name="T10" fmla="*/ 2 w 2"/>
                <a:gd name="T11" fmla="*/ 1 h 29"/>
                <a:gd name="T12" fmla="*/ 2 w 2"/>
                <a:gd name="T1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9">
                  <a:moveTo>
                    <a:pt x="2" y="28"/>
                  </a:moveTo>
                  <a:cubicBezTo>
                    <a:pt x="2" y="28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xmlns="" id="{50AB14DE-872E-4D58-A568-1B3EA6BC7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650" y="5145088"/>
              <a:ext cx="88900" cy="11113"/>
            </a:xfrm>
            <a:custGeom>
              <a:avLst/>
              <a:gdLst>
                <a:gd name="T0" fmla="*/ 1 w 16"/>
                <a:gd name="T1" fmla="*/ 2 h 2"/>
                <a:gd name="T2" fmla="*/ 0 w 16"/>
                <a:gd name="T3" fmla="*/ 1 h 2"/>
                <a:gd name="T4" fmla="*/ 1 w 16"/>
                <a:gd name="T5" fmla="*/ 0 h 2"/>
                <a:gd name="T6" fmla="*/ 15 w 16"/>
                <a:gd name="T7" fmla="*/ 0 h 2"/>
                <a:gd name="T8" fmla="*/ 16 w 16"/>
                <a:gd name="T9" fmla="*/ 1 h 2"/>
                <a:gd name="T10" fmla="*/ 15 w 16"/>
                <a:gd name="T11" fmla="*/ 2 h 2"/>
                <a:gd name="T12" fmla="*/ 1 w 1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6" y="2"/>
                    <a:pt x="15" y="2"/>
                    <a:pt x="1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7847B8B9-10C8-47D2-B76C-EFC702CA4D2C}"/>
              </a:ext>
            </a:extLst>
          </p:cNvPr>
          <p:cNvGrpSpPr/>
          <p:nvPr/>
        </p:nvGrpSpPr>
        <p:grpSpPr>
          <a:xfrm>
            <a:off x="6943725" y="5016501"/>
            <a:ext cx="277813" cy="344488"/>
            <a:chOff x="6943725" y="4940301"/>
            <a:chExt cx="277813" cy="344488"/>
          </a:xfrm>
          <a:solidFill>
            <a:schemeClr val="tx1"/>
          </a:solidFill>
        </p:grpSpPr>
        <p:sp>
          <p:nvSpPr>
            <p:cNvPr id="137" name="Freeform 150">
              <a:extLst>
                <a:ext uri="{FF2B5EF4-FFF2-40B4-BE49-F238E27FC236}">
                  <a16:creationId xmlns:a16="http://schemas.microsoft.com/office/drawing/2014/main" xmlns="" id="{788E6D17-8E31-48F3-9DCD-1297A3B5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5950" y="4940301"/>
              <a:ext cx="227013" cy="344488"/>
            </a:xfrm>
            <a:custGeom>
              <a:avLst/>
              <a:gdLst>
                <a:gd name="T0" fmla="*/ 39 w 41"/>
                <a:gd name="T1" fmla="*/ 1 h 62"/>
                <a:gd name="T2" fmla="*/ 40 w 41"/>
                <a:gd name="T3" fmla="*/ 1 h 62"/>
                <a:gd name="T4" fmla="*/ 40 w 41"/>
                <a:gd name="T5" fmla="*/ 2 h 62"/>
                <a:gd name="T6" fmla="*/ 2 w 41"/>
                <a:gd name="T7" fmla="*/ 62 h 62"/>
                <a:gd name="T8" fmla="*/ 0 w 41"/>
                <a:gd name="T9" fmla="*/ 62 h 62"/>
                <a:gd name="T10" fmla="*/ 0 w 41"/>
                <a:gd name="T11" fmla="*/ 60 h 62"/>
                <a:gd name="T12" fmla="*/ 39 w 41"/>
                <a:gd name="T1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2">
                  <a:moveTo>
                    <a:pt x="39" y="1"/>
                  </a:moveTo>
                  <a:cubicBezTo>
                    <a:pt x="39" y="1"/>
                    <a:pt x="40" y="0"/>
                    <a:pt x="40" y="1"/>
                  </a:cubicBezTo>
                  <a:cubicBezTo>
                    <a:pt x="41" y="1"/>
                    <a:pt x="41" y="2"/>
                    <a:pt x="40" y="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1" y="62"/>
                    <a:pt x="1" y="62"/>
                    <a:pt x="0" y="62"/>
                  </a:cubicBezTo>
                  <a:cubicBezTo>
                    <a:pt x="0" y="62"/>
                    <a:pt x="0" y="61"/>
                    <a:pt x="0" y="60"/>
                  </a:cubicBez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51">
              <a:extLst>
                <a:ext uri="{FF2B5EF4-FFF2-40B4-BE49-F238E27FC236}">
                  <a16:creationId xmlns:a16="http://schemas.microsoft.com/office/drawing/2014/main" xmlns="" id="{16E2A54C-A787-4429-A9FC-BE5B993EA4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43725" y="4951413"/>
              <a:ext cx="127000" cy="127000"/>
            </a:xfrm>
            <a:custGeom>
              <a:avLst/>
              <a:gdLst>
                <a:gd name="T0" fmla="*/ 2 w 23"/>
                <a:gd name="T1" fmla="*/ 12 h 23"/>
                <a:gd name="T2" fmla="*/ 5 w 23"/>
                <a:gd name="T3" fmla="*/ 19 h 23"/>
                <a:gd name="T4" fmla="*/ 5 w 23"/>
                <a:gd name="T5" fmla="*/ 19 h 23"/>
                <a:gd name="T6" fmla="*/ 11 w 23"/>
                <a:gd name="T7" fmla="*/ 22 h 23"/>
                <a:gd name="T8" fmla="*/ 18 w 23"/>
                <a:gd name="T9" fmla="*/ 19 h 23"/>
                <a:gd name="T10" fmla="*/ 18 w 23"/>
                <a:gd name="T11" fmla="*/ 19 h 23"/>
                <a:gd name="T12" fmla="*/ 21 w 23"/>
                <a:gd name="T13" fmla="*/ 12 h 23"/>
                <a:gd name="T14" fmla="*/ 18 w 23"/>
                <a:gd name="T15" fmla="*/ 5 h 23"/>
                <a:gd name="T16" fmla="*/ 18 w 23"/>
                <a:gd name="T17" fmla="*/ 5 h 23"/>
                <a:gd name="T18" fmla="*/ 18 w 23"/>
                <a:gd name="T19" fmla="*/ 5 h 23"/>
                <a:gd name="T20" fmla="*/ 11 w 23"/>
                <a:gd name="T21" fmla="*/ 2 h 23"/>
                <a:gd name="T22" fmla="*/ 5 w 23"/>
                <a:gd name="T23" fmla="*/ 5 h 23"/>
                <a:gd name="T24" fmla="*/ 5 w 23"/>
                <a:gd name="T25" fmla="*/ 5 h 23"/>
                <a:gd name="T26" fmla="*/ 2 w 23"/>
                <a:gd name="T27" fmla="*/ 12 h 23"/>
                <a:gd name="T28" fmla="*/ 3 w 23"/>
                <a:gd name="T29" fmla="*/ 20 h 23"/>
                <a:gd name="T30" fmla="*/ 3 w 23"/>
                <a:gd name="T31" fmla="*/ 20 h 23"/>
                <a:gd name="T32" fmla="*/ 3 w 23"/>
                <a:gd name="T33" fmla="*/ 20 h 23"/>
                <a:gd name="T34" fmla="*/ 0 w 23"/>
                <a:gd name="T35" fmla="*/ 12 h 23"/>
                <a:gd name="T36" fmla="*/ 3 w 23"/>
                <a:gd name="T37" fmla="*/ 4 h 23"/>
                <a:gd name="T38" fmla="*/ 3 w 23"/>
                <a:gd name="T39" fmla="*/ 4 h 23"/>
                <a:gd name="T40" fmla="*/ 3 w 23"/>
                <a:gd name="T41" fmla="*/ 4 h 23"/>
                <a:gd name="T42" fmla="*/ 3 w 23"/>
                <a:gd name="T43" fmla="*/ 4 h 23"/>
                <a:gd name="T44" fmla="*/ 11 w 23"/>
                <a:gd name="T45" fmla="*/ 0 h 23"/>
                <a:gd name="T46" fmla="*/ 20 w 23"/>
                <a:gd name="T47" fmla="*/ 4 h 23"/>
                <a:gd name="T48" fmla="*/ 20 w 23"/>
                <a:gd name="T49" fmla="*/ 4 h 23"/>
                <a:gd name="T50" fmla="*/ 23 w 23"/>
                <a:gd name="T51" fmla="*/ 12 h 23"/>
                <a:gd name="T52" fmla="*/ 20 w 23"/>
                <a:gd name="T53" fmla="*/ 20 h 23"/>
                <a:gd name="T54" fmla="*/ 20 w 23"/>
                <a:gd name="T55" fmla="*/ 20 h 23"/>
                <a:gd name="T56" fmla="*/ 11 w 23"/>
                <a:gd name="T57" fmla="*/ 23 h 23"/>
                <a:gd name="T58" fmla="*/ 3 w 23"/>
                <a:gd name="T5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" h="23">
                  <a:moveTo>
                    <a:pt x="2" y="12"/>
                  </a:moveTo>
                  <a:cubicBezTo>
                    <a:pt x="2" y="15"/>
                    <a:pt x="3" y="17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1"/>
                    <a:pt x="9" y="22"/>
                    <a:pt x="11" y="22"/>
                  </a:cubicBezTo>
                  <a:cubicBezTo>
                    <a:pt x="14" y="22"/>
                    <a:pt x="16" y="21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" y="17"/>
                    <a:pt x="21" y="15"/>
                    <a:pt x="21" y="12"/>
                  </a:cubicBezTo>
                  <a:cubicBezTo>
                    <a:pt x="21" y="9"/>
                    <a:pt x="20" y="7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9" y="2"/>
                    <a:pt x="6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7"/>
                    <a:pt x="2" y="9"/>
                    <a:pt x="2" y="12"/>
                  </a:cubicBezTo>
                  <a:close/>
                  <a:moveTo>
                    <a:pt x="3" y="20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2"/>
                    <a:pt x="8" y="0"/>
                    <a:pt x="11" y="0"/>
                  </a:cubicBezTo>
                  <a:cubicBezTo>
                    <a:pt x="15" y="0"/>
                    <a:pt x="18" y="2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6"/>
                    <a:pt x="23" y="9"/>
                    <a:pt x="23" y="12"/>
                  </a:cubicBezTo>
                  <a:cubicBezTo>
                    <a:pt x="23" y="15"/>
                    <a:pt x="22" y="18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2"/>
                    <a:pt x="15" y="23"/>
                    <a:pt x="11" y="23"/>
                  </a:cubicBezTo>
                  <a:cubicBezTo>
                    <a:pt x="8" y="23"/>
                    <a:pt x="5" y="22"/>
                    <a:pt x="3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52">
              <a:extLst>
                <a:ext uri="{FF2B5EF4-FFF2-40B4-BE49-F238E27FC236}">
                  <a16:creationId xmlns:a16="http://schemas.microsoft.com/office/drawing/2014/main" xmlns="" id="{B7DA1091-1C55-4738-9250-3E79E0AC5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4978401"/>
              <a:ext cx="39688" cy="44450"/>
            </a:xfrm>
            <a:custGeom>
              <a:avLst/>
              <a:gdLst>
                <a:gd name="T0" fmla="*/ 6 w 7"/>
                <a:gd name="T1" fmla="*/ 0 h 8"/>
                <a:gd name="T2" fmla="*/ 7 w 7"/>
                <a:gd name="T3" fmla="*/ 1 h 8"/>
                <a:gd name="T4" fmla="*/ 6 w 7"/>
                <a:gd name="T5" fmla="*/ 2 h 8"/>
                <a:gd name="T6" fmla="*/ 3 w 7"/>
                <a:gd name="T7" fmla="*/ 4 h 8"/>
                <a:gd name="T8" fmla="*/ 3 w 7"/>
                <a:gd name="T9" fmla="*/ 4 h 8"/>
                <a:gd name="T10" fmla="*/ 3 w 7"/>
                <a:gd name="T11" fmla="*/ 4 h 8"/>
                <a:gd name="T12" fmla="*/ 2 w 7"/>
                <a:gd name="T13" fmla="*/ 7 h 8"/>
                <a:gd name="T14" fmla="*/ 1 w 7"/>
                <a:gd name="T15" fmla="*/ 8 h 8"/>
                <a:gd name="T16" fmla="*/ 0 w 7"/>
                <a:gd name="T17" fmla="*/ 7 h 8"/>
                <a:gd name="T18" fmla="*/ 2 w 7"/>
                <a:gd name="T19" fmla="*/ 2 h 8"/>
                <a:gd name="T20" fmla="*/ 2 w 7"/>
                <a:gd name="T21" fmla="*/ 2 h 8"/>
                <a:gd name="T22" fmla="*/ 6 w 7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53">
              <a:extLst>
                <a:ext uri="{FF2B5EF4-FFF2-40B4-BE49-F238E27FC236}">
                  <a16:creationId xmlns:a16="http://schemas.microsoft.com/office/drawing/2014/main" xmlns="" id="{55A1D3AE-E5F2-4312-B7B0-24A48C4DD7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2950" y="5145088"/>
              <a:ext cx="128588" cy="128588"/>
            </a:xfrm>
            <a:custGeom>
              <a:avLst/>
              <a:gdLst>
                <a:gd name="T0" fmla="*/ 2 w 23"/>
                <a:gd name="T1" fmla="*/ 12 h 23"/>
                <a:gd name="T2" fmla="*/ 4 w 23"/>
                <a:gd name="T3" fmla="*/ 18 h 23"/>
                <a:gd name="T4" fmla="*/ 4 w 23"/>
                <a:gd name="T5" fmla="*/ 18 h 23"/>
                <a:gd name="T6" fmla="*/ 4 w 23"/>
                <a:gd name="T7" fmla="*/ 18 h 23"/>
                <a:gd name="T8" fmla="*/ 11 w 23"/>
                <a:gd name="T9" fmla="*/ 21 h 23"/>
                <a:gd name="T10" fmla="*/ 18 w 23"/>
                <a:gd name="T11" fmla="*/ 18 h 23"/>
                <a:gd name="T12" fmla="*/ 18 w 23"/>
                <a:gd name="T13" fmla="*/ 18 h 23"/>
                <a:gd name="T14" fmla="*/ 21 w 23"/>
                <a:gd name="T15" fmla="*/ 12 h 23"/>
                <a:gd name="T16" fmla="*/ 18 w 23"/>
                <a:gd name="T17" fmla="*/ 5 h 23"/>
                <a:gd name="T18" fmla="*/ 18 w 23"/>
                <a:gd name="T19" fmla="*/ 5 h 23"/>
                <a:gd name="T20" fmla="*/ 18 w 23"/>
                <a:gd name="T21" fmla="*/ 5 h 23"/>
                <a:gd name="T22" fmla="*/ 11 w 23"/>
                <a:gd name="T23" fmla="*/ 2 h 23"/>
                <a:gd name="T24" fmla="*/ 4 w 23"/>
                <a:gd name="T25" fmla="*/ 5 h 23"/>
                <a:gd name="T26" fmla="*/ 4 w 23"/>
                <a:gd name="T27" fmla="*/ 5 h 23"/>
                <a:gd name="T28" fmla="*/ 2 w 23"/>
                <a:gd name="T29" fmla="*/ 12 h 23"/>
                <a:gd name="T30" fmla="*/ 3 w 23"/>
                <a:gd name="T31" fmla="*/ 20 h 23"/>
                <a:gd name="T32" fmla="*/ 0 w 23"/>
                <a:gd name="T33" fmla="*/ 12 h 23"/>
                <a:gd name="T34" fmla="*/ 3 w 23"/>
                <a:gd name="T35" fmla="*/ 3 h 23"/>
                <a:gd name="T36" fmla="*/ 3 w 23"/>
                <a:gd name="T37" fmla="*/ 3 h 23"/>
                <a:gd name="T38" fmla="*/ 3 w 23"/>
                <a:gd name="T39" fmla="*/ 3 h 23"/>
                <a:gd name="T40" fmla="*/ 3 w 23"/>
                <a:gd name="T41" fmla="*/ 3 h 23"/>
                <a:gd name="T42" fmla="*/ 11 w 23"/>
                <a:gd name="T43" fmla="*/ 0 h 23"/>
                <a:gd name="T44" fmla="*/ 19 w 23"/>
                <a:gd name="T45" fmla="*/ 3 h 23"/>
                <a:gd name="T46" fmla="*/ 19 w 23"/>
                <a:gd name="T47" fmla="*/ 3 h 23"/>
                <a:gd name="T48" fmla="*/ 23 w 23"/>
                <a:gd name="T49" fmla="*/ 12 h 23"/>
                <a:gd name="T50" fmla="*/ 19 w 23"/>
                <a:gd name="T51" fmla="*/ 20 h 23"/>
                <a:gd name="T52" fmla="*/ 19 w 23"/>
                <a:gd name="T53" fmla="*/ 20 h 23"/>
                <a:gd name="T54" fmla="*/ 19 w 23"/>
                <a:gd name="T55" fmla="*/ 20 h 23"/>
                <a:gd name="T56" fmla="*/ 19 w 23"/>
                <a:gd name="T57" fmla="*/ 20 h 23"/>
                <a:gd name="T58" fmla="*/ 11 w 23"/>
                <a:gd name="T59" fmla="*/ 23 h 23"/>
                <a:gd name="T60" fmla="*/ 3 w 23"/>
                <a:gd name="T6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23">
                  <a:moveTo>
                    <a:pt x="2" y="12"/>
                  </a:moveTo>
                  <a:cubicBezTo>
                    <a:pt x="2" y="14"/>
                    <a:pt x="3" y="17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6" y="20"/>
                    <a:pt x="9" y="21"/>
                    <a:pt x="11" y="21"/>
                  </a:cubicBezTo>
                  <a:cubicBezTo>
                    <a:pt x="14" y="21"/>
                    <a:pt x="16" y="20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0" y="17"/>
                    <a:pt x="21" y="14"/>
                    <a:pt x="21" y="12"/>
                  </a:cubicBezTo>
                  <a:cubicBezTo>
                    <a:pt x="21" y="9"/>
                    <a:pt x="20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9" y="2"/>
                    <a:pt x="6" y="3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2" y="9"/>
                    <a:pt x="2" y="12"/>
                  </a:cubicBezTo>
                  <a:close/>
                  <a:moveTo>
                    <a:pt x="3" y="20"/>
                  </a:moveTo>
                  <a:cubicBezTo>
                    <a:pt x="1" y="18"/>
                    <a:pt x="0" y="15"/>
                    <a:pt x="0" y="12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4" y="0"/>
                    <a:pt x="17" y="1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1" y="5"/>
                    <a:pt x="23" y="8"/>
                    <a:pt x="23" y="12"/>
                  </a:cubicBezTo>
                  <a:cubicBezTo>
                    <a:pt x="23" y="15"/>
                    <a:pt x="21" y="18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22"/>
                    <a:pt x="14" y="23"/>
                    <a:pt x="11" y="23"/>
                  </a:cubicBezTo>
                  <a:cubicBezTo>
                    <a:pt x="8" y="23"/>
                    <a:pt x="5" y="22"/>
                    <a:pt x="3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54">
              <a:extLst>
                <a:ext uri="{FF2B5EF4-FFF2-40B4-BE49-F238E27FC236}">
                  <a16:creationId xmlns:a16="http://schemas.microsoft.com/office/drawing/2014/main" xmlns="" id="{055E90F6-432D-4480-BAA6-8674EC20A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5173663"/>
              <a:ext cx="38100" cy="44450"/>
            </a:xfrm>
            <a:custGeom>
              <a:avLst/>
              <a:gdLst>
                <a:gd name="T0" fmla="*/ 6 w 7"/>
                <a:gd name="T1" fmla="*/ 0 h 8"/>
                <a:gd name="T2" fmla="*/ 7 w 7"/>
                <a:gd name="T3" fmla="*/ 1 h 8"/>
                <a:gd name="T4" fmla="*/ 6 w 7"/>
                <a:gd name="T5" fmla="*/ 2 h 8"/>
                <a:gd name="T6" fmla="*/ 3 w 7"/>
                <a:gd name="T7" fmla="*/ 3 h 8"/>
                <a:gd name="T8" fmla="*/ 3 w 7"/>
                <a:gd name="T9" fmla="*/ 3 h 8"/>
                <a:gd name="T10" fmla="*/ 3 w 7"/>
                <a:gd name="T11" fmla="*/ 3 h 8"/>
                <a:gd name="T12" fmla="*/ 1 w 7"/>
                <a:gd name="T13" fmla="*/ 7 h 8"/>
                <a:gd name="T14" fmla="*/ 0 w 7"/>
                <a:gd name="T15" fmla="*/ 8 h 8"/>
                <a:gd name="T16" fmla="*/ 0 w 7"/>
                <a:gd name="T17" fmla="*/ 7 h 8"/>
                <a:gd name="T18" fmla="*/ 1 w 7"/>
                <a:gd name="T19" fmla="*/ 2 h 8"/>
                <a:gd name="T20" fmla="*/ 1 w 7"/>
                <a:gd name="T21" fmla="*/ 2 h 8"/>
                <a:gd name="T22" fmla="*/ 6 w 7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xmlns="" id="{A70D631C-5524-4A3A-9BEA-CA9F633FCAF5}"/>
              </a:ext>
            </a:extLst>
          </p:cNvPr>
          <p:cNvGrpSpPr/>
          <p:nvPr/>
        </p:nvGrpSpPr>
        <p:grpSpPr>
          <a:xfrm>
            <a:off x="7594600" y="5021263"/>
            <a:ext cx="338138" cy="339726"/>
            <a:chOff x="7594600" y="4945063"/>
            <a:chExt cx="338138" cy="339726"/>
          </a:xfrm>
          <a:solidFill>
            <a:schemeClr val="tx1"/>
          </a:solidFill>
        </p:grpSpPr>
        <p:sp>
          <p:nvSpPr>
            <p:cNvPr id="143" name="Freeform 155">
              <a:extLst>
                <a:ext uri="{FF2B5EF4-FFF2-40B4-BE49-F238E27FC236}">
                  <a16:creationId xmlns:a16="http://schemas.microsoft.com/office/drawing/2014/main" xmlns="" id="{C4BA1EDA-0E3C-48A5-9E08-5599AB5EC2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4600" y="5133976"/>
              <a:ext cx="149225" cy="150813"/>
            </a:xfrm>
            <a:custGeom>
              <a:avLst/>
              <a:gdLst>
                <a:gd name="T0" fmla="*/ 27 w 27"/>
                <a:gd name="T1" fmla="*/ 14 h 27"/>
                <a:gd name="T2" fmla="*/ 23 w 27"/>
                <a:gd name="T3" fmla="*/ 23 h 27"/>
                <a:gd name="T4" fmla="*/ 23 w 27"/>
                <a:gd name="T5" fmla="*/ 23 h 27"/>
                <a:gd name="T6" fmla="*/ 23 w 27"/>
                <a:gd name="T7" fmla="*/ 23 h 27"/>
                <a:gd name="T8" fmla="*/ 23 w 27"/>
                <a:gd name="T9" fmla="*/ 23 h 27"/>
                <a:gd name="T10" fmla="*/ 13 w 27"/>
                <a:gd name="T11" fmla="*/ 27 h 27"/>
                <a:gd name="T12" fmla="*/ 4 w 27"/>
                <a:gd name="T13" fmla="*/ 23 h 27"/>
                <a:gd name="T14" fmla="*/ 4 w 27"/>
                <a:gd name="T15" fmla="*/ 23 h 27"/>
                <a:gd name="T16" fmla="*/ 4 w 27"/>
                <a:gd name="T17" fmla="*/ 23 h 27"/>
                <a:gd name="T18" fmla="*/ 4 w 27"/>
                <a:gd name="T19" fmla="*/ 23 h 27"/>
                <a:gd name="T20" fmla="*/ 0 w 27"/>
                <a:gd name="T21" fmla="*/ 14 h 27"/>
                <a:gd name="T22" fmla="*/ 4 w 27"/>
                <a:gd name="T23" fmla="*/ 4 h 27"/>
                <a:gd name="T24" fmla="*/ 4 w 27"/>
                <a:gd name="T25" fmla="*/ 4 h 27"/>
                <a:gd name="T26" fmla="*/ 4 w 27"/>
                <a:gd name="T27" fmla="*/ 4 h 27"/>
                <a:gd name="T28" fmla="*/ 4 w 27"/>
                <a:gd name="T29" fmla="*/ 4 h 27"/>
                <a:gd name="T30" fmla="*/ 13 w 27"/>
                <a:gd name="T31" fmla="*/ 0 h 27"/>
                <a:gd name="T32" fmla="*/ 23 w 27"/>
                <a:gd name="T33" fmla="*/ 4 h 27"/>
                <a:gd name="T34" fmla="*/ 23 w 27"/>
                <a:gd name="T35" fmla="*/ 4 h 27"/>
                <a:gd name="T36" fmla="*/ 23 w 27"/>
                <a:gd name="T37" fmla="*/ 4 h 27"/>
                <a:gd name="T38" fmla="*/ 23 w 27"/>
                <a:gd name="T39" fmla="*/ 4 h 27"/>
                <a:gd name="T40" fmla="*/ 27 w 27"/>
                <a:gd name="T41" fmla="*/ 14 h 27"/>
                <a:gd name="T42" fmla="*/ 21 w 27"/>
                <a:gd name="T43" fmla="*/ 22 h 27"/>
                <a:gd name="T44" fmla="*/ 25 w 27"/>
                <a:gd name="T45" fmla="*/ 14 h 27"/>
                <a:gd name="T46" fmla="*/ 21 w 27"/>
                <a:gd name="T47" fmla="*/ 5 h 27"/>
                <a:gd name="T48" fmla="*/ 21 w 27"/>
                <a:gd name="T49" fmla="*/ 5 h 27"/>
                <a:gd name="T50" fmla="*/ 13 w 27"/>
                <a:gd name="T51" fmla="*/ 2 h 27"/>
                <a:gd name="T52" fmla="*/ 5 w 27"/>
                <a:gd name="T53" fmla="*/ 5 h 27"/>
                <a:gd name="T54" fmla="*/ 5 w 27"/>
                <a:gd name="T55" fmla="*/ 5 h 27"/>
                <a:gd name="T56" fmla="*/ 2 w 27"/>
                <a:gd name="T57" fmla="*/ 14 h 27"/>
                <a:gd name="T58" fmla="*/ 5 w 27"/>
                <a:gd name="T59" fmla="*/ 22 h 27"/>
                <a:gd name="T60" fmla="*/ 5 w 27"/>
                <a:gd name="T61" fmla="*/ 22 h 27"/>
                <a:gd name="T62" fmla="*/ 13 w 27"/>
                <a:gd name="T63" fmla="*/ 25 h 27"/>
                <a:gd name="T64" fmla="*/ 21 w 27"/>
                <a:gd name="T65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" h="27">
                  <a:moveTo>
                    <a:pt x="27" y="14"/>
                  </a:moveTo>
                  <a:cubicBezTo>
                    <a:pt x="27" y="17"/>
                    <a:pt x="25" y="21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0" y="25"/>
                    <a:pt x="17" y="27"/>
                    <a:pt x="13" y="27"/>
                  </a:cubicBezTo>
                  <a:cubicBezTo>
                    <a:pt x="10" y="27"/>
                    <a:pt x="6" y="25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1"/>
                    <a:pt x="0" y="17"/>
                    <a:pt x="0" y="14"/>
                  </a:cubicBezTo>
                  <a:cubicBezTo>
                    <a:pt x="0" y="10"/>
                    <a:pt x="1" y="7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2"/>
                    <a:pt x="10" y="0"/>
                    <a:pt x="13" y="0"/>
                  </a:cubicBezTo>
                  <a:cubicBezTo>
                    <a:pt x="17" y="0"/>
                    <a:pt x="20" y="2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5" y="7"/>
                    <a:pt x="27" y="10"/>
                    <a:pt x="27" y="14"/>
                  </a:cubicBezTo>
                  <a:close/>
                  <a:moveTo>
                    <a:pt x="21" y="22"/>
                  </a:moveTo>
                  <a:cubicBezTo>
                    <a:pt x="23" y="20"/>
                    <a:pt x="25" y="17"/>
                    <a:pt x="25" y="14"/>
                  </a:cubicBezTo>
                  <a:cubicBezTo>
                    <a:pt x="25" y="10"/>
                    <a:pt x="23" y="8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3"/>
                    <a:pt x="16" y="2"/>
                    <a:pt x="13" y="2"/>
                  </a:cubicBezTo>
                  <a:cubicBezTo>
                    <a:pt x="10" y="2"/>
                    <a:pt x="7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8"/>
                    <a:pt x="2" y="10"/>
                    <a:pt x="2" y="14"/>
                  </a:cubicBezTo>
                  <a:cubicBezTo>
                    <a:pt x="2" y="17"/>
                    <a:pt x="3" y="20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4"/>
                    <a:pt x="10" y="25"/>
                    <a:pt x="13" y="25"/>
                  </a:cubicBezTo>
                  <a:cubicBezTo>
                    <a:pt x="16" y="25"/>
                    <a:pt x="19" y="24"/>
                    <a:pt x="21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56">
              <a:extLst>
                <a:ext uri="{FF2B5EF4-FFF2-40B4-BE49-F238E27FC236}">
                  <a16:creationId xmlns:a16="http://schemas.microsoft.com/office/drawing/2014/main" xmlns="" id="{5CFED23F-AEBA-40D4-9767-7DB64C736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4995863"/>
              <a:ext cx="115888" cy="104775"/>
            </a:xfrm>
            <a:custGeom>
              <a:avLst/>
              <a:gdLst>
                <a:gd name="T0" fmla="*/ 2 w 21"/>
                <a:gd name="T1" fmla="*/ 18 h 19"/>
                <a:gd name="T2" fmla="*/ 1 w 21"/>
                <a:gd name="T3" fmla="*/ 19 h 19"/>
                <a:gd name="T4" fmla="*/ 0 w 21"/>
                <a:gd name="T5" fmla="*/ 18 h 19"/>
                <a:gd name="T6" fmla="*/ 0 w 21"/>
                <a:gd name="T7" fmla="*/ 7 h 19"/>
                <a:gd name="T8" fmla="*/ 0 w 21"/>
                <a:gd name="T9" fmla="*/ 7 h 19"/>
                <a:gd name="T10" fmla="*/ 0 w 21"/>
                <a:gd name="T11" fmla="*/ 4 h 19"/>
                <a:gd name="T12" fmla="*/ 2 w 21"/>
                <a:gd name="T13" fmla="*/ 2 h 19"/>
                <a:gd name="T14" fmla="*/ 2 w 21"/>
                <a:gd name="T15" fmla="*/ 2 h 19"/>
                <a:gd name="T16" fmla="*/ 4 w 21"/>
                <a:gd name="T17" fmla="*/ 1 h 19"/>
                <a:gd name="T18" fmla="*/ 4 w 21"/>
                <a:gd name="T19" fmla="*/ 1 h 19"/>
                <a:gd name="T20" fmla="*/ 6 w 21"/>
                <a:gd name="T21" fmla="*/ 0 h 19"/>
                <a:gd name="T22" fmla="*/ 6 w 21"/>
                <a:gd name="T23" fmla="*/ 0 h 19"/>
                <a:gd name="T24" fmla="*/ 20 w 21"/>
                <a:gd name="T25" fmla="*/ 0 h 19"/>
                <a:gd name="T26" fmla="*/ 21 w 21"/>
                <a:gd name="T27" fmla="*/ 1 h 19"/>
                <a:gd name="T28" fmla="*/ 20 w 21"/>
                <a:gd name="T29" fmla="*/ 2 h 19"/>
                <a:gd name="T30" fmla="*/ 6 w 21"/>
                <a:gd name="T31" fmla="*/ 2 h 19"/>
                <a:gd name="T32" fmla="*/ 6 w 21"/>
                <a:gd name="T33" fmla="*/ 2 h 19"/>
                <a:gd name="T34" fmla="*/ 4 w 21"/>
                <a:gd name="T35" fmla="*/ 2 h 19"/>
                <a:gd name="T36" fmla="*/ 4 w 21"/>
                <a:gd name="T37" fmla="*/ 2 h 19"/>
                <a:gd name="T38" fmla="*/ 3 w 21"/>
                <a:gd name="T39" fmla="*/ 3 h 19"/>
                <a:gd name="T40" fmla="*/ 3 w 21"/>
                <a:gd name="T41" fmla="*/ 3 h 19"/>
                <a:gd name="T42" fmla="*/ 2 w 21"/>
                <a:gd name="T43" fmla="*/ 5 h 19"/>
                <a:gd name="T44" fmla="*/ 2 w 21"/>
                <a:gd name="T45" fmla="*/ 7 h 19"/>
                <a:gd name="T46" fmla="*/ 2 w 21"/>
                <a:gd name="T47" fmla="*/ 7 h 19"/>
                <a:gd name="T48" fmla="*/ 2 w 21"/>
                <a:gd name="T4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9">
                  <a:moveTo>
                    <a:pt x="2" y="18"/>
                  </a:moveTo>
                  <a:cubicBezTo>
                    <a:pt x="2" y="19"/>
                    <a:pt x="1" y="19"/>
                    <a:pt x="1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1"/>
                    <a:pt x="21" y="1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157">
              <a:extLst>
                <a:ext uri="{FF2B5EF4-FFF2-40B4-BE49-F238E27FC236}">
                  <a16:creationId xmlns:a16="http://schemas.microsoft.com/office/drawing/2014/main" xmlns="" id="{E091D674-95EB-4F61-AA20-E0C8F6243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7938" y="5167313"/>
              <a:ext cx="44450" cy="50800"/>
            </a:xfrm>
            <a:custGeom>
              <a:avLst/>
              <a:gdLst>
                <a:gd name="T0" fmla="*/ 2 w 8"/>
                <a:gd name="T1" fmla="*/ 8 h 9"/>
                <a:gd name="T2" fmla="*/ 1 w 8"/>
                <a:gd name="T3" fmla="*/ 9 h 9"/>
                <a:gd name="T4" fmla="*/ 0 w 8"/>
                <a:gd name="T5" fmla="*/ 8 h 9"/>
                <a:gd name="T6" fmla="*/ 2 w 8"/>
                <a:gd name="T7" fmla="*/ 2 h 9"/>
                <a:gd name="T8" fmla="*/ 2 w 8"/>
                <a:gd name="T9" fmla="*/ 2 h 9"/>
                <a:gd name="T10" fmla="*/ 7 w 8"/>
                <a:gd name="T11" fmla="*/ 0 h 9"/>
                <a:gd name="T12" fmla="*/ 8 w 8"/>
                <a:gd name="T13" fmla="*/ 1 h 9"/>
                <a:gd name="T14" fmla="*/ 7 w 8"/>
                <a:gd name="T15" fmla="*/ 2 h 9"/>
                <a:gd name="T16" fmla="*/ 3 w 8"/>
                <a:gd name="T17" fmla="*/ 3 h 9"/>
                <a:gd name="T18" fmla="*/ 3 w 8"/>
                <a:gd name="T19" fmla="*/ 3 h 9"/>
                <a:gd name="T20" fmla="*/ 2 w 8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9">
                  <a:moveTo>
                    <a:pt x="2" y="8"/>
                  </a:moveTo>
                  <a:cubicBezTo>
                    <a:pt x="2" y="8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5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5"/>
                    <a:pt x="2" y="6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158">
              <a:extLst>
                <a:ext uri="{FF2B5EF4-FFF2-40B4-BE49-F238E27FC236}">
                  <a16:creationId xmlns:a16="http://schemas.microsoft.com/office/drawing/2014/main" xmlns="" id="{39C93408-A24B-4571-861A-520C21CAAC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8275" y="4945063"/>
              <a:ext cx="144463" cy="144463"/>
            </a:xfrm>
            <a:custGeom>
              <a:avLst/>
              <a:gdLst>
                <a:gd name="T0" fmla="*/ 26 w 26"/>
                <a:gd name="T1" fmla="*/ 13 h 26"/>
                <a:gd name="T2" fmla="*/ 22 w 26"/>
                <a:gd name="T3" fmla="*/ 22 h 26"/>
                <a:gd name="T4" fmla="*/ 22 w 26"/>
                <a:gd name="T5" fmla="*/ 22 h 26"/>
                <a:gd name="T6" fmla="*/ 22 w 26"/>
                <a:gd name="T7" fmla="*/ 22 h 26"/>
                <a:gd name="T8" fmla="*/ 22 w 26"/>
                <a:gd name="T9" fmla="*/ 22 h 26"/>
                <a:gd name="T10" fmla="*/ 13 w 26"/>
                <a:gd name="T11" fmla="*/ 26 h 26"/>
                <a:gd name="T12" fmla="*/ 4 w 26"/>
                <a:gd name="T13" fmla="*/ 22 h 26"/>
                <a:gd name="T14" fmla="*/ 4 w 26"/>
                <a:gd name="T15" fmla="*/ 22 h 26"/>
                <a:gd name="T16" fmla="*/ 4 w 26"/>
                <a:gd name="T17" fmla="*/ 22 h 26"/>
                <a:gd name="T18" fmla="*/ 4 w 26"/>
                <a:gd name="T19" fmla="*/ 22 h 26"/>
                <a:gd name="T20" fmla="*/ 0 w 26"/>
                <a:gd name="T21" fmla="*/ 13 h 26"/>
                <a:gd name="T22" fmla="*/ 4 w 26"/>
                <a:gd name="T23" fmla="*/ 3 h 26"/>
                <a:gd name="T24" fmla="*/ 4 w 26"/>
                <a:gd name="T25" fmla="*/ 3 h 26"/>
                <a:gd name="T26" fmla="*/ 4 w 26"/>
                <a:gd name="T27" fmla="*/ 3 h 26"/>
                <a:gd name="T28" fmla="*/ 4 w 26"/>
                <a:gd name="T29" fmla="*/ 3 h 26"/>
                <a:gd name="T30" fmla="*/ 13 w 26"/>
                <a:gd name="T31" fmla="*/ 0 h 26"/>
                <a:gd name="T32" fmla="*/ 22 w 26"/>
                <a:gd name="T33" fmla="*/ 3 h 26"/>
                <a:gd name="T34" fmla="*/ 22 w 26"/>
                <a:gd name="T35" fmla="*/ 3 h 26"/>
                <a:gd name="T36" fmla="*/ 22 w 26"/>
                <a:gd name="T37" fmla="*/ 3 h 26"/>
                <a:gd name="T38" fmla="*/ 22 w 26"/>
                <a:gd name="T39" fmla="*/ 3 h 26"/>
                <a:gd name="T40" fmla="*/ 26 w 26"/>
                <a:gd name="T41" fmla="*/ 13 h 26"/>
                <a:gd name="T42" fmla="*/ 21 w 26"/>
                <a:gd name="T43" fmla="*/ 21 h 26"/>
                <a:gd name="T44" fmla="*/ 24 w 26"/>
                <a:gd name="T45" fmla="*/ 13 h 26"/>
                <a:gd name="T46" fmla="*/ 21 w 26"/>
                <a:gd name="T47" fmla="*/ 5 h 26"/>
                <a:gd name="T48" fmla="*/ 21 w 26"/>
                <a:gd name="T49" fmla="*/ 5 h 26"/>
                <a:gd name="T50" fmla="*/ 13 w 26"/>
                <a:gd name="T51" fmla="*/ 1 h 26"/>
                <a:gd name="T52" fmla="*/ 5 w 26"/>
                <a:gd name="T53" fmla="*/ 5 h 26"/>
                <a:gd name="T54" fmla="*/ 5 w 26"/>
                <a:gd name="T55" fmla="*/ 5 h 26"/>
                <a:gd name="T56" fmla="*/ 2 w 26"/>
                <a:gd name="T57" fmla="*/ 13 h 26"/>
                <a:gd name="T58" fmla="*/ 5 w 26"/>
                <a:gd name="T59" fmla="*/ 21 h 26"/>
                <a:gd name="T60" fmla="*/ 5 w 26"/>
                <a:gd name="T61" fmla="*/ 21 h 26"/>
                <a:gd name="T62" fmla="*/ 13 w 26"/>
                <a:gd name="T63" fmla="*/ 24 h 26"/>
                <a:gd name="T64" fmla="*/ 21 w 26"/>
                <a:gd name="T6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26">
                  <a:moveTo>
                    <a:pt x="26" y="13"/>
                  </a:moveTo>
                  <a:cubicBezTo>
                    <a:pt x="26" y="17"/>
                    <a:pt x="25" y="20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" y="25"/>
                    <a:pt x="17" y="26"/>
                    <a:pt x="13" y="26"/>
                  </a:cubicBezTo>
                  <a:cubicBezTo>
                    <a:pt x="9" y="26"/>
                    <a:pt x="6" y="25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1" y="20"/>
                    <a:pt x="0" y="17"/>
                    <a:pt x="0" y="13"/>
                  </a:cubicBezTo>
                  <a:cubicBezTo>
                    <a:pt x="0" y="9"/>
                    <a:pt x="1" y="6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7" y="0"/>
                    <a:pt x="20" y="1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5" y="6"/>
                    <a:pt x="26" y="9"/>
                    <a:pt x="26" y="13"/>
                  </a:cubicBezTo>
                  <a:close/>
                  <a:moveTo>
                    <a:pt x="21" y="21"/>
                  </a:moveTo>
                  <a:cubicBezTo>
                    <a:pt x="23" y="19"/>
                    <a:pt x="24" y="16"/>
                    <a:pt x="24" y="13"/>
                  </a:cubicBezTo>
                  <a:cubicBezTo>
                    <a:pt x="24" y="10"/>
                    <a:pt x="23" y="7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3"/>
                    <a:pt x="16" y="1"/>
                    <a:pt x="13" y="1"/>
                  </a:cubicBezTo>
                  <a:cubicBezTo>
                    <a:pt x="10" y="1"/>
                    <a:pt x="7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7"/>
                    <a:pt x="2" y="10"/>
                    <a:pt x="2" y="13"/>
                  </a:cubicBezTo>
                  <a:cubicBezTo>
                    <a:pt x="2" y="16"/>
                    <a:pt x="3" y="19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3"/>
                    <a:pt x="10" y="24"/>
                    <a:pt x="13" y="24"/>
                  </a:cubicBezTo>
                  <a:cubicBezTo>
                    <a:pt x="16" y="24"/>
                    <a:pt x="19" y="23"/>
                    <a:pt x="21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159">
              <a:extLst>
                <a:ext uri="{FF2B5EF4-FFF2-40B4-BE49-F238E27FC236}">
                  <a16:creationId xmlns:a16="http://schemas.microsoft.com/office/drawing/2014/main" xmlns="" id="{B76A26E3-450E-4D28-937D-4B3E990B2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6850" y="4973638"/>
              <a:ext cx="49213" cy="49213"/>
            </a:xfrm>
            <a:custGeom>
              <a:avLst/>
              <a:gdLst>
                <a:gd name="T0" fmla="*/ 2 w 9"/>
                <a:gd name="T1" fmla="*/ 8 h 9"/>
                <a:gd name="T2" fmla="*/ 1 w 9"/>
                <a:gd name="T3" fmla="*/ 9 h 9"/>
                <a:gd name="T4" fmla="*/ 0 w 9"/>
                <a:gd name="T5" fmla="*/ 8 h 9"/>
                <a:gd name="T6" fmla="*/ 0 w 9"/>
                <a:gd name="T7" fmla="*/ 8 h 9"/>
                <a:gd name="T8" fmla="*/ 3 w 9"/>
                <a:gd name="T9" fmla="*/ 2 h 9"/>
                <a:gd name="T10" fmla="*/ 3 w 9"/>
                <a:gd name="T11" fmla="*/ 2 h 9"/>
                <a:gd name="T12" fmla="*/ 8 w 9"/>
                <a:gd name="T13" fmla="*/ 0 h 9"/>
                <a:gd name="T14" fmla="*/ 8 w 9"/>
                <a:gd name="T15" fmla="*/ 0 h 9"/>
                <a:gd name="T16" fmla="*/ 9 w 9"/>
                <a:gd name="T17" fmla="*/ 1 h 9"/>
                <a:gd name="T18" fmla="*/ 8 w 9"/>
                <a:gd name="T19" fmla="*/ 2 h 9"/>
                <a:gd name="T20" fmla="*/ 8 w 9"/>
                <a:gd name="T21" fmla="*/ 2 h 9"/>
                <a:gd name="T22" fmla="*/ 4 w 9"/>
                <a:gd name="T23" fmla="*/ 4 h 9"/>
                <a:gd name="T24" fmla="*/ 4 w 9"/>
                <a:gd name="T25" fmla="*/ 4 h 9"/>
                <a:gd name="T26" fmla="*/ 2 w 9"/>
                <a:gd name="T2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9">
                  <a:moveTo>
                    <a:pt x="2" y="8"/>
                  </a:moveTo>
                  <a:cubicBezTo>
                    <a:pt x="2" y="8"/>
                    <a:pt x="2" y="9"/>
                    <a:pt x="1" y="9"/>
                  </a:cubicBezTo>
                  <a:cubicBezTo>
                    <a:pt x="1" y="9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2"/>
                    <a:pt x="5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2" y="6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160">
              <a:extLst>
                <a:ext uri="{FF2B5EF4-FFF2-40B4-BE49-F238E27FC236}">
                  <a16:creationId xmlns:a16="http://schemas.microsoft.com/office/drawing/2014/main" xmlns="" id="{8AE8526B-5C36-4926-ACB9-1D442DAE4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1600" y="4973638"/>
              <a:ext cx="33338" cy="55563"/>
            </a:xfrm>
            <a:custGeom>
              <a:avLst/>
              <a:gdLst>
                <a:gd name="T0" fmla="*/ 0 w 6"/>
                <a:gd name="T1" fmla="*/ 2 h 10"/>
                <a:gd name="T2" fmla="*/ 0 w 6"/>
                <a:gd name="T3" fmla="*/ 1 h 10"/>
                <a:gd name="T4" fmla="*/ 2 w 6"/>
                <a:gd name="T5" fmla="*/ 1 h 10"/>
                <a:gd name="T6" fmla="*/ 5 w 6"/>
                <a:gd name="T7" fmla="*/ 4 h 10"/>
                <a:gd name="T8" fmla="*/ 5 w 6"/>
                <a:gd name="T9" fmla="*/ 6 h 10"/>
                <a:gd name="T10" fmla="*/ 5 w 6"/>
                <a:gd name="T11" fmla="*/ 6 h 10"/>
                <a:gd name="T12" fmla="*/ 2 w 6"/>
                <a:gd name="T13" fmla="*/ 10 h 10"/>
                <a:gd name="T14" fmla="*/ 0 w 6"/>
                <a:gd name="T15" fmla="*/ 10 h 10"/>
                <a:gd name="T16" fmla="*/ 0 w 6"/>
                <a:gd name="T17" fmla="*/ 8 h 10"/>
                <a:gd name="T18" fmla="*/ 3 w 6"/>
                <a:gd name="T19" fmla="*/ 5 h 10"/>
                <a:gd name="T20" fmla="*/ 0 w 6"/>
                <a:gd name="T2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0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161">
              <a:extLst>
                <a:ext uri="{FF2B5EF4-FFF2-40B4-BE49-F238E27FC236}">
                  <a16:creationId xmlns:a16="http://schemas.microsoft.com/office/drawing/2014/main" xmlns="" id="{837DB090-072A-49C4-958B-B8795A12F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25" y="5067301"/>
              <a:ext cx="49213" cy="33338"/>
            </a:xfrm>
            <a:custGeom>
              <a:avLst/>
              <a:gdLst>
                <a:gd name="T0" fmla="*/ 0 w 9"/>
                <a:gd name="T1" fmla="*/ 2 h 6"/>
                <a:gd name="T2" fmla="*/ 0 w 9"/>
                <a:gd name="T3" fmla="*/ 1 h 6"/>
                <a:gd name="T4" fmla="*/ 1 w 9"/>
                <a:gd name="T5" fmla="*/ 1 h 6"/>
                <a:gd name="T6" fmla="*/ 5 w 9"/>
                <a:gd name="T7" fmla="*/ 4 h 6"/>
                <a:gd name="T8" fmla="*/ 8 w 9"/>
                <a:gd name="T9" fmla="*/ 1 h 6"/>
                <a:gd name="T10" fmla="*/ 9 w 9"/>
                <a:gd name="T11" fmla="*/ 1 h 6"/>
                <a:gd name="T12" fmla="*/ 9 w 9"/>
                <a:gd name="T13" fmla="*/ 2 h 6"/>
                <a:gd name="T14" fmla="*/ 5 w 9"/>
                <a:gd name="T15" fmla="*/ 6 h 6"/>
                <a:gd name="T16" fmla="*/ 5 w 9"/>
                <a:gd name="T17" fmla="*/ 6 h 6"/>
                <a:gd name="T18" fmla="*/ 4 w 9"/>
                <a:gd name="T19" fmla="*/ 6 h 6"/>
                <a:gd name="T20" fmla="*/ 0 w 9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62">
              <a:extLst>
                <a:ext uri="{FF2B5EF4-FFF2-40B4-BE49-F238E27FC236}">
                  <a16:creationId xmlns:a16="http://schemas.microsoft.com/office/drawing/2014/main" xmlns="" id="{CAF4D1CC-669F-41CE-9D36-78E0BA198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163" y="5122863"/>
              <a:ext cx="117475" cy="106363"/>
            </a:xfrm>
            <a:custGeom>
              <a:avLst/>
              <a:gdLst>
                <a:gd name="T0" fmla="*/ 19 w 21"/>
                <a:gd name="T1" fmla="*/ 1 h 19"/>
                <a:gd name="T2" fmla="*/ 20 w 21"/>
                <a:gd name="T3" fmla="*/ 0 h 19"/>
                <a:gd name="T4" fmla="*/ 21 w 21"/>
                <a:gd name="T5" fmla="*/ 1 h 19"/>
                <a:gd name="T6" fmla="*/ 21 w 21"/>
                <a:gd name="T7" fmla="*/ 13 h 19"/>
                <a:gd name="T8" fmla="*/ 21 w 21"/>
                <a:gd name="T9" fmla="*/ 13 h 19"/>
                <a:gd name="T10" fmla="*/ 20 w 21"/>
                <a:gd name="T11" fmla="*/ 15 h 19"/>
                <a:gd name="T12" fmla="*/ 19 w 21"/>
                <a:gd name="T13" fmla="*/ 17 h 19"/>
                <a:gd name="T14" fmla="*/ 19 w 21"/>
                <a:gd name="T15" fmla="*/ 17 h 19"/>
                <a:gd name="T16" fmla="*/ 19 w 21"/>
                <a:gd name="T17" fmla="*/ 17 h 19"/>
                <a:gd name="T18" fmla="*/ 19 w 21"/>
                <a:gd name="T19" fmla="*/ 17 h 19"/>
                <a:gd name="T20" fmla="*/ 17 w 21"/>
                <a:gd name="T21" fmla="*/ 19 h 19"/>
                <a:gd name="T22" fmla="*/ 14 w 21"/>
                <a:gd name="T23" fmla="*/ 19 h 19"/>
                <a:gd name="T24" fmla="*/ 14 w 21"/>
                <a:gd name="T25" fmla="*/ 19 h 19"/>
                <a:gd name="T26" fmla="*/ 1 w 21"/>
                <a:gd name="T27" fmla="*/ 19 h 19"/>
                <a:gd name="T28" fmla="*/ 0 w 21"/>
                <a:gd name="T29" fmla="*/ 18 h 19"/>
                <a:gd name="T30" fmla="*/ 1 w 21"/>
                <a:gd name="T31" fmla="*/ 17 h 19"/>
                <a:gd name="T32" fmla="*/ 14 w 21"/>
                <a:gd name="T33" fmla="*/ 17 h 19"/>
                <a:gd name="T34" fmla="*/ 14 w 21"/>
                <a:gd name="T35" fmla="*/ 17 h 19"/>
                <a:gd name="T36" fmla="*/ 16 w 21"/>
                <a:gd name="T37" fmla="*/ 17 h 19"/>
                <a:gd name="T38" fmla="*/ 17 w 21"/>
                <a:gd name="T39" fmla="*/ 16 h 19"/>
                <a:gd name="T40" fmla="*/ 17 w 21"/>
                <a:gd name="T41" fmla="*/ 16 h 19"/>
                <a:gd name="T42" fmla="*/ 18 w 21"/>
                <a:gd name="T43" fmla="*/ 15 h 19"/>
                <a:gd name="T44" fmla="*/ 19 w 21"/>
                <a:gd name="T45" fmla="*/ 13 h 19"/>
                <a:gd name="T46" fmla="*/ 19 w 21"/>
                <a:gd name="T47" fmla="*/ 13 h 19"/>
                <a:gd name="T48" fmla="*/ 19 w 21"/>
                <a:gd name="T4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9">
                  <a:moveTo>
                    <a:pt x="19" y="1"/>
                  </a:moveTo>
                  <a:cubicBezTo>
                    <a:pt x="19" y="1"/>
                    <a:pt x="19" y="0"/>
                    <a:pt x="20" y="0"/>
                  </a:cubicBezTo>
                  <a:cubicBezTo>
                    <a:pt x="20" y="0"/>
                    <a:pt x="21" y="1"/>
                    <a:pt x="21" y="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5"/>
                    <a:pt x="20" y="15"/>
                  </a:cubicBezTo>
                  <a:cubicBezTo>
                    <a:pt x="20" y="16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8" y="18"/>
                    <a:pt x="18" y="18"/>
                    <a:pt x="17" y="19"/>
                  </a:cubicBezTo>
                  <a:cubicBezTo>
                    <a:pt x="16" y="19"/>
                    <a:pt x="15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7"/>
                    <a:pt x="1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9" y="14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lnTo>
                    <a:pt x="1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63">
              <a:extLst>
                <a:ext uri="{FF2B5EF4-FFF2-40B4-BE49-F238E27FC236}">
                  <a16:creationId xmlns:a16="http://schemas.microsoft.com/office/drawing/2014/main" xmlns="" id="{C45DF4D2-5618-4A31-BD4D-E06191F09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163" y="5195888"/>
              <a:ext cx="28575" cy="55563"/>
            </a:xfrm>
            <a:custGeom>
              <a:avLst/>
              <a:gdLst>
                <a:gd name="T0" fmla="*/ 5 w 5"/>
                <a:gd name="T1" fmla="*/ 8 h 10"/>
                <a:gd name="T2" fmla="*/ 5 w 5"/>
                <a:gd name="T3" fmla="*/ 10 h 10"/>
                <a:gd name="T4" fmla="*/ 4 w 5"/>
                <a:gd name="T5" fmla="*/ 10 h 10"/>
                <a:gd name="T6" fmla="*/ 0 w 5"/>
                <a:gd name="T7" fmla="*/ 6 h 10"/>
                <a:gd name="T8" fmla="*/ 0 w 5"/>
                <a:gd name="T9" fmla="*/ 5 h 10"/>
                <a:gd name="T10" fmla="*/ 4 w 5"/>
                <a:gd name="T11" fmla="*/ 1 h 10"/>
                <a:gd name="T12" fmla="*/ 5 w 5"/>
                <a:gd name="T13" fmla="*/ 1 h 10"/>
                <a:gd name="T14" fmla="*/ 5 w 5"/>
                <a:gd name="T15" fmla="*/ 2 h 10"/>
                <a:gd name="T16" fmla="*/ 2 w 5"/>
                <a:gd name="T17" fmla="*/ 5 h 10"/>
                <a:gd name="T18" fmla="*/ 5 w 5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0">
                  <a:moveTo>
                    <a:pt x="5" y="8"/>
                  </a:move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5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64">
              <a:extLst>
                <a:ext uri="{FF2B5EF4-FFF2-40B4-BE49-F238E27FC236}">
                  <a16:creationId xmlns:a16="http://schemas.microsoft.com/office/drawing/2014/main" xmlns="" id="{3948F1A8-B591-4883-AF1D-0CA6747ED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1300" y="5122863"/>
              <a:ext cx="55563" cy="33338"/>
            </a:xfrm>
            <a:custGeom>
              <a:avLst/>
              <a:gdLst>
                <a:gd name="T0" fmla="*/ 9 w 10"/>
                <a:gd name="T1" fmla="*/ 4 h 6"/>
                <a:gd name="T2" fmla="*/ 9 w 10"/>
                <a:gd name="T3" fmla="*/ 6 h 6"/>
                <a:gd name="T4" fmla="*/ 8 w 10"/>
                <a:gd name="T5" fmla="*/ 6 h 6"/>
                <a:gd name="T6" fmla="*/ 5 w 10"/>
                <a:gd name="T7" fmla="*/ 2 h 6"/>
                <a:gd name="T8" fmla="*/ 2 w 10"/>
                <a:gd name="T9" fmla="*/ 6 h 6"/>
                <a:gd name="T10" fmla="*/ 0 w 10"/>
                <a:gd name="T11" fmla="*/ 6 h 6"/>
                <a:gd name="T12" fmla="*/ 0 w 10"/>
                <a:gd name="T13" fmla="*/ 4 h 6"/>
                <a:gd name="T14" fmla="*/ 4 w 10"/>
                <a:gd name="T15" fmla="*/ 0 h 6"/>
                <a:gd name="T16" fmla="*/ 4 w 10"/>
                <a:gd name="T17" fmla="*/ 0 h 6"/>
                <a:gd name="T18" fmla="*/ 5 w 10"/>
                <a:gd name="T19" fmla="*/ 0 h 6"/>
                <a:gd name="T20" fmla="*/ 9 w 10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9" y="4"/>
                  </a:moveTo>
                  <a:cubicBezTo>
                    <a:pt x="10" y="5"/>
                    <a:pt x="10" y="5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xmlns="" id="{FD3CF86E-DB0A-424A-AF06-7FF0731E8E4A}"/>
              </a:ext>
            </a:extLst>
          </p:cNvPr>
          <p:cNvGrpSpPr/>
          <p:nvPr/>
        </p:nvGrpSpPr>
        <p:grpSpPr>
          <a:xfrm>
            <a:off x="3508375" y="5689601"/>
            <a:ext cx="338138" cy="338138"/>
            <a:chOff x="3508375" y="5613401"/>
            <a:chExt cx="338138" cy="338138"/>
          </a:xfrm>
          <a:solidFill>
            <a:schemeClr val="tx1"/>
          </a:solidFill>
        </p:grpSpPr>
        <p:sp>
          <p:nvSpPr>
            <p:cNvPr id="154" name="Freeform 165">
              <a:extLst>
                <a:ext uri="{FF2B5EF4-FFF2-40B4-BE49-F238E27FC236}">
                  <a16:creationId xmlns:a16="http://schemas.microsoft.com/office/drawing/2014/main" xmlns="" id="{E2DAB568-983E-4092-A8DD-FF68FFB3E4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8375" y="5691188"/>
              <a:ext cx="338138" cy="60325"/>
            </a:xfrm>
            <a:custGeom>
              <a:avLst/>
              <a:gdLst>
                <a:gd name="T0" fmla="*/ 61 w 61"/>
                <a:gd name="T1" fmla="*/ 10 h 11"/>
                <a:gd name="T2" fmla="*/ 60 w 61"/>
                <a:gd name="T3" fmla="*/ 11 h 11"/>
                <a:gd name="T4" fmla="*/ 59 w 61"/>
                <a:gd name="T5" fmla="*/ 10 h 11"/>
                <a:gd name="T6" fmla="*/ 59 w 61"/>
                <a:gd name="T7" fmla="*/ 2 h 11"/>
                <a:gd name="T8" fmla="*/ 41 w 61"/>
                <a:gd name="T9" fmla="*/ 2 h 11"/>
                <a:gd name="T10" fmla="*/ 40 w 61"/>
                <a:gd name="T11" fmla="*/ 1 h 11"/>
                <a:gd name="T12" fmla="*/ 41 w 61"/>
                <a:gd name="T13" fmla="*/ 0 h 11"/>
                <a:gd name="T14" fmla="*/ 60 w 61"/>
                <a:gd name="T15" fmla="*/ 0 h 11"/>
                <a:gd name="T16" fmla="*/ 60 w 61"/>
                <a:gd name="T17" fmla="*/ 0 h 11"/>
                <a:gd name="T18" fmla="*/ 61 w 61"/>
                <a:gd name="T19" fmla="*/ 1 h 11"/>
                <a:gd name="T20" fmla="*/ 61 w 61"/>
                <a:gd name="T21" fmla="*/ 10 h 11"/>
                <a:gd name="T22" fmla="*/ 20 w 61"/>
                <a:gd name="T23" fmla="*/ 0 h 11"/>
                <a:gd name="T24" fmla="*/ 21 w 61"/>
                <a:gd name="T25" fmla="*/ 1 h 11"/>
                <a:gd name="T26" fmla="*/ 20 w 61"/>
                <a:gd name="T27" fmla="*/ 2 h 11"/>
                <a:gd name="T28" fmla="*/ 2 w 61"/>
                <a:gd name="T29" fmla="*/ 2 h 11"/>
                <a:gd name="T30" fmla="*/ 2 w 61"/>
                <a:gd name="T31" fmla="*/ 10 h 11"/>
                <a:gd name="T32" fmla="*/ 1 w 61"/>
                <a:gd name="T33" fmla="*/ 11 h 11"/>
                <a:gd name="T34" fmla="*/ 0 w 61"/>
                <a:gd name="T35" fmla="*/ 10 h 11"/>
                <a:gd name="T36" fmla="*/ 0 w 61"/>
                <a:gd name="T37" fmla="*/ 1 h 11"/>
                <a:gd name="T38" fmla="*/ 0 w 61"/>
                <a:gd name="T39" fmla="*/ 1 h 11"/>
                <a:gd name="T40" fmla="*/ 1 w 61"/>
                <a:gd name="T41" fmla="*/ 0 h 11"/>
                <a:gd name="T42" fmla="*/ 20 w 61"/>
                <a:gd name="T4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11">
                  <a:moveTo>
                    <a:pt x="61" y="10"/>
                  </a:moveTo>
                  <a:cubicBezTo>
                    <a:pt x="61" y="11"/>
                    <a:pt x="61" y="11"/>
                    <a:pt x="60" y="11"/>
                  </a:cubicBezTo>
                  <a:cubicBezTo>
                    <a:pt x="60" y="11"/>
                    <a:pt x="59" y="11"/>
                    <a:pt x="59" y="10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2"/>
                    <a:pt x="40" y="1"/>
                    <a:pt x="40" y="1"/>
                  </a:cubicBezTo>
                  <a:cubicBezTo>
                    <a:pt x="40" y="0"/>
                    <a:pt x="40" y="0"/>
                    <a:pt x="4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10"/>
                    <a:pt x="61" y="10"/>
                    <a:pt x="61" y="10"/>
                  </a:cubicBezTo>
                  <a:close/>
                  <a:moveTo>
                    <a:pt x="20" y="0"/>
                  </a:moveTo>
                  <a:cubicBezTo>
                    <a:pt x="20" y="0"/>
                    <a:pt x="21" y="0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66">
              <a:extLst>
                <a:ext uri="{FF2B5EF4-FFF2-40B4-BE49-F238E27FC236}">
                  <a16:creationId xmlns:a16="http://schemas.microsoft.com/office/drawing/2014/main" xmlns="" id="{57F7B616-90F9-4748-A8C9-6ACFF3C5B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5" y="5762626"/>
              <a:ext cx="115888" cy="184150"/>
            </a:xfrm>
            <a:custGeom>
              <a:avLst/>
              <a:gdLst>
                <a:gd name="T0" fmla="*/ 1 w 21"/>
                <a:gd name="T1" fmla="*/ 2 h 33"/>
                <a:gd name="T2" fmla="*/ 0 w 21"/>
                <a:gd name="T3" fmla="*/ 1 h 33"/>
                <a:gd name="T4" fmla="*/ 1 w 21"/>
                <a:gd name="T5" fmla="*/ 0 h 33"/>
                <a:gd name="T6" fmla="*/ 20 w 21"/>
                <a:gd name="T7" fmla="*/ 0 h 33"/>
                <a:gd name="T8" fmla="*/ 21 w 21"/>
                <a:gd name="T9" fmla="*/ 1 h 33"/>
                <a:gd name="T10" fmla="*/ 21 w 21"/>
                <a:gd name="T11" fmla="*/ 1 h 33"/>
                <a:gd name="T12" fmla="*/ 21 w 21"/>
                <a:gd name="T13" fmla="*/ 32 h 33"/>
                <a:gd name="T14" fmla="*/ 20 w 21"/>
                <a:gd name="T15" fmla="*/ 33 h 33"/>
                <a:gd name="T16" fmla="*/ 20 w 21"/>
                <a:gd name="T17" fmla="*/ 33 h 33"/>
                <a:gd name="T18" fmla="*/ 1 w 21"/>
                <a:gd name="T19" fmla="*/ 33 h 33"/>
                <a:gd name="T20" fmla="*/ 0 w 21"/>
                <a:gd name="T21" fmla="*/ 32 h 33"/>
                <a:gd name="T22" fmla="*/ 1 w 21"/>
                <a:gd name="T23" fmla="*/ 31 h 33"/>
                <a:gd name="T24" fmla="*/ 19 w 21"/>
                <a:gd name="T25" fmla="*/ 31 h 33"/>
                <a:gd name="T26" fmla="*/ 19 w 21"/>
                <a:gd name="T27" fmla="*/ 2 h 33"/>
                <a:gd name="T28" fmla="*/ 1 w 21"/>
                <a:gd name="T2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3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31"/>
                    <a:pt x="0" y="31"/>
                    <a:pt x="1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2"/>
                    <a:pt x="19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167">
              <a:extLst>
                <a:ext uri="{FF2B5EF4-FFF2-40B4-BE49-F238E27FC236}">
                  <a16:creationId xmlns:a16="http://schemas.microsoft.com/office/drawing/2014/main" xmlns="" id="{9BEA4B14-61D1-4C89-902E-B8B2A2A7A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5" y="5762626"/>
              <a:ext cx="115888" cy="184150"/>
            </a:xfrm>
            <a:custGeom>
              <a:avLst/>
              <a:gdLst>
                <a:gd name="T0" fmla="*/ 20 w 21"/>
                <a:gd name="T1" fmla="*/ 0 h 33"/>
                <a:gd name="T2" fmla="*/ 21 w 21"/>
                <a:gd name="T3" fmla="*/ 1 h 33"/>
                <a:gd name="T4" fmla="*/ 20 w 21"/>
                <a:gd name="T5" fmla="*/ 2 h 33"/>
                <a:gd name="T6" fmla="*/ 2 w 21"/>
                <a:gd name="T7" fmla="*/ 2 h 33"/>
                <a:gd name="T8" fmla="*/ 2 w 21"/>
                <a:gd name="T9" fmla="*/ 31 h 33"/>
                <a:gd name="T10" fmla="*/ 20 w 21"/>
                <a:gd name="T11" fmla="*/ 31 h 33"/>
                <a:gd name="T12" fmla="*/ 21 w 21"/>
                <a:gd name="T13" fmla="*/ 32 h 33"/>
                <a:gd name="T14" fmla="*/ 20 w 21"/>
                <a:gd name="T15" fmla="*/ 33 h 33"/>
                <a:gd name="T16" fmla="*/ 1 w 21"/>
                <a:gd name="T17" fmla="*/ 33 h 33"/>
                <a:gd name="T18" fmla="*/ 1 w 21"/>
                <a:gd name="T19" fmla="*/ 33 h 33"/>
                <a:gd name="T20" fmla="*/ 0 w 21"/>
                <a:gd name="T21" fmla="*/ 32 h 33"/>
                <a:gd name="T22" fmla="*/ 0 w 21"/>
                <a:gd name="T23" fmla="*/ 1 h 33"/>
                <a:gd name="T24" fmla="*/ 0 w 21"/>
                <a:gd name="T25" fmla="*/ 1 h 33"/>
                <a:gd name="T26" fmla="*/ 1 w 21"/>
                <a:gd name="T27" fmla="*/ 0 h 33"/>
                <a:gd name="T28" fmla="*/ 20 w 21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3">
                  <a:moveTo>
                    <a:pt x="20" y="0"/>
                  </a:moveTo>
                  <a:cubicBezTo>
                    <a:pt x="20" y="0"/>
                    <a:pt x="21" y="1"/>
                    <a:pt x="21" y="1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2"/>
                  </a:cubicBezTo>
                  <a:cubicBezTo>
                    <a:pt x="21" y="32"/>
                    <a:pt x="20" y="33"/>
                    <a:pt x="20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168">
              <a:extLst>
                <a:ext uri="{FF2B5EF4-FFF2-40B4-BE49-F238E27FC236}">
                  <a16:creationId xmlns:a16="http://schemas.microsoft.com/office/drawing/2014/main" xmlns="" id="{57CE4162-941E-4ED0-9B5C-C30C3FACD6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5375" y="5680076"/>
              <a:ext cx="84138" cy="271463"/>
            </a:xfrm>
            <a:custGeom>
              <a:avLst/>
              <a:gdLst>
                <a:gd name="T0" fmla="*/ 15 w 15"/>
                <a:gd name="T1" fmla="*/ 1 h 49"/>
                <a:gd name="T2" fmla="*/ 15 w 15"/>
                <a:gd name="T3" fmla="*/ 1 h 49"/>
                <a:gd name="T4" fmla="*/ 15 w 15"/>
                <a:gd name="T5" fmla="*/ 49 h 49"/>
                <a:gd name="T6" fmla="*/ 14 w 15"/>
                <a:gd name="T7" fmla="*/ 49 h 49"/>
                <a:gd name="T8" fmla="*/ 14 w 15"/>
                <a:gd name="T9" fmla="*/ 49 h 49"/>
                <a:gd name="T10" fmla="*/ 1 w 15"/>
                <a:gd name="T11" fmla="*/ 49 h 49"/>
                <a:gd name="T12" fmla="*/ 0 w 15"/>
                <a:gd name="T13" fmla="*/ 49 h 49"/>
                <a:gd name="T14" fmla="*/ 0 w 15"/>
                <a:gd name="T15" fmla="*/ 49 h 49"/>
                <a:gd name="T16" fmla="*/ 0 w 15"/>
                <a:gd name="T17" fmla="*/ 1 h 49"/>
                <a:gd name="T18" fmla="*/ 1 w 15"/>
                <a:gd name="T19" fmla="*/ 0 h 49"/>
                <a:gd name="T20" fmla="*/ 1 w 15"/>
                <a:gd name="T21" fmla="*/ 0 h 49"/>
                <a:gd name="T22" fmla="*/ 14 w 15"/>
                <a:gd name="T23" fmla="*/ 0 h 49"/>
                <a:gd name="T24" fmla="*/ 15 w 15"/>
                <a:gd name="T25" fmla="*/ 1 h 49"/>
                <a:gd name="T26" fmla="*/ 13 w 15"/>
                <a:gd name="T27" fmla="*/ 48 h 49"/>
                <a:gd name="T28" fmla="*/ 13 w 15"/>
                <a:gd name="T29" fmla="*/ 2 h 49"/>
                <a:gd name="T30" fmla="*/ 2 w 15"/>
                <a:gd name="T31" fmla="*/ 2 h 49"/>
                <a:gd name="T32" fmla="*/ 2 w 15"/>
                <a:gd name="T33" fmla="*/ 48 h 49"/>
                <a:gd name="T34" fmla="*/ 13 w 15"/>
                <a:gd name="T3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49"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lose/>
                  <a:moveTo>
                    <a:pt x="13" y="48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8"/>
                    <a:pt x="2" y="48"/>
                    <a:pt x="2" y="48"/>
                  </a:cubicBezTo>
                  <a:lnTo>
                    <a:pt x="13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169">
              <a:extLst>
                <a:ext uri="{FF2B5EF4-FFF2-40B4-BE49-F238E27FC236}">
                  <a16:creationId xmlns:a16="http://schemas.microsoft.com/office/drawing/2014/main" xmlns="" id="{304E4F8C-E16A-45D6-B7CD-43C9D2EDD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5613401"/>
              <a:ext cx="66675" cy="60325"/>
            </a:xfrm>
            <a:custGeom>
              <a:avLst/>
              <a:gdLst>
                <a:gd name="T0" fmla="*/ 10 w 12"/>
                <a:gd name="T1" fmla="*/ 10 h 11"/>
                <a:gd name="T2" fmla="*/ 9 w 12"/>
                <a:gd name="T3" fmla="*/ 10 h 11"/>
                <a:gd name="T4" fmla="*/ 9 w 12"/>
                <a:gd name="T5" fmla="*/ 9 h 11"/>
                <a:gd name="T6" fmla="*/ 10 w 12"/>
                <a:gd name="T7" fmla="*/ 8 h 11"/>
                <a:gd name="T8" fmla="*/ 10 w 12"/>
                <a:gd name="T9" fmla="*/ 6 h 11"/>
                <a:gd name="T10" fmla="*/ 9 w 12"/>
                <a:gd name="T11" fmla="*/ 3 h 11"/>
                <a:gd name="T12" fmla="*/ 6 w 12"/>
                <a:gd name="T13" fmla="*/ 2 h 11"/>
                <a:gd name="T14" fmla="*/ 3 w 12"/>
                <a:gd name="T15" fmla="*/ 3 h 11"/>
                <a:gd name="T16" fmla="*/ 3 w 12"/>
                <a:gd name="T17" fmla="*/ 3 h 11"/>
                <a:gd name="T18" fmla="*/ 2 w 12"/>
                <a:gd name="T19" fmla="*/ 6 h 11"/>
                <a:gd name="T20" fmla="*/ 2 w 12"/>
                <a:gd name="T21" fmla="*/ 9 h 11"/>
                <a:gd name="T22" fmla="*/ 1 w 12"/>
                <a:gd name="T23" fmla="*/ 10 h 11"/>
                <a:gd name="T24" fmla="*/ 0 w 12"/>
                <a:gd name="T25" fmla="*/ 9 h 11"/>
                <a:gd name="T26" fmla="*/ 0 w 12"/>
                <a:gd name="T27" fmla="*/ 6 h 11"/>
                <a:gd name="T28" fmla="*/ 2 w 12"/>
                <a:gd name="T29" fmla="*/ 2 h 11"/>
                <a:gd name="T30" fmla="*/ 2 w 12"/>
                <a:gd name="T31" fmla="*/ 2 h 11"/>
                <a:gd name="T32" fmla="*/ 6 w 12"/>
                <a:gd name="T33" fmla="*/ 0 h 11"/>
                <a:gd name="T34" fmla="*/ 10 w 12"/>
                <a:gd name="T35" fmla="*/ 2 h 11"/>
                <a:gd name="T36" fmla="*/ 12 w 12"/>
                <a:gd name="T37" fmla="*/ 6 h 11"/>
                <a:gd name="T38" fmla="*/ 11 w 12"/>
                <a:gd name="T39" fmla="*/ 8 h 11"/>
                <a:gd name="T40" fmla="*/ 10 w 12"/>
                <a:gd name="T4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11">
                  <a:moveTo>
                    <a:pt x="10" y="10"/>
                  </a:moveTo>
                  <a:cubicBezTo>
                    <a:pt x="10" y="11"/>
                    <a:pt x="9" y="11"/>
                    <a:pt x="9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5"/>
                    <a:pt x="9" y="4"/>
                    <a:pt x="9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2" y="5"/>
                    <a:pt x="12" y="6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1" y="9"/>
                    <a:pt x="11" y="10"/>
                    <a:pt x="10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70">
              <a:extLst>
                <a:ext uri="{FF2B5EF4-FFF2-40B4-BE49-F238E27FC236}">
                  <a16:creationId xmlns:a16="http://schemas.microsoft.com/office/drawing/2014/main" xmlns="" id="{2B4727BF-4BE4-48B3-BECF-960C6F4C7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5" y="5613401"/>
              <a:ext cx="66675" cy="60325"/>
            </a:xfrm>
            <a:custGeom>
              <a:avLst/>
              <a:gdLst>
                <a:gd name="T0" fmla="*/ 3 w 12"/>
                <a:gd name="T1" fmla="*/ 9 h 11"/>
                <a:gd name="T2" fmla="*/ 3 w 12"/>
                <a:gd name="T3" fmla="*/ 10 h 11"/>
                <a:gd name="T4" fmla="*/ 2 w 12"/>
                <a:gd name="T5" fmla="*/ 10 h 11"/>
                <a:gd name="T6" fmla="*/ 1 w 12"/>
                <a:gd name="T7" fmla="*/ 8 h 11"/>
                <a:gd name="T8" fmla="*/ 0 w 12"/>
                <a:gd name="T9" fmla="*/ 6 h 11"/>
                <a:gd name="T10" fmla="*/ 2 w 12"/>
                <a:gd name="T11" fmla="*/ 2 h 11"/>
                <a:gd name="T12" fmla="*/ 2 w 12"/>
                <a:gd name="T13" fmla="*/ 2 h 11"/>
                <a:gd name="T14" fmla="*/ 6 w 12"/>
                <a:gd name="T15" fmla="*/ 0 h 11"/>
                <a:gd name="T16" fmla="*/ 10 w 12"/>
                <a:gd name="T17" fmla="*/ 2 h 11"/>
                <a:gd name="T18" fmla="*/ 10 w 12"/>
                <a:gd name="T19" fmla="*/ 2 h 11"/>
                <a:gd name="T20" fmla="*/ 12 w 12"/>
                <a:gd name="T21" fmla="*/ 6 h 11"/>
                <a:gd name="T22" fmla="*/ 12 w 12"/>
                <a:gd name="T23" fmla="*/ 9 h 11"/>
                <a:gd name="T24" fmla="*/ 11 w 12"/>
                <a:gd name="T25" fmla="*/ 10 h 11"/>
                <a:gd name="T26" fmla="*/ 10 w 12"/>
                <a:gd name="T27" fmla="*/ 9 h 11"/>
                <a:gd name="T28" fmla="*/ 10 w 12"/>
                <a:gd name="T29" fmla="*/ 6 h 11"/>
                <a:gd name="T30" fmla="*/ 9 w 12"/>
                <a:gd name="T31" fmla="*/ 3 h 11"/>
                <a:gd name="T32" fmla="*/ 9 w 12"/>
                <a:gd name="T33" fmla="*/ 3 h 11"/>
                <a:gd name="T34" fmla="*/ 6 w 12"/>
                <a:gd name="T35" fmla="*/ 2 h 11"/>
                <a:gd name="T36" fmla="*/ 3 w 12"/>
                <a:gd name="T37" fmla="*/ 3 h 11"/>
                <a:gd name="T38" fmla="*/ 3 w 12"/>
                <a:gd name="T39" fmla="*/ 3 h 11"/>
                <a:gd name="T40" fmla="*/ 2 w 12"/>
                <a:gd name="T41" fmla="*/ 6 h 11"/>
                <a:gd name="T42" fmla="*/ 2 w 12"/>
                <a:gd name="T43" fmla="*/ 8 h 11"/>
                <a:gd name="T44" fmla="*/ 3 w 12"/>
                <a:gd name="T4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1">
                  <a:moveTo>
                    <a:pt x="3" y="9"/>
                  </a:moveTo>
                  <a:cubicBezTo>
                    <a:pt x="4" y="9"/>
                    <a:pt x="4" y="10"/>
                    <a:pt x="3" y="10"/>
                  </a:cubicBezTo>
                  <a:cubicBezTo>
                    <a:pt x="3" y="11"/>
                    <a:pt x="2" y="11"/>
                    <a:pt x="2" y="10"/>
                  </a:cubicBezTo>
                  <a:cubicBezTo>
                    <a:pt x="1" y="10"/>
                    <a:pt x="1" y="9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3"/>
                    <a:pt x="12" y="5"/>
                    <a:pt x="12" y="6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10"/>
                    <a:pt x="11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8"/>
                    <a:pt x="3" y="8"/>
                    <a:pt x="3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xmlns="" id="{9F05AF5A-1698-49E4-82A4-29C63566B077}"/>
              </a:ext>
            </a:extLst>
          </p:cNvPr>
          <p:cNvGrpSpPr/>
          <p:nvPr/>
        </p:nvGrpSpPr>
        <p:grpSpPr>
          <a:xfrm>
            <a:off x="4186238" y="5689601"/>
            <a:ext cx="338138" cy="338138"/>
            <a:chOff x="4186238" y="5613401"/>
            <a:chExt cx="338138" cy="338138"/>
          </a:xfrm>
          <a:solidFill>
            <a:schemeClr val="tx1"/>
          </a:solidFill>
        </p:grpSpPr>
        <p:sp>
          <p:nvSpPr>
            <p:cNvPr id="161" name="Freeform 171">
              <a:extLst>
                <a:ext uri="{FF2B5EF4-FFF2-40B4-BE49-F238E27FC236}">
                  <a16:creationId xmlns:a16="http://schemas.microsoft.com/office/drawing/2014/main" xmlns="" id="{D84F308B-ECED-4F12-A42F-9251437A5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238" y="5946776"/>
              <a:ext cx="338138" cy="4763"/>
            </a:xfrm>
            <a:custGeom>
              <a:avLst/>
              <a:gdLst>
                <a:gd name="T0" fmla="*/ 1 w 61"/>
                <a:gd name="T1" fmla="*/ 1 h 1"/>
                <a:gd name="T2" fmla="*/ 0 w 61"/>
                <a:gd name="T3" fmla="*/ 1 h 1"/>
                <a:gd name="T4" fmla="*/ 1 w 61"/>
                <a:gd name="T5" fmla="*/ 0 h 1"/>
                <a:gd name="T6" fmla="*/ 60 w 61"/>
                <a:gd name="T7" fmla="*/ 0 h 1"/>
                <a:gd name="T8" fmla="*/ 61 w 61"/>
                <a:gd name="T9" fmla="*/ 1 h 1"/>
                <a:gd name="T10" fmla="*/ 60 w 61"/>
                <a:gd name="T11" fmla="*/ 1 h 1"/>
                <a:gd name="T12" fmla="*/ 1 w 6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1"/>
                    <a:pt x="61" y="1"/>
                    <a:pt x="60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72">
              <a:extLst>
                <a:ext uri="{FF2B5EF4-FFF2-40B4-BE49-F238E27FC236}">
                  <a16:creationId xmlns:a16="http://schemas.microsoft.com/office/drawing/2014/main" xmlns="" id="{E9035240-4051-4069-B8EF-00782C488D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6238" y="5613401"/>
              <a:ext cx="338138" cy="127000"/>
            </a:xfrm>
            <a:custGeom>
              <a:avLst/>
              <a:gdLst>
                <a:gd name="T0" fmla="*/ 4 w 61"/>
                <a:gd name="T1" fmla="*/ 21 h 23"/>
                <a:gd name="T2" fmla="*/ 57 w 61"/>
                <a:gd name="T3" fmla="*/ 21 h 23"/>
                <a:gd name="T4" fmla="*/ 31 w 61"/>
                <a:gd name="T5" fmla="*/ 2 h 23"/>
                <a:gd name="T6" fmla="*/ 4 w 61"/>
                <a:gd name="T7" fmla="*/ 21 h 23"/>
                <a:gd name="T8" fmla="*/ 60 w 61"/>
                <a:gd name="T9" fmla="*/ 23 h 23"/>
                <a:gd name="T10" fmla="*/ 1 w 61"/>
                <a:gd name="T11" fmla="*/ 23 h 23"/>
                <a:gd name="T12" fmla="*/ 1 w 61"/>
                <a:gd name="T13" fmla="*/ 23 h 23"/>
                <a:gd name="T14" fmla="*/ 0 w 61"/>
                <a:gd name="T15" fmla="*/ 23 h 23"/>
                <a:gd name="T16" fmla="*/ 1 w 61"/>
                <a:gd name="T17" fmla="*/ 22 h 23"/>
                <a:gd name="T18" fmla="*/ 30 w 61"/>
                <a:gd name="T19" fmla="*/ 1 h 23"/>
                <a:gd name="T20" fmla="*/ 30 w 61"/>
                <a:gd name="T21" fmla="*/ 1 h 23"/>
                <a:gd name="T22" fmla="*/ 30 w 61"/>
                <a:gd name="T23" fmla="*/ 1 h 23"/>
                <a:gd name="T24" fmla="*/ 31 w 61"/>
                <a:gd name="T25" fmla="*/ 1 h 23"/>
                <a:gd name="T26" fmla="*/ 61 w 61"/>
                <a:gd name="T27" fmla="*/ 22 h 23"/>
                <a:gd name="T28" fmla="*/ 61 w 61"/>
                <a:gd name="T29" fmla="*/ 22 h 23"/>
                <a:gd name="T30" fmla="*/ 60 w 61"/>
                <a:gd name="T3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3">
                  <a:moveTo>
                    <a:pt x="4" y="21"/>
                  </a:moveTo>
                  <a:cubicBezTo>
                    <a:pt x="57" y="21"/>
                    <a:pt x="57" y="21"/>
                    <a:pt x="57" y="21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4" y="21"/>
                    <a:pt x="4" y="21"/>
                    <a:pt x="4" y="21"/>
                  </a:cubicBezTo>
                  <a:close/>
                  <a:moveTo>
                    <a:pt x="60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1" y="0"/>
                    <a:pt x="31" y="1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3"/>
                    <a:pt x="61" y="23"/>
                    <a:pt x="60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173">
              <a:extLst>
                <a:ext uri="{FF2B5EF4-FFF2-40B4-BE49-F238E27FC236}">
                  <a16:creationId xmlns:a16="http://schemas.microsoft.com/office/drawing/2014/main" xmlns="" id="{C1F30A1E-CE8F-449E-95EB-313E8DB92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5" y="5657851"/>
              <a:ext cx="55563" cy="44450"/>
            </a:xfrm>
            <a:custGeom>
              <a:avLst/>
              <a:gdLst>
                <a:gd name="T0" fmla="*/ 0 w 10"/>
                <a:gd name="T1" fmla="*/ 2 h 8"/>
                <a:gd name="T2" fmla="*/ 0 w 10"/>
                <a:gd name="T3" fmla="*/ 0 h 8"/>
                <a:gd name="T4" fmla="*/ 1 w 10"/>
                <a:gd name="T5" fmla="*/ 0 h 8"/>
                <a:gd name="T6" fmla="*/ 10 w 10"/>
                <a:gd name="T7" fmla="*/ 6 h 8"/>
                <a:gd name="T8" fmla="*/ 10 w 10"/>
                <a:gd name="T9" fmla="*/ 7 h 8"/>
                <a:gd name="T10" fmla="*/ 9 w 10"/>
                <a:gd name="T11" fmla="*/ 7 h 8"/>
                <a:gd name="T12" fmla="*/ 0 w 10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10" y="8"/>
                    <a:pt x="9" y="8"/>
                    <a:pt x="9" y="7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74">
              <a:extLst>
                <a:ext uri="{FF2B5EF4-FFF2-40B4-BE49-F238E27FC236}">
                  <a16:creationId xmlns:a16="http://schemas.microsoft.com/office/drawing/2014/main" xmlns="" id="{9F5D1274-4470-4080-9F5E-BDD376B4A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113" y="5924551"/>
              <a:ext cx="311150" cy="11113"/>
            </a:xfrm>
            <a:custGeom>
              <a:avLst/>
              <a:gdLst>
                <a:gd name="T0" fmla="*/ 1 w 56"/>
                <a:gd name="T1" fmla="*/ 2 h 2"/>
                <a:gd name="T2" fmla="*/ 0 w 56"/>
                <a:gd name="T3" fmla="*/ 1 h 2"/>
                <a:gd name="T4" fmla="*/ 1 w 56"/>
                <a:gd name="T5" fmla="*/ 0 h 2"/>
                <a:gd name="T6" fmla="*/ 55 w 56"/>
                <a:gd name="T7" fmla="*/ 0 h 2"/>
                <a:gd name="T8" fmla="*/ 56 w 56"/>
                <a:gd name="T9" fmla="*/ 1 h 2"/>
                <a:gd name="T10" fmla="*/ 55 w 56"/>
                <a:gd name="T11" fmla="*/ 2 h 2"/>
                <a:gd name="T12" fmla="*/ 1 w 5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6" y="0"/>
                    <a:pt x="56" y="1"/>
                  </a:cubicBezTo>
                  <a:cubicBezTo>
                    <a:pt x="56" y="1"/>
                    <a:pt x="55" y="2"/>
                    <a:pt x="5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75">
              <a:extLst>
                <a:ext uri="{FF2B5EF4-FFF2-40B4-BE49-F238E27FC236}">
                  <a16:creationId xmlns:a16="http://schemas.microsoft.com/office/drawing/2014/main" xmlns="" id="{AA60F6BC-715A-4ECB-A33A-E26CC6C30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5" y="5902326"/>
              <a:ext cx="284163" cy="11113"/>
            </a:xfrm>
            <a:custGeom>
              <a:avLst/>
              <a:gdLst>
                <a:gd name="T0" fmla="*/ 1 w 51"/>
                <a:gd name="T1" fmla="*/ 2 h 2"/>
                <a:gd name="T2" fmla="*/ 0 w 51"/>
                <a:gd name="T3" fmla="*/ 1 h 2"/>
                <a:gd name="T4" fmla="*/ 1 w 51"/>
                <a:gd name="T5" fmla="*/ 0 h 2"/>
                <a:gd name="T6" fmla="*/ 50 w 51"/>
                <a:gd name="T7" fmla="*/ 0 h 2"/>
                <a:gd name="T8" fmla="*/ 51 w 51"/>
                <a:gd name="T9" fmla="*/ 1 h 2"/>
                <a:gd name="T10" fmla="*/ 50 w 51"/>
                <a:gd name="T11" fmla="*/ 2 h 2"/>
                <a:gd name="T12" fmla="*/ 1 w 5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1"/>
                  </a:cubicBezTo>
                  <a:cubicBezTo>
                    <a:pt x="51" y="1"/>
                    <a:pt x="51" y="2"/>
                    <a:pt x="5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76">
              <a:extLst>
                <a:ext uri="{FF2B5EF4-FFF2-40B4-BE49-F238E27FC236}">
                  <a16:creationId xmlns:a16="http://schemas.microsoft.com/office/drawing/2014/main" xmlns="" id="{F03B8B36-5EDF-444E-82C1-111650851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825" y="5751513"/>
              <a:ext cx="44450" cy="139700"/>
            </a:xfrm>
            <a:custGeom>
              <a:avLst/>
              <a:gdLst>
                <a:gd name="T0" fmla="*/ 0 w 8"/>
                <a:gd name="T1" fmla="*/ 1 h 25"/>
                <a:gd name="T2" fmla="*/ 1 w 8"/>
                <a:gd name="T3" fmla="*/ 0 h 25"/>
                <a:gd name="T4" fmla="*/ 2 w 8"/>
                <a:gd name="T5" fmla="*/ 1 h 25"/>
                <a:gd name="T6" fmla="*/ 2 w 8"/>
                <a:gd name="T7" fmla="*/ 23 h 25"/>
                <a:gd name="T8" fmla="*/ 6 w 8"/>
                <a:gd name="T9" fmla="*/ 23 h 25"/>
                <a:gd name="T10" fmla="*/ 6 w 8"/>
                <a:gd name="T11" fmla="*/ 1 h 25"/>
                <a:gd name="T12" fmla="*/ 7 w 8"/>
                <a:gd name="T13" fmla="*/ 0 h 25"/>
                <a:gd name="T14" fmla="*/ 8 w 8"/>
                <a:gd name="T15" fmla="*/ 1 h 25"/>
                <a:gd name="T16" fmla="*/ 8 w 8"/>
                <a:gd name="T17" fmla="*/ 24 h 25"/>
                <a:gd name="T18" fmla="*/ 8 w 8"/>
                <a:gd name="T19" fmla="*/ 24 h 25"/>
                <a:gd name="T20" fmla="*/ 7 w 8"/>
                <a:gd name="T21" fmla="*/ 25 h 25"/>
                <a:gd name="T22" fmla="*/ 1 w 8"/>
                <a:gd name="T23" fmla="*/ 25 h 25"/>
                <a:gd name="T24" fmla="*/ 1 w 8"/>
                <a:gd name="T25" fmla="*/ 25 h 25"/>
                <a:gd name="T26" fmla="*/ 0 w 8"/>
                <a:gd name="T27" fmla="*/ 24 h 25"/>
                <a:gd name="T28" fmla="*/ 0 w 8"/>
                <a:gd name="T2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25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7" y="25"/>
                    <a:pt x="7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77">
              <a:extLst>
                <a:ext uri="{FF2B5EF4-FFF2-40B4-BE49-F238E27FC236}">
                  <a16:creationId xmlns:a16="http://schemas.microsoft.com/office/drawing/2014/main" xmlns="" id="{24113760-252A-49C1-ABE4-97B7959CE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125" y="5657851"/>
              <a:ext cx="61913" cy="44450"/>
            </a:xfrm>
            <a:custGeom>
              <a:avLst/>
              <a:gdLst>
                <a:gd name="T0" fmla="*/ 9 w 11"/>
                <a:gd name="T1" fmla="*/ 0 h 8"/>
                <a:gd name="T2" fmla="*/ 10 w 11"/>
                <a:gd name="T3" fmla="*/ 0 h 8"/>
                <a:gd name="T4" fmla="*/ 10 w 11"/>
                <a:gd name="T5" fmla="*/ 2 h 8"/>
                <a:gd name="T6" fmla="*/ 2 w 11"/>
                <a:gd name="T7" fmla="*/ 7 h 8"/>
                <a:gd name="T8" fmla="*/ 0 w 11"/>
                <a:gd name="T9" fmla="*/ 7 h 8"/>
                <a:gd name="T10" fmla="*/ 1 w 11"/>
                <a:gd name="T11" fmla="*/ 6 h 8"/>
                <a:gd name="T12" fmla="*/ 9 w 11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1" y="1"/>
                    <a:pt x="11" y="1"/>
                    <a:pt x="10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1" y="6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78">
              <a:extLst>
                <a:ext uri="{FF2B5EF4-FFF2-40B4-BE49-F238E27FC236}">
                  <a16:creationId xmlns:a16="http://schemas.microsoft.com/office/drawing/2014/main" xmlns="" id="{5C63F5D7-9E03-41D6-99F7-EEE59923D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88" y="5751513"/>
              <a:ext cx="38100" cy="139700"/>
            </a:xfrm>
            <a:custGeom>
              <a:avLst/>
              <a:gdLst>
                <a:gd name="T0" fmla="*/ 0 w 7"/>
                <a:gd name="T1" fmla="*/ 1 h 25"/>
                <a:gd name="T2" fmla="*/ 1 w 7"/>
                <a:gd name="T3" fmla="*/ 0 h 25"/>
                <a:gd name="T4" fmla="*/ 2 w 7"/>
                <a:gd name="T5" fmla="*/ 1 h 25"/>
                <a:gd name="T6" fmla="*/ 2 w 7"/>
                <a:gd name="T7" fmla="*/ 23 h 25"/>
                <a:gd name="T8" fmla="*/ 6 w 7"/>
                <a:gd name="T9" fmla="*/ 23 h 25"/>
                <a:gd name="T10" fmla="*/ 6 w 7"/>
                <a:gd name="T11" fmla="*/ 1 h 25"/>
                <a:gd name="T12" fmla="*/ 6 w 7"/>
                <a:gd name="T13" fmla="*/ 0 h 25"/>
                <a:gd name="T14" fmla="*/ 7 w 7"/>
                <a:gd name="T15" fmla="*/ 1 h 25"/>
                <a:gd name="T16" fmla="*/ 7 w 7"/>
                <a:gd name="T17" fmla="*/ 24 h 25"/>
                <a:gd name="T18" fmla="*/ 7 w 7"/>
                <a:gd name="T19" fmla="*/ 24 h 25"/>
                <a:gd name="T20" fmla="*/ 6 w 7"/>
                <a:gd name="T21" fmla="*/ 25 h 25"/>
                <a:gd name="T22" fmla="*/ 1 w 7"/>
                <a:gd name="T23" fmla="*/ 25 h 25"/>
                <a:gd name="T24" fmla="*/ 1 w 7"/>
                <a:gd name="T25" fmla="*/ 25 h 25"/>
                <a:gd name="T26" fmla="*/ 0 w 7"/>
                <a:gd name="T27" fmla="*/ 24 h 25"/>
                <a:gd name="T28" fmla="*/ 0 w 7"/>
                <a:gd name="T2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25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79">
              <a:extLst>
                <a:ext uri="{FF2B5EF4-FFF2-40B4-BE49-F238E27FC236}">
                  <a16:creationId xmlns:a16="http://schemas.microsoft.com/office/drawing/2014/main" xmlns="" id="{F45602AE-5EEB-43EB-82C9-37C328443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5751513"/>
              <a:ext cx="44450" cy="139700"/>
            </a:xfrm>
            <a:custGeom>
              <a:avLst/>
              <a:gdLst>
                <a:gd name="T0" fmla="*/ 0 w 8"/>
                <a:gd name="T1" fmla="*/ 1 h 25"/>
                <a:gd name="T2" fmla="*/ 1 w 8"/>
                <a:gd name="T3" fmla="*/ 0 h 25"/>
                <a:gd name="T4" fmla="*/ 2 w 8"/>
                <a:gd name="T5" fmla="*/ 1 h 25"/>
                <a:gd name="T6" fmla="*/ 2 w 8"/>
                <a:gd name="T7" fmla="*/ 23 h 25"/>
                <a:gd name="T8" fmla="*/ 6 w 8"/>
                <a:gd name="T9" fmla="*/ 23 h 25"/>
                <a:gd name="T10" fmla="*/ 6 w 8"/>
                <a:gd name="T11" fmla="*/ 1 h 25"/>
                <a:gd name="T12" fmla="*/ 7 w 8"/>
                <a:gd name="T13" fmla="*/ 0 h 25"/>
                <a:gd name="T14" fmla="*/ 8 w 8"/>
                <a:gd name="T15" fmla="*/ 1 h 25"/>
                <a:gd name="T16" fmla="*/ 8 w 8"/>
                <a:gd name="T17" fmla="*/ 24 h 25"/>
                <a:gd name="T18" fmla="*/ 8 w 8"/>
                <a:gd name="T19" fmla="*/ 24 h 25"/>
                <a:gd name="T20" fmla="*/ 7 w 8"/>
                <a:gd name="T21" fmla="*/ 25 h 25"/>
                <a:gd name="T22" fmla="*/ 1 w 8"/>
                <a:gd name="T23" fmla="*/ 25 h 25"/>
                <a:gd name="T24" fmla="*/ 1 w 8"/>
                <a:gd name="T25" fmla="*/ 25 h 25"/>
                <a:gd name="T26" fmla="*/ 0 w 8"/>
                <a:gd name="T27" fmla="*/ 24 h 25"/>
                <a:gd name="T28" fmla="*/ 0 w 8"/>
                <a:gd name="T2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25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7" y="25"/>
                    <a:pt x="7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25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180">
              <a:extLst>
                <a:ext uri="{FF2B5EF4-FFF2-40B4-BE49-F238E27FC236}">
                  <a16:creationId xmlns:a16="http://schemas.microsoft.com/office/drawing/2014/main" xmlns="" id="{0AE376A4-3EC9-4794-A547-7A81F9D0B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150" y="5751513"/>
              <a:ext cx="38100" cy="139700"/>
            </a:xfrm>
            <a:custGeom>
              <a:avLst/>
              <a:gdLst>
                <a:gd name="T0" fmla="*/ 0 w 7"/>
                <a:gd name="T1" fmla="*/ 1 h 25"/>
                <a:gd name="T2" fmla="*/ 1 w 7"/>
                <a:gd name="T3" fmla="*/ 0 h 25"/>
                <a:gd name="T4" fmla="*/ 1 w 7"/>
                <a:gd name="T5" fmla="*/ 1 h 25"/>
                <a:gd name="T6" fmla="*/ 1 w 7"/>
                <a:gd name="T7" fmla="*/ 23 h 25"/>
                <a:gd name="T8" fmla="*/ 5 w 7"/>
                <a:gd name="T9" fmla="*/ 23 h 25"/>
                <a:gd name="T10" fmla="*/ 5 w 7"/>
                <a:gd name="T11" fmla="*/ 1 h 25"/>
                <a:gd name="T12" fmla="*/ 6 w 7"/>
                <a:gd name="T13" fmla="*/ 0 h 25"/>
                <a:gd name="T14" fmla="*/ 7 w 7"/>
                <a:gd name="T15" fmla="*/ 1 h 25"/>
                <a:gd name="T16" fmla="*/ 7 w 7"/>
                <a:gd name="T17" fmla="*/ 24 h 25"/>
                <a:gd name="T18" fmla="*/ 7 w 7"/>
                <a:gd name="T19" fmla="*/ 24 h 25"/>
                <a:gd name="T20" fmla="*/ 6 w 7"/>
                <a:gd name="T21" fmla="*/ 25 h 25"/>
                <a:gd name="T22" fmla="*/ 1 w 7"/>
                <a:gd name="T23" fmla="*/ 25 h 25"/>
                <a:gd name="T24" fmla="*/ 1 w 7"/>
                <a:gd name="T25" fmla="*/ 25 h 25"/>
                <a:gd name="T26" fmla="*/ 0 w 7"/>
                <a:gd name="T27" fmla="*/ 24 h 25"/>
                <a:gd name="T28" fmla="*/ 0 w 7"/>
                <a:gd name="T2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25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xmlns="" id="{949BBE60-6A6E-4107-A635-F79D2CC61718}"/>
              </a:ext>
            </a:extLst>
          </p:cNvPr>
          <p:cNvGrpSpPr/>
          <p:nvPr/>
        </p:nvGrpSpPr>
        <p:grpSpPr>
          <a:xfrm>
            <a:off x="9485313" y="919163"/>
            <a:ext cx="346075" cy="234951"/>
            <a:chOff x="2817813" y="6373813"/>
            <a:chExt cx="346075" cy="234951"/>
          </a:xfrm>
          <a:solidFill>
            <a:schemeClr val="tx1"/>
          </a:solidFill>
        </p:grpSpPr>
        <p:sp>
          <p:nvSpPr>
            <p:cNvPr id="172" name="Freeform 181">
              <a:extLst>
                <a:ext uri="{FF2B5EF4-FFF2-40B4-BE49-F238E27FC236}">
                  <a16:creationId xmlns:a16="http://schemas.microsoft.com/office/drawing/2014/main" xmlns="" id="{992A22BE-D53E-4A90-9424-5C51F43DE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408738"/>
              <a:ext cx="44450" cy="38100"/>
            </a:xfrm>
            <a:custGeom>
              <a:avLst/>
              <a:gdLst>
                <a:gd name="T0" fmla="*/ 7 w 8"/>
                <a:gd name="T1" fmla="*/ 5 h 7"/>
                <a:gd name="T2" fmla="*/ 8 w 8"/>
                <a:gd name="T3" fmla="*/ 6 h 7"/>
                <a:gd name="T4" fmla="*/ 7 w 8"/>
                <a:gd name="T5" fmla="*/ 7 h 7"/>
                <a:gd name="T6" fmla="*/ 2 w 8"/>
                <a:gd name="T7" fmla="*/ 5 h 7"/>
                <a:gd name="T8" fmla="*/ 2 w 8"/>
                <a:gd name="T9" fmla="*/ 5 h 7"/>
                <a:gd name="T10" fmla="*/ 0 w 8"/>
                <a:gd name="T11" fmla="*/ 1 h 7"/>
                <a:gd name="T12" fmla="*/ 1 w 8"/>
                <a:gd name="T13" fmla="*/ 0 h 7"/>
                <a:gd name="T14" fmla="*/ 2 w 8"/>
                <a:gd name="T15" fmla="*/ 1 h 7"/>
                <a:gd name="T16" fmla="*/ 4 w 8"/>
                <a:gd name="T17" fmla="*/ 4 h 7"/>
                <a:gd name="T18" fmla="*/ 4 w 8"/>
                <a:gd name="T19" fmla="*/ 4 h 7"/>
                <a:gd name="T20" fmla="*/ 7 w 8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7">
                  <a:moveTo>
                    <a:pt x="7" y="5"/>
                  </a:move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5" y="7"/>
                    <a:pt x="4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82">
              <a:extLst>
                <a:ext uri="{FF2B5EF4-FFF2-40B4-BE49-F238E27FC236}">
                  <a16:creationId xmlns:a16="http://schemas.microsoft.com/office/drawing/2014/main" xmlns="" id="{7C3F5C2E-54CA-4AFB-8A05-1CF5FE783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6435726"/>
              <a:ext cx="312738" cy="173038"/>
            </a:xfrm>
            <a:custGeom>
              <a:avLst/>
              <a:gdLst>
                <a:gd name="T0" fmla="*/ 1 w 56"/>
                <a:gd name="T1" fmla="*/ 31 h 31"/>
                <a:gd name="T2" fmla="*/ 0 w 56"/>
                <a:gd name="T3" fmla="*/ 30 h 31"/>
                <a:gd name="T4" fmla="*/ 1 w 56"/>
                <a:gd name="T5" fmla="*/ 29 h 31"/>
                <a:gd name="T6" fmla="*/ 54 w 56"/>
                <a:gd name="T7" fmla="*/ 29 h 31"/>
                <a:gd name="T8" fmla="*/ 54 w 56"/>
                <a:gd name="T9" fmla="*/ 2 h 31"/>
                <a:gd name="T10" fmla="*/ 1 w 56"/>
                <a:gd name="T11" fmla="*/ 2 h 31"/>
                <a:gd name="T12" fmla="*/ 0 w 56"/>
                <a:gd name="T13" fmla="*/ 1 h 31"/>
                <a:gd name="T14" fmla="*/ 1 w 56"/>
                <a:gd name="T15" fmla="*/ 0 h 31"/>
                <a:gd name="T16" fmla="*/ 55 w 56"/>
                <a:gd name="T17" fmla="*/ 0 h 31"/>
                <a:gd name="T18" fmla="*/ 55 w 56"/>
                <a:gd name="T19" fmla="*/ 0 h 31"/>
                <a:gd name="T20" fmla="*/ 56 w 56"/>
                <a:gd name="T21" fmla="*/ 1 h 31"/>
                <a:gd name="T22" fmla="*/ 56 w 56"/>
                <a:gd name="T23" fmla="*/ 30 h 31"/>
                <a:gd name="T24" fmla="*/ 56 w 56"/>
                <a:gd name="T25" fmla="*/ 30 h 31"/>
                <a:gd name="T26" fmla="*/ 55 w 56"/>
                <a:gd name="T27" fmla="*/ 31 h 31"/>
                <a:gd name="T28" fmla="*/ 1 w 56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31">
                  <a:moveTo>
                    <a:pt x="1" y="31"/>
                  </a:move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1" y="29"/>
                    <a:pt x="1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0"/>
                    <a:pt x="56" y="1"/>
                    <a:pt x="56" y="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1"/>
                    <a:pt x="55" y="31"/>
                    <a:pt x="55" y="31"/>
                  </a:cubicBezTo>
                  <a:lnTo>
                    <a:pt x="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83">
              <a:extLst>
                <a:ext uri="{FF2B5EF4-FFF2-40B4-BE49-F238E27FC236}">
                  <a16:creationId xmlns:a16="http://schemas.microsoft.com/office/drawing/2014/main" xmlns="" id="{94D3DA65-E541-402E-AC6C-D6C67FA20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6469063"/>
              <a:ext cx="11113" cy="106363"/>
            </a:xfrm>
            <a:custGeom>
              <a:avLst/>
              <a:gdLst>
                <a:gd name="T0" fmla="*/ 0 w 2"/>
                <a:gd name="T1" fmla="*/ 1 h 19"/>
                <a:gd name="T2" fmla="*/ 1 w 2"/>
                <a:gd name="T3" fmla="*/ 0 h 19"/>
                <a:gd name="T4" fmla="*/ 2 w 2"/>
                <a:gd name="T5" fmla="*/ 1 h 19"/>
                <a:gd name="T6" fmla="*/ 2 w 2"/>
                <a:gd name="T7" fmla="*/ 18 h 19"/>
                <a:gd name="T8" fmla="*/ 1 w 2"/>
                <a:gd name="T9" fmla="*/ 19 h 19"/>
                <a:gd name="T10" fmla="*/ 0 w 2"/>
                <a:gd name="T11" fmla="*/ 18 h 19"/>
                <a:gd name="T12" fmla="*/ 0 w 2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9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1" y="19"/>
                  </a:cubicBezTo>
                  <a:cubicBezTo>
                    <a:pt x="1" y="19"/>
                    <a:pt x="0" y="19"/>
                    <a:pt x="0" y="1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84">
              <a:extLst>
                <a:ext uri="{FF2B5EF4-FFF2-40B4-BE49-F238E27FC236}">
                  <a16:creationId xmlns:a16="http://schemas.microsoft.com/office/drawing/2014/main" xmlns="" id="{9A7FF387-EB00-43B5-90EF-8D5523A1D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6480176"/>
              <a:ext cx="173038" cy="11113"/>
            </a:xfrm>
            <a:custGeom>
              <a:avLst/>
              <a:gdLst>
                <a:gd name="T0" fmla="*/ 30 w 31"/>
                <a:gd name="T1" fmla="*/ 0 h 2"/>
                <a:gd name="T2" fmla="*/ 31 w 31"/>
                <a:gd name="T3" fmla="*/ 1 h 2"/>
                <a:gd name="T4" fmla="*/ 30 w 31"/>
                <a:gd name="T5" fmla="*/ 2 h 2"/>
                <a:gd name="T6" fmla="*/ 1 w 31"/>
                <a:gd name="T7" fmla="*/ 2 h 2"/>
                <a:gd name="T8" fmla="*/ 0 w 31"/>
                <a:gd name="T9" fmla="*/ 1 h 2"/>
                <a:gd name="T10" fmla="*/ 1 w 31"/>
                <a:gd name="T11" fmla="*/ 0 h 2"/>
                <a:gd name="T12" fmla="*/ 30 w 3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30" y="0"/>
                  </a:moveTo>
                  <a:cubicBezTo>
                    <a:pt x="30" y="0"/>
                    <a:pt x="31" y="0"/>
                    <a:pt x="31" y="1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85">
              <a:extLst>
                <a:ext uri="{FF2B5EF4-FFF2-40B4-BE49-F238E27FC236}">
                  <a16:creationId xmlns:a16="http://schemas.microsoft.com/office/drawing/2014/main" xmlns="" id="{E9E8F4AE-2204-4C20-8F04-17618026C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6480176"/>
              <a:ext cx="33338" cy="11113"/>
            </a:xfrm>
            <a:custGeom>
              <a:avLst/>
              <a:gdLst>
                <a:gd name="T0" fmla="*/ 5 w 6"/>
                <a:gd name="T1" fmla="*/ 0 h 2"/>
                <a:gd name="T2" fmla="*/ 6 w 6"/>
                <a:gd name="T3" fmla="*/ 1 h 2"/>
                <a:gd name="T4" fmla="*/ 5 w 6"/>
                <a:gd name="T5" fmla="*/ 2 h 2"/>
                <a:gd name="T6" fmla="*/ 1 w 6"/>
                <a:gd name="T7" fmla="*/ 2 h 2"/>
                <a:gd name="T8" fmla="*/ 0 w 6"/>
                <a:gd name="T9" fmla="*/ 1 h 2"/>
                <a:gd name="T10" fmla="*/ 1 w 6"/>
                <a:gd name="T11" fmla="*/ 0 h 2"/>
                <a:gd name="T12" fmla="*/ 5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5" y="0"/>
                  </a:moveTo>
                  <a:cubicBezTo>
                    <a:pt x="6" y="0"/>
                    <a:pt x="6" y="0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86">
              <a:extLst>
                <a:ext uri="{FF2B5EF4-FFF2-40B4-BE49-F238E27FC236}">
                  <a16:creationId xmlns:a16="http://schemas.microsoft.com/office/drawing/2014/main" xmlns="" id="{F0143BA0-F928-46C0-955C-2103FDDD5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6413501"/>
              <a:ext cx="290513" cy="11113"/>
            </a:xfrm>
            <a:custGeom>
              <a:avLst/>
              <a:gdLst>
                <a:gd name="T0" fmla="*/ 1 w 52"/>
                <a:gd name="T1" fmla="*/ 2 h 2"/>
                <a:gd name="T2" fmla="*/ 0 w 52"/>
                <a:gd name="T3" fmla="*/ 1 h 2"/>
                <a:gd name="T4" fmla="*/ 1 w 52"/>
                <a:gd name="T5" fmla="*/ 0 h 2"/>
                <a:gd name="T6" fmla="*/ 51 w 52"/>
                <a:gd name="T7" fmla="*/ 0 h 2"/>
                <a:gd name="T8" fmla="*/ 52 w 52"/>
                <a:gd name="T9" fmla="*/ 1 h 2"/>
                <a:gd name="T10" fmla="*/ 51 w 52"/>
                <a:gd name="T11" fmla="*/ 2 h 2"/>
                <a:gd name="T12" fmla="*/ 1 w 5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1"/>
                    <a:pt x="52" y="1"/>
                  </a:cubicBezTo>
                  <a:cubicBezTo>
                    <a:pt x="52" y="2"/>
                    <a:pt x="52" y="2"/>
                    <a:pt x="5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87">
              <a:extLst>
                <a:ext uri="{FF2B5EF4-FFF2-40B4-BE49-F238E27FC236}">
                  <a16:creationId xmlns:a16="http://schemas.microsoft.com/office/drawing/2014/main" xmlns="" id="{07C508E0-0A03-488E-A7C9-2807D4529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373813"/>
              <a:ext cx="44450" cy="39688"/>
            </a:xfrm>
            <a:custGeom>
              <a:avLst/>
              <a:gdLst>
                <a:gd name="T0" fmla="*/ 7 w 8"/>
                <a:gd name="T1" fmla="*/ 0 h 7"/>
                <a:gd name="T2" fmla="*/ 8 w 8"/>
                <a:gd name="T3" fmla="*/ 1 h 7"/>
                <a:gd name="T4" fmla="*/ 7 w 8"/>
                <a:gd name="T5" fmla="*/ 2 h 7"/>
                <a:gd name="T6" fmla="*/ 4 w 8"/>
                <a:gd name="T7" fmla="*/ 3 h 7"/>
                <a:gd name="T8" fmla="*/ 2 w 8"/>
                <a:gd name="T9" fmla="*/ 7 h 7"/>
                <a:gd name="T10" fmla="*/ 1 w 8"/>
                <a:gd name="T11" fmla="*/ 7 h 7"/>
                <a:gd name="T12" fmla="*/ 0 w 8"/>
                <a:gd name="T13" fmla="*/ 7 h 7"/>
                <a:gd name="T14" fmla="*/ 2 w 8"/>
                <a:gd name="T15" fmla="*/ 2 h 7"/>
                <a:gd name="T16" fmla="*/ 7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88">
              <a:extLst>
                <a:ext uri="{FF2B5EF4-FFF2-40B4-BE49-F238E27FC236}">
                  <a16:creationId xmlns:a16="http://schemas.microsoft.com/office/drawing/2014/main" xmlns="" id="{5761E9CD-DDD8-4E3B-8A7C-A244F64C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6373813"/>
              <a:ext cx="268288" cy="11113"/>
            </a:xfrm>
            <a:custGeom>
              <a:avLst/>
              <a:gdLst>
                <a:gd name="T0" fmla="*/ 1 w 48"/>
                <a:gd name="T1" fmla="*/ 2 h 2"/>
                <a:gd name="T2" fmla="*/ 0 w 48"/>
                <a:gd name="T3" fmla="*/ 1 h 2"/>
                <a:gd name="T4" fmla="*/ 1 w 48"/>
                <a:gd name="T5" fmla="*/ 0 h 2"/>
                <a:gd name="T6" fmla="*/ 47 w 48"/>
                <a:gd name="T7" fmla="*/ 0 h 2"/>
                <a:gd name="T8" fmla="*/ 48 w 48"/>
                <a:gd name="T9" fmla="*/ 1 h 2"/>
                <a:gd name="T10" fmla="*/ 47 w 48"/>
                <a:gd name="T11" fmla="*/ 2 h 2"/>
                <a:gd name="T12" fmla="*/ 1 w 4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0"/>
                    <a:pt x="48" y="1"/>
                  </a:cubicBezTo>
                  <a:cubicBezTo>
                    <a:pt x="48" y="1"/>
                    <a:pt x="48" y="2"/>
                    <a:pt x="47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89">
              <a:extLst>
                <a:ext uri="{FF2B5EF4-FFF2-40B4-BE49-F238E27FC236}">
                  <a16:creationId xmlns:a16="http://schemas.microsoft.com/office/drawing/2014/main" xmlns="" id="{1BF20DCC-7E6E-4CAA-8083-16B053F34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6396038"/>
              <a:ext cx="279400" cy="12700"/>
            </a:xfrm>
            <a:custGeom>
              <a:avLst/>
              <a:gdLst>
                <a:gd name="T0" fmla="*/ 1 w 50"/>
                <a:gd name="T1" fmla="*/ 2 h 2"/>
                <a:gd name="T2" fmla="*/ 0 w 50"/>
                <a:gd name="T3" fmla="*/ 1 h 2"/>
                <a:gd name="T4" fmla="*/ 1 w 50"/>
                <a:gd name="T5" fmla="*/ 0 h 2"/>
                <a:gd name="T6" fmla="*/ 49 w 50"/>
                <a:gd name="T7" fmla="*/ 0 h 2"/>
                <a:gd name="T8" fmla="*/ 50 w 50"/>
                <a:gd name="T9" fmla="*/ 1 h 2"/>
                <a:gd name="T10" fmla="*/ 49 w 50"/>
                <a:gd name="T11" fmla="*/ 2 h 2"/>
                <a:gd name="T12" fmla="*/ 1 w 5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1"/>
                    <a:pt x="50" y="2"/>
                    <a:pt x="4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90">
              <a:extLst>
                <a:ext uri="{FF2B5EF4-FFF2-40B4-BE49-F238E27FC236}">
                  <a16:creationId xmlns:a16="http://schemas.microsoft.com/office/drawing/2014/main" xmlns="" id="{10D45F95-0265-45DB-BE89-B371D9CFF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564313"/>
              <a:ext cx="44450" cy="44450"/>
            </a:xfrm>
            <a:custGeom>
              <a:avLst/>
              <a:gdLst>
                <a:gd name="T0" fmla="*/ 7 w 8"/>
                <a:gd name="T1" fmla="*/ 6 h 8"/>
                <a:gd name="T2" fmla="*/ 8 w 8"/>
                <a:gd name="T3" fmla="*/ 7 h 8"/>
                <a:gd name="T4" fmla="*/ 7 w 8"/>
                <a:gd name="T5" fmla="*/ 8 h 8"/>
                <a:gd name="T6" fmla="*/ 2 w 8"/>
                <a:gd name="T7" fmla="*/ 6 h 8"/>
                <a:gd name="T8" fmla="*/ 2 w 8"/>
                <a:gd name="T9" fmla="*/ 6 h 8"/>
                <a:gd name="T10" fmla="*/ 0 w 8"/>
                <a:gd name="T11" fmla="*/ 1 h 8"/>
                <a:gd name="T12" fmla="*/ 1 w 8"/>
                <a:gd name="T13" fmla="*/ 0 h 8"/>
                <a:gd name="T14" fmla="*/ 2 w 8"/>
                <a:gd name="T15" fmla="*/ 1 h 8"/>
                <a:gd name="T16" fmla="*/ 4 w 8"/>
                <a:gd name="T17" fmla="*/ 5 h 8"/>
                <a:gd name="T18" fmla="*/ 4 w 8"/>
                <a:gd name="T19" fmla="*/ 5 h 8"/>
                <a:gd name="T20" fmla="*/ 7 w 8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5" y="8"/>
                    <a:pt x="4" y="7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3"/>
                    <a:pt x="3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6"/>
                    <a:pt x="6" y="6"/>
                    <a:pt x="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191">
              <a:extLst>
                <a:ext uri="{FF2B5EF4-FFF2-40B4-BE49-F238E27FC236}">
                  <a16:creationId xmlns:a16="http://schemas.microsoft.com/office/drawing/2014/main" xmlns="" id="{0699037C-690B-414A-9BD0-28E4F4402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6446838"/>
              <a:ext cx="11113" cy="128588"/>
            </a:xfrm>
            <a:custGeom>
              <a:avLst/>
              <a:gdLst>
                <a:gd name="T0" fmla="*/ 0 w 2"/>
                <a:gd name="T1" fmla="*/ 1 h 23"/>
                <a:gd name="T2" fmla="*/ 1 w 2"/>
                <a:gd name="T3" fmla="*/ 0 h 23"/>
                <a:gd name="T4" fmla="*/ 2 w 2"/>
                <a:gd name="T5" fmla="*/ 1 h 23"/>
                <a:gd name="T6" fmla="*/ 2 w 2"/>
                <a:gd name="T7" fmla="*/ 22 h 23"/>
                <a:gd name="T8" fmla="*/ 1 w 2"/>
                <a:gd name="T9" fmla="*/ 23 h 23"/>
                <a:gd name="T10" fmla="*/ 0 w 2"/>
                <a:gd name="T11" fmla="*/ 22 h 23"/>
                <a:gd name="T12" fmla="*/ 0 w 2"/>
                <a:gd name="T1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3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3"/>
                    <a:pt x="0" y="23"/>
                    <a:pt x="0" y="22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xmlns="" id="{E1A0212C-CA89-413A-A848-4C6D88DC03D0}"/>
              </a:ext>
            </a:extLst>
          </p:cNvPr>
          <p:cNvGrpSpPr/>
          <p:nvPr/>
        </p:nvGrpSpPr>
        <p:grpSpPr>
          <a:xfrm>
            <a:off x="2296318" y="4337050"/>
            <a:ext cx="306388" cy="346075"/>
            <a:chOff x="5575300" y="6296026"/>
            <a:chExt cx="306388" cy="346075"/>
          </a:xfrm>
          <a:solidFill>
            <a:schemeClr val="tx1"/>
          </a:solidFill>
        </p:grpSpPr>
        <p:sp>
          <p:nvSpPr>
            <p:cNvPr id="184" name="Freeform 192">
              <a:extLst>
                <a:ext uri="{FF2B5EF4-FFF2-40B4-BE49-F238E27FC236}">
                  <a16:creationId xmlns:a16="http://schemas.microsoft.com/office/drawing/2014/main" xmlns="" id="{3A1267D6-D6FA-4E78-B2B4-87D7364FD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2775" y="6340476"/>
              <a:ext cx="71438" cy="11113"/>
            </a:xfrm>
            <a:custGeom>
              <a:avLst/>
              <a:gdLst>
                <a:gd name="T0" fmla="*/ 1 w 13"/>
                <a:gd name="T1" fmla="*/ 2 h 2"/>
                <a:gd name="T2" fmla="*/ 0 w 13"/>
                <a:gd name="T3" fmla="*/ 1 h 2"/>
                <a:gd name="T4" fmla="*/ 1 w 13"/>
                <a:gd name="T5" fmla="*/ 0 h 2"/>
                <a:gd name="T6" fmla="*/ 12 w 13"/>
                <a:gd name="T7" fmla="*/ 0 h 2"/>
                <a:gd name="T8" fmla="*/ 13 w 13"/>
                <a:gd name="T9" fmla="*/ 1 h 2"/>
                <a:gd name="T10" fmla="*/ 12 w 13"/>
                <a:gd name="T11" fmla="*/ 2 h 2"/>
                <a:gd name="T12" fmla="*/ 1 w 1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2"/>
                    <a:pt x="13" y="2"/>
                    <a:pt x="1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193">
              <a:extLst>
                <a:ext uri="{FF2B5EF4-FFF2-40B4-BE49-F238E27FC236}">
                  <a16:creationId xmlns:a16="http://schemas.microsoft.com/office/drawing/2014/main" xmlns="" id="{2BCCE9F8-A97C-413F-8B32-E8A93BDC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6113" y="6362701"/>
              <a:ext cx="4763" cy="246063"/>
            </a:xfrm>
            <a:custGeom>
              <a:avLst/>
              <a:gdLst>
                <a:gd name="T0" fmla="*/ 0 w 1"/>
                <a:gd name="T1" fmla="*/ 1 h 44"/>
                <a:gd name="T2" fmla="*/ 1 w 1"/>
                <a:gd name="T3" fmla="*/ 0 h 44"/>
                <a:gd name="T4" fmla="*/ 1 w 1"/>
                <a:gd name="T5" fmla="*/ 1 h 44"/>
                <a:gd name="T6" fmla="*/ 1 w 1"/>
                <a:gd name="T7" fmla="*/ 43 h 44"/>
                <a:gd name="T8" fmla="*/ 1 w 1"/>
                <a:gd name="T9" fmla="*/ 44 h 44"/>
                <a:gd name="T10" fmla="*/ 0 w 1"/>
                <a:gd name="T11" fmla="*/ 43 h 44"/>
                <a:gd name="T12" fmla="*/ 0 w 1"/>
                <a:gd name="T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4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4"/>
                    <a:pt x="0" y="4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194">
              <a:extLst>
                <a:ext uri="{FF2B5EF4-FFF2-40B4-BE49-F238E27FC236}">
                  <a16:creationId xmlns:a16="http://schemas.microsoft.com/office/drawing/2014/main" xmlns="" id="{0F118F15-806A-4BC2-BE68-B9D9E51F6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438" y="6362701"/>
              <a:ext cx="55563" cy="50800"/>
            </a:xfrm>
            <a:custGeom>
              <a:avLst/>
              <a:gdLst>
                <a:gd name="T0" fmla="*/ 1 w 10"/>
                <a:gd name="T1" fmla="*/ 9 h 9"/>
                <a:gd name="T2" fmla="*/ 0 w 10"/>
                <a:gd name="T3" fmla="*/ 9 h 9"/>
                <a:gd name="T4" fmla="*/ 1 w 10"/>
                <a:gd name="T5" fmla="*/ 8 h 9"/>
                <a:gd name="T6" fmla="*/ 6 w 10"/>
                <a:gd name="T7" fmla="*/ 6 h 9"/>
                <a:gd name="T8" fmla="*/ 8 w 10"/>
                <a:gd name="T9" fmla="*/ 1 h 9"/>
                <a:gd name="T10" fmla="*/ 9 w 10"/>
                <a:gd name="T11" fmla="*/ 0 h 9"/>
                <a:gd name="T12" fmla="*/ 10 w 10"/>
                <a:gd name="T13" fmla="*/ 1 h 9"/>
                <a:gd name="T14" fmla="*/ 7 w 10"/>
                <a:gd name="T15" fmla="*/ 7 h 9"/>
                <a:gd name="T16" fmla="*/ 1 w 10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1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3" y="8"/>
                    <a:pt x="5" y="7"/>
                    <a:pt x="6" y="6"/>
                  </a:cubicBezTo>
                  <a:cubicBezTo>
                    <a:pt x="7" y="4"/>
                    <a:pt x="8" y="3"/>
                    <a:pt x="8" y="1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0" y="3"/>
                    <a:pt x="9" y="5"/>
                    <a:pt x="7" y="7"/>
                  </a:cubicBezTo>
                  <a:cubicBezTo>
                    <a:pt x="6" y="9"/>
                    <a:pt x="3" y="9"/>
                    <a:pt x="1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195">
              <a:extLst>
                <a:ext uri="{FF2B5EF4-FFF2-40B4-BE49-F238E27FC236}">
                  <a16:creationId xmlns:a16="http://schemas.microsoft.com/office/drawing/2014/main" xmlns="" id="{1B4B0BE4-37AA-474D-A3D8-F45A59D7B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6396038"/>
              <a:ext cx="33338" cy="106363"/>
            </a:xfrm>
            <a:custGeom>
              <a:avLst/>
              <a:gdLst>
                <a:gd name="T0" fmla="*/ 0 w 6"/>
                <a:gd name="T1" fmla="*/ 1 h 19"/>
                <a:gd name="T2" fmla="*/ 1 w 6"/>
                <a:gd name="T3" fmla="*/ 0 h 19"/>
                <a:gd name="T4" fmla="*/ 2 w 6"/>
                <a:gd name="T5" fmla="*/ 0 h 19"/>
                <a:gd name="T6" fmla="*/ 6 w 6"/>
                <a:gd name="T7" fmla="*/ 18 h 19"/>
                <a:gd name="T8" fmla="*/ 5 w 6"/>
                <a:gd name="T9" fmla="*/ 19 h 19"/>
                <a:gd name="T10" fmla="*/ 4 w 6"/>
                <a:gd name="T11" fmla="*/ 18 h 19"/>
                <a:gd name="T12" fmla="*/ 0 w 6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9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9"/>
                    <a:pt x="5" y="19"/>
                  </a:cubicBezTo>
                  <a:cubicBezTo>
                    <a:pt x="5" y="19"/>
                    <a:pt x="4" y="19"/>
                    <a:pt x="4" y="1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196">
              <a:extLst>
                <a:ext uri="{FF2B5EF4-FFF2-40B4-BE49-F238E27FC236}">
                  <a16:creationId xmlns:a16="http://schemas.microsoft.com/office/drawing/2014/main" xmlns="" id="{387721B4-1298-4297-8D09-73012D9D3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300" y="6491288"/>
              <a:ext cx="128588" cy="61913"/>
            </a:xfrm>
            <a:custGeom>
              <a:avLst/>
              <a:gdLst>
                <a:gd name="T0" fmla="*/ 0 w 23"/>
                <a:gd name="T1" fmla="*/ 1 h 11"/>
                <a:gd name="T2" fmla="*/ 1 w 23"/>
                <a:gd name="T3" fmla="*/ 0 h 11"/>
                <a:gd name="T4" fmla="*/ 2 w 23"/>
                <a:gd name="T5" fmla="*/ 1 h 11"/>
                <a:gd name="T6" fmla="*/ 5 w 23"/>
                <a:gd name="T7" fmla="*/ 7 h 11"/>
                <a:gd name="T8" fmla="*/ 11 w 23"/>
                <a:gd name="T9" fmla="*/ 10 h 11"/>
                <a:gd name="T10" fmla="*/ 18 w 23"/>
                <a:gd name="T11" fmla="*/ 7 h 11"/>
                <a:gd name="T12" fmla="*/ 21 w 23"/>
                <a:gd name="T13" fmla="*/ 1 h 11"/>
                <a:gd name="T14" fmla="*/ 22 w 23"/>
                <a:gd name="T15" fmla="*/ 0 h 11"/>
                <a:gd name="T16" fmla="*/ 23 w 23"/>
                <a:gd name="T17" fmla="*/ 1 h 11"/>
                <a:gd name="T18" fmla="*/ 19 w 23"/>
                <a:gd name="T19" fmla="*/ 8 h 11"/>
                <a:gd name="T20" fmla="*/ 11 w 23"/>
                <a:gd name="T21" fmla="*/ 11 h 11"/>
                <a:gd name="T22" fmla="*/ 3 w 23"/>
                <a:gd name="T23" fmla="*/ 8 h 11"/>
                <a:gd name="T24" fmla="*/ 0 w 23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1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3"/>
                    <a:pt x="3" y="5"/>
                    <a:pt x="5" y="7"/>
                  </a:cubicBezTo>
                  <a:cubicBezTo>
                    <a:pt x="6" y="9"/>
                    <a:pt x="9" y="10"/>
                    <a:pt x="11" y="10"/>
                  </a:cubicBezTo>
                  <a:cubicBezTo>
                    <a:pt x="14" y="10"/>
                    <a:pt x="16" y="9"/>
                    <a:pt x="18" y="7"/>
                  </a:cubicBezTo>
                  <a:cubicBezTo>
                    <a:pt x="19" y="5"/>
                    <a:pt x="21" y="3"/>
                    <a:pt x="21" y="1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cubicBezTo>
                    <a:pt x="22" y="4"/>
                    <a:pt x="21" y="7"/>
                    <a:pt x="19" y="8"/>
                  </a:cubicBezTo>
                  <a:cubicBezTo>
                    <a:pt x="17" y="10"/>
                    <a:pt x="14" y="11"/>
                    <a:pt x="11" y="11"/>
                  </a:cubicBezTo>
                  <a:cubicBezTo>
                    <a:pt x="8" y="11"/>
                    <a:pt x="5" y="10"/>
                    <a:pt x="3" y="8"/>
                  </a:cubicBezTo>
                  <a:cubicBezTo>
                    <a:pt x="1" y="7"/>
                    <a:pt x="0" y="4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197">
              <a:extLst>
                <a:ext uri="{FF2B5EF4-FFF2-40B4-BE49-F238E27FC236}">
                  <a16:creationId xmlns:a16="http://schemas.microsoft.com/office/drawing/2014/main" xmlns="" id="{0CC80946-17A1-4335-9E75-FBA5687F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300" y="6491288"/>
              <a:ext cx="50800" cy="11113"/>
            </a:xfrm>
            <a:custGeom>
              <a:avLst/>
              <a:gdLst>
                <a:gd name="T0" fmla="*/ 8 w 9"/>
                <a:gd name="T1" fmla="*/ 0 h 2"/>
                <a:gd name="T2" fmla="*/ 9 w 9"/>
                <a:gd name="T3" fmla="*/ 1 h 2"/>
                <a:gd name="T4" fmla="*/ 8 w 9"/>
                <a:gd name="T5" fmla="*/ 2 h 2"/>
                <a:gd name="T6" fmla="*/ 1 w 9"/>
                <a:gd name="T7" fmla="*/ 2 h 2"/>
                <a:gd name="T8" fmla="*/ 0 w 9"/>
                <a:gd name="T9" fmla="*/ 1 h 2"/>
                <a:gd name="T10" fmla="*/ 1 w 9"/>
                <a:gd name="T11" fmla="*/ 0 h 2"/>
                <a:gd name="T12" fmla="*/ 8 w 9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98">
              <a:extLst>
                <a:ext uri="{FF2B5EF4-FFF2-40B4-BE49-F238E27FC236}">
                  <a16:creationId xmlns:a16="http://schemas.microsoft.com/office/drawing/2014/main" xmlns="" id="{93E765C4-6F5C-47EA-B05E-EB5ED8BB0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213" y="6491288"/>
              <a:ext cx="66675" cy="11113"/>
            </a:xfrm>
            <a:custGeom>
              <a:avLst/>
              <a:gdLst>
                <a:gd name="T0" fmla="*/ 11 w 12"/>
                <a:gd name="T1" fmla="*/ 0 h 2"/>
                <a:gd name="T2" fmla="*/ 12 w 12"/>
                <a:gd name="T3" fmla="*/ 1 h 2"/>
                <a:gd name="T4" fmla="*/ 11 w 12"/>
                <a:gd name="T5" fmla="*/ 2 h 2"/>
                <a:gd name="T6" fmla="*/ 1 w 12"/>
                <a:gd name="T7" fmla="*/ 2 h 2"/>
                <a:gd name="T8" fmla="*/ 0 w 12"/>
                <a:gd name="T9" fmla="*/ 1 h 2"/>
                <a:gd name="T10" fmla="*/ 1 w 12"/>
                <a:gd name="T11" fmla="*/ 0 h 2"/>
                <a:gd name="T12" fmla="*/ 11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1" y="0"/>
                  </a:moveTo>
                  <a:cubicBezTo>
                    <a:pt x="11" y="0"/>
                    <a:pt x="12" y="0"/>
                    <a:pt x="12" y="1"/>
                  </a:cubicBezTo>
                  <a:cubicBezTo>
                    <a:pt x="12" y="1"/>
                    <a:pt x="11" y="2"/>
                    <a:pt x="1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199">
              <a:extLst>
                <a:ext uri="{FF2B5EF4-FFF2-40B4-BE49-F238E27FC236}">
                  <a16:creationId xmlns:a16="http://schemas.microsoft.com/office/drawing/2014/main" xmlns="" id="{A5CD4660-9A6A-47A1-970A-45CB30A49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988" y="6362701"/>
              <a:ext cx="55563" cy="50800"/>
            </a:xfrm>
            <a:custGeom>
              <a:avLst/>
              <a:gdLst>
                <a:gd name="T0" fmla="*/ 9 w 10"/>
                <a:gd name="T1" fmla="*/ 8 h 9"/>
                <a:gd name="T2" fmla="*/ 10 w 10"/>
                <a:gd name="T3" fmla="*/ 9 h 9"/>
                <a:gd name="T4" fmla="*/ 9 w 10"/>
                <a:gd name="T5" fmla="*/ 9 h 9"/>
                <a:gd name="T6" fmla="*/ 3 w 10"/>
                <a:gd name="T7" fmla="*/ 7 h 9"/>
                <a:gd name="T8" fmla="*/ 0 w 10"/>
                <a:gd name="T9" fmla="*/ 1 h 9"/>
                <a:gd name="T10" fmla="*/ 1 w 10"/>
                <a:gd name="T11" fmla="*/ 0 h 9"/>
                <a:gd name="T12" fmla="*/ 2 w 10"/>
                <a:gd name="T13" fmla="*/ 1 h 9"/>
                <a:gd name="T14" fmla="*/ 4 w 10"/>
                <a:gd name="T15" fmla="*/ 6 h 9"/>
                <a:gd name="T16" fmla="*/ 9 w 10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cubicBezTo>
                    <a:pt x="10" y="8"/>
                    <a:pt x="10" y="8"/>
                    <a:pt x="10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7" y="9"/>
                    <a:pt x="4" y="9"/>
                    <a:pt x="3" y="7"/>
                  </a:cubicBezTo>
                  <a:cubicBezTo>
                    <a:pt x="1" y="5"/>
                    <a:pt x="0" y="3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3"/>
                    <a:pt x="3" y="4"/>
                    <a:pt x="4" y="6"/>
                  </a:cubicBezTo>
                  <a:cubicBezTo>
                    <a:pt x="5" y="7"/>
                    <a:pt x="7" y="8"/>
                    <a:pt x="9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200">
              <a:extLst>
                <a:ext uri="{FF2B5EF4-FFF2-40B4-BE49-F238E27FC236}">
                  <a16:creationId xmlns:a16="http://schemas.microsoft.com/office/drawing/2014/main" xmlns="" id="{13FD046D-388A-485C-A96B-18C9752C3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00" y="6296026"/>
              <a:ext cx="26988" cy="33338"/>
            </a:xfrm>
            <a:custGeom>
              <a:avLst/>
              <a:gdLst>
                <a:gd name="T0" fmla="*/ 2 w 5"/>
                <a:gd name="T1" fmla="*/ 5 h 6"/>
                <a:gd name="T2" fmla="*/ 1 w 5"/>
                <a:gd name="T3" fmla="*/ 6 h 6"/>
                <a:gd name="T4" fmla="*/ 0 w 5"/>
                <a:gd name="T5" fmla="*/ 5 h 6"/>
                <a:gd name="T6" fmla="*/ 0 w 5"/>
                <a:gd name="T7" fmla="*/ 1 h 6"/>
                <a:gd name="T8" fmla="*/ 1 w 5"/>
                <a:gd name="T9" fmla="*/ 0 h 6"/>
                <a:gd name="T10" fmla="*/ 1 w 5"/>
                <a:gd name="T11" fmla="*/ 0 h 6"/>
                <a:gd name="T12" fmla="*/ 4 w 5"/>
                <a:gd name="T13" fmla="*/ 0 h 6"/>
                <a:gd name="T14" fmla="*/ 5 w 5"/>
                <a:gd name="T15" fmla="*/ 1 h 6"/>
                <a:gd name="T16" fmla="*/ 5 w 5"/>
                <a:gd name="T17" fmla="*/ 1 h 6"/>
                <a:gd name="T18" fmla="*/ 5 w 5"/>
                <a:gd name="T19" fmla="*/ 5 h 6"/>
                <a:gd name="T20" fmla="*/ 4 w 5"/>
                <a:gd name="T21" fmla="*/ 6 h 6"/>
                <a:gd name="T22" fmla="*/ 3 w 5"/>
                <a:gd name="T23" fmla="*/ 5 h 6"/>
                <a:gd name="T24" fmla="*/ 3 w 5"/>
                <a:gd name="T25" fmla="*/ 2 h 6"/>
                <a:gd name="T26" fmla="*/ 2 w 5"/>
                <a:gd name="T27" fmla="*/ 2 h 6"/>
                <a:gd name="T28" fmla="*/ 2 w 5"/>
                <a:gd name="T2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6">
                  <a:moveTo>
                    <a:pt x="2" y="5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201">
              <a:extLst>
                <a:ext uri="{FF2B5EF4-FFF2-40B4-BE49-F238E27FC236}">
                  <a16:creationId xmlns:a16="http://schemas.microsoft.com/office/drawing/2014/main" xmlns="" id="{789FBA59-2DFF-4B8B-ABB4-FE7B80AB7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100" y="6491288"/>
              <a:ext cx="128588" cy="61913"/>
            </a:xfrm>
            <a:custGeom>
              <a:avLst/>
              <a:gdLst>
                <a:gd name="T0" fmla="*/ 21 w 23"/>
                <a:gd name="T1" fmla="*/ 1 h 11"/>
                <a:gd name="T2" fmla="*/ 22 w 23"/>
                <a:gd name="T3" fmla="*/ 0 h 11"/>
                <a:gd name="T4" fmla="*/ 23 w 23"/>
                <a:gd name="T5" fmla="*/ 1 h 11"/>
                <a:gd name="T6" fmla="*/ 20 w 23"/>
                <a:gd name="T7" fmla="*/ 8 h 11"/>
                <a:gd name="T8" fmla="*/ 12 w 23"/>
                <a:gd name="T9" fmla="*/ 11 h 11"/>
                <a:gd name="T10" fmla="*/ 4 w 23"/>
                <a:gd name="T11" fmla="*/ 8 h 11"/>
                <a:gd name="T12" fmla="*/ 0 w 23"/>
                <a:gd name="T13" fmla="*/ 1 h 11"/>
                <a:gd name="T14" fmla="*/ 1 w 23"/>
                <a:gd name="T15" fmla="*/ 0 h 11"/>
                <a:gd name="T16" fmla="*/ 2 w 23"/>
                <a:gd name="T17" fmla="*/ 1 h 11"/>
                <a:gd name="T18" fmla="*/ 5 w 23"/>
                <a:gd name="T19" fmla="*/ 7 h 11"/>
                <a:gd name="T20" fmla="*/ 12 w 23"/>
                <a:gd name="T21" fmla="*/ 10 h 11"/>
                <a:gd name="T22" fmla="*/ 18 w 23"/>
                <a:gd name="T23" fmla="*/ 7 h 11"/>
                <a:gd name="T24" fmla="*/ 21 w 23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1">
                  <a:moveTo>
                    <a:pt x="21" y="1"/>
                  </a:moveTo>
                  <a:cubicBezTo>
                    <a:pt x="21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4"/>
                    <a:pt x="22" y="7"/>
                    <a:pt x="20" y="8"/>
                  </a:cubicBezTo>
                  <a:cubicBezTo>
                    <a:pt x="18" y="10"/>
                    <a:pt x="15" y="11"/>
                    <a:pt x="12" y="11"/>
                  </a:cubicBezTo>
                  <a:cubicBezTo>
                    <a:pt x="9" y="11"/>
                    <a:pt x="6" y="10"/>
                    <a:pt x="4" y="8"/>
                  </a:cubicBezTo>
                  <a:cubicBezTo>
                    <a:pt x="2" y="7"/>
                    <a:pt x="1" y="4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3"/>
                    <a:pt x="4" y="5"/>
                    <a:pt x="5" y="7"/>
                  </a:cubicBezTo>
                  <a:cubicBezTo>
                    <a:pt x="7" y="9"/>
                    <a:pt x="9" y="10"/>
                    <a:pt x="12" y="10"/>
                  </a:cubicBezTo>
                  <a:cubicBezTo>
                    <a:pt x="14" y="10"/>
                    <a:pt x="17" y="9"/>
                    <a:pt x="18" y="7"/>
                  </a:cubicBezTo>
                  <a:cubicBezTo>
                    <a:pt x="20" y="5"/>
                    <a:pt x="21" y="3"/>
                    <a:pt x="2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202">
              <a:extLst>
                <a:ext uri="{FF2B5EF4-FFF2-40B4-BE49-F238E27FC236}">
                  <a16:creationId xmlns:a16="http://schemas.microsoft.com/office/drawing/2014/main" xmlns="" id="{2A29FA86-1A09-4D3A-8B67-64C526BD4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663" y="6491288"/>
              <a:ext cx="73025" cy="11113"/>
            </a:xfrm>
            <a:custGeom>
              <a:avLst/>
              <a:gdLst>
                <a:gd name="T0" fmla="*/ 1 w 13"/>
                <a:gd name="T1" fmla="*/ 2 h 2"/>
                <a:gd name="T2" fmla="*/ 0 w 13"/>
                <a:gd name="T3" fmla="*/ 1 h 2"/>
                <a:gd name="T4" fmla="*/ 1 w 13"/>
                <a:gd name="T5" fmla="*/ 0 h 2"/>
                <a:gd name="T6" fmla="*/ 12 w 13"/>
                <a:gd name="T7" fmla="*/ 0 h 2"/>
                <a:gd name="T8" fmla="*/ 13 w 13"/>
                <a:gd name="T9" fmla="*/ 1 h 2"/>
                <a:gd name="T10" fmla="*/ 12 w 13"/>
                <a:gd name="T11" fmla="*/ 2 h 2"/>
                <a:gd name="T12" fmla="*/ 1 w 1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203">
              <a:extLst>
                <a:ext uri="{FF2B5EF4-FFF2-40B4-BE49-F238E27FC236}">
                  <a16:creationId xmlns:a16="http://schemas.microsoft.com/office/drawing/2014/main" xmlns="" id="{38CC57C6-57F9-48DC-8CB4-C90D2DDCF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100" y="6491288"/>
              <a:ext cx="44450" cy="11113"/>
            </a:xfrm>
            <a:custGeom>
              <a:avLst/>
              <a:gdLst>
                <a:gd name="T0" fmla="*/ 1 w 8"/>
                <a:gd name="T1" fmla="*/ 2 h 2"/>
                <a:gd name="T2" fmla="*/ 0 w 8"/>
                <a:gd name="T3" fmla="*/ 1 h 2"/>
                <a:gd name="T4" fmla="*/ 1 w 8"/>
                <a:gd name="T5" fmla="*/ 0 h 2"/>
                <a:gd name="T6" fmla="*/ 7 w 8"/>
                <a:gd name="T7" fmla="*/ 0 h 2"/>
                <a:gd name="T8" fmla="*/ 8 w 8"/>
                <a:gd name="T9" fmla="*/ 1 h 2"/>
                <a:gd name="T10" fmla="*/ 7 w 8"/>
                <a:gd name="T11" fmla="*/ 2 h 2"/>
                <a:gd name="T12" fmla="*/ 1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1"/>
                  </a:cubicBezTo>
                  <a:cubicBezTo>
                    <a:pt x="8" y="1"/>
                    <a:pt x="8" y="2"/>
                    <a:pt x="7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204">
              <a:extLst>
                <a:ext uri="{FF2B5EF4-FFF2-40B4-BE49-F238E27FC236}">
                  <a16:creationId xmlns:a16="http://schemas.microsoft.com/office/drawing/2014/main" xmlns="" id="{4009CAA6-9172-427C-99E5-A2F8ACBEC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6396038"/>
              <a:ext cx="33338" cy="106363"/>
            </a:xfrm>
            <a:custGeom>
              <a:avLst/>
              <a:gdLst>
                <a:gd name="T0" fmla="*/ 4 w 6"/>
                <a:gd name="T1" fmla="*/ 0 h 19"/>
                <a:gd name="T2" fmla="*/ 5 w 6"/>
                <a:gd name="T3" fmla="*/ 0 h 19"/>
                <a:gd name="T4" fmla="*/ 6 w 6"/>
                <a:gd name="T5" fmla="*/ 1 h 19"/>
                <a:gd name="T6" fmla="*/ 2 w 6"/>
                <a:gd name="T7" fmla="*/ 18 h 19"/>
                <a:gd name="T8" fmla="*/ 1 w 6"/>
                <a:gd name="T9" fmla="*/ 19 h 19"/>
                <a:gd name="T10" fmla="*/ 0 w 6"/>
                <a:gd name="T11" fmla="*/ 18 h 19"/>
                <a:gd name="T12" fmla="*/ 4 w 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9">
                  <a:moveTo>
                    <a:pt x="4" y="0"/>
                  </a:move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1" y="19"/>
                  </a:cubicBezTo>
                  <a:cubicBezTo>
                    <a:pt x="1" y="19"/>
                    <a:pt x="0" y="18"/>
                    <a:pt x="0" y="18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206">
              <a:extLst>
                <a:ext uri="{FF2B5EF4-FFF2-40B4-BE49-F238E27FC236}">
                  <a16:creationId xmlns:a16="http://schemas.microsoft.com/office/drawing/2014/main" xmlns="" id="{272FD50A-FBCA-4589-AA87-A88E0C0DA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8663" y="6396038"/>
              <a:ext cx="33337" cy="106363"/>
            </a:xfrm>
            <a:custGeom>
              <a:avLst/>
              <a:gdLst>
                <a:gd name="T0" fmla="*/ 0 w 6"/>
                <a:gd name="T1" fmla="*/ 1 h 19"/>
                <a:gd name="T2" fmla="*/ 1 w 6"/>
                <a:gd name="T3" fmla="*/ 0 h 19"/>
                <a:gd name="T4" fmla="*/ 2 w 6"/>
                <a:gd name="T5" fmla="*/ 0 h 19"/>
                <a:gd name="T6" fmla="*/ 6 w 6"/>
                <a:gd name="T7" fmla="*/ 18 h 19"/>
                <a:gd name="T8" fmla="*/ 5 w 6"/>
                <a:gd name="T9" fmla="*/ 19 h 19"/>
                <a:gd name="T10" fmla="*/ 4 w 6"/>
                <a:gd name="T11" fmla="*/ 18 h 19"/>
                <a:gd name="T12" fmla="*/ 0 w 6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9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5" y="19"/>
                    <a:pt x="5" y="19"/>
                  </a:cubicBezTo>
                  <a:cubicBezTo>
                    <a:pt x="4" y="19"/>
                    <a:pt x="4" y="19"/>
                    <a:pt x="4" y="1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207">
              <a:extLst>
                <a:ext uri="{FF2B5EF4-FFF2-40B4-BE49-F238E27FC236}">
                  <a16:creationId xmlns:a16="http://schemas.microsoft.com/office/drawing/2014/main" xmlns="" id="{E4B9B13A-CB29-43B5-99C1-63B9C9B38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438" y="6396038"/>
              <a:ext cx="33337" cy="106363"/>
            </a:xfrm>
            <a:custGeom>
              <a:avLst/>
              <a:gdLst>
                <a:gd name="T0" fmla="*/ 4 w 6"/>
                <a:gd name="T1" fmla="*/ 0 h 19"/>
                <a:gd name="T2" fmla="*/ 5 w 6"/>
                <a:gd name="T3" fmla="*/ 0 h 19"/>
                <a:gd name="T4" fmla="*/ 6 w 6"/>
                <a:gd name="T5" fmla="*/ 1 h 19"/>
                <a:gd name="T6" fmla="*/ 2 w 6"/>
                <a:gd name="T7" fmla="*/ 18 h 19"/>
                <a:gd name="T8" fmla="*/ 1 w 6"/>
                <a:gd name="T9" fmla="*/ 19 h 19"/>
                <a:gd name="T10" fmla="*/ 0 w 6"/>
                <a:gd name="T11" fmla="*/ 18 h 19"/>
                <a:gd name="T12" fmla="*/ 4 w 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9">
                  <a:moveTo>
                    <a:pt x="4" y="0"/>
                  </a:move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19"/>
                    <a:pt x="0" y="18"/>
                    <a:pt x="0" y="18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208">
              <a:extLst>
                <a:ext uri="{FF2B5EF4-FFF2-40B4-BE49-F238E27FC236}">
                  <a16:creationId xmlns:a16="http://schemas.microsoft.com/office/drawing/2014/main" xmlns="" id="{06ACDF0E-EBE4-4738-95BC-7A5956591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550" y="6597651"/>
              <a:ext cx="122237" cy="44450"/>
            </a:xfrm>
            <a:custGeom>
              <a:avLst/>
              <a:gdLst>
                <a:gd name="T0" fmla="*/ 14 w 22"/>
                <a:gd name="T1" fmla="*/ 3 h 8"/>
                <a:gd name="T2" fmla="*/ 13 w 22"/>
                <a:gd name="T3" fmla="*/ 1 h 8"/>
                <a:gd name="T4" fmla="*/ 15 w 22"/>
                <a:gd name="T5" fmla="*/ 1 h 8"/>
                <a:gd name="T6" fmla="*/ 18 w 22"/>
                <a:gd name="T7" fmla="*/ 3 h 8"/>
                <a:gd name="T8" fmla="*/ 21 w 22"/>
                <a:gd name="T9" fmla="*/ 6 h 8"/>
                <a:gd name="T10" fmla="*/ 21 w 22"/>
                <a:gd name="T11" fmla="*/ 8 h 8"/>
                <a:gd name="T12" fmla="*/ 20 w 22"/>
                <a:gd name="T13" fmla="*/ 8 h 8"/>
                <a:gd name="T14" fmla="*/ 20 w 22"/>
                <a:gd name="T15" fmla="*/ 8 h 8"/>
                <a:gd name="T16" fmla="*/ 1 w 22"/>
                <a:gd name="T17" fmla="*/ 8 h 8"/>
                <a:gd name="T18" fmla="*/ 0 w 22"/>
                <a:gd name="T19" fmla="*/ 7 h 8"/>
                <a:gd name="T20" fmla="*/ 0 w 22"/>
                <a:gd name="T21" fmla="*/ 6 h 8"/>
                <a:gd name="T22" fmla="*/ 4 w 22"/>
                <a:gd name="T23" fmla="*/ 2 h 8"/>
                <a:gd name="T24" fmla="*/ 4 w 22"/>
                <a:gd name="T25" fmla="*/ 2 h 8"/>
                <a:gd name="T26" fmla="*/ 11 w 22"/>
                <a:gd name="T27" fmla="*/ 0 h 8"/>
                <a:gd name="T28" fmla="*/ 11 w 22"/>
                <a:gd name="T29" fmla="*/ 1 h 8"/>
                <a:gd name="T30" fmla="*/ 11 w 22"/>
                <a:gd name="T31" fmla="*/ 2 h 8"/>
                <a:gd name="T32" fmla="*/ 5 w 22"/>
                <a:gd name="T33" fmla="*/ 3 h 8"/>
                <a:gd name="T34" fmla="*/ 5 w 22"/>
                <a:gd name="T35" fmla="*/ 3 h 8"/>
                <a:gd name="T36" fmla="*/ 5 w 22"/>
                <a:gd name="T37" fmla="*/ 3 h 8"/>
                <a:gd name="T38" fmla="*/ 2 w 22"/>
                <a:gd name="T39" fmla="*/ 6 h 8"/>
                <a:gd name="T40" fmla="*/ 19 w 22"/>
                <a:gd name="T41" fmla="*/ 6 h 8"/>
                <a:gd name="T42" fmla="*/ 17 w 22"/>
                <a:gd name="T43" fmla="*/ 4 h 8"/>
                <a:gd name="T44" fmla="*/ 14 w 22"/>
                <a:gd name="T4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8">
                  <a:moveTo>
                    <a:pt x="14" y="3"/>
                  </a:moveTo>
                  <a:cubicBezTo>
                    <a:pt x="14" y="2"/>
                    <a:pt x="13" y="2"/>
                    <a:pt x="13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6" y="1"/>
                    <a:pt x="17" y="2"/>
                    <a:pt x="18" y="3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22" y="7"/>
                    <a:pt x="21" y="7"/>
                    <a:pt x="21" y="8"/>
                  </a:cubicBezTo>
                  <a:cubicBezTo>
                    <a:pt x="21" y="8"/>
                    <a:pt x="21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1" y="4"/>
                    <a:pt x="2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1"/>
                    <a:pt x="8" y="0"/>
                    <a:pt x="11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6" y="4"/>
                    <a:pt x="15" y="3"/>
                    <a:pt x="14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xmlns="" id="{530AE8FD-AACC-4B3A-A681-90733A58822B}"/>
              </a:ext>
            </a:extLst>
          </p:cNvPr>
          <p:cNvGrpSpPr/>
          <p:nvPr/>
        </p:nvGrpSpPr>
        <p:grpSpPr>
          <a:xfrm>
            <a:off x="2219325" y="3027363"/>
            <a:ext cx="338137" cy="268288"/>
            <a:chOff x="6910387" y="6329363"/>
            <a:chExt cx="338137" cy="268288"/>
          </a:xfrm>
          <a:solidFill>
            <a:schemeClr val="tx1"/>
          </a:solidFill>
        </p:grpSpPr>
        <p:sp>
          <p:nvSpPr>
            <p:cNvPr id="201" name="Freeform 209">
              <a:extLst>
                <a:ext uri="{FF2B5EF4-FFF2-40B4-BE49-F238E27FC236}">
                  <a16:creationId xmlns:a16="http://schemas.microsoft.com/office/drawing/2014/main" xmlns="" id="{1B058EB3-D47F-435F-80A5-8FD1AA716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2612" y="6469063"/>
              <a:ext cx="300037" cy="128588"/>
            </a:xfrm>
            <a:custGeom>
              <a:avLst/>
              <a:gdLst>
                <a:gd name="T0" fmla="*/ 0 w 54"/>
                <a:gd name="T1" fmla="*/ 1 h 23"/>
                <a:gd name="T2" fmla="*/ 0 w 54"/>
                <a:gd name="T3" fmla="*/ 0 h 23"/>
                <a:gd name="T4" fmla="*/ 2 w 54"/>
                <a:gd name="T5" fmla="*/ 1 h 23"/>
                <a:gd name="T6" fmla="*/ 8 w 54"/>
                <a:gd name="T7" fmla="*/ 21 h 23"/>
                <a:gd name="T8" fmla="*/ 27 w 54"/>
                <a:gd name="T9" fmla="*/ 21 h 23"/>
                <a:gd name="T10" fmla="*/ 45 w 54"/>
                <a:gd name="T11" fmla="*/ 21 h 23"/>
                <a:gd name="T12" fmla="*/ 52 w 54"/>
                <a:gd name="T13" fmla="*/ 1 h 23"/>
                <a:gd name="T14" fmla="*/ 53 w 54"/>
                <a:gd name="T15" fmla="*/ 0 h 23"/>
                <a:gd name="T16" fmla="*/ 54 w 54"/>
                <a:gd name="T17" fmla="*/ 1 h 23"/>
                <a:gd name="T18" fmla="*/ 47 w 54"/>
                <a:gd name="T19" fmla="*/ 22 h 23"/>
                <a:gd name="T20" fmla="*/ 46 w 54"/>
                <a:gd name="T21" fmla="*/ 23 h 23"/>
                <a:gd name="T22" fmla="*/ 27 w 54"/>
                <a:gd name="T23" fmla="*/ 23 h 23"/>
                <a:gd name="T24" fmla="*/ 7 w 54"/>
                <a:gd name="T25" fmla="*/ 23 h 23"/>
                <a:gd name="T26" fmla="*/ 7 w 54"/>
                <a:gd name="T27" fmla="*/ 23 h 23"/>
                <a:gd name="T28" fmla="*/ 6 w 54"/>
                <a:gd name="T29" fmla="*/ 23 h 23"/>
                <a:gd name="T30" fmla="*/ 0 w 54"/>
                <a:gd name="T3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23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2" y="0"/>
                    <a:pt x="53" y="0"/>
                  </a:cubicBezTo>
                  <a:cubicBezTo>
                    <a:pt x="53" y="0"/>
                    <a:pt x="54" y="1"/>
                    <a:pt x="54" y="1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7" y="23"/>
                    <a:pt x="47" y="23"/>
                    <a:pt x="4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6" y="23"/>
                    <a:pt x="6" y="2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210">
              <a:extLst>
                <a:ext uri="{FF2B5EF4-FFF2-40B4-BE49-F238E27FC236}">
                  <a16:creationId xmlns:a16="http://schemas.microsoft.com/office/drawing/2014/main" xmlns="" id="{1888C4A1-15EE-48FF-A271-8D4F2F8E5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1825" y="6369051"/>
              <a:ext cx="39687" cy="50800"/>
            </a:xfrm>
            <a:custGeom>
              <a:avLst/>
              <a:gdLst>
                <a:gd name="T0" fmla="*/ 2 w 7"/>
                <a:gd name="T1" fmla="*/ 8 h 9"/>
                <a:gd name="T2" fmla="*/ 1 w 7"/>
                <a:gd name="T3" fmla="*/ 8 h 9"/>
                <a:gd name="T4" fmla="*/ 1 w 7"/>
                <a:gd name="T5" fmla="*/ 7 h 9"/>
                <a:gd name="T6" fmla="*/ 5 w 7"/>
                <a:gd name="T7" fmla="*/ 0 h 9"/>
                <a:gd name="T8" fmla="*/ 6 w 7"/>
                <a:gd name="T9" fmla="*/ 0 h 9"/>
                <a:gd name="T10" fmla="*/ 7 w 7"/>
                <a:gd name="T11" fmla="*/ 1 h 9"/>
                <a:gd name="T12" fmla="*/ 2 w 7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2" y="8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0" y="8"/>
                    <a:pt x="0" y="8"/>
                    <a:pt x="1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lnTo>
                    <a:pt x="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211">
              <a:extLst>
                <a:ext uri="{FF2B5EF4-FFF2-40B4-BE49-F238E27FC236}">
                  <a16:creationId xmlns:a16="http://schemas.microsoft.com/office/drawing/2014/main" xmlns="" id="{7BE1F19B-FB7B-4E35-8D77-4A7D4AA6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500" y="6446838"/>
              <a:ext cx="315912" cy="11113"/>
            </a:xfrm>
            <a:custGeom>
              <a:avLst/>
              <a:gdLst>
                <a:gd name="T0" fmla="*/ 1 w 57"/>
                <a:gd name="T1" fmla="*/ 2 h 2"/>
                <a:gd name="T2" fmla="*/ 0 w 57"/>
                <a:gd name="T3" fmla="*/ 1 h 2"/>
                <a:gd name="T4" fmla="*/ 1 w 57"/>
                <a:gd name="T5" fmla="*/ 0 h 2"/>
                <a:gd name="T6" fmla="*/ 57 w 57"/>
                <a:gd name="T7" fmla="*/ 0 h 2"/>
                <a:gd name="T8" fmla="*/ 57 w 57"/>
                <a:gd name="T9" fmla="*/ 1 h 2"/>
                <a:gd name="T10" fmla="*/ 57 w 57"/>
                <a:gd name="T11" fmla="*/ 2 h 2"/>
                <a:gd name="T12" fmla="*/ 1 w 5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1"/>
                    <a:pt x="57" y="1"/>
                  </a:cubicBezTo>
                  <a:cubicBezTo>
                    <a:pt x="57" y="2"/>
                    <a:pt x="57" y="2"/>
                    <a:pt x="57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212">
              <a:extLst>
                <a:ext uri="{FF2B5EF4-FFF2-40B4-BE49-F238E27FC236}">
                  <a16:creationId xmlns:a16="http://schemas.microsoft.com/office/drawing/2014/main" xmlns="" id="{EA7E5D1F-4AD2-4D70-B4E7-45595403B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387" y="6424613"/>
              <a:ext cx="338137" cy="11113"/>
            </a:xfrm>
            <a:custGeom>
              <a:avLst/>
              <a:gdLst>
                <a:gd name="T0" fmla="*/ 1 w 61"/>
                <a:gd name="T1" fmla="*/ 2 h 2"/>
                <a:gd name="T2" fmla="*/ 0 w 61"/>
                <a:gd name="T3" fmla="*/ 1 h 2"/>
                <a:gd name="T4" fmla="*/ 1 w 61"/>
                <a:gd name="T5" fmla="*/ 0 h 2"/>
                <a:gd name="T6" fmla="*/ 60 w 61"/>
                <a:gd name="T7" fmla="*/ 0 h 2"/>
                <a:gd name="T8" fmla="*/ 61 w 61"/>
                <a:gd name="T9" fmla="*/ 1 h 2"/>
                <a:gd name="T10" fmla="*/ 60 w 61"/>
                <a:gd name="T11" fmla="*/ 2 h 2"/>
                <a:gd name="T12" fmla="*/ 1 w 6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1"/>
                    <a:pt x="61" y="1"/>
                  </a:cubicBezTo>
                  <a:cubicBezTo>
                    <a:pt x="61" y="2"/>
                    <a:pt x="61" y="2"/>
                    <a:pt x="6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213">
              <a:extLst>
                <a:ext uri="{FF2B5EF4-FFF2-40B4-BE49-F238E27FC236}">
                  <a16:creationId xmlns:a16="http://schemas.microsoft.com/office/drawing/2014/main" xmlns="" id="{13EFC018-3683-48F1-8B31-BD6EEFB40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6369051"/>
              <a:ext cx="39687" cy="50800"/>
            </a:xfrm>
            <a:custGeom>
              <a:avLst/>
              <a:gdLst>
                <a:gd name="T0" fmla="*/ 7 w 7"/>
                <a:gd name="T1" fmla="*/ 7 h 9"/>
                <a:gd name="T2" fmla="*/ 7 w 7"/>
                <a:gd name="T3" fmla="*/ 8 h 9"/>
                <a:gd name="T4" fmla="*/ 5 w 7"/>
                <a:gd name="T5" fmla="*/ 8 h 9"/>
                <a:gd name="T6" fmla="*/ 1 w 7"/>
                <a:gd name="T7" fmla="*/ 1 h 9"/>
                <a:gd name="T8" fmla="*/ 1 w 7"/>
                <a:gd name="T9" fmla="*/ 0 h 9"/>
                <a:gd name="T10" fmla="*/ 2 w 7"/>
                <a:gd name="T11" fmla="*/ 0 h 9"/>
                <a:gd name="T12" fmla="*/ 7 w 7"/>
                <a:gd name="T13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7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9"/>
                    <a:pt x="5" y="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7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214">
              <a:extLst>
                <a:ext uri="{FF2B5EF4-FFF2-40B4-BE49-F238E27FC236}">
                  <a16:creationId xmlns:a16="http://schemas.microsoft.com/office/drawing/2014/main" xmlns="" id="{1CCDCEA2-D578-4E7F-91C1-2BECD0A4D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9612" y="6480176"/>
              <a:ext cx="44450" cy="84138"/>
            </a:xfrm>
            <a:custGeom>
              <a:avLst/>
              <a:gdLst>
                <a:gd name="T0" fmla="*/ 1 w 8"/>
                <a:gd name="T1" fmla="*/ 0 h 15"/>
                <a:gd name="T2" fmla="*/ 1 w 8"/>
                <a:gd name="T3" fmla="*/ 0 h 15"/>
                <a:gd name="T4" fmla="*/ 7 w 8"/>
                <a:gd name="T5" fmla="*/ 0 h 15"/>
                <a:gd name="T6" fmla="*/ 8 w 8"/>
                <a:gd name="T7" fmla="*/ 1 h 15"/>
                <a:gd name="T8" fmla="*/ 8 w 8"/>
                <a:gd name="T9" fmla="*/ 1 h 15"/>
                <a:gd name="T10" fmla="*/ 8 w 8"/>
                <a:gd name="T11" fmla="*/ 14 h 15"/>
                <a:gd name="T12" fmla="*/ 7 w 8"/>
                <a:gd name="T13" fmla="*/ 15 h 15"/>
                <a:gd name="T14" fmla="*/ 7 w 8"/>
                <a:gd name="T15" fmla="*/ 15 h 15"/>
                <a:gd name="T16" fmla="*/ 1 w 8"/>
                <a:gd name="T17" fmla="*/ 15 h 15"/>
                <a:gd name="T18" fmla="*/ 0 w 8"/>
                <a:gd name="T19" fmla="*/ 14 h 15"/>
                <a:gd name="T20" fmla="*/ 0 w 8"/>
                <a:gd name="T21" fmla="*/ 14 h 15"/>
                <a:gd name="T22" fmla="*/ 0 w 8"/>
                <a:gd name="T23" fmla="*/ 1 h 15"/>
                <a:gd name="T24" fmla="*/ 1 w 8"/>
                <a:gd name="T25" fmla="*/ 0 h 15"/>
                <a:gd name="T26" fmla="*/ 6 w 8"/>
                <a:gd name="T27" fmla="*/ 2 h 15"/>
                <a:gd name="T28" fmla="*/ 2 w 8"/>
                <a:gd name="T29" fmla="*/ 2 h 15"/>
                <a:gd name="T30" fmla="*/ 2 w 8"/>
                <a:gd name="T31" fmla="*/ 14 h 15"/>
                <a:gd name="T32" fmla="*/ 6 w 8"/>
                <a:gd name="T33" fmla="*/ 14 h 15"/>
                <a:gd name="T34" fmla="*/ 6 w 8"/>
                <a:gd name="T3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  <a:moveTo>
                    <a:pt x="6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6" y="14"/>
                    <a:pt x="6" y="14"/>
                    <a:pt x="6" y="14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215">
              <a:extLst>
                <a:ext uri="{FF2B5EF4-FFF2-40B4-BE49-F238E27FC236}">
                  <a16:creationId xmlns:a16="http://schemas.microsoft.com/office/drawing/2014/main" xmlns="" id="{52991B5A-86DA-466E-8F20-9785FDD18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1525" y="6480176"/>
              <a:ext cx="55562" cy="84138"/>
            </a:xfrm>
            <a:custGeom>
              <a:avLst/>
              <a:gdLst>
                <a:gd name="T0" fmla="*/ 1 w 10"/>
                <a:gd name="T1" fmla="*/ 0 h 15"/>
                <a:gd name="T2" fmla="*/ 1 w 10"/>
                <a:gd name="T3" fmla="*/ 0 h 15"/>
                <a:gd name="T4" fmla="*/ 9 w 10"/>
                <a:gd name="T5" fmla="*/ 0 h 15"/>
                <a:gd name="T6" fmla="*/ 10 w 10"/>
                <a:gd name="T7" fmla="*/ 1 h 15"/>
                <a:gd name="T8" fmla="*/ 10 w 10"/>
                <a:gd name="T9" fmla="*/ 1 h 15"/>
                <a:gd name="T10" fmla="*/ 6 w 10"/>
                <a:gd name="T11" fmla="*/ 15 h 15"/>
                <a:gd name="T12" fmla="*/ 5 w 10"/>
                <a:gd name="T13" fmla="*/ 15 h 15"/>
                <a:gd name="T14" fmla="*/ 5 w 10"/>
                <a:gd name="T15" fmla="*/ 15 h 15"/>
                <a:gd name="T16" fmla="*/ 1 w 10"/>
                <a:gd name="T17" fmla="*/ 15 h 15"/>
                <a:gd name="T18" fmla="*/ 0 w 10"/>
                <a:gd name="T19" fmla="*/ 14 h 15"/>
                <a:gd name="T20" fmla="*/ 0 w 10"/>
                <a:gd name="T21" fmla="*/ 14 h 15"/>
                <a:gd name="T22" fmla="*/ 0 w 10"/>
                <a:gd name="T23" fmla="*/ 1 h 15"/>
                <a:gd name="T24" fmla="*/ 1 w 10"/>
                <a:gd name="T25" fmla="*/ 0 h 15"/>
                <a:gd name="T26" fmla="*/ 8 w 10"/>
                <a:gd name="T27" fmla="*/ 2 h 15"/>
                <a:gd name="T28" fmla="*/ 2 w 10"/>
                <a:gd name="T29" fmla="*/ 2 h 15"/>
                <a:gd name="T30" fmla="*/ 2 w 10"/>
                <a:gd name="T31" fmla="*/ 14 h 15"/>
                <a:gd name="T32" fmla="*/ 4 w 10"/>
                <a:gd name="T33" fmla="*/ 14 h 15"/>
                <a:gd name="T34" fmla="*/ 8 w 10"/>
                <a:gd name="T3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  <a:moveTo>
                    <a:pt x="8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4" y="14"/>
                    <a:pt x="4" y="14"/>
                    <a:pt x="4" y="14"/>
                  </a:cubicBez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216">
              <a:extLst>
                <a:ext uri="{FF2B5EF4-FFF2-40B4-BE49-F238E27FC236}">
                  <a16:creationId xmlns:a16="http://schemas.microsoft.com/office/drawing/2014/main" xmlns="" id="{9EE9CCC4-F9D0-498C-9A51-B53113AB4C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1825" y="6480176"/>
              <a:ext cx="55562" cy="84138"/>
            </a:xfrm>
            <a:custGeom>
              <a:avLst/>
              <a:gdLst>
                <a:gd name="T0" fmla="*/ 1 w 10"/>
                <a:gd name="T1" fmla="*/ 0 h 15"/>
                <a:gd name="T2" fmla="*/ 9 w 10"/>
                <a:gd name="T3" fmla="*/ 0 h 15"/>
                <a:gd name="T4" fmla="*/ 10 w 10"/>
                <a:gd name="T5" fmla="*/ 1 h 15"/>
                <a:gd name="T6" fmla="*/ 10 w 10"/>
                <a:gd name="T7" fmla="*/ 1 h 15"/>
                <a:gd name="T8" fmla="*/ 10 w 10"/>
                <a:gd name="T9" fmla="*/ 14 h 15"/>
                <a:gd name="T10" fmla="*/ 9 w 10"/>
                <a:gd name="T11" fmla="*/ 15 h 15"/>
                <a:gd name="T12" fmla="*/ 9 w 10"/>
                <a:gd name="T13" fmla="*/ 15 h 15"/>
                <a:gd name="T14" fmla="*/ 5 w 10"/>
                <a:gd name="T15" fmla="*/ 15 h 15"/>
                <a:gd name="T16" fmla="*/ 4 w 10"/>
                <a:gd name="T17" fmla="*/ 15 h 15"/>
                <a:gd name="T18" fmla="*/ 0 w 10"/>
                <a:gd name="T19" fmla="*/ 1 h 15"/>
                <a:gd name="T20" fmla="*/ 1 w 10"/>
                <a:gd name="T21" fmla="*/ 0 h 15"/>
                <a:gd name="T22" fmla="*/ 1 w 10"/>
                <a:gd name="T23" fmla="*/ 0 h 15"/>
                <a:gd name="T24" fmla="*/ 1 w 10"/>
                <a:gd name="T25" fmla="*/ 0 h 15"/>
                <a:gd name="T26" fmla="*/ 8 w 10"/>
                <a:gd name="T27" fmla="*/ 2 h 15"/>
                <a:gd name="T28" fmla="*/ 3 w 10"/>
                <a:gd name="T29" fmla="*/ 2 h 15"/>
                <a:gd name="T30" fmla="*/ 6 w 10"/>
                <a:gd name="T31" fmla="*/ 14 h 15"/>
                <a:gd name="T32" fmla="*/ 8 w 10"/>
                <a:gd name="T33" fmla="*/ 14 h 15"/>
                <a:gd name="T34" fmla="*/ 8 w 10"/>
                <a:gd name="T3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5">
                  <a:moveTo>
                    <a:pt x="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8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8" y="14"/>
                    <a:pt x="8" y="14"/>
                    <a:pt x="8" y="14"/>
                  </a:cubicBez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217">
              <a:extLst>
                <a:ext uri="{FF2B5EF4-FFF2-40B4-BE49-F238E27FC236}">
                  <a16:creationId xmlns:a16="http://schemas.microsoft.com/office/drawing/2014/main" xmlns="" id="{A01C1437-CB2E-452A-87DB-42297146D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5162" y="6329363"/>
              <a:ext cx="33337" cy="33338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1 h 6"/>
                <a:gd name="T4" fmla="*/ 6 w 6"/>
                <a:gd name="T5" fmla="*/ 3 h 6"/>
                <a:gd name="T6" fmla="*/ 5 w 6"/>
                <a:gd name="T7" fmla="*/ 5 h 6"/>
                <a:gd name="T8" fmla="*/ 3 w 6"/>
                <a:gd name="T9" fmla="*/ 6 h 6"/>
                <a:gd name="T10" fmla="*/ 1 w 6"/>
                <a:gd name="T11" fmla="*/ 5 h 6"/>
                <a:gd name="T12" fmla="*/ 0 w 6"/>
                <a:gd name="T13" fmla="*/ 3 h 6"/>
                <a:gd name="T14" fmla="*/ 1 w 6"/>
                <a:gd name="T15" fmla="*/ 1 h 6"/>
                <a:gd name="T16" fmla="*/ 3 w 6"/>
                <a:gd name="T17" fmla="*/ 0 h 6"/>
                <a:gd name="T18" fmla="*/ 4 w 6"/>
                <a:gd name="T19" fmla="*/ 2 h 6"/>
                <a:gd name="T20" fmla="*/ 3 w 6"/>
                <a:gd name="T21" fmla="*/ 2 h 6"/>
                <a:gd name="T22" fmla="*/ 2 w 6"/>
                <a:gd name="T23" fmla="*/ 2 h 6"/>
                <a:gd name="T24" fmla="*/ 2 w 6"/>
                <a:gd name="T25" fmla="*/ 3 h 6"/>
                <a:gd name="T26" fmla="*/ 2 w 6"/>
                <a:gd name="T27" fmla="*/ 4 h 6"/>
                <a:gd name="T28" fmla="*/ 3 w 6"/>
                <a:gd name="T29" fmla="*/ 4 h 6"/>
                <a:gd name="T30" fmla="*/ 4 w 6"/>
                <a:gd name="T31" fmla="*/ 4 h 6"/>
                <a:gd name="T32" fmla="*/ 4 w 6"/>
                <a:gd name="T33" fmla="*/ 3 h 6"/>
                <a:gd name="T34" fmla="*/ 4 w 6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  <a:moveTo>
                    <a:pt x="4" y="2"/>
                  </a:move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218">
              <a:extLst>
                <a:ext uri="{FF2B5EF4-FFF2-40B4-BE49-F238E27FC236}">
                  <a16:creationId xmlns:a16="http://schemas.microsoft.com/office/drawing/2014/main" xmlns="" id="{9E2C3B2A-BCF4-4C5E-A4F9-8E981DA50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0412" y="6329363"/>
              <a:ext cx="33337" cy="33338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1 h 6"/>
                <a:gd name="T4" fmla="*/ 6 w 6"/>
                <a:gd name="T5" fmla="*/ 3 h 6"/>
                <a:gd name="T6" fmla="*/ 5 w 6"/>
                <a:gd name="T7" fmla="*/ 5 h 6"/>
                <a:gd name="T8" fmla="*/ 3 w 6"/>
                <a:gd name="T9" fmla="*/ 6 h 6"/>
                <a:gd name="T10" fmla="*/ 1 w 6"/>
                <a:gd name="T11" fmla="*/ 5 h 6"/>
                <a:gd name="T12" fmla="*/ 0 w 6"/>
                <a:gd name="T13" fmla="*/ 3 h 6"/>
                <a:gd name="T14" fmla="*/ 1 w 6"/>
                <a:gd name="T15" fmla="*/ 1 h 6"/>
                <a:gd name="T16" fmla="*/ 3 w 6"/>
                <a:gd name="T17" fmla="*/ 0 h 6"/>
                <a:gd name="T18" fmla="*/ 4 w 6"/>
                <a:gd name="T19" fmla="*/ 2 h 6"/>
                <a:gd name="T20" fmla="*/ 3 w 6"/>
                <a:gd name="T21" fmla="*/ 2 h 6"/>
                <a:gd name="T22" fmla="*/ 3 w 6"/>
                <a:gd name="T23" fmla="*/ 2 h 6"/>
                <a:gd name="T24" fmla="*/ 2 w 6"/>
                <a:gd name="T25" fmla="*/ 3 h 6"/>
                <a:gd name="T26" fmla="*/ 3 w 6"/>
                <a:gd name="T27" fmla="*/ 4 h 6"/>
                <a:gd name="T28" fmla="*/ 3 w 6"/>
                <a:gd name="T29" fmla="*/ 4 h 6"/>
                <a:gd name="T30" fmla="*/ 4 w 6"/>
                <a:gd name="T31" fmla="*/ 4 h 6"/>
                <a:gd name="T32" fmla="*/ 4 w 6"/>
                <a:gd name="T33" fmla="*/ 3 h 6"/>
                <a:gd name="T34" fmla="*/ 4 w 6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lose/>
                  <a:moveTo>
                    <a:pt x="4" y="2"/>
                  </a:move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1" name="Freeform 219">
            <a:extLst>
              <a:ext uri="{FF2B5EF4-FFF2-40B4-BE49-F238E27FC236}">
                <a16:creationId xmlns:a16="http://schemas.microsoft.com/office/drawing/2014/main" xmlns="" id="{665A5188-8A5A-44B1-AA82-187DD147362F}"/>
              </a:ext>
            </a:extLst>
          </p:cNvPr>
          <p:cNvSpPr>
            <a:spLocks noEditPoints="1"/>
          </p:cNvSpPr>
          <p:nvPr/>
        </p:nvSpPr>
        <p:spPr bwMode="auto">
          <a:xfrm>
            <a:off x="5541963" y="5021263"/>
            <a:ext cx="344487" cy="339725"/>
          </a:xfrm>
          <a:custGeom>
            <a:avLst/>
            <a:gdLst>
              <a:gd name="T0" fmla="*/ 60 w 62"/>
              <a:gd name="T1" fmla="*/ 30 h 61"/>
              <a:gd name="T2" fmla="*/ 51 w 62"/>
              <a:gd name="T3" fmla="*/ 10 h 61"/>
              <a:gd name="T4" fmla="*/ 31 w 62"/>
              <a:gd name="T5" fmla="*/ 1 h 61"/>
              <a:gd name="T6" fmla="*/ 11 w 62"/>
              <a:gd name="T7" fmla="*/ 10 h 61"/>
              <a:gd name="T8" fmla="*/ 2 w 62"/>
              <a:gd name="T9" fmla="*/ 30 h 61"/>
              <a:gd name="T10" fmla="*/ 11 w 62"/>
              <a:gd name="T11" fmla="*/ 51 h 61"/>
              <a:gd name="T12" fmla="*/ 31 w 62"/>
              <a:gd name="T13" fmla="*/ 59 h 61"/>
              <a:gd name="T14" fmla="*/ 51 w 62"/>
              <a:gd name="T15" fmla="*/ 51 h 61"/>
              <a:gd name="T16" fmla="*/ 60 w 62"/>
              <a:gd name="T17" fmla="*/ 30 h 61"/>
              <a:gd name="T18" fmla="*/ 53 w 62"/>
              <a:gd name="T19" fmla="*/ 9 h 61"/>
              <a:gd name="T20" fmla="*/ 62 w 62"/>
              <a:gd name="T21" fmla="*/ 30 h 61"/>
              <a:gd name="T22" fmla="*/ 53 w 62"/>
              <a:gd name="T23" fmla="*/ 52 h 61"/>
              <a:gd name="T24" fmla="*/ 31 w 62"/>
              <a:gd name="T25" fmla="*/ 61 h 61"/>
              <a:gd name="T26" fmla="*/ 9 w 62"/>
              <a:gd name="T27" fmla="*/ 52 h 61"/>
              <a:gd name="T28" fmla="*/ 0 w 62"/>
              <a:gd name="T29" fmla="*/ 30 h 61"/>
              <a:gd name="T30" fmla="*/ 9 w 62"/>
              <a:gd name="T31" fmla="*/ 9 h 61"/>
              <a:gd name="T32" fmla="*/ 31 w 62"/>
              <a:gd name="T33" fmla="*/ 0 h 61"/>
              <a:gd name="T34" fmla="*/ 53 w 62"/>
              <a:gd name="T35" fmla="*/ 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2" h="61">
                <a:moveTo>
                  <a:pt x="60" y="30"/>
                </a:moveTo>
                <a:cubicBezTo>
                  <a:pt x="60" y="22"/>
                  <a:pt x="57" y="15"/>
                  <a:pt x="51" y="10"/>
                </a:cubicBezTo>
                <a:cubicBezTo>
                  <a:pt x="46" y="5"/>
                  <a:pt x="39" y="1"/>
                  <a:pt x="31" y="1"/>
                </a:cubicBezTo>
                <a:cubicBezTo>
                  <a:pt x="23" y="1"/>
                  <a:pt x="16" y="5"/>
                  <a:pt x="11" y="10"/>
                </a:cubicBezTo>
                <a:cubicBezTo>
                  <a:pt x="5" y="15"/>
                  <a:pt x="2" y="22"/>
                  <a:pt x="2" y="30"/>
                </a:cubicBezTo>
                <a:cubicBezTo>
                  <a:pt x="2" y="38"/>
                  <a:pt x="5" y="45"/>
                  <a:pt x="11" y="51"/>
                </a:cubicBezTo>
                <a:cubicBezTo>
                  <a:pt x="16" y="56"/>
                  <a:pt x="23" y="59"/>
                  <a:pt x="31" y="59"/>
                </a:cubicBezTo>
                <a:cubicBezTo>
                  <a:pt x="39" y="59"/>
                  <a:pt x="46" y="56"/>
                  <a:pt x="51" y="51"/>
                </a:cubicBezTo>
                <a:cubicBezTo>
                  <a:pt x="57" y="45"/>
                  <a:pt x="60" y="38"/>
                  <a:pt x="60" y="30"/>
                </a:cubicBezTo>
                <a:close/>
                <a:moveTo>
                  <a:pt x="53" y="9"/>
                </a:moveTo>
                <a:cubicBezTo>
                  <a:pt x="58" y="14"/>
                  <a:pt x="62" y="22"/>
                  <a:pt x="62" y="30"/>
                </a:cubicBezTo>
                <a:cubicBezTo>
                  <a:pt x="62" y="39"/>
                  <a:pt x="58" y="46"/>
                  <a:pt x="53" y="52"/>
                </a:cubicBezTo>
                <a:cubicBezTo>
                  <a:pt x="47" y="58"/>
                  <a:pt x="39" y="61"/>
                  <a:pt x="31" y="61"/>
                </a:cubicBezTo>
                <a:cubicBezTo>
                  <a:pt x="23" y="61"/>
                  <a:pt x="15" y="58"/>
                  <a:pt x="9" y="52"/>
                </a:cubicBezTo>
                <a:cubicBezTo>
                  <a:pt x="4" y="46"/>
                  <a:pt x="0" y="39"/>
                  <a:pt x="0" y="30"/>
                </a:cubicBezTo>
                <a:cubicBezTo>
                  <a:pt x="0" y="22"/>
                  <a:pt x="4" y="14"/>
                  <a:pt x="9" y="9"/>
                </a:cubicBezTo>
                <a:cubicBezTo>
                  <a:pt x="15" y="3"/>
                  <a:pt x="23" y="0"/>
                  <a:pt x="31" y="0"/>
                </a:cubicBezTo>
                <a:cubicBezTo>
                  <a:pt x="39" y="0"/>
                  <a:pt x="47" y="3"/>
                  <a:pt x="53" y="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2" name="Freeform 220">
            <a:extLst>
              <a:ext uri="{FF2B5EF4-FFF2-40B4-BE49-F238E27FC236}">
                <a16:creationId xmlns:a16="http://schemas.microsoft.com/office/drawing/2014/main" xmlns="" id="{E35CF572-ADAC-474F-8982-01F871E5FE9F}"/>
              </a:ext>
            </a:extLst>
          </p:cNvPr>
          <p:cNvSpPr>
            <a:spLocks/>
          </p:cNvSpPr>
          <p:nvPr/>
        </p:nvSpPr>
        <p:spPr bwMode="auto">
          <a:xfrm>
            <a:off x="5659438" y="5116513"/>
            <a:ext cx="111125" cy="71438"/>
          </a:xfrm>
          <a:custGeom>
            <a:avLst/>
            <a:gdLst>
              <a:gd name="T0" fmla="*/ 13 w 20"/>
              <a:gd name="T1" fmla="*/ 13 h 13"/>
              <a:gd name="T2" fmla="*/ 12 w 20"/>
              <a:gd name="T3" fmla="*/ 12 h 13"/>
              <a:gd name="T4" fmla="*/ 13 w 20"/>
              <a:gd name="T5" fmla="*/ 11 h 13"/>
              <a:gd name="T6" fmla="*/ 16 w 20"/>
              <a:gd name="T7" fmla="*/ 10 h 13"/>
              <a:gd name="T8" fmla="*/ 16 w 20"/>
              <a:gd name="T9" fmla="*/ 10 h 13"/>
              <a:gd name="T10" fmla="*/ 18 w 20"/>
              <a:gd name="T11" fmla="*/ 7 h 13"/>
              <a:gd name="T12" fmla="*/ 16 w 20"/>
              <a:gd name="T13" fmla="*/ 3 h 13"/>
              <a:gd name="T14" fmla="*/ 16 w 20"/>
              <a:gd name="T15" fmla="*/ 3 h 13"/>
              <a:gd name="T16" fmla="*/ 13 w 20"/>
              <a:gd name="T17" fmla="*/ 2 h 13"/>
              <a:gd name="T18" fmla="*/ 1 w 20"/>
              <a:gd name="T19" fmla="*/ 2 h 13"/>
              <a:gd name="T20" fmla="*/ 0 w 20"/>
              <a:gd name="T21" fmla="*/ 1 h 13"/>
              <a:gd name="T22" fmla="*/ 1 w 20"/>
              <a:gd name="T23" fmla="*/ 0 h 13"/>
              <a:gd name="T24" fmla="*/ 13 w 20"/>
              <a:gd name="T25" fmla="*/ 0 h 13"/>
              <a:gd name="T26" fmla="*/ 18 w 20"/>
              <a:gd name="T27" fmla="*/ 2 h 13"/>
              <a:gd name="T28" fmla="*/ 18 w 20"/>
              <a:gd name="T29" fmla="*/ 2 h 13"/>
              <a:gd name="T30" fmla="*/ 18 w 20"/>
              <a:gd name="T31" fmla="*/ 2 h 13"/>
              <a:gd name="T32" fmla="*/ 20 w 20"/>
              <a:gd name="T33" fmla="*/ 7 h 13"/>
              <a:gd name="T34" fmla="*/ 18 w 20"/>
              <a:gd name="T35" fmla="*/ 11 h 13"/>
              <a:gd name="T36" fmla="*/ 18 w 20"/>
              <a:gd name="T37" fmla="*/ 11 h 13"/>
              <a:gd name="T38" fmla="*/ 18 w 20"/>
              <a:gd name="T39" fmla="*/ 11 h 13"/>
              <a:gd name="T40" fmla="*/ 13 w 20"/>
              <a:gd name="T4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" h="13">
                <a:moveTo>
                  <a:pt x="13" y="13"/>
                </a:move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1"/>
                  <a:pt x="13" y="11"/>
                </a:cubicBezTo>
                <a:cubicBezTo>
                  <a:pt x="14" y="11"/>
                  <a:pt x="15" y="11"/>
                  <a:pt x="16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7" y="9"/>
                  <a:pt x="18" y="8"/>
                  <a:pt x="18" y="7"/>
                </a:cubicBezTo>
                <a:cubicBezTo>
                  <a:pt x="18" y="5"/>
                  <a:pt x="17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2"/>
                  <a:pt x="14" y="2"/>
                  <a:pt x="13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6" y="1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9" y="3"/>
                  <a:pt x="20" y="5"/>
                  <a:pt x="20" y="7"/>
                </a:cubicBezTo>
                <a:cubicBezTo>
                  <a:pt x="20" y="8"/>
                  <a:pt x="19" y="10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6" y="13"/>
                  <a:pt x="15" y="13"/>
                  <a:pt x="13" y="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3" name="Freeform 221">
            <a:extLst>
              <a:ext uri="{FF2B5EF4-FFF2-40B4-BE49-F238E27FC236}">
                <a16:creationId xmlns:a16="http://schemas.microsoft.com/office/drawing/2014/main" xmlns="" id="{CDB22F40-094C-4496-8BB2-11C99B8C5E92}"/>
              </a:ext>
            </a:extLst>
          </p:cNvPr>
          <p:cNvSpPr>
            <a:spLocks/>
          </p:cNvSpPr>
          <p:nvPr/>
        </p:nvSpPr>
        <p:spPr bwMode="auto">
          <a:xfrm>
            <a:off x="5659438" y="5176838"/>
            <a:ext cx="122237" cy="100013"/>
          </a:xfrm>
          <a:custGeom>
            <a:avLst/>
            <a:gdLst>
              <a:gd name="T0" fmla="*/ 13 w 22"/>
              <a:gd name="T1" fmla="*/ 2 h 18"/>
              <a:gd name="T2" fmla="*/ 12 w 22"/>
              <a:gd name="T3" fmla="*/ 1 h 18"/>
              <a:gd name="T4" fmla="*/ 13 w 22"/>
              <a:gd name="T5" fmla="*/ 0 h 18"/>
              <a:gd name="T6" fmla="*/ 19 w 22"/>
              <a:gd name="T7" fmla="*/ 3 h 18"/>
              <a:gd name="T8" fmla="*/ 19 w 22"/>
              <a:gd name="T9" fmla="*/ 3 h 18"/>
              <a:gd name="T10" fmla="*/ 22 w 22"/>
              <a:gd name="T11" fmla="*/ 9 h 18"/>
              <a:gd name="T12" fmla="*/ 19 w 22"/>
              <a:gd name="T13" fmla="*/ 15 h 18"/>
              <a:gd name="T14" fmla="*/ 19 w 22"/>
              <a:gd name="T15" fmla="*/ 15 h 18"/>
              <a:gd name="T16" fmla="*/ 19 w 22"/>
              <a:gd name="T17" fmla="*/ 15 h 18"/>
              <a:gd name="T18" fmla="*/ 13 w 22"/>
              <a:gd name="T19" fmla="*/ 18 h 18"/>
              <a:gd name="T20" fmla="*/ 1 w 22"/>
              <a:gd name="T21" fmla="*/ 18 h 18"/>
              <a:gd name="T22" fmla="*/ 0 w 22"/>
              <a:gd name="T23" fmla="*/ 17 h 18"/>
              <a:gd name="T24" fmla="*/ 1 w 22"/>
              <a:gd name="T25" fmla="*/ 16 h 18"/>
              <a:gd name="T26" fmla="*/ 13 w 22"/>
              <a:gd name="T27" fmla="*/ 16 h 18"/>
              <a:gd name="T28" fmla="*/ 18 w 22"/>
              <a:gd name="T29" fmla="*/ 14 h 18"/>
              <a:gd name="T30" fmla="*/ 18 w 22"/>
              <a:gd name="T31" fmla="*/ 14 h 18"/>
              <a:gd name="T32" fmla="*/ 20 w 22"/>
              <a:gd name="T33" fmla="*/ 9 h 18"/>
              <a:gd name="T34" fmla="*/ 18 w 22"/>
              <a:gd name="T35" fmla="*/ 4 h 18"/>
              <a:gd name="T36" fmla="*/ 18 w 22"/>
              <a:gd name="T37" fmla="*/ 4 h 18"/>
              <a:gd name="T38" fmla="*/ 13 w 22"/>
              <a:gd name="T39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18"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3" y="0"/>
                </a:cubicBezTo>
                <a:cubicBezTo>
                  <a:pt x="15" y="0"/>
                  <a:pt x="17" y="1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21" y="4"/>
                  <a:pt x="22" y="7"/>
                  <a:pt x="22" y="9"/>
                </a:cubicBezTo>
                <a:cubicBezTo>
                  <a:pt x="22" y="11"/>
                  <a:pt x="21" y="14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7" y="17"/>
                  <a:pt x="15" y="18"/>
                  <a:pt x="13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0" y="17"/>
                  <a:pt x="0" y="17"/>
                </a:cubicBezTo>
                <a:cubicBezTo>
                  <a:pt x="0" y="16"/>
                  <a:pt x="1" y="16"/>
                  <a:pt x="1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5" y="16"/>
                  <a:pt x="16" y="15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3"/>
                  <a:pt x="20" y="11"/>
                  <a:pt x="20" y="9"/>
                </a:cubicBezTo>
                <a:cubicBezTo>
                  <a:pt x="20" y="7"/>
                  <a:pt x="19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6" y="3"/>
                  <a:pt x="15" y="2"/>
                  <a:pt x="13" y="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4" name="Freeform 222">
            <a:extLst>
              <a:ext uri="{FF2B5EF4-FFF2-40B4-BE49-F238E27FC236}">
                <a16:creationId xmlns:a16="http://schemas.microsoft.com/office/drawing/2014/main" xmlns="" id="{4EBA49D5-15FF-420D-87CC-9F2ADD0F496E}"/>
              </a:ext>
            </a:extLst>
          </p:cNvPr>
          <p:cNvSpPr>
            <a:spLocks/>
          </p:cNvSpPr>
          <p:nvPr/>
        </p:nvSpPr>
        <p:spPr bwMode="auto">
          <a:xfrm>
            <a:off x="5703888" y="5176838"/>
            <a:ext cx="33337" cy="11113"/>
          </a:xfrm>
          <a:custGeom>
            <a:avLst/>
            <a:gdLst>
              <a:gd name="T0" fmla="*/ 1 w 6"/>
              <a:gd name="T1" fmla="*/ 2 h 2"/>
              <a:gd name="T2" fmla="*/ 0 w 6"/>
              <a:gd name="T3" fmla="*/ 1 h 2"/>
              <a:gd name="T4" fmla="*/ 1 w 6"/>
              <a:gd name="T5" fmla="*/ 0 h 2"/>
              <a:gd name="T6" fmla="*/ 5 w 6"/>
              <a:gd name="T7" fmla="*/ 0 h 2"/>
              <a:gd name="T8" fmla="*/ 6 w 6"/>
              <a:gd name="T9" fmla="*/ 1 h 2"/>
              <a:gd name="T10" fmla="*/ 5 w 6"/>
              <a:gd name="T11" fmla="*/ 2 h 2"/>
              <a:gd name="T12" fmla="*/ 1 w 6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2">
                <a:moveTo>
                  <a:pt x="1" y="2"/>
                </a:moveTo>
                <a:cubicBezTo>
                  <a:pt x="1" y="2"/>
                  <a:pt x="0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1"/>
                  <a:pt x="6" y="1"/>
                </a:cubicBezTo>
                <a:cubicBezTo>
                  <a:pt x="6" y="2"/>
                  <a:pt x="5" y="2"/>
                  <a:pt x="5" y="2"/>
                </a:cubicBezTo>
                <a:lnTo>
                  <a:pt x="1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5" name="Freeform 223">
            <a:extLst>
              <a:ext uri="{FF2B5EF4-FFF2-40B4-BE49-F238E27FC236}">
                <a16:creationId xmlns:a16="http://schemas.microsoft.com/office/drawing/2014/main" xmlns="" id="{CA8C6796-1A75-450A-9FA3-15C919D41C7D}"/>
              </a:ext>
            </a:extLst>
          </p:cNvPr>
          <p:cNvSpPr>
            <a:spLocks/>
          </p:cNvSpPr>
          <p:nvPr/>
        </p:nvSpPr>
        <p:spPr bwMode="auto">
          <a:xfrm>
            <a:off x="5681663" y="5116513"/>
            <a:ext cx="11112" cy="160338"/>
          </a:xfrm>
          <a:custGeom>
            <a:avLst/>
            <a:gdLst>
              <a:gd name="T0" fmla="*/ 0 w 2"/>
              <a:gd name="T1" fmla="*/ 1 h 29"/>
              <a:gd name="T2" fmla="*/ 1 w 2"/>
              <a:gd name="T3" fmla="*/ 0 h 29"/>
              <a:gd name="T4" fmla="*/ 2 w 2"/>
              <a:gd name="T5" fmla="*/ 1 h 29"/>
              <a:gd name="T6" fmla="*/ 2 w 2"/>
              <a:gd name="T7" fmla="*/ 28 h 29"/>
              <a:gd name="T8" fmla="*/ 1 w 2"/>
              <a:gd name="T9" fmla="*/ 29 h 29"/>
              <a:gd name="T10" fmla="*/ 0 w 2"/>
              <a:gd name="T11" fmla="*/ 28 h 29"/>
              <a:gd name="T12" fmla="*/ 0 w 2"/>
              <a:gd name="T13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9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9"/>
                  <a:pt x="1" y="29"/>
                </a:cubicBezTo>
                <a:cubicBezTo>
                  <a:pt x="1" y="29"/>
                  <a:pt x="0" y="28"/>
                  <a:pt x="0" y="28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6" name="Freeform 224">
            <a:extLst>
              <a:ext uri="{FF2B5EF4-FFF2-40B4-BE49-F238E27FC236}">
                <a16:creationId xmlns:a16="http://schemas.microsoft.com/office/drawing/2014/main" xmlns="" id="{49EB2437-7E1D-46D8-9431-CD8840C4D5EE}"/>
              </a:ext>
            </a:extLst>
          </p:cNvPr>
          <p:cNvSpPr>
            <a:spLocks/>
          </p:cNvSpPr>
          <p:nvPr/>
        </p:nvSpPr>
        <p:spPr bwMode="auto">
          <a:xfrm>
            <a:off x="5692775" y="5083176"/>
            <a:ext cx="11112" cy="44450"/>
          </a:xfrm>
          <a:custGeom>
            <a:avLst/>
            <a:gdLst>
              <a:gd name="T0" fmla="*/ 0 w 2"/>
              <a:gd name="T1" fmla="*/ 1 h 8"/>
              <a:gd name="T2" fmla="*/ 1 w 2"/>
              <a:gd name="T3" fmla="*/ 0 h 8"/>
              <a:gd name="T4" fmla="*/ 2 w 2"/>
              <a:gd name="T5" fmla="*/ 1 h 8"/>
              <a:gd name="T6" fmla="*/ 2 w 2"/>
              <a:gd name="T7" fmla="*/ 7 h 8"/>
              <a:gd name="T8" fmla="*/ 1 w 2"/>
              <a:gd name="T9" fmla="*/ 8 h 8"/>
              <a:gd name="T10" fmla="*/ 0 w 2"/>
              <a:gd name="T11" fmla="*/ 7 h 8"/>
              <a:gd name="T12" fmla="*/ 0 w 2"/>
              <a:gd name="T1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8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8"/>
                  <a:pt x="1" y="8"/>
                </a:cubicBezTo>
                <a:cubicBezTo>
                  <a:pt x="1" y="8"/>
                  <a:pt x="0" y="7"/>
                  <a:pt x="0" y="7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7" name="Freeform 225">
            <a:extLst>
              <a:ext uri="{FF2B5EF4-FFF2-40B4-BE49-F238E27FC236}">
                <a16:creationId xmlns:a16="http://schemas.microsoft.com/office/drawing/2014/main" xmlns="" id="{4667ECDC-3F17-44D5-A24C-058EF4D9E161}"/>
              </a:ext>
            </a:extLst>
          </p:cNvPr>
          <p:cNvSpPr>
            <a:spLocks/>
          </p:cNvSpPr>
          <p:nvPr/>
        </p:nvSpPr>
        <p:spPr bwMode="auto">
          <a:xfrm>
            <a:off x="5692775" y="5265738"/>
            <a:ext cx="11112" cy="39688"/>
          </a:xfrm>
          <a:custGeom>
            <a:avLst/>
            <a:gdLst>
              <a:gd name="T0" fmla="*/ 0 w 2"/>
              <a:gd name="T1" fmla="*/ 1 h 7"/>
              <a:gd name="T2" fmla="*/ 1 w 2"/>
              <a:gd name="T3" fmla="*/ 0 h 7"/>
              <a:gd name="T4" fmla="*/ 2 w 2"/>
              <a:gd name="T5" fmla="*/ 1 h 7"/>
              <a:gd name="T6" fmla="*/ 2 w 2"/>
              <a:gd name="T7" fmla="*/ 6 h 7"/>
              <a:gd name="T8" fmla="*/ 1 w 2"/>
              <a:gd name="T9" fmla="*/ 7 h 7"/>
              <a:gd name="T10" fmla="*/ 0 w 2"/>
              <a:gd name="T11" fmla="*/ 6 h 7"/>
              <a:gd name="T12" fmla="*/ 0 w 2"/>
              <a:gd name="T13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1"/>
                </a:moveTo>
                <a:cubicBezTo>
                  <a:pt x="0" y="0"/>
                  <a:pt x="1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2" y="7"/>
                  <a:pt x="1" y="7"/>
                </a:cubicBezTo>
                <a:cubicBezTo>
                  <a:pt x="1" y="7"/>
                  <a:pt x="0" y="7"/>
                  <a:pt x="0" y="6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8" name="Freeform 226">
            <a:extLst>
              <a:ext uri="{FF2B5EF4-FFF2-40B4-BE49-F238E27FC236}">
                <a16:creationId xmlns:a16="http://schemas.microsoft.com/office/drawing/2014/main" xmlns="" id="{ABA5A271-912D-436B-A73B-262F1211C5BD}"/>
              </a:ext>
            </a:extLst>
          </p:cNvPr>
          <p:cNvSpPr>
            <a:spLocks/>
          </p:cNvSpPr>
          <p:nvPr/>
        </p:nvSpPr>
        <p:spPr bwMode="auto">
          <a:xfrm>
            <a:off x="5726113" y="5083176"/>
            <a:ext cx="11112" cy="44450"/>
          </a:xfrm>
          <a:custGeom>
            <a:avLst/>
            <a:gdLst>
              <a:gd name="T0" fmla="*/ 0 w 2"/>
              <a:gd name="T1" fmla="*/ 1 h 8"/>
              <a:gd name="T2" fmla="*/ 1 w 2"/>
              <a:gd name="T3" fmla="*/ 0 h 8"/>
              <a:gd name="T4" fmla="*/ 2 w 2"/>
              <a:gd name="T5" fmla="*/ 1 h 8"/>
              <a:gd name="T6" fmla="*/ 2 w 2"/>
              <a:gd name="T7" fmla="*/ 7 h 8"/>
              <a:gd name="T8" fmla="*/ 1 w 2"/>
              <a:gd name="T9" fmla="*/ 8 h 8"/>
              <a:gd name="T10" fmla="*/ 0 w 2"/>
              <a:gd name="T11" fmla="*/ 7 h 8"/>
              <a:gd name="T12" fmla="*/ 0 w 2"/>
              <a:gd name="T1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8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1" y="8"/>
                  <a:pt x="1" y="8"/>
                </a:cubicBezTo>
                <a:cubicBezTo>
                  <a:pt x="0" y="8"/>
                  <a:pt x="0" y="7"/>
                  <a:pt x="0" y="7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9" name="Freeform 227">
            <a:extLst>
              <a:ext uri="{FF2B5EF4-FFF2-40B4-BE49-F238E27FC236}">
                <a16:creationId xmlns:a16="http://schemas.microsoft.com/office/drawing/2014/main" xmlns="" id="{B242FD98-AA78-4075-BA04-F36216C1748F}"/>
              </a:ext>
            </a:extLst>
          </p:cNvPr>
          <p:cNvSpPr>
            <a:spLocks/>
          </p:cNvSpPr>
          <p:nvPr/>
        </p:nvSpPr>
        <p:spPr bwMode="auto">
          <a:xfrm>
            <a:off x="5726113" y="5265738"/>
            <a:ext cx="11112" cy="39688"/>
          </a:xfrm>
          <a:custGeom>
            <a:avLst/>
            <a:gdLst>
              <a:gd name="T0" fmla="*/ 0 w 2"/>
              <a:gd name="T1" fmla="*/ 1 h 7"/>
              <a:gd name="T2" fmla="*/ 1 w 2"/>
              <a:gd name="T3" fmla="*/ 0 h 7"/>
              <a:gd name="T4" fmla="*/ 2 w 2"/>
              <a:gd name="T5" fmla="*/ 1 h 7"/>
              <a:gd name="T6" fmla="*/ 2 w 2"/>
              <a:gd name="T7" fmla="*/ 6 h 7"/>
              <a:gd name="T8" fmla="*/ 1 w 2"/>
              <a:gd name="T9" fmla="*/ 7 h 7"/>
              <a:gd name="T10" fmla="*/ 0 w 2"/>
              <a:gd name="T11" fmla="*/ 6 h 7"/>
              <a:gd name="T12" fmla="*/ 0 w 2"/>
              <a:gd name="T13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7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1" y="7"/>
                  <a:pt x="1" y="7"/>
                </a:cubicBezTo>
                <a:cubicBezTo>
                  <a:pt x="0" y="7"/>
                  <a:pt x="0" y="7"/>
                  <a:pt x="0" y="6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xmlns="" id="{DE44D975-ECE0-4B82-8470-666E6146C89E}"/>
              </a:ext>
            </a:extLst>
          </p:cNvPr>
          <p:cNvGrpSpPr/>
          <p:nvPr/>
        </p:nvGrpSpPr>
        <p:grpSpPr>
          <a:xfrm>
            <a:off x="6915150" y="4365626"/>
            <a:ext cx="344488" cy="288925"/>
            <a:chOff x="6915150" y="4289426"/>
            <a:chExt cx="344488" cy="288925"/>
          </a:xfrm>
          <a:solidFill>
            <a:schemeClr val="tx1"/>
          </a:solidFill>
        </p:grpSpPr>
        <p:sp>
          <p:nvSpPr>
            <p:cNvPr id="221" name="Freeform 116">
              <a:extLst>
                <a:ext uri="{FF2B5EF4-FFF2-40B4-BE49-F238E27FC236}">
                  <a16:creationId xmlns:a16="http://schemas.microsoft.com/office/drawing/2014/main" xmlns="" id="{BA03B774-2681-469C-B291-C1E740CA4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300" y="4418013"/>
              <a:ext cx="160338" cy="55563"/>
            </a:xfrm>
            <a:custGeom>
              <a:avLst/>
              <a:gdLst>
                <a:gd name="T0" fmla="*/ 1 w 29"/>
                <a:gd name="T1" fmla="*/ 10 h 10"/>
                <a:gd name="T2" fmla="*/ 0 w 29"/>
                <a:gd name="T3" fmla="*/ 9 h 10"/>
                <a:gd name="T4" fmla="*/ 1 w 29"/>
                <a:gd name="T5" fmla="*/ 8 h 10"/>
                <a:gd name="T6" fmla="*/ 24 w 29"/>
                <a:gd name="T7" fmla="*/ 8 h 10"/>
                <a:gd name="T8" fmla="*/ 25 w 29"/>
                <a:gd name="T9" fmla="*/ 8 h 10"/>
                <a:gd name="T10" fmla="*/ 26 w 29"/>
                <a:gd name="T11" fmla="*/ 7 h 10"/>
                <a:gd name="T12" fmla="*/ 26 w 29"/>
                <a:gd name="T13" fmla="*/ 6 h 10"/>
                <a:gd name="T14" fmla="*/ 27 w 29"/>
                <a:gd name="T15" fmla="*/ 5 h 10"/>
                <a:gd name="T16" fmla="*/ 26 w 29"/>
                <a:gd name="T17" fmla="*/ 4 h 10"/>
                <a:gd name="T18" fmla="*/ 26 w 29"/>
                <a:gd name="T19" fmla="*/ 3 h 10"/>
                <a:gd name="T20" fmla="*/ 25 w 29"/>
                <a:gd name="T21" fmla="*/ 3 h 10"/>
                <a:gd name="T22" fmla="*/ 24 w 29"/>
                <a:gd name="T23" fmla="*/ 2 h 10"/>
                <a:gd name="T24" fmla="*/ 10 w 29"/>
                <a:gd name="T25" fmla="*/ 2 h 10"/>
                <a:gd name="T26" fmla="*/ 9 w 29"/>
                <a:gd name="T27" fmla="*/ 1 h 10"/>
                <a:gd name="T28" fmla="*/ 10 w 29"/>
                <a:gd name="T29" fmla="*/ 0 h 10"/>
                <a:gd name="T30" fmla="*/ 24 w 29"/>
                <a:gd name="T31" fmla="*/ 0 h 10"/>
                <a:gd name="T32" fmla="*/ 26 w 29"/>
                <a:gd name="T33" fmla="*/ 1 h 10"/>
                <a:gd name="T34" fmla="*/ 27 w 29"/>
                <a:gd name="T35" fmla="*/ 2 h 10"/>
                <a:gd name="T36" fmla="*/ 28 w 29"/>
                <a:gd name="T37" fmla="*/ 3 h 10"/>
                <a:gd name="T38" fmla="*/ 29 w 29"/>
                <a:gd name="T39" fmla="*/ 5 h 10"/>
                <a:gd name="T40" fmla="*/ 28 w 29"/>
                <a:gd name="T41" fmla="*/ 7 h 10"/>
                <a:gd name="T42" fmla="*/ 27 w 29"/>
                <a:gd name="T43" fmla="*/ 9 h 10"/>
                <a:gd name="T44" fmla="*/ 26 w 29"/>
                <a:gd name="T45" fmla="*/ 10 h 10"/>
                <a:gd name="T46" fmla="*/ 24 w 29"/>
                <a:gd name="T47" fmla="*/ 10 h 10"/>
                <a:gd name="T48" fmla="*/ 1 w 29"/>
                <a:gd name="T4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10">
                  <a:moveTo>
                    <a:pt x="1" y="10"/>
                  </a:moveTo>
                  <a:cubicBezTo>
                    <a:pt x="1" y="10"/>
                    <a:pt x="0" y="10"/>
                    <a:pt x="0" y="9"/>
                  </a:cubicBezTo>
                  <a:cubicBezTo>
                    <a:pt x="0" y="9"/>
                    <a:pt x="1" y="8"/>
                    <a:pt x="1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5" y="8"/>
                    <a:pt x="25" y="8"/>
                  </a:cubicBezTo>
                  <a:cubicBezTo>
                    <a:pt x="25" y="8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4"/>
                    <a:pt x="26" y="4"/>
                  </a:cubicBezTo>
                  <a:cubicBezTo>
                    <a:pt x="26" y="4"/>
                    <a:pt x="26" y="3"/>
                    <a:pt x="26" y="3"/>
                  </a:cubicBezTo>
                  <a:cubicBezTo>
                    <a:pt x="26" y="3"/>
                    <a:pt x="25" y="3"/>
                    <a:pt x="25" y="3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8" y="2"/>
                    <a:pt x="28" y="3"/>
                    <a:pt x="28" y="3"/>
                  </a:cubicBezTo>
                  <a:cubicBezTo>
                    <a:pt x="28" y="4"/>
                    <a:pt x="29" y="5"/>
                    <a:pt x="29" y="5"/>
                  </a:cubicBezTo>
                  <a:cubicBezTo>
                    <a:pt x="29" y="6"/>
                    <a:pt x="28" y="6"/>
                    <a:pt x="28" y="7"/>
                  </a:cubicBezTo>
                  <a:cubicBezTo>
                    <a:pt x="28" y="8"/>
                    <a:pt x="28" y="8"/>
                    <a:pt x="27" y="9"/>
                  </a:cubicBezTo>
                  <a:cubicBezTo>
                    <a:pt x="27" y="9"/>
                    <a:pt x="26" y="9"/>
                    <a:pt x="26" y="10"/>
                  </a:cubicBezTo>
                  <a:cubicBezTo>
                    <a:pt x="25" y="10"/>
                    <a:pt x="24" y="10"/>
                    <a:pt x="24" y="10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117">
              <a:extLst>
                <a:ext uri="{FF2B5EF4-FFF2-40B4-BE49-F238E27FC236}">
                  <a16:creationId xmlns:a16="http://schemas.microsoft.com/office/drawing/2014/main" xmlns="" id="{6796CF5C-D475-47EB-86E1-76E25D8FC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613" y="4478338"/>
              <a:ext cx="61913" cy="100013"/>
            </a:xfrm>
            <a:custGeom>
              <a:avLst/>
              <a:gdLst>
                <a:gd name="T0" fmla="*/ 11 w 11"/>
                <a:gd name="T1" fmla="*/ 17 h 18"/>
                <a:gd name="T2" fmla="*/ 10 w 11"/>
                <a:gd name="T3" fmla="*/ 18 h 18"/>
                <a:gd name="T4" fmla="*/ 9 w 11"/>
                <a:gd name="T5" fmla="*/ 18 h 18"/>
                <a:gd name="T6" fmla="*/ 0 w 11"/>
                <a:gd name="T7" fmla="*/ 2 h 18"/>
                <a:gd name="T8" fmla="*/ 1 w 11"/>
                <a:gd name="T9" fmla="*/ 1 h 18"/>
                <a:gd name="T10" fmla="*/ 2 w 11"/>
                <a:gd name="T11" fmla="*/ 1 h 18"/>
                <a:gd name="T12" fmla="*/ 11 w 11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8">
                  <a:moveTo>
                    <a:pt x="11" y="17"/>
                  </a:moveTo>
                  <a:cubicBezTo>
                    <a:pt x="11" y="17"/>
                    <a:pt x="11" y="18"/>
                    <a:pt x="10" y="18"/>
                  </a:cubicBezTo>
                  <a:cubicBezTo>
                    <a:pt x="10" y="18"/>
                    <a:pt x="9" y="18"/>
                    <a:pt x="9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lnTo>
                    <a:pt x="11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118">
              <a:extLst>
                <a:ext uri="{FF2B5EF4-FFF2-40B4-BE49-F238E27FC236}">
                  <a16:creationId xmlns:a16="http://schemas.microsoft.com/office/drawing/2014/main" xmlns="" id="{63BDBB52-F028-4E62-90F0-99E7DB61E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163" y="4462463"/>
              <a:ext cx="55563" cy="33338"/>
            </a:xfrm>
            <a:custGeom>
              <a:avLst/>
              <a:gdLst>
                <a:gd name="T0" fmla="*/ 10 w 10"/>
                <a:gd name="T1" fmla="*/ 4 h 6"/>
                <a:gd name="T2" fmla="*/ 10 w 10"/>
                <a:gd name="T3" fmla="*/ 5 h 6"/>
                <a:gd name="T4" fmla="*/ 8 w 10"/>
                <a:gd name="T5" fmla="*/ 5 h 6"/>
                <a:gd name="T6" fmla="*/ 5 w 10"/>
                <a:gd name="T7" fmla="*/ 2 h 6"/>
                <a:gd name="T8" fmla="*/ 1 w 10"/>
                <a:gd name="T9" fmla="*/ 2 h 6"/>
                <a:gd name="T10" fmla="*/ 0 w 10"/>
                <a:gd name="T11" fmla="*/ 1 h 6"/>
                <a:gd name="T12" fmla="*/ 1 w 10"/>
                <a:gd name="T13" fmla="*/ 0 h 6"/>
                <a:gd name="T14" fmla="*/ 6 w 10"/>
                <a:gd name="T15" fmla="*/ 1 h 6"/>
                <a:gd name="T16" fmla="*/ 10 w 10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">
                  <a:moveTo>
                    <a:pt x="10" y="4"/>
                  </a:moveTo>
                  <a:cubicBezTo>
                    <a:pt x="10" y="4"/>
                    <a:pt x="10" y="5"/>
                    <a:pt x="10" y="5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7" y="4"/>
                    <a:pt x="6" y="3"/>
                    <a:pt x="5" y="2"/>
                  </a:cubicBezTo>
                  <a:cubicBezTo>
                    <a:pt x="4" y="2"/>
                    <a:pt x="3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4" y="0"/>
                    <a:pt x="6" y="1"/>
                  </a:cubicBezTo>
                  <a:cubicBezTo>
                    <a:pt x="7" y="1"/>
                    <a:pt x="9" y="2"/>
                    <a:pt x="1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119">
              <a:extLst>
                <a:ext uri="{FF2B5EF4-FFF2-40B4-BE49-F238E27FC236}">
                  <a16:creationId xmlns:a16="http://schemas.microsoft.com/office/drawing/2014/main" xmlns="" id="{A8A99307-260C-4370-A388-4FEF73F07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413" y="4540251"/>
              <a:ext cx="33338" cy="38100"/>
            </a:xfrm>
            <a:custGeom>
              <a:avLst/>
              <a:gdLst>
                <a:gd name="T0" fmla="*/ 1 w 6"/>
                <a:gd name="T1" fmla="*/ 7 h 7"/>
                <a:gd name="T2" fmla="*/ 0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1 w 6"/>
                <a:gd name="T9" fmla="*/ 5 h 7"/>
                <a:gd name="T10" fmla="*/ 3 w 6"/>
                <a:gd name="T11" fmla="*/ 4 h 7"/>
                <a:gd name="T12" fmla="*/ 4 w 6"/>
                <a:gd name="T13" fmla="*/ 2 h 7"/>
                <a:gd name="T14" fmla="*/ 4 w 6"/>
                <a:gd name="T15" fmla="*/ 2 h 7"/>
                <a:gd name="T16" fmla="*/ 4 w 6"/>
                <a:gd name="T17" fmla="*/ 2 h 7"/>
                <a:gd name="T18" fmla="*/ 5 w 6"/>
                <a:gd name="T19" fmla="*/ 1 h 7"/>
                <a:gd name="T20" fmla="*/ 6 w 6"/>
                <a:gd name="T21" fmla="*/ 1 h 7"/>
                <a:gd name="T22" fmla="*/ 6 w 6"/>
                <a:gd name="T23" fmla="*/ 2 h 7"/>
                <a:gd name="T24" fmla="*/ 6 w 6"/>
                <a:gd name="T25" fmla="*/ 2 h 7"/>
                <a:gd name="T26" fmla="*/ 5 w 6"/>
                <a:gd name="T27" fmla="*/ 6 h 7"/>
                <a:gd name="T28" fmla="*/ 2 w 6"/>
                <a:gd name="T29" fmla="*/ 7 h 7"/>
                <a:gd name="T30" fmla="*/ 2 w 6"/>
                <a:gd name="T31" fmla="*/ 7 h 7"/>
                <a:gd name="T32" fmla="*/ 1 w 6"/>
                <a:gd name="T3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1" y="7"/>
                  </a:move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4"/>
                    <a:pt x="5" y="5"/>
                    <a:pt x="5" y="6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120">
              <a:extLst>
                <a:ext uri="{FF2B5EF4-FFF2-40B4-BE49-F238E27FC236}">
                  <a16:creationId xmlns:a16="http://schemas.microsoft.com/office/drawing/2014/main" xmlns="" id="{8DFC0710-0A3F-4CBA-93E3-56FE479B4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4489451"/>
              <a:ext cx="28575" cy="66675"/>
            </a:xfrm>
            <a:custGeom>
              <a:avLst/>
              <a:gdLst>
                <a:gd name="T0" fmla="*/ 5 w 5"/>
                <a:gd name="T1" fmla="*/ 10 h 12"/>
                <a:gd name="T2" fmla="*/ 4 w 5"/>
                <a:gd name="T3" fmla="*/ 11 h 12"/>
                <a:gd name="T4" fmla="*/ 3 w 5"/>
                <a:gd name="T5" fmla="*/ 11 h 12"/>
                <a:gd name="T6" fmla="*/ 0 w 5"/>
                <a:gd name="T7" fmla="*/ 2 h 12"/>
                <a:gd name="T8" fmla="*/ 1 w 5"/>
                <a:gd name="T9" fmla="*/ 1 h 12"/>
                <a:gd name="T10" fmla="*/ 2 w 5"/>
                <a:gd name="T11" fmla="*/ 1 h 12"/>
                <a:gd name="T12" fmla="*/ 5 w 5"/>
                <a:gd name="T1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5" y="10"/>
                  </a:moveTo>
                  <a:cubicBezTo>
                    <a:pt x="5" y="11"/>
                    <a:pt x="5" y="11"/>
                    <a:pt x="4" y="11"/>
                  </a:cubicBezTo>
                  <a:cubicBezTo>
                    <a:pt x="4" y="12"/>
                    <a:pt x="3" y="11"/>
                    <a:pt x="3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5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121">
              <a:extLst>
                <a:ext uri="{FF2B5EF4-FFF2-40B4-BE49-F238E27FC236}">
                  <a16:creationId xmlns:a16="http://schemas.microsoft.com/office/drawing/2014/main" xmlns="" id="{FD2AE00E-2579-4BDD-8475-BB4117DEC8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5150" y="4289426"/>
              <a:ext cx="88900" cy="195263"/>
            </a:xfrm>
            <a:custGeom>
              <a:avLst/>
              <a:gdLst>
                <a:gd name="T0" fmla="*/ 1 w 16"/>
                <a:gd name="T1" fmla="*/ 0 h 35"/>
                <a:gd name="T2" fmla="*/ 1 w 16"/>
                <a:gd name="T3" fmla="*/ 0 h 35"/>
                <a:gd name="T4" fmla="*/ 15 w 16"/>
                <a:gd name="T5" fmla="*/ 0 h 35"/>
                <a:gd name="T6" fmla="*/ 16 w 16"/>
                <a:gd name="T7" fmla="*/ 1 h 35"/>
                <a:gd name="T8" fmla="*/ 16 w 16"/>
                <a:gd name="T9" fmla="*/ 1 h 35"/>
                <a:gd name="T10" fmla="*/ 16 w 16"/>
                <a:gd name="T11" fmla="*/ 34 h 35"/>
                <a:gd name="T12" fmla="*/ 15 w 16"/>
                <a:gd name="T13" fmla="*/ 35 h 35"/>
                <a:gd name="T14" fmla="*/ 15 w 16"/>
                <a:gd name="T15" fmla="*/ 35 h 35"/>
                <a:gd name="T16" fmla="*/ 1 w 16"/>
                <a:gd name="T17" fmla="*/ 35 h 35"/>
                <a:gd name="T18" fmla="*/ 0 w 16"/>
                <a:gd name="T19" fmla="*/ 34 h 35"/>
                <a:gd name="T20" fmla="*/ 0 w 16"/>
                <a:gd name="T21" fmla="*/ 34 h 35"/>
                <a:gd name="T22" fmla="*/ 0 w 16"/>
                <a:gd name="T23" fmla="*/ 1 h 35"/>
                <a:gd name="T24" fmla="*/ 1 w 16"/>
                <a:gd name="T25" fmla="*/ 0 h 35"/>
                <a:gd name="T26" fmla="*/ 14 w 16"/>
                <a:gd name="T27" fmla="*/ 2 h 35"/>
                <a:gd name="T28" fmla="*/ 2 w 16"/>
                <a:gd name="T29" fmla="*/ 2 h 35"/>
                <a:gd name="T30" fmla="*/ 2 w 16"/>
                <a:gd name="T31" fmla="*/ 33 h 35"/>
                <a:gd name="T32" fmla="*/ 14 w 16"/>
                <a:gd name="T33" fmla="*/ 33 h 35"/>
                <a:gd name="T34" fmla="*/ 14 w 16"/>
                <a:gd name="T3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3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  <a:moveTo>
                    <a:pt x="14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4" y="33"/>
                    <a:pt x="14" y="33"/>
                    <a:pt x="14" y="33"/>
                  </a:cubicBezTo>
                  <a:lnTo>
                    <a:pt x="1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122">
              <a:extLst>
                <a:ext uri="{FF2B5EF4-FFF2-40B4-BE49-F238E27FC236}">
                  <a16:creationId xmlns:a16="http://schemas.microsoft.com/office/drawing/2014/main" xmlns="" id="{B7036337-27E5-45A2-A5D4-18BA03C75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163" y="4289426"/>
              <a:ext cx="95250" cy="28575"/>
            </a:xfrm>
            <a:custGeom>
              <a:avLst/>
              <a:gdLst>
                <a:gd name="T0" fmla="*/ 16 w 17"/>
                <a:gd name="T1" fmla="*/ 1 h 5"/>
                <a:gd name="T2" fmla="*/ 17 w 17"/>
                <a:gd name="T3" fmla="*/ 1 h 5"/>
                <a:gd name="T4" fmla="*/ 16 w 17"/>
                <a:gd name="T5" fmla="*/ 2 h 5"/>
                <a:gd name="T6" fmla="*/ 7 w 17"/>
                <a:gd name="T7" fmla="*/ 5 h 5"/>
                <a:gd name="T8" fmla="*/ 7 w 17"/>
                <a:gd name="T9" fmla="*/ 5 h 5"/>
                <a:gd name="T10" fmla="*/ 7 w 17"/>
                <a:gd name="T11" fmla="*/ 5 h 5"/>
                <a:gd name="T12" fmla="*/ 1 w 17"/>
                <a:gd name="T13" fmla="*/ 5 h 5"/>
                <a:gd name="T14" fmla="*/ 0 w 17"/>
                <a:gd name="T15" fmla="*/ 4 h 5"/>
                <a:gd name="T16" fmla="*/ 1 w 17"/>
                <a:gd name="T17" fmla="*/ 3 h 5"/>
                <a:gd name="T18" fmla="*/ 6 w 17"/>
                <a:gd name="T19" fmla="*/ 3 h 5"/>
                <a:gd name="T20" fmla="*/ 16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16" y="1"/>
                  </a:move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lnTo>
                    <a:pt x="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123">
              <a:extLst>
                <a:ext uri="{FF2B5EF4-FFF2-40B4-BE49-F238E27FC236}">
                  <a16:creationId xmlns:a16="http://schemas.microsoft.com/office/drawing/2014/main" xmlns="" id="{C4A7953E-61B6-4411-892E-80E765505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513" y="4378326"/>
              <a:ext cx="111125" cy="33338"/>
            </a:xfrm>
            <a:custGeom>
              <a:avLst/>
              <a:gdLst>
                <a:gd name="T0" fmla="*/ 20 w 20"/>
                <a:gd name="T1" fmla="*/ 5 h 6"/>
                <a:gd name="T2" fmla="*/ 19 w 20"/>
                <a:gd name="T3" fmla="*/ 6 h 6"/>
                <a:gd name="T4" fmla="*/ 18 w 20"/>
                <a:gd name="T5" fmla="*/ 5 h 6"/>
                <a:gd name="T6" fmla="*/ 17 w 20"/>
                <a:gd name="T7" fmla="*/ 3 h 6"/>
                <a:gd name="T8" fmla="*/ 17 w 20"/>
                <a:gd name="T9" fmla="*/ 3 h 6"/>
                <a:gd name="T10" fmla="*/ 16 w 20"/>
                <a:gd name="T11" fmla="*/ 2 h 6"/>
                <a:gd name="T12" fmla="*/ 15 w 20"/>
                <a:gd name="T13" fmla="*/ 2 h 6"/>
                <a:gd name="T14" fmla="*/ 1 w 20"/>
                <a:gd name="T15" fmla="*/ 2 h 6"/>
                <a:gd name="T16" fmla="*/ 0 w 20"/>
                <a:gd name="T17" fmla="*/ 1 h 6"/>
                <a:gd name="T18" fmla="*/ 1 w 20"/>
                <a:gd name="T19" fmla="*/ 0 h 6"/>
                <a:gd name="T20" fmla="*/ 15 w 20"/>
                <a:gd name="T21" fmla="*/ 0 h 6"/>
                <a:gd name="T22" fmla="*/ 17 w 20"/>
                <a:gd name="T23" fmla="*/ 0 h 6"/>
                <a:gd name="T24" fmla="*/ 18 w 20"/>
                <a:gd name="T25" fmla="*/ 1 h 6"/>
                <a:gd name="T26" fmla="*/ 19 w 20"/>
                <a:gd name="T27" fmla="*/ 3 h 6"/>
                <a:gd name="T28" fmla="*/ 20 w 20"/>
                <a:gd name="T2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6">
                  <a:moveTo>
                    <a:pt x="20" y="5"/>
                  </a:move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8" y="4"/>
                    <a:pt x="18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19" y="3"/>
                    <a:pt x="20" y="4"/>
                    <a:pt x="2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124">
              <a:extLst>
                <a:ext uri="{FF2B5EF4-FFF2-40B4-BE49-F238E27FC236}">
                  <a16:creationId xmlns:a16="http://schemas.microsoft.com/office/drawing/2014/main" xmlns="" id="{6B763E7E-F2D4-420C-915F-9D4DF6831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6288" y="4333876"/>
              <a:ext cx="111125" cy="33338"/>
            </a:xfrm>
            <a:custGeom>
              <a:avLst/>
              <a:gdLst>
                <a:gd name="T0" fmla="*/ 20 w 20"/>
                <a:gd name="T1" fmla="*/ 5 h 6"/>
                <a:gd name="T2" fmla="*/ 19 w 20"/>
                <a:gd name="T3" fmla="*/ 6 h 6"/>
                <a:gd name="T4" fmla="*/ 18 w 20"/>
                <a:gd name="T5" fmla="*/ 5 h 6"/>
                <a:gd name="T6" fmla="*/ 18 w 20"/>
                <a:gd name="T7" fmla="*/ 4 h 6"/>
                <a:gd name="T8" fmla="*/ 18 w 20"/>
                <a:gd name="T9" fmla="*/ 4 h 6"/>
                <a:gd name="T10" fmla="*/ 17 w 20"/>
                <a:gd name="T11" fmla="*/ 3 h 6"/>
                <a:gd name="T12" fmla="*/ 17 w 20"/>
                <a:gd name="T13" fmla="*/ 3 h 6"/>
                <a:gd name="T14" fmla="*/ 16 w 20"/>
                <a:gd name="T15" fmla="*/ 2 h 6"/>
                <a:gd name="T16" fmla="*/ 15 w 20"/>
                <a:gd name="T17" fmla="*/ 2 h 6"/>
                <a:gd name="T18" fmla="*/ 1 w 20"/>
                <a:gd name="T19" fmla="*/ 2 h 6"/>
                <a:gd name="T20" fmla="*/ 0 w 20"/>
                <a:gd name="T21" fmla="*/ 1 h 6"/>
                <a:gd name="T22" fmla="*/ 1 w 20"/>
                <a:gd name="T23" fmla="*/ 0 h 6"/>
                <a:gd name="T24" fmla="*/ 15 w 20"/>
                <a:gd name="T25" fmla="*/ 0 h 6"/>
                <a:gd name="T26" fmla="*/ 17 w 20"/>
                <a:gd name="T27" fmla="*/ 1 h 6"/>
                <a:gd name="T28" fmla="*/ 18 w 20"/>
                <a:gd name="T29" fmla="*/ 1 h 6"/>
                <a:gd name="T30" fmla="*/ 18 w 20"/>
                <a:gd name="T31" fmla="*/ 2 h 6"/>
                <a:gd name="T32" fmla="*/ 19 w 20"/>
                <a:gd name="T33" fmla="*/ 3 h 6"/>
                <a:gd name="T34" fmla="*/ 19 w 20"/>
                <a:gd name="T35" fmla="*/ 3 h 6"/>
                <a:gd name="T36" fmla="*/ 19 w 20"/>
                <a:gd name="T37" fmla="*/ 3 h 6"/>
                <a:gd name="T38" fmla="*/ 20 w 20"/>
                <a:gd name="T3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6">
                  <a:moveTo>
                    <a:pt x="20" y="5"/>
                  </a:move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6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7" y="1"/>
                  </a:cubicBezTo>
                  <a:cubicBezTo>
                    <a:pt x="17" y="1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0" y="4"/>
                    <a:pt x="2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125">
              <a:extLst>
                <a:ext uri="{FF2B5EF4-FFF2-40B4-BE49-F238E27FC236}">
                  <a16:creationId xmlns:a16="http://schemas.microsoft.com/office/drawing/2014/main" xmlns="" id="{C9B611C9-8EA9-4479-B952-491C08A62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300" y="4289426"/>
              <a:ext cx="93663" cy="33338"/>
            </a:xfrm>
            <a:custGeom>
              <a:avLst/>
              <a:gdLst>
                <a:gd name="T0" fmla="*/ 17 w 17"/>
                <a:gd name="T1" fmla="*/ 5 h 6"/>
                <a:gd name="T2" fmla="*/ 16 w 17"/>
                <a:gd name="T3" fmla="*/ 6 h 6"/>
                <a:gd name="T4" fmla="*/ 15 w 17"/>
                <a:gd name="T5" fmla="*/ 5 h 6"/>
                <a:gd name="T6" fmla="*/ 15 w 17"/>
                <a:gd name="T7" fmla="*/ 4 h 6"/>
                <a:gd name="T8" fmla="*/ 15 w 17"/>
                <a:gd name="T9" fmla="*/ 4 h 6"/>
                <a:gd name="T10" fmla="*/ 15 w 17"/>
                <a:gd name="T11" fmla="*/ 3 h 6"/>
                <a:gd name="T12" fmla="*/ 14 w 17"/>
                <a:gd name="T13" fmla="*/ 3 h 6"/>
                <a:gd name="T14" fmla="*/ 13 w 17"/>
                <a:gd name="T15" fmla="*/ 2 h 6"/>
                <a:gd name="T16" fmla="*/ 1 w 17"/>
                <a:gd name="T17" fmla="*/ 2 h 6"/>
                <a:gd name="T18" fmla="*/ 0 w 17"/>
                <a:gd name="T19" fmla="*/ 1 h 6"/>
                <a:gd name="T20" fmla="*/ 1 w 17"/>
                <a:gd name="T21" fmla="*/ 0 h 6"/>
                <a:gd name="T22" fmla="*/ 13 w 17"/>
                <a:gd name="T23" fmla="*/ 0 h 6"/>
                <a:gd name="T24" fmla="*/ 14 w 17"/>
                <a:gd name="T25" fmla="*/ 1 h 6"/>
                <a:gd name="T26" fmla="*/ 16 w 17"/>
                <a:gd name="T27" fmla="*/ 2 h 6"/>
                <a:gd name="T28" fmla="*/ 17 w 17"/>
                <a:gd name="T29" fmla="*/ 3 h 6"/>
                <a:gd name="T30" fmla="*/ 17 w 17"/>
                <a:gd name="T31" fmla="*/ 3 h 6"/>
                <a:gd name="T32" fmla="*/ 17 w 17"/>
                <a:gd name="T3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6">
                  <a:moveTo>
                    <a:pt x="17" y="5"/>
                  </a:moveTo>
                  <a:cubicBezTo>
                    <a:pt x="17" y="6"/>
                    <a:pt x="17" y="6"/>
                    <a:pt x="16" y="6"/>
                  </a:cubicBezTo>
                  <a:cubicBezTo>
                    <a:pt x="16" y="6"/>
                    <a:pt x="15" y="6"/>
                    <a:pt x="15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5" y="1"/>
                    <a:pt x="15" y="1"/>
                    <a:pt x="16" y="2"/>
                  </a:cubicBezTo>
                  <a:cubicBezTo>
                    <a:pt x="16" y="2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5"/>
                    <a:pt x="1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xmlns="" id="{57F41B7F-C72E-4BCC-90A2-89D13D1C1FE4}"/>
              </a:ext>
            </a:extLst>
          </p:cNvPr>
          <p:cNvGrpSpPr/>
          <p:nvPr/>
        </p:nvGrpSpPr>
        <p:grpSpPr>
          <a:xfrm>
            <a:off x="7716837" y="4338638"/>
            <a:ext cx="115887" cy="338138"/>
            <a:chOff x="7716837" y="4262438"/>
            <a:chExt cx="115887" cy="338138"/>
          </a:xfrm>
          <a:solidFill>
            <a:schemeClr val="tx1"/>
          </a:solidFill>
        </p:grpSpPr>
        <p:sp>
          <p:nvSpPr>
            <p:cNvPr id="232" name="Freeform 228">
              <a:extLst>
                <a:ext uri="{FF2B5EF4-FFF2-40B4-BE49-F238E27FC236}">
                  <a16:creationId xmlns:a16="http://schemas.microsoft.com/office/drawing/2014/main" xmlns="" id="{E1EC0D2B-DCF1-4454-BD25-957FED9AEC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6837" y="4262438"/>
              <a:ext cx="115887" cy="338138"/>
            </a:xfrm>
            <a:custGeom>
              <a:avLst/>
              <a:gdLst>
                <a:gd name="T0" fmla="*/ 2 w 21"/>
                <a:gd name="T1" fmla="*/ 2 h 61"/>
                <a:gd name="T2" fmla="*/ 6 w 21"/>
                <a:gd name="T3" fmla="*/ 9 h 61"/>
                <a:gd name="T4" fmla="*/ 14 w 21"/>
                <a:gd name="T5" fmla="*/ 9 h 61"/>
                <a:gd name="T6" fmla="*/ 18 w 21"/>
                <a:gd name="T7" fmla="*/ 2 h 61"/>
                <a:gd name="T8" fmla="*/ 2 w 21"/>
                <a:gd name="T9" fmla="*/ 2 h 61"/>
                <a:gd name="T10" fmla="*/ 5 w 21"/>
                <a:gd name="T11" fmla="*/ 11 h 61"/>
                <a:gd name="T12" fmla="*/ 0 w 21"/>
                <a:gd name="T13" fmla="*/ 1 h 61"/>
                <a:gd name="T14" fmla="*/ 0 w 21"/>
                <a:gd name="T15" fmla="*/ 1 h 61"/>
                <a:gd name="T16" fmla="*/ 1 w 21"/>
                <a:gd name="T17" fmla="*/ 0 h 61"/>
                <a:gd name="T18" fmla="*/ 20 w 21"/>
                <a:gd name="T19" fmla="*/ 0 h 61"/>
                <a:gd name="T20" fmla="*/ 20 w 21"/>
                <a:gd name="T21" fmla="*/ 0 h 61"/>
                <a:gd name="T22" fmla="*/ 20 w 21"/>
                <a:gd name="T23" fmla="*/ 0 h 61"/>
                <a:gd name="T24" fmla="*/ 21 w 21"/>
                <a:gd name="T25" fmla="*/ 1 h 61"/>
                <a:gd name="T26" fmla="*/ 16 w 21"/>
                <a:gd name="T27" fmla="*/ 11 h 61"/>
                <a:gd name="T28" fmla="*/ 15 w 21"/>
                <a:gd name="T29" fmla="*/ 11 h 61"/>
                <a:gd name="T30" fmla="*/ 5 w 21"/>
                <a:gd name="T31" fmla="*/ 11 h 61"/>
                <a:gd name="T32" fmla="*/ 5 w 21"/>
                <a:gd name="T33" fmla="*/ 11 h 61"/>
                <a:gd name="T34" fmla="*/ 5 w 21"/>
                <a:gd name="T35" fmla="*/ 11 h 61"/>
                <a:gd name="T36" fmla="*/ 7 w 21"/>
                <a:gd name="T37" fmla="*/ 15 h 61"/>
                <a:gd name="T38" fmla="*/ 4 w 21"/>
                <a:gd name="T39" fmla="*/ 56 h 61"/>
                <a:gd name="T40" fmla="*/ 10 w 21"/>
                <a:gd name="T41" fmla="*/ 59 h 61"/>
                <a:gd name="T42" fmla="*/ 17 w 21"/>
                <a:gd name="T43" fmla="*/ 56 h 61"/>
                <a:gd name="T44" fmla="*/ 13 w 21"/>
                <a:gd name="T45" fmla="*/ 15 h 61"/>
                <a:gd name="T46" fmla="*/ 7 w 21"/>
                <a:gd name="T47" fmla="*/ 15 h 61"/>
                <a:gd name="T48" fmla="*/ 2 w 21"/>
                <a:gd name="T49" fmla="*/ 56 h 61"/>
                <a:gd name="T50" fmla="*/ 5 w 21"/>
                <a:gd name="T51" fmla="*/ 14 h 61"/>
                <a:gd name="T52" fmla="*/ 6 w 21"/>
                <a:gd name="T53" fmla="*/ 13 h 61"/>
                <a:gd name="T54" fmla="*/ 14 w 21"/>
                <a:gd name="T55" fmla="*/ 13 h 61"/>
                <a:gd name="T56" fmla="*/ 14 w 21"/>
                <a:gd name="T57" fmla="*/ 13 h 61"/>
                <a:gd name="T58" fmla="*/ 15 w 21"/>
                <a:gd name="T59" fmla="*/ 14 h 61"/>
                <a:gd name="T60" fmla="*/ 19 w 21"/>
                <a:gd name="T61" fmla="*/ 56 h 61"/>
                <a:gd name="T62" fmla="*/ 19 w 21"/>
                <a:gd name="T63" fmla="*/ 56 h 61"/>
                <a:gd name="T64" fmla="*/ 18 w 21"/>
                <a:gd name="T65" fmla="*/ 57 h 61"/>
                <a:gd name="T66" fmla="*/ 11 w 21"/>
                <a:gd name="T67" fmla="*/ 61 h 61"/>
                <a:gd name="T68" fmla="*/ 11 w 21"/>
                <a:gd name="T69" fmla="*/ 61 h 61"/>
                <a:gd name="T70" fmla="*/ 11 w 21"/>
                <a:gd name="T71" fmla="*/ 61 h 61"/>
                <a:gd name="T72" fmla="*/ 10 w 21"/>
                <a:gd name="T73" fmla="*/ 61 h 61"/>
                <a:gd name="T74" fmla="*/ 2 w 21"/>
                <a:gd name="T75" fmla="*/ 57 h 61"/>
                <a:gd name="T76" fmla="*/ 2 w 21"/>
                <a:gd name="T77" fmla="*/ 5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61">
                  <a:moveTo>
                    <a:pt x="2" y="2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" y="2"/>
                    <a:pt x="2" y="2"/>
                    <a:pt x="2" y="2"/>
                  </a:cubicBezTo>
                  <a:close/>
                  <a:moveTo>
                    <a:pt x="5" y="1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1"/>
                    <a:pt x="21" y="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  <a:moveTo>
                    <a:pt x="7" y="15"/>
                  </a:moveTo>
                  <a:cubicBezTo>
                    <a:pt x="4" y="56"/>
                    <a:pt x="4" y="56"/>
                    <a:pt x="4" y="56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7" y="15"/>
                    <a:pt x="7" y="15"/>
                    <a:pt x="7" y="15"/>
                  </a:cubicBezTo>
                  <a:close/>
                  <a:moveTo>
                    <a:pt x="2" y="56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4"/>
                    <a:pt x="15" y="14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7"/>
                    <a:pt x="18" y="57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7"/>
                    <a:pt x="2" y="56"/>
                    <a:pt x="2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229">
              <a:extLst>
                <a:ext uri="{FF2B5EF4-FFF2-40B4-BE49-F238E27FC236}">
                  <a16:creationId xmlns:a16="http://schemas.microsoft.com/office/drawing/2014/main" xmlns="" id="{8B40FA48-73FB-4AAC-B266-71DFFC8A4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4556126"/>
              <a:ext cx="55562" cy="22225"/>
            </a:xfrm>
            <a:custGeom>
              <a:avLst/>
              <a:gdLst>
                <a:gd name="T0" fmla="*/ 1 w 10"/>
                <a:gd name="T1" fmla="*/ 2 h 4"/>
                <a:gd name="T2" fmla="*/ 1 w 10"/>
                <a:gd name="T3" fmla="*/ 1 h 4"/>
                <a:gd name="T4" fmla="*/ 2 w 10"/>
                <a:gd name="T5" fmla="*/ 0 h 4"/>
                <a:gd name="T6" fmla="*/ 5 w 10"/>
                <a:gd name="T7" fmla="*/ 2 h 4"/>
                <a:gd name="T8" fmla="*/ 9 w 10"/>
                <a:gd name="T9" fmla="*/ 0 h 4"/>
                <a:gd name="T10" fmla="*/ 10 w 10"/>
                <a:gd name="T11" fmla="*/ 1 h 4"/>
                <a:gd name="T12" fmla="*/ 9 w 10"/>
                <a:gd name="T13" fmla="*/ 2 h 4"/>
                <a:gd name="T14" fmla="*/ 6 w 10"/>
                <a:gd name="T15" fmla="*/ 4 h 4"/>
                <a:gd name="T16" fmla="*/ 5 w 10"/>
                <a:gd name="T17" fmla="*/ 4 h 4"/>
                <a:gd name="T18" fmla="*/ 1 w 10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" y="2"/>
                  </a:move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230">
              <a:extLst>
                <a:ext uri="{FF2B5EF4-FFF2-40B4-BE49-F238E27FC236}">
                  <a16:creationId xmlns:a16="http://schemas.microsoft.com/office/drawing/2014/main" xmlns="" id="{6666F306-73DC-454B-AA08-27588929C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4937" y="4289426"/>
              <a:ext cx="33337" cy="11113"/>
            </a:xfrm>
            <a:custGeom>
              <a:avLst/>
              <a:gdLst>
                <a:gd name="T0" fmla="*/ 1 w 6"/>
                <a:gd name="T1" fmla="*/ 2 h 2"/>
                <a:gd name="T2" fmla="*/ 0 w 6"/>
                <a:gd name="T3" fmla="*/ 1 h 2"/>
                <a:gd name="T4" fmla="*/ 1 w 6"/>
                <a:gd name="T5" fmla="*/ 0 h 2"/>
                <a:gd name="T6" fmla="*/ 5 w 6"/>
                <a:gd name="T7" fmla="*/ 0 h 2"/>
                <a:gd name="T8" fmla="*/ 6 w 6"/>
                <a:gd name="T9" fmla="*/ 1 h 2"/>
                <a:gd name="T10" fmla="*/ 5 w 6"/>
                <a:gd name="T11" fmla="*/ 2 h 2"/>
                <a:gd name="T12" fmla="*/ 1 w 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xmlns="" id="{CAB18C32-5C39-4564-BE4D-1A9C914C272B}"/>
              </a:ext>
            </a:extLst>
          </p:cNvPr>
          <p:cNvGrpSpPr/>
          <p:nvPr/>
        </p:nvGrpSpPr>
        <p:grpSpPr>
          <a:xfrm>
            <a:off x="7610475" y="5722938"/>
            <a:ext cx="1022350" cy="288926"/>
            <a:chOff x="7610475" y="5646738"/>
            <a:chExt cx="1022350" cy="288926"/>
          </a:xfrm>
          <a:solidFill>
            <a:schemeClr val="tx1"/>
          </a:solidFill>
        </p:grpSpPr>
        <p:sp>
          <p:nvSpPr>
            <p:cNvPr id="236" name="Freeform 231">
              <a:extLst>
                <a:ext uri="{FF2B5EF4-FFF2-40B4-BE49-F238E27FC236}">
                  <a16:creationId xmlns:a16="http://schemas.microsoft.com/office/drawing/2014/main" xmlns="" id="{D42A91BB-4C5D-42B8-9CDB-1EFA3DD15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4687" y="5840413"/>
              <a:ext cx="104775" cy="61913"/>
            </a:xfrm>
            <a:custGeom>
              <a:avLst/>
              <a:gdLst>
                <a:gd name="T0" fmla="*/ 2 w 19"/>
                <a:gd name="T1" fmla="*/ 9 h 11"/>
                <a:gd name="T2" fmla="*/ 17 w 19"/>
                <a:gd name="T3" fmla="*/ 9 h 11"/>
                <a:gd name="T4" fmla="*/ 15 w 19"/>
                <a:gd name="T5" fmla="*/ 1 h 11"/>
                <a:gd name="T6" fmla="*/ 5 w 19"/>
                <a:gd name="T7" fmla="*/ 1 h 11"/>
                <a:gd name="T8" fmla="*/ 2 w 19"/>
                <a:gd name="T9" fmla="*/ 9 h 11"/>
                <a:gd name="T10" fmla="*/ 18 w 19"/>
                <a:gd name="T11" fmla="*/ 11 h 11"/>
                <a:gd name="T12" fmla="*/ 1 w 19"/>
                <a:gd name="T13" fmla="*/ 11 h 11"/>
                <a:gd name="T14" fmla="*/ 1 w 19"/>
                <a:gd name="T15" fmla="*/ 11 h 11"/>
                <a:gd name="T16" fmla="*/ 1 w 19"/>
                <a:gd name="T17" fmla="*/ 11 h 11"/>
                <a:gd name="T18" fmla="*/ 0 w 19"/>
                <a:gd name="T19" fmla="*/ 10 h 11"/>
                <a:gd name="T20" fmla="*/ 3 w 19"/>
                <a:gd name="T21" fmla="*/ 0 h 11"/>
                <a:gd name="T22" fmla="*/ 4 w 19"/>
                <a:gd name="T23" fmla="*/ 0 h 11"/>
                <a:gd name="T24" fmla="*/ 15 w 19"/>
                <a:gd name="T25" fmla="*/ 0 h 11"/>
                <a:gd name="T26" fmla="*/ 15 w 19"/>
                <a:gd name="T27" fmla="*/ 0 h 11"/>
                <a:gd name="T28" fmla="*/ 16 w 19"/>
                <a:gd name="T29" fmla="*/ 0 h 11"/>
                <a:gd name="T30" fmla="*/ 19 w 19"/>
                <a:gd name="T31" fmla="*/ 10 h 11"/>
                <a:gd name="T32" fmla="*/ 19 w 19"/>
                <a:gd name="T33" fmla="*/ 10 h 11"/>
                <a:gd name="T34" fmla="*/ 18 w 19"/>
                <a:gd name="T3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1">
                  <a:moveTo>
                    <a:pt x="2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18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1"/>
                    <a:pt x="18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232">
              <a:extLst>
                <a:ext uri="{FF2B5EF4-FFF2-40B4-BE49-F238E27FC236}">
                  <a16:creationId xmlns:a16="http://schemas.microsoft.com/office/drawing/2014/main" xmlns="" id="{3BAD4ADD-D7B1-4D19-B13E-52573CFD3E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28050" y="5840413"/>
              <a:ext cx="104775" cy="61913"/>
            </a:xfrm>
            <a:custGeom>
              <a:avLst/>
              <a:gdLst>
                <a:gd name="T0" fmla="*/ 2 w 19"/>
                <a:gd name="T1" fmla="*/ 9 h 11"/>
                <a:gd name="T2" fmla="*/ 17 w 19"/>
                <a:gd name="T3" fmla="*/ 9 h 11"/>
                <a:gd name="T4" fmla="*/ 15 w 19"/>
                <a:gd name="T5" fmla="*/ 1 h 11"/>
                <a:gd name="T6" fmla="*/ 5 w 19"/>
                <a:gd name="T7" fmla="*/ 1 h 11"/>
                <a:gd name="T8" fmla="*/ 2 w 19"/>
                <a:gd name="T9" fmla="*/ 9 h 11"/>
                <a:gd name="T10" fmla="*/ 18 w 19"/>
                <a:gd name="T11" fmla="*/ 11 h 11"/>
                <a:gd name="T12" fmla="*/ 1 w 19"/>
                <a:gd name="T13" fmla="*/ 11 h 11"/>
                <a:gd name="T14" fmla="*/ 1 w 19"/>
                <a:gd name="T15" fmla="*/ 11 h 11"/>
                <a:gd name="T16" fmla="*/ 1 w 19"/>
                <a:gd name="T17" fmla="*/ 11 h 11"/>
                <a:gd name="T18" fmla="*/ 0 w 19"/>
                <a:gd name="T19" fmla="*/ 10 h 11"/>
                <a:gd name="T20" fmla="*/ 3 w 19"/>
                <a:gd name="T21" fmla="*/ 0 h 11"/>
                <a:gd name="T22" fmla="*/ 4 w 19"/>
                <a:gd name="T23" fmla="*/ 0 h 11"/>
                <a:gd name="T24" fmla="*/ 16 w 19"/>
                <a:gd name="T25" fmla="*/ 0 h 11"/>
                <a:gd name="T26" fmla="*/ 16 w 19"/>
                <a:gd name="T27" fmla="*/ 0 h 11"/>
                <a:gd name="T28" fmla="*/ 16 w 19"/>
                <a:gd name="T29" fmla="*/ 0 h 11"/>
                <a:gd name="T30" fmla="*/ 19 w 19"/>
                <a:gd name="T31" fmla="*/ 10 h 11"/>
                <a:gd name="T32" fmla="*/ 19 w 19"/>
                <a:gd name="T33" fmla="*/ 10 h 11"/>
                <a:gd name="T34" fmla="*/ 18 w 19"/>
                <a:gd name="T3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1">
                  <a:moveTo>
                    <a:pt x="2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18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1"/>
                    <a:pt x="18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233">
              <a:extLst>
                <a:ext uri="{FF2B5EF4-FFF2-40B4-BE49-F238E27FC236}">
                  <a16:creationId xmlns:a16="http://schemas.microsoft.com/office/drawing/2014/main" xmlns="" id="{44EDA8A2-29B0-49C4-A5DB-BA1AD0ED17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0575" y="5840413"/>
              <a:ext cx="106362" cy="61913"/>
            </a:xfrm>
            <a:custGeom>
              <a:avLst/>
              <a:gdLst>
                <a:gd name="T0" fmla="*/ 2 w 19"/>
                <a:gd name="T1" fmla="*/ 9 h 11"/>
                <a:gd name="T2" fmla="*/ 17 w 19"/>
                <a:gd name="T3" fmla="*/ 9 h 11"/>
                <a:gd name="T4" fmla="*/ 15 w 19"/>
                <a:gd name="T5" fmla="*/ 1 h 11"/>
                <a:gd name="T6" fmla="*/ 5 w 19"/>
                <a:gd name="T7" fmla="*/ 1 h 11"/>
                <a:gd name="T8" fmla="*/ 2 w 19"/>
                <a:gd name="T9" fmla="*/ 9 h 11"/>
                <a:gd name="T10" fmla="*/ 18 w 19"/>
                <a:gd name="T11" fmla="*/ 11 h 11"/>
                <a:gd name="T12" fmla="*/ 1 w 19"/>
                <a:gd name="T13" fmla="*/ 11 h 11"/>
                <a:gd name="T14" fmla="*/ 1 w 19"/>
                <a:gd name="T15" fmla="*/ 11 h 11"/>
                <a:gd name="T16" fmla="*/ 1 w 19"/>
                <a:gd name="T17" fmla="*/ 11 h 11"/>
                <a:gd name="T18" fmla="*/ 0 w 19"/>
                <a:gd name="T19" fmla="*/ 10 h 11"/>
                <a:gd name="T20" fmla="*/ 3 w 19"/>
                <a:gd name="T21" fmla="*/ 0 h 11"/>
                <a:gd name="T22" fmla="*/ 4 w 19"/>
                <a:gd name="T23" fmla="*/ 0 h 11"/>
                <a:gd name="T24" fmla="*/ 15 w 19"/>
                <a:gd name="T25" fmla="*/ 0 h 11"/>
                <a:gd name="T26" fmla="*/ 15 w 19"/>
                <a:gd name="T27" fmla="*/ 0 h 11"/>
                <a:gd name="T28" fmla="*/ 16 w 19"/>
                <a:gd name="T29" fmla="*/ 0 h 11"/>
                <a:gd name="T30" fmla="*/ 19 w 19"/>
                <a:gd name="T31" fmla="*/ 10 h 11"/>
                <a:gd name="T32" fmla="*/ 19 w 19"/>
                <a:gd name="T33" fmla="*/ 10 h 11"/>
                <a:gd name="T34" fmla="*/ 18 w 19"/>
                <a:gd name="T3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1">
                  <a:moveTo>
                    <a:pt x="2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18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1"/>
                    <a:pt x="18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234">
              <a:extLst>
                <a:ext uri="{FF2B5EF4-FFF2-40B4-BE49-F238E27FC236}">
                  <a16:creationId xmlns:a16="http://schemas.microsoft.com/office/drawing/2014/main" xmlns="" id="{C81B84C8-E63C-4904-AB90-AF38CD6629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3900" y="5762626"/>
              <a:ext cx="111125" cy="66675"/>
            </a:xfrm>
            <a:custGeom>
              <a:avLst/>
              <a:gdLst>
                <a:gd name="T0" fmla="*/ 3 w 20"/>
                <a:gd name="T1" fmla="*/ 10 h 12"/>
                <a:gd name="T2" fmla="*/ 18 w 20"/>
                <a:gd name="T3" fmla="*/ 10 h 12"/>
                <a:gd name="T4" fmla="*/ 15 w 20"/>
                <a:gd name="T5" fmla="*/ 2 h 12"/>
                <a:gd name="T6" fmla="*/ 5 w 20"/>
                <a:gd name="T7" fmla="*/ 2 h 12"/>
                <a:gd name="T8" fmla="*/ 3 w 20"/>
                <a:gd name="T9" fmla="*/ 10 h 12"/>
                <a:gd name="T10" fmla="*/ 19 w 20"/>
                <a:gd name="T11" fmla="*/ 12 h 12"/>
                <a:gd name="T12" fmla="*/ 2 w 20"/>
                <a:gd name="T13" fmla="*/ 12 h 12"/>
                <a:gd name="T14" fmla="*/ 2 w 20"/>
                <a:gd name="T15" fmla="*/ 12 h 12"/>
                <a:gd name="T16" fmla="*/ 1 w 20"/>
                <a:gd name="T17" fmla="*/ 12 h 12"/>
                <a:gd name="T18" fmla="*/ 1 w 20"/>
                <a:gd name="T19" fmla="*/ 10 h 12"/>
                <a:gd name="T20" fmla="*/ 3 w 20"/>
                <a:gd name="T21" fmla="*/ 1 h 12"/>
                <a:gd name="T22" fmla="*/ 4 w 20"/>
                <a:gd name="T23" fmla="*/ 0 h 12"/>
                <a:gd name="T24" fmla="*/ 16 w 20"/>
                <a:gd name="T25" fmla="*/ 0 h 12"/>
                <a:gd name="T26" fmla="*/ 16 w 20"/>
                <a:gd name="T27" fmla="*/ 0 h 12"/>
                <a:gd name="T28" fmla="*/ 17 w 20"/>
                <a:gd name="T29" fmla="*/ 1 h 12"/>
                <a:gd name="T30" fmla="*/ 20 w 20"/>
                <a:gd name="T31" fmla="*/ 10 h 12"/>
                <a:gd name="T32" fmla="*/ 20 w 20"/>
                <a:gd name="T33" fmla="*/ 11 h 12"/>
                <a:gd name="T34" fmla="*/ 19 w 20"/>
                <a:gd name="T3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12">
                  <a:moveTo>
                    <a:pt x="3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19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0" y="11"/>
                    <a:pt x="1" y="1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19" y="12"/>
                    <a:pt x="19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235">
              <a:extLst>
                <a:ext uri="{FF2B5EF4-FFF2-40B4-BE49-F238E27FC236}">
                  <a16:creationId xmlns:a16="http://schemas.microsoft.com/office/drawing/2014/main" xmlns="" id="{465028B9-6F02-45B1-8D6A-3092F6E2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72487" y="5762626"/>
              <a:ext cx="111125" cy="66675"/>
            </a:xfrm>
            <a:custGeom>
              <a:avLst/>
              <a:gdLst>
                <a:gd name="T0" fmla="*/ 3 w 20"/>
                <a:gd name="T1" fmla="*/ 10 h 12"/>
                <a:gd name="T2" fmla="*/ 18 w 20"/>
                <a:gd name="T3" fmla="*/ 10 h 12"/>
                <a:gd name="T4" fmla="*/ 15 w 20"/>
                <a:gd name="T5" fmla="*/ 2 h 12"/>
                <a:gd name="T6" fmla="*/ 5 w 20"/>
                <a:gd name="T7" fmla="*/ 2 h 12"/>
                <a:gd name="T8" fmla="*/ 3 w 20"/>
                <a:gd name="T9" fmla="*/ 10 h 12"/>
                <a:gd name="T10" fmla="*/ 19 w 20"/>
                <a:gd name="T11" fmla="*/ 12 h 12"/>
                <a:gd name="T12" fmla="*/ 2 w 20"/>
                <a:gd name="T13" fmla="*/ 12 h 12"/>
                <a:gd name="T14" fmla="*/ 2 w 20"/>
                <a:gd name="T15" fmla="*/ 12 h 12"/>
                <a:gd name="T16" fmla="*/ 1 w 20"/>
                <a:gd name="T17" fmla="*/ 12 h 12"/>
                <a:gd name="T18" fmla="*/ 1 w 20"/>
                <a:gd name="T19" fmla="*/ 10 h 12"/>
                <a:gd name="T20" fmla="*/ 4 w 20"/>
                <a:gd name="T21" fmla="*/ 1 h 12"/>
                <a:gd name="T22" fmla="*/ 4 w 20"/>
                <a:gd name="T23" fmla="*/ 0 h 12"/>
                <a:gd name="T24" fmla="*/ 16 w 20"/>
                <a:gd name="T25" fmla="*/ 0 h 12"/>
                <a:gd name="T26" fmla="*/ 16 w 20"/>
                <a:gd name="T27" fmla="*/ 0 h 12"/>
                <a:gd name="T28" fmla="*/ 17 w 20"/>
                <a:gd name="T29" fmla="*/ 1 h 12"/>
                <a:gd name="T30" fmla="*/ 20 w 20"/>
                <a:gd name="T31" fmla="*/ 10 h 12"/>
                <a:gd name="T32" fmla="*/ 20 w 20"/>
                <a:gd name="T33" fmla="*/ 11 h 12"/>
                <a:gd name="T34" fmla="*/ 19 w 20"/>
                <a:gd name="T3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12">
                  <a:moveTo>
                    <a:pt x="3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19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0" y="11"/>
                    <a:pt x="1" y="1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19" y="12"/>
                    <a:pt x="19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236">
              <a:extLst>
                <a:ext uri="{FF2B5EF4-FFF2-40B4-BE49-F238E27FC236}">
                  <a16:creationId xmlns:a16="http://schemas.microsoft.com/office/drawing/2014/main" xmlns="" id="{965C311D-B4E5-4050-8EC3-22D452C5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5" y="5691188"/>
              <a:ext cx="106362" cy="60325"/>
            </a:xfrm>
            <a:custGeom>
              <a:avLst/>
              <a:gdLst>
                <a:gd name="T0" fmla="*/ 18 w 19"/>
                <a:gd name="T1" fmla="*/ 9 h 11"/>
                <a:gd name="T2" fmla="*/ 19 w 19"/>
                <a:gd name="T3" fmla="*/ 10 h 11"/>
                <a:gd name="T4" fmla="*/ 18 w 19"/>
                <a:gd name="T5" fmla="*/ 11 h 11"/>
                <a:gd name="T6" fmla="*/ 10 w 19"/>
                <a:gd name="T7" fmla="*/ 11 h 11"/>
                <a:gd name="T8" fmla="*/ 1 w 19"/>
                <a:gd name="T9" fmla="*/ 11 h 11"/>
                <a:gd name="T10" fmla="*/ 0 w 19"/>
                <a:gd name="T11" fmla="*/ 10 h 11"/>
                <a:gd name="T12" fmla="*/ 0 w 19"/>
                <a:gd name="T13" fmla="*/ 10 h 11"/>
                <a:gd name="T14" fmla="*/ 3 w 19"/>
                <a:gd name="T15" fmla="*/ 0 h 11"/>
                <a:gd name="T16" fmla="*/ 4 w 19"/>
                <a:gd name="T17" fmla="*/ 0 h 11"/>
                <a:gd name="T18" fmla="*/ 4 w 19"/>
                <a:gd name="T19" fmla="*/ 0 h 11"/>
                <a:gd name="T20" fmla="*/ 7 w 19"/>
                <a:gd name="T21" fmla="*/ 0 h 11"/>
                <a:gd name="T22" fmla="*/ 8 w 19"/>
                <a:gd name="T23" fmla="*/ 1 h 11"/>
                <a:gd name="T24" fmla="*/ 7 w 19"/>
                <a:gd name="T25" fmla="*/ 2 h 11"/>
                <a:gd name="T26" fmla="*/ 5 w 19"/>
                <a:gd name="T27" fmla="*/ 2 h 11"/>
                <a:gd name="T28" fmla="*/ 2 w 19"/>
                <a:gd name="T29" fmla="*/ 9 h 11"/>
                <a:gd name="T30" fmla="*/ 10 w 19"/>
                <a:gd name="T31" fmla="*/ 9 h 11"/>
                <a:gd name="T32" fmla="*/ 18 w 19"/>
                <a:gd name="T3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1">
                  <a:moveTo>
                    <a:pt x="18" y="9"/>
                  </a:moveTo>
                  <a:cubicBezTo>
                    <a:pt x="19" y="9"/>
                    <a:pt x="19" y="10"/>
                    <a:pt x="19" y="10"/>
                  </a:cubicBezTo>
                  <a:cubicBezTo>
                    <a:pt x="19" y="11"/>
                    <a:pt x="19" y="11"/>
                    <a:pt x="18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0" y="9"/>
                    <a:pt x="10" y="9"/>
                    <a:pt x="10" y="9"/>
                  </a:cubicBezTo>
                  <a:lnTo>
                    <a:pt x="18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237">
              <a:extLst>
                <a:ext uri="{FF2B5EF4-FFF2-40B4-BE49-F238E27FC236}">
                  <a16:creationId xmlns:a16="http://schemas.microsoft.com/office/drawing/2014/main" xmlns="" id="{BE2663AB-9561-4B95-9191-43BD083129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6137" y="5657851"/>
              <a:ext cx="73025" cy="71438"/>
            </a:xfrm>
            <a:custGeom>
              <a:avLst/>
              <a:gdLst>
                <a:gd name="T0" fmla="*/ 7 w 13"/>
                <a:gd name="T1" fmla="*/ 0 h 13"/>
                <a:gd name="T2" fmla="*/ 9 w 13"/>
                <a:gd name="T3" fmla="*/ 4 h 13"/>
                <a:gd name="T4" fmla="*/ 13 w 13"/>
                <a:gd name="T5" fmla="*/ 6 h 13"/>
                <a:gd name="T6" fmla="*/ 13 w 13"/>
                <a:gd name="T7" fmla="*/ 7 h 13"/>
                <a:gd name="T8" fmla="*/ 13 w 13"/>
                <a:gd name="T9" fmla="*/ 8 h 13"/>
                <a:gd name="T10" fmla="*/ 9 w 13"/>
                <a:gd name="T11" fmla="*/ 9 h 13"/>
                <a:gd name="T12" fmla="*/ 7 w 13"/>
                <a:gd name="T13" fmla="*/ 13 h 13"/>
                <a:gd name="T14" fmla="*/ 6 w 13"/>
                <a:gd name="T15" fmla="*/ 13 h 13"/>
                <a:gd name="T16" fmla="*/ 6 w 13"/>
                <a:gd name="T17" fmla="*/ 13 h 13"/>
                <a:gd name="T18" fmla="*/ 4 w 13"/>
                <a:gd name="T19" fmla="*/ 9 h 13"/>
                <a:gd name="T20" fmla="*/ 0 w 13"/>
                <a:gd name="T21" fmla="*/ 8 h 13"/>
                <a:gd name="T22" fmla="*/ 0 w 13"/>
                <a:gd name="T23" fmla="*/ 6 h 13"/>
                <a:gd name="T24" fmla="*/ 0 w 13"/>
                <a:gd name="T25" fmla="*/ 6 h 13"/>
                <a:gd name="T26" fmla="*/ 4 w 13"/>
                <a:gd name="T27" fmla="*/ 4 h 13"/>
                <a:gd name="T28" fmla="*/ 6 w 13"/>
                <a:gd name="T29" fmla="*/ 0 h 13"/>
                <a:gd name="T30" fmla="*/ 7 w 13"/>
                <a:gd name="T31" fmla="*/ 0 h 13"/>
                <a:gd name="T32" fmla="*/ 7 w 13"/>
                <a:gd name="T33" fmla="*/ 0 h 13"/>
                <a:gd name="T34" fmla="*/ 7 w 13"/>
                <a:gd name="T35" fmla="*/ 5 h 13"/>
                <a:gd name="T36" fmla="*/ 6 w 13"/>
                <a:gd name="T37" fmla="*/ 3 h 13"/>
                <a:gd name="T38" fmla="*/ 5 w 13"/>
                <a:gd name="T39" fmla="*/ 5 h 13"/>
                <a:gd name="T40" fmla="*/ 5 w 13"/>
                <a:gd name="T41" fmla="*/ 6 h 13"/>
                <a:gd name="T42" fmla="*/ 3 w 13"/>
                <a:gd name="T43" fmla="*/ 7 h 13"/>
                <a:gd name="T44" fmla="*/ 5 w 13"/>
                <a:gd name="T45" fmla="*/ 8 h 13"/>
                <a:gd name="T46" fmla="*/ 5 w 13"/>
                <a:gd name="T47" fmla="*/ 8 h 13"/>
                <a:gd name="T48" fmla="*/ 6 w 13"/>
                <a:gd name="T49" fmla="*/ 10 h 13"/>
                <a:gd name="T50" fmla="*/ 7 w 13"/>
                <a:gd name="T51" fmla="*/ 8 h 13"/>
                <a:gd name="T52" fmla="*/ 8 w 13"/>
                <a:gd name="T53" fmla="*/ 8 h 13"/>
                <a:gd name="T54" fmla="*/ 10 w 13"/>
                <a:gd name="T55" fmla="*/ 7 h 13"/>
                <a:gd name="T56" fmla="*/ 8 w 13"/>
                <a:gd name="T57" fmla="*/ 6 h 13"/>
                <a:gd name="T58" fmla="*/ 7 w 13"/>
                <a:gd name="T5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3" y="7"/>
                    <a:pt x="13" y="7"/>
                    <a:pt x="13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lose/>
                  <a:moveTo>
                    <a:pt x="7" y="5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238">
              <a:extLst>
                <a:ext uri="{FF2B5EF4-FFF2-40B4-BE49-F238E27FC236}">
                  <a16:creationId xmlns:a16="http://schemas.microsoft.com/office/drawing/2014/main" xmlns="" id="{660FA86D-9E73-4C50-AAF1-933A58886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0475" y="5646738"/>
              <a:ext cx="339725" cy="288925"/>
            </a:xfrm>
            <a:custGeom>
              <a:avLst/>
              <a:gdLst>
                <a:gd name="T0" fmla="*/ 31 w 61"/>
                <a:gd name="T1" fmla="*/ 49 h 52"/>
                <a:gd name="T2" fmla="*/ 59 w 61"/>
                <a:gd name="T3" fmla="*/ 14 h 52"/>
                <a:gd name="T4" fmla="*/ 50 w 61"/>
                <a:gd name="T5" fmla="*/ 2 h 52"/>
                <a:gd name="T6" fmla="*/ 11 w 61"/>
                <a:gd name="T7" fmla="*/ 2 h 52"/>
                <a:gd name="T8" fmla="*/ 2 w 61"/>
                <a:gd name="T9" fmla="*/ 14 h 52"/>
                <a:gd name="T10" fmla="*/ 31 w 61"/>
                <a:gd name="T11" fmla="*/ 49 h 52"/>
                <a:gd name="T12" fmla="*/ 61 w 61"/>
                <a:gd name="T13" fmla="*/ 15 h 52"/>
                <a:gd name="T14" fmla="*/ 32 w 61"/>
                <a:gd name="T15" fmla="*/ 51 h 52"/>
                <a:gd name="T16" fmla="*/ 31 w 61"/>
                <a:gd name="T17" fmla="*/ 52 h 52"/>
                <a:gd name="T18" fmla="*/ 30 w 61"/>
                <a:gd name="T19" fmla="*/ 51 h 52"/>
                <a:gd name="T20" fmla="*/ 0 w 61"/>
                <a:gd name="T21" fmla="*/ 15 h 52"/>
                <a:gd name="T22" fmla="*/ 0 w 61"/>
                <a:gd name="T23" fmla="*/ 14 h 52"/>
                <a:gd name="T24" fmla="*/ 10 w 61"/>
                <a:gd name="T25" fmla="*/ 0 h 52"/>
                <a:gd name="T26" fmla="*/ 11 w 61"/>
                <a:gd name="T27" fmla="*/ 0 h 52"/>
                <a:gd name="T28" fmla="*/ 51 w 61"/>
                <a:gd name="T29" fmla="*/ 0 h 52"/>
                <a:gd name="T30" fmla="*/ 51 w 61"/>
                <a:gd name="T31" fmla="*/ 0 h 52"/>
                <a:gd name="T32" fmla="*/ 52 w 61"/>
                <a:gd name="T33" fmla="*/ 0 h 52"/>
                <a:gd name="T34" fmla="*/ 61 w 61"/>
                <a:gd name="T35" fmla="*/ 14 h 52"/>
                <a:gd name="T36" fmla="*/ 61 w 61"/>
                <a:gd name="T37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52">
                  <a:moveTo>
                    <a:pt x="31" y="49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61" y="15"/>
                  </a:moveTo>
                  <a:cubicBezTo>
                    <a:pt x="32" y="51"/>
                    <a:pt x="32" y="51"/>
                    <a:pt x="32" y="51"/>
                  </a:cubicBezTo>
                  <a:cubicBezTo>
                    <a:pt x="32" y="52"/>
                    <a:pt x="31" y="52"/>
                    <a:pt x="31" y="52"/>
                  </a:cubicBezTo>
                  <a:cubicBezTo>
                    <a:pt x="31" y="52"/>
                    <a:pt x="30" y="52"/>
                    <a:pt x="30" y="5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2" y="0"/>
                    <a:pt x="52" y="0"/>
                  </a:cubicBezTo>
                  <a:cubicBezTo>
                    <a:pt x="61" y="14"/>
                    <a:pt x="61" y="14"/>
                    <a:pt x="61" y="14"/>
                  </a:cubicBezTo>
                  <a:lnTo>
                    <a:pt x="61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239">
              <a:extLst>
                <a:ext uri="{FF2B5EF4-FFF2-40B4-BE49-F238E27FC236}">
                  <a16:creationId xmlns:a16="http://schemas.microsoft.com/office/drawing/2014/main" xmlns="" id="{96781782-37A1-4746-995A-5524ED7A6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0475" y="5718176"/>
              <a:ext cx="211137" cy="11113"/>
            </a:xfrm>
            <a:custGeom>
              <a:avLst/>
              <a:gdLst>
                <a:gd name="T0" fmla="*/ 38 w 38"/>
                <a:gd name="T1" fmla="*/ 0 h 2"/>
                <a:gd name="T2" fmla="*/ 38 w 38"/>
                <a:gd name="T3" fmla="*/ 1 h 2"/>
                <a:gd name="T4" fmla="*/ 38 w 38"/>
                <a:gd name="T5" fmla="*/ 2 h 2"/>
                <a:gd name="T6" fmla="*/ 1 w 38"/>
                <a:gd name="T7" fmla="*/ 2 h 2"/>
                <a:gd name="T8" fmla="*/ 0 w 38"/>
                <a:gd name="T9" fmla="*/ 1 h 2"/>
                <a:gd name="T10" fmla="*/ 1 w 38"/>
                <a:gd name="T11" fmla="*/ 0 h 2"/>
                <a:gd name="T12" fmla="*/ 38 w 3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">
                  <a:moveTo>
                    <a:pt x="38" y="0"/>
                  </a:moveTo>
                  <a:cubicBezTo>
                    <a:pt x="38" y="0"/>
                    <a:pt x="38" y="1"/>
                    <a:pt x="38" y="1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240">
              <a:extLst>
                <a:ext uri="{FF2B5EF4-FFF2-40B4-BE49-F238E27FC236}">
                  <a16:creationId xmlns:a16="http://schemas.microsoft.com/office/drawing/2014/main" xmlns="" id="{9F75653B-1EF1-44AC-B354-4A4D92A51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5" y="5718176"/>
              <a:ext cx="28575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241">
              <a:extLst>
                <a:ext uri="{FF2B5EF4-FFF2-40B4-BE49-F238E27FC236}">
                  <a16:creationId xmlns:a16="http://schemas.microsoft.com/office/drawing/2014/main" xmlns="" id="{F01B8C21-EA0B-4F37-BDAC-1F9CDCE20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6037" y="5646738"/>
              <a:ext cx="122237" cy="288925"/>
            </a:xfrm>
            <a:custGeom>
              <a:avLst/>
              <a:gdLst>
                <a:gd name="T0" fmla="*/ 0 w 22"/>
                <a:gd name="T1" fmla="*/ 1 h 52"/>
                <a:gd name="T2" fmla="*/ 0 w 22"/>
                <a:gd name="T3" fmla="*/ 0 h 52"/>
                <a:gd name="T4" fmla="*/ 2 w 22"/>
                <a:gd name="T5" fmla="*/ 1 h 52"/>
                <a:gd name="T6" fmla="*/ 22 w 22"/>
                <a:gd name="T7" fmla="*/ 51 h 52"/>
                <a:gd name="T8" fmla="*/ 21 w 22"/>
                <a:gd name="T9" fmla="*/ 52 h 52"/>
                <a:gd name="T10" fmla="*/ 20 w 22"/>
                <a:gd name="T11" fmla="*/ 51 h 52"/>
                <a:gd name="T12" fmla="*/ 0 w 22"/>
                <a:gd name="T1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52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2"/>
                    <a:pt x="21" y="52"/>
                  </a:cubicBezTo>
                  <a:cubicBezTo>
                    <a:pt x="21" y="52"/>
                    <a:pt x="20" y="52"/>
                    <a:pt x="20" y="51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242">
              <a:extLst>
                <a:ext uri="{FF2B5EF4-FFF2-40B4-BE49-F238E27FC236}">
                  <a16:creationId xmlns:a16="http://schemas.microsoft.com/office/drawing/2014/main" xmlns="" id="{67DD9D7B-08BB-47E0-8BDD-583022399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162" y="5768976"/>
              <a:ext cx="73025" cy="166688"/>
            </a:xfrm>
            <a:custGeom>
              <a:avLst/>
              <a:gdLst>
                <a:gd name="T0" fmla="*/ 11 w 13"/>
                <a:gd name="T1" fmla="*/ 1 h 30"/>
                <a:gd name="T2" fmla="*/ 12 w 13"/>
                <a:gd name="T3" fmla="*/ 0 h 30"/>
                <a:gd name="T4" fmla="*/ 13 w 13"/>
                <a:gd name="T5" fmla="*/ 1 h 30"/>
                <a:gd name="T6" fmla="*/ 2 w 13"/>
                <a:gd name="T7" fmla="*/ 29 h 30"/>
                <a:gd name="T8" fmla="*/ 0 w 13"/>
                <a:gd name="T9" fmla="*/ 30 h 30"/>
                <a:gd name="T10" fmla="*/ 0 w 13"/>
                <a:gd name="T11" fmla="*/ 29 h 30"/>
                <a:gd name="T12" fmla="*/ 11 w 13"/>
                <a:gd name="T13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0">
                  <a:moveTo>
                    <a:pt x="11" y="1"/>
                  </a:moveTo>
                  <a:cubicBezTo>
                    <a:pt x="11" y="0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1" y="30"/>
                    <a:pt x="1" y="30"/>
                    <a:pt x="0" y="30"/>
                  </a:cubicBezTo>
                  <a:cubicBezTo>
                    <a:pt x="0" y="30"/>
                    <a:pt x="0" y="29"/>
                    <a:pt x="0" y="29"/>
                  </a:cubicBezTo>
                  <a:lnTo>
                    <a:pt x="1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243">
              <a:extLst>
                <a:ext uri="{FF2B5EF4-FFF2-40B4-BE49-F238E27FC236}">
                  <a16:creationId xmlns:a16="http://schemas.microsoft.com/office/drawing/2014/main" xmlns="" id="{495AF36F-F9AE-4E94-8430-22D603D1C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7175" y="5646738"/>
              <a:ext cx="22225" cy="33338"/>
            </a:xfrm>
            <a:custGeom>
              <a:avLst/>
              <a:gdLst>
                <a:gd name="T0" fmla="*/ 2 w 4"/>
                <a:gd name="T1" fmla="*/ 1 h 6"/>
                <a:gd name="T2" fmla="*/ 3 w 4"/>
                <a:gd name="T3" fmla="*/ 0 h 6"/>
                <a:gd name="T4" fmla="*/ 4 w 4"/>
                <a:gd name="T5" fmla="*/ 1 h 6"/>
                <a:gd name="T6" fmla="*/ 2 w 4"/>
                <a:gd name="T7" fmla="*/ 5 h 6"/>
                <a:gd name="T8" fmla="*/ 1 w 4"/>
                <a:gd name="T9" fmla="*/ 6 h 6"/>
                <a:gd name="T10" fmla="*/ 1 w 4"/>
                <a:gd name="T11" fmla="*/ 4 h 6"/>
                <a:gd name="T12" fmla="*/ 2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1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0" y="5"/>
                    <a:pt x="1" y="4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244">
              <a:extLst>
                <a:ext uri="{FF2B5EF4-FFF2-40B4-BE49-F238E27FC236}">
                  <a16:creationId xmlns:a16="http://schemas.microsoft.com/office/drawing/2014/main" xmlns="" id="{DBFDFBDA-EC7B-4717-8EED-04E628325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12" y="5646738"/>
              <a:ext cx="93662" cy="82550"/>
            </a:xfrm>
            <a:custGeom>
              <a:avLst/>
              <a:gdLst>
                <a:gd name="T0" fmla="*/ 2 w 17"/>
                <a:gd name="T1" fmla="*/ 15 h 15"/>
                <a:gd name="T2" fmla="*/ 1 w 17"/>
                <a:gd name="T3" fmla="*/ 15 h 15"/>
                <a:gd name="T4" fmla="*/ 1 w 17"/>
                <a:gd name="T5" fmla="*/ 14 h 15"/>
                <a:gd name="T6" fmla="*/ 15 w 17"/>
                <a:gd name="T7" fmla="*/ 0 h 15"/>
                <a:gd name="T8" fmla="*/ 16 w 17"/>
                <a:gd name="T9" fmla="*/ 0 h 15"/>
                <a:gd name="T10" fmla="*/ 16 w 17"/>
                <a:gd name="T11" fmla="*/ 2 h 15"/>
                <a:gd name="T12" fmla="*/ 2 w 17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5">
                  <a:moveTo>
                    <a:pt x="2" y="15"/>
                  </a:moveTo>
                  <a:cubicBezTo>
                    <a:pt x="2" y="15"/>
                    <a:pt x="1" y="15"/>
                    <a:pt x="1" y="15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1"/>
                    <a:pt x="17" y="1"/>
                    <a:pt x="16" y="2"/>
                  </a:cubicBezTo>
                  <a:lnTo>
                    <a:pt x="2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245">
              <a:extLst>
                <a:ext uri="{FF2B5EF4-FFF2-40B4-BE49-F238E27FC236}">
                  <a16:creationId xmlns:a16="http://schemas.microsoft.com/office/drawing/2014/main" xmlns="" id="{ADA86CC6-0510-44E6-9AB5-F2C73C5CD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162" y="5646738"/>
              <a:ext cx="61912" cy="60325"/>
            </a:xfrm>
            <a:custGeom>
              <a:avLst/>
              <a:gdLst>
                <a:gd name="T0" fmla="*/ 11 w 11"/>
                <a:gd name="T1" fmla="*/ 9 h 11"/>
                <a:gd name="T2" fmla="*/ 11 w 11"/>
                <a:gd name="T3" fmla="*/ 11 h 11"/>
                <a:gd name="T4" fmla="*/ 10 w 11"/>
                <a:gd name="T5" fmla="*/ 11 h 11"/>
                <a:gd name="T6" fmla="*/ 0 w 11"/>
                <a:gd name="T7" fmla="*/ 2 h 11"/>
                <a:gd name="T8" fmla="*/ 0 w 11"/>
                <a:gd name="T9" fmla="*/ 0 h 11"/>
                <a:gd name="T10" fmla="*/ 1 w 11"/>
                <a:gd name="T11" fmla="*/ 0 h 11"/>
                <a:gd name="T12" fmla="*/ 11 w 11"/>
                <a:gd name="T1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1" y="9"/>
                  </a:moveTo>
                  <a:cubicBezTo>
                    <a:pt x="11" y="10"/>
                    <a:pt x="11" y="10"/>
                    <a:pt x="11" y="11"/>
                  </a:cubicBezTo>
                  <a:cubicBezTo>
                    <a:pt x="11" y="11"/>
                    <a:pt x="10" y="11"/>
                    <a:pt x="1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11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246">
              <a:extLst>
                <a:ext uri="{FF2B5EF4-FFF2-40B4-BE49-F238E27FC236}">
                  <a16:creationId xmlns:a16="http://schemas.microsoft.com/office/drawing/2014/main" xmlns="" id="{C6AB580D-F9AE-4E73-BFEE-80EF307F84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2725" y="5691188"/>
              <a:ext cx="77787" cy="71438"/>
            </a:xfrm>
            <a:custGeom>
              <a:avLst/>
              <a:gdLst>
                <a:gd name="T0" fmla="*/ 8 w 14"/>
                <a:gd name="T1" fmla="*/ 0 h 13"/>
                <a:gd name="T2" fmla="*/ 10 w 14"/>
                <a:gd name="T3" fmla="*/ 4 h 13"/>
                <a:gd name="T4" fmla="*/ 13 w 14"/>
                <a:gd name="T5" fmla="*/ 6 h 13"/>
                <a:gd name="T6" fmla="*/ 14 w 14"/>
                <a:gd name="T7" fmla="*/ 7 h 13"/>
                <a:gd name="T8" fmla="*/ 13 w 14"/>
                <a:gd name="T9" fmla="*/ 7 h 13"/>
                <a:gd name="T10" fmla="*/ 10 w 14"/>
                <a:gd name="T11" fmla="*/ 9 h 13"/>
                <a:gd name="T12" fmla="*/ 8 w 14"/>
                <a:gd name="T13" fmla="*/ 13 h 13"/>
                <a:gd name="T14" fmla="*/ 7 w 14"/>
                <a:gd name="T15" fmla="*/ 13 h 13"/>
                <a:gd name="T16" fmla="*/ 6 w 14"/>
                <a:gd name="T17" fmla="*/ 13 h 13"/>
                <a:gd name="T18" fmla="*/ 4 w 14"/>
                <a:gd name="T19" fmla="*/ 9 h 13"/>
                <a:gd name="T20" fmla="*/ 1 w 14"/>
                <a:gd name="T21" fmla="*/ 7 h 13"/>
                <a:gd name="T22" fmla="*/ 1 w 14"/>
                <a:gd name="T23" fmla="*/ 6 h 13"/>
                <a:gd name="T24" fmla="*/ 1 w 14"/>
                <a:gd name="T25" fmla="*/ 6 h 13"/>
                <a:gd name="T26" fmla="*/ 4 w 14"/>
                <a:gd name="T27" fmla="*/ 4 h 13"/>
                <a:gd name="T28" fmla="*/ 6 w 14"/>
                <a:gd name="T29" fmla="*/ 0 h 13"/>
                <a:gd name="T30" fmla="*/ 8 w 14"/>
                <a:gd name="T31" fmla="*/ 0 h 13"/>
                <a:gd name="T32" fmla="*/ 8 w 14"/>
                <a:gd name="T33" fmla="*/ 0 h 13"/>
                <a:gd name="T34" fmla="*/ 8 w 14"/>
                <a:gd name="T35" fmla="*/ 5 h 13"/>
                <a:gd name="T36" fmla="*/ 7 w 14"/>
                <a:gd name="T37" fmla="*/ 3 h 13"/>
                <a:gd name="T38" fmla="*/ 6 w 14"/>
                <a:gd name="T39" fmla="*/ 5 h 13"/>
                <a:gd name="T40" fmla="*/ 6 w 14"/>
                <a:gd name="T41" fmla="*/ 5 h 13"/>
                <a:gd name="T42" fmla="*/ 3 w 14"/>
                <a:gd name="T43" fmla="*/ 6 h 13"/>
                <a:gd name="T44" fmla="*/ 6 w 14"/>
                <a:gd name="T45" fmla="*/ 7 h 13"/>
                <a:gd name="T46" fmla="*/ 6 w 14"/>
                <a:gd name="T47" fmla="*/ 8 h 13"/>
                <a:gd name="T48" fmla="*/ 7 w 14"/>
                <a:gd name="T49" fmla="*/ 10 h 13"/>
                <a:gd name="T50" fmla="*/ 8 w 14"/>
                <a:gd name="T51" fmla="*/ 8 h 13"/>
                <a:gd name="T52" fmla="*/ 9 w 14"/>
                <a:gd name="T53" fmla="*/ 7 h 13"/>
                <a:gd name="T54" fmla="*/ 11 w 14"/>
                <a:gd name="T55" fmla="*/ 6 h 13"/>
                <a:gd name="T56" fmla="*/ 9 w 14"/>
                <a:gd name="T57" fmla="*/ 5 h 13"/>
                <a:gd name="T58" fmla="*/ 8 w 14"/>
                <a:gd name="T5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7" y="13"/>
                    <a:pt x="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8" y="5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9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xmlns="" id="{EE2603EF-9DD9-4EF9-BB9C-1B68CE1ACECF}"/>
              </a:ext>
            </a:extLst>
          </p:cNvPr>
          <p:cNvGrpSpPr/>
          <p:nvPr/>
        </p:nvGrpSpPr>
        <p:grpSpPr>
          <a:xfrm>
            <a:off x="2828925" y="5689601"/>
            <a:ext cx="339725" cy="338138"/>
            <a:chOff x="2828925" y="5613401"/>
            <a:chExt cx="339725" cy="338138"/>
          </a:xfrm>
          <a:solidFill>
            <a:schemeClr val="tx1"/>
          </a:solidFill>
        </p:grpSpPr>
        <p:sp>
          <p:nvSpPr>
            <p:cNvPr id="253" name="Freeform 247">
              <a:extLst>
                <a:ext uri="{FF2B5EF4-FFF2-40B4-BE49-F238E27FC236}">
                  <a16:creationId xmlns:a16="http://schemas.microsoft.com/office/drawing/2014/main" xmlns="" id="{273687B5-C1B9-4AC5-9299-C2BD39E3E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5818188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248">
              <a:extLst>
                <a:ext uri="{FF2B5EF4-FFF2-40B4-BE49-F238E27FC236}">
                  <a16:creationId xmlns:a16="http://schemas.microsoft.com/office/drawing/2014/main" xmlns="" id="{58A44F18-34C0-49AC-8AC6-7E2CF2BAB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5846763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249">
              <a:extLst>
                <a:ext uri="{FF2B5EF4-FFF2-40B4-BE49-F238E27FC236}">
                  <a16:creationId xmlns:a16="http://schemas.microsoft.com/office/drawing/2014/main" xmlns="" id="{00A95546-9C5C-4281-87FA-4C16C7025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5880101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250">
              <a:extLst>
                <a:ext uri="{FF2B5EF4-FFF2-40B4-BE49-F238E27FC236}">
                  <a16:creationId xmlns:a16="http://schemas.microsoft.com/office/drawing/2014/main" xmlns="" id="{99930AB0-346D-4ADE-9988-C0D29A6C4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5913438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251">
              <a:extLst>
                <a:ext uri="{FF2B5EF4-FFF2-40B4-BE49-F238E27FC236}">
                  <a16:creationId xmlns:a16="http://schemas.microsoft.com/office/drawing/2014/main" xmlns="" id="{3C8F68F8-3661-42E9-A5B5-881362D42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400" y="5613401"/>
              <a:ext cx="95250" cy="115888"/>
            </a:xfrm>
            <a:custGeom>
              <a:avLst/>
              <a:gdLst>
                <a:gd name="T0" fmla="*/ 16 w 17"/>
                <a:gd name="T1" fmla="*/ 18 h 21"/>
                <a:gd name="T2" fmla="*/ 15 w 17"/>
                <a:gd name="T3" fmla="*/ 20 h 21"/>
                <a:gd name="T4" fmla="*/ 15 w 17"/>
                <a:gd name="T5" fmla="*/ 20 h 21"/>
                <a:gd name="T6" fmla="*/ 14 w 17"/>
                <a:gd name="T7" fmla="*/ 21 h 21"/>
                <a:gd name="T8" fmla="*/ 10 w 17"/>
                <a:gd name="T9" fmla="*/ 21 h 21"/>
                <a:gd name="T10" fmla="*/ 6 w 17"/>
                <a:gd name="T11" fmla="*/ 21 h 21"/>
                <a:gd name="T12" fmla="*/ 6 w 17"/>
                <a:gd name="T13" fmla="*/ 21 h 21"/>
                <a:gd name="T14" fmla="*/ 4 w 17"/>
                <a:gd name="T15" fmla="*/ 20 h 21"/>
                <a:gd name="T16" fmla="*/ 3 w 17"/>
                <a:gd name="T17" fmla="*/ 18 h 21"/>
                <a:gd name="T18" fmla="*/ 1 w 17"/>
                <a:gd name="T19" fmla="*/ 17 h 21"/>
                <a:gd name="T20" fmla="*/ 1 w 17"/>
                <a:gd name="T21" fmla="*/ 15 h 21"/>
                <a:gd name="T22" fmla="*/ 0 w 17"/>
                <a:gd name="T23" fmla="*/ 13 h 21"/>
                <a:gd name="T24" fmla="*/ 0 w 17"/>
                <a:gd name="T25" fmla="*/ 9 h 21"/>
                <a:gd name="T26" fmla="*/ 1 w 17"/>
                <a:gd name="T27" fmla="*/ 7 h 21"/>
                <a:gd name="T28" fmla="*/ 3 w 17"/>
                <a:gd name="T29" fmla="*/ 3 h 21"/>
                <a:gd name="T30" fmla="*/ 6 w 17"/>
                <a:gd name="T31" fmla="*/ 1 h 21"/>
                <a:gd name="T32" fmla="*/ 10 w 17"/>
                <a:gd name="T33" fmla="*/ 0 h 21"/>
                <a:gd name="T34" fmla="*/ 12 w 17"/>
                <a:gd name="T35" fmla="*/ 1 h 21"/>
                <a:gd name="T36" fmla="*/ 13 w 17"/>
                <a:gd name="T37" fmla="*/ 1 h 21"/>
                <a:gd name="T38" fmla="*/ 13 w 17"/>
                <a:gd name="T39" fmla="*/ 1 h 21"/>
                <a:gd name="T40" fmla="*/ 14 w 17"/>
                <a:gd name="T41" fmla="*/ 1 h 21"/>
                <a:gd name="T42" fmla="*/ 15 w 17"/>
                <a:gd name="T43" fmla="*/ 2 h 21"/>
                <a:gd name="T44" fmla="*/ 16 w 17"/>
                <a:gd name="T45" fmla="*/ 2 h 21"/>
                <a:gd name="T46" fmla="*/ 15 w 17"/>
                <a:gd name="T47" fmla="*/ 4 h 21"/>
                <a:gd name="T48" fmla="*/ 14 w 17"/>
                <a:gd name="T49" fmla="*/ 3 h 21"/>
                <a:gd name="T50" fmla="*/ 14 w 17"/>
                <a:gd name="T51" fmla="*/ 3 h 21"/>
                <a:gd name="T52" fmla="*/ 13 w 17"/>
                <a:gd name="T53" fmla="*/ 3 h 21"/>
                <a:gd name="T54" fmla="*/ 12 w 17"/>
                <a:gd name="T55" fmla="*/ 2 h 21"/>
                <a:gd name="T56" fmla="*/ 11 w 17"/>
                <a:gd name="T57" fmla="*/ 2 h 21"/>
                <a:gd name="T58" fmla="*/ 8 w 17"/>
                <a:gd name="T59" fmla="*/ 2 h 21"/>
                <a:gd name="T60" fmla="*/ 5 w 17"/>
                <a:gd name="T61" fmla="*/ 4 h 21"/>
                <a:gd name="T62" fmla="*/ 3 w 17"/>
                <a:gd name="T63" fmla="*/ 6 h 21"/>
                <a:gd name="T64" fmla="*/ 2 w 17"/>
                <a:gd name="T65" fmla="*/ 8 h 21"/>
                <a:gd name="T66" fmla="*/ 2 w 17"/>
                <a:gd name="T67" fmla="*/ 9 h 21"/>
                <a:gd name="T68" fmla="*/ 2 w 17"/>
                <a:gd name="T69" fmla="*/ 13 h 21"/>
                <a:gd name="T70" fmla="*/ 2 w 17"/>
                <a:gd name="T71" fmla="*/ 14 h 21"/>
                <a:gd name="T72" fmla="*/ 3 w 17"/>
                <a:gd name="T73" fmla="*/ 16 h 21"/>
                <a:gd name="T74" fmla="*/ 4 w 17"/>
                <a:gd name="T75" fmla="*/ 17 h 21"/>
                <a:gd name="T76" fmla="*/ 5 w 17"/>
                <a:gd name="T77" fmla="*/ 18 h 21"/>
                <a:gd name="T78" fmla="*/ 7 w 17"/>
                <a:gd name="T79" fmla="*/ 19 h 21"/>
                <a:gd name="T80" fmla="*/ 10 w 17"/>
                <a:gd name="T81" fmla="*/ 19 h 21"/>
                <a:gd name="T82" fmla="*/ 13 w 17"/>
                <a:gd name="T83" fmla="*/ 19 h 21"/>
                <a:gd name="T84" fmla="*/ 14 w 17"/>
                <a:gd name="T85" fmla="*/ 18 h 21"/>
                <a:gd name="T86" fmla="*/ 15 w 17"/>
                <a:gd name="T8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" h="21">
                  <a:moveTo>
                    <a:pt x="15" y="18"/>
                  </a:moveTo>
                  <a:cubicBezTo>
                    <a:pt x="15" y="18"/>
                    <a:pt x="16" y="18"/>
                    <a:pt x="16" y="18"/>
                  </a:cubicBezTo>
                  <a:cubicBezTo>
                    <a:pt x="17" y="19"/>
                    <a:pt x="16" y="19"/>
                    <a:pt x="16" y="20"/>
                  </a:cubicBezTo>
                  <a:cubicBezTo>
                    <a:pt x="16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3" y="21"/>
                    <a:pt x="12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9" y="21"/>
                    <a:pt x="9" y="21"/>
                    <a:pt x="8" y="21"/>
                  </a:cubicBezTo>
                  <a:cubicBezTo>
                    <a:pt x="7" y="21"/>
                    <a:pt x="7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3" y="19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2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5" y="2"/>
                    <a:pt x="5" y="1"/>
                    <a:pt x="6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6" y="2"/>
                    <a:pt x="17" y="3"/>
                    <a:pt x="16" y="3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3" y="15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9" y="19"/>
                    <a:pt x="10" y="19"/>
                    <a:pt x="10" y="19"/>
                  </a:cubicBezTo>
                  <a:cubicBezTo>
                    <a:pt x="11" y="19"/>
                    <a:pt x="11" y="19"/>
                    <a:pt x="12" y="19"/>
                  </a:cubicBezTo>
                  <a:cubicBezTo>
                    <a:pt x="12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252">
              <a:extLst>
                <a:ext uri="{FF2B5EF4-FFF2-40B4-BE49-F238E27FC236}">
                  <a16:creationId xmlns:a16="http://schemas.microsoft.com/office/drawing/2014/main" xmlns="" id="{9E40D6AA-60EC-44D2-BBC8-12472603B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5" y="5946776"/>
              <a:ext cx="95250" cy="4763"/>
            </a:xfrm>
            <a:custGeom>
              <a:avLst/>
              <a:gdLst>
                <a:gd name="T0" fmla="*/ 1 w 17"/>
                <a:gd name="T1" fmla="*/ 1 h 1"/>
                <a:gd name="T2" fmla="*/ 0 w 17"/>
                <a:gd name="T3" fmla="*/ 1 h 1"/>
                <a:gd name="T4" fmla="*/ 1 w 17"/>
                <a:gd name="T5" fmla="*/ 0 h 1"/>
                <a:gd name="T6" fmla="*/ 16 w 17"/>
                <a:gd name="T7" fmla="*/ 0 h 1"/>
                <a:gd name="T8" fmla="*/ 17 w 17"/>
                <a:gd name="T9" fmla="*/ 1 h 1"/>
                <a:gd name="T10" fmla="*/ 16 w 17"/>
                <a:gd name="T11" fmla="*/ 1 h 1"/>
                <a:gd name="T12" fmla="*/ 1 w 17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253">
              <a:extLst>
                <a:ext uri="{FF2B5EF4-FFF2-40B4-BE49-F238E27FC236}">
                  <a16:creationId xmlns:a16="http://schemas.microsoft.com/office/drawing/2014/main" xmlns="" id="{589624F8-52E4-4422-9143-E6D70533B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988" y="5818188"/>
              <a:ext cx="93662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254">
              <a:extLst>
                <a:ext uri="{FF2B5EF4-FFF2-40B4-BE49-F238E27FC236}">
                  <a16:creationId xmlns:a16="http://schemas.microsoft.com/office/drawing/2014/main" xmlns="" id="{54A7455B-1453-4A79-AEBF-F723367F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988" y="5846763"/>
              <a:ext cx="93662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255">
              <a:extLst>
                <a:ext uri="{FF2B5EF4-FFF2-40B4-BE49-F238E27FC236}">
                  <a16:creationId xmlns:a16="http://schemas.microsoft.com/office/drawing/2014/main" xmlns="" id="{4B549076-10CD-4B29-B24E-F612A7F76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988" y="5880101"/>
              <a:ext cx="93662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256">
              <a:extLst>
                <a:ext uri="{FF2B5EF4-FFF2-40B4-BE49-F238E27FC236}">
                  <a16:creationId xmlns:a16="http://schemas.microsoft.com/office/drawing/2014/main" xmlns="" id="{ED0C65C0-F7EA-4AB0-B38F-DF29E5165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988" y="5913438"/>
              <a:ext cx="93662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257">
              <a:extLst>
                <a:ext uri="{FF2B5EF4-FFF2-40B4-BE49-F238E27FC236}">
                  <a16:creationId xmlns:a16="http://schemas.microsoft.com/office/drawing/2014/main" xmlns="" id="{F8AF8A54-3CFE-48BB-B8B2-078C3F9F9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988" y="5946776"/>
              <a:ext cx="93662" cy="4763"/>
            </a:xfrm>
            <a:custGeom>
              <a:avLst/>
              <a:gdLst>
                <a:gd name="T0" fmla="*/ 1 w 17"/>
                <a:gd name="T1" fmla="*/ 1 h 1"/>
                <a:gd name="T2" fmla="*/ 0 w 17"/>
                <a:gd name="T3" fmla="*/ 1 h 1"/>
                <a:gd name="T4" fmla="*/ 1 w 17"/>
                <a:gd name="T5" fmla="*/ 0 h 1"/>
                <a:gd name="T6" fmla="*/ 16 w 17"/>
                <a:gd name="T7" fmla="*/ 0 h 1"/>
                <a:gd name="T8" fmla="*/ 17 w 17"/>
                <a:gd name="T9" fmla="*/ 1 h 1"/>
                <a:gd name="T10" fmla="*/ 16 w 17"/>
                <a:gd name="T11" fmla="*/ 1 h 1"/>
                <a:gd name="T12" fmla="*/ 1 w 17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258">
              <a:extLst>
                <a:ext uri="{FF2B5EF4-FFF2-40B4-BE49-F238E27FC236}">
                  <a16:creationId xmlns:a16="http://schemas.microsoft.com/office/drawing/2014/main" xmlns="" id="{E138616A-8578-488E-9D8A-971435A5B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5818188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259">
              <a:extLst>
                <a:ext uri="{FF2B5EF4-FFF2-40B4-BE49-F238E27FC236}">
                  <a16:creationId xmlns:a16="http://schemas.microsoft.com/office/drawing/2014/main" xmlns="" id="{09B87AC1-FD37-44FF-A7CA-27412503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5846763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260">
              <a:extLst>
                <a:ext uri="{FF2B5EF4-FFF2-40B4-BE49-F238E27FC236}">
                  <a16:creationId xmlns:a16="http://schemas.microsoft.com/office/drawing/2014/main" xmlns="" id="{908AEC40-41D5-42BB-BA4B-427616C1D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5880101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261">
              <a:extLst>
                <a:ext uri="{FF2B5EF4-FFF2-40B4-BE49-F238E27FC236}">
                  <a16:creationId xmlns:a16="http://schemas.microsoft.com/office/drawing/2014/main" xmlns="" id="{AF72F483-D008-4752-88D4-82790DB8D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5913438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262">
              <a:extLst>
                <a:ext uri="{FF2B5EF4-FFF2-40B4-BE49-F238E27FC236}">
                  <a16:creationId xmlns:a16="http://schemas.microsoft.com/office/drawing/2014/main" xmlns="" id="{1041E666-054D-42BC-9E68-07FAABEA2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5946776"/>
              <a:ext cx="95250" cy="4763"/>
            </a:xfrm>
            <a:custGeom>
              <a:avLst/>
              <a:gdLst>
                <a:gd name="T0" fmla="*/ 1 w 17"/>
                <a:gd name="T1" fmla="*/ 1 h 1"/>
                <a:gd name="T2" fmla="*/ 0 w 17"/>
                <a:gd name="T3" fmla="*/ 1 h 1"/>
                <a:gd name="T4" fmla="*/ 1 w 17"/>
                <a:gd name="T5" fmla="*/ 0 h 1"/>
                <a:gd name="T6" fmla="*/ 16 w 17"/>
                <a:gd name="T7" fmla="*/ 0 h 1"/>
                <a:gd name="T8" fmla="*/ 17 w 17"/>
                <a:gd name="T9" fmla="*/ 1 h 1"/>
                <a:gd name="T10" fmla="*/ 16 w 17"/>
                <a:gd name="T11" fmla="*/ 1 h 1"/>
                <a:gd name="T12" fmla="*/ 1 w 17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263">
              <a:extLst>
                <a:ext uri="{FF2B5EF4-FFF2-40B4-BE49-F238E27FC236}">
                  <a16:creationId xmlns:a16="http://schemas.microsoft.com/office/drawing/2014/main" xmlns="" id="{45DD5689-90EF-4DAE-BE10-952BF0BC1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5751513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264">
              <a:extLst>
                <a:ext uri="{FF2B5EF4-FFF2-40B4-BE49-F238E27FC236}">
                  <a16:creationId xmlns:a16="http://schemas.microsoft.com/office/drawing/2014/main" xmlns="" id="{A864CD03-E78D-4C8E-BB1C-16D852D8E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5784851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16 w 17"/>
                <a:gd name="T7" fmla="*/ 0 h 2"/>
                <a:gd name="T8" fmla="*/ 17 w 17"/>
                <a:gd name="T9" fmla="*/ 1 h 2"/>
                <a:gd name="T10" fmla="*/ 16 w 17"/>
                <a:gd name="T11" fmla="*/ 2 h 2"/>
                <a:gd name="T12" fmla="*/ 1 w 1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7" y="1"/>
                    <a:pt x="16" y="2"/>
                    <a:pt x="1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265">
              <a:extLst>
                <a:ext uri="{FF2B5EF4-FFF2-40B4-BE49-F238E27FC236}">
                  <a16:creationId xmlns:a16="http://schemas.microsoft.com/office/drawing/2014/main" xmlns="" id="{0A93BE1E-E184-4073-9E88-35A9565B9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3388" y="5646738"/>
              <a:ext cx="33337" cy="33338"/>
            </a:xfrm>
            <a:custGeom>
              <a:avLst/>
              <a:gdLst>
                <a:gd name="T0" fmla="*/ 2 w 6"/>
                <a:gd name="T1" fmla="*/ 5 h 6"/>
                <a:gd name="T2" fmla="*/ 1 w 6"/>
                <a:gd name="T3" fmla="*/ 6 h 6"/>
                <a:gd name="T4" fmla="*/ 0 w 6"/>
                <a:gd name="T5" fmla="*/ 5 h 6"/>
                <a:gd name="T6" fmla="*/ 0 w 6"/>
                <a:gd name="T7" fmla="*/ 4 h 6"/>
                <a:gd name="T8" fmla="*/ 0 w 6"/>
                <a:gd name="T9" fmla="*/ 4 h 6"/>
                <a:gd name="T10" fmla="*/ 0 w 6"/>
                <a:gd name="T11" fmla="*/ 3 h 6"/>
                <a:gd name="T12" fmla="*/ 0 w 6"/>
                <a:gd name="T13" fmla="*/ 3 h 6"/>
                <a:gd name="T14" fmla="*/ 1 w 6"/>
                <a:gd name="T15" fmla="*/ 2 h 6"/>
                <a:gd name="T16" fmla="*/ 1 w 6"/>
                <a:gd name="T17" fmla="*/ 2 h 6"/>
                <a:gd name="T18" fmla="*/ 1 w 6"/>
                <a:gd name="T19" fmla="*/ 2 h 6"/>
                <a:gd name="T20" fmla="*/ 2 w 6"/>
                <a:gd name="T21" fmla="*/ 2 h 6"/>
                <a:gd name="T22" fmla="*/ 2 w 6"/>
                <a:gd name="T23" fmla="*/ 1 h 6"/>
                <a:gd name="T24" fmla="*/ 2 w 6"/>
                <a:gd name="T25" fmla="*/ 1 h 6"/>
                <a:gd name="T26" fmla="*/ 3 w 6"/>
                <a:gd name="T27" fmla="*/ 0 h 6"/>
                <a:gd name="T28" fmla="*/ 3 w 6"/>
                <a:gd name="T29" fmla="*/ 0 h 6"/>
                <a:gd name="T30" fmla="*/ 4 w 6"/>
                <a:gd name="T31" fmla="*/ 0 h 6"/>
                <a:gd name="T32" fmla="*/ 4 w 6"/>
                <a:gd name="T33" fmla="*/ 0 h 6"/>
                <a:gd name="T34" fmla="*/ 5 w 6"/>
                <a:gd name="T35" fmla="*/ 0 h 6"/>
                <a:gd name="T36" fmla="*/ 6 w 6"/>
                <a:gd name="T37" fmla="*/ 1 h 6"/>
                <a:gd name="T38" fmla="*/ 5 w 6"/>
                <a:gd name="T39" fmla="*/ 2 h 6"/>
                <a:gd name="T40" fmla="*/ 4 w 6"/>
                <a:gd name="T41" fmla="*/ 2 h 6"/>
                <a:gd name="T42" fmla="*/ 4 w 6"/>
                <a:gd name="T43" fmla="*/ 2 h 6"/>
                <a:gd name="T44" fmla="*/ 4 w 6"/>
                <a:gd name="T45" fmla="*/ 2 h 6"/>
                <a:gd name="T46" fmla="*/ 4 w 6"/>
                <a:gd name="T47" fmla="*/ 2 h 6"/>
                <a:gd name="T48" fmla="*/ 4 w 6"/>
                <a:gd name="T49" fmla="*/ 2 h 6"/>
                <a:gd name="T50" fmla="*/ 3 w 6"/>
                <a:gd name="T51" fmla="*/ 2 h 6"/>
                <a:gd name="T52" fmla="*/ 3 w 6"/>
                <a:gd name="T53" fmla="*/ 3 h 6"/>
                <a:gd name="T54" fmla="*/ 3 w 6"/>
                <a:gd name="T55" fmla="*/ 3 h 6"/>
                <a:gd name="T56" fmla="*/ 2 w 6"/>
                <a:gd name="T57" fmla="*/ 3 h 6"/>
                <a:gd name="T58" fmla="*/ 2 w 6"/>
                <a:gd name="T59" fmla="*/ 3 h 6"/>
                <a:gd name="T60" fmla="*/ 2 w 6"/>
                <a:gd name="T61" fmla="*/ 4 h 6"/>
                <a:gd name="T62" fmla="*/ 2 w 6"/>
                <a:gd name="T63" fmla="*/ 4 h 6"/>
                <a:gd name="T64" fmla="*/ 2 w 6"/>
                <a:gd name="T65" fmla="*/ 4 h 6"/>
                <a:gd name="T66" fmla="*/ 2 w 6"/>
                <a:gd name="T67" fmla="*/ 4 h 6"/>
                <a:gd name="T68" fmla="*/ 2 w 6"/>
                <a:gd name="T69" fmla="*/ 4 h 6"/>
                <a:gd name="T70" fmla="*/ 2 w 6"/>
                <a:gd name="T7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" h="6">
                  <a:moveTo>
                    <a:pt x="2" y="5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266">
              <a:extLst>
                <a:ext uri="{FF2B5EF4-FFF2-40B4-BE49-F238E27FC236}">
                  <a16:creationId xmlns:a16="http://schemas.microsoft.com/office/drawing/2014/main" xmlns="" id="{E0E642C3-4F67-4EAF-B423-C9F1A7F4D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17838" y="5635626"/>
              <a:ext cx="79375" cy="77788"/>
            </a:xfrm>
            <a:custGeom>
              <a:avLst/>
              <a:gdLst>
                <a:gd name="T0" fmla="*/ 8 w 14"/>
                <a:gd name="T1" fmla="*/ 1 h 14"/>
                <a:gd name="T2" fmla="*/ 9 w 14"/>
                <a:gd name="T3" fmla="*/ 4 h 14"/>
                <a:gd name="T4" fmla="*/ 13 w 14"/>
                <a:gd name="T5" fmla="*/ 6 h 14"/>
                <a:gd name="T6" fmla="*/ 13 w 14"/>
                <a:gd name="T7" fmla="*/ 7 h 14"/>
                <a:gd name="T8" fmla="*/ 13 w 14"/>
                <a:gd name="T9" fmla="*/ 8 h 14"/>
                <a:gd name="T10" fmla="*/ 9 w 14"/>
                <a:gd name="T11" fmla="*/ 10 h 14"/>
                <a:gd name="T12" fmla="*/ 8 w 14"/>
                <a:gd name="T13" fmla="*/ 13 h 14"/>
                <a:gd name="T14" fmla="*/ 6 w 14"/>
                <a:gd name="T15" fmla="*/ 13 h 14"/>
                <a:gd name="T16" fmla="*/ 6 w 14"/>
                <a:gd name="T17" fmla="*/ 13 h 14"/>
                <a:gd name="T18" fmla="*/ 4 w 14"/>
                <a:gd name="T19" fmla="*/ 10 h 14"/>
                <a:gd name="T20" fmla="*/ 1 w 14"/>
                <a:gd name="T21" fmla="*/ 8 h 14"/>
                <a:gd name="T22" fmla="*/ 0 w 14"/>
                <a:gd name="T23" fmla="*/ 6 h 14"/>
                <a:gd name="T24" fmla="*/ 1 w 14"/>
                <a:gd name="T25" fmla="*/ 6 h 14"/>
                <a:gd name="T26" fmla="*/ 4 w 14"/>
                <a:gd name="T27" fmla="*/ 4 h 14"/>
                <a:gd name="T28" fmla="*/ 6 w 14"/>
                <a:gd name="T29" fmla="*/ 1 h 14"/>
                <a:gd name="T30" fmla="*/ 7 w 14"/>
                <a:gd name="T31" fmla="*/ 0 h 14"/>
                <a:gd name="T32" fmla="*/ 8 w 14"/>
                <a:gd name="T33" fmla="*/ 1 h 14"/>
                <a:gd name="T34" fmla="*/ 8 w 14"/>
                <a:gd name="T35" fmla="*/ 5 h 14"/>
                <a:gd name="T36" fmla="*/ 7 w 14"/>
                <a:gd name="T37" fmla="*/ 3 h 14"/>
                <a:gd name="T38" fmla="*/ 6 w 14"/>
                <a:gd name="T39" fmla="*/ 5 h 14"/>
                <a:gd name="T40" fmla="*/ 5 w 14"/>
                <a:gd name="T41" fmla="*/ 6 h 14"/>
                <a:gd name="T42" fmla="*/ 3 w 14"/>
                <a:gd name="T43" fmla="*/ 7 h 14"/>
                <a:gd name="T44" fmla="*/ 5 w 14"/>
                <a:gd name="T45" fmla="*/ 8 h 14"/>
                <a:gd name="T46" fmla="*/ 6 w 14"/>
                <a:gd name="T47" fmla="*/ 8 h 14"/>
                <a:gd name="T48" fmla="*/ 7 w 14"/>
                <a:gd name="T49" fmla="*/ 10 h 14"/>
                <a:gd name="T50" fmla="*/ 8 w 14"/>
                <a:gd name="T51" fmla="*/ 8 h 14"/>
                <a:gd name="T52" fmla="*/ 8 w 14"/>
                <a:gd name="T53" fmla="*/ 8 h 14"/>
                <a:gd name="T54" fmla="*/ 10 w 14"/>
                <a:gd name="T55" fmla="*/ 7 h 14"/>
                <a:gd name="T56" fmla="*/ 8 w 14"/>
                <a:gd name="T57" fmla="*/ 6 h 14"/>
                <a:gd name="T58" fmla="*/ 8 w 14"/>
                <a:gd name="T5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" h="14">
                  <a:moveTo>
                    <a:pt x="8" y="1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4" y="7"/>
                    <a:pt x="13" y="7"/>
                  </a:cubicBezTo>
                  <a:cubicBezTo>
                    <a:pt x="13" y="7"/>
                    <a:pt x="13" y="8"/>
                    <a:pt x="13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lose/>
                  <a:moveTo>
                    <a:pt x="8" y="5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xmlns="" id="{7AE60B1A-1933-4C88-ABAF-F751B1039D02}"/>
              </a:ext>
            </a:extLst>
          </p:cNvPr>
          <p:cNvGrpSpPr/>
          <p:nvPr/>
        </p:nvGrpSpPr>
        <p:grpSpPr>
          <a:xfrm>
            <a:off x="8277225" y="5083176"/>
            <a:ext cx="339724" cy="204788"/>
            <a:chOff x="8277225" y="5006976"/>
            <a:chExt cx="339724" cy="204788"/>
          </a:xfrm>
          <a:solidFill>
            <a:schemeClr val="tx1"/>
          </a:solidFill>
        </p:grpSpPr>
        <p:sp>
          <p:nvSpPr>
            <p:cNvPr id="274" name="Freeform 267">
              <a:extLst>
                <a:ext uri="{FF2B5EF4-FFF2-40B4-BE49-F238E27FC236}">
                  <a16:creationId xmlns:a16="http://schemas.microsoft.com/office/drawing/2014/main" xmlns="" id="{83B8F72C-15D7-4048-BF42-14B843DD4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7225" y="5073651"/>
              <a:ext cx="277812" cy="138113"/>
            </a:xfrm>
            <a:custGeom>
              <a:avLst/>
              <a:gdLst>
                <a:gd name="T0" fmla="*/ 0 w 50"/>
                <a:gd name="T1" fmla="*/ 24 h 25"/>
                <a:gd name="T2" fmla="*/ 0 w 50"/>
                <a:gd name="T3" fmla="*/ 24 h 25"/>
                <a:gd name="T4" fmla="*/ 0 w 50"/>
                <a:gd name="T5" fmla="*/ 1 h 25"/>
                <a:gd name="T6" fmla="*/ 1 w 50"/>
                <a:gd name="T7" fmla="*/ 0 h 25"/>
                <a:gd name="T8" fmla="*/ 1 w 50"/>
                <a:gd name="T9" fmla="*/ 0 h 25"/>
                <a:gd name="T10" fmla="*/ 49 w 50"/>
                <a:gd name="T11" fmla="*/ 0 h 25"/>
                <a:gd name="T12" fmla="*/ 50 w 50"/>
                <a:gd name="T13" fmla="*/ 1 h 25"/>
                <a:gd name="T14" fmla="*/ 50 w 50"/>
                <a:gd name="T15" fmla="*/ 1 h 25"/>
                <a:gd name="T16" fmla="*/ 50 w 50"/>
                <a:gd name="T17" fmla="*/ 24 h 25"/>
                <a:gd name="T18" fmla="*/ 49 w 50"/>
                <a:gd name="T19" fmla="*/ 25 h 25"/>
                <a:gd name="T20" fmla="*/ 49 w 50"/>
                <a:gd name="T21" fmla="*/ 25 h 25"/>
                <a:gd name="T22" fmla="*/ 1 w 50"/>
                <a:gd name="T23" fmla="*/ 25 h 25"/>
                <a:gd name="T24" fmla="*/ 0 w 50"/>
                <a:gd name="T25" fmla="*/ 24 h 25"/>
                <a:gd name="T26" fmla="*/ 2 w 50"/>
                <a:gd name="T27" fmla="*/ 1 h 25"/>
                <a:gd name="T28" fmla="*/ 2 w 50"/>
                <a:gd name="T29" fmla="*/ 23 h 25"/>
                <a:gd name="T30" fmla="*/ 48 w 50"/>
                <a:gd name="T31" fmla="*/ 23 h 25"/>
                <a:gd name="T32" fmla="*/ 48 w 50"/>
                <a:gd name="T33" fmla="*/ 1 h 25"/>
                <a:gd name="T34" fmla="*/ 2 w 50"/>
                <a:gd name="T3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25">
                  <a:moveTo>
                    <a:pt x="0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50" y="0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49" y="25"/>
                    <a:pt x="49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4"/>
                    <a:pt x="0" y="24"/>
                  </a:cubicBezTo>
                  <a:close/>
                  <a:moveTo>
                    <a:pt x="2" y="1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1"/>
                    <a:pt x="48" y="1"/>
                    <a:pt x="48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268">
              <a:extLst>
                <a:ext uri="{FF2B5EF4-FFF2-40B4-BE49-F238E27FC236}">
                  <a16:creationId xmlns:a16="http://schemas.microsoft.com/office/drawing/2014/main" xmlns="" id="{EAE4492B-2BB7-4317-89BC-AEDE43EB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9450" y="5051426"/>
              <a:ext cx="277812" cy="138113"/>
            </a:xfrm>
            <a:custGeom>
              <a:avLst/>
              <a:gdLst>
                <a:gd name="T0" fmla="*/ 1 w 50"/>
                <a:gd name="T1" fmla="*/ 2 h 25"/>
                <a:gd name="T2" fmla="*/ 0 w 50"/>
                <a:gd name="T3" fmla="*/ 1 h 25"/>
                <a:gd name="T4" fmla="*/ 1 w 50"/>
                <a:gd name="T5" fmla="*/ 0 h 25"/>
                <a:gd name="T6" fmla="*/ 49 w 50"/>
                <a:gd name="T7" fmla="*/ 0 h 25"/>
                <a:gd name="T8" fmla="*/ 50 w 50"/>
                <a:gd name="T9" fmla="*/ 1 h 25"/>
                <a:gd name="T10" fmla="*/ 50 w 50"/>
                <a:gd name="T11" fmla="*/ 1 h 25"/>
                <a:gd name="T12" fmla="*/ 50 w 50"/>
                <a:gd name="T13" fmla="*/ 24 h 25"/>
                <a:gd name="T14" fmla="*/ 49 w 50"/>
                <a:gd name="T15" fmla="*/ 25 h 25"/>
                <a:gd name="T16" fmla="*/ 48 w 50"/>
                <a:gd name="T17" fmla="*/ 24 h 25"/>
                <a:gd name="T18" fmla="*/ 48 w 50"/>
                <a:gd name="T19" fmla="*/ 2 h 25"/>
                <a:gd name="T20" fmla="*/ 1 w 50"/>
                <a:gd name="T21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5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50" y="0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49" y="25"/>
                    <a:pt x="49" y="25"/>
                  </a:cubicBezTo>
                  <a:cubicBezTo>
                    <a:pt x="48" y="25"/>
                    <a:pt x="48" y="24"/>
                    <a:pt x="48" y="24"/>
                  </a:cubicBezTo>
                  <a:cubicBezTo>
                    <a:pt x="48" y="2"/>
                    <a:pt x="48" y="2"/>
                    <a:pt x="4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269">
              <a:extLst>
                <a:ext uri="{FF2B5EF4-FFF2-40B4-BE49-F238E27FC236}">
                  <a16:creationId xmlns:a16="http://schemas.microsoft.com/office/drawing/2014/main" xmlns="" id="{7D4A89E0-6080-4E7A-B35A-F57B9B34D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1675" y="5029201"/>
              <a:ext cx="273050" cy="138113"/>
            </a:xfrm>
            <a:custGeom>
              <a:avLst/>
              <a:gdLst>
                <a:gd name="T0" fmla="*/ 0 w 49"/>
                <a:gd name="T1" fmla="*/ 2 h 25"/>
                <a:gd name="T2" fmla="*/ 0 w 49"/>
                <a:gd name="T3" fmla="*/ 1 h 25"/>
                <a:gd name="T4" fmla="*/ 0 w 49"/>
                <a:gd name="T5" fmla="*/ 0 h 25"/>
                <a:gd name="T6" fmla="*/ 48 w 49"/>
                <a:gd name="T7" fmla="*/ 0 h 25"/>
                <a:gd name="T8" fmla="*/ 49 w 49"/>
                <a:gd name="T9" fmla="*/ 1 h 25"/>
                <a:gd name="T10" fmla="*/ 49 w 49"/>
                <a:gd name="T11" fmla="*/ 1 h 25"/>
                <a:gd name="T12" fmla="*/ 49 w 49"/>
                <a:gd name="T13" fmla="*/ 24 h 25"/>
                <a:gd name="T14" fmla="*/ 48 w 49"/>
                <a:gd name="T15" fmla="*/ 25 h 25"/>
                <a:gd name="T16" fmla="*/ 48 w 49"/>
                <a:gd name="T17" fmla="*/ 24 h 25"/>
                <a:gd name="T18" fmla="*/ 48 w 49"/>
                <a:gd name="T19" fmla="*/ 2 h 25"/>
                <a:gd name="T20" fmla="*/ 0 w 49"/>
                <a:gd name="T21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5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5"/>
                    <a:pt x="48" y="25"/>
                  </a:cubicBezTo>
                  <a:cubicBezTo>
                    <a:pt x="48" y="25"/>
                    <a:pt x="48" y="24"/>
                    <a:pt x="48" y="24"/>
                  </a:cubicBezTo>
                  <a:cubicBezTo>
                    <a:pt x="48" y="2"/>
                    <a:pt x="48" y="2"/>
                    <a:pt x="48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270">
              <a:extLst>
                <a:ext uri="{FF2B5EF4-FFF2-40B4-BE49-F238E27FC236}">
                  <a16:creationId xmlns:a16="http://schemas.microsoft.com/office/drawing/2014/main" xmlns="" id="{B7A6D5BF-93F0-41C6-94E2-F33A03546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7" y="5006976"/>
              <a:ext cx="277812" cy="138113"/>
            </a:xfrm>
            <a:custGeom>
              <a:avLst/>
              <a:gdLst>
                <a:gd name="T0" fmla="*/ 1 w 50"/>
                <a:gd name="T1" fmla="*/ 2 h 25"/>
                <a:gd name="T2" fmla="*/ 0 w 50"/>
                <a:gd name="T3" fmla="*/ 1 h 25"/>
                <a:gd name="T4" fmla="*/ 1 w 50"/>
                <a:gd name="T5" fmla="*/ 0 h 25"/>
                <a:gd name="T6" fmla="*/ 49 w 50"/>
                <a:gd name="T7" fmla="*/ 0 h 25"/>
                <a:gd name="T8" fmla="*/ 50 w 50"/>
                <a:gd name="T9" fmla="*/ 1 h 25"/>
                <a:gd name="T10" fmla="*/ 50 w 50"/>
                <a:gd name="T11" fmla="*/ 1 h 25"/>
                <a:gd name="T12" fmla="*/ 50 w 50"/>
                <a:gd name="T13" fmla="*/ 24 h 25"/>
                <a:gd name="T14" fmla="*/ 49 w 50"/>
                <a:gd name="T15" fmla="*/ 25 h 25"/>
                <a:gd name="T16" fmla="*/ 48 w 50"/>
                <a:gd name="T17" fmla="*/ 24 h 25"/>
                <a:gd name="T18" fmla="*/ 48 w 50"/>
                <a:gd name="T19" fmla="*/ 2 h 25"/>
                <a:gd name="T20" fmla="*/ 1 w 50"/>
                <a:gd name="T21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5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5"/>
                    <a:pt x="50" y="25"/>
                    <a:pt x="49" y="25"/>
                  </a:cubicBezTo>
                  <a:cubicBezTo>
                    <a:pt x="49" y="25"/>
                    <a:pt x="48" y="25"/>
                    <a:pt x="48" y="24"/>
                  </a:cubicBezTo>
                  <a:cubicBezTo>
                    <a:pt x="48" y="2"/>
                    <a:pt x="48" y="2"/>
                    <a:pt x="4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271">
              <a:extLst>
                <a:ext uri="{FF2B5EF4-FFF2-40B4-BE49-F238E27FC236}">
                  <a16:creationId xmlns:a16="http://schemas.microsoft.com/office/drawing/2014/main" xmlns="" id="{E0A7C43A-2F47-4B13-A34D-FA792543F2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2" y="5122863"/>
              <a:ext cx="28575" cy="33338"/>
            </a:xfrm>
            <a:custGeom>
              <a:avLst/>
              <a:gdLst>
                <a:gd name="T0" fmla="*/ 2 w 5"/>
                <a:gd name="T1" fmla="*/ 6 h 6"/>
                <a:gd name="T2" fmla="*/ 0 w 5"/>
                <a:gd name="T3" fmla="*/ 5 h 6"/>
                <a:gd name="T4" fmla="*/ 0 w 5"/>
                <a:gd name="T5" fmla="*/ 3 h 6"/>
                <a:gd name="T6" fmla="*/ 0 w 5"/>
                <a:gd name="T7" fmla="*/ 1 h 6"/>
                <a:gd name="T8" fmla="*/ 2 w 5"/>
                <a:gd name="T9" fmla="*/ 0 h 6"/>
                <a:gd name="T10" fmla="*/ 4 w 5"/>
                <a:gd name="T11" fmla="*/ 1 h 6"/>
                <a:gd name="T12" fmla="*/ 4 w 5"/>
                <a:gd name="T13" fmla="*/ 1 h 6"/>
                <a:gd name="T14" fmla="*/ 5 w 5"/>
                <a:gd name="T15" fmla="*/ 1 h 6"/>
                <a:gd name="T16" fmla="*/ 5 w 5"/>
                <a:gd name="T17" fmla="*/ 1 h 6"/>
                <a:gd name="T18" fmla="*/ 5 w 5"/>
                <a:gd name="T19" fmla="*/ 3 h 6"/>
                <a:gd name="T20" fmla="*/ 4 w 5"/>
                <a:gd name="T21" fmla="*/ 5 h 6"/>
                <a:gd name="T22" fmla="*/ 4 w 5"/>
                <a:gd name="T23" fmla="*/ 5 h 6"/>
                <a:gd name="T24" fmla="*/ 2 w 5"/>
                <a:gd name="T25" fmla="*/ 6 h 6"/>
                <a:gd name="T26" fmla="*/ 2 w 5"/>
                <a:gd name="T27" fmla="*/ 4 h 6"/>
                <a:gd name="T28" fmla="*/ 2 w 5"/>
                <a:gd name="T29" fmla="*/ 4 h 6"/>
                <a:gd name="T30" fmla="*/ 3 w 5"/>
                <a:gd name="T31" fmla="*/ 4 h 6"/>
                <a:gd name="T32" fmla="*/ 3 w 5"/>
                <a:gd name="T33" fmla="*/ 4 h 6"/>
                <a:gd name="T34" fmla="*/ 3 w 5"/>
                <a:gd name="T35" fmla="*/ 3 h 6"/>
                <a:gd name="T36" fmla="*/ 3 w 5"/>
                <a:gd name="T37" fmla="*/ 2 h 6"/>
                <a:gd name="T38" fmla="*/ 3 w 5"/>
                <a:gd name="T39" fmla="*/ 2 h 6"/>
                <a:gd name="T40" fmla="*/ 2 w 5"/>
                <a:gd name="T41" fmla="*/ 2 h 6"/>
                <a:gd name="T42" fmla="*/ 2 w 5"/>
                <a:gd name="T43" fmla="*/ 2 h 6"/>
                <a:gd name="T44" fmla="*/ 2 w 5"/>
                <a:gd name="T45" fmla="*/ 3 h 6"/>
                <a:gd name="T46" fmla="*/ 2 w 5"/>
                <a:gd name="T4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cubicBezTo>
                    <a:pt x="2" y="6"/>
                    <a:pt x="1" y="6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272">
              <a:extLst>
                <a:ext uri="{FF2B5EF4-FFF2-40B4-BE49-F238E27FC236}">
                  <a16:creationId xmlns:a16="http://schemas.microsoft.com/office/drawing/2014/main" xmlns="" id="{C4478DA9-EA59-4CC0-9FD1-B57D53BFAF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8362" y="5122863"/>
              <a:ext cx="33337" cy="33338"/>
            </a:xfrm>
            <a:custGeom>
              <a:avLst/>
              <a:gdLst>
                <a:gd name="T0" fmla="*/ 3 w 6"/>
                <a:gd name="T1" fmla="*/ 6 h 6"/>
                <a:gd name="T2" fmla="*/ 1 w 6"/>
                <a:gd name="T3" fmla="*/ 5 h 6"/>
                <a:gd name="T4" fmla="*/ 1 w 6"/>
                <a:gd name="T5" fmla="*/ 5 h 6"/>
                <a:gd name="T6" fmla="*/ 1 w 6"/>
                <a:gd name="T7" fmla="*/ 5 h 6"/>
                <a:gd name="T8" fmla="*/ 0 w 6"/>
                <a:gd name="T9" fmla="*/ 3 h 6"/>
                <a:gd name="T10" fmla="*/ 1 w 6"/>
                <a:gd name="T11" fmla="*/ 1 h 6"/>
                <a:gd name="T12" fmla="*/ 1 w 6"/>
                <a:gd name="T13" fmla="*/ 1 h 6"/>
                <a:gd name="T14" fmla="*/ 1 w 6"/>
                <a:gd name="T15" fmla="*/ 1 h 6"/>
                <a:gd name="T16" fmla="*/ 1 w 6"/>
                <a:gd name="T17" fmla="*/ 1 h 6"/>
                <a:gd name="T18" fmla="*/ 3 w 6"/>
                <a:gd name="T19" fmla="*/ 0 h 6"/>
                <a:gd name="T20" fmla="*/ 5 w 6"/>
                <a:gd name="T21" fmla="*/ 1 h 6"/>
                <a:gd name="T22" fmla="*/ 5 w 6"/>
                <a:gd name="T23" fmla="*/ 1 h 6"/>
                <a:gd name="T24" fmla="*/ 5 w 6"/>
                <a:gd name="T25" fmla="*/ 1 h 6"/>
                <a:gd name="T26" fmla="*/ 5 w 6"/>
                <a:gd name="T27" fmla="*/ 1 h 6"/>
                <a:gd name="T28" fmla="*/ 6 w 6"/>
                <a:gd name="T29" fmla="*/ 3 h 6"/>
                <a:gd name="T30" fmla="*/ 5 w 6"/>
                <a:gd name="T31" fmla="*/ 5 h 6"/>
                <a:gd name="T32" fmla="*/ 5 w 6"/>
                <a:gd name="T33" fmla="*/ 5 h 6"/>
                <a:gd name="T34" fmla="*/ 3 w 6"/>
                <a:gd name="T35" fmla="*/ 6 h 6"/>
                <a:gd name="T36" fmla="*/ 2 w 6"/>
                <a:gd name="T37" fmla="*/ 4 h 6"/>
                <a:gd name="T38" fmla="*/ 3 w 6"/>
                <a:gd name="T39" fmla="*/ 4 h 6"/>
                <a:gd name="T40" fmla="*/ 4 w 6"/>
                <a:gd name="T41" fmla="*/ 4 h 6"/>
                <a:gd name="T42" fmla="*/ 4 w 6"/>
                <a:gd name="T43" fmla="*/ 4 h 6"/>
                <a:gd name="T44" fmla="*/ 4 w 6"/>
                <a:gd name="T45" fmla="*/ 3 h 6"/>
                <a:gd name="T46" fmla="*/ 4 w 6"/>
                <a:gd name="T47" fmla="*/ 2 h 6"/>
                <a:gd name="T48" fmla="*/ 4 w 6"/>
                <a:gd name="T49" fmla="*/ 2 h 6"/>
                <a:gd name="T50" fmla="*/ 3 w 6"/>
                <a:gd name="T51" fmla="*/ 2 h 6"/>
                <a:gd name="T52" fmla="*/ 2 w 6"/>
                <a:gd name="T53" fmla="*/ 2 h 6"/>
                <a:gd name="T54" fmla="*/ 2 w 6"/>
                <a:gd name="T55" fmla="*/ 2 h 6"/>
                <a:gd name="T56" fmla="*/ 2 w 6"/>
                <a:gd name="T57" fmla="*/ 3 h 6"/>
                <a:gd name="T58" fmla="*/ 2 w 6"/>
                <a:gd name="T5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2" y="6"/>
                    <a:pt x="2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3" y="6"/>
                  </a:cubicBezTo>
                  <a:close/>
                  <a:moveTo>
                    <a:pt x="2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273">
              <a:extLst>
                <a:ext uri="{FF2B5EF4-FFF2-40B4-BE49-F238E27FC236}">
                  <a16:creationId xmlns:a16="http://schemas.microsoft.com/office/drawing/2014/main" xmlns="" id="{697DEF20-8ECC-41BF-B383-F72C67903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5825" y="5073651"/>
              <a:ext cx="49212" cy="44450"/>
            </a:xfrm>
            <a:custGeom>
              <a:avLst/>
              <a:gdLst>
                <a:gd name="T0" fmla="*/ 0 w 9"/>
                <a:gd name="T1" fmla="*/ 1 h 8"/>
                <a:gd name="T2" fmla="*/ 1 w 9"/>
                <a:gd name="T3" fmla="*/ 0 h 8"/>
                <a:gd name="T4" fmla="*/ 2 w 9"/>
                <a:gd name="T5" fmla="*/ 1 h 8"/>
                <a:gd name="T6" fmla="*/ 4 w 9"/>
                <a:gd name="T7" fmla="*/ 5 h 8"/>
                <a:gd name="T8" fmla="*/ 8 w 9"/>
                <a:gd name="T9" fmla="*/ 6 h 8"/>
                <a:gd name="T10" fmla="*/ 9 w 9"/>
                <a:gd name="T11" fmla="*/ 7 h 8"/>
                <a:gd name="T12" fmla="*/ 8 w 9"/>
                <a:gd name="T13" fmla="*/ 8 h 8"/>
                <a:gd name="T14" fmla="*/ 2 w 9"/>
                <a:gd name="T15" fmla="*/ 6 h 8"/>
                <a:gd name="T16" fmla="*/ 2 w 9"/>
                <a:gd name="T17" fmla="*/ 6 h 8"/>
                <a:gd name="T18" fmla="*/ 0 w 9"/>
                <a:gd name="T1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2"/>
                    <a:pt x="2" y="4"/>
                    <a:pt x="4" y="5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6" y="8"/>
                    <a:pt x="4" y="8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274">
              <a:extLst>
                <a:ext uri="{FF2B5EF4-FFF2-40B4-BE49-F238E27FC236}">
                  <a16:creationId xmlns:a16="http://schemas.microsoft.com/office/drawing/2014/main" xmlns="" id="{6909F1E3-5E2B-4FB7-990F-4824CC735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5" y="5073651"/>
              <a:ext cx="50800" cy="44450"/>
            </a:xfrm>
            <a:custGeom>
              <a:avLst/>
              <a:gdLst>
                <a:gd name="T0" fmla="*/ 7 w 9"/>
                <a:gd name="T1" fmla="*/ 1 h 8"/>
                <a:gd name="T2" fmla="*/ 8 w 9"/>
                <a:gd name="T3" fmla="*/ 0 h 8"/>
                <a:gd name="T4" fmla="*/ 9 w 9"/>
                <a:gd name="T5" fmla="*/ 1 h 8"/>
                <a:gd name="T6" fmla="*/ 6 w 9"/>
                <a:gd name="T7" fmla="*/ 6 h 8"/>
                <a:gd name="T8" fmla="*/ 6 w 9"/>
                <a:gd name="T9" fmla="*/ 6 h 8"/>
                <a:gd name="T10" fmla="*/ 1 w 9"/>
                <a:gd name="T11" fmla="*/ 8 h 8"/>
                <a:gd name="T12" fmla="*/ 0 w 9"/>
                <a:gd name="T13" fmla="*/ 7 h 8"/>
                <a:gd name="T14" fmla="*/ 1 w 9"/>
                <a:gd name="T15" fmla="*/ 6 h 8"/>
                <a:gd name="T16" fmla="*/ 5 w 9"/>
                <a:gd name="T17" fmla="*/ 5 h 8"/>
                <a:gd name="T18" fmla="*/ 5 w 9"/>
                <a:gd name="T19" fmla="*/ 5 h 8"/>
                <a:gd name="T20" fmla="*/ 7 w 9"/>
                <a:gd name="T2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cubicBezTo>
                    <a:pt x="7" y="0"/>
                    <a:pt x="7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3"/>
                    <a:pt x="8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8"/>
                    <a:pt x="3" y="8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6"/>
                    <a:pt x="4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7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275">
              <a:extLst>
                <a:ext uri="{FF2B5EF4-FFF2-40B4-BE49-F238E27FC236}">
                  <a16:creationId xmlns:a16="http://schemas.microsoft.com/office/drawing/2014/main" xmlns="" id="{17FB8A5E-CFAC-4BDC-8FF7-73863C7BA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5825" y="5162551"/>
              <a:ext cx="49212" cy="49213"/>
            </a:xfrm>
            <a:custGeom>
              <a:avLst/>
              <a:gdLst>
                <a:gd name="T0" fmla="*/ 2 w 9"/>
                <a:gd name="T1" fmla="*/ 8 h 9"/>
                <a:gd name="T2" fmla="*/ 1 w 9"/>
                <a:gd name="T3" fmla="*/ 9 h 9"/>
                <a:gd name="T4" fmla="*/ 0 w 9"/>
                <a:gd name="T5" fmla="*/ 8 h 9"/>
                <a:gd name="T6" fmla="*/ 2 w 9"/>
                <a:gd name="T7" fmla="*/ 2 h 9"/>
                <a:gd name="T8" fmla="*/ 2 w 9"/>
                <a:gd name="T9" fmla="*/ 2 h 9"/>
                <a:gd name="T10" fmla="*/ 8 w 9"/>
                <a:gd name="T11" fmla="*/ 0 h 9"/>
                <a:gd name="T12" fmla="*/ 9 w 9"/>
                <a:gd name="T13" fmla="*/ 1 h 9"/>
                <a:gd name="T14" fmla="*/ 8 w 9"/>
                <a:gd name="T15" fmla="*/ 2 h 9"/>
                <a:gd name="T16" fmla="*/ 4 w 9"/>
                <a:gd name="T17" fmla="*/ 3 h 9"/>
                <a:gd name="T18" fmla="*/ 4 w 9"/>
                <a:gd name="T19" fmla="*/ 3 h 9"/>
                <a:gd name="T20" fmla="*/ 2 w 9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9">
                  <a:moveTo>
                    <a:pt x="2" y="8"/>
                  </a:moveTo>
                  <a:cubicBezTo>
                    <a:pt x="2" y="8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4"/>
                    <a:pt x="2" y="6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276">
              <a:extLst>
                <a:ext uri="{FF2B5EF4-FFF2-40B4-BE49-F238E27FC236}">
                  <a16:creationId xmlns:a16="http://schemas.microsoft.com/office/drawing/2014/main" xmlns="" id="{4F7D69CF-4A26-44E8-89F6-FD725CF25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5" y="5162551"/>
              <a:ext cx="50800" cy="49213"/>
            </a:xfrm>
            <a:custGeom>
              <a:avLst/>
              <a:gdLst>
                <a:gd name="T0" fmla="*/ 9 w 9"/>
                <a:gd name="T1" fmla="*/ 8 h 9"/>
                <a:gd name="T2" fmla="*/ 8 w 9"/>
                <a:gd name="T3" fmla="*/ 9 h 9"/>
                <a:gd name="T4" fmla="*/ 7 w 9"/>
                <a:gd name="T5" fmla="*/ 8 h 9"/>
                <a:gd name="T6" fmla="*/ 5 w 9"/>
                <a:gd name="T7" fmla="*/ 3 h 9"/>
                <a:gd name="T8" fmla="*/ 5 w 9"/>
                <a:gd name="T9" fmla="*/ 3 h 9"/>
                <a:gd name="T10" fmla="*/ 1 w 9"/>
                <a:gd name="T11" fmla="*/ 2 h 9"/>
                <a:gd name="T12" fmla="*/ 0 w 9"/>
                <a:gd name="T13" fmla="*/ 1 h 9"/>
                <a:gd name="T14" fmla="*/ 1 w 9"/>
                <a:gd name="T15" fmla="*/ 0 h 9"/>
                <a:gd name="T16" fmla="*/ 6 w 9"/>
                <a:gd name="T17" fmla="*/ 2 h 9"/>
                <a:gd name="T18" fmla="*/ 6 w 9"/>
                <a:gd name="T19" fmla="*/ 2 h 9"/>
                <a:gd name="T20" fmla="*/ 9 w 9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cubicBezTo>
                    <a:pt x="9" y="8"/>
                    <a:pt x="8" y="9"/>
                    <a:pt x="8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6"/>
                    <a:pt x="6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3"/>
                    <a:pt x="9" y="5"/>
                    <a:pt x="9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277">
              <a:extLst>
                <a:ext uri="{FF2B5EF4-FFF2-40B4-BE49-F238E27FC236}">
                  <a16:creationId xmlns:a16="http://schemas.microsoft.com/office/drawing/2014/main" xmlns="" id="{A675F179-3640-443E-B37C-76704054A3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8350" y="5095876"/>
              <a:ext cx="50800" cy="49213"/>
            </a:xfrm>
            <a:custGeom>
              <a:avLst/>
              <a:gdLst>
                <a:gd name="T0" fmla="*/ 5 w 9"/>
                <a:gd name="T1" fmla="*/ 2 h 9"/>
                <a:gd name="T2" fmla="*/ 3 w 9"/>
                <a:gd name="T3" fmla="*/ 3 h 9"/>
                <a:gd name="T4" fmla="*/ 3 w 9"/>
                <a:gd name="T5" fmla="*/ 3 h 9"/>
                <a:gd name="T6" fmla="*/ 2 w 9"/>
                <a:gd name="T7" fmla="*/ 4 h 9"/>
                <a:gd name="T8" fmla="*/ 3 w 9"/>
                <a:gd name="T9" fmla="*/ 6 h 9"/>
                <a:gd name="T10" fmla="*/ 3 w 9"/>
                <a:gd name="T11" fmla="*/ 6 h 9"/>
                <a:gd name="T12" fmla="*/ 3 w 9"/>
                <a:gd name="T13" fmla="*/ 6 h 9"/>
                <a:gd name="T14" fmla="*/ 5 w 9"/>
                <a:gd name="T15" fmla="*/ 7 h 9"/>
                <a:gd name="T16" fmla="*/ 7 w 9"/>
                <a:gd name="T17" fmla="*/ 6 h 9"/>
                <a:gd name="T18" fmla="*/ 7 w 9"/>
                <a:gd name="T19" fmla="*/ 6 h 9"/>
                <a:gd name="T20" fmla="*/ 7 w 9"/>
                <a:gd name="T21" fmla="*/ 4 h 9"/>
                <a:gd name="T22" fmla="*/ 7 w 9"/>
                <a:gd name="T23" fmla="*/ 3 h 9"/>
                <a:gd name="T24" fmla="*/ 7 w 9"/>
                <a:gd name="T25" fmla="*/ 3 h 9"/>
                <a:gd name="T26" fmla="*/ 5 w 9"/>
                <a:gd name="T27" fmla="*/ 2 h 9"/>
                <a:gd name="T28" fmla="*/ 2 w 9"/>
                <a:gd name="T29" fmla="*/ 1 h 9"/>
                <a:gd name="T30" fmla="*/ 5 w 9"/>
                <a:gd name="T31" fmla="*/ 0 h 9"/>
                <a:gd name="T32" fmla="*/ 8 w 9"/>
                <a:gd name="T33" fmla="*/ 1 h 9"/>
                <a:gd name="T34" fmla="*/ 8 w 9"/>
                <a:gd name="T35" fmla="*/ 1 h 9"/>
                <a:gd name="T36" fmla="*/ 9 w 9"/>
                <a:gd name="T37" fmla="*/ 4 h 9"/>
                <a:gd name="T38" fmla="*/ 8 w 9"/>
                <a:gd name="T39" fmla="*/ 8 h 9"/>
                <a:gd name="T40" fmla="*/ 8 w 9"/>
                <a:gd name="T41" fmla="*/ 8 h 9"/>
                <a:gd name="T42" fmla="*/ 5 w 9"/>
                <a:gd name="T43" fmla="*/ 9 h 9"/>
                <a:gd name="T44" fmla="*/ 2 w 9"/>
                <a:gd name="T45" fmla="*/ 8 h 9"/>
                <a:gd name="T46" fmla="*/ 2 w 9"/>
                <a:gd name="T47" fmla="*/ 8 h 9"/>
                <a:gd name="T48" fmla="*/ 0 w 9"/>
                <a:gd name="T49" fmla="*/ 4 h 9"/>
                <a:gd name="T50" fmla="*/ 1 w 9"/>
                <a:gd name="T51" fmla="*/ 1 h 9"/>
                <a:gd name="T52" fmla="*/ 2 w 9"/>
                <a:gd name="T5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" h="9">
                  <a:moveTo>
                    <a:pt x="5" y="2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4" y="7"/>
                    <a:pt x="5" y="7"/>
                  </a:cubicBezTo>
                  <a:cubicBezTo>
                    <a:pt x="6" y="7"/>
                    <a:pt x="6" y="7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lose/>
                  <a:moveTo>
                    <a:pt x="2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3"/>
                    <a:pt x="9" y="4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9"/>
                    <a:pt x="5" y="9"/>
                  </a:cubicBezTo>
                  <a:cubicBezTo>
                    <a:pt x="4" y="9"/>
                    <a:pt x="2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278">
              <a:extLst>
                <a:ext uri="{FF2B5EF4-FFF2-40B4-BE49-F238E27FC236}">
                  <a16:creationId xmlns:a16="http://schemas.microsoft.com/office/drawing/2014/main" xmlns="" id="{9AC8EC4C-F93A-4D7B-A373-F3C5BE36B6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2475" y="5145088"/>
              <a:ext cx="88900" cy="44450"/>
            </a:xfrm>
            <a:custGeom>
              <a:avLst/>
              <a:gdLst>
                <a:gd name="T0" fmla="*/ 3 w 16"/>
                <a:gd name="T1" fmla="*/ 2 h 8"/>
                <a:gd name="T2" fmla="*/ 3 w 16"/>
                <a:gd name="T3" fmla="*/ 3 h 8"/>
                <a:gd name="T4" fmla="*/ 3 w 16"/>
                <a:gd name="T5" fmla="*/ 3 h 8"/>
                <a:gd name="T6" fmla="*/ 2 w 16"/>
                <a:gd name="T7" fmla="*/ 4 h 8"/>
                <a:gd name="T8" fmla="*/ 4 w 16"/>
                <a:gd name="T9" fmla="*/ 6 h 8"/>
                <a:gd name="T10" fmla="*/ 8 w 16"/>
                <a:gd name="T11" fmla="*/ 6 h 8"/>
                <a:gd name="T12" fmla="*/ 11 w 16"/>
                <a:gd name="T13" fmla="*/ 6 h 8"/>
                <a:gd name="T14" fmla="*/ 14 w 16"/>
                <a:gd name="T15" fmla="*/ 4 h 8"/>
                <a:gd name="T16" fmla="*/ 13 w 16"/>
                <a:gd name="T17" fmla="*/ 3 h 8"/>
                <a:gd name="T18" fmla="*/ 13 w 16"/>
                <a:gd name="T19" fmla="*/ 3 h 8"/>
                <a:gd name="T20" fmla="*/ 12 w 16"/>
                <a:gd name="T21" fmla="*/ 2 h 8"/>
                <a:gd name="T22" fmla="*/ 11 w 16"/>
                <a:gd name="T23" fmla="*/ 3 h 8"/>
                <a:gd name="T24" fmla="*/ 8 w 16"/>
                <a:gd name="T25" fmla="*/ 4 h 8"/>
                <a:gd name="T26" fmla="*/ 5 w 16"/>
                <a:gd name="T27" fmla="*/ 3 h 8"/>
                <a:gd name="T28" fmla="*/ 3 w 16"/>
                <a:gd name="T29" fmla="*/ 2 h 8"/>
                <a:gd name="T30" fmla="*/ 1 w 16"/>
                <a:gd name="T31" fmla="*/ 2 h 8"/>
                <a:gd name="T32" fmla="*/ 2 w 16"/>
                <a:gd name="T33" fmla="*/ 0 h 8"/>
                <a:gd name="T34" fmla="*/ 4 w 16"/>
                <a:gd name="T35" fmla="*/ 0 h 8"/>
                <a:gd name="T36" fmla="*/ 6 w 16"/>
                <a:gd name="T37" fmla="*/ 1 h 8"/>
                <a:gd name="T38" fmla="*/ 8 w 16"/>
                <a:gd name="T39" fmla="*/ 2 h 8"/>
                <a:gd name="T40" fmla="*/ 10 w 16"/>
                <a:gd name="T41" fmla="*/ 1 h 8"/>
                <a:gd name="T42" fmla="*/ 12 w 16"/>
                <a:gd name="T43" fmla="*/ 0 h 8"/>
                <a:gd name="T44" fmla="*/ 13 w 16"/>
                <a:gd name="T45" fmla="*/ 0 h 8"/>
                <a:gd name="T46" fmla="*/ 15 w 16"/>
                <a:gd name="T47" fmla="*/ 2 h 8"/>
                <a:gd name="T48" fmla="*/ 15 w 16"/>
                <a:gd name="T49" fmla="*/ 2 h 8"/>
                <a:gd name="T50" fmla="*/ 15 w 16"/>
                <a:gd name="T51" fmla="*/ 2 h 8"/>
                <a:gd name="T52" fmla="*/ 16 w 16"/>
                <a:gd name="T53" fmla="*/ 4 h 8"/>
                <a:gd name="T54" fmla="*/ 16 w 16"/>
                <a:gd name="T55" fmla="*/ 4 h 8"/>
                <a:gd name="T56" fmla="*/ 15 w 16"/>
                <a:gd name="T57" fmla="*/ 5 h 8"/>
                <a:gd name="T58" fmla="*/ 12 w 16"/>
                <a:gd name="T59" fmla="*/ 7 h 8"/>
                <a:gd name="T60" fmla="*/ 8 w 16"/>
                <a:gd name="T61" fmla="*/ 8 h 8"/>
                <a:gd name="T62" fmla="*/ 4 w 16"/>
                <a:gd name="T63" fmla="*/ 7 h 8"/>
                <a:gd name="T64" fmla="*/ 0 w 16"/>
                <a:gd name="T65" fmla="*/ 5 h 8"/>
                <a:gd name="T66" fmla="*/ 0 w 16"/>
                <a:gd name="T67" fmla="*/ 4 h 8"/>
                <a:gd name="T68" fmla="*/ 1 w 16"/>
                <a:gd name="T6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8">
                  <a:moveTo>
                    <a:pt x="3" y="2"/>
                  </a:move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6"/>
                    <a:pt x="7" y="6"/>
                    <a:pt x="8" y="6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2" y="5"/>
                    <a:pt x="13" y="5"/>
                    <a:pt x="14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3"/>
                    <a:pt x="4" y="3"/>
                    <a:pt x="3" y="2"/>
                  </a:cubicBezTo>
                  <a:close/>
                  <a:moveTo>
                    <a:pt x="1" y="2"/>
                  </a:move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2"/>
                    <a:pt x="7" y="2"/>
                    <a:pt x="8" y="2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1" y="1"/>
                    <a:pt x="11" y="1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1"/>
                    <a:pt x="14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5" y="5"/>
                  </a:cubicBezTo>
                  <a:cubicBezTo>
                    <a:pt x="15" y="6"/>
                    <a:pt x="13" y="7"/>
                    <a:pt x="12" y="7"/>
                  </a:cubicBezTo>
                  <a:cubicBezTo>
                    <a:pt x="11" y="8"/>
                    <a:pt x="9" y="8"/>
                    <a:pt x="8" y="8"/>
                  </a:cubicBezTo>
                  <a:cubicBezTo>
                    <a:pt x="6" y="8"/>
                    <a:pt x="5" y="8"/>
                    <a:pt x="4" y="7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xmlns="" id="{B0435DBF-B5F6-4B82-AE65-79ED9298A9F1}"/>
              </a:ext>
            </a:extLst>
          </p:cNvPr>
          <p:cNvGrpSpPr/>
          <p:nvPr/>
        </p:nvGrpSpPr>
        <p:grpSpPr>
          <a:xfrm>
            <a:off x="8961437" y="5083176"/>
            <a:ext cx="339725" cy="204788"/>
            <a:chOff x="8961437" y="5006976"/>
            <a:chExt cx="339725" cy="204788"/>
          </a:xfrm>
          <a:solidFill>
            <a:schemeClr val="tx1"/>
          </a:solidFill>
        </p:grpSpPr>
        <p:sp>
          <p:nvSpPr>
            <p:cNvPr id="287" name="Freeform 279">
              <a:extLst>
                <a:ext uri="{FF2B5EF4-FFF2-40B4-BE49-F238E27FC236}">
                  <a16:creationId xmlns:a16="http://schemas.microsoft.com/office/drawing/2014/main" xmlns="" id="{9B622CF0-00A1-493C-959D-1D95236F5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4462" y="5089526"/>
              <a:ext cx="127000" cy="122238"/>
            </a:xfrm>
            <a:custGeom>
              <a:avLst/>
              <a:gdLst>
                <a:gd name="T0" fmla="*/ 21 w 23"/>
                <a:gd name="T1" fmla="*/ 1 h 22"/>
                <a:gd name="T2" fmla="*/ 22 w 23"/>
                <a:gd name="T3" fmla="*/ 0 h 22"/>
                <a:gd name="T4" fmla="*/ 23 w 23"/>
                <a:gd name="T5" fmla="*/ 1 h 22"/>
                <a:gd name="T6" fmla="*/ 23 w 23"/>
                <a:gd name="T7" fmla="*/ 21 h 22"/>
                <a:gd name="T8" fmla="*/ 22 w 23"/>
                <a:gd name="T9" fmla="*/ 22 h 22"/>
                <a:gd name="T10" fmla="*/ 22 w 23"/>
                <a:gd name="T11" fmla="*/ 22 h 22"/>
                <a:gd name="T12" fmla="*/ 1 w 23"/>
                <a:gd name="T13" fmla="*/ 22 h 22"/>
                <a:gd name="T14" fmla="*/ 0 w 23"/>
                <a:gd name="T15" fmla="*/ 21 h 22"/>
                <a:gd name="T16" fmla="*/ 0 w 23"/>
                <a:gd name="T17" fmla="*/ 21 h 22"/>
                <a:gd name="T18" fmla="*/ 0 w 23"/>
                <a:gd name="T19" fmla="*/ 1 h 22"/>
                <a:gd name="T20" fmla="*/ 1 w 23"/>
                <a:gd name="T21" fmla="*/ 0 h 22"/>
                <a:gd name="T22" fmla="*/ 2 w 23"/>
                <a:gd name="T23" fmla="*/ 1 h 22"/>
                <a:gd name="T24" fmla="*/ 2 w 23"/>
                <a:gd name="T25" fmla="*/ 20 h 22"/>
                <a:gd name="T26" fmla="*/ 21 w 23"/>
                <a:gd name="T27" fmla="*/ 20 h 22"/>
                <a:gd name="T28" fmla="*/ 21 w 23"/>
                <a:gd name="T2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2">
                  <a:moveTo>
                    <a:pt x="21" y="1"/>
                  </a:moveTo>
                  <a:cubicBezTo>
                    <a:pt x="21" y="1"/>
                    <a:pt x="22" y="0"/>
                    <a:pt x="22" y="0"/>
                  </a:cubicBezTo>
                  <a:cubicBezTo>
                    <a:pt x="23" y="0"/>
                    <a:pt x="23" y="1"/>
                    <a:pt x="23" y="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20"/>
                    <a:pt x="21" y="20"/>
                    <a:pt x="21" y="20"/>
                  </a:cubicBezTo>
                  <a:lnTo>
                    <a:pt x="2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280">
              <a:extLst>
                <a:ext uri="{FF2B5EF4-FFF2-40B4-BE49-F238E27FC236}">
                  <a16:creationId xmlns:a16="http://schemas.microsoft.com/office/drawing/2014/main" xmlns="" id="{F4D54BA1-4D14-42F3-8145-199C07A526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61437" y="5073651"/>
              <a:ext cx="277812" cy="138113"/>
            </a:xfrm>
            <a:custGeom>
              <a:avLst/>
              <a:gdLst>
                <a:gd name="T0" fmla="*/ 10 w 50"/>
                <a:gd name="T1" fmla="*/ 23 h 25"/>
                <a:gd name="T2" fmla="*/ 11 w 50"/>
                <a:gd name="T3" fmla="*/ 24 h 25"/>
                <a:gd name="T4" fmla="*/ 10 w 50"/>
                <a:gd name="T5" fmla="*/ 25 h 25"/>
                <a:gd name="T6" fmla="*/ 1 w 50"/>
                <a:gd name="T7" fmla="*/ 25 h 25"/>
                <a:gd name="T8" fmla="*/ 0 w 50"/>
                <a:gd name="T9" fmla="*/ 24 h 25"/>
                <a:gd name="T10" fmla="*/ 0 w 50"/>
                <a:gd name="T11" fmla="*/ 24 h 25"/>
                <a:gd name="T12" fmla="*/ 0 w 50"/>
                <a:gd name="T13" fmla="*/ 1 h 25"/>
                <a:gd name="T14" fmla="*/ 1 w 50"/>
                <a:gd name="T15" fmla="*/ 0 h 25"/>
                <a:gd name="T16" fmla="*/ 1 w 50"/>
                <a:gd name="T17" fmla="*/ 0 h 25"/>
                <a:gd name="T18" fmla="*/ 10 w 50"/>
                <a:gd name="T19" fmla="*/ 0 h 25"/>
                <a:gd name="T20" fmla="*/ 11 w 50"/>
                <a:gd name="T21" fmla="*/ 1 h 25"/>
                <a:gd name="T22" fmla="*/ 10 w 50"/>
                <a:gd name="T23" fmla="*/ 1 h 25"/>
                <a:gd name="T24" fmla="*/ 2 w 50"/>
                <a:gd name="T25" fmla="*/ 1 h 25"/>
                <a:gd name="T26" fmla="*/ 2 w 50"/>
                <a:gd name="T27" fmla="*/ 23 h 25"/>
                <a:gd name="T28" fmla="*/ 10 w 50"/>
                <a:gd name="T29" fmla="*/ 23 h 25"/>
                <a:gd name="T30" fmla="*/ 39 w 50"/>
                <a:gd name="T31" fmla="*/ 1 h 25"/>
                <a:gd name="T32" fmla="*/ 38 w 50"/>
                <a:gd name="T33" fmla="*/ 1 h 25"/>
                <a:gd name="T34" fmla="*/ 39 w 50"/>
                <a:gd name="T35" fmla="*/ 0 h 25"/>
                <a:gd name="T36" fmla="*/ 49 w 50"/>
                <a:gd name="T37" fmla="*/ 0 h 25"/>
                <a:gd name="T38" fmla="*/ 50 w 50"/>
                <a:gd name="T39" fmla="*/ 1 h 25"/>
                <a:gd name="T40" fmla="*/ 50 w 50"/>
                <a:gd name="T41" fmla="*/ 1 h 25"/>
                <a:gd name="T42" fmla="*/ 50 w 50"/>
                <a:gd name="T43" fmla="*/ 24 h 25"/>
                <a:gd name="T44" fmla="*/ 49 w 50"/>
                <a:gd name="T45" fmla="*/ 25 h 25"/>
                <a:gd name="T46" fmla="*/ 49 w 50"/>
                <a:gd name="T47" fmla="*/ 25 h 25"/>
                <a:gd name="T48" fmla="*/ 39 w 50"/>
                <a:gd name="T49" fmla="*/ 25 h 25"/>
                <a:gd name="T50" fmla="*/ 38 w 50"/>
                <a:gd name="T51" fmla="*/ 24 h 25"/>
                <a:gd name="T52" fmla="*/ 39 w 50"/>
                <a:gd name="T53" fmla="*/ 23 h 25"/>
                <a:gd name="T54" fmla="*/ 48 w 50"/>
                <a:gd name="T55" fmla="*/ 23 h 25"/>
                <a:gd name="T56" fmla="*/ 48 w 50"/>
                <a:gd name="T57" fmla="*/ 1 h 25"/>
                <a:gd name="T58" fmla="*/ 39 w 50"/>
                <a:gd name="T5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25">
                  <a:moveTo>
                    <a:pt x="10" y="23"/>
                  </a:moveTo>
                  <a:cubicBezTo>
                    <a:pt x="11" y="23"/>
                    <a:pt x="11" y="23"/>
                    <a:pt x="11" y="24"/>
                  </a:cubicBezTo>
                  <a:cubicBezTo>
                    <a:pt x="11" y="24"/>
                    <a:pt x="11" y="25"/>
                    <a:pt x="10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0" y="23"/>
                    <a:pt x="10" y="23"/>
                    <a:pt x="10" y="23"/>
                  </a:cubicBezTo>
                  <a:close/>
                  <a:moveTo>
                    <a:pt x="39" y="1"/>
                  </a:moveTo>
                  <a:cubicBezTo>
                    <a:pt x="39" y="1"/>
                    <a:pt x="38" y="1"/>
                    <a:pt x="38" y="1"/>
                  </a:cubicBezTo>
                  <a:cubicBezTo>
                    <a:pt x="38" y="0"/>
                    <a:pt x="39" y="0"/>
                    <a:pt x="3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50" y="0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49" y="25"/>
                    <a:pt x="49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5"/>
                    <a:pt x="38" y="24"/>
                    <a:pt x="38" y="24"/>
                  </a:cubicBezTo>
                  <a:cubicBezTo>
                    <a:pt x="38" y="23"/>
                    <a:pt x="39" y="23"/>
                    <a:pt x="39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1"/>
                    <a:pt x="48" y="1"/>
                    <a:pt x="48" y="1"/>
                  </a:cubicBez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281">
              <a:extLst>
                <a:ext uri="{FF2B5EF4-FFF2-40B4-BE49-F238E27FC236}">
                  <a16:creationId xmlns:a16="http://schemas.microsoft.com/office/drawing/2014/main" xmlns="" id="{E9E92FBC-D284-4D82-B11A-69321BBCC2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56687" y="5100638"/>
              <a:ext cx="82550" cy="88900"/>
            </a:xfrm>
            <a:custGeom>
              <a:avLst/>
              <a:gdLst>
                <a:gd name="T0" fmla="*/ 8 w 15"/>
                <a:gd name="T1" fmla="*/ 16 h 16"/>
                <a:gd name="T2" fmla="*/ 2 w 15"/>
                <a:gd name="T3" fmla="*/ 13 h 16"/>
                <a:gd name="T4" fmla="*/ 2 w 15"/>
                <a:gd name="T5" fmla="*/ 13 h 16"/>
                <a:gd name="T6" fmla="*/ 0 w 15"/>
                <a:gd name="T7" fmla="*/ 8 h 16"/>
                <a:gd name="T8" fmla="*/ 2 w 15"/>
                <a:gd name="T9" fmla="*/ 3 h 16"/>
                <a:gd name="T10" fmla="*/ 2 w 15"/>
                <a:gd name="T11" fmla="*/ 3 h 16"/>
                <a:gd name="T12" fmla="*/ 2 w 15"/>
                <a:gd name="T13" fmla="*/ 3 h 16"/>
                <a:gd name="T14" fmla="*/ 8 w 15"/>
                <a:gd name="T15" fmla="*/ 0 h 16"/>
                <a:gd name="T16" fmla="*/ 13 w 15"/>
                <a:gd name="T17" fmla="*/ 3 h 16"/>
                <a:gd name="T18" fmla="*/ 13 w 15"/>
                <a:gd name="T19" fmla="*/ 3 h 16"/>
                <a:gd name="T20" fmla="*/ 15 w 15"/>
                <a:gd name="T21" fmla="*/ 8 h 16"/>
                <a:gd name="T22" fmla="*/ 13 w 15"/>
                <a:gd name="T23" fmla="*/ 13 h 16"/>
                <a:gd name="T24" fmla="*/ 8 w 15"/>
                <a:gd name="T25" fmla="*/ 16 h 16"/>
                <a:gd name="T26" fmla="*/ 4 w 15"/>
                <a:gd name="T27" fmla="*/ 12 h 16"/>
                <a:gd name="T28" fmla="*/ 4 w 15"/>
                <a:gd name="T29" fmla="*/ 12 h 16"/>
                <a:gd name="T30" fmla="*/ 8 w 15"/>
                <a:gd name="T31" fmla="*/ 14 h 16"/>
                <a:gd name="T32" fmla="*/ 12 w 15"/>
                <a:gd name="T33" fmla="*/ 12 h 16"/>
                <a:gd name="T34" fmla="*/ 13 w 15"/>
                <a:gd name="T35" fmla="*/ 8 h 16"/>
                <a:gd name="T36" fmla="*/ 12 w 15"/>
                <a:gd name="T37" fmla="*/ 4 h 16"/>
                <a:gd name="T38" fmla="*/ 12 w 15"/>
                <a:gd name="T39" fmla="*/ 4 h 16"/>
                <a:gd name="T40" fmla="*/ 12 w 15"/>
                <a:gd name="T41" fmla="*/ 4 h 16"/>
                <a:gd name="T42" fmla="*/ 8 w 15"/>
                <a:gd name="T43" fmla="*/ 2 h 16"/>
                <a:gd name="T44" fmla="*/ 4 w 15"/>
                <a:gd name="T45" fmla="*/ 4 h 16"/>
                <a:gd name="T46" fmla="*/ 4 w 15"/>
                <a:gd name="T47" fmla="*/ 4 h 16"/>
                <a:gd name="T48" fmla="*/ 2 w 15"/>
                <a:gd name="T49" fmla="*/ 8 h 16"/>
                <a:gd name="T50" fmla="*/ 4 w 15"/>
                <a:gd name="T51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16">
                  <a:moveTo>
                    <a:pt x="8" y="16"/>
                  </a:moveTo>
                  <a:cubicBezTo>
                    <a:pt x="6" y="16"/>
                    <a:pt x="4" y="15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2"/>
                    <a:pt x="0" y="10"/>
                    <a:pt x="0" y="8"/>
                  </a:cubicBezTo>
                  <a:cubicBezTo>
                    <a:pt x="0" y="6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0" y="0"/>
                    <a:pt x="12" y="1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5" y="6"/>
                    <a:pt x="15" y="8"/>
                  </a:cubicBezTo>
                  <a:cubicBezTo>
                    <a:pt x="15" y="10"/>
                    <a:pt x="14" y="12"/>
                    <a:pt x="13" y="13"/>
                  </a:cubicBezTo>
                  <a:cubicBezTo>
                    <a:pt x="12" y="15"/>
                    <a:pt x="10" y="16"/>
                    <a:pt x="8" y="16"/>
                  </a:cubicBezTo>
                  <a:close/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6" y="14"/>
                    <a:pt x="8" y="14"/>
                  </a:cubicBezTo>
                  <a:cubicBezTo>
                    <a:pt x="9" y="14"/>
                    <a:pt x="11" y="13"/>
                    <a:pt x="12" y="12"/>
                  </a:cubicBezTo>
                  <a:cubicBezTo>
                    <a:pt x="13" y="11"/>
                    <a:pt x="13" y="10"/>
                    <a:pt x="13" y="8"/>
                  </a:cubicBezTo>
                  <a:cubicBezTo>
                    <a:pt x="13" y="6"/>
                    <a:pt x="13" y="5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3"/>
                    <a:pt x="9" y="2"/>
                    <a:pt x="8" y="2"/>
                  </a:cubicBezTo>
                  <a:cubicBezTo>
                    <a:pt x="6" y="2"/>
                    <a:pt x="5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2" y="10"/>
                    <a:pt x="3" y="11"/>
                    <a:pt x="4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282">
              <a:extLst>
                <a:ext uri="{FF2B5EF4-FFF2-40B4-BE49-F238E27FC236}">
                  <a16:creationId xmlns:a16="http://schemas.microsoft.com/office/drawing/2014/main" xmlns="" id="{4060F97D-D8AA-47C9-B7AB-876E6B7B67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3662" y="5051426"/>
              <a:ext cx="273050" cy="133350"/>
            </a:xfrm>
            <a:custGeom>
              <a:avLst/>
              <a:gdLst>
                <a:gd name="T0" fmla="*/ 0 w 49"/>
                <a:gd name="T1" fmla="*/ 2 h 24"/>
                <a:gd name="T2" fmla="*/ 0 w 49"/>
                <a:gd name="T3" fmla="*/ 1 h 24"/>
                <a:gd name="T4" fmla="*/ 0 w 49"/>
                <a:gd name="T5" fmla="*/ 0 h 24"/>
                <a:gd name="T6" fmla="*/ 8 w 49"/>
                <a:gd name="T7" fmla="*/ 0 h 24"/>
                <a:gd name="T8" fmla="*/ 9 w 49"/>
                <a:gd name="T9" fmla="*/ 1 h 24"/>
                <a:gd name="T10" fmla="*/ 8 w 49"/>
                <a:gd name="T11" fmla="*/ 2 h 24"/>
                <a:gd name="T12" fmla="*/ 0 w 49"/>
                <a:gd name="T13" fmla="*/ 2 h 24"/>
                <a:gd name="T14" fmla="*/ 39 w 49"/>
                <a:gd name="T15" fmla="*/ 2 h 24"/>
                <a:gd name="T16" fmla="*/ 38 w 49"/>
                <a:gd name="T17" fmla="*/ 1 h 24"/>
                <a:gd name="T18" fmla="*/ 39 w 49"/>
                <a:gd name="T19" fmla="*/ 0 h 24"/>
                <a:gd name="T20" fmla="*/ 48 w 49"/>
                <a:gd name="T21" fmla="*/ 0 h 24"/>
                <a:gd name="T22" fmla="*/ 49 w 49"/>
                <a:gd name="T23" fmla="*/ 1 h 24"/>
                <a:gd name="T24" fmla="*/ 49 w 49"/>
                <a:gd name="T25" fmla="*/ 1 h 24"/>
                <a:gd name="T26" fmla="*/ 49 w 49"/>
                <a:gd name="T27" fmla="*/ 12 h 24"/>
                <a:gd name="T28" fmla="*/ 49 w 49"/>
                <a:gd name="T29" fmla="*/ 12 h 24"/>
                <a:gd name="T30" fmla="*/ 49 w 49"/>
                <a:gd name="T31" fmla="*/ 18 h 24"/>
                <a:gd name="T32" fmla="*/ 49 w 49"/>
                <a:gd name="T33" fmla="*/ 24 h 24"/>
                <a:gd name="T34" fmla="*/ 48 w 49"/>
                <a:gd name="T35" fmla="*/ 24 h 24"/>
                <a:gd name="T36" fmla="*/ 48 w 49"/>
                <a:gd name="T37" fmla="*/ 18 h 24"/>
                <a:gd name="T38" fmla="*/ 48 w 49"/>
                <a:gd name="T39" fmla="*/ 12 h 24"/>
                <a:gd name="T40" fmla="*/ 48 w 49"/>
                <a:gd name="T41" fmla="*/ 12 h 24"/>
                <a:gd name="T42" fmla="*/ 48 w 49"/>
                <a:gd name="T43" fmla="*/ 2 h 24"/>
                <a:gd name="T44" fmla="*/ 39 w 49"/>
                <a:gd name="T45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24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0" y="2"/>
                    <a:pt x="0" y="2"/>
                    <a:pt x="0" y="2"/>
                  </a:cubicBezTo>
                  <a:close/>
                  <a:moveTo>
                    <a:pt x="39" y="2"/>
                  </a:moveTo>
                  <a:cubicBezTo>
                    <a:pt x="38" y="2"/>
                    <a:pt x="38" y="1"/>
                    <a:pt x="38" y="1"/>
                  </a:cubicBezTo>
                  <a:cubicBezTo>
                    <a:pt x="38" y="0"/>
                    <a:pt x="38" y="0"/>
                    <a:pt x="3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2"/>
                    <a:pt x="48" y="2"/>
                    <a:pt x="48" y="2"/>
                  </a:cubicBez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283">
              <a:extLst>
                <a:ext uri="{FF2B5EF4-FFF2-40B4-BE49-F238E27FC236}">
                  <a16:creationId xmlns:a16="http://schemas.microsoft.com/office/drawing/2014/main" xmlns="" id="{418E8409-DBCC-430F-95E5-DCE97C777D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99537" y="5029201"/>
              <a:ext cx="279400" cy="133350"/>
            </a:xfrm>
            <a:custGeom>
              <a:avLst/>
              <a:gdLst>
                <a:gd name="T0" fmla="*/ 1 w 50"/>
                <a:gd name="T1" fmla="*/ 2 h 24"/>
                <a:gd name="T2" fmla="*/ 0 w 50"/>
                <a:gd name="T3" fmla="*/ 1 h 24"/>
                <a:gd name="T4" fmla="*/ 1 w 50"/>
                <a:gd name="T5" fmla="*/ 0 h 24"/>
                <a:gd name="T6" fmla="*/ 9 w 50"/>
                <a:gd name="T7" fmla="*/ 0 h 24"/>
                <a:gd name="T8" fmla="*/ 10 w 50"/>
                <a:gd name="T9" fmla="*/ 1 h 24"/>
                <a:gd name="T10" fmla="*/ 9 w 50"/>
                <a:gd name="T11" fmla="*/ 2 h 24"/>
                <a:gd name="T12" fmla="*/ 1 w 50"/>
                <a:gd name="T13" fmla="*/ 2 h 24"/>
                <a:gd name="T14" fmla="*/ 40 w 50"/>
                <a:gd name="T15" fmla="*/ 2 h 24"/>
                <a:gd name="T16" fmla="*/ 39 w 50"/>
                <a:gd name="T17" fmla="*/ 1 h 24"/>
                <a:gd name="T18" fmla="*/ 40 w 50"/>
                <a:gd name="T19" fmla="*/ 0 h 24"/>
                <a:gd name="T20" fmla="*/ 49 w 50"/>
                <a:gd name="T21" fmla="*/ 0 h 24"/>
                <a:gd name="T22" fmla="*/ 50 w 50"/>
                <a:gd name="T23" fmla="*/ 1 h 24"/>
                <a:gd name="T24" fmla="*/ 50 w 50"/>
                <a:gd name="T25" fmla="*/ 1 h 24"/>
                <a:gd name="T26" fmla="*/ 50 w 50"/>
                <a:gd name="T27" fmla="*/ 18 h 24"/>
                <a:gd name="T28" fmla="*/ 50 w 50"/>
                <a:gd name="T29" fmla="*/ 18 h 24"/>
                <a:gd name="T30" fmla="*/ 50 w 50"/>
                <a:gd name="T31" fmla="*/ 24 h 24"/>
                <a:gd name="T32" fmla="*/ 48 w 50"/>
                <a:gd name="T33" fmla="*/ 24 h 24"/>
                <a:gd name="T34" fmla="*/ 48 w 50"/>
                <a:gd name="T35" fmla="*/ 18 h 24"/>
                <a:gd name="T36" fmla="*/ 48 w 50"/>
                <a:gd name="T37" fmla="*/ 18 h 24"/>
                <a:gd name="T38" fmla="*/ 48 w 50"/>
                <a:gd name="T39" fmla="*/ 2 h 24"/>
                <a:gd name="T40" fmla="*/ 40 w 50"/>
                <a:gd name="T4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24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2"/>
                    <a:pt x="9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40" y="2"/>
                  </a:moveTo>
                  <a:cubicBezTo>
                    <a:pt x="39" y="2"/>
                    <a:pt x="39" y="1"/>
                    <a:pt x="39" y="1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2"/>
                    <a:pt x="48" y="2"/>
                    <a:pt x="48" y="2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284">
              <a:extLst>
                <a:ext uri="{FF2B5EF4-FFF2-40B4-BE49-F238E27FC236}">
                  <a16:creationId xmlns:a16="http://schemas.microsoft.com/office/drawing/2014/main" xmlns="" id="{7A51A099-C081-416F-8DED-A5E7D47A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1762" y="5006976"/>
              <a:ext cx="279400" cy="138113"/>
            </a:xfrm>
            <a:custGeom>
              <a:avLst/>
              <a:gdLst>
                <a:gd name="T0" fmla="*/ 1 w 50"/>
                <a:gd name="T1" fmla="*/ 2 h 25"/>
                <a:gd name="T2" fmla="*/ 0 w 50"/>
                <a:gd name="T3" fmla="*/ 1 h 25"/>
                <a:gd name="T4" fmla="*/ 1 w 50"/>
                <a:gd name="T5" fmla="*/ 0 h 25"/>
                <a:gd name="T6" fmla="*/ 9 w 50"/>
                <a:gd name="T7" fmla="*/ 0 h 25"/>
                <a:gd name="T8" fmla="*/ 10 w 50"/>
                <a:gd name="T9" fmla="*/ 1 h 25"/>
                <a:gd name="T10" fmla="*/ 9 w 50"/>
                <a:gd name="T11" fmla="*/ 2 h 25"/>
                <a:gd name="T12" fmla="*/ 1 w 50"/>
                <a:gd name="T13" fmla="*/ 2 h 25"/>
                <a:gd name="T14" fmla="*/ 40 w 50"/>
                <a:gd name="T15" fmla="*/ 2 h 25"/>
                <a:gd name="T16" fmla="*/ 39 w 50"/>
                <a:gd name="T17" fmla="*/ 1 h 25"/>
                <a:gd name="T18" fmla="*/ 40 w 50"/>
                <a:gd name="T19" fmla="*/ 0 h 25"/>
                <a:gd name="T20" fmla="*/ 49 w 50"/>
                <a:gd name="T21" fmla="*/ 0 h 25"/>
                <a:gd name="T22" fmla="*/ 50 w 50"/>
                <a:gd name="T23" fmla="*/ 1 h 25"/>
                <a:gd name="T24" fmla="*/ 50 w 50"/>
                <a:gd name="T25" fmla="*/ 1 h 25"/>
                <a:gd name="T26" fmla="*/ 50 w 50"/>
                <a:gd name="T27" fmla="*/ 24 h 25"/>
                <a:gd name="T28" fmla="*/ 49 w 50"/>
                <a:gd name="T29" fmla="*/ 25 h 25"/>
                <a:gd name="T30" fmla="*/ 48 w 50"/>
                <a:gd name="T31" fmla="*/ 24 h 25"/>
                <a:gd name="T32" fmla="*/ 48 w 50"/>
                <a:gd name="T33" fmla="*/ 2 h 25"/>
                <a:gd name="T34" fmla="*/ 40 w 50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25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40" y="2"/>
                  </a:moveTo>
                  <a:cubicBezTo>
                    <a:pt x="39" y="2"/>
                    <a:pt x="39" y="2"/>
                    <a:pt x="39" y="1"/>
                  </a:cubicBezTo>
                  <a:cubicBezTo>
                    <a:pt x="39" y="0"/>
                    <a:pt x="39" y="0"/>
                    <a:pt x="4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5"/>
                    <a:pt x="50" y="25"/>
                    <a:pt x="49" y="25"/>
                  </a:cubicBezTo>
                  <a:cubicBezTo>
                    <a:pt x="49" y="25"/>
                    <a:pt x="48" y="25"/>
                    <a:pt x="48" y="24"/>
                  </a:cubicBezTo>
                  <a:cubicBezTo>
                    <a:pt x="48" y="2"/>
                    <a:pt x="48" y="2"/>
                    <a:pt x="48" y="2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285">
              <a:extLst>
                <a:ext uri="{FF2B5EF4-FFF2-40B4-BE49-F238E27FC236}">
                  <a16:creationId xmlns:a16="http://schemas.microsoft.com/office/drawing/2014/main" xmlns="" id="{8A5A0799-465D-4E1D-8570-B393C0DD91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4462" y="5006976"/>
              <a:ext cx="182562" cy="71438"/>
            </a:xfrm>
            <a:custGeom>
              <a:avLst/>
              <a:gdLst>
                <a:gd name="T0" fmla="*/ 3 w 33"/>
                <a:gd name="T1" fmla="*/ 12 h 13"/>
                <a:gd name="T2" fmla="*/ 22 w 33"/>
                <a:gd name="T3" fmla="*/ 12 h 13"/>
                <a:gd name="T4" fmla="*/ 30 w 33"/>
                <a:gd name="T5" fmla="*/ 2 h 13"/>
                <a:gd name="T6" fmla="*/ 13 w 33"/>
                <a:gd name="T7" fmla="*/ 2 h 13"/>
                <a:gd name="T8" fmla="*/ 3 w 33"/>
                <a:gd name="T9" fmla="*/ 12 h 13"/>
                <a:gd name="T10" fmla="*/ 22 w 33"/>
                <a:gd name="T11" fmla="*/ 13 h 13"/>
                <a:gd name="T12" fmla="*/ 1 w 33"/>
                <a:gd name="T13" fmla="*/ 13 h 13"/>
                <a:gd name="T14" fmla="*/ 1 w 33"/>
                <a:gd name="T15" fmla="*/ 13 h 13"/>
                <a:gd name="T16" fmla="*/ 0 w 33"/>
                <a:gd name="T17" fmla="*/ 13 h 13"/>
                <a:gd name="T18" fmla="*/ 0 w 33"/>
                <a:gd name="T19" fmla="*/ 12 h 13"/>
                <a:gd name="T20" fmla="*/ 12 w 33"/>
                <a:gd name="T21" fmla="*/ 0 h 13"/>
                <a:gd name="T22" fmla="*/ 13 w 33"/>
                <a:gd name="T23" fmla="*/ 0 h 13"/>
                <a:gd name="T24" fmla="*/ 32 w 33"/>
                <a:gd name="T25" fmla="*/ 0 h 13"/>
                <a:gd name="T26" fmla="*/ 32 w 33"/>
                <a:gd name="T27" fmla="*/ 0 h 13"/>
                <a:gd name="T28" fmla="*/ 32 w 33"/>
                <a:gd name="T29" fmla="*/ 0 h 13"/>
                <a:gd name="T30" fmla="*/ 33 w 33"/>
                <a:gd name="T31" fmla="*/ 2 h 13"/>
                <a:gd name="T32" fmla="*/ 23 w 33"/>
                <a:gd name="T33" fmla="*/ 13 h 13"/>
                <a:gd name="T34" fmla="*/ 22 w 33"/>
                <a:gd name="T3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13">
                  <a:moveTo>
                    <a:pt x="3" y="12"/>
                  </a:moveTo>
                  <a:cubicBezTo>
                    <a:pt x="22" y="12"/>
                    <a:pt x="22" y="12"/>
                    <a:pt x="22" y="1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22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1"/>
                    <a:pt x="33" y="1"/>
                    <a:pt x="33" y="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286">
              <a:extLst>
                <a:ext uri="{FF2B5EF4-FFF2-40B4-BE49-F238E27FC236}">
                  <a16:creationId xmlns:a16="http://schemas.microsoft.com/office/drawing/2014/main" xmlns="" id="{22358E00-9311-4B8F-9B61-C4E0894615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425" y="5122863"/>
              <a:ext cx="33337" cy="33338"/>
            </a:xfrm>
            <a:custGeom>
              <a:avLst/>
              <a:gdLst>
                <a:gd name="T0" fmla="*/ 3 w 6"/>
                <a:gd name="T1" fmla="*/ 6 h 6"/>
                <a:gd name="T2" fmla="*/ 1 w 6"/>
                <a:gd name="T3" fmla="*/ 5 h 6"/>
                <a:gd name="T4" fmla="*/ 0 w 6"/>
                <a:gd name="T5" fmla="*/ 3 h 6"/>
                <a:gd name="T6" fmla="*/ 1 w 6"/>
                <a:gd name="T7" fmla="*/ 1 h 6"/>
                <a:gd name="T8" fmla="*/ 3 w 6"/>
                <a:gd name="T9" fmla="*/ 0 h 6"/>
                <a:gd name="T10" fmla="*/ 5 w 6"/>
                <a:gd name="T11" fmla="*/ 1 h 6"/>
                <a:gd name="T12" fmla="*/ 5 w 6"/>
                <a:gd name="T13" fmla="*/ 1 h 6"/>
                <a:gd name="T14" fmla="*/ 5 w 6"/>
                <a:gd name="T15" fmla="*/ 1 h 6"/>
                <a:gd name="T16" fmla="*/ 5 w 6"/>
                <a:gd name="T17" fmla="*/ 1 h 6"/>
                <a:gd name="T18" fmla="*/ 6 w 6"/>
                <a:gd name="T19" fmla="*/ 3 h 6"/>
                <a:gd name="T20" fmla="*/ 5 w 6"/>
                <a:gd name="T21" fmla="*/ 5 h 6"/>
                <a:gd name="T22" fmla="*/ 5 w 6"/>
                <a:gd name="T23" fmla="*/ 5 h 6"/>
                <a:gd name="T24" fmla="*/ 3 w 6"/>
                <a:gd name="T25" fmla="*/ 6 h 6"/>
                <a:gd name="T26" fmla="*/ 3 w 6"/>
                <a:gd name="T27" fmla="*/ 4 h 6"/>
                <a:gd name="T28" fmla="*/ 3 w 6"/>
                <a:gd name="T29" fmla="*/ 4 h 6"/>
                <a:gd name="T30" fmla="*/ 4 w 6"/>
                <a:gd name="T31" fmla="*/ 4 h 6"/>
                <a:gd name="T32" fmla="*/ 4 w 6"/>
                <a:gd name="T33" fmla="*/ 4 h 6"/>
                <a:gd name="T34" fmla="*/ 4 w 6"/>
                <a:gd name="T35" fmla="*/ 3 h 6"/>
                <a:gd name="T36" fmla="*/ 4 w 6"/>
                <a:gd name="T37" fmla="*/ 2 h 6"/>
                <a:gd name="T38" fmla="*/ 4 w 6"/>
                <a:gd name="T39" fmla="*/ 2 h 6"/>
                <a:gd name="T40" fmla="*/ 3 w 6"/>
                <a:gd name="T41" fmla="*/ 2 h 6"/>
                <a:gd name="T42" fmla="*/ 3 w 6"/>
                <a:gd name="T43" fmla="*/ 2 h 6"/>
                <a:gd name="T44" fmla="*/ 2 w 6"/>
                <a:gd name="T45" fmla="*/ 3 h 6"/>
                <a:gd name="T46" fmla="*/ 3 w 6"/>
                <a:gd name="T4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3" y="6"/>
                    <a:pt x="2" y="6"/>
                    <a:pt x="1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6"/>
                    <a:pt x="3" y="6"/>
                  </a:cubicBezTo>
                  <a:close/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287">
              <a:extLst>
                <a:ext uri="{FF2B5EF4-FFF2-40B4-BE49-F238E27FC236}">
                  <a16:creationId xmlns:a16="http://schemas.microsoft.com/office/drawing/2014/main" xmlns="" id="{58CF2E0A-307A-47F5-87D2-7E679EC27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2575" y="5122863"/>
              <a:ext cx="33337" cy="33338"/>
            </a:xfrm>
            <a:custGeom>
              <a:avLst/>
              <a:gdLst>
                <a:gd name="T0" fmla="*/ 3 w 6"/>
                <a:gd name="T1" fmla="*/ 6 h 6"/>
                <a:gd name="T2" fmla="*/ 1 w 6"/>
                <a:gd name="T3" fmla="*/ 5 h 6"/>
                <a:gd name="T4" fmla="*/ 1 w 6"/>
                <a:gd name="T5" fmla="*/ 5 h 6"/>
                <a:gd name="T6" fmla="*/ 1 w 6"/>
                <a:gd name="T7" fmla="*/ 5 h 6"/>
                <a:gd name="T8" fmla="*/ 0 w 6"/>
                <a:gd name="T9" fmla="*/ 3 h 6"/>
                <a:gd name="T10" fmla="*/ 1 w 6"/>
                <a:gd name="T11" fmla="*/ 1 h 6"/>
                <a:gd name="T12" fmla="*/ 1 w 6"/>
                <a:gd name="T13" fmla="*/ 1 h 6"/>
                <a:gd name="T14" fmla="*/ 1 w 6"/>
                <a:gd name="T15" fmla="*/ 1 h 6"/>
                <a:gd name="T16" fmla="*/ 1 w 6"/>
                <a:gd name="T17" fmla="*/ 1 h 6"/>
                <a:gd name="T18" fmla="*/ 3 w 6"/>
                <a:gd name="T19" fmla="*/ 0 h 6"/>
                <a:gd name="T20" fmla="*/ 5 w 6"/>
                <a:gd name="T21" fmla="*/ 1 h 6"/>
                <a:gd name="T22" fmla="*/ 5 w 6"/>
                <a:gd name="T23" fmla="*/ 1 h 6"/>
                <a:gd name="T24" fmla="*/ 5 w 6"/>
                <a:gd name="T25" fmla="*/ 1 h 6"/>
                <a:gd name="T26" fmla="*/ 5 w 6"/>
                <a:gd name="T27" fmla="*/ 1 h 6"/>
                <a:gd name="T28" fmla="*/ 6 w 6"/>
                <a:gd name="T29" fmla="*/ 3 h 6"/>
                <a:gd name="T30" fmla="*/ 5 w 6"/>
                <a:gd name="T31" fmla="*/ 5 h 6"/>
                <a:gd name="T32" fmla="*/ 5 w 6"/>
                <a:gd name="T33" fmla="*/ 5 h 6"/>
                <a:gd name="T34" fmla="*/ 3 w 6"/>
                <a:gd name="T35" fmla="*/ 6 h 6"/>
                <a:gd name="T36" fmla="*/ 2 w 6"/>
                <a:gd name="T37" fmla="*/ 4 h 6"/>
                <a:gd name="T38" fmla="*/ 3 w 6"/>
                <a:gd name="T39" fmla="*/ 4 h 6"/>
                <a:gd name="T40" fmla="*/ 4 w 6"/>
                <a:gd name="T41" fmla="*/ 4 h 6"/>
                <a:gd name="T42" fmla="*/ 4 w 6"/>
                <a:gd name="T43" fmla="*/ 4 h 6"/>
                <a:gd name="T44" fmla="*/ 4 w 6"/>
                <a:gd name="T45" fmla="*/ 3 h 6"/>
                <a:gd name="T46" fmla="*/ 4 w 6"/>
                <a:gd name="T47" fmla="*/ 2 h 6"/>
                <a:gd name="T48" fmla="*/ 4 w 6"/>
                <a:gd name="T49" fmla="*/ 2 h 6"/>
                <a:gd name="T50" fmla="*/ 3 w 6"/>
                <a:gd name="T51" fmla="*/ 2 h 6"/>
                <a:gd name="T52" fmla="*/ 2 w 6"/>
                <a:gd name="T53" fmla="*/ 2 h 6"/>
                <a:gd name="T54" fmla="*/ 2 w 6"/>
                <a:gd name="T55" fmla="*/ 2 h 6"/>
                <a:gd name="T56" fmla="*/ 2 w 6"/>
                <a:gd name="T57" fmla="*/ 3 h 6"/>
                <a:gd name="T58" fmla="*/ 2 w 6"/>
                <a:gd name="T5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6"/>
                  </a:cubicBezTo>
                  <a:close/>
                  <a:moveTo>
                    <a:pt x="2" y="4"/>
                  </a:move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288">
              <a:extLst>
                <a:ext uri="{FF2B5EF4-FFF2-40B4-BE49-F238E27FC236}">
                  <a16:creationId xmlns:a16="http://schemas.microsoft.com/office/drawing/2014/main" xmlns="" id="{54D8B058-59EE-4892-BAE6-950B791F7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0037" y="5073651"/>
              <a:ext cx="49212" cy="44450"/>
            </a:xfrm>
            <a:custGeom>
              <a:avLst/>
              <a:gdLst>
                <a:gd name="T0" fmla="*/ 0 w 9"/>
                <a:gd name="T1" fmla="*/ 1 h 8"/>
                <a:gd name="T2" fmla="*/ 1 w 9"/>
                <a:gd name="T3" fmla="*/ 0 h 8"/>
                <a:gd name="T4" fmla="*/ 2 w 9"/>
                <a:gd name="T5" fmla="*/ 1 h 8"/>
                <a:gd name="T6" fmla="*/ 3 w 9"/>
                <a:gd name="T7" fmla="*/ 5 h 8"/>
                <a:gd name="T8" fmla="*/ 8 w 9"/>
                <a:gd name="T9" fmla="*/ 6 h 8"/>
                <a:gd name="T10" fmla="*/ 9 w 9"/>
                <a:gd name="T11" fmla="*/ 7 h 8"/>
                <a:gd name="T12" fmla="*/ 8 w 9"/>
                <a:gd name="T13" fmla="*/ 8 h 8"/>
                <a:gd name="T14" fmla="*/ 2 w 9"/>
                <a:gd name="T15" fmla="*/ 6 h 8"/>
                <a:gd name="T16" fmla="*/ 2 w 9"/>
                <a:gd name="T17" fmla="*/ 6 h 8"/>
                <a:gd name="T18" fmla="*/ 0 w 9"/>
                <a:gd name="T1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2"/>
                    <a:pt x="2" y="4"/>
                    <a:pt x="3" y="5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5" y="8"/>
                    <a:pt x="4" y="8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289">
              <a:extLst>
                <a:ext uri="{FF2B5EF4-FFF2-40B4-BE49-F238E27FC236}">
                  <a16:creationId xmlns:a16="http://schemas.microsoft.com/office/drawing/2014/main" xmlns="" id="{B7BCFD77-3F1C-43EA-A2C4-37F807D5B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5073651"/>
              <a:ext cx="49212" cy="44450"/>
            </a:xfrm>
            <a:custGeom>
              <a:avLst/>
              <a:gdLst>
                <a:gd name="T0" fmla="*/ 7 w 9"/>
                <a:gd name="T1" fmla="*/ 1 h 8"/>
                <a:gd name="T2" fmla="*/ 8 w 9"/>
                <a:gd name="T3" fmla="*/ 0 h 8"/>
                <a:gd name="T4" fmla="*/ 9 w 9"/>
                <a:gd name="T5" fmla="*/ 1 h 8"/>
                <a:gd name="T6" fmla="*/ 6 w 9"/>
                <a:gd name="T7" fmla="*/ 6 h 8"/>
                <a:gd name="T8" fmla="*/ 6 w 9"/>
                <a:gd name="T9" fmla="*/ 6 h 8"/>
                <a:gd name="T10" fmla="*/ 1 w 9"/>
                <a:gd name="T11" fmla="*/ 8 h 8"/>
                <a:gd name="T12" fmla="*/ 0 w 9"/>
                <a:gd name="T13" fmla="*/ 7 h 8"/>
                <a:gd name="T14" fmla="*/ 1 w 9"/>
                <a:gd name="T15" fmla="*/ 6 h 8"/>
                <a:gd name="T16" fmla="*/ 5 w 9"/>
                <a:gd name="T17" fmla="*/ 5 h 8"/>
                <a:gd name="T18" fmla="*/ 5 w 9"/>
                <a:gd name="T19" fmla="*/ 5 h 8"/>
                <a:gd name="T20" fmla="*/ 7 w 9"/>
                <a:gd name="T2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8">
                  <a:moveTo>
                    <a:pt x="7" y="1"/>
                  </a:moveTo>
                  <a:cubicBezTo>
                    <a:pt x="7" y="0"/>
                    <a:pt x="7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3"/>
                    <a:pt x="8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8"/>
                    <a:pt x="3" y="8"/>
                    <a:pt x="1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2" y="6"/>
                    <a:pt x="4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7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290">
              <a:extLst>
                <a:ext uri="{FF2B5EF4-FFF2-40B4-BE49-F238E27FC236}">
                  <a16:creationId xmlns:a16="http://schemas.microsoft.com/office/drawing/2014/main" xmlns="" id="{8E835896-F5DD-4460-AC69-8FF090C37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0037" y="5162551"/>
              <a:ext cx="49212" cy="49213"/>
            </a:xfrm>
            <a:custGeom>
              <a:avLst/>
              <a:gdLst>
                <a:gd name="T0" fmla="*/ 2 w 9"/>
                <a:gd name="T1" fmla="*/ 8 h 9"/>
                <a:gd name="T2" fmla="*/ 1 w 9"/>
                <a:gd name="T3" fmla="*/ 9 h 9"/>
                <a:gd name="T4" fmla="*/ 0 w 9"/>
                <a:gd name="T5" fmla="*/ 8 h 9"/>
                <a:gd name="T6" fmla="*/ 2 w 9"/>
                <a:gd name="T7" fmla="*/ 2 h 9"/>
                <a:gd name="T8" fmla="*/ 2 w 9"/>
                <a:gd name="T9" fmla="*/ 2 h 9"/>
                <a:gd name="T10" fmla="*/ 8 w 9"/>
                <a:gd name="T11" fmla="*/ 0 h 9"/>
                <a:gd name="T12" fmla="*/ 9 w 9"/>
                <a:gd name="T13" fmla="*/ 1 h 9"/>
                <a:gd name="T14" fmla="*/ 8 w 9"/>
                <a:gd name="T15" fmla="*/ 2 h 9"/>
                <a:gd name="T16" fmla="*/ 3 w 9"/>
                <a:gd name="T17" fmla="*/ 3 h 9"/>
                <a:gd name="T18" fmla="*/ 3 w 9"/>
                <a:gd name="T19" fmla="*/ 3 h 9"/>
                <a:gd name="T20" fmla="*/ 2 w 9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9">
                  <a:moveTo>
                    <a:pt x="2" y="8"/>
                  </a:moveTo>
                  <a:cubicBezTo>
                    <a:pt x="2" y="8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8" y="2"/>
                    <a:pt x="8" y="2"/>
                  </a:cubicBezTo>
                  <a:cubicBezTo>
                    <a:pt x="6" y="2"/>
                    <a:pt x="5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6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291">
              <a:extLst>
                <a:ext uri="{FF2B5EF4-FFF2-40B4-BE49-F238E27FC236}">
                  <a16:creationId xmlns:a16="http://schemas.microsoft.com/office/drawing/2014/main" xmlns="" id="{9A6E09A6-D7DD-4174-BFCD-DF3E00A08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5162551"/>
              <a:ext cx="49212" cy="49213"/>
            </a:xfrm>
            <a:custGeom>
              <a:avLst/>
              <a:gdLst>
                <a:gd name="T0" fmla="*/ 9 w 9"/>
                <a:gd name="T1" fmla="*/ 8 h 9"/>
                <a:gd name="T2" fmla="*/ 8 w 9"/>
                <a:gd name="T3" fmla="*/ 9 h 9"/>
                <a:gd name="T4" fmla="*/ 7 w 9"/>
                <a:gd name="T5" fmla="*/ 8 h 9"/>
                <a:gd name="T6" fmla="*/ 5 w 9"/>
                <a:gd name="T7" fmla="*/ 3 h 9"/>
                <a:gd name="T8" fmla="*/ 5 w 9"/>
                <a:gd name="T9" fmla="*/ 3 h 9"/>
                <a:gd name="T10" fmla="*/ 1 w 9"/>
                <a:gd name="T11" fmla="*/ 2 h 9"/>
                <a:gd name="T12" fmla="*/ 0 w 9"/>
                <a:gd name="T13" fmla="*/ 1 h 9"/>
                <a:gd name="T14" fmla="*/ 1 w 9"/>
                <a:gd name="T15" fmla="*/ 0 h 9"/>
                <a:gd name="T16" fmla="*/ 6 w 9"/>
                <a:gd name="T17" fmla="*/ 2 h 9"/>
                <a:gd name="T18" fmla="*/ 6 w 9"/>
                <a:gd name="T19" fmla="*/ 2 h 9"/>
                <a:gd name="T20" fmla="*/ 9 w 9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9">
                  <a:moveTo>
                    <a:pt x="9" y="8"/>
                  </a:moveTo>
                  <a:cubicBezTo>
                    <a:pt x="9" y="8"/>
                    <a:pt x="8" y="9"/>
                    <a:pt x="8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6"/>
                    <a:pt x="6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3"/>
                    <a:pt x="9" y="5"/>
                    <a:pt x="9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xmlns="" id="{4B663872-15DF-4B8F-9327-5524B1DB979F}"/>
              </a:ext>
            </a:extLst>
          </p:cNvPr>
          <p:cNvGrpSpPr/>
          <p:nvPr/>
        </p:nvGrpSpPr>
        <p:grpSpPr>
          <a:xfrm>
            <a:off x="8966200" y="2970213"/>
            <a:ext cx="279400" cy="339726"/>
            <a:chOff x="8966200" y="2894013"/>
            <a:chExt cx="279400" cy="339726"/>
          </a:xfrm>
          <a:solidFill>
            <a:schemeClr val="tx1"/>
          </a:solidFill>
        </p:grpSpPr>
        <p:sp>
          <p:nvSpPr>
            <p:cNvPr id="301" name="Freeform 292">
              <a:extLst>
                <a:ext uri="{FF2B5EF4-FFF2-40B4-BE49-F238E27FC236}">
                  <a16:creationId xmlns:a16="http://schemas.microsoft.com/office/drawing/2014/main" xmlns="" id="{072BBC1E-CA5D-4C43-83B3-0DACEE9641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3675" y="2944813"/>
              <a:ext cx="122237" cy="122238"/>
            </a:xfrm>
            <a:custGeom>
              <a:avLst/>
              <a:gdLst>
                <a:gd name="T0" fmla="*/ 8 w 22"/>
                <a:gd name="T1" fmla="*/ 3 h 22"/>
                <a:gd name="T2" fmla="*/ 9 w 22"/>
                <a:gd name="T3" fmla="*/ 0 h 22"/>
                <a:gd name="T4" fmla="*/ 12 w 22"/>
                <a:gd name="T5" fmla="*/ 0 h 22"/>
                <a:gd name="T6" fmla="*/ 14 w 22"/>
                <a:gd name="T7" fmla="*/ 0 h 22"/>
                <a:gd name="T8" fmla="*/ 15 w 22"/>
                <a:gd name="T9" fmla="*/ 3 h 22"/>
                <a:gd name="T10" fmla="*/ 16 w 22"/>
                <a:gd name="T11" fmla="*/ 2 h 22"/>
                <a:gd name="T12" fmla="*/ 18 w 22"/>
                <a:gd name="T13" fmla="*/ 2 h 22"/>
                <a:gd name="T14" fmla="*/ 20 w 22"/>
                <a:gd name="T15" fmla="*/ 5 h 22"/>
                <a:gd name="T16" fmla="*/ 19 w 22"/>
                <a:gd name="T17" fmla="*/ 7 h 22"/>
                <a:gd name="T18" fmla="*/ 21 w 22"/>
                <a:gd name="T19" fmla="*/ 8 h 22"/>
                <a:gd name="T20" fmla="*/ 22 w 22"/>
                <a:gd name="T21" fmla="*/ 12 h 22"/>
                <a:gd name="T22" fmla="*/ 21 w 22"/>
                <a:gd name="T23" fmla="*/ 13 h 22"/>
                <a:gd name="T24" fmla="*/ 19 w 22"/>
                <a:gd name="T25" fmla="*/ 14 h 22"/>
                <a:gd name="T26" fmla="*/ 20 w 22"/>
                <a:gd name="T27" fmla="*/ 15 h 22"/>
                <a:gd name="T28" fmla="*/ 20 w 22"/>
                <a:gd name="T29" fmla="*/ 18 h 22"/>
                <a:gd name="T30" fmla="*/ 17 w 22"/>
                <a:gd name="T31" fmla="*/ 20 h 22"/>
                <a:gd name="T32" fmla="*/ 16 w 22"/>
                <a:gd name="T33" fmla="*/ 19 h 22"/>
                <a:gd name="T34" fmla="*/ 14 w 22"/>
                <a:gd name="T35" fmla="*/ 19 h 22"/>
                <a:gd name="T36" fmla="*/ 12 w 22"/>
                <a:gd name="T37" fmla="*/ 22 h 22"/>
                <a:gd name="T38" fmla="*/ 8 w 22"/>
                <a:gd name="T39" fmla="*/ 20 h 22"/>
                <a:gd name="T40" fmla="*/ 8 w 22"/>
                <a:gd name="T41" fmla="*/ 19 h 22"/>
                <a:gd name="T42" fmla="*/ 7 w 22"/>
                <a:gd name="T43" fmla="*/ 19 h 22"/>
                <a:gd name="T44" fmla="*/ 4 w 22"/>
                <a:gd name="T45" fmla="*/ 19 h 22"/>
                <a:gd name="T46" fmla="*/ 2 w 22"/>
                <a:gd name="T47" fmla="*/ 16 h 22"/>
                <a:gd name="T48" fmla="*/ 3 w 22"/>
                <a:gd name="T49" fmla="*/ 14 h 22"/>
                <a:gd name="T50" fmla="*/ 2 w 22"/>
                <a:gd name="T51" fmla="*/ 14 h 22"/>
                <a:gd name="T52" fmla="*/ 0 w 22"/>
                <a:gd name="T53" fmla="*/ 10 h 22"/>
                <a:gd name="T54" fmla="*/ 2 w 22"/>
                <a:gd name="T55" fmla="*/ 8 h 22"/>
                <a:gd name="T56" fmla="*/ 3 w 22"/>
                <a:gd name="T57" fmla="*/ 7 h 22"/>
                <a:gd name="T58" fmla="*/ 3 w 22"/>
                <a:gd name="T59" fmla="*/ 6 h 22"/>
                <a:gd name="T60" fmla="*/ 3 w 22"/>
                <a:gd name="T61" fmla="*/ 4 h 22"/>
                <a:gd name="T62" fmla="*/ 7 w 22"/>
                <a:gd name="T63" fmla="*/ 2 h 22"/>
                <a:gd name="T64" fmla="*/ 8 w 22"/>
                <a:gd name="T65" fmla="*/ 5 h 22"/>
                <a:gd name="T66" fmla="*/ 4 w 22"/>
                <a:gd name="T67" fmla="*/ 5 h 22"/>
                <a:gd name="T68" fmla="*/ 5 w 22"/>
                <a:gd name="T69" fmla="*/ 7 h 22"/>
                <a:gd name="T70" fmla="*/ 4 w 22"/>
                <a:gd name="T71" fmla="*/ 9 h 22"/>
                <a:gd name="T72" fmla="*/ 2 w 22"/>
                <a:gd name="T73" fmla="*/ 12 h 22"/>
                <a:gd name="T74" fmla="*/ 4 w 22"/>
                <a:gd name="T75" fmla="*/ 12 h 22"/>
                <a:gd name="T76" fmla="*/ 5 w 22"/>
                <a:gd name="T77" fmla="*/ 13 h 22"/>
                <a:gd name="T78" fmla="*/ 4 w 22"/>
                <a:gd name="T79" fmla="*/ 16 h 22"/>
                <a:gd name="T80" fmla="*/ 8 w 22"/>
                <a:gd name="T81" fmla="*/ 17 h 22"/>
                <a:gd name="T82" fmla="*/ 9 w 22"/>
                <a:gd name="T83" fmla="*/ 17 h 22"/>
                <a:gd name="T84" fmla="*/ 12 w 22"/>
                <a:gd name="T85" fmla="*/ 20 h 22"/>
                <a:gd name="T86" fmla="*/ 13 w 22"/>
                <a:gd name="T87" fmla="*/ 17 h 22"/>
                <a:gd name="T88" fmla="*/ 16 w 22"/>
                <a:gd name="T89" fmla="*/ 17 h 22"/>
                <a:gd name="T90" fmla="*/ 17 w 22"/>
                <a:gd name="T91" fmla="*/ 15 h 22"/>
                <a:gd name="T92" fmla="*/ 18 w 22"/>
                <a:gd name="T93" fmla="*/ 13 h 22"/>
                <a:gd name="T94" fmla="*/ 20 w 22"/>
                <a:gd name="T95" fmla="*/ 10 h 22"/>
                <a:gd name="T96" fmla="*/ 18 w 22"/>
                <a:gd name="T97" fmla="*/ 9 h 22"/>
                <a:gd name="T98" fmla="*/ 17 w 22"/>
                <a:gd name="T99" fmla="*/ 6 h 22"/>
                <a:gd name="T100" fmla="*/ 16 w 22"/>
                <a:gd name="T101" fmla="*/ 5 h 22"/>
                <a:gd name="T102" fmla="*/ 14 w 22"/>
                <a:gd name="T103" fmla="*/ 4 h 22"/>
                <a:gd name="T104" fmla="*/ 12 w 22"/>
                <a:gd name="T105" fmla="*/ 3 h 22"/>
                <a:gd name="T106" fmla="*/ 10 w 22"/>
                <a:gd name="T107" fmla="*/ 3 h 22"/>
                <a:gd name="T108" fmla="*/ 9 w 22"/>
                <a:gd name="T109" fmla="*/ 4 h 22"/>
                <a:gd name="T110" fmla="*/ 17 w 22"/>
                <a:gd name="T111" fmla="*/ 15 h 22"/>
                <a:gd name="T112" fmla="*/ 17 w 22"/>
                <a:gd name="T113" fmla="*/ 19 h 22"/>
                <a:gd name="T114" fmla="*/ 6 w 22"/>
                <a:gd name="T115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" h="22">
                  <a:moveTo>
                    <a:pt x="7" y="3"/>
                  </a:move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2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20" y="17"/>
                    <a:pt x="20" y="17"/>
                    <a:pt x="20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1"/>
                    <a:pt x="14" y="21"/>
                  </a:cubicBezTo>
                  <a:cubicBezTo>
                    <a:pt x="13" y="21"/>
                    <a:pt x="13" y="22"/>
                    <a:pt x="12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1"/>
                    <a:pt x="9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16"/>
                    <a:pt x="2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4"/>
                  </a:moveTo>
                  <a:cubicBezTo>
                    <a:pt x="8" y="4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9"/>
                    <a:pt x="4" y="9"/>
                  </a:cubicBezTo>
                  <a:cubicBezTo>
                    <a:pt x="4" y="9"/>
                    <a:pt x="4" y="10"/>
                    <a:pt x="4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6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8"/>
                    <a:pt x="10" y="18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6"/>
                    <a:pt x="16" y="16"/>
                    <a:pt x="16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4"/>
                  </a:cubicBezTo>
                  <a:cubicBezTo>
                    <a:pt x="17" y="14"/>
                    <a:pt x="17" y="14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9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2" y="4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7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lose/>
                  <a:moveTo>
                    <a:pt x="18" y="1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8" y="19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293">
              <a:extLst>
                <a:ext uri="{FF2B5EF4-FFF2-40B4-BE49-F238E27FC236}">
                  <a16:creationId xmlns:a16="http://schemas.microsoft.com/office/drawing/2014/main" xmlns="" id="{B08EE8E1-8469-4976-BAFE-91265D353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7012" y="2978151"/>
              <a:ext cx="55562" cy="55563"/>
            </a:xfrm>
            <a:custGeom>
              <a:avLst/>
              <a:gdLst>
                <a:gd name="T0" fmla="*/ 5 w 10"/>
                <a:gd name="T1" fmla="*/ 0 h 10"/>
                <a:gd name="T2" fmla="*/ 9 w 10"/>
                <a:gd name="T3" fmla="*/ 1 h 10"/>
                <a:gd name="T4" fmla="*/ 10 w 10"/>
                <a:gd name="T5" fmla="*/ 5 h 10"/>
                <a:gd name="T6" fmla="*/ 9 w 10"/>
                <a:gd name="T7" fmla="*/ 8 h 10"/>
                <a:gd name="T8" fmla="*/ 9 w 10"/>
                <a:gd name="T9" fmla="*/ 8 h 10"/>
                <a:gd name="T10" fmla="*/ 5 w 10"/>
                <a:gd name="T11" fmla="*/ 10 h 10"/>
                <a:gd name="T12" fmla="*/ 2 w 10"/>
                <a:gd name="T13" fmla="*/ 8 h 10"/>
                <a:gd name="T14" fmla="*/ 0 w 10"/>
                <a:gd name="T15" fmla="*/ 5 h 10"/>
                <a:gd name="T16" fmla="*/ 2 w 10"/>
                <a:gd name="T17" fmla="*/ 1 h 10"/>
                <a:gd name="T18" fmla="*/ 2 w 10"/>
                <a:gd name="T19" fmla="*/ 1 h 10"/>
                <a:gd name="T20" fmla="*/ 5 w 10"/>
                <a:gd name="T21" fmla="*/ 0 h 10"/>
                <a:gd name="T22" fmla="*/ 7 w 10"/>
                <a:gd name="T23" fmla="*/ 3 h 10"/>
                <a:gd name="T24" fmla="*/ 5 w 10"/>
                <a:gd name="T25" fmla="*/ 2 h 10"/>
                <a:gd name="T26" fmla="*/ 3 w 10"/>
                <a:gd name="T27" fmla="*/ 3 h 10"/>
                <a:gd name="T28" fmla="*/ 3 w 10"/>
                <a:gd name="T29" fmla="*/ 3 h 10"/>
                <a:gd name="T30" fmla="*/ 2 w 10"/>
                <a:gd name="T31" fmla="*/ 5 h 10"/>
                <a:gd name="T32" fmla="*/ 3 w 10"/>
                <a:gd name="T33" fmla="*/ 7 h 10"/>
                <a:gd name="T34" fmla="*/ 5 w 10"/>
                <a:gd name="T35" fmla="*/ 8 h 10"/>
                <a:gd name="T36" fmla="*/ 7 w 10"/>
                <a:gd name="T37" fmla="*/ 7 h 10"/>
                <a:gd name="T38" fmla="*/ 7 w 10"/>
                <a:gd name="T39" fmla="*/ 7 h 10"/>
                <a:gd name="T40" fmla="*/ 7 w 10"/>
                <a:gd name="T41" fmla="*/ 7 h 10"/>
                <a:gd name="T42" fmla="*/ 8 w 10"/>
                <a:gd name="T43" fmla="*/ 5 h 10"/>
                <a:gd name="T44" fmla="*/ 7 w 10"/>
                <a:gd name="T4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5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9"/>
                    <a:pt x="7" y="10"/>
                    <a:pt x="5" y="10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lose/>
                  <a:moveTo>
                    <a:pt x="7" y="3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294">
              <a:extLst>
                <a:ext uri="{FF2B5EF4-FFF2-40B4-BE49-F238E27FC236}">
                  <a16:creationId xmlns:a16="http://schemas.microsoft.com/office/drawing/2014/main" xmlns="" id="{2EBBA63D-328F-4CF5-9C27-291901504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7000" y="3133726"/>
              <a:ext cx="117475" cy="55563"/>
            </a:xfrm>
            <a:custGeom>
              <a:avLst/>
              <a:gdLst>
                <a:gd name="T0" fmla="*/ 19 w 21"/>
                <a:gd name="T1" fmla="*/ 1 h 10"/>
                <a:gd name="T2" fmla="*/ 21 w 21"/>
                <a:gd name="T3" fmla="*/ 1 h 10"/>
                <a:gd name="T4" fmla="*/ 21 w 21"/>
                <a:gd name="T5" fmla="*/ 2 h 10"/>
                <a:gd name="T6" fmla="*/ 12 w 21"/>
                <a:gd name="T7" fmla="*/ 8 h 10"/>
                <a:gd name="T8" fmla="*/ 12 w 21"/>
                <a:gd name="T9" fmla="*/ 8 h 10"/>
                <a:gd name="T10" fmla="*/ 1 w 21"/>
                <a:gd name="T11" fmla="*/ 10 h 10"/>
                <a:gd name="T12" fmla="*/ 0 w 21"/>
                <a:gd name="T13" fmla="*/ 9 h 10"/>
                <a:gd name="T14" fmla="*/ 1 w 21"/>
                <a:gd name="T15" fmla="*/ 8 h 10"/>
                <a:gd name="T16" fmla="*/ 11 w 21"/>
                <a:gd name="T17" fmla="*/ 7 h 10"/>
                <a:gd name="T18" fmla="*/ 11 w 21"/>
                <a:gd name="T19" fmla="*/ 7 h 10"/>
                <a:gd name="T20" fmla="*/ 19 w 21"/>
                <a:gd name="T2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0">
                  <a:moveTo>
                    <a:pt x="19" y="1"/>
                  </a:moveTo>
                  <a:cubicBezTo>
                    <a:pt x="20" y="0"/>
                    <a:pt x="20" y="0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ubicBezTo>
                    <a:pt x="18" y="5"/>
                    <a:pt x="15" y="7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8" y="10"/>
                    <a:pt x="5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4" y="8"/>
                    <a:pt x="8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5"/>
                    <a:pt x="17" y="3"/>
                    <a:pt x="1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295">
              <a:extLst>
                <a:ext uri="{FF2B5EF4-FFF2-40B4-BE49-F238E27FC236}">
                  <a16:creationId xmlns:a16="http://schemas.microsoft.com/office/drawing/2014/main" xmlns="" id="{508AB4C7-7258-4577-9957-775AE3F40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8425" y="3144838"/>
              <a:ext cx="39687" cy="44450"/>
            </a:xfrm>
            <a:custGeom>
              <a:avLst/>
              <a:gdLst>
                <a:gd name="T0" fmla="*/ 6 w 7"/>
                <a:gd name="T1" fmla="*/ 6 h 8"/>
                <a:gd name="T2" fmla="*/ 7 w 7"/>
                <a:gd name="T3" fmla="*/ 7 h 8"/>
                <a:gd name="T4" fmla="*/ 6 w 7"/>
                <a:gd name="T5" fmla="*/ 8 h 8"/>
                <a:gd name="T6" fmla="*/ 3 w 7"/>
                <a:gd name="T7" fmla="*/ 8 h 8"/>
                <a:gd name="T8" fmla="*/ 1 w 7"/>
                <a:gd name="T9" fmla="*/ 7 h 8"/>
                <a:gd name="T10" fmla="*/ 1 w 7"/>
                <a:gd name="T11" fmla="*/ 7 h 8"/>
                <a:gd name="T12" fmla="*/ 0 w 7"/>
                <a:gd name="T13" fmla="*/ 5 h 8"/>
                <a:gd name="T14" fmla="*/ 0 w 7"/>
                <a:gd name="T15" fmla="*/ 3 h 8"/>
                <a:gd name="T16" fmla="*/ 1 w 7"/>
                <a:gd name="T17" fmla="*/ 1 h 8"/>
                <a:gd name="T18" fmla="*/ 1 w 7"/>
                <a:gd name="T19" fmla="*/ 1 h 8"/>
                <a:gd name="T20" fmla="*/ 3 w 7"/>
                <a:gd name="T21" fmla="*/ 0 h 8"/>
                <a:gd name="T22" fmla="*/ 6 w 7"/>
                <a:gd name="T23" fmla="*/ 0 h 8"/>
                <a:gd name="T24" fmla="*/ 7 w 7"/>
                <a:gd name="T25" fmla="*/ 1 h 8"/>
                <a:gd name="T26" fmla="*/ 6 w 7"/>
                <a:gd name="T27" fmla="*/ 2 h 8"/>
                <a:gd name="T28" fmla="*/ 3 w 7"/>
                <a:gd name="T29" fmla="*/ 2 h 8"/>
                <a:gd name="T30" fmla="*/ 2 w 7"/>
                <a:gd name="T31" fmla="*/ 2 h 8"/>
                <a:gd name="T32" fmla="*/ 2 w 7"/>
                <a:gd name="T33" fmla="*/ 2 h 8"/>
                <a:gd name="T34" fmla="*/ 2 w 7"/>
                <a:gd name="T35" fmla="*/ 3 h 8"/>
                <a:gd name="T36" fmla="*/ 2 w 7"/>
                <a:gd name="T37" fmla="*/ 5 h 8"/>
                <a:gd name="T38" fmla="*/ 2 w 7"/>
                <a:gd name="T39" fmla="*/ 6 h 8"/>
                <a:gd name="T40" fmla="*/ 2 w 7"/>
                <a:gd name="T41" fmla="*/ 6 h 8"/>
                <a:gd name="T42" fmla="*/ 3 w 7"/>
                <a:gd name="T43" fmla="*/ 6 h 8"/>
                <a:gd name="T44" fmla="*/ 6 w 7"/>
                <a:gd name="T4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8">
                  <a:moveTo>
                    <a:pt x="6" y="6"/>
                  </a:moveTo>
                  <a:cubicBezTo>
                    <a:pt x="6" y="6"/>
                    <a:pt x="7" y="7"/>
                    <a:pt x="7" y="7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296">
              <a:extLst>
                <a:ext uri="{FF2B5EF4-FFF2-40B4-BE49-F238E27FC236}">
                  <a16:creationId xmlns:a16="http://schemas.microsoft.com/office/drawing/2014/main" xmlns="" id="{96C4634D-A0CD-4EB0-8877-64699CEED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8425" y="3127376"/>
              <a:ext cx="22225" cy="28575"/>
            </a:xfrm>
            <a:custGeom>
              <a:avLst/>
              <a:gdLst>
                <a:gd name="T0" fmla="*/ 1 w 4"/>
                <a:gd name="T1" fmla="*/ 2 h 5"/>
                <a:gd name="T2" fmla="*/ 0 w 4"/>
                <a:gd name="T3" fmla="*/ 1 h 5"/>
                <a:gd name="T4" fmla="*/ 1 w 4"/>
                <a:gd name="T5" fmla="*/ 0 h 5"/>
                <a:gd name="T6" fmla="*/ 3 w 4"/>
                <a:gd name="T7" fmla="*/ 1 h 5"/>
                <a:gd name="T8" fmla="*/ 3 w 4"/>
                <a:gd name="T9" fmla="*/ 1 h 5"/>
                <a:gd name="T10" fmla="*/ 4 w 4"/>
                <a:gd name="T11" fmla="*/ 4 h 5"/>
                <a:gd name="T12" fmla="*/ 3 w 4"/>
                <a:gd name="T13" fmla="*/ 5 h 5"/>
                <a:gd name="T14" fmla="*/ 3 w 4"/>
                <a:gd name="T15" fmla="*/ 4 h 5"/>
                <a:gd name="T16" fmla="*/ 2 w 4"/>
                <a:gd name="T17" fmla="*/ 3 h 5"/>
                <a:gd name="T18" fmla="*/ 2 w 4"/>
                <a:gd name="T19" fmla="*/ 3 h 5"/>
                <a:gd name="T20" fmla="*/ 1 w 4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5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4"/>
                    <a:pt x="4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297">
              <a:extLst>
                <a:ext uri="{FF2B5EF4-FFF2-40B4-BE49-F238E27FC236}">
                  <a16:creationId xmlns:a16="http://schemas.microsoft.com/office/drawing/2014/main" xmlns="" id="{363907F8-CC62-4C2B-8559-6E2208B3F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6200" y="3094038"/>
              <a:ext cx="33337" cy="44450"/>
            </a:xfrm>
            <a:custGeom>
              <a:avLst/>
              <a:gdLst>
                <a:gd name="T0" fmla="*/ 1 w 6"/>
                <a:gd name="T1" fmla="*/ 2 h 8"/>
                <a:gd name="T2" fmla="*/ 0 w 6"/>
                <a:gd name="T3" fmla="*/ 1 h 8"/>
                <a:gd name="T4" fmla="*/ 1 w 6"/>
                <a:gd name="T5" fmla="*/ 0 h 8"/>
                <a:gd name="T6" fmla="*/ 3 w 6"/>
                <a:gd name="T7" fmla="*/ 0 h 8"/>
                <a:gd name="T8" fmla="*/ 3 w 6"/>
                <a:gd name="T9" fmla="*/ 0 h 8"/>
                <a:gd name="T10" fmla="*/ 3 w 6"/>
                <a:gd name="T11" fmla="*/ 0 h 8"/>
                <a:gd name="T12" fmla="*/ 5 w 6"/>
                <a:gd name="T13" fmla="*/ 1 h 8"/>
                <a:gd name="T14" fmla="*/ 5 w 6"/>
                <a:gd name="T15" fmla="*/ 1 h 8"/>
                <a:gd name="T16" fmla="*/ 6 w 6"/>
                <a:gd name="T17" fmla="*/ 3 h 8"/>
                <a:gd name="T18" fmla="*/ 6 w 6"/>
                <a:gd name="T19" fmla="*/ 5 h 8"/>
                <a:gd name="T20" fmla="*/ 6 w 6"/>
                <a:gd name="T21" fmla="*/ 7 h 8"/>
                <a:gd name="T22" fmla="*/ 5 w 6"/>
                <a:gd name="T23" fmla="*/ 8 h 8"/>
                <a:gd name="T24" fmla="*/ 4 w 6"/>
                <a:gd name="T25" fmla="*/ 7 h 8"/>
                <a:gd name="T26" fmla="*/ 4 w 6"/>
                <a:gd name="T27" fmla="*/ 5 h 8"/>
                <a:gd name="T28" fmla="*/ 4 w 6"/>
                <a:gd name="T29" fmla="*/ 4 h 8"/>
                <a:gd name="T30" fmla="*/ 3 w 6"/>
                <a:gd name="T31" fmla="*/ 3 h 8"/>
                <a:gd name="T32" fmla="*/ 3 w 6"/>
                <a:gd name="T33" fmla="*/ 3 h 8"/>
                <a:gd name="T34" fmla="*/ 2 w 6"/>
                <a:gd name="T35" fmla="*/ 2 h 8"/>
                <a:gd name="T36" fmla="*/ 2 w 6"/>
                <a:gd name="T37" fmla="*/ 2 h 8"/>
                <a:gd name="T38" fmla="*/ 1 w 6"/>
                <a:gd name="T3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8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298">
              <a:extLst>
                <a:ext uri="{FF2B5EF4-FFF2-40B4-BE49-F238E27FC236}">
                  <a16:creationId xmlns:a16="http://schemas.microsoft.com/office/drawing/2014/main" xmlns="" id="{F9D12E94-9113-486A-9230-552A305C5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6200" y="3055938"/>
              <a:ext cx="39687" cy="49213"/>
            </a:xfrm>
            <a:custGeom>
              <a:avLst/>
              <a:gdLst>
                <a:gd name="T0" fmla="*/ 2 w 7"/>
                <a:gd name="T1" fmla="*/ 9 h 9"/>
                <a:gd name="T2" fmla="*/ 1 w 7"/>
                <a:gd name="T3" fmla="*/ 9 h 9"/>
                <a:gd name="T4" fmla="*/ 1 w 7"/>
                <a:gd name="T5" fmla="*/ 7 h 9"/>
                <a:gd name="T6" fmla="*/ 2 w 7"/>
                <a:gd name="T7" fmla="*/ 5 h 9"/>
                <a:gd name="T8" fmla="*/ 4 w 7"/>
                <a:gd name="T9" fmla="*/ 3 h 9"/>
                <a:gd name="T10" fmla="*/ 5 w 7"/>
                <a:gd name="T11" fmla="*/ 1 h 9"/>
                <a:gd name="T12" fmla="*/ 6 w 7"/>
                <a:gd name="T13" fmla="*/ 1 h 9"/>
                <a:gd name="T14" fmla="*/ 7 w 7"/>
                <a:gd name="T15" fmla="*/ 2 h 9"/>
                <a:gd name="T16" fmla="*/ 5 w 7"/>
                <a:gd name="T17" fmla="*/ 4 h 9"/>
                <a:gd name="T18" fmla="*/ 4 w 7"/>
                <a:gd name="T19" fmla="*/ 6 h 9"/>
                <a:gd name="T20" fmla="*/ 2 w 7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9"/>
                  </a:moveTo>
                  <a:cubicBezTo>
                    <a:pt x="2" y="9"/>
                    <a:pt x="1" y="9"/>
                    <a:pt x="1" y="9"/>
                  </a:cubicBezTo>
                  <a:cubicBezTo>
                    <a:pt x="0" y="8"/>
                    <a:pt x="0" y="8"/>
                    <a:pt x="1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0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299">
              <a:extLst>
                <a:ext uri="{FF2B5EF4-FFF2-40B4-BE49-F238E27FC236}">
                  <a16:creationId xmlns:a16="http://schemas.microsoft.com/office/drawing/2014/main" xmlns="" id="{33D92504-2ED6-4A21-AA1E-A7D59DE05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4775" y="2894013"/>
              <a:ext cx="250825" cy="222250"/>
            </a:xfrm>
            <a:custGeom>
              <a:avLst/>
              <a:gdLst>
                <a:gd name="T0" fmla="*/ 2 w 45"/>
                <a:gd name="T1" fmla="*/ 19 h 40"/>
                <a:gd name="T2" fmla="*/ 0 w 45"/>
                <a:gd name="T3" fmla="*/ 19 h 40"/>
                <a:gd name="T4" fmla="*/ 0 w 45"/>
                <a:gd name="T5" fmla="*/ 18 h 40"/>
                <a:gd name="T6" fmla="*/ 2 w 45"/>
                <a:gd name="T7" fmla="*/ 12 h 40"/>
                <a:gd name="T8" fmla="*/ 6 w 45"/>
                <a:gd name="T9" fmla="*/ 7 h 40"/>
                <a:gd name="T10" fmla="*/ 6 w 45"/>
                <a:gd name="T11" fmla="*/ 7 h 40"/>
                <a:gd name="T12" fmla="*/ 13 w 45"/>
                <a:gd name="T13" fmla="*/ 2 h 40"/>
                <a:gd name="T14" fmla="*/ 22 w 45"/>
                <a:gd name="T15" fmla="*/ 0 h 40"/>
                <a:gd name="T16" fmla="*/ 31 w 45"/>
                <a:gd name="T17" fmla="*/ 2 h 40"/>
                <a:gd name="T18" fmla="*/ 39 w 45"/>
                <a:gd name="T19" fmla="*/ 7 h 40"/>
                <a:gd name="T20" fmla="*/ 39 w 45"/>
                <a:gd name="T21" fmla="*/ 7 h 40"/>
                <a:gd name="T22" fmla="*/ 39 w 45"/>
                <a:gd name="T23" fmla="*/ 7 h 40"/>
                <a:gd name="T24" fmla="*/ 40 w 45"/>
                <a:gd name="T25" fmla="*/ 9 h 40"/>
                <a:gd name="T26" fmla="*/ 41 w 45"/>
                <a:gd name="T27" fmla="*/ 10 h 40"/>
                <a:gd name="T28" fmla="*/ 45 w 45"/>
                <a:gd name="T29" fmla="*/ 19 h 40"/>
                <a:gd name="T30" fmla="*/ 45 w 45"/>
                <a:gd name="T31" fmla="*/ 28 h 40"/>
                <a:gd name="T32" fmla="*/ 43 w 45"/>
                <a:gd name="T33" fmla="*/ 34 h 40"/>
                <a:gd name="T34" fmla="*/ 39 w 45"/>
                <a:gd name="T35" fmla="*/ 40 h 40"/>
                <a:gd name="T36" fmla="*/ 37 w 45"/>
                <a:gd name="T37" fmla="*/ 40 h 40"/>
                <a:gd name="T38" fmla="*/ 37 w 45"/>
                <a:gd name="T39" fmla="*/ 38 h 40"/>
                <a:gd name="T40" fmla="*/ 41 w 45"/>
                <a:gd name="T41" fmla="*/ 33 h 40"/>
                <a:gd name="T42" fmla="*/ 43 w 45"/>
                <a:gd name="T43" fmla="*/ 28 h 40"/>
                <a:gd name="T44" fmla="*/ 43 w 45"/>
                <a:gd name="T45" fmla="*/ 19 h 40"/>
                <a:gd name="T46" fmla="*/ 40 w 45"/>
                <a:gd name="T47" fmla="*/ 11 h 40"/>
                <a:gd name="T48" fmla="*/ 39 w 45"/>
                <a:gd name="T49" fmla="*/ 10 h 40"/>
                <a:gd name="T50" fmla="*/ 37 w 45"/>
                <a:gd name="T51" fmla="*/ 8 h 40"/>
                <a:gd name="T52" fmla="*/ 37 w 45"/>
                <a:gd name="T53" fmla="*/ 8 h 40"/>
                <a:gd name="T54" fmla="*/ 30 w 45"/>
                <a:gd name="T55" fmla="*/ 4 h 40"/>
                <a:gd name="T56" fmla="*/ 22 w 45"/>
                <a:gd name="T57" fmla="*/ 2 h 40"/>
                <a:gd name="T58" fmla="*/ 14 w 45"/>
                <a:gd name="T59" fmla="*/ 4 h 40"/>
                <a:gd name="T60" fmla="*/ 7 w 45"/>
                <a:gd name="T61" fmla="*/ 8 h 40"/>
                <a:gd name="T62" fmla="*/ 7 w 45"/>
                <a:gd name="T63" fmla="*/ 8 h 40"/>
                <a:gd name="T64" fmla="*/ 4 w 45"/>
                <a:gd name="T65" fmla="*/ 13 h 40"/>
                <a:gd name="T66" fmla="*/ 2 w 45"/>
                <a:gd name="T67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" h="40">
                  <a:moveTo>
                    <a:pt x="2" y="19"/>
                  </a:moveTo>
                  <a:cubicBezTo>
                    <a:pt x="1" y="19"/>
                    <a:pt x="1" y="20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6"/>
                    <a:pt x="1" y="14"/>
                    <a:pt x="2" y="12"/>
                  </a:cubicBezTo>
                  <a:cubicBezTo>
                    <a:pt x="3" y="10"/>
                    <a:pt x="4" y="9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5"/>
                    <a:pt x="11" y="3"/>
                    <a:pt x="13" y="2"/>
                  </a:cubicBezTo>
                  <a:cubicBezTo>
                    <a:pt x="16" y="1"/>
                    <a:pt x="19" y="0"/>
                    <a:pt x="22" y="0"/>
                  </a:cubicBezTo>
                  <a:cubicBezTo>
                    <a:pt x="25" y="0"/>
                    <a:pt x="28" y="1"/>
                    <a:pt x="31" y="2"/>
                  </a:cubicBezTo>
                  <a:cubicBezTo>
                    <a:pt x="34" y="3"/>
                    <a:pt x="36" y="5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40" y="8"/>
                    <a:pt x="40" y="9"/>
                  </a:cubicBezTo>
                  <a:cubicBezTo>
                    <a:pt x="41" y="9"/>
                    <a:pt x="41" y="10"/>
                    <a:pt x="41" y="10"/>
                  </a:cubicBezTo>
                  <a:cubicBezTo>
                    <a:pt x="43" y="13"/>
                    <a:pt x="44" y="16"/>
                    <a:pt x="45" y="19"/>
                  </a:cubicBezTo>
                  <a:cubicBezTo>
                    <a:pt x="45" y="22"/>
                    <a:pt x="45" y="25"/>
                    <a:pt x="45" y="28"/>
                  </a:cubicBezTo>
                  <a:cubicBezTo>
                    <a:pt x="44" y="30"/>
                    <a:pt x="44" y="32"/>
                    <a:pt x="43" y="34"/>
                  </a:cubicBezTo>
                  <a:cubicBezTo>
                    <a:pt x="41" y="36"/>
                    <a:pt x="40" y="38"/>
                    <a:pt x="39" y="40"/>
                  </a:cubicBezTo>
                  <a:cubicBezTo>
                    <a:pt x="38" y="40"/>
                    <a:pt x="38" y="40"/>
                    <a:pt x="37" y="40"/>
                  </a:cubicBezTo>
                  <a:cubicBezTo>
                    <a:pt x="37" y="39"/>
                    <a:pt x="37" y="39"/>
                    <a:pt x="37" y="38"/>
                  </a:cubicBezTo>
                  <a:cubicBezTo>
                    <a:pt x="39" y="37"/>
                    <a:pt x="40" y="35"/>
                    <a:pt x="41" y="33"/>
                  </a:cubicBezTo>
                  <a:cubicBezTo>
                    <a:pt x="42" y="32"/>
                    <a:pt x="43" y="30"/>
                    <a:pt x="43" y="28"/>
                  </a:cubicBezTo>
                  <a:cubicBezTo>
                    <a:pt x="44" y="25"/>
                    <a:pt x="44" y="22"/>
                    <a:pt x="43" y="19"/>
                  </a:cubicBezTo>
                  <a:cubicBezTo>
                    <a:pt x="42" y="16"/>
                    <a:pt x="41" y="14"/>
                    <a:pt x="40" y="11"/>
                  </a:cubicBezTo>
                  <a:cubicBezTo>
                    <a:pt x="39" y="11"/>
                    <a:pt x="39" y="10"/>
                    <a:pt x="39" y="10"/>
                  </a:cubicBezTo>
                  <a:cubicBezTo>
                    <a:pt x="38" y="9"/>
                    <a:pt x="38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5" y="6"/>
                    <a:pt x="33" y="5"/>
                    <a:pt x="30" y="4"/>
                  </a:cubicBezTo>
                  <a:cubicBezTo>
                    <a:pt x="28" y="3"/>
                    <a:pt x="25" y="2"/>
                    <a:pt x="22" y="2"/>
                  </a:cubicBezTo>
                  <a:cubicBezTo>
                    <a:pt x="19" y="2"/>
                    <a:pt x="17" y="3"/>
                    <a:pt x="14" y="4"/>
                  </a:cubicBezTo>
                  <a:cubicBezTo>
                    <a:pt x="12" y="5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10"/>
                    <a:pt x="5" y="11"/>
                    <a:pt x="4" y="13"/>
                  </a:cubicBezTo>
                  <a:cubicBezTo>
                    <a:pt x="3" y="15"/>
                    <a:pt x="2" y="17"/>
                    <a:pt x="2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300">
              <a:extLst>
                <a:ext uri="{FF2B5EF4-FFF2-40B4-BE49-F238E27FC236}">
                  <a16:creationId xmlns:a16="http://schemas.microsoft.com/office/drawing/2014/main" xmlns="" id="{5F7E0035-F05B-409F-93CB-250CD78FF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1762" y="3033713"/>
              <a:ext cx="46037" cy="15875"/>
            </a:xfrm>
            <a:custGeom>
              <a:avLst/>
              <a:gdLst>
                <a:gd name="T0" fmla="*/ 1 w 8"/>
                <a:gd name="T1" fmla="*/ 2 h 3"/>
                <a:gd name="T2" fmla="*/ 0 w 8"/>
                <a:gd name="T3" fmla="*/ 2 h 3"/>
                <a:gd name="T4" fmla="*/ 1 w 8"/>
                <a:gd name="T5" fmla="*/ 1 h 3"/>
                <a:gd name="T6" fmla="*/ 2 w 8"/>
                <a:gd name="T7" fmla="*/ 0 h 3"/>
                <a:gd name="T8" fmla="*/ 4 w 8"/>
                <a:gd name="T9" fmla="*/ 0 h 3"/>
                <a:gd name="T10" fmla="*/ 6 w 8"/>
                <a:gd name="T11" fmla="*/ 0 h 3"/>
                <a:gd name="T12" fmla="*/ 7 w 8"/>
                <a:gd name="T13" fmla="*/ 1 h 3"/>
                <a:gd name="T14" fmla="*/ 8 w 8"/>
                <a:gd name="T15" fmla="*/ 2 h 3"/>
                <a:gd name="T16" fmla="*/ 6 w 8"/>
                <a:gd name="T17" fmla="*/ 2 h 3"/>
                <a:gd name="T18" fmla="*/ 5 w 8"/>
                <a:gd name="T19" fmla="*/ 2 h 3"/>
                <a:gd name="T20" fmla="*/ 4 w 8"/>
                <a:gd name="T21" fmla="*/ 2 h 3"/>
                <a:gd name="T22" fmla="*/ 3 w 8"/>
                <a:gd name="T23" fmla="*/ 2 h 3"/>
                <a:gd name="T24" fmla="*/ 1 w 8"/>
                <a:gd name="T2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7" y="2"/>
                    <a:pt x="7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301">
              <a:extLst>
                <a:ext uri="{FF2B5EF4-FFF2-40B4-BE49-F238E27FC236}">
                  <a16:creationId xmlns:a16="http://schemas.microsoft.com/office/drawing/2014/main" xmlns="" id="{746C6456-7AAC-4E81-8750-C299A9820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2" y="3105151"/>
              <a:ext cx="50800" cy="128588"/>
            </a:xfrm>
            <a:custGeom>
              <a:avLst/>
              <a:gdLst>
                <a:gd name="T0" fmla="*/ 9 w 9"/>
                <a:gd name="T1" fmla="*/ 0 h 23"/>
                <a:gd name="T2" fmla="*/ 8 w 9"/>
                <a:gd name="T3" fmla="*/ 2 h 23"/>
                <a:gd name="T4" fmla="*/ 7 w 9"/>
                <a:gd name="T5" fmla="*/ 3 h 23"/>
                <a:gd name="T6" fmla="*/ 6 w 9"/>
                <a:gd name="T7" fmla="*/ 5 h 23"/>
                <a:gd name="T8" fmla="*/ 6 w 9"/>
                <a:gd name="T9" fmla="*/ 5 h 23"/>
                <a:gd name="T10" fmla="*/ 5 w 9"/>
                <a:gd name="T11" fmla="*/ 6 h 23"/>
                <a:gd name="T12" fmla="*/ 5 w 9"/>
                <a:gd name="T13" fmla="*/ 7 h 23"/>
                <a:gd name="T14" fmla="*/ 4 w 9"/>
                <a:gd name="T15" fmla="*/ 7 h 23"/>
                <a:gd name="T16" fmla="*/ 4 w 9"/>
                <a:gd name="T17" fmla="*/ 8 h 23"/>
                <a:gd name="T18" fmla="*/ 4 w 9"/>
                <a:gd name="T19" fmla="*/ 9 h 23"/>
                <a:gd name="T20" fmla="*/ 3 w 9"/>
                <a:gd name="T21" fmla="*/ 10 h 23"/>
                <a:gd name="T22" fmla="*/ 3 w 9"/>
                <a:gd name="T23" fmla="*/ 11 h 23"/>
                <a:gd name="T24" fmla="*/ 3 w 9"/>
                <a:gd name="T25" fmla="*/ 12 h 23"/>
                <a:gd name="T26" fmla="*/ 2 w 9"/>
                <a:gd name="T27" fmla="*/ 14 h 23"/>
                <a:gd name="T28" fmla="*/ 2 w 9"/>
                <a:gd name="T29" fmla="*/ 14 h 23"/>
                <a:gd name="T30" fmla="*/ 2 w 9"/>
                <a:gd name="T31" fmla="*/ 16 h 23"/>
                <a:gd name="T32" fmla="*/ 2 w 9"/>
                <a:gd name="T33" fmla="*/ 16 h 23"/>
                <a:gd name="T34" fmla="*/ 2 w 9"/>
                <a:gd name="T35" fmla="*/ 17 h 23"/>
                <a:gd name="T36" fmla="*/ 2 w 9"/>
                <a:gd name="T37" fmla="*/ 19 h 23"/>
                <a:gd name="T38" fmla="*/ 3 w 9"/>
                <a:gd name="T39" fmla="*/ 21 h 23"/>
                <a:gd name="T40" fmla="*/ 3 w 9"/>
                <a:gd name="T41" fmla="*/ 22 h 23"/>
                <a:gd name="T42" fmla="*/ 3 w 9"/>
                <a:gd name="T43" fmla="*/ 22 h 23"/>
                <a:gd name="T44" fmla="*/ 1 w 9"/>
                <a:gd name="T45" fmla="*/ 23 h 23"/>
                <a:gd name="T46" fmla="*/ 1 w 9"/>
                <a:gd name="T47" fmla="*/ 22 h 23"/>
                <a:gd name="T48" fmla="*/ 1 w 9"/>
                <a:gd name="T49" fmla="*/ 21 h 23"/>
                <a:gd name="T50" fmla="*/ 1 w 9"/>
                <a:gd name="T51" fmla="*/ 20 h 23"/>
                <a:gd name="T52" fmla="*/ 0 w 9"/>
                <a:gd name="T53" fmla="*/ 18 h 23"/>
                <a:gd name="T54" fmla="*/ 0 w 9"/>
                <a:gd name="T55" fmla="*/ 15 h 23"/>
                <a:gd name="T56" fmla="*/ 1 w 9"/>
                <a:gd name="T57" fmla="*/ 13 h 23"/>
                <a:gd name="T58" fmla="*/ 1 w 9"/>
                <a:gd name="T59" fmla="*/ 11 h 23"/>
                <a:gd name="T60" fmla="*/ 1 w 9"/>
                <a:gd name="T61" fmla="*/ 10 h 23"/>
                <a:gd name="T62" fmla="*/ 2 w 9"/>
                <a:gd name="T63" fmla="*/ 9 h 23"/>
                <a:gd name="T64" fmla="*/ 2 w 9"/>
                <a:gd name="T65" fmla="*/ 8 h 23"/>
                <a:gd name="T66" fmla="*/ 3 w 9"/>
                <a:gd name="T67" fmla="*/ 7 h 23"/>
                <a:gd name="T68" fmla="*/ 3 w 9"/>
                <a:gd name="T69" fmla="*/ 6 h 23"/>
                <a:gd name="T70" fmla="*/ 4 w 9"/>
                <a:gd name="T71" fmla="*/ 5 h 23"/>
                <a:gd name="T72" fmla="*/ 4 w 9"/>
                <a:gd name="T73" fmla="*/ 4 h 23"/>
                <a:gd name="T74" fmla="*/ 5 w 9"/>
                <a:gd name="T75" fmla="*/ 3 h 23"/>
                <a:gd name="T76" fmla="*/ 6 w 9"/>
                <a:gd name="T77" fmla="*/ 2 h 23"/>
                <a:gd name="T78" fmla="*/ 7 w 9"/>
                <a:gd name="T7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" h="23">
                  <a:moveTo>
                    <a:pt x="7" y="0"/>
                  </a:moveTo>
                  <a:cubicBezTo>
                    <a:pt x="8" y="0"/>
                    <a:pt x="8" y="0"/>
                    <a:pt x="9" y="0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2" y="23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6"/>
                    <a:pt x="0" y="15"/>
                  </a:cubicBezTo>
                  <a:cubicBezTo>
                    <a:pt x="0" y="15"/>
                    <a:pt x="0" y="15"/>
                    <a:pt x="1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302">
              <a:extLst>
                <a:ext uri="{FF2B5EF4-FFF2-40B4-BE49-F238E27FC236}">
                  <a16:creationId xmlns:a16="http://schemas.microsoft.com/office/drawing/2014/main" xmlns="" id="{6F9F247F-6A94-4A0A-B30A-6BD9F57B2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1450" y="3194051"/>
              <a:ext cx="88900" cy="39688"/>
            </a:xfrm>
            <a:custGeom>
              <a:avLst/>
              <a:gdLst>
                <a:gd name="T0" fmla="*/ 1 w 16"/>
                <a:gd name="T1" fmla="*/ 1 h 7"/>
                <a:gd name="T2" fmla="*/ 2 w 16"/>
                <a:gd name="T3" fmla="*/ 0 h 7"/>
                <a:gd name="T4" fmla="*/ 3 w 16"/>
                <a:gd name="T5" fmla="*/ 1 h 7"/>
                <a:gd name="T6" fmla="*/ 3 w 16"/>
                <a:gd name="T7" fmla="*/ 3 h 7"/>
                <a:gd name="T8" fmla="*/ 2 w 16"/>
                <a:gd name="T9" fmla="*/ 5 h 7"/>
                <a:gd name="T10" fmla="*/ 15 w 16"/>
                <a:gd name="T11" fmla="*/ 5 h 7"/>
                <a:gd name="T12" fmla="*/ 16 w 16"/>
                <a:gd name="T13" fmla="*/ 6 h 7"/>
                <a:gd name="T14" fmla="*/ 15 w 16"/>
                <a:gd name="T15" fmla="*/ 7 h 7"/>
                <a:gd name="T16" fmla="*/ 1 w 16"/>
                <a:gd name="T17" fmla="*/ 7 h 7"/>
                <a:gd name="T18" fmla="*/ 0 w 16"/>
                <a:gd name="T19" fmla="*/ 6 h 7"/>
                <a:gd name="T20" fmla="*/ 0 w 16"/>
                <a:gd name="T21" fmla="*/ 6 h 7"/>
                <a:gd name="T22" fmla="*/ 1 w 16"/>
                <a:gd name="T23" fmla="*/ 2 h 7"/>
                <a:gd name="T24" fmla="*/ 1 w 16"/>
                <a:gd name="T2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7">
                  <a:moveTo>
                    <a:pt x="1" y="1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4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303">
              <a:extLst>
                <a:ext uri="{FF2B5EF4-FFF2-40B4-BE49-F238E27FC236}">
                  <a16:creationId xmlns:a16="http://schemas.microsoft.com/office/drawing/2014/main" xmlns="" id="{D2529D60-9C13-4C4E-844B-AADFEC4BC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4775" y="2989263"/>
              <a:ext cx="22225" cy="82550"/>
            </a:xfrm>
            <a:custGeom>
              <a:avLst/>
              <a:gdLst>
                <a:gd name="T0" fmla="*/ 0 w 4"/>
                <a:gd name="T1" fmla="*/ 2 h 15"/>
                <a:gd name="T2" fmla="*/ 0 w 4"/>
                <a:gd name="T3" fmla="*/ 1 h 15"/>
                <a:gd name="T4" fmla="*/ 1 w 4"/>
                <a:gd name="T5" fmla="*/ 1 h 15"/>
                <a:gd name="T6" fmla="*/ 3 w 4"/>
                <a:gd name="T7" fmla="*/ 4 h 15"/>
                <a:gd name="T8" fmla="*/ 4 w 4"/>
                <a:gd name="T9" fmla="*/ 8 h 15"/>
                <a:gd name="T10" fmla="*/ 3 w 4"/>
                <a:gd name="T11" fmla="*/ 11 h 15"/>
                <a:gd name="T12" fmla="*/ 2 w 4"/>
                <a:gd name="T13" fmla="*/ 14 h 15"/>
                <a:gd name="T14" fmla="*/ 0 w 4"/>
                <a:gd name="T15" fmla="*/ 14 h 15"/>
                <a:gd name="T16" fmla="*/ 0 w 4"/>
                <a:gd name="T17" fmla="*/ 13 h 15"/>
                <a:gd name="T18" fmla="*/ 1 w 4"/>
                <a:gd name="T19" fmla="*/ 10 h 15"/>
                <a:gd name="T20" fmla="*/ 2 w 4"/>
                <a:gd name="T21" fmla="*/ 8 h 15"/>
                <a:gd name="T22" fmla="*/ 1 w 4"/>
                <a:gd name="T23" fmla="*/ 5 h 15"/>
                <a:gd name="T24" fmla="*/ 0 w 4"/>
                <a:gd name="T2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5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2"/>
                    <a:pt x="3" y="3"/>
                    <a:pt x="3" y="4"/>
                  </a:cubicBezTo>
                  <a:cubicBezTo>
                    <a:pt x="3" y="5"/>
                    <a:pt x="4" y="7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4"/>
                    <a:pt x="1" y="15"/>
                    <a:pt x="0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2"/>
                    <a:pt x="1" y="11"/>
                    <a:pt x="1" y="10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7"/>
                    <a:pt x="2" y="6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3" name="Group 312">
            <a:extLst>
              <a:ext uri="{FF2B5EF4-FFF2-40B4-BE49-F238E27FC236}">
                <a16:creationId xmlns:a16="http://schemas.microsoft.com/office/drawing/2014/main" xmlns="" id="{079AB071-F8F0-4096-81F7-083D4E003824}"/>
              </a:ext>
            </a:extLst>
          </p:cNvPr>
          <p:cNvGrpSpPr/>
          <p:nvPr/>
        </p:nvGrpSpPr>
        <p:grpSpPr>
          <a:xfrm>
            <a:off x="9540875" y="1629570"/>
            <a:ext cx="344488" cy="261938"/>
            <a:chOff x="3502025" y="6346826"/>
            <a:chExt cx="344488" cy="261938"/>
          </a:xfrm>
          <a:solidFill>
            <a:schemeClr val="tx1"/>
          </a:solidFill>
        </p:grpSpPr>
        <p:sp>
          <p:nvSpPr>
            <p:cNvPr id="314" name="Freeform 304">
              <a:extLst>
                <a:ext uri="{FF2B5EF4-FFF2-40B4-BE49-F238E27FC236}">
                  <a16:creationId xmlns:a16="http://schemas.microsoft.com/office/drawing/2014/main" xmlns="" id="{5CA66941-C1C8-459E-9E61-92FAB3A4E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375" y="6442076"/>
              <a:ext cx="66675" cy="11113"/>
            </a:xfrm>
            <a:custGeom>
              <a:avLst/>
              <a:gdLst>
                <a:gd name="T0" fmla="*/ 2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4 w 12"/>
                <a:gd name="T7" fmla="*/ 0 h 2"/>
                <a:gd name="T8" fmla="*/ 6 w 12"/>
                <a:gd name="T9" fmla="*/ 0 h 2"/>
                <a:gd name="T10" fmla="*/ 9 w 12"/>
                <a:gd name="T11" fmla="*/ 0 h 2"/>
                <a:gd name="T12" fmla="*/ 12 w 12"/>
                <a:gd name="T13" fmla="*/ 0 h 2"/>
                <a:gd name="T14" fmla="*/ 12 w 12"/>
                <a:gd name="T15" fmla="*/ 1 h 2"/>
                <a:gd name="T16" fmla="*/ 11 w 12"/>
                <a:gd name="T17" fmla="*/ 2 h 2"/>
                <a:gd name="T18" fmla="*/ 9 w 12"/>
                <a:gd name="T19" fmla="*/ 2 h 2"/>
                <a:gd name="T20" fmla="*/ 6 w 12"/>
                <a:gd name="T21" fmla="*/ 2 h 2"/>
                <a:gd name="T22" fmla="*/ 4 w 12"/>
                <a:gd name="T23" fmla="*/ 2 h 2"/>
                <a:gd name="T24" fmla="*/ 2 w 12"/>
                <a:gd name="T2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2">
                  <a:moveTo>
                    <a:pt x="2" y="2"/>
                  </a:moveTo>
                  <a:cubicBezTo>
                    <a:pt x="1" y="2"/>
                    <a:pt x="1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305">
              <a:extLst>
                <a:ext uri="{FF2B5EF4-FFF2-40B4-BE49-F238E27FC236}">
                  <a16:creationId xmlns:a16="http://schemas.microsoft.com/office/drawing/2014/main" xmlns="" id="{3F1D85E0-C9F6-47FB-9F46-27F3FBD52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6408738"/>
              <a:ext cx="77787" cy="82550"/>
            </a:xfrm>
            <a:custGeom>
              <a:avLst/>
              <a:gdLst>
                <a:gd name="T0" fmla="*/ 3 w 14"/>
                <a:gd name="T1" fmla="*/ 14 h 15"/>
                <a:gd name="T2" fmla="*/ 3 w 14"/>
                <a:gd name="T3" fmla="*/ 15 h 15"/>
                <a:gd name="T4" fmla="*/ 2 w 14"/>
                <a:gd name="T5" fmla="*/ 15 h 15"/>
                <a:gd name="T6" fmla="*/ 1 w 14"/>
                <a:gd name="T7" fmla="*/ 13 h 15"/>
                <a:gd name="T8" fmla="*/ 0 w 14"/>
                <a:gd name="T9" fmla="*/ 11 h 15"/>
                <a:gd name="T10" fmla="*/ 1 w 14"/>
                <a:gd name="T11" fmla="*/ 10 h 15"/>
                <a:gd name="T12" fmla="*/ 1 w 14"/>
                <a:gd name="T13" fmla="*/ 10 h 15"/>
                <a:gd name="T14" fmla="*/ 4 w 14"/>
                <a:gd name="T15" fmla="*/ 9 h 15"/>
                <a:gd name="T16" fmla="*/ 5 w 14"/>
                <a:gd name="T17" fmla="*/ 8 h 15"/>
                <a:gd name="T18" fmla="*/ 5 w 14"/>
                <a:gd name="T19" fmla="*/ 8 h 15"/>
                <a:gd name="T20" fmla="*/ 5 w 14"/>
                <a:gd name="T21" fmla="*/ 8 h 15"/>
                <a:gd name="T22" fmla="*/ 5 w 14"/>
                <a:gd name="T23" fmla="*/ 7 h 15"/>
                <a:gd name="T24" fmla="*/ 6 w 14"/>
                <a:gd name="T25" fmla="*/ 5 h 15"/>
                <a:gd name="T26" fmla="*/ 8 w 14"/>
                <a:gd name="T27" fmla="*/ 3 h 15"/>
                <a:gd name="T28" fmla="*/ 10 w 14"/>
                <a:gd name="T29" fmla="*/ 1 h 15"/>
                <a:gd name="T30" fmla="*/ 12 w 14"/>
                <a:gd name="T31" fmla="*/ 0 h 15"/>
                <a:gd name="T32" fmla="*/ 13 w 14"/>
                <a:gd name="T33" fmla="*/ 0 h 15"/>
                <a:gd name="T34" fmla="*/ 13 w 14"/>
                <a:gd name="T35" fmla="*/ 2 h 15"/>
                <a:gd name="T36" fmla="*/ 11 w 14"/>
                <a:gd name="T37" fmla="*/ 3 h 15"/>
                <a:gd name="T38" fmla="*/ 9 w 14"/>
                <a:gd name="T39" fmla="*/ 4 h 15"/>
                <a:gd name="T40" fmla="*/ 8 w 14"/>
                <a:gd name="T41" fmla="*/ 6 h 15"/>
                <a:gd name="T42" fmla="*/ 7 w 14"/>
                <a:gd name="T43" fmla="*/ 8 h 15"/>
                <a:gd name="T44" fmla="*/ 6 w 14"/>
                <a:gd name="T45" fmla="*/ 9 h 15"/>
                <a:gd name="T46" fmla="*/ 6 w 14"/>
                <a:gd name="T47" fmla="*/ 9 h 15"/>
                <a:gd name="T48" fmla="*/ 6 w 14"/>
                <a:gd name="T49" fmla="*/ 10 h 15"/>
                <a:gd name="T50" fmla="*/ 5 w 14"/>
                <a:gd name="T51" fmla="*/ 11 h 15"/>
                <a:gd name="T52" fmla="*/ 2 w 14"/>
                <a:gd name="T53" fmla="*/ 12 h 15"/>
                <a:gd name="T54" fmla="*/ 3 w 14"/>
                <a:gd name="T55" fmla="*/ 12 h 15"/>
                <a:gd name="T56" fmla="*/ 3 w 14"/>
                <a:gd name="T5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" h="15">
                  <a:moveTo>
                    <a:pt x="3" y="14"/>
                  </a:moveTo>
                  <a:cubicBezTo>
                    <a:pt x="4" y="14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2"/>
                    <a:pt x="9" y="2"/>
                    <a:pt x="10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5"/>
                    <a:pt x="8" y="5"/>
                    <a:pt x="8" y="6"/>
                  </a:cubicBezTo>
                  <a:cubicBezTo>
                    <a:pt x="7" y="6"/>
                    <a:pt x="7" y="7"/>
                    <a:pt x="7" y="8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lnTo>
                    <a:pt x="3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306">
              <a:extLst>
                <a:ext uri="{FF2B5EF4-FFF2-40B4-BE49-F238E27FC236}">
                  <a16:creationId xmlns:a16="http://schemas.microsoft.com/office/drawing/2014/main" xmlns="" id="{5C80F6E2-85DC-460E-8EAF-4CCB507BDE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6475" y="6442076"/>
              <a:ext cx="28575" cy="26988"/>
            </a:xfrm>
            <a:custGeom>
              <a:avLst/>
              <a:gdLst>
                <a:gd name="T0" fmla="*/ 3 w 5"/>
                <a:gd name="T1" fmla="*/ 2 h 5"/>
                <a:gd name="T2" fmla="*/ 2 w 5"/>
                <a:gd name="T3" fmla="*/ 2 h 5"/>
                <a:gd name="T4" fmla="*/ 2 w 5"/>
                <a:gd name="T5" fmla="*/ 2 h 5"/>
                <a:gd name="T6" fmla="*/ 2 w 5"/>
                <a:gd name="T7" fmla="*/ 2 h 5"/>
                <a:gd name="T8" fmla="*/ 2 w 5"/>
                <a:gd name="T9" fmla="*/ 3 h 5"/>
                <a:gd name="T10" fmla="*/ 2 w 5"/>
                <a:gd name="T11" fmla="*/ 3 h 5"/>
                <a:gd name="T12" fmla="*/ 3 w 5"/>
                <a:gd name="T13" fmla="*/ 3 h 5"/>
                <a:gd name="T14" fmla="*/ 3 w 5"/>
                <a:gd name="T15" fmla="*/ 3 h 5"/>
                <a:gd name="T16" fmla="*/ 3 w 5"/>
                <a:gd name="T17" fmla="*/ 3 h 5"/>
                <a:gd name="T18" fmla="*/ 4 w 5"/>
                <a:gd name="T19" fmla="*/ 2 h 5"/>
                <a:gd name="T20" fmla="*/ 3 w 5"/>
                <a:gd name="T21" fmla="*/ 2 h 5"/>
                <a:gd name="T22" fmla="*/ 3 w 5"/>
                <a:gd name="T23" fmla="*/ 2 h 5"/>
                <a:gd name="T24" fmla="*/ 3 w 5"/>
                <a:gd name="T25" fmla="*/ 2 h 5"/>
                <a:gd name="T26" fmla="*/ 1 w 5"/>
                <a:gd name="T27" fmla="*/ 1 h 5"/>
                <a:gd name="T28" fmla="*/ 3 w 5"/>
                <a:gd name="T29" fmla="*/ 0 h 5"/>
                <a:gd name="T30" fmla="*/ 5 w 5"/>
                <a:gd name="T31" fmla="*/ 1 h 5"/>
                <a:gd name="T32" fmla="*/ 5 w 5"/>
                <a:gd name="T33" fmla="*/ 1 h 5"/>
                <a:gd name="T34" fmla="*/ 5 w 5"/>
                <a:gd name="T35" fmla="*/ 2 h 5"/>
                <a:gd name="T36" fmla="*/ 5 w 5"/>
                <a:gd name="T37" fmla="*/ 4 h 5"/>
                <a:gd name="T38" fmla="*/ 5 w 5"/>
                <a:gd name="T39" fmla="*/ 4 h 5"/>
                <a:gd name="T40" fmla="*/ 3 w 5"/>
                <a:gd name="T41" fmla="*/ 5 h 5"/>
                <a:gd name="T42" fmla="*/ 1 w 5"/>
                <a:gd name="T43" fmla="*/ 4 h 5"/>
                <a:gd name="T44" fmla="*/ 1 w 5"/>
                <a:gd name="T45" fmla="*/ 4 h 5"/>
                <a:gd name="T46" fmla="*/ 0 w 5"/>
                <a:gd name="T47" fmla="*/ 2 h 5"/>
                <a:gd name="T48" fmla="*/ 1 w 5"/>
                <a:gd name="T49" fmla="*/ 1 h 5"/>
                <a:gd name="T50" fmla="*/ 1 w 5"/>
                <a:gd name="T5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" h="5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307">
              <a:extLst>
                <a:ext uri="{FF2B5EF4-FFF2-40B4-BE49-F238E27FC236}">
                  <a16:creationId xmlns:a16="http://schemas.microsoft.com/office/drawing/2014/main" xmlns="" id="{6525ABAE-7FD4-4C4F-9FC5-9A5E804B0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6391276"/>
              <a:ext cx="22225" cy="28575"/>
            </a:xfrm>
            <a:custGeom>
              <a:avLst/>
              <a:gdLst>
                <a:gd name="T0" fmla="*/ 3 w 4"/>
                <a:gd name="T1" fmla="*/ 3 h 5"/>
                <a:gd name="T2" fmla="*/ 3 w 4"/>
                <a:gd name="T3" fmla="*/ 5 h 5"/>
                <a:gd name="T4" fmla="*/ 2 w 4"/>
                <a:gd name="T5" fmla="*/ 4 h 5"/>
                <a:gd name="T6" fmla="*/ 1 w 4"/>
                <a:gd name="T7" fmla="*/ 2 h 5"/>
                <a:gd name="T8" fmla="*/ 1 w 4"/>
                <a:gd name="T9" fmla="*/ 0 h 5"/>
                <a:gd name="T10" fmla="*/ 2 w 4"/>
                <a:gd name="T11" fmla="*/ 1 h 5"/>
                <a:gd name="T12" fmla="*/ 3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3"/>
                  </a:moveTo>
                  <a:cubicBezTo>
                    <a:pt x="4" y="4"/>
                    <a:pt x="3" y="4"/>
                    <a:pt x="3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308">
              <a:extLst>
                <a:ext uri="{FF2B5EF4-FFF2-40B4-BE49-F238E27FC236}">
                  <a16:creationId xmlns:a16="http://schemas.microsoft.com/office/drawing/2014/main" xmlns="" id="{9DFC4695-4DE2-4543-85C5-CC36301BB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4275" y="6546851"/>
              <a:ext cx="55562" cy="61913"/>
            </a:xfrm>
            <a:custGeom>
              <a:avLst/>
              <a:gdLst>
                <a:gd name="T0" fmla="*/ 6 w 10"/>
                <a:gd name="T1" fmla="*/ 1 h 11"/>
                <a:gd name="T2" fmla="*/ 7 w 10"/>
                <a:gd name="T3" fmla="*/ 0 h 11"/>
                <a:gd name="T4" fmla="*/ 8 w 10"/>
                <a:gd name="T5" fmla="*/ 1 h 11"/>
                <a:gd name="T6" fmla="*/ 10 w 10"/>
                <a:gd name="T7" fmla="*/ 7 h 11"/>
                <a:gd name="T8" fmla="*/ 9 w 10"/>
                <a:gd name="T9" fmla="*/ 8 h 11"/>
                <a:gd name="T10" fmla="*/ 5 w 10"/>
                <a:gd name="T11" fmla="*/ 10 h 11"/>
                <a:gd name="T12" fmla="*/ 4 w 10"/>
                <a:gd name="T13" fmla="*/ 10 h 11"/>
                <a:gd name="T14" fmla="*/ 1 w 10"/>
                <a:gd name="T15" fmla="*/ 5 h 11"/>
                <a:gd name="T16" fmla="*/ 1 w 10"/>
                <a:gd name="T17" fmla="*/ 4 h 11"/>
                <a:gd name="T18" fmla="*/ 2 w 10"/>
                <a:gd name="T19" fmla="*/ 4 h 11"/>
                <a:gd name="T20" fmla="*/ 5 w 10"/>
                <a:gd name="T21" fmla="*/ 8 h 11"/>
                <a:gd name="T22" fmla="*/ 7 w 10"/>
                <a:gd name="T23" fmla="*/ 7 h 11"/>
                <a:gd name="T24" fmla="*/ 6 w 10"/>
                <a:gd name="T2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1">
                  <a:moveTo>
                    <a:pt x="6" y="1"/>
                  </a:moveTo>
                  <a:cubicBezTo>
                    <a:pt x="6" y="1"/>
                    <a:pt x="6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9" y="8"/>
                    <a:pt x="9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4" y="10"/>
                    <a:pt x="4" y="1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309">
              <a:extLst>
                <a:ext uri="{FF2B5EF4-FFF2-40B4-BE49-F238E27FC236}">
                  <a16:creationId xmlns:a16="http://schemas.microsoft.com/office/drawing/2014/main" xmlns="" id="{DC6B0308-6483-4314-9D38-72C4791FC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6435726"/>
              <a:ext cx="39687" cy="39688"/>
            </a:xfrm>
            <a:custGeom>
              <a:avLst/>
              <a:gdLst>
                <a:gd name="T0" fmla="*/ 2 w 7"/>
                <a:gd name="T1" fmla="*/ 6 h 7"/>
                <a:gd name="T2" fmla="*/ 1 w 7"/>
                <a:gd name="T3" fmla="*/ 7 h 7"/>
                <a:gd name="T4" fmla="*/ 0 w 7"/>
                <a:gd name="T5" fmla="*/ 6 h 7"/>
                <a:gd name="T6" fmla="*/ 2 w 7"/>
                <a:gd name="T7" fmla="*/ 1 h 7"/>
                <a:gd name="T8" fmla="*/ 2 w 7"/>
                <a:gd name="T9" fmla="*/ 1 h 7"/>
                <a:gd name="T10" fmla="*/ 2 w 7"/>
                <a:gd name="T11" fmla="*/ 1 h 7"/>
                <a:gd name="T12" fmla="*/ 2 w 7"/>
                <a:gd name="T13" fmla="*/ 1 h 7"/>
                <a:gd name="T14" fmla="*/ 6 w 7"/>
                <a:gd name="T15" fmla="*/ 0 h 7"/>
                <a:gd name="T16" fmla="*/ 7 w 7"/>
                <a:gd name="T17" fmla="*/ 1 h 7"/>
                <a:gd name="T18" fmla="*/ 6 w 7"/>
                <a:gd name="T19" fmla="*/ 2 h 7"/>
                <a:gd name="T20" fmla="*/ 3 w 7"/>
                <a:gd name="T21" fmla="*/ 3 h 7"/>
                <a:gd name="T22" fmla="*/ 3 w 7"/>
                <a:gd name="T23" fmla="*/ 3 h 7"/>
                <a:gd name="T24" fmla="*/ 2 w 7"/>
                <a:gd name="T2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2" y="6"/>
                  </a:moveTo>
                  <a:cubicBezTo>
                    <a:pt x="2" y="6"/>
                    <a:pt x="1" y="7"/>
                    <a:pt x="1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310">
              <a:extLst>
                <a:ext uri="{FF2B5EF4-FFF2-40B4-BE49-F238E27FC236}">
                  <a16:creationId xmlns:a16="http://schemas.microsoft.com/office/drawing/2014/main" xmlns="" id="{4B1E8ED5-9ACD-4EC9-B58A-9A2491F13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8413" y="6435726"/>
              <a:ext cx="38100" cy="39688"/>
            </a:xfrm>
            <a:custGeom>
              <a:avLst/>
              <a:gdLst>
                <a:gd name="T0" fmla="*/ 7 w 7"/>
                <a:gd name="T1" fmla="*/ 6 h 7"/>
                <a:gd name="T2" fmla="*/ 6 w 7"/>
                <a:gd name="T3" fmla="*/ 7 h 7"/>
                <a:gd name="T4" fmla="*/ 5 w 7"/>
                <a:gd name="T5" fmla="*/ 6 h 7"/>
                <a:gd name="T6" fmla="*/ 4 w 7"/>
                <a:gd name="T7" fmla="*/ 3 h 7"/>
                <a:gd name="T8" fmla="*/ 4 w 7"/>
                <a:gd name="T9" fmla="*/ 3 h 7"/>
                <a:gd name="T10" fmla="*/ 1 w 7"/>
                <a:gd name="T11" fmla="*/ 2 h 7"/>
                <a:gd name="T12" fmla="*/ 0 w 7"/>
                <a:gd name="T13" fmla="*/ 1 h 7"/>
                <a:gd name="T14" fmla="*/ 1 w 7"/>
                <a:gd name="T15" fmla="*/ 0 h 7"/>
                <a:gd name="T16" fmla="*/ 5 w 7"/>
                <a:gd name="T17" fmla="*/ 1 h 7"/>
                <a:gd name="T18" fmla="*/ 5 w 7"/>
                <a:gd name="T19" fmla="*/ 1 h 7"/>
                <a:gd name="T20" fmla="*/ 7 w 7"/>
                <a:gd name="T2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7" y="6"/>
                  </a:moveTo>
                  <a:cubicBezTo>
                    <a:pt x="7" y="6"/>
                    <a:pt x="6" y="7"/>
                    <a:pt x="6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5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3"/>
                    <a:pt x="7" y="4"/>
                    <a:pt x="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311">
              <a:extLst>
                <a:ext uri="{FF2B5EF4-FFF2-40B4-BE49-F238E27FC236}">
                  <a16:creationId xmlns:a16="http://schemas.microsoft.com/office/drawing/2014/main" xmlns="" id="{B4BE2E1B-3830-41AA-A1FA-A1932924F9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0613" y="6408738"/>
              <a:ext cx="160337" cy="182563"/>
            </a:xfrm>
            <a:custGeom>
              <a:avLst/>
              <a:gdLst>
                <a:gd name="T0" fmla="*/ 16 w 29"/>
                <a:gd name="T1" fmla="*/ 1 h 33"/>
                <a:gd name="T2" fmla="*/ 18 w 29"/>
                <a:gd name="T3" fmla="*/ 1 h 33"/>
                <a:gd name="T4" fmla="*/ 20 w 29"/>
                <a:gd name="T5" fmla="*/ 2 h 33"/>
                <a:gd name="T6" fmla="*/ 21 w 29"/>
                <a:gd name="T7" fmla="*/ 2 h 33"/>
                <a:gd name="T8" fmla="*/ 21 w 29"/>
                <a:gd name="T9" fmla="*/ 2 h 33"/>
                <a:gd name="T10" fmla="*/ 22 w 29"/>
                <a:gd name="T11" fmla="*/ 3 h 33"/>
                <a:gd name="T12" fmla="*/ 22 w 29"/>
                <a:gd name="T13" fmla="*/ 3 h 33"/>
                <a:gd name="T14" fmla="*/ 24 w 29"/>
                <a:gd name="T15" fmla="*/ 4 h 33"/>
                <a:gd name="T16" fmla="*/ 24 w 29"/>
                <a:gd name="T17" fmla="*/ 5 h 33"/>
                <a:gd name="T18" fmla="*/ 25 w 29"/>
                <a:gd name="T19" fmla="*/ 6 h 33"/>
                <a:gd name="T20" fmla="*/ 26 w 29"/>
                <a:gd name="T21" fmla="*/ 6 h 33"/>
                <a:gd name="T22" fmla="*/ 24 w 29"/>
                <a:gd name="T23" fmla="*/ 7 h 33"/>
                <a:gd name="T24" fmla="*/ 24 w 29"/>
                <a:gd name="T25" fmla="*/ 7 h 33"/>
                <a:gd name="T26" fmla="*/ 23 w 29"/>
                <a:gd name="T27" fmla="*/ 6 h 33"/>
                <a:gd name="T28" fmla="*/ 23 w 29"/>
                <a:gd name="T29" fmla="*/ 6 h 33"/>
                <a:gd name="T30" fmla="*/ 22 w 29"/>
                <a:gd name="T31" fmla="*/ 5 h 33"/>
                <a:gd name="T32" fmla="*/ 21 w 29"/>
                <a:gd name="T33" fmla="*/ 5 h 33"/>
                <a:gd name="T34" fmla="*/ 21 w 29"/>
                <a:gd name="T35" fmla="*/ 4 h 33"/>
                <a:gd name="T36" fmla="*/ 20 w 29"/>
                <a:gd name="T37" fmla="*/ 4 h 33"/>
                <a:gd name="T38" fmla="*/ 19 w 29"/>
                <a:gd name="T39" fmla="*/ 4 h 33"/>
                <a:gd name="T40" fmla="*/ 18 w 29"/>
                <a:gd name="T41" fmla="*/ 3 h 33"/>
                <a:gd name="T42" fmla="*/ 17 w 29"/>
                <a:gd name="T43" fmla="*/ 2 h 33"/>
                <a:gd name="T44" fmla="*/ 22 w 29"/>
                <a:gd name="T45" fmla="*/ 4 h 33"/>
                <a:gd name="T46" fmla="*/ 27 w 29"/>
                <a:gd name="T47" fmla="*/ 14 h 33"/>
                <a:gd name="T48" fmla="*/ 29 w 29"/>
                <a:gd name="T49" fmla="*/ 14 h 33"/>
                <a:gd name="T50" fmla="*/ 29 w 29"/>
                <a:gd name="T51" fmla="*/ 16 h 33"/>
                <a:gd name="T52" fmla="*/ 29 w 29"/>
                <a:gd name="T53" fmla="*/ 19 h 33"/>
                <a:gd name="T54" fmla="*/ 27 w 29"/>
                <a:gd name="T55" fmla="*/ 24 h 33"/>
                <a:gd name="T56" fmla="*/ 25 w 29"/>
                <a:gd name="T57" fmla="*/ 23 h 33"/>
                <a:gd name="T58" fmla="*/ 27 w 29"/>
                <a:gd name="T59" fmla="*/ 18 h 33"/>
                <a:gd name="T60" fmla="*/ 28 w 29"/>
                <a:gd name="T61" fmla="*/ 16 h 33"/>
                <a:gd name="T62" fmla="*/ 28 w 29"/>
                <a:gd name="T63" fmla="*/ 15 h 33"/>
                <a:gd name="T64" fmla="*/ 18 w 29"/>
                <a:gd name="T65" fmla="*/ 29 h 33"/>
                <a:gd name="T66" fmla="*/ 19 w 29"/>
                <a:gd name="T67" fmla="*/ 31 h 33"/>
                <a:gd name="T68" fmla="*/ 12 w 29"/>
                <a:gd name="T69" fmla="*/ 33 h 33"/>
                <a:gd name="T70" fmla="*/ 10 w 29"/>
                <a:gd name="T71" fmla="*/ 33 h 33"/>
                <a:gd name="T72" fmla="*/ 8 w 29"/>
                <a:gd name="T73" fmla="*/ 33 h 33"/>
                <a:gd name="T74" fmla="*/ 3 w 29"/>
                <a:gd name="T75" fmla="*/ 33 h 33"/>
                <a:gd name="T76" fmla="*/ 1 w 29"/>
                <a:gd name="T77" fmla="*/ 32 h 33"/>
                <a:gd name="T78" fmla="*/ 2 w 29"/>
                <a:gd name="T79" fmla="*/ 30 h 33"/>
                <a:gd name="T80" fmla="*/ 3 w 29"/>
                <a:gd name="T81" fmla="*/ 31 h 33"/>
                <a:gd name="T82" fmla="*/ 8 w 29"/>
                <a:gd name="T83" fmla="*/ 31 h 33"/>
                <a:gd name="T84" fmla="*/ 9 w 29"/>
                <a:gd name="T85" fmla="*/ 31 h 33"/>
                <a:gd name="T86" fmla="*/ 11 w 29"/>
                <a:gd name="T87" fmla="*/ 31 h 33"/>
                <a:gd name="T88" fmla="*/ 15 w 29"/>
                <a:gd name="T89" fmla="*/ 30 h 33"/>
                <a:gd name="T90" fmla="*/ 3 w 29"/>
                <a:gd name="T91" fmla="*/ 32 h 33"/>
                <a:gd name="T92" fmla="*/ 3 w 29"/>
                <a:gd name="T93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" h="33">
                  <a:moveTo>
                    <a:pt x="17" y="2"/>
                  </a:move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7" y="0"/>
                    <a:pt x="17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19" y="1"/>
                    <a:pt x="19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3"/>
                    <a:pt x="23" y="4"/>
                    <a:pt x="23" y="4"/>
                  </a:cubicBezTo>
                  <a:cubicBezTo>
                    <a:pt x="23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5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6" y="6"/>
                    <a:pt x="26" y="6"/>
                  </a:cubicBezTo>
                  <a:cubicBezTo>
                    <a:pt x="26" y="7"/>
                    <a:pt x="26" y="7"/>
                    <a:pt x="26" y="8"/>
                  </a:cubicBezTo>
                  <a:cubicBezTo>
                    <a:pt x="25" y="8"/>
                    <a:pt x="25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5"/>
                    <a:pt x="22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lose/>
                  <a:moveTo>
                    <a:pt x="22" y="3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lose/>
                  <a:moveTo>
                    <a:pt x="27" y="14"/>
                  </a:moveTo>
                  <a:cubicBezTo>
                    <a:pt x="27" y="14"/>
                    <a:pt x="28" y="13"/>
                    <a:pt x="28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14"/>
                    <a:pt x="29" y="15"/>
                    <a:pt x="29" y="15"/>
                  </a:cubicBezTo>
                  <a:cubicBezTo>
                    <a:pt x="29" y="15"/>
                    <a:pt x="29" y="16"/>
                    <a:pt x="29" y="16"/>
                  </a:cubicBezTo>
                  <a:cubicBezTo>
                    <a:pt x="29" y="16"/>
                    <a:pt x="29" y="17"/>
                    <a:pt x="29" y="17"/>
                  </a:cubicBezTo>
                  <a:cubicBezTo>
                    <a:pt x="29" y="18"/>
                    <a:pt x="29" y="18"/>
                    <a:pt x="29" y="19"/>
                  </a:cubicBezTo>
                  <a:cubicBezTo>
                    <a:pt x="29" y="20"/>
                    <a:pt x="29" y="21"/>
                    <a:pt x="28" y="21"/>
                  </a:cubicBezTo>
                  <a:cubicBezTo>
                    <a:pt x="28" y="22"/>
                    <a:pt x="28" y="23"/>
                    <a:pt x="27" y="24"/>
                  </a:cubicBezTo>
                  <a:cubicBezTo>
                    <a:pt x="27" y="24"/>
                    <a:pt x="26" y="24"/>
                    <a:pt x="26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6" y="22"/>
                    <a:pt x="26" y="21"/>
                    <a:pt x="27" y="21"/>
                  </a:cubicBezTo>
                  <a:cubicBezTo>
                    <a:pt x="27" y="20"/>
                    <a:pt x="27" y="19"/>
                    <a:pt x="27" y="18"/>
                  </a:cubicBezTo>
                  <a:cubicBezTo>
                    <a:pt x="27" y="18"/>
                    <a:pt x="27" y="18"/>
                    <a:pt x="27" y="17"/>
                  </a:cubicBezTo>
                  <a:cubicBezTo>
                    <a:pt x="28" y="17"/>
                    <a:pt x="28" y="16"/>
                    <a:pt x="28" y="16"/>
                  </a:cubicBezTo>
                  <a:cubicBezTo>
                    <a:pt x="28" y="16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7" y="15"/>
                    <a:pt x="27" y="14"/>
                  </a:cubicBezTo>
                  <a:close/>
                  <a:moveTo>
                    <a:pt x="18" y="29"/>
                  </a:moveTo>
                  <a:cubicBezTo>
                    <a:pt x="19" y="29"/>
                    <a:pt x="19" y="29"/>
                    <a:pt x="19" y="29"/>
                  </a:cubicBezTo>
                  <a:cubicBezTo>
                    <a:pt x="20" y="30"/>
                    <a:pt x="19" y="30"/>
                    <a:pt x="19" y="31"/>
                  </a:cubicBezTo>
                  <a:cubicBezTo>
                    <a:pt x="18" y="31"/>
                    <a:pt x="17" y="31"/>
                    <a:pt x="16" y="32"/>
                  </a:cubicBezTo>
                  <a:cubicBezTo>
                    <a:pt x="14" y="32"/>
                    <a:pt x="13" y="32"/>
                    <a:pt x="12" y="33"/>
                  </a:cubicBezTo>
                  <a:cubicBezTo>
                    <a:pt x="12" y="33"/>
                    <a:pt x="11" y="33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10" y="33"/>
                    <a:pt x="9" y="33"/>
                    <a:pt x="9" y="33"/>
                  </a:cubicBezTo>
                  <a:cubicBezTo>
                    <a:pt x="9" y="33"/>
                    <a:pt x="8" y="33"/>
                    <a:pt x="8" y="33"/>
                  </a:cubicBezTo>
                  <a:cubicBezTo>
                    <a:pt x="7" y="33"/>
                    <a:pt x="6" y="33"/>
                    <a:pt x="5" y="33"/>
                  </a:cubicBezTo>
                  <a:cubicBezTo>
                    <a:pt x="4" y="33"/>
                    <a:pt x="4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2"/>
                    <a:pt x="1" y="32"/>
                  </a:cubicBezTo>
                  <a:cubicBezTo>
                    <a:pt x="1" y="32"/>
                    <a:pt x="0" y="31"/>
                    <a:pt x="0" y="31"/>
                  </a:cubicBezTo>
                  <a:cubicBezTo>
                    <a:pt x="1" y="30"/>
                    <a:pt x="1" y="30"/>
                    <a:pt x="2" y="30"/>
                  </a:cubicBezTo>
                  <a:cubicBezTo>
                    <a:pt x="2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6" y="31"/>
                    <a:pt x="7" y="31"/>
                    <a:pt x="8" y="31"/>
                  </a:cubicBezTo>
                  <a:cubicBezTo>
                    <a:pt x="8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10" y="31"/>
                    <a:pt x="10" y="31"/>
                  </a:cubicBezTo>
                  <a:cubicBezTo>
                    <a:pt x="10" y="31"/>
                    <a:pt x="11" y="31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3" y="31"/>
                    <a:pt x="14" y="30"/>
                    <a:pt x="15" y="30"/>
                  </a:cubicBezTo>
                  <a:cubicBezTo>
                    <a:pt x="16" y="30"/>
                    <a:pt x="17" y="29"/>
                    <a:pt x="18" y="29"/>
                  </a:cubicBezTo>
                  <a:close/>
                  <a:moveTo>
                    <a:pt x="3" y="32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2" y="32"/>
                    <a:pt x="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312">
              <a:extLst>
                <a:ext uri="{FF2B5EF4-FFF2-40B4-BE49-F238E27FC236}">
                  <a16:creationId xmlns:a16="http://schemas.microsoft.com/office/drawing/2014/main" xmlns="" id="{E8AD2C2E-1070-4117-A431-D6CA61137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938" y="6391276"/>
              <a:ext cx="66675" cy="44450"/>
            </a:xfrm>
            <a:custGeom>
              <a:avLst/>
              <a:gdLst>
                <a:gd name="T0" fmla="*/ 1 w 12"/>
                <a:gd name="T1" fmla="*/ 2 h 8"/>
                <a:gd name="T2" fmla="*/ 0 w 12"/>
                <a:gd name="T3" fmla="*/ 1 h 8"/>
                <a:gd name="T4" fmla="*/ 1 w 12"/>
                <a:gd name="T5" fmla="*/ 0 h 8"/>
                <a:gd name="T6" fmla="*/ 2 w 12"/>
                <a:gd name="T7" fmla="*/ 0 h 8"/>
                <a:gd name="T8" fmla="*/ 3 w 12"/>
                <a:gd name="T9" fmla="*/ 1 h 8"/>
                <a:gd name="T10" fmla="*/ 4 w 12"/>
                <a:gd name="T11" fmla="*/ 1 h 8"/>
                <a:gd name="T12" fmla="*/ 6 w 12"/>
                <a:gd name="T13" fmla="*/ 1 h 8"/>
                <a:gd name="T14" fmla="*/ 6 w 12"/>
                <a:gd name="T15" fmla="*/ 1 h 8"/>
                <a:gd name="T16" fmla="*/ 6 w 12"/>
                <a:gd name="T17" fmla="*/ 1 h 8"/>
                <a:gd name="T18" fmla="*/ 7 w 12"/>
                <a:gd name="T19" fmla="*/ 2 h 8"/>
                <a:gd name="T20" fmla="*/ 7 w 12"/>
                <a:gd name="T21" fmla="*/ 2 h 8"/>
                <a:gd name="T22" fmla="*/ 8 w 12"/>
                <a:gd name="T23" fmla="*/ 3 h 8"/>
                <a:gd name="T24" fmla="*/ 8 w 12"/>
                <a:gd name="T25" fmla="*/ 3 h 8"/>
                <a:gd name="T26" fmla="*/ 9 w 12"/>
                <a:gd name="T27" fmla="*/ 3 h 8"/>
                <a:gd name="T28" fmla="*/ 10 w 12"/>
                <a:gd name="T29" fmla="*/ 4 h 8"/>
                <a:gd name="T30" fmla="*/ 11 w 12"/>
                <a:gd name="T31" fmla="*/ 5 h 8"/>
                <a:gd name="T32" fmla="*/ 12 w 12"/>
                <a:gd name="T33" fmla="*/ 6 h 8"/>
                <a:gd name="T34" fmla="*/ 11 w 12"/>
                <a:gd name="T35" fmla="*/ 8 h 8"/>
                <a:gd name="T36" fmla="*/ 10 w 12"/>
                <a:gd name="T37" fmla="*/ 7 h 8"/>
                <a:gd name="T38" fmla="*/ 9 w 12"/>
                <a:gd name="T39" fmla="*/ 6 h 8"/>
                <a:gd name="T40" fmla="*/ 9 w 12"/>
                <a:gd name="T41" fmla="*/ 6 h 8"/>
                <a:gd name="T42" fmla="*/ 8 w 12"/>
                <a:gd name="T43" fmla="*/ 5 h 8"/>
                <a:gd name="T44" fmla="*/ 7 w 12"/>
                <a:gd name="T45" fmla="*/ 4 h 8"/>
                <a:gd name="T46" fmla="*/ 7 w 12"/>
                <a:gd name="T47" fmla="*/ 4 h 8"/>
                <a:gd name="T48" fmla="*/ 7 w 12"/>
                <a:gd name="T49" fmla="*/ 4 h 8"/>
                <a:gd name="T50" fmla="*/ 6 w 12"/>
                <a:gd name="T51" fmla="*/ 4 h 8"/>
                <a:gd name="T52" fmla="*/ 6 w 12"/>
                <a:gd name="T53" fmla="*/ 4 h 8"/>
                <a:gd name="T54" fmla="*/ 5 w 12"/>
                <a:gd name="T55" fmla="*/ 3 h 8"/>
                <a:gd name="T56" fmla="*/ 5 w 12"/>
                <a:gd name="T57" fmla="*/ 3 h 8"/>
                <a:gd name="T58" fmla="*/ 4 w 12"/>
                <a:gd name="T59" fmla="*/ 3 h 8"/>
                <a:gd name="T60" fmla="*/ 3 w 12"/>
                <a:gd name="T61" fmla="*/ 2 h 8"/>
                <a:gd name="T62" fmla="*/ 2 w 12"/>
                <a:gd name="T63" fmla="*/ 2 h 8"/>
                <a:gd name="T64" fmla="*/ 1 w 12"/>
                <a:gd name="T6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" h="8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9" y="4"/>
                    <a:pt x="10" y="4"/>
                    <a:pt x="10" y="4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7"/>
                    <a:pt x="11" y="8"/>
                  </a:cubicBezTo>
                  <a:cubicBezTo>
                    <a:pt x="11" y="8"/>
                    <a:pt x="10" y="8"/>
                    <a:pt x="10" y="7"/>
                  </a:cubicBezTo>
                  <a:cubicBezTo>
                    <a:pt x="10" y="7"/>
                    <a:pt x="10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313">
              <a:extLst>
                <a:ext uri="{FF2B5EF4-FFF2-40B4-BE49-F238E27FC236}">
                  <a16:creationId xmlns:a16="http://schemas.microsoft.com/office/drawing/2014/main" xmlns="" id="{CF2D2C03-2C52-4C02-834A-D7B25E5842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0613" y="6346826"/>
              <a:ext cx="82550" cy="77788"/>
            </a:xfrm>
            <a:custGeom>
              <a:avLst/>
              <a:gdLst>
                <a:gd name="T0" fmla="*/ 13 w 15"/>
                <a:gd name="T1" fmla="*/ 7 h 14"/>
                <a:gd name="T2" fmla="*/ 11 w 15"/>
                <a:gd name="T3" fmla="*/ 3 h 14"/>
                <a:gd name="T4" fmla="*/ 7 w 15"/>
                <a:gd name="T5" fmla="*/ 2 h 14"/>
                <a:gd name="T6" fmla="*/ 4 w 15"/>
                <a:gd name="T7" fmla="*/ 3 h 14"/>
                <a:gd name="T8" fmla="*/ 2 w 15"/>
                <a:gd name="T9" fmla="*/ 7 h 14"/>
                <a:gd name="T10" fmla="*/ 4 w 15"/>
                <a:gd name="T11" fmla="*/ 11 h 14"/>
                <a:gd name="T12" fmla="*/ 7 w 15"/>
                <a:gd name="T13" fmla="*/ 12 h 14"/>
                <a:gd name="T14" fmla="*/ 11 w 15"/>
                <a:gd name="T15" fmla="*/ 11 h 14"/>
                <a:gd name="T16" fmla="*/ 11 w 15"/>
                <a:gd name="T17" fmla="*/ 11 h 14"/>
                <a:gd name="T18" fmla="*/ 13 w 15"/>
                <a:gd name="T19" fmla="*/ 7 h 14"/>
                <a:gd name="T20" fmla="*/ 12 w 15"/>
                <a:gd name="T21" fmla="*/ 2 h 14"/>
                <a:gd name="T22" fmla="*/ 15 w 15"/>
                <a:gd name="T23" fmla="*/ 7 h 14"/>
                <a:gd name="T24" fmla="*/ 12 w 15"/>
                <a:gd name="T25" fmla="*/ 12 h 14"/>
                <a:gd name="T26" fmla="*/ 12 w 15"/>
                <a:gd name="T27" fmla="*/ 12 h 14"/>
                <a:gd name="T28" fmla="*/ 12 w 15"/>
                <a:gd name="T29" fmla="*/ 12 h 14"/>
                <a:gd name="T30" fmla="*/ 12 w 15"/>
                <a:gd name="T31" fmla="*/ 12 h 14"/>
                <a:gd name="T32" fmla="*/ 7 w 15"/>
                <a:gd name="T33" fmla="*/ 14 h 14"/>
                <a:gd name="T34" fmla="*/ 2 w 15"/>
                <a:gd name="T35" fmla="*/ 12 h 14"/>
                <a:gd name="T36" fmla="*/ 0 w 15"/>
                <a:gd name="T37" fmla="*/ 7 h 14"/>
                <a:gd name="T38" fmla="*/ 2 w 15"/>
                <a:gd name="T39" fmla="*/ 2 h 14"/>
                <a:gd name="T40" fmla="*/ 7 w 15"/>
                <a:gd name="T41" fmla="*/ 0 h 14"/>
                <a:gd name="T42" fmla="*/ 12 w 15"/>
                <a:gd name="T4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" h="14">
                  <a:moveTo>
                    <a:pt x="13" y="7"/>
                  </a:moveTo>
                  <a:cubicBezTo>
                    <a:pt x="13" y="6"/>
                    <a:pt x="12" y="4"/>
                    <a:pt x="11" y="3"/>
                  </a:cubicBezTo>
                  <a:cubicBezTo>
                    <a:pt x="10" y="2"/>
                    <a:pt x="9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3" y="4"/>
                    <a:pt x="2" y="6"/>
                    <a:pt x="2" y="7"/>
                  </a:cubicBezTo>
                  <a:cubicBezTo>
                    <a:pt x="2" y="8"/>
                    <a:pt x="3" y="10"/>
                    <a:pt x="4" y="11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9" y="12"/>
                    <a:pt x="10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0"/>
                    <a:pt x="13" y="8"/>
                    <a:pt x="13" y="7"/>
                  </a:cubicBezTo>
                  <a:close/>
                  <a:moveTo>
                    <a:pt x="12" y="2"/>
                  </a:moveTo>
                  <a:cubicBezTo>
                    <a:pt x="14" y="3"/>
                    <a:pt x="15" y="5"/>
                    <a:pt x="15" y="7"/>
                  </a:cubicBezTo>
                  <a:cubicBezTo>
                    <a:pt x="15" y="9"/>
                    <a:pt x="14" y="11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ubicBezTo>
                    <a:pt x="5" y="14"/>
                    <a:pt x="4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9" y="0"/>
                    <a:pt x="11" y="1"/>
                    <a:pt x="1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314">
              <a:extLst>
                <a:ext uri="{FF2B5EF4-FFF2-40B4-BE49-F238E27FC236}">
                  <a16:creationId xmlns:a16="http://schemas.microsoft.com/office/drawing/2014/main" xmlns="" id="{56D65DC9-E523-4530-B24E-FE7F1E6CA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938" y="6524626"/>
              <a:ext cx="26987" cy="33338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0 h 6"/>
                <a:gd name="T4" fmla="*/ 2 w 5"/>
                <a:gd name="T5" fmla="*/ 1 h 6"/>
                <a:gd name="T6" fmla="*/ 3 w 5"/>
                <a:gd name="T7" fmla="*/ 3 h 6"/>
                <a:gd name="T8" fmla="*/ 5 w 5"/>
                <a:gd name="T9" fmla="*/ 5 h 6"/>
                <a:gd name="T10" fmla="*/ 5 w 5"/>
                <a:gd name="T11" fmla="*/ 6 h 6"/>
                <a:gd name="T12" fmla="*/ 4 w 5"/>
                <a:gd name="T13" fmla="*/ 6 h 6"/>
                <a:gd name="T14" fmla="*/ 2 w 5"/>
                <a:gd name="T15" fmla="*/ 4 h 6"/>
                <a:gd name="T16" fmla="*/ 0 w 5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3" y="2"/>
                    <a:pt x="3" y="3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3"/>
                    <a:pt x="1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315">
              <a:extLst>
                <a:ext uri="{FF2B5EF4-FFF2-40B4-BE49-F238E27FC236}">
                  <a16:creationId xmlns:a16="http://schemas.microsoft.com/office/drawing/2014/main" xmlns="" id="{D6EA2579-6228-45C0-B8E5-BF3F67449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9488" y="6502401"/>
              <a:ext cx="55562" cy="33338"/>
            </a:xfrm>
            <a:custGeom>
              <a:avLst/>
              <a:gdLst>
                <a:gd name="T0" fmla="*/ 0 w 10"/>
                <a:gd name="T1" fmla="*/ 1 h 6"/>
                <a:gd name="T2" fmla="*/ 1 w 10"/>
                <a:gd name="T3" fmla="*/ 0 h 6"/>
                <a:gd name="T4" fmla="*/ 2 w 10"/>
                <a:gd name="T5" fmla="*/ 0 h 6"/>
                <a:gd name="T6" fmla="*/ 3 w 10"/>
                <a:gd name="T7" fmla="*/ 0 h 6"/>
                <a:gd name="T8" fmla="*/ 3 w 10"/>
                <a:gd name="T9" fmla="*/ 0 h 6"/>
                <a:gd name="T10" fmla="*/ 4 w 10"/>
                <a:gd name="T11" fmla="*/ 0 h 6"/>
                <a:gd name="T12" fmla="*/ 4 w 10"/>
                <a:gd name="T13" fmla="*/ 0 h 6"/>
                <a:gd name="T14" fmla="*/ 5 w 10"/>
                <a:gd name="T15" fmla="*/ 1 h 6"/>
                <a:gd name="T16" fmla="*/ 5 w 10"/>
                <a:gd name="T17" fmla="*/ 1 h 6"/>
                <a:gd name="T18" fmla="*/ 6 w 10"/>
                <a:gd name="T19" fmla="*/ 1 h 6"/>
                <a:gd name="T20" fmla="*/ 6 w 10"/>
                <a:gd name="T21" fmla="*/ 1 h 6"/>
                <a:gd name="T22" fmla="*/ 6 w 10"/>
                <a:gd name="T23" fmla="*/ 1 h 6"/>
                <a:gd name="T24" fmla="*/ 7 w 10"/>
                <a:gd name="T25" fmla="*/ 2 h 6"/>
                <a:gd name="T26" fmla="*/ 7 w 10"/>
                <a:gd name="T27" fmla="*/ 2 h 6"/>
                <a:gd name="T28" fmla="*/ 8 w 10"/>
                <a:gd name="T29" fmla="*/ 2 h 6"/>
                <a:gd name="T30" fmla="*/ 8 w 10"/>
                <a:gd name="T31" fmla="*/ 3 h 6"/>
                <a:gd name="T32" fmla="*/ 9 w 10"/>
                <a:gd name="T33" fmla="*/ 3 h 6"/>
                <a:gd name="T34" fmla="*/ 9 w 10"/>
                <a:gd name="T35" fmla="*/ 4 h 6"/>
                <a:gd name="T36" fmla="*/ 9 w 10"/>
                <a:gd name="T37" fmla="*/ 4 h 6"/>
                <a:gd name="T38" fmla="*/ 9 w 10"/>
                <a:gd name="T39" fmla="*/ 6 h 6"/>
                <a:gd name="T40" fmla="*/ 8 w 10"/>
                <a:gd name="T41" fmla="*/ 5 h 6"/>
                <a:gd name="T42" fmla="*/ 7 w 10"/>
                <a:gd name="T43" fmla="*/ 5 h 6"/>
                <a:gd name="T44" fmla="*/ 7 w 10"/>
                <a:gd name="T45" fmla="*/ 5 h 6"/>
                <a:gd name="T46" fmla="*/ 7 w 10"/>
                <a:gd name="T47" fmla="*/ 4 h 6"/>
                <a:gd name="T48" fmla="*/ 7 w 10"/>
                <a:gd name="T49" fmla="*/ 4 h 6"/>
                <a:gd name="T50" fmla="*/ 6 w 10"/>
                <a:gd name="T51" fmla="*/ 3 h 6"/>
                <a:gd name="T52" fmla="*/ 6 w 10"/>
                <a:gd name="T53" fmla="*/ 3 h 6"/>
                <a:gd name="T54" fmla="*/ 5 w 10"/>
                <a:gd name="T55" fmla="*/ 3 h 6"/>
                <a:gd name="T56" fmla="*/ 5 w 10"/>
                <a:gd name="T57" fmla="*/ 3 h 6"/>
                <a:gd name="T58" fmla="*/ 4 w 10"/>
                <a:gd name="T59" fmla="*/ 2 h 6"/>
                <a:gd name="T60" fmla="*/ 4 w 10"/>
                <a:gd name="T61" fmla="*/ 2 h 6"/>
                <a:gd name="T62" fmla="*/ 4 w 10"/>
                <a:gd name="T63" fmla="*/ 2 h 6"/>
                <a:gd name="T64" fmla="*/ 3 w 10"/>
                <a:gd name="T65" fmla="*/ 2 h 6"/>
                <a:gd name="T66" fmla="*/ 3 w 10"/>
                <a:gd name="T67" fmla="*/ 2 h 6"/>
                <a:gd name="T68" fmla="*/ 2 w 10"/>
                <a:gd name="T69" fmla="*/ 2 h 6"/>
                <a:gd name="T70" fmla="*/ 1 w 10"/>
                <a:gd name="T7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" h="6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316">
              <a:extLst>
                <a:ext uri="{FF2B5EF4-FFF2-40B4-BE49-F238E27FC236}">
                  <a16:creationId xmlns:a16="http://schemas.microsoft.com/office/drawing/2014/main" xmlns="" id="{EF99A8D3-A17F-4089-B07F-F51C1E42D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6546851"/>
              <a:ext cx="49212" cy="61913"/>
            </a:xfrm>
            <a:custGeom>
              <a:avLst/>
              <a:gdLst>
                <a:gd name="T0" fmla="*/ 7 w 9"/>
                <a:gd name="T1" fmla="*/ 4 h 11"/>
                <a:gd name="T2" fmla="*/ 8 w 9"/>
                <a:gd name="T3" fmla="*/ 4 h 11"/>
                <a:gd name="T4" fmla="*/ 9 w 9"/>
                <a:gd name="T5" fmla="*/ 6 h 11"/>
                <a:gd name="T6" fmla="*/ 5 w 9"/>
                <a:gd name="T7" fmla="*/ 10 h 11"/>
                <a:gd name="T8" fmla="*/ 4 w 9"/>
                <a:gd name="T9" fmla="*/ 10 h 11"/>
                <a:gd name="T10" fmla="*/ 0 w 9"/>
                <a:gd name="T11" fmla="*/ 8 h 11"/>
                <a:gd name="T12" fmla="*/ 0 w 9"/>
                <a:gd name="T13" fmla="*/ 7 h 11"/>
                <a:gd name="T14" fmla="*/ 1 w 9"/>
                <a:gd name="T15" fmla="*/ 1 h 11"/>
                <a:gd name="T16" fmla="*/ 3 w 9"/>
                <a:gd name="T17" fmla="*/ 0 h 11"/>
                <a:gd name="T18" fmla="*/ 3 w 9"/>
                <a:gd name="T19" fmla="*/ 2 h 11"/>
                <a:gd name="T20" fmla="*/ 2 w 9"/>
                <a:gd name="T21" fmla="*/ 7 h 11"/>
                <a:gd name="T22" fmla="*/ 4 w 9"/>
                <a:gd name="T23" fmla="*/ 8 h 11"/>
                <a:gd name="T24" fmla="*/ 7 w 9"/>
                <a:gd name="T2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1">
                  <a:moveTo>
                    <a:pt x="7" y="4"/>
                  </a:moveTo>
                  <a:cubicBezTo>
                    <a:pt x="7" y="4"/>
                    <a:pt x="8" y="4"/>
                    <a:pt x="8" y="4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1"/>
                    <a:pt x="4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317">
              <a:extLst>
                <a:ext uri="{FF2B5EF4-FFF2-40B4-BE49-F238E27FC236}">
                  <a16:creationId xmlns:a16="http://schemas.microsoft.com/office/drawing/2014/main" xmlns="" id="{2713A305-24A0-4434-91EC-6D5A401AA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175" y="6464301"/>
              <a:ext cx="33337" cy="26988"/>
            </a:xfrm>
            <a:custGeom>
              <a:avLst/>
              <a:gdLst>
                <a:gd name="T0" fmla="*/ 4 w 6"/>
                <a:gd name="T1" fmla="*/ 1 h 5"/>
                <a:gd name="T2" fmla="*/ 5 w 6"/>
                <a:gd name="T3" fmla="*/ 0 h 5"/>
                <a:gd name="T4" fmla="*/ 6 w 6"/>
                <a:gd name="T5" fmla="*/ 1 h 5"/>
                <a:gd name="T6" fmla="*/ 4 w 6"/>
                <a:gd name="T7" fmla="*/ 4 h 5"/>
                <a:gd name="T8" fmla="*/ 1 w 6"/>
                <a:gd name="T9" fmla="*/ 5 h 5"/>
                <a:gd name="T10" fmla="*/ 0 w 6"/>
                <a:gd name="T11" fmla="*/ 4 h 5"/>
                <a:gd name="T12" fmla="*/ 1 w 6"/>
                <a:gd name="T13" fmla="*/ 3 h 5"/>
                <a:gd name="T14" fmla="*/ 3 w 6"/>
                <a:gd name="T15" fmla="*/ 3 h 5"/>
                <a:gd name="T16" fmla="*/ 4 w 6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4" y="1"/>
                  </a:move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2"/>
                    <a:pt x="5" y="3"/>
                    <a:pt x="4" y="4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2"/>
                    <a:pt x="4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318">
              <a:extLst>
                <a:ext uri="{FF2B5EF4-FFF2-40B4-BE49-F238E27FC236}">
                  <a16:creationId xmlns:a16="http://schemas.microsoft.com/office/drawing/2014/main" xmlns="" id="{D8106696-5596-4362-A769-2ADE60E1A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6469063"/>
              <a:ext cx="22225" cy="22225"/>
            </a:xfrm>
            <a:custGeom>
              <a:avLst/>
              <a:gdLst>
                <a:gd name="T0" fmla="*/ 0 w 4"/>
                <a:gd name="T1" fmla="*/ 1 h 4"/>
                <a:gd name="T2" fmla="*/ 1 w 4"/>
                <a:gd name="T3" fmla="*/ 0 h 4"/>
                <a:gd name="T4" fmla="*/ 1 w 4"/>
                <a:gd name="T5" fmla="*/ 1 h 4"/>
                <a:gd name="T6" fmla="*/ 2 w 4"/>
                <a:gd name="T7" fmla="*/ 2 h 4"/>
                <a:gd name="T8" fmla="*/ 3 w 4"/>
                <a:gd name="T9" fmla="*/ 2 h 4"/>
                <a:gd name="T10" fmla="*/ 4 w 4"/>
                <a:gd name="T11" fmla="*/ 3 h 4"/>
                <a:gd name="T12" fmla="*/ 3 w 4"/>
                <a:gd name="T13" fmla="*/ 4 h 4"/>
                <a:gd name="T14" fmla="*/ 1 w 4"/>
                <a:gd name="T15" fmla="*/ 3 h 4"/>
                <a:gd name="T16" fmla="*/ 0 w 4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319">
              <a:extLst>
                <a:ext uri="{FF2B5EF4-FFF2-40B4-BE49-F238E27FC236}">
                  <a16:creationId xmlns:a16="http://schemas.microsoft.com/office/drawing/2014/main" xmlns="" id="{BBE0B26E-79A9-4D92-A205-E0E59A9D7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6464301"/>
              <a:ext cx="17462" cy="158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0 w 3"/>
                <a:gd name="T5" fmla="*/ 2 h 3"/>
                <a:gd name="T6" fmla="*/ 0 w 3"/>
                <a:gd name="T7" fmla="*/ 0 h 3"/>
                <a:gd name="T8" fmla="*/ 2 w 3"/>
                <a:gd name="T9" fmla="*/ 0 h 3"/>
                <a:gd name="T10" fmla="*/ 3 w 3"/>
                <a:gd name="T11" fmla="*/ 1 h 3"/>
                <a:gd name="T12" fmla="*/ 2 w 3"/>
                <a:gd name="T13" fmla="*/ 2 h 3"/>
                <a:gd name="T14" fmla="*/ 2 w 3"/>
                <a:gd name="T15" fmla="*/ 2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320">
              <a:extLst>
                <a:ext uri="{FF2B5EF4-FFF2-40B4-BE49-F238E27FC236}">
                  <a16:creationId xmlns:a16="http://schemas.microsoft.com/office/drawing/2014/main" xmlns="" id="{3A6F79B5-A6A6-4A1C-AD24-7B09B5D45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2838" y="6369051"/>
              <a:ext cx="22225" cy="22225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1 h 4"/>
                <a:gd name="T4" fmla="*/ 3 w 4"/>
                <a:gd name="T5" fmla="*/ 1 h 4"/>
                <a:gd name="T6" fmla="*/ 2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1 w 4"/>
                <a:gd name="T13" fmla="*/ 4 h 4"/>
                <a:gd name="T14" fmla="*/ 0 w 4"/>
                <a:gd name="T15" fmla="*/ 3 h 4"/>
                <a:gd name="T16" fmla="*/ 1 w 4"/>
                <a:gd name="T17" fmla="*/ 1 h 4"/>
                <a:gd name="T18" fmla="*/ 1 w 4"/>
                <a:gd name="T19" fmla="*/ 1 h 4"/>
                <a:gd name="T20" fmla="*/ 3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xmlns="" id="{6B068670-5D84-4224-8BA2-C7C8CB6CFD32}"/>
              </a:ext>
            </a:extLst>
          </p:cNvPr>
          <p:cNvGrpSpPr/>
          <p:nvPr/>
        </p:nvGrpSpPr>
        <p:grpSpPr>
          <a:xfrm>
            <a:off x="4164013" y="4394201"/>
            <a:ext cx="338137" cy="282575"/>
            <a:chOff x="4164013" y="4318001"/>
            <a:chExt cx="338137" cy="282575"/>
          </a:xfrm>
          <a:solidFill>
            <a:schemeClr val="tx1"/>
          </a:solidFill>
        </p:grpSpPr>
        <p:sp>
          <p:nvSpPr>
            <p:cNvPr id="332" name="Freeform 321">
              <a:extLst>
                <a:ext uri="{FF2B5EF4-FFF2-40B4-BE49-F238E27FC236}">
                  <a16:creationId xmlns:a16="http://schemas.microsoft.com/office/drawing/2014/main" xmlns="" id="{A67A9858-A148-4A04-9AA1-9A34796C8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6250" y="4462463"/>
              <a:ext cx="215900" cy="138113"/>
            </a:xfrm>
            <a:custGeom>
              <a:avLst/>
              <a:gdLst>
                <a:gd name="T0" fmla="*/ 9 w 39"/>
                <a:gd name="T1" fmla="*/ 25 h 25"/>
                <a:gd name="T2" fmla="*/ 8 w 39"/>
                <a:gd name="T3" fmla="*/ 24 h 25"/>
                <a:gd name="T4" fmla="*/ 9 w 39"/>
                <a:gd name="T5" fmla="*/ 23 h 25"/>
                <a:gd name="T6" fmla="*/ 30 w 39"/>
                <a:gd name="T7" fmla="*/ 23 h 25"/>
                <a:gd name="T8" fmla="*/ 31 w 39"/>
                <a:gd name="T9" fmla="*/ 24 h 25"/>
                <a:gd name="T10" fmla="*/ 30 w 39"/>
                <a:gd name="T11" fmla="*/ 25 h 25"/>
                <a:gd name="T12" fmla="*/ 9 w 39"/>
                <a:gd name="T13" fmla="*/ 25 h 25"/>
                <a:gd name="T14" fmla="*/ 35 w 39"/>
                <a:gd name="T15" fmla="*/ 25 h 25"/>
                <a:gd name="T16" fmla="*/ 39 w 39"/>
                <a:gd name="T17" fmla="*/ 25 h 25"/>
                <a:gd name="T18" fmla="*/ 39 w 39"/>
                <a:gd name="T19" fmla="*/ 24 h 25"/>
                <a:gd name="T20" fmla="*/ 39 w 39"/>
                <a:gd name="T21" fmla="*/ 24 h 25"/>
                <a:gd name="T22" fmla="*/ 35 w 39"/>
                <a:gd name="T23" fmla="*/ 9 h 25"/>
                <a:gd name="T24" fmla="*/ 22 w 39"/>
                <a:gd name="T25" fmla="*/ 0 h 25"/>
                <a:gd name="T26" fmla="*/ 21 w 39"/>
                <a:gd name="T27" fmla="*/ 0 h 25"/>
                <a:gd name="T28" fmla="*/ 22 w 39"/>
                <a:gd name="T29" fmla="*/ 2 h 25"/>
                <a:gd name="T30" fmla="*/ 33 w 39"/>
                <a:gd name="T31" fmla="*/ 10 h 25"/>
                <a:gd name="T32" fmla="*/ 38 w 39"/>
                <a:gd name="T33" fmla="*/ 23 h 25"/>
                <a:gd name="T34" fmla="*/ 35 w 39"/>
                <a:gd name="T35" fmla="*/ 23 h 25"/>
                <a:gd name="T36" fmla="*/ 34 w 39"/>
                <a:gd name="T37" fmla="*/ 24 h 25"/>
                <a:gd name="T38" fmla="*/ 35 w 39"/>
                <a:gd name="T39" fmla="*/ 25 h 25"/>
                <a:gd name="T40" fmla="*/ 5 w 39"/>
                <a:gd name="T41" fmla="*/ 0 h 25"/>
                <a:gd name="T42" fmla="*/ 6 w 39"/>
                <a:gd name="T43" fmla="*/ 0 h 25"/>
                <a:gd name="T44" fmla="*/ 6 w 39"/>
                <a:gd name="T45" fmla="*/ 2 h 25"/>
                <a:gd name="T46" fmla="*/ 4 w 39"/>
                <a:gd name="T47" fmla="*/ 3 h 25"/>
                <a:gd name="T48" fmla="*/ 1 w 39"/>
                <a:gd name="T49" fmla="*/ 4 h 25"/>
                <a:gd name="T50" fmla="*/ 0 w 39"/>
                <a:gd name="T51" fmla="*/ 3 h 25"/>
                <a:gd name="T52" fmla="*/ 0 w 39"/>
                <a:gd name="T53" fmla="*/ 2 h 25"/>
                <a:gd name="T54" fmla="*/ 3 w 39"/>
                <a:gd name="T55" fmla="*/ 1 h 25"/>
                <a:gd name="T56" fmla="*/ 5 w 39"/>
                <a:gd name="T5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" h="25">
                  <a:moveTo>
                    <a:pt x="9" y="25"/>
                  </a:moveTo>
                  <a:cubicBezTo>
                    <a:pt x="8" y="25"/>
                    <a:pt x="8" y="25"/>
                    <a:pt x="8" y="24"/>
                  </a:cubicBezTo>
                  <a:cubicBezTo>
                    <a:pt x="8" y="24"/>
                    <a:pt x="8" y="23"/>
                    <a:pt x="9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1" y="24"/>
                    <a:pt x="31" y="24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9" y="25"/>
                    <a:pt x="9" y="25"/>
                    <a:pt x="9" y="25"/>
                  </a:cubicBezTo>
                  <a:close/>
                  <a:moveTo>
                    <a:pt x="35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19"/>
                    <a:pt x="38" y="13"/>
                    <a:pt x="35" y="9"/>
                  </a:cubicBezTo>
                  <a:cubicBezTo>
                    <a:pt x="32" y="5"/>
                    <a:pt x="27" y="2"/>
                    <a:pt x="22" y="0"/>
                  </a:cubicBezTo>
                  <a:cubicBezTo>
                    <a:pt x="22" y="0"/>
                    <a:pt x="21" y="0"/>
                    <a:pt x="21" y="0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6" y="3"/>
                    <a:pt x="30" y="6"/>
                    <a:pt x="33" y="10"/>
                  </a:cubicBezTo>
                  <a:cubicBezTo>
                    <a:pt x="36" y="14"/>
                    <a:pt x="37" y="18"/>
                    <a:pt x="38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4"/>
                    <a:pt x="34" y="24"/>
                  </a:cubicBezTo>
                  <a:cubicBezTo>
                    <a:pt x="34" y="25"/>
                    <a:pt x="34" y="25"/>
                    <a:pt x="35" y="25"/>
                  </a:cubicBezTo>
                  <a:close/>
                  <a:moveTo>
                    <a:pt x="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2" y="3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4" y="0"/>
                    <a:pt x="4" y="0"/>
                    <a:pt x="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322">
              <a:extLst>
                <a:ext uri="{FF2B5EF4-FFF2-40B4-BE49-F238E27FC236}">
                  <a16:creationId xmlns:a16="http://schemas.microsoft.com/office/drawing/2014/main" xmlns="" id="{5380ECAC-FFBE-4005-B25C-702D3185C4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6250" y="4318001"/>
              <a:ext cx="149225" cy="144463"/>
            </a:xfrm>
            <a:custGeom>
              <a:avLst/>
              <a:gdLst>
                <a:gd name="T0" fmla="*/ 14 w 27"/>
                <a:gd name="T1" fmla="*/ 0 h 26"/>
                <a:gd name="T2" fmla="*/ 23 w 27"/>
                <a:gd name="T3" fmla="*/ 3 h 26"/>
                <a:gd name="T4" fmla="*/ 27 w 27"/>
                <a:gd name="T5" fmla="*/ 13 h 26"/>
                <a:gd name="T6" fmla="*/ 23 w 27"/>
                <a:gd name="T7" fmla="*/ 22 h 26"/>
                <a:gd name="T8" fmla="*/ 14 w 27"/>
                <a:gd name="T9" fmla="*/ 26 h 26"/>
                <a:gd name="T10" fmla="*/ 4 w 27"/>
                <a:gd name="T11" fmla="*/ 22 h 26"/>
                <a:gd name="T12" fmla="*/ 0 w 27"/>
                <a:gd name="T13" fmla="*/ 13 h 26"/>
                <a:gd name="T14" fmla="*/ 4 w 27"/>
                <a:gd name="T15" fmla="*/ 3 h 26"/>
                <a:gd name="T16" fmla="*/ 14 w 27"/>
                <a:gd name="T17" fmla="*/ 0 h 26"/>
                <a:gd name="T18" fmla="*/ 22 w 27"/>
                <a:gd name="T19" fmla="*/ 5 h 26"/>
                <a:gd name="T20" fmla="*/ 14 w 27"/>
                <a:gd name="T21" fmla="*/ 1 h 26"/>
                <a:gd name="T22" fmla="*/ 6 w 27"/>
                <a:gd name="T23" fmla="*/ 5 h 26"/>
                <a:gd name="T24" fmla="*/ 2 w 27"/>
                <a:gd name="T25" fmla="*/ 13 h 26"/>
                <a:gd name="T26" fmla="*/ 6 w 27"/>
                <a:gd name="T27" fmla="*/ 21 h 26"/>
                <a:gd name="T28" fmla="*/ 14 w 27"/>
                <a:gd name="T29" fmla="*/ 24 h 26"/>
                <a:gd name="T30" fmla="*/ 22 w 27"/>
                <a:gd name="T31" fmla="*/ 21 h 26"/>
                <a:gd name="T32" fmla="*/ 25 w 27"/>
                <a:gd name="T33" fmla="*/ 13 h 26"/>
                <a:gd name="T34" fmla="*/ 22 w 27"/>
                <a:gd name="T35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6">
                  <a:moveTo>
                    <a:pt x="14" y="0"/>
                  </a:moveTo>
                  <a:cubicBezTo>
                    <a:pt x="17" y="0"/>
                    <a:pt x="21" y="1"/>
                    <a:pt x="23" y="3"/>
                  </a:cubicBezTo>
                  <a:cubicBezTo>
                    <a:pt x="26" y="6"/>
                    <a:pt x="27" y="9"/>
                    <a:pt x="27" y="13"/>
                  </a:cubicBezTo>
                  <a:cubicBezTo>
                    <a:pt x="27" y="17"/>
                    <a:pt x="26" y="20"/>
                    <a:pt x="23" y="22"/>
                  </a:cubicBezTo>
                  <a:cubicBezTo>
                    <a:pt x="21" y="25"/>
                    <a:pt x="17" y="26"/>
                    <a:pt x="14" y="26"/>
                  </a:cubicBezTo>
                  <a:cubicBezTo>
                    <a:pt x="10" y="26"/>
                    <a:pt x="7" y="25"/>
                    <a:pt x="4" y="22"/>
                  </a:cubicBezTo>
                  <a:cubicBezTo>
                    <a:pt x="2" y="20"/>
                    <a:pt x="0" y="17"/>
                    <a:pt x="0" y="13"/>
                  </a:cubicBezTo>
                  <a:cubicBezTo>
                    <a:pt x="0" y="9"/>
                    <a:pt x="2" y="6"/>
                    <a:pt x="4" y="3"/>
                  </a:cubicBezTo>
                  <a:cubicBezTo>
                    <a:pt x="7" y="1"/>
                    <a:pt x="10" y="0"/>
                    <a:pt x="14" y="0"/>
                  </a:cubicBezTo>
                  <a:close/>
                  <a:moveTo>
                    <a:pt x="22" y="5"/>
                  </a:moveTo>
                  <a:cubicBezTo>
                    <a:pt x="20" y="3"/>
                    <a:pt x="17" y="1"/>
                    <a:pt x="14" y="1"/>
                  </a:cubicBezTo>
                  <a:cubicBezTo>
                    <a:pt x="11" y="1"/>
                    <a:pt x="8" y="3"/>
                    <a:pt x="6" y="5"/>
                  </a:cubicBezTo>
                  <a:cubicBezTo>
                    <a:pt x="4" y="7"/>
                    <a:pt x="2" y="10"/>
                    <a:pt x="2" y="13"/>
                  </a:cubicBezTo>
                  <a:cubicBezTo>
                    <a:pt x="2" y="16"/>
                    <a:pt x="4" y="19"/>
                    <a:pt x="6" y="21"/>
                  </a:cubicBezTo>
                  <a:cubicBezTo>
                    <a:pt x="8" y="23"/>
                    <a:pt x="11" y="24"/>
                    <a:pt x="14" y="24"/>
                  </a:cubicBezTo>
                  <a:cubicBezTo>
                    <a:pt x="17" y="24"/>
                    <a:pt x="20" y="23"/>
                    <a:pt x="22" y="21"/>
                  </a:cubicBezTo>
                  <a:cubicBezTo>
                    <a:pt x="24" y="19"/>
                    <a:pt x="25" y="16"/>
                    <a:pt x="25" y="13"/>
                  </a:cubicBezTo>
                  <a:cubicBezTo>
                    <a:pt x="25" y="10"/>
                    <a:pt x="24" y="7"/>
                    <a:pt x="2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323">
              <a:extLst>
                <a:ext uri="{FF2B5EF4-FFF2-40B4-BE49-F238E27FC236}">
                  <a16:creationId xmlns:a16="http://schemas.microsoft.com/office/drawing/2014/main" xmlns="" id="{F7C2BFFE-7C4C-4CCD-B212-0F59549B69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0700" y="4318001"/>
              <a:ext cx="104775" cy="60325"/>
            </a:xfrm>
            <a:custGeom>
              <a:avLst/>
              <a:gdLst>
                <a:gd name="T0" fmla="*/ 6 w 19"/>
                <a:gd name="T1" fmla="*/ 0 h 11"/>
                <a:gd name="T2" fmla="*/ 14 w 19"/>
                <a:gd name="T3" fmla="*/ 2 h 11"/>
                <a:gd name="T4" fmla="*/ 14 w 19"/>
                <a:gd name="T5" fmla="*/ 2 h 11"/>
                <a:gd name="T6" fmla="*/ 19 w 19"/>
                <a:gd name="T7" fmla="*/ 9 h 11"/>
                <a:gd name="T8" fmla="*/ 18 w 19"/>
                <a:gd name="T9" fmla="*/ 11 h 11"/>
                <a:gd name="T10" fmla="*/ 18 w 19"/>
                <a:gd name="T11" fmla="*/ 11 h 11"/>
                <a:gd name="T12" fmla="*/ 18 w 19"/>
                <a:gd name="T13" fmla="*/ 11 h 11"/>
                <a:gd name="T14" fmla="*/ 8 w 19"/>
                <a:gd name="T15" fmla="*/ 11 h 11"/>
                <a:gd name="T16" fmla="*/ 2 w 19"/>
                <a:gd name="T17" fmla="*/ 8 h 11"/>
                <a:gd name="T18" fmla="*/ 0 w 19"/>
                <a:gd name="T19" fmla="*/ 3 h 11"/>
                <a:gd name="T20" fmla="*/ 0 w 19"/>
                <a:gd name="T21" fmla="*/ 1 h 11"/>
                <a:gd name="T22" fmla="*/ 1 w 19"/>
                <a:gd name="T23" fmla="*/ 0 h 11"/>
                <a:gd name="T24" fmla="*/ 3 w 19"/>
                <a:gd name="T25" fmla="*/ 0 h 11"/>
                <a:gd name="T26" fmla="*/ 6 w 19"/>
                <a:gd name="T27" fmla="*/ 0 h 11"/>
                <a:gd name="T28" fmla="*/ 13 w 19"/>
                <a:gd name="T29" fmla="*/ 4 h 11"/>
                <a:gd name="T30" fmla="*/ 6 w 19"/>
                <a:gd name="T31" fmla="*/ 1 h 11"/>
                <a:gd name="T32" fmla="*/ 4 w 19"/>
                <a:gd name="T33" fmla="*/ 2 h 11"/>
                <a:gd name="T34" fmla="*/ 2 w 19"/>
                <a:gd name="T35" fmla="*/ 2 h 11"/>
                <a:gd name="T36" fmla="*/ 2 w 19"/>
                <a:gd name="T37" fmla="*/ 3 h 11"/>
                <a:gd name="T38" fmla="*/ 4 w 19"/>
                <a:gd name="T39" fmla="*/ 7 h 11"/>
                <a:gd name="T40" fmla="*/ 8 w 19"/>
                <a:gd name="T41" fmla="*/ 9 h 11"/>
                <a:gd name="T42" fmla="*/ 16 w 19"/>
                <a:gd name="T43" fmla="*/ 9 h 11"/>
                <a:gd name="T44" fmla="*/ 13 w 19"/>
                <a:gd name="T4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11">
                  <a:moveTo>
                    <a:pt x="6" y="0"/>
                  </a:moveTo>
                  <a:cubicBezTo>
                    <a:pt x="9" y="0"/>
                    <a:pt x="12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8" y="7"/>
                    <a:pt x="19" y="9"/>
                  </a:cubicBezTo>
                  <a:cubicBezTo>
                    <a:pt x="19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6" y="11"/>
                    <a:pt x="4" y="10"/>
                    <a:pt x="2" y="8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lose/>
                  <a:moveTo>
                    <a:pt x="13" y="4"/>
                  </a:moveTo>
                  <a:cubicBezTo>
                    <a:pt x="11" y="2"/>
                    <a:pt x="8" y="1"/>
                    <a:pt x="6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3" y="6"/>
                    <a:pt x="4" y="7"/>
                  </a:cubicBezTo>
                  <a:cubicBezTo>
                    <a:pt x="5" y="8"/>
                    <a:pt x="6" y="9"/>
                    <a:pt x="8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7"/>
                    <a:pt x="14" y="5"/>
                    <a:pt x="1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324">
              <a:extLst>
                <a:ext uri="{FF2B5EF4-FFF2-40B4-BE49-F238E27FC236}">
                  <a16:creationId xmlns:a16="http://schemas.microsoft.com/office/drawing/2014/main" xmlns="" id="{4D13DEE7-8F97-4067-9E95-206F7DAD10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1013" y="4318001"/>
              <a:ext cx="50800" cy="60325"/>
            </a:xfrm>
            <a:custGeom>
              <a:avLst/>
              <a:gdLst>
                <a:gd name="T0" fmla="*/ 0 w 9"/>
                <a:gd name="T1" fmla="*/ 9 h 11"/>
                <a:gd name="T2" fmla="*/ 3 w 9"/>
                <a:gd name="T3" fmla="*/ 4 h 11"/>
                <a:gd name="T4" fmla="*/ 8 w 9"/>
                <a:gd name="T5" fmla="*/ 0 h 11"/>
                <a:gd name="T6" fmla="*/ 9 w 9"/>
                <a:gd name="T7" fmla="*/ 1 h 11"/>
                <a:gd name="T8" fmla="*/ 9 w 9"/>
                <a:gd name="T9" fmla="*/ 1 h 11"/>
                <a:gd name="T10" fmla="*/ 9 w 9"/>
                <a:gd name="T11" fmla="*/ 1 h 11"/>
                <a:gd name="T12" fmla="*/ 9 w 9"/>
                <a:gd name="T13" fmla="*/ 3 h 11"/>
                <a:gd name="T14" fmla="*/ 7 w 9"/>
                <a:gd name="T15" fmla="*/ 8 h 11"/>
                <a:gd name="T16" fmla="*/ 2 w 9"/>
                <a:gd name="T17" fmla="*/ 11 h 11"/>
                <a:gd name="T18" fmla="*/ 1 w 9"/>
                <a:gd name="T19" fmla="*/ 11 h 11"/>
                <a:gd name="T20" fmla="*/ 0 w 9"/>
                <a:gd name="T21" fmla="*/ 10 h 11"/>
                <a:gd name="T22" fmla="*/ 0 w 9"/>
                <a:gd name="T23" fmla="*/ 9 h 11"/>
                <a:gd name="T24" fmla="*/ 4 w 9"/>
                <a:gd name="T25" fmla="*/ 5 h 11"/>
                <a:gd name="T26" fmla="*/ 2 w 9"/>
                <a:gd name="T27" fmla="*/ 9 h 11"/>
                <a:gd name="T28" fmla="*/ 6 w 9"/>
                <a:gd name="T29" fmla="*/ 7 h 11"/>
                <a:gd name="T30" fmla="*/ 7 w 9"/>
                <a:gd name="T31" fmla="*/ 3 h 11"/>
                <a:gd name="T32" fmla="*/ 7 w 9"/>
                <a:gd name="T33" fmla="*/ 3 h 11"/>
                <a:gd name="T34" fmla="*/ 4 w 9"/>
                <a:gd name="T3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1">
                  <a:moveTo>
                    <a:pt x="0" y="9"/>
                  </a:moveTo>
                  <a:cubicBezTo>
                    <a:pt x="0" y="7"/>
                    <a:pt x="1" y="5"/>
                    <a:pt x="3" y="4"/>
                  </a:cubicBezTo>
                  <a:cubicBezTo>
                    <a:pt x="4" y="2"/>
                    <a:pt x="6" y="1"/>
                    <a:pt x="8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5"/>
                    <a:pt x="8" y="7"/>
                    <a:pt x="7" y="8"/>
                  </a:cubicBezTo>
                  <a:cubicBezTo>
                    <a:pt x="6" y="10"/>
                    <a:pt x="4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close/>
                  <a:moveTo>
                    <a:pt x="4" y="5"/>
                  </a:moveTo>
                  <a:cubicBezTo>
                    <a:pt x="3" y="6"/>
                    <a:pt x="3" y="7"/>
                    <a:pt x="2" y="9"/>
                  </a:cubicBezTo>
                  <a:cubicBezTo>
                    <a:pt x="4" y="9"/>
                    <a:pt x="5" y="8"/>
                    <a:pt x="6" y="7"/>
                  </a:cubicBezTo>
                  <a:cubicBezTo>
                    <a:pt x="7" y="6"/>
                    <a:pt x="7" y="5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5" y="4"/>
                    <a:pt x="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325">
              <a:extLst>
                <a:ext uri="{FF2B5EF4-FFF2-40B4-BE49-F238E27FC236}">
                  <a16:creationId xmlns:a16="http://schemas.microsoft.com/office/drawing/2014/main" xmlns="" id="{FF08DA4D-48FA-4BE8-80B7-6F877380A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1813" y="4484688"/>
              <a:ext cx="38100" cy="38100"/>
            </a:xfrm>
            <a:custGeom>
              <a:avLst/>
              <a:gdLst>
                <a:gd name="T0" fmla="*/ 1 w 7"/>
                <a:gd name="T1" fmla="*/ 3 h 7"/>
                <a:gd name="T2" fmla="*/ 3 w 7"/>
                <a:gd name="T3" fmla="*/ 1 h 7"/>
                <a:gd name="T4" fmla="*/ 4 w 7"/>
                <a:gd name="T5" fmla="*/ 1 h 7"/>
                <a:gd name="T6" fmla="*/ 7 w 7"/>
                <a:gd name="T7" fmla="*/ 3 h 7"/>
                <a:gd name="T8" fmla="*/ 7 w 7"/>
                <a:gd name="T9" fmla="*/ 4 h 7"/>
                <a:gd name="T10" fmla="*/ 4 w 7"/>
                <a:gd name="T11" fmla="*/ 7 h 7"/>
                <a:gd name="T12" fmla="*/ 3 w 7"/>
                <a:gd name="T13" fmla="*/ 7 h 7"/>
                <a:gd name="T14" fmla="*/ 1 w 7"/>
                <a:gd name="T15" fmla="*/ 4 h 7"/>
                <a:gd name="T16" fmla="*/ 1 w 7"/>
                <a:gd name="T17" fmla="*/ 3 h 7"/>
                <a:gd name="T18" fmla="*/ 4 w 7"/>
                <a:gd name="T19" fmla="*/ 3 h 7"/>
                <a:gd name="T20" fmla="*/ 3 w 7"/>
                <a:gd name="T21" fmla="*/ 4 h 7"/>
                <a:gd name="T22" fmla="*/ 4 w 7"/>
                <a:gd name="T23" fmla="*/ 5 h 7"/>
                <a:gd name="T24" fmla="*/ 5 w 7"/>
                <a:gd name="T25" fmla="*/ 4 h 7"/>
                <a:gd name="T26" fmla="*/ 4 w 7"/>
                <a:gd name="T2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1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1" y="3"/>
                  </a:cubicBezTo>
                  <a:close/>
                  <a:moveTo>
                    <a:pt x="4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326">
              <a:extLst>
                <a:ext uri="{FF2B5EF4-FFF2-40B4-BE49-F238E27FC236}">
                  <a16:creationId xmlns:a16="http://schemas.microsoft.com/office/drawing/2014/main" xmlns="" id="{201358D9-E66F-4973-B03B-E949EC039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1813" y="4529138"/>
              <a:ext cx="44450" cy="55563"/>
            </a:xfrm>
            <a:custGeom>
              <a:avLst/>
              <a:gdLst>
                <a:gd name="T0" fmla="*/ 7 w 8"/>
                <a:gd name="T1" fmla="*/ 8 h 10"/>
                <a:gd name="T2" fmla="*/ 7 w 8"/>
                <a:gd name="T3" fmla="*/ 10 h 10"/>
                <a:gd name="T4" fmla="*/ 6 w 8"/>
                <a:gd name="T5" fmla="*/ 9 h 10"/>
                <a:gd name="T6" fmla="*/ 4 w 8"/>
                <a:gd name="T7" fmla="*/ 4 h 10"/>
                <a:gd name="T8" fmla="*/ 2 w 8"/>
                <a:gd name="T9" fmla="*/ 9 h 10"/>
                <a:gd name="T10" fmla="*/ 1 w 8"/>
                <a:gd name="T11" fmla="*/ 10 h 10"/>
                <a:gd name="T12" fmla="*/ 0 w 8"/>
                <a:gd name="T13" fmla="*/ 8 h 10"/>
                <a:gd name="T14" fmla="*/ 3 w 8"/>
                <a:gd name="T15" fmla="*/ 1 h 10"/>
                <a:gd name="T16" fmla="*/ 3 w 8"/>
                <a:gd name="T17" fmla="*/ 0 h 10"/>
                <a:gd name="T18" fmla="*/ 5 w 8"/>
                <a:gd name="T19" fmla="*/ 1 h 10"/>
                <a:gd name="T20" fmla="*/ 7 w 8"/>
                <a:gd name="T2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0">
                  <a:moveTo>
                    <a:pt x="7" y="8"/>
                  </a:moveTo>
                  <a:cubicBezTo>
                    <a:pt x="8" y="9"/>
                    <a:pt x="7" y="9"/>
                    <a:pt x="7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lnTo>
                    <a:pt x="7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327">
              <a:extLst>
                <a:ext uri="{FF2B5EF4-FFF2-40B4-BE49-F238E27FC236}">
                  <a16:creationId xmlns:a16="http://schemas.microsoft.com/office/drawing/2014/main" xmlns="" id="{B60C86FB-8024-4B69-B30A-2E3944AEC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4429126"/>
              <a:ext cx="50800" cy="15875"/>
            </a:xfrm>
            <a:custGeom>
              <a:avLst/>
              <a:gdLst>
                <a:gd name="T0" fmla="*/ 8 w 9"/>
                <a:gd name="T1" fmla="*/ 0 h 3"/>
                <a:gd name="T2" fmla="*/ 9 w 9"/>
                <a:gd name="T3" fmla="*/ 1 h 3"/>
                <a:gd name="T4" fmla="*/ 9 w 9"/>
                <a:gd name="T5" fmla="*/ 2 h 3"/>
                <a:gd name="T6" fmla="*/ 7 w 9"/>
                <a:gd name="T7" fmla="*/ 3 h 3"/>
                <a:gd name="T8" fmla="*/ 5 w 9"/>
                <a:gd name="T9" fmla="*/ 3 h 3"/>
                <a:gd name="T10" fmla="*/ 3 w 9"/>
                <a:gd name="T11" fmla="*/ 3 h 3"/>
                <a:gd name="T12" fmla="*/ 1 w 9"/>
                <a:gd name="T13" fmla="*/ 2 h 3"/>
                <a:gd name="T14" fmla="*/ 0 w 9"/>
                <a:gd name="T15" fmla="*/ 1 h 3"/>
                <a:gd name="T16" fmla="*/ 2 w 9"/>
                <a:gd name="T17" fmla="*/ 0 h 3"/>
                <a:gd name="T18" fmla="*/ 3 w 9"/>
                <a:gd name="T19" fmla="*/ 1 h 3"/>
                <a:gd name="T20" fmla="*/ 5 w 9"/>
                <a:gd name="T21" fmla="*/ 1 h 3"/>
                <a:gd name="T22" fmla="*/ 6 w 9"/>
                <a:gd name="T23" fmla="*/ 1 h 3"/>
                <a:gd name="T24" fmla="*/ 8 w 9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">
                  <a:moveTo>
                    <a:pt x="8" y="0"/>
                  </a:move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8" y="2"/>
                    <a:pt x="7" y="3"/>
                    <a:pt x="7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3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7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328">
              <a:extLst>
                <a:ext uri="{FF2B5EF4-FFF2-40B4-BE49-F238E27FC236}">
                  <a16:creationId xmlns:a16="http://schemas.microsoft.com/office/drawing/2014/main" xmlns="" id="{C8EEDB35-973F-4578-A8B2-8774FCEC5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475" y="4556126"/>
              <a:ext cx="22225" cy="44450"/>
            </a:xfrm>
            <a:custGeom>
              <a:avLst/>
              <a:gdLst>
                <a:gd name="T0" fmla="*/ 1 w 4"/>
                <a:gd name="T1" fmla="*/ 2 h 8"/>
                <a:gd name="T2" fmla="*/ 1 w 4"/>
                <a:gd name="T3" fmla="*/ 0 h 8"/>
                <a:gd name="T4" fmla="*/ 2 w 4"/>
                <a:gd name="T5" fmla="*/ 1 h 8"/>
                <a:gd name="T6" fmla="*/ 3 w 4"/>
                <a:gd name="T7" fmla="*/ 4 h 8"/>
                <a:gd name="T8" fmla="*/ 4 w 4"/>
                <a:gd name="T9" fmla="*/ 7 h 8"/>
                <a:gd name="T10" fmla="*/ 3 w 4"/>
                <a:gd name="T11" fmla="*/ 8 h 8"/>
                <a:gd name="T12" fmla="*/ 2 w 4"/>
                <a:gd name="T13" fmla="*/ 7 h 8"/>
                <a:gd name="T14" fmla="*/ 1 w 4"/>
                <a:gd name="T15" fmla="*/ 4 h 8"/>
                <a:gd name="T16" fmla="*/ 1 w 4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1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5"/>
                    <a:pt x="4" y="6"/>
                    <a:pt x="4" y="7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6"/>
                    <a:pt x="2" y="5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329">
              <a:extLst>
                <a:ext uri="{FF2B5EF4-FFF2-40B4-BE49-F238E27FC236}">
                  <a16:creationId xmlns:a16="http://schemas.microsoft.com/office/drawing/2014/main" xmlns="" id="{943C4BB3-98AB-4520-BE7C-CE3FEC1A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013" y="4529138"/>
              <a:ext cx="149225" cy="71438"/>
            </a:xfrm>
            <a:custGeom>
              <a:avLst/>
              <a:gdLst>
                <a:gd name="T0" fmla="*/ 7 w 27"/>
                <a:gd name="T1" fmla="*/ 1 h 13"/>
                <a:gd name="T2" fmla="*/ 8 w 27"/>
                <a:gd name="T3" fmla="*/ 1 h 13"/>
                <a:gd name="T4" fmla="*/ 8 w 27"/>
                <a:gd name="T5" fmla="*/ 2 h 13"/>
                <a:gd name="T6" fmla="*/ 4 w 27"/>
                <a:gd name="T7" fmla="*/ 6 h 13"/>
                <a:gd name="T8" fmla="*/ 2 w 27"/>
                <a:gd name="T9" fmla="*/ 11 h 13"/>
                <a:gd name="T10" fmla="*/ 25 w 27"/>
                <a:gd name="T11" fmla="*/ 11 h 13"/>
                <a:gd name="T12" fmla="*/ 23 w 27"/>
                <a:gd name="T13" fmla="*/ 6 h 13"/>
                <a:gd name="T14" fmla="*/ 19 w 27"/>
                <a:gd name="T15" fmla="*/ 2 h 13"/>
                <a:gd name="T16" fmla="*/ 19 w 27"/>
                <a:gd name="T17" fmla="*/ 1 h 13"/>
                <a:gd name="T18" fmla="*/ 20 w 27"/>
                <a:gd name="T19" fmla="*/ 1 h 13"/>
                <a:gd name="T20" fmla="*/ 25 w 27"/>
                <a:gd name="T21" fmla="*/ 5 h 13"/>
                <a:gd name="T22" fmla="*/ 27 w 27"/>
                <a:gd name="T23" fmla="*/ 12 h 13"/>
                <a:gd name="T24" fmla="*/ 27 w 27"/>
                <a:gd name="T25" fmla="*/ 12 h 13"/>
                <a:gd name="T26" fmla="*/ 26 w 27"/>
                <a:gd name="T27" fmla="*/ 13 h 13"/>
                <a:gd name="T28" fmla="*/ 1 w 27"/>
                <a:gd name="T29" fmla="*/ 13 h 13"/>
                <a:gd name="T30" fmla="*/ 1 w 27"/>
                <a:gd name="T31" fmla="*/ 13 h 13"/>
                <a:gd name="T32" fmla="*/ 0 w 27"/>
                <a:gd name="T33" fmla="*/ 12 h 13"/>
                <a:gd name="T34" fmla="*/ 2 w 27"/>
                <a:gd name="T35" fmla="*/ 5 h 13"/>
                <a:gd name="T36" fmla="*/ 7 w 27"/>
                <a:gd name="T3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13">
                  <a:moveTo>
                    <a:pt x="7" y="1"/>
                  </a:moveTo>
                  <a:cubicBezTo>
                    <a:pt x="7" y="0"/>
                    <a:pt x="8" y="0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6" y="3"/>
                    <a:pt x="5" y="5"/>
                    <a:pt x="4" y="6"/>
                  </a:cubicBezTo>
                  <a:cubicBezTo>
                    <a:pt x="3" y="8"/>
                    <a:pt x="2" y="9"/>
                    <a:pt x="2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4" y="8"/>
                    <a:pt x="23" y="6"/>
                  </a:cubicBezTo>
                  <a:cubicBezTo>
                    <a:pt x="22" y="5"/>
                    <a:pt x="21" y="3"/>
                    <a:pt x="19" y="2"/>
                  </a:cubicBezTo>
                  <a:cubicBezTo>
                    <a:pt x="19" y="2"/>
                    <a:pt x="18" y="1"/>
                    <a:pt x="19" y="1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2" y="2"/>
                    <a:pt x="24" y="3"/>
                    <a:pt x="25" y="5"/>
                  </a:cubicBezTo>
                  <a:cubicBezTo>
                    <a:pt x="26" y="7"/>
                    <a:pt x="27" y="10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6" y="13"/>
                    <a:pt x="26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0"/>
                    <a:pt x="1" y="7"/>
                    <a:pt x="2" y="5"/>
                  </a:cubicBezTo>
                  <a:cubicBezTo>
                    <a:pt x="3" y="3"/>
                    <a:pt x="5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330">
              <a:extLst>
                <a:ext uri="{FF2B5EF4-FFF2-40B4-BE49-F238E27FC236}">
                  <a16:creationId xmlns:a16="http://schemas.microsoft.com/office/drawing/2014/main" xmlns="" id="{94CD30F7-BCE6-46C9-B59C-CD8E37850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7350" y="4451351"/>
              <a:ext cx="82550" cy="82550"/>
            </a:xfrm>
            <a:custGeom>
              <a:avLst/>
              <a:gdLst>
                <a:gd name="T0" fmla="*/ 7 w 15"/>
                <a:gd name="T1" fmla="*/ 0 h 15"/>
                <a:gd name="T2" fmla="*/ 12 w 15"/>
                <a:gd name="T3" fmla="*/ 2 h 15"/>
                <a:gd name="T4" fmla="*/ 15 w 15"/>
                <a:gd name="T5" fmla="*/ 8 h 15"/>
                <a:gd name="T6" fmla="*/ 12 w 15"/>
                <a:gd name="T7" fmla="*/ 13 h 15"/>
                <a:gd name="T8" fmla="*/ 12 w 15"/>
                <a:gd name="T9" fmla="*/ 13 h 15"/>
                <a:gd name="T10" fmla="*/ 12 w 15"/>
                <a:gd name="T11" fmla="*/ 13 h 15"/>
                <a:gd name="T12" fmla="*/ 12 w 15"/>
                <a:gd name="T13" fmla="*/ 13 h 15"/>
                <a:gd name="T14" fmla="*/ 7 w 15"/>
                <a:gd name="T15" fmla="*/ 15 h 15"/>
                <a:gd name="T16" fmla="*/ 2 w 15"/>
                <a:gd name="T17" fmla="*/ 13 h 15"/>
                <a:gd name="T18" fmla="*/ 2 w 15"/>
                <a:gd name="T19" fmla="*/ 13 h 15"/>
                <a:gd name="T20" fmla="*/ 2 w 15"/>
                <a:gd name="T21" fmla="*/ 13 h 15"/>
                <a:gd name="T22" fmla="*/ 2 w 15"/>
                <a:gd name="T23" fmla="*/ 13 h 15"/>
                <a:gd name="T24" fmla="*/ 0 w 15"/>
                <a:gd name="T25" fmla="*/ 8 h 15"/>
                <a:gd name="T26" fmla="*/ 2 w 15"/>
                <a:gd name="T27" fmla="*/ 2 h 15"/>
                <a:gd name="T28" fmla="*/ 2 w 15"/>
                <a:gd name="T29" fmla="*/ 2 h 15"/>
                <a:gd name="T30" fmla="*/ 7 w 15"/>
                <a:gd name="T31" fmla="*/ 0 h 15"/>
                <a:gd name="T32" fmla="*/ 11 w 15"/>
                <a:gd name="T33" fmla="*/ 4 h 15"/>
                <a:gd name="T34" fmla="*/ 7 w 15"/>
                <a:gd name="T35" fmla="*/ 2 h 15"/>
                <a:gd name="T36" fmla="*/ 4 w 15"/>
                <a:gd name="T37" fmla="*/ 4 h 15"/>
                <a:gd name="T38" fmla="*/ 4 w 15"/>
                <a:gd name="T39" fmla="*/ 4 h 15"/>
                <a:gd name="T40" fmla="*/ 2 w 15"/>
                <a:gd name="T41" fmla="*/ 8 h 15"/>
                <a:gd name="T42" fmla="*/ 4 w 15"/>
                <a:gd name="T43" fmla="*/ 11 h 15"/>
                <a:gd name="T44" fmla="*/ 4 w 15"/>
                <a:gd name="T45" fmla="*/ 11 h 15"/>
                <a:gd name="T46" fmla="*/ 7 w 15"/>
                <a:gd name="T47" fmla="*/ 13 h 15"/>
                <a:gd name="T48" fmla="*/ 11 w 15"/>
                <a:gd name="T49" fmla="*/ 11 h 15"/>
                <a:gd name="T50" fmla="*/ 11 w 15"/>
                <a:gd name="T51" fmla="*/ 11 h 15"/>
                <a:gd name="T52" fmla="*/ 13 w 15"/>
                <a:gd name="T53" fmla="*/ 8 h 15"/>
                <a:gd name="T54" fmla="*/ 11 w 15"/>
                <a:gd name="T5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5" y="6"/>
                    <a:pt x="15" y="8"/>
                  </a:cubicBezTo>
                  <a:cubicBezTo>
                    <a:pt x="15" y="10"/>
                    <a:pt x="14" y="11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4"/>
                    <a:pt x="9" y="15"/>
                    <a:pt x="7" y="15"/>
                  </a:cubicBezTo>
                  <a:cubicBezTo>
                    <a:pt x="5" y="15"/>
                    <a:pt x="4" y="14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0"/>
                    <a:pt x="7" y="0"/>
                  </a:cubicBezTo>
                  <a:close/>
                  <a:moveTo>
                    <a:pt x="11" y="4"/>
                  </a:moveTo>
                  <a:cubicBezTo>
                    <a:pt x="10" y="3"/>
                    <a:pt x="9" y="2"/>
                    <a:pt x="7" y="2"/>
                  </a:cubicBezTo>
                  <a:cubicBezTo>
                    <a:pt x="6" y="2"/>
                    <a:pt x="5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2" y="9"/>
                    <a:pt x="3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9" y="13"/>
                    <a:pt x="10" y="1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0"/>
                    <a:pt x="13" y="9"/>
                    <a:pt x="13" y="8"/>
                  </a:cubicBezTo>
                  <a:cubicBezTo>
                    <a:pt x="13" y="6"/>
                    <a:pt x="12" y="5"/>
                    <a:pt x="1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331">
              <a:extLst>
                <a:ext uri="{FF2B5EF4-FFF2-40B4-BE49-F238E27FC236}">
                  <a16:creationId xmlns:a16="http://schemas.microsoft.com/office/drawing/2014/main" xmlns="" id="{008572BA-5270-48F4-9BF0-ABF0B8EE3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5" y="4462463"/>
              <a:ext cx="61912" cy="26988"/>
            </a:xfrm>
            <a:custGeom>
              <a:avLst/>
              <a:gdLst>
                <a:gd name="T0" fmla="*/ 10 w 11"/>
                <a:gd name="T1" fmla="*/ 3 h 5"/>
                <a:gd name="T2" fmla="*/ 11 w 11"/>
                <a:gd name="T3" fmla="*/ 4 h 5"/>
                <a:gd name="T4" fmla="*/ 10 w 11"/>
                <a:gd name="T5" fmla="*/ 5 h 5"/>
                <a:gd name="T6" fmla="*/ 4 w 11"/>
                <a:gd name="T7" fmla="*/ 5 h 5"/>
                <a:gd name="T8" fmla="*/ 1 w 11"/>
                <a:gd name="T9" fmla="*/ 4 h 5"/>
                <a:gd name="T10" fmla="*/ 1 w 11"/>
                <a:gd name="T11" fmla="*/ 4 h 5"/>
                <a:gd name="T12" fmla="*/ 0 w 11"/>
                <a:gd name="T13" fmla="*/ 1 h 5"/>
                <a:gd name="T14" fmla="*/ 1 w 11"/>
                <a:gd name="T15" fmla="*/ 0 h 5"/>
                <a:gd name="T16" fmla="*/ 2 w 11"/>
                <a:gd name="T17" fmla="*/ 1 h 5"/>
                <a:gd name="T18" fmla="*/ 3 w 11"/>
                <a:gd name="T19" fmla="*/ 2 h 5"/>
                <a:gd name="T20" fmla="*/ 3 w 11"/>
                <a:gd name="T21" fmla="*/ 2 h 5"/>
                <a:gd name="T22" fmla="*/ 4 w 11"/>
                <a:gd name="T23" fmla="*/ 3 h 5"/>
                <a:gd name="T24" fmla="*/ 10 w 11"/>
                <a:gd name="T2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10" y="3"/>
                  </a:moveTo>
                  <a:cubicBezTo>
                    <a:pt x="11" y="3"/>
                    <a:pt x="11" y="3"/>
                    <a:pt x="11" y="4"/>
                  </a:cubicBezTo>
                  <a:cubicBezTo>
                    <a:pt x="11" y="4"/>
                    <a:pt x="11" y="5"/>
                    <a:pt x="10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4" y="3"/>
                  </a:cubicBez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332">
              <a:extLst>
                <a:ext uri="{FF2B5EF4-FFF2-40B4-BE49-F238E27FC236}">
                  <a16:creationId xmlns:a16="http://schemas.microsoft.com/office/drawing/2014/main" xmlns="" id="{C704D5DD-831C-4EE9-A0E5-52EF907DA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88" y="4545013"/>
              <a:ext cx="11112" cy="39688"/>
            </a:xfrm>
            <a:custGeom>
              <a:avLst/>
              <a:gdLst>
                <a:gd name="T0" fmla="*/ 0 w 2"/>
                <a:gd name="T1" fmla="*/ 1 h 7"/>
                <a:gd name="T2" fmla="*/ 1 w 2"/>
                <a:gd name="T3" fmla="*/ 0 h 7"/>
                <a:gd name="T4" fmla="*/ 2 w 2"/>
                <a:gd name="T5" fmla="*/ 1 h 7"/>
                <a:gd name="T6" fmla="*/ 2 w 2"/>
                <a:gd name="T7" fmla="*/ 6 h 7"/>
                <a:gd name="T8" fmla="*/ 1 w 2"/>
                <a:gd name="T9" fmla="*/ 7 h 7"/>
                <a:gd name="T10" fmla="*/ 0 w 2"/>
                <a:gd name="T11" fmla="*/ 6 h 7"/>
                <a:gd name="T12" fmla="*/ 0 w 2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333">
              <a:extLst>
                <a:ext uri="{FF2B5EF4-FFF2-40B4-BE49-F238E27FC236}">
                  <a16:creationId xmlns:a16="http://schemas.microsoft.com/office/drawing/2014/main" xmlns="" id="{BBA361AD-27FE-41C9-9570-4A0B2D6C7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338" y="4500563"/>
              <a:ext cx="28575" cy="17463"/>
            </a:xfrm>
            <a:custGeom>
              <a:avLst/>
              <a:gdLst>
                <a:gd name="T0" fmla="*/ 4 w 5"/>
                <a:gd name="T1" fmla="*/ 1 h 3"/>
                <a:gd name="T2" fmla="*/ 5 w 5"/>
                <a:gd name="T3" fmla="*/ 1 h 3"/>
                <a:gd name="T4" fmla="*/ 5 w 5"/>
                <a:gd name="T5" fmla="*/ 2 h 3"/>
                <a:gd name="T6" fmla="*/ 4 w 5"/>
                <a:gd name="T7" fmla="*/ 3 h 3"/>
                <a:gd name="T8" fmla="*/ 4 w 5"/>
                <a:gd name="T9" fmla="*/ 3 h 3"/>
                <a:gd name="T10" fmla="*/ 2 w 5"/>
                <a:gd name="T11" fmla="*/ 3 h 3"/>
                <a:gd name="T12" fmla="*/ 1 w 5"/>
                <a:gd name="T13" fmla="*/ 3 h 3"/>
                <a:gd name="T14" fmla="*/ 1 w 5"/>
                <a:gd name="T15" fmla="*/ 3 h 3"/>
                <a:gd name="T16" fmla="*/ 0 w 5"/>
                <a:gd name="T17" fmla="*/ 2 h 3"/>
                <a:gd name="T18" fmla="*/ 0 w 5"/>
                <a:gd name="T19" fmla="*/ 1 h 3"/>
                <a:gd name="T20" fmla="*/ 1 w 5"/>
                <a:gd name="T21" fmla="*/ 1 h 3"/>
                <a:gd name="T22" fmla="*/ 2 w 5"/>
                <a:gd name="T23" fmla="*/ 1 h 3"/>
                <a:gd name="T24" fmla="*/ 2 w 5"/>
                <a:gd name="T25" fmla="*/ 1 h 3"/>
                <a:gd name="T26" fmla="*/ 2 w 5"/>
                <a:gd name="T27" fmla="*/ 1 h 3"/>
                <a:gd name="T28" fmla="*/ 3 w 5"/>
                <a:gd name="T29" fmla="*/ 1 h 3"/>
                <a:gd name="T30" fmla="*/ 3 w 5"/>
                <a:gd name="T31" fmla="*/ 1 h 3"/>
                <a:gd name="T32" fmla="*/ 3 w 5"/>
                <a:gd name="T33" fmla="*/ 1 h 3"/>
                <a:gd name="T34" fmla="*/ 4 w 5"/>
                <a:gd name="T3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0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334">
              <a:extLst>
                <a:ext uri="{FF2B5EF4-FFF2-40B4-BE49-F238E27FC236}">
                  <a16:creationId xmlns:a16="http://schemas.microsoft.com/office/drawing/2014/main" xmlns="" id="{52BA7711-6FDD-4042-88AA-D39069FC2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475" y="4462463"/>
              <a:ext cx="104775" cy="22225"/>
            </a:xfrm>
            <a:custGeom>
              <a:avLst/>
              <a:gdLst>
                <a:gd name="T0" fmla="*/ 18 w 19"/>
                <a:gd name="T1" fmla="*/ 0 h 4"/>
                <a:gd name="T2" fmla="*/ 19 w 19"/>
                <a:gd name="T3" fmla="*/ 0 h 4"/>
                <a:gd name="T4" fmla="*/ 19 w 19"/>
                <a:gd name="T5" fmla="*/ 2 h 4"/>
                <a:gd name="T6" fmla="*/ 14 w 19"/>
                <a:gd name="T7" fmla="*/ 3 h 4"/>
                <a:gd name="T8" fmla="*/ 10 w 19"/>
                <a:gd name="T9" fmla="*/ 4 h 4"/>
                <a:gd name="T10" fmla="*/ 5 w 19"/>
                <a:gd name="T11" fmla="*/ 3 h 4"/>
                <a:gd name="T12" fmla="*/ 1 w 19"/>
                <a:gd name="T13" fmla="*/ 2 h 4"/>
                <a:gd name="T14" fmla="*/ 1 w 19"/>
                <a:gd name="T15" fmla="*/ 0 h 4"/>
                <a:gd name="T16" fmla="*/ 2 w 19"/>
                <a:gd name="T17" fmla="*/ 0 h 4"/>
                <a:gd name="T18" fmla="*/ 6 w 19"/>
                <a:gd name="T19" fmla="*/ 2 h 4"/>
                <a:gd name="T20" fmla="*/ 10 w 19"/>
                <a:gd name="T21" fmla="*/ 2 h 4"/>
                <a:gd name="T22" fmla="*/ 14 w 19"/>
                <a:gd name="T23" fmla="*/ 2 h 4"/>
                <a:gd name="T24" fmla="*/ 18 w 19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4">
                  <a:moveTo>
                    <a:pt x="18" y="0"/>
                  </a:move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7" y="2"/>
                    <a:pt x="16" y="3"/>
                    <a:pt x="14" y="3"/>
                  </a:cubicBezTo>
                  <a:cubicBezTo>
                    <a:pt x="13" y="4"/>
                    <a:pt x="11" y="4"/>
                    <a:pt x="10" y="4"/>
                  </a:cubicBezTo>
                  <a:cubicBezTo>
                    <a:pt x="8" y="4"/>
                    <a:pt x="7" y="4"/>
                    <a:pt x="5" y="3"/>
                  </a:cubicBezTo>
                  <a:cubicBezTo>
                    <a:pt x="4" y="3"/>
                    <a:pt x="2" y="2"/>
                    <a:pt x="1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1"/>
                    <a:pt x="4" y="1"/>
                    <a:pt x="6" y="2"/>
                  </a:cubicBezTo>
                  <a:cubicBezTo>
                    <a:pt x="7" y="2"/>
                    <a:pt x="8" y="2"/>
                    <a:pt x="10" y="2"/>
                  </a:cubicBezTo>
                  <a:cubicBezTo>
                    <a:pt x="11" y="2"/>
                    <a:pt x="13" y="2"/>
                    <a:pt x="14" y="2"/>
                  </a:cubicBezTo>
                  <a:cubicBezTo>
                    <a:pt x="15" y="1"/>
                    <a:pt x="16" y="1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335">
              <a:extLst>
                <a:ext uri="{FF2B5EF4-FFF2-40B4-BE49-F238E27FC236}">
                  <a16:creationId xmlns:a16="http://schemas.microsoft.com/office/drawing/2014/main" xmlns="" id="{B14396D0-EFE8-4E42-9B5D-BB9B9AEEF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7350" y="4529138"/>
              <a:ext cx="82550" cy="22225"/>
            </a:xfrm>
            <a:custGeom>
              <a:avLst/>
              <a:gdLst>
                <a:gd name="T0" fmla="*/ 13 w 15"/>
                <a:gd name="T1" fmla="*/ 1 h 4"/>
                <a:gd name="T2" fmla="*/ 14 w 15"/>
                <a:gd name="T3" fmla="*/ 1 h 4"/>
                <a:gd name="T4" fmla="*/ 14 w 15"/>
                <a:gd name="T5" fmla="*/ 2 h 4"/>
                <a:gd name="T6" fmla="*/ 13 w 15"/>
                <a:gd name="T7" fmla="*/ 3 h 4"/>
                <a:gd name="T8" fmla="*/ 13 w 15"/>
                <a:gd name="T9" fmla="*/ 3 h 4"/>
                <a:gd name="T10" fmla="*/ 12 w 15"/>
                <a:gd name="T11" fmla="*/ 3 h 4"/>
                <a:gd name="T12" fmla="*/ 11 w 15"/>
                <a:gd name="T13" fmla="*/ 4 h 4"/>
                <a:gd name="T14" fmla="*/ 10 w 15"/>
                <a:gd name="T15" fmla="*/ 3 h 4"/>
                <a:gd name="T16" fmla="*/ 10 w 15"/>
                <a:gd name="T17" fmla="*/ 2 h 4"/>
                <a:gd name="T18" fmla="*/ 11 w 15"/>
                <a:gd name="T19" fmla="*/ 2 h 4"/>
                <a:gd name="T20" fmla="*/ 12 w 15"/>
                <a:gd name="T21" fmla="*/ 1 h 4"/>
                <a:gd name="T22" fmla="*/ 12 w 15"/>
                <a:gd name="T23" fmla="*/ 1 h 4"/>
                <a:gd name="T24" fmla="*/ 13 w 15"/>
                <a:gd name="T25" fmla="*/ 1 h 4"/>
                <a:gd name="T26" fmla="*/ 4 w 15"/>
                <a:gd name="T27" fmla="*/ 2 h 4"/>
                <a:gd name="T28" fmla="*/ 5 w 15"/>
                <a:gd name="T29" fmla="*/ 3 h 4"/>
                <a:gd name="T30" fmla="*/ 4 w 15"/>
                <a:gd name="T31" fmla="*/ 4 h 4"/>
                <a:gd name="T32" fmla="*/ 3 w 15"/>
                <a:gd name="T33" fmla="*/ 3 h 4"/>
                <a:gd name="T34" fmla="*/ 2 w 15"/>
                <a:gd name="T35" fmla="*/ 3 h 4"/>
                <a:gd name="T36" fmla="*/ 1 w 15"/>
                <a:gd name="T37" fmla="*/ 3 h 4"/>
                <a:gd name="T38" fmla="*/ 1 w 15"/>
                <a:gd name="T39" fmla="*/ 3 h 4"/>
                <a:gd name="T40" fmla="*/ 1 w 15"/>
                <a:gd name="T41" fmla="*/ 3 h 4"/>
                <a:gd name="T42" fmla="*/ 1 w 15"/>
                <a:gd name="T43" fmla="*/ 2 h 4"/>
                <a:gd name="T44" fmla="*/ 1 w 15"/>
                <a:gd name="T45" fmla="*/ 1 h 4"/>
                <a:gd name="T46" fmla="*/ 2 w 15"/>
                <a:gd name="T47" fmla="*/ 1 h 4"/>
                <a:gd name="T48" fmla="*/ 2 w 15"/>
                <a:gd name="T49" fmla="*/ 1 h 4"/>
                <a:gd name="T50" fmla="*/ 2 w 15"/>
                <a:gd name="T51" fmla="*/ 1 h 4"/>
                <a:gd name="T52" fmla="*/ 3 w 15"/>
                <a:gd name="T53" fmla="*/ 1 h 4"/>
                <a:gd name="T54" fmla="*/ 4 w 15"/>
                <a:gd name="T55" fmla="*/ 2 h 4"/>
                <a:gd name="T56" fmla="*/ 4 w 15"/>
                <a:gd name="T5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" h="4">
                  <a:moveTo>
                    <a:pt x="13" y="1"/>
                  </a:moveTo>
                  <a:cubicBezTo>
                    <a:pt x="13" y="0"/>
                    <a:pt x="14" y="0"/>
                    <a:pt x="14" y="1"/>
                  </a:cubicBezTo>
                  <a:cubicBezTo>
                    <a:pt x="15" y="1"/>
                    <a:pt x="15" y="2"/>
                    <a:pt x="14" y="2"/>
                  </a:cubicBezTo>
                  <a:cubicBezTo>
                    <a:pt x="14" y="2"/>
                    <a:pt x="14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4"/>
                    <a:pt x="10" y="4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lose/>
                  <a:moveTo>
                    <a:pt x="4" y="2"/>
                  </a:moveTo>
                  <a:cubicBezTo>
                    <a:pt x="5" y="2"/>
                    <a:pt x="5" y="3"/>
                    <a:pt x="5" y="3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7" name="Freeform 336">
            <a:extLst>
              <a:ext uri="{FF2B5EF4-FFF2-40B4-BE49-F238E27FC236}">
                <a16:creationId xmlns:a16="http://schemas.microsoft.com/office/drawing/2014/main" xmlns="" id="{225E0298-5496-45EE-9ECD-8C531F385902}"/>
              </a:ext>
            </a:extLst>
          </p:cNvPr>
          <p:cNvSpPr>
            <a:spLocks noEditPoints="1"/>
          </p:cNvSpPr>
          <p:nvPr/>
        </p:nvSpPr>
        <p:spPr bwMode="auto">
          <a:xfrm>
            <a:off x="3508375" y="4510088"/>
            <a:ext cx="300037" cy="166688"/>
          </a:xfrm>
          <a:custGeom>
            <a:avLst/>
            <a:gdLst>
              <a:gd name="T0" fmla="*/ 15 w 54"/>
              <a:gd name="T1" fmla="*/ 30 h 30"/>
              <a:gd name="T2" fmla="*/ 14 w 54"/>
              <a:gd name="T3" fmla="*/ 29 h 30"/>
              <a:gd name="T4" fmla="*/ 15 w 54"/>
              <a:gd name="T5" fmla="*/ 28 h 30"/>
              <a:gd name="T6" fmla="*/ 44 w 54"/>
              <a:gd name="T7" fmla="*/ 28 h 30"/>
              <a:gd name="T8" fmla="*/ 45 w 54"/>
              <a:gd name="T9" fmla="*/ 29 h 30"/>
              <a:gd name="T10" fmla="*/ 44 w 54"/>
              <a:gd name="T11" fmla="*/ 30 h 30"/>
              <a:gd name="T12" fmla="*/ 15 w 54"/>
              <a:gd name="T13" fmla="*/ 30 h 30"/>
              <a:gd name="T14" fmla="*/ 49 w 54"/>
              <a:gd name="T15" fmla="*/ 30 h 30"/>
              <a:gd name="T16" fmla="*/ 53 w 54"/>
              <a:gd name="T17" fmla="*/ 30 h 30"/>
              <a:gd name="T18" fmla="*/ 54 w 54"/>
              <a:gd name="T19" fmla="*/ 29 h 30"/>
              <a:gd name="T20" fmla="*/ 54 w 54"/>
              <a:gd name="T21" fmla="*/ 29 h 30"/>
              <a:gd name="T22" fmla="*/ 49 w 54"/>
              <a:gd name="T23" fmla="*/ 11 h 30"/>
              <a:gd name="T24" fmla="*/ 36 w 54"/>
              <a:gd name="T25" fmla="*/ 0 h 30"/>
              <a:gd name="T26" fmla="*/ 35 w 54"/>
              <a:gd name="T27" fmla="*/ 0 h 30"/>
              <a:gd name="T28" fmla="*/ 36 w 54"/>
              <a:gd name="T29" fmla="*/ 2 h 30"/>
              <a:gd name="T30" fmla="*/ 48 w 54"/>
              <a:gd name="T31" fmla="*/ 12 h 30"/>
              <a:gd name="T32" fmla="*/ 52 w 54"/>
              <a:gd name="T33" fmla="*/ 28 h 30"/>
              <a:gd name="T34" fmla="*/ 49 w 54"/>
              <a:gd name="T35" fmla="*/ 28 h 30"/>
              <a:gd name="T36" fmla="*/ 48 w 54"/>
              <a:gd name="T37" fmla="*/ 29 h 30"/>
              <a:gd name="T38" fmla="*/ 49 w 54"/>
              <a:gd name="T39" fmla="*/ 30 h 30"/>
              <a:gd name="T40" fmla="*/ 18 w 54"/>
              <a:gd name="T41" fmla="*/ 0 h 30"/>
              <a:gd name="T42" fmla="*/ 5 w 54"/>
              <a:gd name="T43" fmla="*/ 11 h 30"/>
              <a:gd name="T44" fmla="*/ 0 w 54"/>
              <a:gd name="T45" fmla="*/ 29 h 30"/>
              <a:gd name="T46" fmla="*/ 1 w 54"/>
              <a:gd name="T47" fmla="*/ 30 h 30"/>
              <a:gd name="T48" fmla="*/ 2 w 54"/>
              <a:gd name="T49" fmla="*/ 29 h 30"/>
              <a:gd name="T50" fmla="*/ 6 w 54"/>
              <a:gd name="T51" fmla="*/ 12 h 30"/>
              <a:gd name="T52" fmla="*/ 18 w 54"/>
              <a:gd name="T53" fmla="*/ 2 h 30"/>
              <a:gd name="T54" fmla="*/ 19 w 54"/>
              <a:gd name="T55" fmla="*/ 0 h 30"/>
              <a:gd name="T56" fmla="*/ 18 w 54"/>
              <a:gd name="T57" fmla="*/ 0 h 30"/>
              <a:gd name="T58" fmla="*/ 6 w 54"/>
              <a:gd name="T59" fmla="*/ 30 h 30"/>
              <a:gd name="T60" fmla="*/ 5 w 54"/>
              <a:gd name="T61" fmla="*/ 29 h 30"/>
              <a:gd name="T62" fmla="*/ 6 w 54"/>
              <a:gd name="T63" fmla="*/ 28 h 30"/>
              <a:gd name="T64" fmla="*/ 10 w 54"/>
              <a:gd name="T65" fmla="*/ 28 h 30"/>
              <a:gd name="T66" fmla="*/ 11 w 54"/>
              <a:gd name="T67" fmla="*/ 29 h 30"/>
              <a:gd name="T68" fmla="*/ 10 w 54"/>
              <a:gd name="T69" fmla="*/ 30 h 30"/>
              <a:gd name="T70" fmla="*/ 6 w 54"/>
              <a:gd name="T7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30">
                <a:moveTo>
                  <a:pt x="15" y="30"/>
                </a:moveTo>
                <a:cubicBezTo>
                  <a:pt x="14" y="30"/>
                  <a:pt x="14" y="30"/>
                  <a:pt x="14" y="29"/>
                </a:cubicBezTo>
                <a:cubicBezTo>
                  <a:pt x="14" y="29"/>
                  <a:pt x="14" y="28"/>
                  <a:pt x="15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8"/>
                  <a:pt x="45" y="29"/>
                  <a:pt x="45" y="29"/>
                </a:cubicBezTo>
                <a:cubicBezTo>
                  <a:pt x="45" y="30"/>
                  <a:pt x="45" y="30"/>
                  <a:pt x="44" y="30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49" y="30"/>
                </a:moveTo>
                <a:cubicBezTo>
                  <a:pt x="53" y="30"/>
                  <a:pt x="53" y="30"/>
                  <a:pt x="53" y="30"/>
                </a:cubicBezTo>
                <a:cubicBezTo>
                  <a:pt x="54" y="30"/>
                  <a:pt x="54" y="30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2"/>
                  <a:pt x="53" y="16"/>
                  <a:pt x="49" y="11"/>
                </a:cubicBezTo>
                <a:cubicBezTo>
                  <a:pt x="47" y="6"/>
                  <a:pt x="42" y="2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5" y="1"/>
                  <a:pt x="35" y="1"/>
                  <a:pt x="36" y="2"/>
                </a:cubicBezTo>
                <a:cubicBezTo>
                  <a:pt x="41" y="4"/>
                  <a:pt x="45" y="7"/>
                  <a:pt x="48" y="12"/>
                </a:cubicBezTo>
                <a:cubicBezTo>
                  <a:pt x="51" y="16"/>
                  <a:pt x="52" y="22"/>
                  <a:pt x="52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8" y="29"/>
                  <a:pt x="48" y="29"/>
                </a:cubicBezTo>
                <a:cubicBezTo>
                  <a:pt x="48" y="30"/>
                  <a:pt x="49" y="30"/>
                  <a:pt x="49" y="30"/>
                </a:cubicBezTo>
                <a:close/>
                <a:moveTo>
                  <a:pt x="18" y="0"/>
                </a:moveTo>
                <a:cubicBezTo>
                  <a:pt x="12" y="2"/>
                  <a:pt x="7" y="6"/>
                  <a:pt x="5" y="11"/>
                </a:cubicBezTo>
                <a:cubicBezTo>
                  <a:pt x="1" y="16"/>
                  <a:pt x="0" y="22"/>
                  <a:pt x="0" y="29"/>
                </a:cubicBezTo>
                <a:cubicBezTo>
                  <a:pt x="0" y="30"/>
                  <a:pt x="0" y="30"/>
                  <a:pt x="1" y="30"/>
                </a:cubicBezTo>
                <a:cubicBezTo>
                  <a:pt x="1" y="30"/>
                  <a:pt x="2" y="30"/>
                  <a:pt x="2" y="29"/>
                </a:cubicBezTo>
                <a:cubicBezTo>
                  <a:pt x="2" y="22"/>
                  <a:pt x="3" y="16"/>
                  <a:pt x="6" y="12"/>
                </a:cubicBezTo>
                <a:cubicBezTo>
                  <a:pt x="9" y="7"/>
                  <a:pt x="13" y="4"/>
                  <a:pt x="18" y="2"/>
                </a:cubicBezTo>
                <a:cubicBezTo>
                  <a:pt x="19" y="1"/>
                  <a:pt x="19" y="1"/>
                  <a:pt x="19" y="0"/>
                </a:cubicBezTo>
                <a:cubicBezTo>
                  <a:pt x="19" y="0"/>
                  <a:pt x="18" y="0"/>
                  <a:pt x="18" y="0"/>
                </a:cubicBezTo>
                <a:close/>
                <a:moveTo>
                  <a:pt x="6" y="30"/>
                </a:moveTo>
                <a:cubicBezTo>
                  <a:pt x="5" y="30"/>
                  <a:pt x="5" y="30"/>
                  <a:pt x="5" y="29"/>
                </a:cubicBezTo>
                <a:cubicBezTo>
                  <a:pt x="5" y="29"/>
                  <a:pt x="5" y="28"/>
                  <a:pt x="6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8"/>
                  <a:pt x="11" y="29"/>
                  <a:pt x="11" y="29"/>
                </a:cubicBezTo>
                <a:cubicBezTo>
                  <a:pt x="11" y="30"/>
                  <a:pt x="10" y="30"/>
                  <a:pt x="10" y="30"/>
                </a:cubicBezTo>
                <a:lnTo>
                  <a:pt x="6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48" name="Group 347">
            <a:extLst>
              <a:ext uri="{FF2B5EF4-FFF2-40B4-BE49-F238E27FC236}">
                <a16:creationId xmlns:a16="http://schemas.microsoft.com/office/drawing/2014/main" xmlns="" id="{27103B05-EEBB-411B-B481-3138AA0B1419}"/>
              </a:ext>
            </a:extLst>
          </p:cNvPr>
          <p:cNvGrpSpPr/>
          <p:nvPr/>
        </p:nvGrpSpPr>
        <p:grpSpPr>
          <a:xfrm>
            <a:off x="3541713" y="4338638"/>
            <a:ext cx="233362" cy="338138"/>
            <a:chOff x="3541713" y="4262438"/>
            <a:chExt cx="233362" cy="338138"/>
          </a:xfrm>
          <a:solidFill>
            <a:schemeClr val="tx1"/>
          </a:solidFill>
        </p:grpSpPr>
        <p:sp>
          <p:nvSpPr>
            <p:cNvPr id="349" name="Freeform 337">
              <a:extLst>
                <a:ext uri="{FF2B5EF4-FFF2-40B4-BE49-F238E27FC236}">
                  <a16:creationId xmlns:a16="http://schemas.microsoft.com/office/drawing/2014/main" xmlns="" id="{58FF15C1-EBCB-4A6C-B4FF-484692B2E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5375" y="4456113"/>
              <a:ext cx="44450" cy="50800"/>
            </a:xfrm>
            <a:custGeom>
              <a:avLst/>
              <a:gdLst>
                <a:gd name="T0" fmla="*/ 0 w 8"/>
                <a:gd name="T1" fmla="*/ 4 h 9"/>
                <a:gd name="T2" fmla="*/ 3 w 8"/>
                <a:gd name="T3" fmla="*/ 1 h 9"/>
                <a:gd name="T4" fmla="*/ 5 w 8"/>
                <a:gd name="T5" fmla="*/ 1 h 9"/>
                <a:gd name="T6" fmla="*/ 8 w 8"/>
                <a:gd name="T7" fmla="*/ 4 h 9"/>
                <a:gd name="T8" fmla="*/ 8 w 8"/>
                <a:gd name="T9" fmla="*/ 5 h 9"/>
                <a:gd name="T10" fmla="*/ 5 w 8"/>
                <a:gd name="T11" fmla="*/ 8 h 9"/>
                <a:gd name="T12" fmla="*/ 3 w 8"/>
                <a:gd name="T13" fmla="*/ 8 h 9"/>
                <a:gd name="T14" fmla="*/ 0 w 8"/>
                <a:gd name="T15" fmla="*/ 5 h 9"/>
                <a:gd name="T16" fmla="*/ 0 w 8"/>
                <a:gd name="T17" fmla="*/ 4 h 9"/>
                <a:gd name="T18" fmla="*/ 4 w 8"/>
                <a:gd name="T19" fmla="*/ 3 h 9"/>
                <a:gd name="T20" fmla="*/ 2 w 8"/>
                <a:gd name="T21" fmla="*/ 5 h 9"/>
                <a:gd name="T22" fmla="*/ 4 w 8"/>
                <a:gd name="T23" fmla="*/ 6 h 9"/>
                <a:gd name="T24" fmla="*/ 6 w 8"/>
                <a:gd name="T25" fmla="*/ 5 h 9"/>
                <a:gd name="T26" fmla="*/ 4 w 8"/>
                <a:gd name="T2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9">
                  <a:moveTo>
                    <a:pt x="0" y="4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9"/>
                    <a:pt x="3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lose/>
                  <a:moveTo>
                    <a:pt x="4" y="3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338">
              <a:extLst>
                <a:ext uri="{FF2B5EF4-FFF2-40B4-BE49-F238E27FC236}">
                  <a16:creationId xmlns:a16="http://schemas.microsoft.com/office/drawing/2014/main" xmlns="" id="{0208F8C0-544C-479E-A463-5704D6184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613" y="4511676"/>
              <a:ext cx="55562" cy="66675"/>
            </a:xfrm>
            <a:custGeom>
              <a:avLst/>
              <a:gdLst>
                <a:gd name="T0" fmla="*/ 9 w 10"/>
                <a:gd name="T1" fmla="*/ 11 h 12"/>
                <a:gd name="T2" fmla="*/ 9 w 10"/>
                <a:gd name="T3" fmla="*/ 12 h 12"/>
                <a:gd name="T4" fmla="*/ 8 w 10"/>
                <a:gd name="T5" fmla="*/ 11 h 12"/>
                <a:gd name="T6" fmla="*/ 5 w 10"/>
                <a:gd name="T7" fmla="*/ 4 h 12"/>
                <a:gd name="T8" fmla="*/ 2 w 10"/>
                <a:gd name="T9" fmla="*/ 11 h 12"/>
                <a:gd name="T10" fmla="*/ 1 w 10"/>
                <a:gd name="T11" fmla="*/ 12 h 12"/>
                <a:gd name="T12" fmla="*/ 1 w 10"/>
                <a:gd name="T13" fmla="*/ 11 h 12"/>
                <a:gd name="T14" fmla="*/ 4 w 10"/>
                <a:gd name="T15" fmla="*/ 1 h 12"/>
                <a:gd name="T16" fmla="*/ 4 w 10"/>
                <a:gd name="T17" fmla="*/ 1 h 12"/>
                <a:gd name="T18" fmla="*/ 5 w 10"/>
                <a:gd name="T19" fmla="*/ 1 h 12"/>
                <a:gd name="T20" fmla="*/ 6 w 10"/>
                <a:gd name="T21" fmla="*/ 1 h 12"/>
                <a:gd name="T22" fmla="*/ 9 w 10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2">
                  <a:moveTo>
                    <a:pt x="9" y="11"/>
                  </a:moveTo>
                  <a:cubicBezTo>
                    <a:pt x="10" y="11"/>
                    <a:pt x="9" y="12"/>
                    <a:pt x="9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0" y="11"/>
                    <a:pt x="1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0"/>
                    <a:pt x="6" y="1"/>
                    <a:pt x="6" y="1"/>
                  </a:cubicBezTo>
                  <a:lnTo>
                    <a:pt x="9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339">
              <a:extLst>
                <a:ext uri="{FF2B5EF4-FFF2-40B4-BE49-F238E27FC236}">
                  <a16:creationId xmlns:a16="http://schemas.microsoft.com/office/drawing/2014/main" xmlns="" id="{D28862A6-00E5-4EE8-A438-E160F8ACB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38" y="4551363"/>
              <a:ext cx="15875" cy="49213"/>
            </a:xfrm>
            <a:custGeom>
              <a:avLst/>
              <a:gdLst>
                <a:gd name="T0" fmla="*/ 0 w 3"/>
                <a:gd name="T1" fmla="*/ 1 h 9"/>
                <a:gd name="T2" fmla="*/ 1 w 3"/>
                <a:gd name="T3" fmla="*/ 0 h 9"/>
                <a:gd name="T4" fmla="*/ 2 w 3"/>
                <a:gd name="T5" fmla="*/ 1 h 9"/>
                <a:gd name="T6" fmla="*/ 3 w 3"/>
                <a:gd name="T7" fmla="*/ 4 h 9"/>
                <a:gd name="T8" fmla="*/ 3 w 3"/>
                <a:gd name="T9" fmla="*/ 8 h 9"/>
                <a:gd name="T10" fmla="*/ 2 w 3"/>
                <a:gd name="T11" fmla="*/ 9 h 9"/>
                <a:gd name="T12" fmla="*/ 1 w 3"/>
                <a:gd name="T13" fmla="*/ 8 h 9"/>
                <a:gd name="T14" fmla="*/ 1 w 3"/>
                <a:gd name="T15" fmla="*/ 5 h 9"/>
                <a:gd name="T16" fmla="*/ 0 w 3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9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2"/>
                    <a:pt x="3" y="3"/>
                    <a:pt x="3" y="4"/>
                  </a:cubicBezTo>
                  <a:cubicBezTo>
                    <a:pt x="3" y="6"/>
                    <a:pt x="3" y="7"/>
                    <a:pt x="3" y="8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1" y="3"/>
                    <a:pt x="0" y="2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340">
              <a:extLst>
                <a:ext uri="{FF2B5EF4-FFF2-40B4-BE49-F238E27FC236}">
                  <a16:creationId xmlns:a16="http://schemas.microsoft.com/office/drawing/2014/main" xmlns="" id="{A2CE905D-D3D5-4106-B89B-CF63C9232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4551363"/>
              <a:ext cx="17462" cy="49213"/>
            </a:xfrm>
            <a:custGeom>
              <a:avLst/>
              <a:gdLst>
                <a:gd name="T0" fmla="*/ 2 w 3"/>
                <a:gd name="T1" fmla="*/ 8 h 9"/>
                <a:gd name="T2" fmla="*/ 1 w 3"/>
                <a:gd name="T3" fmla="*/ 9 h 9"/>
                <a:gd name="T4" fmla="*/ 0 w 3"/>
                <a:gd name="T5" fmla="*/ 8 h 9"/>
                <a:gd name="T6" fmla="*/ 0 w 3"/>
                <a:gd name="T7" fmla="*/ 4 h 9"/>
                <a:gd name="T8" fmla="*/ 1 w 3"/>
                <a:gd name="T9" fmla="*/ 1 h 9"/>
                <a:gd name="T10" fmla="*/ 2 w 3"/>
                <a:gd name="T11" fmla="*/ 0 h 9"/>
                <a:gd name="T12" fmla="*/ 3 w 3"/>
                <a:gd name="T13" fmla="*/ 1 h 9"/>
                <a:gd name="T14" fmla="*/ 2 w 3"/>
                <a:gd name="T15" fmla="*/ 5 h 9"/>
                <a:gd name="T16" fmla="*/ 2 w 3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9">
                  <a:moveTo>
                    <a:pt x="2" y="8"/>
                  </a:moveTo>
                  <a:cubicBezTo>
                    <a:pt x="2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341">
              <a:extLst>
                <a:ext uri="{FF2B5EF4-FFF2-40B4-BE49-F238E27FC236}">
                  <a16:creationId xmlns:a16="http://schemas.microsoft.com/office/drawing/2014/main" xmlns="" id="{C4EE305F-21D6-4DAE-8BB9-37840E89E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4344988"/>
              <a:ext cx="60325" cy="77788"/>
            </a:xfrm>
            <a:custGeom>
              <a:avLst/>
              <a:gdLst>
                <a:gd name="T0" fmla="*/ 5 w 11"/>
                <a:gd name="T1" fmla="*/ 0 h 14"/>
                <a:gd name="T2" fmla="*/ 6 w 11"/>
                <a:gd name="T3" fmla="*/ 0 h 14"/>
                <a:gd name="T4" fmla="*/ 7 w 11"/>
                <a:gd name="T5" fmla="*/ 1 h 14"/>
                <a:gd name="T6" fmla="*/ 3 w 11"/>
                <a:gd name="T7" fmla="*/ 11 h 14"/>
                <a:gd name="T8" fmla="*/ 6 w 11"/>
                <a:gd name="T9" fmla="*/ 12 h 14"/>
                <a:gd name="T10" fmla="*/ 9 w 11"/>
                <a:gd name="T11" fmla="*/ 10 h 14"/>
                <a:gd name="T12" fmla="*/ 9 w 11"/>
                <a:gd name="T13" fmla="*/ 10 h 14"/>
                <a:gd name="T14" fmla="*/ 10 w 11"/>
                <a:gd name="T15" fmla="*/ 10 h 14"/>
                <a:gd name="T16" fmla="*/ 11 w 11"/>
                <a:gd name="T17" fmla="*/ 11 h 14"/>
                <a:gd name="T18" fmla="*/ 11 w 11"/>
                <a:gd name="T19" fmla="*/ 11 h 14"/>
                <a:gd name="T20" fmla="*/ 11 w 11"/>
                <a:gd name="T21" fmla="*/ 11 h 14"/>
                <a:gd name="T22" fmla="*/ 6 w 11"/>
                <a:gd name="T23" fmla="*/ 13 h 14"/>
                <a:gd name="T24" fmla="*/ 1 w 11"/>
                <a:gd name="T25" fmla="*/ 12 h 14"/>
                <a:gd name="T26" fmla="*/ 1 w 11"/>
                <a:gd name="T27" fmla="*/ 12 h 14"/>
                <a:gd name="T28" fmla="*/ 1 w 11"/>
                <a:gd name="T29" fmla="*/ 12 h 14"/>
                <a:gd name="T30" fmla="*/ 1 w 11"/>
                <a:gd name="T31" fmla="*/ 12 h 14"/>
                <a:gd name="T32" fmla="*/ 0 w 11"/>
                <a:gd name="T33" fmla="*/ 11 h 14"/>
                <a:gd name="T34" fmla="*/ 1 w 11"/>
                <a:gd name="T35" fmla="*/ 10 h 14"/>
                <a:gd name="T36" fmla="*/ 5 w 11"/>
                <a:gd name="T3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4">
                  <a:moveTo>
                    <a:pt x="5" y="0"/>
                  </a:move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8"/>
                    <a:pt x="3" y="11"/>
                  </a:cubicBezTo>
                  <a:cubicBezTo>
                    <a:pt x="4" y="11"/>
                    <a:pt x="5" y="11"/>
                    <a:pt x="6" y="12"/>
                  </a:cubicBezTo>
                  <a:cubicBezTo>
                    <a:pt x="7" y="12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10" y="9"/>
                    <a:pt x="10" y="10"/>
                  </a:cubicBezTo>
                  <a:cubicBezTo>
                    <a:pt x="11" y="10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3"/>
                    <a:pt x="8" y="14"/>
                    <a:pt x="6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5" y="9"/>
                    <a:pt x="5" y="0"/>
                    <a:pt x="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342">
              <a:extLst>
                <a:ext uri="{FF2B5EF4-FFF2-40B4-BE49-F238E27FC236}">
                  <a16:creationId xmlns:a16="http://schemas.microsoft.com/office/drawing/2014/main" xmlns="" id="{FFC49CB2-2638-4880-9832-74D8FF8E6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3163" y="4344988"/>
              <a:ext cx="61912" cy="77788"/>
            </a:xfrm>
            <a:custGeom>
              <a:avLst/>
              <a:gdLst>
                <a:gd name="T0" fmla="*/ 4 w 11"/>
                <a:gd name="T1" fmla="*/ 1 h 14"/>
                <a:gd name="T2" fmla="*/ 5 w 11"/>
                <a:gd name="T3" fmla="*/ 0 h 14"/>
                <a:gd name="T4" fmla="*/ 6 w 11"/>
                <a:gd name="T5" fmla="*/ 0 h 14"/>
                <a:gd name="T6" fmla="*/ 10 w 11"/>
                <a:gd name="T7" fmla="*/ 10 h 14"/>
                <a:gd name="T8" fmla="*/ 11 w 11"/>
                <a:gd name="T9" fmla="*/ 11 h 14"/>
                <a:gd name="T10" fmla="*/ 10 w 11"/>
                <a:gd name="T11" fmla="*/ 12 h 14"/>
                <a:gd name="T12" fmla="*/ 10 w 11"/>
                <a:gd name="T13" fmla="*/ 12 h 14"/>
                <a:gd name="T14" fmla="*/ 10 w 11"/>
                <a:gd name="T15" fmla="*/ 12 h 14"/>
                <a:gd name="T16" fmla="*/ 10 w 11"/>
                <a:gd name="T17" fmla="*/ 12 h 14"/>
                <a:gd name="T18" fmla="*/ 5 w 11"/>
                <a:gd name="T19" fmla="*/ 13 h 14"/>
                <a:gd name="T20" fmla="*/ 0 w 11"/>
                <a:gd name="T21" fmla="*/ 11 h 14"/>
                <a:gd name="T22" fmla="*/ 0 w 11"/>
                <a:gd name="T23" fmla="*/ 11 h 14"/>
                <a:gd name="T24" fmla="*/ 0 w 11"/>
                <a:gd name="T25" fmla="*/ 11 h 14"/>
                <a:gd name="T26" fmla="*/ 0 w 11"/>
                <a:gd name="T27" fmla="*/ 10 h 14"/>
                <a:gd name="T28" fmla="*/ 2 w 11"/>
                <a:gd name="T29" fmla="*/ 10 h 14"/>
                <a:gd name="T30" fmla="*/ 2 w 11"/>
                <a:gd name="T31" fmla="*/ 10 h 14"/>
                <a:gd name="T32" fmla="*/ 5 w 11"/>
                <a:gd name="T33" fmla="*/ 12 h 14"/>
                <a:gd name="T34" fmla="*/ 8 w 11"/>
                <a:gd name="T35" fmla="*/ 11 h 14"/>
                <a:gd name="T36" fmla="*/ 4 w 11"/>
                <a:gd name="T3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4">
                  <a:moveTo>
                    <a:pt x="4" y="1"/>
                  </a:move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0"/>
                    <a:pt x="6" y="9"/>
                    <a:pt x="10" y="10"/>
                  </a:cubicBezTo>
                  <a:cubicBezTo>
                    <a:pt x="10" y="10"/>
                    <a:pt x="11" y="11"/>
                    <a:pt x="11" y="11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7" y="13"/>
                    <a:pt x="5" y="13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4" y="12"/>
                    <a:pt x="5" y="12"/>
                  </a:cubicBezTo>
                  <a:cubicBezTo>
                    <a:pt x="6" y="11"/>
                    <a:pt x="7" y="11"/>
                    <a:pt x="8" y="11"/>
                  </a:cubicBezTo>
                  <a:cubicBezTo>
                    <a:pt x="4" y="8"/>
                    <a:pt x="4" y="1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343">
              <a:extLst>
                <a:ext uri="{FF2B5EF4-FFF2-40B4-BE49-F238E27FC236}">
                  <a16:creationId xmlns:a16="http://schemas.microsoft.com/office/drawing/2014/main" xmlns="" id="{A98AB79C-1FD4-49D9-BF3E-5CEA1050B9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8700" y="4262438"/>
              <a:ext cx="177800" cy="171450"/>
            </a:xfrm>
            <a:custGeom>
              <a:avLst/>
              <a:gdLst>
                <a:gd name="T0" fmla="*/ 16 w 32"/>
                <a:gd name="T1" fmla="*/ 0 h 31"/>
                <a:gd name="T2" fmla="*/ 27 w 32"/>
                <a:gd name="T3" fmla="*/ 4 h 31"/>
                <a:gd name="T4" fmla="*/ 32 w 32"/>
                <a:gd name="T5" fmla="*/ 15 h 31"/>
                <a:gd name="T6" fmla="*/ 27 w 32"/>
                <a:gd name="T7" fmla="*/ 27 h 31"/>
                <a:gd name="T8" fmla="*/ 27 w 32"/>
                <a:gd name="T9" fmla="*/ 27 h 31"/>
                <a:gd name="T10" fmla="*/ 27 w 32"/>
                <a:gd name="T11" fmla="*/ 27 h 31"/>
                <a:gd name="T12" fmla="*/ 27 w 32"/>
                <a:gd name="T13" fmla="*/ 27 h 31"/>
                <a:gd name="T14" fmla="*/ 16 w 32"/>
                <a:gd name="T15" fmla="*/ 31 h 31"/>
                <a:gd name="T16" fmla="*/ 5 w 32"/>
                <a:gd name="T17" fmla="*/ 27 h 31"/>
                <a:gd name="T18" fmla="*/ 5 w 32"/>
                <a:gd name="T19" fmla="*/ 27 h 31"/>
                <a:gd name="T20" fmla="*/ 0 w 32"/>
                <a:gd name="T21" fmla="*/ 15 h 31"/>
                <a:gd name="T22" fmla="*/ 5 w 32"/>
                <a:gd name="T23" fmla="*/ 4 h 31"/>
                <a:gd name="T24" fmla="*/ 5 w 32"/>
                <a:gd name="T25" fmla="*/ 4 h 31"/>
                <a:gd name="T26" fmla="*/ 16 w 32"/>
                <a:gd name="T27" fmla="*/ 0 h 31"/>
                <a:gd name="T28" fmla="*/ 26 w 32"/>
                <a:gd name="T29" fmla="*/ 6 h 31"/>
                <a:gd name="T30" fmla="*/ 16 w 32"/>
                <a:gd name="T31" fmla="*/ 2 h 31"/>
                <a:gd name="T32" fmla="*/ 6 w 32"/>
                <a:gd name="T33" fmla="*/ 6 h 31"/>
                <a:gd name="T34" fmla="*/ 6 w 32"/>
                <a:gd name="T35" fmla="*/ 6 h 31"/>
                <a:gd name="T36" fmla="*/ 6 w 32"/>
                <a:gd name="T37" fmla="*/ 6 h 31"/>
                <a:gd name="T38" fmla="*/ 2 w 32"/>
                <a:gd name="T39" fmla="*/ 15 h 31"/>
                <a:gd name="T40" fmla="*/ 6 w 32"/>
                <a:gd name="T41" fmla="*/ 25 h 31"/>
                <a:gd name="T42" fmla="*/ 6 w 32"/>
                <a:gd name="T43" fmla="*/ 25 h 31"/>
                <a:gd name="T44" fmla="*/ 16 w 32"/>
                <a:gd name="T45" fmla="*/ 29 h 31"/>
                <a:gd name="T46" fmla="*/ 26 w 32"/>
                <a:gd name="T47" fmla="*/ 25 h 31"/>
                <a:gd name="T48" fmla="*/ 26 w 32"/>
                <a:gd name="T49" fmla="*/ 25 h 31"/>
                <a:gd name="T50" fmla="*/ 30 w 32"/>
                <a:gd name="T51" fmla="*/ 15 h 31"/>
                <a:gd name="T52" fmla="*/ 26 w 32"/>
                <a:gd name="T5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" h="31">
                  <a:moveTo>
                    <a:pt x="16" y="0"/>
                  </a:moveTo>
                  <a:cubicBezTo>
                    <a:pt x="20" y="0"/>
                    <a:pt x="24" y="1"/>
                    <a:pt x="27" y="4"/>
                  </a:cubicBezTo>
                  <a:cubicBezTo>
                    <a:pt x="30" y="7"/>
                    <a:pt x="32" y="11"/>
                    <a:pt x="32" y="15"/>
                  </a:cubicBezTo>
                  <a:cubicBezTo>
                    <a:pt x="32" y="20"/>
                    <a:pt x="30" y="24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4" y="30"/>
                    <a:pt x="20" y="31"/>
                    <a:pt x="16" y="31"/>
                  </a:cubicBezTo>
                  <a:cubicBezTo>
                    <a:pt x="12" y="31"/>
                    <a:pt x="8" y="30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lose/>
                  <a:moveTo>
                    <a:pt x="26" y="6"/>
                  </a:moveTo>
                  <a:cubicBezTo>
                    <a:pt x="23" y="3"/>
                    <a:pt x="20" y="2"/>
                    <a:pt x="16" y="2"/>
                  </a:cubicBezTo>
                  <a:cubicBezTo>
                    <a:pt x="12" y="2"/>
                    <a:pt x="9" y="3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8"/>
                    <a:pt x="2" y="12"/>
                    <a:pt x="2" y="15"/>
                  </a:cubicBezTo>
                  <a:cubicBezTo>
                    <a:pt x="2" y="19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9" y="28"/>
                    <a:pt x="12" y="29"/>
                    <a:pt x="16" y="29"/>
                  </a:cubicBezTo>
                  <a:cubicBezTo>
                    <a:pt x="20" y="29"/>
                    <a:pt x="23" y="28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3"/>
                    <a:pt x="30" y="19"/>
                    <a:pt x="30" y="15"/>
                  </a:cubicBezTo>
                  <a:cubicBezTo>
                    <a:pt x="30" y="12"/>
                    <a:pt x="28" y="8"/>
                    <a:pt x="2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344">
              <a:extLst>
                <a:ext uri="{FF2B5EF4-FFF2-40B4-BE49-F238E27FC236}">
                  <a16:creationId xmlns:a16="http://schemas.microsoft.com/office/drawing/2014/main" xmlns="" id="{F2077AA1-D8C7-4A49-8266-3A7F156DAD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4263" y="4262438"/>
              <a:ext cx="117475" cy="66675"/>
            </a:xfrm>
            <a:custGeom>
              <a:avLst/>
              <a:gdLst>
                <a:gd name="T0" fmla="*/ 6 w 21"/>
                <a:gd name="T1" fmla="*/ 0 h 12"/>
                <a:gd name="T2" fmla="*/ 16 w 21"/>
                <a:gd name="T3" fmla="*/ 3 h 12"/>
                <a:gd name="T4" fmla="*/ 16 w 21"/>
                <a:gd name="T5" fmla="*/ 3 h 12"/>
                <a:gd name="T6" fmla="*/ 21 w 21"/>
                <a:gd name="T7" fmla="*/ 11 h 12"/>
                <a:gd name="T8" fmla="*/ 21 w 21"/>
                <a:gd name="T9" fmla="*/ 12 h 12"/>
                <a:gd name="T10" fmla="*/ 20 w 21"/>
                <a:gd name="T11" fmla="*/ 12 h 12"/>
                <a:gd name="T12" fmla="*/ 20 w 21"/>
                <a:gd name="T13" fmla="*/ 12 h 12"/>
                <a:gd name="T14" fmla="*/ 8 w 21"/>
                <a:gd name="T15" fmla="*/ 12 h 12"/>
                <a:gd name="T16" fmla="*/ 2 w 21"/>
                <a:gd name="T17" fmla="*/ 10 h 12"/>
                <a:gd name="T18" fmla="*/ 2 w 21"/>
                <a:gd name="T19" fmla="*/ 10 h 12"/>
                <a:gd name="T20" fmla="*/ 0 w 21"/>
                <a:gd name="T21" fmla="*/ 4 h 12"/>
                <a:gd name="T22" fmla="*/ 0 w 21"/>
                <a:gd name="T23" fmla="*/ 2 h 12"/>
                <a:gd name="T24" fmla="*/ 0 w 21"/>
                <a:gd name="T25" fmla="*/ 1 h 12"/>
                <a:gd name="T26" fmla="*/ 3 w 21"/>
                <a:gd name="T27" fmla="*/ 0 h 12"/>
                <a:gd name="T28" fmla="*/ 6 w 21"/>
                <a:gd name="T29" fmla="*/ 0 h 12"/>
                <a:gd name="T30" fmla="*/ 14 w 21"/>
                <a:gd name="T31" fmla="*/ 4 h 12"/>
                <a:gd name="T32" fmla="*/ 6 w 21"/>
                <a:gd name="T33" fmla="*/ 2 h 12"/>
                <a:gd name="T34" fmla="*/ 3 w 21"/>
                <a:gd name="T35" fmla="*/ 2 h 12"/>
                <a:gd name="T36" fmla="*/ 2 w 21"/>
                <a:gd name="T37" fmla="*/ 2 h 12"/>
                <a:gd name="T38" fmla="*/ 2 w 21"/>
                <a:gd name="T39" fmla="*/ 4 h 12"/>
                <a:gd name="T40" fmla="*/ 4 w 21"/>
                <a:gd name="T41" fmla="*/ 9 h 12"/>
                <a:gd name="T42" fmla="*/ 4 w 21"/>
                <a:gd name="T43" fmla="*/ 9 h 12"/>
                <a:gd name="T44" fmla="*/ 8 w 21"/>
                <a:gd name="T45" fmla="*/ 11 h 12"/>
                <a:gd name="T46" fmla="*/ 19 w 21"/>
                <a:gd name="T47" fmla="*/ 11 h 12"/>
                <a:gd name="T48" fmla="*/ 14 w 21"/>
                <a:gd name="T4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2">
                  <a:moveTo>
                    <a:pt x="6" y="0"/>
                  </a:moveTo>
                  <a:cubicBezTo>
                    <a:pt x="10" y="0"/>
                    <a:pt x="13" y="1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5"/>
                    <a:pt x="20" y="8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2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lose/>
                  <a:moveTo>
                    <a:pt x="14" y="4"/>
                  </a:moveTo>
                  <a:cubicBezTo>
                    <a:pt x="12" y="3"/>
                    <a:pt x="9" y="2"/>
                    <a:pt x="6" y="2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7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0"/>
                    <a:pt x="6" y="11"/>
                    <a:pt x="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6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345">
              <a:extLst>
                <a:ext uri="{FF2B5EF4-FFF2-40B4-BE49-F238E27FC236}">
                  <a16:creationId xmlns:a16="http://schemas.microsoft.com/office/drawing/2014/main" xmlns="" id="{74F378F3-FC8A-41B9-91C1-18655E99BB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5050" y="4267201"/>
              <a:ext cx="60325" cy="61913"/>
            </a:xfrm>
            <a:custGeom>
              <a:avLst/>
              <a:gdLst>
                <a:gd name="T0" fmla="*/ 0 w 11"/>
                <a:gd name="T1" fmla="*/ 10 h 11"/>
                <a:gd name="T2" fmla="*/ 3 w 11"/>
                <a:gd name="T3" fmla="*/ 4 h 11"/>
                <a:gd name="T4" fmla="*/ 9 w 11"/>
                <a:gd name="T5" fmla="*/ 0 h 11"/>
                <a:gd name="T6" fmla="*/ 11 w 11"/>
                <a:gd name="T7" fmla="*/ 0 h 11"/>
                <a:gd name="T8" fmla="*/ 11 w 11"/>
                <a:gd name="T9" fmla="*/ 1 h 11"/>
                <a:gd name="T10" fmla="*/ 11 w 11"/>
                <a:gd name="T11" fmla="*/ 1 h 11"/>
                <a:gd name="T12" fmla="*/ 11 w 11"/>
                <a:gd name="T13" fmla="*/ 3 h 11"/>
                <a:gd name="T14" fmla="*/ 8 w 11"/>
                <a:gd name="T15" fmla="*/ 9 h 11"/>
                <a:gd name="T16" fmla="*/ 8 w 11"/>
                <a:gd name="T17" fmla="*/ 9 h 11"/>
                <a:gd name="T18" fmla="*/ 2 w 11"/>
                <a:gd name="T19" fmla="*/ 11 h 11"/>
                <a:gd name="T20" fmla="*/ 1 w 11"/>
                <a:gd name="T21" fmla="*/ 11 h 11"/>
                <a:gd name="T22" fmla="*/ 0 w 11"/>
                <a:gd name="T23" fmla="*/ 11 h 11"/>
                <a:gd name="T24" fmla="*/ 0 w 11"/>
                <a:gd name="T25" fmla="*/ 10 h 11"/>
                <a:gd name="T26" fmla="*/ 5 w 11"/>
                <a:gd name="T27" fmla="*/ 5 h 11"/>
                <a:gd name="T28" fmla="*/ 2 w 11"/>
                <a:gd name="T29" fmla="*/ 10 h 11"/>
                <a:gd name="T30" fmla="*/ 2 w 11"/>
                <a:gd name="T31" fmla="*/ 10 h 11"/>
                <a:gd name="T32" fmla="*/ 7 w 11"/>
                <a:gd name="T33" fmla="*/ 8 h 11"/>
                <a:gd name="T34" fmla="*/ 7 w 11"/>
                <a:gd name="T35" fmla="*/ 8 h 11"/>
                <a:gd name="T36" fmla="*/ 9 w 11"/>
                <a:gd name="T37" fmla="*/ 3 h 11"/>
                <a:gd name="T38" fmla="*/ 9 w 11"/>
                <a:gd name="T39" fmla="*/ 2 h 11"/>
                <a:gd name="T40" fmla="*/ 5 w 11"/>
                <a:gd name="T4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" h="11">
                  <a:moveTo>
                    <a:pt x="0" y="10"/>
                  </a:moveTo>
                  <a:cubicBezTo>
                    <a:pt x="0" y="8"/>
                    <a:pt x="2" y="6"/>
                    <a:pt x="3" y="4"/>
                  </a:cubicBezTo>
                  <a:cubicBezTo>
                    <a:pt x="5" y="2"/>
                    <a:pt x="7" y="1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5"/>
                    <a:pt x="10" y="7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1"/>
                    <a:pt x="4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lose/>
                  <a:moveTo>
                    <a:pt x="5" y="5"/>
                  </a:moveTo>
                  <a:cubicBezTo>
                    <a:pt x="4" y="6"/>
                    <a:pt x="3" y="8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0"/>
                    <a:pt x="6" y="9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6"/>
                    <a:pt x="9" y="5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3"/>
                    <a:pt x="6" y="4"/>
                    <a:pt x="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346">
              <a:extLst>
                <a:ext uri="{FF2B5EF4-FFF2-40B4-BE49-F238E27FC236}">
                  <a16:creationId xmlns:a16="http://schemas.microsoft.com/office/drawing/2014/main" xmlns="" id="{0A1791C0-DCAD-40F4-A0CE-BCAA5E321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0613" y="4395788"/>
              <a:ext cx="55562" cy="15875"/>
            </a:xfrm>
            <a:custGeom>
              <a:avLst/>
              <a:gdLst>
                <a:gd name="T0" fmla="*/ 9 w 10"/>
                <a:gd name="T1" fmla="*/ 1 h 3"/>
                <a:gd name="T2" fmla="*/ 10 w 10"/>
                <a:gd name="T3" fmla="*/ 1 h 3"/>
                <a:gd name="T4" fmla="*/ 10 w 10"/>
                <a:gd name="T5" fmla="*/ 2 h 3"/>
                <a:gd name="T6" fmla="*/ 7 w 10"/>
                <a:gd name="T7" fmla="*/ 3 h 3"/>
                <a:gd name="T8" fmla="*/ 5 w 10"/>
                <a:gd name="T9" fmla="*/ 3 h 3"/>
                <a:gd name="T10" fmla="*/ 3 w 10"/>
                <a:gd name="T11" fmla="*/ 3 h 3"/>
                <a:gd name="T12" fmla="*/ 0 w 10"/>
                <a:gd name="T13" fmla="*/ 2 h 3"/>
                <a:gd name="T14" fmla="*/ 0 w 10"/>
                <a:gd name="T15" fmla="*/ 1 h 3"/>
                <a:gd name="T16" fmla="*/ 1 w 10"/>
                <a:gd name="T17" fmla="*/ 1 h 3"/>
                <a:gd name="T18" fmla="*/ 3 w 10"/>
                <a:gd name="T19" fmla="*/ 1 h 3"/>
                <a:gd name="T20" fmla="*/ 5 w 10"/>
                <a:gd name="T21" fmla="*/ 1 h 3"/>
                <a:gd name="T22" fmla="*/ 7 w 10"/>
                <a:gd name="T23" fmla="*/ 1 h 3"/>
                <a:gd name="T24" fmla="*/ 9 w 10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3">
                  <a:moveTo>
                    <a:pt x="9" y="1"/>
                  </a:move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3"/>
                    <a:pt x="1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8" y="1"/>
                    <a:pt x="8" y="1"/>
                    <a:pt x="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347">
              <a:extLst>
                <a:ext uri="{FF2B5EF4-FFF2-40B4-BE49-F238E27FC236}">
                  <a16:creationId xmlns:a16="http://schemas.microsoft.com/office/drawing/2014/main" xmlns="" id="{7A27C8B1-5DFE-44B3-B24D-74D3F44CF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4433888"/>
              <a:ext cx="111125" cy="22225"/>
            </a:xfrm>
            <a:custGeom>
              <a:avLst/>
              <a:gdLst>
                <a:gd name="T0" fmla="*/ 0 w 20"/>
                <a:gd name="T1" fmla="*/ 2 h 4"/>
                <a:gd name="T2" fmla="*/ 0 w 20"/>
                <a:gd name="T3" fmla="*/ 0 h 4"/>
                <a:gd name="T4" fmla="*/ 1 w 20"/>
                <a:gd name="T5" fmla="*/ 0 h 4"/>
                <a:gd name="T6" fmla="*/ 6 w 20"/>
                <a:gd name="T7" fmla="*/ 2 h 4"/>
                <a:gd name="T8" fmla="*/ 6 w 20"/>
                <a:gd name="T9" fmla="*/ 2 h 4"/>
                <a:gd name="T10" fmla="*/ 6 w 20"/>
                <a:gd name="T11" fmla="*/ 2 h 4"/>
                <a:gd name="T12" fmla="*/ 10 w 20"/>
                <a:gd name="T13" fmla="*/ 2 h 4"/>
                <a:gd name="T14" fmla="*/ 14 w 20"/>
                <a:gd name="T15" fmla="*/ 2 h 4"/>
                <a:gd name="T16" fmla="*/ 14 w 20"/>
                <a:gd name="T17" fmla="*/ 2 h 4"/>
                <a:gd name="T18" fmla="*/ 19 w 20"/>
                <a:gd name="T19" fmla="*/ 0 h 4"/>
                <a:gd name="T20" fmla="*/ 20 w 20"/>
                <a:gd name="T21" fmla="*/ 0 h 4"/>
                <a:gd name="T22" fmla="*/ 19 w 20"/>
                <a:gd name="T23" fmla="*/ 2 h 4"/>
                <a:gd name="T24" fmla="*/ 15 w 20"/>
                <a:gd name="T25" fmla="*/ 3 h 4"/>
                <a:gd name="T26" fmla="*/ 15 w 20"/>
                <a:gd name="T27" fmla="*/ 3 h 4"/>
                <a:gd name="T28" fmla="*/ 10 w 20"/>
                <a:gd name="T29" fmla="*/ 4 h 4"/>
                <a:gd name="T30" fmla="*/ 5 w 20"/>
                <a:gd name="T31" fmla="*/ 3 h 4"/>
                <a:gd name="T32" fmla="*/ 5 w 20"/>
                <a:gd name="T33" fmla="*/ 3 h 4"/>
                <a:gd name="T34" fmla="*/ 0 w 20"/>
                <a:gd name="T3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4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1"/>
                    <a:pt x="4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10" y="2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1"/>
                    <a:pt x="17" y="1"/>
                    <a:pt x="19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20" y="1"/>
                    <a:pt x="20" y="1"/>
                    <a:pt x="19" y="2"/>
                  </a:cubicBezTo>
                  <a:cubicBezTo>
                    <a:pt x="18" y="2"/>
                    <a:pt x="17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8" y="4"/>
                    <a:pt x="7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2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xmlns="" id="{01B56C44-D841-4565-B494-C3D57A4DC10F}"/>
              </a:ext>
            </a:extLst>
          </p:cNvPr>
          <p:cNvGrpSpPr/>
          <p:nvPr/>
        </p:nvGrpSpPr>
        <p:grpSpPr>
          <a:xfrm>
            <a:off x="2795588" y="4338638"/>
            <a:ext cx="346075" cy="338138"/>
            <a:chOff x="2795588" y="4262438"/>
            <a:chExt cx="346075" cy="338138"/>
          </a:xfrm>
          <a:solidFill>
            <a:schemeClr val="tx1"/>
          </a:solidFill>
        </p:grpSpPr>
        <p:sp>
          <p:nvSpPr>
            <p:cNvPr id="361" name="Freeform 348">
              <a:extLst>
                <a:ext uri="{FF2B5EF4-FFF2-40B4-BE49-F238E27FC236}">
                  <a16:creationId xmlns:a16="http://schemas.microsoft.com/office/drawing/2014/main" xmlns="" id="{1200D6D1-8936-473C-9A4C-DBC34FDDF2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5588" y="4433888"/>
              <a:ext cx="346075" cy="166688"/>
            </a:xfrm>
            <a:custGeom>
              <a:avLst/>
              <a:gdLst>
                <a:gd name="T0" fmla="*/ 6 w 62"/>
                <a:gd name="T1" fmla="*/ 30 h 30"/>
                <a:gd name="T2" fmla="*/ 5 w 62"/>
                <a:gd name="T3" fmla="*/ 29 h 30"/>
                <a:gd name="T4" fmla="*/ 6 w 62"/>
                <a:gd name="T5" fmla="*/ 28 h 30"/>
                <a:gd name="T6" fmla="*/ 12 w 62"/>
                <a:gd name="T7" fmla="*/ 28 h 30"/>
                <a:gd name="T8" fmla="*/ 13 w 62"/>
                <a:gd name="T9" fmla="*/ 29 h 30"/>
                <a:gd name="T10" fmla="*/ 12 w 62"/>
                <a:gd name="T11" fmla="*/ 30 h 30"/>
                <a:gd name="T12" fmla="*/ 6 w 62"/>
                <a:gd name="T13" fmla="*/ 30 h 30"/>
                <a:gd name="T14" fmla="*/ 17 w 62"/>
                <a:gd name="T15" fmla="*/ 30 h 30"/>
                <a:gd name="T16" fmla="*/ 16 w 62"/>
                <a:gd name="T17" fmla="*/ 29 h 30"/>
                <a:gd name="T18" fmla="*/ 17 w 62"/>
                <a:gd name="T19" fmla="*/ 28 h 30"/>
                <a:gd name="T20" fmla="*/ 50 w 62"/>
                <a:gd name="T21" fmla="*/ 28 h 30"/>
                <a:gd name="T22" fmla="*/ 51 w 62"/>
                <a:gd name="T23" fmla="*/ 29 h 30"/>
                <a:gd name="T24" fmla="*/ 50 w 62"/>
                <a:gd name="T25" fmla="*/ 30 h 30"/>
                <a:gd name="T26" fmla="*/ 17 w 62"/>
                <a:gd name="T27" fmla="*/ 30 h 30"/>
                <a:gd name="T28" fmla="*/ 55 w 62"/>
                <a:gd name="T29" fmla="*/ 30 h 30"/>
                <a:gd name="T30" fmla="*/ 61 w 62"/>
                <a:gd name="T31" fmla="*/ 30 h 30"/>
                <a:gd name="T32" fmla="*/ 61 w 62"/>
                <a:gd name="T33" fmla="*/ 30 h 30"/>
                <a:gd name="T34" fmla="*/ 62 w 62"/>
                <a:gd name="T35" fmla="*/ 29 h 30"/>
                <a:gd name="T36" fmla="*/ 62 w 62"/>
                <a:gd name="T37" fmla="*/ 29 h 30"/>
                <a:gd name="T38" fmla="*/ 56 w 62"/>
                <a:gd name="T39" fmla="*/ 11 h 30"/>
                <a:gd name="T40" fmla="*/ 40 w 62"/>
                <a:gd name="T41" fmla="*/ 0 h 30"/>
                <a:gd name="T42" fmla="*/ 39 w 62"/>
                <a:gd name="T43" fmla="*/ 0 h 30"/>
                <a:gd name="T44" fmla="*/ 40 w 62"/>
                <a:gd name="T45" fmla="*/ 2 h 30"/>
                <a:gd name="T46" fmla="*/ 54 w 62"/>
                <a:gd name="T47" fmla="*/ 12 h 30"/>
                <a:gd name="T48" fmla="*/ 60 w 62"/>
                <a:gd name="T49" fmla="*/ 28 h 30"/>
                <a:gd name="T50" fmla="*/ 55 w 62"/>
                <a:gd name="T51" fmla="*/ 28 h 30"/>
                <a:gd name="T52" fmla="*/ 54 w 62"/>
                <a:gd name="T53" fmla="*/ 29 h 30"/>
                <a:gd name="T54" fmla="*/ 55 w 62"/>
                <a:gd name="T55" fmla="*/ 30 h 30"/>
                <a:gd name="T56" fmla="*/ 22 w 62"/>
                <a:gd name="T57" fmla="*/ 0 h 30"/>
                <a:gd name="T58" fmla="*/ 6 w 62"/>
                <a:gd name="T59" fmla="*/ 11 h 30"/>
                <a:gd name="T60" fmla="*/ 0 w 62"/>
                <a:gd name="T61" fmla="*/ 29 h 30"/>
                <a:gd name="T62" fmla="*/ 1 w 62"/>
                <a:gd name="T63" fmla="*/ 30 h 30"/>
                <a:gd name="T64" fmla="*/ 2 w 62"/>
                <a:gd name="T65" fmla="*/ 29 h 30"/>
                <a:gd name="T66" fmla="*/ 8 w 62"/>
                <a:gd name="T67" fmla="*/ 12 h 30"/>
                <a:gd name="T68" fmla="*/ 22 w 62"/>
                <a:gd name="T69" fmla="*/ 2 h 30"/>
                <a:gd name="T70" fmla="*/ 23 w 62"/>
                <a:gd name="T71" fmla="*/ 0 h 30"/>
                <a:gd name="T72" fmla="*/ 22 w 62"/>
                <a:gd name="T7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30">
                  <a:moveTo>
                    <a:pt x="6" y="30"/>
                  </a:moveTo>
                  <a:cubicBezTo>
                    <a:pt x="5" y="30"/>
                    <a:pt x="5" y="30"/>
                    <a:pt x="5" y="29"/>
                  </a:cubicBezTo>
                  <a:cubicBezTo>
                    <a:pt x="5" y="29"/>
                    <a:pt x="5" y="28"/>
                    <a:pt x="6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6" y="30"/>
                    <a:pt x="6" y="30"/>
                    <a:pt x="6" y="30"/>
                  </a:cubicBezTo>
                  <a:close/>
                  <a:moveTo>
                    <a:pt x="17" y="30"/>
                  </a:moveTo>
                  <a:cubicBezTo>
                    <a:pt x="17" y="30"/>
                    <a:pt x="16" y="30"/>
                    <a:pt x="16" y="29"/>
                  </a:cubicBezTo>
                  <a:cubicBezTo>
                    <a:pt x="16" y="29"/>
                    <a:pt x="17" y="28"/>
                    <a:pt x="17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8"/>
                    <a:pt x="51" y="29"/>
                    <a:pt x="51" y="29"/>
                  </a:cubicBezTo>
                  <a:cubicBezTo>
                    <a:pt x="51" y="30"/>
                    <a:pt x="51" y="30"/>
                    <a:pt x="50" y="30"/>
                  </a:cubicBezTo>
                  <a:cubicBezTo>
                    <a:pt x="17" y="30"/>
                    <a:pt x="17" y="30"/>
                    <a:pt x="17" y="30"/>
                  </a:cubicBezTo>
                  <a:close/>
                  <a:moveTo>
                    <a:pt x="55" y="30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2" y="30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2"/>
                    <a:pt x="60" y="16"/>
                    <a:pt x="56" y="11"/>
                  </a:cubicBezTo>
                  <a:cubicBezTo>
                    <a:pt x="52" y="6"/>
                    <a:pt x="47" y="2"/>
                    <a:pt x="40" y="0"/>
                  </a:cubicBezTo>
                  <a:cubicBezTo>
                    <a:pt x="40" y="0"/>
                    <a:pt x="39" y="0"/>
                    <a:pt x="39" y="0"/>
                  </a:cubicBezTo>
                  <a:cubicBezTo>
                    <a:pt x="39" y="1"/>
                    <a:pt x="39" y="2"/>
                    <a:pt x="40" y="2"/>
                  </a:cubicBezTo>
                  <a:cubicBezTo>
                    <a:pt x="46" y="4"/>
                    <a:pt x="51" y="7"/>
                    <a:pt x="54" y="12"/>
                  </a:cubicBezTo>
                  <a:cubicBezTo>
                    <a:pt x="58" y="17"/>
                    <a:pt x="60" y="22"/>
                    <a:pt x="60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4" y="28"/>
                    <a:pt x="54" y="29"/>
                    <a:pt x="54" y="29"/>
                  </a:cubicBezTo>
                  <a:cubicBezTo>
                    <a:pt x="54" y="30"/>
                    <a:pt x="54" y="30"/>
                    <a:pt x="55" y="30"/>
                  </a:cubicBezTo>
                  <a:close/>
                  <a:moveTo>
                    <a:pt x="22" y="0"/>
                  </a:moveTo>
                  <a:cubicBezTo>
                    <a:pt x="15" y="2"/>
                    <a:pt x="10" y="6"/>
                    <a:pt x="6" y="11"/>
                  </a:cubicBezTo>
                  <a:cubicBezTo>
                    <a:pt x="2" y="16"/>
                    <a:pt x="0" y="22"/>
                    <a:pt x="0" y="29"/>
                  </a:cubicBezTo>
                  <a:cubicBezTo>
                    <a:pt x="0" y="30"/>
                    <a:pt x="1" y="30"/>
                    <a:pt x="1" y="30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23"/>
                    <a:pt x="4" y="17"/>
                    <a:pt x="8" y="12"/>
                  </a:cubicBezTo>
                  <a:cubicBezTo>
                    <a:pt x="11" y="7"/>
                    <a:pt x="16" y="4"/>
                    <a:pt x="22" y="2"/>
                  </a:cubicBezTo>
                  <a:cubicBezTo>
                    <a:pt x="23" y="2"/>
                    <a:pt x="23" y="1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349">
              <a:extLst>
                <a:ext uri="{FF2B5EF4-FFF2-40B4-BE49-F238E27FC236}">
                  <a16:creationId xmlns:a16="http://schemas.microsoft.com/office/drawing/2014/main" xmlns="" id="{5E0A16D7-C729-4A9D-8925-99D7E94679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9725" y="4262438"/>
              <a:ext cx="177800" cy="171450"/>
            </a:xfrm>
            <a:custGeom>
              <a:avLst/>
              <a:gdLst>
                <a:gd name="T0" fmla="*/ 16 w 32"/>
                <a:gd name="T1" fmla="*/ 0 h 31"/>
                <a:gd name="T2" fmla="*/ 27 w 32"/>
                <a:gd name="T3" fmla="*/ 4 h 31"/>
                <a:gd name="T4" fmla="*/ 32 w 32"/>
                <a:gd name="T5" fmla="*/ 15 h 31"/>
                <a:gd name="T6" fmla="*/ 27 w 32"/>
                <a:gd name="T7" fmla="*/ 27 h 31"/>
                <a:gd name="T8" fmla="*/ 27 w 32"/>
                <a:gd name="T9" fmla="*/ 27 h 31"/>
                <a:gd name="T10" fmla="*/ 27 w 32"/>
                <a:gd name="T11" fmla="*/ 27 h 31"/>
                <a:gd name="T12" fmla="*/ 27 w 32"/>
                <a:gd name="T13" fmla="*/ 27 h 31"/>
                <a:gd name="T14" fmla="*/ 16 w 32"/>
                <a:gd name="T15" fmla="*/ 31 h 31"/>
                <a:gd name="T16" fmla="*/ 5 w 32"/>
                <a:gd name="T17" fmla="*/ 27 h 31"/>
                <a:gd name="T18" fmla="*/ 0 w 32"/>
                <a:gd name="T19" fmla="*/ 15 h 31"/>
                <a:gd name="T20" fmla="*/ 5 w 32"/>
                <a:gd name="T21" fmla="*/ 4 h 31"/>
                <a:gd name="T22" fmla="*/ 5 w 32"/>
                <a:gd name="T23" fmla="*/ 4 h 31"/>
                <a:gd name="T24" fmla="*/ 16 w 32"/>
                <a:gd name="T25" fmla="*/ 0 h 31"/>
                <a:gd name="T26" fmla="*/ 26 w 32"/>
                <a:gd name="T27" fmla="*/ 6 h 31"/>
                <a:gd name="T28" fmla="*/ 16 w 32"/>
                <a:gd name="T29" fmla="*/ 2 h 31"/>
                <a:gd name="T30" fmla="*/ 6 w 32"/>
                <a:gd name="T31" fmla="*/ 6 h 31"/>
                <a:gd name="T32" fmla="*/ 2 w 32"/>
                <a:gd name="T33" fmla="*/ 15 h 31"/>
                <a:gd name="T34" fmla="*/ 6 w 32"/>
                <a:gd name="T35" fmla="*/ 25 h 31"/>
                <a:gd name="T36" fmla="*/ 16 w 32"/>
                <a:gd name="T37" fmla="*/ 29 h 31"/>
                <a:gd name="T38" fmla="*/ 26 w 32"/>
                <a:gd name="T39" fmla="*/ 25 h 31"/>
                <a:gd name="T40" fmla="*/ 26 w 32"/>
                <a:gd name="T41" fmla="*/ 25 h 31"/>
                <a:gd name="T42" fmla="*/ 30 w 32"/>
                <a:gd name="T43" fmla="*/ 15 h 31"/>
                <a:gd name="T44" fmla="*/ 26 w 32"/>
                <a:gd name="T45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16" y="0"/>
                  </a:moveTo>
                  <a:cubicBezTo>
                    <a:pt x="20" y="0"/>
                    <a:pt x="24" y="1"/>
                    <a:pt x="27" y="4"/>
                  </a:cubicBezTo>
                  <a:cubicBezTo>
                    <a:pt x="30" y="7"/>
                    <a:pt x="32" y="11"/>
                    <a:pt x="32" y="15"/>
                  </a:cubicBezTo>
                  <a:cubicBezTo>
                    <a:pt x="32" y="20"/>
                    <a:pt x="30" y="24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4" y="30"/>
                    <a:pt x="20" y="31"/>
                    <a:pt x="16" y="31"/>
                  </a:cubicBezTo>
                  <a:cubicBezTo>
                    <a:pt x="12" y="31"/>
                    <a:pt x="8" y="30"/>
                    <a:pt x="5" y="27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lose/>
                  <a:moveTo>
                    <a:pt x="26" y="6"/>
                  </a:moveTo>
                  <a:cubicBezTo>
                    <a:pt x="23" y="3"/>
                    <a:pt x="20" y="2"/>
                    <a:pt x="16" y="2"/>
                  </a:cubicBezTo>
                  <a:cubicBezTo>
                    <a:pt x="12" y="2"/>
                    <a:pt x="9" y="3"/>
                    <a:pt x="6" y="6"/>
                  </a:cubicBezTo>
                  <a:cubicBezTo>
                    <a:pt x="4" y="8"/>
                    <a:pt x="2" y="12"/>
                    <a:pt x="2" y="15"/>
                  </a:cubicBezTo>
                  <a:cubicBezTo>
                    <a:pt x="2" y="19"/>
                    <a:pt x="4" y="23"/>
                    <a:pt x="6" y="25"/>
                  </a:cubicBezTo>
                  <a:cubicBezTo>
                    <a:pt x="9" y="28"/>
                    <a:pt x="12" y="29"/>
                    <a:pt x="16" y="29"/>
                  </a:cubicBezTo>
                  <a:cubicBezTo>
                    <a:pt x="20" y="29"/>
                    <a:pt x="23" y="28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3"/>
                    <a:pt x="30" y="19"/>
                    <a:pt x="30" y="15"/>
                  </a:cubicBezTo>
                  <a:cubicBezTo>
                    <a:pt x="30" y="12"/>
                    <a:pt x="28" y="8"/>
                    <a:pt x="2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350">
              <a:extLst>
                <a:ext uri="{FF2B5EF4-FFF2-40B4-BE49-F238E27FC236}">
                  <a16:creationId xmlns:a16="http://schemas.microsoft.com/office/drawing/2014/main" xmlns="" id="{9D275DA8-00BE-4675-9F38-E0E5E25479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5288" y="4262438"/>
              <a:ext cx="117475" cy="66675"/>
            </a:xfrm>
            <a:custGeom>
              <a:avLst/>
              <a:gdLst>
                <a:gd name="T0" fmla="*/ 6 w 21"/>
                <a:gd name="T1" fmla="*/ 0 h 12"/>
                <a:gd name="T2" fmla="*/ 16 w 21"/>
                <a:gd name="T3" fmla="*/ 3 h 12"/>
                <a:gd name="T4" fmla="*/ 16 w 21"/>
                <a:gd name="T5" fmla="*/ 3 h 12"/>
                <a:gd name="T6" fmla="*/ 21 w 21"/>
                <a:gd name="T7" fmla="*/ 11 h 12"/>
                <a:gd name="T8" fmla="*/ 21 w 21"/>
                <a:gd name="T9" fmla="*/ 12 h 12"/>
                <a:gd name="T10" fmla="*/ 20 w 21"/>
                <a:gd name="T11" fmla="*/ 12 h 12"/>
                <a:gd name="T12" fmla="*/ 20 w 21"/>
                <a:gd name="T13" fmla="*/ 12 h 12"/>
                <a:gd name="T14" fmla="*/ 8 w 21"/>
                <a:gd name="T15" fmla="*/ 12 h 12"/>
                <a:gd name="T16" fmla="*/ 2 w 21"/>
                <a:gd name="T17" fmla="*/ 10 h 12"/>
                <a:gd name="T18" fmla="*/ 2 w 21"/>
                <a:gd name="T19" fmla="*/ 10 h 12"/>
                <a:gd name="T20" fmla="*/ 0 w 21"/>
                <a:gd name="T21" fmla="*/ 4 h 12"/>
                <a:gd name="T22" fmla="*/ 0 w 21"/>
                <a:gd name="T23" fmla="*/ 2 h 12"/>
                <a:gd name="T24" fmla="*/ 0 w 21"/>
                <a:gd name="T25" fmla="*/ 1 h 12"/>
                <a:gd name="T26" fmla="*/ 3 w 21"/>
                <a:gd name="T27" fmla="*/ 0 h 12"/>
                <a:gd name="T28" fmla="*/ 6 w 21"/>
                <a:gd name="T29" fmla="*/ 0 h 12"/>
                <a:gd name="T30" fmla="*/ 14 w 21"/>
                <a:gd name="T31" fmla="*/ 4 h 12"/>
                <a:gd name="T32" fmla="*/ 6 w 21"/>
                <a:gd name="T33" fmla="*/ 2 h 12"/>
                <a:gd name="T34" fmla="*/ 3 w 21"/>
                <a:gd name="T35" fmla="*/ 2 h 12"/>
                <a:gd name="T36" fmla="*/ 2 w 21"/>
                <a:gd name="T37" fmla="*/ 2 h 12"/>
                <a:gd name="T38" fmla="*/ 2 w 21"/>
                <a:gd name="T39" fmla="*/ 4 h 12"/>
                <a:gd name="T40" fmla="*/ 4 w 21"/>
                <a:gd name="T41" fmla="*/ 9 h 12"/>
                <a:gd name="T42" fmla="*/ 4 w 21"/>
                <a:gd name="T43" fmla="*/ 9 h 12"/>
                <a:gd name="T44" fmla="*/ 8 w 21"/>
                <a:gd name="T45" fmla="*/ 11 h 12"/>
                <a:gd name="T46" fmla="*/ 19 w 21"/>
                <a:gd name="T47" fmla="*/ 11 h 12"/>
                <a:gd name="T48" fmla="*/ 14 w 21"/>
                <a:gd name="T4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2">
                  <a:moveTo>
                    <a:pt x="6" y="0"/>
                  </a:moveTo>
                  <a:cubicBezTo>
                    <a:pt x="10" y="0"/>
                    <a:pt x="13" y="1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5"/>
                    <a:pt x="20" y="8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2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lose/>
                  <a:moveTo>
                    <a:pt x="14" y="4"/>
                  </a:moveTo>
                  <a:cubicBezTo>
                    <a:pt x="12" y="3"/>
                    <a:pt x="9" y="2"/>
                    <a:pt x="6" y="2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7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10"/>
                    <a:pt x="6" y="11"/>
                    <a:pt x="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8"/>
                    <a:pt x="17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351">
              <a:extLst>
                <a:ext uri="{FF2B5EF4-FFF2-40B4-BE49-F238E27FC236}">
                  <a16:creationId xmlns:a16="http://schemas.microsoft.com/office/drawing/2014/main" xmlns="" id="{4BB40B91-B980-43B2-A8E7-0B5437AB5E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4267201"/>
              <a:ext cx="61912" cy="61913"/>
            </a:xfrm>
            <a:custGeom>
              <a:avLst/>
              <a:gdLst>
                <a:gd name="T0" fmla="*/ 0 w 11"/>
                <a:gd name="T1" fmla="*/ 10 h 11"/>
                <a:gd name="T2" fmla="*/ 3 w 11"/>
                <a:gd name="T3" fmla="*/ 4 h 11"/>
                <a:gd name="T4" fmla="*/ 9 w 11"/>
                <a:gd name="T5" fmla="*/ 0 h 11"/>
                <a:gd name="T6" fmla="*/ 11 w 11"/>
                <a:gd name="T7" fmla="*/ 0 h 11"/>
                <a:gd name="T8" fmla="*/ 11 w 11"/>
                <a:gd name="T9" fmla="*/ 1 h 11"/>
                <a:gd name="T10" fmla="*/ 11 w 11"/>
                <a:gd name="T11" fmla="*/ 1 h 11"/>
                <a:gd name="T12" fmla="*/ 11 w 11"/>
                <a:gd name="T13" fmla="*/ 3 h 11"/>
                <a:gd name="T14" fmla="*/ 8 w 11"/>
                <a:gd name="T15" fmla="*/ 9 h 11"/>
                <a:gd name="T16" fmla="*/ 8 w 11"/>
                <a:gd name="T17" fmla="*/ 9 h 11"/>
                <a:gd name="T18" fmla="*/ 2 w 11"/>
                <a:gd name="T19" fmla="*/ 11 h 11"/>
                <a:gd name="T20" fmla="*/ 1 w 11"/>
                <a:gd name="T21" fmla="*/ 11 h 11"/>
                <a:gd name="T22" fmla="*/ 0 w 11"/>
                <a:gd name="T23" fmla="*/ 11 h 11"/>
                <a:gd name="T24" fmla="*/ 0 w 11"/>
                <a:gd name="T25" fmla="*/ 10 h 11"/>
                <a:gd name="T26" fmla="*/ 5 w 11"/>
                <a:gd name="T27" fmla="*/ 5 h 11"/>
                <a:gd name="T28" fmla="*/ 2 w 11"/>
                <a:gd name="T29" fmla="*/ 10 h 11"/>
                <a:gd name="T30" fmla="*/ 2 w 11"/>
                <a:gd name="T31" fmla="*/ 10 h 11"/>
                <a:gd name="T32" fmla="*/ 7 w 11"/>
                <a:gd name="T33" fmla="*/ 8 h 11"/>
                <a:gd name="T34" fmla="*/ 7 w 11"/>
                <a:gd name="T35" fmla="*/ 8 h 11"/>
                <a:gd name="T36" fmla="*/ 9 w 11"/>
                <a:gd name="T37" fmla="*/ 3 h 11"/>
                <a:gd name="T38" fmla="*/ 9 w 11"/>
                <a:gd name="T39" fmla="*/ 2 h 11"/>
                <a:gd name="T40" fmla="*/ 5 w 11"/>
                <a:gd name="T4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" h="11">
                  <a:moveTo>
                    <a:pt x="0" y="10"/>
                  </a:moveTo>
                  <a:cubicBezTo>
                    <a:pt x="0" y="8"/>
                    <a:pt x="2" y="6"/>
                    <a:pt x="3" y="4"/>
                  </a:cubicBezTo>
                  <a:cubicBezTo>
                    <a:pt x="5" y="2"/>
                    <a:pt x="7" y="1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5"/>
                    <a:pt x="10" y="7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1"/>
                    <a:pt x="5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lose/>
                  <a:moveTo>
                    <a:pt x="5" y="5"/>
                  </a:moveTo>
                  <a:cubicBezTo>
                    <a:pt x="4" y="6"/>
                    <a:pt x="3" y="8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0"/>
                    <a:pt x="6" y="9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6"/>
                    <a:pt x="9" y="5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3"/>
                    <a:pt x="6" y="4"/>
                    <a:pt x="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352">
              <a:extLst>
                <a:ext uri="{FF2B5EF4-FFF2-40B4-BE49-F238E27FC236}">
                  <a16:creationId xmlns:a16="http://schemas.microsoft.com/office/drawing/2014/main" xmlns="" id="{00C08EC8-A7C6-4A50-9580-0D5FB722B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6400" y="4462463"/>
              <a:ext cx="44450" cy="44450"/>
            </a:xfrm>
            <a:custGeom>
              <a:avLst/>
              <a:gdLst>
                <a:gd name="T0" fmla="*/ 0 w 8"/>
                <a:gd name="T1" fmla="*/ 4 h 8"/>
                <a:gd name="T2" fmla="*/ 3 w 8"/>
                <a:gd name="T3" fmla="*/ 1 h 8"/>
                <a:gd name="T4" fmla="*/ 5 w 8"/>
                <a:gd name="T5" fmla="*/ 1 h 8"/>
                <a:gd name="T6" fmla="*/ 8 w 8"/>
                <a:gd name="T7" fmla="*/ 4 h 8"/>
                <a:gd name="T8" fmla="*/ 8 w 8"/>
                <a:gd name="T9" fmla="*/ 5 h 8"/>
                <a:gd name="T10" fmla="*/ 5 w 8"/>
                <a:gd name="T11" fmla="*/ 8 h 8"/>
                <a:gd name="T12" fmla="*/ 3 w 8"/>
                <a:gd name="T13" fmla="*/ 8 h 8"/>
                <a:gd name="T14" fmla="*/ 0 w 8"/>
                <a:gd name="T15" fmla="*/ 5 h 8"/>
                <a:gd name="T16" fmla="*/ 0 w 8"/>
                <a:gd name="T17" fmla="*/ 4 h 8"/>
                <a:gd name="T18" fmla="*/ 4 w 8"/>
                <a:gd name="T19" fmla="*/ 3 h 8"/>
                <a:gd name="T20" fmla="*/ 2 w 8"/>
                <a:gd name="T21" fmla="*/ 4 h 8"/>
                <a:gd name="T22" fmla="*/ 4 w 8"/>
                <a:gd name="T23" fmla="*/ 6 h 8"/>
                <a:gd name="T24" fmla="*/ 6 w 8"/>
                <a:gd name="T25" fmla="*/ 4 h 8"/>
                <a:gd name="T26" fmla="*/ 4 w 8"/>
                <a:gd name="T2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lose/>
                  <a:moveTo>
                    <a:pt x="4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353">
              <a:extLst>
                <a:ext uri="{FF2B5EF4-FFF2-40B4-BE49-F238E27FC236}">
                  <a16:creationId xmlns:a16="http://schemas.microsoft.com/office/drawing/2014/main" xmlns="" id="{31551175-80DB-45EC-9733-2D1013816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400" y="4518026"/>
              <a:ext cx="44450" cy="60325"/>
            </a:xfrm>
            <a:custGeom>
              <a:avLst/>
              <a:gdLst>
                <a:gd name="T0" fmla="*/ 8 w 8"/>
                <a:gd name="T1" fmla="*/ 10 h 11"/>
                <a:gd name="T2" fmla="*/ 8 w 8"/>
                <a:gd name="T3" fmla="*/ 11 h 11"/>
                <a:gd name="T4" fmla="*/ 6 w 8"/>
                <a:gd name="T5" fmla="*/ 10 h 11"/>
                <a:gd name="T6" fmla="*/ 4 w 8"/>
                <a:gd name="T7" fmla="*/ 4 h 11"/>
                <a:gd name="T8" fmla="*/ 2 w 8"/>
                <a:gd name="T9" fmla="*/ 10 h 11"/>
                <a:gd name="T10" fmla="*/ 0 w 8"/>
                <a:gd name="T11" fmla="*/ 11 h 11"/>
                <a:gd name="T12" fmla="*/ 0 w 8"/>
                <a:gd name="T13" fmla="*/ 10 h 11"/>
                <a:gd name="T14" fmla="*/ 3 w 8"/>
                <a:gd name="T15" fmla="*/ 1 h 11"/>
                <a:gd name="T16" fmla="*/ 4 w 8"/>
                <a:gd name="T17" fmla="*/ 0 h 11"/>
                <a:gd name="T18" fmla="*/ 5 w 8"/>
                <a:gd name="T19" fmla="*/ 1 h 11"/>
                <a:gd name="T20" fmla="*/ 8 w 8"/>
                <a:gd name="T2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1">
                  <a:moveTo>
                    <a:pt x="8" y="10"/>
                  </a:move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6" y="1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lnTo>
                    <a:pt x="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354">
              <a:extLst>
                <a:ext uri="{FF2B5EF4-FFF2-40B4-BE49-F238E27FC236}">
                  <a16:creationId xmlns:a16="http://schemas.microsoft.com/office/drawing/2014/main" xmlns="" id="{72B94403-F727-403B-89A9-8F94D5935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050" y="4395788"/>
              <a:ext cx="55562" cy="15875"/>
            </a:xfrm>
            <a:custGeom>
              <a:avLst/>
              <a:gdLst>
                <a:gd name="T0" fmla="*/ 9 w 10"/>
                <a:gd name="T1" fmla="*/ 1 h 3"/>
                <a:gd name="T2" fmla="*/ 10 w 10"/>
                <a:gd name="T3" fmla="*/ 1 h 3"/>
                <a:gd name="T4" fmla="*/ 10 w 10"/>
                <a:gd name="T5" fmla="*/ 2 h 3"/>
                <a:gd name="T6" fmla="*/ 7 w 10"/>
                <a:gd name="T7" fmla="*/ 3 h 3"/>
                <a:gd name="T8" fmla="*/ 5 w 10"/>
                <a:gd name="T9" fmla="*/ 3 h 3"/>
                <a:gd name="T10" fmla="*/ 3 w 10"/>
                <a:gd name="T11" fmla="*/ 3 h 3"/>
                <a:gd name="T12" fmla="*/ 0 w 10"/>
                <a:gd name="T13" fmla="*/ 2 h 3"/>
                <a:gd name="T14" fmla="*/ 0 w 10"/>
                <a:gd name="T15" fmla="*/ 1 h 3"/>
                <a:gd name="T16" fmla="*/ 1 w 10"/>
                <a:gd name="T17" fmla="*/ 1 h 3"/>
                <a:gd name="T18" fmla="*/ 3 w 10"/>
                <a:gd name="T19" fmla="*/ 1 h 3"/>
                <a:gd name="T20" fmla="*/ 5 w 10"/>
                <a:gd name="T21" fmla="*/ 1 h 3"/>
                <a:gd name="T22" fmla="*/ 7 w 10"/>
                <a:gd name="T23" fmla="*/ 1 h 3"/>
                <a:gd name="T24" fmla="*/ 9 w 10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3">
                  <a:moveTo>
                    <a:pt x="9" y="1"/>
                  </a:move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7" y="3"/>
                    <a:pt x="6" y="3"/>
                    <a:pt x="5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3"/>
                    <a:pt x="1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8" y="1"/>
                    <a:pt x="8" y="1"/>
                    <a:pt x="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355">
              <a:extLst>
                <a:ext uri="{FF2B5EF4-FFF2-40B4-BE49-F238E27FC236}">
                  <a16:creationId xmlns:a16="http://schemas.microsoft.com/office/drawing/2014/main" xmlns="" id="{C4317002-8D4A-466D-BCE2-951F9BE12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875" y="4551363"/>
              <a:ext cx="15875" cy="49213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0 h 9"/>
                <a:gd name="T4" fmla="*/ 2 w 3"/>
                <a:gd name="T5" fmla="*/ 1 h 9"/>
                <a:gd name="T6" fmla="*/ 3 w 3"/>
                <a:gd name="T7" fmla="*/ 4 h 9"/>
                <a:gd name="T8" fmla="*/ 3 w 3"/>
                <a:gd name="T9" fmla="*/ 8 h 9"/>
                <a:gd name="T10" fmla="*/ 2 w 3"/>
                <a:gd name="T11" fmla="*/ 9 h 9"/>
                <a:gd name="T12" fmla="*/ 1 w 3"/>
                <a:gd name="T13" fmla="*/ 8 h 9"/>
                <a:gd name="T14" fmla="*/ 1 w 3"/>
                <a:gd name="T15" fmla="*/ 5 h 9"/>
                <a:gd name="T16" fmla="*/ 0 w 3"/>
                <a:gd name="T1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3" y="6"/>
                    <a:pt x="3" y="7"/>
                    <a:pt x="3" y="8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356">
              <a:extLst>
                <a:ext uri="{FF2B5EF4-FFF2-40B4-BE49-F238E27FC236}">
                  <a16:creationId xmlns:a16="http://schemas.microsoft.com/office/drawing/2014/main" xmlns="" id="{F4E98C55-B646-4A10-9E13-AFC2F4F11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4551363"/>
              <a:ext cx="15875" cy="49213"/>
            </a:xfrm>
            <a:custGeom>
              <a:avLst/>
              <a:gdLst>
                <a:gd name="T0" fmla="*/ 2 w 3"/>
                <a:gd name="T1" fmla="*/ 8 h 9"/>
                <a:gd name="T2" fmla="*/ 1 w 3"/>
                <a:gd name="T3" fmla="*/ 9 h 9"/>
                <a:gd name="T4" fmla="*/ 0 w 3"/>
                <a:gd name="T5" fmla="*/ 8 h 9"/>
                <a:gd name="T6" fmla="*/ 0 w 3"/>
                <a:gd name="T7" fmla="*/ 4 h 9"/>
                <a:gd name="T8" fmla="*/ 1 w 3"/>
                <a:gd name="T9" fmla="*/ 1 h 9"/>
                <a:gd name="T10" fmla="*/ 3 w 3"/>
                <a:gd name="T11" fmla="*/ 0 h 9"/>
                <a:gd name="T12" fmla="*/ 3 w 3"/>
                <a:gd name="T13" fmla="*/ 2 h 9"/>
                <a:gd name="T14" fmla="*/ 2 w 3"/>
                <a:gd name="T15" fmla="*/ 5 h 9"/>
                <a:gd name="T16" fmla="*/ 2 w 3"/>
                <a:gd name="T1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9">
                  <a:moveTo>
                    <a:pt x="2" y="8"/>
                  </a:moveTo>
                  <a:cubicBezTo>
                    <a:pt x="2" y="9"/>
                    <a:pt x="2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6"/>
                    <a:pt x="2" y="7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357">
              <a:extLst>
                <a:ext uri="{FF2B5EF4-FFF2-40B4-BE49-F238E27FC236}">
                  <a16:creationId xmlns:a16="http://schemas.microsoft.com/office/drawing/2014/main" xmlns="" id="{91B83EEB-5A3A-49B5-86A9-ACDC7628C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063" y="4433888"/>
              <a:ext cx="111125" cy="22225"/>
            </a:xfrm>
            <a:custGeom>
              <a:avLst/>
              <a:gdLst>
                <a:gd name="T0" fmla="*/ 1 w 20"/>
                <a:gd name="T1" fmla="*/ 2 h 4"/>
                <a:gd name="T2" fmla="*/ 0 w 20"/>
                <a:gd name="T3" fmla="*/ 0 h 4"/>
                <a:gd name="T4" fmla="*/ 1 w 20"/>
                <a:gd name="T5" fmla="*/ 0 h 4"/>
                <a:gd name="T6" fmla="*/ 6 w 20"/>
                <a:gd name="T7" fmla="*/ 2 h 4"/>
                <a:gd name="T8" fmla="*/ 6 w 20"/>
                <a:gd name="T9" fmla="*/ 2 h 4"/>
                <a:gd name="T10" fmla="*/ 6 w 20"/>
                <a:gd name="T11" fmla="*/ 2 h 4"/>
                <a:gd name="T12" fmla="*/ 10 w 20"/>
                <a:gd name="T13" fmla="*/ 2 h 4"/>
                <a:gd name="T14" fmla="*/ 14 w 20"/>
                <a:gd name="T15" fmla="*/ 2 h 4"/>
                <a:gd name="T16" fmla="*/ 14 w 20"/>
                <a:gd name="T17" fmla="*/ 2 h 4"/>
                <a:gd name="T18" fmla="*/ 19 w 20"/>
                <a:gd name="T19" fmla="*/ 0 h 4"/>
                <a:gd name="T20" fmla="*/ 20 w 20"/>
                <a:gd name="T21" fmla="*/ 0 h 4"/>
                <a:gd name="T22" fmla="*/ 20 w 20"/>
                <a:gd name="T23" fmla="*/ 2 h 4"/>
                <a:gd name="T24" fmla="*/ 15 w 20"/>
                <a:gd name="T25" fmla="*/ 3 h 4"/>
                <a:gd name="T26" fmla="*/ 15 w 20"/>
                <a:gd name="T27" fmla="*/ 3 h 4"/>
                <a:gd name="T28" fmla="*/ 10 w 20"/>
                <a:gd name="T29" fmla="*/ 4 h 4"/>
                <a:gd name="T30" fmla="*/ 5 w 20"/>
                <a:gd name="T31" fmla="*/ 3 h 4"/>
                <a:gd name="T32" fmla="*/ 5 w 20"/>
                <a:gd name="T33" fmla="*/ 3 h 4"/>
                <a:gd name="T34" fmla="*/ 1 w 20"/>
                <a:gd name="T3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4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1"/>
                    <a:pt x="4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10" y="2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1"/>
                    <a:pt x="17" y="1"/>
                    <a:pt x="19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20" y="1"/>
                    <a:pt x="20" y="1"/>
                    <a:pt x="20" y="2"/>
                  </a:cubicBezTo>
                  <a:cubicBezTo>
                    <a:pt x="18" y="2"/>
                    <a:pt x="17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8" y="4"/>
                    <a:pt x="7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2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71" name="Group 370">
            <a:extLst>
              <a:ext uri="{FF2B5EF4-FFF2-40B4-BE49-F238E27FC236}">
                <a16:creationId xmlns:a16="http://schemas.microsoft.com/office/drawing/2014/main" xmlns="" id="{CA1DF9ED-EC1A-433F-BA76-9100B5780B4D}"/>
              </a:ext>
            </a:extLst>
          </p:cNvPr>
          <p:cNvGrpSpPr/>
          <p:nvPr/>
        </p:nvGrpSpPr>
        <p:grpSpPr>
          <a:xfrm>
            <a:off x="4864100" y="5745163"/>
            <a:ext cx="344487" cy="233363"/>
            <a:chOff x="4864100" y="5668963"/>
            <a:chExt cx="344487" cy="233363"/>
          </a:xfrm>
          <a:solidFill>
            <a:schemeClr val="tx1"/>
          </a:solidFill>
        </p:grpSpPr>
        <p:sp>
          <p:nvSpPr>
            <p:cNvPr id="372" name="Freeform 358">
              <a:extLst>
                <a:ext uri="{FF2B5EF4-FFF2-40B4-BE49-F238E27FC236}">
                  <a16:creationId xmlns:a16="http://schemas.microsoft.com/office/drawing/2014/main" xmlns="" id="{20F98781-5835-47BD-BCBA-3E774E206B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4100" y="5668963"/>
              <a:ext cx="344487" cy="233363"/>
            </a:xfrm>
            <a:custGeom>
              <a:avLst/>
              <a:gdLst>
                <a:gd name="T0" fmla="*/ 56 w 62"/>
                <a:gd name="T1" fmla="*/ 2 h 42"/>
                <a:gd name="T2" fmla="*/ 6 w 62"/>
                <a:gd name="T3" fmla="*/ 2 h 42"/>
                <a:gd name="T4" fmla="*/ 3 w 62"/>
                <a:gd name="T5" fmla="*/ 3 h 42"/>
                <a:gd name="T6" fmla="*/ 2 w 62"/>
                <a:gd name="T7" fmla="*/ 6 h 42"/>
                <a:gd name="T8" fmla="*/ 2 w 62"/>
                <a:gd name="T9" fmla="*/ 36 h 42"/>
                <a:gd name="T10" fmla="*/ 3 w 62"/>
                <a:gd name="T11" fmla="*/ 38 h 42"/>
                <a:gd name="T12" fmla="*/ 3 w 62"/>
                <a:gd name="T13" fmla="*/ 38 h 42"/>
                <a:gd name="T14" fmla="*/ 3 w 62"/>
                <a:gd name="T15" fmla="*/ 38 h 42"/>
                <a:gd name="T16" fmla="*/ 6 w 62"/>
                <a:gd name="T17" fmla="*/ 40 h 42"/>
                <a:gd name="T18" fmla="*/ 56 w 62"/>
                <a:gd name="T19" fmla="*/ 40 h 42"/>
                <a:gd name="T20" fmla="*/ 58 w 62"/>
                <a:gd name="T21" fmla="*/ 38 h 42"/>
                <a:gd name="T22" fmla="*/ 60 w 62"/>
                <a:gd name="T23" fmla="*/ 36 h 42"/>
                <a:gd name="T24" fmla="*/ 60 w 62"/>
                <a:gd name="T25" fmla="*/ 6 h 42"/>
                <a:gd name="T26" fmla="*/ 58 w 62"/>
                <a:gd name="T27" fmla="*/ 3 h 42"/>
                <a:gd name="T28" fmla="*/ 56 w 62"/>
                <a:gd name="T29" fmla="*/ 2 h 42"/>
                <a:gd name="T30" fmla="*/ 6 w 62"/>
                <a:gd name="T31" fmla="*/ 0 h 42"/>
                <a:gd name="T32" fmla="*/ 56 w 62"/>
                <a:gd name="T33" fmla="*/ 0 h 42"/>
                <a:gd name="T34" fmla="*/ 60 w 62"/>
                <a:gd name="T35" fmla="*/ 2 h 42"/>
                <a:gd name="T36" fmla="*/ 62 w 62"/>
                <a:gd name="T37" fmla="*/ 6 h 42"/>
                <a:gd name="T38" fmla="*/ 62 w 62"/>
                <a:gd name="T39" fmla="*/ 36 h 42"/>
                <a:gd name="T40" fmla="*/ 60 w 62"/>
                <a:gd name="T41" fmla="*/ 40 h 42"/>
                <a:gd name="T42" fmla="*/ 56 w 62"/>
                <a:gd name="T43" fmla="*/ 42 h 42"/>
                <a:gd name="T44" fmla="*/ 6 w 62"/>
                <a:gd name="T45" fmla="*/ 42 h 42"/>
                <a:gd name="T46" fmla="*/ 2 w 62"/>
                <a:gd name="T47" fmla="*/ 40 h 42"/>
                <a:gd name="T48" fmla="*/ 2 w 62"/>
                <a:gd name="T49" fmla="*/ 40 h 42"/>
                <a:gd name="T50" fmla="*/ 0 w 62"/>
                <a:gd name="T51" fmla="*/ 36 h 42"/>
                <a:gd name="T52" fmla="*/ 0 w 62"/>
                <a:gd name="T53" fmla="*/ 6 h 42"/>
                <a:gd name="T54" fmla="*/ 2 w 62"/>
                <a:gd name="T55" fmla="*/ 2 h 42"/>
                <a:gd name="T56" fmla="*/ 6 w 62"/>
                <a:gd name="T5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2">
                  <a:moveTo>
                    <a:pt x="5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7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" y="39"/>
                    <a:pt x="5" y="40"/>
                    <a:pt x="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0"/>
                    <a:pt x="58" y="39"/>
                    <a:pt x="58" y="38"/>
                  </a:cubicBezTo>
                  <a:cubicBezTo>
                    <a:pt x="59" y="38"/>
                    <a:pt x="60" y="37"/>
                    <a:pt x="60" y="3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5"/>
                    <a:pt x="59" y="4"/>
                    <a:pt x="58" y="3"/>
                  </a:cubicBezTo>
                  <a:cubicBezTo>
                    <a:pt x="58" y="3"/>
                    <a:pt x="57" y="2"/>
                    <a:pt x="56" y="2"/>
                  </a:cubicBezTo>
                  <a:close/>
                  <a:moveTo>
                    <a:pt x="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9" y="1"/>
                    <a:pt x="60" y="2"/>
                  </a:cubicBezTo>
                  <a:cubicBezTo>
                    <a:pt x="61" y="3"/>
                    <a:pt x="62" y="4"/>
                    <a:pt x="62" y="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7"/>
                    <a:pt x="61" y="39"/>
                    <a:pt x="60" y="40"/>
                  </a:cubicBezTo>
                  <a:cubicBezTo>
                    <a:pt x="59" y="41"/>
                    <a:pt x="57" y="42"/>
                    <a:pt x="5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2"/>
                    <a:pt x="3" y="41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39"/>
                    <a:pt x="0" y="37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359">
              <a:extLst>
                <a:ext uri="{FF2B5EF4-FFF2-40B4-BE49-F238E27FC236}">
                  <a16:creationId xmlns:a16="http://schemas.microsoft.com/office/drawing/2014/main" xmlns="" id="{A75BC3A7-C574-4FD2-8E7C-D354E09A1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8238" y="5784851"/>
              <a:ext cx="188912" cy="39688"/>
            </a:xfrm>
            <a:custGeom>
              <a:avLst/>
              <a:gdLst>
                <a:gd name="T0" fmla="*/ 1 w 34"/>
                <a:gd name="T1" fmla="*/ 0 h 7"/>
                <a:gd name="T2" fmla="*/ 1 w 34"/>
                <a:gd name="T3" fmla="*/ 0 h 7"/>
                <a:gd name="T4" fmla="*/ 33 w 34"/>
                <a:gd name="T5" fmla="*/ 0 h 7"/>
                <a:gd name="T6" fmla="*/ 34 w 34"/>
                <a:gd name="T7" fmla="*/ 1 h 7"/>
                <a:gd name="T8" fmla="*/ 34 w 34"/>
                <a:gd name="T9" fmla="*/ 1 h 7"/>
                <a:gd name="T10" fmla="*/ 34 w 34"/>
                <a:gd name="T11" fmla="*/ 6 h 7"/>
                <a:gd name="T12" fmla="*/ 33 w 34"/>
                <a:gd name="T13" fmla="*/ 7 h 7"/>
                <a:gd name="T14" fmla="*/ 33 w 34"/>
                <a:gd name="T15" fmla="*/ 7 h 7"/>
                <a:gd name="T16" fmla="*/ 1 w 34"/>
                <a:gd name="T17" fmla="*/ 7 h 7"/>
                <a:gd name="T18" fmla="*/ 0 w 34"/>
                <a:gd name="T19" fmla="*/ 6 h 7"/>
                <a:gd name="T20" fmla="*/ 0 w 34"/>
                <a:gd name="T21" fmla="*/ 6 h 7"/>
                <a:gd name="T22" fmla="*/ 0 w 34"/>
                <a:gd name="T23" fmla="*/ 1 h 7"/>
                <a:gd name="T24" fmla="*/ 1 w 34"/>
                <a:gd name="T25" fmla="*/ 0 h 7"/>
                <a:gd name="T26" fmla="*/ 32 w 34"/>
                <a:gd name="T27" fmla="*/ 2 h 7"/>
                <a:gd name="T28" fmla="*/ 2 w 34"/>
                <a:gd name="T29" fmla="*/ 2 h 7"/>
                <a:gd name="T30" fmla="*/ 2 w 34"/>
                <a:gd name="T31" fmla="*/ 5 h 7"/>
                <a:gd name="T32" fmla="*/ 32 w 34"/>
                <a:gd name="T33" fmla="*/ 5 h 7"/>
                <a:gd name="T34" fmla="*/ 32 w 34"/>
                <a:gd name="T3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7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7"/>
                    <a:pt x="34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  <a:moveTo>
                    <a:pt x="3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2" y="5"/>
                    <a:pt x="32" y="5"/>
                    <a:pt x="32" y="5"/>
                  </a:cubicBezTo>
                  <a:lnTo>
                    <a:pt x="3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360">
              <a:extLst>
                <a:ext uri="{FF2B5EF4-FFF2-40B4-BE49-F238E27FC236}">
                  <a16:creationId xmlns:a16="http://schemas.microsoft.com/office/drawing/2014/main" xmlns="" id="{C961C589-272F-45BF-957B-9D0BAB6FD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0" y="5862638"/>
              <a:ext cx="273050" cy="11113"/>
            </a:xfrm>
            <a:custGeom>
              <a:avLst/>
              <a:gdLst>
                <a:gd name="T0" fmla="*/ 1 w 49"/>
                <a:gd name="T1" fmla="*/ 2 h 2"/>
                <a:gd name="T2" fmla="*/ 0 w 49"/>
                <a:gd name="T3" fmla="*/ 1 h 2"/>
                <a:gd name="T4" fmla="*/ 1 w 49"/>
                <a:gd name="T5" fmla="*/ 0 h 2"/>
                <a:gd name="T6" fmla="*/ 48 w 49"/>
                <a:gd name="T7" fmla="*/ 0 h 2"/>
                <a:gd name="T8" fmla="*/ 49 w 49"/>
                <a:gd name="T9" fmla="*/ 1 h 2"/>
                <a:gd name="T10" fmla="*/ 48 w 49"/>
                <a:gd name="T11" fmla="*/ 2 h 2"/>
                <a:gd name="T12" fmla="*/ 1 w 4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8" y="2"/>
                    <a:pt x="4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361">
              <a:extLst>
                <a:ext uri="{FF2B5EF4-FFF2-40B4-BE49-F238E27FC236}">
                  <a16:creationId xmlns:a16="http://schemas.microsoft.com/office/drawing/2014/main" xmlns="" id="{57383799-0FBB-47C8-B6DA-D48218E39D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4100" y="5695951"/>
              <a:ext cx="344487" cy="66675"/>
            </a:xfrm>
            <a:custGeom>
              <a:avLst/>
              <a:gdLst>
                <a:gd name="T0" fmla="*/ 1 w 62"/>
                <a:gd name="T1" fmla="*/ 0 h 12"/>
                <a:gd name="T2" fmla="*/ 1 w 62"/>
                <a:gd name="T3" fmla="*/ 0 h 12"/>
                <a:gd name="T4" fmla="*/ 61 w 62"/>
                <a:gd name="T5" fmla="*/ 0 h 12"/>
                <a:gd name="T6" fmla="*/ 62 w 62"/>
                <a:gd name="T7" fmla="*/ 1 h 12"/>
                <a:gd name="T8" fmla="*/ 62 w 62"/>
                <a:gd name="T9" fmla="*/ 1 h 12"/>
                <a:gd name="T10" fmla="*/ 62 w 62"/>
                <a:gd name="T11" fmla="*/ 11 h 12"/>
                <a:gd name="T12" fmla="*/ 61 w 62"/>
                <a:gd name="T13" fmla="*/ 12 h 12"/>
                <a:gd name="T14" fmla="*/ 61 w 62"/>
                <a:gd name="T15" fmla="*/ 12 h 12"/>
                <a:gd name="T16" fmla="*/ 1 w 62"/>
                <a:gd name="T17" fmla="*/ 12 h 12"/>
                <a:gd name="T18" fmla="*/ 0 w 62"/>
                <a:gd name="T19" fmla="*/ 11 h 12"/>
                <a:gd name="T20" fmla="*/ 0 w 62"/>
                <a:gd name="T21" fmla="*/ 11 h 12"/>
                <a:gd name="T22" fmla="*/ 0 w 62"/>
                <a:gd name="T23" fmla="*/ 1 h 12"/>
                <a:gd name="T24" fmla="*/ 1 w 62"/>
                <a:gd name="T25" fmla="*/ 0 h 12"/>
                <a:gd name="T26" fmla="*/ 60 w 62"/>
                <a:gd name="T27" fmla="*/ 2 h 12"/>
                <a:gd name="T28" fmla="*/ 2 w 62"/>
                <a:gd name="T29" fmla="*/ 2 h 12"/>
                <a:gd name="T30" fmla="*/ 2 w 62"/>
                <a:gd name="T31" fmla="*/ 10 h 12"/>
                <a:gd name="T32" fmla="*/ 60 w 62"/>
                <a:gd name="T33" fmla="*/ 10 h 12"/>
                <a:gd name="T34" fmla="*/ 60 w 62"/>
                <a:gd name="T3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1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  <a:moveTo>
                    <a:pt x="60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0" y="10"/>
                    <a:pt x="60" y="10"/>
                    <a:pt x="60" y="10"/>
                  </a:cubicBezTo>
                  <a:lnTo>
                    <a:pt x="6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362">
              <a:extLst>
                <a:ext uri="{FF2B5EF4-FFF2-40B4-BE49-F238E27FC236}">
                  <a16:creationId xmlns:a16="http://schemas.microsoft.com/office/drawing/2014/main" xmlns="" id="{ACA8D947-C8DF-462B-B463-4606A7CA35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3788" y="5695951"/>
              <a:ext cx="277812" cy="44450"/>
            </a:xfrm>
            <a:custGeom>
              <a:avLst/>
              <a:gdLst>
                <a:gd name="T0" fmla="*/ 50 w 50"/>
                <a:gd name="T1" fmla="*/ 2 h 8"/>
                <a:gd name="T2" fmla="*/ 49 w 50"/>
                <a:gd name="T3" fmla="*/ 3 h 8"/>
                <a:gd name="T4" fmla="*/ 48 w 50"/>
                <a:gd name="T5" fmla="*/ 5 h 8"/>
                <a:gd name="T6" fmla="*/ 47 w 50"/>
                <a:gd name="T7" fmla="*/ 6 h 8"/>
                <a:gd name="T8" fmla="*/ 45 w 50"/>
                <a:gd name="T9" fmla="*/ 7 h 8"/>
                <a:gd name="T10" fmla="*/ 46 w 50"/>
                <a:gd name="T11" fmla="*/ 4 h 8"/>
                <a:gd name="T12" fmla="*/ 48 w 50"/>
                <a:gd name="T13" fmla="*/ 2 h 8"/>
                <a:gd name="T14" fmla="*/ 3 w 50"/>
                <a:gd name="T15" fmla="*/ 1 h 8"/>
                <a:gd name="T16" fmla="*/ 4 w 50"/>
                <a:gd name="T17" fmla="*/ 3 h 8"/>
                <a:gd name="T18" fmla="*/ 4 w 50"/>
                <a:gd name="T19" fmla="*/ 4 h 8"/>
                <a:gd name="T20" fmla="*/ 3 w 50"/>
                <a:gd name="T21" fmla="*/ 5 h 8"/>
                <a:gd name="T22" fmla="*/ 2 w 50"/>
                <a:gd name="T23" fmla="*/ 6 h 8"/>
                <a:gd name="T24" fmla="*/ 0 w 50"/>
                <a:gd name="T25" fmla="*/ 7 h 8"/>
                <a:gd name="T26" fmla="*/ 1 w 50"/>
                <a:gd name="T27" fmla="*/ 4 h 8"/>
                <a:gd name="T28" fmla="*/ 2 w 50"/>
                <a:gd name="T29" fmla="*/ 3 h 8"/>
                <a:gd name="T30" fmla="*/ 3 w 50"/>
                <a:gd name="T31" fmla="*/ 1 h 8"/>
                <a:gd name="T32" fmla="*/ 13 w 50"/>
                <a:gd name="T33" fmla="*/ 2 h 8"/>
                <a:gd name="T34" fmla="*/ 12 w 50"/>
                <a:gd name="T35" fmla="*/ 3 h 8"/>
                <a:gd name="T36" fmla="*/ 10 w 50"/>
                <a:gd name="T37" fmla="*/ 5 h 8"/>
                <a:gd name="T38" fmla="*/ 10 w 50"/>
                <a:gd name="T39" fmla="*/ 6 h 8"/>
                <a:gd name="T40" fmla="*/ 7 w 50"/>
                <a:gd name="T41" fmla="*/ 7 h 8"/>
                <a:gd name="T42" fmla="*/ 9 w 50"/>
                <a:gd name="T43" fmla="*/ 4 h 8"/>
                <a:gd name="T44" fmla="*/ 10 w 50"/>
                <a:gd name="T45" fmla="*/ 2 h 8"/>
                <a:gd name="T46" fmla="*/ 18 w 50"/>
                <a:gd name="T47" fmla="*/ 1 h 8"/>
                <a:gd name="T48" fmla="*/ 19 w 50"/>
                <a:gd name="T49" fmla="*/ 3 h 8"/>
                <a:gd name="T50" fmla="*/ 19 w 50"/>
                <a:gd name="T51" fmla="*/ 4 h 8"/>
                <a:gd name="T52" fmla="*/ 18 w 50"/>
                <a:gd name="T53" fmla="*/ 5 h 8"/>
                <a:gd name="T54" fmla="*/ 15 w 50"/>
                <a:gd name="T55" fmla="*/ 8 h 8"/>
                <a:gd name="T56" fmla="*/ 16 w 50"/>
                <a:gd name="T57" fmla="*/ 4 h 8"/>
                <a:gd name="T58" fmla="*/ 17 w 50"/>
                <a:gd name="T59" fmla="*/ 3 h 8"/>
                <a:gd name="T60" fmla="*/ 18 w 50"/>
                <a:gd name="T61" fmla="*/ 1 h 8"/>
                <a:gd name="T62" fmla="*/ 28 w 50"/>
                <a:gd name="T63" fmla="*/ 2 h 8"/>
                <a:gd name="T64" fmla="*/ 26 w 50"/>
                <a:gd name="T65" fmla="*/ 4 h 8"/>
                <a:gd name="T66" fmla="*/ 25 w 50"/>
                <a:gd name="T67" fmla="*/ 5 h 8"/>
                <a:gd name="T68" fmla="*/ 25 w 50"/>
                <a:gd name="T69" fmla="*/ 6 h 8"/>
                <a:gd name="T70" fmla="*/ 22 w 50"/>
                <a:gd name="T71" fmla="*/ 7 h 8"/>
                <a:gd name="T72" fmla="*/ 24 w 50"/>
                <a:gd name="T73" fmla="*/ 4 h 8"/>
                <a:gd name="T74" fmla="*/ 25 w 50"/>
                <a:gd name="T75" fmla="*/ 3 h 8"/>
                <a:gd name="T76" fmla="*/ 34 w 50"/>
                <a:gd name="T77" fmla="*/ 1 h 8"/>
                <a:gd name="T78" fmla="*/ 34 w 50"/>
                <a:gd name="T79" fmla="*/ 3 h 8"/>
                <a:gd name="T80" fmla="*/ 34 w 50"/>
                <a:gd name="T81" fmla="*/ 4 h 8"/>
                <a:gd name="T82" fmla="*/ 33 w 50"/>
                <a:gd name="T83" fmla="*/ 5 h 8"/>
                <a:gd name="T84" fmla="*/ 32 w 50"/>
                <a:gd name="T85" fmla="*/ 7 h 8"/>
                <a:gd name="T86" fmla="*/ 30 w 50"/>
                <a:gd name="T87" fmla="*/ 7 h 8"/>
                <a:gd name="T88" fmla="*/ 31 w 50"/>
                <a:gd name="T89" fmla="*/ 4 h 8"/>
                <a:gd name="T90" fmla="*/ 32 w 50"/>
                <a:gd name="T91" fmla="*/ 3 h 8"/>
                <a:gd name="T92" fmla="*/ 34 w 50"/>
                <a:gd name="T93" fmla="*/ 1 h 8"/>
                <a:gd name="T94" fmla="*/ 43 w 50"/>
                <a:gd name="T95" fmla="*/ 2 h 8"/>
                <a:gd name="T96" fmla="*/ 41 w 50"/>
                <a:gd name="T97" fmla="*/ 4 h 8"/>
                <a:gd name="T98" fmla="*/ 41 w 50"/>
                <a:gd name="T99" fmla="*/ 5 h 8"/>
                <a:gd name="T100" fmla="*/ 39 w 50"/>
                <a:gd name="T101" fmla="*/ 8 h 8"/>
                <a:gd name="T102" fmla="*/ 38 w 50"/>
                <a:gd name="T103" fmla="*/ 6 h 8"/>
                <a:gd name="T104" fmla="*/ 40 w 50"/>
                <a:gd name="T105" fmla="*/ 3 h 8"/>
                <a:gd name="T106" fmla="*/ 40 w 50"/>
                <a:gd name="T10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8">
                  <a:moveTo>
                    <a:pt x="49" y="1"/>
                  </a:moveTo>
                  <a:cubicBezTo>
                    <a:pt x="49" y="0"/>
                    <a:pt x="49" y="0"/>
                    <a:pt x="50" y="0"/>
                  </a:cubicBezTo>
                  <a:cubicBezTo>
                    <a:pt x="50" y="0"/>
                    <a:pt x="50" y="1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6" y="8"/>
                    <a:pt x="46" y="8"/>
                    <a:pt x="45" y="8"/>
                  </a:cubicBezTo>
                  <a:cubicBezTo>
                    <a:pt x="45" y="8"/>
                    <a:pt x="45" y="7"/>
                    <a:pt x="45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1"/>
                    <a:pt x="49" y="1"/>
                    <a:pt x="49" y="1"/>
                  </a:cubicBezTo>
                  <a:close/>
                  <a:moveTo>
                    <a:pt x="3" y="1"/>
                  </a:move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lose/>
                  <a:moveTo>
                    <a:pt x="11" y="1"/>
                  </a:moveTo>
                  <a:cubicBezTo>
                    <a:pt x="11" y="0"/>
                    <a:pt x="12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20" y="0"/>
                  </a:cubicBezTo>
                  <a:cubicBezTo>
                    <a:pt x="20" y="0"/>
                    <a:pt x="20" y="1"/>
                    <a:pt x="20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26" y="1"/>
                  </a:moveTo>
                  <a:cubicBezTo>
                    <a:pt x="26" y="0"/>
                    <a:pt x="27" y="0"/>
                    <a:pt x="27" y="0"/>
                  </a:cubicBezTo>
                  <a:cubicBezTo>
                    <a:pt x="28" y="0"/>
                    <a:pt x="28" y="1"/>
                    <a:pt x="28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3" y="8"/>
                    <a:pt x="23" y="8"/>
                  </a:cubicBezTo>
                  <a:cubicBezTo>
                    <a:pt x="22" y="8"/>
                    <a:pt x="22" y="7"/>
                    <a:pt x="22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lose/>
                  <a:moveTo>
                    <a:pt x="34" y="1"/>
                  </a:moveTo>
                  <a:cubicBezTo>
                    <a:pt x="34" y="0"/>
                    <a:pt x="34" y="0"/>
                    <a:pt x="35" y="0"/>
                  </a:cubicBezTo>
                  <a:cubicBezTo>
                    <a:pt x="35" y="0"/>
                    <a:pt x="35" y="1"/>
                    <a:pt x="35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0" y="8"/>
                  </a:cubicBezTo>
                  <a:cubicBezTo>
                    <a:pt x="30" y="8"/>
                    <a:pt x="30" y="7"/>
                    <a:pt x="30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4" y="1"/>
                    <a:pt x="34" y="1"/>
                  </a:cubicBezTo>
                  <a:close/>
                  <a:moveTo>
                    <a:pt x="41" y="1"/>
                  </a:moveTo>
                  <a:cubicBezTo>
                    <a:pt x="41" y="0"/>
                    <a:pt x="42" y="0"/>
                    <a:pt x="42" y="0"/>
                  </a:cubicBezTo>
                  <a:cubicBezTo>
                    <a:pt x="43" y="0"/>
                    <a:pt x="43" y="1"/>
                    <a:pt x="43" y="2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8" y="8"/>
                    <a:pt x="38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lnTo>
                    <a:pt x="4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7" name="Freeform 363">
            <a:extLst>
              <a:ext uri="{FF2B5EF4-FFF2-40B4-BE49-F238E27FC236}">
                <a16:creationId xmlns:a16="http://schemas.microsoft.com/office/drawing/2014/main" xmlns="" id="{475D6F90-6468-4E87-ABE2-05E9F8CF0138}"/>
              </a:ext>
            </a:extLst>
          </p:cNvPr>
          <p:cNvSpPr>
            <a:spLocks/>
          </p:cNvSpPr>
          <p:nvPr/>
        </p:nvSpPr>
        <p:spPr bwMode="auto">
          <a:xfrm>
            <a:off x="5548313" y="5694363"/>
            <a:ext cx="338137" cy="228600"/>
          </a:xfrm>
          <a:custGeom>
            <a:avLst/>
            <a:gdLst>
              <a:gd name="T0" fmla="*/ 30 w 61"/>
              <a:gd name="T1" fmla="*/ 41 h 41"/>
              <a:gd name="T2" fmla="*/ 29 w 61"/>
              <a:gd name="T3" fmla="*/ 40 h 41"/>
              <a:gd name="T4" fmla="*/ 30 w 61"/>
              <a:gd name="T5" fmla="*/ 39 h 41"/>
              <a:gd name="T6" fmla="*/ 55 w 61"/>
              <a:gd name="T7" fmla="*/ 39 h 41"/>
              <a:gd name="T8" fmla="*/ 58 w 61"/>
              <a:gd name="T9" fmla="*/ 38 h 41"/>
              <a:gd name="T10" fmla="*/ 59 w 61"/>
              <a:gd name="T11" fmla="*/ 35 h 41"/>
              <a:gd name="T12" fmla="*/ 59 w 61"/>
              <a:gd name="T13" fmla="*/ 6 h 41"/>
              <a:gd name="T14" fmla="*/ 58 w 61"/>
              <a:gd name="T15" fmla="*/ 3 h 41"/>
              <a:gd name="T16" fmla="*/ 58 w 61"/>
              <a:gd name="T17" fmla="*/ 3 h 41"/>
              <a:gd name="T18" fmla="*/ 55 w 61"/>
              <a:gd name="T19" fmla="*/ 2 h 41"/>
              <a:gd name="T20" fmla="*/ 6 w 61"/>
              <a:gd name="T21" fmla="*/ 2 h 41"/>
              <a:gd name="T22" fmla="*/ 3 w 61"/>
              <a:gd name="T23" fmla="*/ 3 h 41"/>
              <a:gd name="T24" fmla="*/ 2 w 61"/>
              <a:gd name="T25" fmla="*/ 6 h 41"/>
              <a:gd name="T26" fmla="*/ 2 w 61"/>
              <a:gd name="T27" fmla="*/ 35 h 41"/>
              <a:gd name="T28" fmla="*/ 3 w 61"/>
              <a:gd name="T29" fmla="*/ 38 h 41"/>
              <a:gd name="T30" fmla="*/ 6 w 61"/>
              <a:gd name="T31" fmla="*/ 39 h 41"/>
              <a:gd name="T32" fmla="*/ 25 w 61"/>
              <a:gd name="T33" fmla="*/ 39 h 41"/>
              <a:gd name="T34" fmla="*/ 26 w 61"/>
              <a:gd name="T35" fmla="*/ 40 h 41"/>
              <a:gd name="T36" fmla="*/ 25 w 61"/>
              <a:gd name="T37" fmla="*/ 41 h 41"/>
              <a:gd name="T38" fmla="*/ 6 w 61"/>
              <a:gd name="T39" fmla="*/ 41 h 41"/>
              <a:gd name="T40" fmla="*/ 1 w 61"/>
              <a:gd name="T41" fmla="*/ 39 h 41"/>
              <a:gd name="T42" fmla="*/ 0 w 61"/>
              <a:gd name="T43" fmla="*/ 35 h 41"/>
              <a:gd name="T44" fmla="*/ 0 w 61"/>
              <a:gd name="T45" fmla="*/ 6 h 41"/>
              <a:gd name="T46" fmla="*/ 1 w 61"/>
              <a:gd name="T47" fmla="*/ 1 h 41"/>
              <a:gd name="T48" fmla="*/ 6 w 61"/>
              <a:gd name="T49" fmla="*/ 0 h 41"/>
              <a:gd name="T50" fmla="*/ 55 w 61"/>
              <a:gd name="T51" fmla="*/ 0 h 41"/>
              <a:gd name="T52" fmla="*/ 59 w 61"/>
              <a:gd name="T53" fmla="*/ 1 h 41"/>
              <a:gd name="T54" fmla="*/ 59 w 61"/>
              <a:gd name="T55" fmla="*/ 1 h 41"/>
              <a:gd name="T56" fmla="*/ 61 w 61"/>
              <a:gd name="T57" fmla="*/ 6 h 41"/>
              <a:gd name="T58" fmla="*/ 61 w 61"/>
              <a:gd name="T59" fmla="*/ 35 h 41"/>
              <a:gd name="T60" fmla="*/ 59 w 61"/>
              <a:gd name="T61" fmla="*/ 39 h 41"/>
              <a:gd name="T62" fmla="*/ 55 w 61"/>
              <a:gd name="T63" fmla="*/ 41 h 41"/>
              <a:gd name="T64" fmla="*/ 30 w 61"/>
              <a:gd name="T6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1" h="41">
                <a:moveTo>
                  <a:pt x="30" y="41"/>
                </a:moveTo>
                <a:cubicBezTo>
                  <a:pt x="29" y="41"/>
                  <a:pt x="29" y="41"/>
                  <a:pt x="29" y="40"/>
                </a:cubicBezTo>
                <a:cubicBezTo>
                  <a:pt x="29" y="40"/>
                  <a:pt x="29" y="39"/>
                  <a:pt x="30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8" y="37"/>
                  <a:pt x="59" y="36"/>
                  <a:pt x="59" y="35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4"/>
                  <a:pt x="58" y="3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2"/>
                  <a:pt x="56" y="2"/>
                  <a:pt x="55" y="2"/>
                </a:cubicBezTo>
                <a:cubicBezTo>
                  <a:pt x="6" y="2"/>
                  <a:pt x="6" y="2"/>
                  <a:pt x="6" y="2"/>
                </a:cubicBezTo>
                <a:cubicBezTo>
                  <a:pt x="4" y="2"/>
                  <a:pt x="3" y="2"/>
                  <a:pt x="3" y="3"/>
                </a:cubicBezTo>
                <a:cubicBezTo>
                  <a:pt x="2" y="3"/>
                  <a:pt x="2" y="4"/>
                  <a:pt x="2" y="6"/>
                </a:cubicBezTo>
                <a:cubicBezTo>
                  <a:pt x="2" y="35"/>
                  <a:pt x="2" y="35"/>
                  <a:pt x="2" y="35"/>
                </a:cubicBezTo>
                <a:cubicBezTo>
                  <a:pt x="2" y="36"/>
                  <a:pt x="2" y="37"/>
                  <a:pt x="3" y="38"/>
                </a:cubicBezTo>
                <a:cubicBezTo>
                  <a:pt x="3" y="39"/>
                  <a:pt x="4" y="39"/>
                  <a:pt x="6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6" y="40"/>
                  <a:pt x="26" y="40"/>
                </a:cubicBezTo>
                <a:cubicBezTo>
                  <a:pt x="26" y="41"/>
                  <a:pt x="25" y="41"/>
                  <a:pt x="25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4" y="41"/>
                  <a:pt x="2" y="40"/>
                  <a:pt x="1" y="39"/>
                </a:cubicBezTo>
                <a:cubicBezTo>
                  <a:pt x="0" y="38"/>
                  <a:pt x="0" y="37"/>
                  <a:pt x="0" y="35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0" y="2"/>
                  <a:pt x="1" y="1"/>
                </a:cubicBezTo>
                <a:cubicBezTo>
                  <a:pt x="2" y="0"/>
                  <a:pt x="4" y="0"/>
                  <a:pt x="6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8" y="0"/>
                  <a:pt x="59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60" y="2"/>
                  <a:pt x="61" y="4"/>
                  <a:pt x="61" y="6"/>
                </a:cubicBezTo>
                <a:cubicBezTo>
                  <a:pt x="61" y="35"/>
                  <a:pt x="61" y="35"/>
                  <a:pt x="61" y="35"/>
                </a:cubicBezTo>
                <a:cubicBezTo>
                  <a:pt x="61" y="37"/>
                  <a:pt x="60" y="38"/>
                  <a:pt x="59" y="39"/>
                </a:cubicBezTo>
                <a:cubicBezTo>
                  <a:pt x="58" y="40"/>
                  <a:pt x="56" y="41"/>
                  <a:pt x="55" y="41"/>
                </a:cubicBezTo>
                <a:lnTo>
                  <a:pt x="30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8" name="Freeform 364">
            <a:extLst>
              <a:ext uri="{FF2B5EF4-FFF2-40B4-BE49-F238E27FC236}">
                <a16:creationId xmlns:a16="http://schemas.microsoft.com/office/drawing/2014/main" xmlns="" id="{1796AD0B-67AC-4F64-9804-7D0A5DA5E757}"/>
              </a:ext>
            </a:extLst>
          </p:cNvPr>
          <p:cNvSpPr>
            <a:spLocks noEditPoints="1"/>
          </p:cNvSpPr>
          <p:nvPr/>
        </p:nvSpPr>
        <p:spPr bwMode="auto">
          <a:xfrm>
            <a:off x="5548313" y="5722938"/>
            <a:ext cx="338137" cy="60325"/>
          </a:xfrm>
          <a:custGeom>
            <a:avLst/>
            <a:gdLst>
              <a:gd name="T0" fmla="*/ 1 w 61"/>
              <a:gd name="T1" fmla="*/ 0 h 11"/>
              <a:gd name="T2" fmla="*/ 1 w 61"/>
              <a:gd name="T3" fmla="*/ 0 h 11"/>
              <a:gd name="T4" fmla="*/ 60 w 61"/>
              <a:gd name="T5" fmla="*/ 0 h 11"/>
              <a:gd name="T6" fmla="*/ 61 w 61"/>
              <a:gd name="T7" fmla="*/ 1 h 11"/>
              <a:gd name="T8" fmla="*/ 61 w 61"/>
              <a:gd name="T9" fmla="*/ 1 h 11"/>
              <a:gd name="T10" fmla="*/ 61 w 61"/>
              <a:gd name="T11" fmla="*/ 10 h 11"/>
              <a:gd name="T12" fmla="*/ 60 w 61"/>
              <a:gd name="T13" fmla="*/ 11 h 11"/>
              <a:gd name="T14" fmla="*/ 60 w 61"/>
              <a:gd name="T15" fmla="*/ 11 h 11"/>
              <a:gd name="T16" fmla="*/ 1 w 61"/>
              <a:gd name="T17" fmla="*/ 11 h 11"/>
              <a:gd name="T18" fmla="*/ 0 w 61"/>
              <a:gd name="T19" fmla="*/ 10 h 11"/>
              <a:gd name="T20" fmla="*/ 0 w 61"/>
              <a:gd name="T21" fmla="*/ 10 h 11"/>
              <a:gd name="T22" fmla="*/ 0 w 61"/>
              <a:gd name="T23" fmla="*/ 1 h 11"/>
              <a:gd name="T24" fmla="*/ 1 w 61"/>
              <a:gd name="T25" fmla="*/ 0 h 11"/>
              <a:gd name="T26" fmla="*/ 59 w 61"/>
              <a:gd name="T27" fmla="*/ 2 h 11"/>
              <a:gd name="T28" fmla="*/ 2 w 61"/>
              <a:gd name="T29" fmla="*/ 2 h 11"/>
              <a:gd name="T30" fmla="*/ 2 w 61"/>
              <a:gd name="T31" fmla="*/ 9 h 11"/>
              <a:gd name="T32" fmla="*/ 59 w 61"/>
              <a:gd name="T33" fmla="*/ 9 h 11"/>
              <a:gd name="T34" fmla="*/ 59 w 61"/>
              <a:gd name="T35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1" h="1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0"/>
                  <a:pt x="61" y="0"/>
                  <a:pt x="61" y="1"/>
                </a:cubicBezTo>
                <a:cubicBezTo>
                  <a:pt x="61" y="1"/>
                  <a:pt x="61" y="1"/>
                  <a:pt x="61" y="1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11"/>
                  <a:pt x="60" y="11"/>
                  <a:pt x="60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lose/>
                <a:moveTo>
                  <a:pt x="59" y="2"/>
                </a:moveTo>
                <a:cubicBezTo>
                  <a:pt x="2" y="2"/>
                  <a:pt x="2" y="2"/>
                  <a:pt x="2" y="2"/>
                </a:cubicBezTo>
                <a:cubicBezTo>
                  <a:pt x="2" y="9"/>
                  <a:pt x="2" y="9"/>
                  <a:pt x="2" y="9"/>
                </a:cubicBezTo>
                <a:cubicBezTo>
                  <a:pt x="59" y="9"/>
                  <a:pt x="59" y="9"/>
                  <a:pt x="59" y="9"/>
                </a:cubicBezTo>
                <a:lnTo>
                  <a:pt x="59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79" name="Freeform 365">
            <a:extLst>
              <a:ext uri="{FF2B5EF4-FFF2-40B4-BE49-F238E27FC236}">
                <a16:creationId xmlns:a16="http://schemas.microsoft.com/office/drawing/2014/main" xmlns="" id="{86042D96-BD6B-4692-8418-8090FEB23C40}"/>
              </a:ext>
            </a:extLst>
          </p:cNvPr>
          <p:cNvSpPr>
            <a:spLocks noEditPoints="1"/>
          </p:cNvSpPr>
          <p:nvPr/>
        </p:nvSpPr>
        <p:spPr bwMode="auto">
          <a:xfrm>
            <a:off x="5626100" y="5811838"/>
            <a:ext cx="188912" cy="38100"/>
          </a:xfrm>
          <a:custGeom>
            <a:avLst/>
            <a:gdLst>
              <a:gd name="T0" fmla="*/ 26 w 34"/>
              <a:gd name="T1" fmla="*/ 2 h 7"/>
              <a:gd name="T2" fmla="*/ 25 w 34"/>
              <a:gd name="T3" fmla="*/ 1 h 7"/>
              <a:gd name="T4" fmla="*/ 26 w 34"/>
              <a:gd name="T5" fmla="*/ 0 h 7"/>
              <a:gd name="T6" fmla="*/ 33 w 34"/>
              <a:gd name="T7" fmla="*/ 0 h 7"/>
              <a:gd name="T8" fmla="*/ 34 w 34"/>
              <a:gd name="T9" fmla="*/ 1 h 7"/>
              <a:gd name="T10" fmla="*/ 34 w 34"/>
              <a:gd name="T11" fmla="*/ 1 h 7"/>
              <a:gd name="T12" fmla="*/ 34 w 34"/>
              <a:gd name="T13" fmla="*/ 6 h 7"/>
              <a:gd name="T14" fmla="*/ 33 w 34"/>
              <a:gd name="T15" fmla="*/ 7 h 7"/>
              <a:gd name="T16" fmla="*/ 33 w 34"/>
              <a:gd name="T17" fmla="*/ 7 h 7"/>
              <a:gd name="T18" fmla="*/ 23 w 34"/>
              <a:gd name="T19" fmla="*/ 7 h 7"/>
              <a:gd name="T20" fmla="*/ 22 w 34"/>
              <a:gd name="T21" fmla="*/ 6 h 7"/>
              <a:gd name="T22" fmla="*/ 23 w 34"/>
              <a:gd name="T23" fmla="*/ 5 h 7"/>
              <a:gd name="T24" fmla="*/ 32 w 34"/>
              <a:gd name="T25" fmla="*/ 5 h 7"/>
              <a:gd name="T26" fmla="*/ 32 w 34"/>
              <a:gd name="T27" fmla="*/ 2 h 7"/>
              <a:gd name="T28" fmla="*/ 26 w 34"/>
              <a:gd name="T29" fmla="*/ 2 h 7"/>
              <a:gd name="T30" fmla="*/ 18 w 34"/>
              <a:gd name="T31" fmla="*/ 5 h 7"/>
              <a:gd name="T32" fmla="*/ 19 w 34"/>
              <a:gd name="T33" fmla="*/ 6 h 7"/>
              <a:gd name="T34" fmla="*/ 18 w 34"/>
              <a:gd name="T35" fmla="*/ 7 h 7"/>
              <a:gd name="T36" fmla="*/ 1 w 34"/>
              <a:gd name="T37" fmla="*/ 7 h 7"/>
              <a:gd name="T38" fmla="*/ 0 w 34"/>
              <a:gd name="T39" fmla="*/ 6 h 7"/>
              <a:gd name="T40" fmla="*/ 0 w 34"/>
              <a:gd name="T41" fmla="*/ 6 h 7"/>
              <a:gd name="T42" fmla="*/ 0 w 34"/>
              <a:gd name="T43" fmla="*/ 1 h 7"/>
              <a:gd name="T44" fmla="*/ 1 w 34"/>
              <a:gd name="T45" fmla="*/ 0 h 7"/>
              <a:gd name="T46" fmla="*/ 1 w 34"/>
              <a:gd name="T47" fmla="*/ 0 h 7"/>
              <a:gd name="T48" fmla="*/ 21 w 34"/>
              <a:gd name="T49" fmla="*/ 0 h 7"/>
              <a:gd name="T50" fmla="*/ 22 w 34"/>
              <a:gd name="T51" fmla="*/ 1 h 7"/>
              <a:gd name="T52" fmla="*/ 21 w 34"/>
              <a:gd name="T53" fmla="*/ 2 h 7"/>
              <a:gd name="T54" fmla="*/ 2 w 34"/>
              <a:gd name="T55" fmla="*/ 2 h 7"/>
              <a:gd name="T56" fmla="*/ 2 w 34"/>
              <a:gd name="T57" fmla="*/ 5 h 7"/>
              <a:gd name="T58" fmla="*/ 18 w 34"/>
              <a:gd name="T5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" h="7">
                <a:moveTo>
                  <a:pt x="26" y="2"/>
                </a:moveTo>
                <a:cubicBezTo>
                  <a:pt x="26" y="2"/>
                  <a:pt x="25" y="1"/>
                  <a:pt x="25" y="1"/>
                </a:cubicBezTo>
                <a:cubicBezTo>
                  <a:pt x="25" y="0"/>
                  <a:pt x="26" y="0"/>
                  <a:pt x="26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6"/>
                  <a:pt x="34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2" y="6"/>
                  <a:pt x="22" y="6"/>
                </a:cubicBezTo>
                <a:cubicBezTo>
                  <a:pt x="22" y="5"/>
                  <a:pt x="23" y="5"/>
                  <a:pt x="23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2"/>
                  <a:pt x="32" y="2"/>
                  <a:pt x="32" y="2"/>
                </a:cubicBezTo>
                <a:cubicBezTo>
                  <a:pt x="26" y="2"/>
                  <a:pt x="26" y="2"/>
                  <a:pt x="26" y="2"/>
                </a:cubicBezTo>
                <a:close/>
                <a:moveTo>
                  <a:pt x="18" y="5"/>
                </a:moveTo>
                <a:cubicBezTo>
                  <a:pt x="19" y="5"/>
                  <a:pt x="19" y="5"/>
                  <a:pt x="19" y="6"/>
                </a:cubicBezTo>
                <a:cubicBezTo>
                  <a:pt x="19" y="6"/>
                  <a:pt x="19" y="7"/>
                  <a:pt x="18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5"/>
                  <a:pt x="2" y="5"/>
                  <a:pt x="2" y="5"/>
                </a:cubicBezTo>
                <a:lnTo>
                  <a:pt x="18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0" name="Freeform 366">
            <a:extLst>
              <a:ext uri="{FF2B5EF4-FFF2-40B4-BE49-F238E27FC236}">
                <a16:creationId xmlns:a16="http://schemas.microsoft.com/office/drawing/2014/main" xmlns="" id="{FE356A9E-203C-40EC-A441-D3D9FF772941}"/>
              </a:ext>
            </a:extLst>
          </p:cNvPr>
          <p:cNvSpPr>
            <a:spLocks noEditPoints="1"/>
          </p:cNvSpPr>
          <p:nvPr/>
        </p:nvSpPr>
        <p:spPr bwMode="auto">
          <a:xfrm>
            <a:off x="5586413" y="5883276"/>
            <a:ext cx="273050" cy="11113"/>
          </a:xfrm>
          <a:custGeom>
            <a:avLst/>
            <a:gdLst>
              <a:gd name="T0" fmla="*/ 1 w 49"/>
              <a:gd name="T1" fmla="*/ 2 h 2"/>
              <a:gd name="T2" fmla="*/ 0 w 49"/>
              <a:gd name="T3" fmla="*/ 1 h 2"/>
              <a:gd name="T4" fmla="*/ 1 w 49"/>
              <a:gd name="T5" fmla="*/ 0 h 2"/>
              <a:gd name="T6" fmla="*/ 21 w 49"/>
              <a:gd name="T7" fmla="*/ 0 h 2"/>
              <a:gd name="T8" fmla="*/ 22 w 49"/>
              <a:gd name="T9" fmla="*/ 1 h 2"/>
              <a:gd name="T10" fmla="*/ 21 w 49"/>
              <a:gd name="T11" fmla="*/ 2 h 2"/>
              <a:gd name="T12" fmla="*/ 1 w 49"/>
              <a:gd name="T13" fmla="*/ 2 h 2"/>
              <a:gd name="T14" fmla="*/ 26 w 49"/>
              <a:gd name="T15" fmla="*/ 2 h 2"/>
              <a:gd name="T16" fmla="*/ 25 w 49"/>
              <a:gd name="T17" fmla="*/ 1 h 2"/>
              <a:gd name="T18" fmla="*/ 26 w 49"/>
              <a:gd name="T19" fmla="*/ 0 h 2"/>
              <a:gd name="T20" fmla="*/ 48 w 49"/>
              <a:gd name="T21" fmla="*/ 0 h 2"/>
              <a:gd name="T22" fmla="*/ 49 w 49"/>
              <a:gd name="T23" fmla="*/ 1 h 2"/>
              <a:gd name="T24" fmla="*/ 48 w 49"/>
              <a:gd name="T25" fmla="*/ 2 h 2"/>
              <a:gd name="T26" fmla="*/ 26 w 49"/>
              <a:gd name="T2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9" h="2">
                <a:moveTo>
                  <a:pt x="1" y="2"/>
                </a:move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2" y="1"/>
                  <a:pt x="22" y="1"/>
                </a:cubicBezTo>
                <a:cubicBezTo>
                  <a:pt x="22" y="2"/>
                  <a:pt x="21" y="2"/>
                  <a:pt x="21" y="2"/>
                </a:cubicBezTo>
                <a:cubicBezTo>
                  <a:pt x="1" y="2"/>
                  <a:pt x="1" y="2"/>
                  <a:pt x="1" y="2"/>
                </a:cubicBezTo>
                <a:close/>
                <a:moveTo>
                  <a:pt x="26" y="2"/>
                </a:moveTo>
                <a:cubicBezTo>
                  <a:pt x="25" y="2"/>
                  <a:pt x="25" y="2"/>
                  <a:pt x="25" y="1"/>
                </a:cubicBezTo>
                <a:cubicBezTo>
                  <a:pt x="25" y="1"/>
                  <a:pt x="25" y="0"/>
                  <a:pt x="2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9" y="1"/>
                  <a:pt x="49" y="1"/>
                </a:cubicBezTo>
                <a:cubicBezTo>
                  <a:pt x="49" y="2"/>
                  <a:pt x="48" y="2"/>
                  <a:pt x="48" y="2"/>
                </a:cubicBezTo>
                <a:lnTo>
                  <a:pt x="26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1" name="Freeform 367">
            <a:extLst>
              <a:ext uri="{FF2B5EF4-FFF2-40B4-BE49-F238E27FC236}">
                <a16:creationId xmlns:a16="http://schemas.microsoft.com/office/drawing/2014/main" xmlns="" id="{288C68D2-EC23-4A15-99F2-1D158882AEBE}"/>
              </a:ext>
            </a:extLst>
          </p:cNvPr>
          <p:cNvSpPr>
            <a:spLocks noEditPoints="1"/>
          </p:cNvSpPr>
          <p:nvPr/>
        </p:nvSpPr>
        <p:spPr bwMode="auto">
          <a:xfrm>
            <a:off x="5759450" y="5967413"/>
            <a:ext cx="66675" cy="66675"/>
          </a:xfrm>
          <a:custGeom>
            <a:avLst/>
            <a:gdLst>
              <a:gd name="T0" fmla="*/ 6 w 12"/>
              <a:gd name="T1" fmla="*/ 12 h 12"/>
              <a:gd name="T2" fmla="*/ 2 w 12"/>
              <a:gd name="T3" fmla="*/ 10 h 12"/>
              <a:gd name="T4" fmla="*/ 2 w 12"/>
              <a:gd name="T5" fmla="*/ 10 h 12"/>
              <a:gd name="T6" fmla="*/ 0 w 12"/>
              <a:gd name="T7" fmla="*/ 6 h 12"/>
              <a:gd name="T8" fmla="*/ 2 w 12"/>
              <a:gd name="T9" fmla="*/ 2 h 12"/>
              <a:gd name="T10" fmla="*/ 2 w 12"/>
              <a:gd name="T11" fmla="*/ 2 h 12"/>
              <a:gd name="T12" fmla="*/ 6 w 12"/>
              <a:gd name="T13" fmla="*/ 0 h 12"/>
              <a:gd name="T14" fmla="*/ 10 w 12"/>
              <a:gd name="T15" fmla="*/ 2 h 12"/>
              <a:gd name="T16" fmla="*/ 10 w 12"/>
              <a:gd name="T17" fmla="*/ 2 h 12"/>
              <a:gd name="T18" fmla="*/ 12 w 12"/>
              <a:gd name="T19" fmla="*/ 6 h 12"/>
              <a:gd name="T20" fmla="*/ 10 w 12"/>
              <a:gd name="T21" fmla="*/ 10 h 12"/>
              <a:gd name="T22" fmla="*/ 10 w 12"/>
              <a:gd name="T23" fmla="*/ 10 h 12"/>
              <a:gd name="T24" fmla="*/ 6 w 12"/>
              <a:gd name="T25" fmla="*/ 12 h 12"/>
              <a:gd name="T26" fmla="*/ 3 w 12"/>
              <a:gd name="T27" fmla="*/ 9 h 12"/>
              <a:gd name="T28" fmla="*/ 3 w 12"/>
              <a:gd name="T29" fmla="*/ 9 h 12"/>
              <a:gd name="T30" fmla="*/ 6 w 12"/>
              <a:gd name="T31" fmla="*/ 10 h 12"/>
              <a:gd name="T32" fmla="*/ 9 w 12"/>
              <a:gd name="T33" fmla="*/ 9 h 12"/>
              <a:gd name="T34" fmla="*/ 9 w 12"/>
              <a:gd name="T35" fmla="*/ 9 h 12"/>
              <a:gd name="T36" fmla="*/ 10 w 12"/>
              <a:gd name="T37" fmla="*/ 6 h 12"/>
              <a:gd name="T38" fmla="*/ 9 w 12"/>
              <a:gd name="T39" fmla="*/ 3 h 12"/>
              <a:gd name="T40" fmla="*/ 9 w 12"/>
              <a:gd name="T41" fmla="*/ 3 h 12"/>
              <a:gd name="T42" fmla="*/ 6 w 12"/>
              <a:gd name="T43" fmla="*/ 2 h 12"/>
              <a:gd name="T44" fmla="*/ 3 w 12"/>
              <a:gd name="T45" fmla="*/ 3 h 12"/>
              <a:gd name="T46" fmla="*/ 3 w 12"/>
              <a:gd name="T47" fmla="*/ 3 h 12"/>
              <a:gd name="T48" fmla="*/ 2 w 12"/>
              <a:gd name="T49" fmla="*/ 6 h 12"/>
              <a:gd name="T50" fmla="*/ 3 w 12"/>
              <a:gd name="T51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" h="12">
                <a:moveTo>
                  <a:pt x="6" y="12"/>
                </a:moveTo>
                <a:cubicBezTo>
                  <a:pt x="4" y="12"/>
                  <a:pt x="3" y="11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9"/>
                  <a:pt x="0" y="8"/>
                  <a:pt x="0" y="6"/>
                </a:cubicBezTo>
                <a:cubicBezTo>
                  <a:pt x="0" y="4"/>
                  <a:pt x="1" y="3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7" y="0"/>
                  <a:pt x="9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3"/>
                  <a:pt x="12" y="4"/>
                  <a:pt x="12" y="6"/>
                </a:cubicBezTo>
                <a:cubicBezTo>
                  <a:pt x="12" y="8"/>
                  <a:pt x="11" y="9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11"/>
                  <a:pt x="7" y="12"/>
                  <a:pt x="6" y="12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4" y="9"/>
                  <a:pt x="5" y="10"/>
                  <a:pt x="6" y="10"/>
                </a:cubicBezTo>
                <a:cubicBezTo>
                  <a:pt x="7" y="10"/>
                  <a:pt x="8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10" y="7"/>
                  <a:pt x="10" y="6"/>
                </a:cubicBezTo>
                <a:cubicBezTo>
                  <a:pt x="10" y="5"/>
                  <a:pt x="9" y="4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2"/>
                  <a:pt x="7" y="2"/>
                  <a:pt x="6" y="2"/>
                </a:cubicBezTo>
                <a:cubicBezTo>
                  <a:pt x="5" y="2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4"/>
                  <a:pt x="2" y="5"/>
                  <a:pt x="2" y="6"/>
                </a:cubicBezTo>
                <a:cubicBezTo>
                  <a:pt x="2" y="7"/>
                  <a:pt x="2" y="8"/>
                  <a:pt x="3" y="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2" name="Freeform 368">
            <a:extLst>
              <a:ext uri="{FF2B5EF4-FFF2-40B4-BE49-F238E27FC236}">
                <a16:creationId xmlns:a16="http://schemas.microsoft.com/office/drawing/2014/main" xmlns="" id="{A51CB2FB-4B17-4B24-95B6-6AE497D0CA7A}"/>
              </a:ext>
            </a:extLst>
          </p:cNvPr>
          <p:cNvSpPr>
            <a:spLocks/>
          </p:cNvSpPr>
          <p:nvPr/>
        </p:nvSpPr>
        <p:spPr bwMode="auto">
          <a:xfrm>
            <a:off x="5719763" y="5934076"/>
            <a:ext cx="55562" cy="88900"/>
          </a:xfrm>
          <a:custGeom>
            <a:avLst/>
            <a:gdLst>
              <a:gd name="T0" fmla="*/ 0 w 10"/>
              <a:gd name="T1" fmla="*/ 2 h 16"/>
              <a:gd name="T2" fmla="*/ 1 w 10"/>
              <a:gd name="T3" fmla="*/ 1 h 16"/>
              <a:gd name="T4" fmla="*/ 2 w 10"/>
              <a:gd name="T5" fmla="*/ 1 h 16"/>
              <a:gd name="T6" fmla="*/ 5 w 10"/>
              <a:gd name="T7" fmla="*/ 6 h 16"/>
              <a:gd name="T8" fmla="*/ 7 w 10"/>
              <a:gd name="T9" fmla="*/ 10 h 16"/>
              <a:gd name="T10" fmla="*/ 7 w 10"/>
              <a:gd name="T11" fmla="*/ 10 h 16"/>
              <a:gd name="T12" fmla="*/ 10 w 10"/>
              <a:gd name="T13" fmla="*/ 14 h 16"/>
              <a:gd name="T14" fmla="*/ 9 w 10"/>
              <a:gd name="T15" fmla="*/ 16 h 16"/>
              <a:gd name="T16" fmla="*/ 8 w 10"/>
              <a:gd name="T17" fmla="*/ 15 h 16"/>
              <a:gd name="T18" fmla="*/ 5 w 10"/>
              <a:gd name="T19" fmla="*/ 11 h 16"/>
              <a:gd name="T20" fmla="*/ 5 w 10"/>
              <a:gd name="T21" fmla="*/ 11 h 16"/>
              <a:gd name="T22" fmla="*/ 5 w 10"/>
              <a:gd name="T23" fmla="*/ 11 h 16"/>
              <a:gd name="T24" fmla="*/ 3 w 10"/>
              <a:gd name="T25" fmla="*/ 6 h 16"/>
              <a:gd name="T26" fmla="*/ 0 w 10"/>
              <a:gd name="T2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16">
                <a:moveTo>
                  <a:pt x="0" y="2"/>
                </a:moveTo>
                <a:cubicBezTo>
                  <a:pt x="0" y="2"/>
                  <a:pt x="0" y="1"/>
                  <a:pt x="1" y="1"/>
                </a:cubicBezTo>
                <a:cubicBezTo>
                  <a:pt x="1" y="0"/>
                  <a:pt x="2" y="1"/>
                  <a:pt x="2" y="1"/>
                </a:cubicBezTo>
                <a:cubicBezTo>
                  <a:pt x="5" y="6"/>
                  <a:pt x="5" y="6"/>
                  <a:pt x="5" y="6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9" y="16"/>
                </a:cubicBezTo>
                <a:cubicBezTo>
                  <a:pt x="9" y="16"/>
                  <a:pt x="8" y="16"/>
                  <a:pt x="8" y="15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3" y="6"/>
                  <a:pt x="3" y="6"/>
                  <a:pt x="3" y="6"/>
                </a:cubicBezTo>
                <a:lnTo>
                  <a:pt x="0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3" name="Freeform 369">
            <a:extLst>
              <a:ext uri="{FF2B5EF4-FFF2-40B4-BE49-F238E27FC236}">
                <a16:creationId xmlns:a16="http://schemas.microsoft.com/office/drawing/2014/main" xmlns="" id="{61A95CF0-8FCF-49DF-9DD2-29ACAC900E7F}"/>
              </a:ext>
            </a:extLst>
          </p:cNvPr>
          <p:cNvSpPr>
            <a:spLocks/>
          </p:cNvSpPr>
          <p:nvPr/>
        </p:nvSpPr>
        <p:spPr bwMode="auto">
          <a:xfrm>
            <a:off x="5648325" y="5789613"/>
            <a:ext cx="138112" cy="233363"/>
          </a:xfrm>
          <a:custGeom>
            <a:avLst/>
            <a:gdLst>
              <a:gd name="T0" fmla="*/ 23 w 25"/>
              <a:gd name="T1" fmla="*/ 1 h 42"/>
              <a:gd name="T2" fmla="*/ 25 w 25"/>
              <a:gd name="T3" fmla="*/ 0 h 42"/>
              <a:gd name="T4" fmla="*/ 25 w 25"/>
              <a:gd name="T5" fmla="*/ 2 h 42"/>
              <a:gd name="T6" fmla="*/ 2 w 25"/>
              <a:gd name="T7" fmla="*/ 41 h 42"/>
              <a:gd name="T8" fmla="*/ 1 w 25"/>
              <a:gd name="T9" fmla="*/ 42 h 42"/>
              <a:gd name="T10" fmla="*/ 1 w 25"/>
              <a:gd name="T11" fmla="*/ 40 h 42"/>
              <a:gd name="T12" fmla="*/ 23 w 25"/>
              <a:gd name="T13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42">
                <a:moveTo>
                  <a:pt x="23" y="1"/>
                </a:moveTo>
                <a:cubicBezTo>
                  <a:pt x="24" y="0"/>
                  <a:pt x="24" y="0"/>
                  <a:pt x="25" y="0"/>
                </a:cubicBezTo>
                <a:cubicBezTo>
                  <a:pt x="25" y="1"/>
                  <a:pt x="25" y="1"/>
                  <a:pt x="25" y="2"/>
                </a:cubicBezTo>
                <a:cubicBezTo>
                  <a:pt x="2" y="41"/>
                  <a:pt x="2" y="41"/>
                  <a:pt x="2" y="41"/>
                </a:cubicBezTo>
                <a:cubicBezTo>
                  <a:pt x="2" y="42"/>
                  <a:pt x="1" y="42"/>
                  <a:pt x="1" y="42"/>
                </a:cubicBezTo>
                <a:cubicBezTo>
                  <a:pt x="0" y="41"/>
                  <a:pt x="0" y="41"/>
                  <a:pt x="1" y="40"/>
                </a:cubicBezTo>
                <a:lnTo>
                  <a:pt x="23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4" name="Freeform 370">
            <a:extLst>
              <a:ext uri="{FF2B5EF4-FFF2-40B4-BE49-F238E27FC236}">
                <a16:creationId xmlns:a16="http://schemas.microsoft.com/office/drawing/2014/main" xmlns="" id="{C0CEA273-FE55-45C1-976E-1557BE7B8B7B}"/>
              </a:ext>
            </a:extLst>
          </p:cNvPr>
          <p:cNvSpPr>
            <a:spLocks noEditPoints="1"/>
          </p:cNvSpPr>
          <p:nvPr/>
        </p:nvSpPr>
        <p:spPr bwMode="auto">
          <a:xfrm>
            <a:off x="5597525" y="5967413"/>
            <a:ext cx="66675" cy="66675"/>
          </a:xfrm>
          <a:custGeom>
            <a:avLst/>
            <a:gdLst>
              <a:gd name="T0" fmla="*/ 6 w 12"/>
              <a:gd name="T1" fmla="*/ 10 h 12"/>
              <a:gd name="T2" fmla="*/ 9 w 12"/>
              <a:gd name="T3" fmla="*/ 9 h 12"/>
              <a:gd name="T4" fmla="*/ 9 w 12"/>
              <a:gd name="T5" fmla="*/ 9 h 12"/>
              <a:gd name="T6" fmla="*/ 10 w 12"/>
              <a:gd name="T7" fmla="*/ 6 h 12"/>
              <a:gd name="T8" fmla="*/ 9 w 12"/>
              <a:gd name="T9" fmla="*/ 3 h 12"/>
              <a:gd name="T10" fmla="*/ 9 w 12"/>
              <a:gd name="T11" fmla="*/ 3 h 12"/>
              <a:gd name="T12" fmla="*/ 6 w 12"/>
              <a:gd name="T13" fmla="*/ 2 h 12"/>
              <a:gd name="T14" fmla="*/ 4 w 12"/>
              <a:gd name="T15" fmla="*/ 3 h 12"/>
              <a:gd name="T16" fmla="*/ 2 w 12"/>
              <a:gd name="T17" fmla="*/ 6 h 12"/>
              <a:gd name="T18" fmla="*/ 4 w 12"/>
              <a:gd name="T19" fmla="*/ 9 h 12"/>
              <a:gd name="T20" fmla="*/ 4 w 12"/>
              <a:gd name="T21" fmla="*/ 9 h 12"/>
              <a:gd name="T22" fmla="*/ 6 w 12"/>
              <a:gd name="T23" fmla="*/ 10 h 12"/>
              <a:gd name="T24" fmla="*/ 11 w 12"/>
              <a:gd name="T25" fmla="*/ 10 h 12"/>
              <a:gd name="T26" fmla="*/ 6 w 12"/>
              <a:gd name="T27" fmla="*/ 12 h 12"/>
              <a:gd name="T28" fmla="*/ 2 w 12"/>
              <a:gd name="T29" fmla="*/ 10 h 12"/>
              <a:gd name="T30" fmla="*/ 2 w 12"/>
              <a:gd name="T31" fmla="*/ 10 h 12"/>
              <a:gd name="T32" fmla="*/ 2 w 12"/>
              <a:gd name="T33" fmla="*/ 10 h 12"/>
              <a:gd name="T34" fmla="*/ 2 w 12"/>
              <a:gd name="T35" fmla="*/ 10 h 12"/>
              <a:gd name="T36" fmla="*/ 0 w 12"/>
              <a:gd name="T37" fmla="*/ 6 h 12"/>
              <a:gd name="T38" fmla="*/ 2 w 12"/>
              <a:gd name="T39" fmla="*/ 2 h 12"/>
              <a:gd name="T40" fmla="*/ 6 w 12"/>
              <a:gd name="T41" fmla="*/ 0 h 12"/>
              <a:gd name="T42" fmla="*/ 11 w 12"/>
              <a:gd name="T43" fmla="*/ 2 h 12"/>
              <a:gd name="T44" fmla="*/ 11 w 12"/>
              <a:gd name="T45" fmla="*/ 2 h 12"/>
              <a:gd name="T46" fmla="*/ 12 w 12"/>
              <a:gd name="T47" fmla="*/ 6 h 12"/>
              <a:gd name="T48" fmla="*/ 11 w 12"/>
              <a:gd name="T49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" h="12">
                <a:moveTo>
                  <a:pt x="6" y="10"/>
                </a:moveTo>
                <a:cubicBezTo>
                  <a:pt x="7" y="10"/>
                  <a:pt x="8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5"/>
                  <a:pt x="10" y="4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2"/>
                  <a:pt x="7" y="2"/>
                  <a:pt x="6" y="2"/>
                </a:cubicBezTo>
                <a:cubicBezTo>
                  <a:pt x="5" y="2"/>
                  <a:pt x="4" y="2"/>
                  <a:pt x="4" y="3"/>
                </a:cubicBezTo>
                <a:cubicBezTo>
                  <a:pt x="3" y="4"/>
                  <a:pt x="2" y="5"/>
                  <a:pt x="2" y="6"/>
                </a:cubicBezTo>
                <a:cubicBezTo>
                  <a:pt x="2" y="7"/>
                  <a:pt x="3" y="8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5" y="10"/>
                  <a:pt x="6" y="10"/>
                </a:cubicBezTo>
                <a:close/>
                <a:moveTo>
                  <a:pt x="11" y="10"/>
                </a:moveTo>
                <a:cubicBezTo>
                  <a:pt x="9" y="11"/>
                  <a:pt x="8" y="12"/>
                  <a:pt x="6" y="12"/>
                </a:cubicBezTo>
                <a:cubicBezTo>
                  <a:pt x="5" y="12"/>
                  <a:pt x="3" y="11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9"/>
                  <a:pt x="0" y="8"/>
                  <a:pt x="0" y="6"/>
                </a:cubicBezTo>
                <a:cubicBezTo>
                  <a:pt x="0" y="4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8" y="0"/>
                  <a:pt x="9" y="1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3"/>
                  <a:pt x="12" y="4"/>
                  <a:pt x="12" y="6"/>
                </a:cubicBezTo>
                <a:cubicBezTo>
                  <a:pt x="12" y="8"/>
                  <a:pt x="12" y="9"/>
                  <a:pt x="11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5" name="Freeform 371">
            <a:extLst>
              <a:ext uri="{FF2B5EF4-FFF2-40B4-BE49-F238E27FC236}">
                <a16:creationId xmlns:a16="http://schemas.microsoft.com/office/drawing/2014/main" xmlns="" id="{E4CC9AC8-5D08-41B1-BE54-5B14314E58DF}"/>
              </a:ext>
            </a:extLst>
          </p:cNvPr>
          <p:cNvSpPr>
            <a:spLocks noEditPoints="1"/>
          </p:cNvSpPr>
          <p:nvPr/>
        </p:nvSpPr>
        <p:spPr bwMode="auto">
          <a:xfrm>
            <a:off x="5581650" y="5716588"/>
            <a:ext cx="282575" cy="50800"/>
          </a:xfrm>
          <a:custGeom>
            <a:avLst/>
            <a:gdLst>
              <a:gd name="T0" fmla="*/ 50 w 51"/>
              <a:gd name="T1" fmla="*/ 2 h 9"/>
              <a:gd name="T2" fmla="*/ 49 w 51"/>
              <a:gd name="T3" fmla="*/ 5 h 9"/>
              <a:gd name="T4" fmla="*/ 48 w 51"/>
              <a:gd name="T5" fmla="*/ 6 h 9"/>
              <a:gd name="T6" fmla="*/ 47 w 51"/>
              <a:gd name="T7" fmla="*/ 8 h 9"/>
              <a:gd name="T8" fmla="*/ 46 w 51"/>
              <a:gd name="T9" fmla="*/ 6 h 9"/>
              <a:gd name="T10" fmla="*/ 47 w 51"/>
              <a:gd name="T11" fmla="*/ 4 h 9"/>
              <a:gd name="T12" fmla="*/ 48 w 51"/>
              <a:gd name="T13" fmla="*/ 2 h 9"/>
              <a:gd name="T14" fmla="*/ 5 w 51"/>
              <a:gd name="T15" fmla="*/ 1 h 9"/>
              <a:gd name="T16" fmla="*/ 5 w 51"/>
              <a:gd name="T17" fmla="*/ 3 h 9"/>
              <a:gd name="T18" fmla="*/ 3 w 51"/>
              <a:gd name="T19" fmla="*/ 6 h 9"/>
              <a:gd name="T20" fmla="*/ 2 w 51"/>
              <a:gd name="T21" fmla="*/ 7 h 9"/>
              <a:gd name="T22" fmla="*/ 0 w 51"/>
              <a:gd name="T23" fmla="*/ 7 h 9"/>
              <a:gd name="T24" fmla="*/ 2 w 51"/>
              <a:gd name="T25" fmla="*/ 5 h 9"/>
              <a:gd name="T26" fmla="*/ 3 w 51"/>
              <a:gd name="T27" fmla="*/ 2 h 9"/>
              <a:gd name="T28" fmla="*/ 11 w 51"/>
              <a:gd name="T29" fmla="*/ 1 h 9"/>
              <a:gd name="T30" fmla="*/ 12 w 51"/>
              <a:gd name="T31" fmla="*/ 3 h 9"/>
              <a:gd name="T32" fmla="*/ 11 w 51"/>
              <a:gd name="T33" fmla="*/ 5 h 9"/>
              <a:gd name="T34" fmla="*/ 10 w 51"/>
              <a:gd name="T35" fmla="*/ 7 h 9"/>
              <a:gd name="T36" fmla="*/ 9 w 51"/>
              <a:gd name="T37" fmla="*/ 8 h 9"/>
              <a:gd name="T38" fmla="*/ 8 w 51"/>
              <a:gd name="T39" fmla="*/ 6 h 9"/>
              <a:gd name="T40" fmla="*/ 9 w 51"/>
              <a:gd name="T41" fmla="*/ 5 h 9"/>
              <a:gd name="T42" fmla="*/ 10 w 51"/>
              <a:gd name="T43" fmla="*/ 2 h 9"/>
              <a:gd name="T44" fmla="*/ 20 w 51"/>
              <a:gd name="T45" fmla="*/ 1 h 9"/>
              <a:gd name="T46" fmla="*/ 20 w 51"/>
              <a:gd name="T47" fmla="*/ 3 h 9"/>
              <a:gd name="T48" fmla="*/ 19 w 51"/>
              <a:gd name="T49" fmla="*/ 5 h 9"/>
              <a:gd name="T50" fmla="*/ 17 w 51"/>
              <a:gd name="T51" fmla="*/ 7 h 9"/>
              <a:gd name="T52" fmla="*/ 15 w 51"/>
              <a:gd name="T53" fmla="*/ 9 h 9"/>
              <a:gd name="T54" fmla="*/ 16 w 51"/>
              <a:gd name="T55" fmla="*/ 6 h 9"/>
              <a:gd name="T56" fmla="*/ 17 w 51"/>
              <a:gd name="T57" fmla="*/ 4 h 9"/>
              <a:gd name="T58" fmla="*/ 19 w 51"/>
              <a:gd name="T59" fmla="*/ 1 h 9"/>
              <a:gd name="T60" fmla="*/ 28 w 51"/>
              <a:gd name="T61" fmla="*/ 2 h 9"/>
              <a:gd name="T62" fmla="*/ 26 w 51"/>
              <a:gd name="T63" fmla="*/ 5 h 9"/>
              <a:gd name="T64" fmla="*/ 26 w 51"/>
              <a:gd name="T65" fmla="*/ 6 h 9"/>
              <a:gd name="T66" fmla="*/ 24 w 51"/>
              <a:gd name="T67" fmla="*/ 8 h 9"/>
              <a:gd name="T68" fmla="*/ 23 w 51"/>
              <a:gd name="T69" fmla="*/ 6 h 9"/>
              <a:gd name="T70" fmla="*/ 25 w 51"/>
              <a:gd name="T71" fmla="*/ 4 h 9"/>
              <a:gd name="T72" fmla="*/ 25 w 51"/>
              <a:gd name="T73" fmla="*/ 2 h 9"/>
              <a:gd name="T74" fmla="*/ 35 w 51"/>
              <a:gd name="T75" fmla="*/ 1 h 9"/>
              <a:gd name="T76" fmla="*/ 35 w 51"/>
              <a:gd name="T77" fmla="*/ 3 h 9"/>
              <a:gd name="T78" fmla="*/ 34 w 51"/>
              <a:gd name="T79" fmla="*/ 5 h 9"/>
              <a:gd name="T80" fmla="*/ 33 w 51"/>
              <a:gd name="T81" fmla="*/ 7 h 9"/>
              <a:gd name="T82" fmla="*/ 31 w 51"/>
              <a:gd name="T83" fmla="*/ 9 h 9"/>
              <a:gd name="T84" fmla="*/ 31 w 51"/>
              <a:gd name="T85" fmla="*/ 6 h 9"/>
              <a:gd name="T86" fmla="*/ 32 w 51"/>
              <a:gd name="T87" fmla="*/ 4 h 9"/>
              <a:gd name="T88" fmla="*/ 34 w 51"/>
              <a:gd name="T89" fmla="*/ 1 h 9"/>
              <a:gd name="T90" fmla="*/ 43 w 51"/>
              <a:gd name="T91" fmla="*/ 2 h 9"/>
              <a:gd name="T92" fmla="*/ 42 w 51"/>
              <a:gd name="T93" fmla="*/ 3 h 9"/>
              <a:gd name="T94" fmla="*/ 41 w 51"/>
              <a:gd name="T95" fmla="*/ 6 h 9"/>
              <a:gd name="T96" fmla="*/ 40 w 51"/>
              <a:gd name="T97" fmla="*/ 7 h 9"/>
              <a:gd name="T98" fmla="*/ 38 w 51"/>
              <a:gd name="T99" fmla="*/ 9 h 9"/>
              <a:gd name="T100" fmla="*/ 38 w 51"/>
              <a:gd name="T101" fmla="*/ 6 h 9"/>
              <a:gd name="T102" fmla="*/ 40 w 51"/>
              <a:gd name="T103" fmla="*/ 4 h 9"/>
              <a:gd name="T104" fmla="*/ 41 w 51"/>
              <a:gd name="T105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" h="9">
                <a:moveTo>
                  <a:pt x="49" y="1"/>
                </a:moveTo>
                <a:cubicBezTo>
                  <a:pt x="49" y="1"/>
                  <a:pt x="50" y="0"/>
                  <a:pt x="50" y="1"/>
                </a:cubicBezTo>
                <a:cubicBezTo>
                  <a:pt x="51" y="1"/>
                  <a:pt x="51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49" y="5"/>
                  <a:pt x="49" y="5"/>
                  <a:pt x="49" y="5"/>
                </a:cubicBezTo>
                <a:cubicBezTo>
                  <a:pt x="49" y="5"/>
                  <a:pt x="49" y="5"/>
                  <a:pt x="49" y="5"/>
                </a:cubicBezTo>
                <a:cubicBezTo>
                  <a:pt x="49" y="5"/>
                  <a:pt x="49" y="5"/>
                  <a:pt x="49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8" y="7"/>
                  <a:pt x="48" y="7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9"/>
                  <a:pt x="46" y="9"/>
                  <a:pt x="46" y="9"/>
                </a:cubicBezTo>
                <a:cubicBezTo>
                  <a:pt x="45" y="8"/>
                  <a:pt x="45" y="8"/>
                  <a:pt x="45" y="7"/>
                </a:cubicBezTo>
                <a:cubicBezTo>
                  <a:pt x="46" y="6"/>
                  <a:pt x="46" y="6"/>
                  <a:pt x="46" y="6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4" y="1"/>
                </a:moveTo>
                <a:cubicBezTo>
                  <a:pt x="4" y="1"/>
                  <a:pt x="4" y="0"/>
                  <a:pt x="5" y="1"/>
                </a:cubicBezTo>
                <a:cubicBezTo>
                  <a:pt x="5" y="1"/>
                  <a:pt x="6" y="2"/>
                  <a:pt x="5" y="2"/>
                </a:cubicBezTo>
                <a:cubicBezTo>
                  <a:pt x="5" y="3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5"/>
                  <a:pt x="4" y="5"/>
                  <a:pt x="4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1" y="9"/>
                  <a:pt x="1" y="9"/>
                  <a:pt x="0" y="9"/>
                </a:cubicBezTo>
                <a:cubicBezTo>
                  <a:pt x="0" y="8"/>
                  <a:pt x="0" y="8"/>
                  <a:pt x="0" y="7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4"/>
                </a:cubicBezTo>
                <a:cubicBezTo>
                  <a:pt x="3" y="2"/>
                  <a:pt x="3" y="2"/>
                  <a:pt x="3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1"/>
                  <a:pt x="4" y="1"/>
                  <a:pt x="4" y="1"/>
                </a:cubicBezTo>
                <a:close/>
                <a:moveTo>
                  <a:pt x="11" y="1"/>
                </a:moveTo>
                <a:cubicBezTo>
                  <a:pt x="11" y="1"/>
                  <a:pt x="12" y="0"/>
                  <a:pt x="12" y="1"/>
                </a:cubicBezTo>
                <a:cubicBezTo>
                  <a:pt x="13" y="1"/>
                  <a:pt x="13" y="2"/>
                  <a:pt x="13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8" y="9"/>
                  <a:pt x="8" y="9"/>
                </a:cubicBezTo>
                <a:cubicBezTo>
                  <a:pt x="7" y="8"/>
                  <a:pt x="7" y="8"/>
                  <a:pt x="8" y="7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9" y="5"/>
                  <a:pt x="9" y="5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1" y="1"/>
                  <a:pt x="11" y="1"/>
                </a:cubicBezTo>
                <a:close/>
                <a:moveTo>
                  <a:pt x="19" y="1"/>
                </a:moveTo>
                <a:cubicBezTo>
                  <a:pt x="19" y="1"/>
                  <a:pt x="20" y="0"/>
                  <a:pt x="20" y="1"/>
                </a:cubicBezTo>
                <a:cubicBezTo>
                  <a:pt x="20" y="1"/>
                  <a:pt x="21" y="2"/>
                  <a:pt x="20" y="2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9"/>
                  <a:pt x="16" y="9"/>
                  <a:pt x="15" y="9"/>
                </a:cubicBezTo>
                <a:cubicBezTo>
                  <a:pt x="15" y="8"/>
                  <a:pt x="15" y="8"/>
                  <a:pt x="15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9" y="1"/>
                  <a:pt x="19" y="1"/>
                  <a:pt x="19" y="1"/>
                </a:cubicBezTo>
                <a:close/>
                <a:moveTo>
                  <a:pt x="26" y="1"/>
                </a:moveTo>
                <a:cubicBezTo>
                  <a:pt x="26" y="1"/>
                  <a:pt x="27" y="0"/>
                  <a:pt x="28" y="1"/>
                </a:cubicBezTo>
                <a:cubicBezTo>
                  <a:pt x="28" y="1"/>
                  <a:pt x="28" y="2"/>
                  <a:pt x="28" y="2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7"/>
                  <a:pt x="25" y="7"/>
                  <a:pt x="25" y="7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9"/>
                  <a:pt x="23" y="9"/>
                  <a:pt x="23" y="9"/>
                </a:cubicBezTo>
                <a:cubicBezTo>
                  <a:pt x="23" y="8"/>
                  <a:pt x="22" y="8"/>
                  <a:pt x="23" y="7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2"/>
                  <a:pt x="25" y="2"/>
                </a:cubicBezTo>
                <a:cubicBezTo>
                  <a:pt x="26" y="1"/>
                  <a:pt x="26" y="1"/>
                  <a:pt x="26" y="1"/>
                </a:cubicBezTo>
                <a:close/>
                <a:moveTo>
                  <a:pt x="34" y="1"/>
                </a:moveTo>
                <a:cubicBezTo>
                  <a:pt x="34" y="1"/>
                  <a:pt x="35" y="0"/>
                  <a:pt x="35" y="1"/>
                </a:cubicBezTo>
                <a:cubicBezTo>
                  <a:pt x="35" y="1"/>
                  <a:pt x="36" y="2"/>
                  <a:pt x="35" y="2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9"/>
                  <a:pt x="31" y="9"/>
                  <a:pt x="31" y="9"/>
                </a:cubicBezTo>
                <a:cubicBezTo>
                  <a:pt x="30" y="8"/>
                  <a:pt x="30" y="8"/>
                  <a:pt x="30" y="7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4" y="1"/>
                  <a:pt x="34" y="1"/>
                  <a:pt x="34" y="1"/>
                </a:cubicBezTo>
                <a:close/>
                <a:moveTo>
                  <a:pt x="41" y="1"/>
                </a:moveTo>
                <a:cubicBezTo>
                  <a:pt x="42" y="1"/>
                  <a:pt x="42" y="0"/>
                  <a:pt x="43" y="1"/>
                </a:cubicBezTo>
                <a:cubicBezTo>
                  <a:pt x="43" y="1"/>
                  <a:pt x="43" y="2"/>
                  <a:pt x="43" y="2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9"/>
                  <a:pt x="38" y="9"/>
                  <a:pt x="38" y="9"/>
                </a:cubicBezTo>
                <a:cubicBezTo>
                  <a:pt x="38" y="8"/>
                  <a:pt x="37" y="8"/>
                  <a:pt x="38" y="7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1" y="2"/>
                  <a:pt x="41" y="2"/>
                </a:cubicBezTo>
                <a:lnTo>
                  <a:pt x="41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xmlns="" id="{0073C398-8B1B-47C0-843D-308364A3CAA4}"/>
              </a:ext>
            </a:extLst>
          </p:cNvPr>
          <p:cNvGrpSpPr/>
          <p:nvPr/>
        </p:nvGrpSpPr>
        <p:grpSpPr>
          <a:xfrm>
            <a:off x="2219325" y="2366169"/>
            <a:ext cx="338137" cy="261938"/>
            <a:chOff x="7594600" y="6335713"/>
            <a:chExt cx="338137" cy="261938"/>
          </a:xfrm>
          <a:solidFill>
            <a:schemeClr val="tx1"/>
          </a:solidFill>
        </p:grpSpPr>
        <p:sp>
          <p:nvSpPr>
            <p:cNvPr id="387" name="Freeform 372">
              <a:extLst>
                <a:ext uri="{FF2B5EF4-FFF2-40B4-BE49-F238E27FC236}">
                  <a16:creationId xmlns:a16="http://schemas.microsoft.com/office/drawing/2014/main" xmlns="" id="{FFDC812F-4F24-48F7-8AA8-25BE8EDE67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0187" y="6546851"/>
              <a:ext cx="49212" cy="50800"/>
            </a:xfrm>
            <a:custGeom>
              <a:avLst/>
              <a:gdLst>
                <a:gd name="T0" fmla="*/ 4 w 9"/>
                <a:gd name="T1" fmla="*/ 0 h 9"/>
                <a:gd name="T2" fmla="*/ 8 w 9"/>
                <a:gd name="T3" fmla="*/ 1 h 9"/>
                <a:gd name="T4" fmla="*/ 9 w 9"/>
                <a:gd name="T5" fmla="*/ 4 h 9"/>
                <a:gd name="T6" fmla="*/ 8 w 9"/>
                <a:gd name="T7" fmla="*/ 8 h 9"/>
                <a:gd name="T8" fmla="*/ 4 w 9"/>
                <a:gd name="T9" fmla="*/ 9 h 9"/>
                <a:gd name="T10" fmla="*/ 1 w 9"/>
                <a:gd name="T11" fmla="*/ 8 h 9"/>
                <a:gd name="T12" fmla="*/ 0 w 9"/>
                <a:gd name="T13" fmla="*/ 4 h 9"/>
                <a:gd name="T14" fmla="*/ 1 w 9"/>
                <a:gd name="T15" fmla="*/ 1 h 9"/>
                <a:gd name="T16" fmla="*/ 4 w 9"/>
                <a:gd name="T17" fmla="*/ 0 h 9"/>
                <a:gd name="T18" fmla="*/ 6 w 9"/>
                <a:gd name="T19" fmla="*/ 2 h 9"/>
                <a:gd name="T20" fmla="*/ 4 w 9"/>
                <a:gd name="T21" fmla="*/ 2 h 9"/>
                <a:gd name="T22" fmla="*/ 2 w 9"/>
                <a:gd name="T23" fmla="*/ 2 h 9"/>
                <a:gd name="T24" fmla="*/ 2 w 9"/>
                <a:gd name="T25" fmla="*/ 4 h 9"/>
                <a:gd name="T26" fmla="*/ 2 w 9"/>
                <a:gd name="T27" fmla="*/ 6 h 9"/>
                <a:gd name="T28" fmla="*/ 4 w 9"/>
                <a:gd name="T29" fmla="*/ 7 h 9"/>
                <a:gd name="T30" fmla="*/ 6 w 9"/>
                <a:gd name="T31" fmla="*/ 6 h 9"/>
                <a:gd name="T32" fmla="*/ 7 w 9"/>
                <a:gd name="T33" fmla="*/ 4 h 9"/>
                <a:gd name="T34" fmla="*/ 6 w 9"/>
                <a:gd name="T3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7" y="0"/>
                    <a:pt x="8" y="1"/>
                  </a:cubicBezTo>
                  <a:cubicBezTo>
                    <a:pt x="8" y="2"/>
                    <a:pt x="9" y="3"/>
                    <a:pt x="9" y="4"/>
                  </a:cubicBezTo>
                  <a:cubicBezTo>
                    <a:pt x="9" y="6"/>
                    <a:pt x="8" y="7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3" y="9"/>
                    <a:pt x="2" y="8"/>
                    <a:pt x="1" y="8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lose/>
                  <a:moveTo>
                    <a:pt x="6" y="2"/>
                  </a:moveTo>
                  <a:cubicBezTo>
                    <a:pt x="6" y="2"/>
                    <a:pt x="5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3"/>
                    <a:pt x="7" y="3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373">
              <a:extLst>
                <a:ext uri="{FF2B5EF4-FFF2-40B4-BE49-F238E27FC236}">
                  <a16:creationId xmlns:a16="http://schemas.microsoft.com/office/drawing/2014/main" xmlns="" id="{A6C1373A-5E12-47B6-8507-D4E8F6D49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0487" y="6519863"/>
              <a:ext cx="177800" cy="22225"/>
            </a:xfrm>
            <a:custGeom>
              <a:avLst/>
              <a:gdLst>
                <a:gd name="T0" fmla="*/ 2 w 32"/>
                <a:gd name="T1" fmla="*/ 3 h 4"/>
                <a:gd name="T2" fmla="*/ 0 w 32"/>
                <a:gd name="T3" fmla="*/ 4 h 4"/>
                <a:gd name="T4" fmla="*/ 0 w 32"/>
                <a:gd name="T5" fmla="*/ 2 h 4"/>
                <a:gd name="T6" fmla="*/ 2 w 32"/>
                <a:gd name="T7" fmla="*/ 0 h 4"/>
                <a:gd name="T8" fmla="*/ 2 w 32"/>
                <a:gd name="T9" fmla="*/ 0 h 4"/>
                <a:gd name="T10" fmla="*/ 2 w 32"/>
                <a:gd name="T11" fmla="*/ 0 h 4"/>
                <a:gd name="T12" fmla="*/ 32 w 32"/>
                <a:gd name="T13" fmla="*/ 0 h 4"/>
                <a:gd name="T14" fmla="*/ 32 w 32"/>
                <a:gd name="T15" fmla="*/ 1 h 4"/>
                <a:gd name="T16" fmla="*/ 32 w 32"/>
                <a:gd name="T17" fmla="*/ 2 h 4"/>
                <a:gd name="T18" fmla="*/ 3 w 32"/>
                <a:gd name="T19" fmla="*/ 2 h 4"/>
                <a:gd name="T20" fmla="*/ 2 w 32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">
                  <a:moveTo>
                    <a:pt x="2" y="3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1"/>
                    <a:pt x="32" y="2"/>
                    <a:pt x="32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374">
              <a:extLst>
                <a:ext uri="{FF2B5EF4-FFF2-40B4-BE49-F238E27FC236}">
                  <a16:creationId xmlns:a16="http://schemas.microsoft.com/office/drawing/2014/main" xmlns="" id="{7278B206-3F16-427E-BA26-21722AF71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5" y="6408738"/>
              <a:ext cx="222250" cy="38100"/>
            </a:xfrm>
            <a:custGeom>
              <a:avLst/>
              <a:gdLst>
                <a:gd name="T0" fmla="*/ 1 w 40"/>
                <a:gd name="T1" fmla="*/ 7 h 7"/>
                <a:gd name="T2" fmla="*/ 0 w 40"/>
                <a:gd name="T3" fmla="*/ 6 h 7"/>
                <a:gd name="T4" fmla="*/ 1 w 40"/>
                <a:gd name="T5" fmla="*/ 5 h 7"/>
                <a:gd name="T6" fmla="*/ 38 w 40"/>
                <a:gd name="T7" fmla="*/ 5 h 7"/>
                <a:gd name="T8" fmla="*/ 38 w 40"/>
                <a:gd name="T9" fmla="*/ 1 h 7"/>
                <a:gd name="T10" fmla="*/ 39 w 40"/>
                <a:gd name="T11" fmla="*/ 0 h 7"/>
                <a:gd name="T12" fmla="*/ 40 w 40"/>
                <a:gd name="T13" fmla="*/ 1 h 7"/>
                <a:gd name="T14" fmla="*/ 39 w 40"/>
                <a:gd name="T15" fmla="*/ 6 h 7"/>
                <a:gd name="T16" fmla="*/ 38 w 40"/>
                <a:gd name="T17" fmla="*/ 7 h 7"/>
                <a:gd name="T18" fmla="*/ 1 w 40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7">
                  <a:moveTo>
                    <a:pt x="1" y="7"/>
                  </a:moveTo>
                  <a:cubicBezTo>
                    <a:pt x="1" y="7"/>
                    <a:pt x="0" y="6"/>
                    <a:pt x="0" y="6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0"/>
                    <a:pt x="39" y="0"/>
                    <a:pt x="39" y="0"/>
                  </a:cubicBezTo>
                  <a:cubicBezTo>
                    <a:pt x="40" y="0"/>
                    <a:pt x="40" y="0"/>
                    <a:pt x="40" y="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7"/>
                    <a:pt x="38" y="7"/>
                  </a:cubicBezTo>
                  <a:lnTo>
                    <a:pt x="1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375">
              <a:extLst>
                <a:ext uri="{FF2B5EF4-FFF2-40B4-BE49-F238E27FC236}">
                  <a16:creationId xmlns:a16="http://schemas.microsoft.com/office/drawing/2014/main" xmlns="" id="{201EDF44-5855-4650-8A28-E41C97CA9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12" y="6408738"/>
              <a:ext cx="233362" cy="11113"/>
            </a:xfrm>
            <a:custGeom>
              <a:avLst/>
              <a:gdLst>
                <a:gd name="T0" fmla="*/ 41 w 42"/>
                <a:gd name="T1" fmla="*/ 0 h 2"/>
                <a:gd name="T2" fmla="*/ 42 w 42"/>
                <a:gd name="T3" fmla="*/ 1 h 2"/>
                <a:gd name="T4" fmla="*/ 41 w 42"/>
                <a:gd name="T5" fmla="*/ 2 h 2"/>
                <a:gd name="T6" fmla="*/ 1 w 42"/>
                <a:gd name="T7" fmla="*/ 2 h 2"/>
                <a:gd name="T8" fmla="*/ 0 w 42"/>
                <a:gd name="T9" fmla="*/ 1 h 2"/>
                <a:gd name="T10" fmla="*/ 1 w 42"/>
                <a:gd name="T11" fmla="*/ 0 h 2"/>
                <a:gd name="T12" fmla="*/ 41 w 4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">
                  <a:moveTo>
                    <a:pt x="41" y="0"/>
                  </a:moveTo>
                  <a:cubicBezTo>
                    <a:pt x="42" y="0"/>
                    <a:pt x="42" y="0"/>
                    <a:pt x="42" y="1"/>
                  </a:cubicBezTo>
                  <a:cubicBezTo>
                    <a:pt x="42" y="1"/>
                    <a:pt x="42" y="2"/>
                    <a:pt x="4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376">
              <a:extLst>
                <a:ext uri="{FF2B5EF4-FFF2-40B4-BE49-F238E27FC236}">
                  <a16:creationId xmlns:a16="http://schemas.microsoft.com/office/drawing/2014/main" xmlns="" id="{8AEFA789-0FFC-4F2F-8C14-F4A80E323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9375" y="6464301"/>
              <a:ext cx="217487" cy="38100"/>
            </a:xfrm>
            <a:custGeom>
              <a:avLst/>
              <a:gdLst>
                <a:gd name="T0" fmla="*/ 1 w 39"/>
                <a:gd name="T1" fmla="*/ 7 h 7"/>
                <a:gd name="T2" fmla="*/ 0 w 39"/>
                <a:gd name="T3" fmla="*/ 6 h 7"/>
                <a:gd name="T4" fmla="*/ 1 w 39"/>
                <a:gd name="T5" fmla="*/ 5 h 7"/>
                <a:gd name="T6" fmla="*/ 37 w 39"/>
                <a:gd name="T7" fmla="*/ 5 h 7"/>
                <a:gd name="T8" fmla="*/ 38 w 39"/>
                <a:gd name="T9" fmla="*/ 0 h 7"/>
                <a:gd name="T10" fmla="*/ 39 w 39"/>
                <a:gd name="T11" fmla="*/ 0 h 7"/>
                <a:gd name="T12" fmla="*/ 39 w 39"/>
                <a:gd name="T13" fmla="*/ 1 h 7"/>
                <a:gd name="T14" fmla="*/ 38 w 39"/>
                <a:gd name="T15" fmla="*/ 6 h 7"/>
                <a:gd name="T16" fmla="*/ 38 w 39"/>
                <a:gd name="T17" fmla="*/ 7 h 7"/>
                <a:gd name="T18" fmla="*/ 1 w 39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7">
                  <a:moveTo>
                    <a:pt x="1" y="7"/>
                  </a:move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9" y="0"/>
                  </a:cubicBezTo>
                  <a:cubicBezTo>
                    <a:pt x="39" y="0"/>
                    <a:pt x="39" y="0"/>
                    <a:pt x="39" y="1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lnTo>
                    <a:pt x="1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377">
              <a:extLst>
                <a:ext uri="{FF2B5EF4-FFF2-40B4-BE49-F238E27FC236}">
                  <a16:creationId xmlns:a16="http://schemas.microsoft.com/office/drawing/2014/main" xmlns="" id="{B4B22041-4794-48CC-9013-2CA0D59BF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6335713"/>
              <a:ext cx="49212" cy="11113"/>
            </a:xfrm>
            <a:custGeom>
              <a:avLst/>
              <a:gdLst>
                <a:gd name="T0" fmla="*/ 8 w 9"/>
                <a:gd name="T1" fmla="*/ 0 h 2"/>
                <a:gd name="T2" fmla="*/ 9 w 9"/>
                <a:gd name="T3" fmla="*/ 1 h 2"/>
                <a:gd name="T4" fmla="*/ 8 w 9"/>
                <a:gd name="T5" fmla="*/ 2 h 2"/>
                <a:gd name="T6" fmla="*/ 1 w 9"/>
                <a:gd name="T7" fmla="*/ 2 h 2"/>
                <a:gd name="T8" fmla="*/ 0 w 9"/>
                <a:gd name="T9" fmla="*/ 1 h 2"/>
                <a:gd name="T10" fmla="*/ 1 w 9"/>
                <a:gd name="T11" fmla="*/ 0 h 2"/>
                <a:gd name="T12" fmla="*/ 8 w 9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8" y="0"/>
                  </a:moveTo>
                  <a:cubicBezTo>
                    <a:pt x="8" y="0"/>
                    <a:pt x="9" y="1"/>
                    <a:pt x="9" y="1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378">
              <a:extLst>
                <a:ext uri="{FF2B5EF4-FFF2-40B4-BE49-F238E27FC236}">
                  <a16:creationId xmlns:a16="http://schemas.microsoft.com/office/drawing/2014/main" xmlns="" id="{7D1ADC76-BF8B-44BC-AF16-2FF1A5100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2700" y="6335713"/>
              <a:ext cx="77787" cy="166688"/>
            </a:xfrm>
            <a:custGeom>
              <a:avLst/>
              <a:gdLst>
                <a:gd name="T0" fmla="*/ 14 w 14"/>
                <a:gd name="T1" fmla="*/ 28 h 30"/>
                <a:gd name="T2" fmla="*/ 13 w 14"/>
                <a:gd name="T3" fmla="*/ 30 h 30"/>
                <a:gd name="T4" fmla="*/ 12 w 14"/>
                <a:gd name="T5" fmla="*/ 29 h 30"/>
                <a:gd name="T6" fmla="*/ 0 w 14"/>
                <a:gd name="T7" fmla="*/ 2 h 30"/>
                <a:gd name="T8" fmla="*/ 1 w 14"/>
                <a:gd name="T9" fmla="*/ 0 h 30"/>
                <a:gd name="T10" fmla="*/ 2 w 14"/>
                <a:gd name="T11" fmla="*/ 1 h 30"/>
                <a:gd name="T12" fmla="*/ 14 w 14"/>
                <a:gd name="T13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0">
                  <a:moveTo>
                    <a:pt x="14" y="28"/>
                  </a:moveTo>
                  <a:cubicBezTo>
                    <a:pt x="14" y="29"/>
                    <a:pt x="14" y="29"/>
                    <a:pt x="13" y="30"/>
                  </a:cubicBezTo>
                  <a:cubicBezTo>
                    <a:pt x="13" y="30"/>
                    <a:pt x="12" y="29"/>
                    <a:pt x="12" y="2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lnTo>
                    <a:pt x="14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379">
              <a:extLst>
                <a:ext uri="{FF2B5EF4-FFF2-40B4-BE49-F238E27FC236}">
                  <a16:creationId xmlns:a16="http://schemas.microsoft.com/office/drawing/2014/main" xmlns="" id="{5DAEFA58-3B1B-4386-969B-64F098823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5725" y="6435726"/>
              <a:ext cx="211137" cy="39688"/>
            </a:xfrm>
            <a:custGeom>
              <a:avLst/>
              <a:gdLst>
                <a:gd name="T0" fmla="*/ 37 w 38"/>
                <a:gd name="T1" fmla="*/ 5 h 7"/>
                <a:gd name="T2" fmla="*/ 38 w 38"/>
                <a:gd name="T3" fmla="*/ 6 h 7"/>
                <a:gd name="T4" fmla="*/ 37 w 38"/>
                <a:gd name="T5" fmla="*/ 7 h 7"/>
                <a:gd name="T6" fmla="*/ 3 w 38"/>
                <a:gd name="T7" fmla="*/ 7 h 7"/>
                <a:gd name="T8" fmla="*/ 2 w 38"/>
                <a:gd name="T9" fmla="*/ 6 h 7"/>
                <a:gd name="T10" fmla="*/ 2 w 38"/>
                <a:gd name="T11" fmla="*/ 6 h 7"/>
                <a:gd name="T12" fmla="*/ 0 w 38"/>
                <a:gd name="T13" fmla="*/ 1 h 7"/>
                <a:gd name="T14" fmla="*/ 1 w 38"/>
                <a:gd name="T15" fmla="*/ 0 h 7"/>
                <a:gd name="T16" fmla="*/ 2 w 38"/>
                <a:gd name="T17" fmla="*/ 0 h 7"/>
                <a:gd name="T18" fmla="*/ 4 w 38"/>
                <a:gd name="T19" fmla="*/ 5 h 7"/>
                <a:gd name="T20" fmla="*/ 37 w 38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7">
                  <a:moveTo>
                    <a:pt x="37" y="5"/>
                  </a:moveTo>
                  <a:cubicBezTo>
                    <a:pt x="38" y="5"/>
                    <a:pt x="38" y="5"/>
                    <a:pt x="38" y="6"/>
                  </a:cubicBezTo>
                  <a:cubicBezTo>
                    <a:pt x="38" y="6"/>
                    <a:pt x="38" y="7"/>
                    <a:pt x="37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4" y="5"/>
                    <a:pt x="4" y="5"/>
                    <a:pt x="4" y="5"/>
                  </a:cubicBez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380">
              <a:extLst>
                <a:ext uri="{FF2B5EF4-FFF2-40B4-BE49-F238E27FC236}">
                  <a16:creationId xmlns:a16="http://schemas.microsoft.com/office/drawing/2014/main" xmlns="" id="{0EC0D740-00EA-4FF0-8BD4-7EABD57A7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6335713"/>
              <a:ext cx="22225" cy="38100"/>
            </a:xfrm>
            <a:custGeom>
              <a:avLst/>
              <a:gdLst>
                <a:gd name="T0" fmla="*/ 4 w 4"/>
                <a:gd name="T1" fmla="*/ 6 h 7"/>
                <a:gd name="T2" fmla="*/ 3 w 4"/>
                <a:gd name="T3" fmla="*/ 7 h 7"/>
                <a:gd name="T4" fmla="*/ 2 w 4"/>
                <a:gd name="T5" fmla="*/ 7 h 7"/>
                <a:gd name="T6" fmla="*/ 0 w 4"/>
                <a:gd name="T7" fmla="*/ 2 h 7"/>
                <a:gd name="T8" fmla="*/ 0 w 4"/>
                <a:gd name="T9" fmla="*/ 0 h 7"/>
                <a:gd name="T10" fmla="*/ 2 w 4"/>
                <a:gd name="T11" fmla="*/ 1 h 7"/>
                <a:gd name="T12" fmla="*/ 4 w 4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4" y="6"/>
                  </a:moveTo>
                  <a:cubicBezTo>
                    <a:pt x="4" y="6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381">
              <a:extLst>
                <a:ext uri="{FF2B5EF4-FFF2-40B4-BE49-F238E27FC236}">
                  <a16:creationId xmlns:a16="http://schemas.microsoft.com/office/drawing/2014/main" xmlns="" id="{BBBEEC94-9B4C-42F1-B362-22787458C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3500" y="6380163"/>
              <a:ext cx="249237" cy="39688"/>
            </a:xfrm>
            <a:custGeom>
              <a:avLst/>
              <a:gdLst>
                <a:gd name="T0" fmla="*/ 4 w 45"/>
                <a:gd name="T1" fmla="*/ 5 h 7"/>
                <a:gd name="T2" fmla="*/ 3 w 45"/>
                <a:gd name="T3" fmla="*/ 7 h 7"/>
                <a:gd name="T4" fmla="*/ 2 w 45"/>
                <a:gd name="T5" fmla="*/ 6 h 7"/>
                <a:gd name="T6" fmla="*/ 0 w 45"/>
                <a:gd name="T7" fmla="*/ 1 h 7"/>
                <a:gd name="T8" fmla="*/ 0 w 45"/>
                <a:gd name="T9" fmla="*/ 0 h 7"/>
                <a:gd name="T10" fmla="*/ 1 w 45"/>
                <a:gd name="T11" fmla="*/ 0 h 7"/>
                <a:gd name="T12" fmla="*/ 1 w 45"/>
                <a:gd name="T13" fmla="*/ 0 h 7"/>
                <a:gd name="T14" fmla="*/ 44 w 45"/>
                <a:gd name="T15" fmla="*/ 0 h 7"/>
                <a:gd name="T16" fmla="*/ 45 w 45"/>
                <a:gd name="T17" fmla="*/ 1 h 7"/>
                <a:gd name="T18" fmla="*/ 44 w 45"/>
                <a:gd name="T19" fmla="*/ 2 h 7"/>
                <a:gd name="T20" fmla="*/ 2 w 45"/>
                <a:gd name="T21" fmla="*/ 2 h 7"/>
                <a:gd name="T22" fmla="*/ 4 w 45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7">
                  <a:moveTo>
                    <a:pt x="4" y="5"/>
                  </a:move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5" y="1"/>
                  </a:cubicBezTo>
                  <a:cubicBezTo>
                    <a:pt x="45" y="1"/>
                    <a:pt x="45" y="2"/>
                    <a:pt x="44" y="2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382">
              <a:extLst>
                <a:ext uri="{FF2B5EF4-FFF2-40B4-BE49-F238E27FC236}">
                  <a16:creationId xmlns:a16="http://schemas.microsoft.com/office/drawing/2014/main" xmlns="" id="{14EFC3EE-641B-46D9-8965-28B091407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712" y="6362701"/>
              <a:ext cx="22225" cy="11113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1 h 2"/>
                <a:gd name="T4" fmla="*/ 3 w 4"/>
                <a:gd name="T5" fmla="*/ 2 h 2"/>
                <a:gd name="T6" fmla="*/ 1 w 4"/>
                <a:gd name="T7" fmla="*/ 2 h 2"/>
                <a:gd name="T8" fmla="*/ 0 w 4"/>
                <a:gd name="T9" fmla="*/ 1 h 2"/>
                <a:gd name="T10" fmla="*/ 1 w 4"/>
                <a:gd name="T11" fmla="*/ 0 h 2"/>
                <a:gd name="T12" fmla="*/ 3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4" y="0"/>
                    <a:pt x="4" y="1"/>
                    <a:pt x="4" y="1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383">
              <a:extLst>
                <a:ext uri="{FF2B5EF4-FFF2-40B4-BE49-F238E27FC236}">
                  <a16:creationId xmlns:a16="http://schemas.microsoft.com/office/drawing/2014/main" xmlns="" id="{0BF3EBA9-E4F8-48AA-8003-8ACE975A07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6037" y="6546851"/>
              <a:ext cx="55562" cy="50800"/>
            </a:xfrm>
            <a:custGeom>
              <a:avLst/>
              <a:gdLst>
                <a:gd name="T0" fmla="*/ 5 w 10"/>
                <a:gd name="T1" fmla="*/ 0 h 9"/>
                <a:gd name="T2" fmla="*/ 8 w 10"/>
                <a:gd name="T3" fmla="*/ 1 h 9"/>
                <a:gd name="T4" fmla="*/ 10 w 10"/>
                <a:gd name="T5" fmla="*/ 4 h 9"/>
                <a:gd name="T6" fmla="*/ 8 w 10"/>
                <a:gd name="T7" fmla="*/ 8 h 9"/>
                <a:gd name="T8" fmla="*/ 5 w 10"/>
                <a:gd name="T9" fmla="*/ 9 h 9"/>
                <a:gd name="T10" fmla="*/ 2 w 10"/>
                <a:gd name="T11" fmla="*/ 8 h 9"/>
                <a:gd name="T12" fmla="*/ 0 w 10"/>
                <a:gd name="T13" fmla="*/ 4 h 9"/>
                <a:gd name="T14" fmla="*/ 2 w 10"/>
                <a:gd name="T15" fmla="*/ 1 h 9"/>
                <a:gd name="T16" fmla="*/ 5 w 10"/>
                <a:gd name="T17" fmla="*/ 0 h 9"/>
                <a:gd name="T18" fmla="*/ 7 w 10"/>
                <a:gd name="T19" fmla="*/ 2 h 9"/>
                <a:gd name="T20" fmla="*/ 5 w 10"/>
                <a:gd name="T21" fmla="*/ 2 h 9"/>
                <a:gd name="T22" fmla="*/ 3 w 10"/>
                <a:gd name="T23" fmla="*/ 2 h 9"/>
                <a:gd name="T24" fmla="*/ 2 w 10"/>
                <a:gd name="T25" fmla="*/ 4 h 9"/>
                <a:gd name="T26" fmla="*/ 3 w 10"/>
                <a:gd name="T27" fmla="*/ 6 h 9"/>
                <a:gd name="T28" fmla="*/ 5 w 10"/>
                <a:gd name="T29" fmla="*/ 7 h 9"/>
                <a:gd name="T30" fmla="*/ 7 w 10"/>
                <a:gd name="T31" fmla="*/ 6 h 9"/>
                <a:gd name="T32" fmla="*/ 8 w 10"/>
                <a:gd name="T33" fmla="*/ 4 h 9"/>
                <a:gd name="T34" fmla="*/ 7 w 10"/>
                <a:gd name="T3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6" y="0"/>
                    <a:pt x="8" y="0"/>
                    <a:pt x="8" y="1"/>
                  </a:cubicBezTo>
                  <a:cubicBezTo>
                    <a:pt x="9" y="2"/>
                    <a:pt x="10" y="3"/>
                    <a:pt x="10" y="4"/>
                  </a:cubicBezTo>
                  <a:cubicBezTo>
                    <a:pt x="10" y="6"/>
                    <a:pt x="9" y="7"/>
                    <a:pt x="8" y="8"/>
                  </a:cubicBezTo>
                  <a:cubicBezTo>
                    <a:pt x="8" y="8"/>
                    <a:pt x="6" y="9"/>
                    <a:pt x="5" y="9"/>
                  </a:cubicBezTo>
                  <a:cubicBezTo>
                    <a:pt x="4" y="9"/>
                    <a:pt x="3" y="8"/>
                    <a:pt x="2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0"/>
                    <a:pt x="5" y="0"/>
                  </a:cubicBezTo>
                  <a:close/>
                  <a:moveTo>
                    <a:pt x="7" y="2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6" y="7"/>
                    <a:pt x="7" y="7"/>
                    <a:pt x="7" y="6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3"/>
                    <a:pt x="8" y="3"/>
                    <a:pt x="7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xmlns="" id="{E4AAA340-1012-486E-B387-D34383FC2366}"/>
              </a:ext>
            </a:extLst>
          </p:cNvPr>
          <p:cNvGrpSpPr/>
          <p:nvPr/>
        </p:nvGrpSpPr>
        <p:grpSpPr>
          <a:xfrm>
            <a:off x="9536113" y="3001963"/>
            <a:ext cx="266700" cy="344488"/>
            <a:chOff x="8299450" y="125413"/>
            <a:chExt cx="266700" cy="344488"/>
          </a:xfrm>
          <a:solidFill>
            <a:schemeClr val="tx1"/>
          </a:solidFill>
        </p:grpSpPr>
        <p:sp>
          <p:nvSpPr>
            <p:cNvPr id="400" name="Freeform 384">
              <a:extLst>
                <a:ext uri="{FF2B5EF4-FFF2-40B4-BE49-F238E27FC236}">
                  <a16:creationId xmlns:a16="http://schemas.microsoft.com/office/drawing/2014/main" xmlns="" id="{C4EADB47-1ACC-4D29-9053-45DC3F8D9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9450" y="125413"/>
              <a:ext cx="266700" cy="344488"/>
            </a:xfrm>
            <a:custGeom>
              <a:avLst/>
              <a:gdLst>
                <a:gd name="T0" fmla="*/ 45 w 48"/>
                <a:gd name="T1" fmla="*/ 57 h 62"/>
                <a:gd name="T2" fmla="*/ 44 w 48"/>
                <a:gd name="T3" fmla="*/ 58 h 62"/>
                <a:gd name="T4" fmla="*/ 43 w 48"/>
                <a:gd name="T5" fmla="*/ 57 h 62"/>
                <a:gd name="T6" fmla="*/ 43 w 48"/>
                <a:gd name="T7" fmla="*/ 2 h 62"/>
                <a:gd name="T8" fmla="*/ 2 w 48"/>
                <a:gd name="T9" fmla="*/ 2 h 62"/>
                <a:gd name="T10" fmla="*/ 2 w 48"/>
                <a:gd name="T11" fmla="*/ 60 h 62"/>
                <a:gd name="T12" fmla="*/ 47 w 48"/>
                <a:gd name="T13" fmla="*/ 60 h 62"/>
                <a:gd name="T14" fmla="*/ 47 w 48"/>
                <a:gd name="T15" fmla="*/ 40 h 62"/>
                <a:gd name="T16" fmla="*/ 48 w 48"/>
                <a:gd name="T17" fmla="*/ 39 h 62"/>
                <a:gd name="T18" fmla="*/ 48 w 48"/>
                <a:gd name="T19" fmla="*/ 40 h 62"/>
                <a:gd name="T20" fmla="*/ 48 w 48"/>
                <a:gd name="T21" fmla="*/ 61 h 62"/>
                <a:gd name="T22" fmla="*/ 48 w 48"/>
                <a:gd name="T23" fmla="*/ 61 h 62"/>
                <a:gd name="T24" fmla="*/ 48 w 48"/>
                <a:gd name="T25" fmla="*/ 62 h 62"/>
                <a:gd name="T26" fmla="*/ 1 w 48"/>
                <a:gd name="T27" fmla="*/ 62 h 62"/>
                <a:gd name="T28" fmla="*/ 1 w 48"/>
                <a:gd name="T29" fmla="*/ 62 h 62"/>
                <a:gd name="T30" fmla="*/ 1 w 48"/>
                <a:gd name="T31" fmla="*/ 61 h 62"/>
                <a:gd name="T32" fmla="*/ 0 w 48"/>
                <a:gd name="T33" fmla="*/ 1 h 62"/>
                <a:gd name="T34" fmla="*/ 0 w 48"/>
                <a:gd name="T35" fmla="*/ 1 h 62"/>
                <a:gd name="T36" fmla="*/ 1 w 48"/>
                <a:gd name="T37" fmla="*/ 0 h 62"/>
                <a:gd name="T38" fmla="*/ 44 w 48"/>
                <a:gd name="T39" fmla="*/ 0 h 62"/>
                <a:gd name="T40" fmla="*/ 44 w 48"/>
                <a:gd name="T41" fmla="*/ 0 h 62"/>
                <a:gd name="T42" fmla="*/ 45 w 48"/>
                <a:gd name="T43" fmla="*/ 1 h 62"/>
                <a:gd name="T44" fmla="*/ 45 w 48"/>
                <a:gd name="T45" fmla="*/ 5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62">
                  <a:moveTo>
                    <a:pt x="45" y="57"/>
                  </a:moveTo>
                  <a:cubicBezTo>
                    <a:pt x="45" y="58"/>
                    <a:pt x="44" y="58"/>
                    <a:pt x="44" y="58"/>
                  </a:cubicBezTo>
                  <a:cubicBezTo>
                    <a:pt x="43" y="58"/>
                    <a:pt x="43" y="58"/>
                    <a:pt x="43" y="57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9"/>
                    <a:pt x="47" y="39"/>
                    <a:pt x="48" y="39"/>
                  </a:cubicBezTo>
                  <a:cubicBezTo>
                    <a:pt x="48" y="39"/>
                    <a:pt x="48" y="39"/>
                    <a:pt x="48" y="40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2"/>
                    <a:pt x="48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1"/>
                    <a:pt x="1" y="6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5" y="1"/>
                    <a:pt x="45" y="1"/>
                  </a:cubicBezTo>
                  <a:lnTo>
                    <a:pt x="45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385">
              <a:extLst>
                <a:ext uri="{FF2B5EF4-FFF2-40B4-BE49-F238E27FC236}">
                  <a16:creationId xmlns:a16="http://schemas.microsoft.com/office/drawing/2014/main" xmlns="" id="{7185C8B8-B17B-40C9-B75F-3BC1E878D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269876"/>
              <a:ext cx="44450" cy="38100"/>
            </a:xfrm>
            <a:custGeom>
              <a:avLst/>
              <a:gdLst>
                <a:gd name="T0" fmla="*/ 1 w 8"/>
                <a:gd name="T1" fmla="*/ 7 h 7"/>
                <a:gd name="T2" fmla="*/ 0 w 8"/>
                <a:gd name="T3" fmla="*/ 6 h 7"/>
                <a:gd name="T4" fmla="*/ 1 w 8"/>
                <a:gd name="T5" fmla="*/ 5 h 7"/>
                <a:gd name="T6" fmla="*/ 5 w 8"/>
                <a:gd name="T7" fmla="*/ 4 h 7"/>
                <a:gd name="T8" fmla="*/ 6 w 8"/>
                <a:gd name="T9" fmla="*/ 3 h 7"/>
                <a:gd name="T10" fmla="*/ 6 w 8"/>
                <a:gd name="T11" fmla="*/ 3 h 7"/>
                <a:gd name="T12" fmla="*/ 4 w 8"/>
                <a:gd name="T13" fmla="*/ 2 h 7"/>
                <a:gd name="T14" fmla="*/ 4 w 8"/>
                <a:gd name="T15" fmla="*/ 0 h 7"/>
                <a:gd name="T16" fmla="*/ 5 w 8"/>
                <a:gd name="T17" fmla="*/ 0 h 7"/>
                <a:gd name="T18" fmla="*/ 7 w 8"/>
                <a:gd name="T19" fmla="*/ 2 h 7"/>
                <a:gd name="T20" fmla="*/ 7 w 8"/>
                <a:gd name="T21" fmla="*/ 4 h 7"/>
                <a:gd name="T22" fmla="*/ 6 w 8"/>
                <a:gd name="T23" fmla="*/ 5 h 7"/>
                <a:gd name="T24" fmla="*/ 1 w 8"/>
                <a:gd name="T2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7">
                  <a:moveTo>
                    <a:pt x="1" y="7"/>
                  </a:move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3" y="5"/>
                    <a:pt x="4" y="4"/>
                    <a:pt x="5" y="4"/>
                  </a:cubicBezTo>
                  <a:cubicBezTo>
                    <a:pt x="5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3"/>
                    <a:pt x="8" y="3"/>
                    <a:pt x="7" y="4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5" y="6"/>
                    <a:pt x="3" y="7"/>
                    <a:pt x="1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386">
              <a:extLst>
                <a:ext uri="{FF2B5EF4-FFF2-40B4-BE49-F238E27FC236}">
                  <a16:creationId xmlns:a16="http://schemas.microsoft.com/office/drawing/2014/main" xmlns="" id="{B2E48691-E904-4DE1-A5A9-784F75C87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7" y="263526"/>
              <a:ext cx="171450" cy="61913"/>
            </a:xfrm>
            <a:custGeom>
              <a:avLst/>
              <a:gdLst>
                <a:gd name="T0" fmla="*/ 30 w 31"/>
                <a:gd name="T1" fmla="*/ 1 h 11"/>
                <a:gd name="T2" fmla="*/ 31 w 31"/>
                <a:gd name="T3" fmla="*/ 2 h 11"/>
                <a:gd name="T4" fmla="*/ 29 w 31"/>
                <a:gd name="T5" fmla="*/ 3 h 11"/>
                <a:gd name="T6" fmla="*/ 15 w 31"/>
                <a:gd name="T7" fmla="*/ 4 h 11"/>
                <a:gd name="T8" fmla="*/ 2 w 31"/>
                <a:gd name="T9" fmla="*/ 11 h 11"/>
                <a:gd name="T10" fmla="*/ 0 w 31"/>
                <a:gd name="T11" fmla="*/ 11 h 11"/>
                <a:gd name="T12" fmla="*/ 0 w 31"/>
                <a:gd name="T13" fmla="*/ 10 h 11"/>
                <a:gd name="T14" fmla="*/ 15 w 31"/>
                <a:gd name="T15" fmla="*/ 2 h 11"/>
                <a:gd name="T16" fmla="*/ 30 w 31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1">
                  <a:moveTo>
                    <a:pt x="30" y="1"/>
                  </a:moveTo>
                  <a:cubicBezTo>
                    <a:pt x="31" y="1"/>
                    <a:pt x="31" y="2"/>
                    <a:pt x="31" y="2"/>
                  </a:cubicBezTo>
                  <a:cubicBezTo>
                    <a:pt x="30" y="3"/>
                    <a:pt x="30" y="3"/>
                    <a:pt x="29" y="3"/>
                  </a:cubicBezTo>
                  <a:cubicBezTo>
                    <a:pt x="26" y="2"/>
                    <a:pt x="21" y="2"/>
                    <a:pt x="15" y="4"/>
                  </a:cubicBezTo>
                  <a:cubicBezTo>
                    <a:pt x="10" y="6"/>
                    <a:pt x="4" y="8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3" y="7"/>
                    <a:pt x="9" y="4"/>
                    <a:pt x="15" y="2"/>
                  </a:cubicBezTo>
                  <a:cubicBezTo>
                    <a:pt x="21" y="0"/>
                    <a:pt x="27" y="0"/>
                    <a:pt x="3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387">
              <a:extLst>
                <a:ext uri="{FF2B5EF4-FFF2-40B4-BE49-F238E27FC236}">
                  <a16:creationId xmlns:a16="http://schemas.microsoft.com/office/drawing/2014/main" xmlns="" id="{3FC327A8-F4D9-4102-A2EA-EDD0AA11A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3587" y="169863"/>
              <a:ext cx="38100" cy="44450"/>
            </a:xfrm>
            <a:custGeom>
              <a:avLst/>
              <a:gdLst>
                <a:gd name="T0" fmla="*/ 2 w 7"/>
                <a:gd name="T1" fmla="*/ 7 h 8"/>
                <a:gd name="T2" fmla="*/ 1 w 7"/>
                <a:gd name="T3" fmla="*/ 8 h 8"/>
                <a:gd name="T4" fmla="*/ 0 w 7"/>
                <a:gd name="T5" fmla="*/ 7 h 8"/>
                <a:gd name="T6" fmla="*/ 1 w 7"/>
                <a:gd name="T7" fmla="*/ 1 h 8"/>
                <a:gd name="T8" fmla="*/ 3 w 7"/>
                <a:gd name="T9" fmla="*/ 0 h 8"/>
                <a:gd name="T10" fmla="*/ 4 w 7"/>
                <a:gd name="T11" fmla="*/ 0 h 8"/>
                <a:gd name="T12" fmla="*/ 7 w 7"/>
                <a:gd name="T13" fmla="*/ 2 h 8"/>
                <a:gd name="T14" fmla="*/ 6 w 7"/>
                <a:gd name="T15" fmla="*/ 4 h 8"/>
                <a:gd name="T16" fmla="*/ 5 w 7"/>
                <a:gd name="T17" fmla="*/ 3 h 8"/>
                <a:gd name="T18" fmla="*/ 4 w 7"/>
                <a:gd name="T19" fmla="*/ 2 h 8"/>
                <a:gd name="T20" fmla="*/ 3 w 7"/>
                <a:gd name="T21" fmla="*/ 2 h 8"/>
                <a:gd name="T22" fmla="*/ 3 w 7"/>
                <a:gd name="T23" fmla="*/ 2 h 8"/>
                <a:gd name="T24" fmla="*/ 2 w 7"/>
                <a:gd name="T2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8">
                  <a:moveTo>
                    <a:pt x="2" y="7"/>
                  </a:moveTo>
                  <a:cubicBezTo>
                    <a:pt x="2" y="7"/>
                    <a:pt x="2" y="8"/>
                    <a:pt x="1" y="8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7" y="3"/>
                    <a:pt x="7" y="3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5"/>
                    <a:pt x="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388">
              <a:extLst>
                <a:ext uri="{FF2B5EF4-FFF2-40B4-BE49-F238E27FC236}">
                  <a16:creationId xmlns:a16="http://schemas.microsoft.com/office/drawing/2014/main" xmlns="" id="{30C1F893-0567-4978-9999-E37B969E9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3587" y="203201"/>
              <a:ext cx="104775" cy="104775"/>
            </a:xfrm>
            <a:custGeom>
              <a:avLst/>
              <a:gdLst>
                <a:gd name="T0" fmla="*/ 18 w 19"/>
                <a:gd name="T1" fmla="*/ 17 h 19"/>
                <a:gd name="T2" fmla="*/ 19 w 19"/>
                <a:gd name="T3" fmla="*/ 18 h 19"/>
                <a:gd name="T4" fmla="*/ 18 w 19"/>
                <a:gd name="T5" fmla="*/ 19 h 19"/>
                <a:gd name="T6" fmla="*/ 6 w 19"/>
                <a:gd name="T7" fmla="*/ 13 h 19"/>
                <a:gd name="T8" fmla="*/ 0 w 19"/>
                <a:gd name="T9" fmla="*/ 1 h 19"/>
                <a:gd name="T10" fmla="*/ 1 w 19"/>
                <a:gd name="T11" fmla="*/ 0 h 19"/>
                <a:gd name="T12" fmla="*/ 2 w 19"/>
                <a:gd name="T13" fmla="*/ 1 h 19"/>
                <a:gd name="T14" fmla="*/ 7 w 19"/>
                <a:gd name="T15" fmla="*/ 11 h 19"/>
                <a:gd name="T16" fmla="*/ 18 w 19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8" y="17"/>
                  </a:move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8" y="19"/>
                    <a:pt x="18" y="19"/>
                  </a:cubicBezTo>
                  <a:cubicBezTo>
                    <a:pt x="14" y="18"/>
                    <a:pt x="9" y="16"/>
                    <a:pt x="6" y="13"/>
                  </a:cubicBezTo>
                  <a:cubicBezTo>
                    <a:pt x="3" y="9"/>
                    <a:pt x="0" y="5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4"/>
                    <a:pt x="4" y="8"/>
                    <a:pt x="7" y="11"/>
                  </a:cubicBezTo>
                  <a:cubicBezTo>
                    <a:pt x="10" y="14"/>
                    <a:pt x="14" y="16"/>
                    <a:pt x="18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389">
              <a:extLst>
                <a:ext uri="{FF2B5EF4-FFF2-40B4-BE49-F238E27FC236}">
                  <a16:creationId xmlns:a16="http://schemas.microsoft.com/office/drawing/2014/main" xmlns="" id="{919D18FF-A3D6-44F0-A657-E2A98E6A4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025" y="180976"/>
              <a:ext cx="100012" cy="177800"/>
            </a:xfrm>
            <a:custGeom>
              <a:avLst/>
              <a:gdLst>
                <a:gd name="T0" fmla="*/ 15 w 18"/>
                <a:gd name="T1" fmla="*/ 1 h 32"/>
                <a:gd name="T2" fmla="*/ 15 w 18"/>
                <a:gd name="T3" fmla="*/ 0 h 32"/>
                <a:gd name="T4" fmla="*/ 17 w 18"/>
                <a:gd name="T5" fmla="*/ 1 h 32"/>
                <a:gd name="T6" fmla="*/ 15 w 18"/>
                <a:gd name="T7" fmla="*/ 16 h 32"/>
                <a:gd name="T8" fmla="*/ 8 w 18"/>
                <a:gd name="T9" fmla="*/ 30 h 32"/>
                <a:gd name="T10" fmla="*/ 8 w 18"/>
                <a:gd name="T11" fmla="*/ 30 h 32"/>
                <a:gd name="T12" fmla="*/ 3 w 18"/>
                <a:gd name="T13" fmla="*/ 32 h 32"/>
                <a:gd name="T14" fmla="*/ 3 w 18"/>
                <a:gd name="T15" fmla="*/ 32 h 32"/>
                <a:gd name="T16" fmla="*/ 3 w 18"/>
                <a:gd name="T17" fmla="*/ 32 h 32"/>
                <a:gd name="T18" fmla="*/ 2 w 18"/>
                <a:gd name="T19" fmla="*/ 31 h 32"/>
                <a:gd name="T20" fmla="*/ 1 w 18"/>
                <a:gd name="T21" fmla="*/ 29 h 32"/>
                <a:gd name="T22" fmla="*/ 2 w 18"/>
                <a:gd name="T23" fmla="*/ 25 h 32"/>
                <a:gd name="T24" fmla="*/ 4 w 18"/>
                <a:gd name="T25" fmla="*/ 25 h 32"/>
                <a:gd name="T26" fmla="*/ 4 w 18"/>
                <a:gd name="T27" fmla="*/ 26 h 32"/>
                <a:gd name="T28" fmla="*/ 2 w 18"/>
                <a:gd name="T29" fmla="*/ 29 h 32"/>
                <a:gd name="T30" fmla="*/ 3 w 18"/>
                <a:gd name="T31" fmla="*/ 30 h 32"/>
                <a:gd name="T32" fmla="*/ 4 w 18"/>
                <a:gd name="T33" fmla="*/ 30 h 32"/>
                <a:gd name="T34" fmla="*/ 4 w 18"/>
                <a:gd name="T35" fmla="*/ 30 h 32"/>
                <a:gd name="T36" fmla="*/ 6 w 18"/>
                <a:gd name="T37" fmla="*/ 29 h 32"/>
                <a:gd name="T38" fmla="*/ 7 w 18"/>
                <a:gd name="T39" fmla="*/ 29 h 32"/>
                <a:gd name="T40" fmla="*/ 14 w 18"/>
                <a:gd name="T41" fmla="*/ 15 h 32"/>
                <a:gd name="T42" fmla="*/ 15 w 18"/>
                <a:gd name="T4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32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4"/>
                    <a:pt x="17" y="10"/>
                    <a:pt x="15" y="16"/>
                  </a:cubicBezTo>
                  <a:cubicBezTo>
                    <a:pt x="14" y="22"/>
                    <a:pt x="11" y="27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6" y="32"/>
                    <a:pt x="4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1"/>
                    <a:pt x="2" y="31"/>
                  </a:cubicBezTo>
                  <a:cubicBezTo>
                    <a:pt x="1" y="31"/>
                    <a:pt x="1" y="30"/>
                    <a:pt x="1" y="29"/>
                  </a:cubicBezTo>
                  <a:cubicBezTo>
                    <a:pt x="0" y="28"/>
                    <a:pt x="1" y="26"/>
                    <a:pt x="2" y="25"/>
                  </a:cubicBezTo>
                  <a:cubicBezTo>
                    <a:pt x="3" y="24"/>
                    <a:pt x="3" y="24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3" y="29"/>
                    <a:pt x="3" y="29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5" y="30"/>
                    <a:pt x="6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" y="26"/>
                    <a:pt x="12" y="21"/>
                    <a:pt x="14" y="15"/>
                  </a:cubicBezTo>
                  <a:cubicBezTo>
                    <a:pt x="15" y="10"/>
                    <a:pt x="16" y="4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xmlns="" id="{7FC7F4CF-C77F-449F-9719-7857C44B3A05}"/>
              </a:ext>
            </a:extLst>
          </p:cNvPr>
          <p:cNvGrpSpPr/>
          <p:nvPr/>
        </p:nvGrpSpPr>
        <p:grpSpPr>
          <a:xfrm>
            <a:off x="7639050" y="3654426"/>
            <a:ext cx="255587" cy="338138"/>
            <a:chOff x="7639050" y="3578226"/>
            <a:chExt cx="255587" cy="338138"/>
          </a:xfrm>
          <a:solidFill>
            <a:schemeClr val="tx1"/>
          </a:solidFill>
        </p:grpSpPr>
        <p:sp>
          <p:nvSpPr>
            <p:cNvPr id="407" name="Freeform 390">
              <a:extLst>
                <a:ext uri="{FF2B5EF4-FFF2-40B4-BE49-F238E27FC236}">
                  <a16:creationId xmlns:a16="http://schemas.microsoft.com/office/drawing/2014/main" xmlns="" id="{21803557-DB1F-42C8-80A1-CED277AF1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2712" y="3867151"/>
              <a:ext cx="73025" cy="11113"/>
            </a:xfrm>
            <a:custGeom>
              <a:avLst/>
              <a:gdLst>
                <a:gd name="T0" fmla="*/ 1 w 13"/>
                <a:gd name="T1" fmla="*/ 2 h 2"/>
                <a:gd name="T2" fmla="*/ 0 w 13"/>
                <a:gd name="T3" fmla="*/ 1 h 2"/>
                <a:gd name="T4" fmla="*/ 1 w 13"/>
                <a:gd name="T5" fmla="*/ 0 h 2"/>
                <a:gd name="T6" fmla="*/ 12 w 13"/>
                <a:gd name="T7" fmla="*/ 0 h 2"/>
                <a:gd name="T8" fmla="*/ 13 w 13"/>
                <a:gd name="T9" fmla="*/ 1 h 2"/>
                <a:gd name="T10" fmla="*/ 12 w 13"/>
                <a:gd name="T11" fmla="*/ 2 h 2"/>
                <a:gd name="T12" fmla="*/ 1 w 1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391">
              <a:extLst>
                <a:ext uri="{FF2B5EF4-FFF2-40B4-BE49-F238E27FC236}">
                  <a16:creationId xmlns:a16="http://schemas.microsoft.com/office/drawing/2014/main" xmlns="" id="{EE16B605-8566-4E88-9EA8-773576240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2" y="3883026"/>
              <a:ext cx="60325" cy="11113"/>
            </a:xfrm>
            <a:custGeom>
              <a:avLst/>
              <a:gdLst>
                <a:gd name="T0" fmla="*/ 1 w 11"/>
                <a:gd name="T1" fmla="*/ 2 h 2"/>
                <a:gd name="T2" fmla="*/ 0 w 11"/>
                <a:gd name="T3" fmla="*/ 1 h 2"/>
                <a:gd name="T4" fmla="*/ 1 w 11"/>
                <a:gd name="T5" fmla="*/ 0 h 2"/>
                <a:gd name="T6" fmla="*/ 10 w 11"/>
                <a:gd name="T7" fmla="*/ 0 h 2"/>
                <a:gd name="T8" fmla="*/ 11 w 11"/>
                <a:gd name="T9" fmla="*/ 1 h 2"/>
                <a:gd name="T10" fmla="*/ 10 w 11"/>
                <a:gd name="T11" fmla="*/ 2 h 2"/>
                <a:gd name="T12" fmla="*/ 1 w 1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392">
              <a:extLst>
                <a:ext uri="{FF2B5EF4-FFF2-40B4-BE49-F238E27FC236}">
                  <a16:creationId xmlns:a16="http://schemas.microsoft.com/office/drawing/2014/main" xmlns="" id="{D51C840B-057F-4DC2-840A-750768DB9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11576"/>
              <a:ext cx="33337" cy="115888"/>
            </a:xfrm>
            <a:custGeom>
              <a:avLst/>
              <a:gdLst>
                <a:gd name="T0" fmla="*/ 6 w 6"/>
                <a:gd name="T1" fmla="*/ 20 h 21"/>
                <a:gd name="T2" fmla="*/ 5 w 6"/>
                <a:gd name="T3" fmla="*/ 21 h 21"/>
                <a:gd name="T4" fmla="*/ 4 w 6"/>
                <a:gd name="T5" fmla="*/ 20 h 21"/>
                <a:gd name="T6" fmla="*/ 4 w 6"/>
                <a:gd name="T7" fmla="*/ 10 h 21"/>
                <a:gd name="T8" fmla="*/ 1 w 6"/>
                <a:gd name="T9" fmla="*/ 2 h 21"/>
                <a:gd name="T10" fmla="*/ 1 w 6"/>
                <a:gd name="T11" fmla="*/ 1 h 21"/>
                <a:gd name="T12" fmla="*/ 2 w 6"/>
                <a:gd name="T13" fmla="*/ 1 h 21"/>
                <a:gd name="T14" fmla="*/ 6 w 6"/>
                <a:gd name="T15" fmla="*/ 10 h 21"/>
                <a:gd name="T16" fmla="*/ 6 w 6"/>
                <a:gd name="T1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1">
                  <a:moveTo>
                    <a:pt x="6" y="20"/>
                  </a:moveTo>
                  <a:cubicBezTo>
                    <a:pt x="6" y="21"/>
                    <a:pt x="6" y="21"/>
                    <a:pt x="5" y="21"/>
                  </a:cubicBezTo>
                  <a:cubicBezTo>
                    <a:pt x="5" y="21"/>
                    <a:pt x="4" y="21"/>
                    <a:pt x="4" y="20"/>
                  </a:cubicBezTo>
                  <a:cubicBezTo>
                    <a:pt x="4" y="16"/>
                    <a:pt x="4" y="13"/>
                    <a:pt x="4" y="10"/>
                  </a:cubicBezTo>
                  <a:cubicBezTo>
                    <a:pt x="3" y="8"/>
                    <a:pt x="2" y="5"/>
                    <a:pt x="1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4" y="4"/>
                    <a:pt x="5" y="7"/>
                    <a:pt x="6" y="10"/>
                  </a:cubicBezTo>
                  <a:cubicBezTo>
                    <a:pt x="6" y="13"/>
                    <a:pt x="6" y="16"/>
                    <a:pt x="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393">
              <a:extLst>
                <a:ext uri="{FF2B5EF4-FFF2-40B4-BE49-F238E27FC236}">
                  <a16:creationId xmlns:a16="http://schemas.microsoft.com/office/drawing/2014/main" xmlns="" id="{F4716ECC-D1B4-45BB-8DB0-57E45ECF7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2400" y="3711576"/>
              <a:ext cx="33337" cy="115888"/>
            </a:xfrm>
            <a:custGeom>
              <a:avLst/>
              <a:gdLst>
                <a:gd name="T0" fmla="*/ 2 w 6"/>
                <a:gd name="T1" fmla="*/ 20 h 21"/>
                <a:gd name="T2" fmla="*/ 1 w 6"/>
                <a:gd name="T3" fmla="*/ 21 h 21"/>
                <a:gd name="T4" fmla="*/ 0 w 6"/>
                <a:gd name="T5" fmla="*/ 20 h 21"/>
                <a:gd name="T6" fmla="*/ 1 w 6"/>
                <a:gd name="T7" fmla="*/ 10 h 21"/>
                <a:gd name="T8" fmla="*/ 4 w 6"/>
                <a:gd name="T9" fmla="*/ 1 h 21"/>
                <a:gd name="T10" fmla="*/ 6 w 6"/>
                <a:gd name="T11" fmla="*/ 1 h 21"/>
                <a:gd name="T12" fmla="*/ 6 w 6"/>
                <a:gd name="T13" fmla="*/ 2 h 21"/>
                <a:gd name="T14" fmla="*/ 3 w 6"/>
                <a:gd name="T15" fmla="*/ 10 h 21"/>
                <a:gd name="T16" fmla="*/ 2 w 6"/>
                <a:gd name="T1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1">
                  <a:moveTo>
                    <a:pt x="2" y="20"/>
                  </a:moveTo>
                  <a:cubicBezTo>
                    <a:pt x="2" y="21"/>
                    <a:pt x="2" y="21"/>
                    <a:pt x="1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16"/>
                    <a:pt x="0" y="13"/>
                    <a:pt x="1" y="10"/>
                  </a:cubicBezTo>
                  <a:cubicBezTo>
                    <a:pt x="1" y="7"/>
                    <a:pt x="3" y="4"/>
                    <a:pt x="4" y="1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4" y="5"/>
                    <a:pt x="3" y="8"/>
                    <a:pt x="3" y="10"/>
                  </a:cubicBezTo>
                  <a:cubicBezTo>
                    <a:pt x="2" y="13"/>
                    <a:pt x="2" y="16"/>
                    <a:pt x="2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394">
              <a:extLst>
                <a:ext uri="{FF2B5EF4-FFF2-40B4-BE49-F238E27FC236}">
                  <a16:creationId xmlns:a16="http://schemas.microsoft.com/office/drawing/2014/main" xmlns="" id="{5C1908EC-BC61-4176-98A0-6D4C125BD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950" y="3711576"/>
              <a:ext cx="44450" cy="22225"/>
            </a:xfrm>
            <a:custGeom>
              <a:avLst/>
              <a:gdLst>
                <a:gd name="T0" fmla="*/ 1 w 8"/>
                <a:gd name="T1" fmla="*/ 2 h 4"/>
                <a:gd name="T2" fmla="*/ 0 w 8"/>
                <a:gd name="T3" fmla="*/ 1 h 4"/>
                <a:gd name="T4" fmla="*/ 2 w 8"/>
                <a:gd name="T5" fmla="*/ 0 h 4"/>
                <a:gd name="T6" fmla="*/ 3 w 8"/>
                <a:gd name="T7" fmla="*/ 1 h 4"/>
                <a:gd name="T8" fmla="*/ 3 w 8"/>
                <a:gd name="T9" fmla="*/ 1 h 4"/>
                <a:gd name="T10" fmla="*/ 5 w 8"/>
                <a:gd name="T11" fmla="*/ 2 h 4"/>
                <a:gd name="T12" fmla="*/ 7 w 8"/>
                <a:gd name="T13" fmla="*/ 1 h 4"/>
                <a:gd name="T14" fmla="*/ 8 w 8"/>
                <a:gd name="T15" fmla="*/ 1 h 4"/>
                <a:gd name="T16" fmla="*/ 8 w 8"/>
                <a:gd name="T17" fmla="*/ 2 h 4"/>
                <a:gd name="T18" fmla="*/ 7 w 8"/>
                <a:gd name="T19" fmla="*/ 3 h 4"/>
                <a:gd name="T20" fmla="*/ 3 w 8"/>
                <a:gd name="T21" fmla="*/ 3 h 4"/>
                <a:gd name="T22" fmla="*/ 3 w 8"/>
                <a:gd name="T23" fmla="*/ 3 h 4"/>
                <a:gd name="T24" fmla="*/ 1 w 8"/>
                <a:gd name="T2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395">
              <a:extLst>
                <a:ext uri="{FF2B5EF4-FFF2-40B4-BE49-F238E27FC236}">
                  <a16:creationId xmlns:a16="http://schemas.microsoft.com/office/drawing/2014/main" xmlns="" id="{712585F2-447B-4EDD-87A7-DA8DD8324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7" y="3578226"/>
              <a:ext cx="11112" cy="33338"/>
            </a:xfrm>
            <a:custGeom>
              <a:avLst/>
              <a:gdLst>
                <a:gd name="T0" fmla="*/ 2 w 2"/>
                <a:gd name="T1" fmla="*/ 5 h 6"/>
                <a:gd name="T2" fmla="*/ 1 w 2"/>
                <a:gd name="T3" fmla="*/ 6 h 6"/>
                <a:gd name="T4" fmla="*/ 0 w 2"/>
                <a:gd name="T5" fmla="*/ 5 h 6"/>
                <a:gd name="T6" fmla="*/ 0 w 2"/>
                <a:gd name="T7" fmla="*/ 1 h 6"/>
                <a:gd name="T8" fmla="*/ 1 w 2"/>
                <a:gd name="T9" fmla="*/ 0 h 6"/>
                <a:gd name="T10" fmla="*/ 2 w 2"/>
                <a:gd name="T11" fmla="*/ 1 h 6"/>
                <a:gd name="T12" fmla="*/ 2 w 2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2" y="5"/>
                  </a:moveTo>
                  <a:cubicBezTo>
                    <a:pt x="2" y="5"/>
                    <a:pt x="2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396">
              <a:extLst>
                <a:ext uri="{FF2B5EF4-FFF2-40B4-BE49-F238E27FC236}">
                  <a16:creationId xmlns:a16="http://schemas.microsoft.com/office/drawing/2014/main" xmlns="" id="{71054B73-6CBA-4FB6-8B7A-2F0F99357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287" y="3711576"/>
              <a:ext cx="44450" cy="22225"/>
            </a:xfrm>
            <a:custGeom>
              <a:avLst/>
              <a:gdLst>
                <a:gd name="T0" fmla="*/ 7 w 8"/>
                <a:gd name="T1" fmla="*/ 0 h 4"/>
                <a:gd name="T2" fmla="*/ 8 w 8"/>
                <a:gd name="T3" fmla="*/ 1 h 4"/>
                <a:gd name="T4" fmla="*/ 7 w 8"/>
                <a:gd name="T5" fmla="*/ 2 h 4"/>
                <a:gd name="T6" fmla="*/ 6 w 8"/>
                <a:gd name="T7" fmla="*/ 3 h 4"/>
                <a:gd name="T8" fmla="*/ 6 w 8"/>
                <a:gd name="T9" fmla="*/ 3 h 4"/>
                <a:gd name="T10" fmla="*/ 2 w 8"/>
                <a:gd name="T11" fmla="*/ 3 h 4"/>
                <a:gd name="T12" fmla="*/ 1 w 8"/>
                <a:gd name="T13" fmla="*/ 2 h 4"/>
                <a:gd name="T14" fmla="*/ 1 w 8"/>
                <a:gd name="T15" fmla="*/ 1 h 4"/>
                <a:gd name="T16" fmla="*/ 2 w 8"/>
                <a:gd name="T17" fmla="*/ 1 h 4"/>
                <a:gd name="T18" fmla="*/ 3 w 8"/>
                <a:gd name="T19" fmla="*/ 2 h 4"/>
                <a:gd name="T20" fmla="*/ 5 w 8"/>
                <a:gd name="T21" fmla="*/ 1 h 4"/>
                <a:gd name="T22" fmla="*/ 5 w 8"/>
                <a:gd name="T23" fmla="*/ 1 h 4"/>
                <a:gd name="T24" fmla="*/ 7 w 8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7" y="0"/>
                  </a:moveTo>
                  <a:cubicBezTo>
                    <a:pt x="7" y="0"/>
                    <a:pt x="8" y="1"/>
                    <a:pt x="8" y="1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3" y="4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397">
              <a:extLst>
                <a:ext uri="{FF2B5EF4-FFF2-40B4-BE49-F238E27FC236}">
                  <a16:creationId xmlns:a16="http://schemas.microsoft.com/office/drawing/2014/main" xmlns="" id="{587BEB65-C136-4A48-9125-F62F65E064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2387" y="3633788"/>
              <a:ext cx="188912" cy="215900"/>
            </a:xfrm>
            <a:custGeom>
              <a:avLst/>
              <a:gdLst>
                <a:gd name="T0" fmla="*/ 29 w 34"/>
                <a:gd name="T1" fmla="*/ 5 h 39"/>
                <a:gd name="T2" fmla="*/ 34 w 34"/>
                <a:gd name="T3" fmla="*/ 17 h 39"/>
                <a:gd name="T4" fmla="*/ 33 w 34"/>
                <a:gd name="T5" fmla="*/ 22 h 39"/>
                <a:gd name="T6" fmla="*/ 31 w 34"/>
                <a:gd name="T7" fmla="*/ 27 h 39"/>
                <a:gd name="T8" fmla="*/ 27 w 34"/>
                <a:gd name="T9" fmla="*/ 32 h 39"/>
                <a:gd name="T10" fmla="*/ 24 w 34"/>
                <a:gd name="T11" fmla="*/ 38 h 39"/>
                <a:gd name="T12" fmla="*/ 23 w 34"/>
                <a:gd name="T13" fmla="*/ 39 h 39"/>
                <a:gd name="T14" fmla="*/ 23 w 34"/>
                <a:gd name="T15" fmla="*/ 39 h 39"/>
                <a:gd name="T16" fmla="*/ 17 w 34"/>
                <a:gd name="T17" fmla="*/ 39 h 39"/>
                <a:gd name="T18" fmla="*/ 12 w 34"/>
                <a:gd name="T19" fmla="*/ 39 h 39"/>
                <a:gd name="T20" fmla="*/ 11 w 34"/>
                <a:gd name="T21" fmla="*/ 38 h 39"/>
                <a:gd name="T22" fmla="*/ 8 w 34"/>
                <a:gd name="T23" fmla="*/ 32 h 39"/>
                <a:gd name="T24" fmla="*/ 8 w 34"/>
                <a:gd name="T25" fmla="*/ 32 h 39"/>
                <a:gd name="T26" fmla="*/ 8 w 34"/>
                <a:gd name="T27" fmla="*/ 32 h 39"/>
                <a:gd name="T28" fmla="*/ 4 w 34"/>
                <a:gd name="T29" fmla="*/ 27 h 39"/>
                <a:gd name="T30" fmla="*/ 1 w 34"/>
                <a:gd name="T31" fmla="*/ 22 h 39"/>
                <a:gd name="T32" fmla="*/ 0 w 34"/>
                <a:gd name="T33" fmla="*/ 17 h 39"/>
                <a:gd name="T34" fmla="*/ 2 w 34"/>
                <a:gd name="T35" fmla="*/ 10 h 39"/>
                <a:gd name="T36" fmla="*/ 2 w 34"/>
                <a:gd name="T37" fmla="*/ 10 h 39"/>
                <a:gd name="T38" fmla="*/ 5 w 34"/>
                <a:gd name="T39" fmla="*/ 5 h 39"/>
                <a:gd name="T40" fmla="*/ 11 w 34"/>
                <a:gd name="T41" fmla="*/ 1 h 39"/>
                <a:gd name="T42" fmla="*/ 11 w 34"/>
                <a:gd name="T43" fmla="*/ 1 h 39"/>
                <a:gd name="T44" fmla="*/ 17 w 34"/>
                <a:gd name="T45" fmla="*/ 0 h 39"/>
                <a:gd name="T46" fmla="*/ 24 w 34"/>
                <a:gd name="T47" fmla="*/ 1 h 39"/>
                <a:gd name="T48" fmla="*/ 29 w 34"/>
                <a:gd name="T49" fmla="*/ 5 h 39"/>
                <a:gd name="T50" fmla="*/ 32 w 34"/>
                <a:gd name="T51" fmla="*/ 17 h 39"/>
                <a:gd name="T52" fmla="*/ 28 w 34"/>
                <a:gd name="T53" fmla="*/ 6 h 39"/>
                <a:gd name="T54" fmla="*/ 23 w 34"/>
                <a:gd name="T55" fmla="*/ 3 h 39"/>
                <a:gd name="T56" fmla="*/ 17 w 34"/>
                <a:gd name="T57" fmla="*/ 2 h 39"/>
                <a:gd name="T58" fmla="*/ 12 w 34"/>
                <a:gd name="T59" fmla="*/ 3 h 39"/>
                <a:gd name="T60" fmla="*/ 12 w 34"/>
                <a:gd name="T61" fmla="*/ 3 h 39"/>
                <a:gd name="T62" fmla="*/ 12 w 34"/>
                <a:gd name="T63" fmla="*/ 3 h 39"/>
                <a:gd name="T64" fmla="*/ 7 w 34"/>
                <a:gd name="T65" fmla="*/ 6 h 39"/>
                <a:gd name="T66" fmla="*/ 3 w 34"/>
                <a:gd name="T67" fmla="*/ 11 h 39"/>
                <a:gd name="T68" fmla="*/ 3 w 34"/>
                <a:gd name="T69" fmla="*/ 11 h 39"/>
                <a:gd name="T70" fmla="*/ 2 w 34"/>
                <a:gd name="T71" fmla="*/ 17 h 39"/>
                <a:gd name="T72" fmla="*/ 3 w 34"/>
                <a:gd name="T73" fmla="*/ 22 h 39"/>
                <a:gd name="T74" fmla="*/ 5 w 34"/>
                <a:gd name="T75" fmla="*/ 26 h 39"/>
                <a:gd name="T76" fmla="*/ 9 w 34"/>
                <a:gd name="T77" fmla="*/ 31 h 39"/>
                <a:gd name="T78" fmla="*/ 9 w 34"/>
                <a:gd name="T79" fmla="*/ 31 h 39"/>
                <a:gd name="T80" fmla="*/ 13 w 34"/>
                <a:gd name="T81" fmla="*/ 37 h 39"/>
                <a:gd name="T82" fmla="*/ 17 w 34"/>
                <a:gd name="T83" fmla="*/ 37 h 39"/>
                <a:gd name="T84" fmla="*/ 22 w 34"/>
                <a:gd name="T85" fmla="*/ 37 h 39"/>
                <a:gd name="T86" fmla="*/ 25 w 34"/>
                <a:gd name="T87" fmla="*/ 31 h 39"/>
                <a:gd name="T88" fmla="*/ 29 w 34"/>
                <a:gd name="T89" fmla="*/ 26 h 39"/>
                <a:gd name="T90" fmla="*/ 32 w 34"/>
                <a:gd name="T91" fmla="*/ 22 h 39"/>
                <a:gd name="T92" fmla="*/ 32 w 34"/>
                <a:gd name="T93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" h="39">
                  <a:moveTo>
                    <a:pt x="29" y="5"/>
                  </a:moveTo>
                  <a:cubicBezTo>
                    <a:pt x="32" y="8"/>
                    <a:pt x="34" y="12"/>
                    <a:pt x="34" y="17"/>
                  </a:cubicBezTo>
                  <a:cubicBezTo>
                    <a:pt x="34" y="19"/>
                    <a:pt x="34" y="20"/>
                    <a:pt x="33" y="22"/>
                  </a:cubicBezTo>
                  <a:cubicBezTo>
                    <a:pt x="33" y="24"/>
                    <a:pt x="32" y="25"/>
                    <a:pt x="31" y="27"/>
                  </a:cubicBezTo>
                  <a:cubicBezTo>
                    <a:pt x="29" y="29"/>
                    <a:pt x="28" y="31"/>
                    <a:pt x="27" y="32"/>
                  </a:cubicBezTo>
                  <a:cubicBezTo>
                    <a:pt x="25" y="34"/>
                    <a:pt x="24" y="35"/>
                    <a:pt x="24" y="38"/>
                  </a:cubicBezTo>
                  <a:cubicBezTo>
                    <a:pt x="24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1" y="39"/>
                    <a:pt x="11" y="39"/>
                    <a:pt x="11" y="38"/>
                  </a:cubicBezTo>
                  <a:cubicBezTo>
                    <a:pt x="11" y="35"/>
                    <a:pt x="10" y="34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1"/>
                    <a:pt x="5" y="29"/>
                    <a:pt x="4" y="27"/>
                  </a:cubicBezTo>
                  <a:cubicBezTo>
                    <a:pt x="3" y="25"/>
                    <a:pt x="2" y="24"/>
                    <a:pt x="1" y="22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5"/>
                    <a:pt x="1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4" y="6"/>
                    <a:pt x="5" y="5"/>
                  </a:cubicBezTo>
                  <a:cubicBezTo>
                    <a:pt x="7" y="3"/>
                    <a:pt x="9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15" y="0"/>
                    <a:pt x="17" y="0"/>
                  </a:cubicBezTo>
                  <a:cubicBezTo>
                    <a:pt x="20" y="0"/>
                    <a:pt x="22" y="0"/>
                    <a:pt x="24" y="1"/>
                  </a:cubicBezTo>
                  <a:cubicBezTo>
                    <a:pt x="26" y="2"/>
                    <a:pt x="28" y="3"/>
                    <a:pt x="29" y="5"/>
                  </a:cubicBezTo>
                  <a:close/>
                  <a:moveTo>
                    <a:pt x="32" y="17"/>
                  </a:moveTo>
                  <a:cubicBezTo>
                    <a:pt x="32" y="13"/>
                    <a:pt x="31" y="9"/>
                    <a:pt x="28" y="6"/>
                  </a:cubicBezTo>
                  <a:cubicBezTo>
                    <a:pt x="27" y="5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3" y="2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5" y="8"/>
                    <a:pt x="4" y="9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2" y="18"/>
                    <a:pt x="2" y="20"/>
                    <a:pt x="3" y="22"/>
                  </a:cubicBezTo>
                  <a:cubicBezTo>
                    <a:pt x="3" y="23"/>
                    <a:pt x="4" y="24"/>
                    <a:pt x="5" y="26"/>
                  </a:cubicBezTo>
                  <a:cubicBezTo>
                    <a:pt x="7" y="28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1" y="33"/>
                    <a:pt x="12" y="34"/>
                    <a:pt x="13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4"/>
                    <a:pt x="23" y="33"/>
                    <a:pt x="25" y="31"/>
                  </a:cubicBezTo>
                  <a:cubicBezTo>
                    <a:pt x="26" y="30"/>
                    <a:pt x="28" y="28"/>
                    <a:pt x="29" y="26"/>
                  </a:cubicBezTo>
                  <a:cubicBezTo>
                    <a:pt x="30" y="24"/>
                    <a:pt x="31" y="23"/>
                    <a:pt x="32" y="22"/>
                  </a:cubicBezTo>
                  <a:cubicBezTo>
                    <a:pt x="32" y="20"/>
                    <a:pt x="32" y="18"/>
                    <a:pt x="3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398">
              <a:extLst>
                <a:ext uri="{FF2B5EF4-FFF2-40B4-BE49-F238E27FC236}">
                  <a16:creationId xmlns:a16="http://schemas.microsoft.com/office/drawing/2014/main" xmlns="" id="{6EC2A11F-1DA5-436F-B343-56FCCF7F3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3905251"/>
              <a:ext cx="44450" cy="11113"/>
            </a:xfrm>
            <a:custGeom>
              <a:avLst/>
              <a:gdLst>
                <a:gd name="T0" fmla="*/ 1 w 8"/>
                <a:gd name="T1" fmla="*/ 2 h 2"/>
                <a:gd name="T2" fmla="*/ 0 w 8"/>
                <a:gd name="T3" fmla="*/ 1 h 2"/>
                <a:gd name="T4" fmla="*/ 1 w 8"/>
                <a:gd name="T5" fmla="*/ 0 h 2"/>
                <a:gd name="T6" fmla="*/ 7 w 8"/>
                <a:gd name="T7" fmla="*/ 0 h 2"/>
                <a:gd name="T8" fmla="*/ 8 w 8"/>
                <a:gd name="T9" fmla="*/ 1 h 2"/>
                <a:gd name="T10" fmla="*/ 7 w 8"/>
                <a:gd name="T11" fmla="*/ 2 h 2"/>
                <a:gd name="T12" fmla="*/ 1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2"/>
                    <a:pt x="8" y="2"/>
                    <a:pt x="7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99">
              <a:extLst>
                <a:ext uri="{FF2B5EF4-FFF2-40B4-BE49-F238E27FC236}">
                  <a16:creationId xmlns:a16="http://schemas.microsoft.com/office/drawing/2014/main" xmlns="" id="{073D3EAC-98B0-457B-B002-5FE120457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1612" y="3594101"/>
              <a:ext cx="22225" cy="33338"/>
            </a:xfrm>
            <a:custGeom>
              <a:avLst/>
              <a:gdLst>
                <a:gd name="T0" fmla="*/ 2 w 4"/>
                <a:gd name="T1" fmla="*/ 5 h 6"/>
                <a:gd name="T2" fmla="*/ 1 w 4"/>
                <a:gd name="T3" fmla="*/ 5 h 6"/>
                <a:gd name="T4" fmla="*/ 0 w 4"/>
                <a:gd name="T5" fmla="*/ 4 h 6"/>
                <a:gd name="T6" fmla="*/ 2 w 4"/>
                <a:gd name="T7" fmla="*/ 1 h 6"/>
                <a:gd name="T8" fmla="*/ 3 w 4"/>
                <a:gd name="T9" fmla="*/ 1 h 6"/>
                <a:gd name="T10" fmla="*/ 4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cubicBezTo>
                    <a:pt x="2" y="5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1"/>
                    <a:pt x="4" y="2"/>
                  </a:cubicBezTo>
                  <a:lnTo>
                    <a:pt x="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400">
              <a:extLst>
                <a:ext uri="{FF2B5EF4-FFF2-40B4-BE49-F238E27FC236}">
                  <a16:creationId xmlns:a16="http://schemas.microsoft.com/office/drawing/2014/main" xmlns="" id="{4BEC5C48-D2FE-4BC5-A8A7-05334A4C6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262" y="3594101"/>
              <a:ext cx="22225" cy="33338"/>
            </a:xfrm>
            <a:custGeom>
              <a:avLst/>
              <a:gdLst>
                <a:gd name="T0" fmla="*/ 4 w 4"/>
                <a:gd name="T1" fmla="*/ 4 h 6"/>
                <a:gd name="T2" fmla="*/ 4 w 4"/>
                <a:gd name="T3" fmla="*/ 5 h 6"/>
                <a:gd name="T4" fmla="*/ 3 w 4"/>
                <a:gd name="T5" fmla="*/ 5 h 6"/>
                <a:gd name="T6" fmla="*/ 1 w 4"/>
                <a:gd name="T7" fmla="*/ 2 h 6"/>
                <a:gd name="T8" fmla="*/ 1 w 4"/>
                <a:gd name="T9" fmla="*/ 1 h 6"/>
                <a:gd name="T10" fmla="*/ 2 w 4"/>
                <a:gd name="T11" fmla="*/ 1 h 6"/>
                <a:gd name="T12" fmla="*/ 4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4" y="4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401">
              <a:extLst>
                <a:ext uri="{FF2B5EF4-FFF2-40B4-BE49-F238E27FC236}">
                  <a16:creationId xmlns:a16="http://schemas.microsoft.com/office/drawing/2014/main" xmlns="" id="{489036FB-B1F2-4234-8ADE-806742DA6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9050" y="3649663"/>
              <a:ext cx="26987" cy="22225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3 h 4"/>
                <a:gd name="T4" fmla="*/ 4 w 5"/>
                <a:gd name="T5" fmla="*/ 3 h 4"/>
                <a:gd name="T6" fmla="*/ 1 w 5"/>
                <a:gd name="T7" fmla="*/ 1 h 4"/>
                <a:gd name="T8" fmla="*/ 0 w 5"/>
                <a:gd name="T9" fmla="*/ 0 h 4"/>
                <a:gd name="T10" fmla="*/ 2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lnTo>
                    <a:pt x="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402">
              <a:extLst>
                <a:ext uri="{FF2B5EF4-FFF2-40B4-BE49-F238E27FC236}">
                  <a16:creationId xmlns:a16="http://schemas.microsoft.com/office/drawing/2014/main" xmlns="" id="{E9C99884-A612-451E-845C-535483AE9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6062" y="3649663"/>
              <a:ext cx="28575" cy="22225"/>
            </a:xfrm>
            <a:custGeom>
              <a:avLst/>
              <a:gdLst>
                <a:gd name="T0" fmla="*/ 2 w 5"/>
                <a:gd name="T1" fmla="*/ 3 h 4"/>
                <a:gd name="T2" fmla="*/ 0 w 5"/>
                <a:gd name="T3" fmla="*/ 3 h 4"/>
                <a:gd name="T4" fmla="*/ 1 w 5"/>
                <a:gd name="T5" fmla="*/ 2 h 4"/>
                <a:gd name="T6" fmla="*/ 4 w 5"/>
                <a:gd name="T7" fmla="*/ 0 h 4"/>
                <a:gd name="T8" fmla="*/ 5 w 5"/>
                <a:gd name="T9" fmla="*/ 0 h 4"/>
                <a:gd name="T10" fmla="*/ 5 w 5"/>
                <a:gd name="T11" fmla="*/ 1 h 4"/>
                <a:gd name="T12" fmla="*/ 2 w 5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2" y="3"/>
                  </a:moveTo>
                  <a:cubicBezTo>
                    <a:pt x="1" y="4"/>
                    <a:pt x="1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403">
              <a:extLst>
                <a:ext uri="{FF2B5EF4-FFF2-40B4-BE49-F238E27FC236}">
                  <a16:creationId xmlns:a16="http://schemas.microsoft.com/office/drawing/2014/main" xmlns="" id="{2C4CCC08-160E-47FA-B897-84DEE5A44D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9375" y="3656013"/>
              <a:ext cx="73025" cy="100013"/>
            </a:xfrm>
            <a:custGeom>
              <a:avLst/>
              <a:gdLst>
                <a:gd name="T0" fmla="*/ 2 w 13"/>
                <a:gd name="T1" fmla="*/ 17 h 18"/>
                <a:gd name="T2" fmla="*/ 2 w 13"/>
                <a:gd name="T3" fmla="*/ 18 h 18"/>
                <a:gd name="T4" fmla="*/ 1 w 13"/>
                <a:gd name="T5" fmla="*/ 17 h 18"/>
                <a:gd name="T6" fmla="*/ 0 w 13"/>
                <a:gd name="T7" fmla="*/ 15 h 18"/>
                <a:gd name="T8" fmla="*/ 0 w 13"/>
                <a:gd name="T9" fmla="*/ 12 h 18"/>
                <a:gd name="T10" fmla="*/ 1 w 13"/>
                <a:gd name="T11" fmla="*/ 11 h 18"/>
                <a:gd name="T12" fmla="*/ 2 w 13"/>
                <a:gd name="T13" fmla="*/ 12 h 18"/>
                <a:gd name="T14" fmla="*/ 2 w 13"/>
                <a:gd name="T15" fmla="*/ 15 h 18"/>
                <a:gd name="T16" fmla="*/ 2 w 13"/>
                <a:gd name="T17" fmla="*/ 17 h 18"/>
                <a:gd name="T18" fmla="*/ 2 w 13"/>
                <a:gd name="T19" fmla="*/ 8 h 18"/>
                <a:gd name="T20" fmla="*/ 1 w 13"/>
                <a:gd name="T21" fmla="*/ 9 h 18"/>
                <a:gd name="T22" fmla="*/ 1 w 13"/>
                <a:gd name="T23" fmla="*/ 7 h 18"/>
                <a:gd name="T24" fmla="*/ 2 w 13"/>
                <a:gd name="T25" fmla="*/ 5 h 18"/>
                <a:gd name="T26" fmla="*/ 2 w 13"/>
                <a:gd name="T27" fmla="*/ 5 h 18"/>
                <a:gd name="T28" fmla="*/ 2 w 13"/>
                <a:gd name="T29" fmla="*/ 5 h 18"/>
                <a:gd name="T30" fmla="*/ 3 w 13"/>
                <a:gd name="T31" fmla="*/ 3 h 18"/>
                <a:gd name="T32" fmla="*/ 5 w 13"/>
                <a:gd name="T33" fmla="*/ 2 h 18"/>
                <a:gd name="T34" fmla="*/ 5 w 13"/>
                <a:gd name="T35" fmla="*/ 2 h 18"/>
                <a:gd name="T36" fmla="*/ 7 w 13"/>
                <a:gd name="T37" fmla="*/ 1 h 18"/>
                <a:gd name="T38" fmla="*/ 10 w 13"/>
                <a:gd name="T39" fmla="*/ 0 h 18"/>
                <a:gd name="T40" fmla="*/ 12 w 13"/>
                <a:gd name="T41" fmla="*/ 0 h 18"/>
                <a:gd name="T42" fmla="*/ 13 w 13"/>
                <a:gd name="T43" fmla="*/ 1 h 18"/>
                <a:gd name="T44" fmla="*/ 12 w 13"/>
                <a:gd name="T45" fmla="*/ 2 h 18"/>
                <a:gd name="T46" fmla="*/ 10 w 13"/>
                <a:gd name="T47" fmla="*/ 2 h 18"/>
                <a:gd name="T48" fmla="*/ 8 w 13"/>
                <a:gd name="T49" fmla="*/ 2 h 18"/>
                <a:gd name="T50" fmla="*/ 6 w 13"/>
                <a:gd name="T51" fmla="*/ 3 h 18"/>
                <a:gd name="T52" fmla="*/ 6 w 13"/>
                <a:gd name="T53" fmla="*/ 3 h 18"/>
                <a:gd name="T54" fmla="*/ 6 w 13"/>
                <a:gd name="T55" fmla="*/ 3 h 18"/>
                <a:gd name="T56" fmla="*/ 5 w 13"/>
                <a:gd name="T57" fmla="*/ 5 h 18"/>
                <a:gd name="T58" fmla="*/ 3 w 13"/>
                <a:gd name="T59" fmla="*/ 6 h 18"/>
                <a:gd name="T60" fmla="*/ 3 w 13"/>
                <a:gd name="T61" fmla="*/ 6 h 18"/>
                <a:gd name="T62" fmla="*/ 2 w 13"/>
                <a:gd name="T6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18">
                  <a:moveTo>
                    <a:pt x="2" y="17"/>
                  </a:moveTo>
                  <a:cubicBezTo>
                    <a:pt x="3" y="17"/>
                    <a:pt x="2" y="18"/>
                    <a:pt x="2" y="18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2"/>
                    <a:pt x="0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2" y="15"/>
                    <a:pt x="2" y="16"/>
                    <a:pt x="2" y="17"/>
                  </a:cubicBezTo>
                  <a:close/>
                  <a:moveTo>
                    <a:pt x="2" y="8"/>
                  </a:move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0" y="8"/>
                    <a:pt x="1" y="7"/>
                  </a:cubicBezTo>
                  <a:cubicBezTo>
                    <a:pt x="1" y="7"/>
                    <a:pt x="1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2" y="2"/>
                    <a:pt x="11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8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xmlns="" id="{BA3640E2-2388-4F3B-AC6D-4B3D8CE005A1}"/>
              </a:ext>
            </a:extLst>
          </p:cNvPr>
          <p:cNvGrpSpPr/>
          <p:nvPr/>
        </p:nvGrpSpPr>
        <p:grpSpPr>
          <a:xfrm>
            <a:off x="8939212" y="2292351"/>
            <a:ext cx="339726" cy="266700"/>
            <a:chOff x="8939212" y="2216151"/>
            <a:chExt cx="339726" cy="266700"/>
          </a:xfrm>
          <a:solidFill>
            <a:schemeClr val="tx1"/>
          </a:solidFill>
        </p:grpSpPr>
        <p:sp>
          <p:nvSpPr>
            <p:cNvPr id="422" name="Freeform 404">
              <a:extLst>
                <a:ext uri="{FF2B5EF4-FFF2-40B4-BE49-F238E27FC236}">
                  <a16:creationId xmlns:a16="http://schemas.microsoft.com/office/drawing/2014/main" xmlns="" id="{9DDEF5E3-9FD6-414C-9B78-3B2129801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9212" y="2309813"/>
              <a:ext cx="66675" cy="73025"/>
            </a:xfrm>
            <a:custGeom>
              <a:avLst/>
              <a:gdLst>
                <a:gd name="T0" fmla="*/ 7 w 12"/>
                <a:gd name="T1" fmla="*/ 12 h 13"/>
                <a:gd name="T2" fmla="*/ 8 w 12"/>
                <a:gd name="T3" fmla="*/ 13 h 13"/>
                <a:gd name="T4" fmla="*/ 7 w 12"/>
                <a:gd name="T5" fmla="*/ 13 h 13"/>
                <a:gd name="T6" fmla="*/ 1 w 12"/>
                <a:gd name="T7" fmla="*/ 13 h 13"/>
                <a:gd name="T8" fmla="*/ 0 w 12"/>
                <a:gd name="T9" fmla="*/ 13 h 13"/>
                <a:gd name="T10" fmla="*/ 0 w 12"/>
                <a:gd name="T11" fmla="*/ 12 h 13"/>
                <a:gd name="T12" fmla="*/ 0 w 12"/>
                <a:gd name="T13" fmla="*/ 1 h 13"/>
                <a:gd name="T14" fmla="*/ 1 w 12"/>
                <a:gd name="T15" fmla="*/ 0 h 13"/>
                <a:gd name="T16" fmla="*/ 1 w 12"/>
                <a:gd name="T17" fmla="*/ 0 h 13"/>
                <a:gd name="T18" fmla="*/ 11 w 12"/>
                <a:gd name="T19" fmla="*/ 0 h 13"/>
                <a:gd name="T20" fmla="*/ 12 w 12"/>
                <a:gd name="T21" fmla="*/ 1 h 13"/>
                <a:gd name="T22" fmla="*/ 12 w 12"/>
                <a:gd name="T23" fmla="*/ 1 h 13"/>
                <a:gd name="T24" fmla="*/ 12 w 12"/>
                <a:gd name="T25" fmla="*/ 11 h 13"/>
                <a:gd name="T26" fmla="*/ 11 w 12"/>
                <a:gd name="T27" fmla="*/ 12 h 13"/>
                <a:gd name="T28" fmla="*/ 10 w 12"/>
                <a:gd name="T29" fmla="*/ 11 h 13"/>
                <a:gd name="T30" fmla="*/ 10 w 12"/>
                <a:gd name="T31" fmla="*/ 2 h 13"/>
                <a:gd name="T32" fmla="*/ 2 w 12"/>
                <a:gd name="T33" fmla="*/ 2 h 13"/>
                <a:gd name="T34" fmla="*/ 2 w 12"/>
                <a:gd name="T35" fmla="*/ 12 h 13"/>
                <a:gd name="T36" fmla="*/ 7 w 12"/>
                <a:gd name="T3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3">
                  <a:moveTo>
                    <a:pt x="7" y="12"/>
                  </a:moveTo>
                  <a:cubicBezTo>
                    <a:pt x="7" y="12"/>
                    <a:pt x="8" y="12"/>
                    <a:pt x="8" y="13"/>
                  </a:cubicBezTo>
                  <a:cubicBezTo>
                    <a:pt x="8" y="13"/>
                    <a:pt x="7" y="13"/>
                    <a:pt x="7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11" y="12"/>
                    <a:pt x="10" y="12"/>
                    <a:pt x="10" y="1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05">
              <a:extLst>
                <a:ext uri="{FF2B5EF4-FFF2-40B4-BE49-F238E27FC236}">
                  <a16:creationId xmlns:a16="http://schemas.microsoft.com/office/drawing/2014/main" xmlns="" id="{05443154-847F-4AA3-8F78-6F45C3060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2550" y="2371726"/>
              <a:ext cx="55562" cy="88900"/>
            </a:xfrm>
            <a:custGeom>
              <a:avLst/>
              <a:gdLst>
                <a:gd name="T0" fmla="*/ 0 w 10"/>
                <a:gd name="T1" fmla="*/ 2 h 16"/>
                <a:gd name="T2" fmla="*/ 0 w 10"/>
                <a:gd name="T3" fmla="*/ 1 h 16"/>
                <a:gd name="T4" fmla="*/ 2 w 10"/>
                <a:gd name="T5" fmla="*/ 1 h 16"/>
                <a:gd name="T6" fmla="*/ 5 w 10"/>
                <a:gd name="T7" fmla="*/ 14 h 16"/>
                <a:gd name="T8" fmla="*/ 8 w 10"/>
                <a:gd name="T9" fmla="*/ 14 h 16"/>
                <a:gd name="T10" fmla="*/ 8 w 10"/>
                <a:gd name="T11" fmla="*/ 3 h 16"/>
                <a:gd name="T12" fmla="*/ 9 w 10"/>
                <a:gd name="T13" fmla="*/ 2 h 16"/>
                <a:gd name="T14" fmla="*/ 10 w 10"/>
                <a:gd name="T15" fmla="*/ 3 h 16"/>
                <a:gd name="T16" fmla="*/ 10 w 10"/>
                <a:gd name="T17" fmla="*/ 15 h 16"/>
                <a:gd name="T18" fmla="*/ 10 w 10"/>
                <a:gd name="T19" fmla="*/ 15 h 16"/>
                <a:gd name="T20" fmla="*/ 9 w 10"/>
                <a:gd name="T21" fmla="*/ 16 h 16"/>
                <a:gd name="T22" fmla="*/ 4 w 10"/>
                <a:gd name="T23" fmla="*/ 16 h 16"/>
                <a:gd name="T24" fmla="*/ 4 w 10"/>
                <a:gd name="T25" fmla="*/ 16 h 16"/>
                <a:gd name="T26" fmla="*/ 4 w 10"/>
                <a:gd name="T27" fmla="*/ 16 h 16"/>
                <a:gd name="T28" fmla="*/ 0 w 10"/>
                <a:gd name="T2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6"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407">
              <a:extLst>
                <a:ext uri="{FF2B5EF4-FFF2-40B4-BE49-F238E27FC236}">
                  <a16:creationId xmlns:a16="http://schemas.microsoft.com/office/drawing/2014/main" xmlns="" id="{6F2B97B2-1271-486B-A506-A06F697B5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5088" y="2349501"/>
              <a:ext cx="28575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4" y="0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408">
              <a:extLst>
                <a:ext uri="{FF2B5EF4-FFF2-40B4-BE49-F238E27FC236}">
                  <a16:creationId xmlns:a16="http://schemas.microsoft.com/office/drawing/2014/main" xmlns="" id="{602F7FD9-D04C-48A5-9B47-7D959C158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232026"/>
              <a:ext cx="11113" cy="200025"/>
            </a:xfrm>
            <a:custGeom>
              <a:avLst/>
              <a:gdLst>
                <a:gd name="T0" fmla="*/ 2 w 2"/>
                <a:gd name="T1" fmla="*/ 35 h 36"/>
                <a:gd name="T2" fmla="*/ 1 w 2"/>
                <a:gd name="T3" fmla="*/ 36 h 36"/>
                <a:gd name="T4" fmla="*/ 0 w 2"/>
                <a:gd name="T5" fmla="*/ 35 h 36"/>
                <a:gd name="T6" fmla="*/ 0 w 2"/>
                <a:gd name="T7" fmla="*/ 1 h 36"/>
                <a:gd name="T8" fmla="*/ 1 w 2"/>
                <a:gd name="T9" fmla="*/ 0 h 36"/>
                <a:gd name="T10" fmla="*/ 2 w 2"/>
                <a:gd name="T11" fmla="*/ 1 h 36"/>
                <a:gd name="T12" fmla="*/ 2 w 2"/>
                <a:gd name="T13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6">
                  <a:moveTo>
                    <a:pt x="2" y="35"/>
                  </a:moveTo>
                  <a:cubicBezTo>
                    <a:pt x="2" y="36"/>
                    <a:pt x="2" y="36"/>
                    <a:pt x="1" y="36"/>
                  </a:cubicBezTo>
                  <a:cubicBezTo>
                    <a:pt x="1" y="36"/>
                    <a:pt x="0" y="36"/>
                    <a:pt x="0" y="3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409">
              <a:extLst>
                <a:ext uri="{FF2B5EF4-FFF2-40B4-BE49-F238E27FC236}">
                  <a16:creationId xmlns:a16="http://schemas.microsoft.com/office/drawing/2014/main" xmlns="" id="{8547C7A4-9E37-470E-A83F-72F141342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7001" y="2216151"/>
              <a:ext cx="195263" cy="93663"/>
            </a:xfrm>
            <a:custGeom>
              <a:avLst/>
              <a:gdLst>
                <a:gd name="T0" fmla="*/ 2 w 35"/>
                <a:gd name="T1" fmla="*/ 17 h 17"/>
                <a:gd name="T2" fmla="*/ 1 w 35"/>
                <a:gd name="T3" fmla="*/ 17 h 17"/>
                <a:gd name="T4" fmla="*/ 1 w 35"/>
                <a:gd name="T5" fmla="*/ 15 h 17"/>
                <a:gd name="T6" fmla="*/ 33 w 35"/>
                <a:gd name="T7" fmla="*/ 0 h 17"/>
                <a:gd name="T8" fmla="*/ 34 w 35"/>
                <a:gd name="T9" fmla="*/ 0 h 17"/>
                <a:gd name="T10" fmla="*/ 34 w 35"/>
                <a:gd name="T11" fmla="*/ 2 h 17"/>
                <a:gd name="T12" fmla="*/ 2 w 35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2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16"/>
                    <a:pt x="0" y="16"/>
                    <a:pt x="1" y="1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1"/>
                    <a:pt x="34" y="1"/>
                    <a:pt x="34" y="2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410">
              <a:extLst>
                <a:ext uri="{FF2B5EF4-FFF2-40B4-BE49-F238E27FC236}">
                  <a16:creationId xmlns:a16="http://schemas.microsoft.com/office/drawing/2014/main" xmlns="" id="{7054CB0F-1FD8-462D-ABC7-FC10FA945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7001" y="2382838"/>
              <a:ext cx="195263" cy="100013"/>
            </a:xfrm>
            <a:custGeom>
              <a:avLst/>
              <a:gdLst>
                <a:gd name="T0" fmla="*/ 1 w 35"/>
                <a:gd name="T1" fmla="*/ 2 h 18"/>
                <a:gd name="T2" fmla="*/ 1 w 35"/>
                <a:gd name="T3" fmla="*/ 1 h 18"/>
                <a:gd name="T4" fmla="*/ 2 w 35"/>
                <a:gd name="T5" fmla="*/ 0 h 18"/>
                <a:gd name="T6" fmla="*/ 34 w 35"/>
                <a:gd name="T7" fmla="*/ 16 h 18"/>
                <a:gd name="T8" fmla="*/ 34 w 35"/>
                <a:gd name="T9" fmla="*/ 17 h 18"/>
                <a:gd name="T10" fmla="*/ 33 w 35"/>
                <a:gd name="T11" fmla="*/ 17 h 18"/>
                <a:gd name="T12" fmla="*/ 1 w 35"/>
                <a:gd name="T13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8">
                  <a:moveTo>
                    <a:pt x="1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5" y="16"/>
                    <a:pt x="34" y="17"/>
                  </a:cubicBezTo>
                  <a:cubicBezTo>
                    <a:pt x="34" y="17"/>
                    <a:pt x="34" y="18"/>
                    <a:pt x="33" y="17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411">
              <a:extLst>
                <a:ext uri="{FF2B5EF4-FFF2-40B4-BE49-F238E27FC236}">
                  <a16:creationId xmlns:a16="http://schemas.microsoft.com/office/drawing/2014/main" xmlns="" id="{3CA653DC-A5CD-4CEB-9682-CCB0A7E27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7001" y="2354263"/>
              <a:ext cx="195263" cy="100013"/>
            </a:xfrm>
            <a:custGeom>
              <a:avLst/>
              <a:gdLst>
                <a:gd name="T0" fmla="*/ 1 w 35"/>
                <a:gd name="T1" fmla="*/ 2 h 18"/>
                <a:gd name="T2" fmla="*/ 1 w 35"/>
                <a:gd name="T3" fmla="*/ 1 h 18"/>
                <a:gd name="T4" fmla="*/ 2 w 35"/>
                <a:gd name="T5" fmla="*/ 0 h 18"/>
                <a:gd name="T6" fmla="*/ 34 w 35"/>
                <a:gd name="T7" fmla="*/ 16 h 18"/>
                <a:gd name="T8" fmla="*/ 34 w 35"/>
                <a:gd name="T9" fmla="*/ 17 h 18"/>
                <a:gd name="T10" fmla="*/ 33 w 35"/>
                <a:gd name="T11" fmla="*/ 17 h 18"/>
                <a:gd name="T12" fmla="*/ 1 w 35"/>
                <a:gd name="T13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8">
                  <a:moveTo>
                    <a:pt x="1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5" y="16"/>
                    <a:pt x="34" y="17"/>
                  </a:cubicBezTo>
                  <a:cubicBezTo>
                    <a:pt x="34" y="17"/>
                    <a:pt x="34" y="18"/>
                    <a:pt x="33" y="17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412">
              <a:extLst>
                <a:ext uri="{FF2B5EF4-FFF2-40B4-BE49-F238E27FC236}">
                  <a16:creationId xmlns:a16="http://schemas.microsoft.com/office/drawing/2014/main" xmlns="" id="{9404C592-FE3F-4131-94B2-74535023F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01" y="2216151"/>
              <a:ext cx="11113" cy="233363"/>
            </a:xfrm>
            <a:custGeom>
              <a:avLst/>
              <a:gdLst>
                <a:gd name="T0" fmla="*/ 0 w 2"/>
                <a:gd name="T1" fmla="*/ 1 h 42"/>
                <a:gd name="T2" fmla="*/ 1 w 2"/>
                <a:gd name="T3" fmla="*/ 0 h 42"/>
                <a:gd name="T4" fmla="*/ 2 w 2"/>
                <a:gd name="T5" fmla="*/ 1 h 42"/>
                <a:gd name="T6" fmla="*/ 2 w 2"/>
                <a:gd name="T7" fmla="*/ 42 h 42"/>
                <a:gd name="T8" fmla="*/ 1 w 2"/>
                <a:gd name="T9" fmla="*/ 42 h 42"/>
                <a:gd name="T10" fmla="*/ 0 w 2"/>
                <a:gd name="T11" fmla="*/ 42 h 42"/>
                <a:gd name="T12" fmla="*/ 0 w 2"/>
                <a:gd name="T13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2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2"/>
                    <a:pt x="1" y="42"/>
                  </a:cubicBezTo>
                  <a:cubicBezTo>
                    <a:pt x="1" y="42"/>
                    <a:pt x="0" y="42"/>
                    <a:pt x="0" y="42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413">
              <a:extLst>
                <a:ext uri="{FF2B5EF4-FFF2-40B4-BE49-F238E27FC236}">
                  <a16:creationId xmlns:a16="http://schemas.microsoft.com/office/drawing/2014/main" xmlns="" id="{E27D3889-0C7F-4B51-BCAF-DFEFFC968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4488" y="2320926"/>
              <a:ext cx="15875" cy="50800"/>
            </a:xfrm>
            <a:custGeom>
              <a:avLst/>
              <a:gdLst>
                <a:gd name="T0" fmla="*/ 2 w 3"/>
                <a:gd name="T1" fmla="*/ 9 h 9"/>
                <a:gd name="T2" fmla="*/ 1 w 3"/>
                <a:gd name="T3" fmla="*/ 9 h 9"/>
                <a:gd name="T4" fmla="*/ 0 w 3"/>
                <a:gd name="T5" fmla="*/ 8 h 9"/>
                <a:gd name="T6" fmla="*/ 1 w 3"/>
                <a:gd name="T7" fmla="*/ 6 h 9"/>
                <a:gd name="T8" fmla="*/ 1 w 3"/>
                <a:gd name="T9" fmla="*/ 5 h 9"/>
                <a:gd name="T10" fmla="*/ 0 w 3"/>
                <a:gd name="T11" fmla="*/ 1 h 9"/>
                <a:gd name="T12" fmla="*/ 1 w 3"/>
                <a:gd name="T13" fmla="*/ 0 h 9"/>
                <a:gd name="T14" fmla="*/ 2 w 3"/>
                <a:gd name="T15" fmla="*/ 1 h 9"/>
                <a:gd name="T16" fmla="*/ 3 w 3"/>
                <a:gd name="T17" fmla="*/ 5 h 9"/>
                <a:gd name="T18" fmla="*/ 3 w 3"/>
                <a:gd name="T19" fmla="*/ 7 h 9"/>
                <a:gd name="T20" fmla="*/ 2 w 3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9">
                  <a:moveTo>
                    <a:pt x="2" y="9"/>
                  </a:moveTo>
                  <a:cubicBezTo>
                    <a:pt x="2" y="9"/>
                    <a:pt x="1" y="9"/>
                    <a:pt x="1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3"/>
                    <a:pt x="1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3" y="2"/>
                    <a:pt x="3" y="3"/>
                    <a:pt x="3" y="5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7"/>
                    <a:pt x="2" y="8"/>
                    <a:pt x="2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414">
              <a:extLst>
                <a:ext uri="{FF2B5EF4-FFF2-40B4-BE49-F238E27FC236}">
                  <a16:creationId xmlns:a16="http://schemas.microsoft.com/office/drawing/2014/main" xmlns="" id="{D22589AE-AD0E-446F-BBB3-1EC1D7A83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713" y="2298701"/>
              <a:ext cx="22225" cy="95250"/>
            </a:xfrm>
            <a:custGeom>
              <a:avLst/>
              <a:gdLst>
                <a:gd name="T0" fmla="*/ 2 w 4"/>
                <a:gd name="T1" fmla="*/ 16 h 17"/>
                <a:gd name="T2" fmla="*/ 0 w 4"/>
                <a:gd name="T3" fmla="*/ 17 h 17"/>
                <a:gd name="T4" fmla="*/ 0 w 4"/>
                <a:gd name="T5" fmla="*/ 15 h 17"/>
                <a:gd name="T6" fmla="*/ 0 w 4"/>
                <a:gd name="T7" fmla="*/ 15 h 17"/>
                <a:gd name="T8" fmla="*/ 1 w 4"/>
                <a:gd name="T9" fmla="*/ 14 h 17"/>
                <a:gd name="T10" fmla="*/ 1 w 4"/>
                <a:gd name="T11" fmla="*/ 12 h 17"/>
                <a:gd name="T12" fmla="*/ 1 w 4"/>
                <a:gd name="T13" fmla="*/ 12 h 17"/>
                <a:gd name="T14" fmla="*/ 2 w 4"/>
                <a:gd name="T15" fmla="*/ 11 h 17"/>
                <a:gd name="T16" fmla="*/ 2 w 4"/>
                <a:gd name="T17" fmla="*/ 10 h 17"/>
                <a:gd name="T18" fmla="*/ 2 w 4"/>
                <a:gd name="T19" fmla="*/ 9 h 17"/>
                <a:gd name="T20" fmla="*/ 2 w 4"/>
                <a:gd name="T21" fmla="*/ 6 h 17"/>
                <a:gd name="T22" fmla="*/ 1 w 4"/>
                <a:gd name="T23" fmla="*/ 5 h 17"/>
                <a:gd name="T24" fmla="*/ 1 w 4"/>
                <a:gd name="T25" fmla="*/ 5 h 17"/>
                <a:gd name="T26" fmla="*/ 1 w 4"/>
                <a:gd name="T27" fmla="*/ 3 h 17"/>
                <a:gd name="T28" fmla="*/ 1 w 4"/>
                <a:gd name="T29" fmla="*/ 3 h 17"/>
                <a:gd name="T30" fmla="*/ 0 w 4"/>
                <a:gd name="T31" fmla="*/ 3 h 17"/>
                <a:gd name="T32" fmla="*/ 0 w 4"/>
                <a:gd name="T33" fmla="*/ 3 h 17"/>
                <a:gd name="T34" fmla="*/ 0 w 4"/>
                <a:gd name="T35" fmla="*/ 2 h 17"/>
                <a:gd name="T36" fmla="*/ 0 w 4"/>
                <a:gd name="T37" fmla="*/ 0 h 17"/>
                <a:gd name="T38" fmla="*/ 2 w 4"/>
                <a:gd name="T39" fmla="*/ 1 h 17"/>
                <a:gd name="T40" fmla="*/ 2 w 4"/>
                <a:gd name="T41" fmla="*/ 2 h 17"/>
                <a:gd name="T42" fmla="*/ 2 w 4"/>
                <a:gd name="T43" fmla="*/ 2 h 17"/>
                <a:gd name="T44" fmla="*/ 3 w 4"/>
                <a:gd name="T45" fmla="*/ 3 h 17"/>
                <a:gd name="T46" fmla="*/ 3 w 4"/>
                <a:gd name="T47" fmla="*/ 3 h 17"/>
                <a:gd name="T48" fmla="*/ 3 w 4"/>
                <a:gd name="T49" fmla="*/ 4 h 17"/>
                <a:gd name="T50" fmla="*/ 3 w 4"/>
                <a:gd name="T51" fmla="*/ 4 h 17"/>
                <a:gd name="T52" fmla="*/ 3 w 4"/>
                <a:gd name="T53" fmla="*/ 4 h 17"/>
                <a:gd name="T54" fmla="*/ 3 w 4"/>
                <a:gd name="T55" fmla="*/ 6 h 17"/>
                <a:gd name="T56" fmla="*/ 4 w 4"/>
                <a:gd name="T57" fmla="*/ 9 h 17"/>
                <a:gd name="T58" fmla="*/ 4 w 4"/>
                <a:gd name="T59" fmla="*/ 10 h 17"/>
                <a:gd name="T60" fmla="*/ 3 w 4"/>
                <a:gd name="T61" fmla="*/ 12 h 17"/>
                <a:gd name="T62" fmla="*/ 3 w 4"/>
                <a:gd name="T63" fmla="*/ 13 h 17"/>
                <a:gd name="T64" fmla="*/ 3 w 4"/>
                <a:gd name="T65" fmla="*/ 13 h 17"/>
                <a:gd name="T66" fmla="*/ 3 w 4"/>
                <a:gd name="T67" fmla="*/ 14 h 17"/>
                <a:gd name="T68" fmla="*/ 2 w 4"/>
                <a:gd name="T69" fmla="*/ 15 h 17"/>
                <a:gd name="T70" fmla="*/ 2 w 4"/>
                <a:gd name="T7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" h="17">
                  <a:moveTo>
                    <a:pt x="2" y="16"/>
                  </a:moveTo>
                  <a:cubicBezTo>
                    <a:pt x="1" y="17"/>
                    <a:pt x="1" y="17"/>
                    <a:pt x="0" y="17"/>
                  </a:cubicBezTo>
                  <a:cubicBezTo>
                    <a:pt x="0" y="16"/>
                    <a:pt x="0" y="16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7"/>
                    <a:pt x="2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7"/>
                    <a:pt x="4" y="8"/>
                    <a:pt x="4" y="9"/>
                  </a:cubicBezTo>
                  <a:cubicBezTo>
                    <a:pt x="4" y="9"/>
                    <a:pt x="4" y="10"/>
                    <a:pt x="4" y="10"/>
                  </a:cubicBezTo>
                  <a:cubicBezTo>
                    <a:pt x="4" y="11"/>
                    <a:pt x="4" y="11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2" name="Group 431">
            <a:extLst>
              <a:ext uri="{FF2B5EF4-FFF2-40B4-BE49-F238E27FC236}">
                <a16:creationId xmlns:a16="http://schemas.microsoft.com/office/drawing/2014/main" xmlns="" id="{636C31CE-355F-4B31-8456-FD42ED453214}"/>
              </a:ext>
            </a:extLst>
          </p:cNvPr>
          <p:cNvGrpSpPr/>
          <p:nvPr/>
        </p:nvGrpSpPr>
        <p:grpSpPr>
          <a:xfrm>
            <a:off x="9021763" y="4338638"/>
            <a:ext cx="217488" cy="338138"/>
            <a:chOff x="9021763" y="4262438"/>
            <a:chExt cx="217488" cy="338138"/>
          </a:xfrm>
          <a:solidFill>
            <a:schemeClr val="tx1"/>
          </a:solidFill>
        </p:grpSpPr>
        <p:sp>
          <p:nvSpPr>
            <p:cNvPr id="433" name="Freeform 415">
              <a:extLst>
                <a:ext uri="{FF2B5EF4-FFF2-40B4-BE49-F238E27FC236}">
                  <a16:creationId xmlns:a16="http://schemas.microsoft.com/office/drawing/2014/main" xmlns="" id="{FB12CFC9-15FC-417F-98C1-258C2EACF2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9226" y="4389438"/>
              <a:ext cx="166688" cy="211138"/>
            </a:xfrm>
            <a:custGeom>
              <a:avLst/>
              <a:gdLst>
                <a:gd name="T0" fmla="*/ 25 w 30"/>
                <a:gd name="T1" fmla="*/ 31 h 38"/>
                <a:gd name="T2" fmla="*/ 26 w 30"/>
                <a:gd name="T3" fmla="*/ 30 h 38"/>
                <a:gd name="T4" fmla="*/ 27 w 30"/>
                <a:gd name="T5" fmla="*/ 31 h 38"/>
                <a:gd name="T6" fmla="*/ 26 w 30"/>
                <a:gd name="T7" fmla="*/ 37 h 38"/>
                <a:gd name="T8" fmla="*/ 25 w 30"/>
                <a:gd name="T9" fmla="*/ 38 h 38"/>
                <a:gd name="T10" fmla="*/ 25 w 30"/>
                <a:gd name="T11" fmla="*/ 38 h 38"/>
                <a:gd name="T12" fmla="*/ 5 w 30"/>
                <a:gd name="T13" fmla="*/ 38 h 38"/>
                <a:gd name="T14" fmla="*/ 4 w 30"/>
                <a:gd name="T15" fmla="*/ 37 h 38"/>
                <a:gd name="T16" fmla="*/ 0 w 30"/>
                <a:gd name="T17" fmla="*/ 2 h 38"/>
                <a:gd name="T18" fmla="*/ 1 w 30"/>
                <a:gd name="T19" fmla="*/ 0 h 38"/>
                <a:gd name="T20" fmla="*/ 2 w 30"/>
                <a:gd name="T21" fmla="*/ 1 h 38"/>
                <a:gd name="T22" fmla="*/ 6 w 30"/>
                <a:gd name="T23" fmla="*/ 36 h 38"/>
                <a:gd name="T24" fmla="*/ 24 w 30"/>
                <a:gd name="T25" fmla="*/ 36 h 38"/>
                <a:gd name="T26" fmla="*/ 25 w 30"/>
                <a:gd name="T27" fmla="*/ 31 h 38"/>
                <a:gd name="T28" fmla="*/ 28 w 30"/>
                <a:gd name="T29" fmla="*/ 1 h 38"/>
                <a:gd name="T30" fmla="*/ 28 w 30"/>
                <a:gd name="T31" fmla="*/ 5 h 38"/>
                <a:gd name="T32" fmla="*/ 27 w 30"/>
                <a:gd name="T33" fmla="*/ 12 h 38"/>
                <a:gd name="T34" fmla="*/ 26 w 30"/>
                <a:gd name="T35" fmla="*/ 20 h 38"/>
                <a:gd name="T36" fmla="*/ 25 w 30"/>
                <a:gd name="T37" fmla="*/ 27 h 38"/>
                <a:gd name="T38" fmla="*/ 26 w 30"/>
                <a:gd name="T39" fmla="*/ 28 h 38"/>
                <a:gd name="T40" fmla="*/ 27 w 30"/>
                <a:gd name="T41" fmla="*/ 27 h 38"/>
                <a:gd name="T42" fmla="*/ 28 w 30"/>
                <a:gd name="T43" fmla="*/ 20 h 38"/>
                <a:gd name="T44" fmla="*/ 29 w 30"/>
                <a:gd name="T45" fmla="*/ 13 h 38"/>
                <a:gd name="T46" fmla="*/ 30 w 30"/>
                <a:gd name="T47" fmla="*/ 5 h 38"/>
                <a:gd name="T48" fmla="*/ 30 w 30"/>
                <a:gd name="T49" fmla="*/ 2 h 38"/>
                <a:gd name="T50" fmla="*/ 30 w 30"/>
                <a:gd name="T51" fmla="*/ 0 h 38"/>
                <a:gd name="T52" fmla="*/ 28 w 30"/>
                <a:gd name="T5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38">
                  <a:moveTo>
                    <a:pt x="25" y="31"/>
                  </a:moveTo>
                  <a:cubicBezTo>
                    <a:pt x="25" y="30"/>
                    <a:pt x="25" y="30"/>
                    <a:pt x="26" y="30"/>
                  </a:cubicBezTo>
                  <a:cubicBezTo>
                    <a:pt x="26" y="30"/>
                    <a:pt x="27" y="31"/>
                    <a:pt x="27" y="31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1"/>
                    <a:pt x="25" y="31"/>
                    <a:pt x="25" y="31"/>
                  </a:cubicBezTo>
                  <a:close/>
                  <a:moveTo>
                    <a:pt x="28" y="1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6" y="28"/>
                    <a:pt x="26" y="28"/>
                  </a:cubicBezTo>
                  <a:cubicBezTo>
                    <a:pt x="27" y="28"/>
                    <a:pt x="27" y="28"/>
                    <a:pt x="27" y="2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29" y="0"/>
                    <a:pt x="28" y="1"/>
                    <a:pt x="2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416">
              <a:extLst>
                <a:ext uri="{FF2B5EF4-FFF2-40B4-BE49-F238E27FC236}">
                  <a16:creationId xmlns:a16="http://schemas.microsoft.com/office/drawing/2014/main" xmlns="" id="{FB6C9668-1C59-405D-B615-E15C4E07E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0338" y="4318001"/>
              <a:ext cx="144463" cy="38100"/>
            </a:xfrm>
            <a:custGeom>
              <a:avLst/>
              <a:gdLst>
                <a:gd name="T0" fmla="*/ 26 w 26"/>
                <a:gd name="T1" fmla="*/ 5 h 7"/>
                <a:gd name="T2" fmla="*/ 26 w 26"/>
                <a:gd name="T3" fmla="*/ 7 h 7"/>
                <a:gd name="T4" fmla="*/ 25 w 26"/>
                <a:gd name="T5" fmla="*/ 6 h 7"/>
                <a:gd name="T6" fmla="*/ 22 w 26"/>
                <a:gd name="T7" fmla="*/ 2 h 7"/>
                <a:gd name="T8" fmla="*/ 4 w 26"/>
                <a:gd name="T9" fmla="*/ 2 h 7"/>
                <a:gd name="T10" fmla="*/ 2 w 26"/>
                <a:gd name="T11" fmla="*/ 6 h 7"/>
                <a:gd name="T12" fmla="*/ 0 w 26"/>
                <a:gd name="T13" fmla="*/ 7 h 7"/>
                <a:gd name="T14" fmla="*/ 0 w 26"/>
                <a:gd name="T15" fmla="*/ 5 h 7"/>
                <a:gd name="T16" fmla="*/ 2 w 26"/>
                <a:gd name="T17" fmla="*/ 1 h 7"/>
                <a:gd name="T18" fmla="*/ 3 w 26"/>
                <a:gd name="T19" fmla="*/ 0 h 7"/>
                <a:gd name="T20" fmla="*/ 23 w 26"/>
                <a:gd name="T21" fmla="*/ 0 h 7"/>
                <a:gd name="T22" fmla="*/ 23 w 26"/>
                <a:gd name="T23" fmla="*/ 0 h 7"/>
                <a:gd name="T24" fmla="*/ 24 w 26"/>
                <a:gd name="T25" fmla="*/ 0 h 7"/>
                <a:gd name="T26" fmla="*/ 26 w 26"/>
                <a:gd name="T2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">
                  <a:moveTo>
                    <a:pt x="26" y="5"/>
                  </a:moveTo>
                  <a:cubicBezTo>
                    <a:pt x="26" y="6"/>
                    <a:pt x="26" y="6"/>
                    <a:pt x="26" y="7"/>
                  </a:cubicBezTo>
                  <a:cubicBezTo>
                    <a:pt x="25" y="7"/>
                    <a:pt x="25" y="7"/>
                    <a:pt x="25" y="6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0"/>
                    <a:pt x="24" y="0"/>
                  </a:cubicBez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417">
              <a:extLst>
                <a:ext uri="{FF2B5EF4-FFF2-40B4-BE49-F238E27FC236}">
                  <a16:creationId xmlns:a16="http://schemas.microsoft.com/office/drawing/2014/main" xmlns="" id="{6AB07E5F-28FB-4333-B44B-645E84B05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6701" y="4262438"/>
              <a:ext cx="82550" cy="44450"/>
            </a:xfrm>
            <a:custGeom>
              <a:avLst/>
              <a:gdLst>
                <a:gd name="T0" fmla="*/ 2 w 15"/>
                <a:gd name="T1" fmla="*/ 7 h 8"/>
                <a:gd name="T2" fmla="*/ 1 w 15"/>
                <a:gd name="T3" fmla="*/ 8 h 8"/>
                <a:gd name="T4" fmla="*/ 0 w 15"/>
                <a:gd name="T5" fmla="*/ 7 h 8"/>
                <a:gd name="T6" fmla="*/ 1 w 15"/>
                <a:gd name="T7" fmla="*/ 1 h 8"/>
                <a:gd name="T8" fmla="*/ 2 w 15"/>
                <a:gd name="T9" fmla="*/ 0 h 8"/>
                <a:gd name="T10" fmla="*/ 2 w 15"/>
                <a:gd name="T11" fmla="*/ 0 h 8"/>
                <a:gd name="T12" fmla="*/ 14 w 15"/>
                <a:gd name="T13" fmla="*/ 0 h 8"/>
                <a:gd name="T14" fmla="*/ 15 w 15"/>
                <a:gd name="T15" fmla="*/ 1 h 8"/>
                <a:gd name="T16" fmla="*/ 14 w 15"/>
                <a:gd name="T17" fmla="*/ 2 h 8"/>
                <a:gd name="T18" fmla="*/ 3 w 15"/>
                <a:gd name="T19" fmla="*/ 2 h 8"/>
                <a:gd name="T20" fmla="*/ 2 w 15"/>
                <a:gd name="T2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2" y="7"/>
                  </a:move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2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418">
              <a:extLst>
                <a:ext uri="{FF2B5EF4-FFF2-40B4-BE49-F238E27FC236}">
                  <a16:creationId xmlns:a16="http://schemas.microsoft.com/office/drawing/2014/main" xmlns="" id="{A7E3B6F1-61E5-4B93-B942-D0F10C5E2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576" y="4429126"/>
              <a:ext cx="160338" cy="11113"/>
            </a:xfrm>
            <a:custGeom>
              <a:avLst/>
              <a:gdLst>
                <a:gd name="T0" fmla="*/ 0 w 29"/>
                <a:gd name="T1" fmla="*/ 2 h 2"/>
                <a:gd name="T2" fmla="*/ 0 w 29"/>
                <a:gd name="T3" fmla="*/ 1 h 2"/>
                <a:gd name="T4" fmla="*/ 0 w 29"/>
                <a:gd name="T5" fmla="*/ 0 h 2"/>
                <a:gd name="T6" fmla="*/ 28 w 29"/>
                <a:gd name="T7" fmla="*/ 0 h 2"/>
                <a:gd name="T8" fmla="*/ 29 w 29"/>
                <a:gd name="T9" fmla="*/ 1 h 2"/>
                <a:gd name="T10" fmla="*/ 28 w 29"/>
                <a:gd name="T11" fmla="*/ 2 h 2"/>
                <a:gd name="T12" fmla="*/ 0 w 2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9" y="0"/>
                    <a:pt x="29" y="1"/>
                  </a:cubicBezTo>
                  <a:cubicBezTo>
                    <a:pt x="29" y="1"/>
                    <a:pt x="28" y="2"/>
                    <a:pt x="28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419">
              <a:extLst>
                <a:ext uri="{FF2B5EF4-FFF2-40B4-BE49-F238E27FC236}">
                  <a16:creationId xmlns:a16="http://schemas.microsoft.com/office/drawing/2014/main" xmlns="" id="{760ACDDF-6EFE-4F21-905D-E06C742E4A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56688" y="4533901"/>
              <a:ext cx="133350" cy="11113"/>
            </a:xfrm>
            <a:custGeom>
              <a:avLst/>
              <a:gdLst>
                <a:gd name="T0" fmla="*/ 1 w 24"/>
                <a:gd name="T1" fmla="*/ 2 h 2"/>
                <a:gd name="T2" fmla="*/ 0 w 24"/>
                <a:gd name="T3" fmla="*/ 1 h 2"/>
                <a:gd name="T4" fmla="*/ 1 w 24"/>
                <a:gd name="T5" fmla="*/ 0 h 2"/>
                <a:gd name="T6" fmla="*/ 6 w 24"/>
                <a:gd name="T7" fmla="*/ 0 h 2"/>
                <a:gd name="T8" fmla="*/ 7 w 24"/>
                <a:gd name="T9" fmla="*/ 1 h 2"/>
                <a:gd name="T10" fmla="*/ 6 w 24"/>
                <a:gd name="T11" fmla="*/ 2 h 2"/>
                <a:gd name="T12" fmla="*/ 1 w 24"/>
                <a:gd name="T13" fmla="*/ 2 h 2"/>
                <a:gd name="T14" fmla="*/ 10 w 24"/>
                <a:gd name="T15" fmla="*/ 2 h 2"/>
                <a:gd name="T16" fmla="*/ 9 w 24"/>
                <a:gd name="T17" fmla="*/ 1 h 2"/>
                <a:gd name="T18" fmla="*/ 10 w 24"/>
                <a:gd name="T19" fmla="*/ 0 h 2"/>
                <a:gd name="T20" fmla="*/ 23 w 24"/>
                <a:gd name="T21" fmla="*/ 0 h 2"/>
                <a:gd name="T22" fmla="*/ 24 w 24"/>
                <a:gd name="T23" fmla="*/ 1 h 2"/>
                <a:gd name="T24" fmla="*/ 23 w 24"/>
                <a:gd name="T25" fmla="*/ 2 h 2"/>
                <a:gd name="T26" fmla="*/ 10 w 24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10" y="2"/>
                  </a:move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1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1"/>
                    <a:pt x="24" y="1"/>
                  </a:cubicBezTo>
                  <a:cubicBezTo>
                    <a:pt x="24" y="2"/>
                    <a:pt x="24" y="2"/>
                    <a:pt x="23" y="2"/>
                  </a:cubicBez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420">
              <a:extLst>
                <a:ext uri="{FF2B5EF4-FFF2-40B4-BE49-F238E27FC236}">
                  <a16:creationId xmlns:a16="http://schemas.microsoft.com/office/drawing/2014/main" xmlns="" id="{4C4C5137-3039-4F40-8A10-C31F86245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2563" y="4456113"/>
              <a:ext cx="22225" cy="88900"/>
            </a:xfrm>
            <a:custGeom>
              <a:avLst/>
              <a:gdLst>
                <a:gd name="T0" fmla="*/ 0 w 4"/>
                <a:gd name="T1" fmla="*/ 1 h 16"/>
                <a:gd name="T2" fmla="*/ 1 w 4"/>
                <a:gd name="T3" fmla="*/ 0 h 16"/>
                <a:gd name="T4" fmla="*/ 2 w 4"/>
                <a:gd name="T5" fmla="*/ 0 h 16"/>
                <a:gd name="T6" fmla="*/ 3 w 4"/>
                <a:gd name="T7" fmla="*/ 8 h 16"/>
                <a:gd name="T8" fmla="*/ 4 w 4"/>
                <a:gd name="T9" fmla="*/ 15 h 16"/>
                <a:gd name="T10" fmla="*/ 3 w 4"/>
                <a:gd name="T11" fmla="*/ 16 h 16"/>
                <a:gd name="T12" fmla="*/ 2 w 4"/>
                <a:gd name="T13" fmla="*/ 15 h 16"/>
                <a:gd name="T14" fmla="*/ 1 w 4"/>
                <a:gd name="T15" fmla="*/ 8 h 16"/>
                <a:gd name="T16" fmla="*/ 0 w 4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6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3" y="16"/>
                  </a:cubicBezTo>
                  <a:cubicBezTo>
                    <a:pt x="2" y="16"/>
                    <a:pt x="2" y="16"/>
                    <a:pt x="2" y="15"/>
                  </a:cubicBezTo>
                  <a:cubicBezTo>
                    <a:pt x="1" y="8"/>
                    <a:pt x="1" y="8"/>
                    <a:pt x="1" y="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421">
              <a:extLst>
                <a:ext uri="{FF2B5EF4-FFF2-40B4-BE49-F238E27FC236}">
                  <a16:creationId xmlns:a16="http://schemas.microsoft.com/office/drawing/2014/main" xmlns="" id="{9D1456C5-3872-431C-9E27-1228FB1BF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1763" y="4344988"/>
              <a:ext cx="201613" cy="39688"/>
            </a:xfrm>
            <a:custGeom>
              <a:avLst/>
              <a:gdLst>
                <a:gd name="T0" fmla="*/ 25 w 36"/>
                <a:gd name="T1" fmla="*/ 0 h 7"/>
                <a:gd name="T2" fmla="*/ 26 w 36"/>
                <a:gd name="T3" fmla="*/ 1 h 7"/>
                <a:gd name="T4" fmla="*/ 25 w 36"/>
                <a:gd name="T5" fmla="*/ 2 h 7"/>
                <a:gd name="T6" fmla="*/ 3 w 36"/>
                <a:gd name="T7" fmla="*/ 2 h 7"/>
                <a:gd name="T8" fmla="*/ 2 w 36"/>
                <a:gd name="T9" fmla="*/ 2 h 7"/>
                <a:gd name="T10" fmla="*/ 2 w 36"/>
                <a:gd name="T11" fmla="*/ 2 h 7"/>
                <a:gd name="T12" fmla="*/ 2 w 36"/>
                <a:gd name="T13" fmla="*/ 3 h 7"/>
                <a:gd name="T14" fmla="*/ 2 w 36"/>
                <a:gd name="T15" fmla="*/ 4 h 7"/>
                <a:gd name="T16" fmla="*/ 2 w 36"/>
                <a:gd name="T17" fmla="*/ 4 h 7"/>
                <a:gd name="T18" fmla="*/ 3 w 36"/>
                <a:gd name="T19" fmla="*/ 5 h 7"/>
                <a:gd name="T20" fmla="*/ 33 w 36"/>
                <a:gd name="T21" fmla="*/ 5 h 7"/>
                <a:gd name="T22" fmla="*/ 34 w 36"/>
                <a:gd name="T23" fmla="*/ 4 h 7"/>
                <a:gd name="T24" fmla="*/ 34 w 36"/>
                <a:gd name="T25" fmla="*/ 4 h 7"/>
                <a:gd name="T26" fmla="*/ 34 w 36"/>
                <a:gd name="T27" fmla="*/ 3 h 7"/>
                <a:gd name="T28" fmla="*/ 34 w 36"/>
                <a:gd name="T29" fmla="*/ 2 h 7"/>
                <a:gd name="T30" fmla="*/ 34 w 36"/>
                <a:gd name="T31" fmla="*/ 2 h 7"/>
                <a:gd name="T32" fmla="*/ 33 w 36"/>
                <a:gd name="T33" fmla="*/ 2 h 7"/>
                <a:gd name="T34" fmla="*/ 30 w 36"/>
                <a:gd name="T35" fmla="*/ 2 h 7"/>
                <a:gd name="T36" fmla="*/ 29 w 36"/>
                <a:gd name="T37" fmla="*/ 1 h 7"/>
                <a:gd name="T38" fmla="*/ 30 w 36"/>
                <a:gd name="T39" fmla="*/ 0 h 7"/>
                <a:gd name="T40" fmla="*/ 33 w 36"/>
                <a:gd name="T41" fmla="*/ 0 h 7"/>
                <a:gd name="T42" fmla="*/ 35 w 36"/>
                <a:gd name="T43" fmla="*/ 1 h 7"/>
                <a:gd name="T44" fmla="*/ 35 w 36"/>
                <a:gd name="T45" fmla="*/ 1 h 7"/>
                <a:gd name="T46" fmla="*/ 36 w 36"/>
                <a:gd name="T47" fmla="*/ 3 h 7"/>
                <a:gd name="T48" fmla="*/ 35 w 36"/>
                <a:gd name="T49" fmla="*/ 6 h 7"/>
                <a:gd name="T50" fmla="*/ 35 w 36"/>
                <a:gd name="T51" fmla="*/ 6 h 7"/>
                <a:gd name="T52" fmla="*/ 33 w 36"/>
                <a:gd name="T53" fmla="*/ 7 h 7"/>
                <a:gd name="T54" fmla="*/ 3 w 36"/>
                <a:gd name="T55" fmla="*/ 7 h 7"/>
                <a:gd name="T56" fmla="*/ 1 w 36"/>
                <a:gd name="T57" fmla="*/ 6 h 7"/>
                <a:gd name="T58" fmla="*/ 1 w 36"/>
                <a:gd name="T59" fmla="*/ 6 h 7"/>
                <a:gd name="T60" fmla="*/ 0 w 36"/>
                <a:gd name="T61" fmla="*/ 3 h 7"/>
                <a:gd name="T62" fmla="*/ 1 w 36"/>
                <a:gd name="T63" fmla="*/ 1 h 7"/>
                <a:gd name="T64" fmla="*/ 1 w 36"/>
                <a:gd name="T65" fmla="*/ 1 h 7"/>
                <a:gd name="T66" fmla="*/ 3 w 36"/>
                <a:gd name="T67" fmla="*/ 0 h 7"/>
                <a:gd name="T68" fmla="*/ 25 w 36"/>
                <a:gd name="T6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" h="7">
                  <a:moveTo>
                    <a:pt x="25" y="0"/>
                  </a:moveTo>
                  <a:cubicBezTo>
                    <a:pt x="26" y="0"/>
                    <a:pt x="26" y="0"/>
                    <a:pt x="26" y="1"/>
                  </a:cubicBezTo>
                  <a:cubicBezTo>
                    <a:pt x="26" y="1"/>
                    <a:pt x="26" y="2"/>
                    <a:pt x="25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4" y="5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4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29" y="1"/>
                    <a:pt x="29" y="1"/>
                  </a:cubicBezTo>
                  <a:cubicBezTo>
                    <a:pt x="29" y="0"/>
                    <a:pt x="30" y="0"/>
                    <a:pt x="3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0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6" y="4"/>
                    <a:pt x="36" y="5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4" y="7"/>
                    <a:pt x="3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0" name="Group 439">
            <a:extLst>
              <a:ext uri="{FF2B5EF4-FFF2-40B4-BE49-F238E27FC236}">
                <a16:creationId xmlns:a16="http://schemas.microsoft.com/office/drawing/2014/main" xmlns="" id="{7F24BDB0-0607-441D-BA7A-262043402EF0}"/>
              </a:ext>
            </a:extLst>
          </p:cNvPr>
          <p:cNvGrpSpPr/>
          <p:nvPr/>
        </p:nvGrpSpPr>
        <p:grpSpPr>
          <a:xfrm>
            <a:off x="5548313" y="2252663"/>
            <a:ext cx="282575" cy="339725"/>
            <a:chOff x="5548313" y="2176463"/>
            <a:chExt cx="282575" cy="339725"/>
          </a:xfrm>
          <a:solidFill>
            <a:schemeClr val="tx1"/>
          </a:solidFill>
        </p:grpSpPr>
        <p:sp>
          <p:nvSpPr>
            <p:cNvPr id="441" name="Freeform 435">
              <a:extLst>
                <a:ext uri="{FF2B5EF4-FFF2-40B4-BE49-F238E27FC236}">
                  <a16:creationId xmlns:a16="http://schemas.microsoft.com/office/drawing/2014/main" xmlns="" id="{411A5EEF-E160-48F9-8444-82E10804E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76" y="2493963"/>
              <a:ext cx="15875" cy="22225"/>
            </a:xfrm>
            <a:custGeom>
              <a:avLst/>
              <a:gdLst>
                <a:gd name="T0" fmla="*/ 1 w 3"/>
                <a:gd name="T1" fmla="*/ 1 h 4"/>
                <a:gd name="T2" fmla="*/ 3 w 3"/>
                <a:gd name="T3" fmla="*/ 0 h 4"/>
                <a:gd name="T4" fmla="*/ 3 w 3"/>
                <a:gd name="T5" fmla="*/ 2 h 4"/>
                <a:gd name="T6" fmla="*/ 3 w 3"/>
                <a:gd name="T7" fmla="*/ 2 h 4"/>
                <a:gd name="T8" fmla="*/ 3 w 3"/>
                <a:gd name="T9" fmla="*/ 2 h 4"/>
                <a:gd name="T10" fmla="*/ 2 w 3"/>
                <a:gd name="T11" fmla="*/ 3 h 4"/>
                <a:gd name="T12" fmla="*/ 2 w 3"/>
                <a:gd name="T13" fmla="*/ 3 h 4"/>
                <a:gd name="T14" fmla="*/ 2 w 3"/>
                <a:gd name="T15" fmla="*/ 3 h 4"/>
                <a:gd name="T16" fmla="*/ 2 w 3"/>
                <a:gd name="T17" fmla="*/ 4 h 4"/>
                <a:gd name="T18" fmla="*/ 1 w 3"/>
                <a:gd name="T19" fmla="*/ 4 h 4"/>
                <a:gd name="T20" fmla="*/ 0 w 3"/>
                <a:gd name="T21" fmla="*/ 3 h 4"/>
                <a:gd name="T22" fmla="*/ 1 w 3"/>
                <a:gd name="T23" fmla="*/ 2 h 4"/>
                <a:gd name="T24" fmla="*/ 1 w 3"/>
                <a:gd name="T25" fmla="*/ 2 h 4"/>
                <a:gd name="T26" fmla="*/ 1 w 3"/>
                <a:gd name="T27" fmla="*/ 2 h 4"/>
                <a:gd name="T28" fmla="*/ 1 w 3"/>
                <a:gd name="T29" fmla="*/ 2 h 4"/>
                <a:gd name="T30" fmla="*/ 1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436">
              <a:extLst>
                <a:ext uri="{FF2B5EF4-FFF2-40B4-BE49-F238E27FC236}">
                  <a16:creationId xmlns:a16="http://schemas.microsoft.com/office/drawing/2014/main" xmlns="" id="{8FC94D4E-9010-415E-B0AF-4CC1FB581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1" y="2493963"/>
              <a:ext cx="22225" cy="22225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0 h 4"/>
                <a:gd name="T4" fmla="*/ 2 w 4"/>
                <a:gd name="T5" fmla="*/ 1 h 4"/>
                <a:gd name="T6" fmla="*/ 3 w 4"/>
                <a:gd name="T7" fmla="*/ 2 h 4"/>
                <a:gd name="T8" fmla="*/ 3 w 4"/>
                <a:gd name="T9" fmla="*/ 2 h 4"/>
                <a:gd name="T10" fmla="*/ 3 w 4"/>
                <a:gd name="T11" fmla="*/ 2 h 4"/>
                <a:gd name="T12" fmla="*/ 3 w 4"/>
                <a:gd name="T13" fmla="*/ 3 h 4"/>
                <a:gd name="T14" fmla="*/ 3 w 4"/>
                <a:gd name="T15" fmla="*/ 4 h 4"/>
                <a:gd name="T16" fmla="*/ 2 w 4"/>
                <a:gd name="T17" fmla="*/ 4 h 4"/>
                <a:gd name="T18" fmla="*/ 1 w 4"/>
                <a:gd name="T19" fmla="*/ 3 h 4"/>
                <a:gd name="T20" fmla="*/ 1 w 4"/>
                <a:gd name="T21" fmla="*/ 3 h 4"/>
                <a:gd name="T22" fmla="*/ 1 w 4"/>
                <a:gd name="T23" fmla="*/ 3 h 4"/>
                <a:gd name="T24" fmla="*/ 1 w 4"/>
                <a:gd name="T2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437">
              <a:extLst>
                <a:ext uri="{FF2B5EF4-FFF2-40B4-BE49-F238E27FC236}">
                  <a16:creationId xmlns:a16="http://schemas.microsoft.com/office/drawing/2014/main" xmlns="" id="{15B78578-C3E2-446D-9829-7551F97ADF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8313" y="2220913"/>
              <a:ext cx="282575" cy="284163"/>
            </a:xfrm>
            <a:custGeom>
              <a:avLst/>
              <a:gdLst>
                <a:gd name="T0" fmla="*/ 25 w 51"/>
                <a:gd name="T1" fmla="*/ 49 h 51"/>
                <a:gd name="T2" fmla="*/ 42 w 51"/>
                <a:gd name="T3" fmla="*/ 42 h 51"/>
                <a:gd name="T4" fmla="*/ 49 w 51"/>
                <a:gd name="T5" fmla="*/ 25 h 51"/>
                <a:gd name="T6" fmla="*/ 42 w 51"/>
                <a:gd name="T7" fmla="*/ 9 h 51"/>
                <a:gd name="T8" fmla="*/ 25 w 51"/>
                <a:gd name="T9" fmla="*/ 2 h 51"/>
                <a:gd name="T10" fmla="*/ 8 w 51"/>
                <a:gd name="T11" fmla="*/ 9 h 51"/>
                <a:gd name="T12" fmla="*/ 2 w 51"/>
                <a:gd name="T13" fmla="*/ 25 h 51"/>
                <a:gd name="T14" fmla="*/ 8 w 51"/>
                <a:gd name="T15" fmla="*/ 42 h 51"/>
                <a:gd name="T16" fmla="*/ 25 w 51"/>
                <a:gd name="T17" fmla="*/ 49 h 51"/>
                <a:gd name="T18" fmla="*/ 43 w 51"/>
                <a:gd name="T19" fmla="*/ 43 h 51"/>
                <a:gd name="T20" fmla="*/ 25 w 51"/>
                <a:gd name="T21" fmla="*/ 51 h 51"/>
                <a:gd name="T22" fmla="*/ 7 w 51"/>
                <a:gd name="T23" fmla="*/ 43 h 51"/>
                <a:gd name="T24" fmla="*/ 0 w 51"/>
                <a:gd name="T25" fmla="*/ 25 h 51"/>
                <a:gd name="T26" fmla="*/ 7 w 51"/>
                <a:gd name="T27" fmla="*/ 7 h 51"/>
                <a:gd name="T28" fmla="*/ 25 w 51"/>
                <a:gd name="T29" fmla="*/ 0 h 51"/>
                <a:gd name="T30" fmla="*/ 43 w 51"/>
                <a:gd name="T31" fmla="*/ 7 h 51"/>
                <a:gd name="T32" fmla="*/ 51 w 51"/>
                <a:gd name="T33" fmla="*/ 25 h 51"/>
                <a:gd name="T34" fmla="*/ 43 w 51"/>
                <a:gd name="T35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51">
                  <a:moveTo>
                    <a:pt x="25" y="49"/>
                  </a:moveTo>
                  <a:cubicBezTo>
                    <a:pt x="32" y="49"/>
                    <a:pt x="38" y="46"/>
                    <a:pt x="42" y="42"/>
                  </a:cubicBezTo>
                  <a:cubicBezTo>
                    <a:pt x="46" y="38"/>
                    <a:pt x="49" y="32"/>
                    <a:pt x="49" y="25"/>
                  </a:cubicBezTo>
                  <a:cubicBezTo>
                    <a:pt x="49" y="19"/>
                    <a:pt x="46" y="13"/>
                    <a:pt x="42" y="9"/>
                  </a:cubicBezTo>
                  <a:cubicBezTo>
                    <a:pt x="38" y="4"/>
                    <a:pt x="32" y="2"/>
                    <a:pt x="25" y="2"/>
                  </a:cubicBezTo>
                  <a:cubicBezTo>
                    <a:pt x="19" y="2"/>
                    <a:pt x="13" y="4"/>
                    <a:pt x="8" y="9"/>
                  </a:cubicBezTo>
                  <a:cubicBezTo>
                    <a:pt x="4" y="13"/>
                    <a:pt x="2" y="19"/>
                    <a:pt x="2" y="25"/>
                  </a:cubicBezTo>
                  <a:cubicBezTo>
                    <a:pt x="2" y="32"/>
                    <a:pt x="4" y="38"/>
                    <a:pt x="8" y="42"/>
                  </a:cubicBezTo>
                  <a:cubicBezTo>
                    <a:pt x="13" y="46"/>
                    <a:pt x="19" y="49"/>
                    <a:pt x="25" y="49"/>
                  </a:cubicBezTo>
                  <a:close/>
                  <a:moveTo>
                    <a:pt x="43" y="43"/>
                  </a:moveTo>
                  <a:cubicBezTo>
                    <a:pt x="39" y="48"/>
                    <a:pt x="32" y="51"/>
                    <a:pt x="25" y="51"/>
                  </a:cubicBezTo>
                  <a:cubicBezTo>
                    <a:pt x="18" y="51"/>
                    <a:pt x="12" y="48"/>
                    <a:pt x="7" y="43"/>
                  </a:cubicBezTo>
                  <a:cubicBezTo>
                    <a:pt x="2" y="39"/>
                    <a:pt x="0" y="32"/>
                    <a:pt x="0" y="25"/>
                  </a:cubicBezTo>
                  <a:cubicBezTo>
                    <a:pt x="0" y="18"/>
                    <a:pt x="2" y="12"/>
                    <a:pt x="7" y="7"/>
                  </a:cubicBezTo>
                  <a:cubicBezTo>
                    <a:pt x="12" y="3"/>
                    <a:pt x="18" y="0"/>
                    <a:pt x="25" y="0"/>
                  </a:cubicBezTo>
                  <a:cubicBezTo>
                    <a:pt x="32" y="0"/>
                    <a:pt x="39" y="3"/>
                    <a:pt x="43" y="7"/>
                  </a:cubicBezTo>
                  <a:cubicBezTo>
                    <a:pt x="48" y="12"/>
                    <a:pt x="51" y="18"/>
                    <a:pt x="51" y="25"/>
                  </a:cubicBezTo>
                  <a:cubicBezTo>
                    <a:pt x="51" y="32"/>
                    <a:pt x="48" y="39"/>
                    <a:pt x="43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438">
              <a:extLst>
                <a:ext uri="{FF2B5EF4-FFF2-40B4-BE49-F238E27FC236}">
                  <a16:creationId xmlns:a16="http://schemas.microsoft.com/office/drawing/2014/main" xmlns="" id="{22AB2AC5-36AB-4644-A5F2-7325CEEA0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301" y="2249488"/>
              <a:ext cx="228600" cy="227013"/>
            </a:xfrm>
            <a:custGeom>
              <a:avLst/>
              <a:gdLst>
                <a:gd name="T0" fmla="*/ 25 w 41"/>
                <a:gd name="T1" fmla="*/ 40 h 41"/>
                <a:gd name="T2" fmla="*/ 24 w 41"/>
                <a:gd name="T3" fmla="*/ 40 h 41"/>
                <a:gd name="T4" fmla="*/ 25 w 41"/>
                <a:gd name="T5" fmla="*/ 38 h 41"/>
                <a:gd name="T6" fmla="*/ 35 w 41"/>
                <a:gd name="T7" fmla="*/ 32 h 41"/>
                <a:gd name="T8" fmla="*/ 39 w 41"/>
                <a:gd name="T9" fmla="*/ 20 h 41"/>
                <a:gd name="T10" fmla="*/ 33 w 41"/>
                <a:gd name="T11" fmla="*/ 7 h 41"/>
                <a:gd name="T12" fmla="*/ 20 w 41"/>
                <a:gd name="T13" fmla="*/ 2 h 41"/>
                <a:gd name="T14" fmla="*/ 7 w 41"/>
                <a:gd name="T15" fmla="*/ 7 h 41"/>
                <a:gd name="T16" fmla="*/ 7 w 41"/>
                <a:gd name="T17" fmla="*/ 7 h 41"/>
                <a:gd name="T18" fmla="*/ 7 w 41"/>
                <a:gd name="T19" fmla="*/ 7 h 41"/>
                <a:gd name="T20" fmla="*/ 1 w 41"/>
                <a:gd name="T21" fmla="*/ 20 h 41"/>
                <a:gd name="T22" fmla="*/ 7 w 41"/>
                <a:gd name="T23" fmla="*/ 34 h 41"/>
                <a:gd name="T24" fmla="*/ 20 w 41"/>
                <a:gd name="T25" fmla="*/ 39 h 41"/>
                <a:gd name="T26" fmla="*/ 21 w 41"/>
                <a:gd name="T27" fmla="*/ 40 h 41"/>
                <a:gd name="T28" fmla="*/ 20 w 41"/>
                <a:gd name="T29" fmla="*/ 41 h 41"/>
                <a:gd name="T30" fmla="*/ 6 w 41"/>
                <a:gd name="T31" fmla="*/ 35 h 41"/>
                <a:gd name="T32" fmla="*/ 0 w 41"/>
                <a:gd name="T33" fmla="*/ 20 h 41"/>
                <a:gd name="T34" fmla="*/ 6 w 41"/>
                <a:gd name="T35" fmla="*/ 6 h 41"/>
                <a:gd name="T36" fmla="*/ 6 w 41"/>
                <a:gd name="T37" fmla="*/ 6 h 41"/>
                <a:gd name="T38" fmla="*/ 20 w 41"/>
                <a:gd name="T39" fmla="*/ 0 h 41"/>
                <a:gd name="T40" fmla="*/ 35 w 41"/>
                <a:gd name="T41" fmla="*/ 6 h 41"/>
                <a:gd name="T42" fmla="*/ 41 w 41"/>
                <a:gd name="T43" fmla="*/ 20 h 41"/>
                <a:gd name="T44" fmla="*/ 37 w 41"/>
                <a:gd name="T45" fmla="*/ 33 h 41"/>
                <a:gd name="T46" fmla="*/ 25 w 41"/>
                <a:gd name="T47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41">
                  <a:moveTo>
                    <a:pt x="25" y="40"/>
                  </a:moveTo>
                  <a:cubicBezTo>
                    <a:pt x="25" y="40"/>
                    <a:pt x="24" y="40"/>
                    <a:pt x="24" y="40"/>
                  </a:cubicBezTo>
                  <a:cubicBezTo>
                    <a:pt x="24" y="39"/>
                    <a:pt x="24" y="39"/>
                    <a:pt x="25" y="38"/>
                  </a:cubicBezTo>
                  <a:cubicBezTo>
                    <a:pt x="29" y="37"/>
                    <a:pt x="32" y="35"/>
                    <a:pt x="35" y="32"/>
                  </a:cubicBezTo>
                  <a:cubicBezTo>
                    <a:pt x="37" y="29"/>
                    <a:pt x="39" y="25"/>
                    <a:pt x="39" y="20"/>
                  </a:cubicBezTo>
                  <a:cubicBezTo>
                    <a:pt x="39" y="15"/>
                    <a:pt x="37" y="10"/>
                    <a:pt x="33" y="7"/>
                  </a:cubicBezTo>
                  <a:cubicBezTo>
                    <a:pt x="30" y="4"/>
                    <a:pt x="25" y="2"/>
                    <a:pt x="20" y="2"/>
                  </a:cubicBezTo>
                  <a:cubicBezTo>
                    <a:pt x="15" y="2"/>
                    <a:pt x="10" y="4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4" y="10"/>
                    <a:pt x="1" y="15"/>
                    <a:pt x="1" y="20"/>
                  </a:cubicBezTo>
                  <a:cubicBezTo>
                    <a:pt x="1" y="25"/>
                    <a:pt x="4" y="30"/>
                    <a:pt x="7" y="34"/>
                  </a:cubicBezTo>
                  <a:cubicBezTo>
                    <a:pt x="10" y="37"/>
                    <a:pt x="15" y="39"/>
                    <a:pt x="20" y="39"/>
                  </a:cubicBezTo>
                  <a:cubicBezTo>
                    <a:pt x="21" y="39"/>
                    <a:pt x="21" y="39"/>
                    <a:pt x="21" y="40"/>
                  </a:cubicBezTo>
                  <a:cubicBezTo>
                    <a:pt x="21" y="40"/>
                    <a:pt x="21" y="41"/>
                    <a:pt x="20" y="41"/>
                  </a:cubicBezTo>
                  <a:cubicBezTo>
                    <a:pt x="14" y="41"/>
                    <a:pt x="9" y="39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ubicBezTo>
                    <a:pt x="0" y="15"/>
                    <a:pt x="2" y="9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9" y="2"/>
                    <a:pt x="14" y="0"/>
                    <a:pt x="20" y="0"/>
                  </a:cubicBezTo>
                  <a:cubicBezTo>
                    <a:pt x="26" y="0"/>
                    <a:pt x="31" y="2"/>
                    <a:pt x="35" y="6"/>
                  </a:cubicBezTo>
                  <a:cubicBezTo>
                    <a:pt x="39" y="9"/>
                    <a:pt x="41" y="15"/>
                    <a:pt x="41" y="20"/>
                  </a:cubicBezTo>
                  <a:cubicBezTo>
                    <a:pt x="41" y="25"/>
                    <a:pt x="39" y="29"/>
                    <a:pt x="37" y="33"/>
                  </a:cubicBezTo>
                  <a:cubicBezTo>
                    <a:pt x="34" y="36"/>
                    <a:pt x="30" y="39"/>
                    <a:pt x="25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439">
              <a:extLst>
                <a:ext uri="{FF2B5EF4-FFF2-40B4-BE49-F238E27FC236}">
                  <a16:creationId xmlns:a16="http://schemas.microsoft.com/office/drawing/2014/main" xmlns="" id="{CE90AC0A-5BB8-4BEF-B5C6-55212F902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663" y="2298701"/>
              <a:ext cx="11113" cy="95250"/>
            </a:xfrm>
            <a:custGeom>
              <a:avLst/>
              <a:gdLst>
                <a:gd name="T0" fmla="*/ 2 w 2"/>
                <a:gd name="T1" fmla="*/ 16 h 17"/>
                <a:gd name="T2" fmla="*/ 1 w 2"/>
                <a:gd name="T3" fmla="*/ 17 h 17"/>
                <a:gd name="T4" fmla="*/ 0 w 2"/>
                <a:gd name="T5" fmla="*/ 16 h 17"/>
                <a:gd name="T6" fmla="*/ 0 w 2"/>
                <a:gd name="T7" fmla="*/ 11 h 17"/>
                <a:gd name="T8" fmla="*/ 0 w 2"/>
                <a:gd name="T9" fmla="*/ 1 h 17"/>
                <a:gd name="T10" fmla="*/ 1 w 2"/>
                <a:gd name="T11" fmla="*/ 0 h 17"/>
                <a:gd name="T12" fmla="*/ 2 w 2"/>
                <a:gd name="T13" fmla="*/ 1 h 17"/>
                <a:gd name="T14" fmla="*/ 2 w 2"/>
                <a:gd name="T15" fmla="*/ 11 h 17"/>
                <a:gd name="T16" fmla="*/ 2 w 2"/>
                <a:gd name="T1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7">
                  <a:moveTo>
                    <a:pt x="2" y="16"/>
                  </a:moveTo>
                  <a:cubicBezTo>
                    <a:pt x="2" y="17"/>
                    <a:pt x="2" y="17"/>
                    <a:pt x="1" y="17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440">
              <a:extLst>
                <a:ext uri="{FF2B5EF4-FFF2-40B4-BE49-F238E27FC236}">
                  <a16:creationId xmlns:a16="http://schemas.microsoft.com/office/drawing/2014/main" xmlns="" id="{D475C653-EBD2-4F10-AE68-D17145303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1651" y="2354263"/>
              <a:ext cx="26988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441">
              <a:extLst>
                <a:ext uri="{FF2B5EF4-FFF2-40B4-BE49-F238E27FC236}">
                  <a16:creationId xmlns:a16="http://schemas.microsoft.com/office/drawing/2014/main" xmlns="" id="{572846CA-2C66-430A-870E-530C83DC5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4213" y="2354263"/>
              <a:ext cx="28575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442">
              <a:extLst>
                <a:ext uri="{FF2B5EF4-FFF2-40B4-BE49-F238E27FC236}">
                  <a16:creationId xmlns:a16="http://schemas.microsoft.com/office/drawing/2014/main" xmlns="" id="{5E59F00C-403C-41FA-983A-76511CC55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663" y="2443163"/>
              <a:ext cx="11113" cy="33338"/>
            </a:xfrm>
            <a:custGeom>
              <a:avLst/>
              <a:gdLst>
                <a:gd name="T0" fmla="*/ 0 w 2"/>
                <a:gd name="T1" fmla="*/ 1 h 6"/>
                <a:gd name="T2" fmla="*/ 1 w 2"/>
                <a:gd name="T3" fmla="*/ 0 h 6"/>
                <a:gd name="T4" fmla="*/ 2 w 2"/>
                <a:gd name="T5" fmla="*/ 1 h 6"/>
                <a:gd name="T6" fmla="*/ 2 w 2"/>
                <a:gd name="T7" fmla="*/ 5 h 6"/>
                <a:gd name="T8" fmla="*/ 1 w 2"/>
                <a:gd name="T9" fmla="*/ 6 h 6"/>
                <a:gd name="T10" fmla="*/ 0 w 2"/>
                <a:gd name="T11" fmla="*/ 5 h 6"/>
                <a:gd name="T12" fmla="*/ 0 w 2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443">
              <a:extLst>
                <a:ext uri="{FF2B5EF4-FFF2-40B4-BE49-F238E27FC236}">
                  <a16:creationId xmlns:a16="http://schemas.microsoft.com/office/drawing/2014/main" xmlns="" id="{52BA30D5-CA7C-4225-BB1D-E04B29ACB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663" y="2249488"/>
              <a:ext cx="11113" cy="26988"/>
            </a:xfrm>
            <a:custGeom>
              <a:avLst/>
              <a:gdLst>
                <a:gd name="T0" fmla="*/ 0 w 2"/>
                <a:gd name="T1" fmla="*/ 1 h 5"/>
                <a:gd name="T2" fmla="*/ 1 w 2"/>
                <a:gd name="T3" fmla="*/ 0 h 5"/>
                <a:gd name="T4" fmla="*/ 2 w 2"/>
                <a:gd name="T5" fmla="*/ 1 h 5"/>
                <a:gd name="T6" fmla="*/ 2 w 2"/>
                <a:gd name="T7" fmla="*/ 4 h 5"/>
                <a:gd name="T8" fmla="*/ 1 w 2"/>
                <a:gd name="T9" fmla="*/ 5 h 5"/>
                <a:gd name="T10" fmla="*/ 0 w 2"/>
                <a:gd name="T11" fmla="*/ 4 h 5"/>
                <a:gd name="T12" fmla="*/ 0 w 2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444">
              <a:extLst>
                <a:ext uri="{FF2B5EF4-FFF2-40B4-BE49-F238E27FC236}">
                  <a16:creationId xmlns:a16="http://schemas.microsoft.com/office/drawing/2014/main" xmlns="" id="{C87A0015-C923-4E72-B194-A1BB60033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638" y="2416176"/>
              <a:ext cx="22225" cy="26988"/>
            </a:xfrm>
            <a:custGeom>
              <a:avLst/>
              <a:gdLst>
                <a:gd name="T0" fmla="*/ 2 w 4"/>
                <a:gd name="T1" fmla="*/ 1 h 5"/>
                <a:gd name="T2" fmla="*/ 4 w 4"/>
                <a:gd name="T3" fmla="*/ 1 h 5"/>
                <a:gd name="T4" fmla="*/ 4 w 4"/>
                <a:gd name="T5" fmla="*/ 2 h 5"/>
                <a:gd name="T6" fmla="*/ 2 w 4"/>
                <a:gd name="T7" fmla="*/ 4 h 5"/>
                <a:gd name="T8" fmla="*/ 0 w 4"/>
                <a:gd name="T9" fmla="*/ 4 h 5"/>
                <a:gd name="T10" fmla="*/ 0 w 4"/>
                <a:gd name="T11" fmla="*/ 3 h 5"/>
                <a:gd name="T12" fmla="*/ 2 w 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1"/>
                  </a:moveTo>
                  <a:cubicBezTo>
                    <a:pt x="3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445">
              <a:extLst>
                <a:ext uri="{FF2B5EF4-FFF2-40B4-BE49-F238E27FC236}">
                  <a16:creationId xmlns:a16="http://schemas.microsoft.com/office/drawing/2014/main" xmlns="" id="{EB1EE33F-CA22-46CC-88CC-B956AF26B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988" y="2282826"/>
              <a:ext cx="22225" cy="22225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0 h 4"/>
                <a:gd name="T4" fmla="*/ 4 w 4"/>
                <a:gd name="T5" fmla="*/ 2 h 4"/>
                <a:gd name="T6" fmla="*/ 2 w 4"/>
                <a:gd name="T7" fmla="*/ 4 h 4"/>
                <a:gd name="T8" fmla="*/ 1 w 4"/>
                <a:gd name="T9" fmla="*/ 4 h 4"/>
                <a:gd name="T10" fmla="*/ 1 w 4"/>
                <a:gd name="T11" fmla="*/ 3 h 4"/>
                <a:gd name="T12" fmla="*/ 3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3" y="0"/>
                    <a:pt x="4" y="0"/>
                    <a:pt x="4" y="0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0" y="3"/>
                    <a:pt x="0" y="3"/>
                    <a:pt x="1" y="3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446">
              <a:extLst>
                <a:ext uri="{FF2B5EF4-FFF2-40B4-BE49-F238E27FC236}">
                  <a16:creationId xmlns:a16="http://schemas.microsoft.com/office/drawing/2014/main" xmlns="" id="{3E132C98-4F97-475F-8D84-C8F4D2038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8638" y="2282826"/>
              <a:ext cx="22225" cy="22225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4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2 w 4"/>
                <a:gd name="T11" fmla="*/ 0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447">
              <a:extLst>
                <a:ext uri="{FF2B5EF4-FFF2-40B4-BE49-F238E27FC236}">
                  <a16:creationId xmlns:a16="http://schemas.microsoft.com/office/drawing/2014/main" xmlns="" id="{28C8021E-1439-4991-B6F4-E31932445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988" y="2416176"/>
              <a:ext cx="22225" cy="26988"/>
            </a:xfrm>
            <a:custGeom>
              <a:avLst/>
              <a:gdLst>
                <a:gd name="T0" fmla="*/ 4 w 4"/>
                <a:gd name="T1" fmla="*/ 3 h 5"/>
                <a:gd name="T2" fmla="*/ 4 w 4"/>
                <a:gd name="T3" fmla="*/ 4 h 5"/>
                <a:gd name="T4" fmla="*/ 3 w 4"/>
                <a:gd name="T5" fmla="*/ 4 h 5"/>
                <a:gd name="T6" fmla="*/ 1 w 4"/>
                <a:gd name="T7" fmla="*/ 2 h 5"/>
                <a:gd name="T8" fmla="*/ 1 w 4"/>
                <a:gd name="T9" fmla="*/ 1 h 5"/>
                <a:gd name="T10" fmla="*/ 2 w 4"/>
                <a:gd name="T11" fmla="*/ 1 h 5"/>
                <a:gd name="T12" fmla="*/ 4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3"/>
                    <a:pt x="4" y="4"/>
                    <a:pt x="4" y="4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448">
              <a:extLst>
                <a:ext uri="{FF2B5EF4-FFF2-40B4-BE49-F238E27FC236}">
                  <a16:creationId xmlns:a16="http://schemas.microsoft.com/office/drawing/2014/main" xmlns="" id="{908D9B5B-B833-4B0D-A5CF-0D09A7015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2354263"/>
              <a:ext cx="95250" cy="11113"/>
            </a:xfrm>
            <a:custGeom>
              <a:avLst/>
              <a:gdLst>
                <a:gd name="T0" fmla="*/ 1 w 17"/>
                <a:gd name="T1" fmla="*/ 2 h 2"/>
                <a:gd name="T2" fmla="*/ 0 w 17"/>
                <a:gd name="T3" fmla="*/ 1 h 2"/>
                <a:gd name="T4" fmla="*/ 1 w 17"/>
                <a:gd name="T5" fmla="*/ 0 h 2"/>
                <a:gd name="T6" fmla="*/ 6 w 17"/>
                <a:gd name="T7" fmla="*/ 0 h 2"/>
                <a:gd name="T8" fmla="*/ 16 w 17"/>
                <a:gd name="T9" fmla="*/ 0 h 2"/>
                <a:gd name="T10" fmla="*/ 17 w 17"/>
                <a:gd name="T11" fmla="*/ 1 h 2"/>
                <a:gd name="T12" fmla="*/ 16 w 17"/>
                <a:gd name="T13" fmla="*/ 2 h 2"/>
                <a:gd name="T14" fmla="*/ 6 w 17"/>
                <a:gd name="T15" fmla="*/ 2 h 2"/>
                <a:gd name="T16" fmla="*/ 1 w 17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449">
              <a:extLst>
                <a:ext uri="{FF2B5EF4-FFF2-40B4-BE49-F238E27FC236}">
                  <a16:creationId xmlns:a16="http://schemas.microsoft.com/office/drawing/2014/main" xmlns="" id="{65DA58F4-1A84-4FC7-A969-A4297FC861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0538" y="2176463"/>
              <a:ext cx="55563" cy="50800"/>
            </a:xfrm>
            <a:custGeom>
              <a:avLst/>
              <a:gdLst>
                <a:gd name="T0" fmla="*/ 6 w 10"/>
                <a:gd name="T1" fmla="*/ 3 h 9"/>
                <a:gd name="T2" fmla="*/ 3 w 10"/>
                <a:gd name="T3" fmla="*/ 4 h 9"/>
                <a:gd name="T4" fmla="*/ 3 w 10"/>
                <a:gd name="T5" fmla="*/ 4 h 9"/>
                <a:gd name="T6" fmla="*/ 2 w 10"/>
                <a:gd name="T7" fmla="*/ 5 h 9"/>
                <a:gd name="T8" fmla="*/ 2 w 10"/>
                <a:gd name="T9" fmla="*/ 6 h 9"/>
                <a:gd name="T10" fmla="*/ 2 w 10"/>
                <a:gd name="T11" fmla="*/ 6 h 9"/>
                <a:gd name="T12" fmla="*/ 3 w 10"/>
                <a:gd name="T13" fmla="*/ 7 h 9"/>
                <a:gd name="T14" fmla="*/ 4 w 10"/>
                <a:gd name="T15" fmla="*/ 7 h 9"/>
                <a:gd name="T16" fmla="*/ 8 w 10"/>
                <a:gd name="T17" fmla="*/ 5 h 9"/>
                <a:gd name="T18" fmla="*/ 8 w 10"/>
                <a:gd name="T19" fmla="*/ 5 h 9"/>
                <a:gd name="T20" fmla="*/ 8 w 10"/>
                <a:gd name="T21" fmla="*/ 4 h 9"/>
                <a:gd name="T22" fmla="*/ 8 w 10"/>
                <a:gd name="T23" fmla="*/ 3 h 9"/>
                <a:gd name="T24" fmla="*/ 8 w 10"/>
                <a:gd name="T25" fmla="*/ 3 h 9"/>
                <a:gd name="T26" fmla="*/ 7 w 10"/>
                <a:gd name="T27" fmla="*/ 2 h 9"/>
                <a:gd name="T28" fmla="*/ 6 w 10"/>
                <a:gd name="T29" fmla="*/ 2 h 9"/>
                <a:gd name="T30" fmla="*/ 6 w 10"/>
                <a:gd name="T31" fmla="*/ 3 h 9"/>
                <a:gd name="T32" fmla="*/ 2 w 10"/>
                <a:gd name="T33" fmla="*/ 3 h 9"/>
                <a:gd name="T34" fmla="*/ 5 w 10"/>
                <a:gd name="T35" fmla="*/ 1 h 9"/>
                <a:gd name="T36" fmla="*/ 5 w 10"/>
                <a:gd name="T37" fmla="*/ 1 h 9"/>
                <a:gd name="T38" fmla="*/ 8 w 10"/>
                <a:gd name="T39" fmla="*/ 0 h 9"/>
                <a:gd name="T40" fmla="*/ 10 w 10"/>
                <a:gd name="T41" fmla="*/ 2 h 9"/>
                <a:gd name="T42" fmla="*/ 10 w 10"/>
                <a:gd name="T43" fmla="*/ 2 h 9"/>
                <a:gd name="T44" fmla="*/ 10 w 10"/>
                <a:gd name="T45" fmla="*/ 5 h 9"/>
                <a:gd name="T46" fmla="*/ 9 w 10"/>
                <a:gd name="T47" fmla="*/ 7 h 9"/>
                <a:gd name="T48" fmla="*/ 9 w 10"/>
                <a:gd name="T49" fmla="*/ 7 h 9"/>
                <a:gd name="T50" fmla="*/ 5 w 10"/>
                <a:gd name="T51" fmla="*/ 9 h 9"/>
                <a:gd name="T52" fmla="*/ 3 w 10"/>
                <a:gd name="T53" fmla="*/ 9 h 9"/>
                <a:gd name="T54" fmla="*/ 1 w 10"/>
                <a:gd name="T55" fmla="*/ 7 h 9"/>
                <a:gd name="T56" fmla="*/ 1 w 10"/>
                <a:gd name="T57" fmla="*/ 7 h 9"/>
                <a:gd name="T58" fmla="*/ 0 w 10"/>
                <a:gd name="T59" fmla="*/ 5 h 9"/>
                <a:gd name="T60" fmla="*/ 2 w 10"/>
                <a:gd name="T6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9">
                  <a:moveTo>
                    <a:pt x="6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4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lose/>
                  <a:moveTo>
                    <a:pt x="2" y="3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1"/>
                    <a:pt x="9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5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4" y="9"/>
                    <a:pt x="3" y="9"/>
                  </a:cubicBezTo>
                  <a:cubicBezTo>
                    <a:pt x="2" y="9"/>
                    <a:pt x="1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1" y="4"/>
                    <a:pt x="1" y="3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450">
              <a:extLst>
                <a:ext uri="{FF2B5EF4-FFF2-40B4-BE49-F238E27FC236}">
                  <a16:creationId xmlns:a16="http://schemas.microsoft.com/office/drawing/2014/main" xmlns="" id="{FD3BB08C-082F-4688-BFCF-2046037EC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76" y="2209801"/>
              <a:ext cx="15875" cy="22225"/>
            </a:xfrm>
            <a:custGeom>
              <a:avLst/>
              <a:gdLst>
                <a:gd name="T0" fmla="*/ 3 w 3"/>
                <a:gd name="T1" fmla="*/ 3 h 4"/>
                <a:gd name="T2" fmla="*/ 2 w 3"/>
                <a:gd name="T3" fmla="*/ 4 h 4"/>
                <a:gd name="T4" fmla="*/ 1 w 3"/>
                <a:gd name="T5" fmla="*/ 3 h 4"/>
                <a:gd name="T6" fmla="*/ 0 w 3"/>
                <a:gd name="T7" fmla="*/ 1 h 4"/>
                <a:gd name="T8" fmla="*/ 0 w 3"/>
                <a:gd name="T9" fmla="*/ 0 h 4"/>
                <a:gd name="T10" fmla="*/ 2 w 3"/>
                <a:gd name="T11" fmla="*/ 0 h 4"/>
                <a:gd name="T12" fmla="*/ 3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451">
              <a:extLst>
                <a:ext uri="{FF2B5EF4-FFF2-40B4-BE49-F238E27FC236}">
                  <a16:creationId xmlns:a16="http://schemas.microsoft.com/office/drawing/2014/main" xmlns="" id="{5D8C2090-5057-48B9-ADCC-CCF39AF916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8338" y="2176463"/>
              <a:ext cx="55563" cy="50800"/>
            </a:xfrm>
            <a:custGeom>
              <a:avLst/>
              <a:gdLst>
                <a:gd name="T0" fmla="*/ 5 w 10"/>
                <a:gd name="T1" fmla="*/ 1 h 9"/>
                <a:gd name="T2" fmla="*/ 8 w 10"/>
                <a:gd name="T3" fmla="*/ 3 h 9"/>
                <a:gd name="T4" fmla="*/ 8 w 10"/>
                <a:gd name="T5" fmla="*/ 3 h 9"/>
                <a:gd name="T6" fmla="*/ 10 w 10"/>
                <a:gd name="T7" fmla="*/ 5 h 9"/>
                <a:gd name="T8" fmla="*/ 10 w 10"/>
                <a:gd name="T9" fmla="*/ 7 h 9"/>
                <a:gd name="T10" fmla="*/ 5 w 10"/>
                <a:gd name="T11" fmla="*/ 1 h 9"/>
                <a:gd name="T12" fmla="*/ 7 w 10"/>
                <a:gd name="T13" fmla="*/ 4 h 9"/>
                <a:gd name="T14" fmla="*/ 4 w 10"/>
                <a:gd name="T15" fmla="*/ 3 h 9"/>
                <a:gd name="T16" fmla="*/ 4 w 10"/>
                <a:gd name="T17" fmla="*/ 2 h 9"/>
                <a:gd name="T18" fmla="*/ 3 w 10"/>
                <a:gd name="T19" fmla="*/ 2 h 9"/>
                <a:gd name="T20" fmla="*/ 2 w 10"/>
                <a:gd name="T21" fmla="*/ 3 h 9"/>
                <a:gd name="T22" fmla="*/ 2 w 10"/>
                <a:gd name="T23" fmla="*/ 3 h 9"/>
                <a:gd name="T24" fmla="*/ 2 w 10"/>
                <a:gd name="T25" fmla="*/ 4 h 9"/>
                <a:gd name="T26" fmla="*/ 3 w 10"/>
                <a:gd name="T27" fmla="*/ 5 h 9"/>
                <a:gd name="T28" fmla="*/ 3 w 10"/>
                <a:gd name="T29" fmla="*/ 5 h 9"/>
                <a:gd name="T30" fmla="*/ 6 w 10"/>
                <a:gd name="T31" fmla="*/ 7 h 9"/>
                <a:gd name="T32" fmla="*/ 6 w 10"/>
                <a:gd name="T33" fmla="*/ 7 h 9"/>
                <a:gd name="T34" fmla="*/ 7 w 10"/>
                <a:gd name="T35" fmla="*/ 7 h 9"/>
                <a:gd name="T36" fmla="*/ 8 w 10"/>
                <a:gd name="T37" fmla="*/ 6 h 9"/>
                <a:gd name="T38" fmla="*/ 8 w 10"/>
                <a:gd name="T39" fmla="*/ 6 h 9"/>
                <a:gd name="T40" fmla="*/ 8 w 10"/>
                <a:gd name="T41" fmla="*/ 5 h 9"/>
                <a:gd name="T42" fmla="*/ 7 w 10"/>
                <a:gd name="T43" fmla="*/ 4 h 9"/>
                <a:gd name="T44" fmla="*/ 7 w 10"/>
                <a:gd name="T45" fmla="*/ 4 h 9"/>
                <a:gd name="T46" fmla="*/ 10 w 10"/>
                <a:gd name="T47" fmla="*/ 7 h 9"/>
                <a:gd name="T48" fmla="*/ 5 w 10"/>
                <a:gd name="T49" fmla="*/ 1 h 9"/>
                <a:gd name="T50" fmla="*/ 5 w 10"/>
                <a:gd name="T51" fmla="*/ 1 h 9"/>
                <a:gd name="T52" fmla="*/ 3 w 10"/>
                <a:gd name="T53" fmla="*/ 0 h 9"/>
                <a:gd name="T54" fmla="*/ 1 w 10"/>
                <a:gd name="T55" fmla="*/ 2 h 9"/>
                <a:gd name="T56" fmla="*/ 0 w 10"/>
                <a:gd name="T57" fmla="*/ 2 h 9"/>
                <a:gd name="T58" fmla="*/ 0 w 10"/>
                <a:gd name="T59" fmla="*/ 5 h 9"/>
                <a:gd name="T60" fmla="*/ 2 w 10"/>
                <a:gd name="T61" fmla="*/ 7 h 9"/>
                <a:gd name="T62" fmla="*/ 2 w 10"/>
                <a:gd name="T63" fmla="*/ 7 h 9"/>
                <a:gd name="T64" fmla="*/ 5 w 10"/>
                <a:gd name="T65" fmla="*/ 9 h 9"/>
                <a:gd name="T66" fmla="*/ 5 w 10"/>
                <a:gd name="T67" fmla="*/ 9 h 9"/>
                <a:gd name="T68" fmla="*/ 8 w 10"/>
                <a:gd name="T69" fmla="*/ 9 h 9"/>
                <a:gd name="T70" fmla="*/ 10 w 10"/>
                <a:gd name="T71" fmla="*/ 7 h 9"/>
                <a:gd name="T72" fmla="*/ 5 w 10"/>
                <a:gd name="T73" fmla="*/ 9 h 9"/>
                <a:gd name="T74" fmla="*/ 4 w 10"/>
                <a:gd name="T75" fmla="*/ 8 h 9"/>
                <a:gd name="T76" fmla="*/ 5 w 10"/>
                <a:gd name="T7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" h="9">
                  <a:moveTo>
                    <a:pt x="5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4"/>
                    <a:pt x="10" y="5"/>
                  </a:cubicBezTo>
                  <a:cubicBezTo>
                    <a:pt x="10" y="6"/>
                    <a:pt x="10" y="6"/>
                    <a:pt x="10" y="7"/>
                  </a:cubicBezTo>
                  <a:cubicBezTo>
                    <a:pt x="5" y="1"/>
                    <a:pt x="5" y="1"/>
                    <a:pt x="5" y="1"/>
                  </a:cubicBezTo>
                  <a:close/>
                  <a:moveTo>
                    <a:pt x="7" y="4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10" y="7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1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8"/>
                    <a:pt x="10" y="7"/>
                  </a:cubicBezTo>
                  <a:close/>
                  <a:moveTo>
                    <a:pt x="5" y="9"/>
                  </a:moveTo>
                  <a:cubicBezTo>
                    <a:pt x="5" y="8"/>
                    <a:pt x="4" y="8"/>
                    <a:pt x="4" y="8"/>
                  </a:cubicBezTo>
                  <a:lnTo>
                    <a:pt x="5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452">
              <a:extLst>
                <a:ext uri="{FF2B5EF4-FFF2-40B4-BE49-F238E27FC236}">
                  <a16:creationId xmlns:a16="http://schemas.microsoft.com/office/drawing/2014/main" xmlns="" id="{7C679177-925B-4949-8B00-42901B7B0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1" y="2209801"/>
              <a:ext cx="15875" cy="22225"/>
            </a:xfrm>
            <a:custGeom>
              <a:avLst/>
              <a:gdLst>
                <a:gd name="T0" fmla="*/ 2 w 3"/>
                <a:gd name="T1" fmla="*/ 3 h 4"/>
                <a:gd name="T2" fmla="*/ 0 w 3"/>
                <a:gd name="T3" fmla="*/ 4 h 4"/>
                <a:gd name="T4" fmla="*/ 0 w 3"/>
                <a:gd name="T5" fmla="*/ 3 h 4"/>
                <a:gd name="T6" fmla="*/ 1 w 3"/>
                <a:gd name="T7" fmla="*/ 0 h 4"/>
                <a:gd name="T8" fmla="*/ 2 w 3"/>
                <a:gd name="T9" fmla="*/ 0 h 4"/>
                <a:gd name="T10" fmla="*/ 3 w 3"/>
                <a:gd name="T11" fmla="*/ 1 h 4"/>
                <a:gd name="T12" fmla="*/ 2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9" name="Group 458">
            <a:extLst>
              <a:ext uri="{FF2B5EF4-FFF2-40B4-BE49-F238E27FC236}">
                <a16:creationId xmlns:a16="http://schemas.microsoft.com/office/drawing/2014/main" xmlns="" id="{F59A2D69-5602-420F-9988-DFE51883B083}"/>
              </a:ext>
            </a:extLst>
          </p:cNvPr>
          <p:cNvGrpSpPr/>
          <p:nvPr/>
        </p:nvGrpSpPr>
        <p:grpSpPr>
          <a:xfrm>
            <a:off x="4841876" y="2252663"/>
            <a:ext cx="339725" cy="339725"/>
            <a:chOff x="4841876" y="2176463"/>
            <a:chExt cx="339725" cy="339725"/>
          </a:xfrm>
          <a:solidFill>
            <a:schemeClr val="tx1"/>
          </a:solidFill>
        </p:grpSpPr>
        <p:sp>
          <p:nvSpPr>
            <p:cNvPr id="460" name="Freeform 453">
              <a:extLst>
                <a:ext uri="{FF2B5EF4-FFF2-40B4-BE49-F238E27FC236}">
                  <a16:creationId xmlns:a16="http://schemas.microsoft.com/office/drawing/2014/main" xmlns="" id="{CB6DD8DF-591F-4F42-B155-59B5CA43E0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1876" y="2176463"/>
              <a:ext cx="339725" cy="339725"/>
            </a:xfrm>
            <a:custGeom>
              <a:avLst/>
              <a:gdLst>
                <a:gd name="T0" fmla="*/ 2 w 61"/>
                <a:gd name="T1" fmla="*/ 30 h 61"/>
                <a:gd name="T2" fmla="*/ 10 w 61"/>
                <a:gd name="T3" fmla="*/ 51 h 61"/>
                <a:gd name="T4" fmla="*/ 30 w 61"/>
                <a:gd name="T5" fmla="*/ 59 h 61"/>
                <a:gd name="T6" fmla="*/ 50 w 61"/>
                <a:gd name="T7" fmla="*/ 51 h 61"/>
                <a:gd name="T8" fmla="*/ 59 w 61"/>
                <a:gd name="T9" fmla="*/ 30 h 61"/>
                <a:gd name="T10" fmla="*/ 50 w 61"/>
                <a:gd name="T11" fmla="*/ 10 h 61"/>
                <a:gd name="T12" fmla="*/ 30 w 61"/>
                <a:gd name="T13" fmla="*/ 2 h 61"/>
                <a:gd name="T14" fmla="*/ 10 w 61"/>
                <a:gd name="T15" fmla="*/ 10 h 61"/>
                <a:gd name="T16" fmla="*/ 2 w 61"/>
                <a:gd name="T17" fmla="*/ 30 h 61"/>
                <a:gd name="T18" fmla="*/ 9 w 61"/>
                <a:gd name="T19" fmla="*/ 52 h 61"/>
                <a:gd name="T20" fmla="*/ 0 w 61"/>
                <a:gd name="T21" fmla="*/ 30 h 61"/>
                <a:gd name="T22" fmla="*/ 9 w 61"/>
                <a:gd name="T23" fmla="*/ 9 h 61"/>
                <a:gd name="T24" fmla="*/ 30 w 61"/>
                <a:gd name="T25" fmla="*/ 0 h 61"/>
                <a:gd name="T26" fmla="*/ 52 w 61"/>
                <a:gd name="T27" fmla="*/ 9 h 61"/>
                <a:gd name="T28" fmla="*/ 61 w 61"/>
                <a:gd name="T29" fmla="*/ 30 h 61"/>
                <a:gd name="T30" fmla="*/ 52 w 61"/>
                <a:gd name="T31" fmla="*/ 52 h 61"/>
                <a:gd name="T32" fmla="*/ 30 w 61"/>
                <a:gd name="T33" fmla="*/ 61 h 61"/>
                <a:gd name="T34" fmla="*/ 9 w 61"/>
                <a:gd name="T3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61">
                  <a:moveTo>
                    <a:pt x="2" y="30"/>
                  </a:moveTo>
                  <a:cubicBezTo>
                    <a:pt x="2" y="38"/>
                    <a:pt x="5" y="46"/>
                    <a:pt x="10" y="51"/>
                  </a:cubicBezTo>
                  <a:cubicBezTo>
                    <a:pt x="15" y="56"/>
                    <a:pt x="22" y="59"/>
                    <a:pt x="30" y="59"/>
                  </a:cubicBezTo>
                  <a:cubicBezTo>
                    <a:pt x="38" y="59"/>
                    <a:pt x="45" y="56"/>
                    <a:pt x="50" y="51"/>
                  </a:cubicBezTo>
                  <a:cubicBezTo>
                    <a:pt x="56" y="46"/>
                    <a:pt x="59" y="38"/>
                    <a:pt x="59" y="30"/>
                  </a:cubicBezTo>
                  <a:cubicBezTo>
                    <a:pt x="59" y="23"/>
                    <a:pt x="56" y="15"/>
                    <a:pt x="50" y="10"/>
                  </a:cubicBezTo>
                  <a:cubicBezTo>
                    <a:pt x="45" y="5"/>
                    <a:pt x="38" y="2"/>
                    <a:pt x="30" y="2"/>
                  </a:cubicBezTo>
                  <a:cubicBezTo>
                    <a:pt x="22" y="2"/>
                    <a:pt x="15" y="5"/>
                    <a:pt x="10" y="10"/>
                  </a:cubicBezTo>
                  <a:cubicBezTo>
                    <a:pt x="5" y="15"/>
                    <a:pt x="2" y="23"/>
                    <a:pt x="2" y="30"/>
                  </a:cubicBezTo>
                  <a:close/>
                  <a:moveTo>
                    <a:pt x="9" y="52"/>
                  </a:moveTo>
                  <a:cubicBezTo>
                    <a:pt x="3" y="47"/>
                    <a:pt x="0" y="39"/>
                    <a:pt x="0" y="30"/>
                  </a:cubicBezTo>
                  <a:cubicBezTo>
                    <a:pt x="0" y="22"/>
                    <a:pt x="3" y="14"/>
                    <a:pt x="9" y="9"/>
                  </a:cubicBezTo>
                  <a:cubicBezTo>
                    <a:pt x="14" y="3"/>
                    <a:pt x="22" y="0"/>
                    <a:pt x="30" y="0"/>
                  </a:cubicBezTo>
                  <a:cubicBezTo>
                    <a:pt x="39" y="0"/>
                    <a:pt x="46" y="3"/>
                    <a:pt x="52" y="9"/>
                  </a:cubicBezTo>
                  <a:cubicBezTo>
                    <a:pt x="57" y="14"/>
                    <a:pt x="61" y="22"/>
                    <a:pt x="61" y="30"/>
                  </a:cubicBezTo>
                  <a:cubicBezTo>
                    <a:pt x="61" y="39"/>
                    <a:pt x="57" y="47"/>
                    <a:pt x="52" y="52"/>
                  </a:cubicBezTo>
                  <a:cubicBezTo>
                    <a:pt x="46" y="58"/>
                    <a:pt x="39" y="61"/>
                    <a:pt x="30" y="61"/>
                  </a:cubicBezTo>
                  <a:cubicBezTo>
                    <a:pt x="22" y="61"/>
                    <a:pt x="14" y="58"/>
                    <a:pt x="9" y="5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454">
              <a:extLst>
                <a:ext uri="{FF2B5EF4-FFF2-40B4-BE49-F238E27FC236}">
                  <a16:creationId xmlns:a16="http://schemas.microsoft.com/office/drawing/2014/main" xmlns="" id="{1A7898C3-5F94-4857-B117-C64BBD6ED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451" y="2205038"/>
              <a:ext cx="282575" cy="282575"/>
            </a:xfrm>
            <a:custGeom>
              <a:avLst/>
              <a:gdLst>
                <a:gd name="T0" fmla="*/ 30 w 51"/>
                <a:gd name="T1" fmla="*/ 51 h 51"/>
                <a:gd name="T2" fmla="*/ 29 w 51"/>
                <a:gd name="T3" fmla="*/ 50 h 51"/>
                <a:gd name="T4" fmla="*/ 30 w 51"/>
                <a:gd name="T5" fmla="*/ 49 h 51"/>
                <a:gd name="T6" fmla="*/ 44 w 51"/>
                <a:gd name="T7" fmla="*/ 40 h 51"/>
                <a:gd name="T8" fmla="*/ 49 w 51"/>
                <a:gd name="T9" fmla="*/ 25 h 51"/>
                <a:gd name="T10" fmla="*/ 42 w 51"/>
                <a:gd name="T11" fmla="*/ 9 h 51"/>
                <a:gd name="T12" fmla="*/ 25 w 51"/>
                <a:gd name="T13" fmla="*/ 2 h 51"/>
                <a:gd name="T14" fmla="*/ 9 w 51"/>
                <a:gd name="T15" fmla="*/ 9 h 51"/>
                <a:gd name="T16" fmla="*/ 2 w 51"/>
                <a:gd name="T17" fmla="*/ 25 h 51"/>
                <a:gd name="T18" fmla="*/ 9 w 51"/>
                <a:gd name="T19" fmla="*/ 42 h 51"/>
                <a:gd name="T20" fmla="*/ 25 w 51"/>
                <a:gd name="T21" fmla="*/ 49 h 51"/>
                <a:gd name="T22" fmla="*/ 26 w 51"/>
                <a:gd name="T23" fmla="*/ 50 h 51"/>
                <a:gd name="T24" fmla="*/ 25 w 51"/>
                <a:gd name="T25" fmla="*/ 51 h 51"/>
                <a:gd name="T26" fmla="*/ 7 w 51"/>
                <a:gd name="T27" fmla="*/ 44 h 51"/>
                <a:gd name="T28" fmla="*/ 0 w 51"/>
                <a:gd name="T29" fmla="*/ 25 h 51"/>
                <a:gd name="T30" fmla="*/ 7 w 51"/>
                <a:gd name="T31" fmla="*/ 7 h 51"/>
                <a:gd name="T32" fmla="*/ 25 w 51"/>
                <a:gd name="T33" fmla="*/ 0 h 51"/>
                <a:gd name="T34" fmla="*/ 43 w 51"/>
                <a:gd name="T35" fmla="*/ 7 h 51"/>
                <a:gd name="T36" fmla="*/ 51 w 51"/>
                <a:gd name="T37" fmla="*/ 25 h 51"/>
                <a:gd name="T38" fmla="*/ 45 w 51"/>
                <a:gd name="T39" fmla="*/ 42 h 51"/>
                <a:gd name="T40" fmla="*/ 30 w 51"/>
                <a:gd name="T4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51">
                  <a:moveTo>
                    <a:pt x="30" y="51"/>
                  </a:moveTo>
                  <a:cubicBezTo>
                    <a:pt x="30" y="51"/>
                    <a:pt x="29" y="50"/>
                    <a:pt x="29" y="50"/>
                  </a:cubicBezTo>
                  <a:cubicBezTo>
                    <a:pt x="29" y="49"/>
                    <a:pt x="29" y="49"/>
                    <a:pt x="30" y="49"/>
                  </a:cubicBezTo>
                  <a:cubicBezTo>
                    <a:pt x="35" y="48"/>
                    <a:pt x="40" y="45"/>
                    <a:pt x="44" y="40"/>
                  </a:cubicBezTo>
                  <a:cubicBezTo>
                    <a:pt x="47" y="36"/>
                    <a:pt x="49" y="31"/>
                    <a:pt x="49" y="25"/>
                  </a:cubicBezTo>
                  <a:cubicBezTo>
                    <a:pt x="49" y="19"/>
                    <a:pt x="46" y="13"/>
                    <a:pt x="42" y="9"/>
                  </a:cubicBezTo>
                  <a:cubicBezTo>
                    <a:pt x="38" y="4"/>
                    <a:pt x="32" y="2"/>
                    <a:pt x="25" y="2"/>
                  </a:cubicBezTo>
                  <a:cubicBezTo>
                    <a:pt x="19" y="2"/>
                    <a:pt x="13" y="4"/>
                    <a:pt x="9" y="9"/>
                  </a:cubicBezTo>
                  <a:cubicBezTo>
                    <a:pt x="4" y="13"/>
                    <a:pt x="2" y="19"/>
                    <a:pt x="2" y="25"/>
                  </a:cubicBezTo>
                  <a:cubicBezTo>
                    <a:pt x="2" y="32"/>
                    <a:pt x="4" y="38"/>
                    <a:pt x="9" y="42"/>
                  </a:cubicBezTo>
                  <a:cubicBezTo>
                    <a:pt x="13" y="46"/>
                    <a:pt x="19" y="49"/>
                    <a:pt x="25" y="49"/>
                  </a:cubicBezTo>
                  <a:cubicBezTo>
                    <a:pt x="26" y="49"/>
                    <a:pt x="26" y="50"/>
                    <a:pt x="26" y="50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18" y="51"/>
                    <a:pt x="12" y="48"/>
                    <a:pt x="7" y="44"/>
                  </a:cubicBezTo>
                  <a:cubicBezTo>
                    <a:pt x="3" y="39"/>
                    <a:pt x="0" y="33"/>
                    <a:pt x="0" y="25"/>
                  </a:cubicBezTo>
                  <a:cubicBezTo>
                    <a:pt x="0" y="18"/>
                    <a:pt x="3" y="12"/>
                    <a:pt x="7" y="7"/>
                  </a:cubicBezTo>
                  <a:cubicBezTo>
                    <a:pt x="12" y="3"/>
                    <a:pt x="18" y="0"/>
                    <a:pt x="25" y="0"/>
                  </a:cubicBezTo>
                  <a:cubicBezTo>
                    <a:pt x="32" y="0"/>
                    <a:pt x="39" y="3"/>
                    <a:pt x="43" y="7"/>
                  </a:cubicBezTo>
                  <a:cubicBezTo>
                    <a:pt x="48" y="12"/>
                    <a:pt x="51" y="18"/>
                    <a:pt x="51" y="25"/>
                  </a:cubicBezTo>
                  <a:cubicBezTo>
                    <a:pt x="51" y="32"/>
                    <a:pt x="49" y="37"/>
                    <a:pt x="45" y="42"/>
                  </a:cubicBezTo>
                  <a:cubicBezTo>
                    <a:pt x="41" y="46"/>
                    <a:pt x="36" y="49"/>
                    <a:pt x="30" y="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455">
              <a:extLst>
                <a:ext uri="{FF2B5EF4-FFF2-40B4-BE49-F238E27FC236}">
                  <a16:creationId xmlns:a16="http://schemas.microsoft.com/office/drawing/2014/main" xmlns="" id="{271EB7E5-5D2C-4D71-A2FD-D9FA94C03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801" y="2260601"/>
              <a:ext cx="11113" cy="127000"/>
            </a:xfrm>
            <a:custGeom>
              <a:avLst/>
              <a:gdLst>
                <a:gd name="T0" fmla="*/ 2 w 2"/>
                <a:gd name="T1" fmla="*/ 22 h 23"/>
                <a:gd name="T2" fmla="*/ 1 w 2"/>
                <a:gd name="T3" fmla="*/ 23 h 23"/>
                <a:gd name="T4" fmla="*/ 0 w 2"/>
                <a:gd name="T5" fmla="*/ 22 h 23"/>
                <a:gd name="T6" fmla="*/ 0 w 2"/>
                <a:gd name="T7" fmla="*/ 15 h 23"/>
                <a:gd name="T8" fmla="*/ 0 w 2"/>
                <a:gd name="T9" fmla="*/ 1 h 23"/>
                <a:gd name="T10" fmla="*/ 1 w 2"/>
                <a:gd name="T11" fmla="*/ 0 h 23"/>
                <a:gd name="T12" fmla="*/ 2 w 2"/>
                <a:gd name="T13" fmla="*/ 1 h 23"/>
                <a:gd name="T14" fmla="*/ 2 w 2"/>
                <a:gd name="T15" fmla="*/ 15 h 23"/>
                <a:gd name="T16" fmla="*/ 2 w 2"/>
                <a:gd name="T1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3">
                  <a:moveTo>
                    <a:pt x="2" y="22"/>
                  </a:moveTo>
                  <a:cubicBezTo>
                    <a:pt x="2" y="22"/>
                    <a:pt x="2" y="23"/>
                    <a:pt x="1" y="23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5"/>
                    <a:pt x="2" y="15"/>
                    <a:pt x="2" y="15"/>
                  </a:cubicBezTo>
                  <a:lnTo>
                    <a:pt x="2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456">
              <a:extLst>
                <a:ext uri="{FF2B5EF4-FFF2-40B4-BE49-F238E27FC236}">
                  <a16:creationId xmlns:a16="http://schemas.microsoft.com/office/drawing/2014/main" xmlns="" id="{606207C6-9508-4F23-A4C4-48F197968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463" y="2343151"/>
              <a:ext cx="127000" cy="6350"/>
            </a:xfrm>
            <a:custGeom>
              <a:avLst/>
              <a:gdLst>
                <a:gd name="T0" fmla="*/ 1 w 23"/>
                <a:gd name="T1" fmla="*/ 1 h 1"/>
                <a:gd name="T2" fmla="*/ 0 w 23"/>
                <a:gd name="T3" fmla="*/ 0 h 1"/>
                <a:gd name="T4" fmla="*/ 1 w 23"/>
                <a:gd name="T5" fmla="*/ 0 h 1"/>
                <a:gd name="T6" fmla="*/ 7 w 23"/>
                <a:gd name="T7" fmla="*/ 0 h 1"/>
                <a:gd name="T8" fmla="*/ 22 w 23"/>
                <a:gd name="T9" fmla="*/ 0 h 1"/>
                <a:gd name="T10" fmla="*/ 23 w 23"/>
                <a:gd name="T11" fmla="*/ 0 h 1"/>
                <a:gd name="T12" fmla="*/ 22 w 23"/>
                <a:gd name="T13" fmla="*/ 1 h 1"/>
                <a:gd name="T14" fmla="*/ 7 w 23"/>
                <a:gd name="T15" fmla="*/ 1 h 1"/>
                <a:gd name="T16" fmla="*/ 1 w 2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7" y="1"/>
                    <a:pt x="7" y="1"/>
                    <a:pt x="7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457">
              <a:extLst>
                <a:ext uri="{FF2B5EF4-FFF2-40B4-BE49-F238E27FC236}">
                  <a16:creationId xmlns:a16="http://schemas.microsoft.com/office/drawing/2014/main" xmlns="" id="{758C1320-7829-4915-8805-881DCB662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451" y="2343151"/>
              <a:ext cx="26988" cy="6350"/>
            </a:xfrm>
            <a:custGeom>
              <a:avLst/>
              <a:gdLst>
                <a:gd name="T0" fmla="*/ 4 w 5"/>
                <a:gd name="T1" fmla="*/ 0 h 1"/>
                <a:gd name="T2" fmla="*/ 5 w 5"/>
                <a:gd name="T3" fmla="*/ 0 h 1"/>
                <a:gd name="T4" fmla="*/ 4 w 5"/>
                <a:gd name="T5" fmla="*/ 1 h 1"/>
                <a:gd name="T6" fmla="*/ 1 w 5"/>
                <a:gd name="T7" fmla="*/ 1 h 1"/>
                <a:gd name="T8" fmla="*/ 0 w 5"/>
                <a:gd name="T9" fmla="*/ 0 h 1"/>
                <a:gd name="T10" fmla="*/ 1 w 5"/>
                <a:gd name="T11" fmla="*/ 0 h 1"/>
                <a:gd name="T12" fmla="*/ 4 w 5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458">
              <a:extLst>
                <a:ext uri="{FF2B5EF4-FFF2-40B4-BE49-F238E27FC236}">
                  <a16:creationId xmlns:a16="http://schemas.microsoft.com/office/drawing/2014/main" xmlns="" id="{97A88722-7C16-4321-8E53-5DEC1377A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9688" y="2343151"/>
              <a:ext cx="28575" cy="6350"/>
            </a:xfrm>
            <a:custGeom>
              <a:avLst/>
              <a:gdLst>
                <a:gd name="T0" fmla="*/ 4 w 5"/>
                <a:gd name="T1" fmla="*/ 0 h 1"/>
                <a:gd name="T2" fmla="*/ 5 w 5"/>
                <a:gd name="T3" fmla="*/ 0 h 1"/>
                <a:gd name="T4" fmla="*/ 4 w 5"/>
                <a:gd name="T5" fmla="*/ 1 h 1"/>
                <a:gd name="T6" fmla="*/ 1 w 5"/>
                <a:gd name="T7" fmla="*/ 1 h 1"/>
                <a:gd name="T8" fmla="*/ 0 w 5"/>
                <a:gd name="T9" fmla="*/ 0 h 1"/>
                <a:gd name="T10" fmla="*/ 1 w 5"/>
                <a:gd name="T11" fmla="*/ 0 h 1"/>
                <a:gd name="T12" fmla="*/ 4 w 5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459">
              <a:extLst>
                <a:ext uri="{FF2B5EF4-FFF2-40B4-BE49-F238E27FC236}">
                  <a16:creationId xmlns:a16="http://schemas.microsoft.com/office/drawing/2014/main" xmlns="" id="{106B0B5C-BCBB-4B6C-ADCF-40DF539AF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801" y="2454276"/>
              <a:ext cx="11113" cy="33338"/>
            </a:xfrm>
            <a:custGeom>
              <a:avLst/>
              <a:gdLst>
                <a:gd name="T0" fmla="*/ 0 w 2"/>
                <a:gd name="T1" fmla="*/ 1 h 6"/>
                <a:gd name="T2" fmla="*/ 1 w 2"/>
                <a:gd name="T3" fmla="*/ 0 h 6"/>
                <a:gd name="T4" fmla="*/ 2 w 2"/>
                <a:gd name="T5" fmla="*/ 1 h 6"/>
                <a:gd name="T6" fmla="*/ 2 w 2"/>
                <a:gd name="T7" fmla="*/ 5 h 6"/>
                <a:gd name="T8" fmla="*/ 1 w 2"/>
                <a:gd name="T9" fmla="*/ 6 h 6"/>
                <a:gd name="T10" fmla="*/ 0 w 2"/>
                <a:gd name="T11" fmla="*/ 5 h 6"/>
                <a:gd name="T12" fmla="*/ 0 w 2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460">
              <a:extLst>
                <a:ext uri="{FF2B5EF4-FFF2-40B4-BE49-F238E27FC236}">
                  <a16:creationId xmlns:a16="http://schemas.microsoft.com/office/drawing/2014/main" xmlns="" id="{E2B3F536-645E-4FDD-A43F-D3B0E193B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801" y="2209801"/>
              <a:ext cx="11113" cy="28575"/>
            </a:xfrm>
            <a:custGeom>
              <a:avLst/>
              <a:gdLst>
                <a:gd name="T0" fmla="*/ 0 w 2"/>
                <a:gd name="T1" fmla="*/ 0 h 5"/>
                <a:gd name="T2" fmla="*/ 1 w 2"/>
                <a:gd name="T3" fmla="*/ 0 h 5"/>
                <a:gd name="T4" fmla="*/ 2 w 2"/>
                <a:gd name="T5" fmla="*/ 0 h 5"/>
                <a:gd name="T6" fmla="*/ 2 w 2"/>
                <a:gd name="T7" fmla="*/ 4 h 5"/>
                <a:gd name="T8" fmla="*/ 1 w 2"/>
                <a:gd name="T9" fmla="*/ 5 h 5"/>
                <a:gd name="T10" fmla="*/ 0 w 2"/>
                <a:gd name="T11" fmla="*/ 4 h 5"/>
                <a:gd name="T12" fmla="*/ 0 w 2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461">
              <a:extLst>
                <a:ext uri="{FF2B5EF4-FFF2-40B4-BE49-F238E27FC236}">
                  <a16:creationId xmlns:a16="http://schemas.microsoft.com/office/drawing/2014/main" xmlns="" id="{AEB2A6CA-BC4B-4402-97E5-190BA203E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2420938"/>
              <a:ext cx="28575" cy="22225"/>
            </a:xfrm>
            <a:custGeom>
              <a:avLst/>
              <a:gdLst>
                <a:gd name="T0" fmla="*/ 3 w 5"/>
                <a:gd name="T1" fmla="*/ 1 h 4"/>
                <a:gd name="T2" fmla="*/ 4 w 5"/>
                <a:gd name="T3" fmla="*/ 1 h 4"/>
                <a:gd name="T4" fmla="*/ 4 w 5"/>
                <a:gd name="T5" fmla="*/ 2 h 4"/>
                <a:gd name="T6" fmla="*/ 2 w 5"/>
                <a:gd name="T7" fmla="*/ 4 h 4"/>
                <a:gd name="T8" fmla="*/ 1 w 5"/>
                <a:gd name="T9" fmla="*/ 4 h 4"/>
                <a:gd name="T10" fmla="*/ 1 w 5"/>
                <a:gd name="T11" fmla="*/ 3 h 4"/>
                <a:gd name="T12" fmla="*/ 3 w 5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3" y="1"/>
                  </a:move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0" y="4"/>
                    <a:pt x="0" y="3"/>
                    <a:pt x="1" y="3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462">
              <a:extLst>
                <a:ext uri="{FF2B5EF4-FFF2-40B4-BE49-F238E27FC236}">
                  <a16:creationId xmlns:a16="http://schemas.microsoft.com/office/drawing/2014/main" xmlns="" id="{F9BD674E-DBCE-4B46-B077-EB3F55E34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1" y="2243138"/>
              <a:ext cx="22225" cy="28575"/>
            </a:xfrm>
            <a:custGeom>
              <a:avLst/>
              <a:gdLst>
                <a:gd name="T0" fmla="*/ 3 w 4"/>
                <a:gd name="T1" fmla="*/ 1 h 5"/>
                <a:gd name="T2" fmla="*/ 4 w 4"/>
                <a:gd name="T3" fmla="*/ 1 h 5"/>
                <a:gd name="T4" fmla="*/ 4 w 4"/>
                <a:gd name="T5" fmla="*/ 2 h 5"/>
                <a:gd name="T6" fmla="*/ 2 w 4"/>
                <a:gd name="T7" fmla="*/ 4 h 5"/>
                <a:gd name="T8" fmla="*/ 0 w 4"/>
                <a:gd name="T9" fmla="*/ 4 h 5"/>
                <a:gd name="T10" fmla="*/ 0 w 4"/>
                <a:gd name="T11" fmla="*/ 3 h 5"/>
                <a:gd name="T12" fmla="*/ 3 w 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463">
              <a:extLst>
                <a:ext uri="{FF2B5EF4-FFF2-40B4-BE49-F238E27FC236}">
                  <a16:creationId xmlns:a16="http://schemas.microsoft.com/office/drawing/2014/main" xmlns="" id="{E918F2F8-5452-4301-B954-34FEAB8D0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2243138"/>
              <a:ext cx="28575" cy="28575"/>
            </a:xfrm>
            <a:custGeom>
              <a:avLst/>
              <a:gdLst>
                <a:gd name="T0" fmla="*/ 4 w 5"/>
                <a:gd name="T1" fmla="*/ 3 h 5"/>
                <a:gd name="T2" fmla="*/ 4 w 5"/>
                <a:gd name="T3" fmla="*/ 4 h 5"/>
                <a:gd name="T4" fmla="*/ 3 w 5"/>
                <a:gd name="T5" fmla="*/ 4 h 5"/>
                <a:gd name="T6" fmla="*/ 1 w 5"/>
                <a:gd name="T7" fmla="*/ 2 h 5"/>
                <a:gd name="T8" fmla="*/ 1 w 5"/>
                <a:gd name="T9" fmla="*/ 1 h 5"/>
                <a:gd name="T10" fmla="*/ 2 w 5"/>
                <a:gd name="T11" fmla="*/ 1 h 5"/>
                <a:gd name="T12" fmla="*/ 4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4" y="3"/>
                  </a:moveTo>
                  <a:cubicBezTo>
                    <a:pt x="5" y="3"/>
                    <a:pt x="5" y="4"/>
                    <a:pt x="4" y="4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464">
              <a:extLst>
                <a:ext uri="{FF2B5EF4-FFF2-40B4-BE49-F238E27FC236}">
                  <a16:creationId xmlns:a16="http://schemas.microsoft.com/office/drawing/2014/main" xmlns="" id="{43E135C9-EA3D-4A92-AABC-21217487E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1" y="2420938"/>
              <a:ext cx="22225" cy="22225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4 h 4"/>
                <a:gd name="T4" fmla="*/ 3 w 4"/>
                <a:gd name="T5" fmla="*/ 4 h 4"/>
                <a:gd name="T6" fmla="*/ 0 w 4"/>
                <a:gd name="T7" fmla="*/ 2 h 4"/>
                <a:gd name="T8" fmla="*/ 0 w 4"/>
                <a:gd name="T9" fmla="*/ 1 h 4"/>
                <a:gd name="T10" fmla="*/ 2 w 4"/>
                <a:gd name="T11" fmla="*/ 1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2" name="Group 471">
            <a:extLst>
              <a:ext uri="{FF2B5EF4-FFF2-40B4-BE49-F238E27FC236}">
                <a16:creationId xmlns:a16="http://schemas.microsoft.com/office/drawing/2014/main" xmlns="" id="{A09AD563-2AA2-4D8E-A985-5779F44B2B00}"/>
              </a:ext>
            </a:extLst>
          </p:cNvPr>
          <p:cNvGrpSpPr/>
          <p:nvPr/>
        </p:nvGrpSpPr>
        <p:grpSpPr>
          <a:xfrm>
            <a:off x="4848226" y="4349751"/>
            <a:ext cx="338138" cy="315912"/>
            <a:chOff x="4848226" y="4273551"/>
            <a:chExt cx="338138" cy="315912"/>
          </a:xfrm>
          <a:solidFill>
            <a:schemeClr val="tx1"/>
          </a:solidFill>
        </p:grpSpPr>
        <p:sp>
          <p:nvSpPr>
            <p:cNvPr id="473" name="Freeform 465">
              <a:extLst>
                <a:ext uri="{FF2B5EF4-FFF2-40B4-BE49-F238E27FC236}">
                  <a16:creationId xmlns:a16="http://schemas.microsoft.com/office/drawing/2014/main" xmlns="" id="{CDB3862B-644C-477B-B154-C30109B0C8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1888" y="4273551"/>
              <a:ext cx="150813" cy="149225"/>
            </a:xfrm>
            <a:custGeom>
              <a:avLst/>
              <a:gdLst>
                <a:gd name="T0" fmla="*/ 14 w 27"/>
                <a:gd name="T1" fmla="*/ 2 h 27"/>
                <a:gd name="T2" fmla="*/ 5 w 27"/>
                <a:gd name="T3" fmla="*/ 5 h 27"/>
                <a:gd name="T4" fmla="*/ 5 w 27"/>
                <a:gd name="T5" fmla="*/ 6 h 27"/>
                <a:gd name="T6" fmla="*/ 2 w 27"/>
                <a:gd name="T7" fmla="*/ 14 h 27"/>
                <a:gd name="T8" fmla="*/ 5 w 27"/>
                <a:gd name="T9" fmla="*/ 22 h 27"/>
                <a:gd name="T10" fmla="*/ 14 w 27"/>
                <a:gd name="T11" fmla="*/ 25 h 27"/>
                <a:gd name="T12" fmla="*/ 22 w 27"/>
                <a:gd name="T13" fmla="*/ 22 h 27"/>
                <a:gd name="T14" fmla="*/ 25 w 27"/>
                <a:gd name="T15" fmla="*/ 14 h 27"/>
                <a:gd name="T16" fmla="*/ 22 w 27"/>
                <a:gd name="T17" fmla="*/ 5 h 27"/>
                <a:gd name="T18" fmla="*/ 22 w 27"/>
                <a:gd name="T19" fmla="*/ 5 h 27"/>
                <a:gd name="T20" fmla="*/ 14 w 27"/>
                <a:gd name="T21" fmla="*/ 2 h 27"/>
                <a:gd name="T22" fmla="*/ 4 w 27"/>
                <a:gd name="T23" fmla="*/ 4 h 27"/>
                <a:gd name="T24" fmla="*/ 14 w 27"/>
                <a:gd name="T25" fmla="*/ 0 h 27"/>
                <a:gd name="T26" fmla="*/ 23 w 27"/>
                <a:gd name="T27" fmla="*/ 4 h 27"/>
                <a:gd name="T28" fmla="*/ 23 w 27"/>
                <a:gd name="T29" fmla="*/ 4 h 27"/>
                <a:gd name="T30" fmla="*/ 23 w 27"/>
                <a:gd name="T31" fmla="*/ 4 h 27"/>
                <a:gd name="T32" fmla="*/ 27 w 27"/>
                <a:gd name="T33" fmla="*/ 14 h 27"/>
                <a:gd name="T34" fmla="*/ 23 w 27"/>
                <a:gd name="T35" fmla="*/ 23 h 27"/>
                <a:gd name="T36" fmla="*/ 14 w 27"/>
                <a:gd name="T37" fmla="*/ 27 h 27"/>
                <a:gd name="T38" fmla="*/ 4 w 27"/>
                <a:gd name="T39" fmla="*/ 23 h 27"/>
                <a:gd name="T40" fmla="*/ 0 w 27"/>
                <a:gd name="T41" fmla="*/ 14 h 27"/>
                <a:gd name="T42" fmla="*/ 4 w 27"/>
                <a:gd name="T43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27">
                  <a:moveTo>
                    <a:pt x="14" y="2"/>
                  </a:moveTo>
                  <a:cubicBezTo>
                    <a:pt x="10" y="2"/>
                    <a:pt x="8" y="3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8"/>
                    <a:pt x="2" y="10"/>
                    <a:pt x="2" y="14"/>
                  </a:cubicBezTo>
                  <a:cubicBezTo>
                    <a:pt x="2" y="17"/>
                    <a:pt x="3" y="20"/>
                    <a:pt x="5" y="22"/>
                  </a:cubicBezTo>
                  <a:cubicBezTo>
                    <a:pt x="8" y="24"/>
                    <a:pt x="10" y="25"/>
                    <a:pt x="14" y="25"/>
                  </a:cubicBezTo>
                  <a:cubicBezTo>
                    <a:pt x="17" y="25"/>
                    <a:pt x="20" y="24"/>
                    <a:pt x="22" y="22"/>
                  </a:cubicBezTo>
                  <a:cubicBezTo>
                    <a:pt x="24" y="20"/>
                    <a:pt x="25" y="17"/>
                    <a:pt x="25" y="14"/>
                  </a:cubicBezTo>
                  <a:cubicBezTo>
                    <a:pt x="25" y="10"/>
                    <a:pt x="24" y="8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3"/>
                    <a:pt x="17" y="2"/>
                    <a:pt x="14" y="2"/>
                  </a:cubicBezTo>
                  <a:close/>
                  <a:moveTo>
                    <a:pt x="4" y="4"/>
                  </a:moveTo>
                  <a:cubicBezTo>
                    <a:pt x="7" y="2"/>
                    <a:pt x="10" y="0"/>
                    <a:pt x="14" y="0"/>
                  </a:cubicBezTo>
                  <a:cubicBezTo>
                    <a:pt x="17" y="0"/>
                    <a:pt x="21" y="2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5" y="7"/>
                    <a:pt x="27" y="10"/>
                    <a:pt x="27" y="14"/>
                  </a:cubicBezTo>
                  <a:cubicBezTo>
                    <a:pt x="27" y="17"/>
                    <a:pt x="25" y="21"/>
                    <a:pt x="23" y="23"/>
                  </a:cubicBezTo>
                  <a:cubicBezTo>
                    <a:pt x="21" y="25"/>
                    <a:pt x="17" y="27"/>
                    <a:pt x="14" y="27"/>
                  </a:cubicBezTo>
                  <a:cubicBezTo>
                    <a:pt x="10" y="27"/>
                    <a:pt x="7" y="25"/>
                    <a:pt x="4" y="23"/>
                  </a:cubicBezTo>
                  <a:cubicBezTo>
                    <a:pt x="2" y="21"/>
                    <a:pt x="0" y="17"/>
                    <a:pt x="0" y="14"/>
                  </a:cubicBezTo>
                  <a:cubicBezTo>
                    <a:pt x="0" y="10"/>
                    <a:pt x="2" y="7"/>
                    <a:pt x="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466">
              <a:extLst>
                <a:ext uri="{FF2B5EF4-FFF2-40B4-BE49-F238E27FC236}">
                  <a16:creationId xmlns:a16="http://schemas.microsoft.com/office/drawing/2014/main" xmlns="" id="{DAC8926A-F082-4044-B738-1A1832F660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2688" y="4300538"/>
              <a:ext cx="49213" cy="55563"/>
            </a:xfrm>
            <a:custGeom>
              <a:avLst/>
              <a:gdLst>
                <a:gd name="T0" fmla="*/ 5 w 9"/>
                <a:gd name="T1" fmla="*/ 2 h 10"/>
                <a:gd name="T2" fmla="*/ 3 w 9"/>
                <a:gd name="T3" fmla="*/ 3 h 10"/>
                <a:gd name="T4" fmla="*/ 2 w 9"/>
                <a:gd name="T5" fmla="*/ 5 h 10"/>
                <a:gd name="T6" fmla="*/ 3 w 9"/>
                <a:gd name="T7" fmla="*/ 7 h 10"/>
                <a:gd name="T8" fmla="*/ 5 w 9"/>
                <a:gd name="T9" fmla="*/ 8 h 10"/>
                <a:gd name="T10" fmla="*/ 6 w 9"/>
                <a:gd name="T11" fmla="*/ 7 h 10"/>
                <a:gd name="T12" fmla="*/ 7 w 9"/>
                <a:gd name="T13" fmla="*/ 5 h 10"/>
                <a:gd name="T14" fmla="*/ 6 w 9"/>
                <a:gd name="T15" fmla="*/ 3 h 10"/>
                <a:gd name="T16" fmla="*/ 5 w 9"/>
                <a:gd name="T17" fmla="*/ 2 h 10"/>
                <a:gd name="T18" fmla="*/ 1 w 9"/>
                <a:gd name="T19" fmla="*/ 2 h 10"/>
                <a:gd name="T20" fmla="*/ 5 w 9"/>
                <a:gd name="T21" fmla="*/ 0 h 10"/>
                <a:gd name="T22" fmla="*/ 8 w 9"/>
                <a:gd name="T23" fmla="*/ 2 h 10"/>
                <a:gd name="T24" fmla="*/ 9 w 9"/>
                <a:gd name="T25" fmla="*/ 5 h 10"/>
                <a:gd name="T26" fmla="*/ 8 w 9"/>
                <a:gd name="T27" fmla="*/ 8 h 10"/>
                <a:gd name="T28" fmla="*/ 5 w 9"/>
                <a:gd name="T29" fmla="*/ 10 h 10"/>
                <a:gd name="T30" fmla="*/ 1 w 9"/>
                <a:gd name="T31" fmla="*/ 8 h 10"/>
                <a:gd name="T32" fmla="*/ 0 w 9"/>
                <a:gd name="T33" fmla="*/ 5 h 10"/>
                <a:gd name="T34" fmla="*/ 1 w 9"/>
                <a:gd name="T3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0">
                  <a:moveTo>
                    <a:pt x="5" y="2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3" y="7"/>
                    <a:pt x="4" y="8"/>
                    <a:pt x="5" y="8"/>
                  </a:cubicBezTo>
                  <a:cubicBezTo>
                    <a:pt x="5" y="8"/>
                    <a:pt x="6" y="7"/>
                    <a:pt x="6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4"/>
                    <a:pt x="7" y="3"/>
                    <a:pt x="6" y="3"/>
                  </a:cubicBezTo>
                  <a:cubicBezTo>
                    <a:pt x="6" y="2"/>
                    <a:pt x="5" y="2"/>
                    <a:pt x="5" y="2"/>
                  </a:cubicBezTo>
                  <a:close/>
                  <a:moveTo>
                    <a:pt x="1" y="2"/>
                  </a:moveTo>
                  <a:cubicBezTo>
                    <a:pt x="2" y="1"/>
                    <a:pt x="3" y="0"/>
                    <a:pt x="5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2"/>
                    <a:pt x="9" y="4"/>
                    <a:pt x="9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5" y="10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467">
              <a:extLst>
                <a:ext uri="{FF2B5EF4-FFF2-40B4-BE49-F238E27FC236}">
                  <a16:creationId xmlns:a16="http://schemas.microsoft.com/office/drawing/2014/main" xmlns="" id="{209E9F97-9B8F-4A29-9F3F-59210D4127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0463" y="4351338"/>
              <a:ext cx="93663" cy="49213"/>
            </a:xfrm>
            <a:custGeom>
              <a:avLst/>
              <a:gdLst>
                <a:gd name="T0" fmla="*/ 4 w 17"/>
                <a:gd name="T1" fmla="*/ 3 h 9"/>
                <a:gd name="T2" fmla="*/ 3 w 17"/>
                <a:gd name="T3" fmla="*/ 3 h 9"/>
                <a:gd name="T4" fmla="*/ 3 w 17"/>
                <a:gd name="T5" fmla="*/ 4 h 9"/>
                <a:gd name="T6" fmla="*/ 5 w 17"/>
                <a:gd name="T7" fmla="*/ 6 h 9"/>
                <a:gd name="T8" fmla="*/ 9 w 17"/>
                <a:gd name="T9" fmla="*/ 7 h 9"/>
                <a:gd name="T10" fmla="*/ 12 w 17"/>
                <a:gd name="T11" fmla="*/ 6 h 9"/>
                <a:gd name="T12" fmla="*/ 15 w 17"/>
                <a:gd name="T13" fmla="*/ 4 h 9"/>
                <a:gd name="T14" fmla="*/ 14 w 17"/>
                <a:gd name="T15" fmla="*/ 3 h 9"/>
                <a:gd name="T16" fmla="*/ 14 w 17"/>
                <a:gd name="T17" fmla="*/ 3 h 9"/>
                <a:gd name="T18" fmla="*/ 13 w 17"/>
                <a:gd name="T19" fmla="*/ 3 h 9"/>
                <a:gd name="T20" fmla="*/ 12 w 17"/>
                <a:gd name="T21" fmla="*/ 4 h 9"/>
                <a:gd name="T22" fmla="*/ 9 w 17"/>
                <a:gd name="T23" fmla="*/ 4 h 9"/>
                <a:gd name="T24" fmla="*/ 6 w 17"/>
                <a:gd name="T25" fmla="*/ 4 h 9"/>
                <a:gd name="T26" fmla="*/ 4 w 17"/>
                <a:gd name="T27" fmla="*/ 3 h 9"/>
                <a:gd name="T28" fmla="*/ 2 w 17"/>
                <a:gd name="T29" fmla="*/ 2 h 9"/>
                <a:gd name="T30" fmla="*/ 3 w 17"/>
                <a:gd name="T31" fmla="*/ 1 h 9"/>
                <a:gd name="T32" fmla="*/ 3 w 17"/>
                <a:gd name="T33" fmla="*/ 1 h 9"/>
                <a:gd name="T34" fmla="*/ 4 w 17"/>
                <a:gd name="T35" fmla="*/ 1 h 9"/>
                <a:gd name="T36" fmla="*/ 6 w 17"/>
                <a:gd name="T37" fmla="*/ 2 h 9"/>
                <a:gd name="T38" fmla="*/ 9 w 17"/>
                <a:gd name="T39" fmla="*/ 2 h 9"/>
                <a:gd name="T40" fmla="*/ 11 w 17"/>
                <a:gd name="T41" fmla="*/ 2 h 9"/>
                <a:gd name="T42" fmla="*/ 13 w 17"/>
                <a:gd name="T43" fmla="*/ 1 h 9"/>
                <a:gd name="T44" fmla="*/ 14 w 17"/>
                <a:gd name="T45" fmla="*/ 1 h 9"/>
                <a:gd name="T46" fmla="*/ 15 w 17"/>
                <a:gd name="T47" fmla="*/ 2 h 9"/>
                <a:gd name="T48" fmla="*/ 16 w 17"/>
                <a:gd name="T49" fmla="*/ 2 h 9"/>
                <a:gd name="T50" fmla="*/ 16 w 17"/>
                <a:gd name="T51" fmla="*/ 4 h 9"/>
                <a:gd name="T52" fmla="*/ 16 w 17"/>
                <a:gd name="T53" fmla="*/ 4 h 9"/>
                <a:gd name="T54" fmla="*/ 16 w 17"/>
                <a:gd name="T55" fmla="*/ 5 h 9"/>
                <a:gd name="T56" fmla="*/ 13 w 17"/>
                <a:gd name="T57" fmla="*/ 8 h 9"/>
                <a:gd name="T58" fmla="*/ 9 w 17"/>
                <a:gd name="T59" fmla="*/ 9 h 9"/>
                <a:gd name="T60" fmla="*/ 4 w 17"/>
                <a:gd name="T61" fmla="*/ 8 h 9"/>
                <a:gd name="T62" fmla="*/ 1 w 17"/>
                <a:gd name="T63" fmla="*/ 5 h 9"/>
                <a:gd name="T64" fmla="*/ 1 w 17"/>
                <a:gd name="T65" fmla="*/ 4 h 9"/>
                <a:gd name="T66" fmla="*/ 2 w 17"/>
                <a:gd name="T6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9">
                  <a:moveTo>
                    <a:pt x="4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4" y="6"/>
                    <a:pt x="5" y="6"/>
                  </a:cubicBezTo>
                  <a:cubicBezTo>
                    <a:pt x="6" y="7"/>
                    <a:pt x="7" y="7"/>
                    <a:pt x="9" y="7"/>
                  </a:cubicBezTo>
                  <a:cubicBezTo>
                    <a:pt x="10" y="7"/>
                    <a:pt x="11" y="7"/>
                    <a:pt x="12" y="6"/>
                  </a:cubicBezTo>
                  <a:cubicBezTo>
                    <a:pt x="13" y="6"/>
                    <a:pt x="14" y="5"/>
                    <a:pt x="15" y="4"/>
                  </a:cubicBezTo>
                  <a:cubicBezTo>
                    <a:pt x="14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6" y="4"/>
                    <a:pt x="6" y="4"/>
                  </a:cubicBezTo>
                  <a:cubicBezTo>
                    <a:pt x="5" y="3"/>
                    <a:pt x="4" y="3"/>
                    <a:pt x="4" y="3"/>
                  </a:cubicBezTo>
                  <a:close/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7" y="2"/>
                    <a:pt x="8" y="2"/>
                    <a:pt x="9" y="2"/>
                  </a:cubicBezTo>
                  <a:cubicBezTo>
                    <a:pt x="9" y="2"/>
                    <a:pt x="10" y="2"/>
                    <a:pt x="11" y="2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5"/>
                    <a:pt x="16" y="5"/>
                  </a:cubicBezTo>
                  <a:cubicBezTo>
                    <a:pt x="15" y="6"/>
                    <a:pt x="14" y="7"/>
                    <a:pt x="13" y="8"/>
                  </a:cubicBezTo>
                  <a:cubicBezTo>
                    <a:pt x="12" y="9"/>
                    <a:pt x="10" y="9"/>
                    <a:pt x="9" y="9"/>
                  </a:cubicBezTo>
                  <a:cubicBezTo>
                    <a:pt x="7" y="9"/>
                    <a:pt x="5" y="9"/>
                    <a:pt x="4" y="8"/>
                  </a:cubicBezTo>
                  <a:cubicBezTo>
                    <a:pt x="3" y="7"/>
                    <a:pt x="2" y="6"/>
                    <a:pt x="1" y="5"/>
                  </a:cubicBezTo>
                  <a:cubicBezTo>
                    <a:pt x="1" y="5"/>
                    <a:pt x="0" y="5"/>
                    <a:pt x="1" y="4"/>
                  </a:cubicBezTo>
                  <a:cubicBezTo>
                    <a:pt x="1" y="4"/>
                    <a:pt x="1" y="3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468">
              <a:extLst>
                <a:ext uri="{FF2B5EF4-FFF2-40B4-BE49-F238E27FC236}">
                  <a16:creationId xmlns:a16="http://schemas.microsoft.com/office/drawing/2014/main" xmlns="" id="{6BB8E732-0821-4B04-AB30-642653E2BC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8226" y="4440238"/>
              <a:ext cx="149225" cy="149225"/>
            </a:xfrm>
            <a:custGeom>
              <a:avLst/>
              <a:gdLst>
                <a:gd name="T0" fmla="*/ 13 w 27"/>
                <a:gd name="T1" fmla="*/ 2 h 27"/>
                <a:gd name="T2" fmla="*/ 5 w 27"/>
                <a:gd name="T3" fmla="*/ 5 h 27"/>
                <a:gd name="T4" fmla="*/ 2 w 27"/>
                <a:gd name="T5" fmla="*/ 13 h 27"/>
                <a:gd name="T6" fmla="*/ 5 w 27"/>
                <a:gd name="T7" fmla="*/ 21 h 27"/>
                <a:gd name="T8" fmla="*/ 13 w 27"/>
                <a:gd name="T9" fmla="*/ 25 h 27"/>
                <a:gd name="T10" fmla="*/ 21 w 27"/>
                <a:gd name="T11" fmla="*/ 21 h 27"/>
                <a:gd name="T12" fmla="*/ 25 w 27"/>
                <a:gd name="T13" fmla="*/ 13 h 27"/>
                <a:gd name="T14" fmla="*/ 21 w 27"/>
                <a:gd name="T15" fmla="*/ 5 h 27"/>
                <a:gd name="T16" fmla="*/ 13 w 27"/>
                <a:gd name="T17" fmla="*/ 2 h 27"/>
                <a:gd name="T18" fmla="*/ 4 w 27"/>
                <a:gd name="T19" fmla="*/ 4 h 27"/>
                <a:gd name="T20" fmla="*/ 13 w 27"/>
                <a:gd name="T21" fmla="*/ 0 h 27"/>
                <a:gd name="T22" fmla="*/ 23 w 27"/>
                <a:gd name="T23" fmla="*/ 4 h 27"/>
                <a:gd name="T24" fmla="*/ 27 w 27"/>
                <a:gd name="T25" fmla="*/ 13 h 27"/>
                <a:gd name="T26" fmla="*/ 23 w 27"/>
                <a:gd name="T27" fmla="*/ 23 h 27"/>
                <a:gd name="T28" fmla="*/ 13 w 27"/>
                <a:gd name="T29" fmla="*/ 27 h 27"/>
                <a:gd name="T30" fmla="*/ 4 w 27"/>
                <a:gd name="T31" fmla="*/ 23 h 27"/>
                <a:gd name="T32" fmla="*/ 0 w 27"/>
                <a:gd name="T33" fmla="*/ 13 h 27"/>
                <a:gd name="T34" fmla="*/ 4 w 27"/>
                <a:gd name="T35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7">
                  <a:moveTo>
                    <a:pt x="13" y="2"/>
                  </a:moveTo>
                  <a:cubicBezTo>
                    <a:pt x="10" y="2"/>
                    <a:pt x="7" y="3"/>
                    <a:pt x="5" y="5"/>
                  </a:cubicBezTo>
                  <a:cubicBezTo>
                    <a:pt x="3" y="7"/>
                    <a:pt x="2" y="10"/>
                    <a:pt x="2" y="13"/>
                  </a:cubicBezTo>
                  <a:cubicBezTo>
                    <a:pt x="2" y="16"/>
                    <a:pt x="3" y="19"/>
                    <a:pt x="5" y="21"/>
                  </a:cubicBezTo>
                  <a:cubicBezTo>
                    <a:pt x="7" y="23"/>
                    <a:pt x="10" y="25"/>
                    <a:pt x="13" y="25"/>
                  </a:cubicBezTo>
                  <a:cubicBezTo>
                    <a:pt x="16" y="25"/>
                    <a:pt x="19" y="23"/>
                    <a:pt x="21" y="21"/>
                  </a:cubicBezTo>
                  <a:cubicBezTo>
                    <a:pt x="23" y="19"/>
                    <a:pt x="25" y="16"/>
                    <a:pt x="25" y="13"/>
                  </a:cubicBezTo>
                  <a:cubicBezTo>
                    <a:pt x="25" y="10"/>
                    <a:pt x="23" y="7"/>
                    <a:pt x="21" y="5"/>
                  </a:cubicBezTo>
                  <a:cubicBezTo>
                    <a:pt x="19" y="3"/>
                    <a:pt x="16" y="2"/>
                    <a:pt x="13" y="2"/>
                  </a:cubicBezTo>
                  <a:close/>
                  <a:moveTo>
                    <a:pt x="4" y="4"/>
                  </a:moveTo>
                  <a:cubicBezTo>
                    <a:pt x="6" y="1"/>
                    <a:pt x="9" y="0"/>
                    <a:pt x="13" y="0"/>
                  </a:cubicBezTo>
                  <a:cubicBezTo>
                    <a:pt x="17" y="0"/>
                    <a:pt x="20" y="1"/>
                    <a:pt x="23" y="4"/>
                  </a:cubicBezTo>
                  <a:cubicBezTo>
                    <a:pt x="25" y="6"/>
                    <a:pt x="27" y="10"/>
                    <a:pt x="27" y="13"/>
                  </a:cubicBezTo>
                  <a:cubicBezTo>
                    <a:pt x="27" y="17"/>
                    <a:pt x="25" y="20"/>
                    <a:pt x="23" y="23"/>
                  </a:cubicBezTo>
                  <a:cubicBezTo>
                    <a:pt x="20" y="25"/>
                    <a:pt x="17" y="27"/>
                    <a:pt x="13" y="27"/>
                  </a:cubicBezTo>
                  <a:cubicBezTo>
                    <a:pt x="9" y="27"/>
                    <a:pt x="6" y="25"/>
                    <a:pt x="4" y="23"/>
                  </a:cubicBezTo>
                  <a:cubicBezTo>
                    <a:pt x="1" y="20"/>
                    <a:pt x="0" y="17"/>
                    <a:pt x="0" y="13"/>
                  </a:cubicBezTo>
                  <a:cubicBezTo>
                    <a:pt x="0" y="10"/>
                    <a:pt x="1" y="6"/>
                    <a:pt x="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469">
              <a:extLst>
                <a:ext uri="{FF2B5EF4-FFF2-40B4-BE49-F238E27FC236}">
                  <a16:creationId xmlns:a16="http://schemas.microsoft.com/office/drawing/2014/main" xmlns="" id="{05AFA055-CAB7-4D93-9A8E-26C81E8D5F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2676" y="4467226"/>
              <a:ext cx="55563" cy="50800"/>
            </a:xfrm>
            <a:custGeom>
              <a:avLst/>
              <a:gdLst>
                <a:gd name="T0" fmla="*/ 5 w 10"/>
                <a:gd name="T1" fmla="*/ 2 h 9"/>
                <a:gd name="T2" fmla="*/ 3 w 10"/>
                <a:gd name="T3" fmla="*/ 3 h 9"/>
                <a:gd name="T4" fmla="*/ 2 w 10"/>
                <a:gd name="T5" fmla="*/ 5 h 9"/>
                <a:gd name="T6" fmla="*/ 3 w 10"/>
                <a:gd name="T7" fmla="*/ 7 h 9"/>
                <a:gd name="T8" fmla="*/ 5 w 10"/>
                <a:gd name="T9" fmla="*/ 7 h 9"/>
                <a:gd name="T10" fmla="*/ 7 w 10"/>
                <a:gd name="T11" fmla="*/ 7 h 9"/>
                <a:gd name="T12" fmla="*/ 7 w 10"/>
                <a:gd name="T13" fmla="*/ 7 h 9"/>
                <a:gd name="T14" fmla="*/ 7 w 10"/>
                <a:gd name="T15" fmla="*/ 7 h 9"/>
                <a:gd name="T16" fmla="*/ 8 w 10"/>
                <a:gd name="T17" fmla="*/ 5 h 9"/>
                <a:gd name="T18" fmla="*/ 7 w 10"/>
                <a:gd name="T19" fmla="*/ 3 h 9"/>
                <a:gd name="T20" fmla="*/ 7 w 10"/>
                <a:gd name="T21" fmla="*/ 3 h 9"/>
                <a:gd name="T22" fmla="*/ 5 w 10"/>
                <a:gd name="T23" fmla="*/ 2 h 9"/>
                <a:gd name="T24" fmla="*/ 2 w 10"/>
                <a:gd name="T25" fmla="*/ 1 h 9"/>
                <a:gd name="T26" fmla="*/ 5 w 10"/>
                <a:gd name="T27" fmla="*/ 0 h 9"/>
                <a:gd name="T28" fmla="*/ 8 w 10"/>
                <a:gd name="T29" fmla="*/ 1 h 9"/>
                <a:gd name="T30" fmla="*/ 8 w 10"/>
                <a:gd name="T31" fmla="*/ 1 h 9"/>
                <a:gd name="T32" fmla="*/ 10 w 10"/>
                <a:gd name="T33" fmla="*/ 5 h 9"/>
                <a:gd name="T34" fmla="*/ 8 w 10"/>
                <a:gd name="T35" fmla="*/ 8 h 9"/>
                <a:gd name="T36" fmla="*/ 8 w 10"/>
                <a:gd name="T37" fmla="*/ 8 h 9"/>
                <a:gd name="T38" fmla="*/ 5 w 10"/>
                <a:gd name="T39" fmla="*/ 9 h 9"/>
                <a:gd name="T40" fmla="*/ 2 w 10"/>
                <a:gd name="T41" fmla="*/ 8 h 9"/>
                <a:gd name="T42" fmla="*/ 0 w 10"/>
                <a:gd name="T43" fmla="*/ 5 h 9"/>
                <a:gd name="T44" fmla="*/ 2 w 10"/>
                <a:gd name="T4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9">
                  <a:moveTo>
                    <a:pt x="5" y="2"/>
                  </a:move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4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2"/>
                    <a:pt x="5" y="2"/>
                  </a:cubicBezTo>
                  <a:close/>
                  <a:moveTo>
                    <a:pt x="2" y="1"/>
                  </a:move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8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10" y="3"/>
                    <a:pt x="10" y="5"/>
                  </a:cubicBezTo>
                  <a:cubicBezTo>
                    <a:pt x="10" y="6"/>
                    <a:pt x="9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6" y="9"/>
                    <a:pt x="5" y="9"/>
                  </a:cubicBezTo>
                  <a:cubicBezTo>
                    <a:pt x="4" y="9"/>
                    <a:pt x="3" y="9"/>
                    <a:pt x="2" y="8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470">
              <a:extLst>
                <a:ext uri="{FF2B5EF4-FFF2-40B4-BE49-F238E27FC236}">
                  <a16:creationId xmlns:a16="http://schemas.microsoft.com/office/drawing/2014/main" xmlns="" id="{CBF12A5A-7AB2-4E6A-92F2-3B6091C6F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5213" y="4518026"/>
              <a:ext cx="88900" cy="49213"/>
            </a:xfrm>
            <a:custGeom>
              <a:avLst/>
              <a:gdLst>
                <a:gd name="T0" fmla="*/ 3 w 16"/>
                <a:gd name="T1" fmla="*/ 2 h 9"/>
                <a:gd name="T2" fmla="*/ 3 w 16"/>
                <a:gd name="T3" fmla="*/ 3 h 9"/>
                <a:gd name="T4" fmla="*/ 3 w 16"/>
                <a:gd name="T5" fmla="*/ 3 h 9"/>
                <a:gd name="T6" fmla="*/ 3 w 16"/>
                <a:gd name="T7" fmla="*/ 3 h 9"/>
                <a:gd name="T8" fmla="*/ 2 w 16"/>
                <a:gd name="T9" fmla="*/ 4 h 9"/>
                <a:gd name="T10" fmla="*/ 5 w 16"/>
                <a:gd name="T11" fmla="*/ 6 h 9"/>
                <a:gd name="T12" fmla="*/ 8 w 16"/>
                <a:gd name="T13" fmla="*/ 7 h 9"/>
                <a:gd name="T14" fmla="*/ 12 w 16"/>
                <a:gd name="T15" fmla="*/ 6 h 9"/>
                <a:gd name="T16" fmla="*/ 14 w 16"/>
                <a:gd name="T17" fmla="*/ 4 h 9"/>
                <a:gd name="T18" fmla="*/ 14 w 16"/>
                <a:gd name="T19" fmla="*/ 3 h 9"/>
                <a:gd name="T20" fmla="*/ 13 w 16"/>
                <a:gd name="T21" fmla="*/ 2 h 9"/>
                <a:gd name="T22" fmla="*/ 11 w 16"/>
                <a:gd name="T23" fmla="*/ 3 h 9"/>
                <a:gd name="T24" fmla="*/ 8 w 16"/>
                <a:gd name="T25" fmla="*/ 4 h 9"/>
                <a:gd name="T26" fmla="*/ 5 w 16"/>
                <a:gd name="T27" fmla="*/ 3 h 9"/>
                <a:gd name="T28" fmla="*/ 3 w 16"/>
                <a:gd name="T29" fmla="*/ 2 h 9"/>
                <a:gd name="T30" fmla="*/ 1 w 16"/>
                <a:gd name="T31" fmla="*/ 2 h 9"/>
                <a:gd name="T32" fmla="*/ 3 w 16"/>
                <a:gd name="T33" fmla="*/ 0 h 9"/>
                <a:gd name="T34" fmla="*/ 4 w 16"/>
                <a:gd name="T35" fmla="*/ 0 h 9"/>
                <a:gd name="T36" fmla="*/ 6 w 16"/>
                <a:gd name="T37" fmla="*/ 2 h 9"/>
                <a:gd name="T38" fmla="*/ 8 w 16"/>
                <a:gd name="T39" fmla="*/ 2 h 9"/>
                <a:gd name="T40" fmla="*/ 10 w 16"/>
                <a:gd name="T41" fmla="*/ 2 h 9"/>
                <a:gd name="T42" fmla="*/ 12 w 16"/>
                <a:gd name="T43" fmla="*/ 0 h 9"/>
                <a:gd name="T44" fmla="*/ 14 w 16"/>
                <a:gd name="T45" fmla="*/ 0 h 9"/>
                <a:gd name="T46" fmla="*/ 15 w 16"/>
                <a:gd name="T47" fmla="*/ 2 h 9"/>
                <a:gd name="T48" fmla="*/ 16 w 16"/>
                <a:gd name="T49" fmla="*/ 4 h 9"/>
                <a:gd name="T50" fmla="*/ 16 w 16"/>
                <a:gd name="T51" fmla="*/ 4 h 9"/>
                <a:gd name="T52" fmla="*/ 16 w 16"/>
                <a:gd name="T53" fmla="*/ 5 h 9"/>
                <a:gd name="T54" fmla="*/ 13 w 16"/>
                <a:gd name="T55" fmla="*/ 8 h 9"/>
                <a:gd name="T56" fmla="*/ 8 w 16"/>
                <a:gd name="T57" fmla="*/ 9 h 9"/>
                <a:gd name="T58" fmla="*/ 4 w 16"/>
                <a:gd name="T59" fmla="*/ 8 h 9"/>
                <a:gd name="T60" fmla="*/ 0 w 16"/>
                <a:gd name="T61" fmla="*/ 5 h 9"/>
                <a:gd name="T62" fmla="*/ 0 w 16"/>
                <a:gd name="T63" fmla="*/ 4 h 9"/>
                <a:gd name="T64" fmla="*/ 1 w 16"/>
                <a:gd name="T6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9"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3" y="5"/>
                    <a:pt x="4" y="6"/>
                    <a:pt x="5" y="6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11" y="7"/>
                    <a:pt x="12" y="6"/>
                  </a:cubicBezTo>
                  <a:cubicBezTo>
                    <a:pt x="13" y="6"/>
                    <a:pt x="13" y="5"/>
                    <a:pt x="14" y="4"/>
                  </a:cubicBezTo>
                  <a:cubicBezTo>
                    <a:pt x="14" y="4"/>
                    <a:pt x="14" y="4"/>
                    <a:pt x="14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4"/>
                    <a:pt x="5" y="3"/>
                  </a:cubicBezTo>
                  <a:cubicBezTo>
                    <a:pt x="5" y="3"/>
                    <a:pt x="4" y="3"/>
                    <a:pt x="3" y="2"/>
                  </a:cubicBezTo>
                  <a:close/>
                  <a:moveTo>
                    <a:pt x="1" y="2"/>
                  </a:moveTo>
                  <a:cubicBezTo>
                    <a:pt x="2" y="2"/>
                    <a:pt x="2" y="1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1"/>
                    <a:pt x="5" y="1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1" y="1"/>
                    <a:pt x="12" y="1"/>
                    <a:pt x="12" y="0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4" y="1"/>
                    <a:pt x="15" y="2"/>
                    <a:pt x="15" y="2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5" y="6"/>
                    <a:pt x="14" y="7"/>
                    <a:pt x="13" y="8"/>
                  </a:cubicBezTo>
                  <a:cubicBezTo>
                    <a:pt x="11" y="9"/>
                    <a:pt x="10" y="9"/>
                    <a:pt x="8" y="9"/>
                  </a:cubicBezTo>
                  <a:cubicBezTo>
                    <a:pt x="7" y="9"/>
                    <a:pt x="5" y="9"/>
                    <a:pt x="4" y="8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471">
              <a:extLst>
                <a:ext uri="{FF2B5EF4-FFF2-40B4-BE49-F238E27FC236}">
                  <a16:creationId xmlns:a16="http://schemas.microsoft.com/office/drawing/2014/main" xmlns="" id="{A3698BC8-DFB8-45AF-8504-BEE00E8F85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1901" y="4440238"/>
              <a:ext cx="144463" cy="149225"/>
            </a:xfrm>
            <a:custGeom>
              <a:avLst/>
              <a:gdLst>
                <a:gd name="T0" fmla="*/ 13 w 26"/>
                <a:gd name="T1" fmla="*/ 2 h 27"/>
                <a:gd name="T2" fmla="*/ 5 w 26"/>
                <a:gd name="T3" fmla="*/ 5 h 27"/>
                <a:gd name="T4" fmla="*/ 1 w 26"/>
                <a:gd name="T5" fmla="*/ 13 h 27"/>
                <a:gd name="T6" fmla="*/ 5 w 26"/>
                <a:gd name="T7" fmla="*/ 21 h 27"/>
                <a:gd name="T8" fmla="*/ 13 w 26"/>
                <a:gd name="T9" fmla="*/ 25 h 27"/>
                <a:gd name="T10" fmla="*/ 21 w 26"/>
                <a:gd name="T11" fmla="*/ 21 h 27"/>
                <a:gd name="T12" fmla="*/ 24 w 26"/>
                <a:gd name="T13" fmla="*/ 13 h 27"/>
                <a:gd name="T14" fmla="*/ 21 w 26"/>
                <a:gd name="T15" fmla="*/ 5 h 27"/>
                <a:gd name="T16" fmla="*/ 13 w 26"/>
                <a:gd name="T17" fmla="*/ 2 h 27"/>
                <a:gd name="T18" fmla="*/ 3 w 26"/>
                <a:gd name="T19" fmla="*/ 4 h 27"/>
                <a:gd name="T20" fmla="*/ 13 w 26"/>
                <a:gd name="T21" fmla="*/ 0 h 27"/>
                <a:gd name="T22" fmla="*/ 22 w 26"/>
                <a:gd name="T23" fmla="*/ 4 h 27"/>
                <a:gd name="T24" fmla="*/ 26 w 26"/>
                <a:gd name="T25" fmla="*/ 13 h 27"/>
                <a:gd name="T26" fmla="*/ 22 w 26"/>
                <a:gd name="T27" fmla="*/ 23 h 27"/>
                <a:gd name="T28" fmla="*/ 13 w 26"/>
                <a:gd name="T29" fmla="*/ 27 h 27"/>
                <a:gd name="T30" fmla="*/ 3 w 26"/>
                <a:gd name="T31" fmla="*/ 23 h 27"/>
                <a:gd name="T32" fmla="*/ 0 w 26"/>
                <a:gd name="T33" fmla="*/ 13 h 27"/>
                <a:gd name="T34" fmla="*/ 3 w 26"/>
                <a:gd name="T35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7">
                  <a:moveTo>
                    <a:pt x="13" y="2"/>
                  </a:moveTo>
                  <a:cubicBezTo>
                    <a:pt x="10" y="2"/>
                    <a:pt x="7" y="3"/>
                    <a:pt x="5" y="5"/>
                  </a:cubicBezTo>
                  <a:cubicBezTo>
                    <a:pt x="3" y="7"/>
                    <a:pt x="1" y="10"/>
                    <a:pt x="1" y="13"/>
                  </a:cubicBezTo>
                  <a:cubicBezTo>
                    <a:pt x="1" y="16"/>
                    <a:pt x="3" y="19"/>
                    <a:pt x="5" y="21"/>
                  </a:cubicBezTo>
                  <a:cubicBezTo>
                    <a:pt x="7" y="23"/>
                    <a:pt x="10" y="25"/>
                    <a:pt x="13" y="25"/>
                  </a:cubicBezTo>
                  <a:cubicBezTo>
                    <a:pt x="16" y="25"/>
                    <a:pt x="19" y="23"/>
                    <a:pt x="21" y="21"/>
                  </a:cubicBezTo>
                  <a:cubicBezTo>
                    <a:pt x="23" y="19"/>
                    <a:pt x="24" y="16"/>
                    <a:pt x="24" y="13"/>
                  </a:cubicBezTo>
                  <a:cubicBezTo>
                    <a:pt x="24" y="10"/>
                    <a:pt x="23" y="7"/>
                    <a:pt x="21" y="5"/>
                  </a:cubicBezTo>
                  <a:cubicBezTo>
                    <a:pt x="19" y="3"/>
                    <a:pt x="16" y="2"/>
                    <a:pt x="13" y="2"/>
                  </a:cubicBezTo>
                  <a:close/>
                  <a:moveTo>
                    <a:pt x="3" y="4"/>
                  </a:moveTo>
                  <a:cubicBezTo>
                    <a:pt x="6" y="1"/>
                    <a:pt x="9" y="0"/>
                    <a:pt x="13" y="0"/>
                  </a:cubicBezTo>
                  <a:cubicBezTo>
                    <a:pt x="17" y="0"/>
                    <a:pt x="20" y="1"/>
                    <a:pt x="22" y="4"/>
                  </a:cubicBezTo>
                  <a:cubicBezTo>
                    <a:pt x="25" y="6"/>
                    <a:pt x="26" y="10"/>
                    <a:pt x="26" y="13"/>
                  </a:cubicBezTo>
                  <a:cubicBezTo>
                    <a:pt x="26" y="17"/>
                    <a:pt x="25" y="20"/>
                    <a:pt x="22" y="23"/>
                  </a:cubicBezTo>
                  <a:cubicBezTo>
                    <a:pt x="20" y="25"/>
                    <a:pt x="17" y="27"/>
                    <a:pt x="13" y="27"/>
                  </a:cubicBezTo>
                  <a:cubicBezTo>
                    <a:pt x="9" y="27"/>
                    <a:pt x="6" y="25"/>
                    <a:pt x="3" y="23"/>
                  </a:cubicBezTo>
                  <a:cubicBezTo>
                    <a:pt x="1" y="20"/>
                    <a:pt x="0" y="17"/>
                    <a:pt x="0" y="13"/>
                  </a:cubicBezTo>
                  <a:cubicBezTo>
                    <a:pt x="0" y="10"/>
                    <a:pt x="1" y="6"/>
                    <a:pt x="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472">
              <a:extLst>
                <a:ext uri="{FF2B5EF4-FFF2-40B4-BE49-F238E27FC236}">
                  <a16:creationId xmlns:a16="http://schemas.microsoft.com/office/drawing/2014/main" xmlns="" id="{4401A627-B891-4DEB-8939-8E2FFF1873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6351" y="4467226"/>
              <a:ext cx="55563" cy="50800"/>
            </a:xfrm>
            <a:custGeom>
              <a:avLst/>
              <a:gdLst>
                <a:gd name="T0" fmla="*/ 5 w 10"/>
                <a:gd name="T1" fmla="*/ 2 h 9"/>
                <a:gd name="T2" fmla="*/ 3 w 10"/>
                <a:gd name="T3" fmla="*/ 3 h 9"/>
                <a:gd name="T4" fmla="*/ 2 w 10"/>
                <a:gd name="T5" fmla="*/ 5 h 9"/>
                <a:gd name="T6" fmla="*/ 3 w 10"/>
                <a:gd name="T7" fmla="*/ 7 h 9"/>
                <a:gd name="T8" fmla="*/ 5 w 10"/>
                <a:gd name="T9" fmla="*/ 7 h 9"/>
                <a:gd name="T10" fmla="*/ 7 w 10"/>
                <a:gd name="T11" fmla="*/ 7 h 9"/>
                <a:gd name="T12" fmla="*/ 7 w 10"/>
                <a:gd name="T13" fmla="*/ 7 h 9"/>
                <a:gd name="T14" fmla="*/ 7 w 10"/>
                <a:gd name="T15" fmla="*/ 7 h 9"/>
                <a:gd name="T16" fmla="*/ 8 w 10"/>
                <a:gd name="T17" fmla="*/ 5 h 9"/>
                <a:gd name="T18" fmla="*/ 7 w 10"/>
                <a:gd name="T19" fmla="*/ 3 h 9"/>
                <a:gd name="T20" fmla="*/ 7 w 10"/>
                <a:gd name="T21" fmla="*/ 3 h 9"/>
                <a:gd name="T22" fmla="*/ 5 w 10"/>
                <a:gd name="T23" fmla="*/ 2 h 9"/>
                <a:gd name="T24" fmla="*/ 2 w 10"/>
                <a:gd name="T25" fmla="*/ 1 h 9"/>
                <a:gd name="T26" fmla="*/ 5 w 10"/>
                <a:gd name="T27" fmla="*/ 0 h 9"/>
                <a:gd name="T28" fmla="*/ 8 w 10"/>
                <a:gd name="T29" fmla="*/ 1 h 9"/>
                <a:gd name="T30" fmla="*/ 8 w 10"/>
                <a:gd name="T31" fmla="*/ 1 h 9"/>
                <a:gd name="T32" fmla="*/ 10 w 10"/>
                <a:gd name="T33" fmla="*/ 5 h 9"/>
                <a:gd name="T34" fmla="*/ 8 w 10"/>
                <a:gd name="T35" fmla="*/ 8 h 9"/>
                <a:gd name="T36" fmla="*/ 8 w 10"/>
                <a:gd name="T37" fmla="*/ 8 h 9"/>
                <a:gd name="T38" fmla="*/ 5 w 10"/>
                <a:gd name="T39" fmla="*/ 9 h 9"/>
                <a:gd name="T40" fmla="*/ 2 w 10"/>
                <a:gd name="T41" fmla="*/ 8 h 9"/>
                <a:gd name="T42" fmla="*/ 0 w 10"/>
                <a:gd name="T43" fmla="*/ 5 h 9"/>
                <a:gd name="T44" fmla="*/ 2 w 10"/>
                <a:gd name="T4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9">
                  <a:moveTo>
                    <a:pt x="5" y="2"/>
                  </a:moveTo>
                  <a:cubicBezTo>
                    <a:pt x="4" y="2"/>
                    <a:pt x="3" y="2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5"/>
                    <a:pt x="2" y="6"/>
                    <a:pt x="3" y="7"/>
                  </a:cubicBezTo>
                  <a:cubicBezTo>
                    <a:pt x="3" y="7"/>
                    <a:pt x="4" y="7"/>
                    <a:pt x="5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8" y="5"/>
                    <a:pt x="8" y="5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2"/>
                    <a:pt x="6" y="2"/>
                    <a:pt x="5" y="2"/>
                  </a:cubicBezTo>
                  <a:close/>
                  <a:moveTo>
                    <a:pt x="2" y="1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10" y="3"/>
                    <a:pt x="10" y="5"/>
                  </a:cubicBezTo>
                  <a:cubicBezTo>
                    <a:pt x="10" y="6"/>
                    <a:pt x="9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9"/>
                    <a:pt x="5" y="9"/>
                  </a:cubicBezTo>
                  <a:cubicBezTo>
                    <a:pt x="4" y="9"/>
                    <a:pt x="2" y="9"/>
                    <a:pt x="2" y="8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473">
              <a:extLst>
                <a:ext uri="{FF2B5EF4-FFF2-40B4-BE49-F238E27FC236}">
                  <a16:creationId xmlns:a16="http://schemas.microsoft.com/office/drawing/2014/main" xmlns="" id="{532BB981-0407-434E-B06E-EBF90C50C5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0476" y="4518026"/>
              <a:ext cx="88900" cy="49213"/>
            </a:xfrm>
            <a:custGeom>
              <a:avLst/>
              <a:gdLst>
                <a:gd name="T0" fmla="*/ 3 w 16"/>
                <a:gd name="T1" fmla="*/ 2 h 9"/>
                <a:gd name="T2" fmla="*/ 2 w 16"/>
                <a:gd name="T3" fmla="*/ 3 h 9"/>
                <a:gd name="T4" fmla="*/ 2 w 16"/>
                <a:gd name="T5" fmla="*/ 3 h 9"/>
                <a:gd name="T6" fmla="*/ 2 w 16"/>
                <a:gd name="T7" fmla="*/ 3 h 9"/>
                <a:gd name="T8" fmla="*/ 2 w 16"/>
                <a:gd name="T9" fmla="*/ 4 h 9"/>
                <a:gd name="T10" fmla="*/ 4 w 16"/>
                <a:gd name="T11" fmla="*/ 6 h 9"/>
                <a:gd name="T12" fmla="*/ 8 w 16"/>
                <a:gd name="T13" fmla="*/ 7 h 9"/>
                <a:gd name="T14" fmla="*/ 11 w 16"/>
                <a:gd name="T15" fmla="*/ 6 h 9"/>
                <a:gd name="T16" fmla="*/ 14 w 16"/>
                <a:gd name="T17" fmla="*/ 4 h 9"/>
                <a:gd name="T18" fmla="*/ 13 w 16"/>
                <a:gd name="T19" fmla="*/ 3 h 9"/>
                <a:gd name="T20" fmla="*/ 13 w 16"/>
                <a:gd name="T21" fmla="*/ 3 h 9"/>
                <a:gd name="T22" fmla="*/ 13 w 16"/>
                <a:gd name="T23" fmla="*/ 2 h 9"/>
                <a:gd name="T24" fmla="*/ 11 w 16"/>
                <a:gd name="T25" fmla="*/ 3 h 9"/>
                <a:gd name="T26" fmla="*/ 8 w 16"/>
                <a:gd name="T27" fmla="*/ 4 h 9"/>
                <a:gd name="T28" fmla="*/ 5 w 16"/>
                <a:gd name="T29" fmla="*/ 3 h 9"/>
                <a:gd name="T30" fmla="*/ 3 w 16"/>
                <a:gd name="T31" fmla="*/ 2 h 9"/>
                <a:gd name="T32" fmla="*/ 1 w 16"/>
                <a:gd name="T33" fmla="*/ 2 h 9"/>
                <a:gd name="T34" fmla="*/ 2 w 16"/>
                <a:gd name="T35" fmla="*/ 0 h 9"/>
                <a:gd name="T36" fmla="*/ 4 w 16"/>
                <a:gd name="T37" fmla="*/ 0 h 9"/>
                <a:gd name="T38" fmla="*/ 6 w 16"/>
                <a:gd name="T39" fmla="*/ 2 h 9"/>
                <a:gd name="T40" fmla="*/ 8 w 16"/>
                <a:gd name="T41" fmla="*/ 2 h 9"/>
                <a:gd name="T42" fmla="*/ 10 w 16"/>
                <a:gd name="T43" fmla="*/ 2 h 9"/>
                <a:gd name="T44" fmla="*/ 12 w 16"/>
                <a:gd name="T45" fmla="*/ 0 h 9"/>
                <a:gd name="T46" fmla="*/ 13 w 16"/>
                <a:gd name="T47" fmla="*/ 0 h 9"/>
                <a:gd name="T48" fmla="*/ 15 w 16"/>
                <a:gd name="T49" fmla="*/ 2 h 9"/>
                <a:gd name="T50" fmla="*/ 15 w 16"/>
                <a:gd name="T51" fmla="*/ 2 h 9"/>
                <a:gd name="T52" fmla="*/ 16 w 16"/>
                <a:gd name="T53" fmla="*/ 4 h 9"/>
                <a:gd name="T54" fmla="*/ 16 w 16"/>
                <a:gd name="T55" fmla="*/ 4 h 9"/>
                <a:gd name="T56" fmla="*/ 16 w 16"/>
                <a:gd name="T57" fmla="*/ 5 h 9"/>
                <a:gd name="T58" fmla="*/ 12 w 16"/>
                <a:gd name="T59" fmla="*/ 8 h 9"/>
                <a:gd name="T60" fmla="*/ 8 w 16"/>
                <a:gd name="T61" fmla="*/ 9 h 9"/>
                <a:gd name="T62" fmla="*/ 4 w 16"/>
                <a:gd name="T63" fmla="*/ 8 h 9"/>
                <a:gd name="T64" fmla="*/ 0 w 16"/>
                <a:gd name="T65" fmla="*/ 5 h 9"/>
                <a:gd name="T66" fmla="*/ 0 w 16"/>
                <a:gd name="T67" fmla="*/ 4 h 9"/>
                <a:gd name="T68" fmla="*/ 1 w 16"/>
                <a:gd name="T6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9">
                  <a:moveTo>
                    <a:pt x="3" y="2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3" y="6"/>
                    <a:pt x="4" y="6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9" y="7"/>
                    <a:pt x="10" y="7"/>
                    <a:pt x="11" y="6"/>
                  </a:cubicBezTo>
                  <a:cubicBezTo>
                    <a:pt x="12" y="6"/>
                    <a:pt x="13" y="5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6" y="4"/>
                    <a:pt x="5" y="3"/>
                  </a:cubicBezTo>
                  <a:cubicBezTo>
                    <a:pt x="4" y="3"/>
                    <a:pt x="4" y="3"/>
                    <a:pt x="3" y="2"/>
                  </a:cubicBezTo>
                  <a:close/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5" y="1"/>
                    <a:pt x="6" y="2"/>
                  </a:cubicBezTo>
                  <a:cubicBezTo>
                    <a:pt x="6" y="2"/>
                    <a:pt x="7" y="2"/>
                    <a:pt x="8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1" y="1"/>
                    <a:pt x="12" y="1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1"/>
                    <a:pt x="14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6" y="3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5" y="6"/>
                    <a:pt x="14" y="7"/>
                    <a:pt x="12" y="8"/>
                  </a:cubicBezTo>
                  <a:cubicBezTo>
                    <a:pt x="11" y="9"/>
                    <a:pt x="9" y="9"/>
                    <a:pt x="8" y="9"/>
                  </a:cubicBezTo>
                  <a:cubicBezTo>
                    <a:pt x="6" y="9"/>
                    <a:pt x="5" y="9"/>
                    <a:pt x="4" y="8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474">
              <a:extLst>
                <a:ext uri="{FF2B5EF4-FFF2-40B4-BE49-F238E27FC236}">
                  <a16:creationId xmlns:a16="http://schemas.microsoft.com/office/drawing/2014/main" xmlns="" id="{77F09AA8-2DEC-4282-B592-D279ED275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9363" y="4418013"/>
              <a:ext cx="15875" cy="26988"/>
            </a:xfrm>
            <a:custGeom>
              <a:avLst/>
              <a:gdLst>
                <a:gd name="T0" fmla="*/ 3 w 3"/>
                <a:gd name="T1" fmla="*/ 3 h 5"/>
                <a:gd name="T2" fmla="*/ 2 w 3"/>
                <a:gd name="T3" fmla="*/ 4 h 5"/>
                <a:gd name="T4" fmla="*/ 1 w 3"/>
                <a:gd name="T5" fmla="*/ 4 h 5"/>
                <a:gd name="T6" fmla="*/ 0 w 3"/>
                <a:gd name="T7" fmla="*/ 3 h 5"/>
                <a:gd name="T8" fmla="*/ 0 w 3"/>
                <a:gd name="T9" fmla="*/ 2 h 5"/>
                <a:gd name="T10" fmla="*/ 0 w 3"/>
                <a:gd name="T11" fmla="*/ 1 h 5"/>
                <a:gd name="T12" fmla="*/ 1 w 3"/>
                <a:gd name="T13" fmla="*/ 1 h 5"/>
                <a:gd name="T14" fmla="*/ 2 w 3"/>
                <a:gd name="T15" fmla="*/ 2 h 5"/>
                <a:gd name="T16" fmla="*/ 3 w 3"/>
                <a:gd name="T1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3" y="3"/>
                  </a:moveTo>
                  <a:cubicBezTo>
                    <a:pt x="3" y="3"/>
                    <a:pt x="3" y="4"/>
                    <a:pt x="2" y="4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475">
              <a:extLst>
                <a:ext uri="{FF2B5EF4-FFF2-40B4-BE49-F238E27FC236}">
                  <a16:creationId xmlns:a16="http://schemas.microsoft.com/office/drawing/2014/main" xmlns="" id="{ED5189C7-8FD0-479C-941F-C45285B87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3801" y="4506913"/>
              <a:ext cx="26988" cy="11113"/>
            </a:xfrm>
            <a:custGeom>
              <a:avLst/>
              <a:gdLst>
                <a:gd name="T0" fmla="*/ 1 w 5"/>
                <a:gd name="T1" fmla="*/ 2 h 2"/>
                <a:gd name="T2" fmla="*/ 0 w 5"/>
                <a:gd name="T3" fmla="*/ 1 h 2"/>
                <a:gd name="T4" fmla="*/ 1 w 5"/>
                <a:gd name="T5" fmla="*/ 0 h 2"/>
                <a:gd name="T6" fmla="*/ 4 w 5"/>
                <a:gd name="T7" fmla="*/ 0 h 2"/>
                <a:gd name="T8" fmla="*/ 5 w 5"/>
                <a:gd name="T9" fmla="*/ 1 h 2"/>
                <a:gd name="T10" fmla="*/ 4 w 5"/>
                <a:gd name="T11" fmla="*/ 2 h 2"/>
                <a:gd name="T12" fmla="*/ 1 w 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476">
              <a:extLst>
                <a:ext uri="{FF2B5EF4-FFF2-40B4-BE49-F238E27FC236}">
                  <a16:creationId xmlns:a16="http://schemas.microsoft.com/office/drawing/2014/main" xmlns="" id="{254A1AAA-5E54-48BE-A1C0-293F823C9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4418013"/>
              <a:ext cx="22225" cy="26988"/>
            </a:xfrm>
            <a:custGeom>
              <a:avLst/>
              <a:gdLst>
                <a:gd name="T0" fmla="*/ 2 w 4"/>
                <a:gd name="T1" fmla="*/ 4 h 5"/>
                <a:gd name="T2" fmla="*/ 1 w 4"/>
                <a:gd name="T3" fmla="*/ 4 h 5"/>
                <a:gd name="T4" fmla="*/ 0 w 4"/>
                <a:gd name="T5" fmla="*/ 3 h 5"/>
                <a:gd name="T6" fmla="*/ 1 w 4"/>
                <a:gd name="T7" fmla="*/ 2 h 5"/>
                <a:gd name="T8" fmla="*/ 2 w 4"/>
                <a:gd name="T9" fmla="*/ 1 h 5"/>
                <a:gd name="T10" fmla="*/ 3 w 4"/>
                <a:gd name="T11" fmla="*/ 1 h 5"/>
                <a:gd name="T12" fmla="*/ 3 w 4"/>
                <a:gd name="T13" fmla="*/ 2 h 5"/>
                <a:gd name="T14" fmla="*/ 3 w 4"/>
                <a:gd name="T15" fmla="*/ 3 h 5"/>
                <a:gd name="T16" fmla="*/ 2 w 4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2" y="4"/>
                  </a:moveTo>
                  <a:cubicBezTo>
                    <a:pt x="2" y="4"/>
                    <a:pt x="1" y="5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3" y="1"/>
                    <a:pt x="4" y="1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5" name="Group 484">
            <a:extLst>
              <a:ext uri="{FF2B5EF4-FFF2-40B4-BE49-F238E27FC236}">
                <a16:creationId xmlns:a16="http://schemas.microsoft.com/office/drawing/2014/main" xmlns="" id="{9AC77DEF-279F-408E-99A4-FFC25254E7AC}"/>
              </a:ext>
            </a:extLst>
          </p:cNvPr>
          <p:cNvGrpSpPr/>
          <p:nvPr/>
        </p:nvGrpSpPr>
        <p:grpSpPr>
          <a:xfrm>
            <a:off x="7577138" y="2292351"/>
            <a:ext cx="339725" cy="260350"/>
            <a:chOff x="7577138" y="2216151"/>
            <a:chExt cx="339725" cy="260350"/>
          </a:xfrm>
          <a:solidFill>
            <a:schemeClr val="tx1"/>
          </a:solidFill>
        </p:grpSpPr>
        <p:sp>
          <p:nvSpPr>
            <p:cNvPr id="486" name="Freeform 477">
              <a:extLst>
                <a:ext uri="{FF2B5EF4-FFF2-40B4-BE49-F238E27FC236}">
                  <a16:creationId xmlns:a16="http://schemas.microsoft.com/office/drawing/2014/main" xmlns="" id="{CDBA48C7-1377-420D-A0D0-CA40C2565D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77138" y="2243138"/>
              <a:ext cx="339725" cy="233363"/>
            </a:xfrm>
            <a:custGeom>
              <a:avLst/>
              <a:gdLst>
                <a:gd name="T0" fmla="*/ 50 w 61"/>
                <a:gd name="T1" fmla="*/ 2 h 42"/>
                <a:gd name="T2" fmla="*/ 49 w 61"/>
                <a:gd name="T3" fmla="*/ 1 h 42"/>
                <a:gd name="T4" fmla="*/ 50 w 61"/>
                <a:gd name="T5" fmla="*/ 0 h 42"/>
                <a:gd name="T6" fmla="*/ 55 w 61"/>
                <a:gd name="T7" fmla="*/ 0 h 42"/>
                <a:gd name="T8" fmla="*/ 60 w 61"/>
                <a:gd name="T9" fmla="*/ 2 h 42"/>
                <a:gd name="T10" fmla="*/ 60 w 61"/>
                <a:gd name="T11" fmla="*/ 2 h 42"/>
                <a:gd name="T12" fmla="*/ 61 w 61"/>
                <a:gd name="T13" fmla="*/ 6 h 42"/>
                <a:gd name="T14" fmla="*/ 61 w 61"/>
                <a:gd name="T15" fmla="*/ 36 h 42"/>
                <a:gd name="T16" fmla="*/ 60 w 61"/>
                <a:gd name="T17" fmla="*/ 40 h 42"/>
                <a:gd name="T18" fmla="*/ 55 w 61"/>
                <a:gd name="T19" fmla="*/ 42 h 42"/>
                <a:gd name="T20" fmla="*/ 6 w 61"/>
                <a:gd name="T21" fmla="*/ 42 h 42"/>
                <a:gd name="T22" fmla="*/ 2 w 61"/>
                <a:gd name="T23" fmla="*/ 40 h 42"/>
                <a:gd name="T24" fmla="*/ 0 w 61"/>
                <a:gd name="T25" fmla="*/ 36 h 42"/>
                <a:gd name="T26" fmla="*/ 0 w 61"/>
                <a:gd name="T27" fmla="*/ 6 h 42"/>
                <a:gd name="T28" fmla="*/ 2 w 61"/>
                <a:gd name="T29" fmla="*/ 2 h 42"/>
                <a:gd name="T30" fmla="*/ 6 w 61"/>
                <a:gd name="T31" fmla="*/ 0 h 42"/>
                <a:gd name="T32" fmla="*/ 26 w 61"/>
                <a:gd name="T33" fmla="*/ 0 h 42"/>
                <a:gd name="T34" fmla="*/ 27 w 61"/>
                <a:gd name="T35" fmla="*/ 1 h 42"/>
                <a:gd name="T36" fmla="*/ 26 w 61"/>
                <a:gd name="T37" fmla="*/ 2 h 42"/>
                <a:gd name="T38" fmla="*/ 6 w 61"/>
                <a:gd name="T39" fmla="*/ 2 h 42"/>
                <a:gd name="T40" fmla="*/ 3 w 61"/>
                <a:gd name="T41" fmla="*/ 3 h 42"/>
                <a:gd name="T42" fmla="*/ 2 w 61"/>
                <a:gd name="T43" fmla="*/ 6 h 42"/>
                <a:gd name="T44" fmla="*/ 2 w 61"/>
                <a:gd name="T45" fmla="*/ 36 h 42"/>
                <a:gd name="T46" fmla="*/ 3 w 61"/>
                <a:gd name="T47" fmla="*/ 38 h 42"/>
                <a:gd name="T48" fmla="*/ 6 w 61"/>
                <a:gd name="T49" fmla="*/ 40 h 42"/>
                <a:gd name="T50" fmla="*/ 55 w 61"/>
                <a:gd name="T51" fmla="*/ 40 h 42"/>
                <a:gd name="T52" fmla="*/ 58 w 61"/>
                <a:gd name="T53" fmla="*/ 38 h 42"/>
                <a:gd name="T54" fmla="*/ 59 w 61"/>
                <a:gd name="T55" fmla="*/ 36 h 42"/>
                <a:gd name="T56" fmla="*/ 59 w 61"/>
                <a:gd name="T57" fmla="*/ 6 h 42"/>
                <a:gd name="T58" fmla="*/ 58 w 61"/>
                <a:gd name="T59" fmla="*/ 3 h 42"/>
                <a:gd name="T60" fmla="*/ 58 w 61"/>
                <a:gd name="T61" fmla="*/ 3 h 42"/>
                <a:gd name="T62" fmla="*/ 55 w 61"/>
                <a:gd name="T63" fmla="*/ 2 h 42"/>
                <a:gd name="T64" fmla="*/ 50 w 61"/>
                <a:gd name="T65" fmla="*/ 2 h 42"/>
                <a:gd name="T66" fmla="*/ 60 w 61"/>
                <a:gd name="T67" fmla="*/ 2 h 42"/>
                <a:gd name="T68" fmla="*/ 60 w 61"/>
                <a:gd name="T69" fmla="*/ 3 h 42"/>
                <a:gd name="T70" fmla="*/ 60 w 61"/>
                <a:gd name="T7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42">
                  <a:moveTo>
                    <a:pt x="50" y="2"/>
                  </a:moveTo>
                  <a:cubicBezTo>
                    <a:pt x="50" y="2"/>
                    <a:pt x="49" y="2"/>
                    <a:pt x="49" y="1"/>
                  </a:cubicBezTo>
                  <a:cubicBezTo>
                    <a:pt x="49" y="1"/>
                    <a:pt x="50" y="0"/>
                    <a:pt x="5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1" y="3"/>
                    <a:pt x="61" y="4"/>
                    <a:pt x="61" y="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7"/>
                    <a:pt x="61" y="39"/>
                    <a:pt x="60" y="40"/>
                  </a:cubicBezTo>
                  <a:cubicBezTo>
                    <a:pt x="58" y="41"/>
                    <a:pt x="57" y="42"/>
                    <a:pt x="5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4" y="42"/>
                    <a:pt x="3" y="41"/>
                    <a:pt x="2" y="40"/>
                  </a:cubicBezTo>
                  <a:cubicBezTo>
                    <a:pt x="1" y="39"/>
                    <a:pt x="0" y="37"/>
                    <a:pt x="0" y="3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1"/>
                    <a:pt x="27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4" y="39"/>
                    <a:pt x="5" y="40"/>
                    <a:pt x="6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0"/>
                    <a:pt x="57" y="39"/>
                    <a:pt x="58" y="38"/>
                  </a:cubicBezTo>
                  <a:cubicBezTo>
                    <a:pt x="59" y="38"/>
                    <a:pt x="59" y="37"/>
                    <a:pt x="59" y="3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2"/>
                    <a:pt x="56" y="2"/>
                    <a:pt x="55" y="2"/>
                  </a:cubicBezTo>
                  <a:cubicBezTo>
                    <a:pt x="50" y="2"/>
                    <a:pt x="50" y="2"/>
                    <a:pt x="50" y="2"/>
                  </a:cubicBezTo>
                  <a:close/>
                  <a:moveTo>
                    <a:pt x="60" y="2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478">
              <a:extLst>
                <a:ext uri="{FF2B5EF4-FFF2-40B4-BE49-F238E27FC236}">
                  <a16:creationId xmlns:a16="http://schemas.microsoft.com/office/drawing/2014/main" xmlns="" id="{FCC63E9D-78B2-411F-B448-AA9A373F8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6" y="2216151"/>
              <a:ext cx="117475" cy="38100"/>
            </a:xfrm>
            <a:custGeom>
              <a:avLst/>
              <a:gdLst>
                <a:gd name="T0" fmla="*/ 2 w 21"/>
                <a:gd name="T1" fmla="*/ 6 h 7"/>
                <a:gd name="T2" fmla="*/ 1 w 21"/>
                <a:gd name="T3" fmla="*/ 7 h 7"/>
                <a:gd name="T4" fmla="*/ 0 w 21"/>
                <a:gd name="T5" fmla="*/ 6 h 7"/>
                <a:gd name="T6" fmla="*/ 1 w 21"/>
                <a:gd name="T7" fmla="*/ 2 h 7"/>
                <a:gd name="T8" fmla="*/ 6 w 21"/>
                <a:gd name="T9" fmla="*/ 0 h 7"/>
                <a:gd name="T10" fmla="*/ 15 w 21"/>
                <a:gd name="T11" fmla="*/ 0 h 7"/>
                <a:gd name="T12" fmla="*/ 20 w 21"/>
                <a:gd name="T13" fmla="*/ 2 h 7"/>
                <a:gd name="T14" fmla="*/ 21 w 21"/>
                <a:gd name="T15" fmla="*/ 6 h 7"/>
                <a:gd name="T16" fmla="*/ 20 w 21"/>
                <a:gd name="T17" fmla="*/ 7 h 7"/>
                <a:gd name="T18" fmla="*/ 19 w 21"/>
                <a:gd name="T19" fmla="*/ 6 h 7"/>
                <a:gd name="T20" fmla="*/ 18 w 21"/>
                <a:gd name="T21" fmla="*/ 3 h 7"/>
                <a:gd name="T22" fmla="*/ 15 w 21"/>
                <a:gd name="T23" fmla="*/ 2 h 7"/>
                <a:gd name="T24" fmla="*/ 6 w 21"/>
                <a:gd name="T25" fmla="*/ 2 h 7"/>
                <a:gd name="T26" fmla="*/ 3 w 21"/>
                <a:gd name="T27" fmla="*/ 3 h 7"/>
                <a:gd name="T28" fmla="*/ 2 w 21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7">
                  <a:moveTo>
                    <a:pt x="2" y="6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1"/>
                    <a:pt x="20" y="2"/>
                  </a:cubicBezTo>
                  <a:cubicBezTo>
                    <a:pt x="21" y="3"/>
                    <a:pt x="21" y="4"/>
                    <a:pt x="21" y="6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19" y="7"/>
                    <a:pt x="19" y="6"/>
                  </a:cubicBezTo>
                  <a:cubicBezTo>
                    <a:pt x="19" y="5"/>
                    <a:pt x="19" y="4"/>
                    <a:pt x="18" y="3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479">
              <a:extLst>
                <a:ext uri="{FF2B5EF4-FFF2-40B4-BE49-F238E27FC236}">
                  <a16:creationId xmlns:a16="http://schemas.microsoft.com/office/drawing/2014/main" xmlns="" id="{9F89A125-C646-4A2A-8C82-2C8467557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2401" y="2243138"/>
              <a:ext cx="60325" cy="11113"/>
            </a:xfrm>
            <a:custGeom>
              <a:avLst/>
              <a:gdLst>
                <a:gd name="T0" fmla="*/ 10 w 11"/>
                <a:gd name="T1" fmla="*/ 0 h 2"/>
                <a:gd name="T2" fmla="*/ 11 w 11"/>
                <a:gd name="T3" fmla="*/ 1 h 2"/>
                <a:gd name="T4" fmla="*/ 10 w 11"/>
                <a:gd name="T5" fmla="*/ 2 h 2"/>
                <a:gd name="T6" fmla="*/ 1 w 11"/>
                <a:gd name="T7" fmla="*/ 2 h 2"/>
                <a:gd name="T8" fmla="*/ 0 w 11"/>
                <a:gd name="T9" fmla="*/ 1 h 2"/>
                <a:gd name="T10" fmla="*/ 1 w 11"/>
                <a:gd name="T11" fmla="*/ 0 h 2"/>
                <a:gd name="T12" fmla="*/ 10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480">
              <a:extLst>
                <a:ext uri="{FF2B5EF4-FFF2-40B4-BE49-F238E27FC236}">
                  <a16:creationId xmlns:a16="http://schemas.microsoft.com/office/drawing/2014/main" xmlns="" id="{56D89143-6DB9-4CED-84F8-D75C56522A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0476" y="2282826"/>
              <a:ext cx="28575" cy="33338"/>
            </a:xfrm>
            <a:custGeom>
              <a:avLst/>
              <a:gdLst>
                <a:gd name="T0" fmla="*/ 2 w 5"/>
                <a:gd name="T1" fmla="*/ 0 h 6"/>
                <a:gd name="T2" fmla="*/ 4 w 5"/>
                <a:gd name="T3" fmla="*/ 1 h 6"/>
                <a:gd name="T4" fmla="*/ 5 w 5"/>
                <a:gd name="T5" fmla="*/ 3 h 6"/>
                <a:gd name="T6" fmla="*/ 4 w 5"/>
                <a:gd name="T7" fmla="*/ 5 h 6"/>
                <a:gd name="T8" fmla="*/ 4 w 5"/>
                <a:gd name="T9" fmla="*/ 5 h 6"/>
                <a:gd name="T10" fmla="*/ 2 w 5"/>
                <a:gd name="T11" fmla="*/ 6 h 6"/>
                <a:gd name="T12" fmla="*/ 0 w 5"/>
                <a:gd name="T13" fmla="*/ 5 h 6"/>
                <a:gd name="T14" fmla="*/ 0 w 5"/>
                <a:gd name="T15" fmla="*/ 5 h 6"/>
                <a:gd name="T16" fmla="*/ 0 w 5"/>
                <a:gd name="T17" fmla="*/ 3 h 6"/>
                <a:gd name="T18" fmla="*/ 0 w 5"/>
                <a:gd name="T19" fmla="*/ 1 h 6"/>
                <a:gd name="T20" fmla="*/ 0 w 5"/>
                <a:gd name="T21" fmla="*/ 1 h 6"/>
                <a:gd name="T22" fmla="*/ 2 w 5"/>
                <a:gd name="T23" fmla="*/ 0 h 6"/>
                <a:gd name="T24" fmla="*/ 3 w 5"/>
                <a:gd name="T25" fmla="*/ 2 h 6"/>
                <a:gd name="T26" fmla="*/ 2 w 5"/>
                <a:gd name="T27" fmla="*/ 2 h 6"/>
                <a:gd name="T28" fmla="*/ 2 w 5"/>
                <a:gd name="T29" fmla="*/ 2 h 6"/>
                <a:gd name="T30" fmla="*/ 2 w 5"/>
                <a:gd name="T31" fmla="*/ 2 h 6"/>
                <a:gd name="T32" fmla="*/ 2 w 5"/>
                <a:gd name="T33" fmla="*/ 3 h 6"/>
                <a:gd name="T34" fmla="*/ 2 w 5"/>
                <a:gd name="T35" fmla="*/ 3 h 6"/>
                <a:gd name="T36" fmla="*/ 2 w 5"/>
                <a:gd name="T37" fmla="*/ 3 h 6"/>
                <a:gd name="T38" fmla="*/ 2 w 5"/>
                <a:gd name="T39" fmla="*/ 4 h 6"/>
                <a:gd name="T40" fmla="*/ 3 w 5"/>
                <a:gd name="T41" fmla="*/ 3 h 6"/>
                <a:gd name="T42" fmla="*/ 3 w 5"/>
                <a:gd name="T43" fmla="*/ 3 h 6"/>
                <a:gd name="T44" fmla="*/ 3 w 5"/>
                <a:gd name="T45" fmla="*/ 3 h 6"/>
                <a:gd name="T46" fmla="*/ 3 w 5"/>
                <a:gd name="T4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2" y="6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481">
              <a:extLst>
                <a:ext uri="{FF2B5EF4-FFF2-40B4-BE49-F238E27FC236}">
                  <a16:creationId xmlns:a16="http://schemas.microsoft.com/office/drawing/2014/main" xmlns="" id="{BCC02F2A-4CD4-4D0D-9FDD-F23BD580A9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27951" y="2282826"/>
              <a:ext cx="149225" cy="155575"/>
            </a:xfrm>
            <a:custGeom>
              <a:avLst/>
              <a:gdLst>
                <a:gd name="T0" fmla="*/ 14 w 27"/>
                <a:gd name="T1" fmla="*/ 0 h 28"/>
                <a:gd name="T2" fmla="*/ 23 w 27"/>
                <a:gd name="T3" fmla="*/ 4 h 28"/>
                <a:gd name="T4" fmla="*/ 23 w 27"/>
                <a:gd name="T5" fmla="*/ 4 h 28"/>
                <a:gd name="T6" fmla="*/ 23 w 27"/>
                <a:gd name="T7" fmla="*/ 4 h 28"/>
                <a:gd name="T8" fmla="*/ 27 w 27"/>
                <a:gd name="T9" fmla="*/ 14 h 28"/>
                <a:gd name="T10" fmla="*/ 23 w 27"/>
                <a:gd name="T11" fmla="*/ 24 h 28"/>
                <a:gd name="T12" fmla="*/ 23 w 27"/>
                <a:gd name="T13" fmla="*/ 24 h 28"/>
                <a:gd name="T14" fmla="*/ 14 w 27"/>
                <a:gd name="T15" fmla="*/ 28 h 28"/>
                <a:gd name="T16" fmla="*/ 4 w 27"/>
                <a:gd name="T17" fmla="*/ 24 h 28"/>
                <a:gd name="T18" fmla="*/ 0 w 27"/>
                <a:gd name="T19" fmla="*/ 14 h 28"/>
                <a:gd name="T20" fmla="*/ 4 w 27"/>
                <a:gd name="T21" fmla="*/ 4 h 28"/>
                <a:gd name="T22" fmla="*/ 4 w 27"/>
                <a:gd name="T23" fmla="*/ 4 h 28"/>
                <a:gd name="T24" fmla="*/ 14 w 27"/>
                <a:gd name="T25" fmla="*/ 0 h 28"/>
                <a:gd name="T26" fmla="*/ 22 w 27"/>
                <a:gd name="T27" fmla="*/ 5 h 28"/>
                <a:gd name="T28" fmla="*/ 14 w 27"/>
                <a:gd name="T29" fmla="*/ 2 h 28"/>
                <a:gd name="T30" fmla="*/ 5 w 27"/>
                <a:gd name="T31" fmla="*/ 5 h 28"/>
                <a:gd name="T32" fmla="*/ 5 w 27"/>
                <a:gd name="T33" fmla="*/ 5 h 28"/>
                <a:gd name="T34" fmla="*/ 2 w 27"/>
                <a:gd name="T35" fmla="*/ 14 h 28"/>
                <a:gd name="T36" fmla="*/ 5 w 27"/>
                <a:gd name="T37" fmla="*/ 22 h 28"/>
                <a:gd name="T38" fmla="*/ 14 w 27"/>
                <a:gd name="T39" fmla="*/ 26 h 28"/>
                <a:gd name="T40" fmla="*/ 22 w 27"/>
                <a:gd name="T41" fmla="*/ 22 h 28"/>
                <a:gd name="T42" fmla="*/ 22 w 27"/>
                <a:gd name="T43" fmla="*/ 22 h 28"/>
                <a:gd name="T44" fmla="*/ 26 w 27"/>
                <a:gd name="T45" fmla="*/ 14 h 28"/>
                <a:gd name="T46" fmla="*/ 22 w 27"/>
                <a:gd name="T4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8">
                  <a:moveTo>
                    <a:pt x="14" y="0"/>
                  </a:moveTo>
                  <a:cubicBezTo>
                    <a:pt x="17" y="0"/>
                    <a:pt x="21" y="1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6" y="7"/>
                    <a:pt x="27" y="10"/>
                    <a:pt x="27" y="14"/>
                  </a:cubicBezTo>
                  <a:cubicBezTo>
                    <a:pt x="27" y="18"/>
                    <a:pt x="26" y="21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6"/>
                    <a:pt x="17" y="28"/>
                    <a:pt x="14" y="28"/>
                  </a:cubicBezTo>
                  <a:cubicBezTo>
                    <a:pt x="10" y="28"/>
                    <a:pt x="6" y="26"/>
                    <a:pt x="4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0"/>
                    <a:pt x="1" y="6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1"/>
                    <a:pt x="10" y="0"/>
                    <a:pt x="14" y="0"/>
                  </a:cubicBezTo>
                  <a:close/>
                  <a:moveTo>
                    <a:pt x="22" y="5"/>
                  </a:moveTo>
                  <a:cubicBezTo>
                    <a:pt x="20" y="3"/>
                    <a:pt x="17" y="2"/>
                    <a:pt x="14" y="2"/>
                  </a:cubicBezTo>
                  <a:cubicBezTo>
                    <a:pt x="10" y="2"/>
                    <a:pt x="7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7"/>
                    <a:pt x="2" y="10"/>
                    <a:pt x="2" y="14"/>
                  </a:cubicBezTo>
                  <a:cubicBezTo>
                    <a:pt x="2" y="17"/>
                    <a:pt x="3" y="20"/>
                    <a:pt x="5" y="22"/>
                  </a:cubicBezTo>
                  <a:cubicBezTo>
                    <a:pt x="7" y="24"/>
                    <a:pt x="10" y="26"/>
                    <a:pt x="14" y="26"/>
                  </a:cubicBezTo>
                  <a:cubicBezTo>
                    <a:pt x="17" y="26"/>
                    <a:pt x="20" y="24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4" y="20"/>
                    <a:pt x="26" y="17"/>
                    <a:pt x="26" y="14"/>
                  </a:cubicBezTo>
                  <a:cubicBezTo>
                    <a:pt x="26" y="10"/>
                    <a:pt x="24" y="7"/>
                    <a:pt x="2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482">
              <a:extLst>
                <a:ext uri="{FF2B5EF4-FFF2-40B4-BE49-F238E27FC236}">
                  <a16:creationId xmlns:a16="http://schemas.microsoft.com/office/drawing/2014/main" xmlns="" id="{F1F3C9D8-DDBB-4C8E-BD3C-EB4A084893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0176" y="2305051"/>
              <a:ext cx="104775" cy="104775"/>
            </a:xfrm>
            <a:custGeom>
              <a:avLst/>
              <a:gdLst>
                <a:gd name="T0" fmla="*/ 10 w 19"/>
                <a:gd name="T1" fmla="*/ 0 h 19"/>
                <a:gd name="T2" fmla="*/ 16 w 19"/>
                <a:gd name="T3" fmla="*/ 3 h 19"/>
                <a:gd name="T4" fmla="*/ 16 w 19"/>
                <a:gd name="T5" fmla="*/ 3 h 19"/>
                <a:gd name="T6" fmla="*/ 19 w 19"/>
                <a:gd name="T7" fmla="*/ 10 h 19"/>
                <a:gd name="T8" fmla="*/ 16 w 19"/>
                <a:gd name="T9" fmla="*/ 17 h 19"/>
                <a:gd name="T10" fmla="*/ 16 w 19"/>
                <a:gd name="T11" fmla="*/ 17 h 19"/>
                <a:gd name="T12" fmla="*/ 10 w 19"/>
                <a:gd name="T13" fmla="*/ 19 h 19"/>
                <a:gd name="T14" fmla="*/ 3 w 19"/>
                <a:gd name="T15" fmla="*/ 17 h 19"/>
                <a:gd name="T16" fmla="*/ 3 w 19"/>
                <a:gd name="T17" fmla="*/ 17 h 19"/>
                <a:gd name="T18" fmla="*/ 0 w 19"/>
                <a:gd name="T19" fmla="*/ 10 h 19"/>
                <a:gd name="T20" fmla="*/ 3 w 19"/>
                <a:gd name="T21" fmla="*/ 3 h 19"/>
                <a:gd name="T22" fmla="*/ 3 w 19"/>
                <a:gd name="T23" fmla="*/ 3 h 19"/>
                <a:gd name="T24" fmla="*/ 10 w 19"/>
                <a:gd name="T25" fmla="*/ 0 h 19"/>
                <a:gd name="T26" fmla="*/ 15 w 19"/>
                <a:gd name="T27" fmla="*/ 4 h 19"/>
                <a:gd name="T28" fmla="*/ 15 w 19"/>
                <a:gd name="T29" fmla="*/ 4 h 19"/>
                <a:gd name="T30" fmla="*/ 10 w 19"/>
                <a:gd name="T31" fmla="*/ 2 h 19"/>
                <a:gd name="T32" fmla="*/ 4 w 19"/>
                <a:gd name="T33" fmla="*/ 4 h 19"/>
                <a:gd name="T34" fmla="*/ 4 w 19"/>
                <a:gd name="T35" fmla="*/ 4 h 19"/>
                <a:gd name="T36" fmla="*/ 2 w 19"/>
                <a:gd name="T37" fmla="*/ 10 h 19"/>
                <a:gd name="T38" fmla="*/ 4 w 19"/>
                <a:gd name="T39" fmla="*/ 15 h 19"/>
                <a:gd name="T40" fmla="*/ 4 w 19"/>
                <a:gd name="T41" fmla="*/ 15 h 19"/>
                <a:gd name="T42" fmla="*/ 10 w 19"/>
                <a:gd name="T43" fmla="*/ 17 h 19"/>
                <a:gd name="T44" fmla="*/ 15 w 19"/>
                <a:gd name="T45" fmla="*/ 15 h 19"/>
                <a:gd name="T46" fmla="*/ 15 w 19"/>
                <a:gd name="T47" fmla="*/ 15 h 19"/>
                <a:gd name="T48" fmla="*/ 17 w 19"/>
                <a:gd name="T49" fmla="*/ 10 h 19"/>
                <a:gd name="T50" fmla="*/ 15 w 19"/>
                <a:gd name="T5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12" y="0"/>
                    <a:pt x="15" y="1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5"/>
                    <a:pt x="19" y="7"/>
                    <a:pt x="19" y="10"/>
                  </a:cubicBezTo>
                  <a:cubicBezTo>
                    <a:pt x="19" y="12"/>
                    <a:pt x="18" y="15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2" y="19"/>
                    <a:pt x="10" y="19"/>
                  </a:cubicBezTo>
                  <a:cubicBezTo>
                    <a:pt x="7" y="19"/>
                    <a:pt x="5" y="18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5"/>
                    <a:pt x="0" y="12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lose/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4" y="3"/>
                    <a:pt x="12" y="2"/>
                    <a:pt x="10" y="2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6"/>
                    <a:pt x="2" y="8"/>
                    <a:pt x="2" y="10"/>
                  </a:cubicBezTo>
                  <a:cubicBezTo>
                    <a:pt x="2" y="12"/>
                    <a:pt x="3" y="14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7"/>
                    <a:pt x="7" y="17"/>
                    <a:pt x="10" y="17"/>
                  </a:cubicBezTo>
                  <a:cubicBezTo>
                    <a:pt x="12" y="17"/>
                    <a:pt x="14" y="17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483">
              <a:extLst>
                <a:ext uri="{FF2B5EF4-FFF2-40B4-BE49-F238E27FC236}">
                  <a16:creationId xmlns:a16="http://schemas.microsoft.com/office/drawing/2014/main" xmlns="" id="{64578FD4-7DC9-4D40-8960-D2D37C6AB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2401" y="2332038"/>
              <a:ext cx="38100" cy="33338"/>
            </a:xfrm>
            <a:custGeom>
              <a:avLst/>
              <a:gdLst>
                <a:gd name="T0" fmla="*/ 2 w 7"/>
                <a:gd name="T1" fmla="*/ 5 h 6"/>
                <a:gd name="T2" fmla="*/ 1 w 7"/>
                <a:gd name="T3" fmla="*/ 6 h 6"/>
                <a:gd name="T4" fmla="*/ 0 w 7"/>
                <a:gd name="T5" fmla="*/ 5 h 6"/>
                <a:gd name="T6" fmla="*/ 1 w 7"/>
                <a:gd name="T7" fmla="*/ 3 h 6"/>
                <a:gd name="T8" fmla="*/ 1 w 7"/>
                <a:gd name="T9" fmla="*/ 3 h 6"/>
                <a:gd name="T10" fmla="*/ 2 w 7"/>
                <a:gd name="T11" fmla="*/ 1 h 6"/>
                <a:gd name="T12" fmla="*/ 4 w 7"/>
                <a:gd name="T13" fmla="*/ 0 h 6"/>
                <a:gd name="T14" fmla="*/ 6 w 7"/>
                <a:gd name="T15" fmla="*/ 0 h 6"/>
                <a:gd name="T16" fmla="*/ 7 w 7"/>
                <a:gd name="T17" fmla="*/ 0 h 6"/>
                <a:gd name="T18" fmla="*/ 6 w 7"/>
                <a:gd name="T19" fmla="*/ 1 h 6"/>
                <a:gd name="T20" fmla="*/ 4 w 7"/>
                <a:gd name="T21" fmla="*/ 2 h 6"/>
                <a:gd name="T22" fmla="*/ 3 w 7"/>
                <a:gd name="T23" fmla="*/ 2 h 6"/>
                <a:gd name="T24" fmla="*/ 2 w 7"/>
                <a:gd name="T25" fmla="*/ 3 h 6"/>
                <a:gd name="T26" fmla="*/ 2 w 7"/>
                <a:gd name="T27" fmla="*/ 4 h 6"/>
                <a:gd name="T28" fmla="*/ 2 w 7"/>
                <a:gd name="T2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6">
                  <a:moveTo>
                    <a:pt x="2" y="5"/>
                  </a:moveTo>
                  <a:cubicBezTo>
                    <a:pt x="2" y="5"/>
                    <a:pt x="2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484">
              <a:extLst>
                <a:ext uri="{FF2B5EF4-FFF2-40B4-BE49-F238E27FC236}">
                  <a16:creationId xmlns:a16="http://schemas.microsoft.com/office/drawing/2014/main" xmlns="" id="{CA583685-0E32-4D7C-89CC-4E955582C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0476" y="2409826"/>
              <a:ext cx="50800" cy="11113"/>
            </a:xfrm>
            <a:custGeom>
              <a:avLst/>
              <a:gdLst>
                <a:gd name="T0" fmla="*/ 8 w 9"/>
                <a:gd name="T1" fmla="*/ 0 h 2"/>
                <a:gd name="T2" fmla="*/ 9 w 9"/>
                <a:gd name="T3" fmla="*/ 1 h 2"/>
                <a:gd name="T4" fmla="*/ 8 w 9"/>
                <a:gd name="T5" fmla="*/ 2 h 2"/>
                <a:gd name="T6" fmla="*/ 1 w 9"/>
                <a:gd name="T7" fmla="*/ 2 h 2"/>
                <a:gd name="T8" fmla="*/ 0 w 9"/>
                <a:gd name="T9" fmla="*/ 1 h 2"/>
                <a:gd name="T10" fmla="*/ 1 w 9"/>
                <a:gd name="T11" fmla="*/ 0 h 2"/>
                <a:gd name="T12" fmla="*/ 8 w 9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2"/>
                    <a:pt x="8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4" name="Group 493">
            <a:extLst>
              <a:ext uri="{FF2B5EF4-FFF2-40B4-BE49-F238E27FC236}">
                <a16:creationId xmlns:a16="http://schemas.microsoft.com/office/drawing/2014/main" xmlns="" id="{8443D87F-E06F-442A-9BF5-29AEB862E061}"/>
              </a:ext>
            </a:extLst>
          </p:cNvPr>
          <p:cNvGrpSpPr/>
          <p:nvPr/>
        </p:nvGrpSpPr>
        <p:grpSpPr>
          <a:xfrm>
            <a:off x="8255001" y="2252663"/>
            <a:ext cx="339725" cy="339725"/>
            <a:chOff x="8255001" y="2176463"/>
            <a:chExt cx="339725" cy="339725"/>
          </a:xfrm>
          <a:solidFill>
            <a:schemeClr val="tx1"/>
          </a:solidFill>
        </p:grpSpPr>
        <p:sp>
          <p:nvSpPr>
            <p:cNvPr id="495" name="Freeform 485">
              <a:extLst>
                <a:ext uri="{FF2B5EF4-FFF2-40B4-BE49-F238E27FC236}">
                  <a16:creationId xmlns:a16="http://schemas.microsoft.com/office/drawing/2014/main" xmlns="" id="{039DB164-3AB6-40DC-A5A7-04985C7641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5001" y="2176463"/>
              <a:ext cx="339725" cy="339725"/>
            </a:xfrm>
            <a:custGeom>
              <a:avLst/>
              <a:gdLst>
                <a:gd name="T0" fmla="*/ 56 w 61"/>
                <a:gd name="T1" fmla="*/ 2 h 61"/>
                <a:gd name="T2" fmla="*/ 6 w 61"/>
                <a:gd name="T3" fmla="*/ 2 h 61"/>
                <a:gd name="T4" fmla="*/ 3 w 61"/>
                <a:gd name="T5" fmla="*/ 3 h 61"/>
                <a:gd name="T6" fmla="*/ 2 w 61"/>
                <a:gd name="T7" fmla="*/ 6 h 61"/>
                <a:gd name="T8" fmla="*/ 2 w 61"/>
                <a:gd name="T9" fmla="*/ 55 h 61"/>
                <a:gd name="T10" fmla="*/ 3 w 61"/>
                <a:gd name="T11" fmla="*/ 58 h 61"/>
                <a:gd name="T12" fmla="*/ 3 w 61"/>
                <a:gd name="T13" fmla="*/ 58 h 61"/>
                <a:gd name="T14" fmla="*/ 3 w 61"/>
                <a:gd name="T15" fmla="*/ 58 h 61"/>
                <a:gd name="T16" fmla="*/ 6 w 61"/>
                <a:gd name="T17" fmla="*/ 59 h 61"/>
                <a:gd name="T18" fmla="*/ 56 w 61"/>
                <a:gd name="T19" fmla="*/ 59 h 61"/>
                <a:gd name="T20" fmla="*/ 58 w 61"/>
                <a:gd name="T21" fmla="*/ 58 h 61"/>
                <a:gd name="T22" fmla="*/ 60 w 61"/>
                <a:gd name="T23" fmla="*/ 55 h 61"/>
                <a:gd name="T24" fmla="*/ 60 w 61"/>
                <a:gd name="T25" fmla="*/ 6 h 61"/>
                <a:gd name="T26" fmla="*/ 58 w 61"/>
                <a:gd name="T27" fmla="*/ 3 h 61"/>
                <a:gd name="T28" fmla="*/ 56 w 61"/>
                <a:gd name="T29" fmla="*/ 2 h 61"/>
                <a:gd name="T30" fmla="*/ 6 w 61"/>
                <a:gd name="T31" fmla="*/ 0 h 61"/>
                <a:gd name="T32" fmla="*/ 56 w 61"/>
                <a:gd name="T33" fmla="*/ 0 h 61"/>
                <a:gd name="T34" fmla="*/ 60 w 61"/>
                <a:gd name="T35" fmla="*/ 2 h 61"/>
                <a:gd name="T36" fmla="*/ 61 w 61"/>
                <a:gd name="T37" fmla="*/ 6 h 61"/>
                <a:gd name="T38" fmla="*/ 61 w 61"/>
                <a:gd name="T39" fmla="*/ 55 h 61"/>
                <a:gd name="T40" fmla="*/ 60 w 61"/>
                <a:gd name="T41" fmla="*/ 59 h 61"/>
                <a:gd name="T42" fmla="*/ 56 w 61"/>
                <a:gd name="T43" fmla="*/ 61 h 61"/>
                <a:gd name="T44" fmla="*/ 6 w 61"/>
                <a:gd name="T45" fmla="*/ 61 h 61"/>
                <a:gd name="T46" fmla="*/ 2 w 61"/>
                <a:gd name="T47" fmla="*/ 59 h 61"/>
                <a:gd name="T48" fmla="*/ 2 w 61"/>
                <a:gd name="T49" fmla="*/ 59 h 61"/>
                <a:gd name="T50" fmla="*/ 0 w 61"/>
                <a:gd name="T51" fmla="*/ 55 h 61"/>
                <a:gd name="T52" fmla="*/ 0 w 61"/>
                <a:gd name="T53" fmla="*/ 6 h 61"/>
                <a:gd name="T54" fmla="*/ 2 w 61"/>
                <a:gd name="T55" fmla="*/ 2 h 61"/>
                <a:gd name="T56" fmla="*/ 6 w 61"/>
                <a:gd name="T5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1">
                  <a:moveTo>
                    <a:pt x="5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3" y="57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7" y="59"/>
                    <a:pt x="58" y="59"/>
                    <a:pt x="58" y="58"/>
                  </a:cubicBezTo>
                  <a:cubicBezTo>
                    <a:pt x="59" y="57"/>
                    <a:pt x="60" y="56"/>
                    <a:pt x="60" y="5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5"/>
                    <a:pt x="59" y="4"/>
                    <a:pt x="58" y="3"/>
                  </a:cubicBezTo>
                  <a:cubicBezTo>
                    <a:pt x="58" y="2"/>
                    <a:pt x="57" y="2"/>
                    <a:pt x="56" y="2"/>
                  </a:cubicBezTo>
                  <a:close/>
                  <a:moveTo>
                    <a:pt x="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9" y="1"/>
                    <a:pt x="60" y="2"/>
                  </a:cubicBezTo>
                  <a:cubicBezTo>
                    <a:pt x="61" y="3"/>
                    <a:pt x="61" y="4"/>
                    <a:pt x="61" y="6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1" y="57"/>
                    <a:pt x="61" y="58"/>
                    <a:pt x="60" y="59"/>
                  </a:cubicBezTo>
                  <a:cubicBezTo>
                    <a:pt x="59" y="60"/>
                    <a:pt x="57" y="61"/>
                    <a:pt x="56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5" y="61"/>
                    <a:pt x="3" y="60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0" y="57"/>
                    <a:pt x="0" y="5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486">
              <a:extLst>
                <a:ext uri="{FF2B5EF4-FFF2-40B4-BE49-F238E27FC236}">
                  <a16:creationId xmlns:a16="http://schemas.microsoft.com/office/drawing/2014/main" xmlns="" id="{64D41474-774C-48CA-9504-15192BE1B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3576" y="2205038"/>
              <a:ext cx="288925" cy="244475"/>
            </a:xfrm>
            <a:custGeom>
              <a:avLst/>
              <a:gdLst>
                <a:gd name="T0" fmla="*/ 52 w 52"/>
                <a:gd name="T1" fmla="*/ 38 h 44"/>
                <a:gd name="T2" fmla="*/ 51 w 52"/>
                <a:gd name="T3" fmla="*/ 39 h 44"/>
                <a:gd name="T4" fmla="*/ 50 w 52"/>
                <a:gd name="T5" fmla="*/ 38 h 44"/>
                <a:gd name="T6" fmla="*/ 50 w 52"/>
                <a:gd name="T7" fmla="*/ 2 h 44"/>
                <a:gd name="T8" fmla="*/ 2 w 52"/>
                <a:gd name="T9" fmla="*/ 2 h 44"/>
                <a:gd name="T10" fmla="*/ 2 w 52"/>
                <a:gd name="T11" fmla="*/ 42 h 44"/>
                <a:gd name="T12" fmla="*/ 51 w 52"/>
                <a:gd name="T13" fmla="*/ 42 h 44"/>
                <a:gd name="T14" fmla="*/ 52 w 52"/>
                <a:gd name="T15" fmla="*/ 43 h 44"/>
                <a:gd name="T16" fmla="*/ 51 w 52"/>
                <a:gd name="T17" fmla="*/ 44 h 44"/>
                <a:gd name="T18" fmla="*/ 1 w 52"/>
                <a:gd name="T19" fmla="*/ 44 h 44"/>
                <a:gd name="T20" fmla="*/ 1 w 52"/>
                <a:gd name="T21" fmla="*/ 44 h 44"/>
                <a:gd name="T22" fmla="*/ 0 w 52"/>
                <a:gd name="T23" fmla="*/ 43 h 44"/>
                <a:gd name="T24" fmla="*/ 0 w 52"/>
                <a:gd name="T25" fmla="*/ 1 h 44"/>
                <a:gd name="T26" fmla="*/ 0 w 52"/>
                <a:gd name="T27" fmla="*/ 1 h 44"/>
                <a:gd name="T28" fmla="*/ 1 w 52"/>
                <a:gd name="T29" fmla="*/ 0 h 44"/>
                <a:gd name="T30" fmla="*/ 51 w 52"/>
                <a:gd name="T31" fmla="*/ 0 h 44"/>
                <a:gd name="T32" fmla="*/ 51 w 52"/>
                <a:gd name="T33" fmla="*/ 0 h 44"/>
                <a:gd name="T34" fmla="*/ 52 w 52"/>
                <a:gd name="T35" fmla="*/ 1 h 44"/>
                <a:gd name="T36" fmla="*/ 52 w 52"/>
                <a:gd name="T3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44">
                  <a:moveTo>
                    <a:pt x="52" y="38"/>
                  </a:moveTo>
                  <a:cubicBezTo>
                    <a:pt x="52" y="38"/>
                    <a:pt x="51" y="39"/>
                    <a:pt x="51" y="39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2" y="42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0" y="43"/>
                    <a:pt x="0" y="4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2" y="0"/>
                    <a:pt x="52" y="1"/>
                  </a:cubicBezTo>
                  <a:lnTo>
                    <a:pt x="52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487">
              <a:extLst>
                <a:ext uri="{FF2B5EF4-FFF2-40B4-BE49-F238E27FC236}">
                  <a16:creationId xmlns:a16="http://schemas.microsoft.com/office/drawing/2014/main" xmlns="" id="{58E3B3A3-06FB-4119-A1BB-F0AF48B7E2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3901" y="2265363"/>
              <a:ext cx="55563" cy="50800"/>
            </a:xfrm>
            <a:custGeom>
              <a:avLst/>
              <a:gdLst>
                <a:gd name="T0" fmla="*/ 5 w 10"/>
                <a:gd name="T1" fmla="*/ 0 h 9"/>
                <a:gd name="T2" fmla="*/ 8 w 10"/>
                <a:gd name="T3" fmla="*/ 1 h 9"/>
                <a:gd name="T4" fmla="*/ 10 w 10"/>
                <a:gd name="T5" fmla="*/ 5 h 9"/>
                <a:gd name="T6" fmla="*/ 8 w 10"/>
                <a:gd name="T7" fmla="*/ 8 h 9"/>
                <a:gd name="T8" fmla="*/ 5 w 10"/>
                <a:gd name="T9" fmla="*/ 9 h 9"/>
                <a:gd name="T10" fmla="*/ 2 w 10"/>
                <a:gd name="T11" fmla="*/ 8 h 9"/>
                <a:gd name="T12" fmla="*/ 0 w 10"/>
                <a:gd name="T13" fmla="*/ 5 h 9"/>
                <a:gd name="T14" fmla="*/ 2 w 10"/>
                <a:gd name="T15" fmla="*/ 1 h 9"/>
                <a:gd name="T16" fmla="*/ 5 w 10"/>
                <a:gd name="T17" fmla="*/ 0 h 9"/>
                <a:gd name="T18" fmla="*/ 7 w 10"/>
                <a:gd name="T19" fmla="*/ 3 h 9"/>
                <a:gd name="T20" fmla="*/ 5 w 10"/>
                <a:gd name="T21" fmla="*/ 2 h 9"/>
                <a:gd name="T22" fmla="*/ 3 w 10"/>
                <a:gd name="T23" fmla="*/ 3 h 9"/>
                <a:gd name="T24" fmla="*/ 2 w 10"/>
                <a:gd name="T25" fmla="*/ 5 h 9"/>
                <a:gd name="T26" fmla="*/ 3 w 10"/>
                <a:gd name="T27" fmla="*/ 7 h 9"/>
                <a:gd name="T28" fmla="*/ 5 w 10"/>
                <a:gd name="T29" fmla="*/ 7 h 9"/>
                <a:gd name="T30" fmla="*/ 7 w 10"/>
                <a:gd name="T31" fmla="*/ 7 h 9"/>
                <a:gd name="T32" fmla="*/ 8 w 10"/>
                <a:gd name="T33" fmla="*/ 5 h 9"/>
                <a:gd name="T34" fmla="*/ 7 w 10"/>
                <a:gd name="T3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6" y="0"/>
                    <a:pt x="8" y="1"/>
                    <a:pt x="8" y="1"/>
                  </a:cubicBezTo>
                  <a:cubicBezTo>
                    <a:pt x="9" y="2"/>
                    <a:pt x="10" y="3"/>
                    <a:pt x="10" y="5"/>
                  </a:cubicBezTo>
                  <a:cubicBezTo>
                    <a:pt x="10" y="6"/>
                    <a:pt x="9" y="7"/>
                    <a:pt x="8" y="8"/>
                  </a:cubicBezTo>
                  <a:cubicBezTo>
                    <a:pt x="8" y="9"/>
                    <a:pt x="6" y="9"/>
                    <a:pt x="5" y="9"/>
                  </a:cubicBezTo>
                  <a:cubicBezTo>
                    <a:pt x="4" y="9"/>
                    <a:pt x="3" y="9"/>
                    <a:pt x="2" y="8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lose/>
                  <a:moveTo>
                    <a:pt x="7" y="3"/>
                  </a:move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2" y="5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6"/>
                    <a:pt x="8" y="5"/>
                    <a:pt x="8" y="5"/>
                  </a:cubicBezTo>
                  <a:cubicBezTo>
                    <a:pt x="8" y="4"/>
                    <a:pt x="7" y="3"/>
                    <a:pt x="7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488">
              <a:extLst>
                <a:ext uri="{FF2B5EF4-FFF2-40B4-BE49-F238E27FC236}">
                  <a16:creationId xmlns:a16="http://schemas.microsoft.com/office/drawing/2014/main" xmlns="" id="{1A136E86-6128-45F5-9A6B-C216ADDEE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26" y="2232026"/>
              <a:ext cx="11113" cy="22225"/>
            </a:xfrm>
            <a:custGeom>
              <a:avLst/>
              <a:gdLst>
                <a:gd name="T0" fmla="*/ 2 w 2"/>
                <a:gd name="T1" fmla="*/ 3 h 4"/>
                <a:gd name="T2" fmla="*/ 1 w 2"/>
                <a:gd name="T3" fmla="*/ 4 h 4"/>
                <a:gd name="T4" fmla="*/ 0 w 2"/>
                <a:gd name="T5" fmla="*/ 3 h 4"/>
                <a:gd name="T6" fmla="*/ 0 w 2"/>
                <a:gd name="T7" fmla="*/ 1 h 4"/>
                <a:gd name="T8" fmla="*/ 1 w 2"/>
                <a:gd name="T9" fmla="*/ 0 h 4"/>
                <a:gd name="T10" fmla="*/ 2 w 2"/>
                <a:gd name="T11" fmla="*/ 1 h 4"/>
                <a:gd name="T12" fmla="*/ 2 w 2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3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489">
              <a:extLst>
                <a:ext uri="{FF2B5EF4-FFF2-40B4-BE49-F238E27FC236}">
                  <a16:creationId xmlns:a16="http://schemas.microsoft.com/office/drawing/2014/main" xmlns="" id="{DCF77759-95D2-4736-8CDA-744D4394E2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343151"/>
              <a:ext cx="261938" cy="77788"/>
            </a:xfrm>
            <a:custGeom>
              <a:avLst/>
              <a:gdLst>
                <a:gd name="T0" fmla="*/ 1 w 47"/>
                <a:gd name="T1" fmla="*/ 14 h 14"/>
                <a:gd name="T2" fmla="*/ 0 w 47"/>
                <a:gd name="T3" fmla="*/ 13 h 14"/>
                <a:gd name="T4" fmla="*/ 1 w 47"/>
                <a:gd name="T5" fmla="*/ 12 h 14"/>
                <a:gd name="T6" fmla="*/ 6 w 47"/>
                <a:gd name="T7" fmla="*/ 12 h 14"/>
                <a:gd name="T8" fmla="*/ 10 w 47"/>
                <a:gd name="T9" fmla="*/ 7 h 14"/>
                <a:gd name="T10" fmla="*/ 12 w 47"/>
                <a:gd name="T11" fmla="*/ 7 h 14"/>
                <a:gd name="T12" fmla="*/ 12 w 47"/>
                <a:gd name="T13" fmla="*/ 7 h 14"/>
                <a:gd name="T14" fmla="*/ 16 w 47"/>
                <a:gd name="T15" fmla="*/ 12 h 14"/>
                <a:gd name="T16" fmla="*/ 28 w 47"/>
                <a:gd name="T17" fmla="*/ 0 h 14"/>
                <a:gd name="T18" fmla="*/ 29 w 47"/>
                <a:gd name="T19" fmla="*/ 0 h 14"/>
                <a:gd name="T20" fmla="*/ 35 w 47"/>
                <a:gd name="T21" fmla="*/ 6 h 14"/>
                <a:gd name="T22" fmla="*/ 35 w 47"/>
                <a:gd name="T23" fmla="*/ 7 h 14"/>
                <a:gd name="T24" fmla="*/ 34 w 47"/>
                <a:gd name="T25" fmla="*/ 7 h 14"/>
                <a:gd name="T26" fmla="*/ 28 w 47"/>
                <a:gd name="T27" fmla="*/ 2 h 14"/>
                <a:gd name="T28" fmla="*/ 17 w 47"/>
                <a:gd name="T29" fmla="*/ 14 h 14"/>
                <a:gd name="T30" fmla="*/ 17 w 47"/>
                <a:gd name="T31" fmla="*/ 14 h 14"/>
                <a:gd name="T32" fmla="*/ 17 w 47"/>
                <a:gd name="T33" fmla="*/ 14 h 14"/>
                <a:gd name="T34" fmla="*/ 15 w 47"/>
                <a:gd name="T35" fmla="*/ 14 h 14"/>
                <a:gd name="T36" fmla="*/ 11 w 47"/>
                <a:gd name="T37" fmla="*/ 9 h 14"/>
                <a:gd name="T38" fmla="*/ 7 w 47"/>
                <a:gd name="T39" fmla="*/ 14 h 14"/>
                <a:gd name="T40" fmla="*/ 6 w 47"/>
                <a:gd name="T41" fmla="*/ 14 h 14"/>
                <a:gd name="T42" fmla="*/ 1 w 47"/>
                <a:gd name="T43" fmla="*/ 14 h 14"/>
                <a:gd name="T44" fmla="*/ 37 w 47"/>
                <a:gd name="T45" fmla="*/ 11 h 14"/>
                <a:gd name="T46" fmla="*/ 37 w 47"/>
                <a:gd name="T47" fmla="*/ 10 h 14"/>
                <a:gd name="T48" fmla="*/ 39 w 47"/>
                <a:gd name="T49" fmla="*/ 10 h 14"/>
                <a:gd name="T50" fmla="*/ 41 w 47"/>
                <a:gd name="T51" fmla="*/ 12 h 14"/>
                <a:gd name="T52" fmla="*/ 46 w 47"/>
                <a:gd name="T53" fmla="*/ 12 h 14"/>
                <a:gd name="T54" fmla="*/ 47 w 47"/>
                <a:gd name="T55" fmla="*/ 13 h 14"/>
                <a:gd name="T56" fmla="*/ 46 w 47"/>
                <a:gd name="T57" fmla="*/ 14 h 14"/>
                <a:gd name="T58" fmla="*/ 41 w 47"/>
                <a:gd name="T59" fmla="*/ 14 h 14"/>
                <a:gd name="T60" fmla="*/ 41 w 47"/>
                <a:gd name="T61" fmla="*/ 14 h 14"/>
                <a:gd name="T62" fmla="*/ 40 w 47"/>
                <a:gd name="T63" fmla="*/ 14 h 14"/>
                <a:gd name="T64" fmla="*/ 37 w 47"/>
                <a:gd name="T6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4">
                  <a:moveTo>
                    <a:pt x="1" y="14"/>
                  </a:moveTo>
                  <a:cubicBezTo>
                    <a:pt x="1" y="14"/>
                    <a:pt x="0" y="13"/>
                    <a:pt x="0" y="13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7"/>
                    <a:pt x="35" y="7"/>
                  </a:cubicBezTo>
                  <a:cubicBezTo>
                    <a:pt x="35" y="8"/>
                    <a:pt x="34" y="8"/>
                    <a:pt x="34" y="7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4"/>
                    <a:pt x="16" y="14"/>
                    <a:pt x="15" y="14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1" y="14"/>
                    <a:pt x="1" y="14"/>
                    <a:pt x="1" y="14"/>
                  </a:cubicBezTo>
                  <a:close/>
                  <a:moveTo>
                    <a:pt x="37" y="11"/>
                  </a:moveTo>
                  <a:cubicBezTo>
                    <a:pt x="37" y="11"/>
                    <a:pt x="37" y="10"/>
                    <a:pt x="37" y="10"/>
                  </a:cubicBezTo>
                  <a:cubicBezTo>
                    <a:pt x="38" y="9"/>
                    <a:pt x="38" y="9"/>
                    <a:pt x="39" y="10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3"/>
                  </a:cubicBezTo>
                  <a:cubicBezTo>
                    <a:pt x="47" y="13"/>
                    <a:pt x="46" y="14"/>
                    <a:pt x="46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lnTo>
                    <a:pt x="37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490">
              <a:extLst>
                <a:ext uri="{FF2B5EF4-FFF2-40B4-BE49-F238E27FC236}">
                  <a16:creationId xmlns:a16="http://schemas.microsoft.com/office/drawing/2014/main" xmlns="" id="{3AD79597-A080-4F3F-A5E5-243090DB8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26" y="2327276"/>
              <a:ext cx="11113" cy="26988"/>
            </a:xfrm>
            <a:custGeom>
              <a:avLst/>
              <a:gdLst>
                <a:gd name="T0" fmla="*/ 2 w 2"/>
                <a:gd name="T1" fmla="*/ 4 h 5"/>
                <a:gd name="T2" fmla="*/ 1 w 2"/>
                <a:gd name="T3" fmla="*/ 5 h 5"/>
                <a:gd name="T4" fmla="*/ 0 w 2"/>
                <a:gd name="T5" fmla="*/ 4 h 5"/>
                <a:gd name="T6" fmla="*/ 0 w 2"/>
                <a:gd name="T7" fmla="*/ 1 h 5"/>
                <a:gd name="T8" fmla="*/ 1 w 2"/>
                <a:gd name="T9" fmla="*/ 0 h 5"/>
                <a:gd name="T10" fmla="*/ 2 w 2"/>
                <a:gd name="T11" fmla="*/ 1 h 5"/>
                <a:gd name="T12" fmla="*/ 2 w 2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4"/>
                  </a:moveTo>
                  <a:cubicBezTo>
                    <a:pt x="2" y="4"/>
                    <a:pt x="2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491">
              <a:extLst>
                <a:ext uri="{FF2B5EF4-FFF2-40B4-BE49-F238E27FC236}">
                  <a16:creationId xmlns:a16="http://schemas.microsoft.com/office/drawing/2014/main" xmlns="" id="{C53B06AB-16DF-4CDE-9B08-928C3C779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0576" y="2287588"/>
              <a:ext cx="22225" cy="11113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1 h 2"/>
                <a:gd name="T4" fmla="*/ 0 w 4"/>
                <a:gd name="T5" fmla="*/ 0 h 2"/>
                <a:gd name="T6" fmla="*/ 3 w 4"/>
                <a:gd name="T7" fmla="*/ 0 h 2"/>
                <a:gd name="T8" fmla="*/ 4 w 4"/>
                <a:gd name="T9" fmla="*/ 1 h 2"/>
                <a:gd name="T10" fmla="*/ 3 w 4"/>
                <a:gd name="T11" fmla="*/ 2 h 2"/>
                <a:gd name="T12" fmla="*/ 0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492">
              <a:extLst>
                <a:ext uri="{FF2B5EF4-FFF2-40B4-BE49-F238E27FC236}">
                  <a16:creationId xmlns:a16="http://schemas.microsoft.com/office/drawing/2014/main" xmlns="" id="{406D451A-6172-4440-9DED-275CCAE59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563" y="2287588"/>
              <a:ext cx="28575" cy="11113"/>
            </a:xfrm>
            <a:custGeom>
              <a:avLst/>
              <a:gdLst>
                <a:gd name="T0" fmla="*/ 1 w 5"/>
                <a:gd name="T1" fmla="*/ 2 h 2"/>
                <a:gd name="T2" fmla="*/ 0 w 5"/>
                <a:gd name="T3" fmla="*/ 1 h 2"/>
                <a:gd name="T4" fmla="*/ 1 w 5"/>
                <a:gd name="T5" fmla="*/ 0 h 2"/>
                <a:gd name="T6" fmla="*/ 4 w 5"/>
                <a:gd name="T7" fmla="*/ 0 h 2"/>
                <a:gd name="T8" fmla="*/ 5 w 5"/>
                <a:gd name="T9" fmla="*/ 1 h 2"/>
                <a:gd name="T10" fmla="*/ 4 w 5"/>
                <a:gd name="T11" fmla="*/ 2 h 2"/>
                <a:gd name="T12" fmla="*/ 1 w 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493">
              <a:extLst>
                <a:ext uri="{FF2B5EF4-FFF2-40B4-BE49-F238E27FC236}">
                  <a16:creationId xmlns:a16="http://schemas.microsoft.com/office/drawing/2014/main" xmlns="" id="{65E78BEA-DA5C-45D1-9A5E-075EB2E7F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4701" y="2249488"/>
              <a:ext cx="22225" cy="22225"/>
            </a:xfrm>
            <a:custGeom>
              <a:avLst/>
              <a:gdLst>
                <a:gd name="T0" fmla="*/ 2 w 4"/>
                <a:gd name="T1" fmla="*/ 3 h 4"/>
                <a:gd name="T2" fmla="*/ 1 w 4"/>
                <a:gd name="T3" fmla="*/ 3 h 4"/>
                <a:gd name="T4" fmla="*/ 1 w 4"/>
                <a:gd name="T5" fmla="*/ 2 h 4"/>
                <a:gd name="T6" fmla="*/ 2 w 4"/>
                <a:gd name="T7" fmla="*/ 0 h 4"/>
                <a:gd name="T8" fmla="*/ 4 w 4"/>
                <a:gd name="T9" fmla="*/ 0 h 4"/>
                <a:gd name="T10" fmla="*/ 4 w 4"/>
                <a:gd name="T11" fmla="*/ 1 h 4"/>
                <a:gd name="T12" fmla="*/ 2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494">
              <a:extLst>
                <a:ext uri="{FF2B5EF4-FFF2-40B4-BE49-F238E27FC236}">
                  <a16:creationId xmlns:a16="http://schemas.microsoft.com/office/drawing/2014/main" xmlns="" id="{C12373A6-930D-4A9E-BAD2-E6EC4E715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026" y="2316163"/>
              <a:ext cx="22225" cy="22225"/>
            </a:xfrm>
            <a:custGeom>
              <a:avLst/>
              <a:gdLst>
                <a:gd name="T0" fmla="*/ 2 w 4"/>
                <a:gd name="T1" fmla="*/ 3 h 4"/>
                <a:gd name="T2" fmla="*/ 0 w 4"/>
                <a:gd name="T3" fmla="*/ 3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0 h 4"/>
                <a:gd name="T10" fmla="*/ 3 w 4"/>
                <a:gd name="T11" fmla="*/ 2 h 4"/>
                <a:gd name="T12" fmla="*/ 2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3" y="2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495">
              <a:extLst>
                <a:ext uri="{FF2B5EF4-FFF2-40B4-BE49-F238E27FC236}">
                  <a16:creationId xmlns:a16="http://schemas.microsoft.com/office/drawing/2014/main" xmlns="" id="{8561B8B9-A7FF-4D07-9857-69FE79B6B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026" y="2249488"/>
              <a:ext cx="22225" cy="22225"/>
            </a:xfrm>
            <a:custGeom>
              <a:avLst/>
              <a:gdLst>
                <a:gd name="T0" fmla="*/ 3 w 4"/>
                <a:gd name="T1" fmla="*/ 2 h 4"/>
                <a:gd name="T2" fmla="*/ 4 w 4"/>
                <a:gd name="T3" fmla="*/ 3 h 4"/>
                <a:gd name="T4" fmla="*/ 2 w 4"/>
                <a:gd name="T5" fmla="*/ 3 h 4"/>
                <a:gd name="T6" fmla="*/ 0 w 4"/>
                <a:gd name="T7" fmla="*/ 1 h 4"/>
                <a:gd name="T8" fmla="*/ 0 w 4"/>
                <a:gd name="T9" fmla="*/ 0 h 4"/>
                <a:gd name="T10" fmla="*/ 2 w 4"/>
                <a:gd name="T11" fmla="*/ 0 h 4"/>
                <a:gd name="T12" fmla="*/ 3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496">
              <a:extLst>
                <a:ext uri="{FF2B5EF4-FFF2-40B4-BE49-F238E27FC236}">
                  <a16:creationId xmlns:a16="http://schemas.microsoft.com/office/drawing/2014/main" xmlns="" id="{2004A4DD-1E95-44A3-A32A-5E8738447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4701" y="2316163"/>
              <a:ext cx="22225" cy="22225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3 h 4"/>
                <a:gd name="T4" fmla="*/ 2 w 4"/>
                <a:gd name="T5" fmla="*/ 3 h 4"/>
                <a:gd name="T6" fmla="*/ 1 w 4"/>
                <a:gd name="T7" fmla="*/ 2 h 4"/>
                <a:gd name="T8" fmla="*/ 1 w 4"/>
                <a:gd name="T9" fmla="*/ 0 h 4"/>
                <a:gd name="T10" fmla="*/ 2 w 4"/>
                <a:gd name="T11" fmla="*/ 0 h 4"/>
                <a:gd name="T12" fmla="*/ 4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497">
              <a:extLst>
                <a:ext uri="{FF2B5EF4-FFF2-40B4-BE49-F238E27FC236}">
                  <a16:creationId xmlns:a16="http://schemas.microsoft.com/office/drawing/2014/main" xmlns="" id="{49913E45-08EB-4F79-92EB-9B9997AA3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488" y="2376488"/>
              <a:ext cx="38100" cy="33338"/>
            </a:xfrm>
            <a:custGeom>
              <a:avLst/>
              <a:gdLst>
                <a:gd name="T0" fmla="*/ 2 w 7"/>
                <a:gd name="T1" fmla="*/ 6 h 6"/>
                <a:gd name="T2" fmla="*/ 0 w 7"/>
                <a:gd name="T3" fmla="*/ 6 h 6"/>
                <a:gd name="T4" fmla="*/ 0 w 7"/>
                <a:gd name="T5" fmla="*/ 5 h 6"/>
                <a:gd name="T6" fmla="*/ 2 w 7"/>
                <a:gd name="T7" fmla="*/ 3 h 6"/>
                <a:gd name="T8" fmla="*/ 3 w 7"/>
                <a:gd name="T9" fmla="*/ 2 h 6"/>
                <a:gd name="T10" fmla="*/ 5 w 7"/>
                <a:gd name="T11" fmla="*/ 0 h 6"/>
                <a:gd name="T12" fmla="*/ 6 w 7"/>
                <a:gd name="T13" fmla="*/ 0 h 6"/>
                <a:gd name="T14" fmla="*/ 6 w 7"/>
                <a:gd name="T15" fmla="*/ 1 h 6"/>
                <a:gd name="T16" fmla="*/ 5 w 7"/>
                <a:gd name="T17" fmla="*/ 3 h 6"/>
                <a:gd name="T18" fmla="*/ 3 w 7"/>
                <a:gd name="T19" fmla="*/ 5 h 6"/>
                <a:gd name="T20" fmla="*/ 2 w 7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2" y="6"/>
                  </a:moveTo>
                  <a:cubicBezTo>
                    <a:pt x="1" y="6"/>
                    <a:pt x="1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498">
              <a:extLst>
                <a:ext uri="{FF2B5EF4-FFF2-40B4-BE49-F238E27FC236}">
                  <a16:creationId xmlns:a16="http://schemas.microsoft.com/office/drawing/2014/main" xmlns="" id="{57DE4A91-B2AC-4FE8-BC58-C28F09046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2254251"/>
              <a:ext cx="93663" cy="55563"/>
            </a:xfrm>
            <a:custGeom>
              <a:avLst/>
              <a:gdLst>
                <a:gd name="T0" fmla="*/ 11 w 17"/>
                <a:gd name="T1" fmla="*/ 10 h 10"/>
                <a:gd name="T2" fmla="*/ 10 w 17"/>
                <a:gd name="T3" fmla="*/ 9 h 10"/>
                <a:gd name="T4" fmla="*/ 11 w 17"/>
                <a:gd name="T5" fmla="*/ 8 h 10"/>
                <a:gd name="T6" fmla="*/ 13 w 17"/>
                <a:gd name="T7" fmla="*/ 8 h 10"/>
                <a:gd name="T8" fmla="*/ 14 w 17"/>
                <a:gd name="T9" fmla="*/ 8 h 10"/>
                <a:gd name="T10" fmla="*/ 14 w 17"/>
                <a:gd name="T11" fmla="*/ 8 h 10"/>
                <a:gd name="T12" fmla="*/ 15 w 17"/>
                <a:gd name="T13" fmla="*/ 7 h 10"/>
                <a:gd name="T14" fmla="*/ 14 w 17"/>
                <a:gd name="T15" fmla="*/ 6 h 10"/>
                <a:gd name="T16" fmla="*/ 14 w 17"/>
                <a:gd name="T17" fmla="*/ 6 h 10"/>
                <a:gd name="T18" fmla="*/ 13 w 17"/>
                <a:gd name="T19" fmla="*/ 5 h 10"/>
                <a:gd name="T20" fmla="*/ 12 w 17"/>
                <a:gd name="T21" fmla="*/ 5 h 10"/>
                <a:gd name="T22" fmla="*/ 11 w 17"/>
                <a:gd name="T23" fmla="*/ 4 h 10"/>
                <a:gd name="T24" fmla="*/ 11 w 17"/>
                <a:gd name="T25" fmla="*/ 4 h 10"/>
                <a:gd name="T26" fmla="*/ 10 w 17"/>
                <a:gd name="T27" fmla="*/ 2 h 10"/>
                <a:gd name="T28" fmla="*/ 10 w 17"/>
                <a:gd name="T29" fmla="*/ 2 h 10"/>
                <a:gd name="T30" fmla="*/ 8 w 17"/>
                <a:gd name="T31" fmla="*/ 1 h 10"/>
                <a:gd name="T32" fmla="*/ 6 w 17"/>
                <a:gd name="T33" fmla="*/ 2 h 10"/>
                <a:gd name="T34" fmla="*/ 6 w 17"/>
                <a:gd name="T35" fmla="*/ 4 h 10"/>
                <a:gd name="T36" fmla="*/ 5 w 17"/>
                <a:gd name="T37" fmla="*/ 5 h 10"/>
                <a:gd name="T38" fmla="*/ 5 w 17"/>
                <a:gd name="T39" fmla="*/ 5 h 10"/>
                <a:gd name="T40" fmla="*/ 3 w 17"/>
                <a:gd name="T41" fmla="*/ 5 h 10"/>
                <a:gd name="T42" fmla="*/ 2 w 17"/>
                <a:gd name="T43" fmla="*/ 6 h 10"/>
                <a:gd name="T44" fmla="*/ 2 w 17"/>
                <a:gd name="T45" fmla="*/ 6 h 10"/>
                <a:gd name="T46" fmla="*/ 2 w 17"/>
                <a:gd name="T47" fmla="*/ 7 h 10"/>
                <a:gd name="T48" fmla="*/ 2 w 17"/>
                <a:gd name="T49" fmla="*/ 8 h 10"/>
                <a:gd name="T50" fmla="*/ 2 w 17"/>
                <a:gd name="T51" fmla="*/ 8 h 10"/>
                <a:gd name="T52" fmla="*/ 3 w 17"/>
                <a:gd name="T53" fmla="*/ 8 h 10"/>
                <a:gd name="T54" fmla="*/ 6 w 17"/>
                <a:gd name="T55" fmla="*/ 8 h 10"/>
                <a:gd name="T56" fmla="*/ 7 w 17"/>
                <a:gd name="T57" fmla="*/ 9 h 10"/>
                <a:gd name="T58" fmla="*/ 6 w 17"/>
                <a:gd name="T59" fmla="*/ 10 h 10"/>
                <a:gd name="T60" fmla="*/ 3 w 17"/>
                <a:gd name="T61" fmla="*/ 10 h 10"/>
                <a:gd name="T62" fmla="*/ 1 w 17"/>
                <a:gd name="T63" fmla="*/ 9 h 10"/>
                <a:gd name="T64" fmla="*/ 1 w 17"/>
                <a:gd name="T65" fmla="*/ 9 h 10"/>
                <a:gd name="T66" fmla="*/ 0 w 17"/>
                <a:gd name="T67" fmla="*/ 7 h 10"/>
                <a:gd name="T68" fmla="*/ 1 w 17"/>
                <a:gd name="T69" fmla="*/ 4 h 10"/>
                <a:gd name="T70" fmla="*/ 1 w 17"/>
                <a:gd name="T71" fmla="*/ 4 h 10"/>
                <a:gd name="T72" fmla="*/ 3 w 17"/>
                <a:gd name="T73" fmla="*/ 3 h 10"/>
                <a:gd name="T74" fmla="*/ 4 w 17"/>
                <a:gd name="T75" fmla="*/ 3 h 10"/>
                <a:gd name="T76" fmla="*/ 5 w 17"/>
                <a:gd name="T77" fmla="*/ 1 h 10"/>
                <a:gd name="T78" fmla="*/ 8 w 17"/>
                <a:gd name="T79" fmla="*/ 0 h 10"/>
                <a:gd name="T80" fmla="*/ 12 w 17"/>
                <a:gd name="T81" fmla="*/ 1 h 10"/>
                <a:gd name="T82" fmla="*/ 12 w 17"/>
                <a:gd name="T83" fmla="*/ 1 h 10"/>
                <a:gd name="T84" fmla="*/ 13 w 17"/>
                <a:gd name="T85" fmla="*/ 3 h 10"/>
                <a:gd name="T86" fmla="*/ 13 w 17"/>
                <a:gd name="T87" fmla="*/ 3 h 10"/>
                <a:gd name="T88" fmla="*/ 16 w 17"/>
                <a:gd name="T89" fmla="*/ 4 h 10"/>
                <a:gd name="T90" fmla="*/ 16 w 17"/>
                <a:gd name="T91" fmla="*/ 4 h 10"/>
                <a:gd name="T92" fmla="*/ 17 w 17"/>
                <a:gd name="T93" fmla="*/ 7 h 10"/>
                <a:gd name="T94" fmla="*/ 16 w 17"/>
                <a:gd name="T95" fmla="*/ 9 h 10"/>
                <a:gd name="T96" fmla="*/ 16 w 17"/>
                <a:gd name="T97" fmla="*/ 9 h 10"/>
                <a:gd name="T98" fmla="*/ 13 w 17"/>
                <a:gd name="T99" fmla="*/ 10 h 10"/>
                <a:gd name="T100" fmla="*/ 11 w 17"/>
                <a:gd name="T10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" h="10">
                  <a:moveTo>
                    <a:pt x="11" y="10"/>
                  </a:move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8"/>
                    <a:pt x="11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0" y="6"/>
                    <a:pt x="0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7" y="6"/>
                    <a:pt x="17" y="7"/>
                  </a:cubicBezTo>
                  <a:cubicBezTo>
                    <a:pt x="17" y="8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4" y="10"/>
                    <a:pt x="13" y="10"/>
                  </a:cubicBezTo>
                  <a:lnTo>
                    <a:pt x="1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499">
              <a:extLst>
                <a:ext uri="{FF2B5EF4-FFF2-40B4-BE49-F238E27FC236}">
                  <a16:creationId xmlns:a16="http://schemas.microsoft.com/office/drawing/2014/main" xmlns="" id="{A83841A3-2577-4281-9207-047901E59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8363" y="2298701"/>
              <a:ext cx="28575" cy="28575"/>
            </a:xfrm>
            <a:custGeom>
              <a:avLst/>
              <a:gdLst>
                <a:gd name="T0" fmla="*/ 1 w 5"/>
                <a:gd name="T1" fmla="*/ 5 h 5"/>
                <a:gd name="T2" fmla="*/ 0 w 5"/>
                <a:gd name="T3" fmla="*/ 5 h 5"/>
                <a:gd name="T4" fmla="*/ 0 w 5"/>
                <a:gd name="T5" fmla="*/ 4 h 5"/>
                <a:gd name="T6" fmla="*/ 2 w 5"/>
                <a:gd name="T7" fmla="*/ 2 h 5"/>
                <a:gd name="T8" fmla="*/ 3 w 5"/>
                <a:gd name="T9" fmla="*/ 1 h 5"/>
                <a:gd name="T10" fmla="*/ 4 w 5"/>
                <a:gd name="T11" fmla="*/ 1 h 5"/>
                <a:gd name="T12" fmla="*/ 4 w 5"/>
                <a:gd name="T13" fmla="*/ 2 h 5"/>
                <a:gd name="T14" fmla="*/ 3 w 5"/>
                <a:gd name="T15" fmla="*/ 3 h 5"/>
                <a:gd name="T16" fmla="*/ 1 w 5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1" y="5"/>
                  </a:move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10" name="Group 509">
            <a:extLst>
              <a:ext uri="{FF2B5EF4-FFF2-40B4-BE49-F238E27FC236}">
                <a16:creationId xmlns:a16="http://schemas.microsoft.com/office/drawing/2014/main" xmlns="" id="{BB123277-BB2A-4334-9062-8943CFD380DF}"/>
              </a:ext>
            </a:extLst>
          </p:cNvPr>
          <p:cNvGrpSpPr/>
          <p:nvPr/>
        </p:nvGrpSpPr>
        <p:grpSpPr>
          <a:xfrm>
            <a:off x="4213226" y="2936876"/>
            <a:ext cx="255588" cy="339725"/>
            <a:chOff x="4213226" y="2860676"/>
            <a:chExt cx="255588" cy="339725"/>
          </a:xfrm>
          <a:solidFill>
            <a:schemeClr val="tx1"/>
          </a:solidFill>
        </p:grpSpPr>
        <p:sp>
          <p:nvSpPr>
            <p:cNvPr id="511" name="Freeform 500">
              <a:extLst>
                <a:ext uri="{FF2B5EF4-FFF2-40B4-BE49-F238E27FC236}">
                  <a16:creationId xmlns:a16="http://schemas.microsoft.com/office/drawing/2014/main" xmlns="" id="{E3DF4D76-682A-4701-AC08-8D2962250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13" y="2922588"/>
              <a:ext cx="82550" cy="82550"/>
            </a:xfrm>
            <a:custGeom>
              <a:avLst/>
              <a:gdLst>
                <a:gd name="T0" fmla="*/ 2 w 15"/>
                <a:gd name="T1" fmla="*/ 14 h 15"/>
                <a:gd name="T2" fmla="*/ 1 w 15"/>
                <a:gd name="T3" fmla="*/ 15 h 15"/>
                <a:gd name="T4" fmla="*/ 0 w 15"/>
                <a:gd name="T5" fmla="*/ 14 h 15"/>
                <a:gd name="T6" fmla="*/ 1 w 15"/>
                <a:gd name="T7" fmla="*/ 9 h 15"/>
                <a:gd name="T8" fmla="*/ 4 w 15"/>
                <a:gd name="T9" fmla="*/ 5 h 15"/>
                <a:gd name="T10" fmla="*/ 9 w 15"/>
                <a:gd name="T11" fmla="*/ 2 h 15"/>
                <a:gd name="T12" fmla="*/ 14 w 15"/>
                <a:gd name="T13" fmla="*/ 0 h 15"/>
                <a:gd name="T14" fmla="*/ 15 w 15"/>
                <a:gd name="T15" fmla="*/ 1 h 15"/>
                <a:gd name="T16" fmla="*/ 14 w 15"/>
                <a:gd name="T17" fmla="*/ 2 h 15"/>
                <a:gd name="T18" fmla="*/ 10 w 15"/>
                <a:gd name="T19" fmla="*/ 3 h 15"/>
                <a:gd name="T20" fmla="*/ 6 w 15"/>
                <a:gd name="T21" fmla="*/ 6 h 15"/>
                <a:gd name="T22" fmla="*/ 3 w 15"/>
                <a:gd name="T23" fmla="*/ 10 h 15"/>
                <a:gd name="T24" fmla="*/ 2 w 15"/>
                <a:gd name="T2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2" y="14"/>
                  </a:move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0" y="15"/>
                    <a:pt x="0" y="14"/>
                  </a:cubicBezTo>
                  <a:cubicBezTo>
                    <a:pt x="0" y="13"/>
                    <a:pt x="1" y="11"/>
                    <a:pt x="1" y="9"/>
                  </a:cubicBezTo>
                  <a:cubicBezTo>
                    <a:pt x="2" y="7"/>
                    <a:pt x="3" y="6"/>
                    <a:pt x="4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1"/>
                    <a:pt x="13" y="0"/>
                    <a:pt x="14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2"/>
                    <a:pt x="11" y="3"/>
                    <a:pt x="10" y="3"/>
                  </a:cubicBezTo>
                  <a:cubicBezTo>
                    <a:pt x="8" y="4"/>
                    <a:pt x="7" y="5"/>
                    <a:pt x="6" y="6"/>
                  </a:cubicBezTo>
                  <a:cubicBezTo>
                    <a:pt x="5" y="7"/>
                    <a:pt x="4" y="8"/>
                    <a:pt x="3" y="10"/>
                  </a:cubicBezTo>
                  <a:cubicBezTo>
                    <a:pt x="3" y="11"/>
                    <a:pt x="2" y="13"/>
                    <a:pt x="2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501">
              <a:extLst>
                <a:ext uri="{FF2B5EF4-FFF2-40B4-BE49-F238E27FC236}">
                  <a16:creationId xmlns:a16="http://schemas.microsoft.com/office/drawing/2014/main" xmlns="" id="{A1B371C7-0C3F-476B-81A8-442E4992F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3226" y="2889251"/>
              <a:ext cx="233363" cy="227013"/>
            </a:xfrm>
            <a:custGeom>
              <a:avLst/>
              <a:gdLst>
                <a:gd name="T0" fmla="*/ 39 w 42"/>
                <a:gd name="T1" fmla="*/ 25 h 41"/>
                <a:gd name="T2" fmla="*/ 39 w 42"/>
                <a:gd name="T3" fmla="*/ 18 h 41"/>
                <a:gd name="T4" fmla="*/ 37 w 42"/>
                <a:gd name="T5" fmla="*/ 11 h 41"/>
                <a:gd name="T6" fmla="*/ 32 w 42"/>
                <a:gd name="T7" fmla="*/ 6 h 41"/>
                <a:gd name="T8" fmla="*/ 26 w 42"/>
                <a:gd name="T9" fmla="*/ 2 h 41"/>
                <a:gd name="T10" fmla="*/ 18 w 42"/>
                <a:gd name="T11" fmla="*/ 2 h 41"/>
                <a:gd name="T12" fmla="*/ 11 w 42"/>
                <a:gd name="T13" fmla="*/ 4 h 41"/>
                <a:gd name="T14" fmla="*/ 6 w 42"/>
                <a:gd name="T15" fmla="*/ 9 h 41"/>
                <a:gd name="T16" fmla="*/ 3 w 42"/>
                <a:gd name="T17" fmla="*/ 16 h 41"/>
                <a:gd name="T18" fmla="*/ 2 w 42"/>
                <a:gd name="T19" fmla="*/ 23 h 41"/>
                <a:gd name="T20" fmla="*/ 5 w 42"/>
                <a:gd name="T21" fmla="*/ 30 h 41"/>
                <a:gd name="T22" fmla="*/ 9 w 42"/>
                <a:gd name="T23" fmla="*/ 35 h 41"/>
                <a:gd name="T24" fmla="*/ 16 w 42"/>
                <a:gd name="T25" fmla="*/ 39 h 41"/>
                <a:gd name="T26" fmla="*/ 23 w 42"/>
                <a:gd name="T27" fmla="*/ 39 h 41"/>
                <a:gd name="T28" fmla="*/ 30 w 42"/>
                <a:gd name="T29" fmla="*/ 37 h 41"/>
                <a:gd name="T30" fmla="*/ 36 w 42"/>
                <a:gd name="T31" fmla="*/ 32 h 41"/>
                <a:gd name="T32" fmla="*/ 39 w 42"/>
                <a:gd name="T33" fmla="*/ 25 h 41"/>
                <a:gd name="T34" fmla="*/ 41 w 42"/>
                <a:gd name="T35" fmla="*/ 18 h 41"/>
                <a:gd name="T36" fmla="*/ 41 w 42"/>
                <a:gd name="T37" fmla="*/ 26 h 41"/>
                <a:gd name="T38" fmla="*/ 37 w 42"/>
                <a:gd name="T39" fmla="*/ 33 h 41"/>
                <a:gd name="T40" fmla="*/ 31 w 42"/>
                <a:gd name="T41" fmla="*/ 38 h 41"/>
                <a:gd name="T42" fmla="*/ 23 w 42"/>
                <a:gd name="T43" fmla="*/ 41 h 41"/>
                <a:gd name="T44" fmla="*/ 15 w 42"/>
                <a:gd name="T45" fmla="*/ 41 h 41"/>
                <a:gd name="T46" fmla="*/ 8 w 42"/>
                <a:gd name="T47" fmla="*/ 37 h 41"/>
                <a:gd name="T48" fmla="*/ 3 w 42"/>
                <a:gd name="T49" fmla="*/ 31 h 41"/>
                <a:gd name="T50" fmla="*/ 0 w 42"/>
                <a:gd name="T51" fmla="*/ 23 h 41"/>
                <a:gd name="T52" fmla="*/ 1 w 42"/>
                <a:gd name="T53" fmla="*/ 15 h 41"/>
                <a:gd name="T54" fmla="*/ 4 w 42"/>
                <a:gd name="T55" fmla="*/ 8 h 41"/>
                <a:gd name="T56" fmla="*/ 10 w 42"/>
                <a:gd name="T57" fmla="*/ 3 h 41"/>
                <a:gd name="T58" fmla="*/ 18 w 42"/>
                <a:gd name="T59" fmla="*/ 0 h 41"/>
                <a:gd name="T60" fmla="*/ 26 w 42"/>
                <a:gd name="T61" fmla="*/ 1 h 41"/>
                <a:gd name="T62" fmla="*/ 33 w 42"/>
                <a:gd name="T63" fmla="*/ 4 h 41"/>
                <a:gd name="T64" fmla="*/ 39 w 42"/>
                <a:gd name="T65" fmla="*/ 10 h 41"/>
                <a:gd name="T66" fmla="*/ 41 w 42"/>
                <a:gd name="T67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" h="41">
                  <a:moveTo>
                    <a:pt x="39" y="25"/>
                  </a:moveTo>
                  <a:cubicBezTo>
                    <a:pt x="40" y="23"/>
                    <a:pt x="40" y="21"/>
                    <a:pt x="39" y="18"/>
                  </a:cubicBezTo>
                  <a:cubicBezTo>
                    <a:pt x="39" y="16"/>
                    <a:pt x="38" y="13"/>
                    <a:pt x="37" y="11"/>
                  </a:cubicBezTo>
                  <a:cubicBezTo>
                    <a:pt x="36" y="9"/>
                    <a:pt x="34" y="7"/>
                    <a:pt x="32" y="6"/>
                  </a:cubicBezTo>
                  <a:cubicBezTo>
                    <a:pt x="30" y="4"/>
                    <a:pt x="28" y="3"/>
                    <a:pt x="26" y="2"/>
                  </a:cubicBezTo>
                  <a:cubicBezTo>
                    <a:pt x="23" y="2"/>
                    <a:pt x="21" y="2"/>
                    <a:pt x="18" y="2"/>
                  </a:cubicBezTo>
                  <a:cubicBezTo>
                    <a:pt x="16" y="2"/>
                    <a:pt x="13" y="3"/>
                    <a:pt x="11" y="4"/>
                  </a:cubicBezTo>
                  <a:cubicBezTo>
                    <a:pt x="9" y="6"/>
                    <a:pt x="7" y="7"/>
                    <a:pt x="6" y="9"/>
                  </a:cubicBezTo>
                  <a:cubicBezTo>
                    <a:pt x="4" y="11"/>
                    <a:pt x="3" y="13"/>
                    <a:pt x="3" y="16"/>
                  </a:cubicBezTo>
                  <a:cubicBezTo>
                    <a:pt x="2" y="18"/>
                    <a:pt x="2" y="21"/>
                    <a:pt x="2" y="23"/>
                  </a:cubicBezTo>
                  <a:cubicBezTo>
                    <a:pt x="2" y="26"/>
                    <a:pt x="3" y="28"/>
                    <a:pt x="5" y="30"/>
                  </a:cubicBezTo>
                  <a:cubicBezTo>
                    <a:pt x="6" y="32"/>
                    <a:pt x="7" y="34"/>
                    <a:pt x="9" y="35"/>
                  </a:cubicBezTo>
                  <a:cubicBezTo>
                    <a:pt x="11" y="37"/>
                    <a:pt x="13" y="38"/>
                    <a:pt x="16" y="39"/>
                  </a:cubicBezTo>
                  <a:cubicBezTo>
                    <a:pt x="18" y="39"/>
                    <a:pt x="21" y="40"/>
                    <a:pt x="23" y="39"/>
                  </a:cubicBezTo>
                  <a:cubicBezTo>
                    <a:pt x="26" y="39"/>
                    <a:pt x="28" y="38"/>
                    <a:pt x="30" y="37"/>
                  </a:cubicBezTo>
                  <a:cubicBezTo>
                    <a:pt x="32" y="36"/>
                    <a:pt x="34" y="34"/>
                    <a:pt x="36" y="32"/>
                  </a:cubicBezTo>
                  <a:cubicBezTo>
                    <a:pt x="37" y="30"/>
                    <a:pt x="38" y="28"/>
                    <a:pt x="39" y="25"/>
                  </a:cubicBezTo>
                  <a:close/>
                  <a:moveTo>
                    <a:pt x="41" y="18"/>
                  </a:moveTo>
                  <a:cubicBezTo>
                    <a:pt x="42" y="21"/>
                    <a:pt x="41" y="23"/>
                    <a:pt x="41" y="26"/>
                  </a:cubicBezTo>
                  <a:cubicBezTo>
                    <a:pt x="40" y="29"/>
                    <a:pt x="39" y="31"/>
                    <a:pt x="37" y="33"/>
                  </a:cubicBezTo>
                  <a:cubicBezTo>
                    <a:pt x="35" y="35"/>
                    <a:pt x="33" y="37"/>
                    <a:pt x="31" y="38"/>
                  </a:cubicBezTo>
                  <a:cubicBezTo>
                    <a:pt x="29" y="40"/>
                    <a:pt x="26" y="41"/>
                    <a:pt x="23" y="41"/>
                  </a:cubicBezTo>
                  <a:cubicBezTo>
                    <a:pt x="21" y="41"/>
                    <a:pt x="18" y="41"/>
                    <a:pt x="15" y="41"/>
                  </a:cubicBezTo>
                  <a:cubicBezTo>
                    <a:pt x="13" y="40"/>
                    <a:pt x="10" y="39"/>
                    <a:pt x="8" y="37"/>
                  </a:cubicBezTo>
                  <a:cubicBezTo>
                    <a:pt x="6" y="35"/>
                    <a:pt x="4" y="33"/>
                    <a:pt x="3" y="31"/>
                  </a:cubicBezTo>
                  <a:cubicBezTo>
                    <a:pt x="2" y="29"/>
                    <a:pt x="1" y="26"/>
                    <a:pt x="0" y="23"/>
                  </a:cubicBezTo>
                  <a:cubicBezTo>
                    <a:pt x="0" y="21"/>
                    <a:pt x="0" y="18"/>
                    <a:pt x="1" y="15"/>
                  </a:cubicBezTo>
                  <a:cubicBezTo>
                    <a:pt x="2" y="13"/>
                    <a:pt x="3" y="10"/>
                    <a:pt x="4" y="8"/>
                  </a:cubicBezTo>
                  <a:cubicBezTo>
                    <a:pt x="6" y="6"/>
                    <a:pt x="8" y="4"/>
                    <a:pt x="10" y="3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21" y="0"/>
                    <a:pt x="23" y="0"/>
                    <a:pt x="26" y="1"/>
                  </a:cubicBezTo>
                  <a:cubicBezTo>
                    <a:pt x="29" y="1"/>
                    <a:pt x="31" y="3"/>
                    <a:pt x="33" y="4"/>
                  </a:cubicBezTo>
                  <a:cubicBezTo>
                    <a:pt x="35" y="6"/>
                    <a:pt x="37" y="8"/>
                    <a:pt x="39" y="10"/>
                  </a:cubicBezTo>
                  <a:cubicBezTo>
                    <a:pt x="40" y="13"/>
                    <a:pt x="41" y="15"/>
                    <a:pt x="4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502">
              <a:extLst>
                <a:ext uri="{FF2B5EF4-FFF2-40B4-BE49-F238E27FC236}">
                  <a16:creationId xmlns:a16="http://schemas.microsoft.com/office/drawing/2014/main" xmlns="" id="{E71CE0AE-60C8-446C-B1DA-B7C1BF4A8A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4026" y="2860676"/>
              <a:ext cx="204788" cy="284163"/>
            </a:xfrm>
            <a:custGeom>
              <a:avLst/>
              <a:gdLst>
                <a:gd name="T0" fmla="*/ 12 w 37"/>
                <a:gd name="T1" fmla="*/ 1 h 51"/>
                <a:gd name="T2" fmla="*/ 16 w 37"/>
                <a:gd name="T3" fmla="*/ 0 h 51"/>
                <a:gd name="T4" fmla="*/ 16 w 37"/>
                <a:gd name="T5" fmla="*/ 0 h 51"/>
                <a:gd name="T6" fmla="*/ 21 w 37"/>
                <a:gd name="T7" fmla="*/ 2 h 51"/>
                <a:gd name="T8" fmla="*/ 23 w 37"/>
                <a:gd name="T9" fmla="*/ 3 h 51"/>
                <a:gd name="T10" fmla="*/ 27 w 37"/>
                <a:gd name="T11" fmla="*/ 5 h 51"/>
                <a:gd name="T12" fmla="*/ 31 w 37"/>
                <a:gd name="T13" fmla="*/ 9 h 51"/>
                <a:gd name="T14" fmla="*/ 34 w 37"/>
                <a:gd name="T15" fmla="*/ 13 h 51"/>
                <a:gd name="T16" fmla="*/ 35 w 37"/>
                <a:gd name="T17" fmla="*/ 15 h 51"/>
                <a:gd name="T18" fmla="*/ 36 w 37"/>
                <a:gd name="T19" fmla="*/ 17 h 51"/>
                <a:gd name="T20" fmla="*/ 37 w 37"/>
                <a:gd name="T21" fmla="*/ 22 h 51"/>
                <a:gd name="T22" fmla="*/ 37 w 37"/>
                <a:gd name="T23" fmla="*/ 27 h 51"/>
                <a:gd name="T24" fmla="*/ 36 w 37"/>
                <a:gd name="T25" fmla="*/ 32 h 51"/>
                <a:gd name="T26" fmla="*/ 35 w 37"/>
                <a:gd name="T27" fmla="*/ 37 h 51"/>
                <a:gd name="T28" fmla="*/ 33 w 37"/>
                <a:gd name="T29" fmla="*/ 39 h 51"/>
                <a:gd name="T30" fmla="*/ 30 w 37"/>
                <a:gd name="T31" fmla="*/ 43 h 51"/>
                <a:gd name="T32" fmla="*/ 27 w 37"/>
                <a:gd name="T33" fmla="*/ 46 h 51"/>
                <a:gd name="T34" fmla="*/ 25 w 37"/>
                <a:gd name="T35" fmla="*/ 48 h 51"/>
                <a:gd name="T36" fmla="*/ 20 w 37"/>
                <a:gd name="T37" fmla="*/ 50 h 51"/>
                <a:gd name="T38" fmla="*/ 20 w 37"/>
                <a:gd name="T39" fmla="*/ 50 h 51"/>
                <a:gd name="T40" fmla="*/ 17 w 37"/>
                <a:gd name="T41" fmla="*/ 51 h 51"/>
                <a:gd name="T42" fmla="*/ 16 w 37"/>
                <a:gd name="T43" fmla="*/ 49 h 51"/>
                <a:gd name="T44" fmla="*/ 19 w 37"/>
                <a:gd name="T45" fmla="*/ 48 h 51"/>
                <a:gd name="T46" fmla="*/ 22 w 37"/>
                <a:gd name="T47" fmla="*/ 47 h 51"/>
                <a:gd name="T48" fmla="*/ 24 w 37"/>
                <a:gd name="T49" fmla="*/ 46 h 51"/>
                <a:gd name="T50" fmla="*/ 26 w 37"/>
                <a:gd name="T51" fmla="*/ 45 h 51"/>
                <a:gd name="T52" fmla="*/ 29 w 37"/>
                <a:gd name="T53" fmla="*/ 42 h 51"/>
                <a:gd name="T54" fmla="*/ 32 w 37"/>
                <a:gd name="T55" fmla="*/ 38 h 51"/>
                <a:gd name="T56" fmla="*/ 33 w 37"/>
                <a:gd name="T57" fmla="*/ 36 h 51"/>
                <a:gd name="T58" fmla="*/ 34 w 37"/>
                <a:gd name="T59" fmla="*/ 34 h 51"/>
                <a:gd name="T60" fmla="*/ 35 w 37"/>
                <a:gd name="T61" fmla="*/ 29 h 51"/>
                <a:gd name="T62" fmla="*/ 35 w 37"/>
                <a:gd name="T63" fmla="*/ 25 h 51"/>
                <a:gd name="T64" fmla="*/ 35 w 37"/>
                <a:gd name="T65" fmla="*/ 22 h 51"/>
                <a:gd name="T66" fmla="*/ 34 w 37"/>
                <a:gd name="T67" fmla="*/ 18 h 51"/>
                <a:gd name="T68" fmla="*/ 33 w 37"/>
                <a:gd name="T69" fmla="*/ 16 h 51"/>
                <a:gd name="T70" fmla="*/ 32 w 37"/>
                <a:gd name="T71" fmla="*/ 14 h 51"/>
                <a:gd name="T72" fmla="*/ 30 w 37"/>
                <a:gd name="T73" fmla="*/ 10 h 51"/>
                <a:gd name="T74" fmla="*/ 26 w 37"/>
                <a:gd name="T75" fmla="*/ 7 h 51"/>
                <a:gd name="T76" fmla="*/ 22 w 37"/>
                <a:gd name="T77" fmla="*/ 4 h 51"/>
                <a:gd name="T78" fmla="*/ 20 w 37"/>
                <a:gd name="T79" fmla="*/ 3 h 51"/>
                <a:gd name="T80" fmla="*/ 16 w 37"/>
                <a:gd name="T81" fmla="*/ 2 h 51"/>
                <a:gd name="T82" fmla="*/ 13 w 37"/>
                <a:gd name="T83" fmla="*/ 2 h 51"/>
                <a:gd name="T84" fmla="*/ 10 w 37"/>
                <a:gd name="T85" fmla="*/ 49 h 51"/>
                <a:gd name="T86" fmla="*/ 8 w 37"/>
                <a:gd name="T87" fmla="*/ 49 h 51"/>
                <a:gd name="T88" fmla="*/ 3 w 37"/>
                <a:gd name="T89" fmla="*/ 48 h 51"/>
                <a:gd name="T90" fmla="*/ 0 w 37"/>
                <a:gd name="T91" fmla="*/ 47 h 51"/>
                <a:gd name="T92" fmla="*/ 3 w 37"/>
                <a:gd name="T93" fmla="*/ 50 h 51"/>
                <a:gd name="T94" fmla="*/ 8 w 37"/>
                <a:gd name="T95" fmla="*/ 51 h 51"/>
                <a:gd name="T96" fmla="*/ 8 w 37"/>
                <a:gd name="T97" fmla="*/ 51 h 51"/>
                <a:gd name="T98" fmla="*/ 12 w 37"/>
                <a:gd name="T99" fmla="*/ 51 h 51"/>
                <a:gd name="T100" fmla="*/ 12 w 37"/>
                <a:gd name="T101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" h="51">
                  <a:moveTo>
                    <a:pt x="13" y="2"/>
                  </a:moveTo>
                  <a:cubicBezTo>
                    <a:pt x="13" y="2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1"/>
                  </a:cubicBezTo>
                  <a:cubicBezTo>
                    <a:pt x="19" y="1"/>
                    <a:pt x="20" y="1"/>
                    <a:pt x="21" y="2"/>
                  </a:cubicBezTo>
                  <a:cubicBezTo>
                    <a:pt x="22" y="2"/>
                    <a:pt x="22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4"/>
                    <a:pt x="25" y="4"/>
                  </a:cubicBezTo>
                  <a:cubicBezTo>
                    <a:pt x="26" y="4"/>
                    <a:pt x="27" y="5"/>
                    <a:pt x="27" y="5"/>
                  </a:cubicBezTo>
                  <a:cubicBezTo>
                    <a:pt x="28" y="6"/>
                    <a:pt x="29" y="6"/>
                    <a:pt x="29" y="7"/>
                  </a:cubicBezTo>
                  <a:cubicBezTo>
                    <a:pt x="30" y="8"/>
                    <a:pt x="31" y="8"/>
                    <a:pt x="31" y="9"/>
                  </a:cubicBezTo>
                  <a:cubicBezTo>
                    <a:pt x="32" y="9"/>
                    <a:pt x="32" y="10"/>
                    <a:pt x="33" y="11"/>
                  </a:cubicBezTo>
                  <a:cubicBezTo>
                    <a:pt x="33" y="11"/>
                    <a:pt x="34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4"/>
                    <a:pt x="35" y="14"/>
                    <a:pt x="35" y="15"/>
                  </a:cubicBezTo>
                  <a:cubicBezTo>
                    <a:pt x="35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8"/>
                    <a:pt x="36" y="19"/>
                    <a:pt x="37" y="20"/>
                  </a:cubicBezTo>
                  <a:cubicBezTo>
                    <a:pt x="37" y="20"/>
                    <a:pt x="37" y="21"/>
                    <a:pt x="37" y="22"/>
                  </a:cubicBezTo>
                  <a:cubicBezTo>
                    <a:pt x="37" y="23"/>
                    <a:pt x="37" y="24"/>
                    <a:pt x="37" y="25"/>
                  </a:cubicBezTo>
                  <a:cubicBezTo>
                    <a:pt x="37" y="25"/>
                    <a:pt x="37" y="26"/>
                    <a:pt x="37" y="27"/>
                  </a:cubicBezTo>
                  <a:cubicBezTo>
                    <a:pt x="37" y="28"/>
                    <a:pt x="37" y="29"/>
                    <a:pt x="37" y="30"/>
                  </a:cubicBezTo>
                  <a:cubicBezTo>
                    <a:pt x="37" y="31"/>
                    <a:pt x="37" y="31"/>
                    <a:pt x="36" y="32"/>
                  </a:cubicBezTo>
                  <a:cubicBezTo>
                    <a:pt x="36" y="33"/>
                    <a:pt x="36" y="34"/>
                    <a:pt x="36" y="35"/>
                  </a:cubicBezTo>
                  <a:cubicBezTo>
                    <a:pt x="35" y="35"/>
                    <a:pt x="35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8"/>
                    <a:pt x="34" y="39"/>
                    <a:pt x="33" y="39"/>
                  </a:cubicBezTo>
                  <a:cubicBezTo>
                    <a:pt x="33" y="40"/>
                    <a:pt x="32" y="41"/>
                    <a:pt x="32" y="41"/>
                  </a:cubicBezTo>
                  <a:cubicBezTo>
                    <a:pt x="31" y="42"/>
                    <a:pt x="31" y="43"/>
                    <a:pt x="30" y="43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8" y="45"/>
                    <a:pt x="27" y="46"/>
                    <a:pt x="27" y="46"/>
                  </a:cubicBezTo>
                  <a:cubicBezTo>
                    <a:pt x="26" y="47"/>
                    <a:pt x="25" y="47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3" y="49"/>
                    <a:pt x="22" y="49"/>
                  </a:cubicBezTo>
                  <a:cubicBezTo>
                    <a:pt x="22" y="49"/>
                    <a:pt x="21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0"/>
                    <a:pt x="19" y="50"/>
                    <a:pt x="18" y="50"/>
                  </a:cubicBezTo>
                  <a:cubicBezTo>
                    <a:pt x="18" y="50"/>
                    <a:pt x="17" y="51"/>
                    <a:pt x="17" y="51"/>
                  </a:cubicBezTo>
                  <a:cubicBezTo>
                    <a:pt x="16" y="51"/>
                    <a:pt x="16" y="50"/>
                    <a:pt x="16" y="50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7" y="49"/>
                    <a:pt x="18" y="49"/>
                    <a:pt x="18" y="48"/>
                  </a:cubicBezTo>
                  <a:cubicBezTo>
                    <a:pt x="18" y="48"/>
                    <a:pt x="19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0" y="48"/>
                    <a:pt x="21" y="47"/>
                    <a:pt x="22" y="47"/>
                  </a:cubicBezTo>
                  <a:cubicBezTo>
                    <a:pt x="22" y="47"/>
                    <a:pt x="23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5"/>
                    <a:pt x="26" y="45"/>
                  </a:cubicBezTo>
                  <a:cubicBezTo>
                    <a:pt x="26" y="44"/>
                    <a:pt x="27" y="44"/>
                    <a:pt x="27" y="43"/>
                  </a:cubicBezTo>
                  <a:cubicBezTo>
                    <a:pt x="28" y="43"/>
                    <a:pt x="28" y="42"/>
                    <a:pt x="29" y="42"/>
                  </a:cubicBezTo>
                  <a:cubicBezTo>
                    <a:pt x="29" y="41"/>
                    <a:pt x="30" y="41"/>
                    <a:pt x="30" y="40"/>
                  </a:cubicBezTo>
                  <a:cubicBezTo>
                    <a:pt x="31" y="40"/>
                    <a:pt x="31" y="39"/>
                    <a:pt x="32" y="38"/>
                  </a:cubicBezTo>
                  <a:cubicBezTo>
                    <a:pt x="32" y="38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4" y="35"/>
                    <a:pt x="34" y="34"/>
                  </a:cubicBezTo>
                  <a:cubicBezTo>
                    <a:pt x="34" y="33"/>
                    <a:pt x="34" y="33"/>
                    <a:pt x="35" y="32"/>
                  </a:cubicBezTo>
                  <a:cubicBezTo>
                    <a:pt x="35" y="31"/>
                    <a:pt x="35" y="30"/>
                    <a:pt x="35" y="29"/>
                  </a:cubicBezTo>
                  <a:cubicBezTo>
                    <a:pt x="35" y="29"/>
                    <a:pt x="35" y="28"/>
                    <a:pt x="35" y="27"/>
                  </a:cubicBezTo>
                  <a:cubicBezTo>
                    <a:pt x="35" y="26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4"/>
                    <a:pt x="35" y="23"/>
                    <a:pt x="35" y="22"/>
                  </a:cubicBezTo>
                  <a:cubicBezTo>
                    <a:pt x="35" y="22"/>
                    <a:pt x="35" y="21"/>
                    <a:pt x="35" y="20"/>
                  </a:cubicBezTo>
                  <a:cubicBezTo>
                    <a:pt x="35" y="19"/>
                    <a:pt x="34" y="19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6"/>
                    <a:pt x="33" y="16"/>
                  </a:cubicBezTo>
                  <a:cubicBezTo>
                    <a:pt x="33" y="15"/>
                    <a:pt x="33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1"/>
                    <a:pt x="30" y="11"/>
                    <a:pt x="30" y="10"/>
                  </a:cubicBezTo>
                  <a:cubicBezTo>
                    <a:pt x="29" y="9"/>
                    <a:pt x="29" y="9"/>
                    <a:pt x="28" y="8"/>
                  </a:cubicBezTo>
                  <a:cubicBezTo>
                    <a:pt x="27" y="8"/>
                    <a:pt x="27" y="7"/>
                    <a:pt x="26" y="7"/>
                  </a:cubicBezTo>
                  <a:cubicBezTo>
                    <a:pt x="26" y="6"/>
                    <a:pt x="25" y="6"/>
                    <a:pt x="24" y="6"/>
                  </a:cubicBezTo>
                  <a:cubicBezTo>
                    <a:pt x="24" y="5"/>
                    <a:pt x="23" y="5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0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lose/>
                  <a:moveTo>
                    <a:pt x="12" y="49"/>
                  </a:moveTo>
                  <a:cubicBezTo>
                    <a:pt x="11" y="49"/>
                    <a:pt x="11" y="49"/>
                    <a:pt x="10" y="49"/>
                  </a:cubicBezTo>
                  <a:cubicBezTo>
                    <a:pt x="10" y="49"/>
                    <a:pt x="9" y="49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6" y="49"/>
                    <a:pt x="6" y="48"/>
                  </a:cubicBezTo>
                  <a:cubicBezTo>
                    <a:pt x="5" y="48"/>
                    <a:pt x="4" y="48"/>
                    <a:pt x="3" y="48"/>
                  </a:cubicBezTo>
                  <a:cubicBezTo>
                    <a:pt x="3" y="47"/>
                    <a:pt x="2" y="47"/>
                    <a:pt x="1" y="47"/>
                  </a:cubicBezTo>
                  <a:cubicBezTo>
                    <a:pt x="1" y="47"/>
                    <a:pt x="0" y="47"/>
                    <a:pt x="0" y="4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49"/>
                    <a:pt x="2" y="49"/>
                    <a:pt x="3" y="50"/>
                  </a:cubicBezTo>
                  <a:cubicBezTo>
                    <a:pt x="3" y="50"/>
                    <a:pt x="4" y="50"/>
                    <a:pt x="5" y="50"/>
                  </a:cubicBezTo>
                  <a:cubicBezTo>
                    <a:pt x="6" y="51"/>
                    <a:pt x="7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1"/>
                    <a:pt x="9" y="51"/>
                    <a:pt x="10" y="51"/>
                  </a:cubicBezTo>
                  <a:cubicBezTo>
                    <a:pt x="11" y="51"/>
                    <a:pt x="11" y="51"/>
                    <a:pt x="12" y="51"/>
                  </a:cubicBezTo>
                  <a:cubicBezTo>
                    <a:pt x="12" y="51"/>
                    <a:pt x="13" y="51"/>
                    <a:pt x="13" y="50"/>
                  </a:cubicBezTo>
                  <a:cubicBezTo>
                    <a:pt x="13" y="50"/>
                    <a:pt x="12" y="49"/>
                    <a:pt x="12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503">
              <a:extLst>
                <a:ext uri="{FF2B5EF4-FFF2-40B4-BE49-F238E27FC236}">
                  <a16:creationId xmlns:a16="http://schemas.microsoft.com/office/drawing/2014/main" xmlns="" id="{D332C268-8D9E-44D4-821D-38E821B13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6" y="2867026"/>
              <a:ext cx="15875" cy="38100"/>
            </a:xfrm>
            <a:custGeom>
              <a:avLst/>
              <a:gdLst>
                <a:gd name="T0" fmla="*/ 2 w 3"/>
                <a:gd name="T1" fmla="*/ 6 h 7"/>
                <a:gd name="T2" fmla="*/ 1 w 3"/>
                <a:gd name="T3" fmla="*/ 6 h 7"/>
                <a:gd name="T4" fmla="*/ 0 w 3"/>
                <a:gd name="T5" fmla="*/ 5 h 7"/>
                <a:gd name="T6" fmla="*/ 1 w 3"/>
                <a:gd name="T7" fmla="*/ 1 h 7"/>
                <a:gd name="T8" fmla="*/ 2 w 3"/>
                <a:gd name="T9" fmla="*/ 0 h 7"/>
                <a:gd name="T10" fmla="*/ 3 w 3"/>
                <a:gd name="T11" fmla="*/ 1 h 7"/>
                <a:gd name="T12" fmla="*/ 2 w 3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">
                  <a:moveTo>
                    <a:pt x="2" y="6"/>
                  </a:moveTo>
                  <a:cubicBezTo>
                    <a:pt x="2" y="6"/>
                    <a:pt x="1" y="7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504">
              <a:extLst>
                <a:ext uri="{FF2B5EF4-FFF2-40B4-BE49-F238E27FC236}">
                  <a16:creationId xmlns:a16="http://schemas.microsoft.com/office/drawing/2014/main" xmlns="" id="{64D6BDAB-14B5-43E6-BF0E-4035697F5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026" y="3160713"/>
              <a:ext cx="133350" cy="39688"/>
            </a:xfrm>
            <a:custGeom>
              <a:avLst/>
              <a:gdLst>
                <a:gd name="T0" fmla="*/ 7 w 24"/>
                <a:gd name="T1" fmla="*/ 1 h 7"/>
                <a:gd name="T2" fmla="*/ 8 w 24"/>
                <a:gd name="T3" fmla="*/ 2 h 7"/>
                <a:gd name="T4" fmla="*/ 7 w 24"/>
                <a:gd name="T5" fmla="*/ 3 h 7"/>
                <a:gd name="T6" fmla="*/ 4 w 24"/>
                <a:gd name="T7" fmla="*/ 4 h 7"/>
                <a:gd name="T8" fmla="*/ 3 w 24"/>
                <a:gd name="T9" fmla="*/ 5 h 7"/>
                <a:gd name="T10" fmla="*/ 20 w 24"/>
                <a:gd name="T11" fmla="*/ 5 h 7"/>
                <a:gd name="T12" fmla="*/ 17 w 24"/>
                <a:gd name="T13" fmla="*/ 3 h 7"/>
                <a:gd name="T14" fmla="*/ 12 w 24"/>
                <a:gd name="T15" fmla="*/ 2 h 7"/>
                <a:gd name="T16" fmla="*/ 11 w 24"/>
                <a:gd name="T17" fmla="*/ 1 h 7"/>
                <a:gd name="T18" fmla="*/ 12 w 24"/>
                <a:gd name="T19" fmla="*/ 0 h 7"/>
                <a:gd name="T20" fmla="*/ 18 w 24"/>
                <a:gd name="T21" fmla="*/ 2 h 7"/>
                <a:gd name="T22" fmla="*/ 23 w 24"/>
                <a:gd name="T23" fmla="*/ 5 h 7"/>
                <a:gd name="T24" fmla="*/ 24 w 24"/>
                <a:gd name="T25" fmla="*/ 6 h 7"/>
                <a:gd name="T26" fmla="*/ 23 w 24"/>
                <a:gd name="T27" fmla="*/ 7 h 7"/>
                <a:gd name="T28" fmla="*/ 1 w 24"/>
                <a:gd name="T29" fmla="*/ 7 h 7"/>
                <a:gd name="T30" fmla="*/ 1 w 24"/>
                <a:gd name="T31" fmla="*/ 7 h 7"/>
                <a:gd name="T32" fmla="*/ 0 w 24"/>
                <a:gd name="T33" fmla="*/ 7 h 7"/>
                <a:gd name="T34" fmla="*/ 0 w 24"/>
                <a:gd name="T35" fmla="*/ 5 h 7"/>
                <a:gd name="T36" fmla="*/ 3 w 24"/>
                <a:gd name="T37" fmla="*/ 3 h 7"/>
                <a:gd name="T38" fmla="*/ 7 w 24"/>
                <a:gd name="T3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7">
                  <a:moveTo>
                    <a:pt x="7" y="1"/>
                  </a:moveTo>
                  <a:cubicBezTo>
                    <a:pt x="7" y="1"/>
                    <a:pt x="8" y="1"/>
                    <a:pt x="8" y="2"/>
                  </a:cubicBezTo>
                  <a:cubicBezTo>
                    <a:pt x="8" y="2"/>
                    <a:pt x="8" y="3"/>
                    <a:pt x="7" y="3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4"/>
                    <a:pt x="17" y="3"/>
                  </a:cubicBezTo>
                  <a:cubicBezTo>
                    <a:pt x="16" y="3"/>
                    <a:pt x="14" y="2"/>
                    <a:pt x="12" y="2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1" y="0"/>
                    <a:pt x="12" y="0"/>
                  </a:cubicBezTo>
                  <a:cubicBezTo>
                    <a:pt x="14" y="0"/>
                    <a:pt x="16" y="1"/>
                    <a:pt x="18" y="2"/>
                  </a:cubicBezTo>
                  <a:cubicBezTo>
                    <a:pt x="20" y="2"/>
                    <a:pt x="22" y="4"/>
                    <a:pt x="23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505">
              <a:extLst>
                <a:ext uri="{FF2B5EF4-FFF2-40B4-BE49-F238E27FC236}">
                  <a16:creationId xmlns:a16="http://schemas.microsoft.com/office/drawing/2014/main" xmlns="" id="{683B591B-8768-4A36-A69D-E56780201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1" y="3105151"/>
              <a:ext cx="22225" cy="33338"/>
            </a:xfrm>
            <a:custGeom>
              <a:avLst/>
              <a:gdLst>
                <a:gd name="T0" fmla="*/ 2 w 4"/>
                <a:gd name="T1" fmla="*/ 6 h 6"/>
                <a:gd name="T2" fmla="*/ 1 w 4"/>
                <a:gd name="T3" fmla="*/ 6 h 6"/>
                <a:gd name="T4" fmla="*/ 0 w 4"/>
                <a:gd name="T5" fmla="*/ 5 h 6"/>
                <a:gd name="T6" fmla="*/ 2 w 4"/>
                <a:gd name="T7" fmla="*/ 0 h 6"/>
                <a:gd name="T8" fmla="*/ 3 w 4"/>
                <a:gd name="T9" fmla="*/ 0 h 6"/>
                <a:gd name="T10" fmla="*/ 4 w 4"/>
                <a:gd name="T11" fmla="*/ 1 h 6"/>
                <a:gd name="T12" fmla="*/ 2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lnTo>
                    <a:pt x="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506">
              <a:extLst>
                <a:ext uri="{FF2B5EF4-FFF2-40B4-BE49-F238E27FC236}">
                  <a16:creationId xmlns:a16="http://schemas.microsoft.com/office/drawing/2014/main" xmlns="" id="{2051C092-8CE9-441A-98D1-614EA1042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4351" y="3133726"/>
              <a:ext cx="11113" cy="38100"/>
            </a:xfrm>
            <a:custGeom>
              <a:avLst/>
              <a:gdLst>
                <a:gd name="T0" fmla="*/ 0 w 2"/>
                <a:gd name="T1" fmla="*/ 1 h 7"/>
                <a:gd name="T2" fmla="*/ 1 w 2"/>
                <a:gd name="T3" fmla="*/ 0 h 7"/>
                <a:gd name="T4" fmla="*/ 2 w 2"/>
                <a:gd name="T5" fmla="*/ 1 h 7"/>
                <a:gd name="T6" fmla="*/ 2 w 2"/>
                <a:gd name="T7" fmla="*/ 6 h 7"/>
                <a:gd name="T8" fmla="*/ 1 w 2"/>
                <a:gd name="T9" fmla="*/ 7 h 7"/>
                <a:gd name="T10" fmla="*/ 0 w 2"/>
                <a:gd name="T11" fmla="*/ 6 h 7"/>
                <a:gd name="T12" fmla="*/ 0 w 2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18" name="Group 517">
            <a:extLst>
              <a:ext uri="{FF2B5EF4-FFF2-40B4-BE49-F238E27FC236}">
                <a16:creationId xmlns:a16="http://schemas.microsoft.com/office/drawing/2014/main" xmlns="" id="{35899939-20F7-44F1-8369-5555FF8ADCA3}"/>
              </a:ext>
            </a:extLst>
          </p:cNvPr>
          <p:cNvGrpSpPr/>
          <p:nvPr/>
        </p:nvGrpSpPr>
        <p:grpSpPr>
          <a:xfrm>
            <a:off x="3490913" y="2936876"/>
            <a:ext cx="339726" cy="339725"/>
            <a:chOff x="3490913" y="2860676"/>
            <a:chExt cx="339726" cy="339725"/>
          </a:xfrm>
          <a:solidFill>
            <a:schemeClr val="tx1"/>
          </a:solidFill>
        </p:grpSpPr>
        <p:sp>
          <p:nvSpPr>
            <p:cNvPr id="519" name="Freeform 507">
              <a:extLst>
                <a:ext uri="{FF2B5EF4-FFF2-40B4-BE49-F238E27FC236}">
                  <a16:creationId xmlns:a16="http://schemas.microsoft.com/office/drawing/2014/main" xmlns="" id="{02CA666A-9222-46AF-B39B-A5D921C009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9488" y="2889251"/>
              <a:ext cx="171450" cy="171450"/>
            </a:xfrm>
            <a:custGeom>
              <a:avLst/>
              <a:gdLst>
                <a:gd name="T0" fmla="*/ 29 w 31"/>
                <a:gd name="T1" fmla="*/ 15 h 31"/>
                <a:gd name="T2" fmla="*/ 25 w 31"/>
                <a:gd name="T3" fmla="*/ 6 h 31"/>
                <a:gd name="T4" fmla="*/ 25 w 31"/>
                <a:gd name="T5" fmla="*/ 6 h 31"/>
                <a:gd name="T6" fmla="*/ 25 w 31"/>
                <a:gd name="T7" fmla="*/ 6 h 31"/>
                <a:gd name="T8" fmla="*/ 16 w 31"/>
                <a:gd name="T9" fmla="*/ 1 h 31"/>
                <a:gd name="T10" fmla="*/ 6 w 31"/>
                <a:gd name="T11" fmla="*/ 6 h 31"/>
                <a:gd name="T12" fmla="*/ 2 w 31"/>
                <a:gd name="T13" fmla="*/ 15 h 31"/>
                <a:gd name="T14" fmla="*/ 6 w 31"/>
                <a:gd name="T15" fmla="*/ 25 h 31"/>
                <a:gd name="T16" fmla="*/ 16 w 31"/>
                <a:gd name="T17" fmla="*/ 29 h 31"/>
                <a:gd name="T18" fmla="*/ 25 w 31"/>
                <a:gd name="T19" fmla="*/ 25 h 31"/>
                <a:gd name="T20" fmla="*/ 25 w 31"/>
                <a:gd name="T21" fmla="*/ 25 h 31"/>
                <a:gd name="T22" fmla="*/ 29 w 31"/>
                <a:gd name="T23" fmla="*/ 15 h 31"/>
                <a:gd name="T24" fmla="*/ 27 w 31"/>
                <a:gd name="T25" fmla="*/ 4 h 31"/>
                <a:gd name="T26" fmla="*/ 31 w 31"/>
                <a:gd name="T27" fmla="*/ 15 h 31"/>
                <a:gd name="T28" fmla="*/ 27 w 31"/>
                <a:gd name="T29" fmla="*/ 26 h 31"/>
                <a:gd name="T30" fmla="*/ 27 w 31"/>
                <a:gd name="T31" fmla="*/ 26 h 31"/>
                <a:gd name="T32" fmla="*/ 16 w 31"/>
                <a:gd name="T33" fmla="*/ 31 h 31"/>
                <a:gd name="T34" fmla="*/ 4 w 31"/>
                <a:gd name="T35" fmla="*/ 26 h 31"/>
                <a:gd name="T36" fmla="*/ 0 w 31"/>
                <a:gd name="T37" fmla="*/ 15 h 31"/>
                <a:gd name="T38" fmla="*/ 4 w 31"/>
                <a:gd name="T39" fmla="*/ 4 h 31"/>
                <a:gd name="T40" fmla="*/ 4 w 31"/>
                <a:gd name="T41" fmla="*/ 4 h 31"/>
                <a:gd name="T42" fmla="*/ 16 w 31"/>
                <a:gd name="T43" fmla="*/ 0 h 31"/>
                <a:gd name="T44" fmla="*/ 27 w 31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31">
                  <a:moveTo>
                    <a:pt x="29" y="15"/>
                  </a:moveTo>
                  <a:cubicBezTo>
                    <a:pt x="29" y="12"/>
                    <a:pt x="28" y="8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3" y="3"/>
                    <a:pt x="19" y="1"/>
                    <a:pt x="16" y="1"/>
                  </a:cubicBezTo>
                  <a:cubicBezTo>
                    <a:pt x="12" y="1"/>
                    <a:pt x="8" y="3"/>
                    <a:pt x="6" y="6"/>
                  </a:cubicBezTo>
                  <a:cubicBezTo>
                    <a:pt x="3" y="8"/>
                    <a:pt x="2" y="12"/>
                    <a:pt x="2" y="15"/>
                  </a:cubicBezTo>
                  <a:cubicBezTo>
                    <a:pt x="2" y="19"/>
                    <a:pt x="3" y="23"/>
                    <a:pt x="6" y="25"/>
                  </a:cubicBezTo>
                  <a:cubicBezTo>
                    <a:pt x="8" y="28"/>
                    <a:pt x="12" y="29"/>
                    <a:pt x="16" y="29"/>
                  </a:cubicBezTo>
                  <a:cubicBezTo>
                    <a:pt x="19" y="29"/>
                    <a:pt x="23" y="28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23"/>
                    <a:pt x="29" y="19"/>
                    <a:pt x="29" y="15"/>
                  </a:cubicBezTo>
                  <a:close/>
                  <a:moveTo>
                    <a:pt x="27" y="4"/>
                  </a:moveTo>
                  <a:cubicBezTo>
                    <a:pt x="30" y="7"/>
                    <a:pt x="31" y="11"/>
                    <a:pt x="31" y="15"/>
                  </a:cubicBezTo>
                  <a:cubicBezTo>
                    <a:pt x="31" y="20"/>
                    <a:pt x="30" y="24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ubicBezTo>
                    <a:pt x="11" y="31"/>
                    <a:pt x="7" y="29"/>
                    <a:pt x="4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1"/>
                    <a:pt x="11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508">
              <a:extLst>
                <a:ext uri="{FF2B5EF4-FFF2-40B4-BE49-F238E27FC236}">
                  <a16:creationId xmlns:a16="http://schemas.microsoft.com/office/drawing/2014/main" xmlns="" id="{82643C89-0F0B-4419-8E5D-B12ACC953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913" y="2860676"/>
              <a:ext cx="233363" cy="228600"/>
            </a:xfrm>
            <a:custGeom>
              <a:avLst/>
              <a:gdLst>
                <a:gd name="T0" fmla="*/ 38 w 42"/>
                <a:gd name="T1" fmla="*/ 31 h 41"/>
                <a:gd name="T2" fmla="*/ 37 w 42"/>
                <a:gd name="T3" fmla="*/ 31 h 41"/>
                <a:gd name="T4" fmla="*/ 37 w 42"/>
                <a:gd name="T5" fmla="*/ 30 h 41"/>
                <a:gd name="T6" fmla="*/ 39 w 42"/>
                <a:gd name="T7" fmla="*/ 18 h 41"/>
                <a:gd name="T8" fmla="*/ 34 w 42"/>
                <a:gd name="T9" fmla="*/ 7 h 41"/>
                <a:gd name="T10" fmla="*/ 21 w 42"/>
                <a:gd name="T11" fmla="*/ 2 h 41"/>
                <a:gd name="T12" fmla="*/ 7 w 42"/>
                <a:gd name="T13" fmla="*/ 7 h 41"/>
                <a:gd name="T14" fmla="*/ 7 w 42"/>
                <a:gd name="T15" fmla="*/ 7 h 41"/>
                <a:gd name="T16" fmla="*/ 7 w 42"/>
                <a:gd name="T17" fmla="*/ 7 h 41"/>
                <a:gd name="T18" fmla="*/ 2 w 42"/>
                <a:gd name="T19" fmla="*/ 20 h 41"/>
                <a:gd name="T20" fmla="*/ 7 w 42"/>
                <a:gd name="T21" fmla="*/ 34 h 41"/>
                <a:gd name="T22" fmla="*/ 21 w 42"/>
                <a:gd name="T23" fmla="*/ 39 h 41"/>
                <a:gd name="T24" fmla="*/ 34 w 42"/>
                <a:gd name="T25" fmla="*/ 34 h 41"/>
                <a:gd name="T26" fmla="*/ 35 w 42"/>
                <a:gd name="T27" fmla="*/ 34 h 41"/>
                <a:gd name="T28" fmla="*/ 35 w 42"/>
                <a:gd name="T29" fmla="*/ 35 h 41"/>
                <a:gd name="T30" fmla="*/ 21 w 42"/>
                <a:gd name="T31" fmla="*/ 41 h 41"/>
                <a:gd name="T32" fmla="*/ 6 w 42"/>
                <a:gd name="T33" fmla="*/ 35 h 41"/>
                <a:gd name="T34" fmla="*/ 0 w 42"/>
                <a:gd name="T35" fmla="*/ 20 h 41"/>
                <a:gd name="T36" fmla="*/ 6 w 42"/>
                <a:gd name="T37" fmla="*/ 6 h 41"/>
                <a:gd name="T38" fmla="*/ 6 w 42"/>
                <a:gd name="T39" fmla="*/ 6 h 41"/>
                <a:gd name="T40" fmla="*/ 21 w 42"/>
                <a:gd name="T41" fmla="*/ 0 h 41"/>
                <a:gd name="T42" fmla="*/ 35 w 42"/>
                <a:gd name="T43" fmla="*/ 6 h 41"/>
                <a:gd name="T44" fmla="*/ 41 w 42"/>
                <a:gd name="T45" fmla="*/ 18 h 41"/>
                <a:gd name="T46" fmla="*/ 38 w 42"/>
                <a:gd name="T47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" h="41">
                  <a:moveTo>
                    <a:pt x="38" y="31"/>
                  </a:moveTo>
                  <a:cubicBezTo>
                    <a:pt x="38" y="31"/>
                    <a:pt x="37" y="31"/>
                    <a:pt x="37" y="31"/>
                  </a:cubicBezTo>
                  <a:cubicBezTo>
                    <a:pt x="37" y="31"/>
                    <a:pt x="36" y="30"/>
                    <a:pt x="37" y="30"/>
                  </a:cubicBezTo>
                  <a:cubicBezTo>
                    <a:pt x="39" y="26"/>
                    <a:pt x="40" y="22"/>
                    <a:pt x="39" y="18"/>
                  </a:cubicBezTo>
                  <a:cubicBezTo>
                    <a:pt x="39" y="14"/>
                    <a:pt x="37" y="10"/>
                    <a:pt x="34" y="7"/>
                  </a:cubicBezTo>
                  <a:cubicBezTo>
                    <a:pt x="30" y="3"/>
                    <a:pt x="25" y="2"/>
                    <a:pt x="21" y="2"/>
                  </a:cubicBezTo>
                  <a:cubicBezTo>
                    <a:pt x="16" y="2"/>
                    <a:pt x="11" y="3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4" y="11"/>
                    <a:pt x="2" y="16"/>
                    <a:pt x="2" y="20"/>
                  </a:cubicBezTo>
                  <a:cubicBezTo>
                    <a:pt x="2" y="25"/>
                    <a:pt x="4" y="30"/>
                    <a:pt x="7" y="34"/>
                  </a:cubicBezTo>
                  <a:cubicBezTo>
                    <a:pt x="11" y="37"/>
                    <a:pt x="16" y="39"/>
                    <a:pt x="21" y="39"/>
                  </a:cubicBezTo>
                  <a:cubicBezTo>
                    <a:pt x="25" y="39"/>
                    <a:pt x="30" y="37"/>
                    <a:pt x="34" y="34"/>
                  </a:cubicBezTo>
                  <a:cubicBezTo>
                    <a:pt x="34" y="33"/>
                    <a:pt x="35" y="33"/>
                    <a:pt x="35" y="34"/>
                  </a:cubicBezTo>
                  <a:cubicBezTo>
                    <a:pt x="36" y="34"/>
                    <a:pt x="36" y="35"/>
                    <a:pt x="35" y="35"/>
                  </a:cubicBezTo>
                  <a:cubicBezTo>
                    <a:pt x="31" y="39"/>
                    <a:pt x="26" y="41"/>
                    <a:pt x="21" y="41"/>
                  </a:cubicBezTo>
                  <a:cubicBezTo>
                    <a:pt x="15" y="41"/>
                    <a:pt x="10" y="39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" y="2"/>
                    <a:pt x="15" y="0"/>
                    <a:pt x="21" y="0"/>
                  </a:cubicBezTo>
                  <a:cubicBezTo>
                    <a:pt x="26" y="0"/>
                    <a:pt x="31" y="2"/>
                    <a:pt x="35" y="6"/>
                  </a:cubicBezTo>
                  <a:cubicBezTo>
                    <a:pt x="39" y="9"/>
                    <a:pt x="40" y="13"/>
                    <a:pt x="41" y="18"/>
                  </a:cubicBezTo>
                  <a:cubicBezTo>
                    <a:pt x="42" y="22"/>
                    <a:pt x="41" y="27"/>
                    <a:pt x="38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509">
              <a:extLst>
                <a:ext uri="{FF2B5EF4-FFF2-40B4-BE49-F238E27FC236}">
                  <a16:creationId xmlns:a16="http://schemas.microsoft.com/office/drawing/2014/main" xmlns="" id="{FC543FE0-ED64-4C44-BEDD-17406B50E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6476" y="2916238"/>
              <a:ext cx="61913" cy="61913"/>
            </a:xfrm>
            <a:custGeom>
              <a:avLst/>
              <a:gdLst>
                <a:gd name="T0" fmla="*/ 11 w 11"/>
                <a:gd name="T1" fmla="*/ 0 h 11"/>
                <a:gd name="T2" fmla="*/ 11 w 11"/>
                <a:gd name="T3" fmla="*/ 0 h 11"/>
                <a:gd name="T4" fmla="*/ 11 w 11"/>
                <a:gd name="T5" fmla="*/ 1 h 11"/>
                <a:gd name="T6" fmla="*/ 9 w 11"/>
                <a:gd name="T7" fmla="*/ 2 h 11"/>
                <a:gd name="T8" fmla="*/ 7 w 11"/>
                <a:gd name="T9" fmla="*/ 2 h 11"/>
                <a:gd name="T10" fmla="*/ 6 w 11"/>
                <a:gd name="T11" fmla="*/ 3 h 11"/>
                <a:gd name="T12" fmla="*/ 5 w 11"/>
                <a:gd name="T13" fmla="*/ 3 h 11"/>
                <a:gd name="T14" fmla="*/ 4 w 11"/>
                <a:gd name="T15" fmla="*/ 4 h 11"/>
                <a:gd name="T16" fmla="*/ 2 w 11"/>
                <a:gd name="T17" fmla="*/ 7 h 11"/>
                <a:gd name="T18" fmla="*/ 2 w 11"/>
                <a:gd name="T19" fmla="*/ 9 h 11"/>
                <a:gd name="T20" fmla="*/ 2 w 11"/>
                <a:gd name="T21" fmla="*/ 10 h 11"/>
                <a:gd name="T22" fmla="*/ 1 w 11"/>
                <a:gd name="T23" fmla="*/ 11 h 11"/>
                <a:gd name="T24" fmla="*/ 0 w 11"/>
                <a:gd name="T25" fmla="*/ 10 h 11"/>
                <a:gd name="T26" fmla="*/ 0 w 11"/>
                <a:gd name="T27" fmla="*/ 8 h 11"/>
                <a:gd name="T28" fmla="*/ 1 w 11"/>
                <a:gd name="T29" fmla="*/ 6 h 11"/>
                <a:gd name="T30" fmla="*/ 3 w 11"/>
                <a:gd name="T31" fmla="*/ 3 h 11"/>
                <a:gd name="T32" fmla="*/ 4 w 11"/>
                <a:gd name="T33" fmla="*/ 1 h 11"/>
                <a:gd name="T34" fmla="*/ 4 w 11"/>
                <a:gd name="T35" fmla="*/ 1 h 11"/>
                <a:gd name="T36" fmla="*/ 6 w 11"/>
                <a:gd name="T37" fmla="*/ 0 h 11"/>
                <a:gd name="T38" fmla="*/ 8 w 11"/>
                <a:gd name="T39" fmla="*/ 0 h 11"/>
                <a:gd name="T40" fmla="*/ 11 w 11"/>
                <a:gd name="T4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1" y="5"/>
                    <a:pt x="2" y="4"/>
                    <a:pt x="3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510">
              <a:extLst>
                <a:ext uri="{FF2B5EF4-FFF2-40B4-BE49-F238E27FC236}">
                  <a16:creationId xmlns:a16="http://schemas.microsoft.com/office/drawing/2014/main" xmlns="" id="{2FB7278C-BD91-4911-A049-FC99D18A9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044826"/>
              <a:ext cx="44450" cy="44450"/>
            </a:xfrm>
            <a:custGeom>
              <a:avLst/>
              <a:gdLst>
                <a:gd name="T0" fmla="*/ 1 w 8"/>
                <a:gd name="T1" fmla="*/ 2 h 8"/>
                <a:gd name="T2" fmla="*/ 1 w 8"/>
                <a:gd name="T3" fmla="*/ 1 h 8"/>
                <a:gd name="T4" fmla="*/ 2 w 8"/>
                <a:gd name="T5" fmla="*/ 1 h 8"/>
                <a:gd name="T6" fmla="*/ 8 w 8"/>
                <a:gd name="T7" fmla="*/ 6 h 8"/>
                <a:gd name="T8" fmla="*/ 8 w 8"/>
                <a:gd name="T9" fmla="*/ 7 h 8"/>
                <a:gd name="T10" fmla="*/ 6 w 8"/>
                <a:gd name="T11" fmla="*/ 7 h 8"/>
                <a:gd name="T12" fmla="*/ 1 w 8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">
                  <a:moveTo>
                    <a:pt x="1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7" y="8"/>
                    <a:pt x="7" y="8"/>
                    <a:pt x="6" y="7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511">
              <a:extLst>
                <a:ext uri="{FF2B5EF4-FFF2-40B4-BE49-F238E27FC236}">
                  <a16:creationId xmlns:a16="http://schemas.microsoft.com/office/drawing/2014/main" xmlns="" id="{5E6F3C7F-49B0-46AC-8DA5-9A43411CED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2051" y="3071813"/>
              <a:ext cx="128588" cy="128588"/>
            </a:xfrm>
            <a:custGeom>
              <a:avLst/>
              <a:gdLst>
                <a:gd name="T0" fmla="*/ 1 w 23"/>
                <a:gd name="T1" fmla="*/ 1 h 23"/>
                <a:gd name="T2" fmla="*/ 1 w 23"/>
                <a:gd name="T3" fmla="*/ 1 h 23"/>
                <a:gd name="T4" fmla="*/ 4 w 23"/>
                <a:gd name="T5" fmla="*/ 0 h 23"/>
                <a:gd name="T6" fmla="*/ 6 w 23"/>
                <a:gd name="T7" fmla="*/ 1 h 23"/>
                <a:gd name="T8" fmla="*/ 6 w 23"/>
                <a:gd name="T9" fmla="*/ 1 h 23"/>
                <a:gd name="T10" fmla="*/ 6 w 23"/>
                <a:gd name="T11" fmla="*/ 1 h 23"/>
                <a:gd name="T12" fmla="*/ 6 w 23"/>
                <a:gd name="T13" fmla="*/ 1 h 23"/>
                <a:gd name="T14" fmla="*/ 11 w 23"/>
                <a:gd name="T15" fmla="*/ 6 h 23"/>
                <a:gd name="T16" fmla="*/ 17 w 23"/>
                <a:gd name="T17" fmla="*/ 12 h 23"/>
                <a:gd name="T18" fmla="*/ 22 w 23"/>
                <a:gd name="T19" fmla="*/ 17 h 23"/>
                <a:gd name="T20" fmla="*/ 22 w 23"/>
                <a:gd name="T21" fmla="*/ 17 h 23"/>
                <a:gd name="T22" fmla="*/ 23 w 23"/>
                <a:gd name="T23" fmla="*/ 19 h 23"/>
                <a:gd name="T24" fmla="*/ 22 w 23"/>
                <a:gd name="T25" fmla="*/ 22 h 23"/>
                <a:gd name="T26" fmla="*/ 22 w 23"/>
                <a:gd name="T27" fmla="*/ 22 h 23"/>
                <a:gd name="T28" fmla="*/ 22 w 23"/>
                <a:gd name="T29" fmla="*/ 22 h 23"/>
                <a:gd name="T30" fmla="*/ 22 w 23"/>
                <a:gd name="T31" fmla="*/ 22 h 23"/>
                <a:gd name="T32" fmla="*/ 22 w 23"/>
                <a:gd name="T33" fmla="*/ 22 h 23"/>
                <a:gd name="T34" fmla="*/ 20 w 23"/>
                <a:gd name="T35" fmla="*/ 23 h 23"/>
                <a:gd name="T36" fmla="*/ 17 w 23"/>
                <a:gd name="T37" fmla="*/ 22 h 23"/>
                <a:gd name="T38" fmla="*/ 17 w 23"/>
                <a:gd name="T39" fmla="*/ 22 h 23"/>
                <a:gd name="T40" fmla="*/ 12 w 23"/>
                <a:gd name="T41" fmla="*/ 17 h 23"/>
                <a:gd name="T42" fmla="*/ 7 w 23"/>
                <a:gd name="T43" fmla="*/ 11 h 23"/>
                <a:gd name="T44" fmla="*/ 1 w 23"/>
                <a:gd name="T45" fmla="*/ 6 h 23"/>
                <a:gd name="T46" fmla="*/ 1 w 23"/>
                <a:gd name="T47" fmla="*/ 6 h 23"/>
                <a:gd name="T48" fmla="*/ 0 w 23"/>
                <a:gd name="T49" fmla="*/ 4 h 23"/>
                <a:gd name="T50" fmla="*/ 1 w 23"/>
                <a:gd name="T51" fmla="*/ 1 h 23"/>
                <a:gd name="T52" fmla="*/ 1 w 23"/>
                <a:gd name="T53" fmla="*/ 1 h 23"/>
                <a:gd name="T54" fmla="*/ 3 w 23"/>
                <a:gd name="T55" fmla="*/ 3 h 23"/>
                <a:gd name="T56" fmla="*/ 3 w 23"/>
                <a:gd name="T57" fmla="*/ 3 h 23"/>
                <a:gd name="T58" fmla="*/ 3 w 23"/>
                <a:gd name="T59" fmla="*/ 3 h 23"/>
                <a:gd name="T60" fmla="*/ 2 w 23"/>
                <a:gd name="T61" fmla="*/ 4 h 23"/>
                <a:gd name="T62" fmla="*/ 3 w 23"/>
                <a:gd name="T63" fmla="*/ 5 h 23"/>
                <a:gd name="T64" fmla="*/ 3 w 23"/>
                <a:gd name="T65" fmla="*/ 5 h 23"/>
                <a:gd name="T66" fmla="*/ 8 w 23"/>
                <a:gd name="T67" fmla="*/ 10 h 23"/>
                <a:gd name="T68" fmla="*/ 13 w 23"/>
                <a:gd name="T69" fmla="*/ 15 h 23"/>
                <a:gd name="T70" fmla="*/ 18 w 23"/>
                <a:gd name="T71" fmla="*/ 20 h 23"/>
                <a:gd name="T72" fmla="*/ 18 w 23"/>
                <a:gd name="T73" fmla="*/ 20 h 23"/>
                <a:gd name="T74" fmla="*/ 20 w 23"/>
                <a:gd name="T75" fmla="*/ 21 h 23"/>
                <a:gd name="T76" fmla="*/ 21 w 23"/>
                <a:gd name="T77" fmla="*/ 20 h 23"/>
                <a:gd name="T78" fmla="*/ 21 w 23"/>
                <a:gd name="T79" fmla="*/ 20 h 23"/>
                <a:gd name="T80" fmla="*/ 21 w 23"/>
                <a:gd name="T81" fmla="*/ 20 h 23"/>
                <a:gd name="T82" fmla="*/ 21 w 23"/>
                <a:gd name="T83" fmla="*/ 20 h 23"/>
                <a:gd name="T84" fmla="*/ 21 w 23"/>
                <a:gd name="T85" fmla="*/ 19 h 23"/>
                <a:gd name="T86" fmla="*/ 21 w 23"/>
                <a:gd name="T87" fmla="*/ 18 h 23"/>
                <a:gd name="T88" fmla="*/ 21 w 23"/>
                <a:gd name="T89" fmla="*/ 18 h 23"/>
                <a:gd name="T90" fmla="*/ 15 w 23"/>
                <a:gd name="T91" fmla="*/ 13 h 23"/>
                <a:gd name="T92" fmla="*/ 10 w 23"/>
                <a:gd name="T93" fmla="*/ 8 h 23"/>
                <a:gd name="T94" fmla="*/ 5 w 23"/>
                <a:gd name="T95" fmla="*/ 3 h 23"/>
                <a:gd name="T96" fmla="*/ 5 w 23"/>
                <a:gd name="T97" fmla="*/ 3 h 23"/>
                <a:gd name="T98" fmla="*/ 5 w 23"/>
                <a:gd name="T99" fmla="*/ 3 h 23"/>
                <a:gd name="T100" fmla="*/ 4 w 23"/>
                <a:gd name="T101" fmla="*/ 2 h 23"/>
                <a:gd name="T102" fmla="*/ 3 w 23"/>
                <a:gd name="T103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3" y="20"/>
                    <a:pt x="23" y="21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22"/>
                    <a:pt x="20" y="23"/>
                    <a:pt x="20" y="23"/>
                  </a:cubicBezTo>
                  <a:cubicBezTo>
                    <a:pt x="19" y="23"/>
                    <a:pt x="18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1"/>
                    <a:pt x="19" y="21"/>
                    <a:pt x="20" y="21"/>
                  </a:cubicBezTo>
                  <a:cubicBezTo>
                    <a:pt x="20" y="21"/>
                    <a:pt x="20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19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4" name="Group 523">
            <a:extLst>
              <a:ext uri="{FF2B5EF4-FFF2-40B4-BE49-F238E27FC236}">
                <a16:creationId xmlns:a16="http://schemas.microsoft.com/office/drawing/2014/main" xmlns="" id="{42F33D4A-215B-41B6-90DD-7258BF1659BE}"/>
              </a:ext>
            </a:extLst>
          </p:cNvPr>
          <p:cNvGrpSpPr/>
          <p:nvPr/>
        </p:nvGrpSpPr>
        <p:grpSpPr>
          <a:xfrm>
            <a:off x="4841875" y="3676651"/>
            <a:ext cx="755651" cy="266700"/>
            <a:chOff x="4841875" y="3600451"/>
            <a:chExt cx="755651" cy="266700"/>
          </a:xfrm>
          <a:solidFill>
            <a:schemeClr val="tx1"/>
          </a:solidFill>
        </p:grpSpPr>
        <p:sp>
          <p:nvSpPr>
            <p:cNvPr id="525" name="Freeform 108">
              <a:extLst>
                <a:ext uri="{FF2B5EF4-FFF2-40B4-BE49-F238E27FC236}">
                  <a16:creationId xmlns:a16="http://schemas.microsoft.com/office/drawing/2014/main" xmlns="" id="{AB134FF3-B0FB-4333-BFE3-A3F9E1C03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9663" y="3638551"/>
              <a:ext cx="200025" cy="228600"/>
            </a:xfrm>
            <a:custGeom>
              <a:avLst/>
              <a:gdLst>
                <a:gd name="T0" fmla="*/ 5 w 36"/>
                <a:gd name="T1" fmla="*/ 34 h 41"/>
                <a:gd name="T2" fmla="*/ 6 w 36"/>
                <a:gd name="T3" fmla="*/ 34 h 41"/>
                <a:gd name="T4" fmla="*/ 6 w 36"/>
                <a:gd name="T5" fmla="*/ 35 h 41"/>
                <a:gd name="T6" fmla="*/ 1 w 36"/>
                <a:gd name="T7" fmla="*/ 40 h 41"/>
                <a:gd name="T8" fmla="*/ 0 w 36"/>
                <a:gd name="T9" fmla="*/ 40 h 41"/>
                <a:gd name="T10" fmla="*/ 0 w 36"/>
                <a:gd name="T11" fmla="*/ 40 h 41"/>
                <a:gd name="T12" fmla="*/ 0 w 36"/>
                <a:gd name="T13" fmla="*/ 40 h 41"/>
                <a:gd name="T14" fmla="*/ 0 w 36"/>
                <a:gd name="T15" fmla="*/ 24 h 41"/>
                <a:gd name="T16" fmla="*/ 0 w 36"/>
                <a:gd name="T17" fmla="*/ 23 h 41"/>
                <a:gd name="T18" fmla="*/ 35 w 36"/>
                <a:gd name="T19" fmla="*/ 1 h 41"/>
                <a:gd name="T20" fmla="*/ 36 w 36"/>
                <a:gd name="T21" fmla="*/ 1 h 41"/>
                <a:gd name="T22" fmla="*/ 36 w 36"/>
                <a:gd name="T23" fmla="*/ 2 h 41"/>
                <a:gd name="T24" fmla="*/ 2 w 36"/>
                <a:gd name="T25" fmla="*/ 25 h 41"/>
                <a:gd name="T26" fmla="*/ 2 w 36"/>
                <a:gd name="T27" fmla="*/ 37 h 41"/>
                <a:gd name="T28" fmla="*/ 5 w 36"/>
                <a:gd name="T2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41">
                  <a:moveTo>
                    <a:pt x="5" y="34"/>
                  </a:moveTo>
                  <a:cubicBezTo>
                    <a:pt x="5" y="34"/>
                    <a:pt x="6" y="34"/>
                    <a:pt x="6" y="34"/>
                  </a:cubicBezTo>
                  <a:cubicBezTo>
                    <a:pt x="7" y="34"/>
                    <a:pt x="7" y="35"/>
                    <a:pt x="6" y="3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3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0"/>
                    <a:pt x="36" y="0"/>
                    <a:pt x="36" y="1"/>
                  </a:cubicBezTo>
                  <a:cubicBezTo>
                    <a:pt x="36" y="1"/>
                    <a:pt x="36" y="2"/>
                    <a:pt x="36" y="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37"/>
                    <a:pt x="2" y="37"/>
                    <a:pt x="2" y="37"/>
                  </a:cubicBezTo>
                  <a:lnTo>
                    <a:pt x="5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109">
              <a:extLst>
                <a:ext uri="{FF2B5EF4-FFF2-40B4-BE49-F238E27FC236}">
                  <a16:creationId xmlns:a16="http://schemas.microsoft.com/office/drawing/2014/main" xmlns="" id="{7AD64161-C7B1-41D0-B3AC-A26AA1B2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5" y="3600451"/>
              <a:ext cx="344488" cy="266700"/>
            </a:xfrm>
            <a:custGeom>
              <a:avLst/>
              <a:gdLst>
                <a:gd name="T0" fmla="*/ 18 w 62"/>
                <a:gd name="T1" fmla="*/ 36 h 48"/>
                <a:gd name="T2" fmla="*/ 18 w 62"/>
                <a:gd name="T3" fmla="*/ 34 h 48"/>
                <a:gd name="T4" fmla="*/ 19 w 62"/>
                <a:gd name="T5" fmla="*/ 34 h 48"/>
                <a:gd name="T6" fmla="*/ 30 w 62"/>
                <a:gd name="T7" fmla="*/ 45 h 48"/>
                <a:gd name="T8" fmla="*/ 60 w 62"/>
                <a:gd name="T9" fmla="*/ 2 h 48"/>
                <a:gd name="T10" fmla="*/ 60 w 62"/>
                <a:gd name="T11" fmla="*/ 2 h 48"/>
                <a:gd name="T12" fmla="*/ 3 w 62"/>
                <a:gd name="T13" fmla="*/ 18 h 48"/>
                <a:gd name="T14" fmla="*/ 15 w 62"/>
                <a:gd name="T15" fmla="*/ 31 h 48"/>
                <a:gd name="T16" fmla="*/ 15 w 62"/>
                <a:gd name="T17" fmla="*/ 32 h 48"/>
                <a:gd name="T18" fmla="*/ 14 w 62"/>
                <a:gd name="T19" fmla="*/ 32 h 48"/>
                <a:gd name="T20" fmla="*/ 1 w 62"/>
                <a:gd name="T21" fmla="*/ 19 h 48"/>
                <a:gd name="T22" fmla="*/ 1 w 62"/>
                <a:gd name="T23" fmla="*/ 19 h 48"/>
                <a:gd name="T24" fmla="*/ 1 w 62"/>
                <a:gd name="T25" fmla="*/ 18 h 48"/>
                <a:gd name="T26" fmla="*/ 1 w 62"/>
                <a:gd name="T27" fmla="*/ 17 h 48"/>
                <a:gd name="T28" fmla="*/ 60 w 62"/>
                <a:gd name="T29" fmla="*/ 0 h 48"/>
                <a:gd name="T30" fmla="*/ 61 w 62"/>
                <a:gd name="T31" fmla="*/ 0 h 48"/>
                <a:gd name="T32" fmla="*/ 62 w 62"/>
                <a:gd name="T33" fmla="*/ 1 h 48"/>
                <a:gd name="T34" fmla="*/ 62 w 62"/>
                <a:gd name="T35" fmla="*/ 3 h 48"/>
                <a:gd name="T36" fmla="*/ 62 w 62"/>
                <a:gd name="T37" fmla="*/ 3 h 48"/>
                <a:gd name="T38" fmla="*/ 61 w 62"/>
                <a:gd name="T39" fmla="*/ 3 h 48"/>
                <a:gd name="T40" fmla="*/ 31 w 62"/>
                <a:gd name="T41" fmla="*/ 47 h 48"/>
                <a:gd name="T42" fmla="*/ 31 w 62"/>
                <a:gd name="T43" fmla="*/ 47 h 48"/>
                <a:gd name="T44" fmla="*/ 31 w 62"/>
                <a:gd name="T45" fmla="*/ 47 h 48"/>
                <a:gd name="T46" fmla="*/ 29 w 62"/>
                <a:gd name="T47" fmla="*/ 47 h 48"/>
                <a:gd name="T48" fmla="*/ 18 w 62"/>
                <a:gd name="T49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48">
                  <a:moveTo>
                    <a:pt x="18" y="36"/>
                  </a:moveTo>
                  <a:cubicBezTo>
                    <a:pt x="18" y="35"/>
                    <a:pt x="18" y="35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2"/>
                    <a:pt x="15" y="32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1" y="17"/>
                    <a:pt x="1" y="1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1" y="0"/>
                    <a:pt x="61" y="0"/>
                  </a:cubicBezTo>
                  <a:cubicBezTo>
                    <a:pt x="61" y="0"/>
                    <a:pt x="62" y="0"/>
                    <a:pt x="62" y="1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2" y="3"/>
                    <a:pt x="61" y="3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8"/>
                    <a:pt x="30" y="48"/>
                    <a:pt x="29" y="47"/>
                  </a:cubicBezTo>
                  <a:lnTo>
                    <a:pt x="18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515">
              <a:extLst>
                <a:ext uri="{FF2B5EF4-FFF2-40B4-BE49-F238E27FC236}">
                  <a16:creationId xmlns:a16="http://schemas.microsoft.com/office/drawing/2014/main" xmlns="" id="{408E1906-FB61-4524-9511-C0C048A10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413" y="3616326"/>
              <a:ext cx="11113" cy="166688"/>
            </a:xfrm>
            <a:custGeom>
              <a:avLst/>
              <a:gdLst>
                <a:gd name="T0" fmla="*/ 2 w 2"/>
                <a:gd name="T1" fmla="*/ 29 h 30"/>
                <a:gd name="T2" fmla="*/ 1 w 2"/>
                <a:gd name="T3" fmla="*/ 30 h 30"/>
                <a:gd name="T4" fmla="*/ 0 w 2"/>
                <a:gd name="T5" fmla="*/ 29 h 30"/>
                <a:gd name="T6" fmla="*/ 0 w 2"/>
                <a:gd name="T7" fmla="*/ 1 h 30"/>
                <a:gd name="T8" fmla="*/ 1 w 2"/>
                <a:gd name="T9" fmla="*/ 0 h 30"/>
                <a:gd name="T10" fmla="*/ 2 w 2"/>
                <a:gd name="T11" fmla="*/ 1 h 30"/>
                <a:gd name="T12" fmla="*/ 2 w 2"/>
                <a:gd name="T1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0">
                  <a:moveTo>
                    <a:pt x="2" y="29"/>
                  </a:moveTo>
                  <a:cubicBezTo>
                    <a:pt x="2" y="29"/>
                    <a:pt x="1" y="30"/>
                    <a:pt x="1" y="30"/>
                  </a:cubicBezTo>
                  <a:cubicBezTo>
                    <a:pt x="0" y="30"/>
                    <a:pt x="0" y="29"/>
                    <a:pt x="0" y="2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lnTo>
                    <a:pt x="2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8" name="Group 527">
            <a:extLst>
              <a:ext uri="{FF2B5EF4-FFF2-40B4-BE49-F238E27FC236}">
                <a16:creationId xmlns:a16="http://schemas.microsoft.com/office/drawing/2014/main" xmlns="" id="{633B17A2-E3F8-44A6-9B11-AE133E9E16A6}"/>
              </a:ext>
            </a:extLst>
          </p:cNvPr>
          <p:cNvGrpSpPr/>
          <p:nvPr/>
        </p:nvGrpSpPr>
        <p:grpSpPr>
          <a:xfrm>
            <a:off x="5526088" y="3654426"/>
            <a:ext cx="338138" cy="338138"/>
            <a:chOff x="5526088" y="3578226"/>
            <a:chExt cx="338138" cy="338138"/>
          </a:xfrm>
          <a:solidFill>
            <a:schemeClr val="tx1"/>
          </a:solidFill>
        </p:grpSpPr>
        <p:sp>
          <p:nvSpPr>
            <p:cNvPr id="529" name="Freeform 512">
              <a:extLst>
                <a:ext uri="{FF2B5EF4-FFF2-40B4-BE49-F238E27FC236}">
                  <a16:creationId xmlns:a16="http://schemas.microsoft.com/office/drawing/2014/main" xmlns="" id="{BF39B8D2-A830-471D-86B4-D7414456E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088" y="3838576"/>
              <a:ext cx="338138" cy="77788"/>
            </a:xfrm>
            <a:custGeom>
              <a:avLst/>
              <a:gdLst>
                <a:gd name="T0" fmla="*/ 0 w 61"/>
                <a:gd name="T1" fmla="*/ 1 h 14"/>
                <a:gd name="T2" fmla="*/ 1 w 61"/>
                <a:gd name="T3" fmla="*/ 0 h 14"/>
                <a:gd name="T4" fmla="*/ 2 w 61"/>
                <a:gd name="T5" fmla="*/ 1 h 14"/>
                <a:gd name="T6" fmla="*/ 2 w 61"/>
                <a:gd name="T7" fmla="*/ 8 h 14"/>
                <a:gd name="T8" fmla="*/ 3 w 61"/>
                <a:gd name="T9" fmla="*/ 11 h 14"/>
                <a:gd name="T10" fmla="*/ 3 w 61"/>
                <a:gd name="T11" fmla="*/ 11 h 14"/>
                <a:gd name="T12" fmla="*/ 6 w 61"/>
                <a:gd name="T13" fmla="*/ 12 h 14"/>
                <a:gd name="T14" fmla="*/ 55 w 61"/>
                <a:gd name="T15" fmla="*/ 12 h 14"/>
                <a:gd name="T16" fmla="*/ 58 w 61"/>
                <a:gd name="T17" fmla="*/ 11 h 14"/>
                <a:gd name="T18" fmla="*/ 59 w 61"/>
                <a:gd name="T19" fmla="*/ 8 h 14"/>
                <a:gd name="T20" fmla="*/ 59 w 61"/>
                <a:gd name="T21" fmla="*/ 1 h 14"/>
                <a:gd name="T22" fmla="*/ 60 w 61"/>
                <a:gd name="T23" fmla="*/ 0 h 14"/>
                <a:gd name="T24" fmla="*/ 61 w 61"/>
                <a:gd name="T25" fmla="*/ 1 h 14"/>
                <a:gd name="T26" fmla="*/ 61 w 61"/>
                <a:gd name="T27" fmla="*/ 8 h 14"/>
                <a:gd name="T28" fmla="*/ 59 w 61"/>
                <a:gd name="T29" fmla="*/ 13 h 14"/>
                <a:gd name="T30" fmla="*/ 55 w 61"/>
                <a:gd name="T31" fmla="*/ 14 h 14"/>
                <a:gd name="T32" fmla="*/ 6 w 61"/>
                <a:gd name="T33" fmla="*/ 14 h 14"/>
                <a:gd name="T34" fmla="*/ 1 w 61"/>
                <a:gd name="T35" fmla="*/ 13 h 14"/>
                <a:gd name="T36" fmla="*/ 1 w 61"/>
                <a:gd name="T37" fmla="*/ 13 h 14"/>
                <a:gd name="T38" fmla="*/ 1 w 61"/>
                <a:gd name="T39" fmla="*/ 13 h 14"/>
                <a:gd name="T40" fmla="*/ 0 w 61"/>
                <a:gd name="T41" fmla="*/ 8 h 14"/>
                <a:gd name="T42" fmla="*/ 0 w 61"/>
                <a:gd name="T4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14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5" y="12"/>
                    <a:pt x="6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6" y="12"/>
                    <a:pt x="57" y="12"/>
                    <a:pt x="58" y="11"/>
                  </a:cubicBezTo>
                  <a:cubicBezTo>
                    <a:pt x="59" y="10"/>
                    <a:pt x="59" y="9"/>
                    <a:pt x="59" y="8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0"/>
                    <a:pt x="59" y="0"/>
                    <a:pt x="60" y="0"/>
                  </a:cubicBezTo>
                  <a:cubicBezTo>
                    <a:pt x="60" y="0"/>
                    <a:pt x="61" y="0"/>
                    <a:pt x="61" y="1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10"/>
                    <a:pt x="60" y="11"/>
                    <a:pt x="59" y="13"/>
                  </a:cubicBezTo>
                  <a:cubicBezTo>
                    <a:pt x="58" y="14"/>
                    <a:pt x="57" y="14"/>
                    <a:pt x="5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4" y="14"/>
                    <a:pt x="3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1"/>
                    <a:pt x="0" y="10"/>
                    <a:pt x="0" y="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513">
              <a:extLst>
                <a:ext uri="{FF2B5EF4-FFF2-40B4-BE49-F238E27FC236}">
                  <a16:creationId xmlns:a16="http://schemas.microsoft.com/office/drawing/2014/main" xmlns="" id="{5E37080E-A304-49C3-B0DB-DF91A124DA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6088" y="3627438"/>
              <a:ext cx="338138" cy="206375"/>
            </a:xfrm>
            <a:custGeom>
              <a:avLst/>
              <a:gdLst>
                <a:gd name="T0" fmla="*/ 40 w 61"/>
                <a:gd name="T1" fmla="*/ 37 h 37"/>
                <a:gd name="T2" fmla="*/ 39 w 61"/>
                <a:gd name="T3" fmla="*/ 36 h 37"/>
                <a:gd name="T4" fmla="*/ 40 w 61"/>
                <a:gd name="T5" fmla="*/ 35 h 37"/>
                <a:gd name="T6" fmla="*/ 55 w 61"/>
                <a:gd name="T7" fmla="*/ 35 h 37"/>
                <a:gd name="T8" fmla="*/ 55 w 61"/>
                <a:gd name="T9" fmla="*/ 35 h 37"/>
                <a:gd name="T10" fmla="*/ 58 w 61"/>
                <a:gd name="T11" fmla="*/ 34 h 37"/>
                <a:gd name="T12" fmla="*/ 59 w 61"/>
                <a:gd name="T13" fmla="*/ 31 h 37"/>
                <a:gd name="T14" fmla="*/ 59 w 61"/>
                <a:gd name="T15" fmla="*/ 6 h 37"/>
                <a:gd name="T16" fmla="*/ 58 w 61"/>
                <a:gd name="T17" fmla="*/ 3 h 37"/>
                <a:gd name="T18" fmla="*/ 55 w 61"/>
                <a:gd name="T19" fmla="*/ 2 h 37"/>
                <a:gd name="T20" fmla="*/ 53 w 61"/>
                <a:gd name="T21" fmla="*/ 2 h 37"/>
                <a:gd name="T22" fmla="*/ 52 w 61"/>
                <a:gd name="T23" fmla="*/ 1 h 37"/>
                <a:gd name="T24" fmla="*/ 53 w 61"/>
                <a:gd name="T25" fmla="*/ 0 h 37"/>
                <a:gd name="T26" fmla="*/ 55 w 61"/>
                <a:gd name="T27" fmla="*/ 0 h 37"/>
                <a:gd name="T28" fmla="*/ 59 w 61"/>
                <a:gd name="T29" fmla="*/ 1 h 37"/>
                <a:gd name="T30" fmla="*/ 61 w 61"/>
                <a:gd name="T31" fmla="*/ 6 h 37"/>
                <a:gd name="T32" fmla="*/ 61 w 61"/>
                <a:gd name="T33" fmla="*/ 31 h 37"/>
                <a:gd name="T34" fmla="*/ 59 w 61"/>
                <a:gd name="T35" fmla="*/ 35 h 37"/>
                <a:gd name="T36" fmla="*/ 55 w 61"/>
                <a:gd name="T37" fmla="*/ 37 h 37"/>
                <a:gd name="T38" fmla="*/ 55 w 61"/>
                <a:gd name="T39" fmla="*/ 37 h 37"/>
                <a:gd name="T40" fmla="*/ 40 w 61"/>
                <a:gd name="T41" fmla="*/ 37 h 37"/>
                <a:gd name="T42" fmla="*/ 49 w 61"/>
                <a:gd name="T43" fmla="*/ 0 h 37"/>
                <a:gd name="T44" fmla="*/ 16 w 61"/>
                <a:gd name="T45" fmla="*/ 0 h 37"/>
                <a:gd name="T46" fmla="*/ 15 w 61"/>
                <a:gd name="T47" fmla="*/ 1 h 37"/>
                <a:gd name="T48" fmla="*/ 16 w 61"/>
                <a:gd name="T49" fmla="*/ 2 h 37"/>
                <a:gd name="T50" fmla="*/ 49 w 61"/>
                <a:gd name="T51" fmla="*/ 2 h 37"/>
                <a:gd name="T52" fmla="*/ 50 w 61"/>
                <a:gd name="T53" fmla="*/ 1 h 37"/>
                <a:gd name="T54" fmla="*/ 49 w 61"/>
                <a:gd name="T55" fmla="*/ 0 h 37"/>
                <a:gd name="T56" fmla="*/ 12 w 61"/>
                <a:gd name="T57" fmla="*/ 0 h 37"/>
                <a:gd name="T58" fmla="*/ 13 w 61"/>
                <a:gd name="T59" fmla="*/ 1 h 37"/>
                <a:gd name="T60" fmla="*/ 12 w 61"/>
                <a:gd name="T61" fmla="*/ 2 h 37"/>
                <a:gd name="T62" fmla="*/ 6 w 61"/>
                <a:gd name="T63" fmla="*/ 2 h 37"/>
                <a:gd name="T64" fmla="*/ 3 w 61"/>
                <a:gd name="T65" fmla="*/ 3 h 37"/>
                <a:gd name="T66" fmla="*/ 2 w 61"/>
                <a:gd name="T67" fmla="*/ 6 h 37"/>
                <a:gd name="T68" fmla="*/ 2 w 61"/>
                <a:gd name="T69" fmla="*/ 31 h 37"/>
                <a:gd name="T70" fmla="*/ 3 w 61"/>
                <a:gd name="T71" fmla="*/ 34 h 37"/>
                <a:gd name="T72" fmla="*/ 6 w 61"/>
                <a:gd name="T73" fmla="*/ 35 h 37"/>
                <a:gd name="T74" fmla="*/ 6 w 61"/>
                <a:gd name="T75" fmla="*/ 35 h 37"/>
                <a:gd name="T76" fmla="*/ 21 w 61"/>
                <a:gd name="T77" fmla="*/ 35 h 37"/>
                <a:gd name="T78" fmla="*/ 22 w 61"/>
                <a:gd name="T79" fmla="*/ 36 h 37"/>
                <a:gd name="T80" fmla="*/ 21 w 61"/>
                <a:gd name="T81" fmla="*/ 37 h 37"/>
                <a:gd name="T82" fmla="*/ 6 w 61"/>
                <a:gd name="T83" fmla="*/ 37 h 37"/>
                <a:gd name="T84" fmla="*/ 6 w 61"/>
                <a:gd name="T85" fmla="*/ 37 h 37"/>
                <a:gd name="T86" fmla="*/ 1 w 61"/>
                <a:gd name="T87" fmla="*/ 35 h 37"/>
                <a:gd name="T88" fmla="*/ 0 w 61"/>
                <a:gd name="T89" fmla="*/ 31 h 37"/>
                <a:gd name="T90" fmla="*/ 0 w 61"/>
                <a:gd name="T91" fmla="*/ 6 h 37"/>
                <a:gd name="T92" fmla="*/ 1 w 61"/>
                <a:gd name="T93" fmla="*/ 1 h 37"/>
                <a:gd name="T94" fmla="*/ 6 w 61"/>
                <a:gd name="T95" fmla="*/ 0 h 37"/>
                <a:gd name="T96" fmla="*/ 12 w 61"/>
                <a:gd name="T9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" h="37">
                  <a:moveTo>
                    <a:pt x="40" y="37"/>
                  </a:moveTo>
                  <a:cubicBezTo>
                    <a:pt x="39" y="37"/>
                    <a:pt x="39" y="36"/>
                    <a:pt x="39" y="36"/>
                  </a:cubicBezTo>
                  <a:cubicBezTo>
                    <a:pt x="39" y="35"/>
                    <a:pt x="39" y="35"/>
                    <a:pt x="40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7" y="34"/>
                    <a:pt x="58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4"/>
                    <a:pt x="58" y="3"/>
                  </a:cubicBezTo>
                  <a:cubicBezTo>
                    <a:pt x="57" y="2"/>
                    <a:pt x="56" y="2"/>
                    <a:pt x="55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2" y="1"/>
                    <a:pt x="52" y="1"/>
                  </a:cubicBezTo>
                  <a:cubicBezTo>
                    <a:pt x="52" y="0"/>
                    <a:pt x="53" y="0"/>
                    <a:pt x="53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60" y="3"/>
                    <a:pt x="61" y="4"/>
                    <a:pt x="61" y="6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3"/>
                    <a:pt x="60" y="34"/>
                    <a:pt x="59" y="35"/>
                  </a:cubicBezTo>
                  <a:cubicBezTo>
                    <a:pt x="58" y="36"/>
                    <a:pt x="57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1"/>
                    <a:pt x="16" y="2"/>
                    <a:pt x="16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50" y="1"/>
                    <a:pt x="50" y="1"/>
                  </a:cubicBezTo>
                  <a:cubicBezTo>
                    <a:pt x="50" y="0"/>
                    <a:pt x="49" y="0"/>
                    <a:pt x="49" y="0"/>
                  </a:cubicBezTo>
                  <a:close/>
                  <a:moveTo>
                    <a:pt x="12" y="0"/>
                  </a:moveTo>
                  <a:cubicBezTo>
                    <a:pt x="12" y="0"/>
                    <a:pt x="13" y="0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2" y="33"/>
                    <a:pt x="3" y="34"/>
                  </a:cubicBezTo>
                  <a:cubicBezTo>
                    <a:pt x="4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7"/>
                    <a:pt x="21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4" y="37"/>
                    <a:pt x="3" y="36"/>
                    <a:pt x="1" y="35"/>
                  </a:cubicBezTo>
                  <a:cubicBezTo>
                    <a:pt x="0" y="34"/>
                    <a:pt x="0" y="33"/>
                    <a:pt x="0" y="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3" y="0"/>
                    <a:pt x="4" y="0"/>
                    <a:pt x="6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514">
              <a:extLst>
                <a:ext uri="{FF2B5EF4-FFF2-40B4-BE49-F238E27FC236}">
                  <a16:creationId xmlns:a16="http://schemas.microsoft.com/office/drawing/2014/main" xmlns="" id="{098F8E1B-C479-411F-874F-7207B1543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9438" y="3794126"/>
              <a:ext cx="66675" cy="39688"/>
            </a:xfrm>
            <a:custGeom>
              <a:avLst/>
              <a:gdLst>
                <a:gd name="T0" fmla="*/ 1 w 12"/>
                <a:gd name="T1" fmla="*/ 0 h 7"/>
                <a:gd name="T2" fmla="*/ 1 w 12"/>
                <a:gd name="T3" fmla="*/ 0 h 7"/>
                <a:gd name="T4" fmla="*/ 11 w 12"/>
                <a:gd name="T5" fmla="*/ 0 h 7"/>
                <a:gd name="T6" fmla="*/ 12 w 12"/>
                <a:gd name="T7" fmla="*/ 1 h 7"/>
                <a:gd name="T8" fmla="*/ 12 w 12"/>
                <a:gd name="T9" fmla="*/ 1 h 7"/>
                <a:gd name="T10" fmla="*/ 12 w 12"/>
                <a:gd name="T11" fmla="*/ 6 h 7"/>
                <a:gd name="T12" fmla="*/ 11 w 12"/>
                <a:gd name="T13" fmla="*/ 7 h 7"/>
                <a:gd name="T14" fmla="*/ 11 w 12"/>
                <a:gd name="T15" fmla="*/ 7 h 7"/>
                <a:gd name="T16" fmla="*/ 1 w 12"/>
                <a:gd name="T17" fmla="*/ 7 h 7"/>
                <a:gd name="T18" fmla="*/ 0 w 12"/>
                <a:gd name="T19" fmla="*/ 6 h 7"/>
                <a:gd name="T20" fmla="*/ 0 w 12"/>
                <a:gd name="T21" fmla="*/ 6 h 7"/>
                <a:gd name="T22" fmla="*/ 0 w 12"/>
                <a:gd name="T23" fmla="*/ 1 h 7"/>
                <a:gd name="T24" fmla="*/ 1 w 12"/>
                <a:gd name="T25" fmla="*/ 0 h 7"/>
                <a:gd name="T26" fmla="*/ 10 w 12"/>
                <a:gd name="T27" fmla="*/ 2 h 7"/>
                <a:gd name="T28" fmla="*/ 2 w 12"/>
                <a:gd name="T29" fmla="*/ 2 h 7"/>
                <a:gd name="T30" fmla="*/ 2 w 12"/>
                <a:gd name="T31" fmla="*/ 5 h 7"/>
                <a:gd name="T32" fmla="*/ 10 w 12"/>
                <a:gd name="T33" fmla="*/ 5 h 7"/>
                <a:gd name="T34" fmla="*/ 10 w 12"/>
                <a:gd name="T3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  <a:moveTo>
                    <a:pt x="10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0" y="5"/>
                    <a:pt x="10" y="5"/>
                    <a:pt x="10" y="5"/>
                  </a:cubicBez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516">
              <a:extLst>
                <a:ext uri="{FF2B5EF4-FFF2-40B4-BE49-F238E27FC236}">
                  <a16:creationId xmlns:a16="http://schemas.microsoft.com/office/drawing/2014/main" xmlns="" id="{76257690-28FA-4C64-B935-624C53151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438" y="3844926"/>
              <a:ext cx="66675" cy="11113"/>
            </a:xfrm>
            <a:custGeom>
              <a:avLst/>
              <a:gdLst>
                <a:gd name="T0" fmla="*/ 1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11 w 12"/>
                <a:gd name="T7" fmla="*/ 0 h 2"/>
                <a:gd name="T8" fmla="*/ 12 w 12"/>
                <a:gd name="T9" fmla="*/ 1 h 2"/>
                <a:gd name="T10" fmla="*/ 11 w 12"/>
                <a:gd name="T11" fmla="*/ 2 h 2"/>
                <a:gd name="T12" fmla="*/ 1 w 1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2"/>
                    <a:pt x="1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517">
              <a:extLst>
                <a:ext uri="{FF2B5EF4-FFF2-40B4-BE49-F238E27FC236}">
                  <a16:creationId xmlns:a16="http://schemas.microsoft.com/office/drawing/2014/main" xmlns="" id="{B8C4A4D7-1D09-49E4-9B5E-A8A105ABE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3578226"/>
              <a:ext cx="106363" cy="38100"/>
            </a:xfrm>
            <a:custGeom>
              <a:avLst/>
              <a:gdLst>
                <a:gd name="T0" fmla="*/ 2 w 19"/>
                <a:gd name="T1" fmla="*/ 6 h 7"/>
                <a:gd name="T2" fmla="*/ 1 w 19"/>
                <a:gd name="T3" fmla="*/ 7 h 7"/>
                <a:gd name="T4" fmla="*/ 0 w 19"/>
                <a:gd name="T5" fmla="*/ 6 h 7"/>
                <a:gd name="T6" fmla="*/ 1 w 19"/>
                <a:gd name="T7" fmla="*/ 2 h 7"/>
                <a:gd name="T8" fmla="*/ 6 w 19"/>
                <a:gd name="T9" fmla="*/ 0 h 7"/>
                <a:gd name="T10" fmla="*/ 13 w 19"/>
                <a:gd name="T11" fmla="*/ 0 h 7"/>
                <a:gd name="T12" fmla="*/ 17 w 19"/>
                <a:gd name="T13" fmla="*/ 2 h 7"/>
                <a:gd name="T14" fmla="*/ 19 w 19"/>
                <a:gd name="T15" fmla="*/ 6 h 7"/>
                <a:gd name="T16" fmla="*/ 18 w 19"/>
                <a:gd name="T17" fmla="*/ 7 h 7"/>
                <a:gd name="T18" fmla="*/ 17 w 19"/>
                <a:gd name="T19" fmla="*/ 6 h 7"/>
                <a:gd name="T20" fmla="*/ 16 w 19"/>
                <a:gd name="T21" fmla="*/ 3 h 7"/>
                <a:gd name="T22" fmla="*/ 13 w 19"/>
                <a:gd name="T23" fmla="*/ 2 h 7"/>
                <a:gd name="T24" fmla="*/ 6 w 19"/>
                <a:gd name="T25" fmla="*/ 2 h 7"/>
                <a:gd name="T26" fmla="*/ 3 w 19"/>
                <a:gd name="T27" fmla="*/ 3 h 7"/>
                <a:gd name="T28" fmla="*/ 2 w 19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7">
                  <a:moveTo>
                    <a:pt x="2" y="6"/>
                  </a:moveTo>
                  <a:cubicBezTo>
                    <a:pt x="2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7" y="2"/>
                  </a:cubicBezTo>
                  <a:cubicBezTo>
                    <a:pt x="18" y="3"/>
                    <a:pt x="19" y="4"/>
                    <a:pt x="19" y="6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5"/>
                    <a:pt x="17" y="4"/>
                    <a:pt x="16" y="3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518">
              <a:extLst>
                <a:ext uri="{FF2B5EF4-FFF2-40B4-BE49-F238E27FC236}">
                  <a16:creationId xmlns:a16="http://schemas.microsoft.com/office/drawing/2014/main" xmlns="" id="{766950F0-8C25-433D-BB2C-701A63999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2788" y="3616326"/>
              <a:ext cx="11113" cy="166688"/>
            </a:xfrm>
            <a:custGeom>
              <a:avLst/>
              <a:gdLst>
                <a:gd name="T0" fmla="*/ 2 w 2"/>
                <a:gd name="T1" fmla="*/ 29 h 30"/>
                <a:gd name="T2" fmla="*/ 1 w 2"/>
                <a:gd name="T3" fmla="*/ 30 h 30"/>
                <a:gd name="T4" fmla="*/ 0 w 2"/>
                <a:gd name="T5" fmla="*/ 29 h 30"/>
                <a:gd name="T6" fmla="*/ 0 w 2"/>
                <a:gd name="T7" fmla="*/ 1 h 30"/>
                <a:gd name="T8" fmla="*/ 1 w 2"/>
                <a:gd name="T9" fmla="*/ 0 h 30"/>
                <a:gd name="T10" fmla="*/ 2 w 2"/>
                <a:gd name="T11" fmla="*/ 1 h 30"/>
                <a:gd name="T12" fmla="*/ 2 w 2"/>
                <a:gd name="T1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0">
                  <a:moveTo>
                    <a:pt x="2" y="29"/>
                  </a:moveTo>
                  <a:cubicBezTo>
                    <a:pt x="2" y="29"/>
                    <a:pt x="1" y="30"/>
                    <a:pt x="1" y="30"/>
                  </a:cubicBezTo>
                  <a:cubicBezTo>
                    <a:pt x="0" y="30"/>
                    <a:pt x="0" y="29"/>
                    <a:pt x="0" y="2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lnTo>
                    <a:pt x="2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35" name="Freeform 524">
            <a:extLst>
              <a:ext uri="{FF2B5EF4-FFF2-40B4-BE49-F238E27FC236}">
                <a16:creationId xmlns:a16="http://schemas.microsoft.com/office/drawing/2014/main" xmlns="" id="{A191D7F5-A7B8-46BC-86C1-7B2008A229F1}"/>
              </a:ext>
            </a:extLst>
          </p:cNvPr>
          <p:cNvSpPr>
            <a:spLocks noEditPoints="1"/>
          </p:cNvSpPr>
          <p:nvPr/>
        </p:nvSpPr>
        <p:spPr bwMode="auto">
          <a:xfrm>
            <a:off x="3486151" y="2252663"/>
            <a:ext cx="338138" cy="339725"/>
          </a:xfrm>
          <a:custGeom>
            <a:avLst/>
            <a:gdLst>
              <a:gd name="T0" fmla="*/ 55 w 61"/>
              <a:gd name="T1" fmla="*/ 2 h 61"/>
              <a:gd name="T2" fmla="*/ 6 w 61"/>
              <a:gd name="T3" fmla="*/ 2 h 61"/>
              <a:gd name="T4" fmla="*/ 3 w 61"/>
              <a:gd name="T5" fmla="*/ 3 h 61"/>
              <a:gd name="T6" fmla="*/ 3 w 61"/>
              <a:gd name="T7" fmla="*/ 3 h 61"/>
              <a:gd name="T8" fmla="*/ 2 w 61"/>
              <a:gd name="T9" fmla="*/ 6 h 61"/>
              <a:gd name="T10" fmla="*/ 2 w 61"/>
              <a:gd name="T11" fmla="*/ 55 h 61"/>
              <a:gd name="T12" fmla="*/ 3 w 61"/>
              <a:gd name="T13" fmla="*/ 58 h 61"/>
              <a:gd name="T14" fmla="*/ 3 w 61"/>
              <a:gd name="T15" fmla="*/ 58 h 61"/>
              <a:gd name="T16" fmla="*/ 6 w 61"/>
              <a:gd name="T17" fmla="*/ 59 h 61"/>
              <a:gd name="T18" fmla="*/ 55 w 61"/>
              <a:gd name="T19" fmla="*/ 59 h 61"/>
              <a:gd name="T20" fmla="*/ 58 w 61"/>
              <a:gd name="T21" fmla="*/ 58 h 61"/>
              <a:gd name="T22" fmla="*/ 58 w 61"/>
              <a:gd name="T23" fmla="*/ 58 h 61"/>
              <a:gd name="T24" fmla="*/ 59 w 61"/>
              <a:gd name="T25" fmla="*/ 55 h 61"/>
              <a:gd name="T26" fmla="*/ 59 w 61"/>
              <a:gd name="T27" fmla="*/ 6 h 61"/>
              <a:gd name="T28" fmla="*/ 58 w 61"/>
              <a:gd name="T29" fmla="*/ 3 h 61"/>
              <a:gd name="T30" fmla="*/ 58 w 61"/>
              <a:gd name="T31" fmla="*/ 3 h 61"/>
              <a:gd name="T32" fmla="*/ 55 w 61"/>
              <a:gd name="T33" fmla="*/ 2 h 61"/>
              <a:gd name="T34" fmla="*/ 6 w 61"/>
              <a:gd name="T35" fmla="*/ 0 h 61"/>
              <a:gd name="T36" fmla="*/ 55 w 61"/>
              <a:gd name="T37" fmla="*/ 0 h 61"/>
              <a:gd name="T38" fmla="*/ 59 w 61"/>
              <a:gd name="T39" fmla="*/ 2 h 61"/>
              <a:gd name="T40" fmla="*/ 59 w 61"/>
              <a:gd name="T41" fmla="*/ 2 h 61"/>
              <a:gd name="T42" fmla="*/ 61 w 61"/>
              <a:gd name="T43" fmla="*/ 6 h 61"/>
              <a:gd name="T44" fmla="*/ 61 w 61"/>
              <a:gd name="T45" fmla="*/ 55 h 61"/>
              <a:gd name="T46" fmla="*/ 59 w 61"/>
              <a:gd name="T47" fmla="*/ 59 h 61"/>
              <a:gd name="T48" fmla="*/ 59 w 61"/>
              <a:gd name="T49" fmla="*/ 59 h 61"/>
              <a:gd name="T50" fmla="*/ 55 w 61"/>
              <a:gd name="T51" fmla="*/ 61 h 61"/>
              <a:gd name="T52" fmla="*/ 6 w 61"/>
              <a:gd name="T53" fmla="*/ 61 h 61"/>
              <a:gd name="T54" fmla="*/ 2 w 61"/>
              <a:gd name="T55" fmla="*/ 59 h 61"/>
              <a:gd name="T56" fmla="*/ 2 w 61"/>
              <a:gd name="T57" fmla="*/ 59 h 61"/>
              <a:gd name="T58" fmla="*/ 0 w 61"/>
              <a:gd name="T59" fmla="*/ 55 h 61"/>
              <a:gd name="T60" fmla="*/ 0 w 61"/>
              <a:gd name="T61" fmla="*/ 6 h 61"/>
              <a:gd name="T62" fmla="*/ 2 w 61"/>
              <a:gd name="T63" fmla="*/ 2 h 61"/>
              <a:gd name="T64" fmla="*/ 2 w 61"/>
              <a:gd name="T65" fmla="*/ 2 h 61"/>
              <a:gd name="T66" fmla="*/ 2 w 61"/>
              <a:gd name="T67" fmla="*/ 2 h 61"/>
              <a:gd name="T68" fmla="*/ 2 w 61"/>
              <a:gd name="T69" fmla="*/ 2 h 61"/>
              <a:gd name="T70" fmla="*/ 6 w 61"/>
              <a:gd name="T7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1" h="61">
                <a:moveTo>
                  <a:pt x="55" y="2"/>
                </a:moveTo>
                <a:cubicBezTo>
                  <a:pt x="6" y="2"/>
                  <a:pt x="6" y="2"/>
                  <a:pt x="6" y="2"/>
                </a:cubicBezTo>
                <a:cubicBezTo>
                  <a:pt x="5" y="2"/>
                  <a:pt x="4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4"/>
                  <a:pt x="2" y="5"/>
                  <a:pt x="2" y="6"/>
                </a:cubicBezTo>
                <a:cubicBezTo>
                  <a:pt x="2" y="55"/>
                  <a:pt x="2" y="55"/>
                  <a:pt x="2" y="55"/>
                </a:cubicBezTo>
                <a:cubicBezTo>
                  <a:pt x="2" y="56"/>
                  <a:pt x="2" y="57"/>
                  <a:pt x="3" y="58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6" y="59"/>
                  <a:pt x="57" y="59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9" y="57"/>
                  <a:pt x="59" y="56"/>
                  <a:pt x="59" y="55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5"/>
                  <a:pt x="59" y="4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3"/>
                  <a:pt x="56" y="2"/>
                  <a:pt x="55" y="2"/>
                </a:cubicBezTo>
                <a:close/>
                <a:moveTo>
                  <a:pt x="6" y="0"/>
                </a:move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8" y="1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60" y="3"/>
                  <a:pt x="61" y="5"/>
                  <a:pt x="61" y="6"/>
                </a:cubicBezTo>
                <a:cubicBezTo>
                  <a:pt x="61" y="55"/>
                  <a:pt x="61" y="55"/>
                  <a:pt x="61" y="55"/>
                </a:cubicBezTo>
                <a:cubicBezTo>
                  <a:pt x="61" y="57"/>
                  <a:pt x="60" y="58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8" y="61"/>
                  <a:pt x="57" y="61"/>
                  <a:pt x="55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4" y="61"/>
                  <a:pt x="3" y="61"/>
                  <a:pt x="2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1" y="58"/>
                  <a:pt x="0" y="57"/>
                  <a:pt x="0" y="55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4" y="0"/>
                  <a:pt x="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36" name="Group 535">
            <a:extLst>
              <a:ext uri="{FF2B5EF4-FFF2-40B4-BE49-F238E27FC236}">
                <a16:creationId xmlns:a16="http://schemas.microsoft.com/office/drawing/2014/main" xmlns="" id="{AA1517E6-8ED6-498D-9CCE-CC3C7C9F6F7B}"/>
              </a:ext>
            </a:extLst>
          </p:cNvPr>
          <p:cNvGrpSpPr/>
          <p:nvPr/>
        </p:nvGrpSpPr>
        <p:grpSpPr>
          <a:xfrm>
            <a:off x="3513138" y="2281238"/>
            <a:ext cx="284163" cy="282575"/>
            <a:chOff x="3513138" y="2205038"/>
            <a:chExt cx="284163" cy="282575"/>
          </a:xfrm>
          <a:solidFill>
            <a:schemeClr val="tx1"/>
          </a:solidFill>
        </p:grpSpPr>
        <p:sp>
          <p:nvSpPr>
            <p:cNvPr id="537" name="Freeform 519">
              <a:extLst>
                <a:ext uri="{FF2B5EF4-FFF2-40B4-BE49-F238E27FC236}">
                  <a16:creationId xmlns:a16="http://schemas.microsoft.com/office/drawing/2014/main" xmlns="" id="{634D3494-06B5-40F0-9A51-05EFBEA17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2276476"/>
              <a:ext cx="66675" cy="11113"/>
            </a:xfrm>
            <a:custGeom>
              <a:avLst/>
              <a:gdLst>
                <a:gd name="T0" fmla="*/ 1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11 w 12"/>
                <a:gd name="T7" fmla="*/ 0 h 2"/>
                <a:gd name="T8" fmla="*/ 12 w 12"/>
                <a:gd name="T9" fmla="*/ 1 h 2"/>
                <a:gd name="T10" fmla="*/ 11 w 12"/>
                <a:gd name="T11" fmla="*/ 2 h 2"/>
                <a:gd name="T12" fmla="*/ 1 w 1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2"/>
                    <a:pt x="11" y="2"/>
                    <a:pt x="1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520">
              <a:extLst>
                <a:ext uri="{FF2B5EF4-FFF2-40B4-BE49-F238E27FC236}">
                  <a16:creationId xmlns:a16="http://schemas.microsoft.com/office/drawing/2014/main" xmlns="" id="{0D36CB9B-CE70-43D0-9ABF-721086395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2249488"/>
              <a:ext cx="11113" cy="66675"/>
            </a:xfrm>
            <a:custGeom>
              <a:avLst/>
              <a:gdLst>
                <a:gd name="T0" fmla="*/ 2 w 2"/>
                <a:gd name="T1" fmla="*/ 11 h 12"/>
                <a:gd name="T2" fmla="*/ 1 w 2"/>
                <a:gd name="T3" fmla="*/ 12 h 12"/>
                <a:gd name="T4" fmla="*/ 0 w 2"/>
                <a:gd name="T5" fmla="*/ 11 h 12"/>
                <a:gd name="T6" fmla="*/ 0 w 2"/>
                <a:gd name="T7" fmla="*/ 1 h 12"/>
                <a:gd name="T8" fmla="*/ 1 w 2"/>
                <a:gd name="T9" fmla="*/ 0 h 12"/>
                <a:gd name="T10" fmla="*/ 2 w 2"/>
                <a:gd name="T11" fmla="*/ 1 h 12"/>
                <a:gd name="T12" fmla="*/ 2 w 2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2">
                  <a:moveTo>
                    <a:pt x="2" y="11"/>
                  </a:moveTo>
                  <a:cubicBezTo>
                    <a:pt x="2" y="12"/>
                    <a:pt x="1" y="12"/>
                    <a:pt x="1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lnTo>
                    <a:pt x="2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521">
              <a:extLst>
                <a:ext uri="{FF2B5EF4-FFF2-40B4-BE49-F238E27FC236}">
                  <a16:creationId xmlns:a16="http://schemas.microsoft.com/office/drawing/2014/main" xmlns="" id="{52115184-2DA6-4CE3-ADDE-AE866220F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176" y="2276476"/>
              <a:ext cx="66675" cy="11113"/>
            </a:xfrm>
            <a:custGeom>
              <a:avLst/>
              <a:gdLst>
                <a:gd name="T0" fmla="*/ 1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11 w 12"/>
                <a:gd name="T7" fmla="*/ 0 h 2"/>
                <a:gd name="T8" fmla="*/ 12 w 12"/>
                <a:gd name="T9" fmla="*/ 1 h 2"/>
                <a:gd name="T10" fmla="*/ 11 w 12"/>
                <a:gd name="T11" fmla="*/ 2 h 2"/>
                <a:gd name="T12" fmla="*/ 1 w 1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522">
              <a:extLst>
                <a:ext uri="{FF2B5EF4-FFF2-40B4-BE49-F238E27FC236}">
                  <a16:creationId xmlns:a16="http://schemas.microsoft.com/office/drawing/2014/main" xmlns="" id="{9D2EAF51-3706-4376-831C-800C20658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2343151"/>
              <a:ext cx="227013" cy="11113"/>
            </a:xfrm>
            <a:custGeom>
              <a:avLst/>
              <a:gdLst>
                <a:gd name="T0" fmla="*/ 1 w 41"/>
                <a:gd name="T1" fmla="*/ 2 h 2"/>
                <a:gd name="T2" fmla="*/ 0 w 41"/>
                <a:gd name="T3" fmla="*/ 1 h 2"/>
                <a:gd name="T4" fmla="*/ 1 w 41"/>
                <a:gd name="T5" fmla="*/ 0 h 2"/>
                <a:gd name="T6" fmla="*/ 40 w 41"/>
                <a:gd name="T7" fmla="*/ 0 h 2"/>
                <a:gd name="T8" fmla="*/ 41 w 41"/>
                <a:gd name="T9" fmla="*/ 1 h 2"/>
                <a:gd name="T10" fmla="*/ 40 w 41"/>
                <a:gd name="T11" fmla="*/ 2 h 2"/>
                <a:gd name="T12" fmla="*/ 1 w 4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"/>
                    <a:pt x="41" y="2"/>
                    <a:pt x="4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523">
              <a:extLst>
                <a:ext uri="{FF2B5EF4-FFF2-40B4-BE49-F238E27FC236}">
                  <a16:creationId xmlns:a16="http://schemas.microsoft.com/office/drawing/2014/main" xmlns="" id="{CC56EC49-F0EE-47F1-9743-CE3330F22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488" y="2232026"/>
              <a:ext cx="11113" cy="228600"/>
            </a:xfrm>
            <a:custGeom>
              <a:avLst/>
              <a:gdLst>
                <a:gd name="T0" fmla="*/ 2 w 2"/>
                <a:gd name="T1" fmla="*/ 40 h 41"/>
                <a:gd name="T2" fmla="*/ 1 w 2"/>
                <a:gd name="T3" fmla="*/ 41 h 41"/>
                <a:gd name="T4" fmla="*/ 0 w 2"/>
                <a:gd name="T5" fmla="*/ 40 h 41"/>
                <a:gd name="T6" fmla="*/ 0 w 2"/>
                <a:gd name="T7" fmla="*/ 1 h 41"/>
                <a:gd name="T8" fmla="*/ 1 w 2"/>
                <a:gd name="T9" fmla="*/ 0 h 41"/>
                <a:gd name="T10" fmla="*/ 2 w 2"/>
                <a:gd name="T11" fmla="*/ 1 h 41"/>
                <a:gd name="T12" fmla="*/ 2 w 2"/>
                <a:gd name="T1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1">
                  <a:moveTo>
                    <a:pt x="2" y="40"/>
                  </a:moveTo>
                  <a:cubicBezTo>
                    <a:pt x="2" y="41"/>
                    <a:pt x="2" y="41"/>
                    <a:pt x="1" y="41"/>
                  </a:cubicBezTo>
                  <a:cubicBezTo>
                    <a:pt x="1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525">
              <a:extLst>
                <a:ext uri="{FF2B5EF4-FFF2-40B4-BE49-F238E27FC236}">
                  <a16:creationId xmlns:a16="http://schemas.microsoft.com/office/drawing/2014/main" xmlns="" id="{94A3B54D-4A5C-4833-9722-62D17E8CC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2205038"/>
              <a:ext cx="284163" cy="282575"/>
            </a:xfrm>
            <a:custGeom>
              <a:avLst/>
              <a:gdLst>
                <a:gd name="T0" fmla="*/ 51 w 51"/>
                <a:gd name="T1" fmla="*/ 45 h 51"/>
                <a:gd name="T2" fmla="*/ 50 w 51"/>
                <a:gd name="T3" fmla="*/ 46 h 51"/>
                <a:gd name="T4" fmla="*/ 49 w 51"/>
                <a:gd name="T5" fmla="*/ 45 h 51"/>
                <a:gd name="T6" fmla="*/ 49 w 51"/>
                <a:gd name="T7" fmla="*/ 2 h 51"/>
                <a:gd name="T8" fmla="*/ 2 w 51"/>
                <a:gd name="T9" fmla="*/ 2 h 51"/>
                <a:gd name="T10" fmla="*/ 2 w 51"/>
                <a:gd name="T11" fmla="*/ 49 h 51"/>
                <a:gd name="T12" fmla="*/ 50 w 51"/>
                <a:gd name="T13" fmla="*/ 49 h 51"/>
                <a:gd name="T14" fmla="*/ 51 w 51"/>
                <a:gd name="T15" fmla="*/ 50 h 51"/>
                <a:gd name="T16" fmla="*/ 50 w 51"/>
                <a:gd name="T17" fmla="*/ 51 h 51"/>
                <a:gd name="T18" fmla="*/ 1 w 51"/>
                <a:gd name="T19" fmla="*/ 51 h 51"/>
                <a:gd name="T20" fmla="*/ 1 w 51"/>
                <a:gd name="T21" fmla="*/ 51 h 51"/>
                <a:gd name="T22" fmla="*/ 0 w 51"/>
                <a:gd name="T23" fmla="*/ 50 h 51"/>
                <a:gd name="T24" fmla="*/ 0 w 51"/>
                <a:gd name="T25" fmla="*/ 1 h 51"/>
                <a:gd name="T26" fmla="*/ 0 w 51"/>
                <a:gd name="T27" fmla="*/ 1 h 51"/>
                <a:gd name="T28" fmla="*/ 1 w 51"/>
                <a:gd name="T29" fmla="*/ 0 h 51"/>
                <a:gd name="T30" fmla="*/ 50 w 51"/>
                <a:gd name="T31" fmla="*/ 0 h 51"/>
                <a:gd name="T32" fmla="*/ 50 w 51"/>
                <a:gd name="T33" fmla="*/ 0 h 51"/>
                <a:gd name="T34" fmla="*/ 51 w 51"/>
                <a:gd name="T35" fmla="*/ 1 h 51"/>
                <a:gd name="T36" fmla="*/ 51 w 51"/>
                <a:gd name="T37" fmla="*/ 4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" h="51">
                  <a:moveTo>
                    <a:pt x="51" y="45"/>
                  </a:moveTo>
                  <a:cubicBezTo>
                    <a:pt x="51" y="46"/>
                    <a:pt x="51" y="46"/>
                    <a:pt x="50" y="46"/>
                  </a:cubicBezTo>
                  <a:cubicBezTo>
                    <a:pt x="49" y="46"/>
                    <a:pt x="49" y="46"/>
                    <a:pt x="49" y="4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51"/>
                    <a:pt x="51" y="51"/>
                    <a:pt x="50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1"/>
                    <a:pt x="51" y="1"/>
                  </a:cubicBezTo>
                  <a:lnTo>
                    <a:pt x="51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526">
              <a:extLst>
                <a:ext uri="{FF2B5EF4-FFF2-40B4-BE49-F238E27FC236}">
                  <a16:creationId xmlns:a16="http://schemas.microsoft.com/office/drawing/2014/main" xmlns="" id="{0EACFF45-053B-461D-9C22-1AF951A28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2409826"/>
              <a:ext cx="61913" cy="6350"/>
            </a:xfrm>
            <a:custGeom>
              <a:avLst/>
              <a:gdLst>
                <a:gd name="T0" fmla="*/ 1 w 11"/>
                <a:gd name="T1" fmla="*/ 1 h 1"/>
                <a:gd name="T2" fmla="*/ 0 w 11"/>
                <a:gd name="T3" fmla="*/ 1 h 1"/>
                <a:gd name="T4" fmla="*/ 1 w 11"/>
                <a:gd name="T5" fmla="*/ 0 h 1"/>
                <a:gd name="T6" fmla="*/ 10 w 11"/>
                <a:gd name="T7" fmla="*/ 0 h 1"/>
                <a:gd name="T8" fmla="*/ 11 w 11"/>
                <a:gd name="T9" fmla="*/ 1 h 1"/>
                <a:gd name="T10" fmla="*/ 10 w 11"/>
                <a:gd name="T11" fmla="*/ 1 h 1"/>
                <a:gd name="T12" fmla="*/ 1 w 1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527">
              <a:extLst>
                <a:ext uri="{FF2B5EF4-FFF2-40B4-BE49-F238E27FC236}">
                  <a16:creationId xmlns:a16="http://schemas.microsoft.com/office/drawing/2014/main" xmlns="" id="{DF8E9B40-302F-4DDC-A914-99A2D9750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1" y="2382838"/>
              <a:ext cx="22225" cy="11113"/>
            </a:xfrm>
            <a:custGeom>
              <a:avLst/>
              <a:gdLst>
                <a:gd name="T0" fmla="*/ 1 w 4"/>
                <a:gd name="T1" fmla="*/ 2 h 2"/>
                <a:gd name="T2" fmla="*/ 0 w 4"/>
                <a:gd name="T3" fmla="*/ 1 h 2"/>
                <a:gd name="T4" fmla="*/ 1 w 4"/>
                <a:gd name="T5" fmla="*/ 0 h 2"/>
                <a:gd name="T6" fmla="*/ 3 w 4"/>
                <a:gd name="T7" fmla="*/ 0 h 2"/>
                <a:gd name="T8" fmla="*/ 4 w 4"/>
                <a:gd name="T9" fmla="*/ 1 h 2"/>
                <a:gd name="T10" fmla="*/ 3 w 4"/>
                <a:gd name="T11" fmla="*/ 2 h 2"/>
                <a:gd name="T12" fmla="*/ 1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3" y="2"/>
                    <a:pt x="3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528">
              <a:extLst>
                <a:ext uri="{FF2B5EF4-FFF2-40B4-BE49-F238E27FC236}">
                  <a16:creationId xmlns:a16="http://schemas.microsoft.com/office/drawing/2014/main" xmlns="" id="{4F0D2ACC-40E1-4C56-974A-DF7ED88B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2432051"/>
              <a:ext cx="22225" cy="11113"/>
            </a:xfrm>
            <a:custGeom>
              <a:avLst/>
              <a:gdLst>
                <a:gd name="T0" fmla="*/ 1 w 4"/>
                <a:gd name="T1" fmla="*/ 2 h 2"/>
                <a:gd name="T2" fmla="*/ 0 w 4"/>
                <a:gd name="T3" fmla="*/ 1 h 2"/>
                <a:gd name="T4" fmla="*/ 1 w 4"/>
                <a:gd name="T5" fmla="*/ 0 h 2"/>
                <a:gd name="T6" fmla="*/ 3 w 4"/>
                <a:gd name="T7" fmla="*/ 0 h 2"/>
                <a:gd name="T8" fmla="*/ 4 w 4"/>
                <a:gd name="T9" fmla="*/ 1 h 2"/>
                <a:gd name="T10" fmla="*/ 3 w 4"/>
                <a:gd name="T11" fmla="*/ 2 h 2"/>
                <a:gd name="T12" fmla="*/ 1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529">
              <a:extLst>
                <a:ext uri="{FF2B5EF4-FFF2-40B4-BE49-F238E27FC236}">
                  <a16:creationId xmlns:a16="http://schemas.microsoft.com/office/drawing/2014/main" xmlns="" id="{7633EC35-0491-4315-ABA3-6CFADD5C9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176" y="2393951"/>
              <a:ext cx="66675" cy="11113"/>
            </a:xfrm>
            <a:custGeom>
              <a:avLst/>
              <a:gdLst>
                <a:gd name="T0" fmla="*/ 1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11 w 12"/>
                <a:gd name="T7" fmla="*/ 0 h 2"/>
                <a:gd name="T8" fmla="*/ 12 w 12"/>
                <a:gd name="T9" fmla="*/ 1 h 2"/>
                <a:gd name="T10" fmla="*/ 11 w 12"/>
                <a:gd name="T11" fmla="*/ 2 h 2"/>
                <a:gd name="T12" fmla="*/ 1 w 1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2"/>
                    <a:pt x="1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530">
              <a:extLst>
                <a:ext uri="{FF2B5EF4-FFF2-40B4-BE49-F238E27FC236}">
                  <a16:creationId xmlns:a16="http://schemas.microsoft.com/office/drawing/2014/main" xmlns="" id="{0D8D3169-CF2B-4C0E-B2C4-B8ABB18FD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176" y="2420938"/>
              <a:ext cx="66675" cy="11113"/>
            </a:xfrm>
            <a:custGeom>
              <a:avLst/>
              <a:gdLst>
                <a:gd name="T0" fmla="*/ 1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11 w 12"/>
                <a:gd name="T7" fmla="*/ 0 h 2"/>
                <a:gd name="T8" fmla="*/ 12 w 12"/>
                <a:gd name="T9" fmla="*/ 1 h 2"/>
                <a:gd name="T10" fmla="*/ 11 w 12"/>
                <a:gd name="T11" fmla="*/ 2 h 2"/>
                <a:gd name="T12" fmla="*/ 1 w 1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8" name="Group 547">
            <a:extLst>
              <a:ext uri="{FF2B5EF4-FFF2-40B4-BE49-F238E27FC236}">
                <a16:creationId xmlns:a16="http://schemas.microsoft.com/office/drawing/2014/main" xmlns="" id="{E24D0491-4136-4EDE-BE99-A2D7FBC67CB4}"/>
              </a:ext>
            </a:extLst>
          </p:cNvPr>
          <p:cNvGrpSpPr/>
          <p:nvPr/>
        </p:nvGrpSpPr>
        <p:grpSpPr>
          <a:xfrm>
            <a:off x="3479801" y="1568451"/>
            <a:ext cx="344487" cy="339725"/>
            <a:chOff x="3479801" y="1492251"/>
            <a:chExt cx="344487" cy="339725"/>
          </a:xfrm>
          <a:solidFill>
            <a:schemeClr val="tx1"/>
          </a:solidFill>
        </p:grpSpPr>
        <p:sp>
          <p:nvSpPr>
            <p:cNvPr id="549" name="Freeform 531">
              <a:extLst>
                <a:ext uri="{FF2B5EF4-FFF2-40B4-BE49-F238E27FC236}">
                  <a16:creationId xmlns:a16="http://schemas.microsoft.com/office/drawing/2014/main" xmlns="" id="{DD160392-4BA2-429B-B17E-CCD99699E5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1771651"/>
              <a:ext cx="33338" cy="33338"/>
            </a:xfrm>
            <a:custGeom>
              <a:avLst/>
              <a:gdLst>
                <a:gd name="T0" fmla="*/ 3 w 6"/>
                <a:gd name="T1" fmla="*/ 2 h 6"/>
                <a:gd name="T2" fmla="*/ 3 w 6"/>
                <a:gd name="T3" fmla="*/ 2 h 6"/>
                <a:gd name="T4" fmla="*/ 2 w 6"/>
                <a:gd name="T5" fmla="*/ 3 h 6"/>
                <a:gd name="T6" fmla="*/ 3 w 6"/>
                <a:gd name="T7" fmla="*/ 4 h 6"/>
                <a:gd name="T8" fmla="*/ 3 w 6"/>
                <a:gd name="T9" fmla="*/ 4 h 6"/>
                <a:gd name="T10" fmla="*/ 3 w 6"/>
                <a:gd name="T11" fmla="*/ 4 h 6"/>
                <a:gd name="T12" fmla="*/ 4 w 6"/>
                <a:gd name="T13" fmla="*/ 4 h 6"/>
                <a:gd name="T14" fmla="*/ 4 w 6"/>
                <a:gd name="T15" fmla="*/ 4 h 6"/>
                <a:gd name="T16" fmla="*/ 4 w 6"/>
                <a:gd name="T17" fmla="*/ 3 h 6"/>
                <a:gd name="T18" fmla="*/ 4 w 6"/>
                <a:gd name="T19" fmla="*/ 2 h 6"/>
                <a:gd name="T20" fmla="*/ 4 w 6"/>
                <a:gd name="T21" fmla="*/ 2 h 6"/>
                <a:gd name="T22" fmla="*/ 3 w 6"/>
                <a:gd name="T23" fmla="*/ 2 h 6"/>
                <a:gd name="T24" fmla="*/ 1 w 6"/>
                <a:gd name="T25" fmla="*/ 1 h 6"/>
                <a:gd name="T26" fmla="*/ 3 w 6"/>
                <a:gd name="T27" fmla="*/ 0 h 6"/>
                <a:gd name="T28" fmla="*/ 5 w 6"/>
                <a:gd name="T29" fmla="*/ 1 h 6"/>
                <a:gd name="T30" fmla="*/ 5 w 6"/>
                <a:gd name="T31" fmla="*/ 1 h 6"/>
                <a:gd name="T32" fmla="*/ 5 w 6"/>
                <a:gd name="T33" fmla="*/ 1 h 6"/>
                <a:gd name="T34" fmla="*/ 6 w 6"/>
                <a:gd name="T35" fmla="*/ 3 h 6"/>
                <a:gd name="T36" fmla="*/ 5 w 6"/>
                <a:gd name="T37" fmla="*/ 5 h 6"/>
                <a:gd name="T38" fmla="*/ 5 w 6"/>
                <a:gd name="T39" fmla="*/ 5 h 6"/>
                <a:gd name="T40" fmla="*/ 3 w 6"/>
                <a:gd name="T41" fmla="*/ 6 h 6"/>
                <a:gd name="T42" fmla="*/ 1 w 6"/>
                <a:gd name="T43" fmla="*/ 5 h 6"/>
                <a:gd name="T44" fmla="*/ 1 w 6"/>
                <a:gd name="T45" fmla="*/ 5 h 6"/>
                <a:gd name="T46" fmla="*/ 0 w 6"/>
                <a:gd name="T47" fmla="*/ 3 h 6"/>
                <a:gd name="T48" fmla="*/ 1 w 6"/>
                <a:gd name="T4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" h="6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lose/>
                  <a:moveTo>
                    <a:pt x="1" y="1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532">
              <a:extLst>
                <a:ext uri="{FF2B5EF4-FFF2-40B4-BE49-F238E27FC236}">
                  <a16:creationId xmlns:a16="http://schemas.microsoft.com/office/drawing/2014/main" xmlns="" id="{1157AEF3-DD4F-40D3-837B-59F503D1C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1782763"/>
              <a:ext cx="39688" cy="11113"/>
            </a:xfrm>
            <a:custGeom>
              <a:avLst/>
              <a:gdLst>
                <a:gd name="T0" fmla="*/ 1 w 7"/>
                <a:gd name="T1" fmla="*/ 2 h 2"/>
                <a:gd name="T2" fmla="*/ 0 w 7"/>
                <a:gd name="T3" fmla="*/ 1 h 2"/>
                <a:gd name="T4" fmla="*/ 1 w 7"/>
                <a:gd name="T5" fmla="*/ 0 h 2"/>
                <a:gd name="T6" fmla="*/ 6 w 7"/>
                <a:gd name="T7" fmla="*/ 0 h 2"/>
                <a:gd name="T8" fmla="*/ 7 w 7"/>
                <a:gd name="T9" fmla="*/ 1 h 2"/>
                <a:gd name="T10" fmla="*/ 6 w 7"/>
                <a:gd name="T11" fmla="*/ 2 h 2"/>
                <a:gd name="T12" fmla="*/ 1 w 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2"/>
                    <a:pt x="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533">
              <a:extLst>
                <a:ext uri="{FF2B5EF4-FFF2-40B4-BE49-F238E27FC236}">
                  <a16:creationId xmlns:a16="http://schemas.microsoft.com/office/drawing/2014/main" xmlns="" id="{646EBFDB-2A3F-4FDA-AB44-D7796F790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9801" y="1492251"/>
              <a:ext cx="188913" cy="339725"/>
            </a:xfrm>
            <a:custGeom>
              <a:avLst/>
              <a:gdLst>
                <a:gd name="T0" fmla="*/ 34 w 34"/>
                <a:gd name="T1" fmla="*/ 8 h 61"/>
                <a:gd name="T2" fmla="*/ 33 w 34"/>
                <a:gd name="T3" fmla="*/ 9 h 61"/>
                <a:gd name="T4" fmla="*/ 32 w 34"/>
                <a:gd name="T5" fmla="*/ 8 h 61"/>
                <a:gd name="T6" fmla="*/ 32 w 34"/>
                <a:gd name="T7" fmla="*/ 6 h 61"/>
                <a:gd name="T8" fmla="*/ 31 w 34"/>
                <a:gd name="T9" fmla="*/ 3 h 61"/>
                <a:gd name="T10" fmla="*/ 31 w 34"/>
                <a:gd name="T11" fmla="*/ 3 h 61"/>
                <a:gd name="T12" fmla="*/ 28 w 34"/>
                <a:gd name="T13" fmla="*/ 2 h 61"/>
                <a:gd name="T14" fmla="*/ 6 w 34"/>
                <a:gd name="T15" fmla="*/ 2 h 61"/>
                <a:gd name="T16" fmla="*/ 3 w 34"/>
                <a:gd name="T17" fmla="*/ 3 h 61"/>
                <a:gd name="T18" fmla="*/ 2 w 34"/>
                <a:gd name="T19" fmla="*/ 6 h 61"/>
                <a:gd name="T20" fmla="*/ 2 w 34"/>
                <a:gd name="T21" fmla="*/ 55 h 61"/>
                <a:gd name="T22" fmla="*/ 3 w 34"/>
                <a:gd name="T23" fmla="*/ 58 h 61"/>
                <a:gd name="T24" fmla="*/ 3 w 34"/>
                <a:gd name="T25" fmla="*/ 58 h 61"/>
                <a:gd name="T26" fmla="*/ 6 w 34"/>
                <a:gd name="T27" fmla="*/ 59 h 61"/>
                <a:gd name="T28" fmla="*/ 28 w 34"/>
                <a:gd name="T29" fmla="*/ 59 h 61"/>
                <a:gd name="T30" fmla="*/ 31 w 34"/>
                <a:gd name="T31" fmla="*/ 58 h 61"/>
                <a:gd name="T32" fmla="*/ 32 w 34"/>
                <a:gd name="T33" fmla="*/ 55 h 61"/>
                <a:gd name="T34" fmla="*/ 32 w 34"/>
                <a:gd name="T35" fmla="*/ 41 h 61"/>
                <a:gd name="T36" fmla="*/ 33 w 34"/>
                <a:gd name="T37" fmla="*/ 40 h 61"/>
                <a:gd name="T38" fmla="*/ 34 w 34"/>
                <a:gd name="T39" fmla="*/ 41 h 61"/>
                <a:gd name="T40" fmla="*/ 34 w 34"/>
                <a:gd name="T41" fmla="*/ 55 h 61"/>
                <a:gd name="T42" fmla="*/ 32 w 34"/>
                <a:gd name="T43" fmla="*/ 60 h 61"/>
                <a:gd name="T44" fmla="*/ 28 w 34"/>
                <a:gd name="T45" fmla="*/ 61 h 61"/>
                <a:gd name="T46" fmla="*/ 6 w 34"/>
                <a:gd name="T47" fmla="*/ 61 h 61"/>
                <a:gd name="T48" fmla="*/ 2 w 34"/>
                <a:gd name="T49" fmla="*/ 60 h 61"/>
                <a:gd name="T50" fmla="*/ 2 w 34"/>
                <a:gd name="T51" fmla="*/ 60 h 61"/>
                <a:gd name="T52" fmla="*/ 0 w 34"/>
                <a:gd name="T53" fmla="*/ 55 h 61"/>
                <a:gd name="T54" fmla="*/ 0 w 34"/>
                <a:gd name="T55" fmla="*/ 6 h 61"/>
                <a:gd name="T56" fmla="*/ 2 w 34"/>
                <a:gd name="T57" fmla="*/ 2 h 61"/>
                <a:gd name="T58" fmla="*/ 6 w 34"/>
                <a:gd name="T59" fmla="*/ 0 h 61"/>
                <a:gd name="T60" fmla="*/ 28 w 34"/>
                <a:gd name="T61" fmla="*/ 0 h 61"/>
                <a:gd name="T62" fmla="*/ 32 w 34"/>
                <a:gd name="T63" fmla="*/ 2 h 61"/>
                <a:gd name="T64" fmla="*/ 32 w 34"/>
                <a:gd name="T65" fmla="*/ 2 h 61"/>
                <a:gd name="T66" fmla="*/ 34 w 34"/>
                <a:gd name="T67" fmla="*/ 6 h 61"/>
                <a:gd name="T68" fmla="*/ 34 w 34"/>
                <a:gd name="T6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61">
                  <a:moveTo>
                    <a:pt x="34" y="8"/>
                  </a:moveTo>
                  <a:cubicBezTo>
                    <a:pt x="34" y="9"/>
                    <a:pt x="34" y="9"/>
                    <a:pt x="33" y="9"/>
                  </a:cubicBezTo>
                  <a:cubicBezTo>
                    <a:pt x="33" y="9"/>
                    <a:pt x="32" y="9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5"/>
                    <a:pt x="32" y="4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30" y="59"/>
                    <a:pt x="31" y="58"/>
                  </a:cubicBezTo>
                  <a:cubicBezTo>
                    <a:pt x="32" y="58"/>
                    <a:pt x="32" y="57"/>
                    <a:pt x="32" y="55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4" y="40"/>
                    <a:pt x="34" y="40"/>
                    <a:pt x="34" y="41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7"/>
                    <a:pt x="34" y="59"/>
                    <a:pt x="32" y="60"/>
                  </a:cubicBezTo>
                  <a:cubicBezTo>
                    <a:pt x="31" y="61"/>
                    <a:pt x="30" y="61"/>
                    <a:pt x="28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4" y="61"/>
                    <a:pt x="3" y="61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59"/>
                    <a:pt x="0" y="57"/>
                    <a:pt x="0" y="5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1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4" y="3"/>
                    <a:pt x="34" y="4"/>
                    <a:pt x="34" y="6"/>
                  </a:cubicBezTo>
                  <a:lnTo>
                    <a:pt x="3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534">
              <a:extLst>
                <a:ext uri="{FF2B5EF4-FFF2-40B4-BE49-F238E27FC236}">
                  <a16:creationId xmlns:a16="http://schemas.microsoft.com/office/drawing/2014/main" xmlns="" id="{AF032FA6-4F31-4CFE-886A-A71989577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6" y="1520826"/>
              <a:ext cx="133350" cy="228600"/>
            </a:xfrm>
            <a:custGeom>
              <a:avLst/>
              <a:gdLst>
                <a:gd name="T0" fmla="*/ 24 w 24"/>
                <a:gd name="T1" fmla="*/ 3 h 41"/>
                <a:gd name="T2" fmla="*/ 23 w 24"/>
                <a:gd name="T3" fmla="*/ 4 h 41"/>
                <a:gd name="T4" fmla="*/ 22 w 24"/>
                <a:gd name="T5" fmla="*/ 3 h 41"/>
                <a:gd name="T6" fmla="*/ 22 w 24"/>
                <a:gd name="T7" fmla="*/ 2 h 41"/>
                <a:gd name="T8" fmla="*/ 2 w 24"/>
                <a:gd name="T9" fmla="*/ 2 h 41"/>
                <a:gd name="T10" fmla="*/ 2 w 24"/>
                <a:gd name="T11" fmla="*/ 40 h 41"/>
                <a:gd name="T12" fmla="*/ 22 w 24"/>
                <a:gd name="T13" fmla="*/ 40 h 41"/>
                <a:gd name="T14" fmla="*/ 22 w 24"/>
                <a:gd name="T15" fmla="*/ 36 h 41"/>
                <a:gd name="T16" fmla="*/ 23 w 24"/>
                <a:gd name="T17" fmla="*/ 35 h 41"/>
                <a:gd name="T18" fmla="*/ 24 w 24"/>
                <a:gd name="T19" fmla="*/ 36 h 41"/>
                <a:gd name="T20" fmla="*/ 24 w 24"/>
                <a:gd name="T21" fmla="*/ 40 h 41"/>
                <a:gd name="T22" fmla="*/ 24 w 24"/>
                <a:gd name="T23" fmla="*/ 40 h 41"/>
                <a:gd name="T24" fmla="*/ 23 w 24"/>
                <a:gd name="T25" fmla="*/ 41 h 41"/>
                <a:gd name="T26" fmla="*/ 1 w 24"/>
                <a:gd name="T27" fmla="*/ 41 h 41"/>
                <a:gd name="T28" fmla="*/ 1 w 24"/>
                <a:gd name="T29" fmla="*/ 41 h 41"/>
                <a:gd name="T30" fmla="*/ 0 w 24"/>
                <a:gd name="T31" fmla="*/ 40 h 41"/>
                <a:gd name="T32" fmla="*/ 0 w 24"/>
                <a:gd name="T33" fmla="*/ 1 h 41"/>
                <a:gd name="T34" fmla="*/ 0 w 24"/>
                <a:gd name="T35" fmla="*/ 1 h 41"/>
                <a:gd name="T36" fmla="*/ 1 w 24"/>
                <a:gd name="T37" fmla="*/ 0 h 41"/>
                <a:gd name="T38" fmla="*/ 23 w 24"/>
                <a:gd name="T39" fmla="*/ 0 h 41"/>
                <a:gd name="T40" fmla="*/ 23 w 24"/>
                <a:gd name="T41" fmla="*/ 0 h 41"/>
                <a:gd name="T42" fmla="*/ 24 w 24"/>
                <a:gd name="T43" fmla="*/ 1 h 41"/>
                <a:gd name="T44" fmla="*/ 24 w 24"/>
                <a:gd name="T45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41">
                  <a:moveTo>
                    <a:pt x="24" y="3"/>
                  </a:moveTo>
                  <a:cubicBezTo>
                    <a:pt x="24" y="4"/>
                    <a:pt x="24" y="4"/>
                    <a:pt x="23" y="4"/>
                  </a:cubicBezTo>
                  <a:cubicBezTo>
                    <a:pt x="23" y="4"/>
                    <a:pt x="22" y="4"/>
                    <a:pt x="22" y="3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5"/>
                    <a:pt x="23" y="35"/>
                    <a:pt x="23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0"/>
                    <a:pt x="24" y="1"/>
                  </a:cubicBez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535">
              <a:extLst>
                <a:ext uri="{FF2B5EF4-FFF2-40B4-BE49-F238E27FC236}">
                  <a16:creationId xmlns:a16="http://schemas.microsoft.com/office/drawing/2014/main" xmlns="" id="{E9A847D9-3367-406E-939E-74A3A0B46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6" y="1782763"/>
              <a:ext cx="38100" cy="11113"/>
            </a:xfrm>
            <a:custGeom>
              <a:avLst/>
              <a:gdLst>
                <a:gd name="T0" fmla="*/ 1 w 7"/>
                <a:gd name="T1" fmla="*/ 2 h 2"/>
                <a:gd name="T2" fmla="*/ 0 w 7"/>
                <a:gd name="T3" fmla="*/ 1 h 2"/>
                <a:gd name="T4" fmla="*/ 1 w 7"/>
                <a:gd name="T5" fmla="*/ 0 h 2"/>
                <a:gd name="T6" fmla="*/ 6 w 7"/>
                <a:gd name="T7" fmla="*/ 0 h 2"/>
                <a:gd name="T8" fmla="*/ 7 w 7"/>
                <a:gd name="T9" fmla="*/ 1 h 2"/>
                <a:gd name="T10" fmla="*/ 6 w 7"/>
                <a:gd name="T11" fmla="*/ 2 h 2"/>
                <a:gd name="T12" fmla="*/ 1 w 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536">
              <a:extLst>
                <a:ext uri="{FF2B5EF4-FFF2-40B4-BE49-F238E27FC236}">
                  <a16:creationId xmlns:a16="http://schemas.microsoft.com/office/drawing/2014/main" xmlns="" id="{A80540BD-3537-4D33-BC14-2A8FB11524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3938" y="1558926"/>
              <a:ext cx="260350" cy="168275"/>
            </a:xfrm>
            <a:custGeom>
              <a:avLst/>
              <a:gdLst>
                <a:gd name="T0" fmla="*/ 12 w 47"/>
                <a:gd name="T1" fmla="*/ 25 h 30"/>
                <a:gd name="T2" fmla="*/ 6 w 47"/>
                <a:gd name="T3" fmla="*/ 29 h 30"/>
                <a:gd name="T4" fmla="*/ 5 w 47"/>
                <a:gd name="T5" fmla="*/ 29 h 30"/>
                <a:gd name="T6" fmla="*/ 5 w 47"/>
                <a:gd name="T7" fmla="*/ 29 h 30"/>
                <a:gd name="T8" fmla="*/ 5 w 47"/>
                <a:gd name="T9" fmla="*/ 29 h 30"/>
                <a:gd name="T10" fmla="*/ 5 w 47"/>
                <a:gd name="T11" fmla="*/ 24 h 30"/>
                <a:gd name="T12" fmla="*/ 2 w 47"/>
                <a:gd name="T13" fmla="*/ 23 h 30"/>
                <a:gd name="T14" fmla="*/ 0 w 47"/>
                <a:gd name="T15" fmla="*/ 19 h 30"/>
                <a:gd name="T16" fmla="*/ 0 w 47"/>
                <a:gd name="T17" fmla="*/ 6 h 30"/>
                <a:gd name="T18" fmla="*/ 2 w 47"/>
                <a:gd name="T19" fmla="*/ 2 h 30"/>
                <a:gd name="T20" fmla="*/ 2 w 47"/>
                <a:gd name="T21" fmla="*/ 2 h 30"/>
                <a:gd name="T22" fmla="*/ 2 w 47"/>
                <a:gd name="T23" fmla="*/ 2 h 30"/>
                <a:gd name="T24" fmla="*/ 6 w 47"/>
                <a:gd name="T25" fmla="*/ 0 h 30"/>
                <a:gd name="T26" fmla="*/ 41 w 47"/>
                <a:gd name="T27" fmla="*/ 0 h 30"/>
                <a:gd name="T28" fmla="*/ 45 w 47"/>
                <a:gd name="T29" fmla="*/ 2 h 30"/>
                <a:gd name="T30" fmla="*/ 45 w 47"/>
                <a:gd name="T31" fmla="*/ 2 h 30"/>
                <a:gd name="T32" fmla="*/ 47 w 47"/>
                <a:gd name="T33" fmla="*/ 6 h 30"/>
                <a:gd name="T34" fmla="*/ 47 w 47"/>
                <a:gd name="T35" fmla="*/ 19 h 30"/>
                <a:gd name="T36" fmla="*/ 45 w 47"/>
                <a:gd name="T37" fmla="*/ 23 h 30"/>
                <a:gd name="T38" fmla="*/ 41 w 47"/>
                <a:gd name="T39" fmla="*/ 25 h 30"/>
                <a:gd name="T40" fmla="*/ 12 w 47"/>
                <a:gd name="T41" fmla="*/ 25 h 30"/>
                <a:gd name="T42" fmla="*/ 7 w 47"/>
                <a:gd name="T43" fmla="*/ 27 h 30"/>
                <a:gd name="T44" fmla="*/ 11 w 47"/>
                <a:gd name="T45" fmla="*/ 23 h 30"/>
                <a:gd name="T46" fmla="*/ 12 w 47"/>
                <a:gd name="T47" fmla="*/ 23 h 30"/>
                <a:gd name="T48" fmla="*/ 41 w 47"/>
                <a:gd name="T49" fmla="*/ 23 h 30"/>
                <a:gd name="T50" fmla="*/ 43 w 47"/>
                <a:gd name="T51" fmla="*/ 21 h 30"/>
                <a:gd name="T52" fmla="*/ 45 w 47"/>
                <a:gd name="T53" fmla="*/ 19 h 30"/>
                <a:gd name="T54" fmla="*/ 45 w 47"/>
                <a:gd name="T55" fmla="*/ 6 h 30"/>
                <a:gd name="T56" fmla="*/ 43 w 47"/>
                <a:gd name="T57" fmla="*/ 3 h 30"/>
                <a:gd name="T58" fmla="*/ 43 w 47"/>
                <a:gd name="T59" fmla="*/ 3 h 30"/>
                <a:gd name="T60" fmla="*/ 41 w 47"/>
                <a:gd name="T61" fmla="*/ 2 h 30"/>
                <a:gd name="T62" fmla="*/ 6 w 47"/>
                <a:gd name="T63" fmla="*/ 2 h 30"/>
                <a:gd name="T64" fmla="*/ 3 w 47"/>
                <a:gd name="T65" fmla="*/ 3 h 30"/>
                <a:gd name="T66" fmla="*/ 3 w 47"/>
                <a:gd name="T67" fmla="*/ 3 h 30"/>
                <a:gd name="T68" fmla="*/ 2 w 47"/>
                <a:gd name="T69" fmla="*/ 6 h 30"/>
                <a:gd name="T70" fmla="*/ 2 w 47"/>
                <a:gd name="T71" fmla="*/ 19 h 30"/>
                <a:gd name="T72" fmla="*/ 3 w 47"/>
                <a:gd name="T73" fmla="*/ 21 h 30"/>
                <a:gd name="T74" fmla="*/ 6 w 47"/>
                <a:gd name="T75" fmla="*/ 23 h 30"/>
                <a:gd name="T76" fmla="*/ 6 w 47"/>
                <a:gd name="T77" fmla="*/ 23 h 30"/>
                <a:gd name="T78" fmla="*/ 7 w 47"/>
                <a:gd name="T79" fmla="*/ 24 h 30"/>
                <a:gd name="T80" fmla="*/ 7 w 47"/>
                <a:gd name="T81" fmla="*/ 27 h 30"/>
                <a:gd name="T82" fmla="*/ 45 w 47"/>
                <a:gd name="T83" fmla="*/ 2 h 30"/>
                <a:gd name="T84" fmla="*/ 45 w 47"/>
                <a:gd name="T85" fmla="*/ 3 h 30"/>
                <a:gd name="T86" fmla="*/ 45 w 47"/>
                <a:gd name="T8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0">
                  <a:moveTo>
                    <a:pt x="12" y="25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5" y="30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4" y="24"/>
                    <a:pt x="3" y="24"/>
                    <a:pt x="2" y="23"/>
                  </a:cubicBezTo>
                  <a:cubicBezTo>
                    <a:pt x="1" y="22"/>
                    <a:pt x="0" y="20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4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6" y="3"/>
                    <a:pt x="47" y="5"/>
                    <a:pt x="47" y="6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6" y="22"/>
                    <a:pt x="45" y="23"/>
                  </a:cubicBezTo>
                  <a:cubicBezTo>
                    <a:pt x="44" y="24"/>
                    <a:pt x="42" y="25"/>
                    <a:pt x="41" y="25"/>
                  </a:cubicBezTo>
                  <a:cubicBezTo>
                    <a:pt x="12" y="25"/>
                    <a:pt x="12" y="25"/>
                    <a:pt x="12" y="25"/>
                  </a:cubicBezTo>
                  <a:close/>
                  <a:moveTo>
                    <a:pt x="7" y="27"/>
                  </a:move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44" y="21"/>
                    <a:pt x="45" y="20"/>
                    <a:pt x="45" y="19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4" y="4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2" y="2"/>
                    <a:pt x="41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1"/>
                    <a:pt x="3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7"/>
                    <a:pt x="7" y="27"/>
                    <a:pt x="7" y="27"/>
                  </a:cubicBezTo>
                  <a:close/>
                  <a:moveTo>
                    <a:pt x="45" y="2"/>
                  </a:move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5" y="2"/>
                    <a:pt x="4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537">
              <a:extLst>
                <a:ext uri="{FF2B5EF4-FFF2-40B4-BE49-F238E27FC236}">
                  <a16:creationId xmlns:a16="http://schemas.microsoft.com/office/drawing/2014/main" xmlns="" id="{E23CD0C5-F033-4B14-9DE7-09D522251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1636713"/>
              <a:ext cx="139700" cy="11113"/>
            </a:xfrm>
            <a:custGeom>
              <a:avLst/>
              <a:gdLst>
                <a:gd name="T0" fmla="*/ 1 w 25"/>
                <a:gd name="T1" fmla="*/ 2 h 2"/>
                <a:gd name="T2" fmla="*/ 0 w 25"/>
                <a:gd name="T3" fmla="*/ 1 h 2"/>
                <a:gd name="T4" fmla="*/ 1 w 25"/>
                <a:gd name="T5" fmla="*/ 0 h 2"/>
                <a:gd name="T6" fmla="*/ 24 w 25"/>
                <a:gd name="T7" fmla="*/ 0 h 2"/>
                <a:gd name="T8" fmla="*/ 25 w 25"/>
                <a:gd name="T9" fmla="*/ 1 h 2"/>
                <a:gd name="T10" fmla="*/ 24 w 25"/>
                <a:gd name="T11" fmla="*/ 2 h 2"/>
                <a:gd name="T12" fmla="*/ 1 w 2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1"/>
                  </a:cubicBezTo>
                  <a:cubicBezTo>
                    <a:pt x="25" y="1"/>
                    <a:pt x="24" y="2"/>
                    <a:pt x="2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538">
              <a:extLst>
                <a:ext uri="{FF2B5EF4-FFF2-40B4-BE49-F238E27FC236}">
                  <a16:creationId xmlns:a16="http://schemas.microsoft.com/office/drawing/2014/main" xmlns="" id="{8201A000-E9D4-4FD2-B416-484C62946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1603376"/>
              <a:ext cx="177800" cy="11113"/>
            </a:xfrm>
            <a:custGeom>
              <a:avLst/>
              <a:gdLst>
                <a:gd name="T0" fmla="*/ 1 w 32"/>
                <a:gd name="T1" fmla="*/ 2 h 2"/>
                <a:gd name="T2" fmla="*/ 0 w 32"/>
                <a:gd name="T3" fmla="*/ 1 h 2"/>
                <a:gd name="T4" fmla="*/ 1 w 32"/>
                <a:gd name="T5" fmla="*/ 0 h 2"/>
                <a:gd name="T6" fmla="*/ 31 w 32"/>
                <a:gd name="T7" fmla="*/ 0 h 2"/>
                <a:gd name="T8" fmla="*/ 32 w 32"/>
                <a:gd name="T9" fmla="*/ 1 h 2"/>
                <a:gd name="T10" fmla="*/ 31 w 32"/>
                <a:gd name="T11" fmla="*/ 2 h 2"/>
                <a:gd name="T12" fmla="*/ 1 w 3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1"/>
                    <a:pt x="32" y="2"/>
                    <a:pt x="3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57" name="Group 556">
            <a:extLst>
              <a:ext uri="{FF2B5EF4-FFF2-40B4-BE49-F238E27FC236}">
                <a16:creationId xmlns:a16="http://schemas.microsoft.com/office/drawing/2014/main" xmlns="" id="{875D46C4-FE12-444E-92F7-98C72B5BD246}"/>
              </a:ext>
            </a:extLst>
          </p:cNvPr>
          <p:cNvGrpSpPr/>
          <p:nvPr/>
        </p:nvGrpSpPr>
        <p:grpSpPr>
          <a:xfrm>
            <a:off x="9028113" y="5689601"/>
            <a:ext cx="233363" cy="344488"/>
            <a:chOff x="9028113" y="5613401"/>
            <a:chExt cx="233363" cy="344488"/>
          </a:xfrm>
          <a:solidFill>
            <a:schemeClr val="tx1"/>
          </a:solidFill>
        </p:grpSpPr>
        <p:sp>
          <p:nvSpPr>
            <p:cNvPr id="558" name="Freeform 539">
              <a:extLst>
                <a:ext uri="{FF2B5EF4-FFF2-40B4-BE49-F238E27FC236}">
                  <a16:creationId xmlns:a16="http://schemas.microsoft.com/office/drawing/2014/main" xmlns="" id="{66F1BCF2-C448-45C6-8A0D-7AB5A008E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126" y="5646738"/>
              <a:ext cx="33338" cy="33338"/>
            </a:xfrm>
            <a:custGeom>
              <a:avLst/>
              <a:gdLst>
                <a:gd name="T0" fmla="*/ 0 w 6"/>
                <a:gd name="T1" fmla="*/ 2 h 6"/>
                <a:gd name="T2" fmla="*/ 0 w 6"/>
                <a:gd name="T3" fmla="*/ 1 h 6"/>
                <a:gd name="T4" fmla="*/ 2 w 6"/>
                <a:gd name="T5" fmla="*/ 1 h 6"/>
                <a:gd name="T6" fmla="*/ 3 w 6"/>
                <a:gd name="T7" fmla="*/ 3 h 6"/>
                <a:gd name="T8" fmla="*/ 4 w 6"/>
                <a:gd name="T9" fmla="*/ 1 h 6"/>
                <a:gd name="T10" fmla="*/ 6 w 6"/>
                <a:gd name="T11" fmla="*/ 1 h 6"/>
                <a:gd name="T12" fmla="*/ 6 w 6"/>
                <a:gd name="T13" fmla="*/ 2 h 6"/>
                <a:gd name="T14" fmla="*/ 4 w 6"/>
                <a:gd name="T15" fmla="*/ 5 h 6"/>
                <a:gd name="T16" fmla="*/ 4 w 6"/>
                <a:gd name="T17" fmla="*/ 5 h 6"/>
                <a:gd name="T18" fmla="*/ 2 w 6"/>
                <a:gd name="T19" fmla="*/ 5 h 6"/>
                <a:gd name="T20" fmla="*/ 0 w 6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5"/>
                    <a:pt x="2" y="5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540">
              <a:extLst>
                <a:ext uri="{FF2B5EF4-FFF2-40B4-BE49-F238E27FC236}">
                  <a16:creationId xmlns:a16="http://schemas.microsoft.com/office/drawing/2014/main" xmlns="" id="{590532A8-B391-4E72-BB23-0CB2C6712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5724526"/>
              <a:ext cx="177800" cy="204788"/>
            </a:xfrm>
            <a:custGeom>
              <a:avLst/>
              <a:gdLst>
                <a:gd name="T0" fmla="*/ 32 w 32"/>
                <a:gd name="T1" fmla="*/ 31 h 37"/>
                <a:gd name="T2" fmla="*/ 31 w 32"/>
                <a:gd name="T3" fmla="*/ 32 h 37"/>
                <a:gd name="T4" fmla="*/ 30 w 32"/>
                <a:gd name="T5" fmla="*/ 31 h 37"/>
                <a:gd name="T6" fmla="*/ 30 w 32"/>
                <a:gd name="T7" fmla="*/ 16 h 37"/>
                <a:gd name="T8" fmla="*/ 26 w 32"/>
                <a:gd name="T9" fmla="*/ 6 h 37"/>
                <a:gd name="T10" fmla="*/ 26 w 32"/>
                <a:gd name="T11" fmla="*/ 6 h 37"/>
                <a:gd name="T12" fmla="*/ 26 w 32"/>
                <a:gd name="T13" fmla="*/ 6 h 37"/>
                <a:gd name="T14" fmla="*/ 16 w 32"/>
                <a:gd name="T15" fmla="*/ 2 h 37"/>
                <a:gd name="T16" fmla="*/ 6 w 32"/>
                <a:gd name="T17" fmla="*/ 6 h 37"/>
                <a:gd name="T18" fmla="*/ 6 w 32"/>
                <a:gd name="T19" fmla="*/ 6 h 37"/>
                <a:gd name="T20" fmla="*/ 2 w 32"/>
                <a:gd name="T21" fmla="*/ 16 h 37"/>
                <a:gd name="T22" fmla="*/ 2 w 32"/>
                <a:gd name="T23" fmla="*/ 35 h 37"/>
                <a:gd name="T24" fmla="*/ 31 w 32"/>
                <a:gd name="T25" fmla="*/ 35 h 37"/>
                <a:gd name="T26" fmla="*/ 32 w 32"/>
                <a:gd name="T27" fmla="*/ 36 h 37"/>
                <a:gd name="T28" fmla="*/ 31 w 32"/>
                <a:gd name="T29" fmla="*/ 37 h 37"/>
                <a:gd name="T30" fmla="*/ 1 w 32"/>
                <a:gd name="T31" fmla="*/ 37 h 37"/>
                <a:gd name="T32" fmla="*/ 1 w 32"/>
                <a:gd name="T33" fmla="*/ 37 h 37"/>
                <a:gd name="T34" fmla="*/ 0 w 32"/>
                <a:gd name="T35" fmla="*/ 36 h 37"/>
                <a:gd name="T36" fmla="*/ 0 w 32"/>
                <a:gd name="T37" fmla="*/ 16 h 37"/>
                <a:gd name="T38" fmla="*/ 5 w 32"/>
                <a:gd name="T39" fmla="*/ 5 h 37"/>
                <a:gd name="T40" fmla="*/ 5 w 32"/>
                <a:gd name="T41" fmla="*/ 5 h 37"/>
                <a:gd name="T42" fmla="*/ 16 w 32"/>
                <a:gd name="T43" fmla="*/ 0 h 37"/>
                <a:gd name="T44" fmla="*/ 27 w 32"/>
                <a:gd name="T45" fmla="*/ 5 h 37"/>
                <a:gd name="T46" fmla="*/ 27 w 32"/>
                <a:gd name="T47" fmla="*/ 5 h 37"/>
                <a:gd name="T48" fmla="*/ 32 w 32"/>
                <a:gd name="T49" fmla="*/ 16 h 37"/>
                <a:gd name="T50" fmla="*/ 32 w 32"/>
                <a:gd name="T51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7">
                  <a:moveTo>
                    <a:pt x="32" y="31"/>
                  </a:moveTo>
                  <a:cubicBezTo>
                    <a:pt x="32" y="32"/>
                    <a:pt x="31" y="32"/>
                    <a:pt x="31" y="32"/>
                  </a:cubicBezTo>
                  <a:cubicBezTo>
                    <a:pt x="30" y="32"/>
                    <a:pt x="30" y="32"/>
                    <a:pt x="30" y="3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2"/>
                    <a:pt x="28" y="9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4"/>
                    <a:pt x="20" y="2"/>
                    <a:pt x="16" y="2"/>
                  </a:cubicBezTo>
                  <a:cubicBezTo>
                    <a:pt x="12" y="2"/>
                    <a:pt x="9" y="4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9"/>
                    <a:pt x="2" y="12"/>
                    <a:pt x="2" y="1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2" y="35"/>
                    <a:pt x="32" y="36"/>
                  </a:cubicBezTo>
                  <a:cubicBezTo>
                    <a:pt x="32" y="37"/>
                    <a:pt x="31" y="37"/>
                    <a:pt x="3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0" y="37"/>
                    <a:pt x="0" y="3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2" y="8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2"/>
                    <a:pt x="12" y="0"/>
                    <a:pt x="16" y="0"/>
                  </a:cubicBezTo>
                  <a:cubicBezTo>
                    <a:pt x="20" y="0"/>
                    <a:pt x="24" y="2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8"/>
                    <a:pt x="32" y="12"/>
                    <a:pt x="32" y="16"/>
                  </a:cubicBezTo>
                  <a:lnTo>
                    <a:pt x="32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541">
              <a:extLst>
                <a:ext uri="{FF2B5EF4-FFF2-40B4-BE49-F238E27FC236}">
                  <a16:creationId xmlns:a16="http://schemas.microsoft.com/office/drawing/2014/main" xmlns="" id="{98038AB3-7FC1-46A5-947F-534F211B7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2251" y="5780088"/>
              <a:ext cx="66675" cy="111125"/>
            </a:xfrm>
            <a:custGeom>
              <a:avLst/>
              <a:gdLst>
                <a:gd name="T0" fmla="*/ 0 w 12"/>
                <a:gd name="T1" fmla="*/ 14 h 20"/>
                <a:gd name="T2" fmla="*/ 1 w 12"/>
                <a:gd name="T3" fmla="*/ 13 h 20"/>
                <a:gd name="T4" fmla="*/ 2 w 12"/>
                <a:gd name="T5" fmla="*/ 14 h 20"/>
                <a:gd name="T6" fmla="*/ 3 w 12"/>
                <a:gd name="T7" fmla="*/ 16 h 20"/>
                <a:gd name="T8" fmla="*/ 6 w 12"/>
                <a:gd name="T9" fmla="*/ 18 h 20"/>
                <a:gd name="T10" fmla="*/ 9 w 12"/>
                <a:gd name="T11" fmla="*/ 16 h 20"/>
                <a:gd name="T12" fmla="*/ 10 w 12"/>
                <a:gd name="T13" fmla="*/ 14 h 20"/>
                <a:gd name="T14" fmla="*/ 9 w 12"/>
                <a:gd name="T15" fmla="*/ 11 h 20"/>
                <a:gd name="T16" fmla="*/ 9 w 12"/>
                <a:gd name="T17" fmla="*/ 11 h 20"/>
                <a:gd name="T18" fmla="*/ 6 w 12"/>
                <a:gd name="T19" fmla="*/ 10 h 20"/>
                <a:gd name="T20" fmla="*/ 3 w 12"/>
                <a:gd name="T21" fmla="*/ 8 h 20"/>
                <a:gd name="T22" fmla="*/ 3 w 12"/>
                <a:gd name="T23" fmla="*/ 8 h 20"/>
                <a:gd name="T24" fmla="*/ 1 w 12"/>
                <a:gd name="T25" fmla="*/ 5 h 20"/>
                <a:gd name="T26" fmla="*/ 3 w 12"/>
                <a:gd name="T27" fmla="*/ 2 h 20"/>
                <a:gd name="T28" fmla="*/ 3 w 12"/>
                <a:gd name="T29" fmla="*/ 2 h 20"/>
                <a:gd name="T30" fmla="*/ 6 w 12"/>
                <a:gd name="T31" fmla="*/ 0 h 20"/>
                <a:gd name="T32" fmla="*/ 9 w 12"/>
                <a:gd name="T33" fmla="*/ 2 h 20"/>
                <a:gd name="T34" fmla="*/ 11 w 12"/>
                <a:gd name="T35" fmla="*/ 5 h 20"/>
                <a:gd name="T36" fmla="*/ 10 w 12"/>
                <a:gd name="T37" fmla="*/ 6 h 20"/>
                <a:gd name="T38" fmla="*/ 9 w 12"/>
                <a:gd name="T39" fmla="*/ 5 h 20"/>
                <a:gd name="T40" fmla="*/ 8 w 12"/>
                <a:gd name="T41" fmla="*/ 3 h 20"/>
                <a:gd name="T42" fmla="*/ 6 w 12"/>
                <a:gd name="T43" fmla="*/ 2 h 20"/>
                <a:gd name="T44" fmla="*/ 4 w 12"/>
                <a:gd name="T45" fmla="*/ 3 h 20"/>
                <a:gd name="T46" fmla="*/ 4 w 12"/>
                <a:gd name="T47" fmla="*/ 3 h 20"/>
                <a:gd name="T48" fmla="*/ 3 w 12"/>
                <a:gd name="T49" fmla="*/ 5 h 20"/>
                <a:gd name="T50" fmla="*/ 4 w 12"/>
                <a:gd name="T51" fmla="*/ 7 h 20"/>
                <a:gd name="T52" fmla="*/ 4 w 12"/>
                <a:gd name="T53" fmla="*/ 7 h 20"/>
                <a:gd name="T54" fmla="*/ 4 w 12"/>
                <a:gd name="T55" fmla="*/ 7 h 20"/>
                <a:gd name="T56" fmla="*/ 6 w 12"/>
                <a:gd name="T57" fmla="*/ 8 h 20"/>
                <a:gd name="T58" fmla="*/ 10 w 12"/>
                <a:gd name="T59" fmla="*/ 9 h 20"/>
                <a:gd name="T60" fmla="*/ 10 w 12"/>
                <a:gd name="T61" fmla="*/ 9 h 20"/>
                <a:gd name="T62" fmla="*/ 12 w 12"/>
                <a:gd name="T63" fmla="*/ 14 h 20"/>
                <a:gd name="T64" fmla="*/ 10 w 12"/>
                <a:gd name="T65" fmla="*/ 18 h 20"/>
                <a:gd name="T66" fmla="*/ 6 w 12"/>
                <a:gd name="T67" fmla="*/ 20 h 20"/>
                <a:gd name="T68" fmla="*/ 2 w 12"/>
                <a:gd name="T69" fmla="*/ 18 h 20"/>
                <a:gd name="T70" fmla="*/ 0 w 12"/>
                <a:gd name="T71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0" y="13"/>
                    <a:pt x="1" y="13"/>
                    <a:pt x="1" y="13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4" y="17"/>
                    <a:pt x="5" y="18"/>
                    <a:pt x="6" y="18"/>
                  </a:cubicBezTo>
                  <a:cubicBezTo>
                    <a:pt x="7" y="18"/>
                    <a:pt x="8" y="17"/>
                    <a:pt x="9" y="16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13"/>
                    <a:pt x="10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5" y="10"/>
                    <a:pt x="4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1" y="4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7" y="0"/>
                    <a:pt x="9" y="1"/>
                    <a:pt x="9" y="2"/>
                  </a:cubicBezTo>
                  <a:cubicBezTo>
                    <a:pt x="10" y="2"/>
                    <a:pt x="11" y="4"/>
                    <a:pt x="11" y="5"/>
                  </a:cubicBezTo>
                  <a:cubicBezTo>
                    <a:pt x="11" y="5"/>
                    <a:pt x="10" y="6"/>
                    <a:pt x="10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8"/>
                    <a:pt x="6" y="8"/>
                  </a:cubicBezTo>
                  <a:cubicBezTo>
                    <a:pt x="8" y="8"/>
                    <a:pt x="9" y="8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0"/>
                    <a:pt x="12" y="12"/>
                    <a:pt x="12" y="14"/>
                  </a:cubicBezTo>
                  <a:cubicBezTo>
                    <a:pt x="12" y="15"/>
                    <a:pt x="11" y="17"/>
                    <a:pt x="10" y="18"/>
                  </a:cubicBezTo>
                  <a:cubicBezTo>
                    <a:pt x="9" y="19"/>
                    <a:pt x="8" y="20"/>
                    <a:pt x="6" y="20"/>
                  </a:cubicBezTo>
                  <a:cubicBezTo>
                    <a:pt x="4" y="20"/>
                    <a:pt x="3" y="19"/>
                    <a:pt x="2" y="18"/>
                  </a:cubicBezTo>
                  <a:cubicBezTo>
                    <a:pt x="1" y="17"/>
                    <a:pt x="0" y="15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542">
              <a:extLst>
                <a:ext uri="{FF2B5EF4-FFF2-40B4-BE49-F238E27FC236}">
                  <a16:creationId xmlns:a16="http://schemas.microsoft.com/office/drawing/2014/main" xmlns="" id="{3F259190-F69B-45D7-88F9-2736606C5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9238" y="5768976"/>
              <a:ext cx="11113" cy="133350"/>
            </a:xfrm>
            <a:custGeom>
              <a:avLst/>
              <a:gdLst>
                <a:gd name="T0" fmla="*/ 0 w 2"/>
                <a:gd name="T1" fmla="*/ 1 h 24"/>
                <a:gd name="T2" fmla="*/ 1 w 2"/>
                <a:gd name="T3" fmla="*/ 0 h 24"/>
                <a:gd name="T4" fmla="*/ 2 w 2"/>
                <a:gd name="T5" fmla="*/ 1 h 24"/>
                <a:gd name="T6" fmla="*/ 2 w 2"/>
                <a:gd name="T7" fmla="*/ 23 h 24"/>
                <a:gd name="T8" fmla="*/ 1 w 2"/>
                <a:gd name="T9" fmla="*/ 24 h 24"/>
                <a:gd name="T10" fmla="*/ 0 w 2"/>
                <a:gd name="T11" fmla="*/ 23 h 24"/>
                <a:gd name="T12" fmla="*/ 0 w 2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4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1" y="24"/>
                  </a:cubicBezTo>
                  <a:cubicBezTo>
                    <a:pt x="1" y="24"/>
                    <a:pt x="0" y="24"/>
                    <a:pt x="0" y="2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543">
              <a:extLst>
                <a:ext uri="{FF2B5EF4-FFF2-40B4-BE49-F238E27FC236}">
                  <a16:creationId xmlns:a16="http://schemas.microsoft.com/office/drawing/2014/main" xmlns="" id="{8850C2DC-0FC3-41C9-9E58-4738B7939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3676" y="5613401"/>
              <a:ext cx="122238" cy="100013"/>
            </a:xfrm>
            <a:custGeom>
              <a:avLst/>
              <a:gdLst>
                <a:gd name="T0" fmla="*/ 15 w 22"/>
                <a:gd name="T1" fmla="*/ 17 h 18"/>
                <a:gd name="T2" fmla="*/ 13 w 22"/>
                <a:gd name="T3" fmla="*/ 17 h 18"/>
                <a:gd name="T4" fmla="*/ 13 w 22"/>
                <a:gd name="T5" fmla="*/ 16 h 18"/>
                <a:gd name="T6" fmla="*/ 20 w 22"/>
                <a:gd name="T7" fmla="*/ 4 h 18"/>
                <a:gd name="T8" fmla="*/ 16 w 22"/>
                <a:gd name="T9" fmla="*/ 3 h 18"/>
                <a:gd name="T10" fmla="*/ 11 w 22"/>
                <a:gd name="T11" fmla="*/ 2 h 18"/>
                <a:gd name="T12" fmla="*/ 6 w 22"/>
                <a:gd name="T13" fmla="*/ 3 h 18"/>
                <a:gd name="T14" fmla="*/ 2 w 22"/>
                <a:gd name="T15" fmla="*/ 4 h 18"/>
                <a:gd name="T16" fmla="*/ 9 w 22"/>
                <a:gd name="T17" fmla="*/ 16 h 18"/>
                <a:gd name="T18" fmla="*/ 9 w 22"/>
                <a:gd name="T19" fmla="*/ 17 h 18"/>
                <a:gd name="T20" fmla="*/ 7 w 22"/>
                <a:gd name="T21" fmla="*/ 17 h 18"/>
                <a:gd name="T22" fmla="*/ 0 w 22"/>
                <a:gd name="T23" fmla="*/ 5 h 18"/>
                <a:gd name="T24" fmla="*/ 1 w 22"/>
                <a:gd name="T25" fmla="*/ 3 h 18"/>
                <a:gd name="T26" fmla="*/ 6 w 22"/>
                <a:gd name="T27" fmla="*/ 1 h 18"/>
                <a:gd name="T28" fmla="*/ 11 w 22"/>
                <a:gd name="T29" fmla="*/ 0 h 18"/>
                <a:gd name="T30" fmla="*/ 16 w 22"/>
                <a:gd name="T31" fmla="*/ 1 h 18"/>
                <a:gd name="T32" fmla="*/ 21 w 22"/>
                <a:gd name="T33" fmla="*/ 3 h 18"/>
                <a:gd name="T34" fmla="*/ 21 w 22"/>
                <a:gd name="T35" fmla="*/ 3 h 18"/>
                <a:gd name="T36" fmla="*/ 22 w 22"/>
                <a:gd name="T37" fmla="*/ 5 h 18"/>
                <a:gd name="T38" fmla="*/ 15 w 22"/>
                <a:gd name="T3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18">
                  <a:moveTo>
                    <a:pt x="15" y="17"/>
                  </a:moveTo>
                  <a:cubicBezTo>
                    <a:pt x="14" y="17"/>
                    <a:pt x="14" y="18"/>
                    <a:pt x="13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4" y="3"/>
                    <a:pt x="13" y="2"/>
                    <a:pt x="11" y="2"/>
                  </a:cubicBezTo>
                  <a:cubicBezTo>
                    <a:pt x="9" y="2"/>
                    <a:pt x="8" y="3"/>
                    <a:pt x="6" y="3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7"/>
                    <a:pt x="9" y="17"/>
                  </a:cubicBezTo>
                  <a:cubicBezTo>
                    <a:pt x="8" y="18"/>
                    <a:pt x="8" y="17"/>
                    <a:pt x="7" y="1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2" y="2"/>
                    <a:pt x="4" y="2"/>
                    <a:pt x="6" y="1"/>
                  </a:cubicBezTo>
                  <a:cubicBezTo>
                    <a:pt x="7" y="1"/>
                    <a:pt x="9" y="0"/>
                    <a:pt x="11" y="0"/>
                  </a:cubicBezTo>
                  <a:cubicBezTo>
                    <a:pt x="13" y="0"/>
                    <a:pt x="15" y="1"/>
                    <a:pt x="16" y="1"/>
                  </a:cubicBezTo>
                  <a:cubicBezTo>
                    <a:pt x="18" y="2"/>
                    <a:pt x="20" y="2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4"/>
                    <a:pt x="22" y="4"/>
                    <a:pt x="22" y="5"/>
                  </a:cubicBezTo>
                  <a:lnTo>
                    <a:pt x="15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544">
              <a:extLst>
                <a:ext uri="{FF2B5EF4-FFF2-40B4-BE49-F238E27FC236}">
                  <a16:creationId xmlns:a16="http://schemas.microsoft.com/office/drawing/2014/main" xmlns="" id="{AF1186B4-2A1D-493E-9388-17F518534F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8113" y="5695951"/>
              <a:ext cx="233363" cy="261938"/>
            </a:xfrm>
            <a:custGeom>
              <a:avLst/>
              <a:gdLst>
                <a:gd name="T0" fmla="*/ 24 w 42"/>
                <a:gd name="T1" fmla="*/ 2 h 47"/>
                <a:gd name="T2" fmla="*/ 23 w 42"/>
                <a:gd name="T3" fmla="*/ 1 h 47"/>
                <a:gd name="T4" fmla="*/ 24 w 42"/>
                <a:gd name="T5" fmla="*/ 1 h 47"/>
                <a:gd name="T6" fmla="*/ 37 w 42"/>
                <a:gd name="T7" fmla="*/ 8 h 47"/>
                <a:gd name="T8" fmla="*/ 37 w 42"/>
                <a:gd name="T9" fmla="*/ 8 h 47"/>
                <a:gd name="T10" fmla="*/ 42 w 42"/>
                <a:gd name="T11" fmla="*/ 21 h 47"/>
                <a:gd name="T12" fmla="*/ 42 w 42"/>
                <a:gd name="T13" fmla="*/ 46 h 47"/>
                <a:gd name="T14" fmla="*/ 41 w 42"/>
                <a:gd name="T15" fmla="*/ 47 h 47"/>
                <a:gd name="T16" fmla="*/ 41 w 42"/>
                <a:gd name="T17" fmla="*/ 47 h 47"/>
                <a:gd name="T18" fmla="*/ 1 w 42"/>
                <a:gd name="T19" fmla="*/ 47 h 47"/>
                <a:gd name="T20" fmla="*/ 0 w 42"/>
                <a:gd name="T21" fmla="*/ 46 h 47"/>
                <a:gd name="T22" fmla="*/ 0 w 42"/>
                <a:gd name="T23" fmla="*/ 46 h 47"/>
                <a:gd name="T24" fmla="*/ 0 w 42"/>
                <a:gd name="T25" fmla="*/ 21 h 47"/>
                <a:gd name="T26" fmla="*/ 4 w 42"/>
                <a:gd name="T27" fmla="*/ 10 h 47"/>
                <a:gd name="T28" fmla="*/ 13 w 42"/>
                <a:gd name="T29" fmla="*/ 2 h 47"/>
                <a:gd name="T30" fmla="*/ 14 w 42"/>
                <a:gd name="T31" fmla="*/ 3 h 47"/>
                <a:gd name="T32" fmla="*/ 13 w 42"/>
                <a:gd name="T33" fmla="*/ 4 h 47"/>
                <a:gd name="T34" fmla="*/ 5 w 42"/>
                <a:gd name="T35" fmla="*/ 11 h 47"/>
                <a:gd name="T36" fmla="*/ 2 w 42"/>
                <a:gd name="T37" fmla="*/ 21 h 47"/>
                <a:gd name="T38" fmla="*/ 2 w 42"/>
                <a:gd name="T39" fmla="*/ 45 h 47"/>
                <a:gd name="T40" fmla="*/ 40 w 42"/>
                <a:gd name="T41" fmla="*/ 45 h 47"/>
                <a:gd name="T42" fmla="*/ 40 w 42"/>
                <a:gd name="T43" fmla="*/ 21 h 47"/>
                <a:gd name="T44" fmla="*/ 35 w 42"/>
                <a:gd name="T45" fmla="*/ 9 h 47"/>
                <a:gd name="T46" fmla="*/ 35 w 42"/>
                <a:gd name="T47" fmla="*/ 9 h 47"/>
                <a:gd name="T48" fmla="*/ 35 w 42"/>
                <a:gd name="T49" fmla="*/ 9 h 47"/>
                <a:gd name="T50" fmla="*/ 24 w 42"/>
                <a:gd name="T51" fmla="*/ 2 h 47"/>
                <a:gd name="T52" fmla="*/ 18 w 42"/>
                <a:gd name="T53" fmla="*/ 2 h 47"/>
                <a:gd name="T54" fmla="*/ 18 w 42"/>
                <a:gd name="T55" fmla="*/ 2 h 47"/>
                <a:gd name="T56" fmla="*/ 19 w 42"/>
                <a:gd name="T57" fmla="*/ 1 h 47"/>
                <a:gd name="T58" fmla="*/ 18 w 42"/>
                <a:gd name="T59" fmla="*/ 1 h 47"/>
                <a:gd name="T60" fmla="*/ 18 w 42"/>
                <a:gd name="T61" fmla="*/ 1 h 47"/>
                <a:gd name="T62" fmla="*/ 17 w 42"/>
                <a:gd name="T63" fmla="*/ 2 h 47"/>
                <a:gd name="T64" fmla="*/ 18 w 42"/>
                <a:gd name="T65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47">
                  <a:moveTo>
                    <a:pt x="24" y="2"/>
                  </a:move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0"/>
                    <a:pt x="24" y="1"/>
                  </a:cubicBezTo>
                  <a:cubicBezTo>
                    <a:pt x="29" y="1"/>
                    <a:pt x="34" y="4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40" y="11"/>
                    <a:pt x="42" y="16"/>
                    <a:pt x="42" y="21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6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1" y="13"/>
                    <a:pt x="4" y="10"/>
                  </a:cubicBezTo>
                  <a:cubicBezTo>
                    <a:pt x="6" y="6"/>
                    <a:pt x="9" y="4"/>
                    <a:pt x="13" y="2"/>
                  </a:cubicBezTo>
                  <a:cubicBezTo>
                    <a:pt x="13" y="2"/>
                    <a:pt x="14" y="2"/>
                    <a:pt x="14" y="3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0" y="5"/>
                    <a:pt x="7" y="8"/>
                    <a:pt x="5" y="11"/>
                  </a:cubicBezTo>
                  <a:cubicBezTo>
                    <a:pt x="3" y="14"/>
                    <a:pt x="2" y="17"/>
                    <a:pt x="2" y="21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16"/>
                    <a:pt x="38" y="12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2" y="5"/>
                    <a:pt x="28" y="3"/>
                    <a:pt x="24" y="2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1"/>
                    <a:pt x="17" y="2"/>
                  </a:cubicBezTo>
                  <a:cubicBezTo>
                    <a:pt x="17" y="2"/>
                    <a:pt x="18" y="3"/>
                    <a:pt x="18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4" name="Group 563">
            <a:extLst>
              <a:ext uri="{FF2B5EF4-FFF2-40B4-BE49-F238E27FC236}">
                <a16:creationId xmlns:a16="http://schemas.microsoft.com/office/drawing/2014/main" xmlns="" id="{21BC6F50-B18C-4AEB-8621-1CAFC61232C4}"/>
              </a:ext>
            </a:extLst>
          </p:cNvPr>
          <p:cNvGrpSpPr/>
          <p:nvPr/>
        </p:nvGrpSpPr>
        <p:grpSpPr>
          <a:xfrm>
            <a:off x="9519445" y="5703888"/>
            <a:ext cx="338138" cy="344488"/>
            <a:chOff x="3486151" y="125413"/>
            <a:chExt cx="338138" cy="344488"/>
          </a:xfrm>
          <a:solidFill>
            <a:schemeClr val="tx1"/>
          </a:solidFill>
        </p:grpSpPr>
        <p:sp>
          <p:nvSpPr>
            <p:cNvPr id="565" name="Freeform 552">
              <a:extLst>
                <a:ext uri="{FF2B5EF4-FFF2-40B4-BE49-F238E27FC236}">
                  <a16:creationId xmlns:a16="http://schemas.microsoft.com/office/drawing/2014/main" xmlns="" id="{463167B4-4ED0-44AD-B39F-C856DB711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1" y="236538"/>
              <a:ext cx="338138" cy="233363"/>
            </a:xfrm>
            <a:custGeom>
              <a:avLst/>
              <a:gdLst>
                <a:gd name="T0" fmla="*/ 0 w 61"/>
                <a:gd name="T1" fmla="*/ 1 h 42"/>
                <a:gd name="T2" fmla="*/ 1 w 61"/>
                <a:gd name="T3" fmla="*/ 0 h 42"/>
                <a:gd name="T4" fmla="*/ 2 w 61"/>
                <a:gd name="T5" fmla="*/ 1 h 42"/>
                <a:gd name="T6" fmla="*/ 2 w 61"/>
                <a:gd name="T7" fmla="*/ 36 h 42"/>
                <a:gd name="T8" fmla="*/ 3 w 61"/>
                <a:gd name="T9" fmla="*/ 39 h 42"/>
                <a:gd name="T10" fmla="*/ 6 w 61"/>
                <a:gd name="T11" fmla="*/ 40 h 42"/>
                <a:gd name="T12" fmla="*/ 55 w 61"/>
                <a:gd name="T13" fmla="*/ 40 h 42"/>
                <a:gd name="T14" fmla="*/ 58 w 61"/>
                <a:gd name="T15" fmla="*/ 39 h 42"/>
                <a:gd name="T16" fmla="*/ 59 w 61"/>
                <a:gd name="T17" fmla="*/ 36 h 42"/>
                <a:gd name="T18" fmla="*/ 59 w 61"/>
                <a:gd name="T19" fmla="*/ 1 h 42"/>
                <a:gd name="T20" fmla="*/ 60 w 61"/>
                <a:gd name="T21" fmla="*/ 0 h 42"/>
                <a:gd name="T22" fmla="*/ 61 w 61"/>
                <a:gd name="T23" fmla="*/ 1 h 42"/>
                <a:gd name="T24" fmla="*/ 61 w 61"/>
                <a:gd name="T25" fmla="*/ 36 h 42"/>
                <a:gd name="T26" fmla="*/ 59 w 61"/>
                <a:gd name="T27" fmla="*/ 40 h 42"/>
                <a:gd name="T28" fmla="*/ 55 w 61"/>
                <a:gd name="T29" fmla="*/ 42 h 42"/>
                <a:gd name="T30" fmla="*/ 6 w 61"/>
                <a:gd name="T31" fmla="*/ 42 h 42"/>
                <a:gd name="T32" fmla="*/ 2 w 61"/>
                <a:gd name="T33" fmla="*/ 40 h 42"/>
                <a:gd name="T34" fmla="*/ 0 w 61"/>
                <a:gd name="T35" fmla="*/ 36 h 42"/>
                <a:gd name="T36" fmla="*/ 0 w 61"/>
                <a:gd name="T3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42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7"/>
                    <a:pt x="2" y="38"/>
                    <a:pt x="3" y="39"/>
                  </a:cubicBezTo>
                  <a:cubicBezTo>
                    <a:pt x="4" y="39"/>
                    <a:pt x="5" y="40"/>
                    <a:pt x="6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0"/>
                    <a:pt x="57" y="39"/>
                    <a:pt x="58" y="39"/>
                  </a:cubicBezTo>
                  <a:cubicBezTo>
                    <a:pt x="59" y="38"/>
                    <a:pt x="59" y="37"/>
                    <a:pt x="59" y="36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60" y="0"/>
                  </a:cubicBezTo>
                  <a:cubicBezTo>
                    <a:pt x="61" y="0"/>
                    <a:pt x="61" y="1"/>
                    <a:pt x="61" y="1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7"/>
                    <a:pt x="60" y="39"/>
                    <a:pt x="59" y="40"/>
                  </a:cubicBezTo>
                  <a:cubicBezTo>
                    <a:pt x="58" y="41"/>
                    <a:pt x="57" y="42"/>
                    <a:pt x="5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4" y="42"/>
                    <a:pt x="3" y="41"/>
                    <a:pt x="2" y="40"/>
                  </a:cubicBezTo>
                  <a:cubicBezTo>
                    <a:pt x="0" y="39"/>
                    <a:pt x="0" y="37"/>
                    <a:pt x="0" y="3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553">
              <a:extLst>
                <a:ext uri="{FF2B5EF4-FFF2-40B4-BE49-F238E27FC236}">
                  <a16:creationId xmlns:a16="http://schemas.microsoft.com/office/drawing/2014/main" xmlns="" id="{A1D70680-4760-418A-B989-4953AE2D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4251" y="252413"/>
              <a:ext cx="73025" cy="77788"/>
            </a:xfrm>
            <a:custGeom>
              <a:avLst/>
              <a:gdLst>
                <a:gd name="T0" fmla="*/ 11 w 13"/>
                <a:gd name="T1" fmla="*/ 2 h 14"/>
                <a:gd name="T2" fmla="*/ 2 w 13"/>
                <a:gd name="T3" fmla="*/ 2 h 14"/>
                <a:gd name="T4" fmla="*/ 2 w 13"/>
                <a:gd name="T5" fmla="*/ 12 h 14"/>
                <a:gd name="T6" fmla="*/ 11 w 13"/>
                <a:gd name="T7" fmla="*/ 12 h 14"/>
                <a:gd name="T8" fmla="*/ 11 w 13"/>
                <a:gd name="T9" fmla="*/ 2 h 14"/>
                <a:gd name="T10" fmla="*/ 1 w 13"/>
                <a:gd name="T11" fmla="*/ 0 h 14"/>
                <a:gd name="T12" fmla="*/ 12 w 13"/>
                <a:gd name="T13" fmla="*/ 0 h 14"/>
                <a:gd name="T14" fmla="*/ 12 w 13"/>
                <a:gd name="T15" fmla="*/ 0 h 14"/>
                <a:gd name="T16" fmla="*/ 13 w 13"/>
                <a:gd name="T17" fmla="*/ 1 h 14"/>
                <a:gd name="T18" fmla="*/ 13 w 13"/>
                <a:gd name="T19" fmla="*/ 13 h 14"/>
                <a:gd name="T20" fmla="*/ 13 w 13"/>
                <a:gd name="T21" fmla="*/ 13 h 14"/>
                <a:gd name="T22" fmla="*/ 12 w 13"/>
                <a:gd name="T23" fmla="*/ 14 h 14"/>
                <a:gd name="T24" fmla="*/ 1 w 13"/>
                <a:gd name="T25" fmla="*/ 14 h 14"/>
                <a:gd name="T26" fmla="*/ 1 w 13"/>
                <a:gd name="T27" fmla="*/ 14 h 14"/>
                <a:gd name="T28" fmla="*/ 0 w 13"/>
                <a:gd name="T29" fmla="*/ 13 h 14"/>
                <a:gd name="T30" fmla="*/ 0 w 13"/>
                <a:gd name="T31" fmla="*/ 1 h 14"/>
                <a:gd name="T32" fmla="*/ 0 w 13"/>
                <a:gd name="T33" fmla="*/ 1 h 14"/>
                <a:gd name="T34" fmla="*/ 1 w 1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4">
                  <a:moveTo>
                    <a:pt x="11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3" y="14"/>
                    <a:pt x="1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554">
              <a:extLst>
                <a:ext uri="{FF2B5EF4-FFF2-40B4-BE49-F238E27FC236}">
                  <a16:creationId xmlns:a16="http://schemas.microsoft.com/office/drawing/2014/main" xmlns="" id="{19FFE939-2728-41CA-8497-4320B0E9D8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3163" y="252413"/>
              <a:ext cx="73025" cy="77788"/>
            </a:xfrm>
            <a:custGeom>
              <a:avLst/>
              <a:gdLst>
                <a:gd name="T0" fmla="*/ 11 w 13"/>
                <a:gd name="T1" fmla="*/ 2 h 14"/>
                <a:gd name="T2" fmla="*/ 1 w 13"/>
                <a:gd name="T3" fmla="*/ 2 h 14"/>
                <a:gd name="T4" fmla="*/ 1 w 13"/>
                <a:gd name="T5" fmla="*/ 12 h 14"/>
                <a:gd name="T6" fmla="*/ 11 w 13"/>
                <a:gd name="T7" fmla="*/ 12 h 14"/>
                <a:gd name="T8" fmla="*/ 11 w 13"/>
                <a:gd name="T9" fmla="*/ 2 h 14"/>
                <a:gd name="T10" fmla="*/ 0 w 13"/>
                <a:gd name="T11" fmla="*/ 0 h 14"/>
                <a:gd name="T12" fmla="*/ 12 w 13"/>
                <a:gd name="T13" fmla="*/ 0 h 14"/>
                <a:gd name="T14" fmla="*/ 12 w 13"/>
                <a:gd name="T15" fmla="*/ 0 h 14"/>
                <a:gd name="T16" fmla="*/ 13 w 13"/>
                <a:gd name="T17" fmla="*/ 1 h 14"/>
                <a:gd name="T18" fmla="*/ 13 w 13"/>
                <a:gd name="T19" fmla="*/ 13 h 14"/>
                <a:gd name="T20" fmla="*/ 13 w 13"/>
                <a:gd name="T21" fmla="*/ 13 h 14"/>
                <a:gd name="T22" fmla="*/ 12 w 13"/>
                <a:gd name="T23" fmla="*/ 14 h 14"/>
                <a:gd name="T24" fmla="*/ 1 w 13"/>
                <a:gd name="T25" fmla="*/ 14 h 14"/>
                <a:gd name="T26" fmla="*/ 0 w 13"/>
                <a:gd name="T27" fmla="*/ 14 h 14"/>
                <a:gd name="T28" fmla="*/ 0 w 13"/>
                <a:gd name="T29" fmla="*/ 13 h 14"/>
                <a:gd name="T30" fmla="*/ 0 w 13"/>
                <a:gd name="T31" fmla="*/ 1 h 14"/>
                <a:gd name="T32" fmla="*/ 0 w 13"/>
                <a:gd name="T33" fmla="*/ 1 h 14"/>
                <a:gd name="T34" fmla="*/ 0 w 1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4">
                  <a:moveTo>
                    <a:pt x="1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555">
              <a:extLst>
                <a:ext uri="{FF2B5EF4-FFF2-40B4-BE49-F238E27FC236}">
                  <a16:creationId xmlns:a16="http://schemas.microsoft.com/office/drawing/2014/main" xmlns="" id="{0B5DCA86-C341-4988-8BDF-B4B17EEF00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9501" y="252413"/>
              <a:ext cx="71438" cy="77788"/>
            </a:xfrm>
            <a:custGeom>
              <a:avLst/>
              <a:gdLst>
                <a:gd name="T0" fmla="*/ 11 w 13"/>
                <a:gd name="T1" fmla="*/ 2 h 14"/>
                <a:gd name="T2" fmla="*/ 2 w 13"/>
                <a:gd name="T3" fmla="*/ 2 h 14"/>
                <a:gd name="T4" fmla="*/ 2 w 13"/>
                <a:gd name="T5" fmla="*/ 12 h 14"/>
                <a:gd name="T6" fmla="*/ 11 w 13"/>
                <a:gd name="T7" fmla="*/ 12 h 14"/>
                <a:gd name="T8" fmla="*/ 11 w 13"/>
                <a:gd name="T9" fmla="*/ 2 h 14"/>
                <a:gd name="T10" fmla="*/ 1 w 13"/>
                <a:gd name="T11" fmla="*/ 0 h 14"/>
                <a:gd name="T12" fmla="*/ 12 w 13"/>
                <a:gd name="T13" fmla="*/ 0 h 14"/>
                <a:gd name="T14" fmla="*/ 12 w 13"/>
                <a:gd name="T15" fmla="*/ 0 h 14"/>
                <a:gd name="T16" fmla="*/ 13 w 13"/>
                <a:gd name="T17" fmla="*/ 1 h 14"/>
                <a:gd name="T18" fmla="*/ 13 w 13"/>
                <a:gd name="T19" fmla="*/ 13 h 14"/>
                <a:gd name="T20" fmla="*/ 13 w 13"/>
                <a:gd name="T21" fmla="*/ 13 h 14"/>
                <a:gd name="T22" fmla="*/ 12 w 13"/>
                <a:gd name="T23" fmla="*/ 14 h 14"/>
                <a:gd name="T24" fmla="*/ 1 w 13"/>
                <a:gd name="T25" fmla="*/ 14 h 14"/>
                <a:gd name="T26" fmla="*/ 1 w 13"/>
                <a:gd name="T27" fmla="*/ 14 h 14"/>
                <a:gd name="T28" fmla="*/ 0 w 13"/>
                <a:gd name="T29" fmla="*/ 13 h 14"/>
                <a:gd name="T30" fmla="*/ 0 w 13"/>
                <a:gd name="T31" fmla="*/ 1 h 14"/>
                <a:gd name="T32" fmla="*/ 0 w 13"/>
                <a:gd name="T33" fmla="*/ 1 h 14"/>
                <a:gd name="T34" fmla="*/ 1 w 1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4">
                  <a:moveTo>
                    <a:pt x="11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556">
              <a:extLst>
                <a:ext uri="{FF2B5EF4-FFF2-40B4-BE49-F238E27FC236}">
                  <a16:creationId xmlns:a16="http://schemas.microsoft.com/office/drawing/2014/main" xmlns="" id="{9344771B-73D9-4C9F-A345-1AA6432C9D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4251" y="347663"/>
              <a:ext cx="73025" cy="77788"/>
            </a:xfrm>
            <a:custGeom>
              <a:avLst/>
              <a:gdLst>
                <a:gd name="T0" fmla="*/ 11 w 13"/>
                <a:gd name="T1" fmla="*/ 2 h 14"/>
                <a:gd name="T2" fmla="*/ 2 w 13"/>
                <a:gd name="T3" fmla="*/ 2 h 14"/>
                <a:gd name="T4" fmla="*/ 2 w 13"/>
                <a:gd name="T5" fmla="*/ 12 h 14"/>
                <a:gd name="T6" fmla="*/ 11 w 13"/>
                <a:gd name="T7" fmla="*/ 12 h 14"/>
                <a:gd name="T8" fmla="*/ 11 w 13"/>
                <a:gd name="T9" fmla="*/ 2 h 14"/>
                <a:gd name="T10" fmla="*/ 1 w 13"/>
                <a:gd name="T11" fmla="*/ 0 h 14"/>
                <a:gd name="T12" fmla="*/ 12 w 13"/>
                <a:gd name="T13" fmla="*/ 0 h 14"/>
                <a:gd name="T14" fmla="*/ 12 w 13"/>
                <a:gd name="T15" fmla="*/ 0 h 14"/>
                <a:gd name="T16" fmla="*/ 13 w 13"/>
                <a:gd name="T17" fmla="*/ 1 h 14"/>
                <a:gd name="T18" fmla="*/ 13 w 13"/>
                <a:gd name="T19" fmla="*/ 13 h 14"/>
                <a:gd name="T20" fmla="*/ 13 w 13"/>
                <a:gd name="T21" fmla="*/ 13 h 14"/>
                <a:gd name="T22" fmla="*/ 12 w 13"/>
                <a:gd name="T23" fmla="*/ 14 h 14"/>
                <a:gd name="T24" fmla="*/ 1 w 13"/>
                <a:gd name="T25" fmla="*/ 14 h 14"/>
                <a:gd name="T26" fmla="*/ 1 w 13"/>
                <a:gd name="T27" fmla="*/ 14 h 14"/>
                <a:gd name="T28" fmla="*/ 0 w 13"/>
                <a:gd name="T29" fmla="*/ 13 h 14"/>
                <a:gd name="T30" fmla="*/ 0 w 13"/>
                <a:gd name="T31" fmla="*/ 1 h 14"/>
                <a:gd name="T32" fmla="*/ 0 w 13"/>
                <a:gd name="T33" fmla="*/ 1 h 14"/>
                <a:gd name="T34" fmla="*/ 1 w 1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4">
                  <a:moveTo>
                    <a:pt x="11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3" y="14"/>
                    <a:pt x="1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557">
              <a:extLst>
                <a:ext uri="{FF2B5EF4-FFF2-40B4-BE49-F238E27FC236}">
                  <a16:creationId xmlns:a16="http://schemas.microsoft.com/office/drawing/2014/main" xmlns="" id="{602B690D-E80D-4313-B51D-F4F01CCA0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3163" y="347663"/>
              <a:ext cx="73025" cy="77788"/>
            </a:xfrm>
            <a:custGeom>
              <a:avLst/>
              <a:gdLst>
                <a:gd name="T0" fmla="*/ 11 w 13"/>
                <a:gd name="T1" fmla="*/ 2 h 14"/>
                <a:gd name="T2" fmla="*/ 1 w 13"/>
                <a:gd name="T3" fmla="*/ 2 h 14"/>
                <a:gd name="T4" fmla="*/ 1 w 13"/>
                <a:gd name="T5" fmla="*/ 12 h 14"/>
                <a:gd name="T6" fmla="*/ 11 w 13"/>
                <a:gd name="T7" fmla="*/ 12 h 14"/>
                <a:gd name="T8" fmla="*/ 11 w 13"/>
                <a:gd name="T9" fmla="*/ 2 h 14"/>
                <a:gd name="T10" fmla="*/ 0 w 13"/>
                <a:gd name="T11" fmla="*/ 0 h 14"/>
                <a:gd name="T12" fmla="*/ 12 w 13"/>
                <a:gd name="T13" fmla="*/ 0 h 14"/>
                <a:gd name="T14" fmla="*/ 12 w 13"/>
                <a:gd name="T15" fmla="*/ 0 h 14"/>
                <a:gd name="T16" fmla="*/ 13 w 13"/>
                <a:gd name="T17" fmla="*/ 1 h 14"/>
                <a:gd name="T18" fmla="*/ 13 w 13"/>
                <a:gd name="T19" fmla="*/ 13 h 14"/>
                <a:gd name="T20" fmla="*/ 13 w 13"/>
                <a:gd name="T21" fmla="*/ 13 h 14"/>
                <a:gd name="T22" fmla="*/ 12 w 13"/>
                <a:gd name="T23" fmla="*/ 14 h 14"/>
                <a:gd name="T24" fmla="*/ 1 w 13"/>
                <a:gd name="T25" fmla="*/ 14 h 14"/>
                <a:gd name="T26" fmla="*/ 0 w 13"/>
                <a:gd name="T27" fmla="*/ 14 h 14"/>
                <a:gd name="T28" fmla="*/ 0 w 13"/>
                <a:gd name="T29" fmla="*/ 13 h 14"/>
                <a:gd name="T30" fmla="*/ 0 w 13"/>
                <a:gd name="T31" fmla="*/ 1 h 14"/>
                <a:gd name="T32" fmla="*/ 0 w 13"/>
                <a:gd name="T33" fmla="*/ 1 h 14"/>
                <a:gd name="T34" fmla="*/ 0 w 1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4">
                  <a:moveTo>
                    <a:pt x="1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558">
              <a:extLst>
                <a:ext uri="{FF2B5EF4-FFF2-40B4-BE49-F238E27FC236}">
                  <a16:creationId xmlns:a16="http://schemas.microsoft.com/office/drawing/2014/main" xmlns="" id="{A5520142-400B-4C4A-8AA8-1F7E6EBF2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9501" y="347663"/>
              <a:ext cx="71438" cy="77788"/>
            </a:xfrm>
            <a:custGeom>
              <a:avLst/>
              <a:gdLst>
                <a:gd name="T0" fmla="*/ 11 w 13"/>
                <a:gd name="T1" fmla="*/ 2 h 14"/>
                <a:gd name="T2" fmla="*/ 2 w 13"/>
                <a:gd name="T3" fmla="*/ 2 h 14"/>
                <a:gd name="T4" fmla="*/ 2 w 13"/>
                <a:gd name="T5" fmla="*/ 12 h 14"/>
                <a:gd name="T6" fmla="*/ 11 w 13"/>
                <a:gd name="T7" fmla="*/ 12 h 14"/>
                <a:gd name="T8" fmla="*/ 11 w 13"/>
                <a:gd name="T9" fmla="*/ 2 h 14"/>
                <a:gd name="T10" fmla="*/ 1 w 13"/>
                <a:gd name="T11" fmla="*/ 0 h 14"/>
                <a:gd name="T12" fmla="*/ 12 w 13"/>
                <a:gd name="T13" fmla="*/ 0 h 14"/>
                <a:gd name="T14" fmla="*/ 12 w 13"/>
                <a:gd name="T15" fmla="*/ 0 h 14"/>
                <a:gd name="T16" fmla="*/ 13 w 13"/>
                <a:gd name="T17" fmla="*/ 1 h 14"/>
                <a:gd name="T18" fmla="*/ 13 w 13"/>
                <a:gd name="T19" fmla="*/ 13 h 14"/>
                <a:gd name="T20" fmla="*/ 13 w 13"/>
                <a:gd name="T21" fmla="*/ 13 h 14"/>
                <a:gd name="T22" fmla="*/ 12 w 13"/>
                <a:gd name="T23" fmla="*/ 14 h 14"/>
                <a:gd name="T24" fmla="*/ 1 w 13"/>
                <a:gd name="T25" fmla="*/ 14 h 14"/>
                <a:gd name="T26" fmla="*/ 1 w 13"/>
                <a:gd name="T27" fmla="*/ 14 h 14"/>
                <a:gd name="T28" fmla="*/ 0 w 13"/>
                <a:gd name="T29" fmla="*/ 13 h 14"/>
                <a:gd name="T30" fmla="*/ 0 w 13"/>
                <a:gd name="T31" fmla="*/ 1 h 14"/>
                <a:gd name="T32" fmla="*/ 0 w 13"/>
                <a:gd name="T33" fmla="*/ 1 h 14"/>
                <a:gd name="T34" fmla="*/ 1 w 1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4">
                  <a:moveTo>
                    <a:pt x="11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559">
              <a:extLst>
                <a:ext uri="{FF2B5EF4-FFF2-40B4-BE49-F238E27FC236}">
                  <a16:creationId xmlns:a16="http://schemas.microsoft.com/office/drawing/2014/main" xmlns="" id="{A9B408D6-B4B1-49BB-AE00-46E157DDA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6" y="125413"/>
              <a:ext cx="11113" cy="71438"/>
            </a:xfrm>
            <a:custGeom>
              <a:avLst/>
              <a:gdLst>
                <a:gd name="T0" fmla="*/ 2 w 2"/>
                <a:gd name="T1" fmla="*/ 12 h 13"/>
                <a:gd name="T2" fmla="*/ 1 w 2"/>
                <a:gd name="T3" fmla="*/ 13 h 13"/>
                <a:gd name="T4" fmla="*/ 0 w 2"/>
                <a:gd name="T5" fmla="*/ 12 h 13"/>
                <a:gd name="T6" fmla="*/ 0 w 2"/>
                <a:gd name="T7" fmla="*/ 1 h 13"/>
                <a:gd name="T8" fmla="*/ 1 w 2"/>
                <a:gd name="T9" fmla="*/ 0 h 13"/>
                <a:gd name="T10" fmla="*/ 2 w 2"/>
                <a:gd name="T11" fmla="*/ 1 h 13"/>
                <a:gd name="T12" fmla="*/ 2 w 2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3">
                  <a:moveTo>
                    <a:pt x="2" y="12"/>
                  </a:moveTo>
                  <a:cubicBezTo>
                    <a:pt x="2" y="12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560">
              <a:extLst>
                <a:ext uri="{FF2B5EF4-FFF2-40B4-BE49-F238E27FC236}">
                  <a16:creationId xmlns:a16="http://schemas.microsoft.com/office/drawing/2014/main" xmlns="" id="{EB0B1F61-A2D9-41AD-8F2D-5CDC31F70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8701" y="125413"/>
              <a:ext cx="11113" cy="71438"/>
            </a:xfrm>
            <a:custGeom>
              <a:avLst/>
              <a:gdLst>
                <a:gd name="T0" fmla="*/ 2 w 2"/>
                <a:gd name="T1" fmla="*/ 12 h 13"/>
                <a:gd name="T2" fmla="*/ 1 w 2"/>
                <a:gd name="T3" fmla="*/ 13 h 13"/>
                <a:gd name="T4" fmla="*/ 0 w 2"/>
                <a:gd name="T5" fmla="*/ 12 h 13"/>
                <a:gd name="T6" fmla="*/ 0 w 2"/>
                <a:gd name="T7" fmla="*/ 1 h 13"/>
                <a:gd name="T8" fmla="*/ 1 w 2"/>
                <a:gd name="T9" fmla="*/ 0 h 13"/>
                <a:gd name="T10" fmla="*/ 2 w 2"/>
                <a:gd name="T11" fmla="*/ 1 h 13"/>
                <a:gd name="T12" fmla="*/ 2 w 2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3">
                  <a:moveTo>
                    <a:pt x="2" y="12"/>
                  </a:moveTo>
                  <a:cubicBezTo>
                    <a:pt x="2" y="12"/>
                    <a:pt x="2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561">
              <a:extLst>
                <a:ext uri="{FF2B5EF4-FFF2-40B4-BE49-F238E27FC236}">
                  <a16:creationId xmlns:a16="http://schemas.microsoft.com/office/drawing/2014/main" xmlns="" id="{D2DCF0D3-56B2-44C2-A58E-C173318649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6151" y="152401"/>
              <a:ext cx="338138" cy="66675"/>
            </a:xfrm>
            <a:custGeom>
              <a:avLst/>
              <a:gdLst>
                <a:gd name="T0" fmla="*/ 16 w 61"/>
                <a:gd name="T1" fmla="*/ 0 h 12"/>
                <a:gd name="T2" fmla="*/ 17 w 61"/>
                <a:gd name="T3" fmla="*/ 1 h 12"/>
                <a:gd name="T4" fmla="*/ 16 w 61"/>
                <a:gd name="T5" fmla="*/ 2 h 12"/>
                <a:gd name="T6" fmla="*/ 6 w 61"/>
                <a:gd name="T7" fmla="*/ 2 h 12"/>
                <a:gd name="T8" fmla="*/ 3 w 61"/>
                <a:gd name="T9" fmla="*/ 3 h 12"/>
                <a:gd name="T10" fmla="*/ 3 w 61"/>
                <a:gd name="T11" fmla="*/ 3 h 12"/>
                <a:gd name="T12" fmla="*/ 2 w 61"/>
                <a:gd name="T13" fmla="*/ 6 h 12"/>
                <a:gd name="T14" fmla="*/ 2 w 61"/>
                <a:gd name="T15" fmla="*/ 10 h 12"/>
                <a:gd name="T16" fmla="*/ 59 w 61"/>
                <a:gd name="T17" fmla="*/ 10 h 12"/>
                <a:gd name="T18" fmla="*/ 59 w 61"/>
                <a:gd name="T19" fmla="*/ 6 h 12"/>
                <a:gd name="T20" fmla="*/ 58 w 61"/>
                <a:gd name="T21" fmla="*/ 3 h 12"/>
                <a:gd name="T22" fmla="*/ 58 w 61"/>
                <a:gd name="T23" fmla="*/ 3 h 12"/>
                <a:gd name="T24" fmla="*/ 55 w 61"/>
                <a:gd name="T25" fmla="*/ 2 h 12"/>
                <a:gd name="T26" fmla="*/ 49 w 61"/>
                <a:gd name="T27" fmla="*/ 2 h 12"/>
                <a:gd name="T28" fmla="*/ 48 w 61"/>
                <a:gd name="T29" fmla="*/ 1 h 12"/>
                <a:gd name="T30" fmla="*/ 49 w 61"/>
                <a:gd name="T31" fmla="*/ 0 h 12"/>
                <a:gd name="T32" fmla="*/ 55 w 61"/>
                <a:gd name="T33" fmla="*/ 0 h 12"/>
                <a:gd name="T34" fmla="*/ 59 w 61"/>
                <a:gd name="T35" fmla="*/ 2 h 12"/>
                <a:gd name="T36" fmla="*/ 59 w 61"/>
                <a:gd name="T37" fmla="*/ 2 h 12"/>
                <a:gd name="T38" fmla="*/ 61 w 61"/>
                <a:gd name="T39" fmla="*/ 6 h 12"/>
                <a:gd name="T40" fmla="*/ 61 w 61"/>
                <a:gd name="T41" fmla="*/ 11 h 12"/>
                <a:gd name="T42" fmla="*/ 61 w 61"/>
                <a:gd name="T43" fmla="*/ 11 h 12"/>
                <a:gd name="T44" fmla="*/ 60 w 61"/>
                <a:gd name="T45" fmla="*/ 12 h 12"/>
                <a:gd name="T46" fmla="*/ 1 w 61"/>
                <a:gd name="T47" fmla="*/ 12 h 12"/>
                <a:gd name="T48" fmla="*/ 1 w 61"/>
                <a:gd name="T49" fmla="*/ 12 h 12"/>
                <a:gd name="T50" fmla="*/ 0 w 61"/>
                <a:gd name="T51" fmla="*/ 11 h 12"/>
                <a:gd name="T52" fmla="*/ 0 w 61"/>
                <a:gd name="T53" fmla="*/ 6 h 12"/>
                <a:gd name="T54" fmla="*/ 1 w 61"/>
                <a:gd name="T55" fmla="*/ 2 h 12"/>
                <a:gd name="T56" fmla="*/ 2 w 61"/>
                <a:gd name="T57" fmla="*/ 2 h 12"/>
                <a:gd name="T58" fmla="*/ 6 w 61"/>
                <a:gd name="T59" fmla="*/ 0 h 12"/>
                <a:gd name="T60" fmla="*/ 16 w 61"/>
                <a:gd name="T61" fmla="*/ 0 h 12"/>
                <a:gd name="T62" fmla="*/ 45 w 61"/>
                <a:gd name="T63" fmla="*/ 0 h 12"/>
                <a:gd name="T64" fmla="*/ 20 w 61"/>
                <a:gd name="T65" fmla="*/ 0 h 12"/>
                <a:gd name="T66" fmla="*/ 19 w 61"/>
                <a:gd name="T67" fmla="*/ 1 h 12"/>
                <a:gd name="T68" fmla="*/ 20 w 61"/>
                <a:gd name="T69" fmla="*/ 2 h 12"/>
                <a:gd name="T70" fmla="*/ 45 w 61"/>
                <a:gd name="T71" fmla="*/ 2 h 12"/>
                <a:gd name="T72" fmla="*/ 46 w 61"/>
                <a:gd name="T73" fmla="*/ 1 h 12"/>
                <a:gd name="T74" fmla="*/ 45 w 61"/>
                <a:gd name="T7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12">
                  <a:moveTo>
                    <a:pt x="16" y="0"/>
                  </a:moveTo>
                  <a:cubicBezTo>
                    <a:pt x="17" y="0"/>
                    <a:pt x="17" y="0"/>
                    <a:pt x="17" y="1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7" y="2"/>
                    <a:pt x="56" y="2"/>
                    <a:pt x="55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8" y="1"/>
                  </a:cubicBezTo>
                  <a:cubicBezTo>
                    <a:pt x="48" y="0"/>
                    <a:pt x="48" y="0"/>
                    <a:pt x="4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0" y="3"/>
                    <a:pt x="61" y="4"/>
                    <a:pt x="61" y="6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2"/>
                    <a:pt x="61" y="12"/>
                    <a:pt x="6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45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2"/>
                    <a:pt x="19" y="2"/>
                    <a:pt x="20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6" y="2"/>
                    <a:pt x="46" y="1"/>
                  </a:cubicBezTo>
                  <a:cubicBezTo>
                    <a:pt x="46" y="0"/>
                    <a:pt x="45" y="0"/>
                    <a:pt x="4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5" name="Group 574">
            <a:extLst>
              <a:ext uri="{FF2B5EF4-FFF2-40B4-BE49-F238E27FC236}">
                <a16:creationId xmlns:a16="http://schemas.microsoft.com/office/drawing/2014/main" xmlns="" id="{268060DE-833F-4C85-9711-9F0BA6A21961}"/>
              </a:ext>
            </a:extLst>
          </p:cNvPr>
          <p:cNvGrpSpPr/>
          <p:nvPr/>
        </p:nvGrpSpPr>
        <p:grpSpPr>
          <a:xfrm>
            <a:off x="9538494" y="5054600"/>
            <a:ext cx="338138" cy="344488"/>
            <a:chOff x="5526088" y="125413"/>
            <a:chExt cx="338138" cy="344488"/>
          </a:xfrm>
          <a:solidFill>
            <a:schemeClr val="tx1"/>
          </a:solidFill>
        </p:grpSpPr>
        <p:sp>
          <p:nvSpPr>
            <p:cNvPr id="576" name="Freeform 581">
              <a:extLst>
                <a:ext uri="{FF2B5EF4-FFF2-40B4-BE49-F238E27FC236}">
                  <a16:creationId xmlns:a16="http://schemas.microsoft.com/office/drawing/2014/main" xmlns="" id="{5DA825CA-C9A5-4AAA-8FA5-6D2D91372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301" y="125413"/>
              <a:ext cx="239713" cy="233363"/>
            </a:xfrm>
            <a:custGeom>
              <a:avLst/>
              <a:gdLst>
                <a:gd name="T0" fmla="*/ 37 w 43"/>
                <a:gd name="T1" fmla="*/ 5 h 42"/>
                <a:gd name="T2" fmla="*/ 38 w 43"/>
                <a:gd name="T3" fmla="*/ 4 h 42"/>
                <a:gd name="T4" fmla="*/ 39 w 43"/>
                <a:gd name="T5" fmla="*/ 5 h 42"/>
                <a:gd name="T6" fmla="*/ 39 w 43"/>
                <a:gd name="T7" fmla="*/ 30 h 42"/>
                <a:gd name="T8" fmla="*/ 38 w 43"/>
                <a:gd name="T9" fmla="*/ 31 h 42"/>
                <a:gd name="T10" fmla="*/ 20 w 43"/>
                <a:gd name="T11" fmla="*/ 42 h 42"/>
                <a:gd name="T12" fmla="*/ 19 w 43"/>
                <a:gd name="T13" fmla="*/ 42 h 42"/>
                <a:gd name="T14" fmla="*/ 1 w 43"/>
                <a:gd name="T15" fmla="*/ 31 h 42"/>
                <a:gd name="T16" fmla="*/ 0 w 43"/>
                <a:gd name="T17" fmla="*/ 30 h 42"/>
                <a:gd name="T18" fmla="*/ 0 w 43"/>
                <a:gd name="T19" fmla="*/ 30 h 42"/>
                <a:gd name="T20" fmla="*/ 0 w 43"/>
                <a:gd name="T21" fmla="*/ 16 h 42"/>
                <a:gd name="T22" fmla="*/ 0 w 43"/>
                <a:gd name="T23" fmla="*/ 1 h 42"/>
                <a:gd name="T24" fmla="*/ 1 w 43"/>
                <a:gd name="T25" fmla="*/ 0 h 42"/>
                <a:gd name="T26" fmla="*/ 1 w 43"/>
                <a:gd name="T27" fmla="*/ 0 h 42"/>
                <a:gd name="T28" fmla="*/ 42 w 43"/>
                <a:gd name="T29" fmla="*/ 0 h 42"/>
                <a:gd name="T30" fmla="*/ 43 w 43"/>
                <a:gd name="T31" fmla="*/ 1 h 42"/>
                <a:gd name="T32" fmla="*/ 43 w 43"/>
                <a:gd name="T33" fmla="*/ 1 h 42"/>
                <a:gd name="T34" fmla="*/ 43 w 43"/>
                <a:gd name="T35" fmla="*/ 22 h 42"/>
                <a:gd name="T36" fmla="*/ 42 w 43"/>
                <a:gd name="T37" fmla="*/ 23 h 42"/>
                <a:gd name="T38" fmla="*/ 41 w 43"/>
                <a:gd name="T39" fmla="*/ 22 h 42"/>
                <a:gd name="T40" fmla="*/ 41 w 43"/>
                <a:gd name="T41" fmla="*/ 2 h 42"/>
                <a:gd name="T42" fmla="*/ 2 w 43"/>
                <a:gd name="T43" fmla="*/ 2 h 42"/>
                <a:gd name="T44" fmla="*/ 2 w 43"/>
                <a:gd name="T45" fmla="*/ 16 h 42"/>
                <a:gd name="T46" fmla="*/ 2 w 43"/>
                <a:gd name="T47" fmla="*/ 29 h 42"/>
                <a:gd name="T48" fmla="*/ 20 w 43"/>
                <a:gd name="T49" fmla="*/ 40 h 42"/>
                <a:gd name="T50" fmla="*/ 37 w 43"/>
                <a:gd name="T51" fmla="*/ 29 h 42"/>
                <a:gd name="T52" fmla="*/ 37 w 43"/>
                <a:gd name="T53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42">
                  <a:moveTo>
                    <a:pt x="37" y="5"/>
                  </a:moveTo>
                  <a:cubicBezTo>
                    <a:pt x="37" y="5"/>
                    <a:pt x="37" y="4"/>
                    <a:pt x="38" y="4"/>
                  </a:cubicBezTo>
                  <a:cubicBezTo>
                    <a:pt x="38" y="4"/>
                    <a:pt x="39" y="5"/>
                    <a:pt x="39" y="5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1"/>
                    <a:pt x="38" y="3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2" y="23"/>
                    <a:pt x="42" y="23"/>
                  </a:cubicBezTo>
                  <a:cubicBezTo>
                    <a:pt x="41" y="23"/>
                    <a:pt x="41" y="23"/>
                    <a:pt x="41" y="2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582">
              <a:extLst>
                <a:ext uri="{FF2B5EF4-FFF2-40B4-BE49-F238E27FC236}">
                  <a16:creationId xmlns:a16="http://schemas.microsoft.com/office/drawing/2014/main" xmlns="" id="{839CDF95-3E01-4319-A9DD-75B1F70D6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1" y="203201"/>
              <a:ext cx="128588" cy="11113"/>
            </a:xfrm>
            <a:custGeom>
              <a:avLst/>
              <a:gdLst>
                <a:gd name="T0" fmla="*/ 1 w 23"/>
                <a:gd name="T1" fmla="*/ 2 h 2"/>
                <a:gd name="T2" fmla="*/ 0 w 23"/>
                <a:gd name="T3" fmla="*/ 1 h 2"/>
                <a:gd name="T4" fmla="*/ 1 w 23"/>
                <a:gd name="T5" fmla="*/ 0 h 2"/>
                <a:gd name="T6" fmla="*/ 22 w 23"/>
                <a:gd name="T7" fmla="*/ 0 h 2"/>
                <a:gd name="T8" fmla="*/ 23 w 23"/>
                <a:gd name="T9" fmla="*/ 1 h 2"/>
                <a:gd name="T10" fmla="*/ 22 w 23"/>
                <a:gd name="T11" fmla="*/ 2 h 2"/>
                <a:gd name="T12" fmla="*/ 1 w 2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2"/>
                    <a:pt x="2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8" name="Freeform 583">
              <a:extLst>
                <a:ext uri="{FF2B5EF4-FFF2-40B4-BE49-F238E27FC236}">
                  <a16:creationId xmlns:a16="http://schemas.microsoft.com/office/drawing/2014/main" xmlns="" id="{0F9A83B4-4CDE-4420-A0A8-C5DF724D4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1" y="230188"/>
              <a:ext cx="128588" cy="11113"/>
            </a:xfrm>
            <a:custGeom>
              <a:avLst/>
              <a:gdLst>
                <a:gd name="T0" fmla="*/ 1 w 23"/>
                <a:gd name="T1" fmla="*/ 2 h 2"/>
                <a:gd name="T2" fmla="*/ 0 w 23"/>
                <a:gd name="T3" fmla="*/ 1 h 2"/>
                <a:gd name="T4" fmla="*/ 1 w 23"/>
                <a:gd name="T5" fmla="*/ 0 h 2"/>
                <a:gd name="T6" fmla="*/ 22 w 23"/>
                <a:gd name="T7" fmla="*/ 0 h 2"/>
                <a:gd name="T8" fmla="*/ 23 w 23"/>
                <a:gd name="T9" fmla="*/ 1 h 2"/>
                <a:gd name="T10" fmla="*/ 22 w 23"/>
                <a:gd name="T11" fmla="*/ 2 h 2"/>
                <a:gd name="T12" fmla="*/ 1 w 2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1"/>
                  </a:cubicBezTo>
                  <a:cubicBezTo>
                    <a:pt x="23" y="2"/>
                    <a:pt x="23" y="2"/>
                    <a:pt x="2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9" name="Freeform 584">
              <a:extLst>
                <a:ext uri="{FF2B5EF4-FFF2-40B4-BE49-F238E27FC236}">
                  <a16:creationId xmlns:a16="http://schemas.microsoft.com/office/drawing/2014/main" xmlns="" id="{9402EC43-5D3E-49DB-9EB5-7B65B244B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1" y="263526"/>
              <a:ext cx="84138" cy="11113"/>
            </a:xfrm>
            <a:custGeom>
              <a:avLst/>
              <a:gdLst>
                <a:gd name="T0" fmla="*/ 1 w 15"/>
                <a:gd name="T1" fmla="*/ 2 h 2"/>
                <a:gd name="T2" fmla="*/ 0 w 15"/>
                <a:gd name="T3" fmla="*/ 1 h 2"/>
                <a:gd name="T4" fmla="*/ 1 w 15"/>
                <a:gd name="T5" fmla="*/ 0 h 2"/>
                <a:gd name="T6" fmla="*/ 15 w 15"/>
                <a:gd name="T7" fmla="*/ 0 h 2"/>
                <a:gd name="T8" fmla="*/ 15 w 15"/>
                <a:gd name="T9" fmla="*/ 1 h 2"/>
                <a:gd name="T10" fmla="*/ 15 w 15"/>
                <a:gd name="T11" fmla="*/ 2 h 2"/>
                <a:gd name="T12" fmla="*/ 1 w 15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5" y="2"/>
                    <a:pt x="1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0" name="Freeform 585">
              <a:extLst>
                <a:ext uri="{FF2B5EF4-FFF2-40B4-BE49-F238E27FC236}">
                  <a16:creationId xmlns:a16="http://schemas.microsoft.com/office/drawing/2014/main" xmlns="" id="{79F4B8C8-2730-4E0E-BAD1-EAD1EFD2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51" y="169863"/>
              <a:ext cx="128588" cy="11113"/>
            </a:xfrm>
            <a:custGeom>
              <a:avLst/>
              <a:gdLst>
                <a:gd name="T0" fmla="*/ 1 w 23"/>
                <a:gd name="T1" fmla="*/ 2 h 2"/>
                <a:gd name="T2" fmla="*/ 0 w 23"/>
                <a:gd name="T3" fmla="*/ 1 h 2"/>
                <a:gd name="T4" fmla="*/ 1 w 23"/>
                <a:gd name="T5" fmla="*/ 0 h 2"/>
                <a:gd name="T6" fmla="*/ 22 w 23"/>
                <a:gd name="T7" fmla="*/ 0 h 2"/>
                <a:gd name="T8" fmla="*/ 23 w 23"/>
                <a:gd name="T9" fmla="*/ 1 h 2"/>
                <a:gd name="T10" fmla="*/ 22 w 23"/>
                <a:gd name="T11" fmla="*/ 2 h 2"/>
                <a:gd name="T12" fmla="*/ 1 w 2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2"/>
                    <a:pt x="2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1" name="Freeform 586">
              <a:extLst>
                <a:ext uri="{FF2B5EF4-FFF2-40B4-BE49-F238E27FC236}">
                  <a16:creationId xmlns:a16="http://schemas.microsoft.com/office/drawing/2014/main" xmlns="" id="{EB8927FC-44D0-4F5D-9BBF-E7F832956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563" y="414338"/>
              <a:ext cx="49213" cy="11113"/>
            </a:xfrm>
            <a:custGeom>
              <a:avLst/>
              <a:gdLst>
                <a:gd name="T0" fmla="*/ 1 w 9"/>
                <a:gd name="T1" fmla="*/ 2 h 2"/>
                <a:gd name="T2" fmla="*/ 0 w 9"/>
                <a:gd name="T3" fmla="*/ 1 h 2"/>
                <a:gd name="T4" fmla="*/ 1 w 9"/>
                <a:gd name="T5" fmla="*/ 0 h 2"/>
                <a:gd name="T6" fmla="*/ 8 w 9"/>
                <a:gd name="T7" fmla="*/ 0 h 2"/>
                <a:gd name="T8" fmla="*/ 9 w 9"/>
                <a:gd name="T9" fmla="*/ 1 h 2"/>
                <a:gd name="T10" fmla="*/ 8 w 9"/>
                <a:gd name="T11" fmla="*/ 2 h 2"/>
                <a:gd name="T12" fmla="*/ 1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2"/>
                    <a:pt x="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2" name="Freeform 587">
              <a:extLst>
                <a:ext uri="{FF2B5EF4-FFF2-40B4-BE49-F238E27FC236}">
                  <a16:creationId xmlns:a16="http://schemas.microsoft.com/office/drawing/2014/main" xmlns="" id="{6155779D-00AC-46DD-836C-E044C7EF9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088" y="263526"/>
              <a:ext cx="338138" cy="206375"/>
            </a:xfrm>
            <a:custGeom>
              <a:avLst/>
              <a:gdLst>
                <a:gd name="T0" fmla="*/ 7 w 61"/>
                <a:gd name="T1" fmla="*/ 0 h 37"/>
                <a:gd name="T2" fmla="*/ 8 w 61"/>
                <a:gd name="T3" fmla="*/ 1 h 37"/>
                <a:gd name="T4" fmla="*/ 7 w 61"/>
                <a:gd name="T5" fmla="*/ 2 h 37"/>
                <a:gd name="T6" fmla="*/ 6 w 61"/>
                <a:gd name="T7" fmla="*/ 2 h 37"/>
                <a:gd name="T8" fmla="*/ 3 w 61"/>
                <a:gd name="T9" fmla="*/ 3 h 37"/>
                <a:gd name="T10" fmla="*/ 2 w 61"/>
                <a:gd name="T11" fmla="*/ 6 h 37"/>
                <a:gd name="T12" fmla="*/ 2 w 61"/>
                <a:gd name="T13" fmla="*/ 31 h 37"/>
                <a:gd name="T14" fmla="*/ 3 w 61"/>
                <a:gd name="T15" fmla="*/ 34 h 37"/>
                <a:gd name="T16" fmla="*/ 3 w 61"/>
                <a:gd name="T17" fmla="*/ 34 h 37"/>
                <a:gd name="T18" fmla="*/ 6 w 61"/>
                <a:gd name="T19" fmla="*/ 35 h 37"/>
                <a:gd name="T20" fmla="*/ 55 w 61"/>
                <a:gd name="T21" fmla="*/ 35 h 37"/>
                <a:gd name="T22" fmla="*/ 58 w 61"/>
                <a:gd name="T23" fmla="*/ 34 h 37"/>
                <a:gd name="T24" fmla="*/ 59 w 61"/>
                <a:gd name="T25" fmla="*/ 31 h 37"/>
                <a:gd name="T26" fmla="*/ 59 w 61"/>
                <a:gd name="T27" fmla="*/ 6 h 37"/>
                <a:gd name="T28" fmla="*/ 58 w 61"/>
                <a:gd name="T29" fmla="*/ 3 h 37"/>
                <a:gd name="T30" fmla="*/ 55 w 61"/>
                <a:gd name="T31" fmla="*/ 2 h 37"/>
                <a:gd name="T32" fmla="*/ 54 w 61"/>
                <a:gd name="T33" fmla="*/ 2 h 37"/>
                <a:gd name="T34" fmla="*/ 53 w 61"/>
                <a:gd name="T35" fmla="*/ 1 h 37"/>
                <a:gd name="T36" fmla="*/ 54 w 61"/>
                <a:gd name="T37" fmla="*/ 0 h 37"/>
                <a:gd name="T38" fmla="*/ 55 w 61"/>
                <a:gd name="T39" fmla="*/ 0 h 37"/>
                <a:gd name="T40" fmla="*/ 59 w 61"/>
                <a:gd name="T41" fmla="*/ 2 h 37"/>
                <a:gd name="T42" fmla="*/ 61 w 61"/>
                <a:gd name="T43" fmla="*/ 6 h 37"/>
                <a:gd name="T44" fmla="*/ 61 w 61"/>
                <a:gd name="T45" fmla="*/ 31 h 37"/>
                <a:gd name="T46" fmla="*/ 59 w 61"/>
                <a:gd name="T47" fmla="*/ 35 h 37"/>
                <a:gd name="T48" fmla="*/ 55 w 61"/>
                <a:gd name="T49" fmla="*/ 37 h 37"/>
                <a:gd name="T50" fmla="*/ 6 w 61"/>
                <a:gd name="T51" fmla="*/ 37 h 37"/>
                <a:gd name="T52" fmla="*/ 2 w 61"/>
                <a:gd name="T53" fmla="*/ 35 h 37"/>
                <a:gd name="T54" fmla="*/ 2 w 61"/>
                <a:gd name="T55" fmla="*/ 35 h 37"/>
                <a:gd name="T56" fmla="*/ 2 w 61"/>
                <a:gd name="T57" fmla="*/ 35 h 37"/>
                <a:gd name="T58" fmla="*/ 0 w 61"/>
                <a:gd name="T59" fmla="*/ 31 h 37"/>
                <a:gd name="T60" fmla="*/ 0 w 61"/>
                <a:gd name="T61" fmla="*/ 6 h 37"/>
                <a:gd name="T62" fmla="*/ 2 w 61"/>
                <a:gd name="T63" fmla="*/ 2 h 37"/>
                <a:gd name="T64" fmla="*/ 6 w 61"/>
                <a:gd name="T65" fmla="*/ 0 h 37"/>
                <a:gd name="T66" fmla="*/ 7 w 61"/>
                <a:gd name="T6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37">
                  <a:moveTo>
                    <a:pt x="7" y="0"/>
                  </a:moveTo>
                  <a:cubicBezTo>
                    <a:pt x="8" y="0"/>
                    <a:pt x="8" y="1"/>
                    <a:pt x="8" y="1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2" y="33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5" y="35"/>
                    <a:pt x="6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7" y="34"/>
                    <a:pt x="58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4"/>
                    <a:pt x="58" y="3"/>
                  </a:cubicBezTo>
                  <a:cubicBezTo>
                    <a:pt x="57" y="3"/>
                    <a:pt x="56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3" y="2"/>
                    <a:pt x="53" y="2"/>
                    <a:pt x="53" y="1"/>
                  </a:cubicBezTo>
                  <a:cubicBezTo>
                    <a:pt x="53" y="1"/>
                    <a:pt x="53" y="0"/>
                    <a:pt x="5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60" y="3"/>
                    <a:pt x="61" y="5"/>
                    <a:pt x="61" y="6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2"/>
                    <a:pt x="60" y="34"/>
                    <a:pt x="59" y="35"/>
                  </a:cubicBezTo>
                  <a:cubicBezTo>
                    <a:pt x="58" y="36"/>
                    <a:pt x="57" y="37"/>
                    <a:pt x="55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4" y="37"/>
                    <a:pt x="3" y="36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4"/>
                    <a:pt x="0" y="32"/>
                    <a:pt x="0" y="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3" name="Group 582">
            <a:extLst>
              <a:ext uri="{FF2B5EF4-FFF2-40B4-BE49-F238E27FC236}">
                <a16:creationId xmlns:a16="http://schemas.microsoft.com/office/drawing/2014/main" xmlns="" id="{2B06CA84-5481-4A3A-9CB8-8B7B5DC7A2A3}"/>
              </a:ext>
            </a:extLst>
          </p:cNvPr>
          <p:cNvGrpSpPr/>
          <p:nvPr/>
        </p:nvGrpSpPr>
        <p:grpSpPr>
          <a:xfrm>
            <a:off x="3557588" y="879476"/>
            <a:ext cx="206375" cy="344488"/>
            <a:chOff x="3557588" y="803276"/>
            <a:chExt cx="206375" cy="344488"/>
          </a:xfrm>
          <a:solidFill>
            <a:schemeClr val="tx1"/>
          </a:solidFill>
        </p:grpSpPr>
        <p:sp>
          <p:nvSpPr>
            <p:cNvPr id="584" name="Freeform 588">
              <a:extLst>
                <a:ext uri="{FF2B5EF4-FFF2-40B4-BE49-F238E27FC236}">
                  <a16:creationId xmlns:a16="http://schemas.microsoft.com/office/drawing/2014/main" xmlns="" id="{F0E92F14-5F8E-4BA8-A915-B498EDAF5D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5376" y="865188"/>
              <a:ext cx="50800" cy="55563"/>
            </a:xfrm>
            <a:custGeom>
              <a:avLst/>
              <a:gdLst>
                <a:gd name="T0" fmla="*/ 4 w 9"/>
                <a:gd name="T1" fmla="*/ 0 h 10"/>
                <a:gd name="T2" fmla="*/ 8 w 9"/>
                <a:gd name="T3" fmla="*/ 2 h 10"/>
                <a:gd name="T4" fmla="*/ 9 w 9"/>
                <a:gd name="T5" fmla="*/ 5 h 10"/>
                <a:gd name="T6" fmla="*/ 8 w 9"/>
                <a:gd name="T7" fmla="*/ 8 h 10"/>
                <a:gd name="T8" fmla="*/ 4 w 9"/>
                <a:gd name="T9" fmla="*/ 10 h 10"/>
                <a:gd name="T10" fmla="*/ 1 w 9"/>
                <a:gd name="T11" fmla="*/ 8 h 10"/>
                <a:gd name="T12" fmla="*/ 0 w 9"/>
                <a:gd name="T13" fmla="*/ 5 h 10"/>
                <a:gd name="T14" fmla="*/ 1 w 9"/>
                <a:gd name="T15" fmla="*/ 2 h 10"/>
                <a:gd name="T16" fmla="*/ 4 w 9"/>
                <a:gd name="T17" fmla="*/ 0 h 10"/>
                <a:gd name="T18" fmla="*/ 6 w 9"/>
                <a:gd name="T19" fmla="*/ 3 h 10"/>
                <a:gd name="T20" fmla="*/ 4 w 9"/>
                <a:gd name="T21" fmla="*/ 2 h 10"/>
                <a:gd name="T22" fmla="*/ 2 w 9"/>
                <a:gd name="T23" fmla="*/ 3 h 10"/>
                <a:gd name="T24" fmla="*/ 1 w 9"/>
                <a:gd name="T25" fmla="*/ 5 h 10"/>
                <a:gd name="T26" fmla="*/ 2 w 9"/>
                <a:gd name="T27" fmla="*/ 7 h 10"/>
                <a:gd name="T28" fmla="*/ 4 w 9"/>
                <a:gd name="T29" fmla="*/ 8 h 10"/>
                <a:gd name="T30" fmla="*/ 6 w 9"/>
                <a:gd name="T31" fmla="*/ 7 h 10"/>
                <a:gd name="T32" fmla="*/ 7 w 9"/>
                <a:gd name="T33" fmla="*/ 5 h 10"/>
                <a:gd name="T34" fmla="*/ 6 w 9"/>
                <a:gd name="T3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7" y="1"/>
                    <a:pt x="8" y="2"/>
                  </a:cubicBezTo>
                  <a:cubicBezTo>
                    <a:pt x="8" y="3"/>
                    <a:pt x="9" y="4"/>
                    <a:pt x="9" y="5"/>
                  </a:cubicBezTo>
                  <a:cubicBezTo>
                    <a:pt x="9" y="6"/>
                    <a:pt x="8" y="8"/>
                    <a:pt x="8" y="8"/>
                  </a:cubicBezTo>
                  <a:cubicBezTo>
                    <a:pt x="7" y="9"/>
                    <a:pt x="6" y="10"/>
                    <a:pt x="4" y="10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0" y="8"/>
                    <a:pt x="0" y="6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4" y="0"/>
                  </a:cubicBezTo>
                  <a:close/>
                  <a:moveTo>
                    <a:pt x="6" y="3"/>
                  </a:moveTo>
                  <a:cubicBezTo>
                    <a:pt x="6" y="3"/>
                    <a:pt x="5" y="2"/>
                    <a:pt x="4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5" y="8"/>
                    <a:pt x="6" y="8"/>
                    <a:pt x="6" y="7"/>
                  </a:cubicBezTo>
                  <a:cubicBezTo>
                    <a:pt x="7" y="7"/>
                    <a:pt x="7" y="6"/>
                    <a:pt x="7" y="5"/>
                  </a:cubicBezTo>
                  <a:cubicBezTo>
                    <a:pt x="7" y="4"/>
                    <a:pt x="7" y="4"/>
                    <a:pt x="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5" name="Freeform 589">
              <a:extLst>
                <a:ext uri="{FF2B5EF4-FFF2-40B4-BE49-F238E27FC236}">
                  <a16:creationId xmlns:a16="http://schemas.microsoft.com/office/drawing/2014/main" xmlns="" id="{7DDFA0B2-5DAA-4278-A984-1B7007E51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6" y="987426"/>
              <a:ext cx="122238" cy="11113"/>
            </a:xfrm>
            <a:custGeom>
              <a:avLst/>
              <a:gdLst>
                <a:gd name="T0" fmla="*/ 1 w 22"/>
                <a:gd name="T1" fmla="*/ 2 h 2"/>
                <a:gd name="T2" fmla="*/ 0 w 22"/>
                <a:gd name="T3" fmla="*/ 1 h 2"/>
                <a:gd name="T4" fmla="*/ 1 w 22"/>
                <a:gd name="T5" fmla="*/ 0 h 2"/>
                <a:gd name="T6" fmla="*/ 21 w 22"/>
                <a:gd name="T7" fmla="*/ 0 h 2"/>
                <a:gd name="T8" fmla="*/ 22 w 22"/>
                <a:gd name="T9" fmla="*/ 1 h 2"/>
                <a:gd name="T10" fmla="*/ 21 w 22"/>
                <a:gd name="T11" fmla="*/ 2 h 2"/>
                <a:gd name="T12" fmla="*/ 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1"/>
                    <a:pt x="22" y="1"/>
                  </a:cubicBezTo>
                  <a:cubicBezTo>
                    <a:pt x="22" y="2"/>
                    <a:pt x="22" y="2"/>
                    <a:pt x="2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6" name="Freeform 590">
              <a:extLst>
                <a:ext uri="{FF2B5EF4-FFF2-40B4-BE49-F238E27FC236}">
                  <a16:creationId xmlns:a16="http://schemas.microsoft.com/office/drawing/2014/main" xmlns="" id="{DCC1C573-EBFD-4DE2-AE8D-451DCA8A1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6" y="1020763"/>
              <a:ext cx="122238" cy="11113"/>
            </a:xfrm>
            <a:custGeom>
              <a:avLst/>
              <a:gdLst>
                <a:gd name="T0" fmla="*/ 1 w 22"/>
                <a:gd name="T1" fmla="*/ 2 h 2"/>
                <a:gd name="T2" fmla="*/ 0 w 22"/>
                <a:gd name="T3" fmla="*/ 1 h 2"/>
                <a:gd name="T4" fmla="*/ 1 w 22"/>
                <a:gd name="T5" fmla="*/ 0 h 2"/>
                <a:gd name="T6" fmla="*/ 21 w 22"/>
                <a:gd name="T7" fmla="*/ 0 h 2"/>
                <a:gd name="T8" fmla="*/ 22 w 22"/>
                <a:gd name="T9" fmla="*/ 1 h 2"/>
                <a:gd name="T10" fmla="*/ 21 w 22"/>
                <a:gd name="T11" fmla="*/ 2 h 2"/>
                <a:gd name="T12" fmla="*/ 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1"/>
                    <a:pt x="22" y="1"/>
                  </a:cubicBezTo>
                  <a:cubicBezTo>
                    <a:pt x="22" y="2"/>
                    <a:pt x="22" y="2"/>
                    <a:pt x="2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7" name="Freeform 591">
              <a:extLst>
                <a:ext uri="{FF2B5EF4-FFF2-40B4-BE49-F238E27FC236}">
                  <a16:creationId xmlns:a16="http://schemas.microsoft.com/office/drawing/2014/main" xmlns="" id="{2E0F119A-5613-424F-A1B8-A55863911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6" y="1054101"/>
              <a:ext cx="122238" cy="11113"/>
            </a:xfrm>
            <a:custGeom>
              <a:avLst/>
              <a:gdLst>
                <a:gd name="T0" fmla="*/ 1 w 22"/>
                <a:gd name="T1" fmla="*/ 2 h 2"/>
                <a:gd name="T2" fmla="*/ 0 w 22"/>
                <a:gd name="T3" fmla="*/ 1 h 2"/>
                <a:gd name="T4" fmla="*/ 1 w 22"/>
                <a:gd name="T5" fmla="*/ 0 h 2"/>
                <a:gd name="T6" fmla="*/ 21 w 22"/>
                <a:gd name="T7" fmla="*/ 0 h 2"/>
                <a:gd name="T8" fmla="*/ 22 w 22"/>
                <a:gd name="T9" fmla="*/ 1 h 2"/>
                <a:gd name="T10" fmla="*/ 21 w 22"/>
                <a:gd name="T11" fmla="*/ 2 h 2"/>
                <a:gd name="T12" fmla="*/ 1 w 2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1"/>
                    <a:pt x="22" y="1"/>
                  </a:cubicBezTo>
                  <a:cubicBezTo>
                    <a:pt x="22" y="2"/>
                    <a:pt x="22" y="2"/>
                    <a:pt x="2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8" name="Freeform 592">
              <a:extLst>
                <a:ext uri="{FF2B5EF4-FFF2-40B4-BE49-F238E27FC236}">
                  <a16:creationId xmlns:a16="http://schemas.microsoft.com/office/drawing/2014/main" xmlns="" id="{59C4E916-7EB6-4C89-85BC-BD1C94C9D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6" y="1087438"/>
              <a:ext cx="71438" cy="11113"/>
            </a:xfrm>
            <a:custGeom>
              <a:avLst/>
              <a:gdLst>
                <a:gd name="T0" fmla="*/ 1 w 13"/>
                <a:gd name="T1" fmla="*/ 2 h 2"/>
                <a:gd name="T2" fmla="*/ 0 w 13"/>
                <a:gd name="T3" fmla="*/ 1 h 2"/>
                <a:gd name="T4" fmla="*/ 1 w 13"/>
                <a:gd name="T5" fmla="*/ 0 h 2"/>
                <a:gd name="T6" fmla="*/ 12 w 13"/>
                <a:gd name="T7" fmla="*/ 0 h 2"/>
                <a:gd name="T8" fmla="*/ 13 w 13"/>
                <a:gd name="T9" fmla="*/ 1 h 2"/>
                <a:gd name="T10" fmla="*/ 12 w 13"/>
                <a:gd name="T11" fmla="*/ 2 h 2"/>
                <a:gd name="T12" fmla="*/ 1 w 1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2"/>
                    <a:pt x="13" y="2"/>
                    <a:pt x="1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9" name="Freeform 593">
              <a:extLst>
                <a:ext uri="{FF2B5EF4-FFF2-40B4-BE49-F238E27FC236}">
                  <a16:creationId xmlns:a16="http://schemas.microsoft.com/office/drawing/2014/main" xmlns="" id="{29286AAB-0CF2-4C6B-8805-39B0A6431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76" y="958851"/>
              <a:ext cx="122238" cy="6350"/>
            </a:xfrm>
            <a:custGeom>
              <a:avLst/>
              <a:gdLst>
                <a:gd name="T0" fmla="*/ 1 w 22"/>
                <a:gd name="T1" fmla="*/ 1 h 1"/>
                <a:gd name="T2" fmla="*/ 0 w 22"/>
                <a:gd name="T3" fmla="*/ 0 h 1"/>
                <a:gd name="T4" fmla="*/ 1 w 22"/>
                <a:gd name="T5" fmla="*/ 0 h 1"/>
                <a:gd name="T6" fmla="*/ 21 w 22"/>
                <a:gd name="T7" fmla="*/ 0 h 1"/>
                <a:gd name="T8" fmla="*/ 22 w 22"/>
                <a:gd name="T9" fmla="*/ 0 h 1"/>
                <a:gd name="T10" fmla="*/ 21 w 22"/>
                <a:gd name="T11" fmla="*/ 1 h 1"/>
                <a:gd name="T12" fmla="*/ 1 w 2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1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0" name="Freeform 594">
              <a:extLst>
                <a:ext uri="{FF2B5EF4-FFF2-40B4-BE49-F238E27FC236}">
                  <a16:creationId xmlns:a16="http://schemas.microsoft.com/office/drawing/2014/main" xmlns="" id="{28C8D325-6DE4-4110-BC0D-EEADD88BE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803276"/>
              <a:ext cx="206375" cy="344488"/>
            </a:xfrm>
            <a:custGeom>
              <a:avLst/>
              <a:gdLst>
                <a:gd name="T0" fmla="*/ 18 w 37"/>
                <a:gd name="T1" fmla="*/ 2 h 62"/>
                <a:gd name="T2" fmla="*/ 18 w 37"/>
                <a:gd name="T3" fmla="*/ 0 h 62"/>
                <a:gd name="T4" fmla="*/ 19 w 37"/>
                <a:gd name="T5" fmla="*/ 0 h 62"/>
                <a:gd name="T6" fmla="*/ 31 w 37"/>
                <a:gd name="T7" fmla="*/ 13 h 62"/>
                <a:gd name="T8" fmla="*/ 37 w 37"/>
                <a:gd name="T9" fmla="*/ 23 h 62"/>
                <a:gd name="T10" fmla="*/ 37 w 37"/>
                <a:gd name="T11" fmla="*/ 58 h 62"/>
                <a:gd name="T12" fmla="*/ 36 w 37"/>
                <a:gd name="T13" fmla="*/ 61 h 62"/>
                <a:gd name="T14" fmla="*/ 33 w 37"/>
                <a:gd name="T15" fmla="*/ 62 h 62"/>
                <a:gd name="T16" fmla="*/ 18 w 37"/>
                <a:gd name="T17" fmla="*/ 62 h 62"/>
                <a:gd name="T18" fmla="*/ 3 w 37"/>
                <a:gd name="T19" fmla="*/ 62 h 62"/>
                <a:gd name="T20" fmla="*/ 1 w 37"/>
                <a:gd name="T21" fmla="*/ 61 h 62"/>
                <a:gd name="T22" fmla="*/ 0 w 37"/>
                <a:gd name="T23" fmla="*/ 58 h 62"/>
                <a:gd name="T24" fmla="*/ 0 w 37"/>
                <a:gd name="T25" fmla="*/ 23 h 62"/>
                <a:gd name="T26" fmla="*/ 0 w 37"/>
                <a:gd name="T27" fmla="*/ 20 h 62"/>
                <a:gd name="T28" fmla="*/ 0 w 37"/>
                <a:gd name="T29" fmla="*/ 19 h 62"/>
                <a:gd name="T30" fmla="*/ 1 w 37"/>
                <a:gd name="T31" fmla="*/ 18 h 62"/>
                <a:gd name="T32" fmla="*/ 1 w 37"/>
                <a:gd name="T33" fmla="*/ 18 h 62"/>
                <a:gd name="T34" fmla="*/ 1 w 37"/>
                <a:gd name="T35" fmla="*/ 17 h 62"/>
                <a:gd name="T36" fmla="*/ 2 w 37"/>
                <a:gd name="T37" fmla="*/ 16 h 62"/>
                <a:gd name="T38" fmla="*/ 5 w 37"/>
                <a:gd name="T39" fmla="*/ 13 h 62"/>
                <a:gd name="T40" fmla="*/ 5 w 37"/>
                <a:gd name="T41" fmla="*/ 13 h 62"/>
                <a:gd name="T42" fmla="*/ 8 w 37"/>
                <a:gd name="T43" fmla="*/ 10 h 62"/>
                <a:gd name="T44" fmla="*/ 11 w 37"/>
                <a:gd name="T45" fmla="*/ 7 h 62"/>
                <a:gd name="T46" fmla="*/ 14 w 37"/>
                <a:gd name="T47" fmla="*/ 4 h 62"/>
                <a:gd name="T48" fmla="*/ 16 w 37"/>
                <a:gd name="T49" fmla="*/ 4 h 62"/>
                <a:gd name="T50" fmla="*/ 16 w 37"/>
                <a:gd name="T51" fmla="*/ 5 h 62"/>
                <a:gd name="T52" fmla="*/ 13 w 37"/>
                <a:gd name="T53" fmla="*/ 8 h 62"/>
                <a:gd name="T54" fmla="*/ 10 w 37"/>
                <a:gd name="T55" fmla="*/ 11 h 62"/>
                <a:gd name="T56" fmla="*/ 6 w 37"/>
                <a:gd name="T57" fmla="*/ 14 h 62"/>
                <a:gd name="T58" fmla="*/ 6 w 37"/>
                <a:gd name="T59" fmla="*/ 14 h 62"/>
                <a:gd name="T60" fmla="*/ 4 w 37"/>
                <a:gd name="T61" fmla="*/ 17 h 62"/>
                <a:gd name="T62" fmla="*/ 3 w 37"/>
                <a:gd name="T63" fmla="*/ 18 h 62"/>
                <a:gd name="T64" fmla="*/ 2 w 37"/>
                <a:gd name="T65" fmla="*/ 19 h 62"/>
                <a:gd name="T66" fmla="*/ 2 w 37"/>
                <a:gd name="T67" fmla="*/ 19 h 62"/>
                <a:gd name="T68" fmla="*/ 2 w 37"/>
                <a:gd name="T69" fmla="*/ 19 h 62"/>
                <a:gd name="T70" fmla="*/ 2 w 37"/>
                <a:gd name="T71" fmla="*/ 20 h 62"/>
                <a:gd name="T72" fmla="*/ 2 w 37"/>
                <a:gd name="T73" fmla="*/ 21 h 62"/>
                <a:gd name="T74" fmla="*/ 2 w 37"/>
                <a:gd name="T75" fmla="*/ 23 h 62"/>
                <a:gd name="T76" fmla="*/ 2 w 37"/>
                <a:gd name="T77" fmla="*/ 58 h 62"/>
                <a:gd name="T78" fmla="*/ 2 w 37"/>
                <a:gd name="T79" fmla="*/ 59 h 62"/>
                <a:gd name="T80" fmla="*/ 3 w 37"/>
                <a:gd name="T81" fmla="*/ 60 h 62"/>
                <a:gd name="T82" fmla="*/ 18 w 37"/>
                <a:gd name="T83" fmla="*/ 60 h 62"/>
                <a:gd name="T84" fmla="*/ 33 w 37"/>
                <a:gd name="T85" fmla="*/ 60 h 62"/>
                <a:gd name="T86" fmla="*/ 34 w 37"/>
                <a:gd name="T87" fmla="*/ 59 h 62"/>
                <a:gd name="T88" fmla="*/ 35 w 37"/>
                <a:gd name="T89" fmla="*/ 58 h 62"/>
                <a:gd name="T90" fmla="*/ 35 w 37"/>
                <a:gd name="T91" fmla="*/ 23 h 62"/>
                <a:gd name="T92" fmla="*/ 30 w 37"/>
                <a:gd name="T93" fmla="*/ 14 h 62"/>
                <a:gd name="T94" fmla="*/ 18 w 37"/>
                <a:gd name="T95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" h="62">
                  <a:moveTo>
                    <a:pt x="18" y="2"/>
                  </a:moveTo>
                  <a:cubicBezTo>
                    <a:pt x="17" y="1"/>
                    <a:pt x="17" y="1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7" y="18"/>
                    <a:pt x="37" y="18"/>
                    <a:pt x="37" y="23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6" y="60"/>
                    <a:pt x="36" y="61"/>
                  </a:cubicBezTo>
                  <a:cubicBezTo>
                    <a:pt x="35" y="61"/>
                    <a:pt x="34" y="62"/>
                    <a:pt x="33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2" y="61"/>
                    <a:pt x="1" y="61"/>
                  </a:cubicBezTo>
                  <a:cubicBezTo>
                    <a:pt x="0" y="60"/>
                    <a:pt x="0" y="59"/>
                    <a:pt x="0" y="5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7"/>
                    <a:pt x="1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3" y="15"/>
                    <a:pt x="4" y="14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6" y="4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6"/>
                    <a:pt x="4" y="16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2" y="21"/>
                    <a:pt x="2" y="22"/>
                    <a:pt x="2" y="23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59"/>
                  </a:cubicBezTo>
                  <a:cubicBezTo>
                    <a:pt x="35" y="59"/>
                    <a:pt x="35" y="59"/>
                    <a:pt x="35" y="58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19"/>
                    <a:pt x="35" y="19"/>
                    <a:pt x="30" y="14"/>
                  </a:cubicBez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xmlns="" id="{2DCB48BC-FA9B-4F8D-9265-EC4B47F4F693}"/>
              </a:ext>
            </a:extLst>
          </p:cNvPr>
          <p:cNvGrpSpPr/>
          <p:nvPr/>
        </p:nvGrpSpPr>
        <p:grpSpPr>
          <a:xfrm>
            <a:off x="4175126" y="885826"/>
            <a:ext cx="338138" cy="344487"/>
            <a:chOff x="4175126" y="809626"/>
            <a:chExt cx="338138" cy="344487"/>
          </a:xfrm>
          <a:solidFill>
            <a:schemeClr val="tx1"/>
          </a:solidFill>
        </p:grpSpPr>
        <p:sp>
          <p:nvSpPr>
            <p:cNvPr id="592" name="Freeform 595">
              <a:extLst>
                <a:ext uri="{FF2B5EF4-FFF2-40B4-BE49-F238E27FC236}">
                  <a16:creationId xmlns:a16="http://schemas.microsoft.com/office/drawing/2014/main" xmlns="" id="{F2E00F80-2E42-4179-93EE-C05F99F602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5126" y="920751"/>
              <a:ext cx="338138" cy="38100"/>
            </a:xfrm>
            <a:custGeom>
              <a:avLst/>
              <a:gdLst>
                <a:gd name="T0" fmla="*/ 53 w 61"/>
                <a:gd name="T1" fmla="*/ 7 h 7"/>
                <a:gd name="T2" fmla="*/ 52 w 61"/>
                <a:gd name="T3" fmla="*/ 6 h 7"/>
                <a:gd name="T4" fmla="*/ 53 w 61"/>
                <a:gd name="T5" fmla="*/ 5 h 7"/>
                <a:gd name="T6" fmla="*/ 59 w 61"/>
                <a:gd name="T7" fmla="*/ 5 h 7"/>
                <a:gd name="T8" fmla="*/ 59 w 61"/>
                <a:gd name="T9" fmla="*/ 2 h 7"/>
                <a:gd name="T10" fmla="*/ 55 w 61"/>
                <a:gd name="T11" fmla="*/ 2 h 7"/>
                <a:gd name="T12" fmla="*/ 54 w 61"/>
                <a:gd name="T13" fmla="*/ 1 h 7"/>
                <a:gd name="T14" fmla="*/ 55 w 61"/>
                <a:gd name="T15" fmla="*/ 0 h 7"/>
                <a:gd name="T16" fmla="*/ 60 w 61"/>
                <a:gd name="T17" fmla="*/ 0 h 7"/>
                <a:gd name="T18" fmla="*/ 60 w 61"/>
                <a:gd name="T19" fmla="*/ 0 h 7"/>
                <a:gd name="T20" fmla="*/ 61 w 61"/>
                <a:gd name="T21" fmla="*/ 1 h 7"/>
                <a:gd name="T22" fmla="*/ 61 w 61"/>
                <a:gd name="T23" fmla="*/ 6 h 7"/>
                <a:gd name="T24" fmla="*/ 61 w 61"/>
                <a:gd name="T25" fmla="*/ 6 h 7"/>
                <a:gd name="T26" fmla="*/ 60 w 61"/>
                <a:gd name="T27" fmla="*/ 7 h 7"/>
                <a:gd name="T28" fmla="*/ 53 w 61"/>
                <a:gd name="T29" fmla="*/ 7 h 7"/>
                <a:gd name="T30" fmla="*/ 39 w 61"/>
                <a:gd name="T31" fmla="*/ 0 h 7"/>
                <a:gd name="T32" fmla="*/ 40 w 61"/>
                <a:gd name="T33" fmla="*/ 1 h 7"/>
                <a:gd name="T34" fmla="*/ 39 w 61"/>
                <a:gd name="T35" fmla="*/ 2 h 7"/>
                <a:gd name="T36" fmla="*/ 1 w 61"/>
                <a:gd name="T37" fmla="*/ 2 h 7"/>
                <a:gd name="T38" fmla="*/ 1 w 61"/>
                <a:gd name="T39" fmla="*/ 5 h 7"/>
                <a:gd name="T40" fmla="*/ 38 w 61"/>
                <a:gd name="T41" fmla="*/ 5 h 7"/>
                <a:gd name="T42" fmla="*/ 38 w 61"/>
                <a:gd name="T43" fmla="*/ 6 h 7"/>
                <a:gd name="T44" fmla="*/ 38 w 61"/>
                <a:gd name="T45" fmla="*/ 7 h 7"/>
                <a:gd name="T46" fmla="*/ 0 w 61"/>
                <a:gd name="T47" fmla="*/ 7 h 7"/>
                <a:gd name="T48" fmla="*/ 0 w 61"/>
                <a:gd name="T49" fmla="*/ 7 h 7"/>
                <a:gd name="T50" fmla="*/ 0 w 61"/>
                <a:gd name="T51" fmla="*/ 6 h 7"/>
                <a:gd name="T52" fmla="*/ 0 w 61"/>
                <a:gd name="T53" fmla="*/ 1 h 7"/>
                <a:gd name="T54" fmla="*/ 0 w 61"/>
                <a:gd name="T55" fmla="*/ 1 h 7"/>
                <a:gd name="T56" fmla="*/ 0 w 61"/>
                <a:gd name="T57" fmla="*/ 0 h 7"/>
                <a:gd name="T58" fmla="*/ 39 w 61"/>
                <a:gd name="T5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7">
                  <a:moveTo>
                    <a:pt x="53" y="7"/>
                  </a:moveTo>
                  <a:cubicBezTo>
                    <a:pt x="53" y="7"/>
                    <a:pt x="52" y="7"/>
                    <a:pt x="52" y="6"/>
                  </a:cubicBezTo>
                  <a:cubicBezTo>
                    <a:pt x="52" y="5"/>
                    <a:pt x="53" y="5"/>
                    <a:pt x="53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4" y="2"/>
                    <a:pt x="54" y="2"/>
                    <a:pt x="54" y="1"/>
                  </a:cubicBezTo>
                  <a:cubicBezTo>
                    <a:pt x="54" y="1"/>
                    <a:pt x="54" y="0"/>
                    <a:pt x="55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1"/>
                    <a:pt x="61" y="1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7"/>
                    <a:pt x="61" y="7"/>
                    <a:pt x="60" y="7"/>
                  </a:cubicBezTo>
                  <a:cubicBezTo>
                    <a:pt x="53" y="7"/>
                    <a:pt x="53" y="7"/>
                    <a:pt x="53" y="7"/>
                  </a:cubicBezTo>
                  <a:close/>
                  <a:moveTo>
                    <a:pt x="39" y="0"/>
                  </a:moveTo>
                  <a:cubicBezTo>
                    <a:pt x="39" y="0"/>
                    <a:pt x="40" y="1"/>
                    <a:pt x="40" y="1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3" name="Freeform 596">
              <a:extLst>
                <a:ext uri="{FF2B5EF4-FFF2-40B4-BE49-F238E27FC236}">
                  <a16:creationId xmlns:a16="http://schemas.microsoft.com/office/drawing/2014/main" xmlns="" id="{8DE4AEFD-4E50-4DF8-A362-F144D28DDA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847726"/>
              <a:ext cx="88900" cy="233363"/>
            </a:xfrm>
            <a:custGeom>
              <a:avLst/>
              <a:gdLst>
                <a:gd name="T0" fmla="*/ 14 w 16"/>
                <a:gd name="T1" fmla="*/ 3 h 42"/>
                <a:gd name="T2" fmla="*/ 10 w 16"/>
                <a:gd name="T3" fmla="*/ 2 h 42"/>
                <a:gd name="T4" fmla="*/ 2 w 16"/>
                <a:gd name="T5" fmla="*/ 32 h 42"/>
                <a:gd name="T6" fmla="*/ 2 w 16"/>
                <a:gd name="T7" fmla="*/ 38 h 42"/>
                <a:gd name="T8" fmla="*/ 6 w 16"/>
                <a:gd name="T9" fmla="*/ 33 h 42"/>
                <a:gd name="T10" fmla="*/ 14 w 16"/>
                <a:gd name="T11" fmla="*/ 3 h 42"/>
                <a:gd name="T12" fmla="*/ 10 w 16"/>
                <a:gd name="T13" fmla="*/ 0 h 42"/>
                <a:gd name="T14" fmla="*/ 15 w 16"/>
                <a:gd name="T15" fmla="*/ 2 h 42"/>
                <a:gd name="T16" fmla="*/ 16 w 16"/>
                <a:gd name="T17" fmla="*/ 3 h 42"/>
                <a:gd name="T18" fmla="*/ 7 w 16"/>
                <a:gd name="T19" fmla="*/ 34 h 42"/>
                <a:gd name="T20" fmla="*/ 7 w 16"/>
                <a:gd name="T21" fmla="*/ 34 h 42"/>
                <a:gd name="T22" fmla="*/ 7 w 16"/>
                <a:gd name="T23" fmla="*/ 34 h 42"/>
                <a:gd name="T24" fmla="*/ 2 w 16"/>
                <a:gd name="T25" fmla="*/ 41 h 42"/>
                <a:gd name="T26" fmla="*/ 2 w 16"/>
                <a:gd name="T27" fmla="*/ 42 h 42"/>
                <a:gd name="T28" fmla="*/ 1 w 16"/>
                <a:gd name="T29" fmla="*/ 41 h 42"/>
                <a:gd name="T30" fmla="*/ 0 w 16"/>
                <a:gd name="T31" fmla="*/ 32 h 42"/>
                <a:gd name="T32" fmla="*/ 0 w 16"/>
                <a:gd name="T33" fmla="*/ 32 h 42"/>
                <a:gd name="T34" fmla="*/ 8 w 16"/>
                <a:gd name="T35" fmla="*/ 1 h 42"/>
                <a:gd name="T36" fmla="*/ 10 w 16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14" y="3"/>
                    <a:pt x="14" y="3"/>
                    <a:pt x="14" y="3"/>
                  </a:cubicBezTo>
                  <a:close/>
                  <a:moveTo>
                    <a:pt x="10" y="0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2"/>
                    <a:pt x="2" y="42"/>
                  </a:cubicBezTo>
                  <a:cubicBezTo>
                    <a:pt x="1" y="42"/>
                    <a:pt x="1" y="41"/>
                    <a:pt x="1" y="4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9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4" name="Freeform 597">
              <a:extLst>
                <a:ext uri="{FF2B5EF4-FFF2-40B4-BE49-F238E27FC236}">
                  <a16:creationId xmlns:a16="http://schemas.microsoft.com/office/drawing/2014/main" xmlns="" id="{90D5B6ED-F20A-492F-B75C-D8C57D14E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1020763"/>
              <a:ext cx="38100" cy="22225"/>
            </a:xfrm>
            <a:custGeom>
              <a:avLst/>
              <a:gdLst>
                <a:gd name="T0" fmla="*/ 1 w 7"/>
                <a:gd name="T1" fmla="*/ 2 h 4"/>
                <a:gd name="T2" fmla="*/ 0 w 7"/>
                <a:gd name="T3" fmla="*/ 2 h 4"/>
                <a:gd name="T4" fmla="*/ 0 w 7"/>
                <a:gd name="T5" fmla="*/ 0 h 4"/>
                <a:gd name="T6" fmla="*/ 1 w 7"/>
                <a:gd name="T7" fmla="*/ 0 h 4"/>
                <a:gd name="T8" fmla="*/ 4 w 7"/>
                <a:gd name="T9" fmla="*/ 0 h 4"/>
                <a:gd name="T10" fmla="*/ 7 w 7"/>
                <a:gd name="T11" fmla="*/ 2 h 4"/>
                <a:gd name="T12" fmla="*/ 7 w 7"/>
                <a:gd name="T13" fmla="*/ 2 h 4"/>
                <a:gd name="T14" fmla="*/ 7 w 7"/>
                <a:gd name="T15" fmla="*/ 4 h 4"/>
                <a:gd name="T16" fmla="*/ 6 w 7"/>
                <a:gd name="T17" fmla="*/ 3 h 4"/>
                <a:gd name="T18" fmla="*/ 5 w 7"/>
                <a:gd name="T19" fmla="*/ 3 h 4"/>
                <a:gd name="T20" fmla="*/ 4 w 7"/>
                <a:gd name="T21" fmla="*/ 2 h 4"/>
                <a:gd name="T22" fmla="*/ 2 w 7"/>
                <a:gd name="T23" fmla="*/ 2 h 4"/>
                <a:gd name="T24" fmla="*/ 1 w 7"/>
                <a:gd name="T2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1" y="2"/>
                  </a:move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5" name="Freeform 598">
              <a:extLst>
                <a:ext uri="{FF2B5EF4-FFF2-40B4-BE49-F238E27FC236}">
                  <a16:creationId xmlns:a16="http://schemas.microsoft.com/office/drawing/2014/main" xmlns="" id="{9F2BB8F0-0354-4161-908C-148EC25C6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1069976"/>
              <a:ext cx="15875" cy="22225"/>
            </a:xfrm>
            <a:custGeom>
              <a:avLst/>
              <a:gdLst>
                <a:gd name="T0" fmla="*/ 1 w 3"/>
                <a:gd name="T1" fmla="*/ 0 h 4"/>
                <a:gd name="T2" fmla="*/ 2 w 3"/>
                <a:gd name="T3" fmla="*/ 0 h 4"/>
                <a:gd name="T4" fmla="*/ 3 w 3"/>
                <a:gd name="T5" fmla="*/ 1 h 4"/>
                <a:gd name="T6" fmla="*/ 2 w 3"/>
                <a:gd name="T7" fmla="*/ 3 h 4"/>
                <a:gd name="T8" fmla="*/ 1 w 3"/>
                <a:gd name="T9" fmla="*/ 4 h 4"/>
                <a:gd name="T10" fmla="*/ 0 w 3"/>
                <a:gd name="T11" fmla="*/ 3 h 4"/>
                <a:gd name="T12" fmla="*/ 1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6" name="Freeform 599">
              <a:extLst>
                <a:ext uri="{FF2B5EF4-FFF2-40B4-BE49-F238E27FC236}">
                  <a16:creationId xmlns:a16="http://schemas.microsoft.com/office/drawing/2014/main" xmlns="" id="{D8493B3E-975B-463F-BF60-AFF159A76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0713" y="809626"/>
              <a:ext cx="55563" cy="60325"/>
            </a:xfrm>
            <a:custGeom>
              <a:avLst/>
              <a:gdLst>
                <a:gd name="T0" fmla="*/ 7 w 10"/>
                <a:gd name="T1" fmla="*/ 9 h 11"/>
                <a:gd name="T2" fmla="*/ 8 w 10"/>
                <a:gd name="T3" fmla="*/ 10 h 11"/>
                <a:gd name="T4" fmla="*/ 7 w 10"/>
                <a:gd name="T5" fmla="*/ 10 h 11"/>
                <a:gd name="T6" fmla="*/ 5 w 10"/>
                <a:gd name="T7" fmla="*/ 10 h 11"/>
                <a:gd name="T8" fmla="*/ 4 w 10"/>
                <a:gd name="T9" fmla="*/ 10 h 11"/>
                <a:gd name="T10" fmla="*/ 2 w 10"/>
                <a:gd name="T11" fmla="*/ 9 h 11"/>
                <a:gd name="T12" fmla="*/ 1 w 10"/>
                <a:gd name="T13" fmla="*/ 9 h 11"/>
                <a:gd name="T14" fmla="*/ 0 w 10"/>
                <a:gd name="T15" fmla="*/ 8 h 11"/>
                <a:gd name="T16" fmla="*/ 1 w 10"/>
                <a:gd name="T17" fmla="*/ 6 h 11"/>
                <a:gd name="T18" fmla="*/ 1 w 10"/>
                <a:gd name="T19" fmla="*/ 4 h 11"/>
                <a:gd name="T20" fmla="*/ 2 w 10"/>
                <a:gd name="T21" fmla="*/ 3 h 11"/>
                <a:gd name="T22" fmla="*/ 2 w 10"/>
                <a:gd name="T23" fmla="*/ 1 h 11"/>
                <a:gd name="T24" fmla="*/ 3 w 10"/>
                <a:gd name="T25" fmla="*/ 0 h 11"/>
                <a:gd name="T26" fmla="*/ 5 w 10"/>
                <a:gd name="T27" fmla="*/ 1 h 11"/>
                <a:gd name="T28" fmla="*/ 6 w 10"/>
                <a:gd name="T29" fmla="*/ 1 h 11"/>
                <a:gd name="T30" fmla="*/ 7 w 10"/>
                <a:gd name="T31" fmla="*/ 1 h 11"/>
                <a:gd name="T32" fmla="*/ 9 w 10"/>
                <a:gd name="T33" fmla="*/ 2 h 11"/>
                <a:gd name="T34" fmla="*/ 10 w 10"/>
                <a:gd name="T35" fmla="*/ 3 h 11"/>
                <a:gd name="T36" fmla="*/ 9 w 10"/>
                <a:gd name="T37" fmla="*/ 5 h 11"/>
                <a:gd name="T38" fmla="*/ 9 w 10"/>
                <a:gd name="T39" fmla="*/ 6 h 11"/>
                <a:gd name="T40" fmla="*/ 7 w 10"/>
                <a:gd name="T41" fmla="*/ 7 h 11"/>
                <a:gd name="T42" fmla="*/ 7 w 10"/>
                <a:gd name="T43" fmla="*/ 6 h 11"/>
                <a:gd name="T44" fmla="*/ 7 w 10"/>
                <a:gd name="T45" fmla="*/ 4 h 11"/>
                <a:gd name="T46" fmla="*/ 7 w 10"/>
                <a:gd name="T47" fmla="*/ 3 h 11"/>
                <a:gd name="T48" fmla="*/ 7 w 10"/>
                <a:gd name="T49" fmla="*/ 3 h 11"/>
                <a:gd name="T50" fmla="*/ 6 w 10"/>
                <a:gd name="T51" fmla="*/ 3 h 11"/>
                <a:gd name="T52" fmla="*/ 4 w 10"/>
                <a:gd name="T53" fmla="*/ 3 h 11"/>
                <a:gd name="T54" fmla="*/ 4 w 10"/>
                <a:gd name="T55" fmla="*/ 2 h 11"/>
                <a:gd name="T56" fmla="*/ 4 w 10"/>
                <a:gd name="T57" fmla="*/ 3 h 11"/>
                <a:gd name="T58" fmla="*/ 3 w 10"/>
                <a:gd name="T59" fmla="*/ 5 h 11"/>
                <a:gd name="T60" fmla="*/ 3 w 10"/>
                <a:gd name="T61" fmla="*/ 7 h 11"/>
                <a:gd name="T62" fmla="*/ 2 w 10"/>
                <a:gd name="T63" fmla="*/ 7 h 11"/>
                <a:gd name="T64" fmla="*/ 3 w 10"/>
                <a:gd name="T65" fmla="*/ 8 h 11"/>
                <a:gd name="T66" fmla="*/ 4 w 10"/>
                <a:gd name="T67" fmla="*/ 8 h 11"/>
                <a:gd name="T68" fmla="*/ 6 w 10"/>
                <a:gd name="T69" fmla="*/ 8 h 11"/>
                <a:gd name="T70" fmla="*/ 7 w 10"/>
                <a:gd name="T7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" h="11">
                  <a:moveTo>
                    <a:pt x="7" y="9"/>
                  </a:move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7" y="11"/>
                    <a:pt x="7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8"/>
                    <a:pt x="0" y="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7" y="7"/>
                    <a:pt x="7" y="6"/>
                    <a:pt x="7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7" name="Freeform 600">
              <a:extLst>
                <a:ext uri="{FF2B5EF4-FFF2-40B4-BE49-F238E27FC236}">
                  <a16:creationId xmlns:a16="http://schemas.microsoft.com/office/drawing/2014/main" xmlns="" id="{226D9B29-0201-4688-9C25-38D0813C0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5163" y="831851"/>
              <a:ext cx="26988" cy="77788"/>
            </a:xfrm>
            <a:custGeom>
              <a:avLst/>
              <a:gdLst>
                <a:gd name="T0" fmla="*/ 3 w 5"/>
                <a:gd name="T1" fmla="*/ 1 h 14"/>
                <a:gd name="T2" fmla="*/ 5 w 5"/>
                <a:gd name="T3" fmla="*/ 0 h 14"/>
                <a:gd name="T4" fmla="*/ 5 w 5"/>
                <a:gd name="T5" fmla="*/ 1 h 14"/>
                <a:gd name="T6" fmla="*/ 2 w 5"/>
                <a:gd name="T7" fmla="*/ 13 h 14"/>
                <a:gd name="T8" fmla="*/ 1 w 5"/>
                <a:gd name="T9" fmla="*/ 14 h 14"/>
                <a:gd name="T10" fmla="*/ 0 w 5"/>
                <a:gd name="T11" fmla="*/ 12 h 14"/>
                <a:gd name="T12" fmla="*/ 3 w 5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4">
                  <a:moveTo>
                    <a:pt x="3" y="1"/>
                  </a:move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1" y="14"/>
                    <a:pt x="1" y="14"/>
                  </a:cubicBezTo>
                  <a:cubicBezTo>
                    <a:pt x="0" y="13"/>
                    <a:pt x="0" y="13"/>
                    <a:pt x="0" y="1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8" name="Freeform 601">
              <a:extLst>
                <a:ext uri="{FF2B5EF4-FFF2-40B4-BE49-F238E27FC236}">
                  <a16:creationId xmlns:a16="http://schemas.microsoft.com/office/drawing/2014/main" xmlns="" id="{9F15D22D-1657-4435-9934-625096200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813" y="836613"/>
              <a:ext cx="33338" cy="17463"/>
            </a:xfrm>
            <a:custGeom>
              <a:avLst/>
              <a:gdLst>
                <a:gd name="T0" fmla="*/ 5 w 6"/>
                <a:gd name="T1" fmla="*/ 1 h 3"/>
                <a:gd name="T2" fmla="*/ 6 w 6"/>
                <a:gd name="T3" fmla="*/ 2 h 3"/>
                <a:gd name="T4" fmla="*/ 5 w 6"/>
                <a:gd name="T5" fmla="*/ 3 h 3"/>
                <a:gd name="T6" fmla="*/ 0 w 6"/>
                <a:gd name="T7" fmla="*/ 2 h 3"/>
                <a:gd name="T8" fmla="*/ 0 w 6"/>
                <a:gd name="T9" fmla="*/ 1 h 3"/>
                <a:gd name="T10" fmla="*/ 1 w 6"/>
                <a:gd name="T11" fmla="*/ 0 h 3"/>
                <a:gd name="T12" fmla="*/ 5 w 6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5" y="1"/>
                  </a:moveTo>
                  <a:cubicBezTo>
                    <a:pt x="6" y="1"/>
                    <a:pt x="6" y="2"/>
                    <a:pt x="6" y="2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9" name="Freeform 602">
              <a:extLst>
                <a:ext uri="{FF2B5EF4-FFF2-40B4-BE49-F238E27FC236}">
                  <a16:creationId xmlns:a16="http://schemas.microsoft.com/office/drawing/2014/main" xmlns="" id="{64F6CD62-814D-48D1-AD91-05628FDE7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6" y="1081088"/>
              <a:ext cx="155575" cy="11113"/>
            </a:xfrm>
            <a:custGeom>
              <a:avLst/>
              <a:gdLst>
                <a:gd name="T0" fmla="*/ 27 w 28"/>
                <a:gd name="T1" fmla="*/ 0 h 2"/>
                <a:gd name="T2" fmla="*/ 28 w 28"/>
                <a:gd name="T3" fmla="*/ 1 h 2"/>
                <a:gd name="T4" fmla="*/ 27 w 28"/>
                <a:gd name="T5" fmla="*/ 2 h 2"/>
                <a:gd name="T6" fmla="*/ 1 w 28"/>
                <a:gd name="T7" fmla="*/ 2 h 2"/>
                <a:gd name="T8" fmla="*/ 0 w 28"/>
                <a:gd name="T9" fmla="*/ 1 h 2"/>
                <a:gd name="T10" fmla="*/ 1 w 28"/>
                <a:gd name="T11" fmla="*/ 0 h 2"/>
                <a:gd name="T12" fmla="*/ 27 w 2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">
                  <a:moveTo>
                    <a:pt x="27" y="0"/>
                  </a:moveTo>
                  <a:cubicBezTo>
                    <a:pt x="27" y="0"/>
                    <a:pt x="28" y="1"/>
                    <a:pt x="28" y="1"/>
                  </a:cubicBezTo>
                  <a:cubicBezTo>
                    <a:pt x="28" y="2"/>
                    <a:pt x="27" y="2"/>
                    <a:pt x="2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0" name="Freeform 603">
              <a:extLst>
                <a:ext uri="{FF2B5EF4-FFF2-40B4-BE49-F238E27FC236}">
                  <a16:creationId xmlns:a16="http://schemas.microsoft.com/office/drawing/2014/main" xmlns="" id="{5299C014-501E-422E-AFB1-79739561D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3226" y="1014413"/>
              <a:ext cx="261938" cy="11113"/>
            </a:xfrm>
            <a:custGeom>
              <a:avLst/>
              <a:gdLst>
                <a:gd name="T0" fmla="*/ 46 w 47"/>
                <a:gd name="T1" fmla="*/ 0 h 2"/>
                <a:gd name="T2" fmla="*/ 47 w 47"/>
                <a:gd name="T3" fmla="*/ 1 h 2"/>
                <a:gd name="T4" fmla="*/ 46 w 47"/>
                <a:gd name="T5" fmla="*/ 2 h 2"/>
                <a:gd name="T6" fmla="*/ 43 w 47"/>
                <a:gd name="T7" fmla="*/ 2 h 2"/>
                <a:gd name="T8" fmla="*/ 42 w 47"/>
                <a:gd name="T9" fmla="*/ 1 h 2"/>
                <a:gd name="T10" fmla="*/ 43 w 47"/>
                <a:gd name="T11" fmla="*/ 0 h 2"/>
                <a:gd name="T12" fmla="*/ 46 w 47"/>
                <a:gd name="T13" fmla="*/ 0 h 2"/>
                <a:gd name="T14" fmla="*/ 27 w 47"/>
                <a:gd name="T15" fmla="*/ 0 h 2"/>
                <a:gd name="T16" fmla="*/ 28 w 47"/>
                <a:gd name="T17" fmla="*/ 1 h 2"/>
                <a:gd name="T18" fmla="*/ 27 w 47"/>
                <a:gd name="T19" fmla="*/ 2 h 2"/>
                <a:gd name="T20" fmla="*/ 1 w 47"/>
                <a:gd name="T21" fmla="*/ 2 h 2"/>
                <a:gd name="T22" fmla="*/ 0 w 47"/>
                <a:gd name="T23" fmla="*/ 1 h 2"/>
                <a:gd name="T24" fmla="*/ 1 w 47"/>
                <a:gd name="T25" fmla="*/ 0 h 2"/>
                <a:gd name="T26" fmla="*/ 27 w 47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">
                  <a:moveTo>
                    <a:pt x="46" y="0"/>
                  </a:moveTo>
                  <a:cubicBezTo>
                    <a:pt x="46" y="0"/>
                    <a:pt x="47" y="0"/>
                    <a:pt x="47" y="1"/>
                  </a:cubicBezTo>
                  <a:cubicBezTo>
                    <a:pt x="47" y="1"/>
                    <a:pt x="46" y="2"/>
                    <a:pt x="46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2"/>
                    <a:pt x="42" y="1"/>
                    <a:pt x="42" y="1"/>
                  </a:cubicBezTo>
                  <a:cubicBezTo>
                    <a:pt x="42" y="0"/>
                    <a:pt x="43" y="0"/>
                    <a:pt x="43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27" y="0"/>
                  </a:moveTo>
                  <a:cubicBezTo>
                    <a:pt x="28" y="0"/>
                    <a:pt x="28" y="0"/>
                    <a:pt x="28" y="1"/>
                  </a:cubicBezTo>
                  <a:cubicBezTo>
                    <a:pt x="28" y="1"/>
                    <a:pt x="28" y="2"/>
                    <a:pt x="2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1" name="Freeform 604">
              <a:extLst>
                <a:ext uri="{FF2B5EF4-FFF2-40B4-BE49-F238E27FC236}">
                  <a16:creationId xmlns:a16="http://schemas.microsoft.com/office/drawing/2014/main" xmlns="" id="{CF2E49EC-C37E-4A7D-A823-9F8D550B4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3226" y="987426"/>
              <a:ext cx="261938" cy="11113"/>
            </a:xfrm>
            <a:custGeom>
              <a:avLst/>
              <a:gdLst>
                <a:gd name="T0" fmla="*/ 46 w 47"/>
                <a:gd name="T1" fmla="*/ 0 h 2"/>
                <a:gd name="T2" fmla="*/ 47 w 47"/>
                <a:gd name="T3" fmla="*/ 1 h 2"/>
                <a:gd name="T4" fmla="*/ 46 w 47"/>
                <a:gd name="T5" fmla="*/ 2 h 2"/>
                <a:gd name="T6" fmla="*/ 44 w 47"/>
                <a:gd name="T7" fmla="*/ 2 h 2"/>
                <a:gd name="T8" fmla="*/ 44 w 47"/>
                <a:gd name="T9" fmla="*/ 1 h 2"/>
                <a:gd name="T10" fmla="*/ 44 w 47"/>
                <a:gd name="T11" fmla="*/ 0 h 2"/>
                <a:gd name="T12" fmla="*/ 46 w 47"/>
                <a:gd name="T13" fmla="*/ 0 h 2"/>
                <a:gd name="T14" fmla="*/ 29 w 47"/>
                <a:gd name="T15" fmla="*/ 0 h 2"/>
                <a:gd name="T16" fmla="*/ 30 w 47"/>
                <a:gd name="T17" fmla="*/ 1 h 2"/>
                <a:gd name="T18" fmla="*/ 29 w 47"/>
                <a:gd name="T19" fmla="*/ 2 h 2"/>
                <a:gd name="T20" fmla="*/ 1 w 47"/>
                <a:gd name="T21" fmla="*/ 2 h 2"/>
                <a:gd name="T22" fmla="*/ 0 w 47"/>
                <a:gd name="T23" fmla="*/ 1 h 2"/>
                <a:gd name="T24" fmla="*/ 1 w 47"/>
                <a:gd name="T25" fmla="*/ 0 h 2"/>
                <a:gd name="T26" fmla="*/ 29 w 47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">
                  <a:moveTo>
                    <a:pt x="46" y="0"/>
                  </a:moveTo>
                  <a:cubicBezTo>
                    <a:pt x="46" y="0"/>
                    <a:pt x="47" y="0"/>
                    <a:pt x="47" y="1"/>
                  </a:cubicBezTo>
                  <a:cubicBezTo>
                    <a:pt x="47" y="1"/>
                    <a:pt x="46" y="2"/>
                    <a:pt x="46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29" y="0"/>
                  </a:moveTo>
                  <a:cubicBezTo>
                    <a:pt x="29" y="0"/>
                    <a:pt x="30" y="0"/>
                    <a:pt x="30" y="1"/>
                  </a:cubicBezTo>
                  <a:cubicBezTo>
                    <a:pt x="30" y="1"/>
                    <a:pt x="29" y="2"/>
                    <a:pt x="29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2" name="Freeform 605">
              <a:extLst>
                <a:ext uri="{FF2B5EF4-FFF2-40B4-BE49-F238E27FC236}">
                  <a16:creationId xmlns:a16="http://schemas.microsoft.com/office/drawing/2014/main" xmlns="" id="{43D2960A-B44F-47A8-831F-4617D534C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126" y="976313"/>
              <a:ext cx="338138" cy="177800"/>
            </a:xfrm>
            <a:custGeom>
              <a:avLst/>
              <a:gdLst>
                <a:gd name="T0" fmla="*/ 0 w 61"/>
                <a:gd name="T1" fmla="*/ 1 h 32"/>
                <a:gd name="T2" fmla="*/ 0 w 61"/>
                <a:gd name="T3" fmla="*/ 0 h 32"/>
                <a:gd name="T4" fmla="*/ 1 w 61"/>
                <a:gd name="T5" fmla="*/ 1 h 32"/>
                <a:gd name="T6" fmla="*/ 1 w 61"/>
                <a:gd name="T7" fmla="*/ 28 h 32"/>
                <a:gd name="T8" fmla="*/ 2 w 61"/>
                <a:gd name="T9" fmla="*/ 29 h 32"/>
                <a:gd name="T10" fmla="*/ 2 w 61"/>
                <a:gd name="T11" fmla="*/ 29 h 32"/>
                <a:gd name="T12" fmla="*/ 3 w 61"/>
                <a:gd name="T13" fmla="*/ 30 h 32"/>
                <a:gd name="T14" fmla="*/ 58 w 61"/>
                <a:gd name="T15" fmla="*/ 30 h 32"/>
                <a:gd name="T16" fmla="*/ 59 w 61"/>
                <a:gd name="T17" fmla="*/ 29 h 32"/>
                <a:gd name="T18" fmla="*/ 59 w 61"/>
                <a:gd name="T19" fmla="*/ 29 h 32"/>
                <a:gd name="T20" fmla="*/ 59 w 61"/>
                <a:gd name="T21" fmla="*/ 28 h 32"/>
                <a:gd name="T22" fmla="*/ 59 w 61"/>
                <a:gd name="T23" fmla="*/ 1 h 32"/>
                <a:gd name="T24" fmla="*/ 60 w 61"/>
                <a:gd name="T25" fmla="*/ 0 h 32"/>
                <a:gd name="T26" fmla="*/ 61 w 61"/>
                <a:gd name="T27" fmla="*/ 1 h 32"/>
                <a:gd name="T28" fmla="*/ 61 w 61"/>
                <a:gd name="T29" fmla="*/ 28 h 32"/>
                <a:gd name="T30" fmla="*/ 60 w 61"/>
                <a:gd name="T31" fmla="*/ 31 h 32"/>
                <a:gd name="T32" fmla="*/ 60 w 61"/>
                <a:gd name="T33" fmla="*/ 31 h 32"/>
                <a:gd name="T34" fmla="*/ 58 w 61"/>
                <a:gd name="T35" fmla="*/ 32 h 32"/>
                <a:gd name="T36" fmla="*/ 3 w 61"/>
                <a:gd name="T37" fmla="*/ 32 h 32"/>
                <a:gd name="T38" fmla="*/ 1 w 61"/>
                <a:gd name="T39" fmla="*/ 31 h 32"/>
                <a:gd name="T40" fmla="*/ 1 w 61"/>
                <a:gd name="T41" fmla="*/ 31 h 32"/>
                <a:gd name="T42" fmla="*/ 0 w 61"/>
                <a:gd name="T43" fmla="*/ 28 h 32"/>
                <a:gd name="T44" fmla="*/ 0 w 61"/>
                <a:gd name="T4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32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30"/>
                    <a:pt x="58" y="30"/>
                    <a:pt x="59" y="29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9" y="29"/>
                    <a:pt x="59" y="28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0"/>
                    <a:pt x="59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9"/>
                    <a:pt x="61" y="30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1"/>
                    <a:pt x="58" y="32"/>
                    <a:pt x="58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0"/>
                    <a:pt x="0" y="29"/>
                    <a:pt x="0" y="28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3" name="Freeform 606">
              <a:extLst>
                <a:ext uri="{FF2B5EF4-FFF2-40B4-BE49-F238E27FC236}">
                  <a16:creationId xmlns:a16="http://schemas.microsoft.com/office/drawing/2014/main" xmlns="" id="{4FCD8CB7-6B7E-4A94-B8EB-9A293B4AC4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3226" y="1042988"/>
              <a:ext cx="261938" cy="11113"/>
            </a:xfrm>
            <a:custGeom>
              <a:avLst/>
              <a:gdLst>
                <a:gd name="T0" fmla="*/ 46 w 47"/>
                <a:gd name="T1" fmla="*/ 0 h 2"/>
                <a:gd name="T2" fmla="*/ 47 w 47"/>
                <a:gd name="T3" fmla="*/ 1 h 2"/>
                <a:gd name="T4" fmla="*/ 46 w 47"/>
                <a:gd name="T5" fmla="*/ 2 h 2"/>
                <a:gd name="T6" fmla="*/ 42 w 47"/>
                <a:gd name="T7" fmla="*/ 2 h 2"/>
                <a:gd name="T8" fmla="*/ 41 w 47"/>
                <a:gd name="T9" fmla="*/ 1 h 2"/>
                <a:gd name="T10" fmla="*/ 42 w 47"/>
                <a:gd name="T11" fmla="*/ 0 h 2"/>
                <a:gd name="T12" fmla="*/ 46 w 47"/>
                <a:gd name="T13" fmla="*/ 0 h 2"/>
                <a:gd name="T14" fmla="*/ 27 w 47"/>
                <a:gd name="T15" fmla="*/ 0 h 2"/>
                <a:gd name="T16" fmla="*/ 28 w 47"/>
                <a:gd name="T17" fmla="*/ 1 h 2"/>
                <a:gd name="T18" fmla="*/ 27 w 47"/>
                <a:gd name="T19" fmla="*/ 2 h 2"/>
                <a:gd name="T20" fmla="*/ 1 w 47"/>
                <a:gd name="T21" fmla="*/ 2 h 2"/>
                <a:gd name="T22" fmla="*/ 0 w 47"/>
                <a:gd name="T23" fmla="*/ 1 h 2"/>
                <a:gd name="T24" fmla="*/ 1 w 47"/>
                <a:gd name="T25" fmla="*/ 0 h 2"/>
                <a:gd name="T26" fmla="*/ 27 w 47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2">
                  <a:moveTo>
                    <a:pt x="46" y="0"/>
                  </a:moveTo>
                  <a:cubicBezTo>
                    <a:pt x="46" y="0"/>
                    <a:pt x="47" y="0"/>
                    <a:pt x="47" y="1"/>
                  </a:cubicBezTo>
                  <a:cubicBezTo>
                    <a:pt x="47" y="1"/>
                    <a:pt x="46" y="2"/>
                    <a:pt x="46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1" y="1"/>
                    <a:pt x="41" y="1"/>
                  </a:cubicBezTo>
                  <a:cubicBezTo>
                    <a:pt x="41" y="0"/>
                    <a:pt x="42" y="0"/>
                    <a:pt x="42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27" y="0"/>
                  </a:moveTo>
                  <a:cubicBezTo>
                    <a:pt x="28" y="0"/>
                    <a:pt x="28" y="0"/>
                    <a:pt x="28" y="1"/>
                  </a:cubicBezTo>
                  <a:cubicBezTo>
                    <a:pt x="28" y="1"/>
                    <a:pt x="28" y="2"/>
                    <a:pt x="2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4" name="Group 603">
            <a:extLst>
              <a:ext uri="{FF2B5EF4-FFF2-40B4-BE49-F238E27FC236}">
                <a16:creationId xmlns:a16="http://schemas.microsoft.com/office/drawing/2014/main" xmlns="" id="{C5051A33-6A48-422A-8AEB-5CC310974778}"/>
              </a:ext>
            </a:extLst>
          </p:cNvPr>
          <p:cNvGrpSpPr/>
          <p:nvPr/>
        </p:nvGrpSpPr>
        <p:grpSpPr>
          <a:xfrm>
            <a:off x="4852988" y="885826"/>
            <a:ext cx="344487" cy="344488"/>
            <a:chOff x="4852988" y="809626"/>
            <a:chExt cx="344487" cy="344488"/>
          </a:xfrm>
          <a:solidFill>
            <a:schemeClr val="tx1"/>
          </a:solidFill>
        </p:grpSpPr>
        <p:sp>
          <p:nvSpPr>
            <p:cNvPr id="605" name="Freeform 608">
              <a:extLst>
                <a:ext uri="{FF2B5EF4-FFF2-40B4-BE49-F238E27FC236}">
                  <a16:creationId xmlns:a16="http://schemas.microsoft.com/office/drawing/2014/main" xmlns="" id="{21D6DA93-C9FE-4123-9BA9-D2A7997A0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988" y="909639"/>
              <a:ext cx="344487" cy="244475"/>
            </a:xfrm>
            <a:custGeom>
              <a:avLst/>
              <a:gdLst>
                <a:gd name="T0" fmla="*/ 40 w 62"/>
                <a:gd name="T1" fmla="*/ 2 h 44"/>
                <a:gd name="T2" fmla="*/ 39 w 62"/>
                <a:gd name="T3" fmla="*/ 1 h 44"/>
                <a:gd name="T4" fmla="*/ 40 w 62"/>
                <a:gd name="T5" fmla="*/ 0 h 44"/>
                <a:gd name="T6" fmla="*/ 58 w 62"/>
                <a:gd name="T7" fmla="*/ 0 h 44"/>
                <a:gd name="T8" fmla="*/ 61 w 62"/>
                <a:gd name="T9" fmla="*/ 1 h 44"/>
                <a:gd name="T10" fmla="*/ 61 w 62"/>
                <a:gd name="T11" fmla="*/ 1 h 44"/>
                <a:gd name="T12" fmla="*/ 62 w 62"/>
                <a:gd name="T13" fmla="*/ 3 h 44"/>
                <a:gd name="T14" fmla="*/ 62 w 62"/>
                <a:gd name="T15" fmla="*/ 40 h 44"/>
                <a:gd name="T16" fmla="*/ 61 w 62"/>
                <a:gd name="T17" fmla="*/ 43 h 44"/>
                <a:gd name="T18" fmla="*/ 61 w 62"/>
                <a:gd name="T19" fmla="*/ 43 h 44"/>
                <a:gd name="T20" fmla="*/ 58 w 62"/>
                <a:gd name="T21" fmla="*/ 44 h 44"/>
                <a:gd name="T22" fmla="*/ 4 w 62"/>
                <a:gd name="T23" fmla="*/ 44 h 44"/>
                <a:gd name="T24" fmla="*/ 1 w 62"/>
                <a:gd name="T25" fmla="*/ 43 h 44"/>
                <a:gd name="T26" fmla="*/ 0 w 62"/>
                <a:gd name="T27" fmla="*/ 40 h 44"/>
                <a:gd name="T28" fmla="*/ 0 w 62"/>
                <a:gd name="T29" fmla="*/ 3 h 44"/>
                <a:gd name="T30" fmla="*/ 1 w 62"/>
                <a:gd name="T31" fmla="*/ 1 h 44"/>
                <a:gd name="T32" fmla="*/ 1 w 62"/>
                <a:gd name="T33" fmla="*/ 1 h 44"/>
                <a:gd name="T34" fmla="*/ 1 w 62"/>
                <a:gd name="T35" fmla="*/ 1 h 44"/>
                <a:gd name="T36" fmla="*/ 4 w 62"/>
                <a:gd name="T37" fmla="*/ 0 h 44"/>
                <a:gd name="T38" fmla="*/ 22 w 62"/>
                <a:gd name="T39" fmla="*/ 0 h 44"/>
                <a:gd name="T40" fmla="*/ 23 w 62"/>
                <a:gd name="T41" fmla="*/ 1 h 44"/>
                <a:gd name="T42" fmla="*/ 22 w 62"/>
                <a:gd name="T43" fmla="*/ 2 h 44"/>
                <a:gd name="T44" fmla="*/ 4 w 62"/>
                <a:gd name="T45" fmla="*/ 2 h 44"/>
                <a:gd name="T46" fmla="*/ 3 w 62"/>
                <a:gd name="T47" fmla="*/ 2 h 44"/>
                <a:gd name="T48" fmla="*/ 3 w 62"/>
                <a:gd name="T49" fmla="*/ 2 h 44"/>
                <a:gd name="T50" fmla="*/ 2 w 62"/>
                <a:gd name="T51" fmla="*/ 3 h 44"/>
                <a:gd name="T52" fmla="*/ 2 w 62"/>
                <a:gd name="T53" fmla="*/ 40 h 44"/>
                <a:gd name="T54" fmla="*/ 3 w 62"/>
                <a:gd name="T55" fmla="*/ 41 h 44"/>
                <a:gd name="T56" fmla="*/ 4 w 62"/>
                <a:gd name="T57" fmla="*/ 42 h 44"/>
                <a:gd name="T58" fmla="*/ 58 w 62"/>
                <a:gd name="T59" fmla="*/ 42 h 44"/>
                <a:gd name="T60" fmla="*/ 59 w 62"/>
                <a:gd name="T61" fmla="*/ 41 h 44"/>
                <a:gd name="T62" fmla="*/ 60 w 62"/>
                <a:gd name="T63" fmla="*/ 41 h 44"/>
                <a:gd name="T64" fmla="*/ 60 w 62"/>
                <a:gd name="T65" fmla="*/ 40 h 44"/>
                <a:gd name="T66" fmla="*/ 60 w 62"/>
                <a:gd name="T67" fmla="*/ 3 h 44"/>
                <a:gd name="T68" fmla="*/ 60 w 62"/>
                <a:gd name="T69" fmla="*/ 2 h 44"/>
                <a:gd name="T70" fmla="*/ 58 w 62"/>
                <a:gd name="T71" fmla="*/ 2 h 44"/>
                <a:gd name="T72" fmla="*/ 40 w 62"/>
                <a:gd name="T73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44">
                  <a:moveTo>
                    <a:pt x="40" y="2"/>
                  </a:moveTo>
                  <a:cubicBezTo>
                    <a:pt x="40" y="2"/>
                    <a:pt x="39" y="1"/>
                    <a:pt x="39" y="1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0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2" y="2"/>
                    <a:pt x="62" y="3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2" y="41"/>
                    <a:pt x="61" y="42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0" y="43"/>
                    <a:pt x="59" y="44"/>
                    <a:pt x="58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3"/>
                    <a:pt x="1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3" y="41"/>
                    <a:pt x="3" y="41"/>
                  </a:cubicBezTo>
                  <a:cubicBezTo>
                    <a:pt x="3" y="42"/>
                    <a:pt x="3" y="42"/>
                    <a:pt x="4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9" y="42"/>
                    <a:pt x="59" y="42"/>
                    <a:pt x="59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0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59" y="2"/>
                    <a:pt x="59" y="2"/>
                    <a:pt x="58" y="2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6" name="Freeform 609">
              <a:extLst>
                <a:ext uri="{FF2B5EF4-FFF2-40B4-BE49-F238E27FC236}">
                  <a16:creationId xmlns:a16="http://schemas.microsoft.com/office/drawing/2014/main" xmlns="" id="{38A1EDD3-BAD5-4228-9F99-DA1397C289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4913" y="1003301"/>
              <a:ext cx="138112" cy="95250"/>
            </a:xfrm>
            <a:custGeom>
              <a:avLst/>
              <a:gdLst>
                <a:gd name="T0" fmla="*/ 1 w 25"/>
                <a:gd name="T1" fmla="*/ 17 h 17"/>
                <a:gd name="T2" fmla="*/ 0 w 25"/>
                <a:gd name="T3" fmla="*/ 16 h 17"/>
                <a:gd name="T4" fmla="*/ 1 w 25"/>
                <a:gd name="T5" fmla="*/ 15 h 17"/>
                <a:gd name="T6" fmla="*/ 16 w 25"/>
                <a:gd name="T7" fmla="*/ 15 h 17"/>
                <a:gd name="T8" fmla="*/ 17 w 25"/>
                <a:gd name="T9" fmla="*/ 16 h 17"/>
                <a:gd name="T10" fmla="*/ 16 w 25"/>
                <a:gd name="T11" fmla="*/ 17 h 17"/>
                <a:gd name="T12" fmla="*/ 1 w 25"/>
                <a:gd name="T13" fmla="*/ 17 h 17"/>
                <a:gd name="T14" fmla="*/ 1 w 25"/>
                <a:gd name="T15" fmla="*/ 12 h 17"/>
                <a:gd name="T16" fmla="*/ 0 w 25"/>
                <a:gd name="T17" fmla="*/ 11 h 17"/>
                <a:gd name="T18" fmla="*/ 1 w 25"/>
                <a:gd name="T19" fmla="*/ 10 h 17"/>
                <a:gd name="T20" fmla="*/ 24 w 25"/>
                <a:gd name="T21" fmla="*/ 10 h 17"/>
                <a:gd name="T22" fmla="*/ 25 w 25"/>
                <a:gd name="T23" fmla="*/ 11 h 17"/>
                <a:gd name="T24" fmla="*/ 24 w 25"/>
                <a:gd name="T25" fmla="*/ 12 h 17"/>
                <a:gd name="T26" fmla="*/ 1 w 25"/>
                <a:gd name="T27" fmla="*/ 12 h 17"/>
                <a:gd name="T28" fmla="*/ 1 w 25"/>
                <a:gd name="T29" fmla="*/ 7 h 17"/>
                <a:gd name="T30" fmla="*/ 0 w 25"/>
                <a:gd name="T31" fmla="*/ 6 h 17"/>
                <a:gd name="T32" fmla="*/ 1 w 25"/>
                <a:gd name="T33" fmla="*/ 5 h 17"/>
                <a:gd name="T34" fmla="*/ 24 w 25"/>
                <a:gd name="T35" fmla="*/ 5 h 17"/>
                <a:gd name="T36" fmla="*/ 25 w 25"/>
                <a:gd name="T37" fmla="*/ 6 h 17"/>
                <a:gd name="T38" fmla="*/ 24 w 25"/>
                <a:gd name="T39" fmla="*/ 7 h 17"/>
                <a:gd name="T40" fmla="*/ 1 w 25"/>
                <a:gd name="T41" fmla="*/ 7 h 17"/>
                <a:gd name="T42" fmla="*/ 1 w 25"/>
                <a:gd name="T43" fmla="*/ 2 h 17"/>
                <a:gd name="T44" fmla="*/ 0 w 25"/>
                <a:gd name="T45" fmla="*/ 1 h 17"/>
                <a:gd name="T46" fmla="*/ 1 w 25"/>
                <a:gd name="T47" fmla="*/ 0 h 17"/>
                <a:gd name="T48" fmla="*/ 24 w 25"/>
                <a:gd name="T49" fmla="*/ 0 h 17"/>
                <a:gd name="T50" fmla="*/ 25 w 25"/>
                <a:gd name="T51" fmla="*/ 1 h 17"/>
                <a:gd name="T52" fmla="*/ 24 w 25"/>
                <a:gd name="T53" fmla="*/ 2 h 17"/>
                <a:gd name="T54" fmla="*/ 1 w 25"/>
                <a:gd name="T5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7">
                  <a:moveTo>
                    <a:pt x="1" y="17"/>
                  </a:moveTo>
                  <a:cubicBezTo>
                    <a:pt x="0" y="17"/>
                    <a:pt x="0" y="16"/>
                    <a:pt x="0" y="16"/>
                  </a:cubicBezTo>
                  <a:cubicBezTo>
                    <a:pt x="0" y="15"/>
                    <a:pt x="0" y="15"/>
                    <a:pt x="1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6"/>
                  </a:cubicBezTo>
                  <a:cubicBezTo>
                    <a:pt x="17" y="16"/>
                    <a:pt x="16" y="17"/>
                    <a:pt x="16" y="17"/>
                  </a:cubicBezTo>
                  <a:cubicBezTo>
                    <a:pt x="1" y="17"/>
                    <a:pt x="1" y="17"/>
                    <a:pt x="1" y="17"/>
                  </a:cubicBezTo>
                  <a:close/>
                  <a:moveTo>
                    <a:pt x="1" y="12"/>
                  </a:moveTo>
                  <a:cubicBezTo>
                    <a:pt x="0" y="12"/>
                    <a:pt x="0" y="11"/>
                    <a:pt x="0" y="11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10"/>
                    <a:pt x="25" y="11"/>
                  </a:cubicBezTo>
                  <a:cubicBezTo>
                    <a:pt x="25" y="11"/>
                    <a:pt x="25" y="12"/>
                    <a:pt x="24" y="12"/>
                  </a:cubicBezTo>
                  <a:cubicBezTo>
                    <a:pt x="1" y="12"/>
                    <a:pt x="1" y="12"/>
                    <a:pt x="1" y="12"/>
                  </a:cubicBezTo>
                  <a:close/>
                  <a:moveTo>
                    <a:pt x="1" y="7"/>
                  </a:move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5"/>
                    <a:pt x="25" y="5"/>
                    <a:pt x="25" y="6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1" y="7"/>
                    <a:pt x="1" y="7"/>
                    <a:pt x="1" y="7"/>
                  </a:cubicBezTo>
                  <a:close/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1"/>
                  </a:cubicBezTo>
                  <a:cubicBezTo>
                    <a:pt x="25" y="1"/>
                    <a:pt x="25" y="2"/>
                    <a:pt x="2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7" name="Freeform 610">
              <a:extLst>
                <a:ext uri="{FF2B5EF4-FFF2-40B4-BE49-F238E27FC236}">
                  <a16:creationId xmlns:a16="http://schemas.microsoft.com/office/drawing/2014/main" xmlns="" id="{EA8E0ABC-0D22-4476-A52D-BBB7523830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14900" y="1003301"/>
              <a:ext cx="66675" cy="66675"/>
            </a:xfrm>
            <a:custGeom>
              <a:avLst/>
              <a:gdLst>
                <a:gd name="T0" fmla="*/ 6 w 12"/>
                <a:gd name="T1" fmla="*/ 0 h 12"/>
                <a:gd name="T2" fmla="*/ 10 w 12"/>
                <a:gd name="T3" fmla="*/ 2 h 12"/>
                <a:gd name="T4" fmla="*/ 10 w 12"/>
                <a:gd name="T5" fmla="*/ 2 h 12"/>
                <a:gd name="T6" fmla="*/ 10 w 12"/>
                <a:gd name="T7" fmla="*/ 2 h 12"/>
                <a:gd name="T8" fmla="*/ 10 w 12"/>
                <a:gd name="T9" fmla="*/ 2 h 12"/>
                <a:gd name="T10" fmla="*/ 12 w 12"/>
                <a:gd name="T11" fmla="*/ 6 h 12"/>
                <a:gd name="T12" fmla="*/ 10 w 12"/>
                <a:gd name="T13" fmla="*/ 10 h 12"/>
                <a:gd name="T14" fmla="*/ 10 w 12"/>
                <a:gd name="T15" fmla="*/ 10 h 12"/>
                <a:gd name="T16" fmla="*/ 6 w 12"/>
                <a:gd name="T17" fmla="*/ 12 h 12"/>
                <a:gd name="T18" fmla="*/ 1 w 12"/>
                <a:gd name="T19" fmla="*/ 10 h 12"/>
                <a:gd name="T20" fmla="*/ 1 w 12"/>
                <a:gd name="T21" fmla="*/ 10 h 12"/>
                <a:gd name="T22" fmla="*/ 0 w 12"/>
                <a:gd name="T23" fmla="*/ 6 h 12"/>
                <a:gd name="T24" fmla="*/ 1 w 12"/>
                <a:gd name="T25" fmla="*/ 2 h 12"/>
                <a:gd name="T26" fmla="*/ 1 w 12"/>
                <a:gd name="T27" fmla="*/ 2 h 12"/>
                <a:gd name="T28" fmla="*/ 6 w 12"/>
                <a:gd name="T29" fmla="*/ 0 h 12"/>
                <a:gd name="T30" fmla="*/ 8 w 12"/>
                <a:gd name="T31" fmla="*/ 3 h 12"/>
                <a:gd name="T32" fmla="*/ 6 w 12"/>
                <a:gd name="T33" fmla="*/ 2 h 12"/>
                <a:gd name="T34" fmla="*/ 3 w 12"/>
                <a:gd name="T35" fmla="*/ 3 h 12"/>
                <a:gd name="T36" fmla="*/ 3 w 12"/>
                <a:gd name="T37" fmla="*/ 3 h 12"/>
                <a:gd name="T38" fmla="*/ 2 w 12"/>
                <a:gd name="T39" fmla="*/ 6 h 12"/>
                <a:gd name="T40" fmla="*/ 3 w 12"/>
                <a:gd name="T41" fmla="*/ 9 h 12"/>
                <a:gd name="T42" fmla="*/ 3 w 12"/>
                <a:gd name="T43" fmla="*/ 9 h 12"/>
                <a:gd name="T44" fmla="*/ 6 w 12"/>
                <a:gd name="T45" fmla="*/ 10 h 12"/>
                <a:gd name="T46" fmla="*/ 8 w 12"/>
                <a:gd name="T47" fmla="*/ 9 h 12"/>
                <a:gd name="T48" fmla="*/ 8 w 12"/>
                <a:gd name="T49" fmla="*/ 9 h 12"/>
                <a:gd name="T50" fmla="*/ 10 w 12"/>
                <a:gd name="T51" fmla="*/ 6 h 12"/>
                <a:gd name="T52" fmla="*/ 8 w 12"/>
                <a:gd name="T5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7" y="0"/>
                    <a:pt x="9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3"/>
                    <a:pt x="12" y="4"/>
                    <a:pt x="12" y="6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7" y="12"/>
                    <a:pt x="6" y="12"/>
                  </a:cubicBezTo>
                  <a:cubicBezTo>
                    <a:pt x="4" y="12"/>
                    <a:pt x="3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lose/>
                  <a:moveTo>
                    <a:pt x="8" y="3"/>
                  </a:move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7"/>
                    <a:pt x="2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5"/>
                    <a:pt x="9" y="4"/>
                    <a:pt x="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8" name="Freeform 611">
              <a:extLst>
                <a:ext uri="{FF2B5EF4-FFF2-40B4-BE49-F238E27FC236}">
                  <a16:creationId xmlns:a16="http://schemas.microsoft.com/office/drawing/2014/main" xmlns="" id="{BEDE3151-2409-4625-8187-78D48F550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4900" y="1087439"/>
              <a:ext cx="66675" cy="11113"/>
            </a:xfrm>
            <a:custGeom>
              <a:avLst/>
              <a:gdLst>
                <a:gd name="T0" fmla="*/ 1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11 w 12"/>
                <a:gd name="T7" fmla="*/ 0 h 2"/>
                <a:gd name="T8" fmla="*/ 12 w 12"/>
                <a:gd name="T9" fmla="*/ 1 h 2"/>
                <a:gd name="T10" fmla="*/ 11 w 12"/>
                <a:gd name="T11" fmla="*/ 2 h 2"/>
                <a:gd name="T12" fmla="*/ 1 w 1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"/>
                    <a:pt x="11" y="2"/>
                    <a:pt x="1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9" name="Freeform 612">
              <a:extLst>
                <a:ext uri="{FF2B5EF4-FFF2-40B4-BE49-F238E27FC236}">
                  <a16:creationId xmlns:a16="http://schemas.microsoft.com/office/drawing/2014/main" xmlns="" id="{DCCE5D7B-E631-4A56-A0C2-B2BB5835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1888" y="936626"/>
              <a:ext cx="166687" cy="33338"/>
            </a:xfrm>
            <a:custGeom>
              <a:avLst/>
              <a:gdLst>
                <a:gd name="T0" fmla="*/ 24 w 30"/>
                <a:gd name="T1" fmla="*/ 1 h 6"/>
                <a:gd name="T2" fmla="*/ 23 w 30"/>
                <a:gd name="T3" fmla="*/ 1 h 6"/>
                <a:gd name="T4" fmla="*/ 24 w 30"/>
                <a:gd name="T5" fmla="*/ 0 h 6"/>
                <a:gd name="T6" fmla="*/ 29 w 30"/>
                <a:gd name="T7" fmla="*/ 0 h 6"/>
                <a:gd name="T8" fmla="*/ 30 w 30"/>
                <a:gd name="T9" fmla="*/ 1 h 6"/>
                <a:gd name="T10" fmla="*/ 30 w 30"/>
                <a:gd name="T11" fmla="*/ 1 h 6"/>
                <a:gd name="T12" fmla="*/ 30 w 30"/>
                <a:gd name="T13" fmla="*/ 5 h 6"/>
                <a:gd name="T14" fmla="*/ 29 w 30"/>
                <a:gd name="T15" fmla="*/ 6 h 6"/>
                <a:gd name="T16" fmla="*/ 29 w 30"/>
                <a:gd name="T17" fmla="*/ 6 h 6"/>
                <a:gd name="T18" fmla="*/ 1 w 30"/>
                <a:gd name="T19" fmla="*/ 6 h 6"/>
                <a:gd name="T20" fmla="*/ 0 w 30"/>
                <a:gd name="T21" fmla="*/ 5 h 6"/>
                <a:gd name="T22" fmla="*/ 0 w 30"/>
                <a:gd name="T23" fmla="*/ 5 h 6"/>
                <a:gd name="T24" fmla="*/ 0 w 30"/>
                <a:gd name="T25" fmla="*/ 1 h 6"/>
                <a:gd name="T26" fmla="*/ 1 w 30"/>
                <a:gd name="T27" fmla="*/ 0 h 6"/>
                <a:gd name="T28" fmla="*/ 1 w 30"/>
                <a:gd name="T29" fmla="*/ 0 h 6"/>
                <a:gd name="T30" fmla="*/ 6 w 30"/>
                <a:gd name="T31" fmla="*/ 0 h 6"/>
                <a:gd name="T32" fmla="*/ 7 w 30"/>
                <a:gd name="T33" fmla="*/ 1 h 6"/>
                <a:gd name="T34" fmla="*/ 6 w 30"/>
                <a:gd name="T35" fmla="*/ 1 h 6"/>
                <a:gd name="T36" fmla="*/ 2 w 30"/>
                <a:gd name="T37" fmla="*/ 1 h 6"/>
                <a:gd name="T38" fmla="*/ 2 w 30"/>
                <a:gd name="T39" fmla="*/ 5 h 6"/>
                <a:gd name="T40" fmla="*/ 28 w 30"/>
                <a:gd name="T41" fmla="*/ 5 h 6"/>
                <a:gd name="T42" fmla="*/ 28 w 30"/>
                <a:gd name="T43" fmla="*/ 1 h 6"/>
                <a:gd name="T44" fmla="*/ 24 w 30"/>
                <a:gd name="T4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6">
                  <a:moveTo>
                    <a:pt x="24" y="1"/>
                  </a:moveTo>
                  <a:cubicBezTo>
                    <a:pt x="24" y="1"/>
                    <a:pt x="23" y="1"/>
                    <a:pt x="23" y="1"/>
                  </a:cubicBezTo>
                  <a:cubicBezTo>
                    <a:pt x="23" y="0"/>
                    <a:pt x="24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1"/>
                    <a:pt x="28" y="1"/>
                    <a:pt x="28" y="1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0" name="Freeform 613">
              <a:extLst>
                <a:ext uri="{FF2B5EF4-FFF2-40B4-BE49-F238E27FC236}">
                  <a16:creationId xmlns:a16="http://schemas.microsoft.com/office/drawing/2014/main" xmlns="" id="{A238A4F9-D350-4AC3-8AB5-D002870C8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7450" y="809626"/>
              <a:ext cx="55562" cy="133350"/>
            </a:xfrm>
            <a:custGeom>
              <a:avLst/>
              <a:gdLst>
                <a:gd name="T0" fmla="*/ 1 w 10"/>
                <a:gd name="T1" fmla="*/ 0 h 24"/>
                <a:gd name="T2" fmla="*/ 1 w 10"/>
                <a:gd name="T3" fmla="*/ 0 h 24"/>
                <a:gd name="T4" fmla="*/ 9 w 10"/>
                <a:gd name="T5" fmla="*/ 0 h 24"/>
                <a:gd name="T6" fmla="*/ 10 w 10"/>
                <a:gd name="T7" fmla="*/ 1 h 24"/>
                <a:gd name="T8" fmla="*/ 10 w 10"/>
                <a:gd name="T9" fmla="*/ 1 h 24"/>
                <a:gd name="T10" fmla="*/ 10 w 10"/>
                <a:gd name="T11" fmla="*/ 24 h 24"/>
                <a:gd name="T12" fmla="*/ 9 w 10"/>
                <a:gd name="T13" fmla="*/ 24 h 24"/>
                <a:gd name="T14" fmla="*/ 9 w 10"/>
                <a:gd name="T15" fmla="*/ 24 h 24"/>
                <a:gd name="T16" fmla="*/ 1 w 10"/>
                <a:gd name="T17" fmla="*/ 24 h 24"/>
                <a:gd name="T18" fmla="*/ 0 w 10"/>
                <a:gd name="T19" fmla="*/ 24 h 24"/>
                <a:gd name="T20" fmla="*/ 0 w 10"/>
                <a:gd name="T21" fmla="*/ 24 h 24"/>
                <a:gd name="T22" fmla="*/ 0 w 10"/>
                <a:gd name="T23" fmla="*/ 1 h 24"/>
                <a:gd name="T24" fmla="*/ 1 w 10"/>
                <a:gd name="T25" fmla="*/ 0 h 24"/>
                <a:gd name="T26" fmla="*/ 9 w 10"/>
                <a:gd name="T27" fmla="*/ 2 h 24"/>
                <a:gd name="T28" fmla="*/ 2 w 10"/>
                <a:gd name="T29" fmla="*/ 2 h 24"/>
                <a:gd name="T30" fmla="*/ 2 w 10"/>
                <a:gd name="T31" fmla="*/ 23 h 24"/>
                <a:gd name="T32" fmla="*/ 9 w 10"/>
                <a:gd name="T33" fmla="*/ 23 h 24"/>
                <a:gd name="T34" fmla="*/ 9 w 10"/>
                <a:gd name="T35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2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  <a:moveTo>
                    <a:pt x="9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1" name="Oval 614">
              <a:extLst>
                <a:ext uri="{FF2B5EF4-FFF2-40B4-BE49-F238E27FC236}">
                  <a16:creationId xmlns:a16="http://schemas.microsoft.com/office/drawing/2014/main" xmlns="" id="{750A59FA-8CDE-4327-BA31-B7476B5C9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9675" y="836614"/>
              <a:ext cx="17462" cy="174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2" name="Group 611">
            <a:extLst>
              <a:ext uri="{FF2B5EF4-FFF2-40B4-BE49-F238E27FC236}">
                <a16:creationId xmlns:a16="http://schemas.microsoft.com/office/drawing/2014/main" xmlns="" id="{161270B7-C58A-4025-9AA7-61F5BEADA8F9}"/>
              </a:ext>
            </a:extLst>
          </p:cNvPr>
          <p:cNvGrpSpPr/>
          <p:nvPr/>
        </p:nvGrpSpPr>
        <p:grpSpPr>
          <a:xfrm>
            <a:off x="5564188" y="885826"/>
            <a:ext cx="284162" cy="344488"/>
            <a:chOff x="5564188" y="809626"/>
            <a:chExt cx="284162" cy="344488"/>
          </a:xfrm>
          <a:solidFill>
            <a:schemeClr val="tx1"/>
          </a:solidFill>
        </p:grpSpPr>
        <p:sp>
          <p:nvSpPr>
            <p:cNvPr id="613" name="Freeform 615">
              <a:extLst>
                <a:ext uri="{FF2B5EF4-FFF2-40B4-BE49-F238E27FC236}">
                  <a16:creationId xmlns:a16="http://schemas.microsoft.com/office/drawing/2014/main" xmlns="" id="{4DFAA949-CD3C-4A32-99BA-0F630330F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413" y="809626"/>
              <a:ext cx="261937" cy="344488"/>
            </a:xfrm>
            <a:custGeom>
              <a:avLst/>
              <a:gdLst>
                <a:gd name="T0" fmla="*/ 19 w 47"/>
                <a:gd name="T1" fmla="*/ 2 h 62"/>
                <a:gd name="T2" fmla="*/ 18 w 47"/>
                <a:gd name="T3" fmla="*/ 1 h 62"/>
                <a:gd name="T4" fmla="*/ 19 w 47"/>
                <a:gd name="T5" fmla="*/ 0 h 62"/>
                <a:gd name="T6" fmla="*/ 43 w 47"/>
                <a:gd name="T7" fmla="*/ 0 h 62"/>
                <a:gd name="T8" fmla="*/ 46 w 47"/>
                <a:gd name="T9" fmla="*/ 1 h 62"/>
                <a:gd name="T10" fmla="*/ 46 w 47"/>
                <a:gd name="T11" fmla="*/ 1 h 62"/>
                <a:gd name="T12" fmla="*/ 47 w 47"/>
                <a:gd name="T13" fmla="*/ 4 h 62"/>
                <a:gd name="T14" fmla="*/ 47 w 47"/>
                <a:gd name="T15" fmla="*/ 31 h 62"/>
                <a:gd name="T16" fmla="*/ 47 w 47"/>
                <a:gd name="T17" fmla="*/ 58 h 62"/>
                <a:gd name="T18" fmla="*/ 46 w 47"/>
                <a:gd name="T19" fmla="*/ 61 h 62"/>
                <a:gd name="T20" fmla="*/ 46 w 47"/>
                <a:gd name="T21" fmla="*/ 61 h 62"/>
                <a:gd name="T22" fmla="*/ 43 w 47"/>
                <a:gd name="T23" fmla="*/ 62 h 62"/>
                <a:gd name="T24" fmla="*/ 3 w 47"/>
                <a:gd name="T25" fmla="*/ 62 h 62"/>
                <a:gd name="T26" fmla="*/ 0 w 47"/>
                <a:gd name="T27" fmla="*/ 61 h 62"/>
                <a:gd name="T28" fmla="*/ 0 w 47"/>
                <a:gd name="T29" fmla="*/ 61 h 62"/>
                <a:gd name="T30" fmla="*/ 0 w 47"/>
                <a:gd name="T31" fmla="*/ 58 h 62"/>
                <a:gd name="T32" fmla="*/ 0 w 47"/>
                <a:gd name="T33" fmla="*/ 31 h 62"/>
                <a:gd name="T34" fmla="*/ 0 w 47"/>
                <a:gd name="T35" fmla="*/ 4 h 62"/>
                <a:gd name="T36" fmla="*/ 0 w 47"/>
                <a:gd name="T37" fmla="*/ 1 h 62"/>
                <a:gd name="T38" fmla="*/ 1 w 47"/>
                <a:gd name="T39" fmla="*/ 1 h 62"/>
                <a:gd name="T40" fmla="*/ 3 w 47"/>
                <a:gd name="T41" fmla="*/ 0 h 62"/>
                <a:gd name="T42" fmla="*/ 14 w 47"/>
                <a:gd name="T43" fmla="*/ 0 h 62"/>
                <a:gd name="T44" fmla="*/ 15 w 47"/>
                <a:gd name="T45" fmla="*/ 1 h 62"/>
                <a:gd name="T46" fmla="*/ 14 w 47"/>
                <a:gd name="T47" fmla="*/ 2 h 62"/>
                <a:gd name="T48" fmla="*/ 3 w 47"/>
                <a:gd name="T49" fmla="*/ 2 h 62"/>
                <a:gd name="T50" fmla="*/ 2 w 47"/>
                <a:gd name="T51" fmla="*/ 3 h 62"/>
                <a:gd name="T52" fmla="*/ 2 w 47"/>
                <a:gd name="T53" fmla="*/ 3 h 62"/>
                <a:gd name="T54" fmla="*/ 1 w 47"/>
                <a:gd name="T55" fmla="*/ 4 h 62"/>
                <a:gd name="T56" fmla="*/ 1 w 47"/>
                <a:gd name="T57" fmla="*/ 31 h 62"/>
                <a:gd name="T58" fmla="*/ 1 w 47"/>
                <a:gd name="T59" fmla="*/ 58 h 62"/>
                <a:gd name="T60" fmla="*/ 2 w 47"/>
                <a:gd name="T61" fmla="*/ 59 h 62"/>
                <a:gd name="T62" fmla="*/ 2 w 47"/>
                <a:gd name="T63" fmla="*/ 59 h 62"/>
                <a:gd name="T64" fmla="*/ 2 w 47"/>
                <a:gd name="T65" fmla="*/ 59 h 62"/>
                <a:gd name="T66" fmla="*/ 3 w 47"/>
                <a:gd name="T67" fmla="*/ 60 h 62"/>
                <a:gd name="T68" fmla="*/ 43 w 47"/>
                <a:gd name="T69" fmla="*/ 60 h 62"/>
                <a:gd name="T70" fmla="*/ 44 w 47"/>
                <a:gd name="T71" fmla="*/ 59 h 62"/>
                <a:gd name="T72" fmla="*/ 44 w 47"/>
                <a:gd name="T73" fmla="*/ 59 h 62"/>
                <a:gd name="T74" fmla="*/ 45 w 47"/>
                <a:gd name="T75" fmla="*/ 58 h 62"/>
                <a:gd name="T76" fmla="*/ 45 w 47"/>
                <a:gd name="T77" fmla="*/ 31 h 62"/>
                <a:gd name="T78" fmla="*/ 45 w 47"/>
                <a:gd name="T79" fmla="*/ 4 h 62"/>
                <a:gd name="T80" fmla="*/ 44 w 47"/>
                <a:gd name="T81" fmla="*/ 3 h 62"/>
                <a:gd name="T82" fmla="*/ 44 w 47"/>
                <a:gd name="T83" fmla="*/ 3 h 62"/>
                <a:gd name="T84" fmla="*/ 43 w 47"/>
                <a:gd name="T85" fmla="*/ 2 h 62"/>
                <a:gd name="T86" fmla="*/ 19 w 47"/>
                <a:gd name="T87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62">
                  <a:moveTo>
                    <a:pt x="19" y="2"/>
                  </a:move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8" y="0"/>
                    <a:pt x="1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2"/>
                    <a:pt x="47" y="3"/>
                    <a:pt x="47" y="4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6" y="60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5" y="61"/>
                    <a:pt x="44" y="62"/>
                    <a:pt x="43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1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59"/>
                    <a:pt x="0" y="5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60"/>
                    <a:pt x="2" y="60"/>
                    <a:pt x="3" y="60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60"/>
                    <a:pt x="44" y="60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9"/>
                    <a:pt x="45" y="59"/>
                    <a:pt x="45" y="58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3"/>
                    <a:pt x="45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2"/>
                    <a:pt x="43" y="2"/>
                  </a:cubicBezTo>
                  <a:lnTo>
                    <a:pt x="1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4" name="Freeform 616">
              <a:extLst>
                <a:ext uri="{FF2B5EF4-FFF2-40B4-BE49-F238E27FC236}">
                  <a16:creationId xmlns:a16="http://schemas.microsoft.com/office/drawing/2014/main" xmlns="" id="{8B9AD473-B7E9-4D13-BEE3-EA83B44D1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4988" y="809626"/>
              <a:ext cx="55562" cy="238125"/>
            </a:xfrm>
            <a:custGeom>
              <a:avLst/>
              <a:gdLst>
                <a:gd name="T0" fmla="*/ 8 w 10"/>
                <a:gd name="T1" fmla="*/ 1 h 43"/>
                <a:gd name="T2" fmla="*/ 9 w 10"/>
                <a:gd name="T3" fmla="*/ 0 h 43"/>
                <a:gd name="T4" fmla="*/ 10 w 10"/>
                <a:gd name="T5" fmla="*/ 1 h 43"/>
                <a:gd name="T6" fmla="*/ 10 w 10"/>
                <a:gd name="T7" fmla="*/ 42 h 43"/>
                <a:gd name="T8" fmla="*/ 9 w 10"/>
                <a:gd name="T9" fmla="*/ 43 h 43"/>
                <a:gd name="T10" fmla="*/ 8 w 10"/>
                <a:gd name="T11" fmla="*/ 42 h 43"/>
                <a:gd name="T12" fmla="*/ 5 w 10"/>
                <a:gd name="T13" fmla="*/ 39 h 43"/>
                <a:gd name="T14" fmla="*/ 2 w 10"/>
                <a:gd name="T15" fmla="*/ 42 h 43"/>
                <a:gd name="T16" fmla="*/ 1 w 10"/>
                <a:gd name="T17" fmla="*/ 42 h 43"/>
                <a:gd name="T18" fmla="*/ 0 w 10"/>
                <a:gd name="T19" fmla="*/ 42 h 43"/>
                <a:gd name="T20" fmla="*/ 0 w 10"/>
                <a:gd name="T21" fmla="*/ 42 h 43"/>
                <a:gd name="T22" fmla="*/ 0 w 10"/>
                <a:gd name="T23" fmla="*/ 6 h 43"/>
                <a:gd name="T24" fmla="*/ 1 w 10"/>
                <a:gd name="T25" fmla="*/ 5 h 43"/>
                <a:gd name="T26" fmla="*/ 2 w 10"/>
                <a:gd name="T27" fmla="*/ 6 h 43"/>
                <a:gd name="T28" fmla="*/ 2 w 10"/>
                <a:gd name="T29" fmla="*/ 39 h 43"/>
                <a:gd name="T30" fmla="*/ 4 w 10"/>
                <a:gd name="T31" fmla="*/ 36 h 43"/>
                <a:gd name="T32" fmla="*/ 4 w 10"/>
                <a:gd name="T33" fmla="*/ 36 h 43"/>
                <a:gd name="T34" fmla="*/ 4 w 10"/>
                <a:gd name="T35" fmla="*/ 36 h 43"/>
                <a:gd name="T36" fmla="*/ 6 w 10"/>
                <a:gd name="T37" fmla="*/ 36 h 43"/>
                <a:gd name="T38" fmla="*/ 8 w 10"/>
                <a:gd name="T39" fmla="*/ 39 h 43"/>
                <a:gd name="T40" fmla="*/ 8 w 10"/>
                <a:gd name="T41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43">
                  <a:moveTo>
                    <a:pt x="8" y="1"/>
                  </a:moveTo>
                  <a:cubicBezTo>
                    <a:pt x="8" y="1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2"/>
                    <a:pt x="9" y="43"/>
                    <a:pt x="9" y="43"/>
                  </a:cubicBezTo>
                  <a:cubicBezTo>
                    <a:pt x="8" y="43"/>
                    <a:pt x="8" y="42"/>
                    <a:pt x="8" y="42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1" y="43"/>
                    <a:pt x="1" y="42"/>
                  </a:cubicBezTo>
                  <a:cubicBezTo>
                    <a:pt x="1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5"/>
                    <a:pt x="1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8" y="39"/>
                    <a:pt x="8" y="39"/>
                    <a:pt x="8" y="39"/>
                  </a:cubicBezTo>
                  <a:lnTo>
                    <a:pt x="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5" name="Freeform 617">
              <a:extLst>
                <a:ext uri="{FF2B5EF4-FFF2-40B4-BE49-F238E27FC236}">
                  <a16:creationId xmlns:a16="http://schemas.microsoft.com/office/drawing/2014/main" xmlns="" id="{C6732C0E-6C5C-4AD1-B424-22D18A397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7550" y="831851"/>
              <a:ext cx="11112" cy="300038"/>
            </a:xfrm>
            <a:custGeom>
              <a:avLst/>
              <a:gdLst>
                <a:gd name="T0" fmla="*/ 0 w 2"/>
                <a:gd name="T1" fmla="*/ 1 h 54"/>
                <a:gd name="T2" fmla="*/ 1 w 2"/>
                <a:gd name="T3" fmla="*/ 0 h 54"/>
                <a:gd name="T4" fmla="*/ 2 w 2"/>
                <a:gd name="T5" fmla="*/ 1 h 54"/>
                <a:gd name="T6" fmla="*/ 2 w 2"/>
                <a:gd name="T7" fmla="*/ 53 h 54"/>
                <a:gd name="T8" fmla="*/ 1 w 2"/>
                <a:gd name="T9" fmla="*/ 54 h 54"/>
                <a:gd name="T10" fmla="*/ 0 w 2"/>
                <a:gd name="T11" fmla="*/ 53 h 54"/>
                <a:gd name="T12" fmla="*/ 0 w 2"/>
                <a:gd name="T13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4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4"/>
                    <a:pt x="1" y="54"/>
                    <a:pt x="1" y="54"/>
                  </a:cubicBezTo>
                  <a:cubicBezTo>
                    <a:pt x="0" y="54"/>
                    <a:pt x="0" y="54"/>
                    <a:pt x="0" y="5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6" name="Freeform 618">
              <a:extLst>
                <a:ext uri="{FF2B5EF4-FFF2-40B4-BE49-F238E27FC236}">
                  <a16:creationId xmlns:a16="http://schemas.microsoft.com/office/drawing/2014/main" xmlns="" id="{816D433C-9068-40D0-9873-D0F4D0D02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97550" y="869951"/>
              <a:ext cx="28575" cy="222250"/>
            </a:xfrm>
            <a:custGeom>
              <a:avLst/>
              <a:gdLst>
                <a:gd name="T0" fmla="*/ 1 w 5"/>
                <a:gd name="T1" fmla="*/ 21 h 40"/>
                <a:gd name="T2" fmla="*/ 0 w 5"/>
                <a:gd name="T3" fmla="*/ 20 h 40"/>
                <a:gd name="T4" fmla="*/ 1 w 5"/>
                <a:gd name="T5" fmla="*/ 19 h 40"/>
                <a:gd name="T6" fmla="*/ 4 w 5"/>
                <a:gd name="T7" fmla="*/ 19 h 40"/>
                <a:gd name="T8" fmla="*/ 5 w 5"/>
                <a:gd name="T9" fmla="*/ 20 h 40"/>
                <a:gd name="T10" fmla="*/ 4 w 5"/>
                <a:gd name="T11" fmla="*/ 21 h 40"/>
                <a:gd name="T12" fmla="*/ 1 w 5"/>
                <a:gd name="T13" fmla="*/ 21 h 40"/>
                <a:gd name="T14" fmla="*/ 1 w 5"/>
                <a:gd name="T15" fmla="*/ 30 h 40"/>
                <a:gd name="T16" fmla="*/ 0 w 5"/>
                <a:gd name="T17" fmla="*/ 29 h 40"/>
                <a:gd name="T18" fmla="*/ 1 w 5"/>
                <a:gd name="T19" fmla="*/ 29 h 40"/>
                <a:gd name="T20" fmla="*/ 4 w 5"/>
                <a:gd name="T21" fmla="*/ 29 h 40"/>
                <a:gd name="T22" fmla="*/ 5 w 5"/>
                <a:gd name="T23" fmla="*/ 29 h 40"/>
                <a:gd name="T24" fmla="*/ 4 w 5"/>
                <a:gd name="T25" fmla="*/ 30 h 40"/>
                <a:gd name="T26" fmla="*/ 1 w 5"/>
                <a:gd name="T27" fmla="*/ 30 h 40"/>
                <a:gd name="T28" fmla="*/ 1 w 5"/>
                <a:gd name="T29" fmla="*/ 40 h 40"/>
                <a:gd name="T30" fmla="*/ 0 w 5"/>
                <a:gd name="T31" fmla="*/ 39 h 40"/>
                <a:gd name="T32" fmla="*/ 1 w 5"/>
                <a:gd name="T33" fmla="*/ 38 h 40"/>
                <a:gd name="T34" fmla="*/ 4 w 5"/>
                <a:gd name="T35" fmla="*/ 38 h 40"/>
                <a:gd name="T36" fmla="*/ 5 w 5"/>
                <a:gd name="T37" fmla="*/ 39 h 40"/>
                <a:gd name="T38" fmla="*/ 4 w 5"/>
                <a:gd name="T39" fmla="*/ 40 h 40"/>
                <a:gd name="T40" fmla="*/ 1 w 5"/>
                <a:gd name="T41" fmla="*/ 40 h 40"/>
                <a:gd name="T42" fmla="*/ 1 w 5"/>
                <a:gd name="T43" fmla="*/ 2 h 40"/>
                <a:gd name="T44" fmla="*/ 0 w 5"/>
                <a:gd name="T45" fmla="*/ 1 h 40"/>
                <a:gd name="T46" fmla="*/ 1 w 5"/>
                <a:gd name="T47" fmla="*/ 0 h 40"/>
                <a:gd name="T48" fmla="*/ 4 w 5"/>
                <a:gd name="T49" fmla="*/ 0 h 40"/>
                <a:gd name="T50" fmla="*/ 5 w 5"/>
                <a:gd name="T51" fmla="*/ 1 h 40"/>
                <a:gd name="T52" fmla="*/ 4 w 5"/>
                <a:gd name="T53" fmla="*/ 2 h 40"/>
                <a:gd name="T54" fmla="*/ 1 w 5"/>
                <a:gd name="T55" fmla="*/ 2 h 40"/>
                <a:gd name="T56" fmla="*/ 1 w 5"/>
                <a:gd name="T57" fmla="*/ 11 h 40"/>
                <a:gd name="T58" fmla="*/ 0 w 5"/>
                <a:gd name="T59" fmla="*/ 10 h 40"/>
                <a:gd name="T60" fmla="*/ 1 w 5"/>
                <a:gd name="T61" fmla="*/ 9 h 40"/>
                <a:gd name="T62" fmla="*/ 4 w 5"/>
                <a:gd name="T63" fmla="*/ 9 h 40"/>
                <a:gd name="T64" fmla="*/ 5 w 5"/>
                <a:gd name="T65" fmla="*/ 10 h 40"/>
                <a:gd name="T66" fmla="*/ 4 w 5"/>
                <a:gd name="T67" fmla="*/ 11 h 40"/>
                <a:gd name="T68" fmla="*/ 1 w 5"/>
                <a:gd name="T69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40">
                  <a:moveTo>
                    <a:pt x="1" y="21"/>
                  </a:moveTo>
                  <a:cubicBezTo>
                    <a:pt x="0" y="21"/>
                    <a:pt x="0" y="21"/>
                    <a:pt x="0" y="20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5" y="21"/>
                    <a:pt x="5" y="21"/>
                    <a:pt x="4" y="21"/>
                  </a:cubicBezTo>
                  <a:cubicBezTo>
                    <a:pt x="1" y="21"/>
                    <a:pt x="1" y="21"/>
                    <a:pt x="1" y="21"/>
                  </a:cubicBezTo>
                  <a:close/>
                  <a:moveTo>
                    <a:pt x="1" y="30"/>
                  </a:moveTo>
                  <a:cubicBezTo>
                    <a:pt x="0" y="30"/>
                    <a:pt x="0" y="30"/>
                    <a:pt x="0" y="29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4" y="30"/>
                  </a:cubicBezTo>
                  <a:cubicBezTo>
                    <a:pt x="1" y="30"/>
                    <a:pt x="1" y="30"/>
                    <a:pt x="1" y="30"/>
                  </a:cubicBezTo>
                  <a:close/>
                  <a:moveTo>
                    <a:pt x="1" y="40"/>
                  </a:move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8"/>
                    <a:pt x="1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8"/>
                    <a:pt x="5" y="38"/>
                    <a:pt x="5" y="39"/>
                  </a:cubicBezTo>
                  <a:cubicBezTo>
                    <a:pt x="5" y="40"/>
                    <a:pt x="5" y="40"/>
                    <a:pt x="4" y="40"/>
                  </a:cubicBezTo>
                  <a:cubicBezTo>
                    <a:pt x="1" y="40"/>
                    <a:pt x="1" y="40"/>
                    <a:pt x="1" y="40"/>
                  </a:cubicBezTo>
                  <a:close/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1" y="11"/>
                  </a:move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5" y="11"/>
                    <a:pt x="4" y="11"/>
                  </a:cubicBezTo>
                  <a:lnTo>
                    <a:pt x="1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7" name="Freeform 619">
              <a:extLst>
                <a:ext uri="{FF2B5EF4-FFF2-40B4-BE49-F238E27FC236}">
                  <a16:creationId xmlns:a16="http://schemas.microsoft.com/office/drawing/2014/main" xmlns="" id="{0D851141-AC1B-4B86-8719-9BF7A86D48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4188" y="836614"/>
              <a:ext cx="28575" cy="288925"/>
            </a:xfrm>
            <a:custGeom>
              <a:avLst/>
              <a:gdLst>
                <a:gd name="T0" fmla="*/ 1 w 5"/>
                <a:gd name="T1" fmla="*/ 2 h 52"/>
                <a:gd name="T2" fmla="*/ 0 w 5"/>
                <a:gd name="T3" fmla="*/ 1 h 52"/>
                <a:gd name="T4" fmla="*/ 1 w 5"/>
                <a:gd name="T5" fmla="*/ 0 h 52"/>
                <a:gd name="T6" fmla="*/ 4 w 5"/>
                <a:gd name="T7" fmla="*/ 0 h 52"/>
                <a:gd name="T8" fmla="*/ 5 w 5"/>
                <a:gd name="T9" fmla="*/ 1 h 52"/>
                <a:gd name="T10" fmla="*/ 4 w 5"/>
                <a:gd name="T11" fmla="*/ 2 h 52"/>
                <a:gd name="T12" fmla="*/ 1 w 5"/>
                <a:gd name="T13" fmla="*/ 2 h 52"/>
                <a:gd name="T14" fmla="*/ 1 w 5"/>
                <a:gd name="T15" fmla="*/ 52 h 52"/>
                <a:gd name="T16" fmla="*/ 0 w 5"/>
                <a:gd name="T17" fmla="*/ 51 h 52"/>
                <a:gd name="T18" fmla="*/ 1 w 5"/>
                <a:gd name="T19" fmla="*/ 50 h 52"/>
                <a:gd name="T20" fmla="*/ 4 w 5"/>
                <a:gd name="T21" fmla="*/ 50 h 52"/>
                <a:gd name="T22" fmla="*/ 5 w 5"/>
                <a:gd name="T23" fmla="*/ 51 h 52"/>
                <a:gd name="T24" fmla="*/ 4 w 5"/>
                <a:gd name="T25" fmla="*/ 52 h 52"/>
                <a:gd name="T26" fmla="*/ 1 w 5"/>
                <a:gd name="T27" fmla="*/ 52 h 52"/>
                <a:gd name="T28" fmla="*/ 1 w 5"/>
                <a:gd name="T29" fmla="*/ 43 h 52"/>
                <a:gd name="T30" fmla="*/ 0 w 5"/>
                <a:gd name="T31" fmla="*/ 42 h 52"/>
                <a:gd name="T32" fmla="*/ 1 w 5"/>
                <a:gd name="T33" fmla="*/ 41 h 52"/>
                <a:gd name="T34" fmla="*/ 4 w 5"/>
                <a:gd name="T35" fmla="*/ 41 h 52"/>
                <a:gd name="T36" fmla="*/ 5 w 5"/>
                <a:gd name="T37" fmla="*/ 42 h 52"/>
                <a:gd name="T38" fmla="*/ 4 w 5"/>
                <a:gd name="T39" fmla="*/ 43 h 52"/>
                <a:gd name="T40" fmla="*/ 1 w 5"/>
                <a:gd name="T41" fmla="*/ 43 h 52"/>
                <a:gd name="T42" fmla="*/ 1 w 5"/>
                <a:gd name="T43" fmla="*/ 35 h 52"/>
                <a:gd name="T44" fmla="*/ 0 w 5"/>
                <a:gd name="T45" fmla="*/ 34 h 52"/>
                <a:gd name="T46" fmla="*/ 1 w 5"/>
                <a:gd name="T47" fmla="*/ 33 h 52"/>
                <a:gd name="T48" fmla="*/ 4 w 5"/>
                <a:gd name="T49" fmla="*/ 33 h 52"/>
                <a:gd name="T50" fmla="*/ 5 w 5"/>
                <a:gd name="T51" fmla="*/ 34 h 52"/>
                <a:gd name="T52" fmla="*/ 4 w 5"/>
                <a:gd name="T53" fmla="*/ 35 h 52"/>
                <a:gd name="T54" fmla="*/ 1 w 5"/>
                <a:gd name="T55" fmla="*/ 35 h 52"/>
                <a:gd name="T56" fmla="*/ 1 w 5"/>
                <a:gd name="T57" fmla="*/ 27 h 52"/>
                <a:gd name="T58" fmla="*/ 0 w 5"/>
                <a:gd name="T59" fmla="*/ 26 h 52"/>
                <a:gd name="T60" fmla="*/ 1 w 5"/>
                <a:gd name="T61" fmla="*/ 25 h 52"/>
                <a:gd name="T62" fmla="*/ 4 w 5"/>
                <a:gd name="T63" fmla="*/ 25 h 52"/>
                <a:gd name="T64" fmla="*/ 5 w 5"/>
                <a:gd name="T65" fmla="*/ 26 h 52"/>
                <a:gd name="T66" fmla="*/ 4 w 5"/>
                <a:gd name="T67" fmla="*/ 27 h 52"/>
                <a:gd name="T68" fmla="*/ 1 w 5"/>
                <a:gd name="T69" fmla="*/ 27 h 52"/>
                <a:gd name="T70" fmla="*/ 1 w 5"/>
                <a:gd name="T71" fmla="*/ 19 h 52"/>
                <a:gd name="T72" fmla="*/ 0 w 5"/>
                <a:gd name="T73" fmla="*/ 18 h 52"/>
                <a:gd name="T74" fmla="*/ 1 w 5"/>
                <a:gd name="T75" fmla="*/ 17 h 52"/>
                <a:gd name="T76" fmla="*/ 4 w 5"/>
                <a:gd name="T77" fmla="*/ 17 h 52"/>
                <a:gd name="T78" fmla="*/ 5 w 5"/>
                <a:gd name="T79" fmla="*/ 18 h 52"/>
                <a:gd name="T80" fmla="*/ 4 w 5"/>
                <a:gd name="T81" fmla="*/ 19 h 52"/>
                <a:gd name="T82" fmla="*/ 1 w 5"/>
                <a:gd name="T83" fmla="*/ 19 h 52"/>
                <a:gd name="T84" fmla="*/ 1 w 5"/>
                <a:gd name="T85" fmla="*/ 10 h 52"/>
                <a:gd name="T86" fmla="*/ 0 w 5"/>
                <a:gd name="T87" fmla="*/ 10 h 52"/>
                <a:gd name="T88" fmla="*/ 1 w 5"/>
                <a:gd name="T89" fmla="*/ 9 h 52"/>
                <a:gd name="T90" fmla="*/ 4 w 5"/>
                <a:gd name="T91" fmla="*/ 9 h 52"/>
                <a:gd name="T92" fmla="*/ 5 w 5"/>
                <a:gd name="T93" fmla="*/ 10 h 52"/>
                <a:gd name="T94" fmla="*/ 4 w 5"/>
                <a:gd name="T95" fmla="*/ 10 h 52"/>
                <a:gd name="T96" fmla="*/ 1 w 5"/>
                <a:gd name="T97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" h="5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1" y="52"/>
                  </a:moveTo>
                  <a:cubicBezTo>
                    <a:pt x="0" y="52"/>
                    <a:pt x="0" y="51"/>
                    <a:pt x="0" y="51"/>
                  </a:cubicBezTo>
                  <a:cubicBezTo>
                    <a:pt x="0" y="50"/>
                    <a:pt x="0" y="50"/>
                    <a:pt x="1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0"/>
                    <a:pt x="5" y="50"/>
                    <a:pt x="5" y="51"/>
                  </a:cubicBezTo>
                  <a:cubicBezTo>
                    <a:pt x="5" y="51"/>
                    <a:pt x="5" y="52"/>
                    <a:pt x="4" y="52"/>
                  </a:cubicBezTo>
                  <a:cubicBezTo>
                    <a:pt x="1" y="52"/>
                    <a:pt x="1" y="52"/>
                    <a:pt x="1" y="52"/>
                  </a:cubicBezTo>
                  <a:close/>
                  <a:moveTo>
                    <a:pt x="1" y="43"/>
                  </a:moveTo>
                  <a:cubicBezTo>
                    <a:pt x="0" y="43"/>
                    <a:pt x="0" y="43"/>
                    <a:pt x="0" y="42"/>
                  </a:cubicBezTo>
                  <a:cubicBezTo>
                    <a:pt x="0" y="42"/>
                    <a:pt x="0" y="41"/>
                    <a:pt x="1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5" y="42"/>
                  </a:cubicBezTo>
                  <a:cubicBezTo>
                    <a:pt x="5" y="43"/>
                    <a:pt x="5" y="43"/>
                    <a:pt x="4" y="43"/>
                  </a:cubicBezTo>
                  <a:cubicBezTo>
                    <a:pt x="1" y="43"/>
                    <a:pt x="1" y="43"/>
                    <a:pt x="1" y="43"/>
                  </a:cubicBezTo>
                  <a:close/>
                  <a:moveTo>
                    <a:pt x="1" y="35"/>
                  </a:moveTo>
                  <a:cubicBezTo>
                    <a:pt x="0" y="35"/>
                    <a:pt x="0" y="35"/>
                    <a:pt x="0" y="34"/>
                  </a:cubicBezTo>
                  <a:cubicBezTo>
                    <a:pt x="0" y="34"/>
                    <a:pt x="0" y="33"/>
                    <a:pt x="1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4"/>
                    <a:pt x="5" y="34"/>
                  </a:cubicBezTo>
                  <a:cubicBezTo>
                    <a:pt x="5" y="35"/>
                    <a:pt x="5" y="35"/>
                    <a:pt x="4" y="35"/>
                  </a:cubicBezTo>
                  <a:cubicBezTo>
                    <a:pt x="1" y="35"/>
                    <a:pt x="1" y="35"/>
                    <a:pt x="1" y="35"/>
                  </a:cubicBezTo>
                  <a:close/>
                  <a:moveTo>
                    <a:pt x="1" y="27"/>
                  </a:moveTo>
                  <a:cubicBezTo>
                    <a:pt x="0" y="27"/>
                    <a:pt x="0" y="27"/>
                    <a:pt x="0" y="26"/>
                  </a:cubicBezTo>
                  <a:cubicBezTo>
                    <a:pt x="0" y="26"/>
                    <a:pt x="0" y="25"/>
                    <a:pt x="1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6"/>
                    <a:pt x="5" y="26"/>
                  </a:cubicBezTo>
                  <a:cubicBezTo>
                    <a:pt x="5" y="27"/>
                    <a:pt x="5" y="27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lose/>
                  <a:moveTo>
                    <a:pt x="1" y="19"/>
                  </a:moveTo>
                  <a:cubicBezTo>
                    <a:pt x="0" y="19"/>
                    <a:pt x="0" y="18"/>
                    <a:pt x="0" y="18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8"/>
                  </a:cubicBezTo>
                  <a:cubicBezTo>
                    <a:pt x="5" y="18"/>
                    <a:pt x="5" y="19"/>
                    <a:pt x="4" y="19"/>
                  </a:cubicBezTo>
                  <a:cubicBezTo>
                    <a:pt x="1" y="19"/>
                    <a:pt x="1" y="19"/>
                    <a:pt x="1" y="19"/>
                  </a:cubicBezTo>
                  <a:close/>
                  <a:moveTo>
                    <a:pt x="1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8" name="Group 617">
            <a:extLst>
              <a:ext uri="{FF2B5EF4-FFF2-40B4-BE49-F238E27FC236}">
                <a16:creationId xmlns:a16="http://schemas.microsoft.com/office/drawing/2014/main" xmlns="" id="{2AAEE5FB-BE20-4736-A3DC-1019AC28876C}"/>
              </a:ext>
            </a:extLst>
          </p:cNvPr>
          <p:cNvGrpSpPr/>
          <p:nvPr/>
        </p:nvGrpSpPr>
        <p:grpSpPr>
          <a:xfrm>
            <a:off x="5553075" y="2936876"/>
            <a:ext cx="284162" cy="339725"/>
            <a:chOff x="5553075" y="2860676"/>
            <a:chExt cx="284162" cy="339725"/>
          </a:xfrm>
          <a:solidFill>
            <a:schemeClr val="tx1"/>
          </a:solidFill>
        </p:grpSpPr>
        <p:sp>
          <p:nvSpPr>
            <p:cNvPr id="619" name="Freeform 620">
              <a:extLst>
                <a:ext uri="{FF2B5EF4-FFF2-40B4-BE49-F238E27FC236}">
                  <a16:creationId xmlns:a16="http://schemas.microsoft.com/office/drawing/2014/main" xmlns="" id="{3AC28536-B383-4AC1-B782-0FCFEF712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1650" y="2955926"/>
              <a:ext cx="227012" cy="244475"/>
            </a:xfrm>
            <a:custGeom>
              <a:avLst/>
              <a:gdLst>
                <a:gd name="T0" fmla="*/ 39 w 41"/>
                <a:gd name="T1" fmla="*/ 1 h 44"/>
                <a:gd name="T2" fmla="*/ 40 w 41"/>
                <a:gd name="T3" fmla="*/ 0 h 44"/>
                <a:gd name="T4" fmla="*/ 41 w 41"/>
                <a:gd name="T5" fmla="*/ 1 h 44"/>
                <a:gd name="T6" fmla="*/ 41 w 41"/>
                <a:gd name="T7" fmla="*/ 38 h 44"/>
                <a:gd name="T8" fmla="*/ 40 w 41"/>
                <a:gd name="T9" fmla="*/ 42 h 44"/>
                <a:gd name="T10" fmla="*/ 36 w 41"/>
                <a:gd name="T11" fmla="*/ 44 h 44"/>
                <a:gd name="T12" fmla="*/ 6 w 41"/>
                <a:gd name="T13" fmla="*/ 44 h 44"/>
                <a:gd name="T14" fmla="*/ 2 w 41"/>
                <a:gd name="T15" fmla="*/ 42 h 44"/>
                <a:gd name="T16" fmla="*/ 0 w 41"/>
                <a:gd name="T17" fmla="*/ 38 h 44"/>
                <a:gd name="T18" fmla="*/ 0 w 41"/>
                <a:gd name="T19" fmla="*/ 1 h 44"/>
                <a:gd name="T20" fmla="*/ 1 w 41"/>
                <a:gd name="T21" fmla="*/ 0 h 44"/>
                <a:gd name="T22" fmla="*/ 2 w 41"/>
                <a:gd name="T23" fmla="*/ 1 h 44"/>
                <a:gd name="T24" fmla="*/ 2 w 41"/>
                <a:gd name="T25" fmla="*/ 38 h 44"/>
                <a:gd name="T26" fmla="*/ 3 w 41"/>
                <a:gd name="T27" fmla="*/ 41 h 44"/>
                <a:gd name="T28" fmla="*/ 6 w 41"/>
                <a:gd name="T29" fmla="*/ 42 h 44"/>
                <a:gd name="T30" fmla="*/ 36 w 41"/>
                <a:gd name="T31" fmla="*/ 42 h 44"/>
                <a:gd name="T32" fmla="*/ 38 w 41"/>
                <a:gd name="T33" fmla="*/ 41 h 44"/>
                <a:gd name="T34" fmla="*/ 39 w 41"/>
                <a:gd name="T35" fmla="*/ 38 h 44"/>
                <a:gd name="T36" fmla="*/ 39 w 41"/>
                <a:gd name="T37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44">
                  <a:moveTo>
                    <a:pt x="39" y="1"/>
                  </a:moveTo>
                  <a:cubicBezTo>
                    <a:pt x="39" y="1"/>
                    <a:pt x="40" y="0"/>
                    <a:pt x="40" y="0"/>
                  </a:cubicBezTo>
                  <a:cubicBezTo>
                    <a:pt x="41" y="0"/>
                    <a:pt x="41" y="1"/>
                    <a:pt x="41" y="1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41"/>
                    <a:pt x="40" y="42"/>
                  </a:cubicBezTo>
                  <a:cubicBezTo>
                    <a:pt x="39" y="43"/>
                    <a:pt x="37" y="44"/>
                    <a:pt x="3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4" y="44"/>
                    <a:pt x="3" y="43"/>
                    <a:pt x="2" y="42"/>
                  </a:cubicBezTo>
                  <a:cubicBezTo>
                    <a:pt x="1" y="41"/>
                    <a:pt x="0" y="39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40"/>
                    <a:pt x="3" y="41"/>
                  </a:cubicBezTo>
                  <a:cubicBezTo>
                    <a:pt x="4" y="41"/>
                    <a:pt x="5" y="42"/>
                    <a:pt x="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8" y="41"/>
                    <a:pt x="38" y="41"/>
                  </a:cubicBezTo>
                  <a:cubicBezTo>
                    <a:pt x="39" y="40"/>
                    <a:pt x="39" y="39"/>
                    <a:pt x="39" y="38"/>
                  </a:cubicBez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0" name="Freeform 621">
              <a:extLst>
                <a:ext uri="{FF2B5EF4-FFF2-40B4-BE49-F238E27FC236}">
                  <a16:creationId xmlns:a16="http://schemas.microsoft.com/office/drawing/2014/main" xmlns="" id="{57B93A9D-5FBB-4029-B69D-43F12CA80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325" y="2960689"/>
              <a:ext cx="11112" cy="195263"/>
            </a:xfrm>
            <a:custGeom>
              <a:avLst/>
              <a:gdLst>
                <a:gd name="T0" fmla="*/ 2 w 2"/>
                <a:gd name="T1" fmla="*/ 34 h 35"/>
                <a:gd name="T2" fmla="*/ 1 w 2"/>
                <a:gd name="T3" fmla="*/ 35 h 35"/>
                <a:gd name="T4" fmla="*/ 0 w 2"/>
                <a:gd name="T5" fmla="*/ 34 h 35"/>
                <a:gd name="T6" fmla="*/ 0 w 2"/>
                <a:gd name="T7" fmla="*/ 0 h 35"/>
                <a:gd name="T8" fmla="*/ 1 w 2"/>
                <a:gd name="T9" fmla="*/ 0 h 35"/>
                <a:gd name="T10" fmla="*/ 2 w 2"/>
                <a:gd name="T11" fmla="*/ 0 h 35"/>
                <a:gd name="T12" fmla="*/ 2 w 2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5">
                  <a:moveTo>
                    <a:pt x="2" y="34"/>
                  </a:moveTo>
                  <a:cubicBezTo>
                    <a:pt x="2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2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1" name="Freeform 622">
              <a:extLst>
                <a:ext uri="{FF2B5EF4-FFF2-40B4-BE49-F238E27FC236}">
                  <a16:creationId xmlns:a16="http://schemas.microsoft.com/office/drawing/2014/main" xmlns="" id="{3FD6D9BC-804C-4F12-813A-588DB2729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2775" y="2960689"/>
              <a:ext cx="11112" cy="195263"/>
            </a:xfrm>
            <a:custGeom>
              <a:avLst/>
              <a:gdLst>
                <a:gd name="T0" fmla="*/ 2 w 2"/>
                <a:gd name="T1" fmla="*/ 34 h 35"/>
                <a:gd name="T2" fmla="*/ 1 w 2"/>
                <a:gd name="T3" fmla="*/ 35 h 35"/>
                <a:gd name="T4" fmla="*/ 0 w 2"/>
                <a:gd name="T5" fmla="*/ 34 h 35"/>
                <a:gd name="T6" fmla="*/ 0 w 2"/>
                <a:gd name="T7" fmla="*/ 0 h 35"/>
                <a:gd name="T8" fmla="*/ 1 w 2"/>
                <a:gd name="T9" fmla="*/ 0 h 35"/>
                <a:gd name="T10" fmla="*/ 2 w 2"/>
                <a:gd name="T11" fmla="*/ 0 h 35"/>
                <a:gd name="T12" fmla="*/ 2 w 2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5">
                  <a:moveTo>
                    <a:pt x="2" y="34"/>
                  </a:moveTo>
                  <a:cubicBezTo>
                    <a:pt x="2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2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2" name="Freeform 623">
              <a:extLst>
                <a:ext uri="{FF2B5EF4-FFF2-40B4-BE49-F238E27FC236}">
                  <a16:creationId xmlns:a16="http://schemas.microsoft.com/office/drawing/2014/main" xmlns="" id="{80C5540E-9484-4977-9A08-56FC6A272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7225" y="2960689"/>
              <a:ext cx="11112" cy="195263"/>
            </a:xfrm>
            <a:custGeom>
              <a:avLst/>
              <a:gdLst>
                <a:gd name="T0" fmla="*/ 2 w 2"/>
                <a:gd name="T1" fmla="*/ 34 h 35"/>
                <a:gd name="T2" fmla="*/ 1 w 2"/>
                <a:gd name="T3" fmla="*/ 35 h 35"/>
                <a:gd name="T4" fmla="*/ 0 w 2"/>
                <a:gd name="T5" fmla="*/ 34 h 35"/>
                <a:gd name="T6" fmla="*/ 0 w 2"/>
                <a:gd name="T7" fmla="*/ 0 h 35"/>
                <a:gd name="T8" fmla="*/ 1 w 2"/>
                <a:gd name="T9" fmla="*/ 0 h 35"/>
                <a:gd name="T10" fmla="*/ 2 w 2"/>
                <a:gd name="T11" fmla="*/ 0 h 35"/>
                <a:gd name="T12" fmla="*/ 2 w 2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5">
                  <a:moveTo>
                    <a:pt x="2" y="34"/>
                  </a:moveTo>
                  <a:cubicBezTo>
                    <a:pt x="2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2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3" name="Freeform 624">
              <a:extLst>
                <a:ext uri="{FF2B5EF4-FFF2-40B4-BE49-F238E27FC236}">
                  <a16:creationId xmlns:a16="http://schemas.microsoft.com/office/drawing/2014/main" xmlns="" id="{70612FBD-CDEE-48E3-8E83-6AFED6F53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5" y="2860676"/>
              <a:ext cx="106362" cy="33338"/>
            </a:xfrm>
            <a:custGeom>
              <a:avLst/>
              <a:gdLst>
                <a:gd name="T0" fmla="*/ 2 w 19"/>
                <a:gd name="T1" fmla="*/ 6 h 6"/>
                <a:gd name="T2" fmla="*/ 1 w 19"/>
                <a:gd name="T3" fmla="*/ 6 h 6"/>
                <a:gd name="T4" fmla="*/ 0 w 19"/>
                <a:gd name="T5" fmla="*/ 6 h 6"/>
                <a:gd name="T6" fmla="*/ 2 w 19"/>
                <a:gd name="T7" fmla="*/ 1 h 6"/>
                <a:gd name="T8" fmla="*/ 6 w 19"/>
                <a:gd name="T9" fmla="*/ 0 h 6"/>
                <a:gd name="T10" fmla="*/ 13 w 19"/>
                <a:gd name="T11" fmla="*/ 0 h 6"/>
                <a:gd name="T12" fmla="*/ 18 w 19"/>
                <a:gd name="T13" fmla="*/ 1 h 6"/>
                <a:gd name="T14" fmla="*/ 19 w 19"/>
                <a:gd name="T15" fmla="*/ 6 h 6"/>
                <a:gd name="T16" fmla="*/ 18 w 19"/>
                <a:gd name="T17" fmla="*/ 6 h 6"/>
                <a:gd name="T18" fmla="*/ 17 w 19"/>
                <a:gd name="T19" fmla="*/ 6 h 6"/>
                <a:gd name="T20" fmla="*/ 16 w 19"/>
                <a:gd name="T21" fmla="*/ 3 h 6"/>
                <a:gd name="T22" fmla="*/ 13 w 19"/>
                <a:gd name="T23" fmla="*/ 2 h 6"/>
                <a:gd name="T24" fmla="*/ 6 w 19"/>
                <a:gd name="T25" fmla="*/ 2 h 6"/>
                <a:gd name="T26" fmla="*/ 3 w 19"/>
                <a:gd name="T27" fmla="*/ 3 h 6"/>
                <a:gd name="T28" fmla="*/ 2 w 19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6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0"/>
                    <a:pt x="18" y="1"/>
                  </a:cubicBezTo>
                  <a:cubicBezTo>
                    <a:pt x="19" y="2"/>
                    <a:pt x="19" y="4"/>
                    <a:pt x="19" y="6"/>
                  </a:cubicBezTo>
                  <a:cubicBezTo>
                    <a:pt x="19" y="6"/>
                    <a:pt x="19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7" y="4"/>
                    <a:pt x="17" y="3"/>
                    <a:pt x="16" y="3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2" y="4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4" name="Freeform 625">
              <a:extLst>
                <a:ext uri="{FF2B5EF4-FFF2-40B4-BE49-F238E27FC236}">
                  <a16:creationId xmlns:a16="http://schemas.microsoft.com/office/drawing/2014/main" xmlns="" id="{D7753A45-503B-45CE-80D3-59F2099AAD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3075" y="2905126"/>
              <a:ext cx="284162" cy="39688"/>
            </a:xfrm>
            <a:custGeom>
              <a:avLst/>
              <a:gdLst>
                <a:gd name="T0" fmla="*/ 3 w 51"/>
                <a:gd name="T1" fmla="*/ 0 h 7"/>
                <a:gd name="T2" fmla="*/ 48 w 51"/>
                <a:gd name="T3" fmla="*/ 0 h 7"/>
                <a:gd name="T4" fmla="*/ 50 w 51"/>
                <a:gd name="T5" fmla="*/ 1 h 7"/>
                <a:gd name="T6" fmla="*/ 50 w 51"/>
                <a:gd name="T7" fmla="*/ 1 h 7"/>
                <a:gd name="T8" fmla="*/ 51 w 51"/>
                <a:gd name="T9" fmla="*/ 4 h 7"/>
                <a:gd name="T10" fmla="*/ 51 w 51"/>
                <a:gd name="T11" fmla="*/ 6 h 7"/>
                <a:gd name="T12" fmla="*/ 50 w 51"/>
                <a:gd name="T13" fmla="*/ 7 h 7"/>
                <a:gd name="T14" fmla="*/ 50 w 51"/>
                <a:gd name="T15" fmla="*/ 7 h 7"/>
                <a:gd name="T16" fmla="*/ 1 w 51"/>
                <a:gd name="T17" fmla="*/ 7 h 7"/>
                <a:gd name="T18" fmla="*/ 0 w 51"/>
                <a:gd name="T19" fmla="*/ 6 h 7"/>
                <a:gd name="T20" fmla="*/ 0 w 51"/>
                <a:gd name="T21" fmla="*/ 6 h 7"/>
                <a:gd name="T22" fmla="*/ 0 w 51"/>
                <a:gd name="T23" fmla="*/ 4 h 7"/>
                <a:gd name="T24" fmla="*/ 1 w 51"/>
                <a:gd name="T25" fmla="*/ 1 h 7"/>
                <a:gd name="T26" fmla="*/ 1 w 51"/>
                <a:gd name="T27" fmla="*/ 1 h 7"/>
                <a:gd name="T28" fmla="*/ 3 w 51"/>
                <a:gd name="T29" fmla="*/ 0 h 7"/>
                <a:gd name="T30" fmla="*/ 48 w 51"/>
                <a:gd name="T31" fmla="*/ 2 h 7"/>
                <a:gd name="T32" fmla="*/ 3 w 51"/>
                <a:gd name="T33" fmla="*/ 2 h 7"/>
                <a:gd name="T34" fmla="*/ 2 w 51"/>
                <a:gd name="T35" fmla="*/ 3 h 7"/>
                <a:gd name="T36" fmla="*/ 2 w 51"/>
                <a:gd name="T37" fmla="*/ 3 h 7"/>
                <a:gd name="T38" fmla="*/ 2 w 51"/>
                <a:gd name="T39" fmla="*/ 4 h 7"/>
                <a:gd name="T40" fmla="*/ 2 w 51"/>
                <a:gd name="T41" fmla="*/ 5 h 7"/>
                <a:gd name="T42" fmla="*/ 49 w 51"/>
                <a:gd name="T43" fmla="*/ 5 h 7"/>
                <a:gd name="T44" fmla="*/ 49 w 51"/>
                <a:gd name="T45" fmla="*/ 4 h 7"/>
                <a:gd name="T46" fmla="*/ 49 w 51"/>
                <a:gd name="T47" fmla="*/ 3 h 7"/>
                <a:gd name="T48" fmla="*/ 49 w 51"/>
                <a:gd name="T49" fmla="*/ 3 h 7"/>
                <a:gd name="T50" fmla="*/ 48 w 51"/>
                <a:gd name="T5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7">
                  <a:moveTo>
                    <a:pt x="3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1" y="2"/>
                    <a:pt x="51" y="3"/>
                    <a:pt x="51" y="4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7"/>
                    <a:pt x="51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lose/>
                  <a:moveTo>
                    <a:pt x="48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8" y="2"/>
                    <a:pt x="48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25" name="Group 624">
            <a:extLst>
              <a:ext uri="{FF2B5EF4-FFF2-40B4-BE49-F238E27FC236}">
                <a16:creationId xmlns:a16="http://schemas.microsoft.com/office/drawing/2014/main" xmlns="" id="{FEF7F1E9-C311-47E1-832A-BBB804DA99E3}"/>
              </a:ext>
            </a:extLst>
          </p:cNvPr>
          <p:cNvGrpSpPr/>
          <p:nvPr/>
        </p:nvGrpSpPr>
        <p:grpSpPr>
          <a:xfrm>
            <a:off x="4848225" y="2936876"/>
            <a:ext cx="338137" cy="339725"/>
            <a:chOff x="4848225" y="2860676"/>
            <a:chExt cx="338137" cy="339725"/>
          </a:xfrm>
          <a:solidFill>
            <a:schemeClr val="tx1"/>
          </a:solidFill>
        </p:grpSpPr>
        <p:sp>
          <p:nvSpPr>
            <p:cNvPr id="626" name="Freeform 626">
              <a:extLst>
                <a:ext uri="{FF2B5EF4-FFF2-40B4-BE49-F238E27FC236}">
                  <a16:creationId xmlns:a16="http://schemas.microsoft.com/office/drawing/2014/main" xmlns="" id="{E0FF53A2-416D-4EAD-8292-0B1A51F553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8550" y="2922589"/>
              <a:ext cx="217487" cy="211138"/>
            </a:xfrm>
            <a:custGeom>
              <a:avLst/>
              <a:gdLst>
                <a:gd name="T0" fmla="*/ 9 w 39"/>
                <a:gd name="T1" fmla="*/ 3 h 38"/>
                <a:gd name="T2" fmla="*/ 12 w 39"/>
                <a:gd name="T3" fmla="*/ 1 h 38"/>
                <a:gd name="T4" fmla="*/ 18 w 39"/>
                <a:gd name="T5" fmla="*/ 0 h 38"/>
                <a:gd name="T6" fmla="*/ 25 w 39"/>
                <a:gd name="T7" fmla="*/ 1 h 38"/>
                <a:gd name="T8" fmla="*/ 30 w 39"/>
                <a:gd name="T9" fmla="*/ 3 h 38"/>
                <a:gd name="T10" fmla="*/ 32 w 39"/>
                <a:gd name="T11" fmla="*/ 4 h 38"/>
                <a:gd name="T12" fmla="*/ 32 w 39"/>
                <a:gd name="T13" fmla="*/ 7 h 38"/>
                <a:gd name="T14" fmla="*/ 29 w 39"/>
                <a:gd name="T15" fmla="*/ 5 h 38"/>
                <a:gd name="T16" fmla="*/ 24 w 39"/>
                <a:gd name="T17" fmla="*/ 3 h 38"/>
                <a:gd name="T18" fmla="*/ 18 w 39"/>
                <a:gd name="T19" fmla="*/ 2 h 38"/>
                <a:gd name="T20" fmla="*/ 13 w 39"/>
                <a:gd name="T21" fmla="*/ 3 h 38"/>
                <a:gd name="T22" fmla="*/ 12 w 39"/>
                <a:gd name="T23" fmla="*/ 4 h 38"/>
                <a:gd name="T24" fmla="*/ 34 w 39"/>
                <a:gd name="T25" fmla="*/ 8 h 38"/>
                <a:gd name="T26" fmla="*/ 37 w 39"/>
                <a:gd name="T27" fmla="*/ 12 h 38"/>
                <a:gd name="T28" fmla="*/ 39 w 39"/>
                <a:gd name="T29" fmla="*/ 17 h 38"/>
                <a:gd name="T30" fmla="*/ 38 w 39"/>
                <a:gd name="T31" fmla="*/ 25 h 38"/>
                <a:gd name="T32" fmla="*/ 36 w 39"/>
                <a:gd name="T33" fmla="*/ 28 h 38"/>
                <a:gd name="T34" fmla="*/ 34 w 39"/>
                <a:gd name="T35" fmla="*/ 31 h 38"/>
                <a:gd name="T36" fmla="*/ 32 w 39"/>
                <a:gd name="T37" fmla="*/ 31 h 38"/>
                <a:gd name="T38" fmla="*/ 35 w 39"/>
                <a:gd name="T39" fmla="*/ 27 h 38"/>
                <a:gd name="T40" fmla="*/ 36 w 39"/>
                <a:gd name="T41" fmla="*/ 26 h 38"/>
                <a:gd name="T42" fmla="*/ 37 w 39"/>
                <a:gd name="T43" fmla="*/ 19 h 38"/>
                <a:gd name="T44" fmla="*/ 36 w 39"/>
                <a:gd name="T45" fmla="*/ 14 h 38"/>
                <a:gd name="T46" fmla="*/ 34 w 39"/>
                <a:gd name="T47" fmla="*/ 10 h 38"/>
                <a:gd name="T48" fmla="*/ 30 w 39"/>
                <a:gd name="T49" fmla="*/ 35 h 38"/>
                <a:gd name="T50" fmla="*/ 27 w 39"/>
                <a:gd name="T51" fmla="*/ 37 h 38"/>
                <a:gd name="T52" fmla="*/ 21 w 39"/>
                <a:gd name="T53" fmla="*/ 38 h 38"/>
                <a:gd name="T54" fmla="*/ 14 w 39"/>
                <a:gd name="T55" fmla="*/ 38 h 38"/>
                <a:gd name="T56" fmla="*/ 11 w 39"/>
                <a:gd name="T57" fmla="*/ 36 h 38"/>
                <a:gd name="T58" fmla="*/ 9 w 39"/>
                <a:gd name="T59" fmla="*/ 35 h 38"/>
                <a:gd name="T60" fmla="*/ 6 w 39"/>
                <a:gd name="T61" fmla="*/ 33 h 38"/>
                <a:gd name="T62" fmla="*/ 9 w 39"/>
                <a:gd name="T63" fmla="*/ 32 h 38"/>
                <a:gd name="T64" fmla="*/ 10 w 39"/>
                <a:gd name="T65" fmla="*/ 34 h 38"/>
                <a:gd name="T66" fmla="*/ 13 w 39"/>
                <a:gd name="T67" fmla="*/ 35 h 38"/>
                <a:gd name="T68" fmla="*/ 20 w 39"/>
                <a:gd name="T69" fmla="*/ 36 h 38"/>
                <a:gd name="T70" fmla="*/ 24 w 39"/>
                <a:gd name="T71" fmla="*/ 36 h 38"/>
                <a:gd name="T72" fmla="*/ 28 w 39"/>
                <a:gd name="T73" fmla="*/ 34 h 38"/>
                <a:gd name="T74" fmla="*/ 5 w 39"/>
                <a:gd name="T75" fmla="*/ 29 h 38"/>
                <a:gd name="T76" fmla="*/ 3 w 39"/>
                <a:gd name="T77" fmla="*/ 28 h 38"/>
                <a:gd name="T78" fmla="*/ 1 w 39"/>
                <a:gd name="T79" fmla="*/ 23 h 38"/>
                <a:gd name="T80" fmla="*/ 1 w 39"/>
                <a:gd name="T81" fmla="*/ 17 h 38"/>
                <a:gd name="T82" fmla="*/ 2 w 39"/>
                <a:gd name="T83" fmla="*/ 12 h 38"/>
                <a:gd name="T84" fmla="*/ 5 w 39"/>
                <a:gd name="T85" fmla="*/ 7 h 38"/>
                <a:gd name="T86" fmla="*/ 7 w 39"/>
                <a:gd name="T87" fmla="*/ 7 h 38"/>
                <a:gd name="T88" fmla="*/ 4 w 39"/>
                <a:gd name="T89" fmla="*/ 11 h 38"/>
                <a:gd name="T90" fmla="*/ 3 w 39"/>
                <a:gd name="T91" fmla="*/ 16 h 38"/>
                <a:gd name="T92" fmla="*/ 2 w 39"/>
                <a:gd name="T93" fmla="*/ 21 h 38"/>
                <a:gd name="T94" fmla="*/ 4 w 39"/>
                <a:gd name="T95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" h="38">
                  <a:moveTo>
                    <a:pt x="10" y="5"/>
                  </a:moveTo>
                  <a:cubicBezTo>
                    <a:pt x="10" y="5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11" y="2"/>
                    <a:pt x="12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5" y="1"/>
                    <a:pt x="15" y="1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6" y="1"/>
                    <a:pt x="26" y="1"/>
                    <a:pt x="27" y="1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9" y="3"/>
                    <a:pt x="30" y="3"/>
                    <a:pt x="30" y="3"/>
                  </a:cubicBezTo>
                  <a:cubicBezTo>
                    <a:pt x="31" y="4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3" y="5"/>
                    <a:pt x="33" y="6"/>
                  </a:cubicBezTo>
                  <a:cubicBezTo>
                    <a:pt x="33" y="6"/>
                    <a:pt x="33" y="7"/>
                    <a:pt x="33" y="7"/>
                  </a:cubicBezTo>
                  <a:cubicBezTo>
                    <a:pt x="33" y="7"/>
                    <a:pt x="32" y="7"/>
                    <a:pt x="32" y="7"/>
                  </a:cubicBezTo>
                  <a:cubicBezTo>
                    <a:pt x="31" y="7"/>
                    <a:pt x="31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4"/>
                    <a:pt x="28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6" y="3"/>
                    <a:pt x="25" y="3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2" y="2"/>
                    <a:pt x="21" y="2"/>
                    <a:pt x="20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16" y="2"/>
                    <a:pt x="15" y="3"/>
                    <a:pt x="15" y="3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1" y="4"/>
                    <a:pt x="11" y="5"/>
                    <a:pt x="10" y="5"/>
                  </a:cubicBezTo>
                  <a:close/>
                  <a:moveTo>
                    <a:pt x="34" y="10"/>
                  </a:moveTo>
                  <a:cubicBezTo>
                    <a:pt x="34" y="9"/>
                    <a:pt x="34" y="9"/>
                    <a:pt x="34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7" y="11"/>
                    <a:pt x="37" y="11"/>
                    <a:pt x="37" y="12"/>
                  </a:cubicBezTo>
                  <a:cubicBezTo>
                    <a:pt x="38" y="13"/>
                    <a:pt x="38" y="13"/>
                    <a:pt x="38" y="14"/>
                  </a:cubicBezTo>
                  <a:cubicBezTo>
                    <a:pt x="38" y="14"/>
                    <a:pt x="38" y="15"/>
                    <a:pt x="38" y="16"/>
                  </a:cubicBezTo>
                  <a:cubicBezTo>
                    <a:pt x="38" y="16"/>
                    <a:pt x="39" y="17"/>
                    <a:pt x="39" y="17"/>
                  </a:cubicBezTo>
                  <a:cubicBezTo>
                    <a:pt x="39" y="18"/>
                    <a:pt x="39" y="19"/>
                    <a:pt x="39" y="19"/>
                  </a:cubicBezTo>
                  <a:cubicBezTo>
                    <a:pt x="39" y="20"/>
                    <a:pt x="39" y="22"/>
                    <a:pt x="38" y="23"/>
                  </a:cubicBezTo>
                  <a:cubicBezTo>
                    <a:pt x="38" y="23"/>
                    <a:pt x="38" y="24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9"/>
                    <a:pt x="36" y="29"/>
                    <a:pt x="36" y="30"/>
                  </a:cubicBezTo>
                  <a:cubicBezTo>
                    <a:pt x="35" y="30"/>
                    <a:pt x="35" y="31"/>
                    <a:pt x="34" y="31"/>
                  </a:cubicBezTo>
                  <a:cubicBezTo>
                    <a:pt x="34" y="32"/>
                    <a:pt x="34" y="32"/>
                    <a:pt x="33" y="33"/>
                  </a:cubicBezTo>
                  <a:cubicBezTo>
                    <a:pt x="33" y="33"/>
                    <a:pt x="32" y="33"/>
                    <a:pt x="32" y="33"/>
                  </a:cubicBezTo>
                  <a:cubicBezTo>
                    <a:pt x="31" y="32"/>
                    <a:pt x="31" y="32"/>
                    <a:pt x="32" y="31"/>
                  </a:cubicBezTo>
                  <a:cubicBezTo>
                    <a:pt x="32" y="31"/>
                    <a:pt x="33" y="31"/>
                    <a:pt x="33" y="30"/>
                  </a:cubicBezTo>
                  <a:cubicBezTo>
                    <a:pt x="33" y="30"/>
                    <a:pt x="34" y="29"/>
                    <a:pt x="34" y="29"/>
                  </a:cubicBezTo>
                  <a:cubicBezTo>
                    <a:pt x="34" y="28"/>
                    <a:pt x="35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6" y="25"/>
                    <a:pt x="36" y="24"/>
                  </a:cubicBezTo>
                  <a:cubicBezTo>
                    <a:pt x="36" y="24"/>
                    <a:pt x="36" y="23"/>
                    <a:pt x="36" y="22"/>
                  </a:cubicBezTo>
                  <a:cubicBezTo>
                    <a:pt x="37" y="21"/>
                    <a:pt x="37" y="20"/>
                    <a:pt x="37" y="19"/>
                  </a:cubicBezTo>
                  <a:cubicBezTo>
                    <a:pt x="37" y="19"/>
                    <a:pt x="37" y="18"/>
                    <a:pt x="37" y="18"/>
                  </a:cubicBezTo>
                  <a:cubicBezTo>
                    <a:pt x="37" y="17"/>
                    <a:pt x="37" y="16"/>
                    <a:pt x="36" y="16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3"/>
                    <a:pt x="36" y="13"/>
                  </a:cubicBezTo>
                  <a:cubicBezTo>
                    <a:pt x="35" y="12"/>
                    <a:pt x="35" y="12"/>
                    <a:pt x="35" y="11"/>
                  </a:cubicBezTo>
                  <a:cubicBezTo>
                    <a:pt x="35" y="11"/>
                    <a:pt x="34" y="10"/>
                    <a:pt x="34" y="10"/>
                  </a:cubicBezTo>
                  <a:close/>
                  <a:moveTo>
                    <a:pt x="29" y="34"/>
                  </a:moveTo>
                  <a:cubicBezTo>
                    <a:pt x="29" y="33"/>
                    <a:pt x="30" y="33"/>
                    <a:pt x="30" y="34"/>
                  </a:cubicBezTo>
                  <a:cubicBezTo>
                    <a:pt x="31" y="34"/>
                    <a:pt x="31" y="35"/>
                    <a:pt x="30" y="35"/>
                  </a:cubicBezTo>
                  <a:cubicBezTo>
                    <a:pt x="30" y="35"/>
                    <a:pt x="29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7"/>
                    <a:pt x="27" y="37"/>
                  </a:cubicBezTo>
                  <a:cubicBezTo>
                    <a:pt x="26" y="37"/>
                    <a:pt x="26" y="37"/>
                    <a:pt x="25" y="38"/>
                  </a:cubicBezTo>
                  <a:cubicBezTo>
                    <a:pt x="24" y="38"/>
                    <a:pt x="24" y="38"/>
                    <a:pt x="23" y="38"/>
                  </a:cubicBezTo>
                  <a:cubicBezTo>
                    <a:pt x="23" y="38"/>
                    <a:pt x="22" y="38"/>
                    <a:pt x="21" y="38"/>
                  </a:cubicBezTo>
                  <a:cubicBezTo>
                    <a:pt x="21" y="38"/>
                    <a:pt x="20" y="38"/>
                    <a:pt x="20" y="38"/>
                  </a:cubicBezTo>
                  <a:cubicBezTo>
                    <a:pt x="18" y="38"/>
                    <a:pt x="17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1" y="36"/>
                    <a:pt x="11" y="36"/>
                  </a:cubicBezTo>
                  <a:cubicBezTo>
                    <a:pt x="10" y="36"/>
                    <a:pt x="10" y="36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8" y="34"/>
                    <a:pt x="8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7" y="31"/>
                    <a:pt x="7" y="31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2" y="34"/>
                  </a:cubicBezTo>
                  <a:cubicBezTo>
                    <a:pt x="12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6"/>
                    <a:pt x="15" y="36"/>
                  </a:cubicBezTo>
                  <a:cubicBezTo>
                    <a:pt x="15" y="36"/>
                    <a:pt x="16" y="36"/>
                    <a:pt x="16" y="36"/>
                  </a:cubicBezTo>
                  <a:cubicBezTo>
                    <a:pt x="17" y="36"/>
                    <a:pt x="18" y="36"/>
                    <a:pt x="20" y="36"/>
                  </a:cubicBezTo>
                  <a:cubicBezTo>
                    <a:pt x="20" y="36"/>
                    <a:pt x="21" y="36"/>
                    <a:pt x="21" y="36"/>
                  </a:cubicBezTo>
                  <a:cubicBezTo>
                    <a:pt x="22" y="36"/>
                    <a:pt x="22" y="36"/>
                    <a:pt x="23" y="36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5" y="36"/>
                    <a:pt x="26" y="35"/>
                    <a:pt x="26" y="35"/>
                  </a:cubicBezTo>
                  <a:cubicBezTo>
                    <a:pt x="27" y="35"/>
                    <a:pt x="27" y="35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4"/>
                    <a:pt x="29" y="34"/>
                  </a:cubicBezTo>
                  <a:close/>
                  <a:moveTo>
                    <a:pt x="5" y="29"/>
                  </a:moveTo>
                  <a:cubicBezTo>
                    <a:pt x="6" y="29"/>
                    <a:pt x="5" y="30"/>
                    <a:pt x="5" y="30"/>
                  </a:cubicBezTo>
                  <a:cubicBezTo>
                    <a:pt x="5" y="30"/>
                    <a:pt x="4" y="30"/>
                    <a:pt x="4" y="30"/>
                  </a:cubicBezTo>
                  <a:cubicBezTo>
                    <a:pt x="3" y="29"/>
                    <a:pt x="3" y="29"/>
                    <a:pt x="3" y="28"/>
                  </a:cubicBezTo>
                  <a:cubicBezTo>
                    <a:pt x="2" y="28"/>
                    <a:pt x="2" y="27"/>
                    <a:pt x="2" y="26"/>
                  </a:cubicBezTo>
                  <a:cubicBezTo>
                    <a:pt x="2" y="26"/>
                    <a:pt x="1" y="25"/>
                    <a:pt x="1" y="25"/>
                  </a:cubicBezTo>
                  <a:cubicBezTo>
                    <a:pt x="1" y="24"/>
                    <a:pt x="1" y="23"/>
                    <a:pt x="1" y="23"/>
                  </a:cubicBezTo>
                  <a:cubicBezTo>
                    <a:pt x="1" y="22"/>
                    <a:pt x="1" y="22"/>
                    <a:pt x="1" y="21"/>
                  </a:cubicBezTo>
                  <a:cubicBezTo>
                    <a:pt x="1" y="20"/>
                    <a:pt x="0" y="20"/>
                    <a:pt x="0" y="19"/>
                  </a:cubicBezTo>
                  <a:cubicBezTo>
                    <a:pt x="0" y="19"/>
                    <a:pt x="1" y="18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5"/>
                    <a:pt x="1" y="14"/>
                    <a:pt x="1" y="14"/>
                  </a:cubicBezTo>
                  <a:cubicBezTo>
                    <a:pt x="1" y="13"/>
                    <a:pt x="2" y="13"/>
                    <a:pt x="2" y="12"/>
                  </a:cubicBezTo>
                  <a:cubicBezTo>
                    <a:pt x="2" y="11"/>
                    <a:pt x="2" y="11"/>
                    <a:pt x="3" y="10"/>
                  </a:cubicBezTo>
                  <a:cubicBezTo>
                    <a:pt x="3" y="10"/>
                    <a:pt x="3" y="9"/>
                    <a:pt x="4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5" y="7"/>
                    <a:pt x="6" y="6"/>
                    <a:pt x="6" y="6"/>
                  </a:cubicBezTo>
                  <a:cubicBezTo>
                    <a:pt x="6" y="5"/>
                    <a:pt x="7" y="5"/>
                    <a:pt x="7" y="6"/>
                  </a:cubicBezTo>
                  <a:cubicBezTo>
                    <a:pt x="8" y="6"/>
                    <a:pt x="8" y="7"/>
                    <a:pt x="7" y="7"/>
                  </a:cubicBezTo>
                  <a:cubicBezTo>
                    <a:pt x="7" y="7"/>
                    <a:pt x="7" y="8"/>
                    <a:pt x="6" y="8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5" y="28"/>
                    <a:pt x="5" y="28"/>
                    <a:pt x="5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7" name="Freeform 627">
              <a:extLst>
                <a:ext uri="{FF2B5EF4-FFF2-40B4-BE49-F238E27FC236}">
                  <a16:creationId xmlns:a16="http://schemas.microsoft.com/office/drawing/2014/main" xmlns="" id="{5567C31D-5D9F-465C-8417-74DE3A75D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8225" y="2860676"/>
              <a:ext cx="338137" cy="339725"/>
            </a:xfrm>
            <a:custGeom>
              <a:avLst/>
              <a:gdLst>
                <a:gd name="T0" fmla="*/ 9 w 61"/>
                <a:gd name="T1" fmla="*/ 9 h 61"/>
                <a:gd name="T2" fmla="*/ 31 w 61"/>
                <a:gd name="T3" fmla="*/ 0 h 61"/>
                <a:gd name="T4" fmla="*/ 52 w 61"/>
                <a:gd name="T5" fmla="*/ 9 h 61"/>
                <a:gd name="T6" fmla="*/ 61 w 61"/>
                <a:gd name="T7" fmla="*/ 30 h 61"/>
                <a:gd name="T8" fmla="*/ 61 w 61"/>
                <a:gd name="T9" fmla="*/ 30 h 61"/>
                <a:gd name="T10" fmla="*/ 52 w 61"/>
                <a:gd name="T11" fmla="*/ 52 h 61"/>
                <a:gd name="T12" fmla="*/ 31 w 61"/>
                <a:gd name="T13" fmla="*/ 61 h 61"/>
                <a:gd name="T14" fmla="*/ 9 w 61"/>
                <a:gd name="T15" fmla="*/ 52 h 61"/>
                <a:gd name="T16" fmla="*/ 9 w 61"/>
                <a:gd name="T17" fmla="*/ 52 h 61"/>
                <a:gd name="T18" fmla="*/ 0 w 61"/>
                <a:gd name="T19" fmla="*/ 30 h 61"/>
                <a:gd name="T20" fmla="*/ 9 w 61"/>
                <a:gd name="T21" fmla="*/ 9 h 61"/>
                <a:gd name="T22" fmla="*/ 9 w 61"/>
                <a:gd name="T23" fmla="*/ 9 h 61"/>
                <a:gd name="T24" fmla="*/ 31 w 61"/>
                <a:gd name="T25" fmla="*/ 2 h 61"/>
                <a:gd name="T26" fmla="*/ 10 w 61"/>
                <a:gd name="T27" fmla="*/ 10 h 61"/>
                <a:gd name="T28" fmla="*/ 10 w 61"/>
                <a:gd name="T29" fmla="*/ 10 h 61"/>
                <a:gd name="T30" fmla="*/ 2 w 61"/>
                <a:gd name="T31" fmla="*/ 30 h 61"/>
                <a:gd name="T32" fmla="*/ 10 w 61"/>
                <a:gd name="T33" fmla="*/ 51 h 61"/>
                <a:gd name="T34" fmla="*/ 10 w 61"/>
                <a:gd name="T35" fmla="*/ 51 h 61"/>
                <a:gd name="T36" fmla="*/ 31 w 61"/>
                <a:gd name="T37" fmla="*/ 59 h 61"/>
                <a:gd name="T38" fmla="*/ 51 w 61"/>
                <a:gd name="T39" fmla="*/ 51 h 61"/>
                <a:gd name="T40" fmla="*/ 59 w 61"/>
                <a:gd name="T41" fmla="*/ 30 h 61"/>
                <a:gd name="T42" fmla="*/ 59 w 61"/>
                <a:gd name="T43" fmla="*/ 30 h 61"/>
                <a:gd name="T44" fmla="*/ 51 w 61"/>
                <a:gd name="T45" fmla="*/ 10 h 61"/>
                <a:gd name="T46" fmla="*/ 31 w 61"/>
                <a:gd name="T47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" h="61">
                  <a:moveTo>
                    <a:pt x="9" y="9"/>
                  </a:moveTo>
                  <a:cubicBezTo>
                    <a:pt x="15" y="3"/>
                    <a:pt x="23" y="0"/>
                    <a:pt x="31" y="0"/>
                  </a:cubicBezTo>
                  <a:cubicBezTo>
                    <a:pt x="38" y="0"/>
                    <a:pt x="46" y="3"/>
                    <a:pt x="52" y="9"/>
                  </a:cubicBezTo>
                  <a:cubicBezTo>
                    <a:pt x="58" y="15"/>
                    <a:pt x="61" y="22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8"/>
                    <a:pt x="58" y="46"/>
                    <a:pt x="52" y="52"/>
                  </a:cubicBezTo>
                  <a:cubicBezTo>
                    <a:pt x="46" y="58"/>
                    <a:pt x="38" y="61"/>
                    <a:pt x="31" y="61"/>
                  </a:cubicBezTo>
                  <a:cubicBezTo>
                    <a:pt x="23" y="61"/>
                    <a:pt x="15" y="58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3" y="46"/>
                    <a:pt x="0" y="38"/>
                    <a:pt x="0" y="30"/>
                  </a:cubicBezTo>
                  <a:cubicBezTo>
                    <a:pt x="0" y="22"/>
                    <a:pt x="3" y="15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lose/>
                  <a:moveTo>
                    <a:pt x="31" y="2"/>
                  </a:moveTo>
                  <a:cubicBezTo>
                    <a:pt x="23" y="2"/>
                    <a:pt x="16" y="4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5" y="16"/>
                    <a:pt x="2" y="23"/>
                    <a:pt x="2" y="30"/>
                  </a:cubicBezTo>
                  <a:cubicBezTo>
                    <a:pt x="2" y="38"/>
                    <a:pt x="5" y="45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6" y="56"/>
                    <a:pt x="23" y="59"/>
                    <a:pt x="31" y="59"/>
                  </a:cubicBezTo>
                  <a:cubicBezTo>
                    <a:pt x="38" y="59"/>
                    <a:pt x="45" y="56"/>
                    <a:pt x="51" y="51"/>
                  </a:cubicBezTo>
                  <a:cubicBezTo>
                    <a:pt x="56" y="45"/>
                    <a:pt x="59" y="38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23"/>
                    <a:pt x="56" y="16"/>
                    <a:pt x="51" y="10"/>
                  </a:cubicBezTo>
                  <a:cubicBezTo>
                    <a:pt x="45" y="4"/>
                    <a:pt x="38" y="2"/>
                    <a:pt x="3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8" name="Freeform 628">
              <a:extLst>
                <a:ext uri="{FF2B5EF4-FFF2-40B4-BE49-F238E27FC236}">
                  <a16:creationId xmlns:a16="http://schemas.microsoft.com/office/drawing/2014/main" xmlns="" id="{8B0CB150-9160-4037-A096-F8C328126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438" y="2905126"/>
              <a:ext cx="55562" cy="55563"/>
            </a:xfrm>
            <a:custGeom>
              <a:avLst/>
              <a:gdLst>
                <a:gd name="T0" fmla="*/ 0 w 10"/>
                <a:gd name="T1" fmla="*/ 2 h 10"/>
                <a:gd name="T2" fmla="*/ 0 w 10"/>
                <a:gd name="T3" fmla="*/ 1 h 10"/>
                <a:gd name="T4" fmla="*/ 1 w 10"/>
                <a:gd name="T5" fmla="*/ 1 h 10"/>
                <a:gd name="T6" fmla="*/ 9 w 10"/>
                <a:gd name="T7" fmla="*/ 9 h 10"/>
                <a:gd name="T8" fmla="*/ 9 w 10"/>
                <a:gd name="T9" fmla="*/ 10 h 10"/>
                <a:gd name="T10" fmla="*/ 8 w 10"/>
                <a:gd name="T11" fmla="*/ 10 h 10"/>
                <a:gd name="T12" fmla="*/ 0 w 10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9" name="Freeform 629">
              <a:extLst>
                <a:ext uri="{FF2B5EF4-FFF2-40B4-BE49-F238E27FC236}">
                  <a16:creationId xmlns:a16="http://schemas.microsoft.com/office/drawing/2014/main" xmlns="" id="{A48E9059-A896-43F8-8259-E519394A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588" y="3094039"/>
              <a:ext cx="60325" cy="55563"/>
            </a:xfrm>
            <a:custGeom>
              <a:avLst/>
              <a:gdLst>
                <a:gd name="T0" fmla="*/ 1 w 11"/>
                <a:gd name="T1" fmla="*/ 2 h 10"/>
                <a:gd name="T2" fmla="*/ 1 w 11"/>
                <a:gd name="T3" fmla="*/ 0 h 10"/>
                <a:gd name="T4" fmla="*/ 2 w 11"/>
                <a:gd name="T5" fmla="*/ 0 h 10"/>
                <a:gd name="T6" fmla="*/ 10 w 11"/>
                <a:gd name="T7" fmla="*/ 9 h 10"/>
                <a:gd name="T8" fmla="*/ 10 w 11"/>
                <a:gd name="T9" fmla="*/ 10 h 10"/>
                <a:gd name="T10" fmla="*/ 9 w 11"/>
                <a:gd name="T11" fmla="*/ 10 h 10"/>
                <a:gd name="T12" fmla="*/ 1 w 11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1" y="2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10" y="10"/>
                    <a:pt x="9" y="10"/>
                    <a:pt x="9" y="1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0" name="Freeform 630">
              <a:extLst>
                <a:ext uri="{FF2B5EF4-FFF2-40B4-BE49-F238E27FC236}">
                  <a16:creationId xmlns:a16="http://schemas.microsoft.com/office/drawing/2014/main" xmlns="" id="{E5641059-18A3-444C-AD64-F2771C097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588" y="2905126"/>
              <a:ext cx="60325" cy="55563"/>
            </a:xfrm>
            <a:custGeom>
              <a:avLst/>
              <a:gdLst>
                <a:gd name="T0" fmla="*/ 9 w 11"/>
                <a:gd name="T1" fmla="*/ 1 h 10"/>
                <a:gd name="T2" fmla="*/ 10 w 11"/>
                <a:gd name="T3" fmla="*/ 1 h 10"/>
                <a:gd name="T4" fmla="*/ 10 w 11"/>
                <a:gd name="T5" fmla="*/ 2 h 10"/>
                <a:gd name="T6" fmla="*/ 2 w 11"/>
                <a:gd name="T7" fmla="*/ 10 h 10"/>
                <a:gd name="T8" fmla="*/ 1 w 11"/>
                <a:gd name="T9" fmla="*/ 10 h 10"/>
                <a:gd name="T10" fmla="*/ 1 w 11"/>
                <a:gd name="T11" fmla="*/ 9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9" y="0"/>
                    <a:pt x="10" y="0"/>
                    <a:pt x="10" y="1"/>
                  </a:cubicBezTo>
                  <a:cubicBezTo>
                    <a:pt x="11" y="1"/>
                    <a:pt x="11" y="2"/>
                    <a:pt x="10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9"/>
                    <a:pt x="1" y="9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1" name="Freeform 631">
              <a:extLst>
                <a:ext uri="{FF2B5EF4-FFF2-40B4-BE49-F238E27FC236}">
                  <a16:creationId xmlns:a16="http://schemas.microsoft.com/office/drawing/2014/main" xmlns="" id="{01AFDED7-7743-450A-95DC-EE60DB3CB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438" y="3094039"/>
              <a:ext cx="55562" cy="55563"/>
            </a:xfrm>
            <a:custGeom>
              <a:avLst/>
              <a:gdLst>
                <a:gd name="T0" fmla="*/ 8 w 10"/>
                <a:gd name="T1" fmla="*/ 0 h 10"/>
                <a:gd name="T2" fmla="*/ 9 w 10"/>
                <a:gd name="T3" fmla="*/ 0 h 10"/>
                <a:gd name="T4" fmla="*/ 9 w 10"/>
                <a:gd name="T5" fmla="*/ 2 h 10"/>
                <a:gd name="T6" fmla="*/ 1 w 10"/>
                <a:gd name="T7" fmla="*/ 10 h 10"/>
                <a:gd name="T8" fmla="*/ 0 w 10"/>
                <a:gd name="T9" fmla="*/ 10 h 10"/>
                <a:gd name="T10" fmla="*/ 0 w 10"/>
                <a:gd name="T11" fmla="*/ 9 h 10"/>
                <a:gd name="T12" fmla="*/ 8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2" name="Freeform 632">
              <a:extLst>
                <a:ext uri="{FF2B5EF4-FFF2-40B4-BE49-F238E27FC236}">
                  <a16:creationId xmlns:a16="http://schemas.microsoft.com/office/drawing/2014/main" xmlns="" id="{C4B1E217-6D4E-42B9-80B1-58E162098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225" y="2860676"/>
              <a:ext cx="71437" cy="66675"/>
            </a:xfrm>
            <a:custGeom>
              <a:avLst/>
              <a:gdLst>
                <a:gd name="T0" fmla="*/ 3 w 13"/>
                <a:gd name="T1" fmla="*/ 11 h 12"/>
                <a:gd name="T2" fmla="*/ 3 w 13"/>
                <a:gd name="T3" fmla="*/ 12 h 12"/>
                <a:gd name="T4" fmla="*/ 2 w 13"/>
                <a:gd name="T5" fmla="*/ 12 h 12"/>
                <a:gd name="T6" fmla="*/ 0 w 13"/>
                <a:gd name="T7" fmla="*/ 7 h 12"/>
                <a:gd name="T8" fmla="*/ 0 w 13"/>
                <a:gd name="T9" fmla="*/ 4 h 12"/>
                <a:gd name="T10" fmla="*/ 2 w 13"/>
                <a:gd name="T11" fmla="*/ 2 h 12"/>
                <a:gd name="T12" fmla="*/ 4 w 13"/>
                <a:gd name="T13" fmla="*/ 0 h 12"/>
                <a:gd name="T14" fmla="*/ 7 w 13"/>
                <a:gd name="T15" fmla="*/ 0 h 12"/>
                <a:gd name="T16" fmla="*/ 10 w 13"/>
                <a:gd name="T17" fmla="*/ 0 h 12"/>
                <a:gd name="T18" fmla="*/ 12 w 13"/>
                <a:gd name="T19" fmla="*/ 2 h 12"/>
                <a:gd name="T20" fmla="*/ 12 w 13"/>
                <a:gd name="T21" fmla="*/ 3 h 12"/>
                <a:gd name="T22" fmla="*/ 11 w 13"/>
                <a:gd name="T23" fmla="*/ 3 h 12"/>
                <a:gd name="T24" fmla="*/ 9 w 13"/>
                <a:gd name="T25" fmla="*/ 2 h 12"/>
                <a:gd name="T26" fmla="*/ 7 w 13"/>
                <a:gd name="T27" fmla="*/ 2 h 12"/>
                <a:gd name="T28" fmla="*/ 5 w 13"/>
                <a:gd name="T29" fmla="*/ 2 h 12"/>
                <a:gd name="T30" fmla="*/ 3 w 13"/>
                <a:gd name="T31" fmla="*/ 3 h 12"/>
                <a:gd name="T32" fmla="*/ 2 w 13"/>
                <a:gd name="T33" fmla="*/ 5 h 12"/>
                <a:gd name="T34" fmla="*/ 2 w 13"/>
                <a:gd name="T35" fmla="*/ 7 h 12"/>
                <a:gd name="T36" fmla="*/ 3 w 13"/>
                <a:gd name="T3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2">
                  <a:moveTo>
                    <a:pt x="3" y="11"/>
                  </a:move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1"/>
                    <a:pt x="12" y="1"/>
                    <a:pt x="12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10" y="2"/>
                    <a:pt x="9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8"/>
                    <a:pt x="2" y="10"/>
                    <a:pt x="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3" name="Freeform 633">
              <a:extLst>
                <a:ext uri="{FF2B5EF4-FFF2-40B4-BE49-F238E27FC236}">
                  <a16:creationId xmlns:a16="http://schemas.microsoft.com/office/drawing/2014/main" xmlns="" id="{0AEE6FB6-E4CC-4181-BE9E-483110C57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4925" y="2860676"/>
              <a:ext cx="71437" cy="66675"/>
            </a:xfrm>
            <a:custGeom>
              <a:avLst/>
              <a:gdLst>
                <a:gd name="T0" fmla="*/ 11 w 13"/>
                <a:gd name="T1" fmla="*/ 12 h 12"/>
                <a:gd name="T2" fmla="*/ 10 w 13"/>
                <a:gd name="T3" fmla="*/ 12 h 12"/>
                <a:gd name="T4" fmla="*/ 10 w 13"/>
                <a:gd name="T5" fmla="*/ 11 h 12"/>
                <a:gd name="T6" fmla="*/ 11 w 13"/>
                <a:gd name="T7" fmla="*/ 7 h 12"/>
                <a:gd name="T8" fmla="*/ 11 w 13"/>
                <a:gd name="T9" fmla="*/ 5 h 12"/>
                <a:gd name="T10" fmla="*/ 10 w 13"/>
                <a:gd name="T11" fmla="*/ 3 h 12"/>
                <a:gd name="T12" fmla="*/ 8 w 13"/>
                <a:gd name="T13" fmla="*/ 2 h 12"/>
                <a:gd name="T14" fmla="*/ 6 w 13"/>
                <a:gd name="T15" fmla="*/ 2 h 12"/>
                <a:gd name="T16" fmla="*/ 4 w 13"/>
                <a:gd name="T17" fmla="*/ 2 h 12"/>
                <a:gd name="T18" fmla="*/ 2 w 13"/>
                <a:gd name="T19" fmla="*/ 3 h 12"/>
                <a:gd name="T20" fmla="*/ 1 w 13"/>
                <a:gd name="T21" fmla="*/ 3 h 12"/>
                <a:gd name="T22" fmla="*/ 1 w 13"/>
                <a:gd name="T23" fmla="*/ 2 h 12"/>
                <a:gd name="T24" fmla="*/ 3 w 13"/>
                <a:gd name="T25" fmla="*/ 0 h 12"/>
                <a:gd name="T26" fmla="*/ 6 w 13"/>
                <a:gd name="T27" fmla="*/ 0 h 12"/>
                <a:gd name="T28" fmla="*/ 9 w 13"/>
                <a:gd name="T29" fmla="*/ 0 h 12"/>
                <a:gd name="T30" fmla="*/ 11 w 13"/>
                <a:gd name="T31" fmla="*/ 2 h 12"/>
                <a:gd name="T32" fmla="*/ 13 w 13"/>
                <a:gd name="T33" fmla="*/ 4 h 12"/>
                <a:gd name="T34" fmla="*/ 13 w 13"/>
                <a:gd name="T35" fmla="*/ 7 h 12"/>
                <a:gd name="T36" fmla="*/ 11 w 13"/>
                <a:gd name="T3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2">
                  <a:moveTo>
                    <a:pt x="11" y="12"/>
                  </a:moveTo>
                  <a:cubicBezTo>
                    <a:pt x="11" y="12"/>
                    <a:pt x="10" y="12"/>
                    <a:pt x="10" y="12"/>
                  </a:cubicBezTo>
                  <a:cubicBezTo>
                    <a:pt x="9" y="12"/>
                    <a:pt x="9" y="11"/>
                    <a:pt x="10" y="11"/>
                  </a:cubicBezTo>
                  <a:cubicBezTo>
                    <a:pt x="11" y="10"/>
                    <a:pt x="11" y="8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0" y="4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1"/>
                    <a:pt x="10" y="1"/>
                    <a:pt x="11" y="2"/>
                  </a:cubicBezTo>
                  <a:cubicBezTo>
                    <a:pt x="12" y="2"/>
                    <a:pt x="12" y="3"/>
                    <a:pt x="13" y="4"/>
                  </a:cubicBezTo>
                  <a:cubicBezTo>
                    <a:pt x="13" y="5"/>
                    <a:pt x="13" y="6"/>
                    <a:pt x="13" y="7"/>
                  </a:cubicBezTo>
                  <a:cubicBezTo>
                    <a:pt x="13" y="9"/>
                    <a:pt x="12" y="11"/>
                    <a:pt x="1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4" name="Freeform 634">
              <a:extLst>
                <a:ext uri="{FF2B5EF4-FFF2-40B4-BE49-F238E27FC236}">
                  <a16:creationId xmlns:a16="http://schemas.microsoft.com/office/drawing/2014/main" xmlns="" id="{7553007F-B0E4-4CC3-89A1-B5A2D2083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4925" y="3127376"/>
              <a:ext cx="71437" cy="73025"/>
            </a:xfrm>
            <a:custGeom>
              <a:avLst/>
              <a:gdLst>
                <a:gd name="T0" fmla="*/ 10 w 13"/>
                <a:gd name="T1" fmla="*/ 2 h 13"/>
                <a:gd name="T2" fmla="*/ 10 w 13"/>
                <a:gd name="T3" fmla="*/ 1 h 13"/>
                <a:gd name="T4" fmla="*/ 11 w 13"/>
                <a:gd name="T5" fmla="*/ 1 h 13"/>
                <a:gd name="T6" fmla="*/ 13 w 13"/>
                <a:gd name="T7" fmla="*/ 6 h 13"/>
                <a:gd name="T8" fmla="*/ 13 w 13"/>
                <a:gd name="T9" fmla="*/ 8 h 13"/>
                <a:gd name="T10" fmla="*/ 11 w 13"/>
                <a:gd name="T11" fmla="*/ 11 h 13"/>
                <a:gd name="T12" fmla="*/ 6 w 13"/>
                <a:gd name="T13" fmla="*/ 13 h 13"/>
                <a:gd name="T14" fmla="*/ 3 w 13"/>
                <a:gd name="T15" fmla="*/ 12 h 13"/>
                <a:gd name="T16" fmla="*/ 1 w 13"/>
                <a:gd name="T17" fmla="*/ 11 h 13"/>
                <a:gd name="T18" fmla="*/ 1 w 13"/>
                <a:gd name="T19" fmla="*/ 9 h 13"/>
                <a:gd name="T20" fmla="*/ 2 w 13"/>
                <a:gd name="T21" fmla="*/ 9 h 13"/>
                <a:gd name="T22" fmla="*/ 4 w 13"/>
                <a:gd name="T23" fmla="*/ 11 h 13"/>
                <a:gd name="T24" fmla="*/ 6 w 13"/>
                <a:gd name="T25" fmla="*/ 11 h 13"/>
                <a:gd name="T26" fmla="*/ 10 w 13"/>
                <a:gd name="T27" fmla="*/ 9 h 13"/>
                <a:gd name="T28" fmla="*/ 11 w 13"/>
                <a:gd name="T29" fmla="*/ 8 h 13"/>
                <a:gd name="T30" fmla="*/ 11 w 13"/>
                <a:gd name="T31" fmla="*/ 6 h 13"/>
                <a:gd name="T32" fmla="*/ 10 w 13"/>
                <a:gd name="T3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10" y="2"/>
                  </a:moveTo>
                  <a:cubicBezTo>
                    <a:pt x="9" y="2"/>
                    <a:pt x="9" y="1"/>
                    <a:pt x="10" y="1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2"/>
                    <a:pt x="13" y="4"/>
                    <a:pt x="13" y="6"/>
                  </a:cubicBezTo>
                  <a:cubicBezTo>
                    <a:pt x="13" y="7"/>
                    <a:pt x="13" y="8"/>
                    <a:pt x="13" y="8"/>
                  </a:cubicBezTo>
                  <a:cubicBezTo>
                    <a:pt x="12" y="9"/>
                    <a:pt x="12" y="10"/>
                    <a:pt x="11" y="11"/>
                  </a:cubicBezTo>
                  <a:cubicBezTo>
                    <a:pt x="10" y="12"/>
                    <a:pt x="8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2" y="12"/>
                    <a:pt x="1" y="11"/>
                    <a:pt x="1" y="11"/>
                  </a:cubicBezTo>
                  <a:cubicBezTo>
                    <a:pt x="0" y="10"/>
                    <a:pt x="0" y="10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3" y="10"/>
                    <a:pt x="3" y="10"/>
                    <a:pt x="4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7" y="11"/>
                    <a:pt x="9" y="10"/>
                    <a:pt x="10" y="9"/>
                  </a:cubicBezTo>
                  <a:cubicBezTo>
                    <a:pt x="10" y="9"/>
                    <a:pt x="11" y="8"/>
                    <a:pt x="11" y="8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1" y="4"/>
                    <a:pt x="11" y="3"/>
                    <a:pt x="1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5" name="Freeform 635">
              <a:extLst>
                <a:ext uri="{FF2B5EF4-FFF2-40B4-BE49-F238E27FC236}">
                  <a16:creationId xmlns:a16="http://schemas.microsoft.com/office/drawing/2014/main" xmlns="" id="{62254BE4-2AF4-444F-9E9C-F4CFDF151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225" y="3127376"/>
              <a:ext cx="71437" cy="73025"/>
            </a:xfrm>
            <a:custGeom>
              <a:avLst/>
              <a:gdLst>
                <a:gd name="T0" fmla="*/ 2 w 13"/>
                <a:gd name="T1" fmla="*/ 1 h 13"/>
                <a:gd name="T2" fmla="*/ 3 w 13"/>
                <a:gd name="T3" fmla="*/ 1 h 13"/>
                <a:gd name="T4" fmla="*/ 3 w 13"/>
                <a:gd name="T5" fmla="*/ 2 h 13"/>
                <a:gd name="T6" fmla="*/ 2 w 13"/>
                <a:gd name="T7" fmla="*/ 6 h 13"/>
                <a:gd name="T8" fmla="*/ 2 w 13"/>
                <a:gd name="T9" fmla="*/ 8 h 13"/>
                <a:gd name="T10" fmla="*/ 3 w 13"/>
                <a:gd name="T11" fmla="*/ 9 h 13"/>
                <a:gd name="T12" fmla="*/ 7 w 13"/>
                <a:gd name="T13" fmla="*/ 11 h 13"/>
                <a:gd name="T14" fmla="*/ 9 w 13"/>
                <a:gd name="T15" fmla="*/ 11 h 13"/>
                <a:gd name="T16" fmla="*/ 11 w 13"/>
                <a:gd name="T17" fmla="*/ 9 h 13"/>
                <a:gd name="T18" fmla="*/ 12 w 13"/>
                <a:gd name="T19" fmla="*/ 9 h 13"/>
                <a:gd name="T20" fmla="*/ 12 w 13"/>
                <a:gd name="T21" fmla="*/ 11 h 13"/>
                <a:gd name="T22" fmla="*/ 10 w 13"/>
                <a:gd name="T23" fmla="*/ 12 h 13"/>
                <a:gd name="T24" fmla="*/ 7 w 13"/>
                <a:gd name="T25" fmla="*/ 13 h 13"/>
                <a:gd name="T26" fmla="*/ 2 w 13"/>
                <a:gd name="T27" fmla="*/ 11 h 13"/>
                <a:gd name="T28" fmla="*/ 1 w 13"/>
                <a:gd name="T29" fmla="*/ 8 h 13"/>
                <a:gd name="T30" fmla="*/ 0 w 13"/>
                <a:gd name="T31" fmla="*/ 6 h 13"/>
                <a:gd name="T32" fmla="*/ 2 w 13"/>
                <a:gd name="T3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2" y="1"/>
                  </a:moveTo>
                  <a:cubicBezTo>
                    <a:pt x="3" y="0"/>
                    <a:pt x="3" y="0"/>
                    <a:pt x="3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10"/>
                    <a:pt x="6" y="11"/>
                    <a:pt x="7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0"/>
                    <a:pt x="11" y="10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3" y="10"/>
                    <a:pt x="13" y="10"/>
                    <a:pt x="12" y="11"/>
                  </a:cubicBezTo>
                  <a:cubicBezTo>
                    <a:pt x="12" y="11"/>
                    <a:pt x="11" y="12"/>
                    <a:pt x="10" y="12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5" y="13"/>
                    <a:pt x="3" y="12"/>
                    <a:pt x="2" y="11"/>
                  </a:cubicBezTo>
                  <a:cubicBezTo>
                    <a:pt x="1" y="10"/>
                    <a:pt x="1" y="9"/>
                    <a:pt x="1" y="8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6" name="Freeform 636">
              <a:extLst>
                <a:ext uri="{FF2B5EF4-FFF2-40B4-BE49-F238E27FC236}">
                  <a16:creationId xmlns:a16="http://schemas.microsoft.com/office/drawing/2014/main" xmlns="" id="{836C90B7-5159-4F92-B3FD-D941A45874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1888" y="2955926"/>
              <a:ext cx="150812" cy="149225"/>
            </a:xfrm>
            <a:custGeom>
              <a:avLst/>
              <a:gdLst>
                <a:gd name="T0" fmla="*/ 4 w 27"/>
                <a:gd name="T1" fmla="*/ 4 h 27"/>
                <a:gd name="T2" fmla="*/ 14 w 27"/>
                <a:gd name="T3" fmla="*/ 0 h 27"/>
                <a:gd name="T4" fmla="*/ 23 w 27"/>
                <a:gd name="T5" fmla="*/ 4 h 27"/>
                <a:gd name="T6" fmla="*/ 23 w 27"/>
                <a:gd name="T7" fmla="*/ 4 h 27"/>
                <a:gd name="T8" fmla="*/ 27 w 27"/>
                <a:gd name="T9" fmla="*/ 13 h 27"/>
                <a:gd name="T10" fmla="*/ 27 w 27"/>
                <a:gd name="T11" fmla="*/ 13 h 27"/>
                <a:gd name="T12" fmla="*/ 23 w 27"/>
                <a:gd name="T13" fmla="*/ 23 h 27"/>
                <a:gd name="T14" fmla="*/ 14 w 27"/>
                <a:gd name="T15" fmla="*/ 27 h 27"/>
                <a:gd name="T16" fmla="*/ 4 w 27"/>
                <a:gd name="T17" fmla="*/ 23 h 27"/>
                <a:gd name="T18" fmla="*/ 4 w 27"/>
                <a:gd name="T19" fmla="*/ 23 h 27"/>
                <a:gd name="T20" fmla="*/ 0 w 27"/>
                <a:gd name="T21" fmla="*/ 13 h 27"/>
                <a:gd name="T22" fmla="*/ 4 w 27"/>
                <a:gd name="T23" fmla="*/ 4 h 27"/>
                <a:gd name="T24" fmla="*/ 4 w 27"/>
                <a:gd name="T25" fmla="*/ 4 h 27"/>
                <a:gd name="T26" fmla="*/ 14 w 27"/>
                <a:gd name="T27" fmla="*/ 2 h 27"/>
                <a:gd name="T28" fmla="*/ 6 w 27"/>
                <a:gd name="T29" fmla="*/ 5 h 27"/>
                <a:gd name="T30" fmla="*/ 5 w 27"/>
                <a:gd name="T31" fmla="*/ 5 h 27"/>
                <a:gd name="T32" fmla="*/ 2 w 27"/>
                <a:gd name="T33" fmla="*/ 13 h 27"/>
                <a:gd name="T34" fmla="*/ 5 w 27"/>
                <a:gd name="T35" fmla="*/ 21 h 27"/>
                <a:gd name="T36" fmla="*/ 14 w 27"/>
                <a:gd name="T37" fmla="*/ 25 h 27"/>
                <a:gd name="T38" fmla="*/ 22 w 27"/>
                <a:gd name="T39" fmla="*/ 21 h 27"/>
                <a:gd name="T40" fmla="*/ 25 w 27"/>
                <a:gd name="T41" fmla="*/ 13 h 27"/>
                <a:gd name="T42" fmla="*/ 25 w 27"/>
                <a:gd name="T43" fmla="*/ 13 h 27"/>
                <a:gd name="T44" fmla="*/ 22 w 27"/>
                <a:gd name="T45" fmla="*/ 5 h 27"/>
                <a:gd name="T46" fmla="*/ 22 w 27"/>
                <a:gd name="T47" fmla="*/ 5 h 27"/>
                <a:gd name="T48" fmla="*/ 14 w 27"/>
                <a:gd name="T4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27">
                  <a:moveTo>
                    <a:pt x="4" y="4"/>
                  </a:moveTo>
                  <a:cubicBezTo>
                    <a:pt x="7" y="1"/>
                    <a:pt x="10" y="0"/>
                    <a:pt x="14" y="0"/>
                  </a:cubicBezTo>
                  <a:cubicBezTo>
                    <a:pt x="17" y="0"/>
                    <a:pt x="20" y="1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6" y="7"/>
                    <a:pt x="27" y="10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7"/>
                    <a:pt x="26" y="20"/>
                    <a:pt x="23" y="23"/>
                  </a:cubicBezTo>
                  <a:cubicBezTo>
                    <a:pt x="20" y="25"/>
                    <a:pt x="17" y="27"/>
                    <a:pt x="14" y="27"/>
                  </a:cubicBezTo>
                  <a:cubicBezTo>
                    <a:pt x="10" y="27"/>
                    <a:pt x="7" y="25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0"/>
                    <a:pt x="0" y="17"/>
                    <a:pt x="0" y="13"/>
                  </a:cubicBezTo>
                  <a:cubicBezTo>
                    <a:pt x="0" y="10"/>
                    <a:pt x="2" y="6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lose/>
                  <a:moveTo>
                    <a:pt x="14" y="2"/>
                  </a:moveTo>
                  <a:cubicBezTo>
                    <a:pt x="11" y="2"/>
                    <a:pt x="8" y="3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7"/>
                    <a:pt x="2" y="10"/>
                    <a:pt x="2" y="13"/>
                  </a:cubicBezTo>
                  <a:cubicBezTo>
                    <a:pt x="2" y="16"/>
                    <a:pt x="3" y="19"/>
                    <a:pt x="5" y="21"/>
                  </a:cubicBezTo>
                  <a:cubicBezTo>
                    <a:pt x="8" y="24"/>
                    <a:pt x="11" y="25"/>
                    <a:pt x="14" y="25"/>
                  </a:cubicBezTo>
                  <a:cubicBezTo>
                    <a:pt x="17" y="25"/>
                    <a:pt x="19" y="24"/>
                    <a:pt x="22" y="21"/>
                  </a:cubicBezTo>
                  <a:cubicBezTo>
                    <a:pt x="24" y="19"/>
                    <a:pt x="25" y="16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0"/>
                    <a:pt x="24" y="7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9" y="3"/>
                    <a:pt x="17" y="2"/>
                    <a:pt x="1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7" name="Group 636">
            <a:extLst>
              <a:ext uri="{FF2B5EF4-FFF2-40B4-BE49-F238E27FC236}">
                <a16:creationId xmlns:a16="http://schemas.microsoft.com/office/drawing/2014/main" xmlns="" id="{70FEA1F3-35CE-4326-8AD8-520E904067A4}"/>
              </a:ext>
            </a:extLst>
          </p:cNvPr>
          <p:cNvGrpSpPr/>
          <p:nvPr/>
        </p:nvGrpSpPr>
        <p:grpSpPr>
          <a:xfrm>
            <a:off x="8261350" y="919164"/>
            <a:ext cx="344487" cy="282575"/>
            <a:chOff x="8261350" y="842964"/>
            <a:chExt cx="344487" cy="282575"/>
          </a:xfrm>
          <a:solidFill>
            <a:schemeClr val="tx1"/>
          </a:solidFill>
        </p:grpSpPr>
        <p:sp>
          <p:nvSpPr>
            <p:cNvPr id="638" name="Freeform 637">
              <a:extLst>
                <a:ext uri="{FF2B5EF4-FFF2-40B4-BE49-F238E27FC236}">
                  <a16:creationId xmlns:a16="http://schemas.microsoft.com/office/drawing/2014/main" xmlns="" id="{7AAF250A-4980-4BE8-A2E6-045197E29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1350" y="909639"/>
              <a:ext cx="344487" cy="177800"/>
            </a:xfrm>
            <a:custGeom>
              <a:avLst/>
              <a:gdLst>
                <a:gd name="T0" fmla="*/ 9 w 62"/>
                <a:gd name="T1" fmla="*/ 30 h 32"/>
                <a:gd name="T2" fmla="*/ 10 w 62"/>
                <a:gd name="T3" fmla="*/ 31 h 32"/>
                <a:gd name="T4" fmla="*/ 9 w 62"/>
                <a:gd name="T5" fmla="*/ 32 h 32"/>
                <a:gd name="T6" fmla="*/ 6 w 62"/>
                <a:gd name="T7" fmla="*/ 32 h 32"/>
                <a:gd name="T8" fmla="*/ 2 w 62"/>
                <a:gd name="T9" fmla="*/ 30 h 32"/>
                <a:gd name="T10" fmla="*/ 0 w 62"/>
                <a:gd name="T11" fmla="*/ 26 h 32"/>
                <a:gd name="T12" fmla="*/ 0 w 62"/>
                <a:gd name="T13" fmla="*/ 16 h 32"/>
                <a:gd name="T14" fmla="*/ 0 w 62"/>
                <a:gd name="T15" fmla="*/ 6 h 32"/>
                <a:gd name="T16" fmla="*/ 2 w 62"/>
                <a:gd name="T17" fmla="*/ 2 h 32"/>
                <a:gd name="T18" fmla="*/ 6 w 62"/>
                <a:gd name="T19" fmla="*/ 0 h 32"/>
                <a:gd name="T20" fmla="*/ 31 w 62"/>
                <a:gd name="T21" fmla="*/ 0 h 32"/>
                <a:gd name="T22" fmla="*/ 56 w 62"/>
                <a:gd name="T23" fmla="*/ 0 h 32"/>
                <a:gd name="T24" fmla="*/ 60 w 62"/>
                <a:gd name="T25" fmla="*/ 2 h 32"/>
                <a:gd name="T26" fmla="*/ 62 w 62"/>
                <a:gd name="T27" fmla="*/ 6 h 32"/>
                <a:gd name="T28" fmla="*/ 62 w 62"/>
                <a:gd name="T29" fmla="*/ 16 h 32"/>
                <a:gd name="T30" fmla="*/ 62 w 62"/>
                <a:gd name="T31" fmla="*/ 26 h 32"/>
                <a:gd name="T32" fmla="*/ 60 w 62"/>
                <a:gd name="T33" fmla="*/ 30 h 32"/>
                <a:gd name="T34" fmla="*/ 56 w 62"/>
                <a:gd name="T35" fmla="*/ 32 h 32"/>
                <a:gd name="T36" fmla="*/ 53 w 62"/>
                <a:gd name="T37" fmla="*/ 32 h 32"/>
                <a:gd name="T38" fmla="*/ 52 w 62"/>
                <a:gd name="T39" fmla="*/ 31 h 32"/>
                <a:gd name="T40" fmla="*/ 53 w 62"/>
                <a:gd name="T41" fmla="*/ 30 h 32"/>
                <a:gd name="T42" fmla="*/ 56 w 62"/>
                <a:gd name="T43" fmla="*/ 30 h 32"/>
                <a:gd name="T44" fmla="*/ 59 w 62"/>
                <a:gd name="T45" fmla="*/ 29 h 32"/>
                <a:gd name="T46" fmla="*/ 60 w 62"/>
                <a:gd name="T47" fmla="*/ 26 h 32"/>
                <a:gd name="T48" fmla="*/ 60 w 62"/>
                <a:gd name="T49" fmla="*/ 16 h 32"/>
                <a:gd name="T50" fmla="*/ 60 w 62"/>
                <a:gd name="T51" fmla="*/ 6 h 32"/>
                <a:gd name="T52" fmla="*/ 59 w 62"/>
                <a:gd name="T53" fmla="*/ 3 h 32"/>
                <a:gd name="T54" fmla="*/ 56 w 62"/>
                <a:gd name="T55" fmla="*/ 2 h 32"/>
                <a:gd name="T56" fmla="*/ 31 w 62"/>
                <a:gd name="T57" fmla="*/ 2 h 32"/>
                <a:gd name="T58" fmla="*/ 6 w 62"/>
                <a:gd name="T59" fmla="*/ 2 h 32"/>
                <a:gd name="T60" fmla="*/ 3 w 62"/>
                <a:gd name="T61" fmla="*/ 3 h 32"/>
                <a:gd name="T62" fmla="*/ 2 w 62"/>
                <a:gd name="T63" fmla="*/ 6 h 32"/>
                <a:gd name="T64" fmla="*/ 2 w 62"/>
                <a:gd name="T65" fmla="*/ 16 h 32"/>
                <a:gd name="T66" fmla="*/ 2 w 62"/>
                <a:gd name="T67" fmla="*/ 26 h 32"/>
                <a:gd name="T68" fmla="*/ 3 w 62"/>
                <a:gd name="T69" fmla="*/ 29 h 32"/>
                <a:gd name="T70" fmla="*/ 6 w 62"/>
                <a:gd name="T71" fmla="*/ 30 h 32"/>
                <a:gd name="T72" fmla="*/ 9 w 62"/>
                <a:gd name="T7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32">
                  <a:moveTo>
                    <a:pt x="9" y="30"/>
                  </a:moveTo>
                  <a:cubicBezTo>
                    <a:pt x="10" y="30"/>
                    <a:pt x="10" y="30"/>
                    <a:pt x="10" y="31"/>
                  </a:cubicBezTo>
                  <a:cubicBezTo>
                    <a:pt x="10" y="31"/>
                    <a:pt x="10" y="32"/>
                    <a:pt x="9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2"/>
                    <a:pt x="3" y="31"/>
                    <a:pt x="2" y="30"/>
                  </a:cubicBezTo>
                  <a:cubicBezTo>
                    <a:pt x="1" y="29"/>
                    <a:pt x="0" y="28"/>
                    <a:pt x="0" y="2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9" y="1"/>
                    <a:pt x="60" y="2"/>
                  </a:cubicBezTo>
                  <a:cubicBezTo>
                    <a:pt x="61" y="3"/>
                    <a:pt x="62" y="4"/>
                    <a:pt x="62" y="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8"/>
                    <a:pt x="61" y="29"/>
                    <a:pt x="60" y="30"/>
                  </a:cubicBezTo>
                  <a:cubicBezTo>
                    <a:pt x="59" y="31"/>
                    <a:pt x="57" y="32"/>
                    <a:pt x="56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2" y="32"/>
                    <a:pt x="52" y="31"/>
                    <a:pt x="52" y="31"/>
                  </a:cubicBezTo>
                  <a:cubicBezTo>
                    <a:pt x="52" y="30"/>
                    <a:pt x="52" y="30"/>
                    <a:pt x="53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0"/>
                    <a:pt x="58" y="29"/>
                    <a:pt x="59" y="29"/>
                  </a:cubicBezTo>
                  <a:cubicBezTo>
                    <a:pt x="59" y="28"/>
                    <a:pt x="60" y="27"/>
                    <a:pt x="60" y="2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5"/>
                    <a:pt x="59" y="4"/>
                    <a:pt x="59" y="3"/>
                  </a:cubicBezTo>
                  <a:cubicBezTo>
                    <a:pt x="58" y="3"/>
                    <a:pt x="57" y="2"/>
                    <a:pt x="56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3" y="28"/>
                    <a:pt x="3" y="29"/>
                  </a:cubicBezTo>
                  <a:cubicBezTo>
                    <a:pt x="4" y="29"/>
                    <a:pt x="5" y="30"/>
                    <a:pt x="6" y="30"/>
                  </a:cubicBezTo>
                  <a:lnTo>
                    <a:pt x="9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9" name="Freeform 638">
              <a:extLst>
                <a:ext uri="{FF2B5EF4-FFF2-40B4-BE49-F238E27FC236}">
                  <a16:creationId xmlns:a16="http://schemas.microsoft.com/office/drawing/2014/main" xmlns="" id="{879FAA98-6207-4246-8EA6-DAC5C75F2D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32788" y="1020764"/>
              <a:ext cx="200025" cy="104775"/>
            </a:xfrm>
            <a:custGeom>
              <a:avLst/>
              <a:gdLst>
                <a:gd name="T0" fmla="*/ 36 w 36"/>
                <a:gd name="T1" fmla="*/ 1 h 19"/>
                <a:gd name="T2" fmla="*/ 36 w 36"/>
                <a:gd name="T3" fmla="*/ 1 h 19"/>
                <a:gd name="T4" fmla="*/ 36 w 36"/>
                <a:gd name="T5" fmla="*/ 16 h 19"/>
                <a:gd name="T6" fmla="*/ 35 w 36"/>
                <a:gd name="T7" fmla="*/ 18 h 19"/>
                <a:gd name="T8" fmla="*/ 35 w 36"/>
                <a:gd name="T9" fmla="*/ 18 h 19"/>
                <a:gd name="T10" fmla="*/ 32 w 36"/>
                <a:gd name="T11" fmla="*/ 19 h 19"/>
                <a:gd name="T12" fmla="*/ 18 w 36"/>
                <a:gd name="T13" fmla="*/ 19 h 19"/>
                <a:gd name="T14" fmla="*/ 4 w 36"/>
                <a:gd name="T15" fmla="*/ 19 h 19"/>
                <a:gd name="T16" fmla="*/ 1 w 36"/>
                <a:gd name="T17" fmla="*/ 18 h 19"/>
                <a:gd name="T18" fmla="*/ 1 w 36"/>
                <a:gd name="T19" fmla="*/ 18 h 19"/>
                <a:gd name="T20" fmla="*/ 0 w 36"/>
                <a:gd name="T21" fmla="*/ 16 h 19"/>
                <a:gd name="T22" fmla="*/ 0 w 36"/>
                <a:gd name="T23" fmla="*/ 1 h 19"/>
                <a:gd name="T24" fmla="*/ 1 w 36"/>
                <a:gd name="T25" fmla="*/ 0 h 19"/>
                <a:gd name="T26" fmla="*/ 1 w 36"/>
                <a:gd name="T27" fmla="*/ 0 h 19"/>
                <a:gd name="T28" fmla="*/ 35 w 36"/>
                <a:gd name="T29" fmla="*/ 0 h 19"/>
                <a:gd name="T30" fmla="*/ 36 w 36"/>
                <a:gd name="T31" fmla="*/ 1 h 19"/>
                <a:gd name="T32" fmla="*/ 34 w 36"/>
                <a:gd name="T33" fmla="*/ 16 h 19"/>
                <a:gd name="T34" fmla="*/ 34 w 36"/>
                <a:gd name="T35" fmla="*/ 2 h 19"/>
                <a:gd name="T36" fmla="*/ 2 w 36"/>
                <a:gd name="T37" fmla="*/ 2 h 19"/>
                <a:gd name="T38" fmla="*/ 2 w 36"/>
                <a:gd name="T39" fmla="*/ 16 h 19"/>
                <a:gd name="T40" fmla="*/ 3 w 36"/>
                <a:gd name="T41" fmla="*/ 17 h 19"/>
                <a:gd name="T42" fmla="*/ 3 w 36"/>
                <a:gd name="T43" fmla="*/ 17 h 19"/>
                <a:gd name="T44" fmla="*/ 4 w 36"/>
                <a:gd name="T45" fmla="*/ 17 h 19"/>
                <a:gd name="T46" fmla="*/ 18 w 36"/>
                <a:gd name="T47" fmla="*/ 17 h 19"/>
                <a:gd name="T48" fmla="*/ 32 w 36"/>
                <a:gd name="T49" fmla="*/ 17 h 19"/>
                <a:gd name="T50" fmla="*/ 33 w 36"/>
                <a:gd name="T51" fmla="*/ 17 h 19"/>
                <a:gd name="T52" fmla="*/ 33 w 36"/>
                <a:gd name="T53" fmla="*/ 17 h 19"/>
                <a:gd name="T54" fmla="*/ 34 w 36"/>
                <a:gd name="T55" fmla="*/ 16 h 19"/>
                <a:gd name="T56" fmla="*/ 1 w 36"/>
                <a:gd name="T57" fmla="*/ 18 h 19"/>
                <a:gd name="T58" fmla="*/ 1 w 36"/>
                <a:gd name="T59" fmla="*/ 17 h 19"/>
                <a:gd name="T60" fmla="*/ 1 w 36"/>
                <a:gd name="T6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19">
                  <a:moveTo>
                    <a:pt x="36" y="1"/>
                  </a:moveTo>
                  <a:cubicBezTo>
                    <a:pt x="36" y="1"/>
                    <a:pt x="36" y="1"/>
                    <a:pt x="36" y="1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7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9"/>
                    <a:pt x="33" y="19"/>
                    <a:pt x="32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9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6" y="0"/>
                    <a:pt x="36" y="1"/>
                  </a:cubicBezTo>
                  <a:close/>
                  <a:moveTo>
                    <a:pt x="34" y="16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6"/>
                    <a:pt x="34" y="16"/>
                  </a:cubicBezTo>
                  <a:close/>
                  <a:moveTo>
                    <a:pt x="1" y="18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8"/>
                    <a:pt x="1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0" name="Freeform 639">
              <a:extLst>
                <a:ext uri="{FF2B5EF4-FFF2-40B4-BE49-F238E27FC236}">
                  <a16:creationId xmlns:a16="http://schemas.microsoft.com/office/drawing/2014/main" xmlns="" id="{6CA63056-E36C-41AA-8BDB-23E6F9D9FD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4688" y="942976"/>
              <a:ext cx="33337" cy="26988"/>
            </a:xfrm>
            <a:custGeom>
              <a:avLst/>
              <a:gdLst>
                <a:gd name="T0" fmla="*/ 3 w 6"/>
                <a:gd name="T1" fmla="*/ 0 h 5"/>
                <a:gd name="T2" fmla="*/ 5 w 6"/>
                <a:gd name="T3" fmla="*/ 1 h 5"/>
                <a:gd name="T4" fmla="*/ 5 w 6"/>
                <a:gd name="T5" fmla="*/ 1 h 5"/>
                <a:gd name="T6" fmla="*/ 6 w 6"/>
                <a:gd name="T7" fmla="*/ 3 h 5"/>
                <a:gd name="T8" fmla="*/ 5 w 6"/>
                <a:gd name="T9" fmla="*/ 5 h 5"/>
                <a:gd name="T10" fmla="*/ 3 w 6"/>
                <a:gd name="T11" fmla="*/ 5 h 5"/>
                <a:gd name="T12" fmla="*/ 1 w 6"/>
                <a:gd name="T13" fmla="*/ 5 h 5"/>
                <a:gd name="T14" fmla="*/ 1 w 6"/>
                <a:gd name="T15" fmla="*/ 4 h 5"/>
                <a:gd name="T16" fmla="*/ 0 w 6"/>
                <a:gd name="T17" fmla="*/ 3 h 5"/>
                <a:gd name="T18" fmla="*/ 1 w 6"/>
                <a:gd name="T19" fmla="*/ 1 h 5"/>
                <a:gd name="T20" fmla="*/ 1 w 6"/>
                <a:gd name="T21" fmla="*/ 1 h 5"/>
                <a:gd name="T22" fmla="*/ 3 w 6"/>
                <a:gd name="T23" fmla="*/ 0 h 5"/>
                <a:gd name="T24" fmla="*/ 3 w 6"/>
                <a:gd name="T25" fmla="*/ 2 h 5"/>
                <a:gd name="T26" fmla="*/ 3 w 6"/>
                <a:gd name="T27" fmla="*/ 2 h 5"/>
                <a:gd name="T28" fmla="*/ 2 w 6"/>
                <a:gd name="T29" fmla="*/ 2 h 5"/>
                <a:gd name="T30" fmla="*/ 2 w 6"/>
                <a:gd name="T31" fmla="*/ 2 h 5"/>
                <a:gd name="T32" fmla="*/ 2 w 6"/>
                <a:gd name="T33" fmla="*/ 3 h 5"/>
                <a:gd name="T34" fmla="*/ 2 w 6"/>
                <a:gd name="T35" fmla="*/ 3 h 5"/>
                <a:gd name="T36" fmla="*/ 2 w 6"/>
                <a:gd name="T37" fmla="*/ 3 h 5"/>
                <a:gd name="T38" fmla="*/ 3 w 6"/>
                <a:gd name="T39" fmla="*/ 3 h 5"/>
                <a:gd name="T40" fmla="*/ 3 w 6"/>
                <a:gd name="T41" fmla="*/ 3 h 5"/>
                <a:gd name="T42" fmla="*/ 4 w 6"/>
                <a:gd name="T43" fmla="*/ 3 h 5"/>
                <a:gd name="T44" fmla="*/ 3 w 6"/>
                <a:gd name="T45" fmla="*/ 2 h 5"/>
                <a:gd name="T46" fmla="*/ 3 w 6"/>
                <a:gd name="T47" fmla="*/ 2 h 5"/>
                <a:gd name="T48" fmla="*/ 1 w 6"/>
                <a:gd name="T49" fmla="*/ 4 h 5"/>
                <a:gd name="T50" fmla="*/ 1 w 6"/>
                <a:gd name="T51" fmla="*/ 3 h 5"/>
                <a:gd name="T52" fmla="*/ 1 w 6"/>
                <a:gd name="T5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3"/>
                  </a:cubicBezTo>
                  <a:cubicBezTo>
                    <a:pt x="6" y="3"/>
                    <a:pt x="5" y="4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1" name="Freeform 640">
              <a:extLst>
                <a:ext uri="{FF2B5EF4-FFF2-40B4-BE49-F238E27FC236}">
                  <a16:creationId xmlns:a16="http://schemas.microsoft.com/office/drawing/2014/main" xmlns="" id="{C15168FA-CD27-40D5-AEBA-73553307A0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7238" y="1047751"/>
              <a:ext cx="111125" cy="39688"/>
            </a:xfrm>
            <a:custGeom>
              <a:avLst/>
              <a:gdLst>
                <a:gd name="T0" fmla="*/ 1 w 20"/>
                <a:gd name="T1" fmla="*/ 7 h 7"/>
                <a:gd name="T2" fmla="*/ 0 w 20"/>
                <a:gd name="T3" fmla="*/ 6 h 7"/>
                <a:gd name="T4" fmla="*/ 1 w 20"/>
                <a:gd name="T5" fmla="*/ 5 h 7"/>
                <a:gd name="T6" fmla="*/ 10 w 20"/>
                <a:gd name="T7" fmla="*/ 5 h 7"/>
                <a:gd name="T8" fmla="*/ 11 w 20"/>
                <a:gd name="T9" fmla="*/ 6 h 7"/>
                <a:gd name="T10" fmla="*/ 10 w 20"/>
                <a:gd name="T11" fmla="*/ 7 h 7"/>
                <a:gd name="T12" fmla="*/ 1 w 20"/>
                <a:gd name="T13" fmla="*/ 7 h 7"/>
                <a:gd name="T14" fmla="*/ 1 w 20"/>
                <a:gd name="T15" fmla="*/ 2 h 7"/>
                <a:gd name="T16" fmla="*/ 0 w 20"/>
                <a:gd name="T17" fmla="*/ 1 h 7"/>
                <a:gd name="T18" fmla="*/ 1 w 20"/>
                <a:gd name="T19" fmla="*/ 0 h 7"/>
                <a:gd name="T20" fmla="*/ 19 w 20"/>
                <a:gd name="T21" fmla="*/ 0 h 7"/>
                <a:gd name="T22" fmla="*/ 20 w 20"/>
                <a:gd name="T23" fmla="*/ 1 h 7"/>
                <a:gd name="T24" fmla="*/ 19 w 20"/>
                <a:gd name="T25" fmla="*/ 2 h 7"/>
                <a:gd name="T26" fmla="*/ 1 w 20"/>
                <a:gd name="T2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7">
                  <a:moveTo>
                    <a:pt x="1" y="7"/>
                  </a:move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11" y="7"/>
                    <a:pt x="10" y="7"/>
                  </a:cubicBezTo>
                  <a:cubicBezTo>
                    <a:pt x="1" y="7"/>
                    <a:pt x="1" y="7"/>
                    <a:pt x="1" y="7"/>
                  </a:cubicBezTo>
                  <a:close/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1"/>
                    <a:pt x="20" y="2"/>
                    <a:pt x="1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2" name="Freeform 641">
              <a:extLst>
                <a:ext uri="{FF2B5EF4-FFF2-40B4-BE49-F238E27FC236}">
                  <a16:creationId xmlns:a16="http://schemas.microsoft.com/office/drawing/2014/main" xmlns="" id="{CD71C281-8BEC-4346-B161-CEA6707F8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842964"/>
              <a:ext cx="200025" cy="49213"/>
            </a:xfrm>
            <a:custGeom>
              <a:avLst/>
              <a:gdLst>
                <a:gd name="T0" fmla="*/ 36 w 36"/>
                <a:gd name="T1" fmla="*/ 8 h 9"/>
                <a:gd name="T2" fmla="*/ 35 w 36"/>
                <a:gd name="T3" fmla="*/ 9 h 9"/>
                <a:gd name="T4" fmla="*/ 34 w 36"/>
                <a:gd name="T5" fmla="*/ 8 h 9"/>
                <a:gd name="T6" fmla="*/ 34 w 36"/>
                <a:gd name="T7" fmla="*/ 3 h 9"/>
                <a:gd name="T8" fmla="*/ 33 w 36"/>
                <a:gd name="T9" fmla="*/ 2 h 9"/>
                <a:gd name="T10" fmla="*/ 33 w 36"/>
                <a:gd name="T11" fmla="*/ 2 h 9"/>
                <a:gd name="T12" fmla="*/ 32 w 36"/>
                <a:gd name="T13" fmla="*/ 2 h 9"/>
                <a:gd name="T14" fmla="*/ 18 w 36"/>
                <a:gd name="T15" fmla="*/ 2 h 9"/>
                <a:gd name="T16" fmla="*/ 4 w 36"/>
                <a:gd name="T17" fmla="*/ 2 h 9"/>
                <a:gd name="T18" fmla="*/ 3 w 36"/>
                <a:gd name="T19" fmla="*/ 2 h 9"/>
                <a:gd name="T20" fmla="*/ 3 w 36"/>
                <a:gd name="T21" fmla="*/ 2 h 9"/>
                <a:gd name="T22" fmla="*/ 2 w 36"/>
                <a:gd name="T23" fmla="*/ 3 h 9"/>
                <a:gd name="T24" fmla="*/ 2 w 36"/>
                <a:gd name="T25" fmla="*/ 8 h 9"/>
                <a:gd name="T26" fmla="*/ 1 w 36"/>
                <a:gd name="T27" fmla="*/ 9 h 9"/>
                <a:gd name="T28" fmla="*/ 0 w 36"/>
                <a:gd name="T29" fmla="*/ 8 h 9"/>
                <a:gd name="T30" fmla="*/ 0 w 36"/>
                <a:gd name="T31" fmla="*/ 3 h 9"/>
                <a:gd name="T32" fmla="*/ 1 w 36"/>
                <a:gd name="T33" fmla="*/ 1 h 9"/>
                <a:gd name="T34" fmla="*/ 1 w 36"/>
                <a:gd name="T35" fmla="*/ 1 h 9"/>
                <a:gd name="T36" fmla="*/ 4 w 36"/>
                <a:gd name="T37" fmla="*/ 0 h 9"/>
                <a:gd name="T38" fmla="*/ 18 w 36"/>
                <a:gd name="T39" fmla="*/ 0 h 9"/>
                <a:gd name="T40" fmla="*/ 32 w 36"/>
                <a:gd name="T41" fmla="*/ 0 h 9"/>
                <a:gd name="T42" fmla="*/ 35 w 36"/>
                <a:gd name="T43" fmla="*/ 1 h 9"/>
                <a:gd name="T44" fmla="*/ 35 w 36"/>
                <a:gd name="T45" fmla="*/ 1 h 9"/>
                <a:gd name="T46" fmla="*/ 36 w 36"/>
                <a:gd name="T47" fmla="*/ 3 h 9"/>
                <a:gd name="T48" fmla="*/ 36 w 36"/>
                <a:gd name="T4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9">
                  <a:moveTo>
                    <a:pt x="36" y="8"/>
                  </a:moveTo>
                  <a:cubicBezTo>
                    <a:pt x="36" y="9"/>
                    <a:pt x="35" y="9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4" y="0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5" y="1"/>
                    <a:pt x="36" y="2"/>
                    <a:pt x="36" y="3"/>
                  </a:cubicBezTo>
                  <a:lnTo>
                    <a:pt x="3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3" name="Freeform 642">
              <a:extLst>
                <a:ext uri="{FF2B5EF4-FFF2-40B4-BE49-F238E27FC236}">
                  <a16:creationId xmlns:a16="http://schemas.microsoft.com/office/drawing/2014/main" xmlns="" id="{5ABEA714-6B93-473C-986F-F8325B14C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00" y="954089"/>
              <a:ext cx="217487" cy="11113"/>
            </a:xfrm>
            <a:custGeom>
              <a:avLst/>
              <a:gdLst>
                <a:gd name="T0" fmla="*/ 1 w 39"/>
                <a:gd name="T1" fmla="*/ 2 h 2"/>
                <a:gd name="T2" fmla="*/ 0 w 39"/>
                <a:gd name="T3" fmla="*/ 1 h 2"/>
                <a:gd name="T4" fmla="*/ 1 w 39"/>
                <a:gd name="T5" fmla="*/ 0 h 2"/>
                <a:gd name="T6" fmla="*/ 38 w 39"/>
                <a:gd name="T7" fmla="*/ 0 h 2"/>
                <a:gd name="T8" fmla="*/ 39 w 39"/>
                <a:gd name="T9" fmla="*/ 1 h 2"/>
                <a:gd name="T10" fmla="*/ 38 w 39"/>
                <a:gd name="T11" fmla="*/ 2 h 2"/>
                <a:gd name="T12" fmla="*/ 1 w 3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1"/>
                  </a:cubicBezTo>
                  <a:cubicBezTo>
                    <a:pt x="39" y="1"/>
                    <a:pt x="39" y="2"/>
                    <a:pt x="38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44" name="Group 643">
            <a:extLst>
              <a:ext uri="{FF2B5EF4-FFF2-40B4-BE49-F238E27FC236}">
                <a16:creationId xmlns:a16="http://schemas.microsoft.com/office/drawing/2014/main" xmlns="" id="{12C8198E-72C6-44F2-BDAA-7BB04E0716EE}"/>
              </a:ext>
            </a:extLst>
          </p:cNvPr>
          <p:cNvGrpSpPr/>
          <p:nvPr/>
        </p:nvGrpSpPr>
        <p:grpSpPr>
          <a:xfrm>
            <a:off x="6237288" y="2252663"/>
            <a:ext cx="300038" cy="339725"/>
            <a:chOff x="6237288" y="2176463"/>
            <a:chExt cx="300038" cy="339725"/>
          </a:xfrm>
          <a:solidFill>
            <a:schemeClr val="tx1"/>
          </a:solidFill>
        </p:grpSpPr>
        <p:sp>
          <p:nvSpPr>
            <p:cNvPr id="645" name="Freeform 422">
              <a:extLst>
                <a:ext uri="{FF2B5EF4-FFF2-40B4-BE49-F238E27FC236}">
                  <a16:creationId xmlns:a16="http://schemas.microsoft.com/office/drawing/2014/main" xmlns="" id="{AEF07DF3-C3A1-4065-B106-812F77F8C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6" y="2176463"/>
              <a:ext cx="44450" cy="33338"/>
            </a:xfrm>
            <a:custGeom>
              <a:avLst/>
              <a:gdLst>
                <a:gd name="T0" fmla="*/ 2 w 8"/>
                <a:gd name="T1" fmla="*/ 5 h 6"/>
                <a:gd name="T2" fmla="*/ 1 w 8"/>
                <a:gd name="T3" fmla="*/ 6 h 6"/>
                <a:gd name="T4" fmla="*/ 0 w 8"/>
                <a:gd name="T5" fmla="*/ 5 h 6"/>
                <a:gd name="T6" fmla="*/ 0 w 8"/>
                <a:gd name="T7" fmla="*/ 4 h 6"/>
                <a:gd name="T8" fmla="*/ 1 w 8"/>
                <a:gd name="T9" fmla="*/ 2 h 6"/>
                <a:gd name="T10" fmla="*/ 1 w 8"/>
                <a:gd name="T11" fmla="*/ 2 h 6"/>
                <a:gd name="T12" fmla="*/ 1 w 8"/>
                <a:gd name="T13" fmla="*/ 1 h 6"/>
                <a:gd name="T14" fmla="*/ 2 w 8"/>
                <a:gd name="T15" fmla="*/ 1 h 6"/>
                <a:gd name="T16" fmla="*/ 3 w 8"/>
                <a:gd name="T17" fmla="*/ 0 h 6"/>
                <a:gd name="T18" fmla="*/ 4 w 8"/>
                <a:gd name="T19" fmla="*/ 0 h 6"/>
                <a:gd name="T20" fmla="*/ 6 w 8"/>
                <a:gd name="T21" fmla="*/ 0 h 6"/>
                <a:gd name="T22" fmla="*/ 7 w 8"/>
                <a:gd name="T23" fmla="*/ 1 h 6"/>
                <a:gd name="T24" fmla="*/ 7 w 8"/>
                <a:gd name="T25" fmla="*/ 1 h 6"/>
                <a:gd name="T26" fmla="*/ 8 w 8"/>
                <a:gd name="T27" fmla="*/ 2 h 6"/>
                <a:gd name="T28" fmla="*/ 8 w 8"/>
                <a:gd name="T29" fmla="*/ 4 h 6"/>
                <a:gd name="T30" fmla="*/ 8 w 8"/>
                <a:gd name="T31" fmla="*/ 4 h 6"/>
                <a:gd name="T32" fmla="*/ 8 w 8"/>
                <a:gd name="T33" fmla="*/ 5 h 6"/>
                <a:gd name="T34" fmla="*/ 7 w 8"/>
                <a:gd name="T35" fmla="*/ 6 h 6"/>
                <a:gd name="T36" fmla="*/ 6 w 8"/>
                <a:gd name="T37" fmla="*/ 5 h 6"/>
                <a:gd name="T38" fmla="*/ 6 w 8"/>
                <a:gd name="T39" fmla="*/ 4 h 6"/>
                <a:gd name="T40" fmla="*/ 6 w 8"/>
                <a:gd name="T41" fmla="*/ 4 h 6"/>
                <a:gd name="T42" fmla="*/ 6 w 8"/>
                <a:gd name="T43" fmla="*/ 3 h 6"/>
                <a:gd name="T44" fmla="*/ 6 w 8"/>
                <a:gd name="T45" fmla="*/ 3 h 6"/>
                <a:gd name="T46" fmla="*/ 6 w 8"/>
                <a:gd name="T47" fmla="*/ 2 h 6"/>
                <a:gd name="T48" fmla="*/ 5 w 8"/>
                <a:gd name="T49" fmla="*/ 2 h 6"/>
                <a:gd name="T50" fmla="*/ 4 w 8"/>
                <a:gd name="T51" fmla="*/ 2 h 6"/>
                <a:gd name="T52" fmla="*/ 3 w 8"/>
                <a:gd name="T53" fmla="*/ 2 h 6"/>
                <a:gd name="T54" fmla="*/ 3 w 8"/>
                <a:gd name="T55" fmla="*/ 2 h 6"/>
                <a:gd name="T56" fmla="*/ 3 w 8"/>
                <a:gd name="T57" fmla="*/ 2 h 6"/>
                <a:gd name="T58" fmla="*/ 2 w 8"/>
                <a:gd name="T59" fmla="*/ 3 h 6"/>
                <a:gd name="T60" fmla="*/ 2 w 8"/>
                <a:gd name="T61" fmla="*/ 3 h 6"/>
                <a:gd name="T62" fmla="*/ 2 w 8"/>
                <a:gd name="T63" fmla="*/ 4 h 6"/>
                <a:gd name="T64" fmla="*/ 2 w 8"/>
                <a:gd name="T6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" h="6">
                  <a:moveTo>
                    <a:pt x="2" y="5"/>
                  </a:moveTo>
                  <a:cubicBezTo>
                    <a:pt x="2" y="5"/>
                    <a:pt x="2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lnTo>
                    <a:pt x="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6" name="Freeform 423">
              <a:extLst>
                <a:ext uri="{FF2B5EF4-FFF2-40B4-BE49-F238E27FC236}">
                  <a16:creationId xmlns:a16="http://schemas.microsoft.com/office/drawing/2014/main" xmlns="" id="{FE42E163-4D50-4EB1-817A-A77223374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5088" y="2293938"/>
              <a:ext cx="50800" cy="44450"/>
            </a:xfrm>
            <a:custGeom>
              <a:avLst/>
              <a:gdLst>
                <a:gd name="T0" fmla="*/ 2 w 9"/>
                <a:gd name="T1" fmla="*/ 5 h 8"/>
                <a:gd name="T2" fmla="*/ 0 w 9"/>
                <a:gd name="T3" fmla="*/ 5 h 8"/>
                <a:gd name="T4" fmla="*/ 1 w 9"/>
                <a:gd name="T5" fmla="*/ 4 h 8"/>
                <a:gd name="T6" fmla="*/ 7 w 9"/>
                <a:gd name="T7" fmla="*/ 0 h 8"/>
                <a:gd name="T8" fmla="*/ 9 w 9"/>
                <a:gd name="T9" fmla="*/ 0 h 8"/>
                <a:gd name="T10" fmla="*/ 9 w 9"/>
                <a:gd name="T11" fmla="*/ 1 h 8"/>
                <a:gd name="T12" fmla="*/ 9 w 9"/>
                <a:gd name="T13" fmla="*/ 1 h 8"/>
                <a:gd name="T14" fmla="*/ 5 w 9"/>
                <a:gd name="T15" fmla="*/ 8 h 8"/>
                <a:gd name="T16" fmla="*/ 4 w 9"/>
                <a:gd name="T17" fmla="*/ 8 h 8"/>
                <a:gd name="T18" fmla="*/ 3 w 9"/>
                <a:gd name="T19" fmla="*/ 7 h 8"/>
                <a:gd name="T20" fmla="*/ 5 w 9"/>
                <a:gd name="T21" fmla="*/ 3 h 8"/>
                <a:gd name="T22" fmla="*/ 2 w 9"/>
                <a:gd name="T2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8">
                  <a:moveTo>
                    <a:pt x="2" y="5"/>
                  </a:moveTo>
                  <a:cubicBezTo>
                    <a:pt x="1" y="6"/>
                    <a:pt x="1" y="6"/>
                    <a:pt x="0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7" name="Freeform 424">
              <a:extLst>
                <a:ext uri="{FF2B5EF4-FFF2-40B4-BE49-F238E27FC236}">
                  <a16:creationId xmlns:a16="http://schemas.microsoft.com/office/drawing/2014/main" xmlns="" id="{54234B22-A0E7-4EF5-9A91-FFCC1756E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313" y="2393951"/>
              <a:ext cx="49213" cy="49213"/>
            </a:xfrm>
            <a:custGeom>
              <a:avLst/>
              <a:gdLst>
                <a:gd name="T0" fmla="*/ 8 w 9"/>
                <a:gd name="T1" fmla="*/ 4 h 9"/>
                <a:gd name="T2" fmla="*/ 9 w 9"/>
                <a:gd name="T3" fmla="*/ 4 h 9"/>
                <a:gd name="T4" fmla="*/ 9 w 9"/>
                <a:gd name="T5" fmla="*/ 5 h 9"/>
                <a:gd name="T6" fmla="*/ 2 w 9"/>
                <a:gd name="T7" fmla="*/ 9 h 9"/>
                <a:gd name="T8" fmla="*/ 1 w 9"/>
                <a:gd name="T9" fmla="*/ 9 h 9"/>
                <a:gd name="T10" fmla="*/ 1 w 9"/>
                <a:gd name="T11" fmla="*/ 8 h 9"/>
                <a:gd name="T12" fmla="*/ 1 w 9"/>
                <a:gd name="T13" fmla="*/ 8 h 9"/>
                <a:gd name="T14" fmla="*/ 5 w 9"/>
                <a:gd name="T15" fmla="*/ 1 h 9"/>
                <a:gd name="T16" fmla="*/ 6 w 9"/>
                <a:gd name="T17" fmla="*/ 1 h 9"/>
                <a:gd name="T18" fmla="*/ 6 w 9"/>
                <a:gd name="T19" fmla="*/ 2 h 9"/>
                <a:gd name="T20" fmla="*/ 4 w 9"/>
                <a:gd name="T21" fmla="*/ 6 h 9"/>
                <a:gd name="T22" fmla="*/ 8 w 9"/>
                <a:gd name="T2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8" y="3"/>
                    <a:pt x="9" y="3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4" y="6"/>
                    <a:pt x="4" y="6"/>
                    <a:pt x="4" y="6"/>
                  </a:cubicBez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8" name="Freeform 425">
              <a:extLst>
                <a:ext uri="{FF2B5EF4-FFF2-40B4-BE49-F238E27FC236}">
                  <a16:creationId xmlns:a16="http://schemas.microsoft.com/office/drawing/2014/main" xmlns="" id="{2B8E4011-DC1D-451F-87CB-65A02751FA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8413" y="2327276"/>
              <a:ext cx="84138" cy="82550"/>
            </a:xfrm>
            <a:custGeom>
              <a:avLst/>
              <a:gdLst>
                <a:gd name="T0" fmla="*/ 7 w 15"/>
                <a:gd name="T1" fmla="*/ 0 h 15"/>
                <a:gd name="T2" fmla="*/ 12 w 15"/>
                <a:gd name="T3" fmla="*/ 2 h 15"/>
                <a:gd name="T4" fmla="*/ 15 w 15"/>
                <a:gd name="T5" fmla="*/ 7 h 15"/>
                <a:gd name="T6" fmla="*/ 12 w 15"/>
                <a:gd name="T7" fmla="*/ 13 h 15"/>
                <a:gd name="T8" fmla="*/ 7 w 15"/>
                <a:gd name="T9" fmla="*/ 15 h 15"/>
                <a:gd name="T10" fmla="*/ 2 w 15"/>
                <a:gd name="T11" fmla="*/ 13 h 15"/>
                <a:gd name="T12" fmla="*/ 0 w 15"/>
                <a:gd name="T13" fmla="*/ 7 h 15"/>
                <a:gd name="T14" fmla="*/ 2 w 15"/>
                <a:gd name="T15" fmla="*/ 2 h 15"/>
                <a:gd name="T16" fmla="*/ 7 w 15"/>
                <a:gd name="T17" fmla="*/ 0 h 15"/>
                <a:gd name="T18" fmla="*/ 11 w 15"/>
                <a:gd name="T19" fmla="*/ 4 h 15"/>
                <a:gd name="T20" fmla="*/ 7 w 15"/>
                <a:gd name="T21" fmla="*/ 2 h 15"/>
                <a:gd name="T22" fmla="*/ 3 w 15"/>
                <a:gd name="T23" fmla="*/ 4 h 15"/>
                <a:gd name="T24" fmla="*/ 2 w 15"/>
                <a:gd name="T25" fmla="*/ 7 h 15"/>
                <a:gd name="T26" fmla="*/ 3 w 15"/>
                <a:gd name="T27" fmla="*/ 11 h 15"/>
                <a:gd name="T28" fmla="*/ 7 w 15"/>
                <a:gd name="T29" fmla="*/ 13 h 15"/>
                <a:gd name="T30" fmla="*/ 11 w 15"/>
                <a:gd name="T31" fmla="*/ 11 h 15"/>
                <a:gd name="T32" fmla="*/ 13 w 15"/>
                <a:gd name="T33" fmla="*/ 7 h 15"/>
                <a:gd name="T34" fmla="*/ 11 w 15"/>
                <a:gd name="T3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cubicBezTo>
                    <a:pt x="9" y="0"/>
                    <a:pt x="11" y="1"/>
                    <a:pt x="12" y="2"/>
                  </a:cubicBezTo>
                  <a:cubicBezTo>
                    <a:pt x="14" y="4"/>
                    <a:pt x="15" y="5"/>
                    <a:pt x="15" y="7"/>
                  </a:cubicBezTo>
                  <a:cubicBezTo>
                    <a:pt x="15" y="10"/>
                    <a:pt x="14" y="11"/>
                    <a:pt x="12" y="13"/>
                  </a:cubicBezTo>
                  <a:cubicBezTo>
                    <a:pt x="11" y="14"/>
                    <a:pt x="9" y="15"/>
                    <a:pt x="7" y="15"/>
                  </a:cubicBezTo>
                  <a:cubicBezTo>
                    <a:pt x="5" y="15"/>
                    <a:pt x="3" y="14"/>
                    <a:pt x="2" y="13"/>
                  </a:cubicBezTo>
                  <a:cubicBezTo>
                    <a:pt x="1" y="11"/>
                    <a:pt x="0" y="10"/>
                    <a:pt x="0" y="7"/>
                  </a:cubicBezTo>
                  <a:cubicBezTo>
                    <a:pt x="0" y="5"/>
                    <a:pt x="1" y="4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lose/>
                  <a:moveTo>
                    <a:pt x="11" y="4"/>
                  </a:moveTo>
                  <a:cubicBezTo>
                    <a:pt x="10" y="3"/>
                    <a:pt x="9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4" y="12"/>
                    <a:pt x="6" y="13"/>
                    <a:pt x="7" y="13"/>
                  </a:cubicBezTo>
                  <a:cubicBezTo>
                    <a:pt x="9" y="13"/>
                    <a:pt x="10" y="12"/>
                    <a:pt x="11" y="11"/>
                  </a:cubicBezTo>
                  <a:cubicBezTo>
                    <a:pt x="12" y="10"/>
                    <a:pt x="13" y="9"/>
                    <a:pt x="13" y="7"/>
                  </a:cubicBezTo>
                  <a:cubicBezTo>
                    <a:pt x="13" y="6"/>
                    <a:pt x="12" y="5"/>
                    <a:pt x="1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9" name="Freeform 426">
              <a:extLst>
                <a:ext uri="{FF2B5EF4-FFF2-40B4-BE49-F238E27FC236}">
                  <a16:creationId xmlns:a16="http://schemas.microsoft.com/office/drawing/2014/main" xmlns="" id="{2A5D9DC3-8709-412A-BD2E-9B95D25DF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5876" y="2343151"/>
              <a:ext cx="44450" cy="50800"/>
            </a:xfrm>
            <a:custGeom>
              <a:avLst/>
              <a:gdLst>
                <a:gd name="T0" fmla="*/ 4 w 8"/>
                <a:gd name="T1" fmla="*/ 0 h 9"/>
                <a:gd name="T2" fmla="*/ 7 w 8"/>
                <a:gd name="T3" fmla="*/ 2 h 9"/>
                <a:gd name="T4" fmla="*/ 8 w 8"/>
                <a:gd name="T5" fmla="*/ 4 h 9"/>
                <a:gd name="T6" fmla="*/ 7 w 8"/>
                <a:gd name="T7" fmla="*/ 7 h 9"/>
                <a:gd name="T8" fmla="*/ 4 w 8"/>
                <a:gd name="T9" fmla="*/ 9 h 9"/>
                <a:gd name="T10" fmla="*/ 1 w 8"/>
                <a:gd name="T11" fmla="*/ 7 h 9"/>
                <a:gd name="T12" fmla="*/ 0 w 8"/>
                <a:gd name="T13" fmla="*/ 4 h 9"/>
                <a:gd name="T14" fmla="*/ 1 w 8"/>
                <a:gd name="T15" fmla="*/ 2 h 9"/>
                <a:gd name="T16" fmla="*/ 4 w 8"/>
                <a:gd name="T17" fmla="*/ 0 h 9"/>
                <a:gd name="T18" fmla="*/ 6 w 8"/>
                <a:gd name="T19" fmla="*/ 3 h 9"/>
                <a:gd name="T20" fmla="*/ 4 w 8"/>
                <a:gd name="T21" fmla="*/ 2 h 9"/>
                <a:gd name="T22" fmla="*/ 3 w 8"/>
                <a:gd name="T23" fmla="*/ 3 h 9"/>
                <a:gd name="T24" fmla="*/ 2 w 8"/>
                <a:gd name="T25" fmla="*/ 4 h 9"/>
                <a:gd name="T26" fmla="*/ 3 w 8"/>
                <a:gd name="T27" fmla="*/ 6 h 9"/>
                <a:gd name="T28" fmla="*/ 4 w 8"/>
                <a:gd name="T29" fmla="*/ 7 h 9"/>
                <a:gd name="T30" fmla="*/ 6 w 8"/>
                <a:gd name="T31" fmla="*/ 6 h 9"/>
                <a:gd name="T32" fmla="*/ 6 w 8"/>
                <a:gd name="T33" fmla="*/ 4 h 9"/>
                <a:gd name="T34" fmla="*/ 6 w 8"/>
                <a:gd name="T3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cubicBezTo>
                    <a:pt x="5" y="0"/>
                    <a:pt x="6" y="1"/>
                    <a:pt x="7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6"/>
                    <a:pt x="8" y="7"/>
                    <a:pt x="7" y="7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6"/>
                    <a:pt x="0" y="4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2" y="1"/>
                    <a:pt x="3" y="0"/>
                    <a:pt x="4" y="0"/>
                  </a:cubicBezTo>
                  <a:close/>
                  <a:moveTo>
                    <a:pt x="6" y="3"/>
                  </a:move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5" y="7"/>
                    <a:pt x="5" y="7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0" name="Freeform 427">
              <a:extLst>
                <a:ext uri="{FF2B5EF4-FFF2-40B4-BE49-F238E27FC236}">
                  <a16:creationId xmlns:a16="http://schemas.microsoft.com/office/drawing/2014/main" xmlns="" id="{3E1ABD71-BE1E-43D8-989E-88897C82D4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7288" y="2220913"/>
              <a:ext cx="300038" cy="295275"/>
            </a:xfrm>
            <a:custGeom>
              <a:avLst/>
              <a:gdLst>
                <a:gd name="T0" fmla="*/ 2 w 54"/>
                <a:gd name="T1" fmla="*/ 26 h 53"/>
                <a:gd name="T2" fmla="*/ 10 w 54"/>
                <a:gd name="T3" fmla="*/ 44 h 53"/>
                <a:gd name="T4" fmla="*/ 10 w 54"/>
                <a:gd name="T5" fmla="*/ 44 h 53"/>
                <a:gd name="T6" fmla="*/ 27 w 54"/>
                <a:gd name="T7" fmla="*/ 51 h 53"/>
                <a:gd name="T8" fmla="*/ 45 w 54"/>
                <a:gd name="T9" fmla="*/ 44 h 53"/>
                <a:gd name="T10" fmla="*/ 52 w 54"/>
                <a:gd name="T11" fmla="*/ 26 h 53"/>
                <a:gd name="T12" fmla="*/ 45 w 54"/>
                <a:gd name="T13" fmla="*/ 9 h 53"/>
                <a:gd name="T14" fmla="*/ 27 w 54"/>
                <a:gd name="T15" fmla="*/ 2 h 53"/>
                <a:gd name="T16" fmla="*/ 10 w 54"/>
                <a:gd name="T17" fmla="*/ 9 h 53"/>
                <a:gd name="T18" fmla="*/ 10 w 54"/>
                <a:gd name="T19" fmla="*/ 9 h 53"/>
                <a:gd name="T20" fmla="*/ 2 w 54"/>
                <a:gd name="T21" fmla="*/ 26 h 53"/>
                <a:gd name="T22" fmla="*/ 8 w 54"/>
                <a:gd name="T23" fmla="*/ 45 h 53"/>
                <a:gd name="T24" fmla="*/ 0 w 54"/>
                <a:gd name="T25" fmla="*/ 26 h 53"/>
                <a:gd name="T26" fmla="*/ 8 w 54"/>
                <a:gd name="T27" fmla="*/ 8 h 53"/>
                <a:gd name="T28" fmla="*/ 8 w 54"/>
                <a:gd name="T29" fmla="*/ 8 h 53"/>
                <a:gd name="T30" fmla="*/ 8 w 54"/>
                <a:gd name="T31" fmla="*/ 8 h 53"/>
                <a:gd name="T32" fmla="*/ 8 w 54"/>
                <a:gd name="T33" fmla="*/ 8 h 53"/>
                <a:gd name="T34" fmla="*/ 27 w 54"/>
                <a:gd name="T35" fmla="*/ 0 h 53"/>
                <a:gd name="T36" fmla="*/ 46 w 54"/>
                <a:gd name="T37" fmla="*/ 8 h 53"/>
                <a:gd name="T38" fmla="*/ 46 w 54"/>
                <a:gd name="T39" fmla="*/ 8 h 53"/>
                <a:gd name="T40" fmla="*/ 54 w 54"/>
                <a:gd name="T41" fmla="*/ 26 h 53"/>
                <a:gd name="T42" fmla="*/ 46 w 54"/>
                <a:gd name="T43" fmla="*/ 45 h 53"/>
                <a:gd name="T44" fmla="*/ 46 w 54"/>
                <a:gd name="T45" fmla="*/ 45 h 53"/>
                <a:gd name="T46" fmla="*/ 27 w 54"/>
                <a:gd name="T47" fmla="*/ 53 h 53"/>
                <a:gd name="T48" fmla="*/ 8 w 54"/>
                <a:gd name="T49" fmla="*/ 4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53">
                  <a:moveTo>
                    <a:pt x="2" y="26"/>
                  </a:moveTo>
                  <a:cubicBezTo>
                    <a:pt x="2" y="33"/>
                    <a:pt x="5" y="40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9"/>
                    <a:pt x="20" y="51"/>
                    <a:pt x="27" y="51"/>
                  </a:cubicBezTo>
                  <a:cubicBezTo>
                    <a:pt x="34" y="51"/>
                    <a:pt x="40" y="49"/>
                    <a:pt x="45" y="44"/>
                  </a:cubicBezTo>
                  <a:cubicBezTo>
                    <a:pt x="49" y="40"/>
                    <a:pt x="52" y="33"/>
                    <a:pt x="52" y="26"/>
                  </a:cubicBezTo>
                  <a:cubicBezTo>
                    <a:pt x="52" y="20"/>
                    <a:pt x="49" y="13"/>
                    <a:pt x="45" y="9"/>
                  </a:cubicBezTo>
                  <a:cubicBezTo>
                    <a:pt x="40" y="4"/>
                    <a:pt x="34" y="2"/>
                    <a:pt x="27" y="2"/>
                  </a:cubicBezTo>
                  <a:cubicBezTo>
                    <a:pt x="20" y="2"/>
                    <a:pt x="14" y="4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5" y="13"/>
                    <a:pt x="2" y="20"/>
                    <a:pt x="2" y="26"/>
                  </a:cubicBezTo>
                  <a:close/>
                  <a:moveTo>
                    <a:pt x="8" y="45"/>
                  </a:moveTo>
                  <a:cubicBezTo>
                    <a:pt x="3" y="41"/>
                    <a:pt x="0" y="34"/>
                    <a:pt x="0" y="26"/>
                  </a:cubicBezTo>
                  <a:cubicBezTo>
                    <a:pt x="0" y="19"/>
                    <a:pt x="3" y="12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3" y="3"/>
                    <a:pt x="20" y="0"/>
                    <a:pt x="27" y="0"/>
                  </a:cubicBezTo>
                  <a:cubicBezTo>
                    <a:pt x="35" y="0"/>
                    <a:pt x="41" y="3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1" y="12"/>
                    <a:pt x="54" y="19"/>
                    <a:pt x="54" y="26"/>
                  </a:cubicBezTo>
                  <a:cubicBezTo>
                    <a:pt x="54" y="34"/>
                    <a:pt x="51" y="41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1" y="50"/>
                    <a:pt x="35" y="53"/>
                    <a:pt x="27" y="53"/>
                  </a:cubicBezTo>
                  <a:cubicBezTo>
                    <a:pt x="20" y="53"/>
                    <a:pt x="13" y="50"/>
                    <a:pt x="8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1" name="Freeform 428">
              <a:extLst>
                <a:ext uri="{FF2B5EF4-FFF2-40B4-BE49-F238E27FC236}">
                  <a16:creationId xmlns:a16="http://schemas.microsoft.com/office/drawing/2014/main" xmlns="" id="{E6C5ED2F-84DF-44C8-9F8C-4F4CF5DEA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863" y="2243138"/>
              <a:ext cx="249238" cy="250825"/>
            </a:xfrm>
            <a:custGeom>
              <a:avLst/>
              <a:gdLst>
                <a:gd name="T0" fmla="*/ 27 w 45"/>
                <a:gd name="T1" fmla="*/ 44 h 45"/>
                <a:gd name="T2" fmla="*/ 26 w 45"/>
                <a:gd name="T3" fmla="*/ 44 h 45"/>
                <a:gd name="T4" fmla="*/ 26 w 45"/>
                <a:gd name="T5" fmla="*/ 43 h 45"/>
                <a:gd name="T6" fmla="*/ 38 w 45"/>
                <a:gd name="T7" fmla="*/ 35 h 45"/>
                <a:gd name="T8" fmla="*/ 43 w 45"/>
                <a:gd name="T9" fmla="*/ 22 h 45"/>
                <a:gd name="T10" fmla="*/ 37 w 45"/>
                <a:gd name="T11" fmla="*/ 8 h 45"/>
                <a:gd name="T12" fmla="*/ 37 w 45"/>
                <a:gd name="T13" fmla="*/ 8 h 45"/>
                <a:gd name="T14" fmla="*/ 22 w 45"/>
                <a:gd name="T15" fmla="*/ 2 h 45"/>
                <a:gd name="T16" fmla="*/ 8 w 45"/>
                <a:gd name="T17" fmla="*/ 8 h 45"/>
                <a:gd name="T18" fmla="*/ 8 w 45"/>
                <a:gd name="T19" fmla="*/ 8 h 45"/>
                <a:gd name="T20" fmla="*/ 2 w 45"/>
                <a:gd name="T21" fmla="*/ 22 h 45"/>
                <a:gd name="T22" fmla="*/ 8 w 45"/>
                <a:gd name="T23" fmla="*/ 37 h 45"/>
                <a:gd name="T24" fmla="*/ 8 w 45"/>
                <a:gd name="T25" fmla="*/ 37 h 45"/>
                <a:gd name="T26" fmla="*/ 22 w 45"/>
                <a:gd name="T27" fmla="*/ 43 h 45"/>
                <a:gd name="T28" fmla="*/ 23 w 45"/>
                <a:gd name="T29" fmla="*/ 44 h 45"/>
                <a:gd name="T30" fmla="*/ 22 w 45"/>
                <a:gd name="T31" fmla="*/ 45 h 45"/>
                <a:gd name="T32" fmla="*/ 6 w 45"/>
                <a:gd name="T33" fmla="*/ 38 h 45"/>
                <a:gd name="T34" fmla="*/ 6 w 45"/>
                <a:gd name="T35" fmla="*/ 38 h 45"/>
                <a:gd name="T36" fmla="*/ 6 w 45"/>
                <a:gd name="T37" fmla="*/ 38 h 45"/>
                <a:gd name="T38" fmla="*/ 6 w 45"/>
                <a:gd name="T39" fmla="*/ 38 h 45"/>
                <a:gd name="T40" fmla="*/ 0 w 45"/>
                <a:gd name="T41" fmla="*/ 22 h 45"/>
                <a:gd name="T42" fmla="*/ 6 w 45"/>
                <a:gd name="T43" fmla="*/ 7 h 45"/>
                <a:gd name="T44" fmla="*/ 6 w 45"/>
                <a:gd name="T45" fmla="*/ 7 h 45"/>
                <a:gd name="T46" fmla="*/ 6 w 45"/>
                <a:gd name="T47" fmla="*/ 7 h 45"/>
                <a:gd name="T48" fmla="*/ 6 w 45"/>
                <a:gd name="T49" fmla="*/ 7 h 45"/>
                <a:gd name="T50" fmla="*/ 22 w 45"/>
                <a:gd name="T51" fmla="*/ 0 h 45"/>
                <a:gd name="T52" fmla="*/ 38 w 45"/>
                <a:gd name="T53" fmla="*/ 7 h 45"/>
                <a:gd name="T54" fmla="*/ 38 w 45"/>
                <a:gd name="T55" fmla="*/ 7 h 45"/>
                <a:gd name="T56" fmla="*/ 38 w 45"/>
                <a:gd name="T57" fmla="*/ 7 h 45"/>
                <a:gd name="T58" fmla="*/ 38 w 45"/>
                <a:gd name="T59" fmla="*/ 7 h 45"/>
                <a:gd name="T60" fmla="*/ 45 w 45"/>
                <a:gd name="T61" fmla="*/ 22 h 45"/>
                <a:gd name="T62" fmla="*/ 40 w 45"/>
                <a:gd name="T63" fmla="*/ 37 h 45"/>
                <a:gd name="T64" fmla="*/ 27 w 45"/>
                <a:gd name="T65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45">
                  <a:moveTo>
                    <a:pt x="27" y="44"/>
                  </a:moveTo>
                  <a:cubicBezTo>
                    <a:pt x="26" y="45"/>
                    <a:pt x="26" y="44"/>
                    <a:pt x="26" y="44"/>
                  </a:cubicBezTo>
                  <a:cubicBezTo>
                    <a:pt x="25" y="43"/>
                    <a:pt x="26" y="43"/>
                    <a:pt x="26" y="43"/>
                  </a:cubicBezTo>
                  <a:cubicBezTo>
                    <a:pt x="31" y="42"/>
                    <a:pt x="35" y="39"/>
                    <a:pt x="38" y="35"/>
                  </a:cubicBezTo>
                  <a:cubicBezTo>
                    <a:pt x="41" y="32"/>
                    <a:pt x="43" y="27"/>
                    <a:pt x="43" y="22"/>
                  </a:cubicBezTo>
                  <a:cubicBezTo>
                    <a:pt x="43" y="17"/>
                    <a:pt x="40" y="12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3" y="4"/>
                    <a:pt x="28" y="2"/>
                    <a:pt x="22" y="2"/>
                  </a:cubicBezTo>
                  <a:cubicBezTo>
                    <a:pt x="17" y="2"/>
                    <a:pt x="11" y="4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4" y="12"/>
                    <a:pt x="2" y="17"/>
                    <a:pt x="2" y="22"/>
                  </a:cubicBezTo>
                  <a:cubicBezTo>
                    <a:pt x="2" y="28"/>
                    <a:pt x="4" y="33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11" y="41"/>
                    <a:pt x="17" y="43"/>
                    <a:pt x="22" y="43"/>
                  </a:cubicBezTo>
                  <a:cubicBezTo>
                    <a:pt x="23" y="43"/>
                    <a:pt x="23" y="43"/>
                    <a:pt x="23" y="44"/>
                  </a:cubicBezTo>
                  <a:cubicBezTo>
                    <a:pt x="23" y="45"/>
                    <a:pt x="23" y="45"/>
                    <a:pt x="22" y="45"/>
                  </a:cubicBezTo>
                  <a:cubicBezTo>
                    <a:pt x="16" y="45"/>
                    <a:pt x="10" y="42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2" y="34"/>
                    <a:pt x="0" y="29"/>
                    <a:pt x="0" y="22"/>
                  </a:cubicBezTo>
                  <a:cubicBezTo>
                    <a:pt x="0" y="16"/>
                    <a:pt x="2" y="11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0" y="3"/>
                    <a:pt x="16" y="0"/>
                    <a:pt x="22" y="0"/>
                  </a:cubicBezTo>
                  <a:cubicBezTo>
                    <a:pt x="28" y="0"/>
                    <a:pt x="34" y="3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2" y="11"/>
                    <a:pt x="45" y="16"/>
                    <a:pt x="45" y="22"/>
                  </a:cubicBezTo>
                  <a:cubicBezTo>
                    <a:pt x="45" y="28"/>
                    <a:pt x="43" y="33"/>
                    <a:pt x="40" y="37"/>
                  </a:cubicBezTo>
                  <a:cubicBezTo>
                    <a:pt x="36" y="41"/>
                    <a:pt x="32" y="43"/>
                    <a:pt x="27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2" name="Freeform 429">
              <a:extLst>
                <a:ext uri="{FF2B5EF4-FFF2-40B4-BE49-F238E27FC236}">
                  <a16:creationId xmlns:a16="http://schemas.microsoft.com/office/drawing/2014/main" xmlns="" id="{82A64566-C979-4344-B839-E799B30E7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5863" y="2365376"/>
              <a:ext cx="26988" cy="6350"/>
            </a:xfrm>
            <a:custGeom>
              <a:avLst/>
              <a:gdLst>
                <a:gd name="T0" fmla="*/ 4 w 5"/>
                <a:gd name="T1" fmla="*/ 0 h 1"/>
                <a:gd name="T2" fmla="*/ 5 w 5"/>
                <a:gd name="T3" fmla="*/ 0 h 1"/>
                <a:gd name="T4" fmla="*/ 4 w 5"/>
                <a:gd name="T5" fmla="*/ 1 h 1"/>
                <a:gd name="T6" fmla="*/ 1 w 5"/>
                <a:gd name="T7" fmla="*/ 1 h 1"/>
                <a:gd name="T8" fmla="*/ 0 w 5"/>
                <a:gd name="T9" fmla="*/ 0 h 1"/>
                <a:gd name="T10" fmla="*/ 1 w 5"/>
                <a:gd name="T11" fmla="*/ 0 h 1"/>
                <a:gd name="T12" fmla="*/ 4 w 5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3" name="Freeform 430">
              <a:extLst>
                <a:ext uri="{FF2B5EF4-FFF2-40B4-BE49-F238E27FC236}">
                  <a16:creationId xmlns:a16="http://schemas.microsoft.com/office/drawing/2014/main" xmlns="" id="{A2C20152-3B60-472E-862B-8B705AA4E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113" y="2365376"/>
              <a:ext cx="22225" cy="6350"/>
            </a:xfrm>
            <a:custGeom>
              <a:avLst/>
              <a:gdLst>
                <a:gd name="T0" fmla="*/ 3 w 4"/>
                <a:gd name="T1" fmla="*/ 0 h 1"/>
                <a:gd name="T2" fmla="*/ 4 w 4"/>
                <a:gd name="T3" fmla="*/ 0 h 1"/>
                <a:gd name="T4" fmla="*/ 3 w 4"/>
                <a:gd name="T5" fmla="*/ 1 h 1"/>
                <a:gd name="T6" fmla="*/ 0 w 4"/>
                <a:gd name="T7" fmla="*/ 1 h 1"/>
                <a:gd name="T8" fmla="*/ 0 w 4"/>
                <a:gd name="T9" fmla="*/ 0 h 1"/>
                <a:gd name="T10" fmla="*/ 0 w 4"/>
                <a:gd name="T11" fmla="*/ 0 h 1"/>
                <a:gd name="T12" fmla="*/ 3 w 4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4" name="Freeform 431">
              <a:extLst>
                <a:ext uri="{FF2B5EF4-FFF2-40B4-BE49-F238E27FC236}">
                  <a16:creationId xmlns:a16="http://schemas.microsoft.com/office/drawing/2014/main" xmlns="" id="{E07A8BA6-FDCC-4B9F-A140-A163A7E55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1751" y="2465388"/>
              <a:ext cx="11113" cy="28575"/>
            </a:xfrm>
            <a:custGeom>
              <a:avLst/>
              <a:gdLst>
                <a:gd name="T0" fmla="*/ 0 w 2"/>
                <a:gd name="T1" fmla="*/ 1 h 5"/>
                <a:gd name="T2" fmla="*/ 1 w 2"/>
                <a:gd name="T3" fmla="*/ 0 h 5"/>
                <a:gd name="T4" fmla="*/ 2 w 2"/>
                <a:gd name="T5" fmla="*/ 1 h 5"/>
                <a:gd name="T6" fmla="*/ 2 w 2"/>
                <a:gd name="T7" fmla="*/ 4 h 5"/>
                <a:gd name="T8" fmla="*/ 1 w 2"/>
                <a:gd name="T9" fmla="*/ 5 h 5"/>
                <a:gd name="T10" fmla="*/ 0 w 2"/>
                <a:gd name="T11" fmla="*/ 4 h 5"/>
                <a:gd name="T12" fmla="*/ 0 w 2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5" name="Freeform 432">
              <a:extLst>
                <a:ext uri="{FF2B5EF4-FFF2-40B4-BE49-F238E27FC236}">
                  <a16:creationId xmlns:a16="http://schemas.microsoft.com/office/drawing/2014/main" xmlns="" id="{68ADB5EF-B80B-4225-9E20-F8552F633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1751" y="2249488"/>
              <a:ext cx="11113" cy="22225"/>
            </a:xfrm>
            <a:custGeom>
              <a:avLst/>
              <a:gdLst>
                <a:gd name="T0" fmla="*/ 0 w 2"/>
                <a:gd name="T1" fmla="*/ 1 h 4"/>
                <a:gd name="T2" fmla="*/ 1 w 2"/>
                <a:gd name="T3" fmla="*/ 0 h 4"/>
                <a:gd name="T4" fmla="*/ 2 w 2"/>
                <a:gd name="T5" fmla="*/ 1 h 4"/>
                <a:gd name="T6" fmla="*/ 2 w 2"/>
                <a:gd name="T7" fmla="*/ 3 h 4"/>
                <a:gd name="T8" fmla="*/ 1 w 2"/>
                <a:gd name="T9" fmla="*/ 4 h 4"/>
                <a:gd name="T10" fmla="*/ 0 w 2"/>
                <a:gd name="T11" fmla="*/ 3 h 4"/>
                <a:gd name="T12" fmla="*/ 0 w 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6" name="Freeform 433">
              <a:extLst>
                <a:ext uri="{FF2B5EF4-FFF2-40B4-BE49-F238E27FC236}">
                  <a16:creationId xmlns:a16="http://schemas.microsoft.com/office/drawing/2014/main" xmlns="" id="{83BB3BC9-9B49-47C4-9AFA-A6000DE6C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76" y="2432051"/>
              <a:ext cx="22225" cy="28575"/>
            </a:xfrm>
            <a:custGeom>
              <a:avLst/>
              <a:gdLst>
                <a:gd name="T0" fmla="*/ 0 w 4"/>
                <a:gd name="T1" fmla="*/ 2 h 5"/>
                <a:gd name="T2" fmla="*/ 0 w 4"/>
                <a:gd name="T3" fmla="*/ 1 h 5"/>
                <a:gd name="T4" fmla="*/ 2 w 4"/>
                <a:gd name="T5" fmla="*/ 1 h 5"/>
                <a:gd name="T6" fmla="*/ 4 w 4"/>
                <a:gd name="T7" fmla="*/ 3 h 5"/>
                <a:gd name="T8" fmla="*/ 4 w 4"/>
                <a:gd name="T9" fmla="*/ 4 h 5"/>
                <a:gd name="T10" fmla="*/ 3 w 4"/>
                <a:gd name="T11" fmla="*/ 4 h 5"/>
                <a:gd name="T12" fmla="*/ 0 w 4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5"/>
                    <a:pt x="3" y="5"/>
                    <a:pt x="3" y="4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7" name="Freeform 434">
              <a:extLst>
                <a:ext uri="{FF2B5EF4-FFF2-40B4-BE49-F238E27FC236}">
                  <a16:creationId xmlns:a16="http://schemas.microsoft.com/office/drawing/2014/main" xmlns="" id="{FD419C1D-0AAA-4E54-86F0-0CB8468BD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1" y="2282826"/>
              <a:ext cx="22225" cy="222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0 h 4"/>
                <a:gd name="T4" fmla="*/ 2 w 4"/>
                <a:gd name="T5" fmla="*/ 0 h 4"/>
                <a:gd name="T6" fmla="*/ 4 w 4"/>
                <a:gd name="T7" fmla="*/ 2 h 4"/>
                <a:gd name="T8" fmla="*/ 4 w 4"/>
                <a:gd name="T9" fmla="*/ 3 h 4"/>
                <a:gd name="T10" fmla="*/ 2 w 4"/>
                <a:gd name="T11" fmla="*/ 3 h 4"/>
                <a:gd name="T12" fmla="*/ 1 w 4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3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58" name="Group 657">
            <a:extLst>
              <a:ext uri="{FF2B5EF4-FFF2-40B4-BE49-F238E27FC236}">
                <a16:creationId xmlns:a16="http://schemas.microsoft.com/office/drawing/2014/main" xmlns="" id="{8A2ABF28-ED7B-4DD7-A830-35B1BBB7C127}"/>
              </a:ext>
            </a:extLst>
          </p:cNvPr>
          <p:cNvGrpSpPr/>
          <p:nvPr/>
        </p:nvGrpSpPr>
        <p:grpSpPr>
          <a:xfrm>
            <a:off x="6977063" y="2252664"/>
            <a:ext cx="177800" cy="339725"/>
            <a:chOff x="6977063" y="2176464"/>
            <a:chExt cx="177800" cy="339725"/>
          </a:xfrm>
          <a:solidFill>
            <a:schemeClr val="tx1"/>
          </a:solidFill>
        </p:grpSpPr>
        <p:sp>
          <p:nvSpPr>
            <p:cNvPr id="659" name="Freeform 643">
              <a:extLst>
                <a:ext uri="{FF2B5EF4-FFF2-40B4-BE49-F238E27FC236}">
                  <a16:creationId xmlns:a16="http://schemas.microsoft.com/office/drawing/2014/main" xmlns="" id="{4B704D13-0603-406C-A5FD-DAF22A02F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7063" y="2176464"/>
              <a:ext cx="177800" cy="11113"/>
            </a:xfrm>
            <a:custGeom>
              <a:avLst/>
              <a:gdLst>
                <a:gd name="T0" fmla="*/ 1 w 32"/>
                <a:gd name="T1" fmla="*/ 2 h 2"/>
                <a:gd name="T2" fmla="*/ 0 w 32"/>
                <a:gd name="T3" fmla="*/ 1 h 2"/>
                <a:gd name="T4" fmla="*/ 1 w 32"/>
                <a:gd name="T5" fmla="*/ 0 h 2"/>
                <a:gd name="T6" fmla="*/ 31 w 32"/>
                <a:gd name="T7" fmla="*/ 0 h 2"/>
                <a:gd name="T8" fmla="*/ 32 w 32"/>
                <a:gd name="T9" fmla="*/ 1 h 2"/>
                <a:gd name="T10" fmla="*/ 31 w 32"/>
                <a:gd name="T11" fmla="*/ 2 h 2"/>
                <a:gd name="T12" fmla="*/ 1 w 3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1"/>
                    <a:pt x="32" y="1"/>
                  </a:cubicBezTo>
                  <a:cubicBezTo>
                    <a:pt x="32" y="2"/>
                    <a:pt x="32" y="2"/>
                    <a:pt x="3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0" name="Freeform 644">
              <a:extLst>
                <a:ext uri="{FF2B5EF4-FFF2-40B4-BE49-F238E27FC236}">
                  <a16:creationId xmlns:a16="http://schemas.microsoft.com/office/drawing/2014/main" xmlns="" id="{9778AE55-A4B9-42DD-BB86-31D9852B2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7063" y="2509839"/>
              <a:ext cx="177800" cy="6350"/>
            </a:xfrm>
            <a:custGeom>
              <a:avLst/>
              <a:gdLst>
                <a:gd name="T0" fmla="*/ 1 w 32"/>
                <a:gd name="T1" fmla="*/ 1 h 1"/>
                <a:gd name="T2" fmla="*/ 0 w 32"/>
                <a:gd name="T3" fmla="*/ 1 h 1"/>
                <a:gd name="T4" fmla="*/ 1 w 32"/>
                <a:gd name="T5" fmla="*/ 0 h 1"/>
                <a:gd name="T6" fmla="*/ 31 w 32"/>
                <a:gd name="T7" fmla="*/ 0 h 1"/>
                <a:gd name="T8" fmla="*/ 32 w 32"/>
                <a:gd name="T9" fmla="*/ 1 h 1"/>
                <a:gd name="T10" fmla="*/ 31 w 32"/>
                <a:gd name="T11" fmla="*/ 1 h 1"/>
                <a:gd name="T12" fmla="*/ 1 w 3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1"/>
                    <a:pt x="32" y="1"/>
                    <a:pt x="31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1" name="Freeform 645">
              <a:extLst>
                <a:ext uri="{FF2B5EF4-FFF2-40B4-BE49-F238E27FC236}">
                  <a16:creationId xmlns:a16="http://schemas.microsoft.com/office/drawing/2014/main" xmlns="" id="{F9545F8B-15ED-470A-A899-F8350332D1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9288" y="2198689"/>
              <a:ext cx="133350" cy="155575"/>
            </a:xfrm>
            <a:custGeom>
              <a:avLst/>
              <a:gdLst>
                <a:gd name="T0" fmla="*/ 13 w 24"/>
                <a:gd name="T1" fmla="*/ 26 h 28"/>
                <a:gd name="T2" fmla="*/ 13 w 24"/>
                <a:gd name="T3" fmla="*/ 28 h 28"/>
                <a:gd name="T4" fmla="*/ 11 w 24"/>
                <a:gd name="T5" fmla="*/ 28 h 28"/>
                <a:gd name="T6" fmla="*/ 8 w 24"/>
                <a:gd name="T7" fmla="*/ 24 h 28"/>
                <a:gd name="T8" fmla="*/ 6 w 24"/>
                <a:gd name="T9" fmla="*/ 21 h 28"/>
                <a:gd name="T10" fmla="*/ 3 w 24"/>
                <a:gd name="T11" fmla="*/ 18 h 28"/>
                <a:gd name="T12" fmla="*/ 0 w 24"/>
                <a:gd name="T13" fmla="*/ 15 h 28"/>
                <a:gd name="T14" fmla="*/ 0 w 24"/>
                <a:gd name="T15" fmla="*/ 14 h 28"/>
                <a:gd name="T16" fmla="*/ 0 w 24"/>
                <a:gd name="T17" fmla="*/ 14 h 28"/>
                <a:gd name="T18" fmla="*/ 0 w 24"/>
                <a:gd name="T19" fmla="*/ 1 h 28"/>
                <a:gd name="T20" fmla="*/ 1 w 24"/>
                <a:gd name="T21" fmla="*/ 0 h 28"/>
                <a:gd name="T22" fmla="*/ 1 w 24"/>
                <a:gd name="T23" fmla="*/ 0 h 28"/>
                <a:gd name="T24" fmla="*/ 12 w 24"/>
                <a:gd name="T25" fmla="*/ 0 h 28"/>
                <a:gd name="T26" fmla="*/ 23 w 24"/>
                <a:gd name="T27" fmla="*/ 0 h 28"/>
                <a:gd name="T28" fmla="*/ 24 w 24"/>
                <a:gd name="T29" fmla="*/ 1 h 28"/>
                <a:gd name="T30" fmla="*/ 24 w 24"/>
                <a:gd name="T31" fmla="*/ 1 h 28"/>
                <a:gd name="T32" fmla="*/ 24 w 24"/>
                <a:gd name="T33" fmla="*/ 4 h 28"/>
                <a:gd name="T34" fmla="*/ 24 w 24"/>
                <a:gd name="T35" fmla="*/ 8 h 28"/>
                <a:gd name="T36" fmla="*/ 24 w 24"/>
                <a:gd name="T37" fmla="*/ 11 h 28"/>
                <a:gd name="T38" fmla="*/ 24 w 24"/>
                <a:gd name="T39" fmla="*/ 14 h 28"/>
                <a:gd name="T40" fmla="*/ 24 w 24"/>
                <a:gd name="T41" fmla="*/ 15 h 28"/>
                <a:gd name="T42" fmla="*/ 21 w 24"/>
                <a:gd name="T43" fmla="*/ 18 h 28"/>
                <a:gd name="T44" fmla="*/ 18 w 24"/>
                <a:gd name="T45" fmla="*/ 21 h 28"/>
                <a:gd name="T46" fmla="*/ 16 w 24"/>
                <a:gd name="T47" fmla="*/ 24 h 28"/>
                <a:gd name="T48" fmla="*/ 14 w 24"/>
                <a:gd name="T49" fmla="*/ 24 h 28"/>
                <a:gd name="T50" fmla="*/ 14 w 24"/>
                <a:gd name="T51" fmla="*/ 23 h 28"/>
                <a:gd name="T52" fmla="*/ 17 w 24"/>
                <a:gd name="T53" fmla="*/ 20 h 28"/>
                <a:gd name="T54" fmla="*/ 20 w 24"/>
                <a:gd name="T55" fmla="*/ 17 h 28"/>
                <a:gd name="T56" fmla="*/ 22 w 24"/>
                <a:gd name="T57" fmla="*/ 14 h 28"/>
                <a:gd name="T58" fmla="*/ 22 w 24"/>
                <a:gd name="T59" fmla="*/ 11 h 28"/>
                <a:gd name="T60" fmla="*/ 22 w 24"/>
                <a:gd name="T61" fmla="*/ 8 h 28"/>
                <a:gd name="T62" fmla="*/ 22 w 24"/>
                <a:gd name="T63" fmla="*/ 4 h 28"/>
                <a:gd name="T64" fmla="*/ 22 w 24"/>
                <a:gd name="T65" fmla="*/ 2 h 28"/>
                <a:gd name="T66" fmla="*/ 12 w 24"/>
                <a:gd name="T67" fmla="*/ 2 h 28"/>
                <a:gd name="T68" fmla="*/ 1 w 24"/>
                <a:gd name="T69" fmla="*/ 2 h 28"/>
                <a:gd name="T70" fmla="*/ 1 w 24"/>
                <a:gd name="T71" fmla="*/ 14 h 28"/>
                <a:gd name="T72" fmla="*/ 4 w 24"/>
                <a:gd name="T73" fmla="*/ 17 h 28"/>
                <a:gd name="T74" fmla="*/ 7 w 24"/>
                <a:gd name="T75" fmla="*/ 20 h 28"/>
                <a:gd name="T76" fmla="*/ 10 w 24"/>
                <a:gd name="T77" fmla="*/ 23 h 28"/>
                <a:gd name="T78" fmla="*/ 13 w 24"/>
                <a:gd name="T79" fmla="*/ 26 h 28"/>
                <a:gd name="T80" fmla="*/ 24 w 24"/>
                <a:gd name="T81" fmla="*/ 15 h 28"/>
                <a:gd name="T82" fmla="*/ 23 w 24"/>
                <a:gd name="T83" fmla="*/ 15 h 28"/>
                <a:gd name="T84" fmla="*/ 24 w 24"/>
                <a:gd name="T85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" h="28">
                  <a:moveTo>
                    <a:pt x="13" y="26"/>
                  </a:moveTo>
                  <a:cubicBezTo>
                    <a:pt x="13" y="27"/>
                    <a:pt x="13" y="27"/>
                    <a:pt x="13" y="28"/>
                  </a:cubicBezTo>
                  <a:cubicBezTo>
                    <a:pt x="12" y="28"/>
                    <a:pt x="12" y="28"/>
                    <a:pt x="11" y="2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5"/>
                    <a:pt x="24" y="15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5" y="25"/>
                    <a:pt x="15" y="25"/>
                    <a:pt x="14" y="24"/>
                  </a:cubicBezTo>
                  <a:cubicBezTo>
                    <a:pt x="14" y="24"/>
                    <a:pt x="14" y="23"/>
                    <a:pt x="14" y="23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3" y="26"/>
                    <a:pt x="13" y="26"/>
                    <a:pt x="13" y="26"/>
                  </a:cubicBezTo>
                  <a:close/>
                  <a:moveTo>
                    <a:pt x="24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4" y="15"/>
                    <a:pt x="24" y="15"/>
                    <a:pt x="2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2" name="Freeform 646">
              <a:extLst>
                <a:ext uri="{FF2B5EF4-FFF2-40B4-BE49-F238E27FC236}">
                  <a16:creationId xmlns:a16="http://schemas.microsoft.com/office/drawing/2014/main" xmlns="" id="{727DDF7A-E8BB-4CA5-BD5A-5371FDDBB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288" y="2343151"/>
              <a:ext cx="133350" cy="155575"/>
            </a:xfrm>
            <a:custGeom>
              <a:avLst/>
              <a:gdLst>
                <a:gd name="T0" fmla="*/ 8 w 24"/>
                <a:gd name="T1" fmla="*/ 4 h 28"/>
                <a:gd name="T2" fmla="*/ 10 w 24"/>
                <a:gd name="T3" fmla="*/ 3 h 28"/>
                <a:gd name="T4" fmla="*/ 10 w 24"/>
                <a:gd name="T5" fmla="*/ 5 h 28"/>
                <a:gd name="T6" fmla="*/ 7 w 24"/>
                <a:gd name="T7" fmla="*/ 8 h 28"/>
                <a:gd name="T8" fmla="*/ 4 w 24"/>
                <a:gd name="T9" fmla="*/ 11 h 28"/>
                <a:gd name="T10" fmla="*/ 1 w 24"/>
                <a:gd name="T11" fmla="*/ 14 h 28"/>
                <a:gd name="T12" fmla="*/ 1 w 24"/>
                <a:gd name="T13" fmla="*/ 26 h 28"/>
                <a:gd name="T14" fmla="*/ 12 w 24"/>
                <a:gd name="T15" fmla="*/ 26 h 28"/>
                <a:gd name="T16" fmla="*/ 22 w 24"/>
                <a:gd name="T17" fmla="*/ 26 h 28"/>
                <a:gd name="T18" fmla="*/ 22 w 24"/>
                <a:gd name="T19" fmla="*/ 23 h 28"/>
                <a:gd name="T20" fmla="*/ 22 w 24"/>
                <a:gd name="T21" fmla="*/ 20 h 28"/>
                <a:gd name="T22" fmla="*/ 22 w 24"/>
                <a:gd name="T23" fmla="*/ 17 h 28"/>
                <a:gd name="T24" fmla="*/ 22 w 24"/>
                <a:gd name="T25" fmla="*/ 14 h 28"/>
                <a:gd name="T26" fmla="*/ 20 w 24"/>
                <a:gd name="T27" fmla="*/ 11 h 28"/>
                <a:gd name="T28" fmla="*/ 17 w 24"/>
                <a:gd name="T29" fmla="*/ 8 h 28"/>
                <a:gd name="T30" fmla="*/ 14 w 24"/>
                <a:gd name="T31" fmla="*/ 5 h 28"/>
                <a:gd name="T32" fmla="*/ 11 w 24"/>
                <a:gd name="T33" fmla="*/ 2 h 28"/>
                <a:gd name="T34" fmla="*/ 11 w 24"/>
                <a:gd name="T35" fmla="*/ 0 h 28"/>
                <a:gd name="T36" fmla="*/ 13 w 24"/>
                <a:gd name="T37" fmla="*/ 0 h 28"/>
                <a:gd name="T38" fmla="*/ 16 w 24"/>
                <a:gd name="T39" fmla="*/ 4 h 28"/>
                <a:gd name="T40" fmla="*/ 18 w 24"/>
                <a:gd name="T41" fmla="*/ 7 h 28"/>
                <a:gd name="T42" fmla="*/ 21 w 24"/>
                <a:gd name="T43" fmla="*/ 10 h 28"/>
                <a:gd name="T44" fmla="*/ 24 w 24"/>
                <a:gd name="T45" fmla="*/ 13 h 28"/>
                <a:gd name="T46" fmla="*/ 24 w 24"/>
                <a:gd name="T47" fmla="*/ 14 h 28"/>
                <a:gd name="T48" fmla="*/ 24 w 24"/>
                <a:gd name="T49" fmla="*/ 17 h 28"/>
                <a:gd name="T50" fmla="*/ 24 w 24"/>
                <a:gd name="T51" fmla="*/ 20 h 28"/>
                <a:gd name="T52" fmla="*/ 24 w 24"/>
                <a:gd name="T53" fmla="*/ 23 h 28"/>
                <a:gd name="T54" fmla="*/ 24 w 24"/>
                <a:gd name="T55" fmla="*/ 27 h 28"/>
                <a:gd name="T56" fmla="*/ 24 w 24"/>
                <a:gd name="T57" fmla="*/ 27 h 28"/>
                <a:gd name="T58" fmla="*/ 23 w 24"/>
                <a:gd name="T59" fmla="*/ 28 h 28"/>
                <a:gd name="T60" fmla="*/ 12 w 24"/>
                <a:gd name="T61" fmla="*/ 28 h 28"/>
                <a:gd name="T62" fmla="*/ 1 w 24"/>
                <a:gd name="T63" fmla="*/ 28 h 28"/>
                <a:gd name="T64" fmla="*/ 1 w 24"/>
                <a:gd name="T65" fmla="*/ 28 h 28"/>
                <a:gd name="T66" fmla="*/ 0 w 24"/>
                <a:gd name="T67" fmla="*/ 27 h 28"/>
                <a:gd name="T68" fmla="*/ 0 w 24"/>
                <a:gd name="T69" fmla="*/ 14 h 28"/>
                <a:gd name="T70" fmla="*/ 0 w 24"/>
                <a:gd name="T71" fmla="*/ 14 h 28"/>
                <a:gd name="T72" fmla="*/ 0 w 24"/>
                <a:gd name="T73" fmla="*/ 13 h 28"/>
                <a:gd name="T74" fmla="*/ 3 w 24"/>
                <a:gd name="T75" fmla="*/ 10 h 28"/>
                <a:gd name="T76" fmla="*/ 6 w 24"/>
                <a:gd name="T77" fmla="*/ 7 h 28"/>
                <a:gd name="T78" fmla="*/ 8 w 24"/>
                <a:gd name="T7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28">
                  <a:moveTo>
                    <a:pt x="8" y="4"/>
                  </a:moveTo>
                  <a:cubicBezTo>
                    <a:pt x="9" y="3"/>
                    <a:pt x="9" y="3"/>
                    <a:pt x="10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4"/>
                    <a:pt x="24" y="14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8"/>
                    <a:pt x="2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3" name="Freeform 647">
              <a:extLst>
                <a:ext uri="{FF2B5EF4-FFF2-40B4-BE49-F238E27FC236}">
                  <a16:creationId xmlns:a16="http://schemas.microsoft.com/office/drawing/2014/main" xmlns="" id="{AFA9350D-95FF-4AEE-980C-441846CFB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850" y="2382839"/>
              <a:ext cx="22225" cy="11113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1 h 2"/>
                <a:gd name="T4" fmla="*/ 3 w 4"/>
                <a:gd name="T5" fmla="*/ 2 h 2"/>
                <a:gd name="T6" fmla="*/ 1 w 4"/>
                <a:gd name="T7" fmla="*/ 2 h 2"/>
                <a:gd name="T8" fmla="*/ 0 w 4"/>
                <a:gd name="T9" fmla="*/ 1 h 2"/>
                <a:gd name="T10" fmla="*/ 1 w 4"/>
                <a:gd name="T11" fmla="*/ 0 h 2"/>
                <a:gd name="T12" fmla="*/ 3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4" name="Freeform 648">
              <a:extLst>
                <a:ext uri="{FF2B5EF4-FFF2-40B4-BE49-F238E27FC236}">
                  <a16:creationId xmlns:a16="http://schemas.microsoft.com/office/drawing/2014/main" xmlns="" id="{316B4B2C-C314-425D-B3E3-DB49AB9800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5163" y="2398714"/>
              <a:ext cx="100012" cy="77788"/>
            </a:xfrm>
            <a:custGeom>
              <a:avLst/>
              <a:gdLst>
                <a:gd name="T0" fmla="*/ 1 w 18"/>
                <a:gd name="T1" fmla="*/ 5 h 14"/>
                <a:gd name="T2" fmla="*/ 4 w 18"/>
                <a:gd name="T3" fmla="*/ 1 h 14"/>
                <a:gd name="T4" fmla="*/ 5 w 18"/>
                <a:gd name="T5" fmla="*/ 0 h 14"/>
                <a:gd name="T6" fmla="*/ 13 w 18"/>
                <a:gd name="T7" fmla="*/ 0 h 14"/>
                <a:gd name="T8" fmla="*/ 13 w 18"/>
                <a:gd name="T9" fmla="*/ 1 h 14"/>
                <a:gd name="T10" fmla="*/ 13 w 18"/>
                <a:gd name="T11" fmla="*/ 1 h 14"/>
                <a:gd name="T12" fmla="*/ 17 w 18"/>
                <a:gd name="T13" fmla="*/ 5 h 14"/>
                <a:gd name="T14" fmla="*/ 18 w 18"/>
                <a:gd name="T15" fmla="*/ 5 h 14"/>
                <a:gd name="T16" fmla="*/ 18 w 18"/>
                <a:gd name="T17" fmla="*/ 5 h 14"/>
                <a:gd name="T18" fmla="*/ 18 w 18"/>
                <a:gd name="T19" fmla="*/ 13 h 14"/>
                <a:gd name="T20" fmla="*/ 17 w 18"/>
                <a:gd name="T21" fmla="*/ 14 h 14"/>
                <a:gd name="T22" fmla="*/ 17 w 18"/>
                <a:gd name="T23" fmla="*/ 14 h 14"/>
                <a:gd name="T24" fmla="*/ 1 w 18"/>
                <a:gd name="T25" fmla="*/ 14 h 14"/>
                <a:gd name="T26" fmla="*/ 0 w 18"/>
                <a:gd name="T27" fmla="*/ 13 h 14"/>
                <a:gd name="T28" fmla="*/ 0 w 18"/>
                <a:gd name="T29" fmla="*/ 13 h 14"/>
                <a:gd name="T30" fmla="*/ 0 w 18"/>
                <a:gd name="T31" fmla="*/ 5 h 14"/>
                <a:gd name="T32" fmla="*/ 1 w 18"/>
                <a:gd name="T33" fmla="*/ 5 h 14"/>
                <a:gd name="T34" fmla="*/ 6 w 18"/>
                <a:gd name="T35" fmla="*/ 2 h 14"/>
                <a:gd name="T36" fmla="*/ 2 w 18"/>
                <a:gd name="T37" fmla="*/ 6 h 14"/>
                <a:gd name="T38" fmla="*/ 2 w 18"/>
                <a:gd name="T39" fmla="*/ 12 h 14"/>
                <a:gd name="T40" fmla="*/ 16 w 18"/>
                <a:gd name="T41" fmla="*/ 12 h 14"/>
                <a:gd name="T42" fmla="*/ 16 w 18"/>
                <a:gd name="T43" fmla="*/ 6 h 14"/>
                <a:gd name="T44" fmla="*/ 12 w 18"/>
                <a:gd name="T45" fmla="*/ 2 h 14"/>
                <a:gd name="T46" fmla="*/ 6 w 18"/>
                <a:gd name="T4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14">
                  <a:moveTo>
                    <a:pt x="1" y="5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lose/>
                  <a:moveTo>
                    <a:pt x="6" y="2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2" y="2"/>
                    <a:pt x="12" y="2"/>
                    <a:pt x="12" y="2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5" name="Freeform 649">
              <a:extLst>
                <a:ext uri="{FF2B5EF4-FFF2-40B4-BE49-F238E27FC236}">
                  <a16:creationId xmlns:a16="http://schemas.microsoft.com/office/drawing/2014/main" xmlns="" id="{7C3B2333-C9A5-4DB2-9924-F0BCC296C9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5163" y="2265364"/>
              <a:ext cx="100012" cy="50800"/>
            </a:xfrm>
            <a:custGeom>
              <a:avLst/>
              <a:gdLst>
                <a:gd name="T0" fmla="*/ 1 w 18"/>
                <a:gd name="T1" fmla="*/ 0 h 9"/>
                <a:gd name="T2" fmla="*/ 17 w 18"/>
                <a:gd name="T3" fmla="*/ 0 h 9"/>
                <a:gd name="T4" fmla="*/ 18 w 18"/>
                <a:gd name="T5" fmla="*/ 1 h 9"/>
                <a:gd name="T6" fmla="*/ 17 w 18"/>
                <a:gd name="T7" fmla="*/ 1 h 9"/>
                <a:gd name="T8" fmla="*/ 11 w 18"/>
                <a:gd name="T9" fmla="*/ 9 h 9"/>
                <a:gd name="T10" fmla="*/ 10 w 18"/>
                <a:gd name="T11" fmla="*/ 9 h 9"/>
                <a:gd name="T12" fmla="*/ 8 w 18"/>
                <a:gd name="T13" fmla="*/ 9 h 9"/>
                <a:gd name="T14" fmla="*/ 7 w 18"/>
                <a:gd name="T15" fmla="*/ 9 h 9"/>
                <a:gd name="T16" fmla="*/ 7 w 18"/>
                <a:gd name="T17" fmla="*/ 9 h 9"/>
                <a:gd name="T18" fmla="*/ 1 w 18"/>
                <a:gd name="T19" fmla="*/ 1 h 9"/>
                <a:gd name="T20" fmla="*/ 1 w 18"/>
                <a:gd name="T21" fmla="*/ 0 h 9"/>
                <a:gd name="T22" fmla="*/ 1 w 18"/>
                <a:gd name="T23" fmla="*/ 0 h 9"/>
                <a:gd name="T24" fmla="*/ 1 w 18"/>
                <a:gd name="T25" fmla="*/ 0 h 9"/>
                <a:gd name="T26" fmla="*/ 15 w 18"/>
                <a:gd name="T27" fmla="*/ 2 h 9"/>
                <a:gd name="T28" fmla="*/ 3 w 18"/>
                <a:gd name="T29" fmla="*/ 2 h 9"/>
                <a:gd name="T30" fmla="*/ 8 w 18"/>
                <a:gd name="T31" fmla="*/ 7 h 9"/>
                <a:gd name="T32" fmla="*/ 9 w 18"/>
                <a:gd name="T33" fmla="*/ 7 h 9"/>
                <a:gd name="T34" fmla="*/ 15 w 18"/>
                <a:gd name="T3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5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lnTo>
                    <a:pt x="1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66" name="Group 665">
            <a:extLst>
              <a:ext uri="{FF2B5EF4-FFF2-40B4-BE49-F238E27FC236}">
                <a16:creationId xmlns:a16="http://schemas.microsoft.com/office/drawing/2014/main" xmlns="" id="{7157E9A9-2900-4282-B5B6-6C0A8516DA06}"/>
              </a:ext>
            </a:extLst>
          </p:cNvPr>
          <p:cNvGrpSpPr/>
          <p:nvPr/>
        </p:nvGrpSpPr>
        <p:grpSpPr>
          <a:xfrm>
            <a:off x="2851150" y="2252664"/>
            <a:ext cx="261937" cy="339725"/>
            <a:chOff x="2851150" y="2176464"/>
            <a:chExt cx="261937" cy="339725"/>
          </a:xfrm>
          <a:solidFill>
            <a:schemeClr val="tx1"/>
          </a:solidFill>
        </p:grpSpPr>
        <p:sp>
          <p:nvSpPr>
            <p:cNvPr id="667" name="Freeform 650">
              <a:extLst>
                <a:ext uri="{FF2B5EF4-FFF2-40B4-BE49-F238E27FC236}">
                  <a16:creationId xmlns:a16="http://schemas.microsoft.com/office/drawing/2014/main" xmlns="" id="{7557CD67-5869-4DDC-9576-A8E564C62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725" y="2205039"/>
              <a:ext cx="206375" cy="93663"/>
            </a:xfrm>
            <a:custGeom>
              <a:avLst/>
              <a:gdLst>
                <a:gd name="T0" fmla="*/ 37 w 37"/>
                <a:gd name="T1" fmla="*/ 11 h 17"/>
                <a:gd name="T2" fmla="*/ 36 w 37"/>
                <a:gd name="T3" fmla="*/ 12 h 17"/>
                <a:gd name="T4" fmla="*/ 35 w 37"/>
                <a:gd name="T5" fmla="*/ 11 h 17"/>
                <a:gd name="T6" fmla="*/ 35 w 37"/>
                <a:gd name="T7" fmla="*/ 2 h 17"/>
                <a:gd name="T8" fmla="*/ 2 w 37"/>
                <a:gd name="T9" fmla="*/ 2 h 17"/>
                <a:gd name="T10" fmla="*/ 2 w 37"/>
                <a:gd name="T11" fmla="*/ 15 h 17"/>
                <a:gd name="T12" fmla="*/ 36 w 37"/>
                <a:gd name="T13" fmla="*/ 15 h 17"/>
                <a:gd name="T14" fmla="*/ 37 w 37"/>
                <a:gd name="T15" fmla="*/ 16 h 17"/>
                <a:gd name="T16" fmla="*/ 36 w 37"/>
                <a:gd name="T17" fmla="*/ 17 h 17"/>
                <a:gd name="T18" fmla="*/ 1 w 37"/>
                <a:gd name="T19" fmla="*/ 17 h 17"/>
                <a:gd name="T20" fmla="*/ 1 w 37"/>
                <a:gd name="T21" fmla="*/ 17 h 17"/>
                <a:gd name="T22" fmla="*/ 0 w 37"/>
                <a:gd name="T23" fmla="*/ 16 h 17"/>
                <a:gd name="T24" fmla="*/ 0 w 37"/>
                <a:gd name="T25" fmla="*/ 1 h 17"/>
                <a:gd name="T26" fmla="*/ 0 w 37"/>
                <a:gd name="T27" fmla="*/ 1 h 17"/>
                <a:gd name="T28" fmla="*/ 1 w 37"/>
                <a:gd name="T29" fmla="*/ 0 h 17"/>
                <a:gd name="T30" fmla="*/ 36 w 37"/>
                <a:gd name="T31" fmla="*/ 0 h 17"/>
                <a:gd name="T32" fmla="*/ 36 w 37"/>
                <a:gd name="T33" fmla="*/ 0 h 17"/>
                <a:gd name="T34" fmla="*/ 37 w 37"/>
                <a:gd name="T35" fmla="*/ 1 h 17"/>
                <a:gd name="T36" fmla="*/ 37 w 37"/>
                <a:gd name="T37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17">
                  <a:moveTo>
                    <a:pt x="37" y="11"/>
                  </a:moveTo>
                  <a:cubicBezTo>
                    <a:pt x="37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7" y="15"/>
                    <a:pt x="37" y="16"/>
                  </a:cubicBezTo>
                  <a:cubicBezTo>
                    <a:pt x="37" y="17"/>
                    <a:pt x="36" y="17"/>
                    <a:pt x="36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1"/>
                    <a:pt x="37" y="1"/>
                  </a:cubicBezTo>
                  <a:lnTo>
                    <a:pt x="37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8" name="Freeform 651">
              <a:extLst>
                <a:ext uri="{FF2B5EF4-FFF2-40B4-BE49-F238E27FC236}">
                  <a16:creationId xmlns:a16="http://schemas.microsoft.com/office/drawing/2014/main" xmlns="" id="{AC995CE6-D59B-40E1-98FC-CB0EC6A32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9725" y="2316164"/>
              <a:ext cx="38100" cy="33338"/>
            </a:xfrm>
            <a:custGeom>
              <a:avLst/>
              <a:gdLst>
                <a:gd name="T0" fmla="*/ 5 w 7"/>
                <a:gd name="T1" fmla="*/ 4 h 6"/>
                <a:gd name="T2" fmla="*/ 5 w 7"/>
                <a:gd name="T3" fmla="*/ 2 h 6"/>
                <a:gd name="T4" fmla="*/ 2 w 7"/>
                <a:gd name="T5" fmla="*/ 2 h 6"/>
                <a:gd name="T6" fmla="*/ 2 w 7"/>
                <a:gd name="T7" fmla="*/ 4 h 6"/>
                <a:gd name="T8" fmla="*/ 5 w 7"/>
                <a:gd name="T9" fmla="*/ 4 h 6"/>
                <a:gd name="T10" fmla="*/ 7 w 7"/>
                <a:gd name="T11" fmla="*/ 1 h 6"/>
                <a:gd name="T12" fmla="*/ 7 w 7"/>
                <a:gd name="T13" fmla="*/ 5 h 6"/>
                <a:gd name="T14" fmla="*/ 7 w 7"/>
                <a:gd name="T15" fmla="*/ 5 h 6"/>
                <a:gd name="T16" fmla="*/ 6 w 7"/>
                <a:gd name="T17" fmla="*/ 6 h 6"/>
                <a:gd name="T18" fmla="*/ 1 w 7"/>
                <a:gd name="T19" fmla="*/ 6 h 6"/>
                <a:gd name="T20" fmla="*/ 1 w 7"/>
                <a:gd name="T21" fmla="*/ 6 h 6"/>
                <a:gd name="T22" fmla="*/ 0 w 7"/>
                <a:gd name="T23" fmla="*/ 5 h 6"/>
                <a:gd name="T24" fmla="*/ 0 w 7"/>
                <a:gd name="T25" fmla="*/ 1 h 6"/>
                <a:gd name="T26" fmla="*/ 0 w 7"/>
                <a:gd name="T27" fmla="*/ 1 h 6"/>
                <a:gd name="T28" fmla="*/ 1 w 7"/>
                <a:gd name="T29" fmla="*/ 0 h 6"/>
                <a:gd name="T30" fmla="*/ 6 w 7"/>
                <a:gd name="T31" fmla="*/ 0 h 6"/>
                <a:gd name="T32" fmla="*/ 6 w 7"/>
                <a:gd name="T33" fmla="*/ 0 h 6"/>
                <a:gd name="T34" fmla="*/ 7 w 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7" y="1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9" name="Freeform 652">
              <a:extLst>
                <a:ext uri="{FF2B5EF4-FFF2-40B4-BE49-F238E27FC236}">
                  <a16:creationId xmlns:a16="http://schemas.microsoft.com/office/drawing/2014/main" xmlns="" id="{9D682004-5D4B-40CA-9A02-F2D495135C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5288" y="2316164"/>
              <a:ext cx="38100" cy="33338"/>
            </a:xfrm>
            <a:custGeom>
              <a:avLst/>
              <a:gdLst>
                <a:gd name="T0" fmla="*/ 0 w 7"/>
                <a:gd name="T1" fmla="*/ 5 h 6"/>
                <a:gd name="T2" fmla="*/ 0 w 7"/>
                <a:gd name="T3" fmla="*/ 5 h 6"/>
                <a:gd name="T4" fmla="*/ 0 w 7"/>
                <a:gd name="T5" fmla="*/ 1 h 6"/>
                <a:gd name="T6" fmla="*/ 1 w 7"/>
                <a:gd name="T7" fmla="*/ 0 h 6"/>
                <a:gd name="T8" fmla="*/ 1 w 7"/>
                <a:gd name="T9" fmla="*/ 0 h 6"/>
                <a:gd name="T10" fmla="*/ 6 w 7"/>
                <a:gd name="T11" fmla="*/ 0 h 6"/>
                <a:gd name="T12" fmla="*/ 7 w 7"/>
                <a:gd name="T13" fmla="*/ 1 h 6"/>
                <a:gd name="T14" fmla="*/ 7 w 7"/>
                <a:gd name="T15" fmla="*/ 1 h 6"/>
                <a:gd name="T16" fmla="*/ 7 w 7"/>
                <a:gd name="T17" fmla="*/ 5 h 6"/>
                <a:gd name="T18" fmla="*/ 6 w 7"/>
                <a:gd name="T19" fmla="*/ 6 h 6"/>
                <a:gd name="T20" fmla="*/ 6 w 7"/>
                <a:gd name="T21" fmla="*/ 6 h 6"/>
                <a:gd name="T22" fmla="*/ 1 w 7"/>
                <a:gd name="T23" fmla="*/ 6 h 6"/>
                <a:gd name="T24" fmla="*/ 0 w 7"/>
                <a:gd name="T25" fmla="*/ 5 h 6"/>
                <a:gd name="T26" fmla="*/ 2 w 7"/>
                <a:gd name="T27" fmla="*/ 2 h 6"/>
                <a:gd name="T28" fmla="*/ 2 w 7"/>
                <a:gd name="T29" fmla="*/ 4 h 6"/>
                <a:gd name="T30" fmla="*/ 5 w 7"/>
                <a:gd name="T31" fmla="*/ 4 h 6"/>
                <a:gd name="T32" fmla="*/ 5 w 7"/>
                <a:gd name="T33" fmla="*/ 2 h 6"/>
                <a:gd name="T34" fmla="*/ 2 w 7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lose/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0" name="Freeform 653">
              <a:extLst>
                <a:ext uri="{FF2B5EF4-FFF2-40B4-BE49-F238E27FC236}">
                  <a16:creationId xmlns:a16="http://schemas.microsoft.com/office/drawing/2014/main" xmlns="" id="{7D5C1B85-9AA7-4606-AC8C-70A116F993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6413" y="2316164"/>
              <a:ext cx="39687" cy="33338"/>
            </a:xfrm>
            <a:custGeom>
              <a:avLst/>
              <a:gdLst>
                <a:gd name="T0" fmla="*/ 0 w 7"/>
                <a:gd name="T1" fmla="*/ 5 h 6"/>
                <a:gd name="T2" fmla="*/ 0 w 7"/>
                <a:gd name="T3" fmla="*/ 5 h 6"/>
                <a:gd name="T4" fmla="*/ 0 w 7"/>
                <a:gd name="T5" fmla="*/ 1 h 6"/>
                <a:gd name="T6" fmla="*/ 1 w 7"/>
                <a:gd name="T7" fmla="*/ 0 h 6"/>
                <a:gd name="T8" fmla="*/ 1 w 7"/>
                <a:gd name="T9" fmla="*/ 0 h 6"/>
                <a:gd name="T10" fmla="*/ 6 w 7"/>
                <a:gd name="T11" fmla="*/ 0 h 6"/>
                <a:gd name="T12" fmla="*/ 7 w 7"/>
                <a:gd name="T13" fmla="*/ 1 h 6"/>
                <a:gd name="T14" fmla="*/ 7 w 7"/>
                <a:gd name="T15" fmla="*/ 1 h 6"/>
                <a:gd name="T16" fmla="*/ 7 w 7"/>
                <a:gd name="T17" fmla="*/ 5 h 6"/>
                <a:gd name="T18" fmla="*/ 6 w 7"/>
                <a:gd name="T19" fmla="*/ 6 h 6"/>
                <a:gd name="T20" fmla="*/ 6 w 7"/>
                <a:gd name="T21" fmla="*/ 6 h 6"/>
                <a:gd name="T22" fmla="*/ 1 w 7"/>
                <a:gd name="T23" fmla="*/ 6 h 6"/>
                <a:gd name="T24" fmla="*/ 0 w 7"/>
                <a:gd name="T25" fmla="*/ 5 h 6"/>
                <a:gd name="T26" fmla="*/ 2 w 7"/>
                <a:gd name="T27" fmla="*/ 2 h 6"/>
                <a:gd name="T28" fmla="*/ 2 w 7"/>
                <a:gd name="T29" fmla="*/ 4 h 6"/>
                <a:gd name="T30" fmla="*/ 5 w 7"/>
                <a:gd name="T31" fmla="*/ 4 h 6"/>
                <a:gd name="T32" fmla="*/ 5 w 7"/>
                <a:gd name="T33" fmla="*/ 2 h 6"/>
                <a:gd name="T34" fmla="*/ 2 w 7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lose/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1" name="Freeform 654">
              <a:extLst>
                <a:ext uri="{FF2B5EF4-FFF2-40B4-BE49-F238E27FC236}">
                  <a16:creationId xmlns:a16="http://schemas.microsoft.com/office/drawing/2014/main" xmlns="" id="{451C7220-34C0-45C3-9300-8172933FFD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0850" y="2316164"/>
              <a:ext cx="38100" cy="33338"/>
            </a:xfrm>
            <a:custGeom>
              <a:avLst/>
              <a:gdLst>
                <a:gd name="T0" fmla="*/ 5 w 7"/>
                <a:gd name="T1" fmla="*/ 4 h 6"/>
                <a:gd name="T2" fmla="*/ 5 w 7"/>
                <a:gd name="T3" fmla="*/ 2 h 6"/>
                <a:gd name="T4" fmla="*/ 2 w 7"/>
                <a:gd name="T5" fmla="*/ 2 h 6"/>
                <a:gd name="T6" fmla="*/ 2 w 7"/>
                <a:gd name="T7" fmla="*/ 4 h 6"/>
                <a:gd name="T8" fmla="*/ 5 w 7"/>
                <a:gd name="T9" fmla="*/ 4 h 6"/>
                <a:gd name="T10" fmla="*/ 7 w 7"/>
                <a:gd name="T11" fmla="*/ 1 h 6"/>
                <a:gd name="T12" fmla="*/ 7 w 7"/>
                <a:gd name="T13" fmla="*/ 5 h 6"/>
                <a:gd name="T14" fmla="*/ 7 w 7"/>
                <a:gd name="T15" fmla="*/ 5 h 6"/>
                <a:gd name="T16" fmla="*/ 6 w 7"/>
                <a:gd name="T17" fmla="*/ 6 h 6"/>
                <a:gd name="T18" fmla="*/ 1 w 7"/>
                <a:gd name="T19" fmla="*/ 6 h 6"/>
                <a:gd name="T20" fmla="*/ 1 w 7"/>
                <a:gd name="T21" fmla="*/ 6 h 6"/>
                <a:gd name="T22" fmla="*/ 0 w 7"/>
                <a:gd name="T23" fmla="*/ 5 h 6"/>
                <a:gd name="T24" fmla="*/ 0 w 7"/>
                <a:gd name="T25" fmla="*/ 1 h 6"/>
                <a:gd name="T26" fmla="*/ 0 w 7"/>
                <a:gd name="T27" fmla="*/ 1 h 6"/>
                <a:gd name="T28" fmla="*/ 1 w 7"/>
                <a:gd name="T29" fmla="*/ 0 h 6"/>
                <a:gd name="T30" fmla="*/ 6 w 7"/>
                <a:gd name="T31" fmla="*/ 0 h 6"/>
                <a:gd name="T32" fmla="*/ 6 w 7"/>
                <a:gd name="T33" fmla="*/ 0 h 6"/>
                <a:gd name="T34" fmla="*/ 7 w 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7" y="1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2" name="Freeform 655">
              <a:extLst>
                <a:ext uri="{FF2B5EF4-FFF2-40B4-BE49-F238E27FC236}">
                  <a16:creationId xmlns:a16="http://schemas.microsoft.com/office/drawing/2014/main" xmlns="" id="{0C3DC37E-CA40-4C1B-9526-203B2F9F7F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9725" y="2365376"/>
              <a:ext cx="38100" cy="28575"/>
            </a:xfrm>
            <a:custGeom>
              <a:avLst/>
              <a:gdLst>
                <a:gd name="T0" fmla="*/ 5 w 7"/>
                <a:gd name="T1" fmla="*/ 3 h 5"/>
                <a:gd name="T2" fmla="*/ 5 w 7"/>
                <a:gd name="T3" fmla="*/ 1 h 5"/>
                <a:gd name="T4" fmla="*/ 2 w 7"/>
                <a:gd name="T5" fmla="*/ 1 h 5"/>
                <a:gd name="T6" fmla="*/ 2 w 7"/>
                <a:gd name="T7" fmla="*/ 3 h 5"/>
                <a:gd name="T8" fmla="*/ 5 w 7"/>
                <a:gd name="T9" fmla="*/ 3 h 5"/>
                <a:gd name="T10" fmla="*/ 7 w 7"/>
                <a:gd name="T11" fmla="*/ 1 h 5"/>
                <a:gd name="T12" fmla="*/ 7 w 7"/>
                <a:gd name="T13" fmla="*/ 4 h 5"/>
                <a:gd name="T14" fmla="*/ 7 w 7"/>
                <a:gd name="T15" fmla="*/ 4 h 5"/>
                <a:gd name="T16" fmla="*/ 6 w 7"/>
                <a:gd name="T17" fmla="*/ 5 h 5"/>
                <a:gd name="T18" fmla="*/ 1 w 7"/>
                <a:gd name="T19" fmla="*/ 5 h 5"/>
                <a:gd name="T20" fmla="*/ 1 w 7"/>
                <a:gd name="T21" fmla="*/ 5 h 5"/>
                <a:gd name="T22" fmla="*/ 0 w 7"/>
                <a:gd name="T23" fmla="*/ 4 h 5"/>
                <a:gd name="T24" fmla="*/ 0 w 7"/>
                <a:gd name="T25" fmla="*/ 1 h 5"/>
                <a:gd name="T26" fmla="*/ 0 w 7"/>
                <a:gd name="T27" fmla="*/ 1 h 5"/>
                <a:gd name="T28" fmla="*/ 1 w 7"/>
                <a:gd name="T29" fmla="*/ 0 h 5"/>
                <a:gd name="T30" fmla="*/ 6 w 7"/>
                <a:gd name="T31" fmla="*/ 0 h 5"/>
                <a:gd name="T32" fmla="*/ 6 w 7"/>
                <a:gd name="T33" fmla="*/ 0 h 5"/>
                <a:gd name="T34" fmla="*/ 7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5" y="3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lose/>
                  <a:moveTo>
                    <a:pt x="7" y="1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3" name="Freeform 656">
              <a:extLst>
                <a:ext uri="{FF2B5EF4-FFF2-40B4-BE49-F238E27FC236}">
                  <a16:creationId xmlns:a16="http://schemas.microsoft.com/office/drawing/2014/main" xmlns="" id="{2C5525A0-8147-4E36-9961-1E50003560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5288" y="2365376"/>
              <a:ext cx="38100" cy="28575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0 w 7"/>
                <a:gd name="T5" fmla="*/ 1 h 5"/>
                <a:gd name="T6" fmla="*/ 1 w 7"/>
                <a:gd name="T7" fmla="*/ 0 h 5"/>
                <a:gd name="T8" fmla="*/ 1 w 7"/>
                <a:gd name="T9" fmla="*/ 0 h 5"/>
                <a:gd name="T10" fmla="*/ 6 w 7"/>
                <a:gd name="T11" fmla="*/ 0 h 5"/>
                <a:gd name="T12" fmla="*/ 7 w 7"/>
                <a:gd name="T13" fmla="*/ 1 h 5"/>
                <a:gd name="T14" fmla="*/ 7 w 7"/>
                <a:gd name="T15" fmla="*/ 1 h 5"/>
                <a:gd name="T16" fmla="*/ 7 w 7"/>
                <a:gd name="T17" fmla="*/ 4 h 5"/>
                <a:gd name="T18" fmla="*/ 6 w 7"/>
                <a:gd name="T19" fmla="*/ 5 h 5"/>
                <a:gd name="T20" fmla="*/ 6 w 7"/>
                <a:gd name="T21" fmla="*/ 5 h 5"/>
                <a:gd name="T22" fmla="*/ 1 w 7"/>
                <a:gd name="T23" fmla="*/ 5 h 5"/>
                <a:gd name="T24" fmla="*/ 0 w 7"/>
                <a:gd name="T25" fmla="*/ 4 h 5"/>
                <a:gd name="T26" fmla="*/ 2 w 7"/>
                <a:gd name="T27" fmla="*/ 1 h 5"/>
                <a:gd name="T28" fmla="*/ 2 w 7"/>
                <a:gd name="T29" fmla="*/ 3 h 5"/>
                <a:gd name="T30" fmla="*/ 5 w 7"/>
                <a:gd name="T31" fmla="*/ 3 h 5"/>
                <a:gd name="T32" fmla="*/ 5 w 7"/>
                <a:gd name="T33" fmla="*/ 1 h 5"/>
                <a:gd name="T34" fmla="*/ 2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4" name="Freeform 657">
              <a:extLst>
                <a:ext uri="{FF2B5EF4-FFF2-40B4-BE49-F238E27FC236}">
                  <a16:creationId xmlns:a16="http://schemas.microsoft.com/office/drawing/2014/main" xmlns="" id="{E508708D-0A1E-4AC0-B833-24F093AF65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6413" y="2365376"/>
              <a:ext cx="39687" cy="28575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0 w 7"/>
                <a:gd name="T5" fmla="*/ 1 h 5"/>
                <a:gd name="T6" fmla="*/ 1 w 7"/>
                <a:gd name="T7" fmla="*/ 0 h 5"/>
                <a:gd name="T8" fmla="*/ 1 w 7"/>
                <a:gd name="T9" fmla="*/ 0 h 5"/>
                <a:gd name="T10" fmla="*/ 6 w 7"/>
                <a:gd name="T11" fmla="*/ 0 h 5"/>
                <a:gd name="T12" fmla="*/ 7 w 7"/>
                <a:gd name="T13" fmla="*/ 1 h 5"/>
                <a:gd name="T14" fmla="*/ 7 w 7"/>
                <a:gd name="T15" fmla="*/ 1 h 5"/>
                <a:gd name="T16" fmla="*/ 7 w 7"/>
                <a:gd name="T17" fmla="*/ 4 h 5"/>
                <a:gd name="T18" fmla="*/ 6 w 7"/>
                <a:gd name="T19" fmla="*/ 5 h 5"/>
                <a:gd name="T20" fmla="*/ 6 w 7"/>
                <a:gd name="T21" fmla="*/ 5 h 5"/>
                <a:gd name="T22" fmla="*/ 1 w 7"/>
                <a:gd name="T23" fmla="*/ 5 h 5"/>
                <a:gd name="T24" fmla="*/ 0 w 7"/>
                <a:gd name="T25" fmla="*/ 4 h 5"/>
                <a:gd name="T26" fmla="*/ 2 w 7"/>
                <a:gd name="T27" fmla="*/ 1 h 5"/>
                <a:gd name="T28" fmla="*/ 2 w 7"/>
                <a:gd name="T29" fmla="*/ 3 h 5"/>
                <a:gd name="T30" fmla="*/ 5 w 7"/>
                <a:gd name="T31" fmla="*/ 3 h 5"/>
                <a:gd name="T32" fmla="*/ 5 w 7"/>
                <a:gd name="T33" fmla="*/ 1 h 5"/>
                <a:gd name="T34" fmla="*/ 2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5" name="Freeform 658">
              <a:extLst>
                <a:ext uri="{FF2B5EF4-FFF2-40B4-BE49-F238E27FC236}">
                  <a16:creationId xmlns:a16="http://schemas.microsoft.com/office/drawing/2014/main" xmlns="" id="{8820AB22-2A11-41A9-B3E9-A828F3464E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0850" y="2365376"/>
              <a:ext cx="38100" cy="28575"/>
            </a:xfrm>
            <a:custGeom>
              <a:avLst/>
              <a:gdLst>
                <a:gd name="T0" fmla="*/ 5 w 7"/>
                <a:gd name="T1" fmla="*/ 3 h 5"/>
                <a:gd name="T2" fmla="*/ 5 w 7"/>
                <a:gd name="T3" fmla="*/ 1 h 5"/>
                <a:gd name="T4" fmla="*/ 2 w 7"/>
                <a:gd name="T5" fmla="*/ 1 h 5"/>
                <a:gd name="T6" fmla="*/ 2 w 7"/>
                <a:gd name="T7" fmla="*/ 3 h 5"/>
                <a:gd name="T8" fmla="*/ 5 w 7"/>
                <a:gd name="T9" fmla="*/ 3 h 5"/>
                <a:gd name="T10" fmla="*/ 7 w 7"/>
                <a:gd name="T11" fmla="*/ 1 h 5"/>
                <a:gd name="T12" fmla="*/ 7 w 7"/>
                <a:gd name="T13" fmla="*/ 4 h 5"/>
                <a:gd name="T14" fmla="*/ 7 w 7"/>
                <a:gd name="T15" fmla="*/ 4 h 5"/>
                <a:gd name="T16" fmla="*/ 6 w 7"/>
                <a:gd name="T17" fmla="*/ 5 h 5"/>
                <a:gd name="T18" fmla="*/ 1 w 7"/>
                <a:gd name="T19" fmla="*/ 5 h 5"/>
                <a:gd name="T20" fmla="*/ 1 w 7"/>
                <a:gd name="T21" fmla="*/ 5 h 5"/>
                <a:gd name="T22" fmla="*/ 0 w 7"/>
                <a:gd name="T23" fmla="*/ 4 h 5"/>
                <a:gd name="T24" fmla="*/ 0 w 7"/>
                <a:gd name="T25" fmla="*/ 1 h 5"/>
                <a:gd name="T26" fmla="*/ 0 w 7"/>
                <a:gd name="T27" fmla="*/ 1 h 5"/>
                <a:gd name="T28" fmla="*/ 1 w 7"/>
                <a:gd name="T29" fmla="*/ 0 h 5"/>
                <a:gd name="T30" fmla="*/ 6 w 7"/>
                <a:gd name="T31" fmla="*/ 0 h 5"/>
                <a:gd name="T32" fmla="*/ 6 w 7"/>
                <a:gd name="T33" fmla="*/ 0 h 5"/>
                <a:gd name="T34" fmla="*/ 7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5" y="3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lose/>
                  <a:moveTo>
                    <a:pt x="7" y="1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6" name="Freeform 659">
              <a:extLst>
                <a:ext uri="{FF2B5EF4-FFF2-40B4-BE49-F238E27FC236}">
                  <a16:creationId xmlns:a16="http://schemas.microsoft.com/office/drawing/2014/main" xmlns="" id="{B15EB83C-D574-42F3-9D6C-67D60B1B47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9725" y="2409826"/>
              <a:ext cx="38100" cy="33338"/>
            </a:xfrm>
            <a:custGeom>
              <a:avLst/>
              <a:gdLst>
                <a:gd name="T0" fmla="*/ 5 w 7"/>
                <a:gd name="T1" fmla="*/ 4 h 6"/>
                <a:gd name="T2" fmla="*/ 5 w 7"/>
                <a:gd name="T3" fmla="*/ 2 h 6"/>
                <a:gd name="T4" fmla="*/ 2 w 7"/>
                <a:gd name="T5" fmla="*/ 2 h 6"/>
                <a:gd name="T6" fmla="*/ 2 w 7"/>
                <a:gd name="T7" fmla="*/ 4 h 6"/>
                <a:gd name="T8" fmla="*/ 5 w 7"/>
                <a:gd name="T9" fmla="*/ 4 h 6"/>
                <a:gd name="T10" fmla="*/ 7 w 7"/>
                <a:gd name="T11" fmla="*/ 1 h 6"/>
                <a:gd name="T12" fmla="*/ 7 w 7"/>
                <a:gd name="T13" fmla="*/ 5 h 6"/>
                <a:gd name="T14" fmla="*/ 7 w 7"/>
                <a:gd name="T15" fmla="*/ 5 h 6"/>
                <a:gd name="T16" fmla="*/ 6 w 7"/>
                <a:gd name="T17" fmla="*/ 6 h 6"/>
                <a:gd name="T18" fmla="*/ 1 w 7"/>
                <a:gd name="T19" fmla="*/ 6 h 6"/>
                <a:gd name="T20" fmla="*/ 1 w 7"/>
                <a:gd name="T21" fmla="*/ 6 h 6"/>
                <a:gd name="T22" fmla="*/ 0 w 7"/>
                <a:gd name="T23" fmla="*/ 5 h 6"/>
                <a:gd name="T24" fmla="*/ 0 w 7"/>
                <a:gd name="T25" fmla="*/ 1 h 6"/>
                <a:gd name="T26" fmla="*/ 0 w 7"/>
                <a:gd name="T27" fmla="*/ 1 h 6"/>
                <a:gd name="T28" fmla="*/ 1 w 7"/>
                <a:gd name="T29" fmla="*/ 0 h 6"/>
                <a:gd name="T30" fmla="*/ 6 w 7"/>
                <a:gd name="T31" fmla="*/ 0 h 6"/>
                <a:gd name="T32" fmla="*/ 6 w 7"/>
                <a:gd name="T33" fmla="*/ 0 h 6"/>
                <a:gd name="T34" fmla="*/ 7 w 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7" y="1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7" name="Freeform 660">
              <a:extLst>
                <a:ext uri="{FF2B5EF4-FFF2-40B4-BE49-F238E27FC236}">
                  <a16:creationId xmlns:a16="http://schemas.microsoft.com/office/drawing/2014/main" xmlns="" id="{E9D94E2F-DA56-4506-AA09-B456B68F68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5288" y="2409826"/>
              <a:ext cx="38100" cy="33338"/>
            </a:xfrm>
            <a:custGeom>
              <a:avLst/>
              <a:gdLst>
                <a:gd name="T0" fmla="*/ 0 w 7"/>
                <a:gd name="T1" fmla="*/ 5 h 6"/>
                <a:gd name="T2" fmla="*/ 0 w 7"/>
                <a:gd name="T3" fmla="*/ 5 h 6"/>
                <a:gd name="T4" fmla="*/ 0 w 7"/>
                <a:gd name="T5" fmla="*/ 1 h 6"/>
                <a:gd name="T6" fmla="*/ 1 w 7"/>
                <a:gd name="T7" fmla="*/ 0 h 6"/>
                <a:gd name="T8" fmla="*/ 1 w 7"/>
                <a:gd name="T9" fmla="*/ 0 h 6"/>
                <a:gd name="T10" fmla="*/ 6 w 7"/>
                <a:gd name="T11" fmla="*/ 0 h 6"/>
                <a:gd name="T12" fmla="*/ 7 w 7"/>
                <a:gd name="T13" fmla="*/ 1 h 6"/>
                <a:gd name="T14" fmla="*/ 7 w 7"/>
                <a:gd name="T15" fmla="*/ 1 h 6"/>
                <a:gd name="T16" fmla="*/ 7 w 7"/>
                <a:gd name="T17" fmla="*/ 5 h 6"/>
                <a:gd name="T18" fmla="*/ 6 w 7"/>
                <a:gd name="T19" fmla="*/ 6 h 6"/>
                <a:gd name="T20" fmla="*/ 6 w 7"/>
                <a:gd name="T21" fmla="*/ 6 h 6"/>
                <a:gd name="T22" fmla="*/ 1 w 7"/>
                <a:gd name="T23" fmla="*/ 6 h 6"/>
                <a:gd name="T24" fmla="*/ 0 w 7"/>
                <a:gd name="T25" fmla="*/ 5 h 6"/>
                <a:gd name="T26" fmla="*/ 2 w 7"/>
                <a:gd name="T27" fmla="*/ 2 h 6"/>
                <a:gd name="T28" fmla="*/ 2 w 7"/>
                <a:gd name="T29" fmla="*/ 4 h 6"/>
                <a:gd name="T30" fmla="*/ 5 w 7"/>
                <a:gd name="T31" fmla="*/ 4 h 6"/>
                <a:gd name="T32" fmla="*/ 5 w 7"/>
                <a:gd name="T33" fmla="*/ 2 h 6"/>
                <a:gd name="T34" fmla="*/ 2 w 7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lose/>
                  <a:moveTo>
                    <a:pt x="2" y="2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8" name="Freeform 661">
              <a:extLst>
                <a:ext uri="{FF2B5EF4-FFF2-40B4-BE49-F238E27FC236}">
                  <a16:creationId xmlns:a16="http://schemas.microsoft.com/office/drawing/2014/main" xmlns="" id="{7646F514-E6F2-4AD8-9200-2749E576B2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9725" y="2460626"/>
              <a:ext cx="38100" cy="26988"/>
            </a:xfrm>
            <a:custGeom>
              <a:avLst/>
              <a:gdLst>
                <a:gd name="T0" fmla="*/ 5 w 7"/>
                <a:gd name="T1" fmla="*/ 3 h 5"/>
                <a:gd name="T2" fmla="*/ 5 w 7"/>
                <a:gd name="T3" fmla="*/ 2 h 5"/>
                <a:gd name="T4" fmla="*/ 2 w 7"/>
                <a:gd name="T5" fmla="*/ 2 h 5"/>
                <a:gd name="T6" fmla="*/ 2 w 7"/>
                <a:gd name="T7" fmla="*/ 3 h 5"/>
                <a:gd name="T8" fmla="*/ 5 w 7"/>
                <a:gd name="T9" fmla="*/ 3 h 5"/>
                <a:gd name="T10" fmla="*/ 7 w 7"/>
                <a:gd name="T11" fmla="*/ 1 h 5"/>
                <a:gd name="T12" fmla="*/ 7 w 7"/>
                <a:gd name="T13" fmla="*/ 4 h 5"/>
                <a:gd name="T14" fmla="*/ 7 w 7"/>
                <a:gd name="T15" fmla="*/ 4 h 5"/>
                <a:gd name="T16" fmla="*/ 6 w 7"/>
                <a:gd name="T17" fmla="*/ 5 h 5"/>
                <a:gd name="T18" fmla="*/ 1 w 7"/>
                <a:gd name="T19" fmla="*/ 5 h 5"/>
                <a:gd name="T20" fmla="*/ 1 w 7"/>
                <a:gd name="T21" fmla="*/ 5 h 5"/>
                <a:gd name="T22" fmla="*/ 0 w 7"/>
                <a:gd name="T23" fmla="*/ 4 h 5"/>
                <a:gd name="T24" fmla="*/ 0 w 7"/>
                <a:gd name="T25" fmla="*/ 1 h 5"/>
                <a:gd name="T26" fmla="*/ 0 w 7"/>
                <a:gd name="T27" fmla="*/ 1 h 5"/>
                <a:gd name="T28" fmla="*/ 1 w 7"/>
                <a:gd name="T29" fmla="*/ 0 h 5"/>
                <a:gd name="T30" fmla="*/ 6 w 7"/>
                <a:gd name="T31" fmla="*/ 0 h 5"/>
                <a:gd name="T32" fmla="*/ 6 w 7"/>
                <a:gd name="T33" fmla="*/ 0 h 5"/>
                <a:gd name="T34" fmla="*/ 7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lose/>
                  <a:moveTo>
                    <a:pt x="7" y="1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9" name="Freeform 662">
              <a:extLst>
                <a:ext uri="{FF2B5EF4-FFF2-40B4-BE49-F238E27FC236}">
                  <a16:creationId xmlns:a16="http://schemas.microsoft.com/office/drawing/2014/main" xmlns="" id="{BE8ADF2E-D153-443B-8EF4-7D9697B7E1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5288" y="2460626"/>
              <a:ext cx="38100" cy="26988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0 w 7"/>
                <a:gd name="T5" fmla="*/ 1 h 5"/>
                <a:gd name="T6" fmla="*/ 1 w 7"/>
                <a:gd name="T7" fmla="*/ 0 h 5"/>
                <a:gd name="T8" fmla="*/ 1 w 7"/>
                <a:gd name="T9" fmla="*/ 0 h 5"/>
                <a:gd name="T10" fmla="*/ 6 w 7"/>
                <a:gd name="T11" fmla="*/ 0 h 5"/>
                <a:gd name="T12" fmla="*/ 7 w 7"/>
                <a:gd name="T13" fmla="*/ 1 h 5"/>
                <a:gd name="T14" fmla="*/ 7 w 7"/>
                <a:gd name="T15" fmla="*/ 1 h 5"/>
                <a:gd name="T16" fmla="*/ 7 w 7"/>
                <a:gd name="T17" fmla="*/ 4 h 5"/>
                <a:gd name="T18" fmla="*/ 6 w 7"/>
                <a:gd name="T19" fmla="*/ 5 h 5"/>
                <a:gd name="T20" fmla="*/ 6 w 7"/>
                <a:gd name="T21" fmla="*/ 5 h 5"/>
                <a:gd name="T22" fmla="*/ 1 w 7"/>
                <a:gd name="T23" fmla="*/ 5 h 5"/>
                <a:gd name="T24" fmla="*/ 0 w 7"/>
                <a:gd name="T25" fmla="*/ 4 h 5"/>
                <a:gd name="T26" fmla="*/ 2 w 7"/>
                <a:gd name="T27" fmla="*/ 2 h 5"/>
                <a:gd name="T28" fmla="*/ 2 w 7"/>
                <a:gd name="T29" fmla="*/ 3 h 5"/>
                <a:gd name="T30" fmla="*/ 5 w 7"/>
                <a:gd name="T31" fmla="*/ 3 h 5"/>
                <a:gd name="T32" fmla="*/ 5 w 7"/>
                <a:gd name="T33" fmla="*/ 2 h 5"/>
                <a:gd name="T34" fmla="*/ 2 w 7"/>
                <a:gd name="T3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lose/>
                  <a:moveTo>
                    <a:pt x="2" y="2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0" name="Freeform 663">
              <a:extLst>
                <a:ext uri="{FF2B5EF4-FFF2-40B4-BE49-F238E27FC236}">
                  <a16:creationId xmlns:a16="http://schemas.microsoft.com/office/drawing/2014/main" xmlns="" id="{7B4523B9-843B-4495-AB4F-6B503CBB11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0850" y="2409826"/>
              <a:ext cx="95250" cy="33338"/>
            </a:xfrm>
            <a:custGeom>
              <a:avLst/>
              <a:gdLst>
                <a:gd name="T0" fmla="*/ 15 w 17"/>
                <a:gd name="T1" fmla="*/ 4 h 6"/>
                <a:gd name="T2" fmla="*/ 15 w 17"/>
                <a:gd name="T3" fmla="*/ 2 h 6"/>
                <a:gd name="T4" fmla="*/ 2 w 17"/>
                <a:gd name="T5" fmla="*/ 2 h 6"/>
                <a:gd name="T6" fmla="*/ 2 w 17"/>
                <a:gd name="T7" fmla="*/ 4 h 6"/>
                <a:gd name="T8" fmla="*/ 15 w 17"/>
                <a:gd name="T9" fmla="*/ 4 h 6"/>
                <a:gd name="T10" fmla="*/ 17 w 17"/>
                <a:gd name="T11" fmla="*/ 1 h 6"/>
                <a:gd name="T12" fmla="*/ 17 w 17"/>
                <a:gd name="T13" fmla="*/ 5 h 6"/>
                <a:gd name="T14" fmla="*/ 17 w 17"/>
                <a:gd name="T15" fmla="*/ 5 h 6"/>
                <a:gd name="T16" fmla="*/ 16 w 17"/>
                <a:gd name="T17" fmla="*/ 6 h 6"/>
                <a:gd name="T18" fmla="*/ 1 w 17"/>
                <a:gd name="T19" fmla="*/ 6 h 6"/>
                <a:gd name="T20" fmla="*/ 1 w 17"/>
                <a:gd name="T21" fmla="*/ 6 h 6"/>
                <a:gd name="T22" fmla="*/ 0 w 17"/>
                <a:gd name="T23" fmla="*/ 5 h 6"/>
                <a:gd name="T24" fmla="*/ 0 w 17"/>
                <a:gd name="T25" fmla="*/ 1 h 6"/>
                <a:gd name="T26" fmla="*/ 0 w 17"/>
                <a:gd name="T27" fmla="*/ 1 h 6"/>
                <a:gd name="T28" fmla="*/ 1 w 17"/>
                <a:gd name="T29" fmla="*/ 0 h 6"/>
                <a:gd name="T30" fmla="*/ 16 w 17"/>
                <a:gd name="T31" fmla="*/ 0 h 6"/>
                <a:gd name="T32" fmla="*/ 16 w 17"/>
                <a:gd name="T33" fmla="*/ 0 h 6"/>
                <a:gd name="T34" fmla="*/ 17 w 1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6">
                  <a:moveTo>
                    <a:pt x="15" y="4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5" y="4"/>
                    <a:pt x="15" y="4"/>
                    <a:pt x="15" y="4"/>
                  </a:cubicBezTo>
                  <a:close/>
                  <a:moveTo>
                    <a:pt x="17" y="1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6" y="6"/>
                    <a:pt x="1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1" name="Freeform 664">
              <a:extLst>
                <a:ext uri="{FF2B5EF4-FFF2-40B4-BE49-F238E27FC236}">
                  <a16:creationId xmlns:a16="http://schemas.microsoft.com/office/drawing/2014/main" xmlns="" id="{761622E2-90F4-4558-9DDB-21704F957E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0850" y="2460626"/>
              <a:ext cx="95250" cy="26988"/>
            </a:xfrm>
            <a:custGeom>
              <a:avLst/>
              <a:gdLst>
                <a:gd name="T0" fmla="*/ 15 w 17"/>
                <a:gd name="T1" fmla="*/ 3 h 5"/>
                <a:gd name="T2" fmla="*/ 15 w 17"/>
                <a:gd name="T3" fmla="*/ 2 h 5"/>
                <a:gd name="T4" fmla="*/ 2 w 17"/>
                <a:gd name="T5" fmla="*/ 2 h 5"/>
                <a:gd name="T6" fmla="*/ 2 w 17"/>
                <a:gd name="T7" fmla="*/ 3 h 5"/>
                <a:gd name="T8" fmla="*/ 15 w 17"/>
                <a:gd name="T9" fmla="*/ 3 h 5"/>
                <a:gd name="T10" fmla="*/ 17 w 17"/>
                <a:gd name="T11" fmla="*/ 1 h 5"/>
                <a:gd name="T12" fmla="*/ 17 w 17"/>
                <a:gd name="T13" fmla="*/ 4 h 5"/>
                <a:gd name="T14" fmla="*/ 17 w 17"/>
                <a:gd name="T15" fmla="*/ 4 h 5"/>
                <a:gd name="T16" fmla="*/ 16 w 17"/>
                <a:gd name="T17" fmla="*/ 5 h 5"/>
                <a:gd name="T18" fmla="*/ 1 w 17"/>
                <a:gd name="T19" fmla="*/ 5 h 5"/>
                <a:gd name="T20" fmla="*/ 1 w 17"/>
                <a:gd name="T21" fmla="*/ 5 h 5"/>
                <a:gd name="T22" fmla="*/ 0 w 17"/>
                <a:gd name="T23" fmla="*/ 4 h 5"/>
                <a:gd name="T24" fmla="*/ 0 w 17"/>
                <a:gd name="T25" fmla="*/ 1 h 5"/>
                <a:gd name="T26" fmla="*/ 0 w 17"/>
                <a:gd name="T27" fmla="*/ 1 h 5"/>
                <a:gd name="T28" fmla="*/ 1 w 17"/>
                <a:gd name="T29" fmla="*/ 0 h 5"/>
                <a:gd name="T30" fmla="*/ 16 w 17"/>
                <a:gd name="T31" fmla="*/ 0 h 5"/>
                <a:gd name="T32" fmla="*/ 16 w 17"/>
                <a:gd name="T33" fmla="*/ 0 h 5"/>
                <a:gd name="T34" fmla="*/ 17 w 1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5">
                  <a:moveTo>
                    <a:pt x="15" y="3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lose/>
                  <a:moveTo>
                    <a:pt x="17" y="1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2" name="Freeform 665">
              <a:extLst>
                <a:ext uri="{FF2B5EF4-FFF2-40B4-BE49-F238E27FC236}">
                  <a16:creationId xmlns:a16="http://schemas.microsoft.com/office/drawing/2014/main" xmlns="" id="{E35046C4-4498-4B4A-97AC-99ADCBC6B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1150" y="2176464"/>
              <a:ext cx="261937" cy="339725"/>
            </a:xfrm>
            <a:custGeom>
              <a:avLst/>
              <a:gdLst>
                <a:gd name="T0" fmla="*/ 41 w 47"/>
                <a:gd name="T1" fmla="*/ 2 h 61"/>
                <a:gd name="T2" fmla="*/ 6 w 47"/>
                <a:gd name="T3" fmla="*/ 2 h 61"/>
                <a:gd name="T4" fmla="*/ 3 w 47"/>
                <a:gd name="T5" fmla="*/ 3 h 61"/>
                <a:gd name="T6" fmla="*/ 3 w 47"/>
                <a:gd name="T7" fmla="*/ 3 h 61"/>
                <a:gd name="T8" fmla="*/ 2 w 47"/>
                <a:gd name="T9" fmla="*/ 6 h 61"/>
                <a:gd name="T10" fmla="*/ 2 w 47"/>
                <a:gd name="T11" fmla="*/ 55 h 61"/>
                <a:gd name="T12" fmla="*/ 3 w 47"/>
                <a:gd name="T13" fmla="*/ 58 h 61"/>
                <a:gd name="T14" fmla="*/ 3 w 47"/>
                <a:gd name="T15" fmla="*/ 58 h 61"/>
                <a:gd name="T16" fmla="*/ 6 w 47"/>
                <a:gd name="T17" fmla="*/ 59 h 61"/>
                <a:gd name="T18" fmla="*/ 41 w 47"/>
                <a:gd name="T19" fmla="*/ 59 h 61"/>
                <a:gd name="T20" fmla="*/ 43 w 47"/>
                <a:gd name="T21" fmla="*/ 58 h 61"/>
                <a:gd name="T22" fmla="*/ 45 w 47"/>
                <a:gd name="T23" fmla="*/ 55 h 61"/>
                <a:gd name="T24" fmla="*/ 45 w 47"/>
                <a:gd name="T25" fmla="*/ 6 h 61"/>
                <a:gd name="T26" fmla="*/ 43 w 47"/>
                <a:gd name="T27" fmla="*/ 3 h 61"/>
                <a:gd name="T28" fmla="*/ 43 w 47"/>
                <a:gd name="T29" fmla="*/ 3 h 61"/>
                <a:gd name="T30" fmla="*/ 41 w 47"/>
                <a:gd name="T31" fmla="*/ 2 h 61"/>
                <a:gd name="T32" fmla="*/ 6 w 47"/>
                <a:gd name="T33" fmla="*/ 0 h 61"/>
                <a:gd name="T34" fmla="*/ 41 w 47"/>
                <a:gd name="T35" fmla="*/ 0 h 61"/>
                <a:gd name="T36" fmla="*/ 45 w 47"/>
                <a:gd name="T37" fmla="*/ 2 h 61"/>
                <a:gd name="T38" fmla="*/ 45 w 47"/>
                <a:gd name="T39" fmla="*/ 2 h 61"/>
                <a:gd name="T40" fmla="*/ 47 w 47"/>
                <a:gd name="T41" fmla="*/ 6 h 61"/>
                <a:gd name="T42" fmla="*/ 47 w 47"/>
                <a:gd name="T43" fmla="*/ 55 h 61"/>
                <a:gd name="T44" fmla="*/ 45 w 47"/>
                <a:gd name="T45" fmla="*/ 60 h 61"/>
                <a:gd name="T46" fmla="*/ 41 w 47"/>
                <a:gd name="T47" fmla="*/ 61 h 61"/>
                <a:gd name="T48" fmla="*/ 6 w 47"/>
                <a:gd name="T49" fmla="*/ 61 h 61"/>
                <a:gd name="T50" fmla="*/ 2 w 47"/>
                <a:gd name="T51" fmla="*/ 60 h 61"/>
                <a:gd name="T52" fmla="*/ 2 w 47"/>
                <a:gd name="T53" fmla="*/ 60 h 61"/>
                <a:gd name="T54" fmla="*/ 2 w 47"/>
                <a:gd name="T55" fmla="*/ 60 h 61"/>
                <a:gd name="T56" fmla="*/ 0 w 47"/>
                <a:gd name="T57" fmla="*/ 55 h 61"/>
                <a:gd name="T58" fmla="*/ 0 w 47"/>
                <a:gd name="T59" fmla="*/ 6 h 61"/>
                <a:gd name="T60" fmla="*/ 2 w 47"/>
                <a:gd name="T61" fmla="*/ 2 h 61"/>
                <a:gd name="T62" fmla="*/ 2 w 47"/>
                <a:gd name="T63" fmla="*/ 2 h 61"/>
                <a:gd name="T64" fmla="*/ 6 w 47"/>
                <a:gd name="T6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61">
                  <a:moveTo>
                    <a:pt x="41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7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2" y="59"/>
                    <a:pt x="43" y="59"/>
                    <a:pt x="43" y="58"/>
                  </a:cubicBezTo>
                  <a:cubicBezTo>
                    <a:pt x="44" y="58"/>
                    <a:pt x="45" y="57"/>
                    <a:pt x="45" y="55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4" y="4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2" y="2"/>
                    <a:pt x="41" y="2"/>
                  </a:cubicBezTo>
                  <a:close/>
                  <a:moveTo>
                    <a:pt x="6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4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6" y="3"/>
                    <a:pt x="47" y="5"/>
                    <a:pt x="47" y="6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7"/>
                    <a:pt x="46" y="59"/>
                    <a:pt x="45" y="60"/>
                  </a:cubicBezTo>
                  <a:cubicBezTo>
                    <a:pt x="44" y="61"/>
                    <a:pt x="42" y="61"/>
                    <a:pt x="41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5" y="61"/>
                    <a:pt x="3" y="61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59"/>
                    <a:pt x="0" y="57"/>
                    <a:pt x="0" y="5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3" name="Group 682">
            <a:extLst>
              <a:ext uri="{FF2B5EF4-FFF2-40B4-BE49-F238E27FC236}">
                <a16:creationId xmlns:a16="http://schemas.microsoft.com/office/drawing/2014/main" xmlns="" id="{6A7972E9-CF42-4B72-833B-81C074A15005}"/>
              </a:ext>
            </a:extLst>
          </p:cNvPr>
          <p:cNvGrpSpPr/>
          <p:nvPr/>
        </p:nvGrpSpPr>
        <p:grpSpPr>
          <a:xfrm>
            <a:off x="8939213" y="1568451"/>
            <a:ext cx="344487" cy="346075"/>
            <a:chOff x="8939213" y="1492251"/>
            <a:chExt cx="344487" cy="346075"/>
          </a:xfrm>
          <a:solidFill>
            <a:schemeClr val="tx1"/>
          </a:solidFill>
        </p:grpSpPr>
        <p:sp>
          <p:nvSpPr>
            <p:cNvPr id="684" name="Freeform 666">
              <a:extLst>
                <a:ext uri="{FF2B5EF4-FFF2-40B4-BE49-F238E27FC236}">
                  <a16:creationId xmlns:a16="http://schemas.microsoft.com/office/drawing/2014/main" xmlns="" id="{8FA8C95C-F9FB-42CF-8C7B-144F246A5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9238" y="1587501"/>
              <a:ext cx="50800" cy="49213"/>
            </a:xfrm>
            <a:custGeom>
              <a:avLst/>
              <a:gdLst>
                <a:gd name="T0" fmla="*/ 8 w 9"/>
                <a:gd name="T1" fmla="*/ 7 h 9"/>
                <a:gd name="T2" fmla="*/ 8 w 9"/>
                <a:gd name="T3" fmla="*/ 8 h 9"/>
                <a:gd name="T4" fmla="*/ 7 w 9"/>
                <a:gd name="T5" fmla="*/ 8 h 9"/>
                <a:gd name="T6" fmla="*/ 6 w 9"/>
                <a:gd name="T7" fmla="*/ 6 h 9"/>
                <a:gd name="T8" fmla="*/ 4 w 9"/>
                <a:gd name="T9" fmla="*/ 5 h 9"/>
                <a:gd name="T10" fmla="*/ 4 w 9"/>
                <a:gd name="T11" fmla="*/ 5 h 9"/>
                <a:gd name="T12" fmla="*/ 3 w 9"/>
                <a:gd name="T13" fmla="*/ 3 h 9"/>
                <a:gd name="T14" fmla="*/ 1 w 9"/>
                <a:gd name="T15" fmla="*/ 2 h 9"/>
                <a:gd name="T16" fmla="*/ 1 w 9"/>
                <a:gd name="T17" fmla="*/ 1 h 9"/>
                <a:gd name="T18" fmla="*/ 2 w 9"/>
                <a:gd name="T19" fmla="*/ 1 h 9"/>
                <a:gd name="T20" fmla="*/ 4 w 9"/>
                <a:gd name="T21" fmla="*/ 2 h 9"/>
                <a:gd name="T22" fmla="*/ 6 w 9"/>
                <a:gd name="T23" fmla="*/ 3 h 9"/>
                <a:gd name="T24" fmla="*/ 6 w 9"/>
                <a:gd name="T25" fmla="*/ 3 h 9"/>
                <a:gd name="T26" fmla="*/ 6 w 9"/>
                <a:gd name="T27" fmla="*/ 3 h 9"/>
                <a:gd name="T28" fmla="*/ 7 w 9"/>
                <a:gd name="T29" fmla="*/ 5 h 9"/>
                <a:gd name="T30" fmla="*/ 8 w 9"/>
                <a:gd name="T3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9">
                  <a:moveTo>
                    <a:pt x="8" y="7"/>
                  </a:moveTo>
                  <a:cubicBezTo>
                    <a:pt x="9" y="8"/>
                    <a:pt x="8" y="8"/>
                    <a:pt x="8" y="8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2" y="3"/>
                    <a:pt x="2" y="3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0"/>
                    <a:pt x="2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7" y="4"/>
                    <a:pt x="7" y="5"/>
                  </a:cubicBezTo>
                  <a:cubicBezTo>
                    <a:pt x="8" y="6"/>
                    <a:pt x="8" y="6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5" name="Freeform 667">
              <a:extLst>
                <a:ext uri="{FF2B5EF4-FFF2-40B4-BE49-F238E27FC236}">
                  <a16:creationId xmlns:a16="http://schemas.microsoft.com/office/drawing/2014/main" xmlns="" id="{909E87FC-BC21-4C27-8E5A-6B7CBC5C0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9238" y="1554164"/>
              <a:ext cx="84137" cy="82550"/>
            </a:xfrm>
            <a:custGeom>
              <a:avLst/>
              <a:gdLst>
                <a:gd name="T0" fmla="*/ 14 w 15"/>
                <a:gd name="T1" fmla="*/ 13 h 15"/>
                <a:gd name="T2" fmla="*/ 14 w 15"/>
                <a:gd name="T3" fmla="*/ 14 h 15"/>
                <a:gd name="T4" fmla="*/ 13 w 15"/>
                <a:gd name="T5" fmla="*/ 14 h 15"/>
                <a:gd name="T6" fmla="*/ 11 w 15"/>
                <a:gd name="T7" fmla="*/ 10 h 15"/>
                <a:gd name="T8" fmla="*/ 8 w 15"/>
                <a:gd name="T9" fmla="*/ 7 h 15"/>
                <a:gd name="T10" fmla="*/ 5 w 15"/>
                <a:gd name="T11" fmla="*/ 4 h 15"/>
                <a:gd name="T12" fmla="*/ 1 w 15"/>
                <a:gd name="T13" fmla="*/ 2 h 15"/>
                <a:gd name="T14" fmla="*/ 0 w 15"/>
                <a:gd name="T15" fmla="*/ 1 h 15"/>
                <a:gd name="T16" fmla="*/ 2 w 15"/>
                <a:gd name="T17" fmla="*/ 1 h 15"/>
                <a:gd name="T18" fmla="*/ 6 w 15"/>
                <a:gd name="T19" fmla="*/ 2 h 15"/>
                <a:gd name="T20" fmla="*/ 10 w 15"/>
                <a:gd name="T21" fmla="*/ 5 h 15"/>
                <a:gd name="T22" fmla="*/ 13 w 15"/>
                <a:gd name="T23" fmla="*/ 9 h 15"/>
                <a:gd name="T24" fmla="*/ 14 w 15"/>
                <a:gd name="T2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14" y="13"/>
                  </a:moveTo>
                  <a:cubicBezTo>
                    <a:pt x="15" y="14"/>
                    <a:pt x="14" y="14"/>
                    <a:pt x="14" y="14"/>
                  </a:cubicBezTo>
                  <a:cubicBezTo>
                    <a:pt x="13" y="15"/>
                    <a:pt x="13" y="14"/>
                    <a:pt x="13" y="14"/>
                  </a:cubicBezTo>
                  <a:cubicBezTo>
                    <a:pt x="12" y="12"/>
                    <a:pt x="12" y="11"/>
                    <a:pt x="11" y="10"/>
                  </a:cubicBezTo>
                  <a:cubicBezTo>
                    <a:pt x="10" y="9"/>
                    <a:pt x="9" y="8"/>
                    <a:pt x="8" y="7"/>
                  </a:cubicBezTo>
                  <a:cubicBezTo>
                    <a:pt x="7" y="6"/>
                    <a:pt x="6" y="5"/>
                    <a:pt x="5" y="4"/>
                  </a:cubicBezTo>
                  <a:cubicBezTo>
                    <a:pt x="4" y="3"/>
                    <a:pt x="2" y="3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1"/>
                    <a:pt x="1" y="0"/>
                    <a:pt x="2" y="1"/>
                  </a:cubicBezTo>
                  <a:cubicBezTo>
                    <a:pt x="3" y="1"/>
                    <a:pt x="5" y="2"/>
                    <a:pt x="6" y="2"/>
                  </a:cubicBezTo>
                  <a:cubicBezTo>
                    <a:pt x="7" y="3"/>
                    <a:pt x="9" y="4"/>
                    <a:pt x="10" y="5"/>
                  </a:cubicBezTo>
                  <a:cubicBezTo>
                    <a:pt x="11" y="6"/>
                    <a:pt x="12" y="8"/>
                    <a:pt x="13" y="9"/>
                  </a:cubicBezTo>
                  <a:cubicBezTo>
                    <a:pt x="13" y="10"/>
                    <a:pt x="14" y="12"/>
                    <a:pt x="14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6" name="Freeform 668">
              <a:extLst>
                <a:ext uri="{FF2B5EF4-FFF2-40B4-BE49-F238E27FC236}">
                  <a16:creationId xmlns:a16="http://schemas.microsoft.com/office/drawing/2014/main" xmlns="" id="{861349E7-9BB6-4FFF-B93C-44492A81C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9238" y="1525589"/>
              <a:ext cx="111125" cy="111125"/>
            </a:xfrm>
            <a:custGeom>
              <a:avLst/>
              <a:gdLst>
                <a:gd name="T0" fmla="*/ 20 w 20"/>
                <a:gd name="T1" fmla="*/ 18 h 20"/>
                <a:gd name="T2" fmla="*/ 19 w 20"/>
                <a:gd name="T3" fmla="*/ 19 h 20"/>
                <a:gd name="T4" fmla="*/ 18 w 20"/>
                <a:gd name="T5" fmla="*/ 19 h 20"/>
                <a:gd name="T6" fmla="*/ 16 w 20"/>
                <a:gd name="T7" fmla="*/ 13 h 20"/>
                <a:gd name="T8" fmla="*/ 16 w 20"/>
                <a:gd name="T9" fmla="*/ 13 h 20"/>
                <a:gd name="T10" fmla="*/ 12 w 20"/>
                <a:gd name="T11" fmla="*/ 8 h 20"/>
                <a:gd name="T12" fmla="*/ 12 w 20"/>
                <a:gd name="T13" fmla="*/ 8 h 20"/>
                <a:gd name="T14" fmla="*/ 7 w 20"/>
                <a:gd name="T15" fmla="*/ 4 h 20"/>
                <a:gd name="T16" fmla="*/ 1 w 20"/>
                <a:gd name="T17" fmla="*/ 2 h 20"/>
                <a:gd name="T18" fmla="*/ 0 w 20"/>
                <a:gd name="T19" fmla="*/ 0 h 20"/>
                <a:gd name="T20" fmla="*/ 2 w 20"/>
                <a:gd name="T21" fmla="*/ 0 h 20"/>
                <a:gd name="T22" fmla="*/ 8 w 20"/>
                <a:gd name="T23" fmla="*/ 2 h 20"/>
                <a:gd name="T24" fmla="*/ 14 w 20"/>
                <a:gd name="T25" fmla="*/ 6 h 20"/>
                <a:gd name="T26" fmla="*/ 14 w 20"/>
                <a:gd name="T27" fmla="*/ 6 h 20"/>
                <a:gd name="T28" fmla="*/ 18 w 20"/>
                <a:gd name="T29" fmla="*/ 12 h 20"/>
                <a:gd name="T30" fmla="*/ 18 w 20"/>
                <a:gd name="T31" fmla="*/ 12 h 20"/>
                <a:gd name="T32" fmla="*/ 20 w 20"/>
                <a:gd name="T3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0">
                  <a:moveTo>
                    <a:pt x="20" y="18"/>
                  </a:moveTo>
                  <a:cubicBezTo>
                    <a:pt x="20" y="19"/>
                    <a:pt x="20" y="19"/>
                    <a:pt x="19" y="19"/>
                  </a:cubicBezTo>
                  <a:cubicBezTo>
                    <a:pt x="19" y="20"/>
                    <a:pt x="18" y="19"/>
                    <a:pt x="18" y="19"/>
                  </a:cubicBezTo>
                  <a:cubicBezTo>
                    <a:pt x="18" y="17"/>
                    <a:pt x="17" y="15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1"/>
                    <a:pt x="14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9" y="5"/>
                    <a:pt x="7" y="4"/>
                  </a:cubicBezTo>
                  <a:cubicBezTo>
                    <a:pt x="5" y="3"/>
                    <a:pt x="3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6" y="1"/>
                    <a:pt x="8" y="2"/>
                  </a:cubicBezTo>
                  <a:cubicBezTo>
                    <a:pt x="10" y="3"/>
                    <a:pt x="12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8"/>
                    <a:pt x="17" y="10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4"/>
                    <a:pt x="20" y="16"/>
                    <a:pt x="20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7" name="Freeform 669">
              <a:extLst>
                <a:ext uri="{FF2B5EF4-FFF2-40B4-BE49-F238E27FC236}">
                  <a16:creationId xmlns:a16="http://schemas.microsoft.com/office/drawing/2014/main" xmlns="" id="{B65C5D05-1563-4720-A9D3-E2E939282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9213" y="1492251"/>
              <a:ext cx="344487" cy="346075"/>
            </a:xfrm>
            <a:custGeom>
              <a:avLst/>
              <a:gdLst>
                <a:gd name="T0" fmla="*/ 61 w 62"/>
                <a:gd name="T1" fmla="*/ 50 h 62"/>
                <a:gd name="T2" fmla="*/ 61 w 62"/>
                <a:gd name="T3" fmla="*/ 52 h 62"/>
                <a:gd name="T4" fmla="*/ 60 w 62"/>
                <a:gd name="T5" fmla="*/ 52 h 62"/>
                <a:gd name="T6" fmla="*/ 45 w 62"/>
                <a:gd name="T7" fmla="*/ 41 h 62"/>
                <a:gd name="T8" fmla="*/ 44 w 62"/>
                <a:gd name="T9" fmla="*/ 42 h 62"/>
                <a:gd name="T10" fmla="*/ 43 w 62"/>
                <a:gd name="T11" fmla="*/ 43 h 62"/>
                <a:gd name="T12" fmla="*/ 28 w 62"/>
                <a:gd name="T13" fmla="*/ 43 h 62"/>
                <a:gd name="T14" fmla="*/ 23 w 62"/>
                <a:gd name="T15" fmla="*/ 39 h 62"/>
                <a:gd name="T16" fmla="*/ 19 w 62"/>
                <a:gd name="T17" fmla="*/ 33 h 62"/>
                <a:gd name="T18" fmla="*/ 19 w 62"/>
                <a:gd name="T19" fmla="*/ 19 h 62"/>
                <a:gd name="T20" fmla="*/ 21 w 62"/>
                <a:gd name="T21" fmla="*/ 17 h 62"/>
                <a:gd name="T22" fmla="*/ 11 w 62"/>
                <a:gd name="T23" fmla="*/ 3 h 62"/>
                <a:gd name="T24" fmla="*/ 6 w 62"/>
                <a:gd name="T25" fmla="*/ 7 h 62"/>
                <a:gd name="T26" fmla="*/ 6 w 62"/>
                <a:gd name="T27" fmla="*/ 7 h 62"/>
                <a:gd name="T28" fmla="*/ 6 w 62"/>
                <a:gd name="T29" fmla="*/ 7 h 62"/>
                <a:gd name="T30" fmla="*/ 3 w 62"/>
                <a:gd name="T31" fmla="*/ 22 h 62"/>
                <a:gd name="T32" fmla="*/ 18 w 62"/>
                <a:gd name="T33" fmla="*/ 43 h 62"/>
                <a:gd name="T34" fmla="*/ 19 w 62"/>
                <a:gd name="T35" fmla="*/ 43 h 62"/>
                <a:gd name="T36" fmla="*/ 19 w 62"/>
                <a:gd name="T37" fmla="*/ 43 h 62"/>
                <a:gd name="T38" fmla="*/ 20 w 62"/>
                <a:gd name="T39" fmla="*/ 45 h 62"/>
                <a:gd name="T40" fmla="*/ 41 w 62"/>
                <a:gd name="T41" fmla="*/ 59 h 62"/>
                <a:gd name="T42" fmla="*/ 54 w 62"/>
                <a:gd name="T43" fmla="*/ 56 h 62"/>
                <a:gd name="T44" fmla="*/ 54 w 62"/>
                <a:gd name="T45" fmla="*/ 56 h 62"/>
                <a:gd name="T46" fmla="*/ 55 w 62"/>
                <a:gd name="T47" fmla="*/ 56 h 62"/>
                <a:gd name="T48" fmla="*/ 56 w 62"/>
                <a:gd name="T49" fmla="*/ 54 h 62"/>
                <a:gd name="T50" fmla="*/ 57 w 62"/>
                <a:gd name="T51" fmla="*/ 54 h 62"/>
                <a:gd name="T52" fmla="*/ 57 w 62"/>
                <a:gd name="T53" fmla="*/ 56 h 62"/>
                <a:gd name="T54" fmla="*/ 56 w 62"/>
                <a:gd name="T55" fmla="*/ 57 h 62"/>
                <a:gd name="T56" fmla="*/ 56 w 62"/>
                <a:gd name="T57" fmla="*/ 57 h 62"/>
                <a:gd name="T58" fmla="*/ 56 w 62"/>
                <a:gd name="T59" fmla="*/ 57 h 62"/>
                <a:gd name="T60" fmla="*/ 56 w 62"/>
                <a:gd name="T61" fmla="*/ 57 h 62"/>
                <a:gd name="T62" fmla="*/ 40 w 62"/>
                <a:gd name="T63" fmla="*/ 60 h 62"/>
                <a:gd name="T64" fmla="*/ 19 w 62"/>
                <a:gd name="T65" fmla="*/ 46 h 62"/>
                <a:gd name="T66" fmla="*/ 17 w 62"/>
                <a:gd name="T67" fmla="*/ 45 h 62"/>
                <a:gd name="T68" fmla="*/ 17 w 62"/>
                <a:gd name="T69" fmla="*/ 45 h 62"/>
                <a:gd name="T70" fmla="*/ 17 w 62"/>
                <a:gd name="T71" fmla="*/ 45 h 62"/>
                <a:gd name="T72" fmla="*/ 17 w 62"/>
                <a:gd name="T73" fmla="*/ 44 h 62"/>
                <a:gd name="T74" fmla="*/ 2 w 62"/>
                <a:gd name="T75" fmla="*/ 22 h 62"/>
                <a:gd name="T76" fmla="*/ 5 w 62"/>
                <a:gd name="T77" fmla="*/ 6 h 62"/>
                <a:gd name="T78" fmla="*/ 5 w 62"/>
                <a:gd name="T79" fmla="*/ 6 h 62"/>
                <a:gd name="T80" fmla="*/ 5 w 62"/>
                <a:gd name="T81" fmla="*/ 6 h 62"/>
                <a:gd name="T82" fmla="*/ 5 w 62"/>
                <a:gd name="T83" fmla="*/ 6 h 62"/>
                <a:gd name="T84" fmla="*/ 10 w 62"/>
                <a:gd name="T85" fmla="*/ 1 h 62"/>
                <a:gd name="T86" fmla="*/ 10 w 62"/>
                <a:gd name="T87" fmla="*/ 1 h 62"/>
                <a:gd name="T88" fmla="*/ 12 w 62"/>
                <a:gd name="T89" fmla="*/ 1 h 62"/>
                <a:gd name="T90" fmla="*/ 23 w 62"/>
                <a:gd name="T91" fmla="*/ 16 h 62"/>
                <a:gd name="T92" fmla="*/ 23 w 62"/>
                <a:gd name="T93" fmla="*/ 17 h 62"/>
                <a:gd name="T94" fmla="*/ 20 w 62"/>
                <a:gd name="T95" fmla="*/ 21 h 62"/>
                <a:gd name="T96" fmla="*/ 20 w 62"/>
                <a:gd name="T97" fmla="*/ 32 h 62"/>
                <a:gd name="T98" fmla="*/ 24 w 62"/>
                <a:gd name="T99" fmla="*/ 37 h 62"/>
                <a:gd name="T100" fmla="*/ 29 w 62"/>
                <a:gd name="T101" fmla="*/ 41 h 62"/>
                <a:gd name="T102" fmla="*/ 41 w 62"/>
                <a:gd name="T103" fmla="*/ 42 h 62"/>
                <a:gd name="T104" fmla="*/ 43 w 62"/>
                <a:gd name="T105" fmla="*/ 40 h 62"/>
                <a:gd name="T106" fmla="*/ 44 w 62"/>
                <a:gd name="T107" fmla="*/ 39 h 62"/>
                <a:gd name="T108" fmla="*/ 44 w 62"/>
                <a:gd name="T109" fmla="*/ 39 h 62"/>
                <a:gd name="T110" fmla="*/ 46 w 62"/>
                <a:gd name="T111" fmla="*/ 39 h 62"/>
                <a:gd name="T112" fmla="*/ 61 w 62"/>
                <a:gd name="T113" fmla="*/ 5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" h="62">
                  <a:moveTo>
                    <a:pt x="61" y="50"/>
                  </a:moveTo>
                  <a:cubicBezTo>
                    <a:pt x="62" y="51"/>
                    <a:pt x="62" y="51"/>
                    <a:pt x="61" y="52"/>
                  </a:cubicBezTo>
                  <a:cubicBezTo>
                    <a:pt x="61" y="52"/>
                    <a:pt x="60" y="52"/>
                    <a:pt x="60" y="52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39" y="47"/>
                    <a:pt x="34" y="46"/>
                    <a:pt x="28" y="43"/>
                  </a:cubicBezTo>
                  <a:cubicBezTo>
                    <a:pt x="27" y="42"/>
                    <a:pt x="25" y="40"/>
                    <a:pt x="23" y="39"/>
                  </a:cubicBezTo>
                  <a:cubicBezTo>
                    <a:pt x="21" y="37"/>
                    <a:pt x="20" y="35"/>
                    <a:pt x="19" y="33"/>
                  </a:cubicBezTo>
                  <a:cubicBezTo>
                    <a:pt x="16" y="28"/>
                    <a:pt x="15" y="23"/>
                    <a:pt x="19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" y="11"/>
                    <a:pt x="2" y="16"/>
                    <a:pt x="3" y="22"/>
                  </a:cubicBezTo>
                  <a:cubicBezTo>
                    <a:pt x="5" y="28"/>
                    <a:pt x="10" y="35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4"/>
                    <a:pt x="20" y="44"/>
                    <a:pt x="20" y="45"/>
                  </a:cubicBezTo>
                  <a:cubicBezTo>
                    <a:pt x="28" y="52"/>
                    <a:pt x="35" y="57"/>
                    <a:pt x="41" y="59"/>
                  </a:cubicBezTo>
                  <a:cubicBezTo>
                    <a:pt x="46" y="60"/>
                    <a:pt x="51" y="59"/>
                    <a:pt x="54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54"/>
                    <a:pt x="57" y="54"/>
                    <a:pt x="57" y="54"/>
                  </a:cubicBezTo>
                  <a:cubicBezTo>
                    <a:pt x="58" y="55"/>
                    <a:pt x="58" y="55"/>
                    <a:pt x="57" y="56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2" y="61"/>
                    <a:pt x="46" y="62"/>
                    <a:pt x="40" y="60"/>
                  </a:cubicBezTo>
                  <a:cubicBezTo>
                    <a:pt x="34" y="59"/>
                    <a:pt x="27" y="54"/>
                    <a:pt x="19" y="46"/>
                  </a:cubicBezTo>
                  <a:cubicBezTo>
                    <a:pt x="18" y="45"/>
                    <a:pt x="18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9" y="36"/>
                    <a:pt x="4" y="29"/>
                    <a:pt x="2" y="22"/>
                  </a:cubicBezTo>
                  <a:cubicBezTo>
                    <a:pt x="0" y="16"/>
                    <a:pt x="1" y="10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1" y="0"/>
                    <a:pt x="12" y="1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7" y="24"/>
                    <a:pt x="18" y="28"/>
                    <a:pt x="20" y="32"/>
                  </a:cubicBezTo>
                  <a:cubicBezTo>
                    <a:pt x="22" y="34"/>
                    <a:pt x="23" y="36"/>
                    <a:pt x="24" y="37"/>
                  </a:cubicBezTo>
                  <a:cubicBezTo>
                    <a:pt x="26" y="39"/>
                    <a:pt x="28" y="40"/>
                    <a:pt x="29" y="41"/>
                  </a:cubicBezTo>
                  <a:cubicBezTo>
                    <a:pt x="34" y="44"/>
                    <a:pt x="38" y="45"/>
                    <a:pt x="41" y="4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5" y="39"/>
                    <a:pt x="45" y="39"/>
                    <a:pt x="46" y="39"/>
                  </a:cubicBezTo>
                  <a:lnTo>
                    <a:pt x="61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8" name="Freeform 670">
              <a:extLst>
                <a:ext uri="{FF2B5EF4-FFF2-40B4-BE49-F238E27FC236}">
                  <a16:creationId xmlns:a16="http://schemas.microsoft.com/office/drawing/2014/main" xmlns="" id="{346202C5-CEBD-4EF9-86E3-91F78D974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3688" y="1749426"/>
              <a:ext cx="77787" cy="55563"/>
            </a:xfrm>
            <a:custGeom>
              <a:avLst/>
              <a:gdLst>
                <a:gd name="T0" fmla="*/ 13 w 14"/>
                <a:gd name="T1" fmla="*/ 8 h 10"/>
                <a:gd name="T2" fmla="*/ 13 w 14"/>
                <a:gd name="T3" fmla="*/ 10 h 10"/>
                <a:gd name="T4" fmla="*/ 12 w 14"/>
                <a:gd name="T5" fmla="*/ 10 h 10"/>
                <a:gd name="T6" fmla="*/ 8 w 14"/>
                <a:gd name="T7" fmla="*/ 7 h 10"/>
                <a:gd name="T8" fmla="*/ 4 w 14"/>
                <a:gd name="T9" fmla="*/ 4 h 10"/>
                <a:gd name="T10" fmla="*/ 0 w 14"/>
                <a:gd name="T11" fmla="*/ 1 h 10"/>
                <a:gd name="T12" fmla="*/ 0 w 14"/>
                <a:gd name="T13" fmla="*/ 0 h 10"/>
                <a:gd name="T14" fmla="*/ 1 w 14"/>
                <a:gd name="T15" fmla="*/ 0 h 10"/>
                <a:gd name="T16" fmla="*/ 5 w 14"/>
                <a:gd name="T17" fmla="*/ 3 h 10"/>
                <a:gd name="T18" fmla="*/ 9 w 14"/>
                <a:gd name="T19" fmla="*/ 6 h 10"/>
                <a:gd name="T20" fmla="*/ 13 w 14"/>
                <a:gd name="T2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0">
                  <a:moveTo>
                    <a:pt x="13" y="8"/>
                  </a:moveTo>
                  <a:cubicBezTo>
                    <a:pt x="13" y="9"/>
                    <a:pt x="14" y="9"/>
                    <a:pt x="13" y="10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6"/>
                    <a:pt x="9" y="6"/>
                    <a:pt x="9" y="6"/>
                  </a:cubicBezTo>
                  <a:lnTo>
                    <a:pt x="13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9" name="Freeform 671">
              <a:extLst>
                <a:ext uri="{FF2B5EF4-FFF2-40B4-BE49-F238E27FC236}">
                  <a16:creationId xmlns:a16="http://schemas.microsoft.com/office/drawing/2014/main" xmlns="" id="{57B401CF-416A-4A00-8EF6-3CA5C14D1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2550" y="1514476"/>
              <a:ext cx="55562" cy="77788"/>
            </a:xfrm>
            <a:custGeom>
              <a:avLst/>
              <a:gdLst>
                <a:gd name="T0" fmla="*/ 0 w 10"/>
                <a:gd name="T1" fmla="*/ 2 h 14"/>
                <a:gd name="T2" fmla="*/ 0 w 10"/>
                <a:gd name="T3" fmla="*/ 1 h 14"/>
                <a:gd name="T4" fmla="*/ 2 w 10"/>
                <a:gd name="T5" fmla="*/ 1 h 14"/>
                <a:gd name="T6" fmla="*/ 4 w 10"/>
                <a:gd name="T7" fmla="*/ 5 h 14"/>
                <a:gd name="T8" fmla="*/ 7 w 10"/>
                <a:gd name="T9" fmla="*/ 9 h 14"/>
                <a:gd name="T10" fmla="*/ 10 w 10"/>
                <a:gd name="T11" fmla="*/ 13 h 14"/>
                <a:gd name="T12" fmla="*/ 10 w 10"/>
                <a:gd name="T13" fmla="*/ 14 h 14"/>
                <a:gd name="T14" fmla="*/ 9 w 10"/>
                <a:gd name="T15" fmla="*/ 14 h 14"/>
                <a:gd name="T16" fmla="*/ 6 w 10"/>
                <a:gd name="T17" fmla="*/ 10 h 14"/>
                <a:gd name="T18" fmla="*/ 3 w 10"/>
                <a:gd name="T19" fmla="*/ 6 h 14"/>
                <a:gd name="T20" fmla="*/ 0 w 10"/>
                <a:gd name="T2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4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4"/>
                    <a:pt x="10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90" name="Freeform 682">
            <a:extLst>
              <a:ext uri="{FF2B5EF4-FFF2-40B4-BE49-F238E27FC236}">
                <a16:creationId xmlns:a16="http://schemas.microsoft.com/office/drawing/2014/main" xmlns="" id="{35C22D84-2247-4B0A-B828-4035F5279445}"/>
              </a:ext>
            </a:extLst>
          </p:cNvPr>
          <p:cNvSpPr>
            <a:spLocks/>
          </p:cNvSpPr>
          <p:nvPr/>
        </p:nvSpPr>
        <p:spPr bwMode="auto">
          <a:xfrm>
            <a:off x="8261350" y="1568451"/>
            <a:ext cx="344487" cy="128588"/>
          </a:xfrm>
          <a:custGeom>
            <a:avLst/>
            <a:gdLst>
              <a:gd name="T0" fmla="*/ 61 w 62"/>
              <a:gd name="T1" fmla="*/ 21 h 23"/>
              <a:gd name="T2" fmla="*/ 61 w 62"/>
              <a:gd name="T3" fmla="*/ 22 h 23"/>
              <a:gd name="T4" fmla="*/ 60 w 62"/>
              <a:gd name="T5" fmla="*/ 23 h 23"/>
              <a:gd name="T6" fmla="*/ 44 w 62"/>
              <a:gd name="T7" fmla="*/ 21 h 23"/>
              <a:gd name="T8" fmla="*/ 44 w 62"/>
              <a:gd name="T9" fmla="*/ 20 h 23"/>
              <a:gd name="T10" fmla="*/ 44 w 62"/>
              <a:gd name="T11" fmla="*/ 20 h 23"/>
              <a:gd name="T12" fmla="*/ 44 w 62"/>
              <a:gd name="T13" fmla="*/ 18 h 23"/>
              <a:gd name="T14" fmla="*/ 44 w 62"/>
              <a:gd name="T15" fmla="*/ 16 h 23"/>
              <a:gd name="T16" fmla="*/ 36 w 62"/>
              <a:gd name="T17" fmla="*/ 9 h 23"/>
              <a:gd name="T18" fmla="*/ 31 w 62"/>
              <a:gd name="T19" fmla="*/ 9 h 23"/>
              <a:gd name="T20" fmla="*/ 26 w 62"/>
              <a:gd name="T21" fmla="*/ 9 h 23"/>
              <a:gd name="T22" fmla="*/ 18 w 62"/>
              <a:gd name="T23" fmla="*/ 16 h 23"/>
              <a:gd name="T24" fmla="*/ 18 w 62"/>
              <a:gd name="T25" fmla="*/ 20 h 23"/>
              <a:gd name="T26" fmla="*/ 18 w 62"/>
              <a:gd name="T27" fmla="*/ 21 h 23"/>
              <a:gd name="T28" fmla="*/ 2 w 62"/>
              <a:gd name="T29" fmla="*/ 23 h 23"/>
              <a:gd name="T30" fmla="*/ 1 w 62"/>
              <a:gd name="T31" fmla="*/ 22 h 23"/>
              <a:gd name="T32" fmla="*/ 1 w 62"/>
              <a:gd name="T33" fmla="*/ 22 h 23"/>
              <a:gd name="T34" fmla="*/ 0 w 62"/>
              <a:gd name="T35" fmla="*/ 16 h 23"/>
              <a:gd name="T36" fmla="*/ 0 w 62"/>
              <a:gd name="T37" fmla="*/ 16 h 23"/>
              <a:gd name="T38" fmla="*/ 0 w 62"/>
              <a:gd name="T39" fmla="*/ 16 h 23"/>
              <a:gd name="T40" fmla="*/ 8 w 62"/>
              <a:gd name="T41" fmla="*/ 4 h 23"/>
              <a:gd name="T42" fmla="*/ 31 w 62"/>
              <a:gd name="T43" fmla="*/ 0 h 23"/>
              <a:gd name="T44" fmla="*/ 31 w 62"/>
              <a:gd name="T45" fmla="*/ 0 h 23"/>
              <a:gd name="T46" fmla="*/ 31 w 62"/>
              <a:gd name="T47" fmla="*/ 0 h 23"/>
              <a:gd name="T48" fmla="*/ 33 w 62"/>
              <a:gd name="T49" fmla="*/ 0 h 23"/>
              <a:gd name="T50" fmla="*/ 33 w 62"/>
              <a:gd name="T51" fmla="*/ 0 h 23"/>
              <a:gd name="T52" fmla="*/ 54 w 62"/>
              <a:gd name="T53" fmla="*/ 4 h 23"/>
              <a:gd name="T54" fmla="*/ 62 w 62"/>
              <a:gd name="T55" fmla="*/ 16 h 23"/>
              <a:gd name="T56" fmla="*/ 62 w 62"/>
              <a:gd name="T57" fmla="*/ 16 h 23"/>
              <a:gd name="T58" fmla="*/ 62 w 62"/>
              <a:gd name="T59" fmla="*/ 16 h 23"/>
              <a:gd name="T60" fmla="*/ 62 w 62"/>
              <a:gd name="T61" fmla="*/ 16 h 23"/>
              <a:gd name="T62" fmla="*/ 62 w 62"/>
              <a:gd name="T63" fmla="*/ 16 h 23"/>
              <a:gd name="T64" fmla="*/ 61 w 62"/>
              <a:gd name="T65" fmla="*/ 17 h 23"/>
              <a:gd name="T66" fmla="*/ 61 w 62"/>
              <a:gd name="T67" fmla="*/ 18 h 23"/>
              <a:gd name="T68" fmla="*/ 60 w 62"/>
              <a:gd name="T69" fmla="*/ 17 h 23"/>
              <a:gd name="T70" fmla="*/ 60 w 62"/>
              <a:gd name="T71" fmla="*/ 16 h 23"/>
              <a:gd name="T72" fmla="*/ 60 w 62"/>
              <a:gd name="T73" fmla="*/ 16 h 23"/>
              <a:gd name="T74" fmla="*/ 60 w 62"/>
              <a:gd name="T75" fmla="*/ 16 h 23"/>
              <a:gd name="T76" fmla="*/ 53 w 62"/>
              <a:gd name="T77" fmla="*/ 6 h 23"/>
              <a:gd name="T78" fmla="*/ 33 w 62"/>
              <a:gd name="T79" fmla="*/ 2 h 23"/>
              <a:gd name="T80" fmla="*/ 31 w 62"/>
              <a:gd name="T81" fmla="*/ 2 h 23"/>
              <a:gd name="T82" fmla="*/ 31 w 62"/>
              <a:gd name="T83" fmla="*/ 2 h 23"/>
              <a:gd name="T84" fmla="*/ 31 w 62"/>
              <a:gd name="T85" fmla="*/ 2 h 23"/>
              <a:gd name="T86" fmla="*/ 9 w 62"/>
              <a:gd name="T87" fmla="*/ 6 h 23"/>
              <a:gd name="T88" fmla="*/ 2 w 62"/>
              <a:gd name="T89" fmla="*/ 16 h 23"/>
              <a:gd name="T90" fmla="*/ 2 w 62"/>
              <a:gd name="T91" fmla="*/ 16 h 23"/>
              <a:gd name="T92" fmla="*/ 2 w 62"/>
              <a:gd name="T93" fmla="*/ 16 h 23"/>
              <a:gd name="T94" fmla="*/ 2 w 62"/>
              <a:gd name="T95" fmla="*/ 21 h 23"/>
              <a:gd name="T96" fmla="*/ 16 w 62"/>
              <a:gd name="T97" fmla="*/ 19 h 23"/>
              <a:gd name="T98" fmla="*/ 16 w 62"/>
              <a:gd name="T99" fmla="*/ 16 h 23"/>
              <a:gd name="T100" fmla="*/ 25 w 62"/>
              <a:gd name="T101" fmla="*/ 8 h 23"/>
              <a:gd name="T102" fmla="*/ 31 w 62"/>
              <a:gd name="T103" fmla="*/ 7 h 23"/>
              <a:gd name="T104" fmla="*/ 37 w 62"/>
              <a:gd name="T105" fmla="*/ 8 h 23"/>
              <a:gd name="T106" fmla="*/ 45 w 62"/>
              <a:gd name="T107" fmla="*/ 16 h 23"/>
              <a:gd name="T108" fmla="*/ 45 w 62"/>
              <a:gd name="T109" fmla="*/ 18 h 23"/>
              <a:gd name="T110" fmla="*/ 45 w 62"/>
              <a:gd name="T111" fmla="*/ 19 h 23"/>
              <a:gd name="T112" fmla="*/ 61 w 62"/>
              <a:gd name="T113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" h="23">
                <a:moveTo>
                  <a:pt x="61" y="21"/>
                </a:moveTo>
                <a:cubicBezTo>
                  <a:pt x="61" y="21"/>
                  <a:pt x="62" y="22"/>
                  <a:pt x="61" y="22"/>
                </a:cubicBezTo>
                <a:cubicBezTo>
                  <a:pt x="61" y="23"/>
                  <a:pt x="61" y="23"/>
                  <a:pt x="60" y="2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1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3"/>
                  <a:pt x="40" y="10"/>
                  <a:pt x="36" y="9"/>
                </a:cubicBezTo>
                <a:cubicBezTo>
                  <a:pt x="35" y="9"/>
                  <a:pt x="33" y="9"/>
                  <a:pt x="31" y="9"/>
                </a:cubicBezTo>
                <a:cubicBezTo>
                  <a:pt x="29" y="9"/>
                  <a:pt x="27" y="9"/>
                  <a:pt x="26" y="9"/>
                </a:cubicBezTo>
                <a:cubicBezTo>
                  <a:pt x="22" y="10"/>
                  <a:pt x="18" y="13"/>
                  <a:pt x="18" y="16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1"/>
                  <a:pt x="18" y="21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1" y="23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1"/>
                  <a:pt x="3" y="7"/>
                  <a:pt x="8" y="4"/>
                </a:cubicBezTo>
                <a:cubicBezTo>
                  <a:pt x="13" y="1"/>
                  <a:pt x="2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2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42" y="0"/>
                  <a:pt x="49" y="2"/>
                  <a:pt x="54" y="4"/>
                </a:cubicBezTo>
                <a:cubicBezTo>
                  <a:pt x="59" y="7"/>
                  <a:pt x="62" y="11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1" y="17"/>
                  <a:pt x="61" y="17"/>
                  <a:pt x="61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0" y="18"/>
                  <a:pt x="60" y="18"/>
                  <a:pt x="60" y="17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1"/>
                  <a:pt x="57" y="8"/>
                  <a:pt x="53" y="6"/>
                </a:cubicBezTo>
                <a:cubicBezTo>
                  <a:pt x="49" y="3"/>
                  <a:pt x="42" y="2"/>
                  <a:pt x="33" y="2"/>
                </a:cubicBezTo>
                <a:cubicBezTo>
                  <a:pt x="32" y="2"/>
                  <a:pt x="32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21" y="2"/>
                  <a:pt x="14" y="3"/>
                  <a:pt x="9" y="6"/>
                </a:cubicBezTo>
                <a:cubicBezTo>
                  <a:pt x="5" y="8"/>
                  <a:pt x="2" y="11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21"/>
                  <a:pt x="2" y="21"/>
                  <a:pt x="2" y="21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20" y="9"/>
                  <a:pt x="25" y="8"/>
                </a:cubicBezTo>
                <a:cubicBezTo>
                  <a:pt x="27" y="7"/>
                  <a:pt x="29" y="7"/>
                  <a:pt x="31" y="7"/>
                </a:cubicBezTo>
                <a:cubicBezTo>
                  <a:pt x="33" y="7"/>
                  <a:pt x="35" y="7"/>
                  <a:pt x="37" y="8"/>
                </a:cubicBezTo>
                <a:cubicBezTo>
                  <a:pt x="42" y="9"/>
                  <a:pt x="45" y="12"/>
                  <a:pt x="45" y="16"/>
                </a:cubicBezTo>
                <a:cubicBezTo>
                  <a:pt x="45" y="18"/>
                  <a:pt x="45" y="18"/>
                  <a:pt x="45" y="18"/>
                </a:cubicBezTo>
                <a:cubicBezTo>
                  <a:pt x="45" y="19"/>
                  <a:pt x="45" y="19"/>
                  <a:pt x="45" y="19"/>
                </a:cubicBezTo>
                <a:lnTo>
                  <a:pt x="61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1" name="Freeform 683">
            <a:extLst>
              <a:ext uri="{FF2B5EF4-FFF2-40B4-BE49-F238E27FC236}">
                <a16:creationId xmlns:a16="http://schemas.microsoft.com/office/drawing/2014/main" xmlns="" id="{D6B31AA0-0DBA-4692-8D0C-17288BBEE962}"/>
              </a:ext>
            </a:extLst>
          </p:cNvPr>
          <p:cNvSpPr>
            <a:spLocks noEditPoints="1"/>
          </p:cNvSpPr>
          <p:nvPr/>
        </p:nvSpPr>
        <p:spPr bwMode="auto">
          <a:xfrm>
            <a:off x="8261350" y="1641476"/>
            <a:ext cx="344487" cy="266700"/>
          </a:xfrm>
          <a:custGeom>
            <a:avLst/>
            <a:gdLst>
              <a:gd name="T0" fmla="*/ 34 w 62"/>
              <a:gd name="T1" fmla="*/ 8 h 48"/>
              <a:gd name="T2" fmla="*/ 35 w 62"/>
              <a:gd name="T3" fmla="*/ 1 h 48"/>
              <a:gd name="T4" fmla="*/ 35 w 62"/>
              <a:gd name="T5" fmla="*/ 1 h 48"/>
              <a:gd name="T6" fmla="*/ 40 w 62"/>
              <a:gd name="T7" fmla="*/ 1 h 48"/>
              <a:gd name="T8" fmla="*/ 41 w 62"/>
              <a:gd name="T9" fmla="*/ 3 h 48"/>
              <a:gd name="T10" fmla="*/ 56 w 62"/>
              <a:gd name="T11" fmla="*/ 24 h 48"/>
              <a:gd name="T12" fmla="*/ 62 w 62"/>
              <a:gd name="T13" fmla="*/ 34 h 48"/>
              <a:gd name="T14" fmla="*/ 60 w 62"/>
              <a:gd name="T15" fmla="*/ 46 h 48"/>
              <a:gd name="T16" fmla="*/ 31 w 62"/>
              <a:gd name="T17" fmla="*/ 48 h 48"/>
              <a:gd name="T18" fmla="*/ 2 w 62"/>
              <a:gd name="T19" fmla="*/ 46 h 48"/>
              <a:gd name="T20" fmla="*/ 2 w 62"/>
              <a:gd name="T21" fmla="*/ 46 h 48"/>
              <a:gd name="T22" fmla="*/ 0 w 62"/>
              <a:gd name="T23" fmla="*/ 34 h 48"/>
              <a:gd name="T24" fmla="*/ 21 w 62"/>
              <a:gd name="T25" fmla="*/ 8 h 48"/>
              <a:gd name="T26" fmla="*/ 22 w 62"/>
              <a:gd name="T27" fmla="*/ 1 h 48"/>
              <a:gd name="T28" fmla="*/ 25 w 62"/>
              <a:gd name="T29" fmla="*/ 0 h 48"/>
              <a:gd name="T30" fmla="*/ 27 w 62"/>
              <a:gd name="T31" fmla="*/ 1 h 48"/>
              <a:gd name="T32" fmla="*/ 28 w 62"/>
              <a:gd name="T33" fmla="*/ 8 h 48"/>
              <a:gd name="T34" fmla="*/ 27 w 62"/>
              <a:gd name="T35" fmla="*/ 10 h 48"/>
              <a:gd name="T36" fmla="*/ 26 w 62"/>
              <a:gd name="T37" fmla="*/ 9 h 48"/>
              <a:gd name="T38" fmla="*/ 26 w 62"/>
              <a:gd name="T39" fmla="*/ 2 h 48"/>
              <a:gd name="T40" fmla="*/ 25 w 62"/>
              <a:gd name="T41" fmla="*/ 2 h 48"/>
              <a:gd name="T42" fmla="*/ 24 w 62"/>
              <a:gd name="T43" fmla="*/ 2 h 48"/>
              <a:gd name="T44" fmla="*/ 23 w 62"/>
              <a:gd name="T45" fmla="*/ 9 h 48"/>
              <a:gd name="T46" fmla="*/ 7 w 62"/>
              <a:gd name="T47" fmla="*/ 25 h 48"/>
              <a:gd name="T48" fmla="*/ 2 w 62"/>
              <a:gd name="T49" fmla="*/ 42 h 48"/>
              <a:gd name="T50" fmla="*/ 4 w 62"/>
              <a:gd name="T51" fmla="*/ 45 h 48"/>
              <a:gd name="T52" fmla="*/ 31 w 62"/>
              <a:gd name="T53" fmla="*/ 46 h 48"/>
              <a:gd name="T54" fmla="*/ 58 w 62"/>
              <a:gd name="T55" fmla="*/ 45 h 48"/>
              <a:gd name="T56" fmla="*/ 60 w 62"/>
              <a:gd name="T57" fmla="*/ 34 h 48"/>
              <a:gd name="T58" fmla="*/ 55 w 62"/>
              <a:gd name="T59" fmla="*/ 25 h 48"/>
              <a:gd name="T60" fmla="*/ 39 w 62"/>
              <a:gd name="T61" fmla="*/ 9 h 48"/>
              <a:gd name="T62" fmla="*/ 38 w 62"/>
              <a:gd name="T63" fmla="*/ 2 h 48"/>
              <a:gd name="T64" fmla="*/ 37 w 62"/>
              <a:gd name="T65" fmla="*/ 2 h 48"/>
              <a:gd name="T66" fmla="*/ 36 w 62"/>
              <a:gd name="T67" fmla="*/ 2 h 48"/>
              <a:gd name="T68" fmla="*/ 36 w 62"/>
              <a:gd name="T69" fmla="*/ 9 h 48"/>
              <a:gd name="T70" fmla="*/ 35 w 62"/>
              <a:gd name="T71" fmla="*/ 1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2" h="48">
                <a:moveTo>
                  <a:pt x="28" y="8"/>
                </a:moveTo>
                <a:cubicBezTo>
                  <a:pt x="34" y="8"/>
                  <a:pt x="34" y="8"/>
                  <a:pt x="34" y="8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2"/>
                  <a:pt x="34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0"/>
                  <a:pt x="36" y="0"/>
                  <a:pt x="37" y="0"/>
                </a:cubicBezTo>
                <a:cubicBezTo>
                  <a:pt x="38" y="0"/>
                  <a:pt x="39" y="0"/>
                  <a:pt x="4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1" y="2"/>
                  <a:pt x="41" y="3"/>
                </a:cubicBezTo>
                <a:cubicBezTo>
                  <a:pt x="41" y="8"/>
                  <a:pt x="41" y="8"/>
                  <a:pt x="41" y="8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62" y="29"/>
                  <a:pt x="62" y="29"/>
                  <a:pt x="62" y="34"/>
                </a:cubicBezTo>
                <a:cubicBezTo>
                  <a:pt x="62" y="42"/>
                  <a:pt x="62" y="42"/>
                  <a:pt x="62" y="42"/>
                </a:cubicBezTo>
                <a:cubicBezTo>
                  <a:pt x="62" y="44"/>
                  <a:pt x="61" y="45"/>
                  <a:pt x="60" y="46"/>
                </a:cubicBezTo>
                <a:cubicBezTo>
                  <a:pt x="59" y="47"/>
                  <a:pt x="57" y="48"/>
                  <a:pt x="56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3" y="47"/>
                  <a:pt x="2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5"/>
                  <a:pt x="0" y="44"/>
                  <a:pt x="0" y="42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9"/>
                  <a:pt x="0" y="29"/>
                  <a:pt x="6" y="24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1"/>
                  <a:pt x="22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8" y="1"/>
                  <a:pt x="28" y="2"/>
                  <a:pt x="28" y="3"/>
                </a:cubicBezTo>
                <a:cubicBezTo>
                  <a:pt x="28" y="8"/>
                  <a:pt x="28" y="8"/>
                  <a:pt x="28" y="8"/>
                </a:cubicBezTo>
                <a:close/>
                <a:moveTo>
                  <a:pt x="35" y="10"/>
                </a:move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6" y="9"/>
                  <a:pt x="26" y="9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2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3" y="3"/>
                  <a:pt x="23" y="3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7" y="25"/>
                  <a:pt x="7" y="25"/>
                  <a:pt x="7" y="25"/>
                </a:cubicBezTo>
                <a:cubicBezTo>
                  <a:pt x="2" y="30"/>
                  <a:pt x="2" y="30"/>
                  <a:pt x="2" y="34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3"/>
                  <a:pt x="3" y="44"/>
                  <a:pt x="4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6"/>
                  <a:pt x="5" y="46"/>
                  <a:pt x="6" y="46"/>
                </a:cubicBezTo>
                <a:cubicBezTo>
                  <a:pt x="31" y="46"/>
                  <a:pt x="31" y="46"/>
                  <a:pt x="31" y="46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6"/>
                  <a:pt x="58" y="46"/>
                  <a:pt x="58" y="45"/>
                </a:cubicBezTo>
                <a:cubicBezTo>
                  <a:pt x="59" y="44"/>
                  <a:pt x="60" y="43"/>
                  <a:pt x="60" y="42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0"/>
                  <a:pt x="60" y="30"/>
                  <a:pt x="55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8" y="2"/>
                  <a:pt x="38" y="2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3"/>
                  <a:pt x="36" y="3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5" y="10"/>
                  <a:pt x="35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2" name="Freeform 684">
            <a:extLst>
              <a:ext uri="{FF2B5EF4-FFF2-40B4-BE49-F238E27FC236}">
                <a16:creationId xmlns:a16="http://schemas.microsoft.com/office/drawing/2014/main" xmlns="" id="{66A90F8E-6356-4C9C-B886-F782A25C9034}"/>
              </a:ext>
            </a:extLst>
          </p:cNvPr>
          <p:cNvSpPr>
            <a:spLocks/>
          </p:cNvSpPr>
          <p:nvPr/>
        </p:nvSpPr>
        <p:spPr bwMode="auto">
          <a:xfrm>
            <a:off x="8528050" y="1646239"/>
            <a:ext cx="77787" cy="22225"/>
          </a:xfrm>
          <a:custGeom>
            <a:avLst/>
            <a:gdLst>
              <a:gd name="T0" fmla="*/ 13 w 14"/>
              <a:gd name="T1" fmla="*/ 2 h 4"/>
              <a:gd name="T2" fmla="*/ 13 w 14"/>
              <a:gd name="T3" fmla="*/ 3 h 4"/>
              <a:gd name="T4" fmla="*/ 12 w 14"/>
              <a:gd name="T5" fmla="*/ 4 h 4"/>
              <a:gd name="T6" fmla="*/ 8 w 14"/>
              <a:gd name="T7" fmla="*/ 4 h 4"/>
              <a:gd name="T8" fmla="*/ 8 w 14"/>
              <a:gd name="T9" fmla="*/ 4 h 4"/>
              <a:gd name="T10" fmla="*/ 4 w 14"/>
              <a:gd name="T11" fmla="*/ 3 h 4"/>
              <a:gd name="T12" fmla="*/ 4 w 14"/>
              <a:gd name="T13" fmla="*/ 3 h 4"/>
              <a:gd name="T14" fmla="*/ 0 w 14"/>
              <a:gd name="T15" fmla="*/ 2 h 4"/>
              <a:gd name="T16" fmla="*/ 0 w 14"/>
              <a:gd name="T17" fmla="*/ 1 h 4"/>
              <a:gd name="T18" fmla="*/ 1 w 14"/>
              <a:gd name="T19" fmla="*/ 0 h 4"/>
              <a:gd name="T20" fmla="*/ 5 w 14"/>
              <a:gd name="T21" fmla="*/ 1 h 4"/>
              <a:gd name="T22" fmla="*/ 9 w 14"/>
              <a:gd name="T23" fmla="*/ 2 h 4"/>
              <a:gd name="T24" fmla="*/ 9 w 14"/>
              <a:gd name="T25" fmla="*/ 2 h 4"/>
              <a:gd name="T26" fmla="*/ 13 w 14"/>
              <a:gd name="T2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4">
                <a:moveTo>
                  <a:pt x="13" y="2"/>
                </a:moveTo>
                <a:cubicBezTo>
                  <a:pt x="13" y="2"/>
                  <a:pt x="14" y="3"/>
                  <a:pt x="13" y="3"/>
                </a:cubicBezTo>
                <a:cubicBezTo>
                  <a:pt x="13" y="4"/>
                  <a:pt x="13" y="4"/>
                  <a:pt x="12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5" y="1"/>
                  <a:pt x="5" y="1"/>
                  <a:pt x="5" y="1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lnTo>
                  <a:pt x="13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93" name="Group 692">
            <a:extLst>
              <a:ext uri="{FF2B5EF4-FFF2-40B4-BE49-F238E27FC236}">
                <a16:creationId xmlns:a16="http://schemas.microsoft.com/office/drawing/2014/main" xmlns="" id="{E58A79E8-BAB1-4AF2-9FF0-D421151E6CA5}"/>
              </a:ext>
            </a:extLst>
          </p:cNvPr>
          <p:cNvGrpSpPr/>
          <p:nvPr/>
        </p:nvGrpSpPr>
        <p:grpSpPr>
          <a:xfrm>
            <a:off x="8261350" y="1646239"/>
            <a:ext cx="244475" cy="234950"/>
            <a:chOff x="8261350" y="1570039"/>
            <a:chExt cx="244475" cy="234950"/>
          </a:xfrm>
          <a:solidFill>
            <a:schemeClr val="tx1"/>
          </a:solidFill>
        </p:grpSpPr>
        <p:sp>
          <p:nvSpPr>
            <p:cNvPr id="694" name="Freeform 672">
              <a:extLst>
                <a:ext uri="{FF2B5EF4-FFF2-40B4-BE49-F238E27FC236}">
                  <a16:creationId xmlns:a16="http://schemas.microsoft.com/office/drawing/2014/main" xmlns="" id="{3985B54F-3713-4D1B-9EA6-5C350B11D0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1363" y="1654176"/>
              <a:ext cx="144462" cy="150813"/>
            </a:xfrm>
            <a:custGeom>
              <a:avLst/>
              <a:gdLst>
                <a:gd name="T0" fmla="*/ 13 w 26"/>
                <a:gd name="T1" fmla="*/ 0 h 27"/>
                <a:gd name="T2" fmla="*/ 22 w 26"/>
                <a:gd name="T3" fmla="*/ 4 h 27"/>
                <a:gd name="T4" fmla="*/ 22 w 26"/>
                <a:gd name="T5" fmla="*/ 4 h 27"/>
                <a:gd name="T6" fmla="*/ 22 w 26"/>
                <a:gd name="T7" fmla="*/ 4 h 27"/>
                <a:gd name="T8" fmla="*/ 22 w 26"/>
                <a:gd name="T9" fmla="*/ 4 h 27"/>
                <a:gd name="T10" fmla="*/ 26 w 26"/>
                <a:gd name="T11" fmla="*/ 13 h 27"/>
                <a:gd name="T12" fmla="*/ 22 w 26"/>
                <a:gd name="T13" fmla="*/ 23 h 27"/>
                <a:gd name="T14" fmla="*/ 22 w 26"/>
                <a:gd name="T15" fmla="*/ 23 h 27"/>
                <a:gd name="T16" fmla="*/ 13 w 26"/>
                <a:gd name="T17" fmla="*/ 27 h 27"/>
                <a:gd name="T18" fmla="*/ 4 w 26"/>
                <a:gd name="T19" fmla="*/ 23 h 27"/>
                <a:gd name="T20" fmla="*/ 0 w 26"/>
                <a:gd name="T21" fmla="*/ 13 h 27"/>
                <a:gd name="T22" fmla="*/ 4 w 26"/>
                <a:gd name="T23" fmla="*/ 4 h 27"/>
                <a:gd name="T24" fmla="*/ 4 w 26"/>
                <a:gd name="T25" fmla="*/ 4 h 27"/>
                <a:gd name="T26" fmla="*/ 13 w 26"/>
                <a:gd name="T27" fmla="*/ 0 h 27"/>
                <a:gd name="T28" fmla="*/ 21 w 26"/>
                <a:gd name="T29" fmla="*/ 5 h 27"/>
                <a:gd name="T30" fmla="*/ 13 w 26"/>
                <a:gd name="T31" fmla="*/ 2 h 27"/>
                <a:gd name="T32" fmla="*/ 5 w 26"/>
                <a:gd name="T33" fmla="*/ 5 h 27"/>
                <a:gd name="T34" fmla="*/ 5 w 26"/>
                <a:gd name="T35" fmla="*/ 5 h 27"/>
                <a:gd name="T36" fmla="*/ 5 w 26"/>
                <a:gd name="T37" fmla="*/ 5 h 27"/>
                <a:gd name="T38" fmla="*/ 2 w 26"/>
                <a:gd name="T39" fmla="*/ 13 h 27"/>
                <a:gd name="T40" fmla="*/ 5 w 26"/>
                <a:gd name="T41" fmla="*/ 21 h 27"/>
                <a:gd name="T42" fmla="*/ 13 w 26"/>
                <a:gd name="T43" fmla="*/ 25 h 27"/>
                <a:gd name="T44" fmla="*/ 21 w 26"/>
                <a:gd name="T45" fmla="*/ 21 h 27"/>
                <a:gd name="T46" fmla="*/ 21 w 26"/>
                <a:gd name="T47" fmla="*/ 21 h 27"/>
                <a:gd name="T48" fmla="*/ 24 w 26"/>
                <a:gd name="T49" fmla="*/ 13 h 27"/>
                <a:gd name="T50" fmla="*/ 21 w 26"/>
                <a:gd name="T51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27">
                  <a:moveTo>
                    <a:pt x="13" y="0"/>
                  </a:moveTo>
                  <a:cubicBezTo>
                    <a:pt x="17" y="0"/>
                    <a:pt x="20" y="1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5" y="6"/>
                    <a:pt x="26" y="10"/>
                    <a:pt x="26" y="13"/>
                  </a:cubicBezTo>
                  <a:cubicBezTo>
                    <a:pt x="26" y="17"/>
                    <a:pt x="25" y="20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5"/>
                    <a:pt x="17" y="27"/>
                    <a:pt x="13" y="27"/>
                  </a:cubicBezTo>
                  <a:cubicBezTo>
                    <a:pt x="9" y="27"/>
                    <a:pt x="6" y="25"/>
                    <a:pt x="4" y="23"/>
                  </a:cubicBezTo>
                  <a:cubicBezTo>
                    <a:pt x="1" y="20"/>
                    <a:pt x="0" y="17"/>
                    <a:pt x="0" y="13"/>
                  </a:cubicBezTo>
                  <a:cubicBezTo>
                    <a:pt x="0" y="10"/>
                    <a:pt x="1" y="6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1"/>
                    <a:pt x="9" y="0"/>
                    <a:pt x="13" y="0"/>
                  </a:cubicBezTo>
                  <a:close/>
                  <a:moveTo>
                    <a:pt x="21" y="5"/>
                  </a:moveTo>
                  <a:cubicBezTo>
                    <a:pt x="19" y="3"/>
                    <a:pt x="16" y="2"/>
                    <a:pt x="13" y="2"/>
                  </a:cubicBezTo>
                  <a:cubicBezTo>
                    <a:pt x="10" y="2"/>
                    <a:pt x="7" y="3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7"/>
                    <a:pt x="2" y="10"/>
                    <a:pt x="2" y="13"/>
                  </a:cubicBezTo>
                  <a:cubicBezTo>
                    <a:pt x="2" y="16"/>
                    <a:pt x="3" y="19"/>
                    <a:pt x="5" y="21"/>
                  </a:cubicBezTo>
                  <a:cubicBezTo>
                    <a:pt x="7" y="23"/>
                    <a:pt x="10" y="25"/>
                    <a:pt x="13" y="25"/>
                  </a:cubicBezTo>
                  <a:cubicBezTo>
                    <a:pt x="16" y="25"/>
                    <a:pt x="19" y="23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3" y="19"/>
                    <a:pt x="24" y="16"/>
                    <a:pt x="24" y="13"/>
                  </a:cubicBezTo>
                  <a:cubicBezTo>
                    <a:pt x="24" y="10"/>
                    <a:pt x="23" y="7"/>
                    <a:pt x="2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5" name="Freeform 673">
              <a:extLst>
                <a:ext uri="{FF2B5EF4-FFF2-40B4-BE49-F238E27FC236}">
                  <a16:creationId xmlns:a16="http://schemas.microsoft.com/office/drawing/2014/main" xmlns="" id="{A39EBFC4-999B-4F85-9091-D034C1B66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16925" y="1709739"/>
              <a:ext cx="33337" cy="39688"/>
            </a:xfrm>
            <a:custGeom>
              <a:avLst/>
              <a:gdLst>
                <a:gd name="T0" fmla="*/ 3 w 6"/>
                <a:gd name="T1" fmla="*/ 0 h 7"/>
                <a:gd name="T2" fmla="*/ 5 w 6"/>
                <a:gd name="T3" fmla="*/ 1 h 7"/>
                <a:gd name="T4" fmla="*/ 5 w 6"/>
                <a:gd name="T5" fmla="*/ 1 h 7"/>
                <a:gd name="T6" fmla="*/ 6 w 6"/>
                <a:gd name="T7" fmla="*/ 3 h 7"/>
                <a:gd name="T8" fmla="*/ 5 w 6"/>
                <a:gd name="T9" fmla="*/ 6 h 7"/>
                <a:gd name="T10" fmla="*/ 5 w 6"/>
                <a:gd name="T11" fmla="*/ 6 h 7"/>
                <a:gd name="T12" fmla="*/ 5 w 6"/>
                <a:gd name="T13" fmla="*/ 6 h 7"/>
                <a:gd name="T14" fmla="*/ 3 w 6"/>
                <a:gd name="T15" fmla="*/ 7 h 7"/>
                <a:gd name="T16" fmla="*/ 1 w 6"/>
                <a:gd name="T17" fmla="*/ 6 h 7"/>
                <a:gd name="T18" fmla="*/ 1 w 6"/>
                <a:gd name="T19" fmla="*/ 6 h 7"/>
                <a:gd name="T20" fmla="*/ 0 w 6"/>
                <a:gd name="T21" fmla="*/ 3 h 7"/>
                <a:gd name="T22" fmla="*/ 1 w 6"/>
                <a:gd name="T23" fmla="*/ 1 h 7"/>
                <a:gd name="T24" fmla="*/ 3 w 6"/>
                <a:gd name="T25" fmla="*/ 0 h 7"/>
                <a:gd name="T26" fmla="*/ 4 w 6"/>
                <a:gd name="T27" fmla="*/ 2 h 7"/>
                <a:gd name="T28" fmla="*/ 3 w 6"/>
                <a:gd name="T29" fmla="*/ 2 h 7"/>
                <a:gd name="T30" fmla="*/ 2 w 6"/>
                <a:gd name="T31" fmla="*/ 2 h 7"/>
                <a:gd name="T32" fmla="*/ 1 w 6"/>
                <a:gd name="T33" fmla="*/ 3 h 7"/>
                <a:gd name="T34" fmla="*/ 2 w 6"/>
                <a:gd name="T35" fmla="*/ 4 h 7"/>
                <a:gd name="T36" fmla="*/ 2 w 6"/>
                <a:gd name="T37" fmla="*/ 4 h 7"/>
                <a:gd name="T38" fmla="*/ 3 w 6"/>
                <a:gd name="T39" fmla="*/ 5 h 7"/>
                <a:gd name="T40" fmla="*/ 4 w 6"/>
                <a:gd name="T41" fmla="*/ 4 h 7"/>
                <a:gd name="T42" fmla="*/ 4 w 6"/>
                <a:gd name="T43" fmla="*/ 4 h 7"/>
                <a:gd name="T44" fmla="*/ 5 w 6"/>
                <a:gd name="T45" fmla="*/ 3 h 7"/>
                <a:gd name="T46" fmla="*/ 4 w 6"/>
                <a:gd name="T4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7"/>
                    <a:pt x="3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lose/>
                  <a:moveTo>
                    <a:pt x="4" y="2"/>
                  </a:move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4" y="2"/>
                    <a:pt x="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6" name="Oval 674">
              <a:extLst>
                <a:ext uri="{FF2B5EF4-FFF2-40B4-BE49-F238E27FC236}">
                  <a16:creationId xmlns:a16="http://schemas.microsoft.com/office/drawing/2014/main" xmlns="" id="{5B3BE5CB-EA96-47E8-A7C5-AFC15BB15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4700" y="1749426"/>
              <a:ext cx="15875" cy="15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7" name="Oval 675">
              <a:extLst>
                <a:ext uri="{FF2B5EF4-FFF2-40B4-BE49-F238E27FC236}">
                  <a16:creationId xmlns:a16="http://schemas.microsoft.com/office/drawing/2014/main" xmlns="" id="{5FD6170A-D410-4C50-BDA4-65D918180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1688" y="1760539"/>
              <a:ext cx="22225" cy="15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8" name="Oval 676">
              <a:extLst>
                <a:ext uri="{FF2B5EF4-FFF2-40B4-BE49-F238E27FC236}">
                  <a16:creationId xmlns:a16="http://schemas.microsoft.com/office/drawing/2014/main" xmlns="" id="{0B14F0BE-437A-4A7E-BDCB-115A2EE91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5025" y="1749426"/>
              <a:ext cx="17462" cy="15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9" name="Oval 677">
              <a:extLst>
                <a:ext uri="{FF2B5EF4-FFF2-40B4-BE49-F238E27FC236}">
                  <a16:creationId xmlns:a16="http://schemas.microsoft.com/office/drawing/2014/main" xmlns="" id="{03947B83-DC38-4895-B621-4239790FC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4700" y="1687514"/>
              <a:ext cx="15875" cy="222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0" name="Oval 678">
              <a:extLst>
                <a:ext uri="{FF2B5EF4-FFF2-40B4-BE49-F238E27FC236}">
                  <a16:creationId xmlns:a16="http://schemas.microsoft.com/office/drawing/2014/main" xmlns="" id="{54584A8A-1C24-4262-9EBB-B63E0BA60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3588" y="1720851"/>
              <a:ext cx="15875" cy="174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1" name="Oval 679">
              <a:extLst>
                <a:ext uri="{FF2B5EF4-FFF2-40B4-BE49-F238E27FC236}">
                  <a16:creationId xmlns:a16="http://schemas.microsoft.com/office/drawing/2014/main" xmlns="" id="{9F9D9388-6198-4784-8C5E-B55155B42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1688" y="1676401"/>
              <a:ext cx="22225" cy="174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2" name="Oval 680">
              <a:extLst>
                <a:ext uri="{FF2B5EF4-FFF2-40B4-BE49-F238E27FC236}">
                  <a16:creationId xmlns:a16="http://schemas.microsoft.com/office/drawing/2014/main" xmlns="" id="{40E05B09-FC6F-4B10-BEC9-691779802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5025" y="1687514"/>
              <a:ext cx="17462" cy="222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3" name="Oval 681">
              <a:extLst>
                <a:ext uri="{FF2B5EF4-FFF2-40B4-BE49-F238E27FC236}">
                  <a16:creationId xmlns:a16="http://schemas.microsoft.com/office/drawing/2014/main" xmlns="" id="{2CEE0A65-20A2-4204-98CB-EB0D27703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6138" y="1720851"/>
              <a:ext cx="17462" cy="174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4" name="Freeform 685">
              <a:extLst>
                <a:ext uri="{FF2B5EF4-FFF2-40B4-BE49-F238E27FC236}">
                  <a16:creationId xmlns:a16="http://schemas.microsoft.com/office/drawing/2014/main" xmlns="" id="{C008219E-CECC-4A0D-BF84-666B8010C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1350" y="1570039"/>
              <a:ext cx="77787" cy="22225"/>
            </a:xfrm>
            <a:custGeom>
              <a:avLst/>
              <a:gdLst>
                <a:gd name="T0" fmla="*/ 2 w 14"/>
                <a:gd name="T1" fmla="*/ 4 h 4"/>
                <a:gd name="T2" fmla="*/ 1 w 14"/>
                <a:gd name="T3" fmla="*/ 3 h 4"/>
                <a:gd name="T4" fmla="*/ 1 w 14"/>
                <a:gd name="T5" fmla="*/ 2 h 4"/>
                <a:gd name="T6" fmla="*/ 5 w 14"/>
                <a:gd name="T7" fmla="*/ 2 h 4"/>
                <a:gd name="T8" fmla="*/ 5 w 14"/>
                <a:gd name="T9" fmla="*/ 2 h 4"/>
                <a:gd name="T10" fmla="*/ 9 w 14"/>
                <a:gd name="T11" fmla="*/ 1 h 4"/>
                <a:gd name="T12" fmla="*/ 13 w 14"/>
                <a:gd name="T13" fmla="*/ 0 h 4"/>
                <a:gd name="T14" fmla="*/ 14 w 14"/>
                <a:gd name="T15" fmla="*/ 1 h 4"/>
                <a:gd name="T16" fmla="*/ 14 w 14"/>
                <a:gd name="T17" fmla="*/ 2 h 4"/>
                <a:gd name="T18" fmla="*/ 10 w 14"/>
                <a:gd name="T19" fmla="*/ 3 h 4"/>
                <a:gd name="T20" fmla="*/ 10 w 14"/>
                <a:gd name="T21" fmla="*/ 3 h 4"/>
                <a:gd name="T22" fmla="*/ 6 w 14"/>
                <a:gd name="T23" fmla="*/ 4 h 4"/>
                <a:gd name="T24" fmla="*/ 6 w 14"/>
                <a:gd name="T25" fmla="*/ 4 h 4"/>
                <a:gd name="T26" fmla="*/ 2 w 14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4">
                  <a:moveTo>
                    <a:pt x="2" y="4"/>
                  </a:moveTo>
                  <a:cubicBezTo>
                    <a:pt x="1" y="4"/>
                    <a:pt x="1" y="4"/>
                    <a:pt x="1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05" name="Group 704">
            <a:extLst>
              <a:ext uri="{FF2B5EF4-FFF2-40B4-BE49-F238E27FC236}">
                <a16:creationId xmlns:a16="http://schemas.microsoft.com/office/drawing/2014/main" xmlns="" id="{CF11A538-37EA-413B-A6B7-C98B80A08EA3}"/>
              </a:ext>
            </a:extLst>
          </p:cNvPr>
          <p:cNvGrpSpPr/>
          <p:nvPr/>
        </p:nvGrpSpPr>
        <p:grpSpPr>
          <a:xfrm>
            <a:off x="7583488" y="1568451"/>
            <a:ext cx="338137" cy="339725"/>
            <a:chOff x="7583488" y="1492251"/>
            <a:chExt cx="338137" cy="339725"/>
          </a:xfrm>
          <a:solidFill>
            <a:schemeClr val="tx1"/>
          </a:solidFill>
        </p:grpSpPr>
        <p:sp>
          <p:nvSpPr>
            <p:cNvPr id="706" name="Freeform 686">
              <a:extLst>
                <a:ext uri="{FF2B5EF4-FFF2-40B4-BE49-F238E27FC236}">
                  <a16:creationId xmlns:a16="http://schemas.microsoft.com/office/drawing/2014/main" xmlns="" id="{6D126EA5-6802-4A60-B38E-6BAAAA42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3488" y="1492251"/>
              <a:ext cx="338137" cy="339725"/>
            </a:xfrm>
            <a:custGeom>
              <a:avLst/>
              <a:gdLst>
                <a:gd name="T0" fmla="*/ 61 w 61"/>
                <a:gd name="T1" fmla="*/ 51 h 61"/>
                <a:gd name="T2" fmla="*/ 60 w 61"/>
                <a:gd name="T3" fmla="*/ 52 h 61"/>
                <a:gd name="T4" fmla="*/ 59 w 61"/>
                <a:gd name="T5" fmla="*/ 51 h 61"/>
                <a:gd name="T6" fmla="*/ 59 w 61"/>
                <a:gd name="T7" fmla="*/ 6 h 61"/>
                <a:gd name="T8" fmla="*/ 58 w 61"/>
                <a:gd name="T9" fmla="*/ 3 h 61"/>
                <a:gd name="T10" fmla="*/ 58 w 61"/>
                <a:gd name="T11" fmla="*/ 3 h 61"/>
                <a:gd name="T12" fmla="*/ 55 w 61"/>
                <a:gd name="T13" fmla="*/ 2 h 61"/>
                <a:gd name="T14" fmla="*/ 6 w 61"/>
                <a:gd name="T15" fmla="*/ 2 h 61"/>
                <a:gd name="T16" fmla="*/ 3 w 61"/>
                <a:gd name="T17" fmla="*/ 3 h 61"/>
                <a:gd name="T18" fmla="*/ 3 w 61"/>
                <a:gd name="T19" fmla="*/ 3 h 61"/>
                <a:gd name="T20" fmla="*/ 2 w 61"/>
                <a:gd name="T21" fmla="*/ 6 h 61"/>
                <a:gd name="T22" fmla="*/ 2 w 61"/>
                <a:gd name="T23" fmla="*/ 56 h 61"/>
                <a:gd name="T24" fmla="*/ 3 w 61"/>
                <a:gd name="T25" fmla="*/ 58 h 61"/>
                <a:gd name="T26" fmla="*/ 3 w 61"/>
                <a:gd name="T27" fmla="*/ 58 h 61"/>
                <a:gd name="T28" fmla="*/ 6 w 61"/>
                <a:gd name="T29" fmla="*/ 59 h 61"/>
                <a:gd name="T30" fmla="*/ 55 w 61"/>
                <a:gd name="T31" fmla="*/ 59 h 61"/>
                <a:gd name="T32" fmla="*/ 58 w 61"/>
                <a:gd name="T33" fmla="*/ 58 h 61"/>
                <a:gd name="T34" fmla="*/ 59 w 61"/>
                <a:gd name="T35" fmla="*/ 56 h 61"/>
                <a:gd name="T36" fmla="*/ 60 w 61"/>
                <a:gd name="T37" fmla="*/ 55 h 61"/>
                <a:gd name="T38" fmla="*/ 61 w 61"/>
                <a:gd name="T39" fmla="*/ 56 h 61"/>
                <a:gd name="T40" fmla="*/ 60 w 61"/>
                <a:gd name="T41" fmla="*/ 60 h 61"/>
                <a:gd name="T42" fmla="*/ 55 w 61"/>
                <a:gd name="T43" fmla="*/ 61 h 61"/>
                <a:gd name="T44" fmla="*/ 6 w 61"/>
                <a:gd name="T45" fmla="*/ 61 h 61"/>
                <a:gd name="T46" fmla="*/ 2 w 61"/>
                <a:gd name="T47" fmla="*/ 60 h 61"/>
                <a:gd name="T48" fmla="*/ 2 w 61"/>
                <a:gd name="T49" fmla="*/ 60 h 61"/>
                <a:gd name="T50" fmla="*/ 2 w 61"/>
                <a:gd name="T51" fmla="*/ 60 h 61"/>
                <a:gd name="T52" fmla="*/ 0 w 61"/>
                <a:gd name="T53" fmla="*/ 56 h 61"/>
                <a:gd name="T54" fmla="*/ 0 w 61"/>
                <a:gd name="T55" fmla="*/ 6 h 61"/>
                <a:gd name="T56" fmla="*/ 2 w 61"/>
                <a:gd name="T57" fmla="*/ 2 h 61"/>
                <a:gd name="T58" fmla="*/ 2 w 61"/>
                <a:gd name="T59" fmla="*/ 2 h 61"/>
                <a:gd name="T60" fmla="*/ 2 w 61"/>
                <a:gd name="T61" fmla="*/ 2 h 61"/>
                <a:gd name="T62" fmla="*/ 2 w 61"/>
                <a:gd name="T63" fmla="*/ 2 h 61"/>
                <a:gd name="T64" fmla="*/ 6 w 61"/>
                <a:gd name="T65" fmla="*/ 0 h 61"/>
                <a:gd name="T66" fmla="*/ 55 w 61"/>
                <a:gd name="T67" fmla="*/ 0 h 61"/>
                <a:gd name="T68" fmla="*/ 60 w 61"/>
                <a:gd name="T69" fmla="*/ 2 h 61"/>
                <a:gd name="T70" fmla="*/ 60 w 61"/>
                <a:gd name="T71" fmla="*/ 2 h 61"/>
                <a:gd name="T72" fmla="*/ 61 w 61"/>
                <a:gd name="T73" fmla="*/ 6 h 61"/>
                <a:gd name="T74" fmla="*/ 61 w 61"/>
                <a:gd name="T75" fmla="*/ 5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61">
                  <a:moveTo>
                    <a:pt x="61" y="51"/>
                  </a:moveTo>
                  <a:cubicBezTo>
                    <a:pt x="61" y="51"/>
                    <a:pt x="61" y="52"/>
                    <a:pt x="60" y="52"/>
                  </a:cubicBezTo>
                  <a:cubicBezTo>
                    <a:pt x="60" y="52"/>
                    <a:pt x="59" y="51"/>
                    <a:pt x="59" y="51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2"/>
                    <a:pt x="5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7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7" y="59"/>
                    <a:pt x="58" y="59"/>
                    <a:pt x="58" y="58"/>
                  </a:cubicBezTo>
                  <a:cubicBezTo>
                    <a:pt x="59" y="58"/>
                    <a:pt x="59" y="57"/>
                    <a:pt x="59" y="56"/>
                  </a:cubicBezTo>
                  <a:cubicBezTo>
                    <a:pt x="59" y="55"/>
                    <a:pt x="60" y="55"/>
                    <a:pt x="60" y="55"/>
                  </a:cubicBezTo>
                  <a:cubicBezTo>
                    <a:pt x="61" y="55"/>
                    <a:pt x="61" y="55"/>
                    <a:pt x="61" y="56"/>
                  </a:cubicBezTo>
                  <a:cubicBezTo>
                    <a:pt x="61" y="57"/>
                    <a:pt x="61" y="59"/>
                    <a:pt x="60" y="60"/>
                  </a:cubicBezTo>
                  <a:cubicBezTo>
                    <a:pt x="59" y="61"/>
                    <a:pt x="57" y="61"/>
                    <a:pt x="55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5" y="61"/>
                    <a:pt x="3" y="61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59"/>
                    <a:pt x="0" y="57"/>
                    <a:pt x="0" y="5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1" y="3"/>
                    <a:pt x="61" y="5"/>
                    <a:pt x="61" y="6"/>
                  </a:cubicBezTo>
                  <a:lnTo>
                    <a:pt x="61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7" name="Freeform 687">
              <a:extLst>
                <a:ext uri="{FF2B5EF4-FFF2-40B4-BE49-F238E27FC236}">
                  <a16:creationId xmlns:a16="http://schemas.microsoft.com/office/drawing/2014/main" xmlns="" id="{2110D29F-6025-4CE2-9208-F4A86A5925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6825" y="1525589"/>
              <a:ext cx="100012" cy="279400"/>
            </a:xfrm>
            <a:custGeom>
              <a:avLst/>
              <a:gdLst>
                <a:gd name="T0" fmla="*/ 15 w 18"/>
                <a:gd name="T1" fmla="*/ 50 h 50"/>
                <a:gd name="T2" fmla="*/ 3 w 18"/>
                <a:gd name="T3" fmla="*/ 50 h 50"/>
                <a:gd name="T4" fmla="*/ 1 w 18"/>
                <a:gd name="T5" fmla="*/ 49 h 50"/>
                <a:gd name="T6" fmla="*/ 1 w 18"/>
                <a:gd name="T7" fmla="*/ 49 h 50"/>
                <a:gd name="T8" fmla="*/ 0 w 18"/>
                <a:gd name="T9" fmla="*/ 46 h 50"/>
                <a:gd name="T10" fmla="*/ 0 w 18"/>
                <a:gd name="T11" fmla="*/ 3 h 50"/>
                <a:gd name="T12" fmla="*/ 1 w 18"/>
                <a:gd name="T13" fmla="*/ 1 h 50"/>
                <a:gd name="T14" fmla="*/ 3 w 18"/>
                <a:gd name="T15" fmla="*/ 0 h 50"/>
                <a:gd name="T16" fmla="*/ 15 w 18"/>
                <a:gd name="T17" fmla="*/ 0 h 50"/>
                <a:gd name="T18" fmla="*/ 17 w 18"/>
                <a:gd name="T19" fmla="*/ 1 h 50"/>
                <a:gd name="T20" fmla="*/ 18 w 18"/>
                <a:gd name="T21" fmla="*/ 3 h 50"/>
                <a:gd name="T22" fmla="*/ 18 w 18"/>
                <a:gd name="T23" fmla="*/ 46 h 50"/>
                <a:gd name="T24" fmla="*/ 17 w 18"/>
                <a:gd name="T25" fmla="*/ 49 h 50"/>
                <a:gd name="T26" fmla="*/ 17 w 18"/>
                <a:gd name="T27" fmla="*/ 49 h 50"/>
                <a:gd name="T28" fmla="*/ 15 w 18"/>
                <a:gd name="T29" fmla="*/ 50 h 50"/>
                <a:gd name="T30" fmla="*/ 3 w 18"/>
                <a:gd name="T31" fmla="*/ 48 h 50"/>
                <a:gd name="T32" fmla="*/ 15 w 18"/>
                <a:gd name="T33" fmla="*/ 48 h 50"/>
                <a:gd name="T34" fmla="*/ 16 w 18"/>
                <a:gd name="T35" fmla="*/ 48 h 50"/>
                <a:gd name="T36" fmla="*/ 16 w 18"/>
                <a:gd name="T37" fmla="*/ 47 h 50"/>
                <a:gd name="T38" fmla="*/ 17 w 18"/>
                <a:gd name="T39" fmla="*/ 46 h 50"/>
                <a:gd name="T40" fmla="*/ 17 w 18"/>
                <a:gd name="T41" fmla="*/ 3 h 50"/>
                <a:gd name="T42" fmla="*/ 16 w 18"/>
                <a:gd name="T43" fmla="*/ 2 h 50"/>
                <a:gd name="T44" fmla="*/ 15 w 18"/>
                <a:gd name="T45" fmla="*/ 2 h 50"/>
                <a:gd name="T46" fmla="*/ 3 w 18"/>
                <a:gd name="T47" fmla="*/ 2 h 50"/>
                <a:gd name="T48" fmla="*/ 2 w 18"/>
                <a:gd name="T49" fmla="*/ 2 h 50"/>
                <a:gd name="T50" fmla="*/ 2 w 18"/>
                <a:gd name="T51" fmla="*/ 3 h 50"/>
                <a:gd name="T52" fmla="*/ 2 w 18"/>
                <a:gd name="T53" fmla="*/ 46 h 50"/>
                <a:gd name="T54" fmla="*/ 2 w 18"/>
                <a:gd name="T55" fmla="*/ 47 h 50"/>
                <a:gd name="T56" fmla="*/ 2 w 18"/>
                <a:gd name="T57" fmla="*/ 47 h 50"/>
                <a:gd name="T58" fmla="*/ 3 w 18"/>
                <a:gd name="T59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50">
                  <a:moveTo>
                    <a:pt x="15" y="50"/>
                  </a:moveTo>
                  <a:cubicBezTo>
                    <a:pt x="3" y="50"/>
                    <a:pt x="3" y="50"/>
                    <a:pt x="3" y="50"/>
                  </a:cubicBezTo>
                  <a:cubicBezTo>
                    <a:pt x="2" y="50"/>
                    <a:pt x="2" y="49"/>
                    <a:pt x="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7"/>
                    <a:pt x="0" y="4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0"/>
                    <a:pt x="17" y="1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7"/>
                    <a:pt x="18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6" y="50"/>
                    <a:pt x="15" y="50"/>
                  </a:cubicBezTo>
                  <a:close/>
                  <a:moveTo>
                    <a:pt x="3" y="48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6" y="48"/>
                    <a:pt x="16" y="48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47"/>
                    <a:pt x="17" y="47"/>
                    <a:pt x="17" y="46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6" y="3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8"/>
                    <a:pt x="3" y="48"/>
                    <a:pt x="3" y="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8" name="Freeform 688">
              <a:extLst>
                <a:ext uri="{FF2B5EF4-FFF2-40B4-BE49-F238E27FC236}">
                  <a16:creationId xmlns:a16="http://schemas.microsoft.com/office/drawing/2014/main" xmlns="" id="{37F11109-30C6-4012-A09F-961FE46E4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3813" y="1760539"/>
              <a:ext cx="50800" cy="11113"/>
            </a:xfrm>
            <a:custGeom>
              <a:avLst/>
              <a:gdLst>
                <a:gd name="T0" fmla="*/ 0 w 9"/>
                <a:gd name="T1" fmla="*/ 2 h 2"/>
                <a:gd name="T2" fmla="*/ 0 w 9"/>
                <a:gd name="T3" fmla="*/ 1 h 2"/>
                <a:gd name="T4" fmla="*/ 0 w 9"/>
                <a:gd name="T5" fmla="*/ 0 h 2"/>
                <a:gd name="T6" fmla="*/ 8 w 9"/>
                <a:gd name="T7" fmla="*/ 0 h 2"/>
                <a:gd name="T8" fmla="*/ 9 w 9"/>
                <a:gd name="T9" fmla="*/ 1 h 2"/>
                <a:gd name="T10" fmla="*/ 8 w 9"/>
                <a:gd name="T11" fmla="*/ 2 h 2"/>
                <a:gd name="T12" fmla="*/ 0 w 9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">
                  <a:moveTo>
                    <a:pt x="0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2"/>
                    <a:pt x="8" y="2"/>
                    <a:pt x="8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9" name="Freeform 689">
              <a:extLst>
                <a:ext uri="{FF2B5EF4-FFF2-40B4-BE49-F238E27FC236}">
                  <a16:creationId xmlns:a16="http://schemas.microsoft.com/office/drawing/2014/main" xmlns="" id="{6615778F-7058-49D7-B51A-CEA1A331B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3825" y="1525589"/>
              <a:ext cx="150812" cy="77788"/>
            </a:xfrm>
            <a:custGeom>
              <a:avLst/>
              <a:gdLst>
                <a:gd name="T0" fmla="*/ 24 w 27"/>
                <a:gd name="T1" fmla="*/ 14 h 14"/>
                <a:gd name="T2" fmla="*/ 3 w 27"/>
                <a:gd name="T3" fmla="*/ 14 h 14"/>
                <a:gd name="T4" fmla="*/ 1 w 27"/>
                <a:gd name="T5" fmla="*/ 13 h 14"/>
                <a:gd name="T6" fmla="*/ 1 w 27"/>
                <a:gd name="T7" fmla="*/ 13 h 14"/>
                <a:gd name="T8" fmla="*/ 0 w 27"/>
                <a:gd name="T9" fmla="*/ 11 h 14"/>
                <a:gd name="T10" fmla="*/ 0 w 27"/>
                <a:gd name="T11" fmla="*/ 3 h 14"/>
                <a:gd name="T12" fmla="*/ 1 w 27"/>
                <a:gd name="T13" fmla="*/ 1 h 14"/>
                <a:gd name="T14" fmla="*/ 3 w 27"/>
                <a:gd name="T15" fmla="*/ 0 h 14"/>
                <a:gd name="T16" fmla="*/ 24 w 27"/>
                <a:gd name="T17" fmla="*/ 0 h 14"/>
                <a:gd name="T18" fmla="*/ 26 w 27"/>
                <a:gd name="T19" fmla="*/ 1 h 14"/>
                <a:gd name="T20" fmla="*/ 26 w 27"/>
                <a:gd name="T21" fmla="*/ 1 h 14"/>
                <a:gd name="T22" fmla="*/ 26 w 27"/>
                <a:gd name="T23" fmla="*/ 1 h 14"/>
                <a:gd name="T24" fmla="*/ 27 w 27"/>
                <a:gd name="T25" fmla="*/ 3 h 14"/>
                <a:gd name="T26" fmla="*/ 27 w 27"/>
                <a:gd name="T27" fmla="*/ 11 h 14"/>
                <a:gd name="T28" fmla="*/ 26 w 27"/>
                <a:gd name="T29" fmla="*/ 13 h 14"/>
                <a:gd name="T30" fmla="*/ 26 w 27"/>
                <a:gd name="T31" fmla="*/ 13 h 14"/>
                <a:gd name="T32" fmla="*/ 24 w 27"/>
                <a:gd name="T33" fmla="*/ 14 h 14"/>
                <a:gd name="T34" fmla="*/ 3 w 27"/>
                <a:gd name="T35" fmla="*/ 12 h 14"/>
                <a:gd name="T36" fmla="*/ 24 w 27"/>
                <a:gd name="T37" fmla="*/ 12 h 14"/>
                <a:gd name="T38" fmla="*/ 25 w 27"/>
                <a:gd name="T39" fmla="*/ 12 h 14"/>
                <a:gd name="T40" fmla="*/ 25 w 27"/>
                <a:gd name="T41" fmla="*/ 12 h 14"/>
                <a:gd name="T42" fmla="*/ 26 w 27"/>
                <a:gd name="T43" fmla="*/ 11 h 14"/>
                <a:gd name="T44" fmla="*/ 26 w 27"/>
                <a:gd name="T45" fmla="*/ 3 h 14"/>
                <a:gd name="T46" fmla="*/ 25 w 27"/>
                <a:gd name="T47" fmla="*/ 2 h 14"/>
                <a:gd name="T48" fmla="*/ 25 w 27"/>
                <a:gd name="T49" fmla="*/ 2 h 14"/>
                <a:gd name="T50" fmla="*/ 24 w 27"/>
                <a:gd name="T51" fmla="*/ 2 h 14"/>
                <a:gd name="T52" fmla="*/ 3 w 27"/>
                <a:gd name="T53" fmla="*/ 2 h 14"/>
                <a:gd name="T54" fmla="*/ 2 w 27"/>
                <a:gd name="T55" fmla="*/ 2 h 14"/>
                <a:gd name="T56" fmla="*/ 2 w 27"/>
                <a:gd name="T57" fmla="*/ 3 h 14"/>
                <a:gd name="T58" fmla="*/ 2 w 27"/>
                <a:gd name="T59" fmla="*/ 11 h 14"/>
                <a:gd name="T60" fmla="*/ 2 w 27"/>
                <a:gd name="T61" fmla="*/ 12 h 14"/>
                <a:gd name="T62" fmla="*/ 2 w 27"/>
                <a:gd name="T63" fmla="*/ 12 h 14"/>
                <a:gd name="T64" fmla="*/ 3 w 27"/>
                <a:gd name="T6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" h="14">
                  <a:moveTo>
                    <a:pt x="24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1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2"/>
                    <a:pt x="27" y="2"/>
                    <a:pt x="27" y="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4"/>
                    <a:pt x="25" y="14"/>
                    <a:pt x="24" y="14"/>
                  </a:cubicBezTo>
                  <a:close/>
                  <a:moveTo>
                    <a:pt x="3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6" y="11"/>
                    <a:pt x="26" y="1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0" name="Freeform 690">
              <a:extLst>
                <a:ext uri="{FF2B5EF4-FFF2-40B4-BE49-F238E27FC236}">
                  <a16:creationId xmlns:a16="http://schemas.microsoft.com/office/drawing/2014/main" xmlns="" id="{D51E4238-7C2D-40AC-8BE7-75817C6838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3825" y="1625601"/>
              <a:ext cx="39687" cy="28575"/>
            </a:xfrm>
            <a:custGeom>
              <a:avLst/>
              <a:gdLst>
                <a:gd name="T0" fmla="*/ 5 w 7"/>
                <a:gd name="T1" fmla="*/ 3 h 5"/>
                <a:gd name="T2" fmla="*/ 5 w 7"/>
                <a:gd name="T3" fmla="*/ 2 h 5"/>
                <a:gd name="T4" fmla="*/ 2 w 7"/>
                <a:gd name="T5" fmla="*/ 2 h 5"/>
                <a:gd name="T6" fmla="*/ 2 w 7"/>
                <a:gd name="T7" fmla="*/ 3 h 5"/>
                <a:gd name="T8" fmla="*/ 5 w 7"/>
                <a:gd name="T9" fmla="*/ 3 h 5"/>
                <a:gd name="T10" fmla="*/ 7 w 7"/>
                <a:gd name="T11" fmla="*/ 1 h 5"/>
                <a:gd name="T12" fmla="*/ 7 w 7"/>
                <a:gd name="T13" fmla="*/ 4 h 5"/>
                <a:gd name="T14" fmla="*/ 7 w 7"/>
                <a:gd name="T15" fmla="*/ 4 h 5"/>
                <a:gd name="T16" fmla="*/ 6 w 7"/>
                <a:gd name="T17" fmla="*/ 5 h 5"/>
                <a:gd name="T18" fmla="*/ 1 w 7"/>
                <a:gd name="T19" fmla="*/ 5 h 5"/>
                <a:gd name="T20" fmla="*/ 1 w 7"/>
                <a:gd name="T21" fmla="*/ 5 h 5"/>
                <a:gd name="T22" fmla="*/ 0 w 7"/>
                <a:gd name="T23" fmla="*/ 4 h 5"/>
                <a:gd name="T24" fmla="*/ 0 w 7"/>
                <a:gd name="T25" fmla="*/ 1 h 5"/>
                <a:gd name="T26" fmla="*/ 0 w 7"/>
                <a:gd name="T27" fmla="*/ 1 h 5"/>
                <a:gd name="T28" fmla="*/ 1 w 7"/>
                <a:gd name="T29" fmla="*/ 0 h 5"/>
                <a:gd name="T30" fmla="*/ 6 w 7"/>
                <a:gd name="T31" fmla="*/ 0 h 5"/>
                <a:gd name="T32" fmla="*/ 6 w 7"/>
                <a:gd name="T33" fmla="*/ 0 h 5"/>
                <a:gd name="T34" fmla="*/ 7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lose/>
                  <a:moveTo>
                    <a:pt x="7" y="1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1" name="Freeform 691">
              <a:extLst>
                <a:ext uri="{FF2B5EF4-FFF2-40B4-BE49-F238E27FC236}">
                  <a16:creationId xmlns:a16="http://schemas.microsoft.com/office/drawing/2014/main" xmlns="" id="{067E2BEF-34E8-4F6C-B4A7-BF95928AE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9388" y="1625601"/>
              <a:ext cx="33337" cy="28575"/>
            </a:xfrm>
            <a:custGeom>
              <a:avLst/>
              <a:gdLst>
                <a:gd name="T0" fmla="*/ 0 w 6"/>
                <a:gd name="T1" fmla="*/ 4 h 5"/>
                <a:gd name="T2" fmla="*/ 0 w 6"/>
                <a:gd name="T3" fmla="*/ 4 h 5"/>
                <a:gd name="T4" fmla="*/ 0 w 6"/>
                <a:gd name="T5" fmla="*/ 1 h 5"/>
                <a:gd name="T6" fmla="*/ 0 w 6"/>
                <a:gd name="T7" fmla="*/ 0 h 5"/>
                <a:gd name="T8" fmla="*/ 1 w 6"/>
                <a:gd name="T9" fmla="*/ 0 h 5"/>
                <a:gd name="T10" fmla="*/ 5 w 6"/>
                <a:gd name="T11" fmla="*/ 0 h 5"/>
                <a:gd name="T12" fmla="*/ 6 w 6"/>
                <a:gd name="T13" fmla="*/ 1 h 5"/>
                <a:gd name="T14" fmla="*/ 6 w 6"/>
                <a:gd name="T15" fmla="*/ 1 h 5"/>
                <a:gd name="T16" fmla="*/ 6 w 6"/>
                <a:gd name="T17" fmla="*/ 4 h 5"/>
                <a:gd name="T18" fmla="*/ 5 w 6"/>
                <a:gd name="T19" fmla="*/ 5 h 5"/>
                <a:gd name="T20" fmla="*/ 5 w 6"/>
                <a:gd name="T21" fmla="*/ 5 h 5"/>
                <a:gd name="T22" fmla="*/ 0 w 6"/>
                <a:gd name="T23" fmla="*/ 5 h 5"/>
                <a:gd name="T24" fmla="*/ 0 w 6"/>
                <a:gd name="T25" fmla="*/ 4 h 5"/>
                <a:gd name="T26" fmla="*/ 1 w 6"/>
                <a:gd name="T27" fmla="*/ 2 h 5"/>
                <a:gd name="T28" fmla="*/ 1 w 6"/>
                <a:gd name="T29" fmla="*/ 3 h 5"/>
                <a:gd name="T30" fmla="*/ 4 w 6"/>
                <a:gd name="T31" fmla="*/ 3 h 5"/>
                <a:gd name="T32" fmla="*/ 4 w 6"/>
                <a:gd name="T33" fmla="*/ 2 h 5"/>
                <a:gd name="T34" fmla="*/ 1 w 6"/>
                <a:gd name="T3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5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2" name="Freeform 692">
              <a:extLst>
                <a:ext uri="{FF2B5EF4-FFF2-40B4-BE49-F238E27FC236}">
                  <a16:creationId xmlns:a16="http://schemas.microsoft.com/office/drawing/2014/main" xmlns="" id="{77E8B685-4EB8-492D-9E85-185CF0E0AB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0188" y="1625601"/>
              <a:ext cx="38100" cy="28575"/>
            </a:xfrm>
            <a:custGeom>
              <a:avLst/>
              <a:gdLst>
                <a:gd name="T0" fmla="*/ 5 w 7"/>
                <a:gd name="T1" fmla="*/ 3 h 5"/>
                <a:gd name="T2" fmla="*/ 5 w 7"/>
                <a:gd name="T3" fmla="*/ 2 h 5"/>
                <a:gd name="T4" fmla="*/ 2 w 7"/>
                <a:gd name="T5" fmla="*/ 2 h 5"/>
                <a:gd name="T6" fmla="*/ 2 w 7"/>
                <a:gd name="T7" fmla="*/ 3 h 5"/>
                <a:gd name="T8" fmla="*/ 5 w 7"/>
                <a:gd name="T9" fmla="*/ 3 h 5"/>
                <a:gd name="T10" fmla="*/ 7 w 7"/>
                <a:gd name="T11" fmla="*/ 1 h 5"/>
                <a:gd name="T12" fmla="*/ 7 w 7"/>
                <a:gd name="T13" fmla="*/ 4 h 5"/>
                <a:gd name="T14" fmla="*/ 7 w 7"/>
                <a:gd name="T15" fmla="*/ 4 h 5"/>
                <a:gd name="T16" fmla="*/ 6 w 7"/>
                <a:gd name="T17" fmla="*/ 5 h 5"/>
                <a:gd name="T18" fmla="*/ 1 w 7"/>
                <a:gd name="T19" fmla="*/ 5 h 5"/>
                <a:gd name="T20" fmla="*/ 1 w 7"/>
                <a:gd name="T21" fmla="*/ 5 h 5"/>
                <a:gd name="T22" fmla="*/ 0 w 7"/>
                <a:gd name="T23" fmla="*/ 4 h 5"/>
                <a:gd name="T24" fmla="*/ 0 w 7"/>
                <a:gd name="T25" fmla="*/ 1 h 5"/>
                <a:gd name="T26" fmla="*/ 0 w 7"/>
                <a:gd name="T27" fmla="*/ 1 h 5"/>
                <a:gd name="T28" fmla="*/ 1 w 7"/>
                <a:gd name="T29" fmla="*/ 0 h 5"/>
                <a:gd name="T30" fmla="*/ 6 w 7"/>
                <a:gd name="T31" fmla="*/ 0 h 5"/>
                <a:gd name="T32" fmla="*/ 6 w 7"/>
                <a:gd name="T33" fmla="*/ 0 h 5"/>
                <a:gd name="T34" fmla="*/ 7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lose/>
                  <a:moveTo>
                    <a:pt x="7" y="1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3" name="Freeform 693">
              <a:extLst>
                <a:ext uri="{FF2B5EF4-FFF2-40B4-BE49-F238E27FC236}">
                  <a16:creationId xmlns:a16="http://schemas.microsoft.com/office/drawing/2014/main" xmlns="" id="{D37725E2-BE8F-4DD1-876C-3620463319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3825" y="1671639"/>
              <a:ext cx="39687" cy="33338"/>
            </a:xfrm>
            <a:custGeom>
              <a:avLst/>
              <a:gdLst>
                <a:gd name="T0" fmla="*/ 5 w 7"/>
                <a:gd name="T1" fmla="*/ 4 h 6"/>
                <a:gd name="T2" fmla="*/ 5 w 7"/>
                <a:gd name="T3" fmla="*/ 2 h 6"/>
                <a:gd name="T4" fmla="*/ 2 w 7"/>
                <a:gd name="T5" fmla="*/ 2 h 6"/>
                <a:gd name="T6" fmla="*/ 2 w 7"/>
                <a:gd name="T7" fmla="*/ 4 h 6"/>
                <a:gd name="T8" fmla="*/ 5 w 7"/>
                <a:gd name="T9" fmla="*/ 4 h 6"/>
                <a:gd name="T10" fmla="*/ 7 w 7"/>
                <a:gd name="T11" fmla="*/ 1 h 6"/>
                <a:gd name="T12" fmla="*/ 7 w 7"/>
                <a:gd name="T13" fmla="*/ 5 h 6"/>
                <a:gd name="T14" fmla="*/ 7 w 7"/>
                <a:gd name="T15" fmla="*/ 5 h 6"/>
                <a:gd name="T16" fmla="*/ 6 w 7"/>
                <a:gd name="T17" fmla="*/ 6 h 6"/>
                <a:gd name="T18" fmla="*/ 1 w 7"/>
                <a:gd name="T19" fmla="*/ 6 h 6"/>
                <a:gd name="T20" fmla="*/ 1 w 7"/>
                <a:gd name="T21" fmla="*/ 6 h 6"/>
                <a:gd name="T22" fmla="*/ 0 w 7"/>
                <a:gd name="T23" fmla="*/ 5 h 6"/>
                <a:gd name="T24" fmla="*/ 0 w 7"/>
                <a:gd name="T25" fmla="*/ 1 h 6"/>
                <a:gd name="T26" fmla="*/ 0 w 7"/>
                <a:gd name="T27" fmla="*/ 1 h 6"/>
                <a:gd name="T28" fmla="*/ 1 w 7"/>
                <a:gd name="T29" fmla="*/ 0 h 6"/>
                <a:gd name="T30" fmla="*/ 6 w 7"/>
                <a:gd name="T31" fmla="*/ 0 h 6"/>
                <a:gd name="T32" fmla="*/ 6 w 7"/>
                <a:gd name="T33" fmla="*/ 0 h 6"/>
                <a:gd name="T34" fmla="*/ 7 w 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7" y="1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4" name="Freeform 694">
              <a:extLst>
                <a:ext uri="{FF2B5EF4-FFF2-40B4-BE49-F238E27FC236}">
                  <a16:creationId xmlns:a16="http://schemas.microsoft.com/office/drawing/2014/main" xmlns="" id="{F2917F47-360A-4CAA-AC51-8F81AD2981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9388" y="1671639"/>
              <a:ext cx="33337" cy="33338"/>
            </a:xfrm>
            <a:custGeom>
              <a:avLst/>
              <a:gdLst>
                <a:gd name="T0" fmla="*/ 0 w 6"/>
                <a:gd name="T1" fmla="*/ 5 h 6"/>
                <a:gd name="T2" fmla="*/ 0 w 6"/>
                <a:gd name="T3" fmla="*/ 5 h 6"/>
                <a:gd name="T4" fmla="*/ 0 w 6"/>
                <a:gd name="T5" fmla="*/ 1 h 6"/>
                <a:gd name="T6" fmla="*/ 0 w 6"/>
                <a:gd name="T7" fmla="*/ 0 h 6"/>
                <a:gd name="T8" fmla="*/ 1 w 6"/>
                <a:gd name="T9" fmla="*/ 0 h 6"/>
                <a:gd name="T10" fmla="*/ 5 w 6"/>
                <a:gd name="T11" fmla="*/ 0 h 6"/>
                <a:gd name="T12" fmla="*/ 6 w 6"/>
                <a:gd name="T13" fmla="*/ 1 h 6"/>
                <a:gd name="T14" fmla="*/ 6 w 6"/>
                <a:gd name="T15" fmla="*/ 1 h 6"/>
                <a:gd name="T16" fmla="*/ 6 w 6"/>
                <a:gd name="T17" fmla="*/ 5 h 6"/>
                <a:gd name="T18" fmla="*/ 5 w 6"/>
                <a:gd name="T19" fmla="*/ 6 h 6"/>
                <a:gd name="T20" fmla="*/ 5 w 6"/>
                <a:gd name="T21" fmla="*/ 6 h 6"/>
                <a:gd name="T22" fmla="*/ 0 w 6"/>
                <a:gd name="T23" fmla="*/ 6 h 6"/>
                <a:gd name="T24" fmla="*/ 0 w 6"/>
                <a:gd name="T25" fmla="*/ 5 h 6"/>
                <a:gd name="T26" fmla="*/ 1 w 6"/>
                <a:gd name="T27" fmla="*/ 2 h 6"/>
                <a:gd name="T28" fmla="*/ 1 w 6"/>
                <a:gd name="T29" fmla="*/ 4 h 6"/>
                <a:gd name="T30" fmla="*/ 4 w 6"/>
                <a:gd name="T31" fmla="*/ 4 h 6"/>
                <a:gd name="T32" fmla="*/ 4 w 6"/>
                <a:gd name="T33" fmla="*/ 2 h 6"/>
                <a:gd name="T34" fmla="*/ 1 w 6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lose/>
                  <a:moveTo>
                    <a:pt x="1" y="2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5" name="Freeform 695">
              <a:extLst>
                <a:ext uri="{FF2B5EF4-FFF2-40B4-BE49-F238E27FC236}">
                  <a16:creationId xmlns:a16="http://schemas.microsoft.com/office/drawing/2014/main" xmlns="" id="{875FA0C1-030A-4675-B66B-2C9A3541C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0188" y="1671639"/>
              <a:ext cx="38100" cy="33338"/>
            </a:xfrm>
            <a:custGeom>
              <a:avLst/>
              <a:gdLst>
                <a:gd name="T0" fmla="*/ 5 w 7"/>
                <a:gd name="T1" fmla="*/ 4 h 6"/>
                <a:gd name="T2" fmla="*/ 5 w 7"/>
                <a:gd name="T3" fmla="*/ 2 h 6"/>
                <a:gd name="T4" fmla="*/ 2 w 7"/>
                <a:gd name="T5" fmla="*/ 2 h 6"/>
                <a:gd name="T6" fmla="*/ 2 w 7"/>
                <a:gd name="T7" fmla="*/ 4 h 6"/>
                <a:gd name="T8" fmla="*/ 5 w 7"/>
                <a:gd name="T9" fmla="*/ 4 h 6"/>
                <a:gd name="T10" fmla="*/ 7 w 7"/>
                <a:gd name="T11" fmla="*/ 1 h 6"/>
                <a:gd name="T12" fmla="*/ 7 w 7"/>
                <a:gd name="T13" fmla="*/ 5 h 6"/>
                <a:gd name="T14" fmla="*/ 7 w 7"/>
                <a:gd name="T15" fmla="*/ 5 h 6"/>
                <a:gd name="T16" fmla="*/ 6 w 7"/>
                <a:gd name="T17" fmla="*/ 6 h 6"/>
                <a:gd name="T18" fmla="*/ 1 w 7"/>
                <a:gd name="T19" fmla="*/ 6 h 6"/>
                <a:gd name="T20" fmla="*/ 1 w 7"/>
                <a:gd name="T21" fmla="*/ 6 h 6"/>
                <a:gd name="T22" fmla="*/ 0 w 7"/>
                <a:gd name="T23" fmla="*/ 5 h 6"/>
                <a:gd name="T24" fmla="*/ 0 w 7"/>
                <a:gd name="T25" fmla="*/ 1 h 6"/>
                <a:gd name="T26" fmla="*/ 0 w 7"/>
                <a:gd name="T27" fmla="*/ 1 h 6"/>
                <a:gd name="T28" fmla="*/ 1 w 7"/>
                <a:gd name="T29" fmla="*/ 0 h 6"/>
                <a:gd name="T30" fmla="*/ 6 w 7"/>
                <a:gd name="T31" fmla="*/ 0 h 6"/>
                <a:gd name="T32" fmla="*/ 6 w 7"/>
                <a:gd name="T33" fmla="*/ 0 h 6"/>
                <a:gd name="T34" fmla="*/ 7 w 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7" y="1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6" name="Freeform 696">
              <a:extLst>
                <a:ext uri="{FF2B5EF4-FFF2-40B4-BE49-F238E27FC236}">
                  <a16:creationId xmlns:a16="http://schemas.microsoft.com/office/drawing/2014/main" xmlns="" id="{3C3F46BC-47A4-4615-ADDF-D904F85DF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3825" y="1720851"/>
              <a:ext cx="39687" cy="33338"/>
            </a:xfrm>
            <a:custGeom>
              <a:avLst/>
              <a:gdLst>
                <a:gd name="T0" fmla="*/ 5 w 7"/>
                <a:gd name="T1" fmla="*/ 4 h 6"/>
                <a:gd name="T2" fmla="*/ 5 w 7"/>
                <a:gd name="T3" fmla="*/ 2 h 6"/>
                <a:gd name="T4" fmla="*/ 2 w 7"/>
                <a:gd name="T5" fmla="*/ 2 h 6"/>
                <a:gd name="T6" fmla="*/ 2 w 7"/>
                <a:gd name="T7" fmla="*/ 4 h 6"/>
                <a:gd name="T8" fmla="*/ 5 w 7"/>
                <a:gd name="T9" fmla="*/ 4 h 6"/>
                <a:gd name="T10" fmla="*/ 7 w 7"/>
                <a:gd name="T11" fmla="*/ 1 h 6"/>
                <a:gd name="T12" fmla="*/ 7 w 7"/>
                <a:gd name="T13" fmla="*/ 5 h 6"/>
                <a:gd name="T14" fmla="*/ 7 w 7"/>
                <a:gd name="T15" fmla="*/ 5 h 6"/>
                <a:gd name="T16" fmla="*/ 6 w 7"/>
                <a:gd name="T17" fmla="*/ 6 h 6"/>
                <a:gd name="T18" fmla="*/ 1 w 7"/>
                <a:gd name="T19" fmla="*/ 6 h 6"/>
                <a:gd name="T20" fmla="*/ 1 w 7"/>
                <a:gd name="T21" fmla="*/ 6 h 6"/>
                <a:gd name="T22" fmla="*/ 0 w 7"/>
                <a:gd name="T23" fmla="*/ 5 h 6"/>
                <a:gd name="T24" fmla="*/ 0 w 7"/>
                <a:gd name="T25" fmla="*/ 1 h 6"/>
                <a:gd name="T26" fmla="*/ 0 w 7"/>
                <a:gd name="T27" fmla="*/ 1 h 6"/>
                <a:gd name="T28" fmla="*/ 1 w 7"/>
                <a:gd name="T29" fmla="*/ 0 h 6"/>
                <a:gd name="T30" fmla="*/ 6 w 7"/>
                <a:gd name="T31" fmla="*/ 0 h 6"/>
                <a:gd name="T32" fmla="*/ 6 w 7"/>
                <a:gd name="T33" fmla="*/ 0 h 6"/>
                <a:gd name="T34" fmla="*/ 7 w 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7" y="1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7" name="Freeform 697">
              <a:extLst>
                <a:ext uri="{FF2B5EF4-FFF2-40B4-BE49-F238E27FC236}">
                  <a16:creationId xmlns:a16="http://schemas.microsoft.com/office/drawing/2014/main" xmlns="" id="{160BBBEE-BCBF-4AA3-85D7-C1701FABBE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9388" y="1720851"/>
              <a:ext cx="33337" cy="33338"/>
            </a:xfrm>
            <a:custGeom>
              <a:avLst/>
              <a:gdLst>
                <a:gd name="T0" fmla="*/ 0 w 6"/>
                <a:gd name="T1" fmla="*/ 5 h 6"/>
                <a:gd name="T2" fmla="*/ 0 w 6"/>
                <a:gd name="T3" fmla="*/ 5 h 6"/>
                <a:gd name="T4" fmla="*/ 0 w 6"/>
                <a:gd name="T5" fmla="*/ 1 h 6"/>
                <a:gd name="T6" fmla="*/ 0 w 6"/>
                <a:gd name="T7" fmla="*/ 0 h 6"/>
                <a:gd name="T8" fmla="*/ 1 w 6"/>
                <a:gd name="T9" fmla="*/ 0 h 6"/>
                <a:gd name="T10" fmla="*/ 5 w 6"/>
                <a:gd name="T11" fmla="*/ 0 h 6"/>
                <a:gd name="T12" fmla="*/ 6 w 6"/>
                <a:gd name="T13" fmla="*/ 1 h 6"/>
                <a:gd name="T14" fmla="*/ 6 w 6"/>
                <a:gd name="T15" fmla="*/ 1 h 6"/>
                <a:gd name="T16" fmla="*/ 6 w 6"/>
                <a:gd name="T17" fmla="*/ 5 h 6"/>
                <a:gd name="T18" fmla="*/ 5 w 6"/>
                <a:gd name="T19" fmla="*/ 6 h 6"/>
                <a:gd name="T20" fmla="*/ 5 w 6"/>
                <a:gd name="T21" fmla="*/ 6 h 6"/>
                <a:gd name="T22" fmla="*/ 0 w 6"/>
                <a:gd name="T23" fmla="*/ 6 h 6"/>
                <a:gd name="T24" fmla="*/ 0 w 6"/>
                <a:gd name="T25" fmla="*/ 5 h 6"/>
                <a:gd name="T26" fmla="*/ 1 w 6"/>
                <a:gd name="T27" fmla="*/ 2 h 6"/>
                <a:gd name="T28" fmla="*/ 1 w 6"/>
                <a:gd name="T29" fmla="*/ 4 h 6"/>
                <a:gd name="T30" fmla="*/ 4 w 6"/>
                <a:gd name="T31" fmla="*/ 4 h 6"/>
                <a:gd name="T32" fmla="*/ 4 w 6"/>
                <a:gd name="T33" fmla="*/ 2 h 6"/>
                <a:gd name="T34" fmla="*/ 1 w 6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6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lose/>
                  <a:moveTo>
                    <a:pt x="1" y="2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4" y="2"/>
                    <a:pt x="4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8" name="Freeform 698">
              <a:extLst>
                <a:ext uri="{FF2B5EF4-FFF2-40B4-BE49-F238E27FC236}">
                  <a16:creationId xmlns:a16="http://schemas.microsoft.com/office/drawing/2014/main" xmlns="" id="{8F6261B9-7E17-4866-8030-E6E00CE509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3825" y="1771651"/>
              <a:ext cx="39687" cy="26988"/>
            </a:xfrm>
            <a:custGeom>
              <a:avLst/>
              <a:gdLst>
                <a:gd name="T0" fmla="*/ 5 w 7"/>
                <a:gd name="T1" fmla="*/ 3 h 5"/>
                <a:gd name="T2" fmla="*/ 5 w 7"/>
                <a:gd name="T3" fmla="*/ 2 h 5"/>
                <a:gd name="T4" fmla="*/ 2 w 7"/>
                <a:gd name="T5" fmla="*/ 2 h 5"/>
                <a:gd name="T6" fmla="*/ 2 w 7"/>
                <a:gd name="T7" fmla="*/ 3 h 5"/>
                <a:gd name="T8" fmla="*/ 5 w 7"/>
                <a:gd name="T9" fmla="*/ 3 h 5"/>
                <a:gd name="T10" fmla="*/ 7 w 7"/>
                <a:gd name="T11" fmla="*/ 1 h 5"/>
                <a:gd name="T12" fmla="*/ 7 w 7"/>
                <a:gd name="T13" fmla="*/ 4 h 5"/>
                <a:gd name="T14" fmla="*/ 7 w 7"/>
                <a:gd name="T15" fmla="*/ 4 h 5"/>
                <a:gd name="T16" fmla="*/ 6 w 7"/>
                <a:gd name="T17" fmla="*/ 5 h 5"/>
                <a:gd name="T18" fmla="*/ 1 w 7"/>
                <a:gd name="T19" fmla="*/ 5 h 5"/>
                <a:gd name="T20" fmla="*/ 1 w 7"/>
                <a:gd name="T21" fmla="*/ 5 h 5"/>
                <a:gd name="T22" fmla="*/ 0 w 7"/>
                <a:gd name="T23" fmla="*/ 4 h 5"/>
                <a:gd name="T24" fmla="*/ 0 w 7"/>
                <a:gd name="T25" fmla="*/ 1 h 5"/>
                <a:gd name="T26" fmla="*/ 0 w 7"/>
                <a:gd name="T27" fmla="*/ 1 h 5"/>
                <a:gd name="T28" fmla="*/ 1 w 7"/>
                <a:gd name="T29" fmla="*/ 0 h 5"/>
                <a:gd name="T30" fmla="*/ 6 w 7"/>
                <a:gd name="T31" fmla="*/ 0 h 5"/>
                <a:gd name="T32" fmla="*/ 6 w 7"/>
                <a:gd name="T33" fmla="*/ 0 h 5"/>
                <a:gd name="T34" fmla="*/ 7 w 7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lose/>
                  <a:moveTo>
                    <a:pt x="7" y="1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9" name="Freeform 699">
              <a:extLst>
                <a:ext uri="{FF2B5EF4-FFF2-40B4-BE49-F238E27FC236}">
                  <a16:creationId xmlns:a16="http://schemas.microsoft.com/office/drawing/2014/main" xmlns="" id="{F986A707-3DC6-4BC0-BC5C-261909E9FF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0188" y="1720851"/>
              <a:ext cx="38100" cy="33338"/>
            </a:xfrm>
            <a:custGeom>
              <a:avLst/>
              <a:gdLst>
                <a:gd name="T0" fmla="*/ 5 w 7"/>
                <a:gd name="T1" fmla="*/ 4 h 6"/>
                <a:gd name="T2" fmla="*/ 5 w 7"/>
                <a:gd name="T3" fmla="*/ 2 h 6"/>
                <a:gd name="T4" fmla="*/ 2 w 7"/>
                <a:gd name="T5" fmla="*/ 2 h 6"/>
                <a:gd name="T6" fmla="*/ 2 w 7"/>
                <a:gd name="T7" fmla="*/ 4 h 6"/>
                <a:gd name="T8" fmla="*/ 5 w 7"/>
                <a:gd name="T9" fmla="*/ 4 h 6"/>
                <a:gd name="T10" fmla="*/ 7 w 7"/>
                <a:gd name="T11" fmla="*/ 1 h 6"/>
                <a:gd name="T12" fmla="*/ 7 w 7"/>
                <a:gd name="T13" fmla="*/ 5 h 6"/>
                <a:gd name="T14" fmla="*/ 7 w 7"/>
                <a:gd name="T15" fmla="*/ 5 h 6"/>
                <a:gd name="T16" fmla="*/ 6 w 7"/>
                <a:gd name="T17" fmla="*/ 6 h 6"/>
                <a:gd name="T18" fmla="*/ 1 w 7"/>
                <a:gd name="T19" fmla="*/ 6 h 6"/>
                <a:gd name="T20" fmla="*/ 1 w 7"/>
                <a:gd name="T21" fmla="*/ 6 h 6"/>
                <a:gd name="T22" fmla="*/ 0 w 7"/>
                <a:gd name="T23" fmla="*/ 5 h 6"/>
                <a:gd name="T24" fmla="*/ 0 w 7"/>
                <a:gd name="T25" fmla="*/ 1 h 6"/>
                <a:gd name="T26" fmla="*/ 0 w 7"/>
                <a:gd name="T27" fmla="*/ 1 h 6"/>
                <a:gd name="T28" fmla="*/ 1 w 7"/>
                <a:gd name="T29" fmla="*/ 0 h 6"/>
                <a:gd name="T30" fmla="*/ 6 w 7"/>
                <a:gd name="T31" fmla="*/ 0 h 6"/>
                <a:gd name="T32" fmla="*/ 6 w 7"/>
                <a:gd name="T33" fmla="*/ 0 h 6"/>
                <a:gd name="T34" fmla="*/ 7 w 7"/>
                <a:gd name="T3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6">
                  <a:moveTo>
                    <a:pt x="5" y="4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7" y="1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0" name="Freeform 700">
              <a:extLst>
                <a:ext uri="{FF2B5EF4-FFF2-40B4-BE49-F238E27FC236}">
                  <a16:creationId xmlns:a16="http://schemas.microsoft.com/office/drawing/2014/main" xmlns="" id="{9BD33572-CDAC-43F1-BA5B-2A5B107F66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9388" y="1771651"/>
              <a:ext cx="88900" cy="26988"/>
            </a:xfrm>
            <a:custGeom>
              <a:avLst/>
              <a:gdLst>
                <a:gd name="T0" fmla="*/ 14 w 16"/>
                <a:gd name="T1" fmla="*/ 3 h 5"/>
                <a:gd name="T2" fmla="*/ 14 w 16"/>
                <a:gd name="T3" fmla="*/ 2 h 5"/>
                <a:gd name="T4" fmla="*/ 1 w 16"/>
                <a:gd name="T5" fmla="*/ 2 h 5"/>
                <a:gd name="T6" fmla="*/ 1 w 16"/>
                <a:gd name="T7" fmla="*/ 3 h 5"/>
                <a:gd name="T8" fmla="*/ 14 w 16"/>
                <a:gd name="T9" fmla="*/ 3 h 5"/>
                <a:gd name="T10" fmla="*/ 16 w 16"/>
                <a:gd name="T11" fmla="*/ 1 h 5"/>
                <a:gd name="T12" fmla="*/ 16 w 16"/>
                <a:gd name="T13" fmla="*/ 4 h 5"/>
                <a:gd name="T14" fmla="*/ 16 w 16"/>
                <a:gd name="T15" fmla="*/ 4 h 5"/>
                <a:gd name="T16" fmla="*/ 15 w 16"/>
                <a:gd name="T17" fmla="*/ 5 h 5"/>
                <a:gd name="T18" fmla="*/ 1 w 16"/>
                <a:gd name="T19" fmla="*/ 5 h 5"/>
                <a:gd name="T20" fmla="*/ 0 w 16"/>
                <a:gd name="T21" fmla="*/ 5 h 5"/>
                <a:gd name="T22" fmla="*/ 0 w 16"/>
                <a:gd name="T23" fmla="*/ 4 h 5"/>
                <a:gd name="T24" fmla="*/ 0 w 16"/>
                <a:gd name="T25" fmla="*/ 1 h 5"/>
                <a:gd name="T26" fmla="*/ 0 w 16"/>
                <a:gd name="T27" fmla="*/ 1 h 5"/>
                <a:gd name="T28" fmla="*/ 0 w 16"/>
                <a:gd name="T29" fmla="*/ 0 h 5"/>
                <a:gd name="T30" fmla="*/ 15 w 16"/>
                <a:gd name="T31" fmla="*/ 0 h 5"/>
                <a:gd name="T32" fmla="*/ 15 w 16"/>
                <a:gd name="T33" fmla="*/ 0 h 5"/>
                <a:gd name="T34" fmla="*/ 16 w 16"/>
                <a:gd name="T3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5">
                  <a:moveTo>
                    <a:pt x="14" y="3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lose/>
                  <a:moveTo>
                    <a:pt x="16" y="1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1" name="Group 720">
            <a:extLst>
              <a:ext uri="{FF2B5EF4-FFF2-40B4-BE49-F238E27FC236}">
                <a16:creationId xmlns:a16="http://schemas.microsoft.com/office/drawing/2014/main" xmlns="" id="{0C9F02C3-1CDD-4494-9E3D-4EBD3E64CF09}"/>
              </a:ext>
            </a:extLst>
          </p:cNvPr>
          <p:cNvGrpSpPr/>
          <p:nvPr/>
        </p:nvGrpSpPr>
        <p:grpSpPr>
          <a:xfrm>
            <a:off x="6226175" y="1568451"/>
            <a:ext cx="339725" cy="339726"/>
            <a:chOff x="6226175" y="1492251"/>
            <a:chExt cx="339725" cy="339726"/>
          </a:xfrm>
          <a:solidFill>
            <a:schemeClr val="tx1"/>
          </a:solidFill>
        </p:grpSpPr>
        <p:sp>
          <p:nvSpPr>
            <p:cNvPr id="722" name="Freeform 701">
              <a:extLst>
                <a:ext uri="{FF2B5EF4-FFF2-40B4-BE49-F238E27FC236}">
                  <a16:creationId xmlns:a16="http://schemas.microsoft.com/office/drawing/2014/main" xmlns="" id="{15F18722-CD72-4FA2-9423-C1D99D6DF2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1750" y="1709739"/>
              <a:ext cx="28575" cy="33338"/>
            </a:xfrm>
            <a:custGeom>
              <a:avLst/>
              <a:gdLst>
                <a:gd name="T0" fmla="*/ 3 w 5"/>
                <a:gd name="T1" fmla="*/ 2 h 6"/>
                <a:gd name="T2" fmla="*/ 2 w 5"/>
                <a:gd name="T3" fmla="*/ 2 h 6"/>
                <a:gd name="T4" fmla="*/ 2 w 5"/>
                <a:gd name="T5" fmla="*/ 3 h 6"/>
                <a:gd name="T6" fmla="*/ 2 w 5"/>
                <a:gd name="T7" fmla="*/ 4 h 6"/>
                <a:gd name="T8" fmla="*/ 2 w 5"/>
                <a:gd name="T9" fmla="*/ 4 h 6"/>
                <a:gd name="T10" fmla="*/ 3 w 5"/>
                <a:gd name="T11" fmla="*/ 4 h 6"/>
                <a:gd name="T12" fmla="*/ 3 w 5"/>
                <a:gd name="T13" fmla="*/ 4 h 6"/>
                <a:gd name="T14" fmla="*/ 3 w 5"/>
                <a:gd name="T15" fmla="*/ 4 h 6"/>
                <a:gd name="T16" fmla="*/ 4 w 5"/>
                <a:gd name="T17" fmla="*/ 3 h 6"/>
                <a:gd name="T18" fmla="*/ 3 w 5"/>
                <a:gd name="T19" fmla="*/ 2 h 6"/>
                <a:gd name="T20" fmla="*/ 3 w 5"/>
                <a:gd name="T21" fmla="*/ 2 h 6"/>
                <a:gd name="T22" fmla="*/ 3 w 5"/>
                <a:gd name="T23" fmla="*/ 2 h 6"/>
                <a:gd name="T24" fmla="*/ 1 w 5"/>
                <a:gd name="T25" fmla="*/ 1 h 6"/>
                <a:gd name="T26" fmla="*/ 3 w 5"/>
                <a:gd name="T27" fmla="*/ 0 h 6"/>
                <a:gd name="T28" fmla="*/ 5 w 5"/>
                <a:gd name="T29" fmla="*/ 1 h 6"/>
                <a:gd name="T30" fmla="*/ 5 w 5"/>
                <a:gd name="T31" fmla="*/ 1 h 6"/>
                <a:gd name="T32" fmla="*/ 5 w 5"/>
                <a:gd name="T33" fmla="*/ 1 h 6"/>
                <a:gd name="T34" fmla="*/ 5 w 5"/>
                <a:gd name="T35" fmla="*/ 3 h 6"/>
                <a:gd name="T36" fmla="*/ 5 w 5"/>
                <a:gd name="T37" fmla="*/ 5 h 6"/>
                <a:gd name="T38" fmla="*/ 5 w 5"/>
                <a:gd name="T39" fmla="*/ 5 h 6"/>
                <a:gd name="T40" fmla="*/ 3 w 5"/>
                <a:gd name="T41" fmla="*/ 6 h 6"/>
                <a:gd name="T42" fmla="*/ 1 w 5"/>
                <a:gd name="T43" fmla="*/ 5 h 6"/>
                <a:gd name="T44" fmla="*/ 1 w 5"/>
                <a:gd name="T45" fmla="*/ 5 h 6"/>
                <a:gd name="T46" fmla="*/ 0 w 5"/>
                <a:gd name="T47" fmla="*/ 3 h 6"/>
                <a:gd name="T48" fmla="*/ 1 w 5"/>
                <a:gd name="T4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" h="6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1"/>
                  </a:move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3" name="Freeform 702">
              <a:extLst>
                <a:ext uri="{FF2B5EF4-FFF2-40B4-BE49-F238E27FC236}">
                  <a16:creationId xmlns:a16="http://schemas.microsoft.com/office/drawing/2014/main" xmlns="" id="{B1305AE3-B104-4C4E-B873-2BB913331B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6175" y="1492251"/>
              <a:ext cx="339725" cy="273050"/>
            </a:xfrm>
            <a:custGeom>
              <a:avLst/>
              <a:gdLst>
                <a:gd name="T0" fmla="*/ 55 w 61"/>
                <a:gd name="T1" fmla="*/ 2 h 49"/>
                <a:gd name="T2" fmla="*/ 6 w 61"/>
                <a:gd name="T3" fmla="*/ 2 h 49"/>
                <a:gd name="T4" fmla="*/ 3 w 61"/>
                <a:gd name="T5" fmla="*/ 4 h 49"/>
                <a:gd name="T6" fmla="*/ 3 w 61"/>
                <a:gd name="T7" fmla="*/ 4 h 49"/>
                <a:gd name="T8" fmla="*/ 2 w 61"/>
                <a:gd name="T9" fmla="*/ 6 h 49"/>
                <a:gd name="T10" fmla="*/ 2 w 61"/>
                <a:gd name="T11" fmla="*/ 43 h 49"/>
                <a:gd name="T12" fmla="*/ 3 w 61"/>
                <a:gd name="T13" fmla="*/ 46 h 49"/>
                <a:gd name="T14" fmla="*/ 3 w 61"/>
                <a:gd name="T15" fmla="*/ 46 h 49"/>
                <a:gd name="T16" fmla="*/ 3 w 61"/>
                <a:gd name="T17" fmla="*/ 46 h 49"/>
                <a:gd name="T18" fmla="*/ 6 w 61"/>
                <a:gd name="T19" fmla="*/ 47 h 49"/>
                <a:gd name="T20" fmla="*/ 55 w 61"/>
                <a:gd name="T21" fmla="*/ 47 h 49"/>
                <a:gd name="T22" fmla="*/ 58 w 61"/>
                <a:gd name="T23" fmla="*/ 46 h 49"/>
                <a:gd name="T24" fmla="*/ 59 w 61"/>
                <a:gd name="T25" fmla="*/ 43 h 49"/>
                <a:gd name="T26" fmla="*/ 59 w 61"/>
                <a:gd name="T27" fmla="*/ 6 h 49"/>
                <a:gd name="T28" fmla="*/ 58 w 61"/>
                <a:gd name="T29" fmla="*/ 4 h 49"/>
                <a:gd name="T30" fmla="*/ 55 w 61"/>
                <a:gd name="T31" fmla="*/ 2 h 49"/>
                <a:gd name="T32" fmla="*/ 6 w 61"/>
                <a:gd name="T33" fmla="*/ 0 h 49"/>
                <a:gd name="T34" fmla="*/ 55 w 61"/>
                <a:gd name="T35" fmla="*/ 0 h 49"/>
                <a:gd name="T36" fmla="*/ 59 w 61"/>
                <a:gd name="T37" fmla="*/ 2 h 49"/>
                <a:gd name="T38" fmla="*/ 61 w 61"/>
                <a:gd name="T39" fmla="*/ 6 h 49"/>
                <a:gd name="T40" fmla="*/ 61 w 61"/>
                <a:gd name="T41" fmla="*/ 43 h 49"/>
                <a:gd name="T42" fmla="*/ 59 w 61"/>
                <a:gd name="T43" fmla="*/ 47 h 49"/>
                <a:gd name="T44" fmla="*/ 55 w 61"/>
                <a:gd name="T45" fmla="*/ 49 h 49"/>
                <a:gd name="T46" fmla="*/ 6 w 61"/>
                <a:gd name="T47" fmla="*/ 49 h 49"/>
                <a:gd name="T48" fmla="*/ 2 w 61"/>
                <a:gd name="T49" fmla="*/ 47 h 49"/>
                <a:gd name="T50" fmla="*/ 2 w 61"/>
                <a:gd name="T51" fmla="*/ 47 h 49"/>
                <a:gd name="T52" fmla="*/ 0 w 61"/>
                <a:gd name="T53" fmla="*/ 43 h 49"/>
                <a:gd name="T54" fmla="*/ 0 w 61"/>
                <a:gd name="T55" fmla="*/ 6 h 49"/>
                <a:gd name="T56" fmla="*/ 2 w 61"/>
                <a:gd name="T57" fmla="*/ 2 h 49"/>
                <a:gd name="T58" fmla="*/ 2 w 61"/>
                <a:gd name="T59" fmla="*/ 2 h 49"/>
                <a:gd name="T60" fmla="*/ 2 w 61"/>
                <a:gd name="T61" fmla="*/ 2 h 49"/>
                <a:gd name="T62" fmla="*/ 6 w 61"/>
                <a:gd name="T6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" h="49">
                  <a:moveTo>
                    <a:pt x="55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4"/>
                    <a:pt x="2" y="45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" y="47"/>
                    <a:pt x="5" y="47"/>
                    <a:pt x="6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7"/>
                    <a:pt x="57" y="47"/>
                    <a:pt x="58" y="46"/>
                  </a:cubicBezTo>
                  <a:cubicBezTo>
                    <a:pt x="59" y="45"/>
                    <a:pt x="59" y="44"/>
                    <a:pt x="59" y="4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4"/>
                    <a:pt x="58" y="4"/>
                  </a:cubicBezTo>
                  <a:cubicBezTo>
                    <a:pt x="57" y="3"/>
                    <a:pt x="56" y="2"/>
                    <a:pt x="55" y="2"/>
                  </a:cubicBezTo>
                  <a:close/>
                  <a:moveTo>
                    <a:pt x="6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9" y="2"/>
                  </a:cubicBezTo>
                  <a:cubicBezTo>
                    <a:pt x="60" y="3"/>
                    <a:pt x="61" y="5"/>
                    <a:pt x="61" y="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5"/>
                    <a:pt x="60" y="46"/>
                    <a:pt x="59" y="47"/>
                  </a:cubicBezTo>
                  <a:cubicBezTo>
                    <a:pt x="58" y="49"/>
                    <a:pt x="57" y="49"/>
                    <a:pt x="55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4" y="49"/>
                    <a:pt x="3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6"/>
                    <a:pt x="0" y="45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4" name="Freeform 703">
              <a:extLst>
                <a:ext uri="{FF2B5EF4-FFF2-40B4-BE49-F238E27FC236}">
                  <a16:creationId xmlns:a16="http://schemas.microsoft.com/office/drawing/2014/main" xmlns="" id="{5DB3B770-34A8-4B63-94F2-E7BBADD12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3" y="1531939"/>
              <a:ext cx="273050" cy="166688"/>
            </a:xfrm>
            <a:custGeom>
              <a:avLst/>
              <a:gdLst>
                <a:gd name="T0" fmla="*/ 49 w 49"/>
                <a:gd name="T1" fmla="*/ 24 h 30"/>
                <a:gd name="T2" fmla="*/ 48 w 49"/>
                <a:gd name="T3" fmla="*/ 25 h 30"/>
                <a:gd name="T4" fmla="*/ 47 w 49"/>
                <a:gd name="T5" fmla="*/ 24 h 30"/>
                <a:gd name="T6" fmla="*/ 47 w 49"/>
                <a:gd name="T7" fmla="*/ 2 h 30"/>
                <a:gd name="T8" fmla="*/ 2 w 49"/>
                <a:gd name="T9" fmla="*/ 2 h 30"/>
                <a:gd name="T10" fmla="*/ 2 w 49"/>
                <a:gd name="T11" fmla="*/ 28 h 30"/>
                <a:gd name="T12" fmla="*/ 48 w 49"/>
                <a:gd name="T13" fmla="*/ 28 h 30"/>
                <a:gd name="T14" fmla="*/ 49 w 49"/>
                <a:gd name="T15" fmla="*/ 29 h 30"/>
                <a:gd name="T16" fmla="*/ 48 w 49"/>
                <a:gd name="T17" fmla="*/ 30 h 30"/>
                <a:gd name="T18" fmla="*/ 1 w 49"/>
                <a:gd name="T19" fmla="*/ 30 h 30"/>
                <a:gd name="T20" fmla="*/ 1 w 49"/>
                <a:gd name="T21" fmla="*/ 30 h 30"/>
                <a:gd name="T22" fmla="*/ 0 w 49"/>
                <a:gd name="T23" fmla="*/ 29 h 30"/>
                <a:gd name="T24" fmla="*/ 0 w 49"/>
                <a:gd name="T25" fmla="*/ 1 h 30"/>
                <a:gd name="T26" fmla="*/ 0 w 49"/>
                <a:gd name="T27" fmla="*/ 1 h 30"/>
                <a:gd name="T28" fmla="*/ 1 w 49"/>
                <a:gd name="T29" fmla="*/ 0 h 30"/>
                <a:gd name="T30" fmla="*/ 48 w 49"/>
                <a:gd name="T31" fmla="*/ 0 h 30"/>
                <a:gd name="T32" fmla="*/ 48 w 49"/>
                <a:gd name="T33" fmla="*/ 0 h 30"/>
                <a:gd name="T34" fmla="*/ 49 w 49"/>
                <a:gd name="T35" fmla="*/ 1 h 30"/>
                <a:gd name="T36" fmla="*/ 49 w 49"/>
                <a:gd name="T37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30">
                  <a:moveTo>
                    <a:pt x="49" y="24"/>
                  </a:moveTo>
                  <a:cubicBezTo>
                    <a:pt x="49" y="25"/>
                    <a:pt x="49" y="25"/>
                    <a:pt x="48" y="25"/>
                  </a:cubicBezTo>
                  <a:cubicBezTo>
                    <a:pt x="48" y="25"/>
                    <a:pt x="47" y="25"/>
                    <a:pt x="47" y="2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9" y="28"/>
                    <a:pt x="49" y="28"/>
                    <a:pt x="49" y="29"/>
                  </a:cubicBezTo>
                  <a:cubicBezTo>
                    <a:pt x="49" y="29"/>
                    <a:pt x="49" y="30"/>
                    <a:pt x="48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0" y="29"/>
                    <a:pt x="0" y="2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0"/>
                    <a:pt x="49" y="1"/>
                  </a:cubicBezTo>
                  <a:lnTo>
                    <a:pt x="4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5" name="Freeform 704">
              <a:extLst>
                <a:ext uri="{FF2B5EF4-FFF2-40B4-BE49-F238E27FC236}">
                  <a16:creationId xmlns:a16="http://schemas.microsoft.com/office/drawing/2014/main" xmlns="" id="{A148F3F4-F2E0-4A8C-88F7-6B867A4F9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5875" y="1782764"/>
              <a:ext cx="60325" cy="11113"/>
            </a:xfrm>
            <a:custGeom>
              <a:avLst/>
              <a:gdLst>
                <a:gd name="T0" fmla="*/ 1 w 11"/>
                <a:gd name="T1" fmla="*/ 2 h 2"/>
                <a:gd name="T2" fmla="*/ 0 w 11"/>
                <a:gd name="T3" fmla="*/ 1 h 2"/>
                <a:gd name="T4" fmla="*/ 1 w 11"/>
                <a:gd name="T5" fmla="*/ 0 h 2"/>
                <a:gd name="T6" fmla="*/ 6 w 11"/>
                <a:gd name="T7" fmla="*/ 0 h 2"/>
                <a:gd name="T8" fmla="*/ 10 w 11"/>
                <a:gd name="T9" fmla="*/ 0 h 2"/>
                <a:gd name="T10" fmla="*/ 11 w 11"/>
                <a:gd name="T11" fmla="*/ 1 h 2"/>
                <a:gd name="T12" fmla="*/ 10 w 11"/>
                <a:gd name="T13" fmla="*/ 2 h 2"/>
                <a:gd name="T14" fmla="*/ 6 w 11"/>
                <a:gd name="T15" fmla="*/ 2 h 2"/>
                <a:gd name="T16" fmla="*/ 1 w 11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6" y="2"/>
                    <a:pt x="6" y="2"/>
                    <a:pt x="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6" name="Freeform 705">
              <a:extLst>
                <a:ext uri="{FF2B5EF4-FFF2-40B4-BE49-F238E27FC236}">
                  <a16:creationId xmlns:a16="http://schemas.microsoft.com/office/drawing/2014/main" xmlns="" id="{976E4DA3-A588-427E-8D63-C33221328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5" y="1782764"/>
              <a:ext cx="161925" cy="49213"/>
            </a:xfrm>
            <a:custGeom>
              <a:avLst/>
              <a:gdLst>
                <a:gd name="T0" fmla="*/ 5 w 29"/>
                <a:gd name="T1" fmla="*/ 1 h 9"/>
                <a:gd name="T2" fmla="*/ 6 w 29"/>
                <a:gd name="T3" fmla="*/ 0 h 9"/>
                <a:gd name="T4" fmla="*/ 7 w 29"/>
                <a:gd name="T5" fmla="*/ 1 h 9"/>
                <a:gd name="T6" fmla="*/ 7 w 29"/>
                <a:gd name="T7" fmla="*/ 4 h 9"/>
                <a:gd name="T8" fmla="*/ 6 w 29"/>
                <a:gd name="T9" fmla="*/ 4 h 9"/>
                <a:gd name="T10" fmla="*/ 2 w 29"/>
                <a:gd name="T11" fmla="*/ 7 h 9"/>
                <a:gd name="T12" fmla="*/ 2 w 29"/>
                <a:gd name="T13" fmla="*/ 8 h 9"/>
                <a:gd name="T14" fmla="*/ 27 w 29"/>
                <a:gd name="T15" fmla="*/ 8 h 9"/>
                <a:gd name="T16" fmla="*/ 27 w 29"/>
                <a:gd name="T17" fmla="*/ 7 h 9"/>
                <a:gd name="T18" fmla="*/ 23 w 29"/>
                <a:gd name="T19" fmla="*/ 4 h 9"/>
                <a:gd name="T20" fmla="*/ 22 w 29"/>
                <a:gd name="T21" fmla="*/ 4 h 9"/>
                <a:gd name="T22" fmla="*/ 22 w 29"/>
                <a:gd name="T23" fmla="*/ 4 h 9"/>
                <a:gd name="T24" fmla="*/ 22 w 29"/>
                <a:gd name="T25" fmla="*/ 1 h 9"/>
                <a:gd name="T26" fmla="*/ 23 w 29"/>
                <a:gd name="T27" fmla="*/ 0 h 9"/>
                <a:gd name="T28" fmla="*/ 24 w 29"/>
                <a:gd name="T29" fmla="*/ 1 h 9"/>
                <a:gd name="T30" fmla="*/ 24 w 29"/>
                <a:gd name="T31" fmla="*/ 3 h 9"/>
                <a:gd name="T32" fmla="*/ 29 w 29"/>
                <a:gd name="T33" fmla="*/ 5 h 9"/>
                <a:gd name="T34" fmla="*/ 29 w 29"/>
                <a:gd name="T35" fmla="*/ 6 h 9"/>
                <a:gd name="T36" fmla="*/ 29 w 29"/>
                <a:gd name="T37" fmla="*/ 9 h 9"/>
                <a:gd name="T38" fmla="*/ 29 w 29"/>
                <a:gd name="T39" fmla="*/ 9 h 9"/>
                <a:gd name="T40" fmla="*/ 28 w 29"/>
                <a:gd name="T41" fmla="*/ 9 h 9"/>
                <a:gd name="T42" fmla="*/ 1 w 29"/>
                <a:gd name="T43" fmla="*/ 9 h 9"/>
                <a:gd name="T44" fmla="*/ 1 w 29"/>
                <a:gd name="T45" fmla="*/ 9 h 9"/>
                <a:gd name="T46" fmla="*/ 0 w 29"/>
                <a:gd name="T47" fmla="*/ 9 h 9"/>
                <a:gd name="T48" fmla="*/ 0 w 29"/>
                <a:gd name="T49" fmla="*/ 6 h 9"/>
                <a:gd name="T50" fmla="*/ 0 w 29"/>
                <a:gd name="T51" fmla="*/ 6 h 9"/>
                <a:gd name="T52" fmla="*/ 1 w 29"/>
                <a:gd name="T53" fmla="*/ 5 h 9"/>
                <a:gd name="T54" fmla="*/ 5 w 29"/>
                <a:gd name="T55" fmla="*/ 3 h 9"/>
                <a:gd name="T56" fmla="*/ 5 w 29"/>
                <a:gd name="T5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9">
                  <a:moveTo>
                    <a:pt x="5" y="1"/>
                  </a:moveTo>
                  <a:cubicBezTo>
                    <a:pt x="5" y="1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3" y="0"/>
                    <a:pt x="23" y="0"/>
                  </a:cubicBezTo>
                  <a:cubicBezTo>
                    <a:pt x="24" y="0"/>
                    <a:pt x="24" y="1"/>
                    <a:pt x="24" y="1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8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7" name="Group 726">
            <a:extLst>
              <a:ext uri="{FF2B5EF4-FFF2-40B4-BE49-F238E27FC236}">
                <a16:creationId xmlns:a16="http://schemas.microsoft.com/office/drawing/2014/main" xmlns="" id="{44B0B927-4F70-4BAA-853A-0434ECAC4750}"/>
              </a:ext>
            </a:extLst>
          </p:cNvPr>
          <p:cNvGrpSpPr/>
          <p:nvPr/>
        </p:nvGrpSpPr>
        <p:grpSpPr>
          <a:xfrm>
            <a:off x="4241800" y="1568451"/>
            <a:ext cx="188912" cy="339725"/>
            <a:chOff x="4241800" y="1492251"/>
            <a:chExt cx="188912" cy="339725"/>
          </a:xfrm>
          <a:solidFill>
            <a:schemeClr val="tx1"/>
          </a:solidFill>
        </p:grpSpPr>
        <p:sp>
          <p:nvSpPr>
            <p:cNvPr id="728" name="Freeform 706">
              <a:extLst>
                <a:ext uri="{FF2B5EF4-FFF2-40B4-BE49-F238E27FC236}">
                  <a16:creationId xmlns:a16="http://schemas.microsoft.com/office/drawing/2014/main" xmlns="" id="{72B24207-A4B4-4990-A30C-A01FB4088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1800" y="1492251"/>
              <a:ext cx="188912" cy="339725"/>
            </a:xfrm>
            <a:custGeom>
              <a:avLst/>
              <a:gdLst>
                <a:gd name="T0" fmla="*/ 28 w 34"/>
                <a:gd name="T1" fmla="*/ 2 h 61"/>
                <a:gd name="T2" fmla="*/ 6 w 34"/>
                <a:gd name="T3" fmla="*/ 2 h 61"/>
                <a:gd name="T4" fmla="*/ 3 w 34"/>
                <a:gd name="T5" fmla="*/ 3 h 61"/>
                <a:gd name="T6" fmla="*/ 2 w 34"/>
                <a:gd name="T7" fmla="*/ 6 h 61"/>
                <a:gd name="T8" fmla="*/ 2 w 34"/>
                <a:gd name="T9" fmla="*/ 55 h 61"/>
                <a:gd name="T10" fmla="*/ 3 w 34"/>
                <a:gd name="T11" fmla="*/ 58 h 61"/>
                <a:gd name="T12" fmla="*/ 3 w 34"/>
                <a:gd name="T13" fmla="*/ 58 h 61"/>
                <a:gd name="T14" fmla="*/ 6 w 34"/>
                <a:gd name="T15" fmla="*/ 59 h 61"/>
                <a:gd name="T16" fmla="*/ 28 w 34"/>
                <a:gd name="T17" fmla="*/ 59 h 61"/>
                <a:gd name="T18" fmla="*/ 31 w 34"/>
                <a:gd name="T19" fmla="*/ 58 h 61"/>
                <a:gd name="T20" fmla="*/ 32 w 34"/>
                <a:gd name="T21" fmla="*/ 55 h 61"/>
                <a:gd name="T22" fmla="*/ 32 w 34"/>
                <a:gd name="T23" fmla="*/ 6 h 61"/>
                <a:gd name="T24" fmla="*/ 31 w 34"/>
                <a:gd name="T25" fmla="*/ 3 h 61"/>
                <a:gd name="T26" fmla="*/ 31 w 34"/>
                <a:gd name="T27" fmla="*/ 3 h 61"/>
                <a:gd name="T28" fmla="*/ 28 w 34"/>
                <a:gd name="T29" fmla="*/ 2 h 61"/>
                <a:gd name="T30" fmla="*/ 6 w 34"/>
                <a:gd name="T31" fmla="*/ 0 h 61"/>
                <a:gd name="T32" fmla="*/ 28 w 34"/>
                <a:gd name="T33" fmla="*/ 0 h 61"/>
                <a:gd name="T34" fmla="*/ 32 w 34"/>
                <a:gd name="T35" fmla="*/ 2 h 61"/>
                <a:gd name="T36" fmla="*/ 32 w 34"/>
                <a:gd name="T37" fmla="*/ 2 h 61"/>
                <a:gd name="T38" fmla="*/ 34 w 34"/>
                <a:gd name="T39" fmla="*/ 6 h 61"/>
                <a:gd name="T40" fmla="*/ 34 w 34"/>
                <a:gd name="T41" fmla="*/ 55 h 61"/>
                <a:gd name="T42" fmla="*/ 32 w 34"/>
                <a:gd name="T43" fmla="*/ 60 h 61"/>
                <a:gd name="T44" fmla="*/ 28 w 34"/>
                <a:gd name="T45" fmla="*/ 61 h 61"/>
                <a:gd name="T46" fmla="*/ 6 w 34"/>
                <a:gd name="T47" fmla="*/ 61 h 61"/>
                <a:gd name="T48" fmla="*/ 1 w 34"/>
                <a:gd name="T49" fmla="*/ 60 h 61"/>
                <a:gd name="T50" fmla="*/ 1 w 34"/>
                <a:gd name="T51" fmla="*/ 60 h 61"/>
                <a:gd name="T52" fmla="*/ 0 w 34"/>
                <a:gd name="T53" fmla="*/ 55 h 61"/>
                <a:gd name="T54" fmla="*/ 0 w 34"/>
                <a:gd name="T55" fmla="*/ 6 h 61"/>
                <a:gd name="T56" fmla="*/ 1 w 34"/>
                <a:gd name="T57" fmla="*/ 2 h 61"/>
                <a:gd name="T58" fmla="*/ 6 w 34"/>
                <a:gd name="T5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61">
                  <a:moveTo>
                    <a:pt x="28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30" y="59"/>
                    <a:pt x="31" y="58"/>
                  </a:cubicBezTo>
                  <a:cubicBezTo>
                    <a:pt x="31" y="58"/>
                    <a:pt x="32" y="57"/>
                    <a:pt x="32" y="5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5"/>
                    <a:pt x="31" y="4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2"/>
                    <a:pt x="29" y="2"/>
                    <a:pt x="28" y="2"/>
                  </a:cubicBezTo>
                  <a:close/>
                  <a:moveTo>
                    <a:pt x="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3"/>
                    <a:pt x="34" y="4"/>
                    <a:pt x="34" y="6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7"/>
                    <a:pt x="33" y="59"/>
                    <a:pt x="32" y="60"/>
                  </a:cubicBezTo>
                  <a:cubicBezTo>
                    <a:pt x="31" y="61"/>
                    <a:pt x="30" y="61"/>
                    <a:pt x="28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4" y="61"/>
                    <a:pt x="3" y="61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9"/>
                    <a:pt x="0" y="57"/>
                    <a:pt x="0" y="5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9" name="Freeform 707">
              <a:extLst>
                <a:ext uri="{FF2B5EF4-FFF2-40B4-BE49-F238E27FC236}">
                  <a16:creationId xmlns:a16="http://schemas.microsoft.com/office/drawing/2014/main" xmlns="" id="{EB68A74D-F3F9-41CA-9C88-08434867F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788" y="1520826"/>
              <a:ext cx="133350" cy="228600"/>
            </a:xfrm>
            <a:custGeom>
              <a:avLst/>
              <a:gdLst>
                <a:gd name="T0" fmla="*/ 24 w 24"/>
                <a:gd name="T1" fmla="*/ 36 h 41"/>
                <a:gd name="T2" fmla="*/ 23 w 24"/>
                <a:gd name="T3" fmla="*/ 36 h 41"/>
                <a:gd name="T4" fmla="*/ 22 w 24"/>
                <a:gd name="T5" fmla="*/ 36 h 41"/>
                <a:gd name="T6" fmla="*/ 22 w 24"/>
                <a:gd name="T7" fmla="*/ 2 h 41"/>
                <a:gd name="T8" fmla="*/ 2 w 24"/>
                <a:gd name="T9" fmla="*/ 2 h 41"/>
                <a:gd name="T10" fmla="*/ 2 w 24"/>
                <a:gd name="T11" fmla="*/ 40 h 41"/>
                <a:gd name="T12" fmla="*/ 23 w 24"/>
                <a:gd name="T13" fmla="*/ 40 h 41"/>
                <a:gd name="T14" fmla="*/ 24 w 24"/>
                <a:gd name="T15" fmla="*/ 40 h 41"/>
                <a:gd name="T16" fmla="*/ 23 w 24"/>
                <a:gd name="T17" fmla="*/ 41 h 41"/>
                <a:gd name="T18" fmla="*/ 1 w 24"/>
                <a:gd name="T19" fmla="*/ 41 h 41"/>
                <a:gd name="T20" fmla="*/ 1 w 24"/>
                <a:gd name="T21" fmla="*/ 41 h 41"/>
                <a:gd name="T22" fmla="*/ 0 w 24"/>
                <a:gd name="T23" fmla="*/ 40 h 41"/>
                <a:gd name="T24" fmla="*/ 0 w 24"/>
                <a:gd name="T25" fmla="*/ 1 h 41"/>
                <a:gd name="T26" fmla="*/ 0 w 24"/>
                <a:gd name="T27" fmla="*/ 1 h 41"/>
                <a:gd name="T28" fmla="*/ 1 w 24"/>
                <a:gd name="T29" fmla="*/ 0 h 41"/>
                <a:gd name="T30" fmla="*/ 23 w 24"/>
                <a:gd name="T31" fmla="*/ 0 h 41"/>
                <a:gd name="T32" fmla="*/ 23 w 24"/>
                <a:gd name="T33" fmla="*/ 0 h 41"/>
                <a:gd name="T34" fmla="*/ 24 w 24"/>
                <a:gd name="T35" fmla="*/ 1 h 41"/>
                <a:gd name="T36" fmla="*/ 24 w 24"/>
                <a:gd name="T37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41">
                  <a:moveTo>
                    <a:pt x="24" y="36"/>
                  </a:moveTo>
                  <a:cubicBezTo>
                    <a:pt x="24" y="36"/>
                    <a:pt x="23" y="36"/>
                    <a:pt x="23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4" y="40"/>
                    <a:pt x="24" y="40"/>
                  </a:cubicBezTo>
                  <a:cubicBezTo>
                    <a:pt x="24" y="41"/>
                    <a:pt x="23" y="41"/>
                    <a:pt x="23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lnTo>
                    <a:pt x="24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0" name="Freeform 708">
              <a:extLst>
                <a:ext uri="{FF2B5EF4-FFF2-40B4-BE49-F238E27FC236}">
                  <a16:creationId xmlns:a16="http://schemas.microsoft.com/office/drawing/2014/main" xmlns="" id="{A5D2B95C-2129-4F77-B152-A26605128F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9588" y="1771651"/>
              <a:ext cx="33337" cy="33338"/>
            </a:xfrm>
            <a:custGeom>
              <a:avLst/>
              <a:gdLst>
                <a:gd name="T0" fmla="*/ 3 w 6"/>
                <a:gd name="T1" fmla="*/ 2 h 6"/>
                <a:gd name="T2" fmla="*/ 2 w 6"/>
                <a:gd name="T3" fmla="*/ 2 h 6"/>
                <a:gd name="T4" fmla="*/ 2 w 6"/>
                <a:gd name="T5" fmla="*/ 3 h 6"/>
                <a:gd name="T6" fmla="*/ 2 w 6"/>
                <a:gd name="T7" fmla="*/ 4 h 6"/>
                <a:gd name="T8" fmla="*/ 2 w 6"/>
                <a:gd name="T9" fmla="*/ 4 h 6"/>
                <a:gd name="T10" fmla="*/ 3 w 6"/>
                <a:gd name="T11" fmla="*/ 4 h 6"/>
                <a:gd name="T12" fmla="*/ 3 w 6"/>
                <a:gd name="T13" fmla="*/ 4 h 6"/>
                <a:gd name="T14" fmla="*/ 3 w 6"/>
                <a:gd name="T15" fmla="*/ 4 h 6"/>
                <a:gd name="T16" fmla="*/ 4 w 6"/>
                <a:gd name="T17" fmla="*/ 3 h 6"/>
                <a:gd name="T18" fmla="*/ 3 w 6"/>
                <a:gd name="T19" fmla="*/ 2 h 6"/>
                <a:gd name="T20" fmla="*/ 3 w 6"/>
                <a:gd name="T21" fmla="*/ 2 h 6"/>
                <a:gd name="T22" fmla="*/ 3 w 6"/>
                <a:gd name="T23" fmla="*/ 2 h 6"/>
                <a:gd name="T24" fmla="*/ 1 w 6"/>
                <a:gd name="T25" fmla="*/ 1 h 6"/>
                <a:gd name="T26" fmla="*/ 3 w 6"/>
                <a:gd name="T27" fmla="*/ 0 h 6"/>
                <a:gd name="T28" fmla="*/ 5 w 6"/>
                <a:gd name="T29" fmla="*/ 1 h 6"/>
                <a:gd name="T30" fmla="*/ 5 w 6"/>
                <a:gd name="T31" fmla="*/ 1 h 6"/>
                <a:gd name="T32" fmla="*/ 5 w 6"/>
                <a:gd name="T33" fmla="*/ 1 h 6"/>
                <a:gd name="T34" fmla="*/ 6 w 6"/>
                <a:gd name="T35" fmla="*/ 3 h 6"/>
                <a:gd name="T36" fmla="*/ 5 w 6"/>
                <a:gd name="T37" fmla="*/ 5 h 6"/>
                <a:gd name="T38" fmla="*/ 5 w 6"/>
                <a:gd name="T39" fmla="*/ 5 h 6"/>
                <a:gd name="T40" fmla="*/ 5 w 6"/>
                <a:gd name="T41" fmla="*/ 5 h 6"/>
                <a:gd name="T42" fmla="*/ 3 w 6"/>
                <a:gd name="T43" fmla="*/ 6 h 6"/>
                <a:gd name="T44" fmla="*/ 1 w 6"/>
                <a:gd name="T45" fmla="*/ 5 h 6"/>
                <a:gd name="T46" fmla="*/ 1 w 6"/>
                <a:gd name="T47" fmla="*/ 5 h 6"/>
                <a:gd name="T48" fmla="*/ 0 w 6"/>
                <a:gd name="T49" fmla="*/ 3 h 6"/>
                <a:gd name="T50" fmla="*/ 1 w 6"/>
                <a:gd name="T5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" h="6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3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1" name="Freeform 709">
              <a:extLst>
                <a:ext uri="{FF2B5EF4-FFF2-40B4-BE49-F238E27FC236}">
                  <a16:creationId xmlns:a16="http://schemas.microsoft.com/office/drawing/2014/main" xmlns="" id="{F5B2B5D9-D48C-453E-8192-5AE67A3B1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038" y="1782764"/>
              <a:ext cx="38100" cy="11113"/>
            </a:xfrm>
            <a:custGeom>
              <a:avLst/>
              <a:gdLst>
                <a:gd name="T0" fmla="*/ 1 w 7"/>
                <a:gd name="T1" fmla="*/ 2 h 2"/>
                <a:gd name="T2" fmla="*/ 0 w 7"/>
                <a:gd name="T3" fmla="*/ 1 h 2"/>
                <a:gd name="T4" fmla="*/ 1 w 7"/>
                <a:gd name="T5" fmla="*/ 0 h 2"/>
                <a:gd name="T6" fmla="*/ 6 w 7"/>
                <a:gd name="T7" fmla="*/ 0 h 2"/>
                <a:gd name="T8" fmla="*/ 7 w 7"/>
                <a:gd name="T9" fmla="*/ 1 h 2"/>
                <a:gd name="T10" fmla="*/ 6 w 7"/>
                <a:gd name="T11" fmla="*/ 2 h 2"/>
                <a:gd name="T12" fmla="*/ 1 w 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2" name="Freeform 710">
              <a:extLst>
                <a:ext uri="{FF2B5EF4-FFF2-40B4-BE49-F238E27FC236}">
                  <a16:creationId xmlns:a16="http://schemas.microsoft.com/office/drawing/2014/main" xmlns="" id="{B4CE4812-4452-49C2-B86B-717EB49F0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788" y="1782764"/>
              <a:ext cx="39687" cy="11113"/>
            </a:xfrm>
            <a:custGeom>
              <a:avLst/>
              <a:gdLst>
                <a:gd name="T0" fmla="*/ 1 w 7"/>
                <a:gd name="T1" fmla="*/ 2 h 2"/>
                <a:gd name="T2" fmla="*/ 0 w 7"/>
                <a:gd name="T3" fmla="*/ 1 h 2"/>
                <a:gd name="T4" fmla="*/ 1 w 7"/>
                <a:gd name="T5" fmla="*/ 0 h 2"/>
                <a:gd name="T6" fmla="*/ 6 w 7"/>
                <a:gd name="T7" fmla="*/ 0 h 2"/>
                <a:gd name="T8" fmla="*/ 7 w 7"/>
                <a:gd name="T9" fmla="*/ 1 h 2"/>
                <a:gd name="T10" fmla="*/ 6 w 7"/>
                <a:gd name="T11" fmla="*/ 2 h 2"/>
                <a:gd name="T12" fmla="*/ 1 w 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33" name="Group 732">
            <a:extLst>
              <a:ext uri="{FF2B5EF4-FFF2-40B4-BE49-F238E27FC236}">
                <a16:creationId xmlns:a16="http://schemas.microsoft.com/office/drawing/2014/main" xmlns="" id="{E0899EC4-A434-402C-89C4-C516FFA480AC}"/>
              </a:ext>
            </a:extLst>
          </p:cNvPr>
          <p:cNvGrpSpPr/>
          <p:nvPr/>
        </p:nvGrpSpPr>
        <p:grpSpPr>
          <a:xfrm>
            <a:off x="2795588" y="1568451"/>
            <a:ext cx="346074" cy="339725"/>
            <a:chOff x="2795588" y="1492251"/>
            <a:chExt cx="346074" cy="339725"/>
          </a:xfrm>
          <a:solidFill>
            <a:schemeClr val="tx1"/>
          </a:solidFill>
        </p:grpSpPr>
        <p:sp>
          <p:nvSpPr>
            <p:cNvPr id="734" name="Freeform 711">
              <a:extLst>
                <a:ext uri="{FF2B5EF4-FFF2-40B4-BE49-F238E27FC236}">
                  <a16:creationId xmlns:a16="http://schemas.microsoft.com/office/drawing/2014/main" xmlns="" id="{E7C53179-65EC-403F-8F46-BCEE3F0CB9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5588" y="1492251"/>
              <a:ext cx="261937" cy="212725"/>
            </a:xfrm>
            <a:custGeom>
              <a:avLst/>
              <a:gdLst>
                <a:gd name="T0" fmla="*/ 13 w 47"/>
                <a:gd name="T1" fmla="*/ 33 h 38"/>
                <a:gd name="T2" fmla="*/ 7 w 47"/>
                <a:gd name="T3" fmla="*/ 38 h 38"/>
                <a:gd name="T4" fmla="*/ 5 w 47"/>
                <a:gd name="T5" fmla="*/ 37 h 38"/>
                <a:gd name="T6" fmla="*/ 5 w 47"/>
                <a:gd name="T7" fmla="*/ 37 h 38"/>
                <a:gd name="T8" fmla="*/ 5 w 47"/>
                <a:gd name="T9" fmla="*/ 37 h 38"/>
                <a:gd name="T10" fmla="*/ 5 w 47"/>
                <a:gd name="T11" fmla="*/ 33 h 38"/>
                <a:gd name="T12" fmla="*/ 2 w 47"/>
                <a:gd name="T13" fmla="*/ 31 h 38"/>
                <a:gd name="T14" fmla="*/ 2 w 47"/>
                <a:gd name="T15" fmla="*/ 31 h 38"/>
                <a:gd name="T16" fmla="*/ 2 w 47"/>
                <a:gd name="T17" fmla="*/ 31 h 38"/>
                <a:gd name="T18" fmla="*/ 0 w 47"/>
                <a:gd name="T19" fmla="*/ 27 h 38"/>
                <a:gd name="T20" fmla="*/ 0 w 47"/>
                <a:gd name="T21" fmla="*/ 6 h 38"/>
                <a:gd name="T22" fmla="*/ 2 w 47"/>
                <a:gd name="T23" fmla="*/ 2 h 38"/>
                <a:gd name="T24" fmla="*/ 2 w 47"/>
                <a:gd name="T25" fmla="*/ 2 h 38"/>
                <a:gd name="T26" fmla="*/ 6 w 47"/>
                <a:gd name="T27" fmla="*/ 0 h 38"/>
                <a:gd name="T28" fmla="*/ 41 w 47"/>
                <a:gd name="T29" fmla="*/ 0 h 38"/>
                <a:gd name="T30" fmla="*/ 45 w 47"/>
                <a:gd name="T31" fmla="*/ 2 h 38"/>
                <a:gd name="T32" fmla="*/ 47 w 47"/>
                <a:gd name="T33" fmla="*/ 6 h 38"/>
                <a:gd name="T34" fmla="*/ 47 w 47"/>
                <a:gd name="T35" fmla="*/ 27 h 38"/>
                <a:gd name="T36" fmla="*/ 45 w 47"/>
                <a:gd name="T37" fmla="*/ 31 h 38"/>
                <a:gd name="T38" fmla="*/ 45 w 47"/>
                <a:gd name="T39" fmla="*/ 31 h 38"/>
                <a:gd name="T40" fmla="*/ 41 w 47"/>
                <a:gd name="T41" fmla="*/ 33 h 38"/>
                <a:gd name="T42" fmla="*/ 13 w 47"/>
                <a:gd name="T43" fmla="*/ 33 h 38"/>
                <a:gd name="T44" fmla="*/ 7 w 47"/>
                <a:gd name="T45" fmla="*/ 35 h 38"/>
                <a:gd name="T46" fmla="*/ 12 w 47"/>
                <a:gd name="T47" fmla="*/ 31 h 38"/>
                <a:gd name="T48" fmla="*/ 12 w 47"/>
                <a:gd name="T49" fmla="*/ 31 h 38"/>
                <a:gd name="T50" fmla="*/ 41 w 47"/>
                <a:gd name="T51" fmla="*/ 31 h 38"/>
                <a:gd name="T52" fmla="*/ 44 w 47"/>
                <a:gd name="T53" fmla="*/ 30 h 38"/>
                <a:gd name="T54" fmla="*/ 44 w 47"/>
                <a:gd name="T55" fmla="*/ 30 h 38"/>
                <a:gd name="T56" fmla="*/ 45 w 47"/>
                <a:gd name="T57" fmla="*/ 27 h 38"/>
                <a:gd name="T58" fmla="*/ 45 w 47"/>
                <a:gd name="T59" fmla="*/ 6 h 38"/>
                <a:gd name="T60" fmla="*/ 44 w 47"/>
                <a:gd name="T61" fmla="*/ 3 h 38"/>
                <a:gd name="T62" fmla="*/ 41 w 47"/>
                <a:gd name="T63" fmla="*/ 2 h 38"/>
                <a:gd name="T64" fmla="*/ 6 w 47"/>
                <a:gd name="T65" fmla="*/ 2 h 38"/>
                <a:gd name="T66" fmla="*/ 3 w 47"/>
                <a:gd name="T67" fmla="*/ 3 h 38"/>
                <a:gd name="T68" fmla="*/ 3 w 47"/>
                <a:gd name="T69" fmla="*/ 3 h 38"/>
                <a:gd name="T70" fmla="*/ 2 w 47"/>
                <a:gd name="T71" fmla="*/ 6 h 38"/>
                <a:gd name="T72" fmla="*/ 2 w 47"/>
                <a:gd name="T73" fmla="*/ 27 h 38"/>
                <a:gd name="T74" fmla="*/ 3 w 47"/>
                <a:gd name="T75" fmla="*/ 30 h 38"/>
                <a:gd name="T76" fmla="*/ 3 w 47"/>
                <a:gd name="T77" fmla="*/ 30 h 38"/>
                <a:gd name="T78" fmla="*/ 6 w 47"/>
                <a:gd name="T79" fmla="*/ 31 h 38"/>
                <a:gd name="T80" fmla="*/ 6 w 47"/>
                <a:gd name="T81" fmla="*/ 31 h 38"/>
                <a:gd name="T82" fmla="*/ 7 w 47"/>
                <a:gd name="T83" fmla="*/ 32 h 38"/>
                <a:gd name="T84" fmla="*/ 7 w 47"/>
                <a:gd name="T85" fmla="*/ 35 h 38"/>
                <a:gd name="T86" fmla="*/ 2 w 47"/>
                <a:gd name="T87" fmla="*/ 2 h 38"/>
                <a:gd name="T88" fmla="*/ 3 w 47"/>
                <a:gd name="T89" fmla="*/ 2 h 38"/>
                <a:gd name="T90" fmla="*/ 2 w 47"/>
                <a:gd name="T91" fmla="*/ 2 h 38"/>
                <a:gd name="T92" fmla="*/ 45 w 47"/>
                <a:gd name="T93" fmla="*/ 31 h 38"/>
                <a:gd name="T94" fmla="*/ 44 w 47"/>
                <a:gd name="T95" fmla="*/ 31 h 38"/>
                <a:gd name="T96" fmla="*/ 45 w 47"/>
                <a:gd name="T97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" h="38">
                  <a:moveTo>
                    <a:pt x="13" y="33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6" y="38"/>
                    <a:pt x="6" y="38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3"/>
                    <a:pt x="3" y="32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0"/>
                    <a:pt x="0" y="29"/>
                    <a:pt x="0" y="2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4" y="1"/>
                    <a:pt x="45" y="2"/>
                  </a:cubicBezTo>
                  <a:cubicBezTo>
                    <a:pt x="46" y="3"/>
                    <a:pt x="47" y="4"/>
                    <a:pt x="47" y="6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9"/>
                    <a:pt x="46" y="30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4" y="32"/>
                    <a:pt x="42" y="33"/>
                    <a:pt x="41" y="33"/>
                  </a:cubicBezTo>
                  <a:cubicBezTo>
                    <a:pt x="13" y="33"/>
                    <a:pt x="13" y="33"/>
                    <a:pt x="13" y="33"/>
                  </a:cubicBezTo>
                  <a:close/>
                  <a:moveTo>
                    <a:pt x="7" y="35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2" y="31"/>
                    <a:pt x="43" y="30"/>
                    <a:pt x="44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5" y="28"/>
                    <a:pt x="45" y="2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4" y="4"/>
                    <a:pt x="44" y="3"/>
                  </a:cubicBezTo>
                  <a:cubicBezTo>
                    <a:pt x="43" y="2"/>
                    <a:pt x="42" y="2"/>
                    <a:pt x="41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8"/>
                    <a:pt x="2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5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2"/>
                  </a:cubicBezTo>
                  <a:close/>
                  <a:moveTo>
                    <a:pt x="45" y="31"/>
                  </a:move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5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5" name="Freeform 712">
              <a:extLst>
                <a:ext uri="{FF2B5EF4-FFF2-40B4-BE49-F238E27FC236}">
                  <a16:creationId xmlns:a16="http://schemas.microsoft.com/office/drawing/2014/main" xmlns="" id="{3BA213CC-FF74-4074-BCDC-95C557BE5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1531939"/>
              <a:ext cx="173037" cy="11113"/>
            </a:xfrm>
            <a:custGeom>
              <a:avLst/>
              <a:gdLst>
                <a:gd name="T0" fmla="*/ 1 w 31"/>
                <a:gd name="T1" fmla="*/ 2 h 2"/>
                <a:gd name="T2" fmla="*/ 0 w 31"/>
                <a:gd name="T3" fmla="*/ 1 h 2"/>
                <a:gd name="T4" fmla="*/ 1 w 31"/>
                <a:gd name="T5" fmla="*/ 0 h 2"/>
                <a:gd name="T6" fmla="*/ 30 w 31"/>
                <a:gd name="T7" fmla="*/ 0 h 2"/>
                <a:gd name="T8" fmla="*/ 31 w 31"/>
                <a:gd name="T9" fmla="*/ 1 h 2"/>
                <a:gd name="T10" fmla="*/ 30 w 31"/>
                <a:gd name="T11" fmla="*/ 2 h 2"/>
                <a:gd name="T12" fmla="*/ 1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1" y="2"/>
                    <a:pt x="31" y="2"/>
                    <a:pt x="3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6" name="Freeform 713">
              <a:extLst>
                <a:ext uri="{FF2B5EF4-FFF2-40B4-BE49-F238E27FC236}">
                  <a16:creationId xmlns:a16="http://schemas.microsoft.com/office/drawing/2014/main" xmlns="" id="{1A89DC36-CC80-4323-886D-58D4EFBB1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1565276"/>
              <a:ext cx="173037" cy="11113"/>
            </a:xfrm>
            <a:custGeom>
              <a:avLst/>
              <a:gdLst>
                <a:gd name="T0" fmla="*/ 1 w 31"/>
                <a:gd name="T1" fmla="*/ 2 h 2"/>
                <a:gd name="T2" fmla="*/ 0 w 31"/>
                <a:gd name="T3" fmla="*/ 1 h 2"/>
                <a:gd name="T4" fmla="*/ 1 w 31"/>
                <a:gd name="T5" fmla="*/ 0 h 2"/>
                <a:gd name="T6" fmla="*/ 30 w 31"/>
                <a:gd name="T7" fmla="*/ 0 h 2"/>
                <a:gd name="T8" fmla="*/ 31 w 31"/>
                <a:gd name="T9" fmla="*/ 1 h 2"/>
                <a:gd name="T10" fmla="*/ 30 w 31"/>
                <a:gd name="T11" fmla="*/ 2 h 2"/>
                <a:gd name="T12" fmla="*/ 1 w 31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1"/>
                    <a:pt x="31" y="1"/>
                  </a:cubicBezTo>
                  <a:cubicBezTo>
                    <a:pt x="31" y="2"/>
                    <a:pt x="31" y="2"/>
                    <a:pt x="30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7" name="Freeform 714">
              <a:extLst>
                <a:ext uri="{FF2B5EF4-FFF2-40B4-BE49-F238E27FC236}">
                  <a16:creationId xmlns:a16="http://schemas.microsoft.com/office/drawing/2014/main" xmlns="" id="{43C82AD5-5FE8-4157-9758-CC37098EC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875" y="1665289"/>
              <a:ext cx="33337" cy="11113"/>
            </a:xfrm>
            <a:custGeom>
              <a:avLst/>
              <a:gdLst>
                <a:gd name="T0" fmla="*/ 1 w 6"/>
                <a:gd name="T1" fmla="*/ 2 h 2"/>
                <a:gd name="T2" fmla="*/ 0 w 6"/>
                <a:gd name="T3" fmla="*/ 1 h 2"/>
                <a:gd name="T4" fmla="*/ 1 w 6"/>
                <a:gd name="T5" fmla="*/ 0 h 2"/>
                <a:gd name="T6" fmla="*/ 5 w 6"/>
                <a:gd name="T7" fmla="*/ 0 h 2"/>
                <a:gd name="T8" fmla="*/ 6 w 6"/>
                <a:gd name="T9" fmla="*/ 1 h 2"/>
                <a:gd name="T10" fmla="*/ 5 w 6"/>
                <a:gd name="T11" fmla="*/ 2 h 2"/>
                <a:gd name="T12" fmla="*/ 1 w 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6" y="2"/>
                    <a:pt x="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8" name="Freeform 715">
              <a:extLst>
                <a:ext uri="{FF2B5EF4-FFF2-40B4-BE49-F238E27FC236}">
                  <a16:creationId xmlns:a16="http://schemas.microsoft.com/office/drawing/2014/main" xmlns="" id="{9F957671-709A-48C5-BAEF-528E06D19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1698626"/>
              <a:ext cx="179387" cy="11113"/>
            </a:xfrm>
            <a:custGeom>
              <a:avLst/>
              <a:gdLst>
                <a:gd name="T0" fmla="*/ 1 w 32"/>
                <a:gd name="T1" fmla="*/ 2 h 2"/>
                <a:gd name="T2" fmla="*/ 0 w 32"/>
                <a:gd name="T3" fmla="*/ 1 h 2"/>
                <a:gd name="T4" fmla="*/ 1 w 32"/>
                <a:gd name="T5" fmla="*/ 0 h 2"/>
                <a:gd name="T6" fmla="*/ 31 w 32"/>
                <a:gd name="T7" fmla="*/ 0 h 2"/>
                <a:gd name="T8" fmla="*/ 32 w 32"/>
                <a:gd name="T9" fmla="*/ 1 h 2"/>
                <a:gd name="T10" fmla="*/ 31 w 32"/>
                <a:gd name="T11" fmla="*/ 2 h 2"/>
                <a:gd name="T12" fmla="*/ 1 w 3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1"/>
                    <a:pt x="32" y="2"/>
                    <a:pt x="3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9" name="Freeform 716">
              <a:extLst>
                <a:ext uri="{FF2B5EF4-FFF2-40B4-BE49-F238E27FC236}">
                  <a16:creationId xmlns:a16="http://schemas.microsoft.com/office/drawing/2014/main" xmlns="" id="{676EE715-05FA-42D5-B57C-0EC073A5E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1731964"/>
              <a:ext cx="179387" cy="11113"/>
            </a:xfrm>
            <a:custGeom>
              <a:avLst/>
              <a:gdLst>
                <a:gd name="T0" fmla="*/ 1 w 32"/>
                <a:gd name="T1" fmla="*/ 2 h 2"/>
                <a:gd name="T2" fmla="*/ 0 w 32"/>
                <a:gd name="T3" fmla="*/ 1 h 2"/>
                <a:gd name="T4" fmla="*/ 1 w 32"/>
                <a:gd name="T5" fmla="*/ 0 h 2"/>
                <a:gd name="T6" fmla="*/ 31 w 32"/>
                <a:gd name="T7" fmla="*/ 0 h 2"/>
                <a:gd name="T8" fmla="*/ 32 w 32"/>
                <a:gd name="T9" fmla="*/ 1 h 2"/>
                <a:gd name="T10" fmla="*/ 31 w 32"/>
                <a:gd name="T11" fmla="*/ 2 h 2"/>
                <a:gd name="T12" fmla="*/ 1 w 3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2" y="1"/>
                    <a:pt x="32" y="2"/>
                    <a:pt x="3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0" name="Freeform 717">
              <a:extLst>
                <a:ext uri="{FF2B5EF4-FFF2-40B4-BE49-F238E27FC236}">
                  <a16:creationId xmlns:a16="http://schemas.microsoft.com/office/drawing/2014/main" xmlns="" id="{1AAEFA66-D3E6-419B-ABF6-F99921A78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1765301"/>
              <a:ext cx="128587" cy="11113"/>
            </a:xfrm>
            <a:custGeom>
              <a:avLst/>
              <a:gdLst>
                <a:gd name="T0" fmla="*/ 1 w 23"/>
                <a:gd name="T1" fmla="*/ 2 h 2"/>
                <a:gd name="T2" fmla="*/ 0 w 23"/>
                <a:gd name="T3" fmla="*/ 1 h 2"/>
                <a:gd name="T4" fmla="*/ 1 w 23"/>
                <a:gd name="T5" fmla="*/ 0 h 2"/>
                <a:gd name="T6" fmla="*/ 22 w 23"/>
                <a:gd name="T7" fmla="*/ 0 h 2"/>
                <a:gd name="T8" fmla="*/ 23 w 23"/>
                <a:gd name="T9" fmla="*/ 1 h 2"/>
                <a:gd name="T10" fmla="*/ 22 w 23"/>
                <a:gd name="T11" fmla="*/ 2 h 2"/>
                <a:gd name="T12" fmla="*/ 1 w 2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1"/>
                    <a:pt x="23" y="2"/>
                    <a:pt x="2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1" name="Freeform 718">
              <a:extLst>
                <a:ext uri="{FF2B5EF4-FFF2-40B4-BE49-F238E27FC236}">
                  <a16:creationId xmlns:a16="http://schemas.microsoft.com/office/drawing/2014/main" xmlns="" id="{AFFC26B2-6AAD-408B-A94E-34DE0ECAB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725" y="1631951"/>
              <a:ext cx="261937" cy="200025"/>
            </a:xfrm>
            <a:custGeom>
              <a:avLst/>
              <a:gdLst>
                <a:gd name="T0" fmla="*/ 0 w 47"/>
                <a:gd name="T1" fmla="*/ 12 h 36"/>
                <a:gd name="T2" fmla="*/ 1 w 47"/>
                <a:gd name="T3" fmla="*/ 11 h 36"/>
                <a:gd name="T4" fmla="*/ 2 w 47"/>
                <a:gd name="T5" fmla="*/ 12 h 36"/>
                <a:gd name="T6" fmla="*/ 2 w 47"/>
                <a:gd name="T7" fmla="*/ 25 h 36"/>
                <a:gd name="T8" fmla="*/ 3 w 47"/>
                <a:gd name="T9" fmla="*/ 28 h 36"/>
                <a:gd name="T10" fmla="*/ 3 w 47"/>
                <a:gd name="T11" fmla="*/ 28 h 36"/>
                <a:gd name="T12" fmla="*/ 6 w 47"/>
                <a:gd name="T13" fmla="*/ 29 h 36"/>
                <a:gd name="T14" fmla="*/ 34 w 47"/>
                <a:gd name="T15" fmla="*/ 29 h 36"/>
                <a:gd name="T16" fmla="*/ 35 w 47"/>
                <a:gd name="T17" fmla="*/ 30 h 36"/>
                <a:gd name="T18" fmla="*/ 40 w 47"/>
                <a:gd name="T19" fmla="*/ 33 h 36"/>
                <a:gd name="T20" fmla="*/ 40 w 47"/>
                <a:gd name="T21" fmla="*/ 30 h 36"/>
                <a:gd name="T22" fmla="*/ 41 w 47"/>
                <a:gd name="T23" fmla="*/ 29 h 36"/>
                <a:gd name="T24" fmla="*/ 41 w 47"/>
                <a:gd name="T25" fmla="*/ 29 h 36"/>
                <a:gd name="T26" fmla="*/ 43 w 47"/>
                <a:gd name="T27" fmla="*/ 28 h 36"/>
                <a:gd name="T28" fmla="*/ 43 w 47"/>
                <a:gd name="T29" fmla="*/ 28 h 36"/>
                <a:gd name="T30" fmla="*/ 45 w 47"/>
                <a:gd name="T31" fmla="*/ 25 h 36"/>
                <a:gd name="T32" fmla="*/ 45 w 47"/>
                <a:gd name="T33" fmla="*/ 6 h 36"/>
                <a:gd name="T34" fmla="*/ 43 w 47"/>
                <a:gd name="T35" fmla="*/ 3 h 36"/>
                <a:gd name="T36" fmla="*/ 43 w 47"/>
                <a:gd name="T37" fmla="*/ 3 h 36"/>
                <a:gd name="T38" fmla="*/ 41 w 47"/>
                <a:gd name="T39" fmla="*/ 2 h 36"/>
                <a:gd name="T40" fmla="*/ 36 w 47"/>
                <a:gd name="T41" fmla="*/ 2 h 36"/>
                <a:gd name="T42" fmla="*/ 35 w 47"/>
                <a:gd name="T43" fmla="*/ 1 h 36"/>
                <a:gd name="T44" fmla="*/ 36 w 47"/>
                <a:gd name="T45" fmla="*/ 0 h 36"/>
                <a:gd name="T46" fmla="*/ 41 w 47"/>
                <a:gd name="T47" fmla="*/ 0 h 36"/>
                <a:gd name="T48" fmla="*/ 45 w 47"/>
                <a:gd name="T49" fmla="*/ 1 h 36"/>
                <a:gd name="T50" fmla="*/ 45 w 47"/>
                <a:gd name="T51" fmla="*/ 1 h 36"/>
                <a:gd name="T52" fmla="*/ 47 w 47"/>
                <a:gd name="T53" fmla="*/ 6 h 36"/>
                <a:gd name="T54" fmla="*/ 47 w 47"/>
                <a:gd name="T55" fmla="*/ 25 h 36"/>
                <a:gd name="T56" fmla="*/ 45 w 47"/>
                <a:gd name="T57" fmla="*/ 30 h 36"/>
                <a:gd name="T58" fmla="*/ 45 w 47"/>
                <a:gd name="T59" fmla="*/ 30 h 36"/>
                <a:gd name="T60" fmla="*/ 45 w 47"/>
                <a:gd name="T61" fmla="*/ 30 h 36"/>
                <a:gd name="T62" fmla="*/ 42 w 47"/>
                <a:gd name="T63" fmla="*/ 31 h 36"/>
                <a:gd name="T64" fmla="*/ 42 w 47"/>
                <a:gd name="T65" fmla="*/ 35 h 36"/>
                <a:gd name="T66" fmla="*/ 42 w 47"/>
                <a:gd name="T67" fmla="*/ 35 h 36"/>
                <a:gd name="T68" fmla="*/ 41 w 47"/>
                <a:gd name="T69" fmla="*/ 36 h 36"/>
                <a:gd name="T70" fmla="*/ 40 w 47"/>
                <a:gd name="T71" fmla="*/ 36 h 36"/>
                <a:gd name="T72" fmla="*/ 34 w 47"/>
                <a:gd name="T73" fmla="*/ 31 h 36"/>
                <a:gd name="T74" fmla="*/ 6 w 47"/>
                <a:gd name="T75" fmla="*/ 31 h 36"/>
                <a:gd name="T76" fmla="*/ 2 w 47"/>
                <a:gd name="T77" fmla="*/ 30 h 36"/>
                <a:gd name="T78" fmla="*/ 2 w 47"/>
                <a:gd name="T79" fmla="*/ 30 h 36"/>
                <a:gd name="T80" fmla="*/ 0 w 47"/>
                <a:gd name="T81" fmla="*/ 25 h 36"/>
                <a:gd name="T82" fmla="*/ 0 w 47"/>
                <a:gd name="T83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" h="36">
                  <a:moveTo>
                    <a:pt x="0" y="12"/>
                  </a:move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5" y="29"/>
                    <a:pt x="6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30"/>
                    <a:pt x="35" y="30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3" y="29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8"/>
                    <a:pt x="45" y="27"/>
                    <a:pt x="45" y="25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4" y="4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2"/>
                    <a:pt x="42" y="2"/>
                    <a:pt x="41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2"/>
                    <a:pt x="35" y="1"/>
                    <a:pt x="35" y="1"/>
                  </a:cubicBezTo>
                  <a:cubicBezTo>
                    <a:pt x="35" y="0"/>
                    <a:pt x="35" y="0"/>
                    <a:pt x="3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4" y="0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6" y="2"/>
                    <a:pt x="47" y="4"/>
                    <a:pt x="47" y="6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7"/>
                    <a:pt x="46" y="29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4" y="30"/>
                    <a:pt x="43" y="31"/>
                    <a:pt x="42" y="31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0" y="36"/>
                    <a:pt x="40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4" y="31"/>
                    <a:pt x="3" y="31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29"/>
                    <a:pt x="0" y="27"/>
                    <a:pt x="0" y="25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2" name="Freeform 719">
              <a:extLst>
                <a:ext uri="{FF2B5EF4-FFF2-40B4-BE49-F238E27FC236}">
                  <a16:creationId xmlns:a16="http://schemas.microsoft.com/office/drawing/2014/main" xmlns="" id="{F715ACF6-30FF-47F1-A48C-5D1935092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1598614"/>
              <a:ext cx="128587" cy="11113"/>
            </a:xfrm>
            <a:custGeom>
              <a:avLst/>
              <a:gdLst>
                <a:gd name="T0" fmla="*/ 1 w 23"/>
                <a:gd name="T1" fmla="*/ 2 h 2"/>
                <a:gd name="T2" fmla="*/ 0 w 23"/>
                <a:gd name="T3" fmla="*/ 1 h 2"/>
                <a:gd name="T4" fmla="*/ 1 w 23"/>
                <a:gd name="T5" fmla="*/ 0 h 2"/>
                <a:gd name="T6" fmla="*/ 22 w 23"/>
                <a:gd name="T7" fmla="*/ 0 h 2"/>
                <a:gd name="T8" fmla="*/ 23 w 23"/>
                <a:gd name="T9" fmla="*/ 1 h 2"/>
                <a:gd name="T10" fmla="*/ 22 w 23"/>
                <a:gd name="T11" fmla="*/ 2 h 2"/>
                <a:gd name="T12" fmla="*/ 1 w 2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1"/>
                    <a:pt x="23" y="1"/>
                  </a:cubicBezTo>
                  <a:cubicBezTo>
                    <a:pt x="23" y="2"/>
                    <a:pt x="22" y="2"/>
                    <a:pt x="22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43" name="Group 742">
            <a:extLst>
              <a:ext uri="{FF2B5EF4-FFF2-40B4-BE49-F238E27FC236}">
                <a16:creationId xmlns:a16="http://schemas.microsoft.com/office/drawing/2014/main" xmlns="" id="{330668BF-6E0F-46B3-81DA-4772D27B847A}"/>
              </a:ext>
            </a:extLst>
          </p:cNvPr>
          <p:cNvGrpSpPr/>
          <p:nvPr/>
        </p:nvGrpSpPr>
        <p:grpSpPr>
          <a:xfrm>
            <a:off x="4897438" y="1568451"/>
            <a:ext cx="255587" cy="339725"/>
            <a:chOff x="4897438" y="1492251"/>
            <a:chExt cx="255587" cy="339725"/>
          </a:xfrm>
          <a:solidFill>
            <a:schemeClr val="tx1"/>
          </a:solidFill>
        </p:grpSpPr>
        <p:sp>
          <p:nvSpPr>
            <p:cNvPr id="744" name="Freeform 720">
              <a:extLst>
                <a:ext uri="{FF2B5EF4-FFF2-40B4-BE49-F238E27FC236}">
                  <a16:creationId xmlns:a16="http://schemas.microsoft.com/office/drawing/2014/main" xmlns="" id="{F2ED3B0E-A633-4B79-A02D-DEC1851D45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7438" y="1492251"/>
              <a:ext cx="255587" cy="339725"/>
            </a:xfrm>
            <a:custGeom>
              <a:avLst/>
              <a:gdLst>
                <a:gd name="T0" fmla="*/ 40 w 46"/>
                <a:gd name="T1" fmla="*/ 2 h 61"/>
                <a:gd name="T2" fmla="*/ 6 w 46"/>
                <a:gd name="T3" fmla="*/ 2 h 61"/>
                <a:gd name="T4" fmla="*/ 3 w 46"/>
                <a:gd name="T5" fmla="*/ 3 h 61"/>
                <a:gd name="T6" fmla="*/ 3 w 46"/>
                <a:gd name="T7" fmla="*/ 3 h 61"/>
                <a:gd name="T8" fmla="*/ 2 w 46"/>
                <a:gd name="T9" fmla="*/ 6 h 61"/>
                <a:gd name="T10" fmla="*/ 2 w 46"/>
                <a:gd name="T11" fmla="*/ 55 h 61"/>
                <a:gd name="T12" fmla="*/ 3 w 46"/>
                <a:gd name="T13" fmla="*/ 58 h 61"/>
                <a:gd name="T14" fmla="*/ 3 w 46"/>
                <a:gd name="T15" fmla="*/ 58 h 61"/>
                <a:gd name="T16" fmla="*/ 6 w 46"/>
                <a:gd name="T17" fmla="*/ 59 h 61"/>
                <a:gd name="T18" fmla="*/ 40 w 46"/>
                <a:gd name="T19" fmla="*/ 59 h 61"/>
                <a:gd name="T20" fmla="*/ 42 w 46"/>
                <a:gd name="T21" fmla="*/ 58 h 61"/>
                <a:gd name="T22" fmla="*/ 44 w 46"/>
                <a:gd name="T23" fmla="*/ 55 h 61"/>
                <a:gd name="T24" fmla="*/ 44 w 46"/>
                <a:gd name="T25" fmla="*/ 6 h 61"/>
                <a:gd name="T26" fmla="*/ 42 w 46"/>
                <a:gd name="T27" fmla="*/ 3 h 61"/>
                <a:gd name="T28" fmla="*/ 40 w 46"/>
                <a:gd name="T29" fmla="*/ 2 h 61"/>
                <a:gd name="T30" fmla="*/ 6 w 46"/>
                <a:gd name="T31" fmla="*/ 0 h 61"/>
                <a:gd name="T32" fmla="*/ 40 w 46"/>
                <a:gd name="T33" fmla="*/ 0 h 61"/>
                <a:gd name="T34" fmla="*/ 44 w 46"/>
                <a:gd name="T35" fmla="*/ 2 h 61"/>
                <a:gd name="T36" fmla="*/ 46 w 46"/>
                <a:gd name="T37" fmla="*/ 6 h 61"/>
                <a:gd name="T38" fmla="*/ 46 w 46"/>
                <a:gd name="T39" fmla="*/ 55 h 61"/>
                <a:gd name="T40" fmla="*/ 44 w 46"/>
                <a:gd name="T41" fmla="*/ 60 h 61"/>
                <a:gd name="T42" fmla="*/ 40 w 46"/>
                <a:gd name="T43" fmla="*/ 61 h 61"/>
                <a:gd name="T44" fmla="*/ 6 w 46"/>
                <a:gd name="T45" fmla="*/ 61 h 61"/>
                <a:gd name="T46" fmla="*/ 2 w 46"/>
                <a:gd name="T47" fmla="*/ 60 h 61"/>
                <a:gd name="T48" fmla="*/ 2 w 46"/>
                <a:gd name="T49" fmla="*/ 60 h 61"/>
                <a:gd name="T50" fmla="*/ 0 w 46"/>
                <a:gd name="T51" fmla="*/ 55 h 61"/>
                <a:gd name="T52" fmla="*/ 0 w 46"/>
                <a:gd name="T53" fmla="*/ 6 h 61"/>
                <a:gd name="T54" fmla="*/ 2 w 46"/>
                <a:gd name="T55" fmla="*/ 2 h 61"/>
                <a:gd name="T56" fmla="*/ 2 w 46"/>
                <a:gd name="T57" fmla="*/ 2 h 61"/>
                <a:gd name="T58" fmla="*/ 2 w 46"/>
                <a:gd name="T59" fmla="*/ 2 h 61"/>
                <a:gd name="T60" fmla="*/ 2 w 46"/>
                <a:gd name="T61" fmla="*/ 2 h 61"/>
                <a:gd name="T62" fmla="*/ 6 w 46"/>
                <a:gd name="T6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" h="61">
                  <a:moveTo>
                    <a:pt x="40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4" y="59"/>
                    <a:pt x="5" y="59"/>
                    <a:pt x="6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1" y="59"/>
                    <a:pt x="42" y="59"/>
                    <a:pt x="42" y="58"/>
                  </a:cubicBezTo>
                  <a:cubicBezTo>
                    <a:pt x="43" y="58"/>
                    <a:pt x="44" y="57"/>
                    <a:pt x="44" y="5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3" y="4"/>
                    <a:pt x="42" y="3"/>
                  </a:cubicBezTo>
                  <a:cubicBezTo>
                    <a:pt x="42" y="2"/>
                    <a:pt x="41" y="2"/>
                    <a:pt x="40" y="2"/>
                  </a:cubicBezTo>
                  <a:close/>
                  <a:moveTo>
                    <a:pt x="6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4" y="2"/>
                  </a:cubicBezTo>
                  <a:cubicBezTo>
                    <a:pt x="45" y="3"/>
                    <a:pt x="46" y="4"/>
                    <a:pt x="46" y="6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7"/>
                    <a:pt x="45" y="59"/>
                    <a:pt x="44" y="60"/>
                  </a:cubicBezTo>
                  <a:cubicBezTo>
                    <a:pt x="43" y="61"/>
                    <a:pt x="41" y="61"/>
                    <a:pt x="40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4" y="61"/>
                    <a:pt x="3" y="61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0" y="59"/>
                    <a:pt x="0" y="57"/>
                    <a:pt x="0" y="5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5" name="Freeform 721">
              <a:extLst>
                <a:ext uri="{FF2B5EF4-FFF2-40B4-BE49-F238E27FC236}">
                  <a16:creationId xmlns:a16="http://schemas.microsoft.com/office/drawing/2014/main" xmlns="" id="{24D87720-9D87-4E0A-A6B5-D799560EE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013" y="1520826"/>
              <a:ext cx="200025" cy="250825"/>
            </a:xfrm>
            <a:custGeom>
              <a:avLst/>
              <a:gdLst>
                <a:gd name="T0" fmla="*/ 36 w 36"/>
                <a:gd name="T1" fmla="*/ 39 h 45"/>
                <a:gd name="T2" fmla="*/ 35 w 36"/>
                <a:gd name="T3" fmla="*/ 40 h 45"/>
                <a:gd name="T4" fmla="*/ 34 w 36"/>
                <a:gd name="T5" fmla="*/ 39 h 45"/>
                <a:gd name="T6" fmla="*/ 34 w 36"/>
                <a:gd name="T7" fmla="*/ 2 h 45"/>
                <a:gd name="T8" fmla="*/ 2 w 36"/>
                <a:gd name="T9" fmla="*/ 2 h 45"/>
                <a:gd name="T10" fmla="*/ 2 w 36"/>
                <a:gd name="T11" fmla="*/ 43 h 45"/>
                <a:gd name="T12" fmla="*/ 35 w 36"/>
                <a:gd name="T13" fmla="*/ 43 h 45"/>
                <a:gd name="T14" fmla="*/ 36 w 36"/>
                <a:gd name="T15" fmla="*/ 44 h 45"/>
                <a:gd name="T16" fmla="*/ 35 w 36"/>
                <a:gd name="T17" fmla="*/ 45 h 45"/>
                <a:gd name="T18" fmla="*/ 1 w 36"/>
                <a:gd name="T19" fmla="*/ 45 h 45"/>
                <a:gd name="T20" fmla="*/ 1 w 36"/>
                <a:gd name="T21" fmla="*/ 45 h 45"/>
                <a:gd name="T22" fmla="*/ 0 w 36"/>
                <a:gd name="T23" fmla="*/ 44 h 45"/>
                <a:gd name="T24" fmla="*/ 0 w 36"/>
                <a:gd name="T25" fmla="*/ 1 h 45"/>
                <a:gd name="T26" fmla="*/ 0 w 36"/>
                <a:gd name="T27" fmla="*/ 1 h 45"/>
                <a:gd name="T28" fmla="*/ 1 w 36"/>
                <a:gd name="T29" fmla="*/ 0 h 45"/>
                <a:gd name="T30" fmla="*/ 35 w 36"/>
                <a:gd name="T31" fmla="*/ 0 h 45"/>
                <a:gd name="T32" fmla="*/ 35 w 36"/>
                <a:gd name="T33" fmla="*/ 0 h 45"/>
                <a:gd name="T34" fmla="*/ 36 w 36"/>
                <a:gd name="T35" fmla="*/ 1 h 45"/>
                <a:gd name="T36" fmla="*/ 36 w 36"/>
                <a:gd name="T37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5">
                  <a:moveTo>
                    <a:pt x="36" y="39"/>
                  </a:moveTo>
                  <a:cubicBezTo>
                    <a:pt x="36" y="40"/>
                    <a:pt x="35" y="40"/>
                    <a:pt x="35" y="40"/>
                  </a:cubicBezTo>
                  <a:cubicBezTo>
                    <a:pt x="34" y="40"/>
                    <a:pt x="34" y="40"/>
                    <a:pt x="34" y="39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3"/>
                    <a:pt x="36" y="44"/>
                    <a:pt x="36" y="44"/>
                  </a:cubicBezTo>
                  <a:cubicBezTo>
                    <a:pt x="36" y="45"/>
                    <a:pt x="35" y="45"/>
                    <a:pt x="35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6" y="0"/>
                    <a:pt x="36" y="1"/>
                  </a:cubicBezTo>
                  <a:lnTo>
                    <a:pt x="36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6" name="Freeform 722">
              <a:extLst>
                <a:ext uri="{FF2B5EF4-FFF2-40B4-BE49-F238E27FC236}">
                  <a16:creationId xmlns:a16="http://schemas.microsoft.com/office/drawing/2014/main" xmlns="" id="{AB20AC33-8A0C-47FF-B7FC-EEE121B4F0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563" y="1782764"/>
              <a:ext cx="28575" cy="33338"/>
            </a:xfrm>
            <a:custGeom>
              <a:avLst/>
              <a:gdLst>
                <a:gd name="T0" fmla="*/ 3 w 5"/>
                <a:gd name="T1" fmla="*/ 2 h 6"/>
                <a:gd name="T2" fmla="*/ 2 w 5"/>
                <a:gd name="T3" fmla="*/ 2 h 6"/>
                <a:gd name="T4" fmla="*/ 2 w 5"/>
                <a:gd name="T5" fmla="*/ 2 h 6"/>
                <a:gd name="T6" fmla="*/ 2 w 5"/>
                <a:gd name="T7" fmla="*/ 3 h 6"/>
                <a:gd name="T8" fmla="*/ 2 w 5"/>
                <a:gd name="T9" fmla="*/ 3 h 6"/>
                <a:gd name="T10" fmla="*/ 2 w 5"/>
                <a:gd name="T11" fmla="*/ 4 h 6"/>
                <a:gd name="T12" fmla="*/ 3 w 5"/>
                <a:gd name="T13" fmla="*/ 4 h 6"/>
                <a:gd name="T14" fmla="*/ 3 w 5"/>
                <a:gd name="T15" fmla="*/ 3 h 6"/>
                <a:gd name="T16" fmla="*/ 3 w 5"/>
                <a:gd name="T17" fmla="*/ 3 h 6"/>
                <a:gd name="T18" fmla="*/ 4 w 5"/>
                <a:gd name="T19" fmla="*/ 3 h 6"/>
                <a:gd name="T20" fmla="*/ 3 w 5"/>
                <a:gd name="T21" fmla="*/ 2 h 6"/>
                <a:gd name="T22" fmla="*/ 3 w 5"/>
                <a:gd name="T23" fmla="*/ 2 h 6"/>
                <a:gd name="T24" fmla="*/ 3 w 5"/>
                <a:gd name="T25" fmla="*/ 2 h 6"/>
                <a:gd name="T26" fmla="*/ 1 w 5"/>
                <a:gd name="T27" fmla="*/ 1 h 6"/>
                <a:gd name="T28" fmla="*/ 3 w 5"/>
                <a:gd name="T29" fmla="*/ 0 h 6"/>
                <a:gd name="T30" fmla="*/ 5 w 5"/>
                <a:gd name="T31" fmla="*/ 1 h 6"/>
                <a:gd name="T32" fmla="*/ 5 w 5"/>
                <a:gd name="T33" fmla="*/ 1 h 6"/>
                <a:gd name="T34" fmla="*/ 5 w 5"/>
                <a:gd name="T35" fmla="*/ 1 h 6"/>
                <a:gd name="T36" fmla="*/ 5 w 5"/>
                <a:gd name="T37" fmla="*/ 3 h 6"/>
                <a:gd name="T38" fmla="*/ 5 w 5"/>
                <a:gd name="T39" fmla="*/ 5 h 6"/>
                <a:gd name="T40" fmla="*/ 5 w 5"/>
                <a:gd name="T41" fmla="*/ 5 h 6"/>
                <a:gd name="T42" fmla="*/ 5 w 5"/>
                <a:gd name="T43" fmla="*/ 5 h 6"/>
                <a:gd name="T44" fmla="*/ 3 w 5"/>
                <a:gd name="T45" fmla="*/ 6 h 6"/>
                <a:gd name="T46" fmla="*/ 1 w 5"/>
                <a:gd name="T47" fmla="*/ 5 h 6"/>
                <a:gd name="T48" fmla="*/ 1 w 5"/>
                <a:gd name="T49" fmla="*/ 5 h 6"/>
                <a:gd name="T50" fmla="*/ 0 w 5"/>
                <a:gd name="T51" fmla="*/ 3 h 6"/>
                <a:gd name="T52" fmla="*/ 1 w 5"/>
                <a:gd name="T5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6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47" name="Group 746">
            <a:extLst>
              <a:ext uri="{FF2B5EF4-FFF2-40B4-BE49-F238E27FC236}">
                <a16:creationId xmlns:a16="http://schemas.microsoft.com/office/drawing/2014/main" xmlns="" id="{A8CE5E85-C199-4739-849B-677C04B14335}"/>
              </a:ext>
            </a:extLst>
          </p:cNvPr>
          <p:cNvGrpSpPr/>
          <p:nvPr/>
        </p:nvGrpSpPr>
        <p:grpSpPr>
          <a:xfrm>
            <a:off x="6910388" y="3654426"/>
            <a:ext cx="344487" cy="338138"/>
            <a:chOff x="6910388" y="3578226"/>
            <a:chExt cx="344487" cy="338138"/>
          </a:xfrm>
          <a:solidFill>
            <a:schemeClr val="tx1"/>
          </a:solidFill>
        </p:grpSpPr>
        <p:sp>
          <p:nvSpPr>
            <p:cNvPr id="748" name="Freeform 723">
              <a:extLst>
                <a:ext uri="{FF2B5EF4-FFF2-40B4-BE49-F238E27FC236}">
                  <a16:creationId xmlns:a16="http://schemas.microsoft.com/office/drawing/2014/main" xmlns="" id="{17D17A5E-37E9-4F0E-827C-5C6015F29E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2613" y="3671889"/>
              <a:ext cx="288925" cy="106363"/>
            </a:xfrm>
            <a:custGeom>
              <a:avLst/>
              <a:gdLst>
                <a:gd name="T0" fmla="*/ 1 w 52"/>
                <a:gd name="T1" fmla="*/ 19 h 19"/>
                <a:gd name="T2" fmla="*/ 0 w 52"/>
                <a:gd name="T3" fmla="*/ 18 h 19"/>
                <a:gd name="T4" fmla="*/ 1 w 52"/>
                <a:gd name="T5" fmla="*/ 17 h 19"/>
                <a:gd name="T6" fmla="*/ 6 w 52"/>
                <a:gd name="T7" fmla="*/ 17 h 19"/>
                <a:gd name="T8" fmla="*/ 14 w 52"/>
                <a:gd name="T9" fmla="*/ 8 h 19"/>
                <a:gd name="T10" fmla="*/ 15 w 52"/>
                <a:gd name="T11" fmla="*/ 8 h 19"/>
                <a:gd name="T12" fmla="*/ 15 w 52"/>
                <a:gd name="T13" fmla="*/ 8 h 19"/>
                <a:gd name="T14" fmla="*/ 22 w 52"/>
                <a:gd name="T15" fmla="*/ 17 h 19"/>
                <a:gd name="T16" fmla="*/ 37 w 52"/>
                <a:gd name="T17" fmla="*/ 0 h 19"/>
                <a:gd name="T18" fmla="*/ 38 w 52"/>
                <a:gd name="T19" fmla="*/ 0 h 19"/>
                <a:gd name="T20" fmla="*/ 38 w 52"/>
                <a:gd name="T21" fmla="*/ 0 h 19"/>
                <a:gd name="T22" fmla="*/ 47 w 52"/>
                <a:gd name="T23" fmla="*/ 9 h 19"/>
                <a:gd name="T24" fmla="*/ 50 w 52"/>
                <a:gd name="T25" fmla="*/ 4 h 19"/>
                <a:gd name="T26" fmla="*/ 51 w 52"/>
                <a:gd name="T27" fmla="*/ 4 h 19"/>
                <a:gd name="T28" fmla="*/ 52 w 52"/>
                <a:gd name="T29" fmla="*/ 5 h 19"/>
                <a:gd name="T30" fmla="*/ 48 w 52"/>
                <a:gd name="T31" fmla="*/ 11 h 19"/>
                <a:gd name="T32" fmla="*/ 48 w 52"/>
                <a:gd name="T33" fmla="*/ 11 h 19"/>
                <a:gd name="T34" fmla="*/ 46 w 52"/>
                <a:gd name="T35" fmla="*/ 11 h 19"/>
                <a:gd name="T36" fmla="*/ 38 w 52"/>
                <a:gd name="T37" fmla="*/ 2 h 19"/>
                <a:gd name="T38" fmla="*/ 23 w 52"/>
                <a:gd name="T39" fmla="*/ 19 h 19"/>
                <a:gd name="T40" fmla="*/ 23 w 52"/>
                <a:gd name="T41" fmla="*/ 19 h 19"/>
                <a:gd name="T42" fmla="*/ 23 w 52"/>
                <a:gd name="T43" fmla="*/ 19 h 19"/>
                <a:gd name="T44" fmla="*/ 21 w 52"/>
                <a:gd name="T45" fmla="*/ 19 h 19"/>
                <a:gd name="T46" fmla="*/ 15 w 52"/>
                <a:gd name="T47" fmla="*/ 10 h 19"/>
                <a:gd name="T48" fmla="*/ 7 w 52"/>
                <a:gd name="T49" fmla="*/ 19 h 19"/>
                <a:gd name="T50" fmla="*/ 7 w 52"/>
                <a:gd name="T51" fmla="*/ 19 h 19"/>
                <a:gd name="T52" fmla="*/ 6 w 52"/>
                <a:gd name="T53" fmla="*/ 19 h 19"/>
                <a:gd name="T54" fmla="*/ 1 w 52"/>
                <a:gd name="T55" fmla="*/ 19 h 19"/>
                <a:gd name="T56" fmla="*/ 38 w 52"/>
                <a:gd name="T57" fmla="*/ 0 h 19"/>
                <a:gd name="T58" fmla="*/ 38 w 52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1" y="19"/>
                  </a:moveTo>
                  <a:cubicBezTo>
                    <a:pt x="1" y="19"/>
                    <a:pt x="0" y="19"/>
                    <a:pt x="0" y="18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5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1" y="4"/>
                    <a:pt x="51" y="4"/>
                  </a:cubicBezTo>
                  <a:cubicBezTo>
                    <a:pt x="52" y="4"/>
                    <a:pt x="52" y="5"/>
                    <a:pt x="52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1" y="19"/>
                    <a:pt x="1" y="19"/>
                    <a:pt x="1" y="19"/>
                  </a:cubicBezTo>
                  <a:close/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9" name="Freeform 724">
              <a:extLst>
                <a:ext uri="{FF2B5EF4-FFF2-40B4-BE49-F238E27FC236}">
                  <a16:creationId xmlns:a16="http://schemas.microsoft.com/office/drawing/2014/main" xmlns="" id="{5AF961C0-31F4-4F25-8148-FED9343C4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388" y="3605214"/>
              <a:ext cx="344487" cy="217488"/>
            </a:xfrm>
            <a:custGeom>
              <a:avLst/>
              <a:gdLst>
                <a:gd name="T0" fmla="*/ 30 w 62"/>
                <a:gd name="T1" fmla="*/ 0 h 39"/>
                <a:gd name="T2" fmla="*/ 31 w 62"/>
                <a:gd name="T3" fmla="*/ 1 h 39"/>
                <a:gd name="T4" fmla="*/ 30 w 62"/>
                <a:gd name="T5" fmla="*/ 2 h 39"/>
                <a:gd name="T6" fmla="*/ 2 w 62"/>
                <a:gd name="T7" fmla="*/ 2 h 39"/>
                <a:gd name="T8" fmla="*/ 2 w 62"/>
                <a:gd name="T9" fmla="*/ 37 h 39"/>
                <a:gd name="T10" fmla="*/ 60 w 62"/>
                <a:gd name="T11" fmla="*/ 37 h 39"/>
                <a:gd name="T12" fmla="*/ 60 w 62"/>
                <a:gd name="T13" fmla="*/ 2 h 39"/>
                <a:gd name="T14" fmla="*/ 34 w 62"/>
                <a:gd name="T15" fmla="*/ 2 h 39"/>
                <a:gd name="T16" fmla="*/ 33 w 62"/>
                <a:gd name="T17" fmla="*/ 1 h 39"/>
                <a:gd name="T18" fmla="*/ 34 w 62"/>
                <a:gd name="T19" fmla="*/ 0 h 39"/>
                <a:gd name="T20" fmla="*/ 61 w 62"/>
                <a:gd name="T21" fmla="*/ 0 h 39"/>
                <a:gd name="T22" fmla="*/ 61 w 62"/>
                <a:gd name="T23" fmla="*/ 0 h 39"/>
                <a:gd name="T24" fmla="*/ 62 w 62"/>
                <a:gd name="T25" fmla="*/ 1 h 39"/>
                <a:gd name="T26" fmla="*/ 62 w 62"/>
                <a:gd name="T27" fmla="*/ 38 h 39"/>
                <a:gd name="T28" fmla="*/ 62 w 62"/>
                <a:gd name="T29" fmla="*/ 38 h 39"/>
                <a:gd name="T30" fmla="*/ 61 w 62"/>
                <a:gd name="T31" fmla="*/ 39 h 39"/>
                <a:gd name="T32" fmla="*/ 1 w 62"/>
                <a:gd name="T33" fmla="*/ 39 h 39"/>
                <a:gd name="T34" fmla="*/ 1 w 62"/>
                <a:gd name="T35" fmla="*/ 39 h 39"/>
                <a:gd name="T36" fmla="*/ 0 w 62"/>
                <a:gd name="T37" fmla="*/ 38 h 39"/>
                <a:gd name="T38" fmla="*/ 0 w 62"/>
                <a:gd name="T39" fmla="*/ 1 h 39"/>
                <a:gd name="T40" fmla="*/ 0 w 62"/>
                <a:gd name="T41" fmla="*/ 1 h 39"/>
                <a:gd name="T42" fmla="*/ 1 w 62"/>
                <a:gd name="T43" fmla="*/ 0 h 39"/>
                <a:gd name="T44" fmla="*/ 30 w 62"/>
                <a:gd name="T4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9">
                  <a:moveTo>
                    <a:pt x="30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2"/>
                    <a:pt x="31" y="2"/>
                    <a:pt x="3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2"/>
                    <a:pt x="33" y="2"/>
                    <a:pt x="33" y="1"/>
                  </a:cubicBezTo>
                  <a:cubicBezTo>
                    <a:pt x="33" y="1"/>
                    <a:pt x="33" y="0"/>
                    <a:pt x="3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2" y="1"/>
                    <a:pt x="62" y="1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8"/>
                    <a:pt x="61" y="39"/>
                    <a:pt x="6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0" y="38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0" name="Freeform 725">
              <a:extLst>
                <a:ext uri="{FF2B5EF4-FFF2-40B4-BE49-F238E27FC236}">
                  <a16:creationId xmlns:a16="http://schemas.microsoft.com/office/drawing/2014/main" xmlns="" id="{1C191439-573F-4688-AAD7-A21BD0F51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725" y="3578226"/>
              <a:ext cx="11112" cy="38100"/>
            </a:xfrm>
            <a:custGeom>
              <a:avLst/>
              <a:gdLst>
                <a:gd name="T0" fmla="*/ 0 w 2"/>
                <a:gd name="T1" fmla="*/ 1 h 7"/>
                <a:gd name="T2" fmla="*/ 1 w 2"/>
                <a:gd name="T3" fmla="*/ 0 h 7"/>
                <a:gd name="T4" fmla="*/ 2 w 2"/>
                <a:gd name="T5" fmla="*/ 1 h 7"/>
                <a:gd name="T6" fmla="*/ 2 w 2"/>
                <a:gd name="T7" fmla="*/ 6 h 7"/>
                <a:gd name="T8" fmla="*/ 1 w 2"/>
                <a:gd name="T9" fmla="*/ 7 h 7"/>
                <a:gd name="T10" fmla="*/ 0 w 2"/>
                <a:gd name="T11" fmla="*/ 6 h 7"/>
                <a:gd name="T12" fmla="*/ 0 w 2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1" name="Freeform 726">
              <a:extLst>
                <a:ext uri="{FF2B5EF4-FFF2-40B4-BE49-F238E27FC236}">
                  <a16:creationId xmlns:a16="http://schemas.microsoft.com/office/drawing/2014/main" xmlns="" id="{F7DF9AE5-745A-47C1-80B0-05CF0E8C5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725" y="3833814"/>
              <a:ext cx="11112" cy="60325"/>
            </a:xfrm>
            <a:custGeom>
              <a:avLst/>
              <a:gdLst>
                <a:gd name="T0" fmla="*/ 0 w 2"/>
                <a:gd name="T1" fmla="*/ 0 h 11"/>
                <a:gd name="T2" fmla="*/ 1 w 2"/>
                <a:gd name="T3" fmla="*/ 0 h 11"/>
                <a:gd name="T4" fmla="*/ 2 w 2"/>
                <a:gd name="T5" fmla="*/ 0 h 11"/>
                <a:gd name="T6" fmla="*/ 2 w 2"/>
                <a:gd name="T7" fmla="*/ 10 h 11"/>
                <a:gd name="T8" fmla="*/ 1 w 2"/>
                <a:gd name="T9" fmla="*/ 11 h 11"/>
                <a:gd name="T10" fmla="*/ 0 w 2"/>
                <a:gd name="T11" fmla="*/ 10 h 11"/>
                <a:gd name="T12" fmla="*/ 0 w 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1" y="11"/>
                    <a:pt x="0" y="11"/>
                    <a:pt x="0" y="1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2" name="Freeform 727">
              <a:extLst>
                <a:ext uri="{FF2B5EF4-FFF2-40B4-BE49-F238E27FC236}">
                  <a16:creationId xmlns:a16="http://schemas.microsoft.com/office/drawing/2014/main" xmlns="" id="{AA615A9C-FEB3-455D-A492-F6E11CF5C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7063" y="3827464"/>
              <a:ext cx="33337" cy="88900"/>
            </a:xfrm>
            <a:custGeom>
              <a:avLst/>
              <a:gdLst>
                <a:gd name="T0" fmla="*/ 4 w 6"/>
                <a:gd name="T1" fmla="*/ 1 h 16"/>
                <a:gd name="T2" fmla="*/ 5 w 6"/>
                <a:gd name="T3" fmla="*/ 1 h 16"/>
                <a:gd name="T4" fmla="*/ 6 w 6"/>
                <a:gd name="T5" fmla="*/ 2 h 16"/>
                <a:gd name="T6" fmla="*/ 2 w 6"/>
                <a:gd name="T7" fmla="*/ 15 h 16"/>
                <a:gd name="T8" fmla="*/ 1 w 6"/>
                <a:gd name="T9" fmla="*/ 16 h 16"/>
                <a:gd name="T10" fmla="*/ 0 w 6"/>
                <a:gd name="T11" fmla="*/ 15 h 16"/>
                <a:gd name="T12" fmla="*/ 4 w 6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4" y="1"/>
                  </a:moveTo>
                  <a:cubicBezTo>
                    <a:pt x="4" y="1"/>
                    <a:pt x="4" y="0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lnTo>
                    <a:pt x="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3" name="Freeform 728">
              <a:extLst>
                <a:ext uri="{FF2B5EF4-FFF2-40B4-BE49-F238E27FC236}">
                  <a16:creationId xmlns:a16="http://schemas.microsoft.com/office/drawing/2014/main" xmlns="" id="{1CBD2AAC-371A-45C8-A543-A494939D3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3750" y="3827464"/>
              <a:ext cx="33337" cy="88900"/>
            </a:xfrm>
            <a:custGeom>
              <a:avLst/>
              <a:gdLst>
                <a:gd name="T0" fmla="*/ 0 w 6"/>
                <a:gd name="T1" fmla="*/ 2 h 16"/>
                <a:gd name="T2" fmla="*/ 1 w 6"/>
                <a:gd name="T3" fmla="*/ 1 h 16"/>
                <a:gd name="T4" fmla="*/ 2 w 6"/>
                <a:gd name="T5" fmla="*/ 1 h 16"/>
                <a:gd name="T6" fmla="*/ 6 w 6"/>
                <a:gd name="T7" fmla="*/ 15 h 16"/>
                <a:gd name="T8" fmla="*/ 5 w 6"/>
                <a:gd name="T9" fmla="*/ 16 h 16"/>
                <a:gd name="T10" fmla="*/ 4 w 6"/>
                <a:gd name="T11" fmla="*/ 15 h 16"/>
                <a:gd name="T12" fmla="*/ 0 w 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0" y="2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5" y="16"/>
                    <a:pt x="4" y="16"/>
                    <a:pt x="4" y="15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4" name="Freeform 729">
              <a:extLst>
                <a:ext uri="{FF2B5EF4-FFF2-40B4-BE49-F238E27FC236}">
                  <a16:creationId xmlns:a16="http://schemas.microsoft.com/office/drawing/2014/main" xmlns="" id="{9B144B4A-BC87-4EAF-95D1-969F6D8C0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0388" y="3833814"/>
              <a:ext cx="344487" cy="4763"/>
            </a:xfrm>
            <a:custGeom>
              <a:avLst/>
              <a:gdLst>
                <a:gd name="T0" fmla="*/ 1 w 62"/>
                <a:gd name="T1" fmla="*/ 1 h 1"/>
                <a:gd name="T2" fmla="*/ 0 w 62"/>
                <a:gd name="T3" fmla="*/ 0 h 1"/>
                <a:gd name="T4" fmla="*/ 1 w 62"/>
                <a:gd name="T5" fmla="*/ 0 h 1"/>
                <a:gd name="T6" fmla="*/ 61 w 62"/>
                <a:gd name="T7" fmla="*/ 0 h 1"/>
                <a:gd name="T8" fmla="*/ 62 w 62"/>
                <a:gd name="T9" fmla="*/ 0 h 1"/>
                <a:gd name="T10" fmla="*/ 61 w 62"/>
                <a:gd name="T11" fmla="*/ 1 h 1"/>
                <a:gd name="T12" fmla="*/ 1 w 6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2" y="0"/>
                    <a:pt x="62" y="0"/>
                  </a:cubicBezTo>
                  <a:cubicBezTo>
                    <a:pt x="62" y="1"/>
                    <a:pt x="61" y="1"/>
                    <a:pt x="61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5" name="Group 754">
            <a:extLst>
              <a:ext uri="{FF2B5EF4-FFF2-40B4-BE49-F238E27FC236}">
                <a16:creationId xmlns:a16="http://schemas.microsoft.com/office/drawing/2014/main" xmlns="" id="{B9A324CD-B72C-437D-A2ED-940A364DB51D}"/>
              </a:ext>
            </a:extLst>
          </p:cNvPr>
          <p:cNvGrpSpPr/>
          <p:nvPr/>
        </p:nvGrpSpPr>
        <p:grpSpPr>
          <a:xfrm>
            <a:off x="6232525" y="3654426"/>
            <a:ext cx="338137" cy="338138"/>
            <a:chOff x="6232525" y="3578226"/>
            <a:chExt cx="338137" cy="338138"/>
          </a:xfrm>
          <a:solidFill>
            <a:schemeClr val="tx1"/>
          </a:solidFill>
        </p:grpSpPr>
        <p:sp>
          <p:nvSpPr>
            <p:cNvPr id="756" name="Freeform 730">
              <a:extLst>
                <a:ext uri="{FF2B5EF4-FFF2-40B4-BE49-F238E27FC236}">
                  <a16:creationId xmlns:a16="http://schemas.microsoft.com/office/drawing/2014/main" xmlns="" id="{7EE5DC00-8C2D-4640-981C-C85C81FB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3605214"/>
              <a:ext cx="338137" cy="217488"/>
            </a:xfrm>
            <a:custGeom>
              <a:avLst/>
              <a:gdLst>
                <a:gd name="T0" fmla="*/ 30 w 61"/>
                <a:gd name="T1" fmla="*/ 0 h 39"/>
                <a:gd name="T2" fmla="*/ 31 w 61"/>
                <a:gd name="T3" fmla="*/ 1 h 39"/>
                <a:gd name="T4" fmla="*/ 30 w 61"/>
                <a:gd name="T5" fmla="*/ 2 h 39"/>
                <a:gd name="T6" fmla="*/ 2 w 61"/>
                <a:gd name="T7" fmla="*/ 2 h 39"/>
                <a:gd name="T8" fmla="*/ 2 w 61"/>
                <a:gd name="T9" fmla="*/ 37 h 39"/>
                <a:gd name="T10" fmla="*/ 59 w 61"/>
                <a:gd name="T11" fmla="*/ 37 h 39"/>
                <a:gd name="T12" fmla="*/ 59 w 61"/>
                <a:gd name="T13" fmla="*/ 2 h 39"/>
                <a:gd name="T14" fmla="*/ 34 w 61"/>
                <a:gd name="T15" fmla="*/ 2 h 39"/>
                <a:gd name="T16" fmla="*/ 33 w 61"/>
                <a:gd name="T17" fmla="*/ 1 h 39"/>
                <a:gd name="T18" fmla="*/ 34 w 61"/>
                <a:gd name="T19" fmla="*/ 0 h 39"/>
                <a:gd name="T20" fmla="*/ 60 w 61"/>
                <a:gd name="T21" fmla="*/ 0 h 39"/>
                <a:gd name="T22" fmla="*/ 60 w 61"/>
                <a:gd name="T23" fmla="*/ 0 h 39"/>
                <a:gd name="T24" fmla="*/ 61 w 61"/>
                <a:gd name="T25" fmla="*/ 1 h 39"/>
                <a:gd name="T26" fmla="*/ 61 w 61"/>
                <a:gd name="T27" fmla="*/ 38 h 39"/>
                <a:gd name="T28" fmla="*/ 61 w 61"/>
                <a:gd name="T29" fmla="*/ 38 h 39"/>
                <a:gd name="T30" fmla="*/ 60 w 61"/>
                <a:gd name="T31" fmla="*/ 39 h 39"/>
                <a:gd name="T32" fmla="*/ 1 w 61"/>
                <a:gd name="T33" fmla="*/ 39 h 39"/>
                <a:gd name="T34" fmla="*/ 1 w 61"/>
                <a:gd name="T35" fmla="*/ 39 h 39"/>
                <a:gd name="T36" fmla="*/ 0 w 61"/>
                <a:gd name="T37" fmla="*/ 38 h 39"/>
                <a:gd name="T38" fmla="*/ 0 w 61"/>
                <a:gd name="T39" fmla="*/ 1 h 39"/>
                <a:gd name="T40" fmla="*/ 0 w 61"/>
                <a:gd name="T41" fmla="*/ 1 h 39"/>
                <a:gd name="T42" fmla="*/ 1 w 61"/>
                <a:gd name="T43" fmla="*/ 0 h 39"/>
                <a:gd name="T44" fmla="*/ 30 w 61"/>
                <a:gd name="T4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1" h="39">
                  <a:moveTo>
                    <a:pt x="30" y="0"/>
                  </a:moveTo>
                  <a:cubicBezTo>
                    <a:pt x="30" y="0"/>
                    <a:pt x="31" y="1"/>
                    <a:pt x="31" y="1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2"/>
                    <a:pt x="33" y="2"/>
                    <a:pt x="33" y="1"/>
                  </a:cubicBezTo>
                  <a:cubicBezTo>
                    <a:pt x="33" y="1"/>
                    <a:pt x="33" y="0"/>
                    <a:pt x="3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1"/>
                    <a:pt x="61" y="1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9"/>
                    <a:pt x="60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0" y="38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7" name="Freeform 731">
              <a:extLst>
                <a:ext uri="{FF2B5EF4-FFF2-40B4-BE49-F238E27FC236}">
                  <a16:creationId xmlns:a16="http://schemas.microsoft.com/office/drawing/2014/main" xmlns="" id="{661956AC-A0CE-40B4-9EB1-B46A55324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3" y="3578226"/>
              <a:ext cx="11112" cy="38100"/>
            </a:xfrm>
            <a:custGeom>
              <a:avLst/>
              <a:gdLst>
                <a:gd name="T0" fmla="*/ 0 w 2"/>
                <a:gd name="T1" fmla="*/ 1 h 7"/>
                <a:gd name="T2" fmla="*/ 1 w 2"/>
                <a:gd name="T3" fmla="*/ 0 h 7"/>
                <a:gd name="T4" fmla="*/ 2 w 2"/>
                <a:gd name="T5" fmla="*/ 1 h 7"/>
                <a:gd name="T6" fmla="*/ 2 w 2"/>
                <a:gd name="T7" fmla="*/ 6 h 7"/>
                <a:gd name="T8" fmla="*/ 1 w 2"/>
                <a:gd name="T9" fmla="*/ 7 h 7"/>
                <a:gd name="T10" fmla="*/ 0 w 2"/>
                <a:gd name="T11" fmla="*/ 6 h 7"/>
                <a:gd name="T12" fmla="*/ 0 w 2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7">
                  <a:moveTo>
                    <a:pt x="0" y="1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8" name="Freeform 732">
              <a:extLst>
                <a:ext uri="{FF2B5EF4-FFF2-40B4-BE49-F238E27FC236}">
                  <a16:creationId xmlns:a16="http://schemas.microsoft.com/office/drawing/2014/main" xmlns="" id="{A69B7CC3-0AC4-4746-AFDA-6714E98E7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3" y="3833814"/>
              <a:ext cx="11112" cy="60325"/>
            </a:xfrm>
            <a:custGeom>
              <a:avLst/>
              <a:gdLst>
                <a:gd name="T0" fmla="*/ 0 w 2"/>
                <a:gd name="T1" fmla="*/ 0 h 11"/>
                <a:gd name="T2" fmla="*/ 1 w 2"/>
                <a:gd name="T3" fmla="*/ 0 h 11"/>
                <a:gd name="T4" fmla="*/ 2 w 2"/>
                <a:gd name="T5" fmla="*/ 0 h 11"/>
                <a:gd name="T6" fmla="*/ 2 w 2"/>
                <a:gd name="T7" fmla="*/ 10 h 11"/>
                <a:gd name="T8" fmla="*/ 1 w 2"/>
                <a:gd name="T9" fmla="*/ 11 h 11"/>
                <a:gd name="T10" fmla="*/ 0 w 2"/>
                <a:gd name="T11" fmla="*/ 10 h 11"/>
                <a:gd name="T12" fmla="*/ 0 w 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0" y="11"/>
                    <a:pt x="0" y="11"/>
                    <a:pt x="0" y="1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9" name="Freeform 733">
              <a:extLst>
                <a:ext uri="{FF2B5EF4-FFF2-40B4-BE49-F238E27FC236}">
                  <a16:creationId xmlns:a16="http://schemas.microsoft.com/office/drawing/2014/main" xmlns="" id="{436D01FB-0248-49E4-A794-56BA74769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0" y="3827464"/>
              <a:ext cx="26987" cy="88900"/>
            </a:xfrm>
            <a:custGeom>
              <a:avLst/>
              <a:gdLst>
                <a:gd name="T0" fmla="*/ 3 w 5"/>
                <a:gd name="T1" fmla="*/ 1 h 16"/>
                <a:gd name="T2" fmla="*/ 5 w 5"/>
                <a:gd name="T3" fmla="*/ 1 h 16"/>
                <a:gd name="T4" fmla="*/ 5 w 5"/>
                <a:gd name="T5" fmla="*/ 2 h 16"/>
                <a:gd name="T6" fmla="*/ 1 w 5"/>
                <a:gd name="T7" fmla="*/ 15 h 16"/>
                <a:gd name="T8" fmla="*/ 0 w 5"/>
                <a:gd name="T9" fmla="*/ 16 h 16"/>
                <a:gd name="T10" fmla="*/ 0 w 5"/>
                <a:gd name="T11" fmla="*/ 15 h 16"/>
                <a:gd name="T12" fmla="*/ 3 w 5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3" y="1"/>
                  </a:moveTo>
                  <a:cubicBezTo>
                    <a:pt x="4" y="1"/>
                    <a:pt x="4" y="0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0" name="Freeform 734">
              <a:extLst>
                <a:ext uri="{FF2B5EF4-FFF2-40B4-BE49-F238E27FC236}">
                  <a16:creationId xmlns:a16="http://schemas.microsoft.com/office/drawing/2014/main" xmlns="" id="{814616E0-6490-4744-B09B-2F3757FF1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3827464"/>
              <a:ext cx="33337" cy="88900"/>
            </a:xfrm>
            <a:custGeom>
              <a:avLst/>
              <a:gdLst>
                <a:gd name="T0" fmla="*/ 0 w 6"/>
                <a:gd name="T1" fmla="*/ 2 h 16"/>
                <a:gd name="T2" fmla="*/ 1 w 6"/>
                <a:gd name="T3" fmla="*/ 1 h 16"/>
                <a:gd name="T4" fmla="*/ 2 w 6"/>
                <a:gd name="T5" fmla="*/ 1 h 16"/>
                <a:gd name="T6" fmla="*/ 6 w 6"/>
                <a:gd name="T7" fmla="*/ 15 h 16"/>
                <a:gd name="T8" fmla="*/ 5 w 6"/>
                <a:gd name="T9" fmla="*/ 16 h 16"/>
                <a:gd name="T10" fmla="*/ 4 w 6"/>
                <a:gd name="T11" fmla="*/ 15 h 16"/>
                <a:gd name="T12" fmla="*/ 0 w 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0" y="2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5" y="16"/>
                    <a:pt x="4" y="16"/>
                    <a:pt x="4" y="15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1" name="Freeform 735">
              <a:extLst>
                <a:ext uri="{FF2B5EF4-FFF2-40B4-BE49-F238E27FC236}">
                  <a16:creationId xmlns:a16="http://schemas.microsoft.com/office/drawing/2014/main" xmlns="" id="{D1F3206D-3AB3-4915-891B-59A0EC2BD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3705226"/>
              <a:ext cx="93662" cy="84138"/>
            </a:xfrm>
            <a:custGeom>
              <a:avLst/>
              <a:gdLst>
                <a:gd name="T0" fmla="*/ 17 w 17"/>
                <a:gd name="T1" fmla="*/ 14 h 15"/>
                <a:gd name="T2" fmla="*/ 16 w 17"/>
                <a:gd name="T3" fmla="*/ 15 h 15"/>
                <a:gd name="T4" fmla="*/ 15 w 17"/>
                <a:gd name="T5" fmla="*/ 14 h 15"/>
                <a:gd name="T6" fmla="*/ 15 w 17"/>
                <a:gd name="T7" fmla="*/ 1 h 15"/>
                <a:gd name="T8" fmla="*/ 2 w 17"/>
                <a:gd name="T9" fmla="*/ 1 h 15"/>
                <a:gd name="T10" fmla="*/ 2 w 17"/>
                <a:gd name="T11" fmla="*/ 14 h 15"/>
                <a:gd name="T12" fmla="*/ 1 w 17"/>
                <a:gd name="T13" fmla="*/ 15 h 15"/>
                <a:gd name="T14" fmla="*/ 0 w 17"/>
                <a:gd name="T15" fmla="*/ 14 h 15"/>
                <a:gd name="T16" fmla="*/ 0 w 17"/>
                <a:gd name="T17" fmla="*/ 1 h 15"/>
                <a:gd name="T18" fmla="*/ 0 w 17"/>
                <a:gd name="T19" fmla="*/ 1 h 15"/>
                <a:gd name="T20" fmla="*/ 1 w 17"/>
                <a:gd name="T21" fmla="*/ 0 h 15"/>
                <a:gd name="T22" fmla="*/ 16 w 17"/>
                <a:gd name="T23" fmla="*/ 0 h 15"/>
                <a:gd name="T24" fmla="*/ 16 w 17"/>
                <a:gd name="T25" fmla="*/ 0 h 15"/>
                <a:gd name="T26" fmla="*/ 17 w 17"/>
                <a:gd name="T27" fmla="*/ 1 h 15"/>
                <a:gd name="T28" fmla="*/ 17 w 17"/>
                <a:gd name="T2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5">
                  <a:moveTo>
                    <a:pt x="17" y="14"/>
                  </a:moveTo>
                  <a:cubicBezTo>
                    <a:pt x="17" y="14"/>
                    <a:pt x="17" y="15"/>
                    <a:pt x="16" y="15"/>
                  </a:cubicBezTo>
                  <a:cubicBezTo>
                    <a:pt x="16" y="15"/>
                    <a:pt x="15" y="14"/>
                    <a:pt x="15" y="1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5"/>
                    <a:pt x="1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lnTo>
                    <a:pt x="17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2" name="Freeform 736">
              <a:extLst>
                <a:ext uri="{FF2B5EF4-FFF2-40B4-BE49-F238E27FC236}">
                  <a16:creationId xmlns:a16="http://schemas.microsoft.com/office/drawing/2014/main" xmlns="" id="{4EC655CE-604C-42C2-9E00-DEEE7B496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888" y="3683001"/>
              <a:ext cx="77787" cy="106363"/>
            </a:xfrm>
            <a:custGeom>
              <a:avLst/>
              <a:gdLst>
                <a:gd name="T0" fmla="*/ 14 w 14"/>
                <a:gd name="T1" fmla="*/ 18 h 19"/>
                <a:gd name="T2" fmla="*/ 13 w 14"/>
                <a:gd name="T3" fmla="*/ 19 h 19"/>
                <a:gd name="T4" fmla="*/ 12 w 14"/>
                <a:gd name="T5" fmla="*/ 18 h 19"/>
                <a:gd name="T6" fmla="*/ 12 w 14"/>
                <a:gd name="T7" fmla="*/ 2 h 19"/>
                <a:gd name="T8" fmla="*/ 1 w 14"/>
                <a:gd name="T9" fmla="*/ 2 h 19"/>
                <a:gd name="T10" fmla="*/ 0 w 14"/>
                <a:gd name="T11" fmla="*/ 1 h 19"/>
                <a:gd name="T12" fmla="*/ 1 w 14"/>
                <a:gd name="T13" fmla="*/ 0 h 19"/>
                <a:gd name="T14" fmla="*/ 13 w 14"/>
                <a:gd name="T15" fmla="*/ 0 h 19"/>
                <a:gd name="T16" fmla="*/ 13 w 14"/>
                <a:gd name="T17" fmla="*/ 0 h 19"/>
                <a:gd name="T18" fmla="*/ 14 w 14"/>
                <a:gd name="T19" fmla="*/ 1 h 19"/>
                <a:gd name="T20" fmla="*/ 14 w 14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9">
                  <a:moveTo>
                    <a:pt x="14" y="18"/>
                  </a:moveTo>
                  <a:cubicBezTo>
                    <a:pt x="14" y="18"/>
                    <a:pt x="13" y="19"/>
                    <a:pt x="13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0"/>
                    <a:pt x="14" y="1"/>
                  </a:cubicBezTo>
                  <a:lnTo>
                    <a:pt x="1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3" name="Freeform 737">
              <a:extLst>
                <a:ext uri="{FF2B5EF4-FFF2-40B4-BE49-F238E27FC236}">
                  <a16:creationId xmlns:a16="http://schemas.microsoft.com/office/drawing/2014/main" xmlns="" id="{E6778E43-C78B-4A2C-B134-9B8FA14C2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5" y="3649664"/>
              <a:ext cx="95250" cy="139700"/>
            </a:xfrm>
            <a:custGeom>
              <a:avLst/>
              <a:gdLst>
                <a:gd name="T0" fmla="*/ 17 w 17"/>
                <a:gd name="T1" fmla="*/ 24 h 25"/>
                <a:gd name="T2" fmla="*/ 16 w 17"/>
                <a:gd name="T3" fmla="*/ 25 h 25"/>
                <a:gd name="T4" fmla="*/ 15 w 17"/>
                <a:gd name="T5" fmla="*/ 24 h 25"/>
                <a:gd name="T6" fmla="*/ 15 w 17"/>
                <a:gd name="T7" fmla="*/ 2 h 25"/>
                <a:gd name="T8" fmla="*/ 2 w 17"/>
                <a:gd name="T9" fmla="*/ 2 h 25"/>
                <a:gd name="T10" fmla="*/ 2 w 17"/>
                <a:gd name="T11" fmla="*/ 7 h 25"/>
                <a:gd name="T12" fmla="*/ 1 w 17"/>
                <a:gd name="T13" fmla="*/ 8 h 25"/>
                <a:gd name="T14" fmla="*/ 0 w 17"/>
                <a:gd name="T15" fmla="*/ 7 h 25"/>
                <a:gd name="T16" fmla="*/ 0 w 17"/>
                <a:gd name="T17" fmla="*/ 1 h 25"/>
                <a:gd name="T18" fmla="*/ 0 w 17"/>
                <a:gd name="T19" fmla="*/ 1 h 25"/>
                <a:gd name="T20" fmla="*/ 1 w 17"/>
                <a:gd name="T21" fmla="*/ 0 h 25"/>
                <a:gd name="T22" fmla="*/ 16 w 17"/>
                <a:gd name="T23" fmla="*/ 0 h 25"/>
                <a:gd name="T24" fmla="*/ 16 w 17"/>
                <a:gd name="T25" fmla="*/ 0 h 25"/>
                <a:gd name="T26" fmla="*/ 17 w 17"/>
                <a:gd name="T27" fmla="*/ 1 h 25"/>
                <a:gd name="T28" fmla="*/ 17 w 17"/>
                <a:gd name="T2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17" y="24"/>
                  </a:moveTo>
                  <a:cubicBezTo>
                    <a:pt x="17" y="24"/>
                    <a:pt x="17" y="25"/>
                    <a:pt x="16" y="25"/>
                  </a:cubicBezTo>
                  <a:cubicBezTo>
                    <a:pt x="16" y="25"/>
                    <a:pt x="15" y="24"/>
                    <a:pt x="15" y="2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1" y="8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lnTo>
                    <a:pt x="17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4" name="Freeform 738">
              <a:extLst>
                <a:ext uri="{FF2B5EF4-FFF2-40B4-BE49-F238E27FC236}">
                  <a16:creationId xmlns:a16="http://schemas.microsoft.com/office/drawing/2014/main" xmlns="" id="{ED8C3546-C51E-40E0-9C09-68564BCF9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3833814"/>
              <a:ext cx="338137" cy="4763"/>
            </a:xfrm>
            <a:custGeom>
              <a:avLst/>
              <a:gdLst>
                <a:gd name="T0" fmla="*/ 1 w 61"/>
                <a:gd name="T1" fmla="*/ 1 h 1"/>
                <a:gd name="T2" fmla="*/ 0 w 61"/>
                <a:gd name="T3" fmla="*/ 0 h 1"/>
                <a:gd name="T4" fmla="*/ 1 w 61"/>
                <a:gd name="T5" fmla="*/ 0 h 1"/>
                <a:gd name="T6" fmla="*/ 60 w 61"/>
                <a:gd name="T7" fmla="*/ 0 h 1"/>
                <a:gd name="T8" fmla="*/ 61 w 61"/>
                <a:gd name="T9" fmla="*/ 0 h 1"/>
                <a:gd name="T10" fmla="*/ 60 w 61"/>
                <a:gd name="T11" fmla="*/ 1 h 1"/>
                <a:gd name="T12" fmla="*/ 1 w 6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"/>
                    <a:pt x="61" y="1"/>
                    <a:pt x="60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65" name="Group 764">
            <a:extLst>
              <a:ext uri="{FF2B5EF4-FFF2-40B4-BE49-F238E27FC236}">
                <a16:creationId xmlns:a16="http://schemas.microsoft.com/office/drawing/2014/main" xmlns="" id="{51B8F1F2-1ECB-44AC-A6FD-FCDD9DAE1D83}"/>
              </a:ext>
            </a:extLst>
          </p:cNvPr>
          <p:cNvGrpSpPr/>
          <p:nvPr/>
        </p:nvGrpSpPr>
        <p:grpSpPr>
          <a:xfrm>
            <a:off x="3486150" y="3654426"/>
            <a:ext cx="338137" cy="338138"/>
            <a:chOff x="3486150" y="3578226"/>
            <a:chExt cx="338137" cy="338138"/>
          </a:xfrm>
          <a:solidFill>
            <a:schemeClr val="tx1"/>
          </a:solidFill>
        </p:grpSpPr>
        <p:sp>
          <p:nvSpPr>
            <p:cNvPr id="766" name="Freeform 739">
              <a:extLst>
                <a:ext uri="{FF2B5EF4-FFF2-40B4-BE49-F238E27FC236}">
                  <a16:creationId xmlns:a16="http://schemas.microsoft.com/office/drawing/2014/main" xmlns="" id="{02FE01F1-D3A9-4E66-ACA1-AA69F94397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6150" y="3578226"/>
              <a:ext cx="338137" cy="338138"/>
            </a:xfrm>
            <a:custGeom>
              <a:avLst/>
              <a:gdLst>
                <a:gd name="T0" fmla="*/ 59 w 61"/>
                <a:gd name="T1" fmla="*/ 30 h 61"/>
                <a:gd name="T2" fmla="*/ 51 w 61"/>
                <a:gd name="T3" fmla="*/ 10 h 61"/>
                <a:gd name="T4" fmla="*/ 30 w 61"/>
                <a:gd name="T5" fmla="*/ 2 h 61"/>
                <a:gd name="T6" fmla="*/ 10 w 61"/>
                <a:gd name="T7" fmla="*/ 10 h 61"/>
                <a:gd name="T8" fmla="*/ 2 w 61"/>
                <a:gd name="T9" fmla="*/ 30 h 61"/>
                <a:gd name="T10" fmla="*/ 10 w 61"/>
                <a:gd name="T11" fmla="*/ 51 h 61"/>
                <a:gd name="T12" fmla="*/ 30 w 61"/>
                <a:gd name="T13" fmla="*/ 59 h 61"/>
                <a:gd name="T14" fmla="*/ 51 w 61"/>
                <a:gd name="T15" fmla="*/ 51 h 61"/>
                <a:gd name="T16" fmla="*/ 59 w 61"/>
                <a:gd name="T17" fmla="*/ 30 h 61"/>
                <a:gd name="T18" fmla="*/ 52 w 61"/>
                <a:gd name="T19" fmla="*/ 9 h 61"/>
                <a:gd name="T20" fmla="*/ 61 w 61"/>
                <a:gd name="T21" fmla="*/ 30 h 61"/>
                <a:gd name="T22" fmla="*/ 52 w 61"/>
                <a:gd name="T23" fmla="*/ 52 h 61"/>
                <a:gd name="T24" fmla="*/ 30 w 61"/>
                <a:gd name="T25" fmla="*/ 61 h 61"/>
                <a:gd name="T26" fmla="*/ 9 w 61"/>
                <a:gd name="T27" fmla="*/ 52 h 61"/>
                <a:gd name="T28" fmla="*/ 0 w 61"/>
                <a:gd name="T29" fmla="*/ 30 h 61"/>
                <a:gd name="T30" fmla="*/ 9 w 61"/>
                <a:gd name="T31" fmla="*/ 9 h 61"/>
                <a:gd name="T32" fmla="*/ 30 w 61"/>
                <a:gd name="T33" fmla="*/ 0 h 61"/>
                <a:gd name="T34" fmla="*/ 52 w 61"/>
                <a:gd name="T35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61">
                  <a:moveTo>
                    <a:pt x="59" y="30"/>
                  </a:moveTo>
                  <a:cubicBezTo>
                    <a:pt x="59" y="23"/>
                    <a:pt x="56" y="15"/>
                    <a:pt x="51" y="10"/>
                  </a:cubicBezTo>
                  <a:cubicBezTo>
                    <a:pt x="46" y="5"/>
                    <a:pt x="38" y="2"/>
                    <a:pt x="30" y="2"/>
                  </a:cubicBezTo>
                  <a:cubicBezTo>
                    <a:pt x="23" y="2"/>
                    <a:pt x="15" y="5"/>
                    <a:pt x="10" y="10"/>
                  </a:cubicBezTo>
                  <a:cubicBezTo>
                    <a:pt x="5" y="15"/>
                    <a:pt x="2" y="23"/>
                    <a:pt x="2" y="30"/>
                  </a:cubicBezTo>
                  <a:cubicBezTo>
                    <a:pt x="2" y="38"/>
                    <a:pt x="5" y="46"/>
                    <a:pt x="10" y="51"/>
                  </a:cubicBezTo>
                  <a:cubicBezTo>
                    <a:pt x="15" y="56"/>
                    <a:pt x="23" y="59"/>
                    <a:pt x="30" y="59"/>
                  </a:cubicBezTo>
                  <a:cubicBezTo>
                    <a:pt x="38" y="59"/>
                    <a:pt x="46" y="56"/>
                    <a:pt x="51" y="51"/>
                  </a:cubicBezTo>
                  <a:cubicBezTo>
                    <a:pt x="56" y="46"/>
                    <a:pt x="59" y="38"/>
                    <a:pt x="59" y="30"/>
                  </a:cubicBezTo>
                  <a:close/>
                  <a:moveTo>
                    <a:pt x="52" y="9"/>
                  </a:moveTo>
                  <a:cubicBezTo>
                    <a:pt x="58" y="14"/>
                    <a:pt x="61" y="22"/>
                    <a:pt x="61" y="30"/>
                  </a:cubicBezTo>
                  <a:cubicBezTo>
                    <a:pt x="61" y="39"/>
                    <a:pt x="58" y="47"/>
                    <a:pt x="52" y="52"/>
                  </a:cubicBezTo>
                  <a:cubicBezTo>
                    <a:pt x="47" y="58"/>
                    <a:pt x="39" y="61"/>
                    <a:pt x="30" y="61"/>
                  </a:cubicBezTo>
                  <a:cubicBezTo>
                    <a:pt x="22" y="61"/>
                    <a:pt x="14" y="58"/>
                    <a:pt x="9" y="52"/>
                  </a:cubicBezTo>
                  <a:cubicBezTo>
                    <a:pt x="3" y="47"/>
                    <a:pt x="0" y="39"/>
                    <a:pt x="0" y="30"/>
                  </a:cubicBezTo>
                  <a:cubicBezTo>
                    <a:pt x="0" y="22"/>
                    <a:pt x="3" y="14"/>
                    <a:pt x="9" y="9"/>
                  </a:cubicBezTo>
                  <a:cubicBezTo>
                    <a:pt x="14" y="3"/>
                    <a:pt x="22" y="0"/>
                    <a:pt x="30" y="0"/>
                  </a:cubicBezTo>
                  <a:cubicBezTo>
                    <a:pt x="39" y="0"/>
                    <a:pt x="47" y="3"/>
                    <a:pt x="52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7" name="Freeform 740">
              <a:extLst>
                <a:ext uri="{FF2B5EF4-FFF2-40B4-BE49-F238E27FC236}">
                  <a16:creationId xmlns:a16="http://schemas.microsoft.com/office/drawing/2014/main" xmlns="" id="{E4602CD6-B255-4627-BD77-B868BF22B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263" y="3716339"/>
              <a:ext cx="55562" cy="61913"/>
            </a:xfrm>
            <a:custGeom>
              <a:avLst/>
              <a:gdLst>
                <a:gd name="T0" fmla="*/ 9 w 10"/>
                <a:gd name="T1" fmla="*/ 1 h 11"/>
                <a:gd name="T2" fmla="*/ 9 w 10"/>
                <a:gd name="T3" fmla="*/ 3 h 11"/>
                <a:gd name="T4" fmla="*/ 8 w 10"/>
                <a:gd name="T5" fmla="*/ 3 h 11"/>
                <a:gd name="T6" fmla="*/ 7 w 10"/>
                <a:gd name="T7" fmla="*/ 2 h 11"/>
                <a:gd name="T8" fmla="*/ 5 w 10"/>
                <a:gd name="T9" fmla="*/ 2 h 11"/>
                <a:gd name="T10" fmla="*/ 3 w 10"/>
                <a:gd name="T11" fmla="*/ 3 h 11"/>
                <a:gd name="T12" fmla="*/ 2 w 10"/>
                <a:gd name="T13" fmla="*/ 4 h 11"/>
                <a:gd name="T14" fmla="*/ 2 w 10"/>
                <a:gd name="T15" fmla="*/ 5 h 11"/>
                <a:gd name="T16" fmla="*/ 3 w 10"/>
                <a:gd name="T17" fmla="*/ 8 h 11"/>
                <a:gd name="T18" fmla="*/ 4 w 10"/>
                <a:gd name="T19" fmla="*/ 9 h 11"/>
                <a:gd name="T20" fmla="*/ 4 w 10"/>
                <a:gd name="T21" fmla="*/ 9 h 11"/>
                <a:gd name="T22" fmla="*/ 4 w 10"/>
                <a:gd name="T23" fmla="*/ 9 h 11"/>
                <a:gd name="T24" fmla="*/ 5 w 10"/>
                <a:gd name="T25" fmla="*/ 9 h 11"/>
                <a:gd name="T26" fmla="*/ 8 w 10"/>
                <a:gd name="T27" fmla="*/ 8 h 11"/>
                <a:gd name="T28" fmla="*/ 9 w 10"/>
                <a:gd name="T29" fmla="*/ 8 h 11"/>
                <a:gd name="T30" fmla="*/ 9 w 10"/>
                <a:gd name="T31" fmla="*/ 9 h 11"/>
                <a:gd name="T32" fmla="*/ 5 w 10"/>
                <a:gd name="T33" fmla="*/ 11 h 11"/>
                <a:gd name="T34" fmla="*/ 3 w 10"/>
                <a:gd name="T35" fmla="*/ 11 h 11"/>
                <a:gd name="T36" fmla="*/ 3 w 10"/>
                <a:gd name="T37" fmla="*/ 11 h 11"/>
                <a:gd name="T38" fmla="*/ 1 w 10"/>
                <a:gd name="T39" fmla="*/ 9 h 11"/>
                <a:gd name="T40" fmla="*/ 0 w 10"/>
                <a:gd name="T41" fmla="*/ 5 h 11"/>
                <a:gd name="T42" fmla="*/ 0 w 10"/>
                <a:gd name="T43" fmla="*/ 3 h 11"/>
                <a:gd name="T44" fmla="*/ 1 w 10"/>
                <a:gd name="T45" fmla="*/ 1 h 11"/>
                <a:gd name="T46" fmla="*/ 5 w 10"/>
                <a:gd name="T47" fmla="*/ 0 h 11"/>
                <a:gd name="T48" fmla="*/ 8 w 10"/>
                <a:gd name="T49" fmla="*/ 0 h 11"/>
                <a:gd name="T50" fmla="*/ 9 w 10"/>
                <a:gd name="T5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" h="11">
                  <a:moveTo>
                    <a:pt x="9" y="1"/>
                  </a:moveTo>
                  <a:cubicBezTo>
                    <a:pt x="10" y="2"/>
                    <a:pt x="10" y="2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7"/>
                    <a:pt x="3" y="8"/>
                  </a:cubicBezTo>
                  <a:cubicBezTo>
                    <a:pt x="3" y="8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8" y="11"/>
                    <a:pt x="7" y="11"/>
                    <a:pt x="5" y="11"/>
                  </a:cubicBezTo>
                  <a:cubicBezTo>
                    <a:pt x="5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0" y="8"/>
                    <a:pt x="0" y="7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8" y="0"/>
                    <a:pt x="9" y="1"/>
                    <a:pt x="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8" name="Freeform 741">
              <a:extLst>
                <a:ext uri="{FF2B5EF4-FFF2-40B4-BE49-F238E27FC236}">
                  <a16:creationId xmlns:a16="http://schemas.microsoft.com/office/drawing/2014/main" xmlns="" id="{6DE2F982-4E1E-499C-A08D-8FFAA177C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488" y="3689351"/>
              <a:ext cx="66675" cy="66675"/>
            </a:xfrm>
            <a:custGeom>
              <a:avLst/>
              <a:gdLst>
                <a:gd name="T0" fmla="*/ 10 w 12"/>
                <a:gd name="T1" fmla="*/ 1 h 12"/>
                <a:gd name="T2" fmla="*/ 11 w 12"/>
                <a:gd name="T3" fmla="*/ 1 h 12"/>
                <a:gd name="T4" fmla="*/ 11 w 12"/>
                <a:gd name="T5" fmla="*/ 2 h 12"/>
                <a:gd name="T6" fmla="*/ 2 w 12"/>
                <a:gd name="T7" fmla="*/ 11 h 12"/>
                <a:gd name="T8" fmla="*/ 1 w 12"/>
                <a:gd name="T9" fmla="*/ 11 h 12"/>
                <a:gd name="T10" fmla="*/ 1 w 12"/>
                <a:gd name="T11" fmla="*/ 10 h 12"/>
                <a:gd name="T12" fmla="*/ 10 w 12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1"/>
                  </a:move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2" y="2"/>
                    <a:pt x="11" y="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1" y="12"/>
                    <a:pt x="1" y="11"/>
                  </a:cubicBezTo>
                  <a:cubicBezTo>
                    <a:pt x="0" y="11"/>
                    <a:pt x="0" y="10"/>
                    <a:pt x="1" y="10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9" name="Freeform 742">
              <a:extLst>
                <a:ext uri="{FF2B5EF4-FFF2-40B4-BE49-F238E27FC236}">
                  <a16:creationId xmlns:a16="http://schemas.microsoft.com/office/drawing/2014/main" xmlns="" id="{44DACF84-3153-46A7-894D-0B9BC316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75" y="3744914"/>
              <a:ext cx="100012" cy="4763"/>
            </a:xfrm>
            <a:custGeom>
              <a:avLst/>
              <a:gdLst>
                <a:gd name="T0" fmla="*/ 17 w 18"/>
                <a:gd name="T1" fmla="*/ 0 h 1"/>
                <a:gd name="T2" fmla="*/ 18 w 18"/>
                <a:gd name="T3" fmla="*/ 0 h 1"/>
                <a:gd name="T4" fmla="*/ 17 w 18"/>
                <a:gd name="T5" fmla="*/ 1 h 1"/>
                <a:gd name="T6" fmla="*/ 1 w 18"/>
                <a:gd name="T7" fmla="*/ 1 h 1"/>
                <a:gd name="T8" fmla="*/ 0 w 18"/>
                <a:gd name="T9" fmla="*/ 0 h 1"/>
                <a:gd name="T10" fmla="*/ 1 w 18"/>
                <a:gd name="T11" fmla="*/ 0 h 1"/>
                <a:gd name="T12" fmla="*/ 17 w 18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">
                  <a:moveTo>
                    <a:pt x="17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1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0" name="Freeform 743">
              <a:extLst>
                <a:ext uri="{FF2B5EF4-FFF2-40B4-BE49-F238E27FC236}">
                  <a16:creationId xmlns:a16="http://schemas.microsoft.com/office/drawing/2014/main" xmlns="" id="{EFF0D6F3-8C8C-4B77-84C2-6354F1E1E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050" y="3744914"/>
              <a:ext cx="100012" cy="4763"/>
            </a:xfrm>
            <a:custGeom>
              <a:avLst/>
              <a:gdLst>
                <a:gd name="T0" fmla="*/ 1 w 18"/>
                <a:gd name="T1" fmla="*/ 1 h 1"/>
                <a:gd name="T2" fmla="*/ 0 w 18"/>
                <a:gd name="T3" fmla="*/ 0 h 1"/>
                <a:gd name="T4" fmla="*/ 1 w 18"/>
                <a:gd name="T5" fmla="*/ 0 h 1"/>
                <a:gd name="T6" fmla="*/ 17 w 18"/>
                <a:gd name="T7" fmla="*/ 0 h 1"/>
                <a:gd name="T8" fmla="*/ 18 w 18"/>
                <a:gd name="T9" fmla="*/ 0 h 1"/>
                <a:gd name="T10" fmla="*/ 17 w 18"/>
                <a:gd name="T11" fmla="*/ 1 h 1"/>
                <a:gd name="T12" fmla="*/ 1 w 18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">
                  <a:moveTo>
                    <a:pt x="1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8" y="1"/>
                    <a:pt x="17" y="1"/>
                    <a:pt x="17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1" name="Freeform 744">
              <a:extLst>
                <a:ext uri="{FF2B5EF4-FFF2-40B4-BE49-F238E27FC236}">
                  <a16:creationId xmlns:a16="http://schemas.microsoft.com/office/drawing/2014/main" xmlns="" id="{5AA619E4-BCED-4DD0-8837-FC3FEB3D8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2838" y="3600451"/>
              <a:ext cx="4762" cy="100013"/>
            </a:xfrm>
            <a:custGeom>
              <a:avLst/>
              <a:gdLst>
                <a:gd name="T0" fmla="*/ 1 w 1"/>
                <a:gd name="T1" fmla="*/ 17 h 18"/>
                <a:gd name="T2" fmla="*/ 0 w 1"/>
                <a:gd name="T3" fmla="*/ 18 h 18"/>
                <a:gd name="T4" fmla="*/ 0 w 1"/>
                <a:gd name="T5" fmla="*/ 17 h 18"/>
                <a:gd name="T6" fmla="*/ 0 w 1"/>
                <a:gd name="T7" fmla="*/ 1 h 18"/>
                <a:gd name="T8" fmla="*/ 0 w 1"/>
                <a:gd name="T9" fmla="*/ 0 h 18"/>
                <a:gd name="T10" fmla="*/ 1 w 1"/>
                <a:gd name="T11" fmla="*/ 1 h 18"/>
                <a:gd name="T12" fmla="*/ 1 w 1"/>
                <a:gd name="T13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8">
                  <a:moveTo>
                    <a:pt x="1" y="17"/>
                  </a:moveTo>
                  <a:cubicBezTo>
                    <a:pt x="1" y="18"/>
                    <a:pt x="1" y="18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1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2" name="Freeform 745">
              <a:extLst>
                <a:ext uri="{FF2B5EF4-FFF2-40B4-BE49-F238E27FC236}">
                  <a16:creationId xmlns:a16="http://schemas.microsoft.com/office/drawing/2014/main" xmlns="" id="{FA32F393-EDFF-4D29-AA8D-3EDBB7179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2838" y="3794126"/>
              <a:ext cx="4762" cy="100013"/>
            </a:xfrm>
            <a:custGeom>
              <a:avLst/>
              <a:gdLst>
                <a:gd name="T0" fmla="*/ 0 w 1"/>
                <a:gd name="T1" fmla="*/ 1 h 18"/>
                <a:gd name="T2" fmla="*/ 0 w 1"/>
                <a:gd name="T3" fmla="*/ 0 h 18"/>
                <a:gd name="T4" fmla="*/ 1 w 1"/>
                <a:gd name="T5" fmla="*/ 1 h 18"/>
                <a:gd name="T6" fmla="*/ 1 w 1"/>
                <a:gd name="T7" fmla="*/ 17 h 18"/>
                <a:gd name="T8" fmla="*/ 0 w 1"/>
                <a:gd name="T9" fmla="*/ 18 h 18"/>
                <a:gd name="T10" fmla="*/ 0 w 1"/>
                <a:gd name="T11" fmla="*/ 17 h 18"/>
                <a:gd name="T12" fmla="*/ 0 w 1"/>
                <a:gd name="T13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8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3" name="Freeform 746">
              <a:extLst>
                <a:ext uri="{FF2B5EF4-FFF2-40B4-BE49-F238E27FC236}">
                  <a16:creationId xmlns:a16="http://schemas.microsoft.com/office/drawing/2014/main" xmlns="" id="{6D31C79D-6CF3-49AF-9658-B873AACA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2050" y="3644901"/>
              <a:ext cx="55562" cy="55563"/>
            </a:xfrm>
            <a:custGeom>
              <a:avLst/>
              <a:gdLst>
                <a:gd name="T0" fmla="*/ 4 w 10"/>
                <a:gd name="T1" fmla="*/ 3 h 10"/>
                <a:gd name="T2" fmla="*/ 3 w 10"/>
                <a:gd name="T3" fmla="*/ 4 h 10"/>
                <a:gd name="T4" fmla="*/ 3 w 10"/>
                <a:gd name="T5" fmla="*/ 4 h 10"/>
                <a:gd name="T6" fmla="*/ 3 w 10"/>
                <a:gd name="T7" fmla="*/ 4 h 10"/>
                <a:gd name="T8" fmla="*/ 3 w 10"/>
                <a:gd name="T9" fmla="*/ 4 h 10"/>
                <a:gd name="T10" fmla="*/ 2 w 10"/>
                <a:gd name="T11" fmla="*/ 6 h 10"/>
                <a:gd name="T12" fmla="*/ 2 w 10"/>
                <a:gd name="T13" fmla="*/ 8 h 10"/>
                <a:gd name="T14" fmla="*/ 4 w 10"/>
                <a:gd name="T15" fmla="*/ 8 h 10"/>
                <a:gd name="T16" fmla="*/ 7 w 10"/>
                <a:gd name="T17" fmla="*/ 5 h 10"/>
                <a:gd name="T18" fmla="*/ 5 w 10"/>
                <a:gd name="T19" fmla="*/ 5 h 10"/>
                <a:gd name="T20" fmla="*/ 4 w 10"/>
                <a:gd name="T21" fmla="*/ 5 h 10"/>
                <a:gd name="T22" fmla="*/ 4 w 10"/>
                <a:gd name="T23" fmla="*/ 4 h 10"/>
                <a:gd name="T24" fmla="*/ 4 w 10"/>
                <a:gd name="T25" fmla="*/ 3 h 10"/>
                <a:gd name="T26" fmla="*/ 2 w 10"/>
                <a:gd name="T27" fmla="*/ 3 h 10"/>
                <a:gd name="T28" fmla="*/ 5 w 10"/>
                <a:gd name="T29" fmla="*/ 0 h 10"/>
                <a:gd name="T30" fmla="*/ 5 w 10"/>
                <a:gd name="T31" fmla="*/ 0 h 10"/>
                <a:gd name="T32" fmla="*/ 6 w 10"/>
                <a:gd name="T33" fmla="*/ 1 h 10"/>
                <a:gd name="T34" fmla="*/ 6 w 10"/>
                <a:gd name="T35" fmla="*/ 4 h 10"/>
                <a:gd name="T36" fmla="*/ 9 w 10"/>
                <a:gd name="T37" fmla="*/ 4 h 10"/>
                <a:gd name="T38" fmla="*/ 9 w 10"/>
                <a:gd name="T39" fmla="*/ 4 h 10"/>
                <a:gd name="T40" fmla="*/ 10 w 10"/>
                <a:gd name="T41" fmla="*/ 4 h 10"/>
                <a:gd name="T42" fmla="*/ 10 w 10"/>
                <a:gd name="T43" fmla="*/ 5 h 10"/>
                <a:gd name="T44" fmla="*/ 5 w 10"/>
                <a:gd name="T45" fmla="*/ 10 h 10"/>
                <a:gd name="T46" fmla="*/ 5 w 10"/>
                <a:gd name="T47" fmla="*/ 10 h 10"/>
                <a:gd name="T48" fmla="*/ 1 w 10"/>
                <a:gd name="T49" fmla="*/ 10 h 10"/>
                <a:gd name="T50" fmla="*/ 1 w 10"/>
                <a:gd name="T51" fmla="*/ 10 h 10"/>
                <a:gd name="T52" fmla="*/ 0 w 10"/>
                <a:gd name="T53" fmla="*/ 9 h 10"/>
                <a:gd name="T54" fmla="*/ 0 w 10"/>
                <a:gd name="T55" fmla="*/ 5 h 10"/>
                <a:gd name="T56" fmla="*/ 0 w 10"/>
                <a:gd name="T57" fmla="*/ 5 h 10"/>
                <a:gd name="T58" fmla="*/ 2 w 10"/>
                <a:gd name="T59" fmla="*/ 3 h 10"/>
                <a:gd name="T60" fmla="*/ 2 w 10"/>
                <a:gd name="T6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" h="10">
                  <a:moveTo>
                    <a:pt x="4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lose/>
                  <a:moveTo>
                    <a:pt x="2" y="3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4" name="Freeform 747">
              <a:extLst>
                <a:ext uri="{FF2B5EF4-FFF2-40B4-BE49-F238E27FC236}">
                  <a16:creationId xmlns:a16="http://schemas.microsoft.com/office/drawing/2014/main" xmlns="" id="{D6A469BE-4F6C-440B-A549-83D5CCA34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6475" y="3638551"/>
              <a:ext cx="217487" cy="217488"/>
            </a:xfrm>
            <a:custGeom>
              <a:avLst/>
              <a:gdLst>
                <a:gd name="T0" fmla="*/ 30 w 39"/>
                <a:gd name="T1" fmla="*/ 5 h 39"/>
                <a:gd name="T2" fmla="*/ 28 w 39"/>
                <a:gd name="T3" fmla="*/ 4 h 39"/>
                <a:gd name="T4" fmla="*/ 25 w 39"/>
                <a:gd name="T5" fmla="*/ 3 h 39"/>
                <a:gd name="T6" fmla="*/ 23 w 39"/>
                <a:gd name="T7" fmla="*/ 2 h 39"/>
                <a:gd name="T8" fmla="*/ 23 w 39"/>
                <a:gd name="T9" fmla="*/ 0 h 39"/>
                <a:gd name="T10" fmla="*/ 25 w 39"/>
                <a:gd name="T11" fmla="*/ 1 h 39"/>
                <a:gd name="T12" fmla="*/ 29 w 39"/>
                <a:gd name="T13" fmla="*/ 3 h 39"/>
                <a:gd name="T14" fmla="*/ 31 w 39"/>
                <a:gd name="T15" fmla="*/ 4 h 39"/>
                <a:gd name="T16" fmla="*/ 19 w 39"/>
                <a:gd name="T17" fmla="*/ 2 h 39"/>
                <a:gd name="T18" fmla="*/ 14 w 39"/>
                <a:gd name="T19" fmla="*/ 3 h 39"/>
                <a:gd name="T20" fmla="*/ 11 w 39"/>
                <a:gd name="T21" fmla="*/ 4 h 39"/>
                <a:gd name="T22" fmla="*/ 8 w 39"/>
                <a:gd name="T23" fmla="*/ 6 h 39"/>
                <a:gd name="T24" fmla="*/ 6 w 39"/>
                <a:gd name="T25" fmla="*/ 8 h 39"/>
                <a:gd name="T26" fmla="*/ 5 w 39"/>
                <a:gd name="T27" fmla="*/ 10 h 39"/>
                <a:gd name="T28" fmla="*/ 4 w 39"/>
                <a:gd name="T29" fmla="*/ 11 h 39"/>
                <a:gd name="T30" fmla="*/ 2 w 39"/>
                <a:gd name="T31" fmla="*/ 16 h 39"/>
                <a:gd name="T32" fmla="*/ 1 w 39"/>
                <a:gd name="T33" fmla="*/ 17 h 39"/>
                <a:gd name="T34" fmla="*/ 0 w 39"/>
                <a:gd name="T35" fmla="*/ 16 h 39"/>
                <a:gd name="T36" fmla="*/ 2 w 39"/>
                <a:gd name="T37" fmla="*/ 12 h 39"/>
                <a:gd name="T38" fmla="*/ 3 w 39"/>
                <a:gd name="T39" fmla="*/ 9 h 39"/>
                <a:gd name="T40" fmla="*/ 6 w 39"/>
                <a:gd name="T41" fmla="*/ 6 h 39"/>
                <a:gd name="T42" fmla="*/ 9 w 39"/>
                <a:gd name="T43" fmla="*/ 3 h 39"/>
                <a:gd name="T44" fmla="*/ 12 w 39"/>
                <a:gd name="T45" fmla="*/ 2 h 39"/>
                <a:gd name="T46" fmla="*/ 17 w 39"/>
                <a:gd name="T47" fmla="*/ 0 h 39"/>
                <a:gd name="T48" fmla="*/ 1 w 39"/>
                <a:gd name="T49" fmla="*/ 19 h 39"/>
                <a:gd name="T50" fmla="*/ 2 w 39"/>
                <a:gd name="T51" fmla="*/ 23 h 39"/>
                <a:gd name="T52" fmla="*/ 4 w 39"/>
                <a:gd name="T53" fmla="*/ 28 h 39"/>
                <a:gd name="T54" fmla="*/ 7 w 39"/>
                <a:gd name="T55" fmla="*/ 32 h 39"/>
                <a:gd name="T56" fmla="*/ 8 w 39"/>
                <a:gd name="T57" fmla="*/ 33 h 39"/>
                <a:gd name="T58" fmla="*/ 11 w 39"/>
                <a:gd name="T59" fmla="*/ 35 h 39"/>
                <a:gd name="T60" fmla="*/ 14 w 39"/>
                <a:gd name="T61" fmla="*/ 36 h 39"/>
                <a:gd name="T62" fmla="*/ 19 w 39"/>
                <a:gd name="T63" fmla="*/ 37 h 39"/>
                <a:gd name="T64" fmla="*/ 17 w 39"/>
                <a:gd name="T65" fmla="*/ 39 h 39"/>
                <a:gd name="T66" fmla="*/ 12 w 39"/>
                <a:gd name="T67" fmla="*/ 37 h 39"/>
                <a:gd name="T68" fmla="*/ 9 w 39"/>
                <a:gd name="T69" fmla="*/ 36 h 39"/>
                <a:gd name="T70" fmla="*/ 6 w 39"/>
                <a:gd name="T71" fmla="*/ 33 h 39"/>
                <a:gd name="T72" fmla="*/ 3 w 39"/>
                <a:gd name="T73" fmla="*/ 30 h 39"/>
                <a:gd name="T74" fmla="*/ 1 w 39"/>
                <a:gd name="T75" fmla="*/ 25 h 39"/>
                <a:gd name="T76" fmla="*/ 0 w 39"/>
                <a:gd name="T77" fmla="*/ 19 h 39"/>
                <a:gd name="T78" fmla="*/ 23 w 39"/>
                <a:gd name="T79" fmla="*/ 37 h 39"/>
                <a:gd name="T80" fmla="*/ 25 w 39"/>
                <a:gd name="T81" fmla="*/ 36 h 39"/>
                <a:gd name="T82" fmla="*/ 28 w 39"/>
                <a:gd name="T83" fmla="*/ 35 h 39"/>
                <a:gd name="T84" fmla="*/ 31 w 39"/>
                <a:gd name="T85" fmla="*/ 33 h 39"/>
                <a:gd name="T86" fmla="*/ 33 w 39"/>
                <a:gd name="T87" fmla="*/ 31 h 39"/>
                <a:gd name="T88" fmla="*/ 35 w 39"/>
                <a:gd name="T89" fmla="*/ 28 h 39"/>
                <a:gd name="T90" fmla="*/ 37 w 39"/>
                <a:gd name="T91" fmla="*/ 23 h 39"/>
                <a:gd name="T92" fmla="*/ 38 w 39"/>
                <a:gd name="T93" fmla="*/ 19 h 39"/>
                <a:gd name="T94" fmla="*/ 39 w 39"/>
                <a:gd name="T95" fmla="*/ 23 h 39"/>
                <a:gd name="T96" fmla="*/ 37 w 39"/>
                <a:gd name="T97" fmla="*/ 29 h 39"/>
                <a:gd name="T98" fmla="*/ 36 w 39"/>
                <a:gd name="T99" fmla="*/ 30 h 39"/>
                <a:gd name="T100" fmla="*/ 32 w 39"/>
                <a:gd name="T101" fmla="*/ 34 h 39"/>
                <a:gd name="T102" fmla="*/ 29 w 39"/>
                <a:gd name="T103" fmla="*/ 37 h 39"/>
                <a:gd name="T104" fmla="*/ 25 w 39"/>
                <a:gd name="T105" fmla="*/ 38 h 39"/>
                <a:gd name="T106" fmla="*/ 23 w 39"/>
                <a:gd name="T107" fmla="*/ 39 h 39"/>
                <a:gd name="T108" fmla="*/ 39 w 39"/>
                <a:gd name="T109" fmla="*/ 16 h 39"/>
                <a:gd name="T110" fmla="*/ 37 w 39"/>
                <a:gd name="T111" fmla="*/ 16 h 39"/>
                <a:gd name="T112" fmla="*/ 36 w 39"/>
                <a:gd name="T113" fmla="*/ 13 h 39"/>
                <a:gd name="T114" fmla="*/ 38 w 39"/>
                <a:gd name="T115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" h="39">
                  <a:moveTo>
                    <a:pt x="31" y="4"/>
                  </a:moveTo>
                  <a:cubicBezTo>
                    <a:pt x="31" y="4"/>
                    <a:pt x="31" y="5"/>
                    <a:pt x="31" y="5"/>
                  </a:cubicBezTo>
                  <a:cubicBezTo>
                    <a:pt x="31" y="5"/>
                    <a:pt x="30" y="6"/>
                    <a:pt x="30" y="5"/>
                  </a:cubicBezTo>
                  <a:cubicBezTo>
                    <a:pt x="30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6" y="3"/>
                    <a:pt x="25" y="3"/>
                    <a:pt x="25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1"/>
                    <a:pt x="25" y="1"/>
                    <a:pt x="25" y="1"/>
                  </a:cubicBezTo>
                  <a:cubicBezTo>
                    <a:pt x="26" y="1"/>
                    <a:pt x="26" y="1"/>
                    <a:pt x="27" y="2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8" y="2"/>
                    <a:pt x="29" y="2"/>
                    <a:pt x="29" y="3"/>
                  </a:cubicBezTo>
                  <a:cubicBezTo>
                    <a:pt x="29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1" y="3"/>
                    <a:pt x="31" y="4"/>
                  </a:cubicBezTo>
                  <a:close/>
                  <a:moveTo>
                    <a:pt x="19" y="0"/>
                  </a:moveTo>
                  <a:cubicBezTo>
                    <a:pt x="20" y="0"/>
                    <a:pt x="20" y="0"/>
                    <a:pt x="20" y="1"/>
                  </a:cubicBezTo>
                  <a:cubicBezTo>
                    <a:pt x="20" y="1"/>
                    <a:pt x="20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7" y="7"/>
                    <a:pt x="7" y="7"/>
                  </a:cubicBezTo>
                  <a:cubicBezTo>
                    <a:pt x="7" y="7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2" y="15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ubicBezTo>
                    <a:pt x="1" y="17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5"/>
                    <a:pt x="1" y="14"/>
                    <a:pt x="1" y="14"/>
                  </a:cubicBezTo>
                  <a:cubicBezTo>
                    <a:pt x="1" y="13"/>
                    <a:pt x="1" y="12"/>
                    <a:pt x="2" y="12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2" y="2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4" y="1"/>
                    <a:pt x="15" y="1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0"/>
                    <a:pt x="19" y="0"/>
                    <a:pt x="19" y="0"/>
                  </a:cubicBezTo>
                  <a:close/>
                  <a:moveTo>
                    <a:pt x="0" y="19"/>
                  </a:move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4"/>
                    <a:pt x="3" y="24"/>
                    <a:pt x="3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7"/>
                    <a:pt x="4" y="27"/>
                    <a:pt x="4" y="28"/>
                  </a:cubicBezTo>
                  <a:cubicBezTo>
                    <a:pt x="4" y="28"/>
                    <a:pt x="5" y="29"/>
                    <a:pt x="5" y="29"/>
                  </a:cubicBezTo>
                  <a:cubicBezTo>
                    <a:pt x="5" y="30"/>
                    <a:pt x="6" y="30"/>
                    <a:pt x="6" y="31"/>
                  </a:cubicBezTo>
                  <a:cubicBezTo>
                    <a:pt x="6" y="31"/>
                    <a:pt x="7" y="31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4"/>
                    <a:pt x="10" y="34"/>
                  </a:cubicBezTo>
                  <a:cubicBezTo>
                    <a:pt x="10" y="34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3" y="36"/>
                  </a:cubicBezTo>
                  <a:cubicBezTo>
                    <a:pt x="13" y="36"/>
                    <a:pt x="14" y="36"/>
                    <a:pt x="14" y="36"/>
                  </a:cubicBezTo>
                  <a:cubicBezTo>
                    <a:pt x="15" y="36"/>
                    <a:pt x="15" y="37"/>
                    <a:pt x="16" y="37"/>
                  </a:cubicBezTo>
                  <a:cubicBezTo>
                    <a:pt x="16" y="37"/>
                    <a:pt x="17" y="37"/>
                    <a:pt x="18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9"/>
                    <a:pt x="19" y="39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7" y="39"/>
                    <a:pt x="16" y="39"/>
                    <a:pt x="16" y="39"/>
                  </a:cubicBezTo>
                  <a:cubicBezTo>
                    <a:pt x="15" y="38"/>
                    <a:pt x="14" y="38"/>
                    <a:pt x="14" y="38"/>
                  </a:cubicBezTo>
                  <a:cubicBezTo>
                    <a:pt x="13" y="38"/>
                    <a:pt x="12" y="38"/>
                    <a:pt x="12" y="37"/>
                  </a:cubicBezTo>
                  <a:cubicBezTo>
                    <a:pt x="11" y="37"/>
                    <a:pt x="11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9" y="36"/>
                    <a:pt x="9" y="36"/>
                  </a:cubicBezTo>
                  <a:cubicBezTo>
                    <a:pt x="8" y="35"/>
                    <a:pt x="8" y="35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4"/>
                    <a:pt x="6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5" y="32"/>
                    <a:pt x="4" y="32"/>
                  </a:cubicBezTo>
                  <a:cubicBezTo>
                    <a:pt x="4" y="31"/>
                    <a:pt x="4" y="31"/>
                    <a:pt x="3" y="30"/>
                  </a:cubicBezTo>
                  <a:cubicBezTo>
                    <a:pt x="3" y="30"/>
                    <a:pt x="3" y="29"/>
                    <a:pt x="2" y="29"/>
                  </a:cubicBezTo>
                  <a:cubicBezTo>
                    <a:pt x="2" y="28"/>
                    <a:pt x="2" y="28"/>
                    <a:pt x="2" y="27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1" y="25"/>
                    <a:pt x="1" y="24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0" y="21"/>
                    <a:pt x="0" y="20"/>
                    <a:pt x="0" y="19"/>
                  </a:cubicBezTo>
                  <a:close/>
                  <a:moveTo>
                    <a:pt x="23" y="39"/>
                  </a:moveTo>
                  <a:cubicBezTo>
                    <a:pt x="23" y="39"/>
                    <a:pt x="22" y="38"/>
                    <a:pt x="22" y="38"/>
                  </a:cubicBezTo>
                  <a:cubicBezTo>
                    <a:pt x="22" y="37"/>
                    <a:pt x="22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6" y="36"/>
                    <a:pt x="26" y="36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4"/>
                    <a:pt x="29" y="34"/>
                  </a:cubicBezTo>
                  <a:cubicBezTo>
                    <a:pt x="30" y="34"/>
                    <a:pt x="30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2"/>
                    <a:pt x="32" y="32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3" y="30"/>
                    <a:pt x="34" y="30"/>
                    <a:pt x="34" y="29"/>
                  </a:cubicBezTo>
                  <a:cubicBezTo>
                    <a:pt x="34" y="29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6" y="26"/>
                  </a:cubicBezTo>
                  <a:cubicBezTo>
                    <a:pt x="36" y="26"/>
                    <a:pt x="36" y="25"/>
                    <a:pt x="36" y="25"/>
                  </a:cubicBezTo>
                  <a:cubicBezTo>
                    <a:pt x="36" y="24"/>
                    <a:pt x="37" y="24"/>
                    <a:pt x="37" y="23"/>
                  </a:cubicBezTo>
                  <a:cubicBezTo>
                    <a:pt x="37" y="22"/>
                    <a:pt x="37" y="22"/>
                    <a:pt x="37" y="21"/>
                  </a:cubicBezTo>
                  <a:cubicBezTo>
                    <a:pt x="37" y="21"/>
                    <a:pt x="37" y="20"/>
                    <a:pt x="37" y="19"/>
                  </a:cubicBezTo>
                  <a:cubicBezTo>
                    <a:pt x="37" y="19"/>
                    <a:pt x="37" y="19"/>
                    <a:pt x="38" y="19"/>
                  </a:cubicBezTo>
                  <a:cubicBezTo>
                    <a:pt x="38" y="19"/>
                    <a:pt x="39" y="19"/>
                    <a:pt x="39" y="19"/>
                  </a:cubicBezTo>
                  <a:cubicBezTo>
                    <a:pt x="39" y="20"/>
                    <a:pt x="39" y="21"/>
                    <a:pt x="39" y="21"/>
                  </a:cubicBezTo>
                  <a:cubicBezTo>
                    <a:pt x="39" y="22"/>
                    <a:pt x="39" y="23"/>
                    <a:pt x="39" y="23"/>
                  </a:cubicBezTo>
                  <a:cubicBezTo>
                    <a:pt x="38" y="24"/>
                    <a:pt x="38" y="25"/>
                    <a:pt x="38" y="25"/>
                  </a:cubicBezTo>
                  <a:cubicBezTo>
                    <a:pt x="38" y="26"/>
                    <a:pt x="38" y="26"/>
                    <a:pt x="37" y="27"/>
                  </a:cubicBezTo>
                  <a:cubicBezTo>
                    <a:pt x="37" y="28"/>
                    <a:pt x="37" y="28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5" y="31"/>
                    <a:pt x="35" y="31"/>
                    <a:pt x="34" y="32"/>
                  </a:cubicBezTo>
                  <a:cubicBezTo>
                    <a:pt x="34" y="32"/>
                    <a:pt x="34" y="33"/>
                    <a:pt x="33" y="33"/>
                  </a:cubicBezTo>
                  <a:cubicBezTo>
                    <a:pt x="33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0" y="36"/>
                  </a:cubicBezTo>
                  <a:cubicBezTo>
                    <a:pt x="30" y="36"/>
                    <a:pt x="29" y="36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7" y="37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4" y="38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39" y="16"/>
                  </a:moveTo>
                  <a:cubicBezTo>
                    <a:pt x="39" y="16"/>
                    <a:pt x="38" y="17"/>
                    <a:pt x="38" y="17"/>
                  </a:cubicBezTo>
                  <a:cubicBezTo>
                    <a:pt x="37" y="17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6" y="15"/>
                    <a:pt x="36" y="14"/>
                  </a:cubicBezTo>
                  <a:cubicBezTo>
                    <a:pt x="36" y="14"/>
                    <a:pt x="36" y="13"/>
                    <a:pt x="36" y="13"/>
                  </a:cubicBezTo>
                  <a:cubicBezTo>
                    <a:pt x="35" y="12"/>
                    <a:pt x="36" y="12"/>
                    <a:pt x="36" y="11"/>
                  </a:cubicBezTo>
                  <a:cubicBezTo>
                    <a:pt x="37" y="11"/>
                    <a:pt x="37" y="11"/>
                    <a:pt x="37" y="12"/>
                  </a:cubicBezTo>
                  <a:cubicBezTo>
                    <a:pt x="38" y="12"/>
                    <a:pt x="38" y="13"/>
                    <a:pt x="38" y="14"/>
                  </a:cubicBezTo>
                  <a:cubicBezTo>
                    <a:pt x="38" y="14"/>
                    <a:pt x="38" y="15"/>
                    <a:pt x="39" y="15"/>
                  </a:cubicBezTo>
                  <a:cubicBezTo>
                    <a:pt x="39" y="16"/>
                    <a:pt x="39" y="16"/>
                    <a:pt x="39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75" name="Group 774">
            <a:extLst>
              <a:ext uri="{FF2B5EF4-FFF2-40B4-BE49-F238E27FC236}">
                <a16:creationId xmlns:a16="http://schemas.microsoft.com/office/drawing/2014/main" xmlns="" id="{35417409-43AE-46F5-8AF5-8021132A9C7A}"/>
              </a:ext>
            </a:extLst>
          </p:cNvPr>
          <p:cNvGrpSpPr/>
          <p:nvPr/>
        </p:nvGrpSpPr>
        <p:grpSpPr>
          <a:xfrm>
            <a:off x="8277225" y="4383089"/>
            <a:ext cx="339725" cy="255588"/>
            <a:chOff x="8277225" y="4306889"/>
            <a:chExt cx="339725" cy="255588"/>
          </a:xfrm>
          <a:solidFill>
            <a:schemeClr val="tx1"/>
          </a:solidFill>
        </p:grpSpPr>
        <p:sp>
          <p:nvSpPr>
            <p:cNvPr id="776" name="Freeform 748">
              <a:extLst>
                <a:ext uri="{FF2B5EF4-FFF2-40B4-BE49-F238E27FC236}">
                  <a16:creationId xmlns:a16="http://schemas.microsoft.com/office/drawing/2014/main" xmlns="" id="{82130E58-9FC7-40A0-B6C9-86EA3BB3C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4356101"/>
              <a:ext cx="17462" cy="28575"/>
            </a:xfrm>
            <a:custGeom>
              <a:avLst/>
              <a:gdLst>
                <a:gd name="T0" fmla="*/ 3 w 3"/>
                <a:gd name="T1" fmla="*/ 4 h 5"/>
                <a:gd name="T2" fmla="*/ 3 w 3"/>
                <a:gd name="T3" fmla="*/ 5 h 5"/>
                <a:gd name="T4" fmla="*/ 1 w 3"/>
                <a:gd name="T5" fmla="*/ 5 h 5"/>
                <a:gd name="T6" fmla="*/ 0 w 3"/>
                <a:gd name="T7" fmla="*/ 3 h 5"/>
                <a:gd name="T8" fmla="*/ 0 w 3"/>
                <a:gd name="T9" fmla="*/ 3 h 5"/>
                <a:gd name="T10" fmla="*/ 0 w 3"/>
                <a:gd name="T11" fmla="*/ 1 h 5"/>
                <a:gd name="T12" fmla="*/ 1 w 3"/>
                <a:gd name="T13" fmla="*/ 0 h 5"/>
                <a:gd name="T14" fmla="*/ 2 w 3"/>
                <a:gd name="T15" fmla="*/ 1 h 5"/>
                <a:gd name="T16" fmla="*/ 2 w 3"/>
                <a:gd name="T17" fmla="*/ 2 h 5"/>
                <a:gd name="T18" fmla="*/ 2 w 3"/>
                <a:gd name="T19" fmla="*/ 2 h 5"/>
                <a:gd name="T20" fmla="*/ 2 w 3"/>
                <a:gd name="T21" fmla="*/ 2 h 5"/>
                <a:gd name="T22" fmla="*/ 3 w 3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3" y="4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7" name="Freeform 749">
              <a:extLst>
                <a:ext uri="{FF2B5EF4-FFF2-40B4-BE49-F238E27FC236}">
                  <a16:creationId xmlns:a16="http://schemas.microsoft.com/office/drawing/2014/main" xmlns="" id="{F5115AE8-285E-49E3-9E85-48F27BA39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4551364"/>
              <a:ext cx="144462" cy="11113"/>
            </a:xfrm>
            <a:custGeom>
              <a:avLst/>
              <a:gdLst>
                <a:gd name="T0" fmla="*/ 1 w 26"/>
                <a:gd name="T1" fmla="*/ 2 h 2"/>
                <a:gd name="T2" fmla="*/ 0 w 26"/>
                <a:gd name="T3" fmla="*/ 1 h 2"/>
                <a:gd name="T4" fmla="*/ 1 w 26"/>
                <a:gd name="T5" fmla="*/ 0 h 2"/>
                <a:gd name="T6" fmla="*/ 25 w 26"/>
                <a:gd name="T7" fmla="*/ 0 h 2"/>
                <a:gd name="T8" fmla="*/ 26 w 26"/>
                <a:gd name="T9" fmla="*/ 1 h 2"/>
                <a:gd name="T10" fmla="*/ 25 w 26"/>
                <a:gd name="T11" fmla="*/ 2 h 2"/>
                <a:gd name="T12" fmla="*/ 1 w 2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6" y="1"/>
                    <a:pt x="26" y="1"/>
                  </a:cubicBezTo>
                  <a:cubicBezTo>
                    <a:pt x="26" y="2"/>
                    <a:pt x="26" y="2"/>
                    <a:pt x="2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8" name="Freeform 750">
              <a:extLst>
                <a:ext uri="{FF2B5EF4-FFF2-40B4-BE49-F238E27FC236}">
                  <a16:creationId xmlns:a16="http://schemas.microsoft.com/office/drawing/2014/main" xmlns="" id="{DE4B5455-78AB-4A1C-803F-93B94EBAB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1688" y="4340226"/>
              <a:ext cx="17462" cy="26988"/>
            </a:xfrm>
            <a:custGeom>
              <a:avLst/>
              <a:gdLst>
                <a:gd name="T0" fmla="*/ 1 w 3"/>
                <a:gd name="T1" fmla="*/ 0 h 5"/>
                <a:gd name="T2" fmla="*/ 3 w 3"/>
                <a:gd name="T3" fmla="*/ 0 h 5"/>
                <a:gd name="T4" fmla="*/ 3 w 3"/>
                <a:gd name="T5" fmla="*/ 2 h 5"/>
                <a:gd name="T6" fmla="*/ 2 w 3"/>
                <a:gd name="T7" fmla="*/ 3 h 5"/>
                <a:gd name="T8" fmla="*/ 2 w 3"/>
                <a:gd name="T9" fmla="*/ 3 h 5"/>
                <a:gd name="T10" fmla="*/ 2 w 3"/>
                <a:gd name="T11" fmla="*/ 3 h 5"/>
                <a:gd name="T12" fmla="*/ 2 w 3"/>
                <a:gd name="T13" fmla="*/ 4 h 5"/>
                <a:gd name="T14" fmla="*/ 1 w 3"/>
                <a:gd name="T15" fmla="*/ 5 h 5"/>
                <a:gd name="T16" fmla="*/ 0 w 3"/>
                <a:gd name="T17" fmla="*/ 4 h 5"/>
                <a:gd name="T18" fmla="*/ 0 w 3"/>
                <a:gd name="T19" fmla="*/ 2 h 5"/>
                <a:gd name="T20" fmla="*/ 0 w 3"/>
                <a:gd name="T21" fmla="*/ 2 h 5"/>
                <a:gd name="T22" fmla="*/ 1 w 3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9" name="Freeform 751">
              <a:extLst>
                <a:ext uri="{FF2B5EF4-FFF2-40B4-BE49-F238E27FC236}">
                  <a16:creationId xmlns:a16="http://schemas.microsoft.com/office/drawing/2014/main" xmlns="" id="{1264EF74-74AB-496D-89DD-40E74B85F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8038" y="4306889"/>
              <a:ext cx="15875" cy="26988"/>
            </a:xfrm>
            <a:custGeom>
              <a:avLst/>
              <a:gdLst>
                <a:gd name="T0" fmla="*/ 0 w 3"/>
                <a:gd name="T1" fmla="*/ 2 h 5"/>
                <a:gd name="T2" fmla="*/ 0 w 3"/>
                <a:gd name="T3" fmla="*/ 0 h 5"/>
                <a:gd name="T4" fmla="*/ 2 w 3"/>
                <a:gd name="T5" fmla="*/ 0 h 5"/>
                <a:gd name="T6" fmla="*/ 3 w 3"/>
                <a:gd name="T7" fmla="*/ 2 h 5"/>
                <a:gd name="T8" fmla="*/ 3 w 3"/>
                <a:gd name="T9" fmla="*/ 2 h 5"/>
                <a:gd name="T10" fmla="*/ 3 w 3"/>
                <a:gd name="T11" fmla="*/ 4 h 5"/>
                <a:gd name="T12" fmla="*/ 2 w 3"/>
                <a:gd name="T13" fmla="*/ 5 h 5"/>
                <a:gd name="T14" fmla="*/ 1 w 3"/>
                <a:gd name="T15" fmla="*/ 4 h 5"/>
                <a:gd name="T16" fmla="*/ 1 w 3"/>
                <a:gd name="T17" fmla="*/ 3 h 5"/>
                <a:gd name="T18" fmla="*/ 1 w 3"/>
                <a:gd name="T19" fmla="*/ 3 h 5"/>
                <a:gd name="T20" fmla="*/ 1 w 3"/>
                <a:gd name="T21" fmla="*/ 3 h 5"/>
                <a:gd name="T22" fmla="*/ 0 w 3"/>
                <a:gd name="T2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0" name="Freeform 752">
              <a:extLst>
                <a:ext uri="{FF2B5EF4-FFF2-40B4-BE49-F238E27FC236}">
                  <a16:creationId xmlns:a16="http://schemas.microsoft.com/office/drawing/2014/main" xmlns="" id="{30C40701-E216-438B-83F2-17B585E02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8038" y="4322764"/>
              <a:ext cx="15875" cy="28575"/>
            </a:xfrm>
            <a:custGeom>
              <a:avLst/>
              <a:gdLst>
                <a:gd name="T0" fmla="*/ 2 w 3"/>
                <a:gd name="T1" fmla="*/ 5 h 5"/>
                <a:gd name="T2" fmla="*/ 0 w 3"/>
                <a:gd name="T3" fmla="*/ 5 h 5"/>
                <a:gd name="T4" fmla="*/ 0 w 3"/>
                <a:gd name="T5" fmla="*/ 3 h 5"/>
                <a:gd name="T6" fmla="*/ 1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1 h 5"/>
                <a:gd name="T14" fmla="*/ 2 w 3"/>
                <a:gd name="T15" fmla="*/ 0 h 5"/>
                <a:gd name="T16" fmla="*/ 3 w 3"/>
                <a:gd name="T17" fmla="*/ 1 h 5"/>
                <a:gd name="T18" fmla="*/ 3 w 3"/>
                <a:gd name="T19" fmla="*/ 3 h 5"/>
                <a:gd name="T20" fmla="*/ 3 w 3"/>
                <a:gd name="T21" fmla="*/ 3 h 5"/>
                <a:gd name="T22" fmla="*/ 2 w 3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2" y="5"/>
                  </a:moveTo>
                  <a:cubicBezTo>
                    <a:pt x="1" y="5"/>
                    <a:pt x="1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1" name="Freeform 753">
              <a:extLst>
                <a:ext uri="{FF2B5EF4-FFF2-40B4-BE49-F238E27FC236}">
                  <a16:creationId xmlns:a16="http://schemas.microsoft.com/office/drawing/2014/main" xmlns="" id="{5C9E288E-EBF7-4DEF-9341-FD1E47A1B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0588" y="4418014"/>
              <a:ext cx="106362" cy="60325"/>
            </a:xfrm>
            <a:custGeom>
              <a:avLst/>
              <a:gdLst>
                <a:gd name="T0" fmla="*/ 1 w 19"/>
                <a:gd name="T1" fmla="*/ 11 h 11"/>
                <a:gd name="T2" fmla="*/ 0 w 19"/>
                <a:gd name="T3" fmla="*/ 10 h 11"/>
                <a:gd name="T4" fmla="*/ 1 w 19"/>
                <a:gd name="T5" fmla="*/ 9 h 11"/>
                <a:gd name="T6" fmla="*/ 13 w 19"/>
                <a:gd name="T7" fmla="*/ 9 h 11"/>
                <a:gd name="T8" fmla="*/ 16 w 19"/>
                <a:gd name="T9" fmla="*/ 8 h 11"/>
                <a:gd name="T10" fmla="*/ 17 w 19"/>
                <a:gd name="T11" fmla="*/ 5 h 11"/>
                <a:gd name="T12" fmla="*/ 16 w 19"/>
                <a:gd name="T13" fmla="*/ 3 h 11"/>
                <a:gd name="T14" fmla="*/ 13 w 19"/>
                <a:gd name="T15" fmla="*/ 2 h 11"/>
                <a:gd name="T16" fmla="*/ 5 w 19"/>
                <a:gd name="T17" fmla="*/ 2 h 11"/>
                <a:gd name="T18" fmla="*/ 4 w 19"/>
                <a:gd name="T19" fmla="*/ 1 h 11"/>
                <a:gd name="T20" fmla="*/ 5 w 19"/>
                <a:gd name="T21" fmla="*/ 0 h 11"/>
                <a:gd name="T22" fmla="*/ 13 w 19"/>
                <a:gd name="T23" fmla="*/ 0 h 11"/>
                <a:gd name="T24" fmla="*/ 17 w 19"/>
                <a:gd name="T25" fmla="*/ 1 h 11"/>
                <a:gd name="T26" fmla="*/ 19 w 19"/>
                <a:gd name="T27" fmla="*/ 5 h 11"/>
                <a:gd name="T28" fmla="*/ 17 w 19"/>
                <a:gd name="T29" fmla="*/ 10 h 11"/>
                <a:gd name="T30" fmla="*/ 13 w 19"/>
                <a:gd name="T31" fmla="*/ 11 h 11"/>
                <a:gd name="T32" fmla="*/ 1 w 19"/>
                <a:gd name="T3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1">
                  <a:moveTo>
                    <a:pt x="1" y="11"/>
                  </a:move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5" y="9"/>
                    <a:pt x="16" y="8"/>
                  </a:cubicBezTo>
                  <a:cubicBezTo>
                    <a:pt x="17" y="8"/>
                    <a:pt x="17" y="7"/>
                    <a:pt x="17" y="5"/>
                  </a:cubicBezTo>
                  <a:cubicBezTo>
                    <a:pt x="17" y="4"/>
                    <a:pt x="17" y="3"/>
                    <a:pt x="16" y="3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0"/>
                    <a:pt x="17" y="1"/>
                  </a:cubicBezTo>
                  <a:cubicBezTo>
                    <a:pt x="18" y="2"/>
                    <a:pt x="19" y="4"/>
                    <a:pt x="19" y="5"/>
                  </a:cubicBezTo>
                  <a:cubicBezTo>
                    <a:pt x="19" y="7"/>
                    <a:pt x="19" y="9"/>
                    <a:pt x="17" y="10"/>
                  </a:cubicBezTo>
                  <a:cubicBezTo>
                    <a:pt x="16" y="11"/>
                    <a:pt x="15" y="11"/>
                    <a:pt x="13" y="11"/>
                  </a:cubicBezTo>
                  <a:lnTo>
                    <a:pt x="1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2" name="Freeform 754">
              <a:extLst>
                <a:ext uri="{FF2B5EF4-FFF2-40B4-BE49-F238E27FC236}">
                  <a16:creationId xmlns:a16="http://schemas.microsoft.com/office/drawing/2014/main" xmlns="" id="{EC1AD751-1D90-46D0-8023-DB834A1E81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7225" y="4373564"/>
              <a:ext cx="311150" cy="160338"/>
            </a:xfrm>
            <a:custGeom>
              <a:avLst/>
              <a:gdLst>
                <a:gd name="T0" fmla="*/ 42 w 56"/>
                <a:gd name="T1" fmla="*/ 2 h 29"/>
                <a:gd name="T2" fmla="*/ 41 w 56"/>
                <a:gd name="T3" fmla="*/ 1 h 29"/>
                <a:gd name="T4" fmla="*/ 42 w 56"/>
                <a:gd name="T5" fmla="*/ 0 h 29"/>
                <a:gd name="T6" fmla="*/ 55 w 56"/>
                <a:gd name="T7" fmla="*/ 0 h 29"/>
                <a:gd name="T8" fmla="*/ 56 w 56"/>
                <a:gd name="T9" fmla="*/ 1 h 29"/>
                <a:gd name="T10" fmla="*/ 56 w 56"/>
                <a:gd name="T11" fmla="*/ 1 h 29"/>
                <a:gd name="T12" fmla="*/ 56 w 56"/>
                <a:gd name="T13" fmla="*/ 5 h 29"/>
                <a:gd name="T14" fmla="*/ 56 w 56"/>
                <a:gd name="T15" fmla="*/ 5 h 29"/>
                <a:gd name="T16" fmla="*/ 56 w 56"/>
                <a:gd name="T17" fmla="*/ 5 h 29"/>
                <a:gd name="T18" fmla="*/ 55 w 56"/>
                <a:gd name="T19" fmla="*/ 9 h 29"/>
                <a:gd name="T20" fmla="*/ 54 w 56"/>
                <a:gd name="T21" fmla="*/ 9 h 29"/>
                <a:gd name="T22" fmla="*/ 53 w 56"/>
                <a:gd name="T23" fmla="*/ 8 h 29"/>
                <a:gd name="T24" fmla="*/ 54 w 56"/>
                <a:gd name="T25" fmla="*/ 5 h 29"/>
                <a:gd name="T26" fmla="*/ 54 w 56"/>
                <a:gd name="T27" fmla="*/ 5 h 29"/>
                <a:gd name="T28" fmla="*/ 54 w 56"/>
                <a:gd name="T29" fmla="*/ 2 h 29"/>
                <a:gd name="T30" fmla="*/ 42 w 56"/>
                <a:gd name="T31" fmla="*/ 2 h 29"/>
                <a:gd name="T32" fmla="*/ 52 w 56"/>
                <a:gd name="T33" fmla="*/ 12 h 29"/>
                <a:gd name="T34" fmla="*/ 53 w 56"/>
                <a:gd name="T35" fmla="*/ 11 h 29"/>
                <a:gd name="T36" fmla="*/ 54 w 56"/>
                <a:gd name="T37" fmla="*/ 13 h 29"/>
                <a:gd name="T38" fmla="*/ 52 w 56"/>
                <a:gd name="T39" fmla="*/ 16 h 29"/>
                <a:gd name="T40" fmla="*/ 50 w 56"/>
                <a:gd name="T41" fmla="*/ 19 h 29"/>
                <a:gd name="T42" fmla="*/ 48 w 56"/>
                <a:gd name="T43" fmla="*/ 19 h 29"/>
                <a:gd name="T44" fmla="*/ 48 w 56"/>
                <a:gd name="T45" fmla="*/ 18 h 29"/>
                <a:gd name="T46" fmla="*/ 50 w 56"/>
                <a:gd name="T47" fmla="*/ 15 h 29"/>
                <a:gd name="T48" fmla="*/ 52 w 56"/>
                <a:gd name="T49" fmla="*/ 12 h 29"/>
                <a:gd name="T50" fmla="*/ 45 w 56"/>
                <a:gd name="T51" fmla="*/ 21 h 29"/>
                <a:gd name="T52" fmla="*/ 46 w 56"/>
                <a:gd name="T53" fmla="*/ 22 h 29"/>
                <a:gd name="T54" fmla="*/ 46 w 56"/>
                <a:gd name="T55" fmla="*/ 23 h 29"/>
                <a:gd name="T56" fmla="*/ 42 w 56"/>
                <a:gd name="T57" fmla="*/ 26 h 29"/>
                <a:gd name="T58" fmla="*/ 38 w 56"/>
                <a:gd name="T59" fmla="*/ 28 h 29"/>
                <a:gd name="T60" fmla="*/ 36 w 56"/>
                <a:gd name="T61" fmla="*/ 27 h 29"/>
                <a:gd name="T62" fmla="*/ 37 w 56"/>
                <a:gd name="T63" fmla="*/ 26 h 29"/>
                <a:gd name="T64" fmla="*/ 41 w 56"/>
                <a:gd name="T65" fmla="*/ 24 h 29"/>
                <a:gd name="T66" fmla="*/ 45 w 56"/>
                <a:gd name="T67" fmla="*/ 21 h 29"/>
                <a:gd name="T68" fmla="*/ 32 w 56"/>
                <a:gd name="T69" fmla="*/ 27 h 29"/>
                <a:gd name="T70" fmla="*/ 33 w 56"/>
                <a:gd name="T71" fmla="*/ 28 h 29"/>
                <a:gd name="T72" fmla="*/ 32 w 56"/>
                <a:gd name="T73" fmla="*/ 29 h 29"/>
                <a:gd name="T74" fmla="*/ 30 w 56"/>
                <a:gd name="T75" fmla="*/ 29 h 29"/>
                <a:gd name="T76" fmla="*/ 28 w 56"/>
                <a:gd name="T77" fmla="*/ 29 h 29"/>
                <a:gd name="T78" fmla="*/ 8 w 56"/>
                <a:gd name="T79" fmla="*/ 21 h 29"/>
                <a:gd name="T80" fmla="*/ 8 w 56"/>
                <a:gd name="T81" fmla="*/ 21 h 29"/>
                <a:gd name="T82" fmla="*/ 0 w 56"/>
                <a:gd name="T83" fmla="*/ 1 h 29"/>
                <a:gd name="T84" fmla="*/ 1 w 56"/>
                <a:gd name="T85" fmla="*/ 0 h 29"/>
                <a:gd name="T86" fmla="*/ 1 w 56"/>
                <a:gd name="T87" fmla="*/ 0 h 29"/>
                <a:gd name="T88" fmla="*/ 18 w 56"/>
                <a:gd name="T89" fmla="*/ 0 h 29"/>
                <a:gd name="T90" fmla="*/ 19 w 56"/>
                <a:gd name="T91" fmla="*/ 1 h 29"/>
                <a:gd name="T92" fmla="*/ 18 w 56"/>
                <a:gd name="T93" fmla="*/ 2 h 29"/>
                <a:gd name="T94" fmla="*/ 2 w 56"/>
                <a:gd name="T95" fmla="*/ 2 h 29"/>
                <a:gd name="T96" fmla="*/ 10 w 56"/>
                <a:gd name="T97" fmla="*/ 20 h 29"/>
                <a:gd name="T98" fmla="*/ 10 w 56"/>
                <a:gd name="T99" fmla="*/ 20 h 29"/>
                <a:gd name="T100" fmla="*/ 28 w 56"/>
                <a:gd name="T101" fmla="*/ 27 h 29"/>
                <a:gd name="T102" fmla="*/ 30 w 56"/>
                <a:gd name="T103" fmla="*/ 27 h 29"/>
                <a:gd name="T104" fmla="*/ 32 w 56"/>
                <a:gd name="T10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" h="29">
                  <a:moveTo>
                    <a:pt x="42" y="2"/>
                  </a:moveTo>
                  <a:cubicBezTo>
                    <a:pt x="42" y="2"/>
                    <a:pt x="41" y="2"/>
                    <a:pt x="41" y="1"/>
                  </a:cubicBezTo>
                  <a:cubicBezTo>
                    <a:pt x="41" y="1"/>
                    <a:pt x="42" y="0"/>
                    <a:pt x="4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6" y="0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2"/>
                    <a:pt x="56" y="4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6"/>
                    <a:pt x="56" y="8"/>
                    <a:pt x="55" y="9"/>
                  </a:cubicBezTo>
                  <a:cubicBezTo>
                    <a:pt x="55" y="9"/>
                    <a:pt x="55" y="10"/>
                    <a:pt x="54" y="9"/>
                  </a:cubicBezTo>
                  <a:cubicBezTo>
                    <a:pt x="53" y="9"/>
                    <a:pt x="53" y="9"/>
                    <a:pt x="53" y="8"/>
                  </a:cubicBezTo>
                  <a:cubicBezTo>
                    <a:pt x="54" y="7"/>
                    <a:pt x="54" y="6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4"/>
                    <a:pt x="54" y="3"/>
                    <a:pt x="54" y="2"/>
                  </a:cubicBezTo>
                  <a:cubicBezTo>
                    <a:pt x="42" y="2"/>
                    <a:pt x="42" y="2"/>
                    <a:pt x="42" y="2"/>
                  </a:cubicBezTo>
                  <a:close/>
                  <a:moveTo>
                    <a:pt x="52" y="12"/>
                  </a:moveTo>
                  <a:cubicBezTo>
                    <a:pt x="52" y="11"/>
                    <a:pt x="53" y="11"/>
                    <a:pt x="53" y="11"/>
                  </a:cubicBezTo>
                  <a:cubicBezTo>
                    <a:pt x="54" y="12"/>
                    <a:pt x="54" y="12"/>
                    <a:pt x="54" y="13"/>
                  </a:cubicBezTo>
                  <a:cubicBezTo>
                    <a:pt x="53" y="14"/>
                    <a:pt x="53" y="15"/>
                    <a:pt x="52" y="16"/>
                  </a:cubicBezTo>
                  <a:cubicBezTo>
                    <a:pt x="51" y="17"/>
                    <a:pt x="51" y="18"/>
                    <a:pt x="50" y="19"/>
                  </a:cubicBezTo>
                  <a:cubicBezTo>
                    <a:pt x="49" y="19"/>
                    <a:pt x="49" y="19"/>
                    <a:pt x="48" y="19"/>
                  </a:cubicBezTo>
                  <a:cubicBezTo>
                    <a:pt x="48" y="19"/>
                    <a:pt x="48" y="18"/>
                    <a:pt x="48" y="18"/>
                  </a:cubicBezTo>
                  <a:cubicBezTo>
                    <a:pt x="49" y="17"/>
                    <a:pt x="50" y="16"/>
                    <a:pt x="50" y="15"/>
                  </a:cubicBezTo>
                  <a:cubicBezTo>
                    <a:pt x="51" y="14"/>
                    <a:pt x="52" y="13"/>
                    <a:pt x="52" y="12"/>
                  </a:cubicBezTo>
                  <a:close/>
                  <a:moveTo>
                    <a:pt x="45" y="21"/>
                  </a:moveTo>
                  <a:cubicBezTo>
                    <a:pt x="45" y="21"/>
                    <a:pt x="46" y="21"/>
                    <a:pt x="46" y="22"/>
                  </a:cubicBezTo>
                  <a:cubicBezTo>
                    <a:pt x="46" y="22"/>
                    <a:pt x="46" y="23"/>
                    <a:pt x="46" y="23"/>
                  </a:cubicBezTo>
                  <a:cubicBezTo>
                    <a:pt x="45" y="24"/>
                    <a:pt x="43" y="25"/>
                    <a:pt x="42" y="26"/>
                  </a:cubicBezTo>
                  <a:cubicBezTo>
                    <a:pt x="41" y="26"/>
                    <a:pt x="39" y="27"/>
                    <a:pt x="38" y="28"/>
                  </a:cubicBezTo>
                  <a:cubicBezTo>
                    <a:pt x="37" y="28"/>
                    <a:pt x="36" y="28"/>
                    <a:pt x="36" y="27"/>
                  </a:cubicBezTo>
                  <a:cubicBezTo>
                    <a:pt x="36" y="27"/>
                    <a:pt x="36" y="26"/>
                    <a:pt x="37" y="26"/>
                  </a:cubicBezTo>
                  <a:cubicBezTo>
                    <a:pt x="38" y="25"/>
                    <a:pt x="40" y="25"/>
                    <a:pt x="41" y="24"/>
                  </a:cubicBezTo>
                  <a:cubicBezTo>
                    <a:pt x="42" y="23"/>
                    <a:pt x="44" y="22"/>
                    <a:pt x="45" y="21"/>
                  </a:cubicBezTo>
                  <a:close/>
                  <a:moveTo>
                    <a:pt x="32" y="27"/>
                  </a:moveTo>
                  <a:cubicBezTo>
                    <a:pt x="33" y="27"/>
                    <a:pt x="33" y="27"/>
                    <a:pt x="33" y="28"/>
                  </a:cubicBezTo>
                  <a:cubicBezTo>
                    <a:pt x="33" y="28"/>
                    <a:pt x="33" y="29"/>
                    <a:pt x="32" y="29"/>
                  </a:cubicBezTo>
                  <a:cubicBezTo>
                    <a:pt x="32" y="29"/>
                    <a:pt x="31" y="29"/>
                    <a:pt x="30" y="29"/>
                  </a:cubicBezTo>
                  <a:cubicBezTo>
                    <a:pt x="30" y="29"/>
                    <a:pt x="29" y="29"/>
                    <a:pt x="28" y="29"/>
                  </a:cubicBezTo>
                  <a:cubicBezTo>
                    <a:pt x="20" y="29"/>
                    <a:pt x="13" y="26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3" y="16"/>
                    <a:pt x="0" y="9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1"/>
                    <a:pt x="19" y="1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9"/>
                    <a:pt x="5" y="15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4" y="24"/>
                    <a:pt x="21" y="27"/>
                    <a:pt x="28" y="27"/>
                  </a:cubicBezTo>
                  <a:cubicBezTo>
                    <a:pt x="29" y="27"/>
                    <a:pt x="29" y="27"/>
                    <a:pt x="30" y="27"/>
                  </a:cubicBezTo>
                  <a:cubicBezTo>
                    <a:pt x="31" y="27"/>
                    <a:pt x="31" y="27"/>
                    <a:pt x="32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3" name="Freeform 755">
              <a:extLst>
                <a:ext uri="{FF2B5EF4-FFF2-40B4-BE49-F238E27FC236}">
                  <a16:creationId xmlns:a16="http://schemas.microsoft.com/office/drawing/2014/main" xmlns="" id="{528EDAA4-E2D8-4D06-A6EC-3A6966200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1363" y="4540251"/>
              <a:ext cx="15875" cy="22225"/>
            </a:xfrm>
            <a:custGeom>
              <a:avLst/>
              <a:gdLst>
                <a:gd name="T0" fmla="*/ 2 w 3"/>
                <a:gd name="T1" fmla="*/ 4 h 4"/>
                <a:gd name="T2" fmla="*/ 0 w 3"/>
                <a:gd name="T3" fmla="*/ 4 h 4"/>
                <a:gd name="T4" fmla="*/ 0 w 3"/>
                <a:gd name="T5" fmla="*/ 3 h 4"/>
                <a:gd name="T6" fmla="*/ 1 w 3"/>
                <a:gd name="T7" fmla="*/ 0 h 4"/>
                <a:gd name="T8" fmla="*/ 2 w 3"/>
                <a:gd name="T9" fmla="*/ 0 h 4"/>
                <a:gd name="T10" fmla="*/ 3 w 3"/>
                <a:gd name="T11" fmla="*/ 1 h 4"/>
                <a:gd name="T12" fmla="*/ 2 w 3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4" name="Freeform 756">
              <a:extLst>
                <a:ext uri="{FF2B5EF4-FFF2-40B4-BE49-F238E27FC236}">
                  <a16:creationId xmlns:a16="http://schemas.microsoft.com/office/drawing/2014/main" xmlns="" id="{DABBD9CD-D080-4FD9-82DC-DDCF85846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4518026"/>
              <a:ext cx="33337" cy="44450"/>
            </a:xfrm>
            <a:custGeom>
              <a:avLst/>
              <a:gdLst>
                <a:gd name="T0" fmla="*/ 5 w 6"/>
                <a:gd name="T1" fmla="*/ 7 h 8"/>
                <a:gd name="T2" fmla="*/ 5 w 6"/>
                <a:gd name="T3" fmla="*/ 8 h 8"/>
                <a:gd name="T4" fmla="*/ 4 w 6"/>
                <a:gd name="T5" fmla="*/ 8 h 8"/>
                <a:gd name="T6" fmla="*/ 0 w 6"/>
                <a:gd name="T7" fmla="*/ 1 h 8"/>
                <a:gd name="T8" fmla="*/ 1 w 6"/>
                <a:gd name="T9" fmla="*/ 0 h 8"/>
                <a:gd name="T10" fmla="*/ 2 w 6"/>
                <a:gd name="T11" fmla="*/ 0 h 8"/>
                <a:gd name="T12" fmla="*/ 5 w 6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5" y="7"/>
                  </a:moveTo>
                  <a:cubicBezTo>
                    <a:pt x="6" y="7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5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5" name="Freeform 757">
              <a:extLst>
                <a:ext uri="{FF2B5EF4-FFF2-40B4-BE49-F238E27FC236}">
                  <a16:creationId xmlns:a16="http://schemas.microsoft.com/office/drawing/2014/main" xmlns="" id="{CF9F88F8-9DCB-4377-BB38-8CAB143C2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25" y="4356101"/>
              <a:ext cx="17462" cy="28575"/>
            </a:xfrm>
            <a:custGeom>
              <a:avLst/>
              <a:gdLst>
                <a:gd name="T0" fmla="*/ 3 w 3"/>
                <a:gd name="T1" fmla="*/ 4 h 5"/>
                <a:gd name="T2" fmla="*/ 3 w 3"/>
                <a:gd name="T3" fmla="*/ 5 h 5"/>
                <a:gd name="T4" fmla="*/ 2 w 3"/>
                <a:gd name="T5" fmla="*/ 5 h 5"/>
                <a:gd name="T6" fmla="*/ 0 w 3"/>
                <a:gd name="T7" fmla="*/ 3 h 5"/>
                <a:gd name="T8" fmla="*/ 0 w 3"/>
                <a:gd name="T9" fmla="*/ 3 h 5"/>
                <a:gd name="T10" fmla="*/ 0 w 3"/>
                <a:gd name="T11" fmla="*/ 1 h 5"/>
                <a:gd name="T12" fmla="*/ 1 w 3"/>
                <a:gd name="T13" fmla="*/ 0 h 5"/>
                <a:gd name="T14" fmla="*/ 2 w 3"/>
                <a:gd name="T15" fmla="*/ 1 h 5"/>
                <a:gd name="T16" fmla="*/ 2 w 3"/>
                <a:gd name="T17" fmla="*/ 2 h 5"/>
                <a:gd name="T18" fmla="*/ 2 w 3"/>
                <a:gd name="T19" fmla="*/ 2 h 5"/>
                <a:gd name="T20" fmla="*/ 2 w 3"/>
                <a:gd name="T21" fmla="*/ 2 h 5"/>
                <a:gd name="T22" fmla="*/ 3 w 3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3" y="3"/>
                    <a:pt x="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6" name="Freeform 758">
              <a:extLst>
                <a:ext uri="{FF2B5EF4-FFF2-40B4-BE49-F238E27FC236}">
                  <a16:creationId xmlns:a16="http://schemas.microsoft.com/office/drawing/2014/main" xmlns="" id="{9B9ED070-0222-45BE-84BC-5ACD56DEB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25" y="4340226"/>
              <a:ext cx="17462" cy="26988"/>
            </a:xfrm>
            <a:custGeom>
              <a:avLst/>
              <a:gdLst>
                <a:gd name="T0" fmla="*/ 2 w 3"/>
                <a:gd name="T1" fmla="*/ 0 h 5"/>
                <a:gd name="T2" fmla="*/ 3 w 3"/>
                <a:gd name="T3" fmla="*/ 0 h 5"/>
                <a:gd name="T4" fmla="*/ 3 w 3"/>
                <a:gd name="T5" fmla="*/ 2 h 5"/>
                <a:gd name="T6" fmla="*/ 2 w 3"/>
                <a:gd name="T7" fmla="*/ 3 h 5"/>
                <a:gd name="T8" fmla="*/ 2 w 3"/>
                <a:gd name="T9" fmla="*/ 3 h 5"/>
                <a:gd name="T10" fmla="*/ 2 w 3"/>
                <a:gd name="T11" fmla="*/ 3 h 5"/>
                <a:gd name="T12" fmla="*/ 2 w 3"/>
                <a:gd name="T13" fmla="*/ 4 h 5"/>
                <a:gd name="T14" fmla="*/ 1 w 3"/>
                <a:gd name="T15" fmla="*/ 5 h 5"/>
                <a:gd name="T16" fmla="*/ 0 w 3"/>
                <a:gd name="T17" fmla="*/ 4 h 5"/>
                <a:gd name="T18" fmla="*/ 0 w 3"/>
                <a:gd name="T19" fmla="*/ 2 h 5"/>
                <a:gd name="T20" fmla="*/ 0 w 3"/>
                <a:gd name="T21" fmla="*/ 2 h 5"/>
                <a:gd name="T22" fmla="*/ 2 w 3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7" name="Freeform 759">
              <a:extLst>
                <a:ext uri="{FF2B5EF4-FFF2-40B4-BE49-F238E27FC236}">
                  <a16:creationId xmlns:a16="http://schemas.microsoft.com/office/drawing/2014/main" xmlns="" id="{489E35B7-20D6-4D29-B74F-87915660C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475" y="4306889"/>
              <a:ext cx="15875" cy="26988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0 h 5"/>
                <a:gd name="T4" fmla="*/ 2 w 3"/>
                <a:gd name="T5" fmla="*/ 0 h 5"/>
                <a:gd name="T6" fmla="*/ 3 w 3"/>
                <a:gd name="T7" fmla="*/ 2 h 5"/>
                <a:gd name="T8" fmla="*/ 3 w 3"/>
                <a:gd name="T9" fmla="*/ 2 h 5"/>
                <a:gd name="T10" fmla="*/ 3 w 3"/>
                <a:gd name="T11" fmla="*/ 4 h 5"/>
                <a:gd name="T12" fmla="*/ 3 w 3"/>
                <a:gd name="T13" fmla="*/ 5 h 5"/>
                <a:gd name="T14" fmla="*/ 2 w 3"/>
                <a:gd name="T15" fmla="*/ 4 h 5"/>
                <a:gd name="T16" fmla="*/ 1 w 3"/>
                <a:gd name="T17" fmla="*/ 3 h 5"/>
                <a:gd name="T18" fmla="*/ 1 w 3"/>
                <a:gd name="T19" fmla="*/ 3 h 5"/>
                <a:gd name="T20" fmla="*/ 1 w 3"/>
                <a:gd name="T21" fmla="*/ 3 h 5"/>
                <a:gd name="T22" fmla="*/ 1 w 3"/>
                <a:gd name="T2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8" name="Freeform 760">
              <a:extLst>
                <a:ext uri="{FF2B5EF4-FFF2-40B4-BE49-F238E27FC236}">
                  <a16:creationId xmlns:a16="http://schemas.microsoft.com/office/drawing/2014/main" xmlns="" id="{96D79BFC-A514-488D-873A-537DBAB3E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475" y="4322764"/>
              <a:ext cx="15875" cy="28575"/>
            </a:xfrm>
            <a:custGeom>
              <a:avLst/>
              <a:gdLst>
                <a:gd name="T0" fmla="*/ 2 w 3"/>
                <a:gd name="T1" fmla="*/ 5 h 5"/>
                <a:gd name="T2" fmla="*/ 1 w 3"/>
                <a:gd name="T3" fmla="*/ 5 h 5"/>
                <a:gd name="T4" fmla="*/ 1 w 3"/>
                <a:gd name="T5" fmla="*/ 3 h 5"/>
                <a:gd name="T6" fmla="*/ 1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2 w 3"/>
                <a:gd name="T13" fmla="*/ 1 h 5"/>
                <a:gd name="T14" fmla="*/ 3 w 3"/>
                <a:gd name="T15" fmla="*/ 0 h 5"/>
                <a:gd name="T16" fmla="*/ 3 w 3"/>
                <a:gd name="T17" fmla="*/ 1 h 5"/>
                <a:gd name="T18" fmla="*/ 3 w 3"/>
                <a:gd name="T19" fmla="*/ 3 h 5"/>
                <a:gd name="T20" fmla="*/ 3 w 3"/>
                <a:gd name="T21" fmla="*/ 3 h 5"/>
                <a:gd name="T22" fmla="*/ 2 w 3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2" y="5"/>
                  </a:moveTo>
                  <a:cubicBezTo>
                    <a:pt x="2" y="5"/>
                    <a:pt x="1" y="5"/>
                    <a:pt x="1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9" name="Freeform 761">
              <a:extLst>
                <a:ext uri="{FF2B5EF4-FFF2-40B4-BE49-F238E27FC236}">
                  <a16:creationId xmlns:a16="http://schemas.microsoft.com/office/drawing/2014/main" xmlns="" id="{B8971D60-6149-4D4D-BAC3-C621D250B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4356101"/>
              <a:ext cx="17462" cy="28575"/>
            </a:xfrm>
            <a:custGeom>
              <a:avLst/>
              <a:gdLst>
                <a:gd name="T0" fmla="*/ 3 w 3"/>
                <a:gd name="T1" fmla="*/ 4 h 5"/>
                <a:gd name="T2" fmla="*/ 3 w 3"/>
                <a:gd name="T3" fmla="*/ 5 h 5"/>
                <a:gd name="T4" fmla="*/ 1 w 3"/>
                <a:gd name="T5" fmla="*/ 5 h 5"/>
                <a:gd name="T6" fmla="*/ 0 w 3"/>
                <a:gd name="T7" fmla="*/ 3 h 5"/>
                <a:gd name="T8" fmla="*/ 0 w 3"/>
                <a:gd name="T9" fmla="*/ 3 h 5"/>
                <a:gd name="T10" fmla="*/ 0 w 3"/>
                <a:gd name="T11" fmla="*/ 1 h 5"/>
                <a:gd name="T12" fmla="*/ 1 w 3"/>
                <a:gd name="T13" fmla="*/ 0 h 5"/>
                <a:gd name="T14" fmla="*/ 2 w 3"/>
                <a:gd name="T15" fmla="*/ 1 h 5"/>
                <a:gd name="T16" fmla="*/ 2 w 3"/>
                <a:gd name="T17" fmla="*/ 2 h 5"/>
                <a:gd name="T18" fmla="*/ 2 w 3"/>
                <a:gd name="T19" fmla="*/ 2 h 5"/>
                <a:gd name="T20" fmla="*/ 2 w 3"/>
                <a:gd name="T21" fmla="*/ 2 h 5"/>
                <a:gd name="T22" fmla="*/ 3 w 3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3" y="4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0" name="Freeform 762">
              <a:extLst>
                <a:ext uri="{FF2B5EF4-FFF2-40B4-BE49-F238E27FC236}">
                  <a16:creationId xmlns:a16="http://schemas.microsoft.com/office/drawing/2014/main" xmlns="" id="{F4A0E374-05D6-47B1-A6A6-42480C624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0" y="4340226"/>
              <a:ext cx="17462" cy="26988"/>
            </a:xfrm>
            <a:custGeom>
              <a:avLst/>
              <a:gdLst>
                <a:gd name="T0" fmla="*/ 1 w 3"/>
                <a:gd name="T1" fmla="*/ 0 h 5"/>
                <a:gd name="T2" fmla="*/ 3 w 3"/>
                <a:gd name="T3" fmla="*/ 0 h 5"/>
                <a:gd name="T4" fmla="*/ 3 w 3"/>
                <a:gd name="T5" fmla="*/ 2 h 5"/>
                <a:gd name="T6" fmla="*/ 2 w 3"/>
                <a:gd name="T7" fmla="*/ 3 h 5"/>
                <a:gd name="T8" fmla="*/ 2 w 3"/>
                <a:gd name="T9" fmla="*/ 3 h 5"/>
                <a:gd name="T10" fmla="*/ 2 w 3"/>
                <a:gd name="T11" fmla="*/ 3 h 5"/>
                <a:gd name="T12" fmla="*/ 2 w 3"/>
                <a:gd name="T13" fmla="*/ 4 h 5"/>
                <a:gd name="T14" fmla="*/ 1 w 3"/>
                <a:gd name="T15" fmla="*/ 5 h 5"/>
                <a:gd name="T16" fmla="*/ 0 w 3"/>
                <a:gd name="T17" fmla="*/ 4 h 5"/>
                <a:gd name="T18" fmla="*/ 0 w 3"/>
                <a:gd name="T19" fmla="*/ 2 h 5"/>
                <a:gd name="T20" fmla="*/ 0 w 3"/>
                <a:gd name="T21" fmla="*/ 2 h 5"/>
                <a:gd name="T22" fmla="*/ 1 w 3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1" name="Freeform 763">
              <a:extLst>
                <a:ext uri="{FF2B5EF4-FFF2-40B4-BE49-F238E27FC236}">
                  <a16:creationId xmlns:a16="http://schemas.microsoft.com/office/drawing/2014/main" xmlns="" id="{23A830A2-A5BF-4B80-84F8-17D6577E3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600" y="4306889"/>
              <a:ext cx="15875" cy="26988"/>
            </a:xfrm>
            <a:custGeom>
              <a:avLst/>
              <a:gdLst>
                <a:gd name="T0" fmla="*/ 0 w 3"/>
                <a:gd name="T1" fmla="*/ 2 h 5"/>
                <a:gd name="T2" fmla="*/ 0 w 3"/>
                <a:gd name="T3" fmla="*/ 0 h 5"/>
                <a:gd name="T4" fmla="*/ 2 w 3"/>
                <a:gd name="T5" fmla="*/ 0 h 5"/>
                <a:gd name="T6" fmla="*/ 3 w 3"/>
                <a:gd name="T7" fmla="*/ 2 h 5"/>
                <a:gd name="T8" fmla="*/ 3 w 3"/>
                <a:gd name="T9" fmla="*/ 2 h 5"/>
                <a:gd name="T10" fmla="*/ 3 w 3"/>
                <a:gd name="T11" fmla="*/ 4 h 5"/>
                <a:gd name="T12" fmla="*/ 2 w 3"/>
                <a:gd name="T13" fmla="*/ 5 h 5"/>
                <a:gd name="T14" fmla="*/ 1 w 3"/>
                <a:gd name="T15" fmla="*/ 4 h 5"/>
                <a:gd name="T16" fmla="*/ 1 w 3"/>
                <a:gd name="T17" fmla="*/ 3 h 5"/>
                <a:gd name="T18" fmla="*/ 1 w 3"/>
                <a:gd name="T19" fmla="*/ 3 h 5"/>
                <a:gd name="T20" fmla="*/ 1 w 3"/>
                <a:gd name="T21" fmla="*/ 3 h 5"/>
                <a:gd name="T22" fmla="*/ 0 w 3"/>
                <a:gd name="T2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2" name="Freeform 764">
              <a:extLst>
                <a:ext uri="{FF2B5EF4-FFF2-40B4-BE49-F238E27FC236}">
                  <a16:creationId xmlns:a16="http://schemas.microsoft.com/office/drawing/2014/main" xmlns="" id="{24FEB072-CB01-4DF4-9350-10BB967EE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600" y="4322764"/>
              <a:ext cx="15875" cy="28575"/>
            </a:xfrm>
            <a:custGeom>
              <a:avLst/>
              <a:gdLst>
                <a:gd name="T0" fmla="*/ 2 w 3"/>
                <a:gd name="T1" fmla="*/ 5 h 5"/>
                <a:gd name="T2" fmla="*/ 0 w 3"/>
                <a:gd name="T3" fmla="*/ 5 h 5"/>
                <a:gd name="T4" fmla="*/ 0 w 3"/>
                <a:gd name="T5" fmla="*/ 3 h 5"/>
                <a:gd name="T6" fmla="*/ 1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1 h 5"/>
                <a:gd name="T14" fmla="*/ 2 w 3"/>
                <a:gd name="T15" fmla="*/ 0 h 5"/>
                <a:gd name="T16" fmla="*/ 3 w 3"/>
                <a:gd name="T17" fmla="*/ 1 h 5"/>
                <a:gd name="T18" fmla="*/ 3 w 3"/>
                <a:gd name="T19" fmla="*/ 3 h 5"/>
                <a:gd name="T20" fmla="*/ 3 w 3"/>
                <a:gd name="T21" fmla="*/ 3 h 5"/>
                <a:gd name="T22" fmla="*/ 2 w 3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2" y="5"/>
                  </a:moveTo>
                  <a:cubicBezTo>
                    <a:pt x="1" y="5"/>
                    <a:pt x="1" y="5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3" name="Freeform 765">
              <a:extLst>
                <a:ext uri="{FF2B5EF4-FFF2-40B4-BE49-F238E27FC236}">
                  <a16:creationId xmlns:a16="http://schemas.microsoft.com/office/drawing/2014/main" xmlns="" id="{C11A27D7-EA98-42C8-86DE-6AB99D3CE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4373564"/>
              <a:ext cx="44450" cy="11113"/>
            </a:xfrm>
            <a:custGeom>
              <a:avLst/>
              <a:gdLst>
                <a:gd name="T0" fmla="*/ 1 w 8"/>
                <a:gd name="T1" fmla="*/ 2 h 2"/>
                <a:gd name="T2" fmla="*/ 0 w 8"/>
                <a:gd name="T3" fmla="*/ 1 h 2"/>
                <a:gd name="T4" fmla="*/ 1 w 8"/>
                <a:gd name="T5" fmla="*/ 0 h 2"/>
                <a:gd name="T6" fmla="*/ 7 w 8"/>
                <a:gd name="T7" fmla="*/ 0 h 2"/>
                <a:gd name="T8" fmla="*/ 8 w 8"/>
                <a:gd name="T9" fmla="*/ 1 h 2"/>
                <a:gd name="T10" fmla="*/ 7 w 8"/>
                <a:gd name="T11" fmla="*/ 2 h 2"/>
                <a:gd name="T12" fmla="*/ 1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2"/>
                    <a:pt x="8" y="2"/>
                    <a:pt x="7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4" name="Freeform 766">
              <a:extLst>
                <a:ext uri="{FF2B5EF4-FFF2-40B4-BE49-F238E27FC236}">
                  <a16:creationId xmlns:a16="http://schemas.microsoft.com/office/drawing/2014/main" xmlns="" id="{37FA6EC7-3194-452E-8AB4-0DFE86B9C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463" y="4373564"/>
              <a:ext cx="39687" cy="11113"/>
            </a:xfrm>
            <a:custGeom>
              <a:avLst/>
              <a:gdLst>
                <a:gd name="T0" fmla="*/ 1 w 7"/>
                <a:gd name="T1" fmla="*/ 2 h 2"/>
                <a:gd name="T2" fmla="*/ 0 w 7"/>
                <a:gd name="T3" fmla="*/ 1 h 2"/>
                <a:gd name="T4" fmla="*/ 1 w 7"/>
                <a:gd name="T5" fmla="*/ 0 h 2"/>
                <a:gd name="T6" fmla="*/ 6 w 7"/>
                <a:gd name="T7" fmla="*/ 0 h 2"/>
                <a:gd name="T8" fmla="*/ 7 w 7"/>
                <a:gd name="T9" fmla="*/ 1 h 2"/>
                <a:gd name="T10" fmla="*/ 6 w 7"/>
                <a:gd name="T11" fmla="*/ 2 h 2"/>
                <a:gd name="T12" fmla="*/ 1 w 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7" y="2"/>
                    <a:pt x="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5" name="Freeform 767">
              <a:extLst>
                <a:ext uri="{FF2B5EF4-FFF2-40B4-BE49-F238E27FC236}">
                  <a16:creationId xmlns:a16="http://schemas.microsoft.com/office/drawing/2014/main" xmlns="" id="{D0C30204-E533-4CD9-A425-0CAC3C7768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5800" y="4400551"/>
              <a:ext cx="88900" cy="100013"/>
            </a:xfrm>
            <a:custGeom>
              <a:avLst/>
              <a:gdLst>
                <a:gd name="T0" fmla="*/ 15 w 16"/>
                <a:gd name="T1" fmla="*/ 16 h 18"/>
                <a:gd name="T2" fmla="*/ 15 w 16"/>
                <a:gd name="T3" fmla="*/ 17 h 18"/>
                <a:gd name="T4" fmla="*/ 14 w 16"/>
                <a:gd name="T5" fmla="*/ 18 h 18"/>
                <a:gd name="T6" fmla="*/ 12 w 16"/>
                <a:gd name="T7" fmla="*/ 17 h 18"/>
                <a:gd name="T8" fmla="*/ 12 w 16"/>
                <a:gd name="T9" fmla="*/ 17 h 18"/>
                <a:gd name="T10" fmla="*/ 10 w 16"/>
                <a:gd name="T11" fmla="*/ 15 h 18"/>
                <a:gd name="T12" fmla="*/ 10 w 16"/>
                <a:gd name="T13" fmla="*/ 14 h 18"/>
                <a:gd name="T14" fmla="*/ 11 w 16"/>
                <a:gd name="T15" fmla="*/ 14 h 18"/>
                <a:gd name="T16" fmla="*/ 13 w 16"/>
                <a:gd name="T17" fmla="*/ 15 h 18"/>
                <a:gd name="T18" fmla="*/ 13 w 16"/>
                <a:gd name="T19" fmla="*/ 15 h 18"/>
                <a:gd name="T20" fmla="*/ 15 w 16"/>
                <a:gd name="T21" fmla="*/ 16 h 18"/>
                <a:gd name="T22" fmla="*/ 8 w 16"/>
                <a:gd name="T23" fmla="*/ 11 h 18"/>
                <a:gd name="T24" fmla="*/ 8 w 16"/>
                <a:gd name="T25" fmla="*/ 13 h 18"/>
                <a:gd name="T26" fmla="*/ 7 w 16"/>
                <a:gd name="T27" fmla="*/ 13 h 18"/>
                <a:gd name="T28" fmla="*/ 5 w 16"/>
                <a:gd name="T29" fmla="*/ 11 h 18"/>
                <a:gd name="T30" fmla="*/ 4 w 16"/>
                <a:gd name="T31" fmla="*/ 9 h 18"/>
                <a:gd name="T32" fmla="*/ 3 w 16"/>
                <a:gd name="T33" fmla="*/ 7 h 18"/>
                <a:gd name="T34" fmla="*/ 3 w 16"/>
                <a:gd name="T35" fmla="*/ 7 h 18"/>
                <a:gd name="T36" fmla="*/ 2 w 16"/>
                <a:gd name="T37" fmla="*/ 5 h 18"/>
                <a:gd name="T38" fmla="*/ 1 w 16"/>
                <a:gd name="T39" fmla="*/ 3 h 18"/>
                <a:gd name="T40" fmla="*/ 1 w 16"/>
                <a:gd name="T41" fmla="*/ 3 h 18"/>
                <a:gd name="T42" fmla="*/ 0 w 16"/>
                <a:gd name="T43" fmla="*/ 1 h 18"/>
                <a:gd name="T44" fmla="*/ 1 w 16"/>
                <a:gd name="T45" fmla="*/ 0 h 18"/>
                <a:gd name="T46" fmla="*/ 2 w 16"/>
                <a:gd name="T47" fmla="*/ 0 h 18"/>
                <a:gd name="T48" fmla="*/ 3 w 16"/>
                <a:gd name="T49" fmla="*/ 2 h 18"/>
                <a:gd name="T50" fmla="*/ 3 w 16"/>
                <a:gd name="T51" fmla="*/ 2 h 18"/>
                <a:gd name="T52" fmla="*/ 4 w 16"/>
                <a:gd name="T53" fmla="*/ 4 h 18"/>
                <a:gd name="T54" fmla="*/ 4 w 16"/>
                <a:gd name="T55" fmla="*/ 6 h 18"/>
                <a:gd name="T56" fmla="*/ 4 w 16"/>
                <a:gd name="T57" fmla="*/ 6 h 18"/>
                <a:gd name="T58" fmla="*/ 5 w 16"/>
                <a:gd name="T59" fmla="*/ 8 h 18"/>
                <a:gd name="T60" fmla="*/ 7 w 16"/>
                <a:gd name="T61" fmla="*/ 10 h 18"/>
                <a:gd name="T62" fmla="*/ 8 w 16"/>
                <a:gd name="T63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" h="18">
                  <a:moveTo>
                    <a:pt x="15" y="16"/>
                  </a:moveTo>
                  <a:cubicBezTo>
                    <a:pt x="15" y="16"/>
                    <a:pt x="16" y="17"/>
                    <a:pt x="15" y="17"/>
                  </a:cubicBezTo>
                  <a:cubicBezTo>
                    <a:pt x="15" y="18"/>
                    <a:pt x="15" y="18"/>
                    <a:pt x="14" y="18"/>
                  </a:cubicBezTo>
                  <a:cubicBezTo>
                    <a:pt x="13" y="17"/>
                    <a:pt x="13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0" y="15"/>
                  </a:cubicBezTo>
                  <a:cubicBezTo>
                    <a:pt x="10" y="15"/>
                    <a:pt x="10" y="15"/>
                    <a:pt x="10" y="14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2" y="14"/>
                    <a:pt x="12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6"/>
                    <a:pt x="15" y="16"/>
                  </a:cubicBezTo>
                  <a:close/>
                  <a:moveTo>
                    <a:pt x="8" y="11"/>
                  </a:move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7" y="13"/>
                    <a:pt x="7" y="13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7" y="10"/>
                    <a:pt x="8" y="11"/>
                    <a:pt x="8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96" name="Freeform 770">
            <a:extLst>
              <a:ext uri="{FF2B5EF4-FFF2-40B4-BE49-F238E27FC236}">
                <a16:creationId xmlns:a16="http://schemas.microsoft.com/office/drawing/2014/main" xmlns="" id="{F2808AD5-5E6C-454B-B352-7213697AD70F}"/>
              </a:ext>
            </a:extLst>
          </p:cNvPr>
          <p:cNvSpPr>
            <a:spLocks/>
          </p:cNvSpPr>
          <p:nvPr/>
        </p:nvSpPr>
        <p:spPr bwMode="auto">
          <a:xfrm>
            <a:off x="2299493" y="3822701"/>
            <a:ext cx="33337" cy="139700"/>
          </a:xfrm>
          <a:custGeom>
            <a:avLst/>
            <a:gdLst>
              <a:gd name="T0" fmla="*/ 0 w 6"/>
              <a:gd name="T1" fmla="*/ 1 h 25"/>
              <a:gd name="T2" fmla="*/ 1 w 6"/>
              <a:gd name="T3" fmla="*/ 0 h 25"/>
              <a:gd name="T4" fmla="*/ 2 w 6"/>
              <a:gd name="T5" fmla="*/ 1 h 25"/>
              <a:gd name="T6" fmla="*/ 2 w 6"/>
              <a:gd name="T7" fmla="*/ 23 h 25"/>
              <a:gd name="T8" fmla="*/ 5 w 6"/>
              <a:gd name="T9" fmla="*/ 23 h 25"/>
              <a:gd name="T10" fmla="*/ 6 w 6"/>
              <a:gd name="T11" fmla="*/ 24 h 25"/>
              <a:gd name="T12" fmla="*/ 5 w 6"/>
              <a:gd name="T13" fmla="*/ 25 h 25"/>
              <a:gd name="T14" fmla="*/ 1 w 6"/>
              <a:gd name="T15" fmla="*/ 25 h 25"/>
              <a:gd name="T16" fmla="*/ 1 w 6"/>
              <a:gd name="T17" fmla="*/ 25 h 25"/>
              <a:gd name="T18" fmla="*/ 0 w 6"/>
              <a:gd name="T19" fmla="*/ 24 h 25"/>
              <a:gd name="T20" fmla="*/ 0 w 6"/>
              <a:gd name="T21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25">
                <a:moveTo>
                  <a:pt x="0" y="1"/>
                </a:moveTo>
                <a:cubicBezTo>
                  <a:pt x="0" y="0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23"/>
                  <a:pt x="2" y="23"/>
                  <a:pt x="2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3"/>
                  <a:pt x="6" y="24"/>
                  <a:pt x="6" y="24"/>
                </a:cubicBezTo>
                <a:cubicBezTo>
                  <a:pt x="6" y="25"/>
                  <a:pt x="6" y="25"/>
                  <a:pt x="5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5"/>
                  <a:pt x="0" y="24"/>
                </a:cubicBezTo>
                <a:lnTo>
                  <a:pt x="0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97" name="Freeform 771">
            <a:extLst>
              <a:ext uri="{FF2B5EF4-FFF2-40B4-BE49-F238E27FC236}">
                <a16:creationId xmlns:a16="http://schemas.microsoft.com/office/drawing/2014/main" xmlns="" id="{F4F83E1B-304B-42C2-B996-2C4A03F0A024}"/>
              </a:ext>
            </a:extLst>
          </p:cNvPr>
          <p:cNvSpPr>
            <a:spLocks noEditPoints="1"/>
          </p:cNvSpPr>
          <p:nvPr/>
        </p:nvSpPr>
        <p:spPr bwMode="auto">
          <a:xfrm>
            <a:off x="2270918" y="3705226"/>
            <a:ext cx="344487" cy="90488"/>
          </a:xfrm>
          <a:custGeom>
            <a:avLst/>
            <a:gdLst>
              <a:gd name="T0" fmla="*/ 2 w 62"/>
              <a:gd name="T1" fmla="*/ 15 h 16"/>
              <a:gd name="T2" fmla="*/ 0 w 62"/>
              <a:gd name="T3" fmla="*/ 15 h 16"/>
              <a:gd name="T4" fmla="*/ 0 w 62"/>
              <a:gd name="T5" fmla="*/ 14 h 16"/>
              <a:gd name="T6" fmla="*/ 10 w 62"/>
              <a:gd name="T7" fmla="*/ 0 h 16"/>
              <a:gd name="T8" fmla="*/ 11 w 62"/>
              <a:gd name="T9" fmla="*/ 0 h 16"/>
              <a:gd name="T10" fmla="*/ 11 w 62"/>
              <a:gd name="T11" fmla="*/ 0 h 16"/>
              <a:gd name="T12" fmla="*/ 51 w 62"/>
              <a:gd name="T13" fmla="*/ 0 h 16"/>
              <a:gd name="T14" fmla="*/ 51 w 62"/>
              <a:gd name="T15" fmla="*/ 0 h 16"/>
              <a:gd name="T16" fmla="*/ 61 w 62"/>
              <a:gd name="T17" fmla="*/ 14 h 16"/>
              <a:gd name="T18" fmla="*/ 61 w 62"/>
              <a:gd name="T19" fmla="*/ 15 h 16"/>
              <a:gd name="T20" fmla="*/ 60 w 62"/>
              <a:gd name="T21" fmla="*/ 15 h 16"/>
              <a:gd name="T22" fmla="*/ 50 w 62"/>
              <a:gd name="T23" fmla="*/ 2 h 16"/>
              <a:gd name="T24" fmla="*/ 11 w 62"/>
              <a:gd name="T25" fmla="*/ 2 h 16"/>
              <a:gd name="T26" fmla="*/ 2 w 62"/>
              <a:gd name="T27" fmla="*/ 15 h 16"/>
              <a:gd name="T28" fmla="*/ 51 w 62"/>
              <a:gd name="T29" fmla="*/ 0 h 16"/>
              <a:gd name="T30" fmla="*/ 52 w 62"/>
              <a:gd name="T31" fmla="*/ 1 h 16"/>
              <a:gd name="T32" fmla="*/ 51 w 62"/>
              <a:gd name="T3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16">
                <a:moveTo>
                  <a:pt x="2" y="15"/>
                </a:moveTo>
                <a:cubicBezTo>
                  <a:pt x="1" y="15"/>
                  <a:pt x="1" y="16"/>
                  <a:pt x="0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61" y="14"/>
                  <a:pt x="61" y="14"/>
                  <a:pt x="61" y="14"/>
                </a:cubicBezTo>
                <a:cubicBezTo>
                  <a:pt x="62" y="14"/>
                  <a:pt x="62" y="15"/>
                  <a:pt x="61" y="15"/>
                </a:cubicBezTo>
                <a:cubicBezTo>
                  <a:pt x="61" y="16"/>
                  <a:pt x="60" y="15"/>
                  <a:pt x="60" y="15"/>
                </a:cubicBezTo>
                <a:cubicBezTo>
                  <a:pt x="50" y="2"/>
                  <a:pt x="50" y="2"/>
                  <a:pt x="5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2" y="15"/>
                  <a:pt x="2" y="15"/>
                  <a:pt x="2" y="15"/>
                </a:cubicBezTo>
                <a:close/>
                <a:moveTo>
                  <a:pt x="51" y="0"/>
                </a:move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0"/>
                  <a:pt x="5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98" name="Group 797">
            <a:extLst>
              <a:ext uri="{FF2B5EF4-FFF2-40B4-BE49-F238E27FC236}">
                <a16:creationId xmlns:a16="http://schemas.microsoft.com/office/drawing/2014/main" xmlns="" id="{EC9A0FEA-B14D-429B-B5D0-D58A1CB46FF6}"/>
              </a:ext>
            </a:extLst>
          </p:cNvPr>
          <p:cNvGrpSpPr/>
          <p:nvPr/>
        </p:nvGrpSpPr>
        <p:grpSpPr>
          <a:xfrm>
            <a:off x="2315368" y="3733801"/>
            <a:ext cx="300037" cy="228600"/>
            <a:chOff x="6270625" y="6369051"/>
            <a:chExt cx="300037" cy="228600"/>
          </a:xfrm>
          <a:solidFill>
            <a:schemeClr val="tx1"/>
          </a:solidFill>
        </p:grpSpPr>
        <p:sp>
          <p:nvSpPr>
            <p:cNvPr id="799" name="Freeform 768">
              <a:extLst>
                <a:ext uri="{FF2B5EF4-FFF2-40B4-BE49-F238E27FC236}">
                  <a16:creationId xmlns:a16="http://schemas.microsoft.com/office/drawing/2014/main" xmlns="" id="{99C37C16-60D0-440F-9DB4-6B223ED00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6491289"/>
              <a:ext cx="93662" cy="50800"/>
            </a:xfrm>
            <a:custGeom>
              <a:avLst/>
              <a:gdLst>
                <a:gd name="T0" fmla="*/ 15 w 17"/>
                <a:gd name="T1" fmla="*/ 5 h 9"/>
                <a:gd name="T2" fmla="*/ 16 w 17"/>
                <a:gd name="T3" fmla="*/ 4 h 9"/>
                <a:gd name="T4" fmla="*/ 17 w 17"/>
                <a:gd name="T5" fmla="*/ 5 h 9"/>
                <a:gd name="T6" fmla="*/ 17 w 17"/>
                <a:gd name="T7" fmla="*/ 9 h 9"/>
                <a:gd name="T8" fmla="*/ 16 w 17"/>
                <a:gd name="T9" fmla="*/ 9 h 9"/>
                <a:gd name="T10" fmla="*/ 16 w 17"/>
                <a:gd name="T11" fmla="*/ 9 h 9"/>
                <a:gd name="T12" fmla="*/ 1 w 17"/>
                <a:gd name="T13" fmla="*/ 9 h 9"/>
                <a:gd name="T14" fmla="*/ 0 w 17"/>
                <a:gd name="T15" fmla="*/ 9 h 9"/>
                <a:gd name="T16" fmla="*/ 0 w 17"/>
                <a:gd name="T17" fmla="*/ 8 h 9"/>
                <a:gd name="T18" fmla="*/ 0 w 17"/>
                <a:gd name="T19" fmla="*/ 1 h 9"/>
                <a:gd name="T20" fmla="*/ 1 w 17"/>
                <a:gd name="T21" fmla="*/ 0 h 9"/>
                <a:gd name="T22" fmla="*/ 1 w 17"/>
                <a:gd name="T23" fmla="*/ 0 h 9"/>
                <a:gd name="T24" fmla="*/ 16 w 17"/>
                <a:gd name="T25" fmla="*/ 0 h 9"/>
                <a:gd name="T26" fmla="*/ 17 w 17"/>
                <a:gd name="T27" fmla="*/ 1 h 9"/>
                <a:gd name="T28" fmla="*/ 16 w 17"/>
                <a:gd name="T29" fmla="*/ 2 h 9"/>
                <a:gd name="T30" fmla="*/ 2 w 17"/>
                <a:gd name="T31" fmla="*/ 2 h 9"/>
                <a:gd name="T32" fmla="*/ 2 w 17"/>
                <a:gd name="T33" fmla="*/ 8 h 9"/>
                <a:gd name="T34" fmla="*/ 15 w 17"/>
                <a:gd name="T35" fmla="*/ 8 h 9"/>
                <a:gd name="T36" fmla="*/ 15 w 17"/>
                <a:gd name="T3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9">
                  <a:moveTo>
                    <a:pt x="15" y="5"/>
                  </a:move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7" y="4"/>
                    <a:pt x="17" y="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1"/>
                    <a:pt x="17" y="1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5" y="8"/>
                    <a:pt x="15" y="8"/>
                    <a:pt x="15" y="8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0" name="Freeform 769">
              <a:extLst>
                <a:ext uri="{FF2B5EF4-FFF2-40B4-BE49-F238E27FC236}">
                  <a16:creationId xmlns:a16="http://schemas.microsoft.com/office/drawing/2014/main" xmlns="" id="{7251CDFC-A56B-4F1A-AC56-B0ED1439C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6457951"/>
              <a:ext cx="239712" cy="139700"/>
            </a:xfrm>
            <a:custGeom>
              <a:avLst/>
              <a:gdLst>
                <a:gd name="T0" fmla="*/ 2 w 43"/>
                <a:gd name="T1" fmla="*/ 24 h 25"/>
                <a:gd name="T2" fmla="*/ 1 w 43"/>
                <a:gd name="T3" fmla="*/ 25 h 25"/>
                <a:gd name="T4" fmla="*/ 0 w 43"/>
                <a:gd name="T5" fmla="*/ 24 h 25"/>
                <a:gd name="T6" fmla="*/ 0 w 43"/>
                <a:gd name="T7" fmla="*/ 5 h 25"/>
                <a:gd name="T8" fmla="*/ 1 w 43"/>
                <a:gd name="T9" fmla="*/ 4 h 25"/>
                <a:gd name="T10" fmla="*/ 1 w 43"/>
                <a:gd name="T11" fmla="*/ 4 h 25"/>
                <a:gd name="T12" fmla="*/ 11 w 43"/>
                <a:gd name="T13" fmla="*/ 4 h 25"/>
                <a:gd name="T14" fmla="*/ 12 w 43"/>
                <a:gd name="T15" fmla="*/ 5 h 25"/>
                <a:gd name="T16" fmla="*/ 12 w 43"/>
                <a:gd name="T17" fmla="*/ 5 h 25"/>
                <a:gd name="T18" fmla="*/ 12 w 43"/>
                <a:gd name="T19" fmla="*/ 23 h 25"/>
                <a:gd name="T20" fmla="*/ 41 w 43"/>
                <a:gd name="T21" fmla="*/ 23 h 25"/>
                <a:gd name="T22" fmla="*/ 41 w 43"/>
                <a:gd name="T23" fmla="*/ 1 h 25"/>
                <a:gd name="T24" fmla="*/ 42 w 43"/>
                <a:gd name="T25" fmla="*/ 0 h 25"/>
                <a:gd name="T26" fmla="*/ 43 w 43"/>
                <a:gd name="T27" fmla="*/ 1 h 25"/>
                <a:gd name="T28" fmla="*/ 43 w 43"/>
                <a:gd name="T29" fmla="*/ 24 h 25"/>
                <a:gd name="T30" fmla="*/ 43 w 43"/>
                <a:gd name="T31" fmla="*/ 24 h 25"/>
                <a:gd name="T32" fmla="*/ 42 w 43"/>
                <a:gd name="T33" fmla="*/ 25 h 25"/>
                <a:gd name="T34" fmla="*/ 11 w 43"/>
                <a:gd name="T35" fmla="*/ 25 h 25"/>
                <a:gd name="T36" fmla="*/ 11 w 43"/>
                <a:gd name="T37" fmla="*/ 25 h 25"/>
                <a:gd name="T38" fmla="*/ 10 w 43"/>
                <a:gd name="T39" fmla="*/ 24 h 25"/>
                <a:gd name="T40" fmla="*/ 10 w 43"/>
                <a:gd name="T41" fmla="*/ 6 h 25"/>
                <a:gd name="T42" fmla="*/ 2 w 43"/>
                <a:gd name="T43" fmla="*/ 6 h 25"/>
                <a:gd name="T44" fmla="*/ 2 w 43"/>
                <a:gd name="T4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25">
                  <a:moveTo>
                    <a:pt x="2" y="24"/>
                  </a:moveTo>
                  <a:cubicBezTo>
                    <a:pt x="2" y="25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4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0"/>
                    <a:pt x="41" y="0"/>
                    <a:pt x="42" y="0"/>
                  </a:cubicBezTo>
                  <a:cubicBezTo>
                    <a:pt x="42" y="0"/>
                    <a:pt x="43" y="0"/>
                    <a:pt x="43" y="1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2" y="25"/>
                    <a:pt x="4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1" name="Freeform 772">
              <a:extLst>
                <a:ext uri="{FF2B5EF4-FFF2-40B4-BE49-F238E27FC236}">
                  <a16:creationId xmlns:a16="http://schemas.microsoft.com/office/drawing/2014/main" xmlns="" id="{68B6D487-4FA5-42AC-9512-321452E57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100" y="6413501"/>
              <a:ext cx="55562" cy="33338"/>
            </a:xfrm>
            <a:custGeom>
              <a:avLst/>
              <a:gdLst>
                <a:gd name="T0" fmla="*/ 8 w 10"/>
                <a:gd name="T1" fmla="*/ 1 h 6"/>
                <a:gd name="T2" fmla="*/ 9 w 10"/>
                <a:gd name="T3" fmla="*/ 0 h 6"/>
                <a:gd name="T4" fmla="*/ 10 w 10"/>
                <a:gd name="T5" fmla="*/ 1 h 6"/>
                <a:gd name="T6" fmla="*/ 8 w 10"/>
                <a:gd name="T7" fmla="*/ 5 h 6"/>
                <a:gd name="T8" fmla="*/ 5 w 10"/>
                <a:gd name="T9" fmla="*/ 6 h 6"/>
                <a:gd name="T10" fmla="*/ 2 w 10"/>
                <a:gd name="T11" fmla="*/ 5 h 6"/>
                <a:gd name="T12" fmla="*/ 0 w 10"/>
                <a:gd name="T13" fmla="*/ 1 h 6"/>
                <a:gd name="T14" fmla="*/ 1 w 10"/>
                <a:gd name="T15" fmla="*/ 0 h 6"/>
                <a:gd name="T16" fmla="*/ 2 w 10"/>
                <a:gd name="T17" fmla="*/ 1 h 6"/>
                <a:gd name="T18" fmla="*/ 3 w 10"/>
                <a:gd name="T19" fmla="*/ 3 h 6"/>
                <a:gd name="T20" fmla="*/ 5 w 10"/>
                <a:gd name="T21" fmla="*/ 4 h 6"/>
                <a:gd name="T22" fmla="*/ 7 w 10"/>
                <a:gd name="T23" fmla="*/ 3 h 6"/>
                <a:gd name="T24" fmla="*/ 8 w 10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8" y="1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3"/>
                    <a:pt x="9" y="4"/>
                    <a:pt x="8" y="5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6"/>
                    <a:pt x="2" y="6"/>
                    <a:pt x="2" y="5"/>
                  </a:cubicBezTo>
                  <a:cubicBezTo>
                    <a:pt x="1" y="4"/>
                    <a:pt x="0" y="3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2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2" name="Freeform 773">
              <a:extLst>
                <a:ext uri="{FF2B5EF4-FFF2-40B4-BE49-F238E27FC236}">
                  <a16:creationId xmlns:a16="http://schemas.microsoft.com/office/drawing/2014/main" xmlns="" id="{55AB1401-AAE3-4F56-B545-A15EC1B8B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50" y="6369051"/>
              <a:ext cx="206375" cy="11113"/>
            </a:xfrm>
            <a:custGeom>
              <a:avLst/>
              <a:gdLst>
                <a:gd name="T0" fmla="*/ 1 w 37"/>
                <a:gd name="T1" fmla="*/ 2 h 2"/>
                <a:gd name="T2" fmla="*/ 0 w 37"/>
                <a:gd name="T3" fmla="*/ 1 h 2"/>
                <a:gd name="T4" fmla="*/ 1 w 37"/>
                <a:gd name="T5" fmla="*/ 0 h 2"/>
                <a:gd name="T6" fmla="*/ 36 w 37"/>
                <a:gd name="T7" fmla="*/ 0 h 2"/>
                <a:gd name="T8" fmla="*/ 37 w 37"/>
                <a:gd name="T9" fmla="*/ 1 h 2"/>
                <a:gd name="T10" fmla="*/ 36 w 37"/>
                <a:gd name="T11" fmla="*/ 2 h 2"/>
                <a:gd name="T12" fmla="*/ 1 w 3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0"/>
                    <a:pt x="37" y="1"/>
                  </a:cubicBezTo>
                  <a:cubicBezTo>
                    <a:pt x="37" y="1"/>
                    <a:pt x="37" y="2"/>
                    <a:pt x="3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3" name="Freeform 774">
              <a:extLst>
                <a:ext uri="{FF2B5EF4-FFF2-40B4-BE49-F238E27FC236}">
                  <a16:creationId xmlns:a16="http://schemas.microsoft.com/office/drawing/2014/main" xmlns="" id="{6674AA2B-F322-47F3-9F98-B40E6A1A2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0" y="6413501"/>
              <a:ext cx="49212" cy="33338"/>
            </a:xfrm>
            <a:custGeom>
              <a:avLst/>
              <a:gdLst>
                <a:gd name="T0" fmla="*/ 0 w 9"/>
                <a:gd name="T1" fmla="*/ 1 h 6"/>
                <a:gd name="T2" fmla="*/ 1 w 9"/>
                <a:gd name="T3" fmla="*/ 0 h 6"/>
                <a:gd name="T4" fmla="*/ 2 w 9"/>
                <a:gd name="T5" fmla="*/ 1 h 6"/>
                <a:gd name="T6" fmla="*/ 2 w 9"/>
                <a:gd name="T7" fmla="*/ 3 h 6"/>
                <a:gd name="T8" fmla="*/ 2 w 9"/>
                <a:gd name="T9" fmla="*/ 3 h 6"/>
                <a:gd name="T10" fmla="*/ 4 w 9"/>
                <a:gd name="T11" fmla="*/ 4 h 6"/>
                <a:gd name="T12" fmla="*/ 6 w 9"/>
                <a:gd name="T13" fmla="*/ 3 h 6"/>
                <a:gd name="T14" fmla="*/ 7 w 9"/>
                <a:gd name="T15" fmla="*/ 1 h 6"/>
                <a:gd name="T16" fmla="*/ 8 w 9"/>
                <a:gd name="T17" fmla="*/ 0 h 6"/>
                <a:gd name="T18" fmla="*/ 9 w 9"/>
                <a:gd name="T19" fmla="*/ 1 h 6"/>
                <a:gd name="T20" fmla="*/ 8 w 9"/>
                <a:gd name="T21" fmla="*/ 5 h 6"/>
                <a:gd name="T22" fmla="*/ 4 w 9"/>
                <a:gd name="T23" fmla="*/ 6 h 6"/>
                <a:gd name="T24" fmla="*/ 1 w 9"/>
                <a:gd name="T25" fmla="*/ 5 h 6"/>
                <a:gd name="T26" fmla="*/ 1 w 9"/>
                <a:gd name="T27" fmla="*/ 5 h 6"/>
                <a:gd name="T28" fmla="*/ 0 w 9"/>
                <a:gd name="T2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3"/>
                    <a:pt x="9" y="4"/>
                    <a:pt x="8" y="5"/>
                  </a:cubicBezTo>
                  <a:cubicBezTo>
                    <a:pt x="7" y="6"/>
                    <a:pt x="6" y="6"/>
                    <a:pt x="4" y="6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4" name="Freeform 775">
              <a:extLst>
                <a:ext uri="{FF2B5EF4-FFF2-40B4-BE49-F238E27FC236}">
                  <a16:creationId xmlns:a16="http://schemas.microsoft.com/office/drawing/2014/main" xmlns="" id="{BABBF426-9CFD-49A9-83A3-326335E3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863" y="6413501"/>
              <a:ext cx="50800" cy="33338"/>
            </a:xfrm>
            <a:custGeom>
              <a:avLst/>
              <a:gdLst>
                <a:gd name="T0" fmla="*/ 0 w 9"/>
                <a:gd name="T1" fmla="*/ 1 h 6"/>
                <a:gd name="T2" fmla="*/ 1 w 9"/>
                <a:gd name="T3" fmla="*/ 0 h 6"/>
                <a:gd name="T4" fmla="*/ 2 w 9"/>
                <a:gd name="T5" fmla="*/ 1 h 6"/>
                <a:gd name="T6" fmla="*/ 3 w 9"/>
                <a:gd name="T7" fmla="*/ 3 h 6"/>
                <a:gd name="T8" fmla="*/ 5 w 9"/>
                <a:gd name="T9" fmla="*/ 4 h 6"/>
                <a:gd name="T10" fmla="*/ 6 w 9"/>
                <a:gd name="T11" fmla="*/ 3 h 6"/>
                <a:gd name="T12" fmla="*/ 7 w 9"/>
                <a:gd name="T13" fmla="*/ 1 h 6"/>
                <a:gd name="T14" fmla="*/ 8 w 9"/>
                <a:gd name="T15" fmla="*/ 0 h 6"/>
                <a:gd name="T16" fmla="*/ 9 w 9"/>
                <a:gd name="T17" fmla="*/ 1 h 6"/>
                <a:gd name="T18" fmla="*/ 8 w 9"/>
                <a:gd name="T19" fmla="*/ 5 h 6"/>
                <a:gd name="T20" fmla="*/ 5 w 9"/>
                <a:gd name="T21" fmla="*/ 6 h 6"/>
                <a:gd name="T22" fmla="*/ 1 w 9"/>
                <a:gd name="T23" fmla="*/ 5 h 6"/>
                <a:gd name="T24" fmla="*/ 0 w 9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3"/>
                    <a:pt x="9" y="4"/>
                    <a:pt x="8" y="5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0" y="3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5" name="Freeform 776">
              <a:extLst>
                <a:ext uri="{FF2B5EF4-FFF2-40B4-BE49-F238E27FC236}">
                  <a16:creationId xmlns:a16="http://schemas.microsoft.com/office/drawing/2014/main" xmlns="" id="{9DA662D2-206A-4F5A-9348-1E708D65C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6413501"/>
              <a:ext cx="55562" cy="33338"/>
            </a:xfrm>
            <a:custGeom>
              <a:avLst/>
              <a:gdLst>
                <a:gd name="T0" fmla="*/ 8 w 10"/>
                <a:gd name="T1" fmla="*/ 1 h 6"/>
                <a:gd name="T2" fmla="*/ 9 w 10"/>
                <a:gd name="T3" fmla="*/ 0 h 6"/>
                <a:gd name="T4" fmla="*/ 10 w 10"/>
                <a:gd name="T5" fmla="*/ 1 h 6"/>
                <a:gd name="T6" fmla="*/ 8 w 10"/>
                <a:gd name="T7" fmla="*/ 5 h 6"/>
                <a:gd name="T8" fmla="*/ 5 w 10"/>
                <a:gd name="T9" fmla="*/ 6 h 6"/>
                <a:gd name="T10" fmla="*/ 2 w 10"/>
                <a:gd name="T11" fmla="*/ 5 h 6"/>
                <a:gd name="T12" fmla="*/ 0 w 10"/>
                <a:gd name="T13" fmla="*/ 1 h 6"/>
                <a:gd name="T14" fmla="*/ 1 w 10"/>
                <a:gd name="T15" fmla="*/ 0 h 6"/>
                <a:gd name="T16" fmla="*/ 2 w 10"/>
                <a:gd name="T17" fmla="*/ 1 h 6"/>
                <a:gd name="T18" fmla="*/ 3 w 10"/>
                <a:gd name="T19" fmla="*/ 3 h 6"/>
                <a:gd name="T20" fmla="*/ 5 w 10"/>
                <a:gd name="T21" fmla="*/ 4 h 6"/>
                <a:gd name="T22" fmla="*/ 7 w 10"/>
                <a:gd name="T23" fmla="*/ 3 h 6"/>
                <a:gd name="T24" fmla="*/ 8 w 10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8" y="1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3"/>
                    <a:pt x="9" y="4"/>
                    <a:pt x="8" y="5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6"/>
                    <a:pt x="2" y="6"/>
                    <a:pt x="2" y="5"/>
                  </a:cubicBezTo>
                  <a:cubicBezTo>
                    <a:pt x="1" y="4"/>
                    <a:pt x="0" y="3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2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6" name="Freeform 777">
              <a:extLst>
                <a:ext uri="{FF2B5EF4-FFF2-40B4-BE49-F238E27FC236}">
                  <a16:creationId xmlns:a16="http://schemas.microsoft.com/office/drawing/2014/main" xmlns="" id="{BE4F6E3C-2458-45CA-8993-87603B417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413" y="6413501"/>
              <a:ext cx="55562" cy="33338"/>
            </a:xfrm>
            <a:custGeom>
              <a:avLst/>
              <a:gdLst>
                <a:gd name="T0" fmla="*/ 8 w 10"/>
                <a:gd name="T1" fmla="*/ 1 h 6"/>
                <a:gd name="T2" fmla="*/ 9 w 10"/>
                <a:gd name="T3" fmla="*/ 0 h 6"/>
                <a:gd name="T4" fmla="*/ 10 w 10"/>
                <a:gd name="T5" fmla="*/ 1 h 6"/>
                <a:gd name="T6" fmla="*/ 8 w 10"/>
                <a:gd name="T7" fmla="*/ 5 h 6"/>
                <a:gd name="T8" fmla="*/ 8 w 10"/>
                <a:gd name="T9" fmla="*/ 5 h 6"/>
                <a:gd name="T10" fmla="*/ 5 w 10"/>
                <a:gd name="T11" fmla="*/ 6 h 6"/>
                <a:gd name="T12" fmla="*/ 2 w 10"/>
                <a:gd name="T13" fmla="*/ 5 h 6"/>
                <a:gd name="T14" fmla="*/ 0 w 10"/>
                <a:gd name="T15" fmla="*/ 1 h 6"/>
                <a:gd name="T16" fmla="*/ 1 w 10"/>
                <a:gd name="T17" fmla="*/ 0 h 6"/>
                <a:gd name="T18" fmla="*/ 2 w 10"/>
                <a:gd name="T19" fmla="*/ 1 h 6"/>
                <a:gd name="T20" fmla="*/ 3 w 10"/>
                <a:gd name="T21" fmla="*/ 3 h 6"/>
                <a:gd name="T22" fmla="*/ 5 w 10"/>
                <a:gd name="T23" fmla="*/ 4 h 6"/>
                <a:gd name="T24" fmla="*/ 7 w 10"/>
                <a:gd name="T25" fmla="*/ 3 h 6"/>
                <a:gd name="T26" fmla="*/ 7 w 10"/>
                <a:gd name="T27" fmla="*/ 3 h 6"/>
                <a:gd name="T28" fmla="*/ 8 w 10"/>
                <a:gd name="T2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8" y="1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3"/>
                    <a:pt x="9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6"/>
                    <a:pt x="3" y="6"/>
                    <a:pt x="2" y="5"/>
                  </a:cubicBezTo>
                  <a:cubicBezTo>
                    <a:pt x="1" y="4"/>
                    <a:pt x="0" y="3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2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7" name="Freeform 778">
              <a:extLst>
                <a:ext uri="{FF2B5EF4-FFF2-40B4-BE49-F238E27FC236}">
                  <a16:creationId xmlns:a16="http://schemas.microsoft.com/office/drawing/2014/main" xmlns="" id="{7D762453-518D-4C9B-8648-DA096A262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313" y="6413501"/>
              <a:ext cx="49212" cy="33338"/>
            </a:xfrm>
            <a:custGeom>
              <a:avLst/>
              <a:gdLst>
                <a:gd name="T0" fmla="*/ 0 w 9"/>
                <a:gd name="T1" fmla="*/ 1 h 6"/>
                <a:gd name="T2" fmla="*/ 1 w 9"/>
                <a:gd name="T3" fmla="*/ 0 h 6"/>
                <a:gd name="T4" fmla="*/ 2 w 9"/>
                <a:gd name="T5" fmla="*/ 1 h 6"/>
                <a:gd name="T6" fmla="*/ 3 w 9"/>
                <a:gd name="T7" fmla="*/ 3 h 6"/>
                <a:gd name="T8" fmla="*/ 5 w 9"/>
                <a:gd name="T9" fmla="*/ 4 h 6"/>
                <a:gd name="T10" fmla="*/ 7 w 9"/>
                <a:gd name="T11" fmla="*/ 3 h 6"/>
                <a:gd name="T12" fmla="*/ 7 w 9"/>
                <a:gd name="T13" fmla="*/ 1 h 6"/>
                <a:gd name="T14" fmla="*/ 8 w 9"/>
                <a:gd name="T15" fmla="*/ 0 h 6"/>
                <a:gd name="T16" fmla="*/ 9 w 9"/>
                <a:gd name="T17" fmla="*/ 1 h 6"/>
                <a:gd name="T18" fmla="*/ 8 w 9"/>
                <a:gd name="T19" fmla="*/ 5 h 6"/>
                <a:gd name="T20" fmla="*/ 5 w 9"/>
                <a:gd name="T21" fmla="*/ 6 h 6"/>
                <a:gd name="T22" fmla="*/ 1 w 9"/>
                <a:gd name="T23" fmla="*/ 5 h 6"/>
                <a:gd name="T24" fmla="*/ 0 w 9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6" y="4"/>
                    <a:pt x="7" y="3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9" y="3"/>
                    <a:pt x="9" y="4"/>
                    <a:pt x="8" y="5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0" y="3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8" name="Freeform 779">
              <a:extLst>
                <a:ext uri="{FF2B5EF4-FFF2-40B4-BE49-F238E27FC236}">
                  <a16:creationId xmlns:a16="http://schemas.microsoft.com/office/drawing/2014/main" xmlns="" id="{11D3E893-90B8-46A0-AAD7-17B16251F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6413501"/>
              <a:ext cx="50800" cy="33338"/>
            </a:xfrm>
            <a:custGeom>
              <a:avLst/>
              <a:gdLst>
                <a:gd name="T0" fmla="*/ 7 w 9"/>
                <a:gd name="T1" fmla="*/ 1 h 6"/>
                <a:gd name="T2" fmla="*/ 8 w 9"/>
                <a:gd name="T3" fmla="*/ 0 h 6"/>
                <a:gd name="T4" fmla="*/ 9 w 9"/>
                <a:gd name="T5" fmla="*/ 1 h 6"/>
                <a:gd name="T6" fmla="*/ 7 w 9"/>
                <a:gd name="T7" fmla="*/ 5 h 6"/>
                <a:gd name="T8" fmla="*/ 4 w 9"/>
                <a:gd name="T9" fmla="*/ 6 h 6"/>
                <a:gd name="T10" fmla="*/ 1 w 9"/>
                <a:gd name="T11" fmla="*/ 5 h 6"/>
                <a:gd name="T12" fmla="*/ 1 w 9"/>
                <a:gd name="T13" fmla="*/ 5 h 6"/>
                <a:gd name="T14" fmla="*/ 0 w 9"/>
                <a:gd name="T15" fmla="*/ 1 h 6"/>
                <a:gd name="T16" fmla="*/ 0 w 9"/>
                <a:gd name="T17" fmla="*/ 0 h 6"/>
                <a:gd name="T18" fmla="*/ 1 w 9"/>
                <a:gd name="T19" fmla="*/ 1 h 6"/>
                <a:gd name="T20" fmla="*/ 2 w 9"/>
                <a:gd name="T21" fmla="*/ 3 h 6"/>
                <a:gd name="T22" fmla="*/ 2 w 9"/>
                <a:gd name="T23" fmla="*/ 3 h 6"/>
                <a:gd name="T24" fmla="*/ 2 w 9"/>
                <a:gd name="T25" fmla="*/ 3 h 6"/>
                <a:gd name="T26" fmla="*/ 4 w 9"/>
                <a:gd name="T27" fmla="*/ 4 h 6"/>
                <a:gd name="T28" fmla="*/ 6 w 9"/>
                <a:gd name="T29" fmla="*/ 3 h 6"/>
                <a:gd name="T30" fmla="*/ 7 w 9"/>
                <a:gd name="T3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6">
                  <a:moveTo>
                    <a:pt x="7" y="1"/>
                  </a:moveTo>
                  <a:cubicBezTo>
                    <a:pt x="7" y="1"/>
                    <a:pt x="7" y="0"/>
                    <a:pt x="8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9" y="3"/>
                    <a:pt x="8" y="4"/>
                    <a:pt x="7" y="5"/>
                  </a:cubicBezTo>
                  <a:cubicBezTo>
                    <a:pt x="7" y="6"/>
                    <a:pt x="5" y="6"/>
                    <a:pt x="4" y="6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09" name="Freeform 780">
            <a:extLst>
              <a:ext uri="{FF2B5EF4-FFF2-40B4-BE49-F238E27FC236}">
                <a16:creationId xmlns:a16="http://schemas.microsoft.com/office/drawing/2014/main" xmlns="" id="{2B993D70-B430-4365-95BE-FB316F4C4C78}"/>
              </a:ext>
            </a:extLst>
          </p:cNvPr>
          <p:cNvSpPr>
            <a:spLocks/>
          </p:cNvSpPr>
          <p:nvPr/>
        </p:nvSpPr>
        <p:spPr bwMode="auto">
          <a:xfrm>
            <a:off x="2270918" y="3778251"/>
            <a:ext cx="50800" cy="33338"/>
          </a:xfrm>
          <a:custGeom>
            <a:avLst/>
            <a:gdLst>
              <a:gd name="T0" fmla="*/ 0 w 9"/>
              <a:gd name="T1" fmla="*/ 1 h 6"/>
              <a:gd name="T2" fmla="*/ 1 w 9"/>
              <a:gd name="T3" fmla="*/ 0 h 6"/>
              <a:gd name="T4" fmla="*/ 2 w 9"/>
              <a:gd name="T5" fmla="*/ 1 h 6"/>
              <a:gd name="T6" fmla="*/ 3 w 9"/>
              <a:gd name="T7" fmla="*/ 3 h 6"/>
              <a:gd name="T8" fmla="*/ 5 w 9"/>
              <a:gd name="T9" fmla="*/ 4 h 6"/>
              <a:gd name="T10" fmla="*/ 7 w 9"/>
              <a:gd name="T11" fmla="*/ 3 h 6"/>
              <a:gd name="T12" fmla="*/ 8 w 9"/>
              <a:gd name="T13" fmla="*/ 1 h 6"/>
              <a:gd name="T14" fmla="*/ 8 w 9"/>
              <a:gd name="T15" fmla="*/ 0 h 6"/>
              <a:gd name="T16" fmla="*/ 9 w 9"/>
              <a:gd name="T17" fmla="*/ 1 h 6"/>
              <a:gd name="T18" fmla="*/ 8 w 9"/>
              <a:gd name="T19" fmla="*/ 5 h 6"/>
              <a:gd name="T20" fmla="*/ 5 w 9"/>
              <a:gd name="T21" fmla="*/ 6 h 6"/>
              <a:gd name="T22" fmla="*/ 1 w 9"/>
              <a:gd name="T23" fmla="*/ 5 h 6"/>
              <a:gd name="T24" fmla="*/ 0 w 9"/>
              <a:gd name="T2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6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2"/>
                  <a:pt x="2" y="3"/>
                  <a:pt x="3" y="3"/>
                </a:cubicBezTo>
                <a:cubicBezTo>
                  <a:pt x="3" y="4"/>
                  <a:pt x="4" y="4"/>
                  <a:pt x="5" y="4"/>
                </a:cubicBezTo>
                <a:cubicBezTo>
                  <a:pt x="6" y="4"/>
                  <a:pt x="6" y="4"/>
                  <a:pt x="7" y="3"/>
                </a:cubicBezTo>
                <a:cubicBezTo>
                  <a:pt x="7" y="3"/>
                  <a:pt x="8" y="2"/>
                  <a:pt x="8" y="1"/>
                </a:cubicBezTo>
                <a:cubicBezTo>
                  <a:pt x="8" y="1"/>
                  <a:pt x="8" y="0"/>
                  <a:pt x="8" y="0"/>
                </a:cubicBezTo>
                <a:cubicBezTo>
                  <a:pt x="9" y="0"/>
                  <a:pt x="9" y="1"/>
                  <a:pt x="9" y="1"/>
                </a:cubicBezTo>
                <a:cubicBezTo>
                  <a:pt x="9" y="3"/>
                  <a:pt x="9" y="4"/>
                  <a:pt x="8" y="5"/>
                </a:cubicBezTo>
                <a:cubicBezTo>
                  <a:pt x="7" y="6"/>
                  <a:pt x="6" y="6"/>
                  <a:pt x="5" y="6"/>
                </a:cubicBezTo>
                <a:cubicBezTo>
                  <a:pt x="3" y="6"/>
                  <a:pt x="2" y="6"/>
                  <a:pt x="1" y="5"/>
                </a:cubicBezTo>
                <a:cubicBezTo>
                  <a:pt x="1" y="4"/>
                  <a:pt x="0" y="3"/>
                  <a:pt x="0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10" name="Group 809">
            <a:extLst>
              <a:ext uri="{FF2B5EF4-FFF2-40B4-BE49-F238E27FC236}">
                <a16:creationId xmlns:a16="http://schemas.microsoft.com/office/drawing/2014/main" xmlns="" id="{818A510D-F095-4F08-9CE5-BC84C0812715}"/>
              </a:ext>
            </a:extLst>
          </p:cNvPr>
          <p:cNvGrpSpPr/>
          <p:nvPr/>
        </p:nvGrpSpPr>
        <p:grpSpPr>
          <a:xfrm>
            <a:off x="2198688" y="939006"/>
            <a:ext cx="317500" cy="339726"/>
            <a:chOff x="8961438" y="6296026"/>
            <a:chExt cx="317500" cy="339726"/>
          </a:xfrm>
          <a:solidFill>
            <a:schemeClr val="tx1"/>
          </a:solidFill>
        </p:grpSpPr>
        <p:sp>
          <p:nvSpPr>
            <p:cNvPr id="811" name="Freeform 781">
              <a:extLst>
                <a:ext uri="{FF2B5EF4-FFF2-40B4-BE49-F238E27FC236}">
                  <a16:creationId xmlns:a16="http://schemas.microsoft.com/office/drawing/2014/main" xmlns="" id="{5845194C-6837-4DB9-B1BC-9BF1D0C11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1138" y="6453189"/>
              <a:ext cx="177800" cy="182563"/>
            </a:xfrm>
            <a:custGeom>
              <a:avLst/>
              <a:gdLst>
                <a:gd name="T0" fmla="*/ 9 w 32"/>
                <a:gd name="T1" fmla="*/ 9 h 33"/>
                <a:gd name="T2" fmla="*/ 8 w 32"/>
                <a:gd name="T3" fmla="*/ 11 h 33"/>
                <a:gd name="T4" fmla="*/ 7 w 32"/>
                <a:gd name="T5" fmla="*/ 10 h 33"/>
                <a:gd name="T6" fmla="*/ 5 w 32"/>
                <a:gd name="T7" fmla="*/ 5 h 33"/>
                <a:gd name="T8" fmla="*/ 5 w 32"/>
                <a:gd name="T9" fmla="*/ 5 h 33"/>
                <a:gd name="T10" fmla="*/ 3 w 32"/>
                <a:gd name="T11" fmla="*/ 3 h 33"/>
                <a:gd name="T12" fmla="*/ 3 w 32"/>
                <a:gd name="T13" fmla="*/ 3 h 33"/>
                <a:gd name="T14" fmla="*/ 3 w 32"/>
                <a:gd name="T15" fmla="*/ 3 h 33"/>
                <a:gd name="T16" fmla="*/ 3 w 32"/>
                <a:gd name="T17" fmla="*/ 3 h 33"/>
                <a:gd name="T18" fmla="*/ 2 w 32"/>
                <a:gd name="T19" fmla="*/ 3 h 33"/>
                <a:gd name="T20" fmla="*/ 2 w 32"/>
                <a:gd name="T21" fmla="*/ 3 h 33"/>
                <a:gd name="T22" fmla="*/ 2 w 32"/>
                <a:gd name="T23" fmla="*/ 4 h 33"/>
                <a:gd name="T24" fmla="*/ 4 w 32"/>
                <a:gd name="T25" fmla="*/ 14 h 33"/>
                <a:gd name="T26" fmla="*/ 9 w 32"/>
                <a:gd name="T27" fmla="*/ 21 h 33"/>
                <a:gd name="T28" fmla="*/ 9 w 32"/>
                <a:gd name="T29" fmla="*/ 21 h 33"/>
                <a:gd name="T30" fmla="*/ 12 w 32"/>
                <a:gd name="T31" fmla="*/ 31 h 33"/>
                <a:gd name="T32" fmla="*/ 28 w 32"/>
                <a:gd name="T33" fmla="*/ 31 h 33"/>
                <a:gd name="T34" fmla="*/ 30 w 32"/>
                <a:gd name="T35" fmla="*/ 21 h 33"/>
                <a:gd name="T36" fmla="*/ 30 w 32"/>
                <a:gd name="T37" fmla="*/ 11 h 33"/>
                <a:gd name="T38" fmla="*/ 30 w 32"/>
                <a:gd name="T39" fmla="*/ 3 h 33"/>
                <a:gd name="T40" fmla="*/ 30 w 32"/>
                <a:gd name="T41" fmla="*/ 2 h 33"/>
                <a:gd name="T42" fmla="*/ 30 w 32"/>
                <a:gd name="T43" fmla="*/ 2 h 33"/>
                <a:gd name="T44" fmla="*/ 30 w 32"/>
                <a:gd name="T45" fmla="*/ 2 h 33"/>
                <a:gd name="T46" fmla="*/ 29 w 32"/>
                <a:gd name="T47" fmla="*/ 1 h 33"/>
                <a:gd name="T48" fmla="*/ 30 w 32"/>
                <a:gd name="T49" fmla="*/ 0 h 33"/>
                <a:gd name="T50" fmla="*/ 32 w 32"/>
                <a:gd name="T51" fmla="*/ 1 h 33"/>
                <a:gd name="T52" fmla="*/ 32 w 32"/>
                <a:gd name="T53" fmla="*/ 2 h 33"/>
                <a:gd name="T54" fmla="*/ 32 w 32"/>
                <a:gd name="T55" fmla="*/ 3 h 33"/>
                <a:gd name="T56" fmla="*/ 32 w 32"/>
                <a:gd name="T57" fmla="*/ 11 h 33"/>
                <a:gd name="T58" fmla="*/ 32 w 32"/>
                <a:gd name="T59" fmla="*/ 21 h 33"/>
                <a:gd name="T60" fmla="*/ 32 w 32"/>
                <a:gd name="T61" fmla="*/ 21 h 33"/>
                <a:gd name="T62" fmla="*/ 32 w 32"/>
                <a:gd name="T63" fmla="*/ 21 h 33"/>
                <a:gd name="T64" fmla="*/ 30 w 32"/>
                <a:gd name="T65" fmla="*/ 32 h 33"/>
                <a:gd name="T66" fmla="*/ 29 w 32"/>
                <a:gd name="T67" fmla="*/ 33 h 33"/>
                <a:gd name="T68" fmla="*/ 11 w 32"/>
                <a:gd name="T69" fmla="*/ 33 h 33"/>
                <a:gd name="T70" fmla="*/ 11 w 32"/>
                <a:gd name="T71" fmla="*/ 33 h 33"/>
                <a:gd name="T72" fmla="*/ 10 w 32"/>
                <a:gd name="T73" fmla="*/ 33 h 33"/>
                <a:gd name="T74" fmla="*/ 8 w 32"/>
                <a:gd name="T75" fmla="*/ 22 h 33"/>
                <a:gd name="T76" fmla="*/ 3 w 32"/>
                <a:gd name="T77" fmla="*/ 15 h 33"/>
                <a:gd name="T78" fmla="*/ 3 w 32"/>
                <a:gd name="T79" fmla="*/ 14 h 33"/>
                <a:gd name="T80" fmla="*/ 0 w 32"/>
                <a:gd name="T81" fmla="*/ 4 h 33"/>
                <a:gd name="T82" fmla="*/ 0 w 32"/>
                <a:gd name="T83" fmla="*/ 4 h 33"/>
                <a:gd name="T84" fmla="*/ 1 w 32"/>
                <a:gd name="T85" fmla="*/ 2 h 33"/>
                <a:gd name="T86" fmla="*/ 1 w 32"/>
                <a:gd name="T87" fmla="*/ 2 h 33"/>
                <a:gd name="T88" fmla="*/ 1 w 32"/>
                <a:gd name="T89" fmla="*/ 2 h 33"/>
                <a:gd name="T90" fmla="*/ 2 w 32"/>
                <a:gd name="T91" fmla="*/ 1 h 33"/>
                <a:gd name="T92" fmla="*/ 4 w 32"/>
                <a:gd name="T93" fmla="*/ 1 h 33"/>
                <a:gd name="T94" fmla="*/ 4 w 32"/>
                <a:gd name="T95" fmla="*/ 1 h 33"/>
                <a:gd name="T96" fmla="*/ 7 w 32"/>
                <a:gd name="T97" fmla="*/ 5 h 33"/>
                <a:gd name="T98" fmla="*/ 7 w 32"/>
                <a:gd name="T99" fmla="*/ 5 h 33"/>
                <a:gd name="T100" fmla="*/ 9 w 32"/>
                <a:gd name="T101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" h="33">
                  <a:moveTo>
                    <a:pt x="9" y="9"/>
                  </a:move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7" y="1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1"/>
                    <a:pt x="29" y="1"/>
                  </a:cubicBezTo>
                  <a:cubicBezTo>
                    <a:pt x="29" y="0"/>
                    <a:pt x="30" y="0"/>
                    <a:pt x="30" y="0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6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2" name="Freeform 782">
              <a:extLst>
                <a:ext uri="{FF2B5EF4-FFF2-40B4-BE49-F238E27FC236}">
                  <a16:creationId xmlns:a16="http://schemas.microsoft.com/office/drawing/2014/main" xmlns="" id="{5D17B1B4-CE7A-4D35-8963-AC099297C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8" y="6296026"/>
              <a:ext cx="261937" cy="112713"/>
            </a:xfrm>
            <a:custGeom>
              <a:avLst/>
              <a:gdLst>
                <a:gd name="T0" fmla="*/ 46 w 47"/>
                <a:gd name="T1" fmla="*/ 18 h 20"/>
                <a:gd name="T2" fmla="*/ 44 w 47"/>
                <a:gd name="T3" fmla="*/ 18 h 20"/>
                <a:gd name="T4" fmla="*/ 44 w 47"/>
                <a:gd name="T5" fmla="*/ 16 h 20"/>
                <a:gd name="T6" fmla="*/ 45 w 47"/>
                <a:gd name="T7" fmla="*/ 15 h 20"/>
                <a:gd name="T8" fmla="*/ 45 w 47"/>
                <a:gd name="T9" fmla="*/ 14 h 20"/>
                <a:gd name="T10" fmla="*/ 45 w 47"/>
                <a:gd name="T11" fmla="*/ 6 h 20"/>
                <a:gd name="T12" fmla="*/ 44 w 47"/>
                <a:gd name="T13" fmla="*/ 3 h 20"/>
                <a:gd name="T14" fmla="*/ 41 w 47"/>
                <a:gd name="T15" fmla="*/ 2 h 20"/>
                <a:gd name="T16" fmla="*/ 6 w 47"/>
                <a:gd name="T17" fmla="*/ 2 h 20"/>
                <a:gd name="T18" fmla="*/ 3 w 47"/>
                <a:gd name="T19" fmla="*/ 3 h 20"/>
                <a:gd name="T20" fmla="*/ 3 w 47"/>
                <a:gd name="T21" fmla="*/ 3 h 20"/>
                <a:gd name="T22" fmla="*/ 2 w 47"/>
                <a:gd name="T23" fmla="*/ 6 h 20"/>
                <a:gd name="T24" fmla="*/ 2 w 47"/>
                <a:gd name="T25" fmla="*/ 14 h 20"/>
                <a:gd name="T26" fmla="*/ 3 w 47"/>
                <a:gd name="T27" fmla="*/ 16 h 20"/>
                <a:gd name="T28" fmla="*/ 3 w 47"/>
                <a:gd name="T29" fmla="*/ 16 h 20"/>
                <a:gd name="T30" fmla="*/ 3 w 47"/>
                <a:gd name="T31" fmla="*/ 16 h 20"/>
                <a:gd name="T32" fmla="*/ 6 w 47"/>
                <a:gd name="T33" fmla="*/ 18 h 20"/>
                <a:gd name="T34" fmla="*/ 32 w 47"/>
                <a:gd name="T35" fmla="*/ 18 h 20"/>
                <a:gd name="T36" fmla="*/ 33 w 47"/>
                <a:gd name="T37" fmla="*/ 19 h 20"/>
                <a:gd name="T38" fmla="*/ 32 w 47"/>
                <a:gd name="T39" fmla="*/ 20 h 20"/>
                <a:gd name="T40" fmla="*/ 6 w 47"/>
                <a:gd name="T41" fmla="*/ 20 h 20"/>
                <a:gd name="T42" fmla="*/ 1 w 47"/>
                <a:gd name="T43" fmla="*/ 18 h 20"/>
                <a:gd name="T44" fmla="*/ 1 w 47"/>
                <a:gd name="T45" fmla="*/ 18 h 20"/>
                <a:gd name="T46" fmla="*/ 0 w 47"/>
                <a:gd name="T47" fmla="*/ 14 h 20"/>
                <a:gd name="T48" fmla="*/ 0 w 47"/>
                <a:gd name="T49" fmla="*/ 6 h 20"/>
                <a:gd name="T50" fmla="*/ 1 w 47"/>
                <a:gd name="T51" fmla="*/ 2 h 20"/>
                <a:gd name="T52" fmla="*/ 1 w 47"/>
                <a:gd name="T53" fmla="*/ 2 h 20"/>
                <a:gd name="T54" fmla="*/ 1 w 47"/>
                <a:gd name="T55" fmla="*/ 2 h 20"/>
                <a:gd name="T56" fmla="*/ 1 w 47"/>
                <a:gd name="T57" fmla="*/ 2 h 20"/>
                <a:gd name="T58" fmla="*/ 6 w 47"/>
                <a:gd name="T59" fmla="*/ 0 h 20"/>
                <a:gd name="T60" fmla="*/ 41 w 47"/>
                <a:gd name="T61" fmla="*/ 0 h 20"/>
                <a:gd name="T62" fmla="*/ 45 w 47"/>
                <a:gd name="T63" fmla="*/ 2 h 20"/>
                <a:gd name="T64" fmla="*/ 47 w 47"/>
                <a:gd name="T65" fmla="*/ 6 h 20"/>
                <a:gd name="T66" fmla="*/ 47 w 47"/>
                <a:gd name="T67" fmla="*/ 14 h 20"/>
                <a:gd name="T68" fmla="*/ 47 w 47"/>
                <a:gd name="T69" fmla="*/ 16 h 20"/>
                <a:gd name="T70" fmla="*/ 46 w 47"/>
                <a:gd name="T71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20">
                  <a:moveTo>
                    <a:pt x="46" y="18"/>
                  </a:moveTo>
                  <a:cubicBezTo>
                    <a:pt x="45" y="18"/>
                    <a:pt x="45" y="18"/>
                    <a:pt x="44" y="18"/>
                  </a:cubicBezTo>
                  <a:cubicBezTo>
                    <a:pt x="44" y="17"/>
                    <a:pt x="44" y="17"/>
                    <a:pt x="44" y="16"/>
                  </a:cubicBezTo>
                  <a:cubicBezTo>
                    <a:pt x="44" y="16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5"/>
                    <a:pt x="45" y="4"/>
                    <a:pt x="44" y="3"/>
                  </a:cubicBezTo>
                  <a:cubicBezTo>
                    <a:pt x="43" y="2"/>
                    <a:pt x="42" y="2"/>
                    <a:pt x="41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7"/>
                    <a:pt x="5" y="18"/>
                    <a:pt x="6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19"/>
                    <a:pt x="33" y="20"/>
                    <a:pt x="32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0"/>
                    <a:pt x="3" y="19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5"/>
                    <a:pt x="0" y="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3" y="0"/>
                    <a:pt x="44" y="1"/>
                    <a:pt x="45" y="2"/>
                  </a:cubicBezTo>
                  <a:cubicBezTo>
                    <a:pt x="46" y="3"/>
                    <a:pt x="47" y="4"/>
                    <a:pt x="47" y="6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5"/>
                    <a:pt x="47" y="16"/>
                  </a:cubicBezTo>
                  <a:cubicBezTo>
                    <a:pt x="46" y="16"/>
                    <a:pt x="46" y="17"/>
                    <a:pt x="46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3" name="Freeform 783">
              <a:extLst>
                <a:ext uri="{FF2B5EF4-FFF2-40B4-BE49-F238E27FC236}">
                  <a16:creationId xmlns:a16="http://schemas.microsoft.com/office/drawing/2014/main" xmlns="" id="{FC8C30F3-9B87-46A2-8F9E-F4377A82C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888" y="6329364"/>
              <a:ext cx="33337" cy="44450"/>
            </a:xfrm>
            <a:custGeom>
              <a:avLst/>
              <a:gdLst>
                <a:gd name="T0" fmla="*/ 3 w 6"/>
                <a:gd name="T1" fmla="*/ 6 h 8"/>
                <a:gd name="T2" fmla="*/ 1 w 6"/>
                <a:gd name="T3" fmla="*/ 5 h 8"/>
                <a:gd name="T4" fmla="*/ 0 w 6"/>
                <a:gd name="T5" fmla="*/ 6 h 8"/>
                <a:gd name="T6" fmla="*/ 3 w 6"/>
                <a:gd name="T7" fmla="*/ 8 h 8"/>
                <a:gd name="T8" fmla="*/ 6 w 6"/>
                <a:gd name="T9" fmla="*/ 5 h 8"/>
                <a:gd name="T10" fmla="*/ 2 w 6"/>
                <a:gd name="T11" fmla="*/ 2 h 8"/>
                <a:gd name="T12" fmla="*/ 3 w 6"/>
                <a:gd name="T13" fmla="*/ 1 h 8"/>
                <a:gd name="T14" fmla="*/ 5 w 6"/>
                <a:gd name="T15" fmla="*/ 2 h 8"/>
                <a:gd name="T16" fmla="*/ 6 w 6"/>
                <a:gd name="T17" fmla="*/ 1 h 8"/>
                <a:gd name="T18" fmla="*/ 3 w 6"/>
                <a:gd name="T19" fmla="*/ 0 h 8"/>
                <a:gd name="T20" fmla="*/ 0 w 6"/>
                <a:gd name="T21" fmla="*/ 2 h 8"/>
                <a:gd name="T22" fmla="*/ 4 w 6"/>
                <a:gd name="T23" fmla="*/ 5 h 8"/>
                <a:gd name="T24" fmla="*/ 3 w 6"/>
                <a:gd name="T2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2" y="6"/>
                    <a:pt x="2" y="5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2" y="8"/>
                    <a:pt x="3" y="8"/>
                  </a:cubicBezTo>
                  <a:cubicBezTo>
                    <a:pt x="5" y="8"/>
                    <a:pt x="6" y="7"/>
                    <a:pt x="6" y="5"/>
                  </a:cubicBezTo>
                  <a:cubicBezTo>
                    <a:pt x="6" y="3"/>
                    <a:pt x="2" y="3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4" y="2"/>
                    <a:pt x="5" y="2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4" y="4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4" name="Freeform 784">
              <a:extLst>
                <a:ext uri="{FF2B5EF4-FFF2-40B4-BE49-F238E27FC236}">
                  <a16:creationId xmlns:a16="http://schemas.microsoft.com/office/drawing/2014/main" xmlns="" id="{8D632285-F304-43C1-A8AD-CFE20C0D9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6688" y="6329364"/>
              <a:ext cx="33337" cy="44450"/>
            </a:xfrm>
            <a:custGeom>
              <a:avLst/>
              <a:gdLst>
                <a:gd name="T0" fmla="*/ 5 w 6"/>
                <a:gd name="T1" fmla="*/ 2 h 8"/>
                <a:gd name="T2" fmla="*/ 6 w 6"/>
                <a:gd name="T3" fmla="*/ 1 h 8"/>
                <a:gd name="T4" fmla="*/ 5 w 6"/>
                <a:gd name="T5" fmla="*/ 0 h 8"/>
                <a:gd name="T6" fmla="*/ 1 w 6"/>
                <a:gd name="T7" fmla="*/ 0 h 8"/>
                <a:gd name="T8" fmla="*/ 0 w 6"/>
                <a:gd name="T9" fmla="*/ 1 h 8"/>
                <a:gd name="T10" fmla="*/ 0 w 6"/>
                <a:gd name="T11" fmla="*/ 7 h 8"/>
                <a:gd name="T12" fmla="*/ 1 w 6"/>
                <a:gd name="T13" fmla="*/ 8 h 8"/>
                <a:gd name="T14" fmla="*/ 5 w 6"/>
                <a:gd name="T15" fmla="*/ 8 h 8"/>
                <a:gd name="T16" fmla="*/ 6 w 6"/>
                <a:gd name="T17" fmla="*/ 7 h 8"/>
                <a:gd name="T18" fmla="*/ 5 w 6"/>
                <a:gd name="T19" fmla="*/ 6 h 8"/>
                <a:gd name="T20" fmla="*/ 2 w 6"/>
                <a:gd name="T21" fmla="*/ 6 h 8"/>
                <a:gd name="T22" fmla="*/ 2 w 6"/>
                <a:gd name="T23" fmla="*/ 5 h 8"/>
                <a:gd name="T24" fmla="*/ 4 w 6"/>
                <a:gd name="T25" fmla="*/ 5 h 8"/>
                <a:gd name="T26" fmla="*/ 5 w 6"/>
                <a:gd name="T27" fmla="*/ 4 h 8"/>
                <a:gd name="T28" fmla="*/ 4 w 6"/>
                <a:gd name="T29" fmla="*/ 3 h 8"/>
                <a:gd name="T30" fmla="*/ 2 w 6"/>
                <a:gd name="T31" fmla="*/ 3 h 8"/>
                <a:gd name="T32" fmla="*/ 2 w 6"/>
                <a:gd name="T33" fmla="*/ 2 h 8"/>
                <a:gd name="T34" fmla="*/ 5 w 6"/>
                <a:gd name="T3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8">
                  <a:moveTo>
                    <a:pt x="5" y="2"/>
                  </a:moveTo>
                  <a:cubicBezTo>
                    <a:pt x="6" y="2"/>
                    <a:pt x="6" y="1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lnTo>
                    <a:pt x="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5" name="Freeform 785">
              <a:extLst>
                <a:ext uri="{FF2B5EF4-FFF2-40B4-BE49-F238E27FC236}">
                  <a16:creationId xmlns:a16="http://schemas.microsoft.com/office/drawing/2014/main" xmlns="" id="{A89AB63F-B0E5-441A-8667-B68028783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1138" y="6329364"/>
              <a:ext cx="33337" cy="44450"/>
            </a:xfrm>
            <a:custGeom>
              <a:avLst/>
              <a:gdLst>
                <a:gd name="T0" fmla="*/ 0 w 6"/>
                <a:gd name="T1" fmla="*/ 7 h 8"/>
                <a:gd name="T2" fmla="*/ 1 w 6"/>
                <a:gd name="T3" fmla="*/ 8 h 8"/>
                <a:gd name="T4" fmla="*/ 5 w 6"/>
                <a:gd name="T5" fmla="*/ 8 h 8"/>
                <a:gd name="T6" fmla="*/ 6 w 6"/>
                <a:gd name="T7" fmla="*/ 7 h 8"/>
                <a:gd name="T8" fmla="*/ 5 w 6"/>
                <a:gd name="T9" fmla="*/ 6 h 8"/>
                <a:gd name="T10" fmla="*/ 2 w 6"/>
                <a:gd name="T11" fmla="*/ 6 h 8"/>
                <a:gd name="T12" fmla="*/ 2 w 6"/>
                <a:gd name="T13" fmla="*/ 1 h 8"/>
                <a:gd name="T14" fmla="*/ 1 w 6"/>
                <a:gd name="T15" fmla="*/ 0 h 8"/>
                <a:gd name="T16" fmla="*/ 0 w 6"/>
                <a:gd name="T17" fmla="*/ 1 h 8"/>
                <a:gd name="T18" fmla="*/ 0 w 6"/>
                <a:gd name="T1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0" y="7"/>
                  </a:moveTo>
                  <a:cubicBezTo>
                    <a:pt x="0" y="7"/>
                    <a:pt x="1" y="8"/>
                    <a:pt x="1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6" name="Freeform 786">
              <a:extLst>
                <a:ext uri="{FF2B5EF4-FFF2-40B4-BE49-F238E27FC236}">
                  <a16:creationId xmlns:a16="http://schemas.microsoft.com/office/drawing/2014/main" xmlns="" id="{FC1BF881-674F-421E-B33D-3BFA5F976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6329364"/>
              <a:ext cx="33337" cy="44450"/>
            </a:xfrm>
            <a:custGeom>
              <a:avLst/>
              <a:gdLst>
                <a:gd name="T0" fmla="*/ 0 w 6"/>
                <a:gd name="T1" fmla="*/ 7 h 8"/>
                <a:gd name="T2" fmla="*/ 1 w 6"/>
                <a:gd name="T3" fmla="*/ 8 h 8"/>
                <a:gd name="T4" fmla="*/ 5 w 6"/>
                <a:gd name="T5" fmla="*/ 8 h 8"/>
                <a:gd name="T6" fmla="*/ 6 w 6"/>
                <a:gd name="T7" fmla="*/ 7 h 8"/>
                <a:gd name="T8" fmla="*/ 5 w 6"/>
                <a:gd name="T9" fmla="*/ 6 h 8"/>
                <a:gd name="T10" fmla="*/ 2 w 6"/>
                <a:gd name="T11" fmla="*/ 6 h 8"/>
                <a:gd name="T12" fmla="*/ 2 w 6"/>
                <a:gd name="T13" fmla="*/ 1 h 8"/>
                <a:gd name="T14" fmla="*/ 1 w 6"/>
                <a:gd name="T15" fmla="*/ 0 h 8"/>
                <a:gd name="T16" fmla="*/ 0 w 6"/>
                <a:gd name="T17" fmla="*/ 1 h 8"/>
                <a:gd name="T18" fmla="*/ 0 w 6"/>
                <a:gd name="T1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0" y="7"/>
                  </a:moveTo>
                  <a:cubicBezTo>
                    <a:pt x="0" y="7"/>
                    <a:pt x="0" y="8"/>
                    <a:pt x="1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7" name="Freeform 787">
              <a:extLst>
                <a:ext uri="{FF2B5EF4-FFF2-40B4-BE49-F238E27FC236}">
                  <a16:creationId xmlns:a16="http://schemas.microsoft.com/office/drawing/2014/main" xmlns="" id="{55F02F01-4169-4684-BA34-4BA90C703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6700" y="6380164"/>
              <a:ext cx="38100" cy="155575"/>
            </a:xfrm>
            <a:custGeom>
              <a:avLst/>
              <a:gdLst>
                <a:gd name="T0" fmla="*/ 2 w 7"/>
                <a:gd name="T1" fmla="*/ 27 h 28"/>
                <a:gd name="T2" fmla="*/ 1 w 7"/>
                <a:gd name="T3" fmla="*/ 28 h 28"/>
                <a:gd name="T4" fmla="*/ 0 w 7"/>
                <a:gd name="T5" fmla="*/ 27 h 28"/>
                <a:gd name="T6" fmla="*/ 0 w 7"/>
                <a:gd name="T7" fmla="*/ 4 h 28"/>
                <a:gd name="T8" fmla="*/ 1 w 7"/>
                <a:gd name="T9" fmla="*/ 1 h 28"/>
                <a:gd name="T10" fmla="*/ 1 w 7"/>
                <a:gd name="T11" fmla="*/ 1 h 28"/>
                <a:gd name="T12" fmla="*/ 4 w 7"/>
                <a:gd name="T13" fmla="*/ 0 h 28"/>
                <a:gd name="T14" fmla="*/ 6 w 7"/>
                <a:gd name="T15" fmla="*/ 1 h 28"/>
                <a:gd name="T16" fmla="*/ 7 w 7"/>
                <a:gd name="T17" fmla="*/ 4 h 28"/>
                <a:gd name="T18" fmla="*/ 7 w 7"/>
                <a:gd name="T19" fmla="*/ 26 h 28"/>
                <a:gd name="T20" fmla="*/ 6 w 7"/>
                <a:gd name="T21" fmla="*/ 27 h 28"/>
                <a:gd name="T22" fmla="*/ 5 w 7"/>
                <a:gd name="T23" fmla="*/ 26 h 28"/>
                <a:gd name="T24" fmla="*/ 5 w 7"/>
                <a:gd name="T25" fmla="*/ 4 h 28"/>
                <a:gd name="T26" fmla="*/ 5 w 7"/>
                <a:gd name="T27" fmla="*/ 3 h 28"/>
                <a:gd name="T28" fmla="*/ 4 w 7"/>
                <a:gd name="T29" fmla="*/ 2 h 28"/>
                <a:gd name="T30" fmla="*/ 2 w 7"/>
                <a:gd name="T31" fmla="*/ 3 h 28"/>
                <a:gd name="T32" fmla="*/ 2 w 7"/>
                <a:gd name="T33" fmla="*/ 3 h 28"/>
                <a:gd name="T34" fmla="*/ 2 w 7"/>
                <a:gd name="T35" fmla="*/ 4 h 28"/>
                <a:gd name="T36" fmla="*/ 2 w 7"/>
                <a:gd name="T37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8">
                  <a:moveTo>
                    <a:pt x="2" y="27"/>
                  </a:moveTo>
                  <a:cubicBezTo>
                    <a:pt x="2" y="27"/>
                    <a:pt x="2" y="28"/>
                    <a:pt x="1" y="28"/>
                  </a:cubicBezTo>
                  <a:cubicBezTo>
                    <a:pt x="1" y="28"/>
                    <a:pt x="0" y="27"/>
                    <a:pt x="0" y="2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6" y="27"/>
                  </a:cubicBezTo>
                  <a:cubicBezTo>
                    <a:pt x="6" y="27"/>
                    <a:pt x="5" y="26"/>
                    <a:pt x="5" y="2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lnTo>
                    <a:pt x="2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8" name="Freeform 788">
              <a:extLst>
                <a:ext uri="{FF2B5EF4-FFF2-40B4-BE49-F238E27FC236}">
                  <a16:creationId xmlns:a16="http://schemas.microsoft.com/office/drawing/2014/main" xmlns="" id="{8AAB0A88-DA0E-4557-A6A9-7C9B58BDC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5913" y="6435726"/>
              <a:ext cx="17462" cy="95250"/>
            </a:xfrm>
            <a:custGeom>
              <a:avLst/>
              <a:gdLst>
                <a:gd name="T0" fmla="*/ 3 w 3"/>
                <a:gd name="T1" fmla="*/ 16 h 17"/>
                <a:gd name="T2" fmla="*/ 2 w 3"/>
                <a:gd name="T3" fmla="*/ 17 h 17"/>
                <a:gd name="T4" fmla="*/ 1 w 3"/>
                <a:gd name="T5" fmla="*/ 16 h 17"/>
                <a:gd name="T6" fmla="*/ 1 w 3"/>
                <a:gd name="T7" fmla="*/ 4 h 17"/>
                <a:gd name="T8" fmla="*/ 1 w 3"/>
                <a:gd name="T9" fmla="*/ 3 h 17"/>
                <a:gd name="T10" fmla="*/ 0 w 3"/>
                <a:gd name="T11" fmla="*/ 2 h 17"/>
                <a:gd name="T12" fmla="*/ 0 w 3"/>
                <a:gd name="T13" fmla="*/ 1 h 17"/>
                <a:gd name="T14" fmla="*/ 1 w 3"/>
                <a:gd name="T15" fmla="*/ 1 h 17"/>
                <a:gd name="T16" fmla="*/ 3 w 3"/>
                <a:gd name="T17" fmla="*/ 2 h 17"/>
                <a:gd name="T18" fmla="*/ 3 w 3"/>
                <a:gd name="T19" fmla="*/ 4 h 17"/>
                <a:gd name="T20" fmla="*/ 3 w 3"/>
                <a:gd name="T2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7">
                  <a:moveTo>
                    <a:pt x="3" y="16"/>
                  </a:moveTo>
                  <a:cubicBezTo>
                    <a:pt x="3" y="16"/>
                    <a:pt x="3" y="17"/>
                    <a:pt x="2" y="17"/>
                  </a:cubicBezTo>
                  <a:cubicBezTo>
                    <a:pt x="2" y="17"/>
                    <a:pt x="1" y="16"/>
                    <a:pt x="1" y="1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9" name="Freeform 789">
              <a:extLst>
                <a:ext uri="{FF2B5EF4-FFF2-40B4-BE49-F238E27FC236}">
                  <a16:creationId xmlns:a16="http://schemas.microsoft.com/office/drawing/2014/main" xmlns="" id="{E611317B-5289-4145-A97D-643944C20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4488" y="6446839"/>
              <a:ext cx="15875" cy="84138"/>
            </a:xfrm>
            <a:custGeom>
              <a:avLst/>
              <a:gdLst>
                <a:gd name="T0" fmla="*/ 0 w 3"/>
                <a:gd name="T1" fmla="*/ 2 h 15"/>
                <a:gd name="T2" fmla="*/ 0 w 3"/>
                <a:gd name="T3" fmla="*/ 0 h 15"/>
                <a:gd name="T4" fmla="*/ 1 w 3"/>
                <a:gd name="T5" fmla="*/ 0 h 15"/>
                <a:gd name="T6" fmla="*/ 3 w 3"/>
                <a:gd name="T7" fmla="*/ 1 h 15"/>
                <a:gd name="T8" fmla="*/ 3 w 3"/>
                <a:gd name="T9" fmla="*/ 3 h 15"/>
                <a:gd name="T10" fmla="*/ 3 w 3"/>
                <a:gd name="T11" fmla="*/ 14 h 15"/>
                <a:gd name="T12" fmla="*/ 2 w 3"/>
                <a:gd name="T13" fmla="*/ 15 h 15"/>
                <a:gd name="T14" fmla="*/ 1 w 3"/>
                <a:gd name="T15" fmla="*/ 14 h 15"/>
                <a:gd name="T16" fmla="*/ 1 w 3"/>
                <a:gd name="T17" fmla="*/ 3 h 15"/>
                <a:gd name="T18" fmla="*/ 1 w 3"/>
                <a:gd name="T19" fmla="*/ 2 h 15"/>
                <a:gd name="T20" fmla="*/ 0 w 3"/>
                <a:gd name="T2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5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2" y="15"/>
                  </a:cubicBezTo>
                  <a:cubicBezTo>
                    <a:pt x="2" y="15"/>
                    <a:pt x="1" y="14"/>
                    <a:pt x="1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20" name="Group 819">
            <a:extLst>
              <a:ext uri="{FF2B5EF4-FFF2-40B4-BE49-F238E27FC236}">
                <a16:creationId xmlns:a16="http://schemas.microsoft.com/office/drawing/2014/main" xmlns="" id="{5F1AF65B-12DA-48DD-B9A3-F88B991D0C9C}"/>
              </a:ext>
            </a:extLst>
          </p:cNvPr>
          <p:cNvGrpSpPr/>
          <p:nvPr/>
        </p:nvGrpSpPr>
        <p:grpSpPr>
          <a:xfrm>
            <a:off x="2806700" y="3654426"/>
            <a:ext cx="339725" cy="338138"/>
            <a:chOff x="2806700" y="3578226"/>
            <a:chExt cx="339725" cy="338138"/>
          </a:xfrm>
          <a:solidFill>
            <a:schemeClr val="tx1"/>
          </a:solidFill>
        </p:grpSpPr>
        <p:sp>
          <p:nvSpPr>
            <p:cNvPr id="821" name="Freeform 790">
              <a:extLst>
                <a:ext uri="{FF2B5EF4-FFF2-40B4-BE49-F238E27FC236}">
                  <a16:creationId xmlns:a16="http://schemas.microsoft.com/office/drawing/2014/main" xmlns="" id="{C6FF147F-AF3A-441E-A1FB-32751C5F29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06700" y="3578226"/>
              <a:ext cx="339725" cy="338138"/>
            </a:xfrm>
            <a:custGeom>
              <a:avLst/>
              <a:gdLst>
                <a:gd name="T0" fmla="*/ 57 w 61"/>
                <a:gd name="T1" fmla="*/ 35 h 61"/>
                <a:gd name="T2" fmla="*/ 58 w 61"/>
                <a:gd name="T3" fmla="*/ 27 h 61"/>
                <a:gd name="T4" fmla="*/ 53 w 61"/>
                <a:gd name="T5" fmla="*/ 27 h 61"/>
                <a:gd name="T6" fmla="*/ 49 w 61"/>
                <a:gd name="T7" fmla="*/ 19 h 61"/>
                <a:gd name="T8" fmla="*/ 53 w 61"/>
                <a:gd name="T9" fmla="*/ 13 h 61"/>
                <a:gd name="T10" fmla="*/ 47 w 61"/>
                <a:gd name="T11" fmla="*/ 9 h 61"/>
                <a:gd name="T12" fmla="*/ 42 w 61"/>
                <a:gd name="T13" fmla="*/ 12 h 61"/>
                <a:gd name="T14" fmla="*/ 35 w 61"/>
                <a:gd name="T15" fmla="*/ 9 h 61"/>
                <a:gd name="T16" fmla="*/ 34 w 61"/>
                <a:gd name="T17" fmla="*/ 3 h 61"/>
                <a:gd name="T18" fmla="*/ 27 w 61"/>
                <a:gd name="T19" fmla="*/ 3 h 61"/>
                <a:gd name="T20" fmla="*/ 25 w 61"/>
                <a:gd name="T21" fmla="*/ 9 h 61"/>
                <a:gd name="T22" fmla="*/ 17 w 61"/>
                <a:gd name="T23" fmla="*/ 12 h 61"/>
                <a:gd name="T24" fmla="*/ 13 w 61"/>
                <a:gd name="T25" fmla="*/ 8 h 61"/>
                <a:gd name="T26" fmla="*/ 8 w 61"/>
                <a:gd name="T27" fmla="*/ 13 h 61"/>
                <a:gd name="T28" fmla="*/ 11 w 61"/>
                <a:gd name="T29" fmla="*/ 19 h 61"/>
                <a:gd name="T30" fmla="*/ 7 w 61"/>
                <a:gd name="T31" fmla="*/ 27 h 61"/>
                <a:gd name="T32" fmla="*/ 2 w 61"/>
                <a:gd name="T33" fmla="*/ 28 h 61"/>
                <a:gd name="T34" fmla="*/ 3 w 61"/>
                <a:gd name="T35" fmla="*/ 35 h 61"/>
                <a:gd name="T36" fmla="*/ 9 w 61"/>
                <a:gd name="T37" fmla="*/ 39 h 61"/>
                <a:gd name="T38" fmla="*/ 8 w 61"/>
                <a:gd name="T39" fmla="*/ 47 h 61"/>
                <a:gd name="T40" fmla="*/ 13 w 61"/>
                <a:gd name="T41" fmla="*/ 53 h 61"/>
                <a:gd name="T42" fmla="*/ 22 w 61"/>
                <a:gd name="T43" fmla="*/ 52 h 61"/>
                <a:gd name="T44" fmla="*/ 26 w 61"/>
                <a:gd name="T45" fmla="*/ 54 h 61"/>
                <a:gd name="T46" fmla="*/ 28 w 61"/>
                <a:gd name="T47" fmla="*/ 59 h 61"/>
                <a:gd name="T48" fmla="*/ 34 w 61"/>
                <a:gd name="T49" fmla="*/ 58 h 61"/>
                <a:gd name="T50" fmla="*/ 42 w 61"/>
                <a:gd name="T51" fmla="*/ 50 h 61"/>
                <a:gd name="T52" fmla="*/ 47 w 61"/>
                <a:gd name="T53" fmla="*/ 53 h 61"/>
                <a:gd name="T54" fmla="*/ 52 w 61"/>
                <a:gd name="T55" fmla="*/ 49 h 61"/>
                <a:gd name="T56" fmla="*/ 51 w 61"/>
                <a:gd name="T57" fmla="*/ 46 h 61"/>
                <a:gd name="T58" fmla="*/ 49 w 61"/>
                <a:gd name="T59" fmla="*/ 44 h 61"/>
                <a:gd name="T60" fmla="*/ 50 w 61"/>
                <a:gd name="T61" fmla="*/ 42 h 61"/>
                <a:gd name="T62" fmla="*/ 50 w 61"/>
                <a:gd name="T63" fmla="*/ 41 h 61"/>
                <a:gd name="T64" fmla="*/ 52 w 61"/>
                <a:gd name="T65" fmla="*/ 40 h 61"/>
                <a:gd name="T66" fmla="*/ 52 w 61"/>
                <a:gd name="T67" fmla="*/ 42 h 61"/>
                <a:gd name="T68" fmla="*/ 52 w 61"/>
                <a:gd name="T69" fmla="*/ 43 h 61"/>
                <a:gd name="T70" fmla="*/ 51 w 61"/>
                <a:gd name="T71" fmla="*/ 43 h 61"/>
                <a:gd name="T72" fmla="*/ 54 w 61"/>
                <a:gd name="T73" fmla="*/ 46 h 61"/>
                <a:gd name="T74" fmla="*/ 50 w 61"/>
                <a:gd name="T75" fmla="*/ 54 h 61"/>
                <a:gd name="T76" fmla="*/ 45 w 61"/>
                <a:gd name="T77" fmla="*/ 54 h 61"/>
                <a:gd name="T78" fmla="*/ 40 w 61"/>
                <a:gd name="T79" fmla="*/ 53 h 61"/>
                <a:gd name="T80" fmla="*/ 35 w 61"/>
                <a:gd name="T81" fmla="*/ 60 h 61"/>
                <a:gd name="T82" fmla="*/ 25 w 61"/>
                <a:gd name="T83" fmla="*/ 60 h 61"/>
                <a:gd name="T84" fmla="*/ 21 w 61"/>
                <a:gd name="T85" fmla="*/ 53 h 61"/>
                <a:gd name="T86" fmla="*/ 13 w 61"/>
                <a:gd name="T87" fmla="*/ 55 h 61"/>
                <a:gd name="T88" fmla="*/ 7 w 61"/>
                <a:gd name="T89" fmla="*/ 46 h 61"/>
                <a:gd name="T90" fmla="*/ 7 w 61"/>
                <a:gd name="T91" fmla="*/ 37 h 61"/>
                <a:gd name="T92" fmla="*/ 0 w 61"/>
                <a:gd name="T93" fmla="*/ 33 h 61"/>
                <a:gd name="T94" fmla="*/ 3 w 61"/>
                <a:gd name="T95" fmla="*/ 25 h 61"/>
                <a:gd name="T96" fmla="*/ 7 w 61"/>
                <a:gd name="T97" fmla="*/ 16 h 61"/>
                <a:gd name="T98" fmla="*/ 10 w 61"/>
                <a:gd name="T99" fmla="*/ 7 h 61"/>
                <a:gd name="T100" fmla="*/ 15 w 61"/>
                <a:gd name="T101" fmla="*/ 7 h 61"/>
                <a:gd name="T102" fmla="*/ 21 w 61"/>
                <a:gd name="T103" fmla="*/ 8 h 61"/>
                <a:gd name="T104" fmla="*/ 25 w 61"/>
                <a:gd name="T105" fmla="*/ 1 h 61"/>
                <a:gd name="T106" fmla="*/ 35 w 61"/>
                <a:gd name="T107" fmla="*/ 1 h 61"/>
                <a:gd name="T108" fmla="*/ 40 w 61"/>
                <a:gd name="T109" fmla="*/ 8 h 61"/>
                <a:gd name="T110" fmla="*/ 48 w 61"/>
                <a:gd name="T111" fmla="*/ 6 h 61"/>
                <a:gd name="T112" fmla="*/ 54 w 61"/>
                <a:gd name="T113" fmla="*/ 16 h 61"/>
                <a:gd name="T114" fmla="*/ 54 w 61"/>
                <a:gd name="T115" fmla="*/ 25 h 61"/>
                <a:gd name="T116" fmla="*/ 61 w 61"/>
                <a:gd name="T117" fmla="*/ 28 h 61"/>
                <a:gd name="T118" fmla="*/ 53 w 61"/>
                <a:gd name="T119" fmla="*/ 37 h 61"/>
                <a:gd name="T120" fmla="*/ 49 w 61"/>
                <a:gd name="T121" fmla="*/ 43 h 61"/>
                <a:gd name="T122" fmla="*/ 50 w 61"/>
                <a:gd name="T123" fmla="*/ 4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" h="61">
                  <a:moveTo>
                    <a:pt x="53" y="37"/>
                  </a:moveTo>
                  <a:cubicBezTo>
                    <a:pt x="53" y="37"/>
                    <a:pt x="52" y="36"/>
                    <a:pt x="52" y="36"/>
                  </a:cubicBezTo>
                  <a:cubicBezTo>
                    <a:pt x="52" y="35"/>
                    <a:pt x="53" y="35"/>
                    <a:pt x="53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8" y="35"/>
                    <a:pt x="58" y="34"/>
                  </a:cubicBezTo>
                  <a:cubicBezTo>
                    <a:pt x="59" y="34"/>
                    <a:pt x="59" y="34"/>
                    <a:pt x="59" y="33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59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7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7"/>
                    <a:pt x="52" y="26"/>
                    <a:pt x="52" y="26"/>
                  </a:cubicBezTo>
                  <a:cubicBezTo>
                    <a:pt x="52" y="25"/>
                    <a:pt x="51" y="23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0" y="21"/>
                    <a:pt x="50" y="20"/>
                    <a:pt x="49" y="19"/>
                  </a:cubicBezTo>
                  <a:cubicBezTo>
                    <a:pt x="49" y="18"/>
                    <a:pt x="49" y="18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3" y="14"/>
                    <a:pt x="53" y="14"/>
                    <a:pt x="53" y="13"/>
                  </a:cubicBezTo>
                  <a:cubicBezTo>
                    <a:pt x="53" y="13"/>
                    <a:pt x="53" y="13"/>
                    <a:pt x="52" y="12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8"/>
                    <a:pt x="47" y="8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1" y="11"/>
                    <a:pt x="40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9"/>
                    <a:pt x="36" y="9"/>
                    <a:pt x="35" y="9"/>
                  </a:cubicBezTo>
                  <a:cubicBezTo>
                    <a:pt x="34" y="9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7" y="2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6" y="9"/>
                    <a:pt x="25" y="9"/>
                  </a:cubicBezTo>
                  <a:cubicBezTo>
                    <a:pt x="24" y="9"/>
                    <a:pt x="23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0" y="10"/>
                    <a:pt x="19" y="11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8"/>
                    <a:pt x="12" y="8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8"/>
                    <a:pt x="12" y="18"/>
                    <a:pt x="11" y="19"/>
                  </a:cubicBezTo>
                  <a:cubicBezTo>
                    <a:pt x="11" y="20"/>
                    <a:pt x="10" y="21"/>
                    <a:pt x="9" y="22"/>
                  </a:cubicBezTo>
                  <a:cubicBezTo>
                    <a:pt x="9" y="23"/>
                    <a:pt x="9" y="25"/>
                    <a:pt x="8" y="26"/>
                  </a:cubicBezTo>
                  <a:cubicBezTo>
                    <a:pt x="8" y="26"/>
                    <a:pt x="8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2" y="28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5"/>
                    <a:pt x="3" y="35"/>
                    <a:pt x="3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9" y="37"/>
                    <a:pt x="9" y="38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0" y="41"/>
                    <a:pt x="11" y="42"/>
                    <a:pt x="11" y="43"/>
                  </a:cubicBezTo>
                  <a:cubicBezTo>
                    <a:pt x="12" y="43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49"/>
                    <a:pt x="18" y="49"/>
                    <a:pt x="18" y="50"/>
                  </a:cubicBezTo>
                  <a:cubicBezTo>
                    <a:pt x="19" y="50"/>
                    <a:pt x="20" y="51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3"/>
                  </a:cubicBezTo>
                  <a:cubicBezTo>
                    <a:pt x="26" y="53"/>
                    <a:pt x="26" y="53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8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4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59"/>
                    <a:pt x="34" y="58"/>
                    <a:pt x="34" y="58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3"/>
                    <a:pt x="35" y="53"/>
                    <a:pt x="35" y="53"/>
                  </a:cubicBezTo>
                  <a:cubicBezTo>
                    <a:pt x="36" y="52"/>
                    <a:pt x="38" y="52"/>
                    <a:pt x="39" y="52"/>
                  </a:cubicBezTo>
                  <a:cubicBezTo>
                    <a:pt x="40" y="51"/>
                    <a:pt x="41" y="50"/>
                    <a:pt x="42" y="50"/>
                  </a:cubicBezTo>
                  <a:cubicBezTo>
                    <a:pt x="43" y="49"/>
                    <a:pt x="43" y="49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8" y="53"/>
                  </a:cubicBezTo>
                  <a:cubicBezTo>
                    <a:pt x="48" y="53"/>
                    <a:pt x="48" y="53"/>
                    <a:pt x="49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3" y="49"/>
                    <a:pt x="53" y="49"/>
                    <a:pt x="53" y="48"/>
                  </a:cubicBezTo>
                  <a:cubicBezTo>
                    <a:pt x="53" y="48"/>
                    <a:pt x="53" y="47"/>
                    <a:pt x="52" y="47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4"/>
                    <a:pt x="49" y="43"/>
                    <a:pt x="49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2" y="40"/>
                  </a:cubicBezTo>
                  <a:cubicBezTo>
                    <a:pt x="52" y="40"/>
                    <a:pt x="53" y="41"/>
                    <a:pt x="52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4" y="46"/>
                    <a:pt x="55" y="47"/>
                    <a:pt x="55" y="48"/>
                  </a:cubicBezTo>
                  <a:cubicBezTo>
                    <a:pt x="55" y="49"/>
                    <a:pt x="54" y="50"/>
                    <a:pt x="54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49" y="55"/>
                    <a:pt x="49" y="55"/>
                    <a:pt x="48" y="55"/>
                  </a:cubicBezTo>
                  <a:cubicBezTo>
                    <a:pt x="47" y="55"/>
                    <a:pt x="46" y="55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2" y="52"/>
                    <a:pt x="41" y="53"/>
                    <a:pt x="40" y="53"/>
                  </a:cubicBezTo>
                  <a:cubicBezTo>
                    <a:pt x="38" y="54"/>
                    <a:pt x="37" y="54"/>
                    <a:pt x="36" y="54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6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4" y="61"/>
                    <a:pt x="34" y="61"/>
                    <a:pt x="33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7" y="61"/>
                    <a:pt x="26" y="61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4" y="59"/>
                    <a:pt x="24" y="58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3" y="54"/>
                    <a:pt x="22" y="54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3"/>
                    <a:pt x="19" y="52"/>
                    <a:pt x="18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5"/>
                    <a:pt x="14" y="55"/>
                    <a:pt x="13" y="55"/>
                  </a:cubicBezTo>
                  <a:cubicBezTo>
                    <a:pt x="12" y="55"/>
                    <a:pt x="11" y="55"/>
                    <a:pt x="10" y="5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49"/>
                    <a:pt x="6" y="48"/>
                  </a:cubicBezTo>
                  <a:cubicBezTo>
                    <a:pt x="6" y="47"/>
                    <a:pt x="6" y="46"/>
                    <a:pt x="7" y="46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1"/>
                    <a:pt x="8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39"/>
                    <a:pt x="7" y="38"/>
                    <a:pt x="7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7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5"/>
                    <a:pt x="0" y="34"/>
                    <a:pt x="0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4"/>
                    <a:pt x="7" y="23"/>
                    <a:pt x="8" y="21"/>
                  </a:cubicBezTo>
                  <a:cubicBezTo>
                    <a:pt x="8" y="20"/>
                    <a:pt x="9" y="19"/>
                    <a:pt x="9" y="1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5"/>
                    <a:pt x="6" y="14"/>
                    <a:pt x="6" y="13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3" y="7"/>
                    <a:pt x="24" y="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7" y="0"/>
                    <a:pt x="28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2"/>
                    <a:pt x="36" y="3"/>
                    <a:pt x="36" y="4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9"/>
                    <a:pt x="42" y="9"/>
                    <a:pt x="43" y="10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6" y="7"/>
                    <a:pt x="47" y="6"/>
                    <a:pt x="48" y="6"/>
                  </a:cubicBezTo>
                  <a:cubicBezTo>
                    <a:pt x="49" y="6"/>
                    <a:pt x="49" y="7"/>
                    <a:pt x="50" y="7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2"/>
                    <a:pt x="55" y="12"/>
                    <a:pt x="55" y="13"/>
                  </a:cubicBezTo>
                  <a:cubicBezTo>
                    <a:pt x="55" y="14"/>
                    <a:pt x="54" y="15"/>
                    <a:pt x="54" y="16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9"/>
                    <a:pt x="52" y="20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3"/>
                    <a:pt x="54" y="24"/>
                    <a:pt x="54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8" y="25"/>
                    <a:pt x="59" y="25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0" y="26"/>
                    <a:pt x="61" y="27"/>
                    <a:pt x="61" y="28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1" y="34"/>
                    <a:pt x="60" y="35"/>
                    <a:pt x="60" y="36"/>
                  </a:cubicBezTo>
                  <a:cubicBezTo>
                    <a:pt x="59" y="36"/>
                    <a:pt x="58" y="37"/>
                    <a:pt x="57" y="37"/>
                  </a:cubicBezTo>
                  <a:cubicBezTo>
                    <a:pt x="53" y="37"/>
                    <a:pt x="53" y="37"/>
                    <a:pt x="53" y="37"/>
                  </a:cubicBezTo>
                  <a:close/>
                  <a:moveTo>
                    <a:pt x="22" y="52"/>
                  </a:move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lose/>
                  <a:moveTo>
                    <a:pt x="49" y="43"/>
                  </a:moveTo>
                  <a:cubicBezTo>
                    <a:pt x="49" y="43"/>
                    <a:pt x="49" y="43"/>
                    <a:pt x="49" y="43"/>
                  </a:cubicBezTo>
                  <a:cubicBezTo>
                    <a:pt x="49" y="43"/>
                    <a:pt x="49" y="43"/>
                    <a:pt x="49" y="43"/>
                  </a:cubicBezTo>
                  <a:close/>
                  <a:moveTo>
                    <a:pt x="50" y="41"/>
                  </a:moveTo>
                  <a:cubicBezTo>
                    <a:pt x="50" y="41"/>
                    <a:pt x="50" y="41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2" name="Freeform 791">
              <a:extLst>
                <a:ext uri="{FF2B5EF4-FFF2-40B4-BE49-F238E27FC236}">
                  <a16:creationId xmlns:a16="http://schemas.microsoft.com/office/drawing/2014/main" xmlns="" id="{6CDB7568-014F-4B02-9722-ABF4CD1602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06713" y="3683001"/>
              <a:ext cx="134937" cy="133350"/>
            </a:xfrm>
            <a:custGeom>
              <a:avLst/>
              <a:gdLst>
                <a:gd name="T0" fmla="*/ 12 w 24"/>
                <a:gd name="T1" fmla="*/ 0 h 24"/>
                <a:gd name="T2" fmla="*/ 21 w 24"/>
                <a:gd name="T3" fmla="*/ 3 h 24"/>
                <a:gd name="T4" fmla="*/ 24 w 24"/>
                <a:gd name="T5" fmla="*/ 12 h 24"/>
                <a:gd name="T6" fmla="*/ 21 w 24"/>
                <a:gd name="T7" fmla="*/ 20 h 24"/>
                <a:gd name="T8" fmla="*/ 12 w 24"/>
                <a:gd name="T9" fmla="*/ 24 h 24"/>
                <a:gd name="T10" fmla="*/ 4 w 24"/>
                <a:gd name="T11" fmla="*/ 20 h 24"/>
                <a:gd name="T12" fmla="*/ 0 w 24"/>
                <a:gd name="T13" fmla="*/ 12 h 24"/>
                <a:gd name="T14" fmla="*/ 4 w 24"/>
                <a:gd name="T15" fmla="*/ 3 h 24"/>
                <a:gd name="T16" fmla="*/ 12 w 24"/>
                <a:gd name="T17" fmla="*/ 0 h 24"/>
                <a:gd name="T18" fmla="*/ 19 w 24"/>
                <a:gd name="T19" fmla="*/ 5 h 24"/>
                <a:gd name="T20" fmla="*/ 12 w 24"/>
                <a:gd name="T21" fmla="*/ 2 h 24"/>
                <a:gd name="T22" fmla="*/ 5 w 24"/>
                <a:gd name="T23" fmla="*/ 5 h 24"/>
                <a:gd name="T24" fmla="*/ 2 w 24"/>
                <a:gd name="T25" fmla="*/ 12 h 24"/>
                <a:gd name="T26" fmla="*/ 5 w 24"/>
                <a:gd name="T27" fmla="*/ 19 h 24"/>
                <a:gd name="T28" fmla="*/ 12 w 24"/>
                <a:gd name="T29" fmla="*/ 22 h 24"/>
                <a:gd name="T30" fmla="*/ 19 w 24"/>
                <a:gd name="T31" fmla="*/ 19 h 24"/>
                <a:gd name="T32" fmla="*/ 22 w 24"/>
                <a:gd name="T33" fmla="*/ 12 h 24"/>
                <a:gd name="T34" fmla="*/ 19 w 24"/>
                <a:gd name="T35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16" y="0"/>
                    <a:pt x="19" y="1"/>
                    <a:pt x="21" y="3"/>
                  </a:cubicBezTo>
                  <a:cubicBezTo>
                    <a:pt x="23" y="5"/>
                    <a:pt x="24" y="8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ubicBezTo>
                    <a:pt x="19" y="22"/>
                    <a:pt x="16" y="24"/>
                    <a:pt x="12" y="24"/>
                  </a:cubicBezTo>
                  <a:cubicBezTo>
                    <a:pt x="9" y="24"/>
                    <a:pt x="6" y="22"/>
                    <a:pt x="4" y="20"/>
                  </a:cubicBezTo>
                  <a:cubicBezTo>
                    <a:pt x="1" y="18"/>
                    <a:pt x="0" y="15"/>
                    <a:pt x="0" y="12"/>
                  </a:cubicBezTo>
                  <a:cubicBezTo>
                    <a:pt x="0" y="8"/>
                    <a:pt x="1" y="5"/>
                    <a:pt x="4" y="3"/>
                  </a:cubicBezTo>
                  <a:cubicBezTo>
                    <a:pt x="6" y="1"/>
                    <a:pt x="9" y="0"/>
                    <a:pt x="12" y="0"/>
                  </a:cubicBezTo>
                  <a:close/>
                  <a:moveTo>
                    <a:pt x="19" y="5"/>
                  </a:moveTo>
                  <a:cubicBezTo>
                    <a:pt x="18" y="3"/>
                    <a:pt x="15" y="2"/>
                    <a:pt x="12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3" y="6"/>
                    <a:pt x="2" y="9"/>
                    <a:pt x="2" y="12"/>
                  </a:cubicBezTo>
                  <a:cubicBezTo>
                    <a:pt x="2" y="15"/>
                    <a:pt x="3" y="17"/>
                    <a:pt x="5" y="19"/>
                  </a:cubicBezTo>
                  <a:cubicBezTo>
                    <a:pt x="7" y="21"/>
                    <a:pt x="9" y="22"/>
                    <a:pt x="12" y="22"/>
                  </a:cubicBezTo>
                  <a:cubicBezTo>
                    <a:pt x="15" y="22"/>
                    <a:pt x="18" y="21"/>
                    <a:pt x="19" y="19"/>
                  </a:cubicBezTo>
                  <a:cubicBezTo>
                    <a:pt x="21" y="17"/>
                    <a:pt x="22" y="15"/>
                    <a:pt x="22" y="12"/>
                  </a:cubicBezTo>
                  <a:cubicBezTo>
                    <a:pt x="22" y="9"/>
                    <a:pt x="21" y="6"/>
                    <a:pt x="19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3" name="Freeform 792">
              <a:extLst>
                <a:ext uri="{FF2B5EF4-FFF2-40B4-BE49-F238E27FC236}">
                  <a16:creationId xmlns:a16="http://schemas.microsoft.com/office/drawing/2014/main" xmlns="" id="{26DD95E7-9F4F-445D-90BD-68AAC6EFF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5288" y="3711576"/>
              <a:ext cx="77787" cy="77788"/>
            </a:xfrm>
            <a:custGeom>
              <a:avLst/>
              <a:gdLst>
                <a:gd name="T0" fmla="*/ 7 w 14"/>
                <a:gd name="T1" fmla="*/ 0 h 14"/>
                <a:gd name="T2" fmla="*/ 12 w 14"/>
                <a:gd name="T3" fmla="*/ 2 h 14"/>
                <a:gd name="T4" fmla="*/ 14 w 14"/>
                <a:gd name="T5" fmla="*/ 7 h 14"/>
                <a:gd name="T6" fmla="*/ 12 w 14"/>
                <a:gd name="T7" fmla="*/ 12 h 14"/>
                <a:gd name="T8" fmla="*/ 12 w 14"/>
                <a:gd name="T9" fmla="*/ 12 h 14"/>
                <a:gd name="T10" fmla="*/ 12 w 14"/>
                <a:gd name="T11" fmla="*/ 12 h 14"/>
                <a:gd name="T12" fmla="*/ 12 w 14"/>
                <a:gd name="T13" fmla="*/ 12 h 14"/>
                <a:gd name="T14" fmla="*/ 7 w 14"/>
                <a:gd name="T15" fmla="*/ 14 h 14"/>
                <a:gd name="T16" fmla="*/ 2 w 14"/>
                <a:gd name="T17" fmla="*/ 12 h 14"/>
                <a:gd name="T18" fmla="*/ 0 w 14"/>
                <a:gd name="T19" fmla="*/ 7 h 14"/>
                <a:gd name="T20" fmla="*/ 2 w 14"/>
                <a:gd name="T21" fmla="*/ 2 h 14"/>
                <a:gd name="T22" fmla="*/ 2 w 14"/>
                <a:gd name="T23" fmla="*/ 2 h 14"/>
                <a:gd name="T24" fmla="*/ 7 w 14"/>
                <a:gd name="T25" fmla="*/ 0 h 14"/>
                <a:gd name="T26" fmla="*/ 11 w 14"/>
                <a:gd name="T27" fmla="*/ 3 h 14"/>
                <a:gd name="T28" fmla="*/ 7 w 14"/>
                <a:gd name="T29" fmla="*/ 2 h 14"/>
                <a:gd name="T30" fmla="*/ 4 w 14"/>
                <a:gd name="T31" fmla="*/ 3 h 14"/>
                <a:gd name="T32" fmla="*/ 4 w 14"/>
                <a:gd name="T33" fmla="*/ 3 h 14"/>
                <a:gd name="T34" fmla="*/ 2 w 14"/>
                <a:gd name="T35" fmla="*/ 7 h 14"/>
                <a:gd name="T36" fmla="*/ 4 w 14"/>
                <a:gd name="T37" fmla="*/ 10 h 14"/>
                <a:gd name="T38" fmla="*/ 7 w 14"/>
                <a:gd name="T39" fmla="*/ 12 h 14"/>
                <a:gd name="T40" fmla="*/ 11 w 14"/>
                <a:gd name="T41" fmla="*/ 10 h 14"/>
                <a:gd name="T42" fmla="*/ 11 w 14"/>
                <a:gd name="T43" fmla="*/ 10 h 14"/>
                <a:gd name="T44" fmla="*/ 12 w 14"/>
                <a:gd name="T45" fmla="*/ 7 h 14"/>
                <a:gd name="T46" fmla="*/ 11 w 14"/>
                <a:gd name="T4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9" y="0"/>
                    <a:pt x="11" y="0"/>
                    <a:pt x="12" y="2"/>
                  </a:cubicBezTo>
                  <a:cubicBezTo>
                    <a:pt x="14" y="3"/>
                    <a:pt x="14" y="5"/>
                    <a:pt x="14" y="7"/>
                  </a:cubicBezTo>
                  <a:cubicBezTo>
                    <a:pt x="14" y="9"/>
                    <a:pt x="14" y="10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ubicBezTo>
                    <a:pt x="5" y="14"/>
                    <a:pt x="3" y="13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5" y="0"/>
                    <a:pt x="7" y="0"/>
                  </a:cubicBezTo>
                  <a:close/>
                  <a:moveTo>
                    <a:pt x="11" y="3"/>
                  </a:moveTo>
                  <a:cubicBezTo>
                    <a:pt x="10" y="2"/>
                    <a:pt x="9" y="2"/>
                    <a:pt x="7" y="2"/>
                  </a:cubicBezTo>
                  <a:cubicBezTo>
                    <a:pt x="6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2" y="5"/>
                    <a:pt x="2" y="7"/>
                  </a:cubicBezTo>
                  <a:cubicBezTo>
                    <a:pt x="2" y="8"/>
                    <a:pt x="3" y="9"/>
                    <a:pt x="4" y="10"/>
                  </a:cubicBezTo>
                  <a:cubicBezTo>
                    <a:pt x="4" y="11"/>
                    <a:pt x="6" y="12"/>
                    <a:pt x="7" y="12"/>
                  </a:cubicBezTo>
                  <a:cubicBezTo>
                    <a:pt x="9" y="12"/>
                    <a:pt x="10" y="11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8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24" name="Group 823">
            <a:extLst>
              <a:ext uri="{FF2B5EF4-FFF2-40B4-BE49-F238E27FC236}">
                <a16:creationId xmlns:a16="http://schemas.microsoft.com/office/drawing/2014/main" xmlns="" id="{17C59EB7-F34E-4D94-9FFF-24CDC97EC76C}"/>
              </a:ext>
            </a:extLst>
          </p:cNvPr>
          <p:cNvGrpSpPr/>
          <p:nvPr/>
        </p:nvGrpSpPr>
        <p:grpSpPr>
          <a:xfrm>
            <a:off x="6926263" y="5756276"/>
            <a:ext cx="344487" cy="255588"/>
            <a:chOff x="6926263" y="5680076"/>
            <a:chExt cx="344487" cy="255588"/>
          </a:xfrm>
          <a:solidFill>
            <a:schemeClr val="tx1"/>
          </a:solidFill>
        </p:grpSpPr>
        <p:sp>
          <p:nvSpPr>
            <p:cNvPr id="825" name="Freeform 793">
              <a:extLst>
                <a:ext uri="{FF2B5EF4-FFF2-40B4-BE49-F238E27FC236}">
                  <a16:creationId xmlns:a16="http://schemas.microsoft.com/office/drawing/2014/main" xmlns="" id="{799EB327-4ACF-4856-A3F1-57BB7D6CEA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4050" y="5751514"/>
              <a:ext cx="77787" cy="84138"/>
            </a:xfrm>
            <a:custGeom>
              <a:avLst/>
              <a:gdLst>
                <a:gd name="T0" fmla="*/ 7 w 14"/>
                <a:gd name="T1" fmla="*/ 0 h 15"/>
                <a:gd name="T2" fmla="*/ 10 w 14"/>
                <a:gd name="T3" fmla="*/ 1 h 15"/>
                <a:gd name="T4" fmla="*/ 12 w 14"/>
                <a:gd name="T5" fmla="*/ 3 h 15"/>
                <a:gd name="T6" fmla="*/ 14 w 14"/>
                <a:gd name="T7" fmla="*/ 8 h 15"/>
                <a:gd name="T8" fmla="*/ 14 w 14"/>
                <a:gd name="T9" fmla="*/ 10 h 15"/>
                <a:gd name="T10" fmla="*/ 14 w 14"/>
                <a:gd name="T11" fmla="*/ 10 h 15"/>
                <a:gd name="T12" fmla="*/ 12 w 14"/>
                <a:gd name="T13" fmla="*/ 13 h 15"/>
                <a:gd name="T14" fmla="*/ 10 w 14"/>
                <a:gd name="T15" fmla="*/ 14 h 15"/>
                <a:gd name="T16" fmla="*/ 10 w 14"/>
                <a:gd name="T17" fmla="*/ 14 h 15"/>
                <a:gd name="T18" fmla="*/ 7 w 14"/>
                <a:gd name="T19" fmla="*/ 15 h 15"/>
                <a:gd name="T20" fmla="*/ 4 w 14"/>
                <a:gd name="T21" fmla="*/ 14 h 15"/>
                <a:gd name="T22" fmla="*/ 4 w 14"/>
                <a:gd name="T23" fmla="*/ 14 h 15"/>
                <a:gd name="T24" fmla="*/ 2 w 14"/>
                <a:gd name="T25" fmla="*/ 13 h 15"/>
                <a:gd name="T26" fmla="*/ 0 w 14"/>
                <a:gd name="T27" fmla="*/ 8 h 15"/>
                <a:gd name="T28" fmla="*/ 0 w 14"/>
                <a:gd name="T29" fmla="*/ 5 h 15"/>
                <a:gd name="T30" fmla="*/ 0 w 14"/>
                <a:gd name="T31" fmla="*/ 5 h 15"/>
                <a:gd name="T32" fmla="*/ 2 w 14"/>
                <a:gd name="T33" fmla="*/ 3 h 15"/>
                <a:gd name="T34" fmla="*/ 4 w 14"/>
                <a:gd name="T35" fmla="*/ 1 h 15"/>
                <a:gd name="T36" fmla="*/ 4 w 14"/>
                <a:gd name="T37" fmla="*/ 1 h 15"/>
                <a:gd name="T38" fmla="*/ 7 w 14"/>
                <a:gd name="T39" fmla="*/ 0 h 15"/>
                <a:gd name="T40" fmla="*/ 9 w 14"/>
                <a:gd name="T41" fmla="*/ 3 h 15"/>
                <a:gd name="T42" fmla="*/ 7 w 14"/>
                <a:gd name="T43" fmla="*/ 2 h 15"/>
                <a:gd name="T44" fmla="*/ 5 w 14"/>
                <a:gd name="T45" fmla="*/ 3 h 15"/>
                <a:gd name="T46" fmla="*/ 5 w 14"/>
                <a:gd name="T47" fmla="*/ 3 h 15"/>
                <a:gd name="T48" fmla="*/ 5 w 14"/>
                <a:gd name="T49" fmla="*/ 3 h 15"/>
                <a:gd name="T50" fmla="*/ 3 w 14"/>
                <a:gd name="T51" fmla="*/ 4 h 15"/>
                <a:gd name="T52" fmla="*/ 2 w 14"/>
                <a:gd name="T53" fmla="*/ 6 h 15"/>
                <a:gd name="T54" fmla="*/ 2 w 14"/>
                <a:gd name="T55" fmla="*/ 6 h 15"/>
                <a:gd name="T56" fmla="*/ 2 w 14"/>
                <a:gd name="T57" fmla="*/ 8 h 15"/>
                <a:gd name="T58" fmla="*/ 3 w 14"/>
                <a:gd name="T59" fmla="*/ 11 h 15"/>
                <a:gd name="T60" fmla="*/ 5 w 14"/>
                <a:gd name="T61" fmla="*/ 12 h 15"/>
                <a:gd name="T62" fmla="*/ 5 w 14"/>
                <a:gd name="T63" fmla="*/ 12 h 15"/>
                <a:gd name="T64" fmla="*/ 7 w 14"/>
                <a:gd name="T65" fmla="*/ 13 h 15"/>
                <a:gd name="T66" fmla="*/ 9 w 14"/>
                <a:gd name="T67" fmla="*/ 12 h 15"/>
                <a:gd name="T68" fmla="*/ 9 w 14"/>
                <a:gd name="T69" fmla="*/ 12 h 15"/>
                <a:gd name="T70" fmla="*/ 9 w 14"/>
                <a:gd name="T71" fmla="*/ 12 h 15"/>
                <a:gd name="T72" fmla="*/ 11 w 14"/>
                <a:gd name="T73" fmla="*/ 11 h 15"/>
                <a:gd name="T74" fmla="*/ 12 w 14"/>
                <a:gd name="T75" fmla="*/ 10 h 15"/>
                <a:gd name="T76" fmla="*/ 12 w 14"/>
                <a:gd name="T77" fmla="*/ 10 h 15"/>
                <a:gd name="T78" fmla="*/ 12 w 14"/>
                <a:gd name="T79" fmla="*/ 8 h 15"/>
                <a:gd name="T80" fmla="*/ 11 w 14"/>
                <a:gd name="T81" fmla="*/ 4 h 15"/>
                <a:gd name="T82" fmla="*/ 9 w 14"/>
                <a:gd name="T8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" h="15">
                  <a:moveTo>
                    <a:pt x="7" y="0"/>
                  </a:moveTo>
                  <a:cubicBezTo>
                    <a:pt x="8" y="0"/>
                    <a:pt x="9" y="1"/>
                    <a:pt x="10" y="1"/>
                  </a:cubicBezTo>
                  <a:cubicBezTo>
                    <a:pt x="11" y="1"/>
                    <a:pt x="11" y="2"/>
                    <a:pt x="12" y="3"/>
                  </a:cubicBezTo>
                  <a:cubicBezTo>
                    <a:pt x="13" y="4"/>
                    <a:pt x="14" y="6"/>
                    <a:pt x="14" y="8"/>
                  </a:cubicBezTo>
                  <a:cubicBezTo>
                    <a:pt x="14" y="9"/>
                    <a:pt x="14" y="9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1"/>
                    <a:pt x="13" y="12"/>
                    <a:pt x="12" y="13"/>
                  </a:cubicBezTo>
                  <a:cubicBezTo>
                    <a:pt x="11" y="13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8" y="15"/>
                    <a:pt x="7" y="15"/>
                  </a:cubicBezTo>
                  <a:cubicBezTo>
                    <a:pt x="6" y="15"/>
                    <a:pt x="5" y="15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3" y="13"/>
                    <a:pt x="2" y="13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lose/>
                  <a:moveTo>
                    <a:pt x="9" y="3"/>
                  </a:moveTo>
                  <a:cubicBezTo>
                    <a:pt x="8" y="2"/>
                    <a:pt x="8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8" y="13"/>
                    <a:pt x="8" y="13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1" y="11"/>
                  </a:cubicBezTo>
                  <a:cubicBezTo>
                    <a:pt x="11" y="11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12" y="6"/>
                    <a:pt x="12" y="5"/>
                    <a:pt x="11" y="4"/>
                  </a:cubicBezTo>
                  <a:cubicBezTo>
                    <a:pt x="10" y="3"/>
                    <a:pt x="10" y="3"/>
                    <a:pt x="9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6" name="Freeform 794">
              <a:extLst>
                <a:ext uri="{FF2B5EF4-FFF2-40B4-BE49-F238E27FC236}">
                  <a16:creationId xmlns:a16="http://schemas.microsoft.com/office/drawing/2014/main" xmlns="" id="{1559D4FA-F7A1-41A7-93A2-A3AFEA829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388" y="5824539"/>
              <a:ext cx="11112" cy="22225"/>
            </a:xfrm>
            <a:custGeom>
              <a:avLst/>
              <a:gdLst>
                <a:gd name="T0" fmla="*/ 2 w 2"/>
                <a:gd name="T1" fmla="*/ 3 h 4"/>
                <a:gd name="T2" fmla="*/ 1 w 2"/>
                <a:gd name="T3" fmla="*/ 4 h 4"/>
                <a:gd name="T4" fmla="*/ 0 w 2"/>
                <a:gd name="T5" fmla="*/ 3 h 4"/>
                <a:gd name="T6" fmla="*/ 0 w 2"/>
                <a:gd name="T7" fmla="*/ 1 h 4"/>
                <a:gd name="T8" fmla="*/ 1 w 2"/>
                <a:gd name="T9" fmla="*/ 0 h 4"/>
                <a:gd name="T10" fmla="*/ 2 w 2"/>
                <a:gd name="T11" fmla="*/ 1 h 4"/>
                <a:gd name="T12" fmla="*/ 2 w 2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3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7" name="Freeform 795">
              <a:extLst>
                <a:ext uri="{FF2B5EF4-FFF2-40B4-BE49-F238E27FC236}">
                  <a16:creationId xmlns:a16="http://schemas.microsoft.com/office/drawing/2014/main" xmlns="" id="{C8AC5D1D-D55E-4529-B300-C7315C2FD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5791201"/>
              <a:ext cx="77787" cy="11113"/>
            </a:xfrm>
            <a:custGeom>
              <a:avLst/>
              <a:gdLst>
                <a:gd name="T0" fmla="*/ 13 w 14"/>
                <a:gd name="T1" fmla="*/ 0 h 2"/>
                <a:gd name="T2" fmla="*/ 14 w 14"/>
                <a:gd name="T3" fmla="*/ 1 h 2"/>
                <a:gd name="T4" fmla="*/ 13 w 14"/>
                <a:gd name="T5" fmla="*/ 2 h 2"/>
                <a:gd name="T6" fmla="*/ 1 w 14"/>
                <a:gd name="T7" fmla="*/ 2 h 2"/>
                <a:gd name="T8" fmla="*/ 0 w 14"/>
                <a:gd name="T9" fmla="*/ 1 h 2"/>
                <a:gd name="T10" fmla="*/ 1 w 14"/>
                <a:gd name="T11" fmla="*/ 0 h 2"/>
                <a:gd name="T12" fmla="*/ 13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3" y="0"/>
                  </a:move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2"/>
                    <a:pt x="1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8" name="Freeform 796">
              <a:extLst>
                <a:ext uri="{FF2B5EF4-FFF2-40B4-BE49-F238E27FC236}">
                  <a16:creationId xmlns:a16="http://schemas.microsoft.com/office/drawing/2014/main" xmlns="" id="{1C3DD8D7-77E3-419F-A955-F3C1AE967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5751514"/>
              <a:ext cx="77787" cy="11113"/>
            </a:xfrm>
            <a:custGeom>
              <a:avLst/>
              <a:gdLst>
                <a:gd name="T0" fmla="*/ 13 w 14"/>
                <a:gd name="T1" fmla="*/ 0 h 2"/>
                <a:gd name="T2" fmla="*/ 14 w 14"/>
                <a:gd name="T3" fmla="*/ 1 h 2"/>
                <a:gd name="T4" fmla="*/ 13 w 14"/>
                <a:gd name="T5" fmla="*/ 2 h 2"/>
                <a:gd name="T6" fmla="*/ 1 w 14"/>
                <a:gd name="T7" fmla="*/ 2 h 2"/>
                <a:gd name="T8" fmla="*/ 0 w 14"/>
                <a:gd name="T9" fmla="*/ 1 h 2"/>
                <a:gd name="T10" fmla="*/ 1 w 14"/>
                <a:gd name="T11" fmla="*/ 0 h 2"/>
                <a:gd name="T12" fmla="*/ 13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3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9" name="Freeform 797">
              <a:extLst>
                <a:ext uri="{FF2B5EF4-FFF2-40B4-BE49-F238E27FC236}">
                  <a16:creationId xmlns:a16="http://schemas.microsoft.com/office/drawing/2014/main" xmlns="" id="{C2692E3D-9C0F-4E0B-B99F-707E06EAD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1525" y="5824539"/>
              <a:ext cx="77787" cy="11113"/>
            </a:xfrm>
            <a:custGeom>
              <a:avLst/>
              <a:gdLst>
                <a:gd name="T0" fmla="*/ 13 w 14"/>
                <a:gd name="T1" fmla="*/ 0 h 2"/>
                <a:gd name="T2" fmla="*/ 14 w 14"/>
                <a:gd name="T3" fmla="*/ 1 h 2"/>
                <a:gd name="T4" fmla="*/ 13 w 14"/>
                <a:gd name="T5" fmla="*/ 2 h 2"/>
                <a:gd name="T6" fmla="*/ 1 w 14"/>
                <a:gd name="T7" fmla="*/ 2 h 2"/>
                <a:gd name="T8" fmla="*/ 0 w 14"/>
                <a:gd name="T9" fmla="*/ 1 h 2"/>
                <a:gd name="T10" fmla="*/ 1 w 14"/>
                <a:gd name="T11" fmla="*/ 0 h 2"/>
                <a:gd name="T12" fmla="*/ 13 w 1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">
                  <a:moveTo>
                    <a:pt x="13" y="0"/>
                  </a:move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2"/>
                    <a:pt x="1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0" name="Freeform 798">
              <a:extLst>
                <a:ext uri="{FF2B5EF4-FFF2-40B4-BE49-F238E27FC236}">
                  <a16:creationId xmlns:a16="http://schemas.microsoft.com/office/drawing/2014/main" xmlns="" id="{7573B571-78F7-4F15-B624-878B0DF72E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26275" y="5773739"/>
              <a:ext cx="33337" cy="39688"/>
            </a:xfrm>
            <a:custGeom>
              <a:avLst/>
              <a:gdLst>
                <a:gd name="T0" fmla="*/ 3 w 6"/>
                <a:gd name="T1" fmla="*/ 0 h 7"/>
                <a:gd name="T2" fmla="*/ 5 w 6"/>
                <a:gd name="T3" fmla="*/ 1 h 7"/>
                <a:gd name="T4" fmla="*/ 5 w 6"/>
                <a:gd name="T5" fmla="*/ 1 h 7"/>
                <a:gd name="T6" fmla="*/ 6 w 6"/>
                <a:gd name="T7" fmla="*/ 4 h 7"/>
                <a:gd name="T8" fmla="*/ 5 w 6"/>
                <a:gd name="T9" fmla="*/ 6 h 7"/>
                <a:gd name="T10" fmla="*/ 5 w 6"/>
                <a:gd name="T11" fmla="*/ 6 h 7"/>
                <a:gd name="T12" fmla="*/ 3 w 6"/>
                <a:gd name="T13" fmla="*/ 7 h 7"/>
                <a:gd name="T14" fmla="*/ 1 w 6"/>
                <a:gd name="T15" fmla="*/ 6 h 7"/>
                <a:gd name="T16" fmla="*/ 0 w 6"/>
                <a:gd name="T17" fmla="*/ 4 h 7"/>
                <a:gd name="T18" fmla="*/ 1 w 6"/>
                <a:gd name="T19" fmla="*/ 1 h 7"/>
                <a:gd name="T20" fmla="*/ 1 w 6"/>
                <a:gd name="T21" fmla="*/ 1 h 7"/>
                <a:gd name="T22" fmla="*/ 3 w 6"/>
                <a:gd name="T23" fmla="*/ 0 h 7"/>
                <a:gd name="T24" fmla="*/ 4 w 6"/>
                <a:gd name="T25" fmla="*/ 2 h 7"/>
                <a:gd name="T26" fmla="*/ 3 w 6"/>
                <a:gd name="T27" fmla="*/ 2 h 7"/>
                <a:gd name="T28" fmla="*/ 2 w 6"/>
                <a:gd name="T29" fmla="*/ 2 h 7"/>
                <a:gd name="T30" fmla="*/ 2 w 6"/>
                <a:gd name="T31" fmla="*/ 2 h 7"/>
                <a:gd name="T32" fmla="*/ 1 w 6"/>
                <a:gd name="T33" fmla="*/ 4 h 7"/>
                <a:gd name="T34" fmla="*/ 2 w 6"/>
                <a:gd name="T35" fmla="*/ 5 h 7"/>
                <a:gd name="T36" fmla="*/ 3 w 6"/>
                <a:gd name="T37" fmla="*/ 5 h 7"/>
                <a:gd name="T38" fmla="*/ 4 w 6"/>
                <a:gd name="T39" fmla="*/ 5 h 7"/>
                <a:gd name="T40" fmla="*/ 4 w 6"/>
                <a:gd name="T41" fmla="*/ 5 h 7"/>
                <a:gd name="T42" fmla="*/ 4 w 6"/>
                <a:gd name="T43" fmla="*/ 5 h 7"/>
                <a:gd name="T44" fmla="*/ 5 w 6"/>
                <a:gd name="T45" fmla="*/ 4 h 7"/>
                <a:gd name="T46" fmla="*/ 4 w 6"/>
                <a:gd name="T47" fmla="*/ 3 h 7"/>
                <a:gd name="T48" fmla="*/ 4 w 6"/>
                <a:gd name="T49" fmla="*/ 2 h 7"/>
                <a:gd name="T50" fmla="*/ 5 w 6"/>
                <a:gd name="T51" fmla="*/ 1 h 7"/>
                <a:gd name="T52" fmla="*/ 5 w 6"/>
                <a:gd name="T53" fmla="*/ 2 h 7"/>
                <a:gd name="T54" fmla="*/ 5 w 6"/>
                <a:gd name="T5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2"/>
                    <a:pt x="6" y="3"/>
                    <a:pt x="6" y="4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lose/>
                  <a:moveTo>
                    <a:pt x="4" y="2"/>
                  </a:move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lose/>
                  <a:moveTo>
                    <a:pt x="5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1" name="Freeform 799">
              <a:extLst>
                <a:ext uri="{FF2B5EF4-FFF2-40B4-BE49-F238E27FC236}">
                  <a16:creationId xmlns:a16="http://schemas.microsoft.com/office/drawing/2014/main" xmlns="" id="{DAF0E516-AC57-4926-B45F-23B06B4AB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838" y="5924551"/>
              <a:ext cx="26987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2" name="Freeform 800">
              <a:extLst>
                <a:ext uri="{FF2B5EF4-FFF2-40B4-BE49-F238E27FC236}">
                  <a16:creationId xmlns:a16="http://schemas.microsoft.com/office/drawing/2014/main" xmlns="" id="{F9BD96C7-C421-49CB-A8E3-C8B65D763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5188" y="5924551"/>
              <a:ext cx="28575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3" name="Freeform 801">
              <a:extLst>
                <a:ext uri="{FF2B5EF4-FFF2-40B4-BE49-F238E27FC236}">
                  <a16:creationId xmlns:a16="http://schemas.microsoft.com/office/drawing/2014/main" xmlns="" id="{D21466C7-2853-44CC-A836-AE4290E750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6263" y="5680076"/>
              <a:ext cx="344487" cy="227013"/>
            </a:xfrm>
            <a:custGeom>
              <a:avLst/>
              <a:gdLst>
                <a:gd name="T0" fmla="*/ 6 w 62"/>
                <a:gd name="T1" fmla="*/ 0 h 41"/>
                <a:gd name="T2" fmla="*/ 56 w 62"/>
                <a:gd name="T3" fmla="*/ 0 h 41"/>
                <a:gd name="T4" fmla="*/ 60 w 62"/>
                <a:gd name="T5" fmla="*/ 2 h 41"/>
                <a:gd name="T6" fmla="*/ 62 w 62"/>
                <a:gd name="T7" fmla="*/ 6 h 41"/>
                <a:gd name="T8" fmla="*/ 62 w 62"/>
                <a:gd name="T9" fmla="*/ 35 h 41"/>
                <a:gd name="T10" fmla="*/ 60 w 62"/>
                <a:gd name="T11" fmla="*/ 40 h 41"/>
                <a:gd name="T12" fmla="*/ 56 w 62"/>
                <a:gd name="T13" fmla="*/ 41 h 41"/>
                <a:gd name="T14" fmla="*/ 6 w 62"/>
                <a:gd name="T15" fmla="*/ 41 h 41"/>
                <a:gd name="T16" fmla="*/ 2 w 62"/>
                <a:gd name="T17" fmla="*/ 40 h 41"/>
                <a:gd name="T18" fmla="*/ 0 w 62"/>
                <a:gd name="T19" fmla="*/ 35 h 41"/>
                <a:gd name="T20" fmla="*/ 0 w 62"/>
                <a:gd name="T21" fmla="*/ 6 h 41"/>
                <a:gd name="T22" fmla="*/ 2 w 62"/>
                <a:gd name="T23" fmla="*/ 2 h 41"/>
                <a:gd name="T24" fmla="*/ 2 w 62"/>
                <a:gd name="T25" fmla="*/ 2 h 41"/>
                <a:gd name="T26" fmla="*/ 2 w 62"/>
                <a:gd name="T27" fmla="*/ 2 h 41"/>
                <a:gd name="T28" fmla="*/ 2 w 62"/>
                <a:gd name="T29" fmla="*/ 2 h 41"/>
                <a:gd name="T30" fmla="*/ 6 w 62"/>
                <a:gd name="T31" fmla="*/ 0 h 41"/>
                <a:gd name="T32" fmla="*/ 56 w 62"/>
                <a:gd name="T33" fmla="*/ 2 h 41"/>
                <a:gd name="T34" fmla="*/ 6 w 62"/>
                <a:gd name="T35" fmla="*/ 2 h 41"/>
                <a:gd name="T36" fmla="*/ 3 w 62"/>
                <a:gd name="T37" fmla="*/ 3 h 41"/>
                <a:gd name="T38" fmla="*/ 3 w 62"/>
                <a:gd name="T39" fmla="*/ 3 h 41"/>
                <a:gd name="T40" fmla="*/ 2 w 62"/>
                <a:gd name="T41" fmla="*/ 6 h 41"/>
                <a:gd name="T42" fmla="*/ 2 w 62"/>
                <a:gd name="T43" fmla="*/ 35 h 41"/>
                <a:gd name="T44" fmla="*/ 3 w 62"/>
                <a:gd name="T45" fmla="*/ 38 h 41"/>
                <a:gd name="T46" fmla="*/ 6 w 62"/>
                <a:gd name="T47" fmla="*/ 39 h 41"/>
                <a:gd name="T48" fmla="*/ 56 w 62"/>
                <a:gd name="T49" fmla="*/ 39 h 41"/>
                <a:gd name="T50" fmla="*/ 59 w 62"/>
                <a:gd name="T51" fmla="*/ 38 h 41"/>
                <a:gd name="T52" fmla="*/ 60 w 62"/>
                <a:gd name="T53" fmla="*/ 35 h 41"/>
                <a:gd name="T54" fmla="*/ 60 w 62"/>
                <a:gd name="T55" fmla="*/ 6 h 41"/>
                <a:gd name="T56" fmla="*/ 59 w 62"/>
                <a:gd name="T57" fmla="*/ 3 h 41"/>
                <a:gd name="T58" fmla="*/ 56 w 62"/>
                <a:gd name="T59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" h="41">
                  <a:moveTo>
                    <a:pt x="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9" y="0"/>
                    <a:pt x="60" y="2"/>
                  </a:cubicBezTo>
                  <a:cubicBezTo>
                    <a:pt x="61" y="3"/>
                    <a:pt x="62" y="4"/>
                    <a:pt x="62" y="6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7"/>
                    <a:pt x="61" y="39"/>
                    <a:pt x="60" y="40"/>
                  </a:cubicBezTo>
                  <a:cubicBezTo>
                    <a:pt x="59" y="41"/>
                    <a:pt x="57" y="41"/>
                    <a:pt x="5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4" y="41"/>
                    <a:pt x="3" y="41"/>
                    <a:pt x="2" y="40"/>
                  </a:cubicBezTo>
                  <a:cubicBezTo>
                    <a:pt x="1" y="39"/>
                    <a:pt x="0" y="37"/>
                    <a:pt x="0" y="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4" y="0"/>
                    <a:pt x="6" y="0"/>
                  </a:cubicBezTo>
                  <a:close/>
                  <a:moveTo>
                    <a:pt x="5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7"/>
                    <a:pt x="3" y="38"/>
                    <a:pt x="3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7" y="39"/>
                    <a:pt x="58" y="39"/>
                    <a:pt x="59" y="38"/>
                  </a:cubicBezTo>
                  <a:cubicBezTo>
                    <a:pt x="59" y="38"/>
                    <a:pt x="60" y="37"/>
                    <a:pt x="60" y="3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5"/>
                    <a:pt x="59" y="4"/>
                    <a:pt x="59" y="3"/>
                  </a:cubicBezTo>
                  <a:cubicBezTo>
                    <a:pt x="58" y="2"/>
                    <a:pt x="57" y="2"/>
                    <a:pt x="5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4" name="Freeform 802">
              <a:extLst>
                <a:ext uri="{FF2B5EF4-FFF2-40B4-BE49-F238E27FC236}">
                  <a16:creationId xmlns:a16="http://schemas.microsoft.com/office/drawing/2014/main" xmlns="" id="{A48ECC95-0C90-4789-91FA-BA62B3E6C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838" y="5707064"/>
              <a:ext cx="288925" cy="173038"/>
            </a:xfrm>
            <a:custGeom>
              <a:avLst/>
              <a:gdLst>
                <a:gd name="T0" fmla="*/ 52 w 52"/>
                <a:gd name="T1" fmla="*/ 25 h 31"/>
                <a:gd name="T2" fmla="*/ 51 w 52"/>
                <a:gd name="T3" fmla="*/ 26 h 31"/>
                <a:gd name="T4" fmla="*/ 50 w 52"/>
                <a:gd name="T5" fmla="*/ 25 h 31"/>
                <a:gd name="T6" fmla="*/ 50 w 52"/>
                <a:gd name="T7" fmla="*/ 2 h 31"/>
                <a:gd name="T8" fmla="*/ 2 w 52"/>
                <a:gd name="T9" fmla="*/ 2 h 31"/>
                <a:gd name="T10" fmla="*/ 2 w 52"/>
                <a:gd name="T11" fmla="*/ 29 h 31"/>
                <a:gd name="T12" fmla="*/ 51 w 52"/>
                <a:gd name="T13" fmla="*/ 29 h 31"/>
                <a:gd name="T14" fmla="*/ 52 w 52"/>
                <a:gd name="T15" fmla="*/ 30 h 31"/>
                <a:gd name="T16" fmla="*/ 51 w 52"/>
                <a:gd name="T17" fmla="*/ 31 h 31"/>
                <a:gd name="T18" fmla="*/ 1 w 52"/>
                <a:gd name="T19" fmla="*/ 31 h 31"/>
                <a:gd name="T20" fmla="*/ 1 w 52"/>
                <a:gd name="T21" fmla="*/ 31 h 31"/>
                <a:gd name="T22" fmla="*/ 0 w 52"/>
                <a:gd name="T23" fmla="*/ 30 h 31"/>
                <a:gd name="T24" fmla="*/ 0 w 52"/>
                <a:gd name="T25" fmla="*/ 1 h 31"/>
                <a:gd name="T26" fmla="*/ 0 w 52"/>
                <a:gd name="T27" fmla="*/ 1 h 31"/>
                <a:gd name="T28" fmla="*/ 1 w 52"/>
                <a:gd name="T29" fmla="*/ 0 h 31"/>
                <a:gd name="T30" fmla="*/ 51 w 52"/>
                <a:gd name="T31" fmla="*/ 0 h 31"/>
                <a:gd name="T32" fmla="*/ 51 w 52"/>
                <a:gd name="T33" fmla="*/ 0 h 31"/>
                <a:gd name="T34" fmla="*/ 52 w 52"/>
                <a:gd name="T35" fmla="*/ 1 h 31"/>
                <a:gd name="T36" fmla="*/ 52 w 52"/>
                <a:gd name="T37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31">
                  <a:moveTo>
                    <a:pt x="52" y="25"/>
                  </a:moveTo>
                  <a:cubicBezTo>
                    <a:pt x="52" y="26"/>
                    <a:pt x="51" y="26"/>
                    <a:pt x="51" y="26"/>
                  </a:cubicBezTo>
                  <a:cubicBezTo>
                    <a:pt x="50" y="26"/>
                    <a:pt x="50" y="26"/>
                    <a:pt x="50" y="25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2" y="30"/>
                    <a:pt x="52" y="30"/>
                  </a:cubicBezTo>
                  <a:cubicBezTo>
                    <a:pt x="52" y="31"/>
                    <a:pt x="51" y="31"/>
                    <a:pt x="5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2" y="0"/>
                    <a:pt x="52" y="1"/>
                  </a:cubicBezTo>
                  <a:lnTo>
                    <a:pt x="52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5" name="Freeform 803">
              <a:extLst>
                <a:ext uri="{FF2B5EF4-FFF2-40B4-BE49-F238E27FC236}">
                  <a16:creationId xmlns:a16="http://schemas.microsoft.com/office/drawing/2014/main" xmlns="" id="{C99FD998-8623-48B1-A136-037FFA56D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388" y="5740401"/>
              <a:ext cx="11112" cy="22225"/>
            </a:xfrm>
            <a:custGeom>
              <a:avLst/>
              <a:gdLst>
                <a:gd name="T0" fmla="*/ 2 w 2"/>
                <a:gd name="T1" fmla="*/ 3 h 4"/>
                <a:gd name="T2" fmla="*/ 1 w 2"/>
                <a:gd name="T3" fmla="*/ 4 h 4"/>
                <a:gd name="T4" fmla="*/ 0 w 2"/>
                <a:gd name="T5" fmla="*/ 3 h 4"/>
                <a:gd name="T6" fmla="*/ 0 w 2"/>
                <a:gd name="T7" fmla="*/ 1 h 4"/>
                <a:gd name="T8" fmla="*/ 1 w 2"/>
                <a:gd name="T9" fmla="*/ 0 h 4"/>
                <a:gd name="T10" fmla="*/ 2 w 2"/>
                <a:gd name="T11" fmla="*/ 1 h 4"/>
                <a:gd name="T12" fmla="*/ 2 w 2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3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6" name="Freeform 804">
              <a:extLst>
                <a:ext uri="{FF2B5EF4-FFF2-40B4-BE49-F238E27FC236}">
                  <a16:creationId xmlns:a16="http://schemas.microsoft.com/office/drawing/2014/main" xmlns="" id="{744298FC-C23A-4059-AF29-C3E5CB2E0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725" y="5791201"/>
              <a:ext cx="28575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7" name="Freeform 805">
              <a:extLst>
                <a:ext uri="{FF2B5EF4-FFF2-40B4-BE49-F238E27FC236}">
                  <a16:creationId xmlns:a16="http://schemas.microsoft.com/office/drawing/2014/main" xmlns="" id="{191BBEC2-A673-4216-B184-97BA233D0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175" y="5791201"/>
              <a:ext cx="26987" cy="11113"/>
            </a:xfrm>
            <a:custGeom>
              <a:avLst/>
              <a:gdLst>
                <a:gd name="T0" fmla="*/ 4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1 h 2"/>
                <a:gd name="T10" fmla="*/ 1 w 5"/>
                <a:gd name="T11" fmla="*/ 0 h 2"/>
                <a:gd name="T12" fmla="*/ 4 w 5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4" y="0"/>
                  </a:move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8" name="Freeform 806">
              <a:extLst>
                <a:ext uri="{FF2B5EF4-FFF2-40B4-BE49-F238E27FC236}">
                  <a16:creationId xmlns:a16="http://schemas.microsoft.com/office/drawing/2014/main" xmlns="" id="{571CEF5B-3332-4542-9D85-8C9D871A8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613" y="5813426"/>
              <a:ext cx="22225" cy="22225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3 h 4"/>
                <a:gd name="T4" fmla="*/ 2 w 4"/>
                <a:gd name="T5" fmla="*/ 3 h 4"/>
                <a:gd name="T6" fmla="*/ 1 w 4"/>
                <a:gd name="T7" fmla="*/ 2 h 4"/>
                <a:gd name="T8" fmla="*/ 1 w 4"/>
                <a:gd name="T9" fmla="*/ 0 h 4"/>
                <a:gd name="T10" fmla="*/ 2 w 4"/>
                <a:gd name="T11" fmla="*/ 0 h 4"/>
                <a:gd name="T12" fmla="*/ 4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lnTo>
                    <a:pt x="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9" name="Freeform 807">
              <a:extLst>
                <a:ext uri="{FF2B5EF4-FFF2-40B4-BE49-F238E27FC236}">
                  <a16:creationId xmlns:a16="http://schemas.microsoft.com/office/drawing/2014/main" xmlns="" id="{C801FE50-2C84-4021-8164-8A461CD33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4050" y="5751514"/>
              <a:ext cx="22225" cy="22225"/>
            </a:xfrm>
            <a:custGeom>
              <a:avLst/>
              <a:gdLst>
                <a:gd name="T0" fmla="*/ 3 w 4"/>
                <a:gd name="T1" fmla="*/ 3 h 4"/>
                <a:gd name="T2" fmla="*/ 3 w 4"/>
                <a:gd name="T3" fmla="*/ 4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1 h 4"/>
                <a:gd name="T10" fmla="*/ 2 w 4"/>
                <a:gd name="T11" fmla="*/ 1 h 4"/>
                <a:gd name="T12" fmla="*/ 3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0" name="Freeform 809">
              <a:extLst>
                <a:ext uri="{FF2B5EF4-FFF2-40B4-BE49-F238E27FC236}">
                  <a16:creationId xmlns:a16="http://schemas.microsoft.com/office/drawing/2014/main" xmlns="" id="{57FE270C-5DB9-47EF-A29B-EFB894FA2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4050" y="5813426"/>
              <a:ext cx="22225" cy="22225"/>
            </a:xfrm>
            <a:custGeom>
              <a:avLst/>
              <a:gdLst>
                <a:gd name="T0" fmla="*/ 2 w 4"/>
                <a:gd name="T1" fmla="*/ 3 h 4"/>
                <a:gd name="T2" fmla="*/ 0 w 4"/>
                <a:gd name="T3" fmla="*/ 3 h 4"/>
                <a:gd name="T4" fmla="*/ 0 w 4"/>
                <a:gd name="T5" fmla="*/ 2 h 4"/>
                <a:gd name="T6" fmla="*/ 2 w 4"/>
                <a:gd name="T7" fmla="*/ 0 h 4"/>
                <a:gd name="T8" fmla="*/ 3 w 4"/>
                <a:gd name="T9" fmla="*/ 0 h 4"/>
                <a:gd name="T10" fmla="*/ 3 w 4"/>
                <a:gd name="T11" fmla="*/ 2 h 4"/>
                <a:gd name="T12" fmla="*/ 2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4" y="1"/>
                    <a:pt x="3" y="2"/>
                  </a:cubicBezTo>
                  <a:lnTo>
                    <a:pt x="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1" name="Freeform 810">
              <a:extLst>
                <a:ext uri="{FF2B5EF4-FFF2-40B4-BE49-F238E27FC236}">
                  <a16:creationId xmlns:a16="http://schemas.microsoft.com/office/drawing/2014/main" xmlns="" id="{57D5EC9B-BC51-4050-9BAE-D297452DC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613" y="5751513"/>
              <a:ext cx="22225" cy="2222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1 w 4"/>
                <a:gd name="T5" fmla="*/ 3 h 4"/>
                <a:gd name="T6" fmla="*/ 2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2 w 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42" name="Group 841">
            <a:extLst>
              <a:ext uri="{FF2B5EF4-FFF2-40B4-BE49-F238E27FC236}">
                <a16:creationId xmlns:a16="http://schemas.microsoft.com/office/drawing/2014/main" xmlns="" id="{231C76CE-708D-438C-8F52-C7A6F40153BD}"/>
              </a:ext>
            </a:extLst>
          </p:cNvPr>
          <p:cNvGrpSpPr/>
          <p:nvPr/>
        </p:nvGrpSpPr>
        <p:grpSpPr>
          <a:xfrm>
            <a:off x="2386805" y="5694363"/>
            <a:ext cx="228600" cy="339725"/>
            <a:chOff x="4246563" y="6296026"/>
            <a:chExt cx="228600" cy="339725"/>
          </a:xfrm>
          <a:solidFill>
            <a:schemeClr val="tx1"/>
          </a:solidFill>
        </p:grpSpPr>
        <p:sp>
          <p:nvSpPr>
            <p:cNvPr id="843" name="Freeform 811">
              <a:extLst>
                <a:ext uri="{FF2B5EF4-FFF2-40B4-BE49-F238E27FC236}">
                  <a16:creationId xmlns:a16="http://schemas.microsoft.com/office/drawing/2014/main" xmlns="" id="{8F325536-8C21-4FD5-AFCC-D7C549A41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688" y="6519863"/>
              <a:ext cx="6350" cy="38100"/>
            </a:xfrm>
            <a:custGeom>
              <a:avLst/>
              <a:gdLst>
                <a:gd name="T0" fmla="*/ 0 w 1"/>
                <a:gd name="T1" fmla="*/ 1 h 7"/>
                <a:gd name="T2" fmla="*/ 0 w 1"/>
                <a:gd name="T3" fmla="*/ 0 h 7"/>
                <a:gd name="T4" fmla="*/ 1 w 1"/>
                <a:gd name="T5" fmla="*/ 1 h 7"/>
                <a:gd name="T6" fmla="*/ 1 w 1"/>
                <a:gd name="T7" fmla="*/ 6 h 7"/>
                <a:gd name="T8" fmla="*/ 0 w 1"/>
                <a:gd name="T9" fmla="*/ 7 h 7"/>
                <a:gd name="T10" fmla="*/ 0 w 1"/>
                <a:gd name="T11" fmla="*/ 6 h 7"/>
                <a:gd name="T12" fmla="*/ 0 w 1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7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4" name="Freeform 812">
              <a:extLst>
                <a:ext uri="{FF2B5EF4-FFF2-40B4-BE49-F238E27FC236}">
                  <a16:creationId xmlns:a16="http://schemas.microsoft.com/office/drawing/2014/main" xmlns="" id="{691EFBFE-AA38-4405-AC0F-8B78F72E19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463" y="6475413"/>
              <a:ext cx="50800" cy="55563"/>
            </a:xfrm>
            <a:custGeom>
              <a:avLst/>
              <a:gdLst>
                <a:gd name="T0" fmla="*/ 2 w 9"/>
                <a:gd name="T1" fmla="*/ 5 h 10"/>
                <a:gd name="T2" fmla="*/ 3 w 9"/>
                <a:gd name="T3" fmla="*/ 7 h 10"/>
                <a:gd name="T4" fmla="*/ 3 w 9"/>
                <a:gd name="T5" fmla="*/ 7 h 10"/>
                <a:gd name="T6" fmla="*/ 4 w 9"/>
                <a:gd name="T7" fmla="*/ 8 h 10"/>
                <a:gd name="T8" fmla="*/ 6 w 9"/>
                <a:gd name="T9" fmla="*/ 7 h 10"/>
                <a:gd name="T10" fmla="*/ 6 w 9"/>
                <a:gd name="T11" fmla="*/ 7 h 10"/>
                <a:gd name="T12" fmla="*/ 7 w 9"/>
                <a:gd name="T13" fmla="*/ 5 h 10"/>
                <a:gd name="T14" fmla="*/ 6 w 9"/>
                <a:gd name="T15" fmla="*/ 3 h 10"/>
                <a:gd name="T16" fmla="*/ 6 w 9"/>
                <a:gd name="T17" fmla="*/ 3 h 10"/>
                <a:gd name="T18" fmla="*/ 4 w 9"/>
                <a:gd name="T19" fmla="*/ 2 h 10"/>
                <a:gd name="T20" fmla="*/ 3 w 9"/>
                <a:gd name="T21" fmla="*/ 3 h 10"/>
                <a:gd name="T22" fmla="*/ 3 w 9"/>
                <a:gd name="T23" fmla="*/ 3 h 10"/>
                <a:gd name="T24" fmla="*/ 2 w 9"/>
                <a:gd name="T25" fmla="*/ 5 h 10"/>
                <a:gd name="T26" fmla="*/ 1 w 9"/>
                <a:gd name="T27" fmla="*/ 8 h 10"/>
                <a:gd name="T28" fmla="*/ 0 w 9"/>
                <a:gd name="T29" fmla="*/ 5 h 10"/>
                <a:gd name="T30" fmla="*/ 1 w 9"/>
                <a:gd name="T31" fmla="*/ 2 h 10"/>
                <a:gd name="T32" fmla="*/ 1 w 9"/>
                <a:gd name="T33" fmla="*/ 2 h 10"/>
                <a:gd name="T34" fmla="*/ 4 w 9"/>
                <a:gd name="T35" fmla="*/ 0 h 10"/>
                <a:gd name="T36" fmla="*/ 8 w 9"/>
                <a:gd name="T37" fmla="*/ 2 h 10"/>
                <a:gd name="T38" fmla="*/ 8 w 9"/>
                <a:gd name="T39" fmla="*/ 2 h 10"/>
                <a:gd name="T40" fmla="*/ 8 w 9"/>
                <a:gd name="T41" fmla="*/ 2 h 10"/>
                <a:gd name="T42" fmla="*/ 9 w 9"/>
                <a:gd name="T43" fmla="*/ 5 h 10"/>
                <a:gd name="T44" fmla="*/ 8 w 9"/>
                <a:gd name="T45" fmla="*/ 8 h 10"/>
                <a:gd name="T46" fmla="*/ 8 w 9"/>
                <a:gd name="T47" fmla="*/ 8 h 10"/>
                <a:gd name="T48" fmla="*/ 4 w 9"/>
                <a:gd name="T49" fmla="*/ 10 h 10"/>
                <a:gd name="T50" fmla="*/ 1 w 9"/>
                <a:gd name="T5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" h="10">
                  <a:moveTo>
                    <a:pt x="2" y="5"/>
                  </a:moveTo>
                  <a:cubicBezTo>
                    <a:pt x="2" y="6"/>
                    <a:pt x="2" y="6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5" y="8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lose/>
                  <a:moveTo>
                    <a:pt x="1" y="8"/>
                  </a:move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4"/>
                    <a:pt x="9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6" y="10"/>
                    <a:pt x="4" y="10"/>
                  </a:cubicBezTo>
                  <a:cubicBezTo>
                    <a:pt x="3" y="10"/>
                    <a:pt x="2" y="9"/>
                    <a:pt x="1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5" name="Freeform 813">
              <a:extLst>
                <a:ext uri="{FF2B5EF4-FFF2-40B4-BE49-F238E27FC236}">
                  <a16:creationId xmlns:a16="http://schemas.microsoft.com/office/drawing/2014/main" xmlns="" id="{8664373B-DF6D-41F2-9052-CAD6B3BBE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563" y="6408738"/>
              <a:ext cx="228600" cy="227013"/>
            </a:xfrm>
            <a:custGeom>
              <a:avLst/>
              <a:gdLst>
                <a:gd name="T0" fmla="*/ 20 w 41"/>
                <a:gd name="T1" fmla="*/ 2 h 41"/>
                <a:gd name="T2" fmla="*/ 19 w 41"/>
                <a:gd name="T3" fmla="*/ 1 h 41"/>
                <a:gd name="T4" fmla="*/ 20 w 41"/>
                <a:gd name="T5" fmla="*/ 0 h 41"/>
                <a:gd name="T6" fmla="*/ 40 w 41"/>
                <a:gd name="T7" fmla="*/ 0 h 41"/>
                <a:gd name="T8" fmla="*/ 41 w 41"/>
                <a:gd name="T9" fmla="*/ 1 h 41"/>
                <a:gd name="T10" fmla="*/ 41 w 41"/>
                <a:gd name="T11" fmla="*/ 1 h 41"/>
                <a:gd name="T12" fmla="*/ 41 w 41"/>
                <a:gd name="T13" fmla="*/ 21 h 41"/>
                <a:gd name="T14" fmla="*/ 41 w 41"/>
                <a:gd name="T15" fmla="*/ 21 h 41"/>
                <a:gd name="T16" fmla="*/ 35 w 41"/>
                <a:gd name="T17" fmla="*/ 35 h 41"/>
                <a:gd name="T18" fmla="*/ 20 w 41"/>
                <a:gd name="T19" fmla="*/ 41 h 41"/>
                <a:gd name="T20" fmla="*/ 20 w 41"/>
                <a:gd name="T21" fmla="*/ 41 h 41"/>
                <a:gd name="T22" fmla="*/ 20 w 41"/>
                <a:gd name="T23" fmla="*/ 41 h 41"/>
                <a:gd name="T24" fmla="*/ 6 w 41"/>
                <a:gd name="T25" fmla="*/ 35 h 41"/>
                <a:gd name="T26" fmla="*/ 6 w 41"/>
                <a:gd name="T27" fmla="*/ 35 h 41"/>
                <a:gd name="T28" fmla="*/ 0 w 41"/>
                <a:gd name="T29" fmla="*/ 21 h 41"/>
                <a:gd name="T30" fmla="*/ 0 w 41"/>
                <a:gd name="T31" fmla="*/ 1 h 41"/>
                <a:gd name="T32" fmla="*/ 1 w 41"/>
                <a:gd name="T33" fmla="*/ 0 h 41"/>
                <a:gd name="T34" fmla="*/ 1 w 41"/>
                <a:gd name="T35" fmla="*/ 0 h 41"/>
                <a:gd name="T36" fmla="*/ 11 w 41"/>
                <a:gd name="T37" fmla="*/ 0 h 41"/>
                <a:gd name="T38" fmla="*/ 12 w 41"/>
                <a:gd name="T39" fmla="*/ 1 h 41"/>
                <a:gd name="T40" fmla="*/ 11 w 41"/>
                <a:gd name="T41" fmla="*/ 2 h 41"/>
                <a:gd name="T42" fmla="*/ 2 w 41"/>
                <a:gd name="T43" fmla="*/ 2 h 41"/>
                <a:gd name="T44" fmla="*/ 2 w 41"/>
                <a:gd name="T45" fmla="*/ 21 h 41"/>
                <a:gd name="T46" fmla="*/ 7 w 41"/>
                <a:gd name="T47" fmla="*/ 34 h 41"/>
                <a:gd name="T48" fmla="*/ 7 w 41"/>
                <a:gd name="T49" fmla="*/ 34 h 41"/>
                <a:gd name="T50" fmla="*/ 7 w 41"/>
                <a:gd name="T51" fmla="*/ 34 h 41"/>
                <a:gd name="T52" fmla="*/ 20 w 41"/>
                <a:gd name="T53" fmla="*/ 39 h 41"/>
                <a:gd name="T54" fmla="*/ 20 w 41"/>
                <a:gd name="T55" fmla="*/ 39 h 41"/>
                <a:gd name="T56" fmla="*/ 20 w 41"/>
                <a:gd name="T57" fmla="*/ 39 h 41"/>
                <a:gd name="T58" fmla="*/ 34 w 41"/>
                <a:gd name="T59" fmla="*/ 34 h 41"/>
                <a:gd name="T60" fmla="*/ 39 w 41"/>
                <a:gd name="T61" fmla="*/ 21 h 41"/>
                <a:gd name="T62" fmla="*/ 39 w 41"/>
                <a:gd name="T63" fmla="*/ 21 h 41"/>
                <a:gd name="T64" fmla="*/ 39 w 41"/>
                <a:gd name="T65" fmla="*/ 2 h 41"/>
                <a:gd name="T66" fmla="*/ 20 w 41"/>
                <a:gd name="T67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41">
                  <a:moveTo>
                    <a:pt x="20" y="2"/>
                  </a:moveTo>
                  <a:cubicBezTo>
                    <a:pt x="19" y="2"/>
                    <a:pt x="19" y="1"/>
                    <a:pt x="19" y="1"/>
                  </a:cubicBezTo>
                  <a:cubicBezTo>
                    <a:pt x="19" y="0"/>
                    <a:pt x="19" y="0"/>
                    <a:pt x="2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6"/>
                    <a:pt x="39" y="32"/>
                    <a:pt x="35" y="35"/>
                  </a:cubicBezTo>
                  <a:cubicBezTo>
                    <a:pt x="31" y="39"/>
                    <a:pt x="26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5" y="41"/>
                    <a:pt x="10" y="39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2"/>
                    <a:pt x="0" y="26"/>
                    <a:pt x="0" y="2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0"/>
                    <a:pt x="12" y="1"/>
                  </a:cubicBezTo>
                  <a:cubicBezTo>
                    <a:pt x="12" y="1"/>
                    <a:pt x="11" y="2"/>
                    <a:pt x="1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6"/>
                    <a:pt x="4" y="31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1" y="37"/>
                    <a:pt x="15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6" y="39"/>
                    <a:pt x="30" y="37"/>
                    <a:pt x="34" y="34"/>
                  </a:cubicBezTo>
                  <a:cubicBezTo>
                    <a:pt x="37" y="31"/>
                    <a:pt x="39" y="26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"/>
                    <a:pt x="39" y="2"/>
                    <a:pt x="39" y="2"/>
                  </a:cubicBez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6" name="Freeform 814">
              <a:extLst>
                <a:ext uri="{FF2B5EF4-FFF2-40B4-BE49-F238E27FC236}">
                  <a16:creationId xmlns:a16="http://schemas.microsoft.com/office/drawing/2014/main" xmlns="" id="{76BD14CC-E64B-435E-B68B-41B1C5403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5138" y="6435726"/>
              <a:ext cx="171450" cy="173038"/>
            </a:xfrm>
            <a:custGeom>
              <a:avLst/>
              <a:gdLst>
                <a:gd name="T0" fmla="*/ 29 w 31"/>
                <a:gd name="T1" fmla="*/ 6 h 31"/>
                <a:gd name="T2" fmla="*/ 30 w 31"/>
                <a:gd name="T3" fmla="*/ 5 h 31"/>
                <a:gd name="T4" fmla="*/ 31 w 31"/>
                <a:gd name="T5" fmla="*/ 6 h 31"/>
                <a:gd name="T6" fmla="*/ 31 w 31"/>
                <a:gd name="T7" fmla="*/ 16 h 31"/>
                <a:gd name="T8" fmla="*/ 31 w 31"/>
                <a:gd name="T9" fmla="*/ 16 h 31"/>
                <a:gd name="T10" fmla="*/ 31 w 31"/>
                <a:gd name="T11" fmla="*/ 16 h 31"/>
                <a:gd name="T12" fmla="*/ 27 w 31"/>
                <a:gd name="T13" fmla="*/ 27 h 31"/>
                <a:gd name="T14" fmla="*/ 27 w 31"/>
                <a:gd name="T15" fmla="*/ 27 h 31"/>
                <a:gd name="T16" fmla="*/ 15 w 31"/>
                <a:gd name="T17" fmla="*/ 31 h 31"/>
                <a:gd name="T18" fmla="*/ 15 w 31"/>
                <a:gd name="T19" fmla="*/ 31 h 31"/>
                <a:gd name="T20" fmla="*/ 4 w 31"/>
                <a:gd name="T21" fmla="*/ 27 h 31"/>
                <a:gd name="T22" fmla="*/ 4 w 31"/>
                <a:gd name="T23" fmla="*/ 27 h 31"/>
                <a:gd name="T24" fmla="*/ 0 w 31"/>
                <a:gd name="T25" fmla="*/ 16 h 31"/>
                <a:gd name="T26" fmla="*/ 0 w 31"/>
                <a:gd name="T27" fmla="*/ 1 h 31"/>
                <a:gd name="T28" fmla="*/ 1 w 31"/>
                <a:gd name="T29" fmla="*/ 0 h 31"/>
                <a:gd name="T30" fmla="*/ 1 w 31"/>
                <a:gd name="T31" fmla="*/ 0 h 31"/>
                <a:gd name="T32" fmla="*/ 30 w 31"/>
                <a:gd name="T33" fmla="*/ 0 h 31"/>
                <a:gd name="T34" fmla="*/ 31 w 31"/>
                <a:gd name="T35" fmla="*/ 1 h 31"/>
                <a:gd name="T36" fmla="*/ 30 w 31"/>
                <a:gd name="T37" fmla="*/ 2 h 31"/>
                <a:gd name="T38" fmla="*/ 2 w 31"/>
                <a:gd name="T39" fmla="*/ 2 h 31"/>
                <a:gd name="T40" fmla="*/ 2 w 31"/>
                <a:gd name="T41" fmla="*/ 16 h 31"/>
                <a:gd name="T42" fmla="*/ 6 w 31"/>
                <a:gd name="T43" fmla="*/ 25 h 31"/>
                <a:gd name="T44" fmla="*/ 6 w 31"/>
                <a:gd name="T45" fmla="*/ 25 h 31"/>
                <a:gd name="T46" fmla="*/ 6 w 31"/>
                <a:gd name="T47" fmla="*/ 25 h 31"/>
                <a:gd name="T48" fmla="*/ 15 w 31"/>
                <a:gd name="T49" fmla="*/ 30 h 31"/>
                <a:gd name="T50" fmla="*/ 15 w 31"/>
                <a:gd name="T51" fmla="*/ 30 h 31"/>
                <a:gd name="T52" fmla="*/ 25 w 31"/>
                <a:gd name="T53" fmla="*/ 25 h 31"/>
                <a:gd name="T54" fmla="*/ 25 w 31"/>
                <a:gd name="T55" fmla="*/ 25 h 31"/>
                <a:gd name="T56" fmla="*/ 29 w 31"/>
                <a:gd name="T57" fmla="*/ 16 h 31"/>
                <a:gd name="T58" fmla="*/ 29 w 31"/>
                <a:gd name="T59" fmla="*/ 16 h 31"/>
                <a:gd name="T60" fmla="*/ 29 w 31"/>
                <a:gd name="T61" fmla="*/ 16 h 31"/>
                <a:gd name="T62" fmla="*/ 29 w 31"/>
                <a:gd name="T6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1" h="31">
                  <a:moveTo>
                    <a:pt x="29" y="6"/>
                  </a:moveTo>
                  <a:cubicBezTo>
                    <a:pt x="29" y="5"/>
                    <a:pt x="30" y="5"/>
                    <a:pt x="30" y="5"/>
                  </a:cubicBezTo>
                  <a:cubicBezTo>
                    <a:pt x="31" y="5"/>
                    <a:pt x="31" y="5"/>
                    <a:pt x="31" y="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20"/>
                    <a:pt x="30" y="24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4" y="30"/>
                    <a:pt x="20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1" y="31"/>
                    <a:pt x="7" y="30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4"/>
                    <a:pt x="0" y="20"/>
                    <a:pt x="0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9"/>
                    <a:pt x="3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8" y="28"/>
                    <a:pt x="12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9" y="30"/>
                    <a:pt x="23" y="28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8" y="23"/>
                    <a:pt x="29" y="19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lnTo>
                    <a:pt x="2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7" name="Freeform 815">
              <a:extLst>
                <a:ext uri="{FF2B5EF4-FFF2-40B4-BE49-F238E27FC236}">
                  <a16:creationId xmlns:a16="http://schemas.microsoft.com/office/drawing/2014/main" xmlns="" id="{17B9F013-2CC2-4651-9675-90DDC86BD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125" y="6296026"/>
              <a:ext cx="117475" cy="123825"/>
            </a:xfrm>
            <a:custGeom>
              <a:avLst/>
              <a:gdLst>
                <a:gd name="T0" fmla="*/ 21 w 21"/>
                <a:gd name="T1" fmla="*/ 16 h 22"/>
                <a:gd name="T2" fmla="*/ 20 w 21"/>
                <a:gd name="T3" fmla="*/ 17 h 22"/>
                <a:gd name="T4" fmla="*/ 19 w 21"/>
                <a:gd name="T5" fmla="*/ 16 h 22"/>
                <a:gd name="T6" fmla="*/ 19 w 21"/>
                <a:gd name="T7" fmla="*/ 11 h 22"/>
                <a:gd name="T8" fmla="*/ 17 w 21"/>
                <a:gd name="T9" fmla="*/ 5 h 22"/>
                <a:gd name="T10" fmla="*/ 10 w 21"/>
                <a:gd name="T11" fmla="*/ 2 h 22"/>
                <a:gd name="T12" fmla="*/ 7 w 21"/>
                <a:gd name="T13" fmla="*/ 3 h 22"/>
                <a:gd name="T14" fmla="*/ 4 w 21"/>
                <a:gd name="T15" fmla="*/ 5 h 22"/>
                <a:gd name="T16" fmla="*/ 2 w 21"/>
                <a:gd name="T17" fmla="*/ 11 h 22"/>
                <a:gd name="T18" fmla="*/ 2 w 21"/>
                <a:gd name="T19" fmla="*/ 16 h 22"/>
                <a:gd name="T20" fmla="*/ 2 w 21"/>
                <a:gd name="T21" fmla="*/ 21 h 22"/>
                <a:gd name="T22" fmla="*/ 1 w 21"/>
                <a:gd name="T23" fmla="*/ 22 h 22"/>
                <a:gd name="T24" fmla="*/ 0 w 21"/>
                <a:gd name="T25" fmla="*/ 21 h 22"/>
                <a:gd name="T26" fmla="*/ 0 w 21"/>
                <a:gd name="T27" fmla="*/ 16 h 22"/>
                <a:gd name="T28" fmla="*/ 0 w 21"/>
                <a:gd name="T29" fmla="*/ 11 h 22"/>
                <a:gd name="T30" fmla="*/ 3 w 21"/>
                <a:gd name="T31" fmla="*/ 3 h 22"/>
                <a:gd name="T32" fmla="*/ 6 w 21"/>
                <a:gd name="T33" fmla="*/ 1 h 22"/>
                <a:gd name="T34" fmla="*/ 10 w 21"/>
                <a:gd name="T35" fmla="*/ 0 h 22"/>
                <a:gd name="T36" fmla="*/ 18 w 21"/>
                <a:gd name="T37" fmla="*/ 3 h 22"/>
                <a:gd name="T38" fmla="*/ 18 w 21"/>
                <a:gd name="T39" fmla="*/ 3 h 22"/>
                <a:gd name="T40" fmla="*/ 21 w 21"/>
                <a:gd name="T41" fmla="*/ 11 h 22"/>
                <a:gd name="T42" fmla="*/ 21 w 21"/>
                <a:gd name="T43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2">
                  <a:moveTo>
                    <a:pt x="21" y="16"/>
                  </a:move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19" y="16"/>
                    <a:pt x="19" y="16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8"/>
                    <a:pt x="18" y="6"/>
                    <a:pt x="17" y="5"/>
                  </a:cubicBezTo>
                  <a:cubicBezTo>
                    <a:pt x="15" y="3"/>
                    <a:pt x="13" y="2"/>
                    <a:pt x="10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5" y="4"/>
                    <a:pt x="4" y="5"/>
                  </a:cubicBezTo>
                  <a:cubicBezTo>
                    <a:pt x="3" y="6"/>
                    <a:pt x="2" y="8"/>
                    <a:pt x="2" y="1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1" y="22"/>
                    <a:pt x="1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3" y="0"/>
                    <a:pt x="16" y="1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0" y="5"/>
                    <a:pt x="21" y="8"/>
                    <a:pt x="21" y="11"/>
                  </a:cubicBezTo>
                  <a:lnTo>
                    <a:pt x="21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8" name="Freeform 816">
              <a:extLst>
                <a:ext uri="{FF2B5EF4-FFF2-40B4-BE49-F238E27FC236}">
                  <a16:creationId xmlns:a16="http://schemas.microsoft.com/office/drawing/2014/main" xmlns="" id="{4D9906CC-9279-401E-9A27-4CF97B101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0" y="6324601"/>
              <a:ext cx="60325" cy="95250"/>
            </a:xfrm>
            <a:custGeom>
              <a:avLst/>
              <a:gdLst>
                <a:gd name="T0" fmla="*/ 11 w 11"/>
                <a:gd name="T1" fmla="*/ 11 h 17"/>
                <a:gd name="T2" fmla="*/ 10 w 11"/>
                <a:gd name="T3" fmla="*/ 12 h 17"/>
                <a:gd name="T4" fmla="*/ 9 w 11"/>
                <a:gd name="T5" fmla="*/ 11 h 17"/>
                <a:gd name="T6" fmla="*/ 9 w 11"/>
                <a:gd name="T7" fmla="*/ 6 h 17"/>
                <a:gd name="T8" fmla="*/ 8 w 11"/>
                <a:gd name="T9" fmla="*/ 3 h 17"/>
                <a:gd name="T10" fmla="*/ 8 w 11"/>
                <a:gd name="T11" fmla="*/ 3 h 17"/>
                <a:gd name="T12" fmla="*/ 5 w 11"/>
                <a:gd name="T13" fmla="*/ 2 h 17"/>
                <a:gd name="T14" fmla="*/ 4 w 11"/>
                <a:gd name="T15" fmla="*/ 2 h 17"/>
                <a:gd name="T16" fmla="*/ 4 w 11"/>
                <a:gd name="T17" fmla="*/ 2 h 17"/>
                <a:gd name="T18" fmla="*/ 3 w 11"/>
                <a:gd name="T19" fmla="*/ 3 h 17"/>
                <a:gd name="T20" fmla="*/ 2 w 11"/>
                <a:gd name="T21" fmla="*/ 4 h 17"/>
                <a:gd name="T22" fmla="*/ 2 w 11"/>
                <a:gd name="T23" fmla="*/ 4 h 17"/>
                <a:gd name="T24" fmla="*/ 2 w 11"/>
                <a:gd name="T25" fmla="*/ 4 h 17"/>
                <a:gd name="T26" fmla="*/ 2 w 11"/>
                <a:gd name="T27" fmla="*/ 6 h 17"/>
                <a:gd name="T28" fmla="*/ 2 w 11"/>
                <a:gd name="T29" fmla="*/ 8 h 17"/>
                <a:gd name="T30" fmla="*/ 2 w 11"/>
                <a:gd name="T31" fmla="*/ 16 h 17"/>
                <a:gd name="T32" fmla="*/ 1 w 11"/>
                <a:gd name="T33" fmla="*/ 17 h 17"/>
                <a:gd name="T34" fmla="*/ 0 w 11"/>
                <a:gd name="T35" fmla="*/ 16 h 17"/>
                <a:gd name="T36" fmla="*/ 0 w 11"/>
                <a:gd name="T37" fmla="*/ 8 h 17"/>
                <a:gd name="T38" fmla="*/ 0 w 11"/>
                <a:gd name="T39" fmla="*/ 6 h 17"/>
                <a:gd name="T40" fmla="*/ 0 w 11"/>
                <a:gd name="T41" fmla="*/ 4 h 17"/>
                <a:gd name="T42" fmla="*/ 0 w 11"/>
                <a:gd name="T43" fmla="*/ 4 h 17"/>
                <a:gd name="T44" fmla="*/ 1 w 11"/>
                <a:gd name="T45" fmla="*/ 2 h 17"/>
                <a:gd name="T46" fmla="*/ 3 w 11"/>
                <a:gd name="T47" fmla="*/ 0 h 17"/>
                <a:gd name="T48" fmla="*/ 3 w 11"/>
                <a:gd name="T49" fmla="*/ 0 h 17"/>
                <a:gd name="T50" fmla="*/ 3 w 11"/>
                <a:gd name="T51" fmla="*/ 0 h 17"/>
                <a:gd name="T52" fmla="*/ 5 w 11"/>
                <a:gd name="T53" fmla="*/ 0 h 17"/>
                <a:gd name="T54" fmla="*/ 10 w 11"/>
                <a:gd name="T55" fmla="*/ 2 h 17"/>
                <a:gd name="T56" fmla="*/ 10 w 11"/>
                <a:gd name="T57" fmla="*/ 2 h 17"/>
                <a:gd name="T58" fmla="*/ 10 w 11"/>
                <a:gd name="T59" fmla="*/ 2 h 17"/>
                <a:gd name="T60" fmla="*/ 10 w 11"/>
                <a:gd name="T61" fmla="*/ 2 h 17"/>
                <a:gd name="T62" fmla="*/ 11 w 11"/>
                <a:gd name="T63" fmla="*/ 6 h 17"/>
                <a:gd name="T64" fmla="*/ 11 w 11"/>
                <a:gd name="T6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" h="17">
                  <a:moveTo>
                    <a:pt x="11" y="11"/>
                  </a:moveTo>
                  <a:cubicBezTo>
                    <a:pt x="11" y="11"/>
                    <a:pt x="11" y="12"/>
                    <a:pt x="10" y="12"/>
                  </a:cubicBezTo>
                  <a:cubicBezTo>
                    <a:pt x="10" y="12"/>
                    <a:pt x="9" y="11"/>
                    <a:pt x="9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1" y="17"/>
                    <a:pt x="1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2" y="1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3"/>
                    <a:pt x="11" y="4"/>
                    <a:pt x="11" y="6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49" name="Group 848">
            <a:extLst>
              <a:ext uri="{FF2B5EF4-FFF2-40B4-BE49-F238E27FC236}">
                <a16:creationId xmlns:a16="http://schemas.microsoft.com/office/drawing/2014/main" xmlns="" id="{CA7B51AD-CF71-4752-BDA4-4D0464D12238}"/>
              </a:ext>
            </a:extLst>
          </p:cNvPr>
          <p:cNvGrpSpPr/>
          <p:nvPr/>
        </p:nvGrpSpPr>
        <p:grpSpPr>
          <a:xfrm>
            <a:off x="2270918" y="5153819"/>
            <a:ext cx="338137" cy="246063"/>
            <a:chOff x="4870450" y="6340476"/>
            <a:chExt cx="338137" cy="246063"/>
          </a:xfrm>
          <a:solidFill>
            <a:schemeClr val="tx1"/>
          </a:solidFill>
        </p:grpSpPr>
        <p:sp>
          <p:nvSpPr>
            <p:cNvPr id="850" name="Freeform 817">
              <a:extLst>
                <a:ext uri="{FF2B5EF4-FFF2-40B4-BE49-F238E27FC236}">
                  <a16:creationId xmlns:a16="http://schemas.microsoft.com/office/drawing/2014/main" xmlns="" id="{136F4714-D841-4549-BC95-E55A8D9696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0450" y="6413501"/>
              <a:ext cx="338137" cy="173038"/>
            </a:xfrm>
            <a:custGeom>
              <a:avLst/>
              <a:gdLst>
                <a:gd name="T0" fmla="*/ 59 w 61"/>
                <a:gd name="T1" fmla="*/ 29 h 31"/>
                <a:gd name="T2" fmla="*/ 51 w 61"/>
                <a:gd name="T3" fmla="*/ 10 h 31"/>
                <a:gd name="T4" fmla="*/ 31 w 61"/>
                <a:gd name="T5" fmla="*/ 1 h 31"/>
                <a:gd name="T6" fmla="*/ 31 w 61"/>
                <a:gd name="T7" fmla="*/ 1 h 31"/>
                <a:gd name="T8" fmla="*/ 10 w 61"/>
                <a:gd name="T9" fmla="*/ 10 h 31"/>
                <a:gd name="T10" fmla="*/ 2 w 61"/>
                <a:gd name="T11" fmla="*/ 29 h 31"/>
                <a:gd name="T12" fmla="*/ 59 w 61"/>
                <a:gd name="T13" fmla="*/ 29 h 31"/>
                <a:gd name="T14" fmla="*/ 52 w 61"/>
                <a:gd name="T15" fmla="*/ 9 h 31"/>
                <a:gd name="T16" fmla="*/ 61 w 61"/>
                <a:gd name="T17" fmla="*/ 30 h 31"/>
                <a:gd name="T18" fmla="*/ 61 w 61"/>
                <a:gd name="T19" fmla="*/ 30 h 31"/>
                <a:gd name="T20" fmla="*/ 60 w 61"/>
                <a:gd name="T21" fmla="*/ 31 h 31"/>
                <a:gd name="T22" fmla="*/ 1 w 61"/>
                <a:gd name="T23" fmla="*/ 31 h 31"/>
                <a:gd name="T24" fmla="*/ 1 w 61"/>
                <a:gd name="T25" fmla="*/ 31 h 31"/>
                <a:gd name="T26" fmla="*/ 0 w 61"/>
                <a:gd name="T27" fmla="*/ 30 h 31"/>
                <a:gd name="T28" fmla="*/ 0 w 61"/>
                <a:gd name="T29" fmla="*/ 30 h 31"/>
                <a:gd name="T30" fmla="*/ 9 w 61"/>
                <a:gd name="T31" fmla="*/ 9 h 31"/>
                <a:gd name="T32" fmla="*/ 31 w 61"/>
                <a:gd name="T33" fmla="*/ 0 h 31"/>
                <a:gd name="T34" fmla="*/ 31 w 61"/>
                <a:gd name="T35" fmla="*/ 0 h 31"/>
                <a:gd name="T36" fmla="*/ 52 w 61"/>
                <a:gd name="T3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1">
                  <a:moveTo>
                    <a:pt x="59" y="29"/>
                  </a:moveTo>
                  <a:cubicBezTo>
                    <a:pt x="59" y="22"/>
                    <a:pt x="56" y="15"/>
                    <a:pt x="51" y="10"/>
                  </a:cubicBezTo>
                  <a:cubicBezTo>
                    <a:pt x="46" y="5"/>
                    <a:pt x="39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3" y="1"/>
                    <a:pt x="16" y="5"/>
                    <a:pt x="10" y="10"/>
                  </a:cubicBezTo>
                  <a:cubicBezTo>
                    <a:pt x="5" y="15"/>
                    <a:pt x="2" y="22"/>
                    <a:pt x="2" y="29"/>
                  </a:cubicBezTo>
                  <a:cubicBezTo>
                    <a:pt x="59" y="29"/>
                    <a:pt x="59" y="29"/>
                    <a:pt x="59" y="29"/>
                  </a:cubicBezTo>
                  <a:close/>
                  <a:moveTo>
                    <a:pt x="52" y="9"/>
                  </a:moveTo>
                  <a:cubicBezTo>
                    <a:pt x="58" y="14"/>
                    <a:pt x="61" y="22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1"/>
                    <a:pt x="61" y="31"/>
                    <a:pt x="6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2"/>
                    <a:pt x="3" y="14"/>
                    <a:pt x="9" y="9"/>
                  </a:cubicBezTo>
                  <a:cubicBezTo>
                    <a:pt x="15" y="3"/>
                    <a:pt x="22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9" y="0"/>
                    <a:pt x="47" y="3"/>
                    <a:pt x="52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1" name="Freeform 818">
              <a:extLst>
                <a:ext uri="{FF2B5EF4-FFF2-40B4-BE49-F238E27FC236}">
                  <a16:creationId xmlns:a16="http://schemas.microsoft.com/office/drawing/2014/main" xmlns="" id="{884F17E1-ABD2-4BF4-A172-0663FB2F2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438" y="6435726"/>
              <a:ext cx="284162" cy="122238"/>
            </a:xfrm>
            <a:custGeom>
              <a:avLst/>
              <a:gdLst>
                <a:gd name="T0" fmla="*/ 50 w 51"/>
                <a:gd name="T1" fmla="*/ 22 h 22"/>
                <a:gd name="T2" fmla="*/ 48 w 51"/>
                <a:gd name="T3" fmla="*/ 19 h 22"/>
                <a:gd name="T4" fmla="*/ 47 w 51"/>
                <a:gd name="T5" fmla="*/ 15 h 22"/>
                <a:gd name="T6" fmla="*/ 47 w 51"/>
                <a:gd name="T7" fmla="*/ 15 h 22"/>
                <a:gd name="T8" fmla="*/ 44 w 51"/>
                <a:gd name="T9" fmla="*/ 11 h 22"/>
                <a:gd name="T10" fmla="*/ 41 w 51"/>
                <a:gd name="T11" fmla="*/ 8 h 22"/>
                <a:gd name="T12" fmla="*/ 37 w 51"/>
                <a:gd name="T13" fmla="*/ 5 h 22"/>
                <a:gd name="T14" fmla="*/ 35 w 51"/>
                <a:gd name="T15" fmla="*/ 4 h 22"/>
                <a:gd name="T16" fmla="*/ 33 w 51"/>
                <a:gd name="T17" fmla="*/ 3 h 22"/>
                <a:gd name="T18" fmla="*/ 31 w 51"/>
                <a:gd name="T19" fmla="*/ 3 h 22"/>
                <a:gd name="T20" fmla="*/ 26 w 51"/>
                <a:gd name="T21" fmla="*/ 2 h 22"/>
                <a:gd name="T22" fmla="*/ 21 w 51"/>
                <a:gd name="T23" fmla="*/ 3 h 22"/>
                <a:gd name="T24" fmla="*/ 19 w 51"/>
                <a:gd name="T25" fmla="*/ 3 h 22"/>
                <a:gd name="T26" fmla="*/ 14 w 51"/>
                <a:gd name="T27" fmla="*/ 5 h 22"/>
                <a:gd name="T28" fmla="*/ 14 w 51"/>
                <a:gd name="T29" fmla="*/ 5 h 22"/>
                <a:gd name="T30" fmla="*/ 11 w 51"/>
                <a:gd name="T31" fmla="*/ 8 h 22"/>
                <a:gd name="T32" fmla="*/ 7 w 51"/>
                <a:gd name="T33" fmla="*/ 11 h 22"/>
                <a:gd name="T34" fmla="*/ 7 w 51"/>
                <a:gd name="T35" fmla="*/ 11 h 22"/>
                <a:gd name="T36" fmla="*/ 5 w 51"/>
                <a:gd name="T37" fmla="*/ 15 h 22"/>
                <a:gd name="T38" fmla="*/ 4 w 51"/>
                <a:gd name="T39" fmla="*/ 17 h 22"/>
                <a:gd name="T40" fmla="*/ 2 w 51"/>
                <a:gd name="T41" fmla="*/ 21 h 22"/>
                <a:gd name="T42" fmla="*/ 0 w 51"/>
                <a:gd name="T43" fmla="*/ 21 h 22"/>
                <a:gd name="T44" fmla="*/ 2 w 51"/>
                <a:gd name="T45" fmla="*/ 16 h 22"/>
                <a:gd name="T46" fmla="*/ 3 w 51"/>
                <a:gd name="T47" fmla="*/ 14 h 22"/>
                <a:gd name="T48" fmla="*/ 6 w 51"/>
                <a:gd name="T49" fmla="*/ 10 h 22"/>
                <a:gd name="T50" fmla="*/ 7 w 51"/>
                <a:gd name="T51" fmla="*/ 8 h 22"/>
                <a:gd name="T52" fmla="*/ 11 w 51"/>
                <a:gd name="T53" fmla="*/ 5 h 22"/>
                <a:gd name="T54" fmla="*/ 13 w 51"/>
                <a:gd name="T55" fmla="*/ 4 h 22"/>
                <a:gd name="T56" fmla="*/ 18 w 51"/>
                <a:gd name="T57" fmla="*/ 2 h 22"/>
                <a:gd name="T58" fmla="*/ 21 w 51"/>
                <a:gd name="T59" fmla="*/ 1 h 22"/>
                <a:gd name="T60" fmla="*/ 26 w 51"/>
                <a:gd name="T61" fmla="*/ 0 h 22"/>
                <a:gd name="T62" fmla="*/ 31 w 51"/>
                <a:gd name="T63" fmla="*/ 1 h 22"/>
                <a:gd name="T64" fmla="*/ 33 w 51"/>
                <a:gd name="T65" fmla="*/ 2 h 22"/>
                <a:gd name="T66" fmla="*/ 38 w 51"/>
                <a:gd name="T67" fmla="*/ 4 h 22"/>
                <a:gd name="T68" fmla="*/ 40 w 51"/>
                <a:gd name="T69" fmla="*/ 5 h 22"/>
                <a:gd name="T70" fmla="*/ 44 w 51"/>
                <a:gd name="T71" fmla="*/ 8 h 22"/>
                <a:gd name="T72" fmla="*/ 47 w 51"/>
                <a:gd name="T73" fmla="*/ 12 h 22"/>
                <a:gd name="T74" fmla="*/ 48 w 51"/>
                <a:gd name="T75" fmla="*/ 14 h 22"/>
                <a:gd name="T76" fmla="*/ 50 w 51"/>
                <a:gd name="T7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1" h="22">
                  <a:moveTo>
                    <a:pt x="51" y="21"/>
                  </a:moveTo>
                  <a:cubicBezTo>
                    <a:pt x="51" y="22"/>
                    <a:pt x="51" y="22"/>
                    <a:pt x="50" y="22"/>
                  </a:cubicBezTo>
                  <a:cubicBezTo>
                    <a:pt x="50" y="22"/>
                    <a:pt x="49" y="22"/>
                    <a:pt x="49" y="21"/>
                  </a:cubicBezTo>
                  <a:cubicBezTo>
                    <a:pt x="49" y="21"/>
                    <a:pt x="49" y="20"/>
                    <a:pt x="48" y="19"/>
                  </a:cubicBezTo>
                  <a:cubicBezTo>
                    <a:pt x="48" y="18"/>
                    <a:pt x="48" y="18"/>
                    <a:pt x="48" y="17"/>
                  </a:cubicBezTo>
                  <a:cubicBezTo>
                    <a:pt x="47" y="16"/>
                    <a:pt x="47" y="16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2"/>
                    <a:pt x="45" y="12"/>
                    <a:pt x="44" y="11"/>
                  </a:cubicBezTo>
                  <a:cubicBezTo>
                    <a:pt x="44" y="11"/>
                    <a:pt x="43" y="10"/>
                    <a:pt x="43" y="9"/>
                  </a:cubicBezTo>
                  <a:cubicBezTo>
                    <a:pt x="42" y="9"/>
                    <a:pt x="41" y="8"/>
                    <a:pt x="41" y="8"/>
                  </a:cubicBezTo>
                  <a:cubicBezTo>
                    <a:pt x="40" y="7"/>
                    <a:pt x="40" y="7"/>
                    <a:pt x="39" y="6"/>
                  </a:cubicBezTo>
                  <a:cubicBezTo>
                    <a:pt x="38" y="6"/>
                    <a:pt x="38" y="6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5" y="4"/>
                  </a:cubicBezTo>
                  <a:cubicBezTo>
                    <a:pt x="34" y="4"/>
                    <a:pt x="34" y="4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0" y="3"/>
                    <a:pt x="29" y="3"/>
                    <a:pt x="28" y="3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5" y="2"/>
                    <a:pt x="24" y="2"/>
                    <a:pt x="23" y="3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2" y="7"/>
                    <a:pt x="11" y="7"/>
                    <a:pt x="11" y="8"/>
                  </a:cubicBezTo>
                  <a:cubicBezTo>
                    <a:pt x="10" y="8"/>
                    <a:pt x="9" y="9"/>
                    <a:pt x="9" y="9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6" y="12"/>
                    <a:pt x="6" y="13"/>
                  </a:cubicBezTo>
                  <a:cubicBezTo>
                    <a:pt x="6" y="14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2"/>
                    <a:pt x="0" y="22"/>
                    <a:pt x="0" y="21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8"/>
                    <a:pt x="2" y="17"/>
                    <a:pt x="2" y="16"/>
                  </a:cubicBezTo>
                  <a:cubicBezTo>
                    <a:pt x="2" y="15"/>
                    <a:pt x="3" y="15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4" y="13"/>
                    <a:pt x="4" y="12"/>
                  </a:cubicBezTo>
                  <a:cubicBezTo>
                    <a:pt x="5" y="11"/>
                    <a:pt x="5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8" y="7"/>
                    <a:pt x="9" y="7"/>
                    <a:pt x="9" y="6"/>
                  </a:cubicBezTo>
                  <a:cubicBezTo>
                    <a:pt x="10" y="6"/>
                    <a:pt x="11" y="5"/>
                    <a:pt x="11" y="5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6" y="2"/>
                    <a:pt x="17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1"/>
                    <a:pt x="20" y="1"/>
                    <a:pt x="21" y="1"/>
                  </a:cubicBezTo>
                  <a:cubicBezTo>
                    <a:pt x="21" y="1"/>
                    <a:pt x="22" y="1"/>
                    <a:pt x="23" y="1"/>
                  </a:cubicBezTo>
                  <a:cubicBezTo>
                    <a:pt x="24" y="1"/>
                    <a:pt x="25" y="0"/>
                    <a:pt x="26" y="0"/>
                  </a:cubicBezTo>
                  <a:cubicBezTo>
                    <a:pt x="27" y="0"/>
                    <a:pt x="27" y="1"/>
                    <a:pt x="28" y="1"/>
                  </a:cubicBezTo>
                  <a:cubicBezTo>
                    <a:pt x="29" y="1"/>
                    <a:pt x="30" y="1"/>
                    <a:pt x="31" y="1"/>
                  </a:cubicBezTo>
                  <a:cubicBezTo>
                    <a:pt x="32" y="1"/>
                    <a:pt x="33" y="1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2"/>
                    <a:pt x="35" y="2"/>
                    <a:pt x="36" y="3"/>
                  </a:cubicBezTo>
                  <a:cubicBezTo>
                    <a:pt x="36" y="3"/>
                    <a:pt x="37" y="3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40" y="5"/>
                  </a:cubicBezTo>
                  <a:cubicBezTo>
                    <a:pt x="41" y="5"/>
                    <a:pt x="41" y="6"/>
                    <a:pt x="42" y="6"/>
                  </a:cubicBezTo>
                  <a:cubicBezTo>
                    <a:pt x="43" y="7"/>
                    <a:pt x="43" y="7"/>
                    <a:pt x="44" y="8"/>
                  </a:cubicBezTo>
                  <a:cubicBezTo>
                    <a:pt x="44" y="9"/>
                    <a:pt x="45" y="9"/>
                    <a:pt x="46" y="10"/>
                  </a:cubicBezTo>
                  <a:cubicBezTo>
                    <a:pt x="46" y="11"/>
                    <a:pt x="47" y="11"/>
                    <a:pt x="47" y="12"/>
                  </a:cubicBezTo>
                  <a:cubicBezTo>
                    <a:pt x="48" y="13"/>
                    <a:pt x="48" y="13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5"/>
                    <a:pt x="49" y="15"/>
                    <a:pt x="49" y="16"/>
                  </a:cubicBezTo>
                  <a:cubicBezTo>
                    <a:pt x="50" y="17"/>
                    <a:pt x="50" y="18"/>
                    <a:pt x="50" y="19"/>
                  </a:cubicBezTo>
                  <a:cubicBezTo>
                    <a:pt x="51" y="19"/>
                    <a:pt x="51" y="20"/>
                    <a:pt x="51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2" name="Freeform 819">
              <a:extLst>
                <a:ext uri="{FF2B5EF4-FFF2-40B4-BE49-F238E27FC236}">
                  <a16:creationId xmlns:a16="http://schemas.microsoft.com/office/drawing/2014/main" xmlns="" id="{53E05CD1-F5C6-4530-8ECE-CD13BBEC9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0" y="6384926"/>
              <a:ext cx="160337" cy="23813"/>
            </a:xfrm>
            <a:custGeom>
              <a:avLst/>
              <a:gdLst>
                <a:gd name="T0" fmla="*/ 29 w 29"/>
                <a:gd name="T1" fmla="*/ 2 h 4"/>
                <a:gd name="T2" fmla="*/ 29 w 29"/>
                <a:gd name="T3" fmla="*/ 4 h 4"/>
                <a:gd name="T4" fmla="*/ 28 w 29"/>
                <a:gd name="T5" fmla="*/ 4 h 4"/>
                <a:gd name="T6" fmla="*/ 21 w 29"/>
                <a:gd name="T7" fmla="*/ 2 h 4"/>
                <a:gd name="T8" fmla="*/ 15 w 29"/>
                <a:gd name="T9" fmla="*/ 1 h 4"/>
                <a:gd name="T10" fmla="*/ 8 w 29"/>
                <a:gd name="T11" fmla="*/ 2 h 4"/>
                <a:gd name="T12" fmla="*/ 2 w 29"/>
                <a:gd name="T13" fmla="*/ 4 h 4"/>
                <a:gd name="T14" fmla="*/ 0 w 29"/>
                <a:gd name="T15" fmla="*/ 4 h 4"/>
                <a:gd name="T16" fmla="*/ 1 w 29"/>
                <a:gd name="T17" fmla="*/ 2 h 4"/>
                <a:gd name="T18" fmla="*/ 8 w 29"/>
                <a:gd name="T19" fmla="*/ 0 h 4"/>
                <a:gd name="T20" fmla="*/ 15 w 29"/>
                <a:gd name="T21" fmla="*/ 0 h 4"/>
                <a:gd name="T22" fmla="*/ 22 w 29"/>
                <a:gd name="T23" fmla="*/ 0 h 4"/>
                <a:gd name="T24" fmla="*/ 29 w 29"/>
                <a:gd name="T2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">
                  <a:moveTo>
                    <a:pt x="29" y="2"/>
                  </a:moveTo>
                  <a:cubicBezTo>
                    <a:pt x="29" y="3"/>
                    <a:pt x="29" y="3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6" y="3"/>
                    <a:pt x="24" y="3"/>
                    <a:pt x="21" y="2"/>
                  </a:cubicBezTo>
                  <a:cubicBezTo>
                    <a:pt x="19" y="2"/>
                    <a:pt x="17" y="1"/>
                    <a:pt x="15" y="1"/>
                  </a:cubicBezTo>
                  <a:cubicBezTo>
                    <a:pt x="12" y="1"/>
                    <a:pt x="10" y="2"/>
                    <a:pt x="8" y="2"/>
                  </a:cubicBezTo>
                  <a:cubicBezTo>
                    <a:pt x="6" y="3"/>
                    <a:pt x="4" y="3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3" y="1"/>
                    <a:pt x="5" y="1"/>
                    <a:pt x="8" y="0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2" y="0"/>
                  </a:cubicBezTo>
                  <a:cubicBezTo>
                    <a:pt x="24" y="1"/>
                    <a:pt x="26" y="1"/>
                    <a:pt x="29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3" name="Freeform 820">
              <a:extLst>
                <a:ext uri="{FF2B5EF4-FFF2-40B4-BE49-F238E27FC236}">
                  <a16:creationId xmlns:a16="http://schemas.microsoft.com/office/drawing/2014/main" xmlns="" id="{00038617-49CF-4B45-8194-5110862C2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4113" y="6340476"/>
              <a:ext cx="39687" cy="39688"/>
            </a:xfrm>
            <a:custGeom>
              <a:avLst/>
              <a:gdLst>
                <a:gd name="T0" fmla="*/ 3 w 7"/>
                <a:gd name="T1" fmla="*/ 0 h 7"/>
                <a:gd name="T2" fmla="*/ 6 w 7"/>
                <a:gd name="T3" fmla="*/ 1 h 7"/>
                <a:gd name="T4" fmla="*/ 6 w 7"/>
                <a:gd name="T5" fmla="*/ 1 h 7"/>
                <a:gd name="T6" fmla="*/ 7 w 7"/>
                <a:gd name="T7" fmla="*/ 3 h 7"/>
                <a:gd name="T8" fmla="*/ 7 w 7"/>
                <a:gd name="T9" fmla="*/ 5 h 7"/>
                <a:gd name="T10" fmla="*/ 7 w 7"/>
                <a:gd name="T11" fmla="*/ 5 h 7"/>
                <a:gd name="T12" fmla="*/ 7 w 7"/>
                <a:gd name="T13" fmla="*/ 5 h 7"/>
                <a:gd name="T14" fmla="*/ 5 w 7"/>
                <a:gd name="T15" fmla="*/ 7 h 7"/>
                <a:gd name="T16" fmla="*/ 2 w 7"/>
                <a:gd name="T17" fmla="*/ 7 h 7"/>
                <a:gd name="T18" fmla="*/ 0 w 7"/>
                <a:gd name="T19" fmla="*/ 4 h 7"/>
                <a:gd name="T20" fmla="*/ 1 w 7"/>
                <a:gd name="T21" fmla="*/ 2 h 7"/>
                <a:gd name="T22" fmla="*/ 1 w 7"/>
                <a:gd name="T23" fmla="*/ 2 h 7"/>
                <a:gd name="T24" fmla="*/ 1 w 7"/>
                <a:gd name="T25" fmla="*/ 2 h 7"/>
                <a:gd name="T26" fmla="*/ 3 w 7"/>
                <a:gd name="T27" fmla="*/ 0 h 7"/>
                <a:gd name="T28" fmla="*/ 5 w 7"/>
                <a:gd name="T29" fmla="*/ 2 h 7"/>
                <a:gd name="T30" fmla="*/ 3 w 7"/>
                <a:gd name="T31" fmla="*/ 2 h 7"/>
                <a:gd name="T32" fmla="*/ 2 w 7"/>
                <a:gd name="T33" fmla="*/ 3 h 7"/>
                <a:gd name="T34" fmla="*/ 2 w 7"/>
                <a:gd name="T35" fmla="*/ 3 h 7"/>
                <a:gd name="T36" fmla="*/ 2 w 7"/>
                <a:gd name="T37" fmla="*/ 4 h 7"/>
                <a:gd name="T38" fmla="*/ 3 w 7"/>
                <a:gd name="T39" fmla="*/ 5 h 7"/>
                <a:gd name="T40" fmla="*/ 4 w 7"/>
                <a:gd name="T41" fmla="*/ 5 h 7"/>
                <a:gd name="T42" fmla="*/ 5 w 7"/>
                <a:gd name="T43" fmla="*/ 4 h 7"/>
                <a:gd name="T44" fmla="*/ 5 w 7"/>
                <a:gd name="T45" fmla="*/ 4 h 7"/>
                <a:gd name="T46" fmla="*/ 5 w 7"/>
                <a:gd name="T47" fmla="*/ 3 h 7"/>
                <a:gd name="T48" fmla="*/ 5 w 7"/>
                <a:gd name="T4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6"/>
                    <a:pt x="6" y="7"/>
                    <a:pt x="5" y="7"/>
                  </a:cubicBezTo>
                  <a:cubicBezTo>
                    <a:pt x="4" y="7"/>
                    <a:pt x="3" y="7"/>
                    <a:pt x="2" y="7"/>
                  </a:cubicBezTo>
                  <a:cubicBezTo>
                    <a:pt x="1" y="6"/>
                    <a:pt x="1" y="5"/>
                    <a:pt x="0" y="4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1"/>
                    <a:pt x="3" y="0"/>
                  </a:cubicBezTo>
                  <a:close/>
                  <a:moveTo>
                    <a:pt x="5" y="2"/>
                  </a:move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4" name="Freeform 821">
              <a:extLst>
                <a:ext uri="{FF2B5EF4-FFF2-40B4-BE49-F238E27FC236}">
                  <a16:creationId xmlns:a16="http://schemas.microsoft.com/office/drawing/2014/main" xmlns="" id="{7D355187-342B-42EB-ABC7-A84DABCFE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5" y="6369051"/>
              <a:ext cx="15875" cy="33338"/>
            </a:xfrm>
            <a:custGeom>
              <a:avLst/>
              <a:gdLst>
                <a:gd name="T0" fmla="*/ 1 w 3"/>
                <a:gd name="T1" fmla="*/ 1 h 6"/>
                <a:gd name="T2" fmla="*/ 1 w 3"/>
                <a:gd name="T3" fmla="*/ 0 h 6"/>
                <a:gd name="T4" fmla="*/ 2 w 3"/>
                <a:gd name="T5" fmla="*/ 1 h 6"/>
                <a:gd name="T6" fmla="*/ 3 w 3"/>
                <a:gd name="T7" fmla="*/ 4 h 6"/>
                <a:gd name="T8" fmla="*/ 3 w 3"/>
                <a:gd name="T9" fmla="*/ 5 h 6"/>
                <a:gd name="T10" fmla="*/ 1 w 3"/>
                <a:gd name="T11" fmla="*/ 5 h 6"/>
                <a:gd name="T12" fmla="*/ 1 w 3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2" y="5"/>
                    <a:pt x="1" y="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5" name="Freeform 822">
              <a:extLst>
                <a:ext uri="{FF2B5EF4-FFF2-40B4-BE49-F238E27FC236}">
                  <a16:creationId xmlns:a16="http://schemas.microsoft.com/office/drawing/2014/main" xmlns="" id="{3A0DD146-84A2-46D2-BAF6-60102385FB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5238" y="6340476"/>
              <a:ext cx="39687" cy="39688"/>
            </a:xfrm>
            <a:custGeom>
              <a:avLst/>
              <a:gdLst>
                <a:gd name="T0" fmla="*/ 4 w 7"/>
                <a:gd name="T1" fmla="*/ 2 h 7"/>
                <a:gd name="T2" fmla="*/ 3 w 7"/>
                <a:gd name="T3" fmla="*/ 2 h 7"/>
                <a:gd name="T4" fmla="*/ 3 w 7"/>
                <a:gd name="T5" fmla="*/ 2 h 7"/>
                <a:gd name="T6" fmla="*/ 2 w 7"/>
                <a:gd name="T7" fmla="*/ 3 h 7"/>
                <a:gd name="T8" fmla="*/ 2 w 7"/>
                <a:gd name="T9" fmla="*/ 4 h 7"/>
                <a:gd name="T10" fmla="*/ 3 w 7"/>
                <a:gd name="T11" fmla="*/ 5 h 7"/>
                <a:gd name="T12" fmla="*/ 4 w 7"/>
                <a:gd name="T13" fmla="*/ 5 h 7"/>
                <a:gd name="T14" fmla="*/ 4 w 7"/>
                <a:gd name="T15" fmla="*/ 5 h 7"/>
                <a:gd name="T16" fmla="*/ 5 w 7"/>
                <a:gd name="T17" fmla="*/ 4 h 7"/>
                <a:gd name="T18" fmla="*/ 5 w 7"/>
                <a:gd name="T19" fmla="*/ 4 h 7"/>
                <a:gd name="T20" fmla="*/ 5 w 7"/>
                <a:gd name="T21" fmla="*/ 3 h 7"/>
                <a:gd name="T22" fmla="*/ 5 w 7"/>
                <a:gd name="T23" fmla="*/ 3 h 7"/>
                <a:gd name="T24" fmla="*/ 4 w 7"/>
                <a:gd name="T25" fmla="*/ 2 h 7"/>
                <a:gd name="T26" fmla="*/ 4 w 7"/>
                <a:gd name="T27" fmla="*/ 2 h 7"/>
                <a:gd name="T28" fmla="*/ 2 w 7"/>
                <a:gd name="T29" fmla="*/ 1 h 7"/>
                <a:gd name="T30" fmla="*/ 5 w 7"/>
                <a:gd name="T31" fmla="*/ 0 h 7"/>
                <a:gd name="T32" fmla="*/ 5 w 7"/>
                <a:gd name="T33" fmla="*/ 0 h 7"/>
                <a:gd name="T34" fmla="*/ 7 w 7"/>
                <a:gd name="T35" fmla="*/ 2 h 7"/>
                <a:gd name="T36" fmla="*/ 7 w 7"/>
                <a:gd name="T37" fmla="*/ 2 h 7"/>
                <a:gd name="T38" fmla="*/ 7 w 7"/>
                <a:gd name="T39" fmla="*/ 2 h 7"/>
                <a:gd name="T40" fmla="*/ 7 w 7"/>
                <a:gd name="T41" fmla="*/ 4 h 7"/>
                <a:gd name="T42" fmla="*/ 7 w 7"/>
                <a:gd name="T43" fmla="*/ 4 h 7"/>
                <a:gd name="T44" fmla="*/ 5 w 7"/>
                <a:gd name="T45" fmla="*/ 7 h 7"/>
                <a:gd name="T46" fmla="*/ 5 w 7"/>
                <a:gd name="T47" fmla="*/ 7 h 7"/>
                <a:gd name="T48" fmla="*/ 3 w 7"/>
                <a:gd name="T49" fmla="*/ 7 h 7"/>
                <a:gd name="T50" fmla="*/ 1 w 7"/>
                <a:gd name="T51" fmla="*/ 5 h 7"/>
                <a:gd name="T52" fmla="*/ 0 w 7"/>
                <a:gd name="T53" fmla="*/ 3 h 7"/>
                <a:gd name="T54" fmla="*/ 2 w 7"/>
                <a:gd name="T55" fmla="*/ 1 h 7"/>
                <a:gd name="T56" fmla="*/ 2 w 7"/>
                <a:gd name="T57" fmla="*/ 1 h 7"/>
                <a:gd name="T58" fmla="*/ 2 w 7"/>
                <a:gd name="T59" fmla="*/ 1 h 7"/>
                <a:gd name="T60" fmla="*/ 4 w 7"/>
                <a:gd name="T61" fmla="*/ 5 h 7"/>
                <a:gd name="T62" fmla="*/ 6 w 7"/>
                <a:gd name="T63" fmla="*/ 5 h 7"/>
                <a:gd name="T64" fmla="*/ 4 w 7"/>
                <a:gd name="T6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" h="7">
                  <a:moveTo>
                    <a:pt x="4" y="2"/>
                  </a:move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lose/>
                  <a:moveTo>
                    <a:pt x="2" y="1"/>
                  </a:moveTo>
                  <a:cubicBezTo>
                    <a:pt x="3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4" y="5"/>
                  </a:moveTo>
                  <a:cubicBezTo>
                    <a:pt x="5" y="5"/>
                    <a:pt x="5" y="5"/>
                    <a:pt x="6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6" name="Freeform 823">
              <a:extLst>
                <a:ext uri="{FF2B5EF4-FFF2-40B4-BE49-F238E27FC236}">
                  <a16:creationId xmlns:a16="http://schemas.microsoft.com/office/drawing/2014/main" xmlns="" id="{9875E0BB-621B-49F5-9144-872B4D562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588" y="6369051"/>
              <a:ext cx="15875" cy="33338"/>
            </a:xfrm>
            <a:custGeom>
              <a:avLst/>
              <a:gdLst>
                <a:gd name="T0" fmla="*/ 1 w 3"/>
                <a:gd name="T1" fmla="*/ 1 h 6"/>
                <a:gd name="T2" fmla="*/ 2 w 3"/>
                <a:gd name="T3" fmla="*/ 0 h 6"/>
                <a:gd name="T4" fmla="*/ 3 w 3"/>
                <a:gd name="T5" fmla="*/ 1 h 6"/>
                <a:gd name="T6" fmla="*/ 2 w 3"/>
                <a:gd name="T7" fmla="*/ 5 h 6"/>
                <a:gd name="T8" fmla="*/ 1 w 3"/>
                <a:gd name="T9" fmla="*/ 5 h 6"/>
                <a:gd name="T10" fmla="*/ 0 w 3"/>
                <a:gd name="T11" fmla="*/ 4 h 6"/>
                <a:gd name="T12" fmla="*/ 1 w 3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1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1" y="6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7" name="Freeform 824">
              <a:extLst>
                <a:ext uri="{FF2B5EF4-FFF2-40B4-BE49-F238E27FC236}">
                  <a16:creationId xmlns:a16="http://schemas.microsoft.com/office/drawing/2014/main" xmlns="" id="{DFF4CCA8-B593-4A21-89FA-A0A8DD831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438" y="6546851"/>
              <a:ext cx="261937" cy="11113"/>
            </a:xfrm>
            <a:custGeom>
              <a:avLst/>
              <a:gdLst>
                <a:gd name="T0" fmla="*/ 1 w 47"/>
                <a:gd name="T1" fmla="*/ 2 h 2"/>
                <a:gd name="T2" fmla="*/ 0 w 47"/>
                <a:gd name="T3" fmla="*/ 1 h 2"/>
                <a:gd name="T4" fmla="*/ 1 w 47"/>
                <a:gd name="T5" fmla="*/ 0 h 2"/>
                <a:gd name="T6" fmla="*/ 46 w 47"/>
                <a:gd name="T7" fmla="*/ 0 h 2"/>
                <a:gd name="T8" fmla="*/ 47 w 47"/>
                <a:gd name="T9" fmla="*/ 1 h 2"/>
                <a:gd name="T10" fmla="*/ 46 w 47"/>
                <a:gd name="T11" fmla="*/ 2 h 2"/>
                <a:gd name="T12" fmla="*/ 1 w 47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7" y="1"/>
                    <a:pt x="47" y="1"/>
                  </a:cubicBezTo>
                  <a:cubicBezTo>
                    <a:pt x="47" y="2"/>
                    <a:pt x="46" y="2"/>
                    <a:pt x="46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58" name="Group 857">
            <a:extLst>
              <a:ext uri="{FF2B5EF4-FFF2-40B4-BE49-F238E27FC236}">
                <a16:creationId xmlns:a16="http://schemas.microsoft.com/office/drawing/2014/main" xmlns="" id="{EBE511CC-6F53-4322-8DB6-829562795F5F}"/>
              </a:ext>
            </a:extLst>
          </p:cNvPr>
          <p:cNvGrpSpPr/>
          <p:nvPr/>
        </p:nvGrpSpPr>
        <p:grpSpPr>
          <a:xfrm>
            <a:off x="6243638" y="5749926"/>
            <a:ext cx="344487" cy="250825"/>
            <a:chOff x="6243638" y="5673726"/>
            <a:chExt cx="344487" cy="250825"/>
          </a:xfrm>
          <a:solidFill>
            <a:schemeClr val="tx1"/>
          </a:solidFill>
        </p:grpSpPr>
        <p:sp>
          <p:nvSpPr>
            <p:cNvPr id="859" name="Freeform 825">
              <a:extLst>
                <a:ext uri="{FF2B5EF4-FFF2-40B4-BE49-F238E27FC236}">
                  <a16:creationId xmlns:a16="http://schemas.microsoft.com/office/drawing/2014/main" xmlns="" id="{CC178307-5F3D-4F70-B07C-F6489FFFA4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43638" y="5673726"/>
              <a:ext cx="344487" cy="122238"/>
            </a:xfrm>
            <a:custGeom>
              <a:avLst/>
              <a:gdLst>
                <a:gd name="T0" fmla="*/ 62 w 62"/>
                <a:gd name="T1" fmla="*/ 16 h 22"/>
                <a:gd name="T2" fmla="*/ 61 w 62"/>
                <a:gd name="T3" fmla="*/ 17 h 22"/>
                <a:gd name="T4" fmla="*/ 60 w 62"/>
                <a:gd name="T5" fmla="*/ 16 h 22"/>
                <a:gd name="T6" fmla="*/ 60 w 62"/>
                <a:gd name="T7" fmla="*/ 2 h 22"/>
                <a:gd name="T8" fmla="*/ 2 w 62"/>
                <a:gd name="T9" fmla="*/ 2 h 22"/>
                <a:gd name="T10" fmla="*/ 2 w 62"/>
                <a:gd name="T11" fmla="*/ 20 h 22"/>
                <a:gd name="T12" fmla="*/ 8 w 62"/>
                <a:gd name="T13" fmla="*/ 20 h 22"/>
                <a:gd name="T14" fmla="*/ 9 w 62"/>
                <a:gd name="T15" fmla="*/ 21 h 22"/>
                <a:gd name="T16" fmla="*/ 8 w 62"/>
                <a:gd name="T17" fmla="*/ 22 h 22"/>
                <a:gd name="T18" fmla="*/ 1 w 62"/>
                <a:gd name="T19" fmla="*/ 22 h 22"/>
                <a:gd name="T20" fmla="*/ 1 w 62"/>
                <a:gd name="T21" fmla="*/ 22 h 22"/>
                <a:gd name="T22" fmla="*/ 0 w 62"/>
                <a:gd name="T23" fmla="*/ 21 h 22"/>
                <a:gd name="T24" fmla="*/ 0 w 62"/>
                <a:gd name="T25" fmla="*/ 1 h 22"/>
                <a:gd name="T26" fmla="*/ 0 w 62"/>
                <a:gd name="T27" fmla="*/ 1 h 22"/>
                <a:gd name="T28" fmla="*/ 1 w 62"/>
                <a:gd name="T29" fmla="*/ 0 h 22"/>
                <a:gd name="T30" fmla="*/ 61 w 62"/>
                <a:gd name="T31" fmla="*/ 0 h 22"/>
                <a:gd name="T32" fmla="*/ 61 w 62"/>
                <a:gd name="T33" fmla="*/ 0 h 22"/>
                <a:gd name="T34" fmla="*/ 62 w 62"/>
                <a:gd name="T35" fmla="*/ 1 h 22"/>
                <a:gd name="T36" fmla="*/ 62 w 62"/>
                <a:gd name="T37" fmla="*/ 16 h 22"/>
                <a:gd name="T38" fmla="*/ 54 w 62"/>
                <a:gd name="T39" fmla="*/ 22 h 22"/>
                <a:gd name="T40" fmla="*/ 61 w 62"/>
                <a:gd name="T41" fmla="*/ 22 h 22"/>
                <a:gd name="T42" fmla="*/ 62 w 62"/>
                <a:gd name="T43" fmla="*/ 21 h 22"/>
                <a:gd name="T44" fmla="*/ 61 w 62"/>
                <a:gd name="T45" fmla="*/ 20 h 22"/>
                <a:gd name="T46" fmla="*/ 54 w 62"/>
                <a:gd name="T47" fmla="*/ 20 h 22"/>
                <a:gd name="T48" fmla="*/ 53 w 62"/>
                <a:gd name="T49" fmla="*/ 21 h 22"/>
                <a:gd name="T50" fmla="*/ 54 w 62"/>
                <a:gd name="T5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22">
                  <a:moveTo>
                    <a:pt x="62" y="16"/>
                  </a:moveTo>
                  <a:cubicBezTo>
                    <a:pt x="62" y="16"/>
                    <a:pt x="61" y="17"/>
                    <a:pt x="61" y="17"/>
                  </a:cubicBezTo>
                  <a:cubicBezTo>
                    <a:pt x="60" y="17"/>
                    <a:pt x="60" y="16"/>
                    <a:pt x="60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2" y="0"/>
                    <a:pt x="62" y="1"/>
                  </a:cubicBezTo>
                  <a:cubicBezTo>
                    <a:pt x="62" y="16"/>
                    <a:pt x="62" y="16"/>
                    <a:pt x="62" y="16"/>
                  </a:cubicBezTo>
                  <a:close/>
                  <a:moveTo>
                    <a:pt x="54" y="22"/>
                  </a:moveTo>
                  <a:cubicBezTo>
                    <a:pt x="61" y="22"/>
                    <a:pt x="61" y="22"/>
                    <a:pt x="61" y="22"/>
                  </a:cubicBezTo>
                  <a:cubicBezTo>
                    <a:pt x="61" y="22"/>
                    <a:pt x="62" y="21"/>
                    <a:pt x="62" y="21"/>
                  </a:cubicBezTo>
                  <a:cubicBezTo>
                    <a:pt x="62" y="20"/>
                    <a:pt x="61" y="20"/>
                    <a:pt x="6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1"/>
                  </a:cubicBezTo>
                  <a:cubicBezTo>
                    <a:pt x="53" y="21"/>
                    <a:pt x="53" y="22"/>
                    <a:pt x="54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0" name="Freeform 826">
              <a:extLst>
                <a:ext uri="{FF2B5EF4-FFF2-40B4-BE49-F238E27FC236}">
                  <a16:creationId xmlns:a16="http://schemas.microsoft.com/office/drawing/2014/main" xmlns="" id="{7F638E20-FB2B-42A9-80F6-E3FEE1110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50" y="5729288"/>
              <a:ext cx="244475" cy="11113"/>
            </a:xfrm>
            <a:custGeom>
              <a:avLst/>
              <a:gdLst>
                <a:gd name="T0" fmla="*/ 1 w 44"/>
                <a:gd name="T1" fmla="*/ 2 h 2"/>
                <a:gd name="T2" fmla="*/ 0 w 44"/>
                <a:gd name="T3" fmla="*/ 1 h 2"/>
                <a:gd name="T4" fmla="*/ 1 w 44"/>
                <a:gd name="T5" fmla="*/ 0 h 2"/>
                <a:gd name="T6" fmla="*/ 43 w 44"/>
                <a:gd name="T7" fmla="*/ 0 h 2"/>
                <a:gd name="T8" fmla="*/ 44 w 44"/>
                <a:gd name="T9" fmla="*/ 1 h 2"/>
                <a:gd name="T10" fmla="*/ 43 w 44"/>
                <a:gd name="T11" fmla="*/ 2 h 2"/>
                <a:gd name="T12" fmla="*/ 1 w 4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1"/>
                  </a:cubicBezTo>
                  <a:cubicBezTo>
                    <a:pt x="44" y="1"/>
                    <a:pt x="44" y="2"/>
                    <a:pt x="43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1" name="Freeform 827">
              <a:extLst>
                <a:ext uri="{FF2B5EF4-FFF2-40B4-BE49-F238E27FC236}">
                  <a16:creationId xmlns:a16="http://schemas.microsoft.com/office/drawing/2014/main" xmlns="" id="{34811CF3-ADD3-454E-8004-C1655133F6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3963" y="5757863"/>
              <a:ext cx="222250" cy="115888"/>
            </a:xfrm>
            <a:custGeom>
              <a:avLst/>
              <a:gdLst>
                <a:gd name="T0" fmla="*/ 10 w 40"/>
                <a:gd name="T1" fmla="*/ 0 h 21"/>
                <a:gd name="T2" fmla="*/ 11 w 40"/>
                <a:gd name="T3" fmla="*/ 1 h 21"/>
                <a:gd name="T4" fmla="*/ 10 w 40"/>
                <a:gd name="T5" fmla="*/ 2 h 21"/>
                <a:gd name="T6" fmla="*/ 2 w 40"/>
                <a:gd name="T7" fmla="*/ 2 h 21"/>
                <a:gd name="T8" fmla="*/ 2 w 40"/>
                <a:gd name="T9" fmla="*/ 20 h 21"/>
                <a:gd name="T10" fmla="*/ 38 w 40"/>
                <a:gd name="T11" fmla="*/ 20 h 21"/>
                <a:gd name="T12" fmla="*/ 38 w 40"/>
                <a:gd name="T13" fmla="*/ 2 h 21"/>
                <a:gd name="T14" fmla="*/ 34 w 40"/>
                <a:gd name="T15" fmla="*/ 2 h 21"/>
                <a:gd name="T16" fmla="*/ 33 w 40"/>
                <a:gd name="T17" fmla="*/ 1 h 21"/>
                <a:gd name="T18" fmla="*/ 34 w 40"/>
                <a:gd name="T19" fmla="*/ 0 h 21"/>
                <a:gd name="T20" fmla="*/ 39 w 40"/>
                <a:gd name="T21" fmla="*/ 0 h 21"/>
                <a:gd name="T22" fmla="*/ 39 w 40"/>
                <a:gd name="T23" fmla="*/ 0 h 21"/>
                <a:gd name="T24" fmla="*/ 40 w 40"/>
                <a:gd name="T25" fmla="*/ 1 h 21"/>
                <a:gd name="T26" fmla="*/ 40 w 40"/>
                <a:gd name="T27" fmla="*/ 20 h 21"/>
                <a:gd name="T28" fmla="*/ 40 w 40"/>
                <a:gd name="T29" fmla="*/ 20 h 21"/>
                <a:gd name="T30" fmla="*/ 39 w 40"/>
                <a:gd name="T31" fmla="*/ 21 h 21"/>
                <a:gd name="T32" fmla="*/ 1 w 40"/>
                <a:gd name="T33" fmla="*/ 21 h 21"/>
                <a:gd name="T34" fmla="*/ 1 w 40"/>
                <a:gd name="T35" fmla="*/ 21 h 21"/>
                <a:gd name="T36" fmla="*/ 0 w 40"/>
                <a:gd name="T37" fmla="*/ 20 h 21"/>
                <a:gd name="T38" fmla="*/ 0 w 40"/>
                <a:gd name="T39" fmla="*/ 1 h 21"/>
                <a:gd name="T40" fmla="*/ 0 w 40"/>
                <a:gd name="T41" fmla="*/ 1 h 21"/>
                <a:gd name="T42" fmla="*/ 1 w 40"/>
                <a:gd name="T43" fmla="*/ 0 h 21"/>
                <a:gd name="T44" fmla="*/ 10 w 40"/>
                <a:gd name="T45" fmla="*/ 0 h 21"/>
                <a:gd name="T46" fmla="*/ 30 w 40"/>
                <a:gd name="T47" fmla="*/ 0 h 21"/>
                <a:gd name="T48" fmla="*/ 14 w 40"/>
                <a:gd name="T49" fmla="*/ 0 h 21"/>
                <a:gd name="T50" fmla="*/ 13 w 40"/>
                <a:gd name="T51" fmla="*/ 1 h 21"/>
                <a:gd name="T52" fmla="*/ 14 w 40"/>
                <a:gd name="T53" fmla="*/ 2 h 21"/>
                <a:gd name="T54" fmla="*/ 30 w 40"/>
                <a:gd name="T55" fmla="*/ 2 h 21"/>
                <a:gd name="T56" fmla="*/ 31 w 40"/>
                <a:gd name="T57" fmla="*/ 1 h 21"/>
                <a:gd name="T58" fmla="*/ 30 w 40"/>
                <a:gd name="T5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21">
                  <a:moveTo>
                    <a:pt x="10" y="0"/>
                  </a:move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2"/>
                    <a:pt x="1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3" y="1"/>
                    <a:pt x="33" y="1"/>
                  </a:cubicBezTo>
                  <a:cubicBezTo>
                    <a:pt x="33" y="0"/>
                    <a:pt x="34" y="0"/>
                    <a:pt x="3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1"/>
                    <a:pt x="39" y="21"/>
                    <a:pt x="39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3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2" name="Freeform 828">
              <a:extLst>
                <a:ext uri="{FF2B5EF4-FFF2-40B4-BE49-F238E27FC236}">
                  <a16:creationId xmlns:a16="http://schemas.microsoft.com/office/drawing/2014/main" xmlns="" id="{FB6B00A1-7A04-4DA1-AB4C-3978D4A4D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5891213"/>
              <a:ext cx="222250" cy="11113"/>
            </a:xfrm>
            <a:custGeom>
              <a:avLst/>
              <a:gdLst>
                <a:gd name="T0" fmla="*/ 1 w 40"/>
                <a:gd name="T1" fmla="*/ 2 h 2"/>
                <a:gd name="T2" fmla="*/ 0 w 40"/>
                <a:gd name="T3" fmla="*/ 1 h 2"/>
                <a:gd name="T4" fmla="*/ 1 w 40"/>
                <a:gd name="T5" fmla="*/ 0 h 2"/>
                <a:gd name="T6" fmla="*/ 39 w 40"/>
                <a:gd name="T7" fmla="*/ 0 h 2"/>
                <a:gd name="T8" fmla="*/ 40 w 40"/>
                <a:gd name="T9" fmla="*/ 1 h 2"/>
                <a:gd name="T10" fmla="*/ 39 w 40"/>
                <a:gd name="T11" fmla="*/ 2 h 2"/>
                <a:gd name="T12" fmla="*/ 1 w 4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0" y="1"/>
                    <a:pt x="39" y="2"/>
                    <a:pt x="3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3" name="Freeform 829">
              <a:extLst>
                <a:ext uri="{FF2B5EF4-FFF2-40B4-BE49-F238E27FC236}">
                  <a16:creationId xmlns:a16="http://schemas.microsoft.com/office/drawing/2014/main" xmlns="" id="{6F96A623-A76F-4710-BE44-B200CAD62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5913438"/>
              <a:ext cx="222250" cy="11113"/>
            </a:xfrm>
            <a:custGeom>
              <a:avLst/>
              <a:gdLst>
                <a:gd name="T0" fmla="*/ 1 w 40"/>
                <a:gd name="T1" fmla="*/ 2 h 2"/>
                <a:gd name="T2" fmla="*/ 0 w 40"/>
                <a:gd name="T3" fmla="*/ 1 h 2"/>
                <a:gd name="T4" fmla="*/ 1 w 40"/>
                <a:gd name="T5" fmla="*/ 0 h 2"/>
                <a:gd name="T6" fmla="*/ 39 w 40"/>
                <a:gd name="T7" fmla="*/ 0 h 2"/>
                <a:gd name="T8" fmla="*/ 40 w 40"/>
                <a:gd name="T9" fmla="*/ 1 h 2"/>
                <a:gd name="T10" fmla="*/ 39 w 40"/>
                <a:gd name="T11" fmla="*/ 2 h 2"/>
                <a:gd name="T12" fmla="*/ 1 w 40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40" y="1"/>
                    <a:pt x="40" y="1"/>
                  </a:cubicBezTo>
                  <a:cubicBezTo>
                    <a:pt x="40" y="2"/>
                    <a:pt x="39" y="2"/>
                    <a:pt x="39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4" name="Freeform 830">
              <a:extLst>
                <a:ext uri="{FF2B5EF4-FFF2-40B4-BE49-F238E27FC236}">
                  <a16:creationId xmlns:a16="http://schemas.microsoft.com/office/drawing/2014/main" xmlns="" id="{6AE6F9D9-39C5-4B75-A259-D0D1F381B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763" y="5757863"/>
              <a:ext cx="122237" cy="66675"/>
            </a:xfrm>
            <a:custGeom>
              <a:avLst/>
              <a:gdLst>
                <a:gd name="T0" fmla="*/ 0 w 22"/>
                <a:gd name="T1" fmla="*/ 1 h 12"/>
                <a:gd name="T2" fmla="*/ 1 w 22"/>
                <a:gd name="T3" fmla="*/ 0 h 12"/>
                <a:gd name="T4" fmla="*/ 2 w 22"/>
                <a:gd name="T5" fmla="*/ 1 h 12"/>
                <a:gd name="T6" fmla="*/ 5 w 22"/>
                <a:gd name="T7" fmla="*/ 7 h 12"/>
                <a:gd name="T8" fmla="*/ 11 w 22"/>
                <a:gd name="T9" fmla="*/ 10 h 12"/>
                <a:gd name="T10" fmla="*/ 17 w 22"/>
                <a:gd name="T11" fmla="*/ 7 h 12"/>
                <a:gd name="T12" fmla="*/ 17 w 22"/>
                <a:gd name="T13" fmla="*/ 7 h 12"/>
                <a:gd name="T14" fmla="*/ 17 w 22"/>
                <a:gd name="T15" fmla="*/ 7 h 12"/>
                <a:gd name="T16" fmla="*/ 20 w 22"/>
                <a:gd name="T17" fmla="*/ 1 h 12"/>
                <a:gd name="T18" fmla="*/ 21 w 22"/>
                <a:gd name="T19" fmla="*/ 0 h 12"/>
                <a:gd name="T20" fmla="*/ 22 w 22"/>
                <a:gd name="T21" fmla="*/ 1 h 12"/>
                <a:gd name="T22" fmla="*/ 19 w 22"/>
                <a:gd name="T23" fmla="*/ 8 h 12"/>
                <a:gd name="T24" fmla="*/ 19 w 22"/>
                <a:gd name="T25" fmla="*/ 8 h 12"/>
                <a:gd name="T26" fmla="*/ 11 w 22"/>
                <a:gd name="T27" fmla="*/ 12 h 12"/>
                <a:gd name="T28" fmla="*/ 3 w 22"/>
                <a:gd name="T29" fmla="*/ 8 h 12"/>
                <a:gd name="T30" fmla="*/ 0 w 22"/>
                <a:gd name="T3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2">
                  <a:moveTo>
                    <a:pt x="0" y="1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3"/>
                    <a:pt x="3" y="5"/>
                    <a:pt x="5" y="7"/>
                  </a:cubicBezTo>
                  <a:cubicBezTo>
                    <a:pt x="6" y="9"/>
                    <a:pt x="9" y="10"/>
                    <a:pt x="11" y="10"/>
                  </a:cubicBezTo>
                  <a:cubicBezTo>
                    <a:pt x="14" y="10"/>
                    <a:pt x="16" y="9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5"/>
                    <a:pt x="20" y="3"/>
                    <a:pt x="20" y="1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22" y="0"/>
                    <a:pt x="22" y="1"/>
                  </a:cubicBezTo>
                  <a:cubicBezTo>
                    <a:pt x="22" y="4"/>
                    <a:pt x="21" y="6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7" y="10"/>
                    <a:pt x="14" y="12"/>
                    <a:pt x="11" y="12"/>
                  </a:cubicBezTo>
                  <a:cubicBezTo>
                    <a:pt x="8" y="12"/>
                    <a:pt x="5" y="10"/>
                    <a:pt x="3" y="8"/>
                  </a:cubicBezTo>
                  <a:cubicBezTo>
                    <a:pt x="1" y="6"/>
                    <a:pt x="0" y="4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5" name="Freeform 831">
              <a:extLst>
                <a:ext uri="{FF2B5EF4-FFF2-40B4-BE49-F238E27FC236}">
                  <a16:creationId xmlns:a16="http://schemas.microsoft.com/office/drawing/2014/main" xmlns="" id="{67513DF5-90E7-4D83-A871-70C66E06F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5824538"/>
              <a:ext cx="55562" cy="49213"/>
            </a:xfrm>
            <a:custGeom>
              <a:avLst/>
              <a:gdLst>
                <a:gd name="T0" fmla="*/ 1 w 10"/>
                <a:gd name="T1" fmla="*/ 2 h 9"/>
                <a:gd name="T2" fmla="*/ 0 w 10"/>
                <a:gd name="T3" fmla="*/ 1 h 9"/>
                <a:gd name="T4" fmla="*/ 1 w 10"/>
                <a:gd name="T5" fmla="*/ 0 h 9"/>
                <a:gd name="T6" fmla="*/ 7 w 10"/>
                <a:gd name="T7" fmla="*/ 3 h 9"/>
                <a:gd name="T8" fmla="*/ 10 w 10"/>
                <a:gd name="T9" fmla="*/ 8 h 9"/>
                <a:gd name="T10" fmla="*/ 9 w 10"/>
                <a:gd name="T11" fmla="*/ 9 h 9"/>
                <a:gd name="T12" fmla="*/ 8 w 10"/>
                <a:gd name="T13" fmla="*/ 8 h 9"/>
                <a:gd name="T14" fmla="*/ 6 w 10"/>
                <a:gd name="T15" fmla="*/ 4 h 9"/>
                <a:gd name="T16" fmla="*/ 1 w 10"/>
                <a:gd name="T1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9" y="4"/>
                    <a:pt x="10" y="6"/>
                    <a:pt x="10" y="8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7"/>
                    <a:pt x="7" y="5"/>
                    <a:pt x="6" y="4"/>
                  </a:cubicBezTo>
                  <a:cubicBezTo>
                    <a:pt x="5" y="3"/>
                    <a:pt x="3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6" name="Freeform 832">
              <a:extLst>
                <a:ext uri="{FF2B5EF4-FFF2-40B4-BE49-F238E27FC236}">
                  <a16:creationId xmlns:a16="http://schemas.microsoft.com/office/drawing/2014/main" xmlns="" id="{14F0ACAA-20AB-4C6E-9EB6-1477F0706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5824538"/>
              <a:ext cx="55562" cy="49213"/>
            </a:xfrm>
            <a:custGeom>
              <a:avLst/>
              <a:gdLst>
                <a:gd name="T0" fmla="*/ 9 w 10"/>
                <a:gd name="T1" fmla="*/ 0 h 9"/>
                <a:gd name="T2" fmla="*/ 10 w 10"/>
                <a:gd name="T3" fmla="*/ 1 h 9"/>
                <a:gd name="T4" fmla="*/ 9 w 10"/>
                <a:gd name="T5" fmla="*/ 2 h 9"/>
                <a:gd name="T6" fmla="*/ 4 w 10"/>
                <a:gd name="T7" fmla="*/ 4 h 9"/>
                <a:gd name="T8" fmla="*/ 4 w 10"/>
                <a:gd name="T9" fmla="*/ 4 h 9"/>
                <a:gd name="T10" fmla="*/ 2 w 10"/>
                <a:gd name="T11" fmla="*/ 8 h 9"/>
                <a:gd name="T12" fmla="*/ 1 w 10"/>
                <a:gd name="T13" fmla="*/ 9 h 9"/>
                <a:gd name="T14" fmla="*/ 0 w 10"/>
                <a:gd name="T15" fmla="*/ 8 h 9"/>
                <a:gd name="T16" fmla="*/ 3 w 10"/>
                <a:gd name="T17" fmla="*/ 3 h 9"/>
                <a:gd name="T18" fmla="*/ 3 w 10"/>
                <a:gd name="T19" fmla="*/ 3 h 9"/>
                <a:gd name="T20" fmla="*/ 9 w 10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7" y="2"/>
                    <a:pt x="5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2" y="7"/>
                    <a:pt x="2" y="8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6"/>
                    <a:pt x="1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1"/>
                    <a:pt x="6" y="0"/>
                    <a:pt x="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67" name="Group 866">
            <a:extLst>
              <a:ext uri="{FF2B5EF4-FFF2-40B4-BE49-F238E27FC236}">
                <a16:creationId xmlns:a16="http://schemas.microsoft.com/office/drawing/2014/main" xmlns="" id="{4904EC71-2577-4A9A-AB36-D8499914B577}"/>
              </a:ext>
            </a:extLst>
          </p:cNvPr>
          <p:cNvGrpSpPr/>
          <p:nvPr/>
        </p:nvGrpSpPr>
        <p:grpSpPr>
          <a:xfrm>
            <a:off x="2281238" y="1645444"/>
            <a:ext cx="255587" cy="306388"/>
            <a:chOff x="8339138" y="6329363"/>
            <a:chExt cx="255587" cy="306388"/>
          </a:xfrm>
          <a:solidFill>
            <a:schemeClr val="tx1"/>
          </a:solidFill>
        </p:grpSpPr>
        <p:sp>
          <p:nvSpPr>
            <p:cNvPr id="868" name="Freeform 833">
              <a:extLst>
                <a:ext uri="{FF2B5EF4-FFF2-40B4-BE49-F238E27FC236}">
                  <a16:creationId xmlns:a16="http://schemas.microsoft.com/office/drawing/2014/main" xmlns="" id="{DBBA7B10-BCE2-4C4A-AA72-B315ABC14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6925" y="6453188"/>
              <a:ext cx="177800" cy="182563"/>
            </a:xfrm>
            <a:custGeom>
              <a:avLst/>
              <a:gdLst>
                <a:gd name="T0" fmla="*/ 9 w 32"/>
                <a:gd name="T1" fmla="*/ 9 h 33"/>
                <a:gd name="T2" fmla="*/ 8 w 32"/>
                <a:gd name="T3" fmla="*/ 11 h 33"/>
                <a:gd name="T4" fmla="*/ 7 w 32"/>
                <a:gd name="T5" fmla="*/ 10 h 33"/>
                <a:gd name="T6" fmla="*/ 5 w 32"/>
                <a:gd name="T7" fmla="*/ 5 h 33"/>
                <a:gd name="T8" fmla="*/ 5 w 32"/>
                <a:gd name="T9" fmla="*/ 5 h 33"/>
                <a:gd name="T10" fmla="*/ 3 w 32"/>
                <a:gd name="T11" fmla="*/ 3 h 33"/>
                <a:gd name="T12" fmla="*/ 3 w 32"/>
                <a:gd name="T13" fmla="*/ 3 h 33"/>
                <a:gd name="T14" fmla="*/ 3 w 32"/>
                <a:gd name="T15" fmla="*/ 3 h 33"/>
                <a:gd name="T16" fmla="*/ 3 w 32"/>
                <a:gd name="T17" fmla="*/ 3 h 33"/>
                <a:gd name="T18" fmla="*/ 2 w 32"/>
                <a:gd name="T19" fmla="*/ 3 h 33"/>
                <a:gd name="T20" fmla="*/ 2 w 32"/>
                <a:gd name="T21" fmla="*/ 3 h 33"/>
                <a:gd name="T22" fmla="*/ 2 w 32"/>
                <a:gd name="T23" fmla="*/ 4 h 33"/>
                <a:gd name="T24" fmla="*/ 4 w 32"/>
                <a:gd name="T25" fmla="*/ 14 h 33"/>
                <a:gd name="T26" fmla="*/ 9 w 32"/>
                <a:gd name="T27" fmla="*/ 21 h 33"/>
                <a:gd name="T28" fmla="*/ 10 w 32"/>
                <a:gd name="T29" fmla="*/ 21 h 33"/>
                <a:gd name="T30" fmla="*/ 12 w 32"/>
                <a:gd name="T31" fmla="*/ 31 h 33"/>
                <a:gd name="T32" fmla="*/ 28 w 32"/>
                <a:gd name="T33" fmla="*/ 31 h 33"/>
                <a:gd name="T34" fmla="*/ 30 w 32"/>
                <a:gd name="T35" fmla="*/ 21 h 33"/>
                <a:gd name="T36" fmla="*/ 30 w 32"/>
                <a:gd name="T37" fmla="*/ 11 h 33"/>
                <a:gd name="T38" fmla="*/ 30 w 32"/>
                <a:gd name="T39" fmla="*/ 3 h 33"/>
                <a:gd name="T40" fmla="*/ 30 w 32"/>
                <a:gd name="T41" fmla="*/ 2 h 33"/>
                <a:gd name="T42" fmla="*/ 30 w 32"/>
                <a:gd name="T43" fmla="*/ 2 h 33"/>
                <a:gd name="T44" fmla="*/ 30 w 32"/>
                <a:gd name="T45" fmla="*/ 2 h 33"/>
                <a:gd name="T46" fmla="*/ 29 w 32"/>
                <a:gd name="T47" fmla="*/ 1 h 33"/>
                <a:gd name="T48" fmla="*/ 31 w 32"/>
                <a:gd name="T49" fmla="*/ 0 h 33"/>
                <a:gd name="T50" fmla="*/ 32 w 32"/>
                <a:gd name="T51" fmla="*/ 1 h 33"/>
                <a:gd name="T52" fmla="*/ 32 w 32"/>
                <a:gd name="T53" fmla="*/ 2 h 33"/>
                <a:gd name="T54" fmla="*/ 32 w 32"/>
                <a:gd name="T55" fmla="*/ 3 h 33"/>
                <a:gd name="T56" fmla="*/ 32 w 32"/>
                <a:gd name="T57" fmla="*/ 11 h 33"/>
                <a:gd name="T58" fmla="*/ 32 w 32"/>
                <a:gd name="T59" fmla="*/ 21 h 33"/>
                <a:gd name="T60" fmla="*/ 32 w 32"/>
                <a:gd name="T61" fmla="*/ 21 h 33"/>
                <a:gd name="T62" fmla="*/ 32 w 32"/>
                <a:gd name="T63" fmla="*/ 21 h 33"/>
                <a:gd name="T64" fmla="*/ 30 w 32"/>
                <a:gd name="T65" fmla="*/ 32 h 33"/>
                <a:gd name="T66" fmla="*/ 29 w 32"/>
                <a:gd name="T67" fmla="*/ 33 h 33"/>
                <a:gd name="T68" fmla="*/ 11 w 32"/>
                <a:gd name="T69" fmla="*/ 33 h 33"/>
                <a:gd name="T70" fmla="*/ 11 w 32"/>
                <a:gd name="T71" fmla="*/ 33 h 33"/>
                <a:gd name="T72" fmla="*/ 10 w 32"/>
                <a:gd name="T73" fmla="*/ 33 h 33"/>
                <a:gd name="T74" fmla="*/ 8 w 32"/>
                <a:gd name="T75" fmla="*/ 22 h 33"/>
                <a:gd name="T76" fmla="*/ 3 w 32"/>
                <a:gd name="T77" fmla="*/ 15 h 33"/>
                <a:gd name="T78" fmla="*/ 3 w 32"/>
                <a:gd name="T79" fmla="*/ 14 h 33"/>
                <a:gd name="T80" fmla="*/ 0 w 32"/>
                <a:gd name="T81" fmla="*/ 4 h 33"/>
                <a:gd name="T82" fmla="*/ 0 w 32"/>
                <a:gd name="T83" fmla="*/ 4 h 33"/>
                <a:gd name="T84" fmla="*/ 1 w 32"/>
                <a:gd name="T85" fmla="*/ 2 h 33"/>
                <a:gd name="T86" fmla="*/ 1 w 32"/>
                <a:gd name="T87" fmla="*/ 2 h 33"/>
                <a:gd name="T88" fmla="*/ 1 w 32"/>
                <a:gd name="T89" fmla="*/ 2 h 33"/>
                <a:gd name="T90" fmla="*/ 3 w 32"/>
                <a:gd name="T91" fmla="*/ 1 h 33"/>
                <a:gd name="T92" fmla="*/ 4 w 32"/>
                <a:gd name="T93" fmla="*/ 1 h 33"/>
                <a:gd name="T94" fmla="*/ 4 w 32"/>
                <a:gd name="T95" fmla="*/ 1 h 33"/>
                <a:gd name="T96" fmla="*/ 7 w 32"/>
                <a:gd name="T97" fmla="*/ 5 h 33"/>
                <a:gd name="T98" fmla="*/ 7 w 32"/>
                <a:gd name="T99" fmla="*/ 5 h 33"/>
                <a:gd name="T100" fmla="*/ 9 w 32"/>
                <a:gd name="T101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" h="33">
                  <a:moveTo>
                    <a:pt x="9" y="9"/>
                  </a:move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7" y="1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1"/>
                    <a:pt x="29" y="1"/>
                  </a:cubicBezTo>
                  <a:cubicBezTo>
                    <a:pt x="30" y="0"/>
                    <a:pt x="30" y="0"/>
                    <a:pt x="31" y="0"/>
                  </a:cubicBezTo>
                  <a:cubicBezTo>
                    <a:pt x="31" y="1"/>
                    <a:pt x="32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6" y="3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9" name="Freeform 834">
              <a:extLst>
                <a:ext uri="{FF2B5EF4-FFF2-40B4-BE49-F238E27FC236}">
                  <a16:creationId xmlns:a16="http://schemas.microsoft.com/office/drawing/2014/main" xmlns="" id="{D2F0A154-5AEB-469E-A814-128D2A760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2488" y="6380163"/>
              <a:ext cx="38100" cy="155575"/>
            </a:xfrm>
            <a:custGeom>
              <a:avLst/>
              <a:gdLst>
                <a:gd name="T0" fmla="*/ 2 w 7"/>
                <a:gd name="T1" fmla="*/ 27 h 28"/>
                <a:gd name="T2" fmla="*/ 1 w 7"/>
                <a:gd name="T3" fmla="*/ 28 h 28"/>
                <a:gd name="T4" fmla="*/ 0 w 7"/>
                <a:gd name="T5" fmla="*/ 27 h 28"/>
                <a:gd name="T6" fmla="*/ 0 w 7"/>
                <a:gd name="T7" fmla="*/ 4 h 28"/>
                <a:gd name="T8" fmla="*/ 1 w 7"/>
                <a:gd name="T9" fmla="*/ 1 h 28"/>
                <a:gd name="T10" fmla="*/ 1 w 7"/>
                <a:gd name="T11" fmla="*/ 1 h 28"/>
                <a:gd name="T12" fmla="*/ 4 w 7"/>
                <a:gd name="T13" fmla="*/ 0 h 28"/>
                <a:gd name="T14" fmla="*/ 6 w 7"/>
                <a:gd name="T15" fmla="*/ 1 h 28"/>
                <a:gd name="T16" fmla="*/ 7 w 7"/>
                <a:gd name="T17" fmla="*/ 4 h 28"/>
                <a:gd name="T18" fmla="*/ 7 w 7"/>
                <a:gd name="T19" fmla="*/ 26 h 28"/>
                <a:gd name="T20" fmla="*/ 6 w 7"/>
                <a:gd name="T21" fmla="*/ 27 h 28"/>
                <a:gd name="T22" fmla="*/ 5 w 7"/>
                <a:gd name="T23" fmla="*/ 26 h 28"/>
                <a:gd name="T24" fmla="*/ 5 w 7"/>
                <a:gd name="T25" fmla="*/ 4 h 28"/>
                <a:gd name="T26" fmla="*/ 5 w 7"/>
                <a:gd name="T27" fmla="*/ 3 h 28"/>
                <a:gd name="T28" fmla="*/ 4 w 7"/>
                <a:gd name="T29" fmla="*/ 2 h 28"/>
                <a:gd name="T30" fmla="*/ 3 w 7"/>
                <a:gd name="T31" fmla="*/ 3 h 28"/>
                <a:gd name="T32" fmla="*/ 3 w 7"/>
                <a:gd name="T33" fmla="*/ 3 h 28"/>
                <a:gd name="T34" fmla="*/ 2 w 7"/>
                <a:gd name="T35" fmla="*/ 4 h 28"/>
                <a:gd name="T36" fmla="*/ 2 w 7"/>
                <a:gd name="T37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8">
                  <a:moveTo>
                    <a:pt x="2" y="27"/>
                  </a:moveTo>
                  <a:cubicBezTo>
                    <a:pt x="2" y="27"/>
                    <a:pt x="2" y="28"/>
                    <a:pt x="1" y="28"/>
                  </a:cubicBezTo>
                  <a:cubicBezTo>
                    <a:pt x="1" y="28"/>
                    <a:pt x="0" y="27"/>
                    <a:pt x="0" y="2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6" y="27"/>
                  </a:cubicBezTo>
                  <a:cubicBezTo>
                    <a:pt x="6" y="27"/>
                    <a:pt x="5" y="26"/>
                    <a:pt x="5" y="2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lnTo>
                    <a:pt x="2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0" name="Freeform 835">
              <a:extLst>
                <a:ext uri="{FF2B5EF4-FFF2-40B4-BE49-F238E27FC236}">
                  <a16:creationId xmlns:a16="http://schemas.microsoft.com/office/drawing/2014/main" xmlns="" id="{ED5CB76D-6561-4914-87D4-24642767B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700" y="6435726"/>
              <a:ext cx="17462" cy="95250"/>
            </a:xfrm>
            <a:custGeom>
              <a:avLst/>
              <a:gdLst>
                <a:gd name="T0" fmla="*/ 3 w 3"/>
                <a:gd name="T1" fmla="*/ 16 h 17"/>
                <a:gd name="T2" fmla="*/ 2 w 3"/>
                <a:gd name="T3" fmla="*/ 17 h 17"/>
                <a:gd name="T4" fmla="*/ 1 w 3"/>
                <a:gd name="T5" fmla="*/ 16 h 17"/>
                <a:gd name="T6" fmla="*/ 1 w 3"/>
                <a:gd name="T7" fmla="*/ 4 h 17"/>
                <a:gd name="T8" fmla="*/ 1 w 3"/>
                <a:gd name="T9" fmla="*/ 3 h 17"/>
                <a:gd name="T10" fmla="*/ 1 w 3"/>
                <a:gd name="T11" fmla="*/ 2 h 17"/>
                <a:gd name="T12" fmla="*/ 0 w 3"/>
                <a:gd name="T13" fmla="*/ 1 h 17"/>
                <a:gd name="T14" fmla="*/ 1 w 3"/>
                <a:gd name="T15" fmla="*/ 1 h 17"/>
                <a:gd name="T16" fmla="*/ 3 w 3"/>
                <a:gd name="T17" fmla="*/ 2 h 17"/>
                <a:gd name="T18" fmla="*/ 3 w 3"/>
                <a:gd name="T19" fmla="*/ 4 h 17"/>
                <a:gd name="T20" fmla="*/ 3 w 3"/>
                <a:gd name="T2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7">
                  <a:moveTo>
                    <a:pt x="3" y="16"/>
                  </a:moveTo>
                  <a:cubicBezTo>
                    <a:pt x="3" y="16"/>
                    <a:pt x="3" y="17"/>
                    <a:pt x="2" y="17"/>
                  </a:cubicBezTo>
                  <a:cubicBezTo>
                    <a:pt x="2" y="17"/>
                    <a:pt x="1" y="16"/>
                    <a:pt x="1" y="1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1" name="Freeform 836">
              <a:extLst>
                <a:ext uri="{FF2B5EF4-FFF2-40B4-BE49-F238E27FC236}">
                  <a16:creationId xmlns:a16="http://schemas.microsoft.com/office/drawing/2014/main" xmlns="" id="{7164D05F-080E-46DD-9C5A-C727E4B4E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0275" y="6446838"/>
              <a:ext cx="15875" cy="84138"/>
            </a:xfrm>
            <a:custGeom>
              <a:avLst/>
              <a:gdLst>
                <a:gd name="T0" fmla="*/ 1 w 3"/>
                <a:gd name="T1" fmla="*/ 2 h 15"/>
                <a:gd name="T2" fmla="*/ 0 w 3"/>
                <a:gd name="T3" fmla="*/ 0 h 15"/>
                <a:gd name="T4" fmla="*/ 2 w 3"/>
                <a:gd name="T5" fmla="*/ 0 h 15"/>
                <a:gd name="T6" fmla="*/ 3 w 3"/>
                <a:gd name="T7" fmla="*/ 1 h 15"/>
                <a:gd name="T8" fmla="*/ 3 w 3"/>
                <a:gd name="T9" fmla="*/ 3 h 15"/>
                <a:gd name="T10" fmla="*/ 3 w 3"/>
                <a:gd name="T11" fmla="*/ 14 h 15"/>
                <a:gd name="T12" fmla="*/ 2 w 3"/>
                <a:gd name="T13" fmla="*/ 15 h 15"/>
                <a:gd name="T14" fmla="*/ 1 w 3"/>
                <a:gd name="T15" fmla="*/ 14 h 15"/>
                <a:gd name="T16" fmla="*/ 1 w 3"/>
                <a:gd name="T17" fmla="*/ 3 h 15"/>
                <a:gd name="T18" fmla="*/ 1 w 3"/>
                <a:gd name="T19" fmla="*/ 2 h 15"/>
                <a:gd name="T20" fmla="*/ 1 w 3"/>
                <a:gd name="T2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5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2" y="15"/>
                  </a:cubicBezTo>
                  <a:cubicBezTo>
                    <a:pt x="2" y="15"/>
                    <a:pt x="1" y="14"/>
                    <a:pt x="1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2" name="Freeform 837">
              <a:extLst>
                <a:ext uri="{FF2B5EF4-FFF2-40B4-BE49-F238E27FC236}">
                  <a16:creationId xmlns:a16="http://schemas.microsoft.com/office/drawing/2014/main" xmlns="" id="{E52F1F63-2BB0-4012-9435-C2D5EF3E8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150" y="6329363"/>
              <a:ext cx="38100" cy="44450"/>
            </a:xfrm>
            <a:custGeom>
              <a:avLst/>
              <a:gdLst>
                <a:gd name="T0" fmla="*/ 6 w 7"/>
                <a:gd name="T1" fmla="*/ 0 h 8"/>
                <a:gd name="T2" fmla="*/ 5 w 7"/>
                <a:gd name="T3" fmla="*/ 0 h 8"/>
                <a:gd name="T4" fmla="*/ 3 w 7"/>
                <a:gd name="T5" fmla="*/ 3 h 8"/>
                <a:gd name="T6" fmla="*/ 2 w 7"/>
                <a:gd name="T7" fmla="*/ 0 h 8"/>
                <a:gd name="T8" fmla="*/ 1 w 7"/>
                <a:gd name="T9" fmla="*/ 0 h 8"/>
                <a:gd name="T10" fmla="*/ 0 w 7"/>
                <a:gd name="T11" fmla="*/ 1 h 8"/>
                <a:gd name="T12" fmla="*/ 0 w 7"/>
                <a:gd name="T13" fmla="*/ 1 h 8"/>
                <a:gd name="T14" fmla="*/ 2 w 7"/>
                <a:gd name="T15" fmla="*/ 5 h 8"/>
                <a:gd name="T16" fmla="*/ 2 w 7"/>
                <a:gd name="T17" fmla="*/ 7 h 8"/>
                <a:gd name="T18" fmla="*/ 3 w 7"/>
                <a:gd name="T19" fmla="*/ 8 h 8"/>
                <a:gd name="T20" fmla="*/ 4 w 7"/>
                <a:gd name="T21" fmla="*/ 7 h 8"/>
                <a:gd name="T22" fmla="*/ 4 w 7"/>
                <a:gd name="T23" fmla="*/ 5 h 8"/>
                <a:gd name="T24" fmla="*/ 7 w 7"/>
                <a:gd name="T25" fmla="*/ 1 h 8"/>
                <a:gd name="T26" fmla="*/ 7 w 7"/>
                <a:gd name="T27" fmla="*/ 1 h 8"/>
                <a:gd name="T28" fmla="*/ 6 w 7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3" name="Freeform 838">
              <a:extLst>
                <a:ext uri="{FF2B5EF4-FFF2-40B4-BE49-F238E27FC236}">
                  <a16:creationId xmlns:a16="http://schemas.microsoft.com/office/drawing/2014/main" xmlns="" id="{8714DE14-78E3-4E11-99E8-AE18062832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39138" y="6329363"/>
              <a:ext cx="38100" cy="44450"/>
            </a:xfrm>
            <a:custGeom>
              <a:avLst/>
              <a:gdLst>
                <a:gd name="T0" fmla="*/ 1 w 7"/>
                <a:gd name="T1" fmla="*/ 0 h 8"/>
                <a:gd name="T2" fmla="*/ 0 w 7"/>
                <a:gd name="T3" fmla="*/ 1 h 8"/>
                <a:gd name="T4" fmla="*/ 0 w 7"/>
                <a:gd name="T5" fmla="*/ 7 h 8"/>
                <a:gd name="T6" fmla="*/ 1 w 7"/>
                <a:gd name="T7" fmla="*/ 8 h 8"/>
                <a:gd name="T8" fmla="*/ 4 w 7"/>
                <a:gd name="T9" fmla="*/ 8 h 8"/>
                <a:gd name="T10" fmla="*/ 7 w 7"/>
                <a:gd name="T11" fmla="*/ 5 h 8"/>
                <a:gd name="T12" fmla="*/ 6 w 7"/>
                <a:gd name="T13" fmla="*/ 4 h 8"/>
                <a:gd name="T14" fmla="*/ 7 w 7"/>
                <a:gd name="T15" fmla="*/ 2 h 8"/>
                <a:gd name="T16" fmla="*/ 4 w 7"/>
                <a:gd name="T17" fmla="*/ 0 h 8"/>
                <a:gd name="T18" fmla="*/ 1 w 7"/>
                <a:gd name="T19" fmla="*/ 0 h 8"/>
                <a:gd name="T20" fmla="*/ 4 w 7"/>
                <a:gd name="T21" fmla="*/ 2 h 8"/>
                <a:gd name="T22" fmla="*/ 5 w 7"/>
                <a:gd name="T23" fmla="*/ 2 h 8"/>
                <a:gd name="T24" fmla="*/ 4 w 7"/>
                <a:gd name="T25" fmla="*/ 3 h 8"/>
                <a:gd name="T26" fmla="*/ 2 w 7"/>
                <a:gd name="T27" fmla="*/ 3 h 8"/>
                <a:gd name="T28" fmla="*/ 2 w 7"/>
                <a:gd name="T29" fmla="*/ 2 h 8"/>
                <a:gd name="T30" fmla="*/ 4 w 7"/>
                <a:gd name="T31" fmla="*/ 2 h 8"/>
                <a:gd name="T32" fmla="*/ 4 w 7"/>
                <a:gd name="T33" fmla="*/ 5 h 8"/>
                <a:gd name="T34" fmla="*/ 5 w 7"/>
                <a:gd name="T35" fmla="*/ 5 h 8"/>
                <a:gd name="T36" fmla="*/ 4 w 7"/>
                <a:gd name="T37" fmla="*/ 6 h 8"/>
                <a:gd name="T38" fmla="*/ 2 w 7"/>
                <a:gd name="T39" fmla="*/ 6 h 8"/>
                <a:gd name="T40" fmla="*/ 2 w 7"/>
                <a:gd name="T41" fmla="*/ 5 h 8"/>
                <a:gd name="T42" fmla="*/ 4 w 7"/>
                <a:gd name="T4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8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7" y="7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7" y="3"/>
                    <a:pt x="7" y="2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4" y="2"/>
                  </a:move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4" y="2"/>
                    <a:pt x="4" y="2"/>
                  </a:cubicBezTo>
                  <a:close/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4" name="Freeform 839">
              <a:extLst>
                <a:ext uri="{FF2B5EF4-FFF2-40B4-BE49-F238E27FC236}">
                  <a16:creationId xmlns:a16="http://schemas.microsoft.com/office/drawing/2014/main" xmlns="" id="{58527C1D-F237-4001-A291-28957B338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8350" y="6329363"/>
              <a:ext cx="39687" cy="44450"/>
            </a:xfrm>
            <a:custGeom>
              <a:avLst/>
              <a:gdLst>
                <a:gd name="T0" fmla="*/ 0 w 7"/>
                <a:gd name="T1" fmla="*/ 1 h 8"/>
                <a:gd name="T2" fmla="*/ 0 w 7"/>
                <a:gd name="T3" fmla="*/ 4 h 8"/>
                <a:gd name="T4" fmla="*/ 4 w 7"/>
                <a:gd name="T5" fmla="*/ 8 h 8"/>
                <a:gd name="T6" fmla="*/ 7 w 7"/>
                <a:gd name="T7" fmla="*/ 4 h 8"/>
                <a:gd name="T8" fmla="*/ 7 w 7"/>
                <a:gd name="T9" fmla="*/ 1 h 8"/>
                <a:gd name="T10" fmla="*/ 6 w 7"/>
                <a:gd name="T11" fmla="*/ 0 h 8"/>
                <a:gd name="T12" fmla="*/ 5 w 7"/>
                <a:gd name="T13" fmla="*/ 1 h 8"/>
                <a:gd name="T14" fmla="*/ 5 w 7"/>
                <a:gd name="T15" fmla="*/ 4 h 8"/>
                <a:gd name="T16" fmla="*/ 4 w 7"/>
                <a:gd name="T17" fmla="*/ 6 h 8"/>
                <a:gd name="T18" fmla="*/ 2 w 7"/>
                <a:gd name="T19" fmla="*/ 4 h 8"/>
                <a:gd name="T20" fmla="*/ 2 w 7"/>
                <a:gd name="T21" fmla="*/ 1 h 8"/>
                <a:gd name="T22" fmla="*/ 1 w 7"/>
                <a:gd name="T23" fmla="*/ 0 h 8"/>
                <a:gd name="T24" fmla="*/ 0 w 7"/>
                <a:gd name="T2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8">
                  <a:moveTo>
                    <a:pt x="0" y="1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7" y="6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6"/>
                    <a:pt x="4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75" name="Freeform 840">
            <a:extLst>
              <a:ext uri="{FF2B5EF4-FFF2-40B4-BE49-F238E27FC236}">
                <a16:creationId xmlns:a16="http://schemas.microsoft.com/office/drawing/2014/main" xmlns="" id="{720AB6DB-6816-492C-B144-E3E147724857}"/>
              </a:ext>
            </a:extLst>
          </p:cNvPr>
          <p:cNvSpPr>
            <a:spLocks/>
          </p:cNvSpPr>
          <p:nvPr/>
        </p:nvSpPr>
        <p:spPr bwMode="auto">
          <a:xfrm>
            <a:off x="2219325" y="1612107"/>
            <a:ext cx="261937" cy="112713"/>
          </a:xfrm>
          <a:custGeom>
            <a:avLst/>
            <a:gdLst>
              <a:gd name="T0" fmla="*/ 46 w 47"/>
              <a:gd name="T1" fmla="*/ 18 h 20"/>
              <a:gd name="T2" fmla="*/ 44 w 47"/>
              <a:gd name="T3" fmla="*/ 18 h 20"/>
              <a:gd name="T4" fmla="*/ 44 w 47"/>
              <a:gd name="T5" fmla="*/ 16 h 20"/>
              <a:gd name="T6" fmla="*/ 45 w 47"/>
              <a:gd name="T7" fmla="*/ 15 h 20"/>
              <a:gd name="T8" fmla="*/ 45 w 47"/>
              <a:gd name="T9" fmla="*/ 14 h 20"/>
              <a:gd name="T10" fmla="*/ 45 w 47"/>
              <a:gd name="T11" fmla="*/ 6 h 20"/>
              <a:gd name="T12" fmla="*/ 44 w 47"/>
              <a:gd name="T13" fmla="*/ 3 h 20"/>
              <a:gd name="T14" fmla="*/ 41 w 47"/>
              <a:gd name="T15" fmla="*/ 2 h 20"/>
              <a:gd name="T16" fmla="*/ 6 w 47"/>
              <a:gd name="T17" fmla="*/ 2 h 20"/>
              <a:gd name="T18" fmla="*/ 3 w 47"/>
              <a:gd name="T19" fmla="*/ 3 h 20"/>
              <a:gd name="T20" fmla="*/ 3 w 47"/>
              <a:gd name="T21" fmla="*/ 3 h 20"/>
              <a:gd name="T22" fmla="*/ 2 w 47"/>
              <a:gd name="T23" fmla="*/ 6 h 20"/>
              <a:gd name="T24" fmla="*/ 2 w 47"/>
              <a:gd name="T25" fmla="*/ 14 h 20"/>
              <a:gd name="T26" fmla="*/ 3 w 47"/>
              <a:gd name="T27" fmla="*/ 16 h 20"/>
              <a:gd name="T28" fmla="*/ 3 w 47"/>
              <a:gd name="T29" fmla="*/ 16 h 20"/>
              <a:gd name="T30" fmla="*/ 3 w 47"/>
              <a:gd name="T31" fmla="*/ 16 h 20"/>
              <a:gd name="T32" fmla="*/ 6 w 47"/>
              <a:gd name="T33" fmla="*/ 18 h 20"/>
              <a:gd name="T34" fmla="*/ 32 w 47"/>
              <a:gd name="T35" fmla="*/ 18 h 20"/>
              <a:gd name="T36" fmla="*/ 33 w 47"/>
              <a:gd name="T37" fmla="*/ 19 h 20"/>
              <a:gd name="T38" fmla="*/ 32 w 47"/>
              <a:gd name="T39" fmla="*/ 20 h 20"/>
              <a:gd name="T40" fmla="*/ 6 w 47"/>
              <a:gd name="T41" fmla="*/ 20 h 20"/>
              <a:gd name="T42" fmla="*/ 2 w 47"/>
              <a:gd name="T43" fmla="*/ 18 h 20"/>
              <a:gd name="T44" fmla="*/ 2 w 47"/>
              <a:gd name="T45" fmla="*/ 18 h 20"/>
              <a:gd name="T46" fmla="*/ 0 w 47"/>
              <a:gd name="T47" fmla="*/ 14 h 20"/>
              <a:gd name="T48" fmla="*/ 0 w 47"/>
              <a:gd name="T49" fmla="*/ 6 h 20"/>
              <a:gd name="T50" fmla="*/ 2 w 47"/>
              <a:gd name="T51" fmla="*/ 2 h 20"/>
              <a:gd name="T52" fmla="*/ 2 w 47"/>
              <a:gd name="T53" fmla="*/ 2 h 20"/>
              <a:gd name="T54" fmla="*/ 2 w 47"/>
              <a:gd name="T55" fmla="*/ 2 h 20"/>
              <a:gd name="T56" fmla="*/ 2 w 47"/>
              <a:gd name="T57" fmla="*/ 2 h 20"/>
              <a:gd name="T58" fmla="*/ 6 w 47"/>
              <a:gd name="T59" fmla="*/ 0 h 20"/>
              <a:gd name="T60" fmla="*/ 41 w 47"/>
              <a:gd name="T61" fmla="*/ 0 h 20"/>
              <a:gd name="T62" fmla="*/ 45 w 47"/>
              <a:gd name="T63" fmla="*/ 2 h 20"/>
              <a:gd name="T64" fmla="*/ 47 w 47"/>
              <a:gd name="T65" fmla="*/ 6 h 20"/>
              <a:gd name="T66" fmla="*/ 47 w 47"/>
              <a:gd name="T67" fmla="*/ 14 h 20"/>
              <a:gd name="T68" fmla="*/ 47 w 47"/>
              <a:gd name="T69" fmla="*/ 16 h 20"/>
              <a:gd name="T70" fmla="*/ 46 w 47"/>
              <a:gd name="T71" fmla="*/ 1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7" h="20">
                <a:moveTo>
                  <a:pt x="46" y="18"/>
                </a:moveTo>
                <a:cubicBezTo>
                  <a:pt x="45" y="18"/>
                  <a:pt x="45" y="18"/>
                  <a:pt x="44" y="18"/>
                </a:cubicBezTo>
                <a:cubicBezTo>
                  <a:pt x="44" y="17"/>
                  <a:pt x="44" y="17"/>
                  <a:pt x="44" y="16"/>
                </a:cubicBezTo>
                <a:cubicBezTo>
                  <a:pt x="45" y="16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5"/>
                  <a:pt x="45" y="4"/>
                  <a:pt x="44" y="3"/>
                </a:cubicBezTo>
                <a:cubicBezTo>
                  <a:pt x="43" y="2"/>
                  <a:pt x="42" y="2"/>
                  <a:pt x="41" y="2"/>
                </a:cubicBezTo>
                <a:cubicBezTo>
                  <a:pt x="6" y="2"/>
                  <a:pt x="6" y="2"/>
                  <a:pt x="6" y="2"/>
                </a:cubicBezTo>
                <a:cubicBezTo>
                  <a:pt x="5" y="2"/>
                  <a:pt x="4" y="2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4"/>
                  <a:pt x="2" y="5"/>
                  <a:pt x="2" y="6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5"/>
                  <a:pt x="2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4" y="17"/>
                  <a:pt x="5" y="18"/>
                  <a:pt x="6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3" y="18"/>
                  <a:pt x="33" y="18"/>
                  <a:pt x="33" y="19"/>
                </a:cubicBezTo>
                <a:cubicBezTo>
                  <a:pt x="33" y="19"/>
                  <a:pt x="33" y="20"/>
                  <a:pt x="32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4" y="20"/>
                  <a:pt x="3" y="19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0" y="17"/>
                  <a:pt x="0" y="15"/>
                  <a:pt x="0" y="14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0" y="3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4" y="1"/>
                  <a:pt x="45" y="2"/>
                </a:cubicBezTo>
                <a:cubicBezTo>
                  <a:pt x="47" y="3"/>
                  <a:pt x="47" y="4"/>
                  <a:pt x="47" y="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5"/>
                  <a:pt x="47" y="16"/>
                </a:cubicBezTo>
                <a:cubicBezTo>
                  <a:pt x="47" y="16"/>
                  <a:pt x="46" y="17"/>
                  <a:pt x="46" y="1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76" name="Group 875">
            <a:extLst>
              <a:ext uri="{FF2B5EF4-FFF2-40B4-BE49-F238E27FC236}">
                <a16:creationId xmlns:a16="http://schemas.microsoft.com/office/drawing/2014/main" xmlns="" id="{421A3F8F-9A01-4227-A198-6CC443CC581C}"/>
              </a:ext>
            </a:extLst>
          </p:cNvPr>
          <p:cNvGrpSpPr/>
          <p:nvPr/>
        </p:nvGrpSpPr>
        <p:grpSpPr>
          <a:xfrm>
            <a:off x="6226175" y="2970213"/>
            <a:ext cx="339725" cy="344488"/>
            <a:chOff x="6226175" y="2894013"/>
            <a:chExt cx="339725" cy="344488"/>
          </a:xfrm>
          <a:solidFill>
            <a:schemeClr val="tx1"/>
          </a:solidFill>
        </p:grpSpPr>
        <p:sp>
          <p:nvSpPr>
            <p:cNvPr id="877" name="Freeform 841">
              <a:extLst>
                <a:ext uri="{FF2B5EF4-FFF2-40B4-BE49-F238E27FC236}">
                  <a16:creationId xmlns:a16="http://schemas.microsoft.com/office/drawing/2014/main" xmlns="" id="{B65656F9-26BD-44ED-994B-F43357B0C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6175" y="2960688"/>
              <a:ext cx="339725" cy="277813"/>
            </a:xfrm>
            <a:custGeom>
              <a:avLst/>
              <a:gdLst>
                <a:gd name="T0" fmla="*/ 45 w 61"/>
                <a:gd name="T1" fmla="*/ 11 h 50"/>
                <a:gd name="T2" fmla="*/ 44 w 61"/>
                <a:gd name="T3" fmla="*/ 11 h 50"/>
                <a:gd name="T4" fmla="*/ 44 w 61"/>
                <a:gd name="T5" fmla="*/ 10 h 50"/>
                <a:gd name="T6" fmla="*/ 60 w 61"/>
                <a:gd name="T7" fmla="*/ 0 h 50"/>
                <a:gd name="T8" fmla="*/ 61 w 61"/>
                <a:gd name="T9" fmla="*/ 0 h 50"/>
                <a:gd name="T10" fmla="*/ 61 w 61"/>
                <a:gd name="T11" fmla="*/ 1 h 50"/>
                <a:gd name="T12" fmla="*/ 61 w 61"/>
                <a:gd name="T13" fmla="*/ 1 h 50"/>
                <a:gd name="T14" fmla="*/ 61 w 61"/>
                <a:gd name="T15" fmla="*/ 37 h 50"/>
                <a:gd name="T16" fmla="*/ 61 w 61"/>
                <a:gd name="T17" fmla="*/ 38 h 50"/>
                <a:gd name="T18" fmla="*/ 43 w 61"/>
                <a:gd name="T19" fmla="*/ 49 h 50"/>
                <a:gd name="T20" fmla="*/ 42 w 61"/>
                <a:gd name="T21" fmla="*/ 49 h 50"/>
                <a:gd name="T22" fmla="*/ 42 w 61"/>
                <a:gd name="T23" fmla="*/ 49 h 50"/>
                <a:gd name="T24" fmla="*/ 18 w 61"/>
                <a:gd name="T25" fmla="*/ 38 h 50"/>
                <a:gd name="T26" fmla="*/ 1 w 61"/>
                <a:gd name="T27" fmla="*/ 49 h 50"/>
                <a:gd name="T28" fmla="*/ 0 w 61"/>
                <a:gd name="T29" fmla="*/ 49 h 50"/>
                <a:gd name="T30" fmla="*/ 0 w 61"/>
                <a:gd name="T31" fmla="*/ 48 h 50"/>
                <a:gd name="T32" fmla="*/ 0 w 61"/>
                <a:gd name="T33" fmla="*/ 12 h 50"/>
                <a:gd name="T34" fmla="*/ 0 w 61"/>
                <a:gd name="T35" fmla="*/ 12 h 50"/>
                <a:gd name="T36" fmla="*/ 0 w 61"/>
                <a:gd name="T37" fmla="*/ 12 h 50"/>
                <a:gd name="T38" fmla="*/ 14 w 61"/>
                <a:gd name="T39" fmla="*/ 4 h 50"/>
                <a:gd name="T40" fmla="*/ 15 w 61"/>
                <a:gd name="T41" fmla="*/ 4 h 50"/>
                <a:gd name="T42" fmla="*/ 15 w 61"/>
                <a:gd name="T43" fmla="*/ 5 h 50"/>
                <a:gd name="T44" fmla="*/ 2 w 61"/>
                <a:gd name="T45" fmla="*/ 13 h 50"/>
                <a:gd name="T46" fmla="*/ 2 w 61"/>
                <a:gd name="T47" fmla="*/ 47 h 50"/>
                <a:gd name="T48" fmla="*/ 18 w 61"/>
                <a:gd name="T49" fmla="*/ 36 h 50"/>
                <a:gd name="T50" fmla="*/ 18 w 61"/>
                <a:gd name="T51" fmla="*/ 36 h 50"/>
                <a:gd name="T52" fmla="*/ 18 w 61"/>
                <a:gd name="T53" fmla="*/ 36 h 50"/>
                <a:gd name="T54" fmla="*/ 43 w 61"/>
                <a:gd name="T55" fmla="*/ 47 h 50"/>
                <a:gd name="T56" fmla="*/ 59 w 61"/>
                <a:gd name="T57" fmla="*/ 37 h 50"/>
                <a:gd name="T58" fmla="*/ 59 w 61"/>
                <a:gd name="T59" fmla="*/ 2 h 50"/>
                <a:gd name="T60" fmla="*/ 45 w 61"/>
                <a:gd name="T61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50">
                  <a:moveTo>
                    <a:pt x="45" y="11"/>
                  </a:moveTo>
                  <a:cubicBezTo>
                    <a:pt x="45" y="11"/>
                    <a:pt x="44" y="11"/>
                    <a:pt x="44" y="11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1" y="0"/>
                    <a:pt x="61" y="0"/>
                  </a:cubicBezTo>
                  <a:cubicBezTo>
                    <a:pt x="61" y="0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1" y="37"/>
                    <a:pt x="61" y="38"/>
                    <a:pt x="61" y="3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9"/>
                    <a:pt x="43" y="50"/>
                    <a:pt x="42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50"/>
                    <a:pt x="0" y="49"/>
                    <a:pt x="0" y="49"/>
                  </a:cubicBezTo>
                  <a:cubicBezTo>
                    <a:pt x="0" y="49"/>
                    <a:pt x="0" y="49"/>
                    <a:pt x="0" y="4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2"/>
                    <a:pt x="59" y="2"/>
                    <a:pt x="59" y="2"/>
                  </a:cubicBezTo>
                  <a:lnTo>
                    <a:pt x="45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8" name="Freeform 842">
              <a:extLst>
                <a:ext uri="{FF2B5EF4-FFF2-40B4-BE49-F238E27FC236}">
                  <a16:creationId xmlns:a16="http://schemas.microsoft.com/office/drawing/2014/main" xmlns="" id="{6BDA3B8E-CCB9-411F-BA2F-6508519B98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1425" y="2894013"/>
              <a:ext cx="149225" cy="206375"/>
            </a:xfrm>
            <a:custGeom>
              <a:avLst/>
              <a:gdLst>
                <a:gd name="T0" fmla="*/ 13 w 27"/>
                <a:gd name="T1" fmla="*/ 0 h 37"/>
                <a:gd name="T2" fmla="*/ 23 w 27"/>
                <a:gd name="T3" fmla="*/ 4 h 37"/>
                <a:gd name="T4" fmla="*/ 23 w 27"/>
                <a:gd name="T5" fmla="*/ 4 h 37"/>
                <a:gd name="T6" fmla="*/ 23 w 27"/>
                <a:gd name="T7" fmla="*/ 4 h 37"/>
                <a:gd name="T8" fmla="*/ 27 w 27"/>
                <a:gd name="T9" fmla="*/ 14 h 37"/>
                <a:gd name="T10" fmla="*/ 22 w 27"/>
                <a:gd name="T11" fmla="*/ 26 h 37"/>
                <a:gd name="T12" fmla="*/ 14 w 27"/>
                <a:gd name="T13" fmla="*/ 37 h 37"/>
                <a:gd name="T14" fmla="*/ 13 w 27"/>
                <a:gd name="T15" fmla="*/ 37 h 37"/>
                <a:gd name="T16" fmla="*/ 13 w 27"/>
                <a:gd name="T17" fmla="*/ 37 h 37"/>
                <a:gd name="T18" fmla="*/ 5 w 27"/>
                <a:gd name="T19" fmla="*/ 26 h 37"/>
                <a:gd name="T20" fmla="*/ 0 w 27"/>
                <a:gd name="T21" fmla="*/ 14 h 37"/>
                <a:gd name="T22" fmla="*/ 4 w 27"/>
                <a:gd name="T23" fmla="*/ 4 h 37"/>
                <a:gd name="T24" fmla="*/ 13 w 27"/>
                <a:gd name="T25" fmla="*/ 0 h 37"/>
                <a:gd name="T26" fmla="*/ 22 w 27"/>
                <a:gd name="T27" fmla="*/ 6 h 37"/>
                <a:gd name="T28" fmla="*/ 13 w 27"/>
                <a:gd name="T29" fmla="*/ 2 h 37"/>
                <a:gd name="T30" fmla="*/ 5 w 27"/>
                <a:gd name="T31" fmla="*/ 6 h 37"/>
                <a:gd name="T32" fmla="*/ 2 w 27"/>
                <a:gd name="T33" fmla="*/ 14 h 37"/>
                <a:gd name="T34" fmla="*/ 6 w 27"/>
                <a:gd name="T35" fmla="*/ 25 h 37"/>
                <a:gd name="T36" fmla="*/ 13 w 27"/>
                <a:gd name="T37" fmla="*/ 35 h 37"/>
                <a:gd name="T38" fmla="*/ 21 w 27"/>
                <a:gd name="T39" fmla="*/ 25 h 37"/>
                <a:gd name="T40" fmla="*/ 25 w 27"/>
                <a:gd name="T41" fmla="*/ 14 h 37"/>
                <a:gd name="T42" fmla="*/ 22 w 27"/>
                <a:gd name="T4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37">
                  <a:moveTo>
                    <a:pt x="13" y="0"/>
                  </a:moveTo>
                  <a:cubicBezTo>
                    <a:pt x="17" y="0"/>
                    <a:pt x="21" y="2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5" y="7"/>
                    <a:pt x="27" y="10"/>
                    <a:pt x="27" y="14"/>
                  </a:cubicBezTo>
                  <a:cubicBezTo>
                    <a:pt x="27" y="17"/>
                    <a:pt x="25" y="22"/>
                    <a:pt x="22" y="26"/>
                  </a:cubicBezTo>
                  <a:cubicBezTo>
                    <a:pt x="20" y="30"/>
                    <a:pt x="16" y="34"/>
                    <a:pt x="14" y="37"/>
                  </a:cubicBezTo>
                  <a:cubicBezTo>
                    <a:pt x="14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1" y="34"/>
                    <a:pt x="7" y="30"/>
                    <a:pt x="5" y="26"/>
                  </a:cubicBezTo>
                  <a:cubicBezTo>
                    <a:pt x="2" y="22"/>
                    <a:pt x="0" y="17"/>
                    <a:pt x="0" y="14"/>
                  </a:cubicBezTo>
                  <a:cubicBezTo>
                    <a:pt x="0" y="10"/>
                    <a:pt x="2" y="7"/>
                    <a:pt x="4" y="4"/>
                  </a:cubicBezTo>
                  <a:cubicBezTo>
                    <a:pt x="6" y="2"/>
                    <a:pt x="10" y="0"/>
                    <a:pt x="13" y="0"/>
                  </a:cubicBezTo>
                  <a:close/>
                  <a:moveTo>
                    <a:pt x="22" y="6"/>
                  </a:moveTo>
                  <a:cubicBezTo>
                    <a:pt x="20" y="4"/>
                    <a:pt x="17" y="2"/>
                    <a:pt x="13" y="2"/>
                  </a:cubicBezTo>
                  <a:cubicBezTo>
                    <a:pt x="10" y="2"/>
                    <a:pt x="7" y="4"/>
                    <a:pt x="5" y="6"/>
                  </a:cubicBezTo>
                  <a:cubicBezTo>
                    <a:pt x="3" y="8"/>
                    <a:pt x="2" y="11"/>
                    <a:pt x="2" y="14"/>
                  </a:cubicBezTo>
                  <a:cubicBezTo>
                    <a:pt x="2" y="17"/>
                    <a:pt x="4" y="21"/>
                    <a:pt x="6" y="25"/>
                  </a:cubicBezTo>
                  <a:cubicBezTo>
                    <a:pt x="9" y="29"/>
                    <a:pt x="11" y="32"/>
                    <a:pt x="13" y="35"/>
                  </a:cubicBezTo>
                  <a:cubicBezTo>
                    <a:pt x="16" y="32"/>
                    <a:pt x="18" y="29"/>
                    <a:pt x="21" y="25"/>
                  </a:cubicBezTo>
                  <a:cubicBezTo>
                    <a:pt x="23" y="21"/>
                    <a:pt x="25" y="17"/>
                    <a:pt x="25" y="14"/>
                  </a:cubicBezTo>
                  <a:cubicBezTo>
                    <a:pt x="25" y="11"/>
                    <a:pt x="24" y="8"/>
                    <a:pt x="2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9" name="Freeform 843">
              <a:extLst>
                <a:ext uri="{FF2B5EF4-FFF2-40B4-BE49-F238E27FC236}">
                  <a16:creationId xmlns:a16="http://schemas.microsoft.com/office/drawing/2014/main" xmlns="" id="{C844ACCE-F737-4D2C-B4FE-D9C25B931A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5875" y="2938463"/>
              <a:ext cx="60325" cy="61913"/>
            </a:xfrm>
            <a:custGeom>
              <a:avLst/>
              <a:gdLst>
                <a:gd name="T0" fmla="*/ 5 w 11"/>
                <a:gd name="T1" fmla="*/ 0 h 11"/>
                <a:gd name="T2" fmla="*/ 10 w 11"/>
                <a:gd name="T3" fmla="*/ 2 h 11"/>
                <a:gd name="T4" fmla="*/ 10 w 11"/>
                <a:gd name="T5" fmla="*/ 2 h 11"/>
                <a:gd name="T6" fmla="*/ 11 w 11"/>
                <a:gd name="T7" fmla="*/ 6 h 11"/>
                <a:gd name="T8" fmla="*/ 10 w 11"/>
                <a:gd name="T9" fmla="*/ 10 h 11"/>
                <a:gd name="T10" fmla="*/ 10 w 11"/>
                <a:gd name="T11" fmla="*/ 10 h 11"/>
                <a:gd name="T12" fmla="*/ 5 w 11"/>
                <a:gd name="T13" fmla="*/ 11 h 11"/>
                <a:gd name="T14" fmla="*/ 1 w 11"/>
                <a:gd name="T15" fmla="*/ 10 h 11"/>
                <a:gd name="T16" fmla="*/ 0 w 11"/>
                <a:gd name="T17" fmla="*/ 6 h 11"/>
                <a:gd name="T18" fmla="*/ 1 w 11"/>
                <a:gd name="T19" fmla="*/ 2 h 11"/>
                <a:gd name="T20" fmla="*/ 1 w 11"/>
                <a:gd name="T21" fmla="*/ 2 h 11"/>
                <a:gd name="T22" fmla="*/ 5 w 11"/>
                <a:gd name="T23" fmla="*/ 0 h 11"/>
                <a:gd name="T24" fmla="*/ 8 w 11"/>
                <a:gd name="T25" fmla="*/ 3 h 11"/>
                <a:gd name="T26" fmla="*/ 8 w 11"/>
                <a:gd name="T27" fmla="*/ 3 h 11"/>
                <a:gd name="T28" fmla="*/ 5 w 11"/>
                <a:gd name="T29" fmla="*/ 2 h 11"/>
                <a:gd name="T30" fmla="*/ 3 w 11"/>
                <a:gd name="T31" fmla="*/ 3 h 11"/>
                <a:gd name="T32" fmla="*/ 3 w 11"/>
                <a:gd name="T33" fmla="*/ 3 h 11"/>
                <a:gd name="T34" fmla="*/ 2 w 11"/>
                <a:gd name="T35" fmla="*/ 6 h 11"/>
                <a:gd name="T36" fmla="*/ 3 w 11"/>
                <a:gd name="T37" fmla="*/ 8 h 11"/>
                <a:gd name="T38" fmla="*/ 5 w 11"/>
                <a:gd name="T39" fmla="*/ 10 h 11"/>
                <a:gd name="T40" fmla="*/ 8 w 11"/>
                <a:gd name="T41" fmla="*/ 8 h 11"/>
                <a:gd name="T42" fmla="*/ 8 w 11"/>
                <a:gd name="T43" fmla="*/ 8 h 11"/>
                <a:gd name="T44" fmla="*/ 9 w 11"/>
                <a:gd name="T45" fmla="*/ 6 h 11"/>
                <a:gd name="T46" fmla="*/ 8 w 11"/>
                <a:gd name="T4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11">
                  <a:moveTo>
                    <a:pt x="5" y="0"/>
                  </a:moveTo>
                  <a:cubicBezTo>
                    <a:pt x="7" y="0"/>
                    <a:pt x="9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7"/>
                    <a:pt x="11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8" y="11"/>
                    <a:pt x="7" y="11"/>
                    <a:pt x="5" y="11"/>
                  </a:cubicBezTo>
                  <a:cubicBezTo>
                    <a:pt x="4" y="11"/>
                    <a:pt x="2" y="11"/>
                    <a:pt x="1" y="10"/>
                  </a:cubicBezTo>
                  <a:cubicBezTo>
                    <a:pt x="0" y="9"/>
                    <a:pt x="0" y="7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5" y="2"/>
                  </a:cubicBezTo>
                  <a:cubicBezTo>
                    <a:pt x="4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9"/>
                    <a:pt x="4" y="10"/>
                    <a:pt x="5" y="10"/>
                  </a:cubicBezTo>
                  <a:cubicBezTo>
                    <a:pt x="7" y="10"/>
                    <a:pt x="7" y="9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5"/>
                    <a:pt x="9" y="4"/>
                    <a:pt x="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0" name="Freeform 844">
              <a:extLst>
                <a:ext uri="{FF2B5EF4-FFF2-40B4-BE49-F238E27FC236}">
                  <a16:creationId xmlns:a16="http://schemas.microsoft.com/office/drawing/2014/main" xmlns="" id="{E227D6E2-7594-4F5D-A26C-89F484D8F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033713"/>
              <a:ext cx="11112" cy="200025"/>
            </a:xfrm>
            <a:custGeom>
              <a:avLst/>
              <a:gdLst>
                <a:gd name="T0" fmla="*/ 2 w 2"/>
                <a:gd name="T1" fmla="*/ 36 h 36"/>
                <a:gd name="T2" fmla="*/ 1 w 2"/>
                <a:gd name="T3" fmla="*/ 36 h 36"/>
                <a:gd name="T4" fmla="*/ 0 w 2"/>
                <a:gd name="T5" fmla="*/ 36 h 36"/>
                <a:gd name="T6" fmla="*/ 0 w 2"/>
                <a:gd name="T7" fmla="*/ 1 h 36"/>
                <a:gd name="T8" fmla="*/ 1 w 2"/>
                <a:gd name="T9" fmla="*/ 0 h 36"/>
                <a:gd name="T10" fmla="*/ 2 w 2"/>
                <a:gd name="T11" fmla="*/ 1 h 36"/>
                <a:gd name="T12" fmla="*/ 2 w 2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6">
                  <a:moveTo>
                    <a:pt x="2" y="36"/>
                  </a:moveTo>
                  <a:cubicBezTo>
                    <a:pt x="2" y="36"/>
                    <a:pt x="1" y="36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lnTo>
                    <a:pt x="2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1" name="Freeform 845">
              <a:extLst>
                <a:ext uri="{FF2B5EF4-FFF2-40B4-BE49-F238E27FC236}">
                  <a16:creationId xmlns:a16="http://schemas.microsoft.com/office/drawing/2014/main" xmlns="" id="{E32180CC-CBD7-47A2-99AF-8CF02CD89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5" y="3033713"/>
              <a:ext cx="11112" cy="138113"/>
            </a:xfrm>
            <a:custGeom>
              <a:avLst/>
              <a:gdLst>
                <a:gd name="T0" fmla="*/ 2 w 2"/>
                <a:gd name="T1" fmla="*/ 24 h 25"/>
                <a:gd name="T2" fmla="*/ 1 w 2"/>
                <a:gd name="T3" fmla="*/ 25 h 25"/>
                <a:gd name="T4" fmla="*/ 0 w 2"/>
                <a:gd name="T5" fmla="*/ 24 h 25"/>
                <a:gd name="T6" fmla="*/ 0 w 2"/>
                <a:gd name="T7" fmla="*/ 1 h 25"/>
                <a:gd name="T8" fmla="*/ 1 w 2"/>
                <a:gd name="T9" fmla="*/ 0 h 25"/>
                <a:gd name="T10" fmla="*/ 2 w 2"/>
                <a:gd name="T11" fmla="*/ 1 h 25"/>
                <a:gd name="T12" fmla="*/ 2 w 2"/>
                <a:gd name="T1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5">
                  <a:moveTo>
                    <a:pt x="2" y="24"/>
                  </a:moveTo>
                  <a:cubicBezTo>
                    <a:pt x="2" y="24"/>
                    <a:pt x="2" y="25"/>
                    <a:pt x="1" y="25"/>
                  </a:cubicBezTo>
                  <a:cubicBezTo>
                    <a:pt x="1" y="25"/>
                    <a:pt x="0" y="24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82" name="Group 881">
            <a:extLst>
              <a:ext uri="{FF2B5EF4-FFF2-40B4-BE49-F238E27FC236}">
                <a16:creationId xmlns:a16="http://schemas.microsoft.com/office/drawing/2014/main" xmlns="" id="{F91B80A8-A46B-4F30-A768-84FECE42DF60}"/>
              </a:ext>
            </a:extLst>
          </p:cNvPr>
          <p:cNvGrpSpPr/>
          <p:nvPr/>
        </p:nvGrpSpPr>
        <p:grpSpPr>
          <a:xfrm>
            <a:off x="6237288" y="4365626"/>
            <a:ext cx="339725" cy="288925"/>
            <a:chOff x="6237288" y="4289426"/>
            <a:chExt cx="339725" cy="288925"/>
          </a:xfrm>
          <a:solidFill>
            <a:schemeClr val="tx1"/>
          </a:solidFill>
        </p:grpSpPr>
        <p:sp>
          <p:nvSpPr>
            <p:cNvPr id="883" name="Freeform 846">
              <a:extLst>
                <a:ext uri="{FF2B5EF4-FFF2-40B4-BE49-F238E27FC236}">
                  <a16:creationId xmlns:a16="http://schemas.microsoft.com/office/drawing/2014/main" xmlns="" id="{CA9FF86C-000C-4E88-9459-9F11A745C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1438" y="4400551"/>
              <a:ext cx="155575" cy="50800"/>
            </a:xfrm>
            <a:custGeom>
              <a:avLst/>
              <a:gdLst>
                <a:gd name="T0" fmla="*/ 1 w 28"/>
                <a:gd name="T1" fmla="*/ 2 h 9"/>
                <a:gd name="T2" fmla="*/ 0 w 28"/>
                <a:gd name="T3" fmla="*/ 1 h 9"/>
                <a:gd name="T4" fmla="*/ 1 w 28"/>
                <a:gd name="T5" fmla="*/ 0 h 9"/>
                <a:gd name="T6" fmla="*/ 23 w 28"/>
                <a:gd name="T7" fmla="*/ 0 h 9"/>
                <a:gd name="T8" fmla="*/ 25 w 28"/>
                <a:gd name="T9" fmla="*/ 0 h 9"/>
                <a:gd name="T10" fmla="*/ 27 w 28"/>
                <a:gd name="T11" fmla="*/ 1 h 9"/>
                <a:gd name="T12" fmla="*/ 28 w 28"/>
                <a:gd name="T13" fmla="*/ 3 h 9"/>
                <a:gd name="T14" fmla="*/ 28 w 28"/>
                <a:gd name="T15" fmla="*/ 4 h 9"/>
                <a:gd name="T16" fmla="*/ 28 w 28"/>
                <a:gd name="T17" fmla="*/ 6 h 9"/>
                <a:gd name="T18" fmla="*/ 27 w 28"/>
                <a:gd name="T19" fmla="*/ 8 h 9"/>
                <a:gd name="T20" fmla="*/ 25 w 28"/>
                <a:gd name="T21" fmla="*/ 9 h 9"/>
                <a:gd name="T22" fmla="*/ 23 w 28"/>
                <a:gd name="T23" fmla="*/ 9 h 9"/>
                <a:gd name="T24" fmla="*/ 10 w 28"/>
                <a:gd name="T25" fmla="*/ 9 h 9"/>
                <a:gd name="T26" fmla="*/ 9 w 28"/>
                <a:gd name="T27" fmla="*/ 8 h 9"/>
                <a:gd name="T28" fmla="*/ 10 w 28"/>
                <a:gd name="T29" fmla="*/ 7 h 9"/>
                <a:gd name="T30" fmla="*/ 23 w 28"/>
                <a:gd name="T31" fmla="*/ 7 h 9"/>
                <a:gd name="T32" fmla="*/ 25 w 28"/>
                <a:gd name="T33" fmla="*/ 7 h 9"/>
                <a:gd name="T34" fmla="*/ 25 w 28"/>
                <a:gd name="T35" fmla="*/ 6 h 9"/>
                <a:gd name="T36" fmla="*/ 26 w 28"/>
                <a:gd name="T37" fmla="*/ 5 h 9"/>
                <a:gd name="T38" fmla="*/ 26 w 28"/>
                <a:gd name="T39" fmla="*/ 4 h 9"/>
                <a:gd name="T40" fmla="*/ 26 w 28"/>
                <a:gd name="T41" fmla="*/ 3 h 9"/>
                <a:gd name="T42" fmla="*/ 25 w 28"/>
                <a:gd name="T43" fmla="*/ 2 h 9"/>
                <a:gd name="T44" fmla="*/ 25 w 28"/>
                <a:gd name="T45" fmla="*/ 2 h 9"/>
                <a:gd name="T46" fmla="*/ 23 w 28"/>
                <a:gd name="T47" fmla="*/ 2 h 9"/>
                <a:gd name="T48" fmla="*/ 1 w 28"/>
                <a:gd name="T4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9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5" y="0"/>
                    <a:pt x="25" y="0"/>
                  </a:cubicBezTo>
                  <a:cubicBezTo>
                    <a:pt x="26" y="0"/>
                    <a:pt x="26" y="1"/>
                    <a:pt x="27" y="1"/>
                  </a:cubicBezTo>
                  <a:cubicBezTo>
                    <a:pt x="27" y="1"/>
                    <a:pt x="28" y="2"/>
                    <a:pt x="28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8" y="7"/>
                    <a:pt x="27" y="7"/>
                    <a:pt x="27" y="8"/>
                  </a:cubicBezTo>
                  <a:cubicBezTo>
                    <a:pt x="26" y="8"/>
                    <a:pt x="26" y="9"/>
                    <a:pt x="25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9" y="8"/>
                  </a:cubicBezTo>
                  <a:cubicBezTo>
                    <a:pt x="9" y="8"/>
                    <a:pt x="9" y="7"/>
                    <a:pt x="10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7"/>
                    <a:pt x="24" y="7"/>
                    <a:pt x="25" y="7"/>
                  </a:cubicBezTo>
                  <a:cubicBezTo>
                    <a:pt x="25" y="7"/>
                    <a:pt x="25" y="7"/>
                    <a:pt x="25" y="6"/>
                  </a:cubicBezTo>
                  <a:cubicBezTo>
                    <a:pt x="26" y="6"/>
                    <a:pt x="26" y="6"/>
                    <a:pt x="26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2"/>
                    <a:pt x="24" y="2"/>
                    <a:pt x="23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4" name="Freeform 847">
              <a:extLst>
                <a:ext uri="{FF2B5EF4-FFF2-40B4-BE49-F238E27FC236}">
                  <a16:creationId xmlns:a16="http://schemas.microsoft.com/office/drawing/2014/main" xmlns="" id="{083A5DDD-3367-434F-B054-E5F1AA3FF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1750" y="4289426"/>
              <a:ext cx="61912" cy="100013"/>
            </a:xfrm>
            <a:custGeom>
              <a:avLst/>
              <a:gdLst>
                <a:gd name="T0" fmla="*/ 9 w 11"/>
                <a:gd name="T1" fmla="*/ 1 h 18"/>
                <a:gd name="T2" fmla="*/ 10 w 11"/>
                <a:gd name="T3" fmla="*/ 1 h 18"/>
                <a:gd name="T4" fmla="*/ 10 w 11"/>
                <a:gd name="T5" fmla="*/ 2 h 18"/>
                <a:gd name="T6" fmla="*/ 2 w 11"/>
                <a:gd name="T7" fmla="*/ 18 h 18"/>
                <a:gd name="T8" fmla="*/ 0 w 11"/>
                <a:gd name="T9" fmla="*/ 18 h 18"/>
                <a:gd name="T10" fmla="*/ 0 w 11"/>
                <a:gd name="T11" fmla="*/ 17 h 18"/>
                <a:gd name="T12" fmla="*/ 9 w 11"/>
                <a:gd name="T13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8">
                  <a:moveTo>
                    <a:pt x="9" y="1"/>
                  </a:moveTo>
                  <a:cubicBezTo>
                    <a:pt x="9" y="1"/>
                    <a:pt x="9" y="0"/>
                    <a:pt x="10" y="1"/>
                  </a:cubicBezTo>
                  <a:cubicBezTo>
                    <a:pt x="10" y="1"/>
                    <a:pt x="11" y="1"/>
                    <a:pt x="10" y="2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5" name="Freeform 848">
              <a:extLst>
                <a:ext uri="{FF2B5EF4-FFF2-40B4-BE49-F238E27FC236}">
                  <a16:creationId xmlns:a16="http://schemas.microsoft.com/office/drawing/2014/main" xmlns="" id="{4BA2ECA7-A7FE-46B2-8F23-C85883A59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300" y="4378326"/>
              <a:ext cx="55562" cy="33338"/>
            </a:xfrm>
            <a:custGeom>
              <a:avLst/>
              <a:gdLst>
                <a:gd name="T0" fmla="*/ 8 w 10"/>
                <a:gd name="T1" fmla="*/ 1 h 6"/>
                <a:gd name="T2" fmla="*/ 9 w 10"/>
                <a:gd name="T3" fmla="*/ 0 h 6"/>
                <a:gd name="T4" fmla="*/ 10 w 10"/>
                <a:gd name="T5" fmla="*/ 2 h 6"/>
                <a:gd name="T6" fmla="*/ 6 w 10"/>
                <a:gd name="T7" fmla="*/ 5 h 6"/>
                <a:gd name="T8" fmla="*/ 1 w 10"/>
                <a:gd name="T9" fmla="*/ 6 h 6"/>
                <a:gd name="T10" fmla="*/ 0 w 10"/>
                <a:gd name="T11" fmla="*/ 5 h 6"/>
                <a:gd name="T12" fmla="*/ 1 w 10"/>
                <a:gd name="T13" fmla="*/ 4 h 6"/>
                <a:gd name="T14" fmla="*/ 5 w 10"/>
                <a:gd name="T15" fmla="*/ 3 h 6"/>
                <a:gd name="T16" fmla="*/ 8 w 10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8" y="0"/>
                    <a:pt x="9" y="0"/>
                    <a:pt x="9" y="0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4" y="6"/>
                    <a:pt x="3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6" y="3"/>
                    <a:pt x="7" y="2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6" name="Freeform 849">
              <a:extLst>
                <a:ext uri="{FF2B5EF4-FFF2-40B4-BE49-F238E27FC236}">
                  <a16:creationId xmlns:a16="http://schemas.microsoft.com/office/drawing/2014/main" xmlns="" id="{B0C6FE4B-F916-468E-B082-5B20569EC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6200" y="4289426"/>
              <a:ext cx="39687" cy="39688"/>
            </a:xfrm>
            <a:custGeom>
              <a:avLst/>
              <a:gdLst>
                <a:gd name="T0" fmla="*/ 1 w 7"/>
                <a:gd name="T1" fmla="*/ 2 h 7"/>
                <a:gd name="T2" fmla="*/ 0 w 7"/>
                <a:gd name="T3" fmla="*/ 1 h 7"/>
                <a:gd name="T4" fmla="*/ 1 w 7"/>
                <a:gd name="T5" fmla="*/ 0 h 7"/>
                <a:gd name="T6" fmla="*/ 3 w 7"/>
                <a:gd name="T7" fmla="*/ 1 h 7"/>
                <a:gd name="T8" fmla="*/ 3 w 7"/>
                <a:gd name="T9" fmla="*/ 1 h 7"/>
                <a:gd name="T10" fmla="*/ 5 w 7"/>
                <a:gd name="T11" fmla="*/ 2 h 7"/>
                <a:gd name="T12" fmla="*/ 7 w 7"/>
                <a:gd name="T13" fmla="*/ 5 h 7"/>
                <a:gd name="T14" fmla="*/ 7 w 7"/>
                <a:gd name="T15" fmla="*/ 5 h 7"/>
                <a:gd name="T16" fmla="*/ 7 w 7"/>
                <a:gd name="T17" fmla="*/ 6 h 7"/>
                <a:gd name="T18" fmla="*/ 5 w 7"/>
                <a:gd name="T19" fmla="*/ 7 h 7"/>
                <a:gd name="T20" fmla="*/ 5 w 7"/>
                <a:gd name="T21" fmla="*/ 6 h 7"/>
                <a:gd name="T22" fmla="*/ 5 w 7"/>
                <a:gd name="T23" fmla="*/ 5 h 7"/>
                <a:gd name="T24" fmla="*/ 5 w 7"/>
                <a:gd name="T25" fmla="*/ 5 h 7"/>
                <a:gd name="T26" fmla="*/ 4 w 7"/>
                <a:gd name="T27" fmla="*/ 3 h 7"/>
                <a:gd name="T28" fmla="*/ 2 w 7"/>
                <a:gd name="T29" fmla="*/ 2 h 7"/>
                <a:gd name="T30" fmla="*/ 2 w 7"/>
                <a:gd name="T31" fmla="*/ 2 h 7"/>
                <a:gd name="T32" fmla="*/ 1 w 7"/>
                <a:gd name="T3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7" y="4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4"/>
                    <a:pt x="4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7" name="Freeform 850">
              <a:extLst>
                <a:ext uri="{FF2B5EF4-FFF2-40B4-BE49-F238E27FC236}">
                  <a16:creationId xmlns:a16="http://schemas.microsoft.com/office/drawing/2014/main" xmlns="" id="{EB5C6B80-A8DB-40DA-9CB7-8E5EFB2AD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313" y="4318001"/>
              <a:ext cx="28575" cy="60325"/>
            </a:xfrm>
            <a:custGeom>
              <a:avLst/>
              <a:gdLst>
                <a:gd name="T0" fmla="*/ 3 w 5"/>
                <a:gd name="T1" fmla="*/ 1 h 11"/>
                <a:gd name="T2" fmla="*/ 4 w 5"/>
                <a:gd name="T3" fmla="*/ 0 h 11"/>
                <a:gd name="T4" fmla="*/ 5 w 5"/>
                <a:gd name="T5" fmla="*/ 1 h 11"/>
                <a:gd name="T6" fmla="*/ 2 w 5"/>
                <a:gd name="T7" fmla="*/ 10 h 11"/>
                <a:gd name="T8" fmla="*/ 1 w 5"/>
                <a:gd name="T9" fmla="*/ 11 h 11"/>
                <a:gd name="T10" fmla="*/ 0 w 5"/>
                <a:gd name="T11" fmla="*/ 10 h 11"/>
                <a:gd name="T12" fmla="*/ 3 w 5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3" y="1"/>
                  </a:move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0" y="11"/>
                    <a:pt x="0" y="10"/>
                    <a:pt x="0" y="10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8" name="Freeform 851">
              <a:extLst>
                <a:ext uri="{FF2B5EF4-FFF2-40B4-BE49-F238E27FC236}">
                  <a16:creationId xmlns:a16="http://schemas.microsoft.com/office/drawing/2014/main" xmlns="" id="{C09ACDE5-5DD2-4A98-96DF-B9EB0D900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7288" y="4389438"/>
              <a:ext cx="84137" cy="188913"/>
            </a:xfrm>
            <a:custGeom>
              <a:avLst/>
              <a:gdLst>
                <a:gd name="T0" fmla="*/ 2 w 15"/>
                <a:gd name="T1" fmla="*/ 32 h 34"/>
                <a:gd name="T2" fmla="*/ 13 w 15"/>
                <a:gd name="T3" fmla="*/ 32 h 34"/>
                <a:gd name="T4" fmla="*/ 13 w 15"/>
                <a:gd name="T5" fmla="*/ 2 h 34"/>
                <a:gd name="T6" fmla="*/ 2 w 15"/>
                <a:gd name="T7" fmla="*/ 2 h 34"/>
                <a:gd name="T8" fmla="*/ 2 w 15"/>
                <a:gd name="T9" fmla="*/ 32 h 34"/>
                <a:gd name="T10" fmla="*/ 14 w 15"/>
                <a:gd name="T11" fmla="*/ 34 h 34"/>
                <a:gd name="T12" fmla="*/ 1 w 15"/>
                <a:gd name="T13" fmla="*/ 34 h 34"/>
                <a:gd name="T14" fmla="*/ 1 w 15"/>
                <a:gd name="T15" fmla="*/ 34 h 34"/>
                <a:gd name="T16" fmla="*/ 0 w 15"/>
                <a:gd name="T17" fmla="*/ 33 h 34"/>
                <a:gd name="T18" fmla="*/ 0 w 15"/>
                <a:gd name="T19" fmla="*/ 1 h 34"/>
                <a:gd name="T20" fmla="*/ 0 w 15"/>
                <a:gd name="T21" fmla="*/ 1 h 34"/>
                <a:gd name="T22" fmla="*/ 1 w 15"/>
                <a:gd name="T23" fmla="*/ 0 h 34"/>
                <a:gd name="T24" fmla="*/ 14 w 15"/>
                <a:gd name="T25" fmla="*/ 0 h 34"/>
                <a:gd name="T26" fmla="*/ 14 w 15"/>
                <a:gd name="T27" fmla="*/ 0 h 34"/>
                <a:gd name="T28" fmla="*/ 15 w 15"/>
                <a:gd name="T29" fmla="*/ 1 h 34"/>
                <a:gd name="T30" fmla="*/ 15 w 15"/>
                <a:gd name="T31" fmla="*/ 33 h 34"/>
                <a:gd name="T32" fmla="*/ 15 w 15"/>
                <a:gd name="T33" fmla="*/ 33 h 34"/>
                <a:gd name="T34" fmla="*/ 14 w 15"/>
                <a:gd name="T3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34">
                  <a:moveTo>
                    <a:pt x="2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2"/>
                    <a:pt x="2" y="32"/>
                    <a:pt x="2" y="32"/>
                  </a:cubicBezTo>
                  <a:close/>
                  <a:moveTo>
                    <a:pt x="14" y="34"/>
                  </a:move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4"/>
                    <a:pt x="15" y="34"/>
                    <a:pt x="14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9" name="Freeform 852">
              <a:extLst>
                <a:ext uri="{FF2B5EF4-FFF2-40B4-BE49-F238E27FC236}">
                  <a16:creationId xmlns:a16="http://schemas.microsoft.com/office/drawing/2014/main" xmlns="" id="{D28FC2A4-9D43-40FF-982E-B0A8E0069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300" y="4556126"/>
              <a:ext cx="95250" cy="22225"/>
            </a:xfrm>
            <a:custGeom>
              <a:avLst/>
              <a:gdLst>
                <a:gd name="T0" fmla="*/ 16 w 17"/>
                <a:gd name="T1" fmla="*/ 2 h 4"/>
                <a:gd name="T2" fmla="*/ 16 w 17"/>
                <a:gd name="T3" fmla="*/ 3 h 4"/>
                <a:gd name="T4" fmla="*/ 15 w 17"/>
                <a:gd name="T5" fmla="*/ 4 h 4"/>
                <a:gd name="T6" fmla="*/ 6 w 17"/>
                <a:gd name="T7" fmla="*/ 2 h 4"/>
                <a:gd name="T8" fmla="*/ 1 w 17"/>
                <a:gd name="T9" fmla="*/ 2 h 4"/>
                <a:gd name="T10" fmla="*/ 0 w 17"/>
                <a:gd name="T11" fmla="*/ 1 h 4"/>
                <a:gd name="T12" fmla="*/ 1 w 17"/>
                <a:gd name="T13" fmla="*/ 0 h 4"/>
                <a:gd name="T14" fmla="*/ 6 w 17"/>
                <a:gd name="T15" fmla="*/ 0 h 4"/>
                <a:gd name="T16" fmla="*/ 6 w 17"/>
                <a:gd name="T17" fmla="*/ 0 h 4"/>
                <a:gd name="T18" fmla="*/ 6 w 17"/>
                <a:gd name="T19" fmla="*/ 0 h 4"/>
                <a:gd name="T20" fmla="*/ 16 w 17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4">
                  <a:moveTo>
                    <a:pt x="16" y="2"/>
                  </a:moveTo>
                  <a:cubicBezTo>
                    <a:pt x="16" y="2"/>
                    <a:pt x="17" y="3"/>
                    <a:pt x="16" y="3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0" name="Freeform 853">
              <a:extLst>
                <a:ext uri="{FF2B5EF4-FFF2-40B4-BE49-F238E27FC236}">
                  <a16:creationId xmlns:a16="http://schemas.microsoft.com/office/drawing/2014/main" xmlns="" id="{82186E9B-0DC8-46DF-8004-C283601FE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4462463"/>
              <a:ext cx="106362" cy="33338"/>
            </a:xfrm>
            <a:custGeom>
              <a:avLst/>
              <a:gdLst>
                <a:gd name="T0" fmla="*/ 17 w 19"/>
                <a:gd name="T1" fmla="*/ 1 h 6"/>
                <a:gd name="T2" fmla="*/ 18 w 19"/>
                <a:gd name="T3" fmla="*/ 0 h 6"/>
                <a:gd name="T4" fmla="*/ 19 w 19"/>
                <a:gd name="T5" fmla="*/ 1 h 6"/>
                <a:gd name="T6" fmla="*/ 19 w 19"/>
                <a:gd name="T7" fmla="*/ 3 h 6"/>
                <a:gd name="T8" fmla="*/ 18 w 19"/>
                <a:gd name="T9" fmla="*/ 4 h 6"/>
                <a:gd name="T10" fmla="*/ 16 w 19"/>
                <a:gd name="T11" fmla="*/ 5 h 6"/>
                <a:gd name="T12" fmla="*/ 14 w 19"/>
                <a:gd name="T13" fmla="*/ 6 h 6"/>
                <a:gd name="T14" fmla="*/ 1 w 19"/>
                <a:gd name="T15" fmla="*/ 6 h 6"/>
                <a:gd name="T16" fmla="*/ 0 w 19"/>
                <a:gd name="T17" fmla="*/ 5 h 6"/>
                <a:gd name="T18" fmla="*/ 1 w 19"/>
                <a:gd name="T19" fmla="*/ 4 h 6"/>
                <a:gd name="T20" fmla="*/ 14 w 19"/>
                <a:gd name="T21" fmla="*/ 4 h 6"/>
                <a:gd name="T22" fmla="*/ 16 w 19"/>
                <a:gd name="T23" fmla="*/ 4 h 6"/>
                <a:gd name="T24" fmla="*/ 16 w 19"/>
                <a:gd name="T25" fmla="*/ 3 h 6"/>
                <a:gd name="T26" fmla="*/ 17 w 19"/>
                <a:gd name="T27" fmla="*/ 2 h 6"/>
                <a:gd name="T28" fmla="*/ 17 w 19"/>
                <a:gd name="T2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6">
                  <a:moveTo>
                    <a:pt x="17" y="1"/>
                  </a:moveTo>
                  <a:cubicBezTo>
                    <a:pt x="17" y="0"/>
                    <a:pt x="18" y="0"/>
                    <a:pt x="18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19" y="3"/>
                    <a:pt x="18" y="4"/>
                    <a:pt x="18" y="4"/>
                  </a:cubicBezTo>
                  <a:cubicBezTo>
                    <a:pt x="17" y="5"/>
                    <a:pt x="17" y="5"/>
                    <a:pt x="16" y="5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6" y="4"/>
                  </a:cubicBezTo>
                  <a:cubicBezTo>
                    <a:pt x="16" y="4"/>
                    <a:pt x="16" y="3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7" y="1"/>
                    <a:pt x="1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1" name="Freeform 854">
              <a:extLst>
                <a:ext uri="{FF2B5EF4-FFF2-40B4-BE49-F238E27FC236}">
                  <a16:creationId xmlns:a16="http://schemas.microsoft.com/office/drawing/2014/main" xmlns="" id="{E4EB2D17-1036-4C29-847B-62D4BE169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4506913"/>
              <a:ext cx="106362" cy="26988"/>
            </a:xfrm>
            <a:custGeom>
              <a:avLst/>
              <a:gdLst>
                <a:gd name="T0" fmla="*/ 17 w 19"/>
                <a:gd name="T1" fmla="*/ 1 h 5"/>
                <a:gd name="T2" fmla="*/ 18 w 19"/>
                <a:gd name="T3" fmla="*/ 0 h 5"/>
                <a:gd name="T4" fmla="*/ 19 w 19"/>
                <a:gd name="T5" fmla="*/ 1 h 5"/>
                <a:gd name="T6" fmla="*/ 19 w 19"/>
                <a:gd name="T7" fmla="*/ 2 h 5"/>
                <a:gd name="T8" fmla="*/ 19 w 19"/>
                <a:gd name="T9" fmla="*/ 2 h 5"/>
                <a:gd name="T10" fmla="*/ 19 w 19"/>
                <a:gd name="T11" fmla="*/ 2 h 5"/>
                <a:gd name="T12" fmla="*/ 18 w 19"/>
                <a:gd name="T13" fmla="*/ 4 h 5"/>
                <a:gd name="T14" fmla="*/ 18 w 19"/>
                <a:gd name="T15" fmla="*/ 4 h 5"/>
                <a:gd name="T16" fmla="*/ 16 w 19"/>
                <a:gd name="T17" fmla="*/ 5 h 5"/>
                <a:gd name="T18" fmla="*/ 15 w 19"/>
                <a:gd name="T19" fmla="*/ 5 h 5"/>
                <a:gd name="T20" fmla="*/ 1 w 19"/>
                <a:gd name="T21" fmla="*/ 5 h 5"/>
                <a:gd name="T22" fmla="*/ 0 w 19"/>
                <a:gd name="T23" fmla="*/ 4 h 5"/>
                <a:gd name="T24" fmla="*/ 1 w 19"/>
                <a:gd name="T25" fmla="*/ 4 h 5"/>
                <a:gd name="T26" fmla="*/ 15 w 19"/>
                <a:gd name="T27" fmla="*/ 4 h 5"/>
                <a:gd name="T28" fmla="*/ 16 w 19"/>
                <a:gd name="T29" fmla="*/ 3 h 5"/>
                <a:gd name="T30" fmla="*/ 17 w 19"/>
                <a:gd name="T31" fmla="*/ 3 h 5"/>
                <a:gd name="T32" fmla="*/ 17 w 19"/>
                <a:gd name="T33" fmla="*/ 3 h 5"/>
                <a:gd name="T34" fmla="*/ 17 w 19"/>
                <a:gd name="T35" fmla="*/ 2 h 5"/>
                <a:gd name="T36" fmla="*/ 17 w 19"/>
                <a:gd name="T37" fmla="*/ 2 h 5"/>
                <a:gd name="T38" fmla="*/ 17 w 19"/>
                <a:gd name="T3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5">
                  <a:moveTo>
                    <a:pt x="17" y="1"/>
                  </a:moveTo>
                  <a:cubicBezTo>
                    <a:pt x="17" y="0"/>
                    <a:pt x="18" y="0"/>
                    <a:pt x="18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6" y="3"/>
                  </a:cubicBezTo>
                  <a:cubicBezTo>
                    <a:pt x="16" y="3"/>
                    <a:pt x="16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7" y="1"/>
                    <a:pt x="1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2" name="Freeform 855">
              <a:extLst>
                <a:ext uri="{FF2B5EF4-FFF2-40B4-BE49-F238E27FC236}">
                  <a16:creationId xmlns:a16="http://schemas.microsoft.com/office/drawing/2014/main" xmlns="" id="{7AEDB0D8-469A-4B27-B504-46DD4B3C7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1438" y="4545013"/>
              <a:ext cx="93662" cy="33338"/>
            </a:xfrm>
            <a:custGeom>
              <a:avLst/>
              <a:gdLst>
                <a:gd name="T0" fmla="*/ 15 w 17"/>
                <a:gd name="T1" fmla="*/ 1 h 6"/>
                <a:gd name="T2" fmla="*/ 16 w 17"/>
                <a:gd name="T3" fmla="*/ 0 h 6"/>
                <a:gd name="T4" fmla="*/ 17 w 17"/>
                <a:gd name="T5" fmla="*/ 1 h 6"/>
                <a:gd name="T6" fmla="*/ 16 w 17"/>
                <a:gd name="T7" fmla="*/ 5 h 6"/>
                <a:gd name="T8" fmla="*/ 16 w 17"/>
                <a:gd name="T9" fmla="*/ 5 h 6"/>
                <a:gd name="T10" fmla="*/ 12 w 17"/>
                <a:gd name="T11" fmla="*/ 6 h 6"/>
                <a:gd name="T12" fmla="*/ 1 w 17"/>
                <a:gd name="T13" fmla="*/ 6 h 6"/>
                <a:gd name="T14" fmla="*/ 0 w 17"/>
                <a:gd name="T15" fmla="*/ 5 h 6"/>
                <a:gd name="T16" fmla="*/ 1 w 17"/>
                <a:gd name="T17" fmla="*/ 4 h 6"/>
                <a:gd name="T18" fmla="*/ 12 w 17"/>
                <a:gd name="T19" fmla="*/ 4 h 6"/>
                <a:gd name="T20" fmla="*/ 14 w 17"/>
                <a:gd name="T21" fmla="*/ 3 h 6"/>
                <a:gd name="T22" fmla="*/ 14 w 17"/>
                <a:gd name="T23" fmla="*/ 3 h 6"/>
                <a:gd name="T24" fmla="*/ 15 w 17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6">
                  <a:moveTo>
                    <a:pt x="15" y="1"/>
                  </a:moveTo>
                  <a:cubicBezTo>
                    <a:pt x="15" y="1"/>
                    <a:pt x="16" y="0"/>
                    <a:pt x="16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3"/>
                    <a:pt x="16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6"/>
                    <a:pt x="14" y="6"/>
                    <a:pt x="1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93" name="Group 892">
            <a:extLst>
              <a:ext uri="{FF2B5EF4-FFF2-40B4-BE49-F238E27FC236}">
                <a16:creationId xmlns:a16="http://schemas.microsoft.com/office/drawing/2014/main" xmlns="" id="{920CABC4-A20D-416F-8098-A2D3C5F0A901}"/>
              </a:ext>
            </a:extLst>
          </p:cNvPr>
          <p:cNvGrpSpPr/>
          <p:nvPr/>
        </p:nvGrpSpPr>
        <p:grpSpPr>
          <a:xfrm>
            <a:off x="5530850" y="4349751"/>
            <a:ext cx="339725" cy="304800"/>
            <a:chOff x="5530850" y="4273551"/>
            <a:chExt cx="339725" cy="304800"/>
          </a:xfrm>
          <a:solidFill>
            <a:schemeClr val="tx1"/>
          </a:solidFill>
        </p:grpSpPr>
        <p:sp>
          <p:nvSpPr>
            <p:cNvPr id="894" name="Freeform 856">
              <a:extLst>
                <a:ext uri="{FF2B5EF4-FFF2-40B4-BE49-F238E27FC236}">
                  <a16:creationId xmlns:a16="http://schemas.microsoft.com/office/drawing/2014/main" xmlns="" id="{FB63912C-3270-48B9-BA7A-FE0EBF2BD4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6413" y="4300538"/>
              <a:ext cx="228600" cy="233363"/>
            </a:xfrm>
            <a:custGeom>
              <a:avLst/>
              <a:gdLst>
                <a:gd name="T0" fmla="*/ 21 w 41"/>
                <a:gd name="T1" fmla="*/ 0 h 42"/>
                <a:gd name="T2" fmla="*/ 35 w 41"/>
                <a:gd name="T3" fmla="*/ 6 h 42"/>
                <a:gd name="T4" fmla="*/ 35 w 41"/>
                <a:gd name="T5" fmla="*/ 6 h 42"/>
                <a:gd name="T6" fmla="*/ 35 w 41"/>
                <a:gd name="T7" fmla="*/ 6 h 42"/>
                <a:gd name="T8" fmla="*/ 35 w 41"/>
                <a:gd name="T9" fmla="*/ 6 h 42"/>
                <a:gd name="T10" fmla="*/ 41 w 41"/>
                <a:gd name="T11" fmla="*/ 21 h 42"/>
                <a:gd name="T12" fmla="*/ 35 w 41"/>
                <a:gd name="T13" fmla="*/ 36 h 42"/>
                <a:gd name="T14" fmla="*/ 35 w 41"/>
                <a:gd name="T15" fmla="*/ 36 h 42"/>
                <a:gd name="T16" fmla="*/ 21 w 41"/>
                <a:gd name="T17" fmla="*/ 42 h 42"/>
                <a:gd name="T18" fmla="*/ 6 w 41"/>
                <a:gd name="T19" fmla="*/ 36 h 42"/>
                <a:gd name="T20" fmla="*/ 6 w 41"/>
                <a:gd name="T21" fmla="*/ 36 h 42"/>
                <a:gd name="T22" fmla="*/ 0 w 41"/>
                <a:gd name="T23" fmla="*/ 21 h 42"/>
                <a:gd name="T24" fmla="*/ 6 w 41"/>
                <a:gd name="T25" fmla="*/ 6 h 42"/>
                <a:gd name="T26" fmla="*/ 21 w 41"/>
                <a:gd name="T27" fmla="*/ 0 h 42"/>
                <a:gd name="T28" fmla="*/ 34 w 41"/>
                <a:gd name="T29" fmla="*/ 8 h 42"/>
                <a:gd name="T30" fmla="*/ 21 w 41"/>
                <a:gd name="T31" fmla="*/ 2 h 42"/>
                <a:gd name="T32" fmla="*/ 7 w 41"/>
                <a:gd name="T33" fmla="*/ 8 h 42"/>
                <a:gd name="T34" fmla="*/ 2 w 41"/>
                <a:gd name="T35" fmla="*/ 21 h 42"/>
                <a:gd name="T36" fmla="*/ 7 w 41"/>
                <a:gd name="T37" fmla="*/ 34 h 42"/>
                <a:gd name="T38" fmla="*/ 21 w 41"/>
                <a:gd name="T39" fmla="*/ 40 h 42"/>
                <a:gd name="T40" fmla="*/ 34 w 41"/>
                <a:gd name="T41" fmla="*/ 34 h 42"/>
                <a:gd name="T42" fmla="*/ 39 w 41"/>
                <a:gd name="T43" fmla="*/ 21 h 42"/>
                <a:gd name="T44" fmla="*/ 34 w 41"/>
                <a:gd name="T45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" h="42">
                  <a:moveTo>
                    <a:pt x="21" y="0"/>
                  </a:moveTo>
                  <a:cubicBezTo>
                    <a:pt x="26" y="0"/>
                    <a:pt x="31" y="3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9" y="10"/>
                    <a:pt x="41" y="15"/>
                    <a:pt x="41" y="21"/>
                  </a:cubicBezTo>
                  <a:cubicBezTo>
                    <a:pt x="41" y="27"/>
                    <a:pt x="39" y="32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1" y="40"/>
                    <a:pt x="26" y="42"/>
                    <a:pt x="21" y="42"/>
                  </a:cubicBezTo>
                  <a:cubicBezTo>
                    <a:pt x="15" y="42"/>
                    <a:pt x="10" y="40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2" y="32"/>
                    <a:pt x="0" y="27"/>
                    <a:pt x="0" y="21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10" y="3"/>
                    <a:pt x="15" y="0"/>
                    <a:pt x="21" y="0"/>
                  </a:cubicBezTo>
                  <a:close/>
                  <a:moveTo>
                    <a:pt x="34" y="8"/>
                  </a:moveTo>
                  <a:cubicBezTo>
                    <a:pt x="30" y="4"/>
                    <a:pt x="26" y="2"/>
                    <a:pt x="21" y="2"/>
                  </a:cubicBezTo>
                  <a:cubicBezTo>
                    <a:pt x="15" y="2"/>
                    <a:pt x="11" y="4"/>
                    <a:pt x="7" y="8"/>
                  </a:cubicBezTo>
                  <a:cubicBezTo>
                    <a:pt x="4" y="11"/>
                    <a:pt x="2" y="16"/>
                    <a:pt x="2" y="21"/>
                  </a:cubicBezTo>
                  <a:cubicBezTo>
                    <a:pt x="2" y="26"/>
                    <a:pt x="4" y="31"/>
                    <a:pt x="7" y="34"/>
                  </a:cubicBezTo>
                  <a:cubicBezTo>
                    <a:pt x="11" y="38"/>
                    <a:pt x="15" y="40"/>
                    <a:pt x="21" y="40"/>
                  </a:cubicBezTo>
                  <a:cubicBezTo>
                    <a:pt x="26" y="40"/>
                    <a:pt x="30" y="38"/>
                    <a:pt x="34" y="34"/>
                  </a:cubicBezTo>
                  <a:cubicBezTo>
                    <a:pt x="37" y="31"/>
                    <a:pt x="39" y="26"/>
                    <a:pt x="39" y="21"/>
                  </a:cubicBezTo>
                  <a:cubicBezTo>
                    <a:pt x="39" y="16"/>
                    <a:pt x="37" y="11"/>
                    <a:pt x="34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5" name="Freeform 857">
              <a:extLst>
                <a:ext uri="{FF2B5EF4-FFF2-40B4-BE49-F238E27FC236}">
                  <a16:creationId xmlns:a16="http://schemas.microsoft.com/office/drawing/2014/main" xmlns="" id="{90C05176-7CBC-434A-8C81-554989F75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4311651"/>
              <a:ext cx="161925" cy="84138"/>
            </a:xfrm>
            <a:custGeom>
              <a:avLst/>
              <a:gdLst>
                <a:gd name="T0" fmla="*/ 28 w 29"/>
                <a:gd name="T1" fmla="*/ 13 h 15"/>
                <a:gd name="T2" fmla="*/ 29 w 29"/>
                <a:gd name="T3" fmla="*/ 14 h 15"/>
                <a:gd name="T4" fmla="*/ 28 w 29"/>
                <a:gd name="T5" fmla="*/ 15 h 15"/>
                <a:gd name="T6" fmla="*/ 11 w 29"/>
                <a:gd name="T7" fmla="*/ 15 h 15"/>
                <a:gd name="T8" fmla="*/ 3 w 29"/>
                <a:gd name="T9" fmla="*/ 12 h 15"/>
                <a:gd name="T10" fmla="*/ 0 w 29"/>
                <a:gd name="T11" fmla="*/ 4 h 15"/>
                <a:gd name="T12" fmla="*/ 0 w 29"/>
                <a:gd name="T13" fmla="*/ 1 h 15"/>
                <a:gd name="T14" fmla="*/ 1 w 29"/>
                <a:gd name="T15" fmla="*/ 0 h 15"/>
                <a:gd name="T16" fmla="*/ 2 w 29"/>
                <a:gd name="T17" fmla="*/ 1 h 15"/>
                <a:gd name="T18" fmla="*/ 2 w 29"/>
                <a:gd name="T19" fmla="*/ 4 h 15"/>
                <a:gd name="T20" fmla="*/ 5 w 29"/>
                <a:gd name="T21" fmla="*/ 11 h 15"/>
                <a:gd name="T22" fmla="*/ 11 w 29"/>
                <a:gd name="T23" fmla="*/ 13 h 15"/>
                <a:gd name="T24" fmla="*/ 28 w 29"/>
                <a:gd name="T2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15">
                  <a:moveTo>
                    <a:pt x="28" y="13"/>
                  </a:moveTo>
                  <a:cubicBezTo>
                    <a:pt x="28" y="13"/>
                    <a:pt x="29" y="14"/>
                    <a:pt x="29" y="14"/>
                  </a:cubicBezTo>
                  <a:cubicBezTo>
                    <a:pt x="29" y="15"/>
                    <a:pt x="28" y="15"/>
                    <a:pt x="28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8" y="15"/>
                    <a:pt x="5" y="14"/>
                    <a:pt x="3" y="12"/>
                  </a:cubicBezTo>
                  <a:cubicBezTo>
                    <a:pt x="1" y="10"/>
                    <a:pt x="0" y="7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3" y="9"/>
                    <a:pt x="5" y="11"/>
                  </a:cubicBezTo>
                  <a:cubicBezTo>
                    <a:pt x="6" y="12"/>
                    <a:pt x="9" y="13"/>
                    <a:pt x="11" y="13"/>
                  </a:cubicBezTo>
                  <a:lnTo>
                    <a:pt x="28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6" name="Freeform 858">
              <a:extLst>
                <a:ext uri="{FF2B5EF4-FFF2-40B4-BE49-F238E27FC236}">
                  <a16:creationId xmlns:a16="http://schemas.microsoft.com/office/drawing/2014/main" xmlns="" id="{01CF3C54-3932-4BA0-9F88-AF54F5B1E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413" y="4367213"/>
              <a:ext cx="66675" cy="28575"/>
            </a:xfrm>
            <a:custGeom>
              <a:avLst/>
              <a:gdLst>
                <a:gd name="T0" fmla="*/ 1 w 12"/>
                <a:gd name="T1" fmla="*/ 5 h 5"/>
                <a:gd name="T2" fmla="*/ 0 w 12"/>
                <a:gd name="T3" fmla="*/ 4 h 5"/>
                <a:gd name="T4" fmla="*/ 1 w 12"/>
                <a:gd name="T5" fmla="*/ 3 h 5"/>
                <a:gd name="T6" fmla="*/ 6 w 12"/>
                <a:gd name="T7" fmla="*/ 3 h 5"/>
                <a:gd name="T8" fmla="*/ 10 w 12"/>
                <a:gd name="T9" fmla="*/ 0 h 5"/>
                <a:gd name="T10" fmla="*/ 11 w 12"/>
                <a:gd name="T11" fmla="*/ 0 h 5"/>
                <a:gd name="T12" fmla="*/ 12 w 12"/>
                <a:gd name="T13" fmla="*/ 1 h 5"/>
                <a:gd name="T14" fmla="*/ 7 w 12"/>
                <a:gd name="T15" fmla="*/ 5 h 5"/>
                <a:gd name="T16" fmla="*/ 1 w 12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">
                  <a:moveTo>
                    <a:pt x="1" y="5"/>
                  </a:move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3" y="3"/>
                    <a:pt x="5" y="3"/>
                    <a:pt x="6" y="3"/>
                  </a:cubicBezTo>
                  <a:cubicBezTo>
                    <a:pt x="8" y="2"/>
                    <a:pt x="9" y="2"/>
                    <a:pt x="10" y="0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0" y="3"/>
                    <a:pt x="8" y="4"/>
                    <a:pt x="7" y="5"/>
                  </a:cubicBezTo>
                  <a:cubicBezTo>
                    <a:pt x="5" y="5"/>
                    <a:pt x="3" y="5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7" name="Freeform 859">
              <a:extLst>
                <a:ext uri="{FF2B5EF4-FFF2-40B4-BE49-F238E27FC236}">
                  <a16:creationId xmlns:a16="http://schemas.microsoft.com/office/drawing/2014/main" xmlns="" id="{82085C5F-4273-4E79-8456-540765548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4200" y="4489451"/>
              <a:ext cx="73025" cy="17463"/>
            </a:xfrm>
            <a:custGeom>
              <a:avLst/>
              <a:gdLst>
                <a:gd name="T0" fmla="*/ 12 w 13"/>
                <a:gd name="T1" fmla="*/ 0 h 3"/>
                <a:gd name="T2" fmla="*/ 13 w 13"/>
                <a:gd name="T3" fmla="*/ 0 h 3"/>
                <a:gd name="T4" fmla="*/ 13 w 13"/>
                <a:gd name="T5" fmla="*/ 2 h 3"/>
                <a:gd name="T6" fmla="*/ 10 w 13"/>
                <a:gd name="T7" fmla="*/ 3 h 3"/>
                <a:gd name="T8" fmla="*/ 7 w 13"/>
                <a:gd name="T9" fmla="*/ 3 h 3"/>
                <a:gd name="T10" fmla="*/ 3 w 13"/>
                <a:gd name="T11" fmla="*/ 3 h 3"/>
                <a:gd name="T12" fmla="*/ 0 w 13"/>
                <a:gd name="T13" fmla="*/ 2 h 3"/>
                <a:gd name="T14" fmla="*/ 0 w 13"/>
                <a:gd name="T15" fmla="*/ 0 h 3"/>
                <a:gd name="T16" fmla="*/ 1 w 13"/>
                <a:gd name="T17" fmla="*/ 0 h 3"/>
                <a:gd name="T18" fmla="*/ 4 w 13"/>
                <a:gd name="T19" fmla="*/ 1 h 3"/>
                <a:gd name="T20" fmla="*/ 7 w 13"/>
                <a:gd name="T21" fmla="*/ 1 h 3"/>
                <a:gd name="T22" fmla="*/ 9 w 13"/>
                <a:gd name="T23" fmla="*/ 1 h 3"/>
                <a:gd name="T24" fmla="*/ 12 w 1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3">
                  <a:moveTo>
                    <a:pt x="12" y="0"/>
                  </a:moveTo>
                  <a:cubicBezTo>
                    <a:pt x="12" y="0"/>
                    <a:pt x="13" y="0"/>
                    <a:pt x="13" y="0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8" y="1"/>
                    <a:pt x="9" y="1"/>
                  </a:cubicBezTo>
                  <a:cubicBezTo>
                    <a:pt x="10" y="1"/>
                    <a:pt x="11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8" name="Freeform 860">
              <a:extLst>
                <a:ext uri="{FF2B5EF4-FFF2-40B4-BE49-F238E27FC236}">
                  <a16:creationId xmlns:a16="http://schemas.microsoft.com/office/drawing/2014/main" xmlns="" id="{F1341C82-6C38-4A63-A9FD-890DA2823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4467226"/>
              <a:ext cx="100012" cy="88900"/>
            </a:xfrm>
            <a:custGeom>
              <a:avLst/>
              <a:gdLst>
                <a:gd name="T0" fmla="*/ 18 w 18"/>
                <a:gd name="T1" fmla="*/ 0 h 16"/>
                <a:gd name="T2" fmla="*/ 18 w 18"/>
                <a:gd name="T3" fmla="*/ 2 h 16"/>
                <a:gd name="T4" fmla="*/ 18 w 18"/>
                <a:gd name="T5" fmla="*/ 2 h 16"/>
                <a:gd name="T6" fmla="*/ 17 w 18"/>
                <a:gd name="T7" fmla="*/ 5 h 16"/>
                <a:gd name="T8" fmla="*/ 16 w 18"/>
                <a:gd name="T9" fmla="*/ 6 h 16"/>
                <a:gd name="T10" fmla="*/ 15 w 18"/>
                <a:gd name="T11" fmla="*/ 7 h 16"/>
                <a:gd name="T12" fmla="*/ 14 w 18"/>
                <a:gd name="T13" fmla="*/ 9 h 16"/>
                <a:gd name="T14" fmla="*/ 13 w 18"/>
                <a:gd name="T15" fmla="*/ 10 h 16"/>
                <a:gd name="T16" fmla="*/ 12 w 18"/>
                <a:gd name="T17" fmla="*/ 10 h 16"/>
                <a:gd name="T18" fmla="*/ 11 w 18"/>
                <a:gd name="T19" fmla="*/ 11 h 16"/>
                <a:gd name="T20" fmla="*/ 9 w 18"/>
                <a:gd name="T21" fmla="*/ 13 h 16"/>
                <a:gd name="T22" fmla="*/ 7 w 18"/>
                <a:gd name="T23" fmla="*/ 14 h 16"/>
                <a:gd name="T24" fmla="*/ 6 w 18"/>
                <a:gd name="T25" fmla="*/ 14 h 16"/>
                <a:gd name="T26" fmla="*/ 5 w 18"/>
                <a:gd name="T27" fmla="*/ 15 h 16"/>
                <a:gd name="T28" fmla="*/ 4 w 18"/>
                <a:gd name="T29" fmla="*/ 15 h 16"/>
                <a:gd name="T30" fmla="*/ 4 w 18"/>
                <a:gd name="T31" fmla="*/ 15 h 16"/>
                <a:gd name="T32" fmla="*/ 3 w 18"/>
                <a:gd name="T33" fmla="*/ 15 h 16"/>
                <a:gd name="T34" fmla="*/ 3 w 18"/>
                <a:gd name="T35" fmla="*/ 16 h 16"/>
                <a:gd name="T36" fmla="*/ 2 w 18"/>
                <a:gd name="T37" fmla="*/ 16 h 16"/>
                <a:gd name="T38" fmla="*/ 2 w 18"/>
                <a:gd name="T39" fmla="*/ 16 h 16"/>
                <a:gd name="T40" fmla="*/ 2 w 18"/>
                <a:gd name="T41" fmla="*/ 16 h 16"/>
                <a:gd name="T42" fmla="*/ 0 w 18"/>
                <a:gd name="T43" fmla="*/ 16 h 16"/>
                <a:gd name="T44" fmla="*/ 1 w 18"/>
                <a:gd name="T45" fmla="*/ 14 h 16"/>
                <a:gd name="T46" fmla="*/ 2 w 18"/>
                <a:gd name="T47" fmla="*/ 14 h 16"/>
                <a:gd name="T48" fmla="*/ 2 w 18"/>
                <a:gd name="T49" fmla="*/ 14 h 16"/>
                <a:gd name="T50" fmla="*/ 3 w 18"/>
                <a:gd name="T51" fmla="*/ 14 h 16"/>
                <a:gd name="T52" fmla="*/ 3 w 18"/>
                <a:gd name="T53" fmla="*/ 13 h 16"/>
                <a:gd name="T54" fmla="*/ 4 w 18"/>
                <a:gd name="T55" fmla="*/ 13 h 16"/>
                <a:gd name="T56" fmla="*/ 5 w 18"/>
                <a:gd name="T57" fmla="*/ 13 h 16"/>
                <a:gd name="T58" fmla="*/ 6 w 18"/>
                <a:gd name="T59" fmla="*/ 12 h 16"/>
                <a:gd name="T60" fmla="*/ 8 w 18"/>
                <a:gd name="T61" fmla="*/ 11 h 16"/>
                <a:gd name="T62" fmla="*/ 10 w 18"/>
                <a:gd name="T63" fmla="*/ 10 h 16"/>
                <a:gd name="T64" fmla="*/ 10 w 18"/>
                <a:gd name="T65" fmla="*/ 10 h 16"/>
                <a:gd name="T66" fmla="*/ 11 w 18"/>
                <a:gd name="T67" fmla="*/ 9 h 16"/>
                <a:gd name="T68" fmla="*/ 11 w 18"/>
                <a:gd name="T69" fmla="*/ 8 h 16"/>
                <a:gd name="T70" fmla="*/ 12 w 18"/>
                <a:gd name="T71" fmla="*/ 7 h 16"/>
                <a:gd name="T72" fmla="*/ 14 w 18"/>
                <a:gd name="T73" fmla="*/ 6 h 16"/>
                <a:gd name="T74" fmla="*/ 14 w 18"/>
                <a:gd name="T75" fmla="*/ 5 h 16"/>
                <a:gd name="T76" fmla="*/ 14 w 18"/>
                <a:gd name="T77" fmla="*/ 5 h 16"/>
                <a:gd name="T78" fmla="*/ 15 w 18"/>
                <a:gd name="T79" fmla="*/ 3 h 16"/>
                <a:gd name="T80" fmla="*/ 16 w 18"/>
                <a:gd name="T8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16">
                  <a:moveTo>
                    <a:pt x="16" y="1"/>
                  </a:moveTo>
                  <a:cubicBezTo>
                    <a:pt x="17" y="0"/>
                    <a:pt x="17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7" y="3"/>
                    <a:pt x="17" y="4"/>
                  </a:cubicBezTo>
                  <a:cubicBezTo>
                    <a:pt x="17" y="4"/>
                    <a:pt x="17" y="4"/>
                    <a:pt x="17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4" y="8"/>
                  </a:cubicBezTo>
                  <a:cubicBezTo>
                    <a:pt x="14" y="8"/>
                    <a:pt x="14" y="8"/>
                    <a:pt x="1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1"/>
                    <a:pt x="8" y="11"/>
                    <a:pt x="9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2" y="7"/>
                    <a:pt x="13" y="7"/>
                    <a:pt x="13" y="6"/>
                  </a:cubicBezTo>
                  <a:cubicBezTo>
                    <a:pt x="13" y="6"/>
                    <a:pt x="13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9" name="Freeform 861">
              <a:extLst>
                <a:ext uri="{FF2B5EF4-FFF2-40B4-BE49-F238E27FC236}">
                  <a16:creationId xmlns:a16="http://schemas.microsoft.com/office/drawing/2014/main" xmlns="" id="{C21F34F4-767E-43A5-8FCA-36C74CA093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0850" y="4378326"/>
              <a:ext cx="44450" cy="84138"/>
            </a:xfrm>
            <a:custGeom>
              <a:avLst/>
              <a:gdLst>
                <a:gd name="T0" fmla="*/ 6 w 8"/>
                <a:gd name="T1" fmla="*/ 2 h 15"/>
                <a:gd name="T2" fmla="*/ 3 w 8"/>
                <a:gd name="T3" fmla="*/ 4 h 15"/>
                <a:gd name="T4" fmla="*/ 2 w 8"/>
                <a:gd name="T5" fmla="*/ 7 h 15"/>
                <a:gd name="T6" fmla="*/ 3 w 8"/>
                <a:gd name="T7" fmla="*/ 11 h 15"/>
                <a:gd name="T8" fmla="*/ 6 w 8"/>
                <a:gd name="T9" fmla="*/ 13 h 15"/>
                <a:gd name="T10" fmla="*/ 6 w 8"/>
                <a:gd name="T11" fmla="*/ 2 h 15"/>
                <a:gd name="T12" fmla="*/ 2 w 8"/>
                <a:gd name="T13" fmla="*/ 2 h 15"/>
                <a:gd name="T14" fmla="*/ 7 w 8"/>
                <a:gd name="T15" fmla="*/ 0 h 15"/>
                <a:gd name="T16" fmla="*/ 7 w 8"/>
                <a:gd name="T17" fmla="*/ 0 h 15"/>
                <a:gd name="T18" fmla="*/ 8 w 8"/>
                <a:gd name="T19" fmla="*/ 1 h 15"/>
                <a:gd name="T20" fmla="*/ 8 w 8"/>
                <a:gd name="T21" fmla="*/ 14 h 15"/>
                <a:gd name="T22" fmla="*/ 8 w 8"/>
                <a:gd name="T23" fmla="*/ 14 h 15"/>
                <a:gd name="T24" fmla="*/ 7 w 8"/>
                <a:gd name="T25" fmla="*/ 15 h 15"/>
                <a:gd name="T26" fmla="*/ 2 w 8"/>
                <a:gd name="T27" fmla="*/ 12 h 15"/>
                <a:gd name="T28" fmla="*/ 0 w 8"/>
                <a:gd name="T29" fmla="*/ 7 h 15"/>
                <a:gd name="T30" fmla="*/ 2 w 8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5" y="2"/>
                    <a:pt x="4" y="3"/>
                    <a:pt x="3" y="4"/>
                  </a:cubicBezTo>
                  <a:cubicBezTo>
                    <a:pt x="2" y="5"/>
                    <a:pt x="2" y="6"/>
                    <a:pt x="2" y="7"/>
                  </a:cubicBezTo>
                  <a:cubicBezTo>
                    <a:pt x="2" y="9"/>
                    <a:pt x="2" y="10"/>
                    <a:pt x="3" y="11"/>
                  </a:cubicBezTo>
                  <a:cubicBezTo>
                    <a:pt x="4" y="12"/>
                    <a:pt x="5" y="12"/>
                    <a:pt x="6" y="13"/>
                  </a:cubicBezTo>
                  <a:cubicBezTo>
                    <a:pt x="6" y="2"/>
                    <a:pt x="6" y="2"/>
                    <a:pt x="6" y="2"/>
                  </a:cubicBezTo>
                  <a:close/>
                  <a:moveTo>
                    <a:pt x="2" y="2"/>
                  </a:moveTo>
                  <a:cubicBezTo>
                    <a:pt x="3" y="1"/>
                    <a:pt x="5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5" y="15"/>
                    <a:pt x="3" y="14"/>
                    <a:pt x="2" y="12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1" y="4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0" name="Freeform 862">
              <a:extLst>
                <a:ext uri="{FF2B5EF4-FFF2-40B4-BE49-F238E27FC236}">
                  <a16:creationId xmlns:a16="http://schemas.microsoft.com/office/drawing/2014/main" xmlns="" id="{33EC1E82-E389-4ACE-BD49-04DB2F30D7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6125" y="4378326"/>
              <a:ext cx="44450" cy="84138"/>
            </a:xfrm>
            <a:custGeom>
              <a:avLst/>
              <a:gdLst>
                <a:gd name="T0" fmla="*/ 1 w 8"/>
                <a:gd name="T1" fmla="*/ 0 h 15"/>
                <a:gd name="T2" fmla="*/ 1 w 8"/>
                <a:gd name="T3" fmla="*/ 0 h 15"/>
                <a:gd name="T4" fmla="*/ 6 w 8"/>
                <a:gd name="T5" fmla="*/ 2 h 15"/>
                <a:gd name="T6" fmla="*/ 6 w 8"/>
                <a:gd name="T7" fmla="*/ 2 h 15"/>
                <a:gd name="T8" fmla="*/ 8 w 8"/>
                <a:gd name="T9" fmla="*/ 7 h 15"/>
                <a:gd name="T10" fmla="*/ 6 w 8"/>
                <a:gd name="T11" fmla="*/ 12 h 15"/>
                <a:gd name="T12" fmla="*/ 1 w 8"/>
                <a:gd name="T13" fmla="*/ 15 h 15"/>
                <a:gd name="T14" fmla="*/ 0 w 8"/>
                <a:gd name="T15" fmla="*/ 14 h 15"/>
                <a:gd name="T16" fmla="*/ 0 w 8"/>
                <a:gd name="T17" fmla="*/ 14 h 15"/>
                <a:gd name="T18" fmla="*/ 0 w 8"/>
                <a:gd name="T19" fmla="*/ 1 h 15"/>
                <a:gd name="T20" fmla="*/ 1 w 8"/>
                <a:gd name="T21" fmla="*/ 0 h 15"/>
                <a:gd name="T22" fmla="*/ 5 w 8"/>
                <a:gd name="T23" fmla="*/ 4 h 15"/>
                <a:gd name="T24" fmla="*/ 5 w 8"/>
                <a:gd name="T25" fmla="*/ 4 h 15"/>
                <a:gd name="T26" fmla="*/ 2 w 8"/>
                <a:gd name="T27" fmla="*/ 2 h 15"/>
                <a:gd name="T28" fmla="*/ 2 w 8"/>
                <a:gd name="T29" fmla="*/ 13 h 15"/>
                <a:gd name="T30" fmla="*/ 5 w 8"/>
                <a:gd name="T31" fmla="*/ 11 h 15"/>
                <a:gd name="T32" fmla="*/ 6 w 8"/>
                <a:gd name="T33" fmla="*/ 7 h 15"/>
                <a:gd name="T34" fmla="*/ 5 w 8"/>
                <a:gd name="T3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5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4"/>
                    <a:pt x="8" y="5"/>
                    <a:pt x="8" y="7"/>
                  </a:cubicBezTo>
                  <a:cubicBezTo>
                    <a:pt x="8" y="9"/>
                    <a:pt x="7" y="11"/>
                    <a:pt x="6" y="12"/>
                  </a:cubicBezTo>
                  <a:cubicBezTo>
                    <a:pt x="5" y="14"/>
                    <a:pt x="3" y="15"/>
                    <a:pt x="1" y="15"/>
                  </a:cubicBezTo>
                  <a:cubicBezTo>
                    <a:pt x="1" y="15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2"/>
                    <a:pt x="4" y="12"/>
                    <a:pt x="5" y="11"/>
                  </a:cubicBezTo>
                  <a:cubicBezTo>
                    <a:pt x="6" y="10"/>
                    <a:pt x="6" y="9"/>
                    <a:pt x="6" y="7"/>
                  </a:cubicBezTo>
                  <a:cubicBezTo>
                    <a:pt x="6" y="6"/>
                    <a:pt x="6" y="5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1" name="Freeform 863">
              <a:extLst>
                <a:ext uri="{FF2B5EF4-FFF2-40B4-BE49-F238E27FC236}">
                  <a16:creationId xmlns:a16="http://schemas.microsoft.com/office/drawing/2014/main" xmlns="" id="{FCA8E8BE-07CA-411B-B460-A62C7AFD3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0538" y="4273551"/>
              <a:ext cx="133350" cy="100013"/>
            </a:xfrm>
            <a:custGeom>
              <a:avLst/>
              <a:gdLst>
                <a:gd name="T0" fmla="*/ 2 w 24"/>
                <a:gd name="T1" fmla="*/ 17 h 18"/>
                <a:gd name="T2" fmla="*/ 0 w 24"/>
                <a:gd name="T3" fmla="*/ 17 h 18"/>
                <a:gd name="T4" fmla="*/ 0 w 24"/>
                <a:gd name="T5" fmla="*/ 16 h 18"/>
                <a:gd name="T6" fmla="*/ 4 w 24"/>
                <a:gd name="T7" fmla="*/ 10 h 18"/>
                <a:gd name="T8" fmla="*/ 9 w 24"/>
                <a:gd name="T9" fmla="*/ 5 h 18"/>
                <a:gd name="T10" fmla="*/ 16 w 24"/>
                <a:gd name="T11" fmla="*/ 2 h 18"/>
                <a:gd name="T12" fmla="*/ 24 w 24"/>
                <a:gd name="T13" fmla="*/ 0 h 18"/>
                <a:gd name="T14" fmla="*/ 24 w 24"/>
                <a:gd name="T15" fmla="*/ 1 h 18"/>
                <a:gd name="T16" fmla="*/ 24 w 24"/>
                <a:gd name="T17" fmla="*/ 2 h 18"/>
                <a:gd name="T18" fmla="*/ 17 w 24"/>
                <a:gd name="T19" fmla="*/ 3 h 18"/>
                <a:gd name="T20" fmla="*/ 10 w 24"/>
                <a:gd name="T21" fmla="*/ 6 h 18"/>
                <a:gd name="T22" fmla="*/ 5 w 24"/>
                <a:gd name="T23" fmla="*/ 11 h 18"/>
                <a:gd name="T24" fmla="*/ 2 w 24"/>
                <a:gd name="T2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8">
                  <a:moveTo>
                    <a:pt x="2" y="17"/>
                  </a:moveTo>
                  <a:cubicBezTo>
                    <a:pt x="1" y="17"/>
                    <a:pt x="1" y="18"/>
                    <a:pt x="0" y="17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1" y="14"/>
                    <a:pt x="2" y="12"/>
                    <a:pt x="4" y="10"/>
                  </a:cubicBezTo>
                  <a:cubicBezTo>
                    <a:pt x="5" y="8"/>
                    <a:pt x="7" y="6"/>
                    <a:pt x="9" y="5"/>
                  </a:cubicBezTo>
                  <a:cubicBezTo>
                    <a:pt x="11" y="3"/>
                    <a:pt x="14" y="2"/>
                    <a:pt x="16" y="2"/>
                  </a:cubicBezTo>
                  <a:cubicBezTo>
                    <a:pt x="18" y="1"/>
                    <a:pt x="21" y="0"/>
                    <a:pt x="24" y="0"/>
                  </a:cubicBezTo>
                  <a:cubicBezTo>
                    <a:pt x="24" y="0"/>
                    <a:pt x="24" y="1"/>
                    <a:pt x="24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1" y="2"/>
                    <a:pt x="19" y="3"/>
                    <a:pt x="17" y="3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8" y="8"/>
                    <a:pt x="7" y="9"/>
                    <a:pt x="5" y="11"/>
                  </a:cubicBezTo>
                  <a:cubicBezTo>
                    <a:pt x="4" y="13"/>
                    <a:pt x="2" y="15"/>
                    <a:pt x="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2" name="Freeform 864">
              <a:extLst>
                <a:ext uri="{FF2B5EF4-FFF2-40B4-BE49-F238E27FC236}">
                  <a16:creationId xmlns:a16="http://schemas.microsoft.com/office/drawing/2014/main" xmlns="" id="{F27118A9-E5A4-43FB-B29B-04FBE75A9E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1663" y="4540251"/>
              <a:ext cx="38100" cy="38100"/>
            </a:xfrm>
            <a:custGeom>
              <a:avLst/>
              <a:gdLst>
                <a:gd name="T0" fmla="*/ 4 w 7"/>
                <a:gd name="T1" fmla="*/ 0 h 7"/>
                <a:gd name="T2" fmla="*/ 6 w 7"/>
                <a:gd name="T3" fmla="*/ 1 h 7"/>
                <a:gd name="T4" fmla="*/ 6 w 7"/>
                <a:gd name="T5" fmla="*/ 1 h 7"/>
                <a:gd name="T6" fmla="*/ 7 w 7"/>
                <a:gd name="T7" fmla="*/ 4 h 7"/>
                <a:gd name="T8" fmla="*/ 6 w 7"/>
                <a:gd name="T9" fmla="*/ 6 h 7"/>
                <a:gd name="T10" fmla="*/ 4 w 7"/>
                <a:gd name="T11" fmla="*/ 7 h 7"/>
                <a:gd name="T12" fmla="*/ 1 w 7"/>
                <a:gd name="T13" fmla="*/ 6 h 7"/>
                <a:gd name="T14" fmla="*/ 1 w 7"/>
                <a:gd name="T15" fmla="*/ 6 h 7"/>
                <a:gd name="T16" fmla="*/ 0 w 7"/>
                <a:gd name="T17" fmla="*/ 4 h 7"/>
                <a:gd name="T18" fmla="*/ 1 w 7"/>
                <a:gd name="T19" fmla="*/ 1 h 7"/>
                <a:gd name="T20" fmla="*/ 4 w 7"/>
                <a:gd name="T21" fmla="*/ 0 h 7"/>
                <a:gd name="T22" fmla="*/ 5 w 7"/>
                <a:gd name="T23" fmla="*/ 2 h 7"/>
                <a:gd name="T24" fmla="*/ 5 w 7"/>
                <a:gd name="T25" fmla="*/ 2 h 7"/>
                <a:gd name="T26" fmla="*/ 4 w 7"/>
                <a:gd name="T27" fmla="*/ 2 h 7"/>
                <a:gd name="T28" fmla="*/ 2 w 7"/>
                <a:gd name="T29" fmla="*/ 2 h 7"/>
                <a:gd name="T30" fmla="*/ 2 w 7"/>
                <a:gd name="T31" fmla="*/ 4 h 7"/>
                <a:gd name="T32" fmla="*/ 2 w 7"/>
                <a:gd name="T33" fmla="*/ 5 h 7"/>
                <a:gd name="T34" fmla="*/ 2 w 7"/>
                <a:gd name="T35" fmla="*/ 5 h 7"/>
                <a:gd name="T36" fmla="*/ 4 w 7"/>
                <a:gd name="T37" fmla="*/ 5 h 7"/>
                <a:gd name="T38" fmla="*/ 5 w 7"/>
                <a:gd name="T39" fmla="*/ 5 h 7"/>
                <a:gd name="T40" fmla="*/ 5 w 7"/>
                <a:gd name="T41" fmla="*/ 4 h 7"/>
                <a:gd name="T42" fmla="*/ 5 w 7"/>
                <a:gd name="T4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4"/>
                    <a:pt x="7" y="5"/>
                    <a:pt x="6" y="6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3" name="Freeform 865">
              <a:extLst>
                <a:ext uri="{FF2B5EF4-FFF2-40B4-BE49-F238E27FC236}">
                  <a16:creationId xmlns:a16="http://schemas.microsoft.com/office/drawing/2014/main" xmlns="" id="{1F0B1698-EBA1-4554-B74D-4B7D72D09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538" y="4273551"/>
              <a:ext cx="133350" cy="100013"/>
            </a:xfrm>
            <a:custGeom>
              <a:avLst/>
              <a:gdLst>
                <a:gd name="T0" fmla="*/ 24 w 24"/>
                <a:gd name="T1" fmla="*/ 16 h 18"/>
                <a:gd name="T2" fmla="*/ 24 w 24"/>
                <a:gd name="T3" fmla="*/ 17 h 18"/>
                <a:gd name="T4" fmla="*/ 22 w 24"/>
                <a:gd name="T5" fmla="*/ 17 h 18"/>
                <a:gd name="T6" fmla="*/ 19 w 24"/>
                <a:gd name="T7" fmla="*/ 11 h 18"/>
                <a:gd name="T8" fmla="*/ 14 w 24"/>
                <a:gd name="T9" fmla="*/ 6 h 18"/>
                <a:gd name="T10" fmla="*/ 7 w 24"/>
                <a:gd name="T11" fmla="*/ 3 h 18"/>
                <a:gd name="T12" fmla="*/ 1 w 24"/>
                <a:gd name="T13" fmla="*/ 2 h 18"/>
                <a:gd name="T14" fmla="*/ 0 w 24"/>
                <a:gd name="T15" fmla="*/ 1 h 18"/>
                <a:gd name="T16" fmla="*/ 1 w 24"/>
                <a:gd name="T17" fmla="*/ 0 h 18"/>
                <a:gd name="T18" fmla="*/ 8 w 24"/>
                <a:gd name="T19" fmla="*/ 2 h 18"/>
                <a:gd name="T20" fmla="*/ 15 w 24"/>
                <a:gd name="T21" fmla="*/ 5 h 18"/>
                <a:gd name="T22" fmla="*/ 20 w 24"/>
                <a:gd name="T23" fmla="*/ 10 h 18"/>
                <a:gd name="T24" fmla="*/ 24 w 24"/>
                <a:gd name="T2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18">
                  <a:moveTo>
                    <a:pt x="24" y="16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3" y="18"/>
                    <a:pt x="23" y="17"/>
                    <a:pt x="22" y="17"/>
                  </a:cubicBezTo>
                  <a:cubicBezTo>
                    <a:pt x="22" y="15"/>
                    <a:pt x="20" y="13"/>
                    <a:pt x="19" y="11"/>
                  </a:cubicBezTo>
                  <a:cubicBezTo>
                    <a:pt x="17" y="9"/>
                    <a:pt x="16" y="8"/>
                    <a:pt x="14" y="6"/>
                  </a:cubicBezTo>
                  <a:cubicBezTo>
                    <a:pt x="12" y="5"/>
                    <a:pt x="10" y="4"/>
                    <a:pt x="7" y="3"/>
                  </a:cubicBezTo>
                  <a:cubicBezTo>
                    <a:pt x="5" y="3"/>
                    <a:pt x="3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6" y="1"/>
                    <a:pt x="8" y="2"/>
                  </a:cubicBezTo>
                  <a:cubicBezTo>
                    <a:pt x="10" y="2"/>
                    <a:pt x="13" y="3"/>
                    <a:pt x="15" y="5"/>
                  </a:cubicBezTo>
                  <a:cubicBezTo>
                    <a:pt x="17" y="6"/>
                    <a:pt x="19" y="8"/>
                    <a:pt x="20" y="10"/>
                  </a:cubicBezTo>
                  <a:cubicBezTo>
                    <a:pt x="22" y="12"/>
                    <a:pt x="23" y="14"/>
                    <a:pt x="24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04" name="Group 903">
            <a:extLst>
              <a:ext uri="{FF2B5EF4-FFF2-40B4-BE49-F238E27FC236}">
                <a16:creationId xmlns:a16="http://schemas.microsoft.com/office/drawing/2014/main" xmlns="" id="{396F6880-AB73-40A2-BC1F-34104E3AD27E}"/>
              </a:ext>
            </a:extLst>
          </p:cNvPr>
          <p:cNvGrpSpPr/>
          <p:nvPr/>
        </p:nvGrpSpPr>
        <p:grpSpPr>
          <a:xfrm>
            <a:off x="8288338" y="2970213"/>
            <a:ext cx="277812" cy="339726"/>
            <a:chOff x="8288338" y="2894013"/>
            <a:chExt cx="277812" cy="339726"/>
          </a:xfrm>
          <a:solidFill>
            <a:schemeClr val="tx1"/>
          </a:solidFill>
        </p:grpSpPr>
        <p:sp>
          <p:nvSpPr>
            <p:cNvPr id="905" name="Freeform 866">
              <a:extLst>
                <a:ext uri="{FF2B5EF4-FFF2-40B4-BE49-F238E27FC236}">
                  <a16:creationId xmlns:a16="http://schemas.microsoft.com/office/drawing/2014/main" xmlns="" id="{E9EC9FB3-57AC-463F-9392-C046CA62A8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8038" y="2944813"/>
              <a:ext cx="77787" cy="171450"/>
            </a:xfrm>
            <a:custGeom>
              <a:avLst/>
              <a:gdLst>
                <a:gd name="T0" fmla="*/ 10 w 14"/>
                <a:gd name="T1" fmla="*/ 12 h 31"/>
                <a:gd name="T2" fmla="*/ 13 w 14"/>
                <a:gd name="T3" fmla="*/ 12 h 31"/>
                <a:gd name="T4" fmla="*/ 14 w 14"/>
                <a:gd name="T5" fmla="*/ 13 h 31"/>
                <a:gd name="T6" fmla="*/ 14 w 14"/>
                <a:gd name="T7" fmla="*/ 14 h 31"/>
                <a:gd name="T8" fmla="*/ 6 w 14"/>
                <a:gd name="T9" fmla="*/ 30 h 31"/>
                <a:gd name="T10" fmla="*/ 5 w 14"/>
                <a:gd name="T11" fmla="*/ 30 h 31"/>
                <a:gd name="T12" fmla="*/ 4 w 14"/>
                <a:gd name="T13" fmla="*/ 29 h 31"/>
                <a:gd name="T14" fmla="*/ 4 w 14"/>
                <a:gd name="T15" fmla="*/ 29 h 31"/>
                <a:gd name="T16" fmla="*/ 4 w 14"/>
                <a:gd name="T17" fmla="*/ 18 h 31"/>
                <a:gd name="T18" fmla="*/ 1 w 14"/>
                <a:gd name="T19" fmla="*/ 18 h 31"/>
                <a:gd name="T20" fmla="*/ 0 w 14"/>
                <a:gd name="T21" fmla="*/ 17 h 31"/>
                <a:gd name="T22" fmla="*/ 0 w 14"/>
                <a:gd name="T23" fmla="*/ 17 h 31"/>
                <a:gd name="T24" fmla="*/ 8 w 14"/>
                <a:gd name="T25" fmla="*/ 0 h 31"/>
                <a:gd name="T26" fmla="*/ 9 w 14"/>
                <a:gd name="T27" fmla="*/ 0 h 31"/>
                <a:gd name="T28" fmla="*/ 10 w 14"/>
                <a:gd name="T29" fmla="*/ 1 h 31"/>
                <a:gd name="T30" fmla="*/ 10 w 14"/>
                <a:gd name="T31" fmla="*/ 1 h 31"/>
                <a:gd name="T32" fmla="*/ 10 w 14"/>
                <a:gd name="T33" fmla="*/ 12 h 31"/>
                <a:gd name="T34" fmla="*/ 12 w 14"/>
                <a:gd name="T35" fmla="*/ 14 h 31"/>
                <a:gd name="T36" fmla="*/ 9 w 14"/>
                <a:gd name="T37" fmla="*/ 14 h 31"/>
                <a:gd name="T38" fmla="*/ 9 w 14"/>
                <a:gd name="T39" fmla="*/ 14 h 31"/>
                <a:gd name="T40" fmla="*/ 8 w 14"/>
                <a:gd name="T41" fmla="*/ 13 h 31"/>
                <a:gd name="T42" fmla="*/ 8 w 14"/>
                <a:gd name="T43" fmla="*/ 5 h 31"/>
                <a:gd name="T44" fmla="*/ 2 w 14"/>
                <a:gd name="T45" fmla="*/ 16 h 31"/>
                <a:gd name="T46" fmla="*/ 5 w 14"/>
                <a:gd name="T47" fmla="*/ 16 h 31"/>
                <a:gd name="T48" fmla="*/ 5 w 14"/>
                <a:gd name="T49" fmla="*/ 16 h 31"/>
                <a:gd name="T50" fmla="*/ 6 w 14"/>
                <a:gd name="T51" fmla="*/ 17 h 31"/>
                <a:gd name="T52" fmla="*/ 6 w 14"/>
                <a:gd name="T53" fmla="*/ 25 h 31"/>
                <a:gd name="T54" fmla="*/ 12 w 14"/>
                <a:gd name="T55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" h="31">
                  <a:moveTo>
                    <a:pt x="10" y="1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4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5" y="31"/>
                    <a:pt x="5" y="30"/>
                  </a:cubicBezTo>
                  <a:cubicBezTo>
                    <a:pt x="4" y="30"/>
                    <a:pt x="4" y="30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2"/>
                    <a:pt x="10" y="12"/>
                    <a:pt x="10" y="12"/>
                  </a:cubicBezTo>
                  <a:close/>
                  <a:moveTo>
                    <a:pt x="12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7"/>
                    <a:pt x="6" y="17"/>
                  </a:cubicBezTo>
                  <a:cubicBezTo>
                    <a:pt x="6" y="25"/>
                    <a:pt x="6" y="25"/>
                    <a:pt x="6" y="25"/>
                  </a:cubicBezTo>
                  <a:lnTo>
                    <a:pt x="1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6" name="Freeform 867">
              <a:extLst>
                <a:ext uri="{FF2B5EF4-FFF2-40B4-BE49-F238E27FC236}">
                  <a16:creationId xmlns:a16="http://schemas.microsoft.com/office/drawing/2014/main" xmlns="" id="{ECB8C02F-369C-4973-916B-20E2E11E0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3133726"/>
              <a:ext cx="115887" cy="55563"/>
            </a:xfrm>
            <a:custGeom>
              <a:avLst/>
              <a:gdLst>
                <a:gd name="T0" fmla="*/ 19 w 21"/>
                <a:gd name="T1" fmla="*/ 1 h 10"/>
                <a:gd name="T2" fmla="*/ 21 w 21"/>
                <a:gd name="T3" fmla="*/ 1 h 10"/>
                <a:gd name="T4" fmla="*/ 21 w 21"/>
                <a:gd name="T5" fmla="*/ 2 h 10"/>
                <a:gd name="T6" fmla="*/ 11 w 21"/>
                <a:gd name="T7" fmla="*/ 8 h 10"/>
                <a:gd name="T8" fmla="*/ 1 w 21"/>
                <a:gd name="T9" fmla="*/ 10 h 10"/>
                <a:gd name="T10" fmla="*/ 0 w 21"/>
                <a:gd name="T11" fmla="*/ 9 h 10"/>
                <a:gd name="T12" fmla="*/ 1 w 21"/>
                <a:gd name="T13" fmla="*/ 8 h 10"/>
                <a:gd name="T14" fmla="*/ 11 w 21"/>
                <a:gd name="T15" fmla="*/ 7 h 10"/>
                <a:gd name="T16" fmla="*/ 19 w 21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19" y="1"/>
                  </a:moveTo>
                  <a:cubicBezTo>
                    <a:pt x="20" y="0"/>
                    <a:pt x="20" y="0"/>
                    <a:pt x="21" y="1"/>
                  </a:cubicBezTo>
                  <a:cubicBezTo>
                    <a:pt x="21" y="1"/>
                    <a:pt x="21" y="2"/>
                    <a:pt x="21" y="2"/>
                  </a:cubicBezTo>
                  <a:cubicBezTo>
                    <a:pt x="18" y="5"/>
                    <a:pt x="15" y="7"/>
                    <a:pt x="11" y="8"/>
                  </a:cubicBezTo>
                  <a:cubicBezTo>
                    <a:pt x="8" y="10"/>
                    <a:pt x="5" y="10"/>
                    <a:pt x="1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4" y="8"/>
                    <a:pt x="8" y="8"/>
                    <a:pt x="11" y="7"/>
                  </a:cubicBezTo>
                  <a:cubicBezTo>
                    <a:pt x="14" y="5"/>
                    <a:pt x="17" y="3"/>
                    <a:pt x="1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7" name="Freeform 868">
              <a:extLst>
                <a:ext uri="{FF2B5EF4-FFF2-40B4-BE49-F238E27FC236}">
                  <a16:creationId xmlns:a16="http://schemas.microsoft.com/office/drawing/2014/main" xmlns="" id="{5887D9DB-0E5E-4F53-B154-461BA0ECD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563" y="3144838"/>
              <a:ext cx="39687" cy="44450"/>
            </a:xfrm>
            <a:custGeom>
              <a:avLst/>
              <a:gdLst>
                <a:gd name="T0" fmla="*/ 6 w 7"/>
                <a:gd name="T1" fmla="*/ 6 h 8"/>
                <a:gd name="T2" fmla="*/ 7 w 7"/>
                <a:gd name="T3" fmla="*/ 7 h 8"/>
                <a:gd name="T4" fmla="*/ 6 w 7"/>
                <a:gd name="T5" fmla="*/ 8 h 8"/>
                <a:gd name="T6" fmla="*/ 3 w 7"/>
                <a:gd name="T7" fmla="*/ 8 h 8"/>
                <a:gd name="T8" fmla="*/ 1 w 7"/>
                <a:gd name="T9" fmla="*/ 7 h 8"/>
                <a:gd name="T10" fmla="*/ 1 w 7"/>
                <a:gd name="T11" fmla="*/ 7 h 8"/>
                <a:gd name="T12" fmla="*/ 0 w 7"/>
                <a:gd name="T13" fmla="*/ 5 h 8"/>
                <a:gd name="T14" fmla="*/ 0 w 7"/>
                <a:gd name="T15" fmla="*/ 3 h 8"/>
                <a:gd name="T16" fmla="*/ 1 w 7"/>
                <a:gd name="T17" fmla="*/ 1 h 8"/>
                <a:gd name="T18" fmla="*/ 1 w 7"/>
                <a:gd name="T19" fmla="*/ 1 h 8"/>
                <a:gd name="T20" fmla="*/ 3 w 7"/>
                <a:gd name="T21" fmla="*/ 0 h 8"/>
                <a:gd name="T22" fmla="*/ 6 w 7"/>
                <a:gd name="T23" fmla="*/ 0 h 8"/>
                <a:gd name="T24" fmla="*/ 7 w 7"/>
                <a:gd name="T25" fmla="*/ 1 h 8"/>
                <a:gd name="T26" fmla="*/ 6 w 7"/>
                <a:gd name="T27" fmla="*/ 2 h 8"/>
                <a:gd name="T28" fmla="*/ 3 w 7"/>
                <a:gd name="T29" fmla="*/ 2 h 8"/>
                <a:gd name="T30" fmla="*/ 2 w 7"/>
                <a:gd name="T31" fmla="*/ 2 h 8"/>
                <a:gd name="T32" fmla="*/ 2 w 7"/>
                <a:gd name="T33" fmla="*/ 2 h 8"/>
                <a:gd name="T34" fmla="*/ 2 w 7"/>
                <a:gd name="T35" fmla="*/ 3 h 8"/>
                <a:gd name="T36" fmla="*/ 2 w 7"/>
                <a:gd name="T37" fmla="*/ 5 h 8"/>
                <a:gd name="T38" fmla="*/ 2 w 7"/>
                <a:gd name="T39" fmla="*/ 6 h 8"/>
                <a:gd name="T40" fmla="*/ 2 w 7"/>
                <a:gd name="T41" fmla="*/ 6 h 8"/>
                <a:gd name="T42" fmla="*/ 3 w 7"/>
                <a:gd name="T43" fmla="*/ 6 h 8"/>
                <a:gd name="T44" fmla="*/ 6 w 7"/>
                <a:gd name="T4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" h="8">
                  <a:moveTo>
                    <a:pt x="6" y="6"/>
                  </a:moveTo>
                  <a:cubicBezTo>
                    <a:pt x="6" y="6"/>
                    <a:pt x="7" y="7"/>
                    <a:pt x="7" y="7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lnTo>
                    <a:pt x="6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8" name="Freeform 869">
              <a:extLst>
                <a:ext uri="{FF2B5EF4-FFF2-40B4-BE49-F238E27FC236}">
                  <a16:creationId xmlns:a16="http://schemas.microsoft.com/office/drawing/2014/main" xmlns="" id="{EECD29DE-C352-43F0-B6D2-55BB613C1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563" y="3127376"/>
              <a:ext cx="22225" cy="28575"/>
            </a:xfrm>
            <a:custGeom>
              <a:avLst/>
              <a:gdLst>
                <a:gd name="T0" fmla="*/ 1 w 4"/>
                <a:gd name="T1" fmla="*/ 2 h 5"/>
                <a:gd name="T2" fmla="*/ 0 w 4"/>
                <a:gd name="T3" fmla="*/ 1 h 5"/>
                <a:gd name="T4" fmla="*/ 1 w 4"/>
                <a:gd name="T5" fmla="*/ 0 h 5"/>
                <a:gd name="T6" fmla="*/ 3 w 4"/>
                <a:gd name="T7" fmla="*/ 1 h 5"/>
                <a:gd name="T8" fmla="*/ 3 w 4"/>
                <a:gd name="T9" fmla="*/ 1 h 5"/>
                <a:gd name="T10" fmla="*/ 4 w 4"/>
                <a:gd name="T11" fmla="*/ 4 h 5"/>
                <a:gd name="T12" fmla="*/ 3 w 4"/>
                <a:gd name="T13" fmla="*/ 5 h 5"/>
                <a:gd name="T14" fmla="*/ 2 w 4"/>
                <a:gd name="T15" fmla="*/ 4 h 5"/>
                <a:gd name="T16" fmla="*/ 2 w 4"/>
                <a:gd name="T17" fmla="*/ 3 h 5"/>
                <a:gd name="T18" fmla="*/ 2 w 4"/>
                <a:gd name="T19" fmla="*/ 3 h 5"/>
                <a:gd name="T20" fmla="*/ 1 w 4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5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4"/>
                    <a:pt x="4" y="5"/>
                    <a:pt x="3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9" name="Freeform 870">
              <a:extLst>
                <a:ext uri="{FF2B5EF4-FFF2-40B4-BE49-F238E27FC236}">
                  <a16:creationId xmlns:a16="http://schemas.microsoft.com/office/drawing/2014/main" xmlns="" id="{95EABC1C-8A9C-489C-9A22-371FB7D9C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3094038"/>
              <a:ext cx="33337" cy="44450"/>
            </a:xfrm>
            <a:custGeom>
              <a:avLst/>
              <a:gdLst>
                <a:gd name="T0" fmla="*/ 1 w 6"/>
                <a:gd name="T1" fmla="*/ 2 h 8"/>
                <a:gd name="T2" fmla="*/ 0 w 6"/>
                <a:gd name="T3" fmla="*/ 1 h 8"/>
                <a:gd name="T4" fmla="*/ 1 w 6"/>
                <a:gd name="T5" fmla="*/ 0 h 8"/>
                <a:gd name="T6" fmla="*/ 3 w 6"/>
                <a:gd name="T7" fmla="*/ 0 h 8"/>
                <a:gd name="T8" fmla="*/ 3 w 6"/>
                <a:gd name="T9" fmla="*/ 0 h 8"/>
                <a:gd name="T10" fmla="*/ 4 w 6"/>
                <a:gd name="T11" fmla="*/ 1 h 8"/>
                <a:gd name="T12" fmla="*/ 4 w 6"/>
                <a:gd name="T13" fmla="*/ 1 h 8"/>
                <a:gd name="T14" fmla="*/ 6 w 6"/>
                <a:gd name="T15" fmla="*/ 5 h 8"/>
                <a:gd name="T16" fmla="*/ 6 w 6"/>
                <a:gd name="T17" fmla="*/ 7 h 8"/>
                <a:gd name="T18" fmla="*/ 5 w 6"/>
                <a:gd name="T19" fmla="*/ 8 h 8"/>
                <a:gd name="T20" fmla="*/ 4 w 6"/>
                <a:gd name="T21" fmla="*/ 7 h 8"/>
                <a:gd name="T22" fmla="*/ 4 w 6"/>
                <a:gd name="T23" fmla="*/ 5 h 8"/>
                <a:gd name="T24" fmla="*/ 3 w 6"/>
                <a:gd name="T25" fmla="*/ 3 h 8"/>
                <a:gd name="T26" fmla="*/ 3 w 6"/>
                <a:gd name="T27" fmla="*/ 3 h 8"/>
                <a:gd name="T28" fmla="*/ 3 w 6"/>
                <a:gd name="T29" fmla="*/ 3 h 8"/>
                <a:gd name="T30" fmla="*/ 2 w 6"/>
                <a:gd name="T31" fmla="*/ 2 h 8"/>
                <a:gd name="T32" fmla="*/ 2 w 6"/>
                <a:gd name="T33" fmla="*/ 2 h 8"/>
                <a:gd name="T34" fmla="*/ 1 w 6"/>
                <a:gd name="T3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8">
                  <a:moveTo>
                    <a:pt x="1" y="2"/>
                  </a:move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6" y="3"/>
                    <a:pt x="6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0" name="Freeform 871">
              <a:extLst>
                <a:ext uri="{FF2B5EF4-FFF2-40B4-BE49-F238E27FC236}">
                  <a16:creationId xmlns:a16="http://schemas.microsoft.com/office/drawing/2014/main" xmlns="" id="{3BB54569-92FD-4BDD-AD65-38AA6E5B5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3055938"/>
              <a:ext cx="39687" cy="49213"/>
            </a:xfrm>
            <a:custGeom>
              <a:avLst/>
              <a:gdLst>
                <a:gd name="T0" fmla="*/ 2 w 7"/>
                <a:gd name="T1" fmla="*/ 9 h 9"/>
                <a:gd name="T2" fmla="*/ 1 w 7"/>
                <a:gd name="T3" fmla="*/ 9 h 9"/>
                <a:gd name="T4" fmla="*/ 0 w 7"/>
                <a:gd name="T5" fmla="*/ 7 h 9"/>
                <a:gd name="T6" fmla="*/ 2 w 7"/>
                <a:gd name="T7" fmla="*/ 5 h 9"/>
                <a:gd name="T8" fmla="*/ 3 w 7"/>
                <a:gd name="T9" fmla="*/ 3 h 9"/>
                <a:gd name="T10" fmla="*/ 5 w 7"/>
                <a:gd name="T11" fmla="*/ 1 h 9"/>
                <a:gd name="T12" fmla="*/ 6 w 7"/>
                <a:gd name="T13" fmla="*/ 1 h 9"/>
                <a:gd name="T14" fmla="*/ 6 w 7"/>
                <a:gd name="T15" fmla="*/ 2 h 9"/>
                <a:gd name="T16" fmla="*/ 5 w 7"/>
                <a:gd name="T17" fmla="*/ 4 h 9"/>
                <a:gd name="T18" fmla="*/ 3 w 7"/>
                <a:gd name="T19" fmla="*/ 6 h 9"/>
                <a:gd name="T20" fmla="*/ 2 w 7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9"/>
                  </a:moveTo>
                  <a:cubicBezTo>
                    <a:pt x="2" y="9"/>
                    <a:pt x="1" y="9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0"/>
                    <a:pt x="6" y="1"/>
                  </a:cubicBezTo>
                  <a:cubicBezTo>
                    <a:pt x="7" y="1"/>
                    <a:pt x="7" y="2"/>
                    <a:pt x="6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6"/>
                    <a:pt x="3" y="6"/>
                    <a:pt x="3" y="6"/>
                  </a:cubicBezTo>
                  <a:lnTo>
                    <a:pt x="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1" name="Freeform 872">
              <a:extLst>
                <a:ext uri="{FF2B5EF4-FFF2-40B4-BE49-F238E27FC236}">
                  <a16:creationId xmlns:a16="http://schemas.microsoft.com/office/drawing/2014/main" xmlns="" id="{3155D41E-C7FD-443F-9400-54C14685F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00" y="3033713"/>
              <a:ext cx="44450" cy="15875"/>
            </a:xfrm>
            <a:custGeom>
              <a:avLst/>
              <a:gdLst>
                <a:gd name="T0" fmla="*/ 1 w 8"/>
                <a:gd name="T1" fmla="*/ 2 h 3"/>
                <a:gd name="T2" fmla="*/ 0 w 8"/>
                <a:gd name="T3" fmla="*/ 2 h 3"/>
                <a:gd name="T4" fmla="*/ 0 w 8"/>
                <a:gd name="T5" fmla="*/ 1 h 3"/>
                <a:gd name="T6" fmla="*/ 2 w 8"/>
                <a:gd name="T7" fmla="*/ 0 h 3"/>
                <a:gd name="T8" fmla="*/ 4 w 8"/>
                <a:gd name="T9" fmla="*/ 0 h 3"/>
                <a:gd name="T10" fmla="*/ 5 w 8"/>
                <a:gd name="T11" fmla="*/ 0 h 3"/>
                <a:gd name="T12" fmla="*/ 7 w 8"/>
                <a:gd name="T13" fmla="*/ 1 h 3"/>
                <a:gd name="T14" fmla="*/ 7 w 8"/>
                <a:gd name="T15" fmla="*/ 2 h 3"/>
                <a:gd name="T16" fmla="*/ 6 w 8"/>
                <a:gd name="T17" fmla="*/ 2 h 3"/>
                <a:gd name="T18" fmla="*/ 5 w 8"/>
                <a:gd name="T19" fmla="*/ 2 h 3"/>
                <a:gd name="T20" fmla="*/ 4 w 8"/>
                <a:gd name="T21" fmla="*/ 2 h 3"/>
                <a:gd name="T22" fmla="*/ 2 w 8"/>
                <a:gd name="T23" fmla="*/ 2 h 3"/>
                <a:gd name="T24" fmla="*/ 1 w 8"/>
                <a:gd name="T2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7" y="1"/>
                    <a:pt x="8" y="1"/>
                    <a:pt x="7" y="2"/>
                  </a:cubicBezTo>
                  <a:cubicBezTo>
                    <a:pt x="7" y="2"/>
                    <a:pt x="7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2" name="Freeform 873">
              <a:extLst>
                <a:ext uri="{FF2B5EF4-FFF2-40B4-BE49-F238E27FC236}">
                  <a16:creationId xmlns:a16="http://schemas.microsoft.com/office/drawing/2014/main" xmlns="" id="{0F9AABF8-EBF6-44E6-BB8F-D3E5893DB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563" y="2894013"/>
              <a:ext cx="255587" cy="222250"/>
            </a:xfrm>
            <a:custGeom>
              <a:avLst/>
              <a:gdLst>
                <a:gd name="T0" fmla="*/ 2 w 46"/>
                <a:gd name="T1" fmla="*/ 19 h 40"/>
                <a:gd name="T2" fmla="*/ 1 w 46"/>
                <a:gd name="T3" fmla="*/ 19 h 40"/>
                <a:gd name="T4" fmla="*/ 0 w 46"/>
                <a:gd name="T5" fmla="*/ 18 h 40"/>
                <a:gd name="T6" fmla="*/ 3 w 46"/>
                <a:gd name="T7" fmla="*/ 12 h 40"/>
                <a:gd name="T8" fmla="*/ 7 w 46"/>
                <a:gd name="T9" fmla="*/ 7 h 40"/>
                <a:gd name="T10" fmla="*/ 7 w 46"/>
                <a:gd name="T11" fmla="*/ 7 h 40"/>
                <a:gd name="T12" fmla="*/ 14 w 46"/>
                <a:gd name="T13" fmla="*/ 2 h 40"/>
                <a:gd name="T14" fmla="*/ 23 w 46"/>
                <a:gd name="T15" fmla="*/ 0 h 40"/>
                <a:gd name="T16" fmla="*/ 32 w 46"/>
                <a:gd name="T17" fmla="*/ 2 h 40"/>
                <a:gd name="T18" fmla="*/ 39 w 46"/>
                <a:gd name="T19" fmla="*/ 7 h 40"/>
                <a:gd name="T20" fmla="*/ 39 w 46"/>
                <a:gd name="T21" fmla="*/ 7 h 40"/>
                <a:gd name="T22" fmla="*/ 39 w 46"/>
                <a:gd name="T23" fmla="*/ 7 h 40"/>
                <a:gd name="T24" fmla="*/ 41 w 46"/>
                <a:gd name="T25" fmla="*/ 9 h 40"/>
                <a:gd name="T26" fmla="*/ 42 w 46"/>
                <a:gd name="T27" fmla="*/ 10 h 40"/>
                <a:gd name="T28" fmla="*/ 46 w 46"/>
                <a:gd name="T29" fmla="*/ 19 h 40"/>
                <a:gd name="T30" fmla="*/ 46 w 46"/>
                <a:gd name="T31" fmla="*/ 28 h 40"/>
                <a:gd name="T32" fmla="*/ 43 w 46"/>
                <a:gd name="T33" fmla="*/ 34 h 40"/>
                <a:gd name="T34" fmla="*/ 39 w 46"/>
                <a:gd name="T35" fmla="*/ 40 h 40"/>
                <a:gd name="T36" fmla="*/ 38 w 46"/>
                <a:gd name="T37" fmla="*/ 40 h 40"/>
                <a:gd name="T38" fmla="*/ 38 w 46"/>
                <a:gd name="T39" fmla="*/ 38 h 40"/>
                <a:gd name="T40" fmla="*/ 42 w 46"/>
                <a:gd name="T41" fmla="*/ 33 h 40"/>
                <a:gd name="T42" fmla="*/ 44 w 46"/>
                <a:gd name="T43" fmla="*/ 28 h 40"/>
                <a:gd name="T44" fmla="*/ 44 w 46"/>
                <a:gd name="T45" fmla="*/ 19 h 40"/>
                <a:gd name="T46" fmla="*/ 40 w 46"/>
                <a:gd name="T47" fmla="*/ 11 h 40"/>
                <a:gd name="T48" fmla="*/ 39 w 46"/>
                <a:gd name="T49" fmla="*/ 10 h 40"/>
                <a:gd name="T50" fmla="*/ 38 w 46"/>
                <a:gd name="T51" fmla="*/ 8 h 40"/>
                <a:gd name="T52" fmla="*/ 38 w 46"/>
                <a:gd name="T53" fmla="*/ 8 h 40"/>
                <a:gd name="T54" fmla="*/ 31 w 46"/>
                <a:gd name="T55" fmla="*/ 4 h 40"/>
                <a:gd name="T56" fmla="*/ 23 w 46"/>
                <a:gd name="T57" fmla="*/ 2 h 40"/>
                <a:gd name="T58" fmla="*/ 15 w 46"/>
                <a:gd name="T59" fmla="*/ 4 h 40"/>
                <a:gd name="T60" fmla="*/ 8 w 46"/>
                <a:gd name="T61" fmla="*/ 8 h 40"/>
                <a:gd name="T62" fmla="*/ 8 w 46"/>
                <a:gd name="T63" fmla="*/ 8 h 40"/>
                <a:gd name="T64" fmla="*/ 4 w 46"/>
                <a:gd name="T65" fmla="*/ 13 h 40"/>
                <a:gd name="T66" fmla="*/ 2 w 46"/>
                <a:gd name="T67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6" h="40">
                  <a:moveTo>
                    <a:pt x="2" y="19"/>
                  </a:moveTo>
                  <a:cubicBezTo>
                    <a:pt x="2" y="19"/>
                    <a:pt x="2" y="20"/>
                    <a:pt x="1" y="19"/>
                  </a:cubicBezTo>
                  <a:cubicBezTo>
                    <a:pt x="1" y="19"/>
                    <a:pt x="0" y="19"/>
                    <a:pt x="0" y="18"/>
                  </a:cubicBezTo>
                  <a:cubicBezTo>
                    <a:pt x="1" y="16"/>
                    <a:pt x="2" y="14"/>
                    <a:pt x="3" y="12"/>
                  </a:cubicBezTo>
                  <a:cubicBezTo>
                    <a:pt x="4" y="10"/>
                    <a:pt x="5" y="9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5"/>
                    <a:pt x="11" y="3"/>
                    <a:pt x="14" y="2"/>
                  </a:cubicBezTo>
                  <a:cubicBezTo>
                    <a:pt x="17" y="1"/>
                    <a:pt x="20" y="0"/>
                    <a:pt x="23" y="0"/>
                  </a:cubicBezTo>
                  <a:cubicBezTo>
                    <a:pt x="26" y="0"/>
                    <a:pt x="29" y="1"/>
                    <a:pt x="32" y="2"/>
                  </a:cubicBezTo>
                  <a:cubicBezTo>
                    <a:pt x="35" y="3"/>
                    <a:pt x="37" y="5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0" y="7"/>
                    <a:pt x="40" y="8"/>
                    <a:pt x="41" y="9"/>
                  </a:cubicBezTo>
                  <a:cubicBezTo>
                    <a:pt x="41" y="9"/>
                    <a:pt x="42" y="10"/>
                    <a:pt x="42" y="10"/>
                  </a:cubicBezTo>
                  <a:cubicBezTo>
                    <a:pt x="44" y="13"/>
                    <a:pt x="45" y="16"/>
                    <a:pt x="46" y="19"/>
                  </a:cubicBezTo>
                  <a:cubicBezTo>
                    <a:pt x="46" y="22"/>
                    <a:pt x="46" y="25"/>
                    <a:pt x="46" y="28"/>
                  </a:cubicBezTo>
                  <a:cubicBezTo>
                    <a:pt x="45" y="30"/>
                    <a:pt x="44" y="32"/>
                    <a:pt x="43" y="34"/>
                  </a:cubicBezTo>
                  <a:cubicBezTo>
                    <a:pt x="42" y="36"/>
                    <a:pt x="41" y="38"/>
                    <a:pt x="39" y="40"/>
                  </a:cubicBezTo>
                  <a:cubicBezTo>
                    <a:pt x="39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8"/>
                  </a:cubicBezTo>
                  <a:cubicBezTo>
                    <a:pt x="39" y="37"/>
                    <a:pt x="41" y="35"/>
                    <a:pt x="42" y="33"/>
                  </a:cubicBezTo>
                  <a:cubicBezTo>
                    <a:pt x="43" y="32"/>
                    <a:pt x="43" y="30"/>
                    <a:pt x="44" y="28"/>
                  </a:cubicBezTo>
                  <a:cubicBezTo>
                    <a:pt x="44" y="25"/>
                    <a:pt x="44" y="22"/>
                    <a:pt x="44" y="19"/>
                  </a:cubicBezTo>
                  <a:cubicBezTo>
                    <a:pt x="43" y="16"/>
                    <a:pt x="42" y="14"/>
                    <a:pt x="40" y="11"/>
                  </a:cubicBezTo>
                  <a:cubicBezTo>
                    <a:pt x="40" y="11"/>
                    <a:pt x="40" y="10"/>
                    <a:pt x="39" y="10"/>
                  </a:cubicBezTo>
                  <a:cubicBezTo>
                    <a:pt x="39" y="9"/>
                    <a:pt x="38" y="9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6" y="6"/>
                    <a:pt x="34" y="5"/>
                    <a:pt x="31" y="4"/>
                  </a:cubicBezTo>
                  <a:cubicBezTo>
                    <a:pt x="29" y="3"/>
                    <a:pt x="26" y="2"/>
                    <a:pt x="23" y="2"/>
                  </a:cubicBezTo>
                  <a:cubicBezTo>
                    <a:pt x="20" y="2"/>
                    <a:pt x="17" y="3"/>
                    <a:pt x="15" y="4"/>
                  </a:cubicBezTo>
                  <a:cubicBezTo>
                    <a:pt x="12" y="5"/>
                    <a:pt x="10" y="6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10"/>
                    <a:pt x="5" y="11"/>
                    <a:pt x="4" y="13"/>
                  </a:cubicBezTo>
                  <a:cubicBezTo>
                    <a:pt x="3" y="15"/>
                    <a:pt x="3" y="17"/>
                    <a:pt x="2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3" name="Freeform 874">
              <a:extLst>
                <a:ext uri="{FF2B5EF4-FFF2-40B4-BE49-F238E27FC236}">
                  <a16:creationId xmlns:a16="http://schemas.microsoft.com/office/drawing/2014/main" xmlns="" id="{BDD2FC6A-E6DC-4950-A074-3EBF5FADC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600" y="3105151"/>
              <a:ext cx="49212" cy="128588"/>
            </a:xfrm>
            <a:custGeom>
              <a:avLst/>
              <a:gdLst>
                <a:gd name="T0" fmla="*/ 8 w 9"/>
                <a:gd name="T1" fmla="*/ 0 h 23"/>
                <a:gd name="T2" fmla="*/ 8 w 9"/>
                <a:gd name="T3" fmla="*/ 2 h 23"/>
                <a:gd name="T4" fmla="*/ 7 w 9"/>
                <a:gd name="T5" fmla="*/ 3 h 23"/>
                <a:gd name="T6" fmla="*/ 6 w 9"/>
                <a:gd name="T7" fmla="*/ 5 h 23"/>
                <a:gd name="T8" fmla="*/ 6 w 9"/>
                <a:gd name="T9" fmla="*/ 5 h 23"/>
                <a:gd name="T10" fmla="*/ 5 w 9"/>
                <a:gd name="T11" fmla="*/ 6 h 23"/>
                <a:gd name="T12" fmla="*/ 5 w 9"/>
                <a:gd name="T13" fmla="*/ 7 h 23"/>
                <a:gd name="T14" fmla="*/ 4 w 9"/>
                <a:gd name="T15" fmla="*/ 7 h 23"/>
                <a:gd name="T16" fmla="*/ 4 w 9"/>
                <a:gd name="T17" fmla="*/ 8 h 23"/>
                <a:gd name="T18" fmla="*/ 3 w 9"/>
                <a:gd name="T19" fmla="*/ 9 h 23"/>
                <a:gd name="T20" fmla="*/ 3 w 9"/>
                <a:gd name="T21" fmla="*/ 10 h 23"/>
                <a:gd name="T22" fmla="*/ 3 w 9"/>
                <a:gd name="T23" fmla="*/ 11 h 23"/>
                <a:gd name="T24" fmla="*/ 2 w 9"/>
                <a:gd name="T25" fmla="*/ 12 h 23"/>
                <a:gd name="T26" fmla="*/ 2 w 9"/>
                <a:gd name="T27" fmla="*/ 14 h 23"/>
                <a:gd name="T28" fmla="*/ 2 w 9"/>
                <a:gd name="T29" fmla="*/ 14 h 23"/>
                <a:gd name="T30" fmla="*/ 2 w 9"/>
                <a:gd name="T31" fmla="*/ 16 h 23"/>
                <a:gd name="T32" fmla="*/ 2 w 9"/>
                <a:gd name="T33" fmla="*/ 16 h 23"/>
                <a:gd name="T34" fmla="*/ 2 w 9"/>
                <a:gd name="T35" fmla="*/ 17 h 23"/>
                <a:gd name="T36" fmla="*/ 2 w 9"/>
                <a:gd name="T37" fmla="*/ 19 h 23"/>
                <a:gd name="T38" fmla="*/ 2 w 9"/>
                <a:gd name="T39" fmla="*/ 21 h 23"/>
                <a:gd name="T40" fmla="*/ 3 w 9"/>
                <a:gd name="T41" fmla="*/ 22 h 23"/>
                <a:gd name="T42" fmla="*/ 3 w 9"/>
                <a:gd name="T43" fmla="*/ 22 h 23"/>
                <a:gd name="T44" fmla="*/ 1 w 9"/>
                <a:gd name="T45" fmla="*/ 23 h 23"/>
                <a:gd name="T46" fmla="*/ 1 w 9"/>
                <a:gd name="T47" fmla="*/ 22 h 23"/>
                <a:gd name="T48" fmla="*/ 1 w 9"/>
                <a:gd name="T49" fmla="*/ 21 h 23"/>
                <a:gd name="T50" fmla="*/ 0 w 9"/>
                <a:gd name="T51" fmla="*/ 20 h 23"/>
                <a:gd name="T52" fmla="*/ 0 w 9"/>
                <a:gd name="T53" fmla="*/ 18 h 23"/>
                <a:gd name="T54" fmla="*/ 0 w 9"/>
                <a:gd name="T55" fmla="*/ 15 h 23"/>
                <a:gd name="T56" fmla="*/ 0 w 9"/>
                <a:gd name="T57" fmla="*/ 13 h 23"/>
                <a:gd name="T58" fmla="*/ 1 w 9"/>
                <a:gd name="T59" fmla="*/ 11 h 23"/>
                <a:gd name="T60" fmla="*/ 1 w 9"/>
                <a:gd name="T61" fmla="*/ 10 h 23"/>
                <a:gd name="T62" fmla="*/ 2 w 9"/>
                <a:gd name="T63" fmla="*/ 9 h 23"/>
                <a:gd name="T64" fmla="*/ 2 w 9"/>
                <a:gd name="T65" fmla="*/ 8 h 23"/>
                <a:gd name="T66" fmla="*/ 2 w 9"/>
                <a:gd name="T67" fmla="*/ 7 h 23"/>
                <a:gd name="T68" fmla="*/ 3 w 9"/>
                <a:gd name="T69" fmla="*/ 6 h 23"/>
                <a:gd name="T70" fmla="*/ 3 w 9"/>
                <a:gd name="T71" fmla="*/ 5 h 23"/>
                <a:gd name="T72" fmla="*/ 4 w 9"/>
                <a:gd name="T73" fmla="*/ 4 h 23"/>
                <a:gd name="T74" fmla="*/ 5 w 9"/>
                <a:gd name="T75" fmla="*/ 3 h 23"/>
                <a:gd name="T76" fmla="*/ 5 w 9"/>
                <a:gd name="T77" fmla="*/ 2 h 23"/>
                <a:gd name="T78" fmla="*/ 7 w 9"/>
                <a:gd name="T7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" h="23">
                  <a:moveTo>
                    <a:pt x="7" y="0"/>
                  </a:moveTo>
                  <a:cubicBezTo>
                    <a:pt x="7" y="0"/>
                    <a:pt x="8" y="0"/>
                    <a:pt x="8" y="0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2" y="23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6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7" y="1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4" name="Freeform 875">
              <a:extLst>
                <a:ext uri="{FF2B5EF4-FFF2-40B4-BE49-F238E27FC236}">
                  <a16:creationId xmlns:a16="http://schemas.microsoft.com/office/drawing/2014/main" xmlns="" id="{B0548DBF-689E-48B8-911F-903F70BEE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3588" y="3194051"/>
              <a:ext cx="88900" cy="39688"/>
            </a:xfrm>
            <a:custGeom>
              <a:avLst/>
              <a:gdLst>
                <a:gd name="T0" fmla="*/ 1 w 16"/>
                <a:gd name="T1" fmla="*/ 1 h 7"/>
                <a:gd name="T2" fmla="*/ 2 w 16"/>
                <a:gd name="T3" fmla="*/ 0 h 7"/>
                <a:gd name="T4" fmla="*/ 3 w 16"/>
                <a:gd name="T5" fmla="*/ 1 h 7"/>
                <a:gd name="T6" fmla="*/ 3 w 16"/>
                <a:gd name="T7" fmla="*/ 3 h 7"/>
                <a:gd name="T8" fmla="*/ 2 w 16"/>
                <a:gd name="T9" fmla="*/ 5 h 7"/>
                <a:gd name="T10" fmla="*/ 15 w 16"/>
                <a:gd name="T11" fmla="*/ 5 h 7"/>
                <a:gd name="T12" fmla="*/ 16 w 16"/>
                <a:gd name="T13" fmla="*/ 6 h 7"/>
                <a:gd name="T14" fmla="*/ 15 w 16"/>
                <a:gd name="T15" fmla="*/ 7 h 7"/>
                <a:gd name="T16" fmla="*/ 1 w 16"/>
                <a:gd name="T17" fmla="*/ 7 h 7"/>
                <a:gd name="T18" fmla="*/ 0 w 16"/>
                <a:gd name="T19" fmla="*/ 6 h 7"/>
                <a:gd name="T20" fmla="*/ 0 w 16"/>
                <a:gd name="T21" fmla="*/ 6 h 7"/>
                <a:gd name="T22" fmla="*/ 1 w 16"/>
                <a:gd name="T23" fmla="*/ 2 h 7"/>
                <a:gd name="T24" fmla="*/ 1 w 16"/>
                <a:gd name="T2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7">
                  <a:moveTo>
                    <a:pt x="1" y="1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6" y="6"/>
                    <a:pt x="16" y="6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5" name="Freeform 876">
              <a:extLst>
                <a:ext uri="{FF2B5EF4-FFF2-40B4-BE49-F238E27FC236}">
                  <a16:creationId xmlns:a16="http://schemas.microsoft.com/office/drawing/2014/main" xmlns="" id="{120A4CDF-F0AC-4423-BF21-95F80B06E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563" y="2989263"/>
              <a:ext cx="22225" cy="82550"/>
            </a:xfrm>
            <a:custGeom>
              <a:avLst/>
              <a:gdLst>
                <a:gd name="T0" fmla="*/ 1 w 4"/>
                <a:gd name="T1" fmla="*/ 2 h 15"/>
                <a:gd name="T2" fmla="*/ 1 w 4"/>
                <a:gd name="T3" fmla="*/ 1 h 15"/>
                <a:gd name="T4" fmla="*/ 2 w 4"/>
                <a:gd name="T5" fmla="*/ 1 h 15"/>
                <a:gd name="T6" fmla="*/ 4 w 4"/>
                <a:gd name="T7" fmla="*/ 4 h 15"/>
                <a:gd name="T8" fmla="*/ 4 w 4"/>
                <a:gd name="T9" fmla="*/ 8 h 15"/>
                <a:gd name="T10" fmla="*/ 4 w 4"/>
                <a:gd name="T11" fmla="*/ 11 h 15"/>
                <a:gd name="T12" fmla="*/ 2 w 4"/>
                <a:gd name="T13" fmla="*/ 14 h 15"/>
                <a:gd name="T14" fmla="*/ 1 w 4"/>
                <a:gd name="T15" fmla="*/ 14 h 15"/>
                <a:gd name="T16" fmla="*/ 1 w 4"/>
                <a:gd name="T17" fmla="*/ 13 h 15"/>
                <a:gd name="T18" fmla="*/ 2 w 4"/>
                <a:gd name="T19" fmla="*/ 10 h 15"/>
                <a:gd name="T20" fmla="*/ 2 w 4"/>
                <a:gd name="T21" fmla="*/ 8 h 15"/>
                <a:gd name="T22" fmla="*/ 2 w 4"/>
                <a:gd name="T23" fmla="*/ 5 h 15"/>
                <a:gd name="T24" fmla="*/ 1 w 4"/>
                <a:gd name="T2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5">
                  <a:moveTo>
                    <a:pt x="1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2"/>
                    <a:pt x="3" y="3"/>
                    <a:pt x="4" y="4"/>
                  </a:cubicBezTo>
                  <a:cubicBezTo>
                    <a:pt x="4" y="5"/>
                    <a:pt x="4" y="7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2"/>
                    <a:pt x="3" y="13"/>
                    <a:pt x="2" y="14"/>
                  </a:cubicBezTo>
                  <a:cubicBezTo>
                    <a:pt x="2" y="14"/>
                    <a:pt x="2" y="15"/>
                    <a:pt x="1" y="14"/>
                  </a:cubicBezTo>
                  <a:cubicBezTo>
                    <a:pt x="1" y="14"/>
                    <a:pt x="1" y="13"/>
                    <a:pt x="1" y="13"/>
                  </a:cubicBezTo>
                  <a:cubicBezTo>
                    <a:pt x="1" y="12"/>
                    <a:pt x="2" y="11"/>
                    <a:pt x="2" y="10"/>
                  </a:cubicBezTo>
                  <a:cubicBezTo>
                    <a:pt x="2" y="10"/>
                    <a:pt x="2" y="9"/>
                    <a:pt x="2" y="8"/>
                  </a:cubicBezTo>
                  <a:cubicBezTo>
                    <a:pt x="2" y="7"/>
                    <a:pt x="2" y="6"/>
                    <a:pt x="2" y="5"/>
                  </a:cubicBezTo>
                  <a:cubicBezTo>
                    <a:pt x="2" y="4"/>
                    <a:pt x="1" y="3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6" name="Group 915">
            <a:extLst>
              <a:ext uri="{FF2B5EF4-FFF2-40B4-BE49-F238E27FC236}">
                <a16:creationId xmlns:a16="http://schemas.microsoft.com/office/drawing/2014/main" xmlns="" id="{AFE6BC28-FE80-4B21-AF14-25238C659A4F}"/>
              </a:ext>
            </a:extLst>
          </p:cNvPr>
          <p:cNvGrpSpPr/>
          <p:nvPr/>
        </p:nvGrpSpPr>
        <p:grpSpPr>
          <a:xfrm>
            <a:off x="4191000" y="2252663"/>
            <a:ext cx="284162" cy="339725"/>
            <a:chOff x="4191000" y="2176463"/>
            <a:chExt cx="284162" cy="339725"/>
          </a:xfrm>
          <a:solidFill>
            <a:schemeClr val="tx1"/>
          </a:solidFill>
        </p:grpSpPr>
        <p:sp>
          <p:nvSpPr>
            <p:cNvPr id="917" name="Freeform 877">
              <a:extLst>
                <a:ext uri="{FF2B5EF4-FFF2-40B4-BE49-F238E27FC236}">
                  <a16:creationId xmlns:a16="http://schemas.microsoft.com/office/drawing/2014/main" xmlns="" id="{124D8759-7DDA-4F23-8E28-A113C2D09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1000" y="2343151"/>
              <a:ext cx="284162" cy="11113"/>
            </a:xfrm>
            <a:custGeom>
              <a:avLst/>
              <a:gdLst>
                <a:gd name="T0" fmla="*/ 1 w 51"/>
                <a:gd name="T1" fmla="*/ 2 h 2"/>
                <a:gd name="T2" fmla="*/ 0 w 51"/>
                <a:gd name="T3" fmla="*/ 1 h 2"/>
                <a:gd name="T4" fmla="*/ 1 w 51"/>
                <a:gd name="T5" fmla="*/ 0 h 2"/>
                <a:gd name="T6" fmla="*/ 19 w 51"/>
                <a:gd name="T7" fmla="*/ 0 h 2"/>
                <a:gd name="T8" fmla="*/ 20 w 51"/>
                <a:gd name="T9" fmla="*/ 1 h 2"/>
                <a:gd name="T10" fmla="*/ 19 w 51"/>
                <a:gd name="T11" fmla="*/ 2 h 2"/>
                <a:gd name="T12" fmla="*/ 1 w 51"/>
                <a:gd name="T13" fmla="*/ 2 h 2"/>
                <a:gd name="T14" fmla="*/ 22 w 51"/>
                <a:gd name="T15" fmla="*/ 2 h 2"/>
                <a:gd name="T16" fmla="*/ 21 w 51"/>
                <a:gd name="T17" fmla="*/ 1 h 2"/>
                <a:gd name="T18" fmla="*/ 22 w 51"/>
                <a:gd name="T19" fmla="*/ 0 h 2"/>
                <a:gd name="T20" fmla="*/ 33 w 51"/>
                <a:gd name="T21" fmla="*/ 0 h 2"/>
                <a:gd name="T22" fmla="*/ 34 w 51"/>
                <a:gd name="T23" fmla="*/ 1 h 2"/>
                <a:gd name="T24" fmla="*/ 33 w 51"/>
                <a:gd name="T25" fmla="*/ 2 h 2"/>
                <a:gd name="T26" fmla="*/ 22 w 51"/>
                <a:gd name="T27" fmla="*/ 2 h 2"/>
                <a:gd name="T28" fmla="*/ 37 w 51"/>
                <a:gd name="T29" fmla="*/ 2 h 2"/>
                <a:gd name="T30" fmla="*/ 36 w 51"/>
                <a:gd name="T31" fmla="*/ 1 h 2"/>
                <a:gd name="T32" fmla="*/ 37 w 51"/>
                <a:gd name="T33" fmla="*/ 0 h 2"/>
                <a:gd name="T34" fmla="*/ 50 w 51"/>
                <a:gd name="T35" fmla="*/ 0 h 2"/>
                <a:gd name="T36" fmla="*/ 51 w 51"/>
                <a:gd name="T37" fmla="*/ 1 h 2"/>
                <a:gd name="T38" fmla="*/ 50 w 51"/>
                <a:gd name="T39" fmla="*/ 2 h 2"/>
                <a:gd name="T40" fmla="*/ 37 w 51"/>
                <a:gd name="T4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0" y="1"/>
                    <a:pt x="19" y="2"/>
                    <a:pt x="19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22" y="2"/>
                  </a:moveTo>
                  <a:cubicBezTo>
                    <a:pt x="22" y="2"/>
                    <a:pt x="21" y="1"/>
                    <a:pt x="21" y="1"/>
                  </a:cubicBezTo>
                  <a:cubicBezTo>
                    <a:pt x="21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22" y="2"/>
                    <a:pt x="22" y="2"/>
                    <a:pt x="22" y="2"/>
                  </a:cubicBezTo>
                  <a:close/>
                  <a:moveTo>
                    <a:pt x="37" y="2"/>
                  </a:moveTo>
                  <a:cubicBezTo>
                    <a:pt x="36" y="2"/>
                    <a:pt x="36" y="1"/>
                    <a:pt x="36" y="1"/>
                  </a:cubicBezTo>
                  <a:cubicBezTo>
                    <a:pt x="36" y="0"/>
                    <a:pt x="36" y="0"/>
                    <a:pt x="3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1" y="0"/>
                    <a:pt x="51" y="1"/>
                  </a:cubicBezTo>
                  <a:cubicBezTo>
                    <a:pt x="51" y="1"/>
                    <a:pt x="50" y="2"/>
                    <a:pt x="50" y="2"/>
                  </a:cubicBezTo>
                  <a:lnTo>
                    <a:pt x="3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8" name="Freeform 878">
              <a:extLst>
                <a:ext uri="{FF2B5EF4-FFF2-40B4-BE49-F238E27FC236}">
                  <a16:creationId xmlns:a16="http://schemas.microsoft.com/office/drawing/2014/main" xmlns="" id="{81F90D05-2A8F-4FC2-998C-16107C1111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1000" y="2287588"/>
              <a:ext cx="284162" cy="11113"/>
            </a:xfrm>
            <a:custGeom>
              <a:avLst/>
              <a:gdLst>
                <a:gd name="T0" fmla="*/ 1 w 51"/>
                <a:gd name="T1" fmla="*/ 2 h 2"/>
                <a:gd name="T2" fmla="*/ 0 w 51"/>
                <a:gd name="T3" fmla="*/ 1 h 2"/>
                <a:gd name="T4" fmla="*/ 1 w 51"/>
                <a:gd name="T5" fmla="*/ 0 h 2"/>
                <a:gd name="T6" fmla="*/ 7 w 51"/>
                <a:gd name="T7" fmla="*/ 0 h 2"/>
                <a:gd name="T8" fmla="*/ 7 w 51"/>
                <a:gd name="T9" fmla="*/ 1 h 2"/>
                <a:gd name="T10" fmla="*/ 7 w 51"/>
                <a:gd name="T11" fmla="*/ 2 h 2"/>
                <a:gd name="T12" fmla="*/ 1 w 51"/>
                <a:gd name="T13" fmla="*/ 2 h 2"/>
                <a:gd name="T14" fmla="*/ 10 w 51"/>
                <a:gd name="T15" fmla="*/ 2 h 2"/>
                <a:gd name="T16" fmla="*/ 9 w 51"/>
                <a:gd name="T17" fmla="*/ 1 h 2"/>
                <a:gd name="T18" fmla="*/ 10 w 51"/>
                <a:gd name="T19" fmla="*/ 0 h 2"/>
                <a:gd name="T20" fmla="*/ 15 w 51"/>
                <a:gd name="T21" fmla="*/ 0 h 2"/>
                <a:gd name="T22" fmla="*/ 16 w 51"/>
                <a:gd name="T23" fmla="*/ 1 h 2"/>
                <a:gd name="T24" fmla="*/ 15 w 51"/>
                <a:gd name="T25" fmla="*/ 2 h 2"/>
                <a:gd name="T26" fmla="*/ 10 w 51"/>
                <a:gd name="T27" fmla="*/ 2 h 2"/>
                <a:gd name="T28" fmla="*/ 19 w 51"/>
                <a:gd name="T29" fmla="*/ 2 h 2"/>
                <a:gd name="T30" fmla="*/ 18 w 51"/>
                <a:gd name="T31" fmla="*/ 1 h 2"/>
                <a:gd name="T32" fmla="*/ 19 w 51"/>
                <a:gd name="T33" fmla="*/ 0 h 2"/>
                <a:gd name="T34" fmla="*/ 38 w 51"/>
                <a:gd name="T35" fmla="*/ 0 h 2"/>
                <a:gd name="T36" fmla="*/ 39 w 51"/>
                <a:gd name="T37" fmla="*/ 1 h 2"/>
                <a:gd name="T38" fmla="*/ 38 w 51"/>
                <a:gd name="T39" fmla="*/ 2 h 2"/>
                <a:gd name="T40" fmla="*/ 19 w 51"/>
                <a:gd name="T41" fmla="*/ 2 h 2"/>
                <a:gd name="T42" fmla="*/ 42 w 51"/>
                <a:gd name="T43" fmla="*/ 2 h 2"/>
                <a:gd name="T44" fmla="*/ 41 w 51"/>
                <a:gd name="T45" fmla="*/ 1 h 2"/>
                <a:gd name="T46" fmla="*/ 42 w 51"/>
                <a:gd name="T47" fmla="*/ 0 h 2"/>
                <a:gd name="T48" fmla="*/ 50 w 51"/>
                <a:gd name="T49" fmla="*/ 0 h 2"/>
                <a:gd name="T50" fmla="*/ 51 w 51"/>
                <a:gd name="T51" fmla="*/ 1 h 2"/>
                <a:gd name="T52" fmla="*/ 50 w 51"/>
                <a:gd name="T53" fmla="*/ 2 h 2"/>
                <a:gd name="T54" fmla="*/ 42 w 51"/>
                <a:gd name="T5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10" y="2"/>
                  </a:moveTo>
                  <a:cubicBezTo>
                    <a:pt x="10" y="2"/>
                    <a:pt x="9" y="2"/>
                    <a:pt x="9" y="1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0" y="2"/>
                    <a:pt x="10" y="2"/>
                    <a:pt x="10" y="2"/>
                  </a:cubicBezTo>
                  <a:close/>
                  <a:moveTo>
                    <a:pt x="19" y="2"/>
                  </a:move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8" y="0"/>
                    <a:pt x="1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2"/>
                    <a:pt x="39" y="2"/>
                    <a:pt x="38" y="2"/>
                  </a:cubicBezTo>
                  <a:cubicBezTo>
                    <a:pt x="19" y="2"/>
                    <a:pt x="19" y="2"/>
                    <a:pt x="19" y="2"/>
                  </a:cubicBezTo>
                  <a:close/>
                  <a:moveTo>
                    <a:pt x="42" y="2"/>
                  </a:moveTo>
                  <a:cubicBezTo>
                    <a:pt x="41" y="2"/>
                    <a:pt x="41" y="2"/>
                    <a:pt x="41" y="1"/>
                  </a:cubicBezTo>
                  <a:cubicBezTo>
                    <a:pt x="41" y="1"/>
                    <a:pt x="41" y="0"/>
                    <a:pt x="4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1" y="1"/>
                    <a:pt x="51" y="1"/>
                  </a:cubicBezTo>
                  <a:cubicBezTo>
                    <a:pt x="51" y="2"/>
                    <a:pt x="50" y="2"/>
                    <a:pt x="50" y="2"/>
                  </a:cubicBez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9" name="Freeform 879">
              <a:extLst>
                <a:ext uri="{FF2B5EF4-FFF2-40B4-BE49-F238E27FC236}">
                  <a16:creationId xmlns:a16="http://schemas.microsoft.com/office/drawing/2014/main" xmlns="" id="{FE20FD0B-929F-4E0A-91E6-9082DC7385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1000" y="2232026"/>
              <a:ext cx="284162" cy="11113"/>
            </a:xfrm>
            <a:custGeom>
              <a:avLst/>
              <a:gdLst>
                <a:gd name="T0" fmla="*/ 1 w 51"/>
                <a:gd name="T1" fmla="*/ 2 h 2"/>
                <a:gd name="T2" fmla="*/ 0 w 51"/>
                <a:gd name="T3" fmla="*/ 1 h 2"/>
                <a:gd name="T4" fmla="*/ 1 w 51"/>
                <a:gd name="T5" fmla="*/ 0 h 2"/>
                <a:gd name="T6" fmla="*/ 28 w 51"/>
                <a:gd name="T7" fmla="*/ 0 h 2"/>
                <a:gd name="T8" fmla="*/ 29 w 51"/>
                <a:gd name="T9" fmla="*/ 1 h 2"/>
                <a:gd name="T10" fmla="*/ 28 w 51"/>
                <a:gd name="T11" fmla="*/ 2 h 2"/>
                <a:gd name="T12" fmla="*/ 1 w 51"/>
                <a:gd name="T13" fmla="*/ 2 h 2"/>
                <a:gd name="T14" fmla="*/ 32 w 51"/>
                <a:gd name="T15" fmla="*/ 2 h 2"/>
                <a:gd name="T16" fmla="*/ 31 w 51"/>
                <a:gd name="T17" fmla="*/ 1 h 2"/>
                <a:gd name="T18" fmla="*/ 32 w 51"/>
                <a:gd name="T19" fmla="*/ 0 h 2"/>
                <a:gd name="T20" fmla="*/ 50 w 51"/>
                <a:gd name="T21" fmla="*/ 0 h 2"/>
                <a:gd name="T22" fmla="*/ 51 w 51"/>
                <a:gd name="T23" fmla="*/ 1 h 2"/>
                <a:gd name="T24" fmla="*/ 50 w 51"/>
                <a:gd name="T25" fmla="*/ 2 h 2"/>
                <a:gd name="T26" fmla="*/ 32 w 51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1"/>
                    <a:pt x="29" y="1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32" y="2"/>
                  </a:moveTo>
                  <a:cubicBezTo>
                    <a:pt x="32" y="2"/>
                    <a:pt x="31" y="2"/>
                    <a:pt x="31" y="1"/>
                  </a:cubicBezTo>
                  <a:cubicBezTo>
                    <a:pt x="31" y="1"/>
                    <a:pt x="32" y="0"/>
                    <a:pt x="3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1" y="1"/>
                    <a:pt x="51" y="1"/>
                  </a:cubicBezTo>
                  <a:cubicBezTo>
                    <a:pt x="51" y="2"/>
                    <a:pt x="50" y="2"/>
                    <a:pt x="50" y="2"/>
                  </a:cubicBezTo>
                  <a:lnTo>
                    <a:pt x="3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0" name="Freeform 880">
              <a:extLst>
                <a:ext uri="{FF2B5EF4-FFF2-40B4-BE49-F238E27FC236}">
                  <a16:creationId xmlns:a16="http://schemas.microsoft.com/office/drawing/2014/main" xmlns="" id="{297E0B31-78B0-4640-882D-2D27A6E7BF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1000" y="2398713"/>
              <a:ext cx="284162" cy="11113"/>
            </a:xfrm>
            <a:custGeom>
              <a:avLst/>
              <a:gdLst>
                <a:gd name="T0" fmla="*/ 1 w 51"/>
                <a:gd name="T1" fmla="*/ 2 h 2"/>
                <a:gd name="T2" fmla="*/ 0 w 51"/>
                <a:gd name="T3" fmla="*/ 1 h 2"/>
                <a:gd name="T4" fmla="*/ 1 w 51"/>
                <a:gd name="T5" fmla="*/ 0 h 2"/>
                <a:gd name="T6" fmla="*/ 6 w 51"/>
                <a:gd name="T7" fmla="*/ 0 h 2"/>
                <a:gd name="T8" fmla="*/ 7 w 51"/>
                <a:gd name="T9" fmla="*/ 1 h 2"/>
                <a:gd name="T10" fmla="*/ 6 w 51"/>
                <a:gd name="T11" fmla="*/ 2 h 2"/>
                <a:gd name="T12" fmla="*/ 1 w 51"/>
                <a:gd name="T13" fmla="*/ 2 h 2"/>
                <a:gd name="T14" fmla="*/ 10 w 51"/>
                <a:gd name="T15" fmla="*/ 2 h 2"/>
                <a:gd name="T16" fmla="*/ 9 w 51"/>
                <a:gd name="T17" fmla="*/ 1 h 2"/>
                <a:gd name="T18" fmla="*/ 10 w 51"/>
                <a:gd name="T19" fmla="*/ 0 h 2"/>
                <a:gd name="T20" fmla="*/ 27 w 51"/>
                <a:gd name="T21" fmla="*/ 0 h 2"/>
                <a:gd name="T22" fmla="*/ 28 w 51"/>
                <a:gd name="T23" fmla="*/ 1 h 2"/>
                <a:gd name="T24" fmla="*/ 27 w 51"/>
                <a:gd name="T25" fmla="*/ 2 h 2"/>
                <a:gd name="T26" fmla="*/ 10 w 51"/>
                <a:gd name="T27" fmla="*/ 2 h 2"/>
                <a:gd name="T28" fmla="*/ 31 w 51"/>
                <a:gd name="T29" fmla="*/ 2 h 2"/>
                <a:gd name="T30" fmla="*/ 30 w 51"/>
                <a:gd name="T31" fmla="*/ 1 h 2"/>
                <a:gd name="T32" fmla="*/ 31 w 51"/>
                <a:gd name="T33" fmla="*/ 0 h 2"/>
                <a:gd name="T34" fmla="*/ 50 w 51"/>
                <a:gd name="T35" fmla="*/ 0 h 2"/>
                <a:gd name="T36" fmla="*/ 51 w 51"/>
                <a:gd name="T37" fmla="*/ 1 h 2"/>
                <a:gd name="T38" fmla="*/ 50 w 51"/>
                <a:gd name="T39" fmla="*/ 2 h 2"/>
                <a:gd name="T40" fmla="*/ 31 w 51"/>
                <a:gd name="T4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2"/>
                    <a:pt x="6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10" y="2"/>
                  </a:moveTo>
                  <a:cubicBezTo>
                    <a:pt x="9" y="2"/>
                    <a:pt x="9" y="1"/>
                    <a:pt x="9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8" y="1"/>
                    <a:pt x="28" y="2"/>
                    <a:pt x="27" y="2"/>
                  </a:cubicBezTo>
                  <a:cubicBezTo>
                    <a:pt x="10" y="2"/>
                    <a:pt x="10" y="2"/>
                    <a:pt x="10" y="2"/>
                  </a:cubicBezTo>
                  <a:close/>
                  <a:moveTo>
                    <a:pt x="31" y="2"/>
                  </a:moveTo>
                  <a:cubicBezTo>
                    <a:pt x="30" y="2"/>
                    <a:pt x="30" y="1"/>
                    <a:pt x="30" y="1"/>
                  </a:cubicBezTo>
                  <a:cubicBezTo>
                    <a:pt x="30" y="0"/>
                    <a:pt x="30" y="0"/>
                    <a:pt x="3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1" y="0"/>
                    <a:pt x="51" y="1"/>
                  </a:cubicBezTo>
                  <a:cubicBezTo>
                    <a:pt x="51" y="1"/>
                    <a:pt x="50" y="2"/>
                    <a:pt x="5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1" name="Freeform 881">
              <a:extLst>
                <a:ext uri="{FF2B5EF4-FFF2-40B4-BE49-F238E27FC236}">
                  <a16:creationId xmlns:a16="http://schemas.microsoft.com/office/drawing/2014/main" xmlns="" id="{291DA575-09B5-49D7-8B81-727895015D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1000" y="2454276"/>
              <a:ext cx="284162" cy="11113"/>
            </a:xfrm>
            <a:custGeom>
              <a:avLst/>
              <a:gdLst>
                <a:gd name="T0" fmla="*/ 1 w 51"/>
                <a:gd name="T1" fmla="*/ 2 h 2"/>
                <a:gd name="T2" fmla="*/ 0 w 51"/>
                <a:gd name="T3" fmla="*/ 1 h 2"/>
                <a:gd name="T4" fmla="*/ 1 w 51"/>
                <a:gd name="T5" fmla="*/ 0 h 2"/>
                <a:gd name="T6" fmla="*/ 12 w 51"/>
                <a:gd name="T7" fmla="*/ 0 h 2"/>
                <a:gd name="T8" fmla="*/ 13 w 51"/>
                <a:gd name="T9" fmla="*/ 1 h 2"/>
                <a:gd name="T10" fmla="*/ 12 w 51"/>
                <a:gd name="T11" fmla="*/ 2 h 2"/>
                <a:gd name="T12" fmla="*/ 1 w 51"/>
                <a:gd name="T13" fmla="*/ 2 h 2"/>
                <a:gd name="T14" fmla="*/ 16 w 51"/>
                <a:gd name="T15" fmla="*/ 2 h 2"/>
                <a:gd name="T16" fmla="*/ 15 w 51"/>
                <a:gd name="T17" fmla="*/ 1 h 2"/>
                <a:gd name="T18" fmla="*/ 16 w 51"/>
                <a:gd name="T19" fmla="*/ 0 h 2"/>
                <a:gd name="T20" fmla="*/ 21 w 51"/>
                <a:gd name="T21" fmla="*/ 0 h 2"/>
                <a:gd name="T22" fmla="*/ 22 w 51"/>
                <a:gd name="T23" fmla="*/ 1 h 2"/>
                <a:gd name="T24" fmla="*/ 21 w 51"/>
                <a:gd name="T25" fmla="*/ 2 h 2"/>
                <a:gd name="T26" fmla="*/ 16 w 51"/>
                <a:gd name="T27" fmla="*/ 2 h 2"/>
                <a:gd name="T28" fmla="*/ 25 w 51"/>
                <a:gd name="T29" fmla="*/ 2 h 2"/>
                <a:gd name="T30" fmla="*/ 24 w 51"/>
                <a:gd name="T31" fmla="*/ 1 h 2"/>
                <a:gd name="T32" fmla="*/ 25 w 51"/>
                <a:gd name="T33" fmla="*/ 0 h 2"/>
                <a:gd name="T34" fmla="*/ 41 w 51"/>
                <a:gd name="T35" fmla="*/ 0 h 2"/>
                <a:gd name="T36" fmla="*/ 42 w 51"/>
                <a:gd name="T37" fmla="*/ 1 h 2"/>
                <a:gd name="T38" fmla="*/ 41 w 51"/>
                <a:gd name="T39" fmla="*/ 2 h 2"/>
                <a:gd name="T40" fmla="*/ 25 w 51"/>
                <a:gd name="T41" fmla="*/ 2 h 2"/>
                <a:gd name="T42" fmla="*/ 44 w 51"/>
                <a:gd name="T43" fmla="*/ 2 h 2"/>
                <a:gd name="T44" fmla="*/ 43 w 51"/>
                <a:gd name="T45" fmla="*/ 1 h 2"/>
                <a:gd name="T46" fmla="*/ 44 w 51"/>
                <a:gd name="T47" fmla="*/ 0 h 2"/>
                <a:gd name="T48" fmla="*/ 50 w 51"/>
                <a:gd name="T49" fmla="*/ 0 h 2"/>
                <a:gd name="T50" fmla="*/ 51 w 51"/>
                <a:gd name="T51" fmla="*/ 1 h 2"/>
                <a:gd name="T52" fmla="*/ 50 w 51"/>
                <a:gd name="T53" fmla="*/ 2 h 2"/>
                <a:gd name="T54" fmla="*/ 44 w 51"/>
                <a:gd name="T5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" y="2"/>
                    <a:pt x="1" y="2"/>
                    <a:pt x="1" y="2"/>
                  </a:cubicBezTo>
                  <a:close/>
                  <a:moveTo>
                    <a:pt x="16" y="2"/>
                  </a:moveTo>
                  <a:cubicBezTo>
                    <a:pt x="16" y="2"/>
                    <a:pt x="15" y="1"/>
                    <a:pt x="15" y="1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2" y="1"/>
                    <a:pt x="22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25" y="2"/>
                  </a:moveTo>
                  <a:cubicBezTo>
                    <a:pt x="24" y="2"/>
                    <a:pt x="24" y="1"/>
                    <a:pt x="24" y="1"/>
                  </a:cubicBezTo>
                  <a:cubicBezTo>
                    <a:pt x="24" y="0"/>
                    <a:pt x="24" y="0"/>
                    <a:pt x="2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2" y="0"/>
                    <a:pt x="42" y="1"/>
                  </a:cubicBezTo>
                  <a:cubicBezTo>
                    <a:pt x="42" y="1"/>
                    <a:pt x="41" y="2"/>
                    <a:pt x="41" y="2"/>
                  </a:cubicBezTo>
                  <a:cubicBezTo>
                    <a:pt x="25" y="2"/>
                    <a:pt x="25" y="2"/>
                    <a:pt x="25" y="2"/>
                  </a:cubicBezTo>
                  <a:close/>
                  <a:moveTo>
                    <a:pt x="44" y="2"/>
                  </a:moveTo>
                  <a:cubicBezTo>
                    <a:pt x="44" y="2"/>
                    <a:pt x="43" y="1"/>
                    <a:pt x="43" y="1"/>
                  </a:cubicBezTo>
                  <a:cubicBezTo>
                    <a:pt x="43" y="0"/>
                    <a:pt x="44" y="0"/>
                    <a:pt x="44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1" y="0"/>
                    <a:pt x="51" y="1"/>
                  </a:cubicBezTo>
                  <a:cubicBezTo>
                    <a:pt x="51" y="1"/>
                    <a:pt x="50" y="2"/>
                    <a:pt x="50" y="2"/>
                  </a:cubicBezTo>
                  <a:lnTo>
                    <a:pt x="4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2" name="Freeform 882">
              <a:extLst>
                <a:ext uri="{FF2B5EF4-FFF2-40B4-BE49-F238E27FC236}">
                  <a16:creationId xmlns:a16="http://schemas.microsoft.com/office/drawing/2014/main" xmlns="" id="{61A5D9A4-AD11-4DA6-982E-13FAEE23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1000" y="2176463"/>
              <a:ext cx="284162" cy="339725"/>
            </a:xfrm>
            <a:custGeom>
              <a:avLst/>
              <a:gdLst>
                <a:gd name="T0" fmla="*/ 51 w 51"/>
                <a:gd name="T1" fmla="*/ 51 h 61"/>
                <a:gd name="T2" fmla="*/ 50 w 51"/>
                <a:gd name="T3" fmla="*/ 52 h 61"/>
                <a:gd name="T4" fmla="*/ 49 w 51"/>
                <a:gd name="T5" fmla="*/ 51 h 61"/>
                <a:gd name="T6" fmla="*/ 49 w 51"/>
                <a:gd name="T7" fmla="*/ 6 h 61"/>
                <a:gd name="T8" fmla="*/ 48 w 51"/>
                <a:gd name="T9" fmla="*/ 4 h 61"/>
                <a:gd name="T10" fmla="*/ 45 w 51"/>
                <a:gd name="T11" fmla="*/ 2 h 61"/>
                <a:gd name="T12" fmla="*/ 6 w 51"/>
                <a:gd name="T13" fmla="*/ 2 h 61"/>
                <a:gd name="T14" fmla="*/ 3 w 51"/>
                <a:gd name="T15" fmla="*/ 4 h 61"/>
                <a:gd name="T16" fmla="*/ 2 w 51"/>
                <a:gd name="T17" fmla="*/ 6 h 61"/>
                <a:gd name="T18" fmla="*/ 2 w 51"/>
                <a:gd name="T19" fmla="*/ 56 h 61"/>
                <a:gd name="T20" fmla="*/ 3 w 51"/>
                <a:gd name="T21" fmla="*/ 58 h 61"/>
                <a:gd name="T22" fmla="*/ 6 w 51"/>
                <a:gd name="T23" fmla="*/ 60 h 61"/>
                <a:gd name="T24" fmla="*/ 45 w 51"/>
                <a:gd name="T25" fmla="*/ 60 h 61"/>
                <a:gd name="T26" fmla="*/ 48 w 51"/>
                <a:gd name="T27" fmla="*/ 58 h 61"/>
                <a:gd name="T28" fmla="*/ 49 w 51"/>
                <a:gd name="T29" fmla="*/ 56 h 61"/>
                <a:gd name="T30" fmla="*/ 50 w 51"/>
                <a:gd name="T31" fmla="*/ 55 h 61"/>
                <a:gd name="T32" fmla="*/ 51 w 51"/>
                <a:gd name="T33" fmla="*/ 56 h 61"/>
                <a:gd name="T34" fmla="*/ 49 w 51"/>
                <a:gd name="T35" fmla="*/ 60 h 61"/>
                <a:gd name="T36" fmla="*/ 45 w 51"/>
                <a:gd name="T37" fmla="*/ 61 h 61"/>
                <a:gd name="T38" fmla="*/ 6 w 51"/>
                <a:gd name="T39" fmla="*/ 61 h 61"/>
                <a:gd name="T40" fmla="*/ 1 w 51"/>
                <a:gd name="T41" fmla="*/ 60 h 61"/>
                <a:gd name="T42" fmla="*/ 0 w 51"/>
                <a:gd name="T43" fmla="*/ 56 h 61"/>
                <a:gd name="T44" fmla="*/ 0 w 51"/>
                <a:gd name="T45" fmla="*/ 6 h 61"/>
                <a:gd name="T46" fmla="*/ 1 w 51"/>
                <a:gd name="T47" fmla="*/ 2 h 61"/>
                <a:gd name="T48" fmla="*/ 6 w 51"/>
                <a:gd name="T49" fmla="*/ 0 h 61"/>
                <a:gd name="T50" fmla="*/ 45 w 51"/>
                <a:gd name="T51" fmla="*/ 0 h 61"/>
                <a:gd name="T52" fmla="*/ 49 w 51"/>
                <a:gd name="T53" fmla="*/ 2 h 61"/>
                <a:gd name="T54" fmla="*/ 51 w 51"/>
                <a:gd name="T55" fmla="*/ 6 h 61"/>
                <a:gd name="T56" fmla="*/ 51 w 51"/>
                <a:gd name="T57" fmla="*/ 5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61">
                  <a:moveTo>
                    <a:pt x="51" y="51"/>
                  </a:moveTo>
                  <a:cubicBezTo>
                    <a:pt x="51" y="51"/>
                    <a:pt x="50" y="52"/>
                    <a:pt x="50" y="52"/>
                  </a:cubicBezTo>
                  <a:cubicBezTo>
                    <a:pt x="49" y="52"/>
                    <a:pt x="49" y="51"/>
                    <a:pt x="49" y="51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3"/>
                    <a:pt x="46" y="2"/>
                    <a:pt x="4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4" y="59"/>
                    <a:pt x="5" y="60"/>
                    <a:pt x="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59"/>
                    <a:pt x="48" y="58"/>
                  </a:cubicBezTo>
                  <a:cubicBezTo>
                    <a:pt x="49" y="58"/>
                    <a:pt x="49" y="57"/>
                    <a:pt x="49" y="56"/>
                  </a:cubicBezTo>
                  <a:cubicBezTo>
                    <a:pt x="49" y="55"/>
                    <a:pt x="49" y="55"/>
                    <a:pt x="50" y="55"/>
                  </a:cubicBezTo>
                  <a:cubicBezTo>
                    <a:pt x="50" y="55"/>
                    <a:pt x="51" y="55"/>
                    <a:pt x="51" y="56"/>
                  </a:cubicBezTo>
                  <a:cubicBezTo>
                    <a:pt x="51" y="57"/>
                    <a:pt x="50" y="59"/>
                    <a:pt x="49" y="60"/>
                  </a:cubicBezTo>
                  <a:cubicBezTo>
                    <a:pt x="48" y="61"/>
                    <a:pt x="47" y="61"/>
                    <a:pt x="45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4" y="61"/>
                    <a:pt x="3" y="61"/>
                    <a:pt x="1" y="60"/>
                  </a:cubicBezTo>
                  <a:cubicBezTo>
                    <a:pt x="0" y="59"/>
                    <a:pt x="0" y="57"/>
                    <a:pt x="0" y="5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8" y="1"/>
                    <a:pt x="49" y="2"/>
                  </a:cubicBezTo>
                  <a:cubicBezTo>
                    <a:pt x="50" y="3"/>
                    <a:pt x="51" y="5"/>
                    <a:pt x="51" y="6"/>
                  </a:cubicBezTo>
                  <a:lnTo>
                    <a:pt x="51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3" name="Freeform 883">
              <a:extLst>
                <a:ext uri="{FF2B5EF4-FFF2-40B4-BE49-F238E27FC236}">
                  <a16:creationId xmlns:a16="http://schemas.microsoft.com/office/drawing/2014/main" xmlns="" id="{D5A4BF96-3D60-4422-9782-3D4CFDB245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9575" y="2216151"/>
              <a:ext cx="222250" cy="266700"/>
            </a:xfrm>
            <a:custGeom>
              <a:avLst/>
              <a:gdLst>
                <a:gd name="T0" fmla="*/ 28 w 40"/>
                <a:gd name="T1" fmla="*/ 1 h 48"/>
                <a:gd name="T2" fmla="*/ 27 w 40"/>
                <a:gd name="T3" fmla="*/ 8 h 48"/>
                <a:gd name="T4" fmla="*/ 22 w 40"/>
                <a:gd name="T5" fmla="*/ 1 h 48"/>
                <a:gd name="T6" fmla="*/ 24 w 40"/>
                <a:gd name="T7" fmla="*/ 6 h 48"/>
                <a:gd name="T8" fmla="*/ 14 w 40"/>
                <a:gd name="T9" fmla="*/ 20 h 48"/>
                <a:gd name="T10" fmla="*/ 18 w 40"/>
                <a:gd name="T11" fmla="*/ 27 h 48"/>
                <a:gd name="T12" fmla="*/ 13 w 40"/>
                <a:gd name="T13" fmla="*/ 27 h 48"/>
                <a:gd name="T14" fmla="*/ 16 w 40"/>
                <a:gd name="T15" fmla="*/ 22 h 48"/>
                <a:gd name="T16" fmla="*/ 16 w 40"/>
                <a:gd name="T17" fmla="*/ 22 h 48"/>
                <a:gd name="T18" fmla="*/ 33 w 40"/>
                <a:gd name="T19" fmla="*/ 21 h 48"/>
                <a:gd name="T20" fmla="*/ 32 w 40"/>
                <a:gd name="T21" fmla="*/ 28 h 48"/>
                <a:gd name="T22" fmla="*/ 27 w 40"/>
                <a:gd name="T23" fmla="*/ 21 h 48"/>
                <a:gd name="T24" fmla="*/ 29 w 40"/>
                <a:gd name="T25" fmla="*/ 26 h 48"/>
                <a:gd name="T26" fmla="*/ 36 w 40"/>
                <a:gd name="T27" fmla="*/ 40 h 48"/>
                <a:gd name="T28" fmla="*/ 40 w 40"/>
                <a:gd name="T29" fmla="*/ 47 h 48"/>
                <a:gd name="T30" fmla="*/ 35 w 40"/>
                <a:gd name="T31" fmla="*/ 47 h 48"/>
                <a:gd name="T32" fmla="*/ 38 w 40"/>
                <a:gd name="T33" fmla="*/ 42 h 48"/>
                <a:gd name="T34" fmla="*/ 38 w 40"/>
                <a:gd name="T35" fmla="*/ 42 h 48"/>
                <a:gd name="T36" fmla="*/ 27 w 40"/>
                <a:gd name="T37" fmla="*/ 31 h 48"/>
                <a:gd name="T38" fmla="*/ 26 w 40"/>
                <a:gd name="T39" fmla="*/ 38 h 48"/>
                <a:gd name="T40" fmla="*/ 21 w 40"/>
                <a:gd name="T41" fmla="*/ 31 h 48"/>
                <a:gd name="T42" fmla="*/ 23 w 40"/>
                <a:gd name="T43" fmla="*/ 36 h 48"/>
                <a:gd name="T44" fmla="*/ 1 w 40"/>
                <a:gd name="T45" fmla="*/ 30 h 48"/>
                <a:gd name="T46" fmla="*/ 6 w 40"/>
                <a:gd name="T47" fmla="*/ 37 h 48"/>
                <a:gd name="T48" fmla="*/ 0 w 40"/>
                <a:gd name="T49" fmla="*/ 37 h 48"/>
                <a:gd name="T50" fmla="*/ 4 w 40"/>
                <a:gd name="T51" fmla="*/ 32 h 48"/>
                <a:gd name="T52" fmla="*/ 4 w 40"/>
                <a:gd name="T53" fmla="*/ 32 h 48"/>
                <a:gd name="T54" fmla="*/ 12 w 40"/>
                <a:gd name="T55" fmla="*/ 41 h 48"/>
                <a:gd name="T56" fmla="*/ 11 w 40"/>
                <a:gd name="T57" fmla="*/ 48 h 48"/>
                <a:gd name="T58" fmla="*/ 6 w 40"/>
                <a:gd name="T59" fmla="*/ 41 h 48"/>
                <a:gd name="T60" fmla="*/ 8 w 40"/>
                <a:gd name="T61" fmla="*/ 46 h 48"/>
                <a:gd name="T62" fmla="*/ 16 w 40"/>
                <a:gd name="T63" fmla="*/ 40 h 48"/>
                <a:gd name="T64" fmla="*/ 21 w 40"/>
                <a:gd name="T65" fmla="*/ 47 h 48"/>
                <a:gd name="T66" fmla="*/ 15 w 40"/>
                <a:gd name="T67" fmla="*/ 47 h 48"/>
                <a:gd name="T68" fmla="*/ 19 w 40"/>
                <a:gd name="T69" fmla="*/ 42 h 48"/>
                <a:gd name="T70" fmla="*/ 19 w 40"/>
                <a:gd name="T71" fmla="*/ 42 h 48"/>
                <a:gd name="T72" fmla="*/ 6 w 40"/>
                <a:gd name="T73" fmla="*/ 11 h 48"/>
                <a:gd name="T74" fmla="*/ 5 w 40"/>
                <a:gd name="T75" fmla="*/ 18 h 48"/>
                <a:gd name="T76" fmla="*/ 1 w 40"/>
                <a:gd name="T77" fmla="*/ 11 h 48"/>
                <a:gd name="T78" fmla="*/ 2 w 40"/>
                <a:gd name="T79" fmla="*/ 16 h 48"/>
                <a:gd name="T80" fmla="*/ 10 w 40"/>
                <a:gd name="T81" fmla="*/ 10 h 48"/>
                <a:gd name="T82" fmla="*/ 15 w 40"/>
                <a:gd name="T83" fmla="*/ 17 h 48"/>
                <a:gd name="T84" fmla="*/ 9 w 40"/>
                <a:gd name="T85" fmla="*/ 17 h 48"/>
                <a:gd name="T86" fmla="*/ 13 w 40"/>
                <a:gd name="T87" fmla="*/ 12 h 48"/>
                <a:gd name="T88" fmla="*/ 13 w 40"/>
                <a:gd name="T89" fmla="*/ 12 h 48"/>
                <a:gd name="T90" fmla="*/ 38 w 40"/>
                <a:gd name="T91" fmla="*/ 11 h 48"/>
                <a:gd name="T92" fmla="*/ 37 w 40"/>
                <a:gd name="T93" fmla="*/ 18 h 48"/>
                <a:gd name="T94" fmla="*/ 32 w 40"/>
                <a:gd name="T95" fmla="*/ 11 h 48"/>
                <a:gd name="T96" fmla="*/ 34 w 40"/>
                <a:gd name="T97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" h="48"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3" y="0"/>
                    <a:pt x="23" y="0"/>
                  </a:cubicBezTo>
                  <a:close/>
                  <a:moveTo>
                    <a:pt x="26" y="2"/>
                  </a:moveTo>
                  <a:cubicBezTo>
                    <a:pt x="24" y="2"/>
                    <a:pt x="24" y="2"/>
                    <a:pt x="24" y="2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14" y="20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8"/>
                    <a:pt x="13" y="28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4" y="20"/>
                  </a:cubicBezTo>
                  <a:close/>
                  <a:moveTo>
                    <a:pt x="16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2"/>
                    <a:pt x="16" y="22"/>
                    <a:pt x="16" y="22"/>
                  </a:cubicBezTo>
                  <a:close/>
                  <a:moveTo>
                    <a:pt x="28" y="20"/>
                  </a:moveTo>
                  <a:cubicBezTo>
                    <a:pt x="28" y="20"/>
                    <a:pt x="28" y="20"/>
                    <a:pt x="28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3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8"/>
                    <a:pt x="33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7" y="28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0"/>
                    <a:pt x="28" y="20"/>
                    <a:pt x="28" y="20"/>
                  </a:cubicBezTo>
                  <a:close/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2"/>
                    <a:pt x="31" y="22"/>
                    <a:pt x="31" y="22"/>
                  </a:cubicBezTo>
                  <a:close/>
                  <a:moveTo>
                    <a:pt x="36" y="4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40"/>
                    <a:pt x="40" y="40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0" y="48"/>
                    <a:pt x="39" y="48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5" y="48"/>
                    <a:pt x="35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0"/>
                    <a:pt x="35" y="40"/>
                    <a:pt x="36" y="40"/>
                  </a:cubicBezTo>
                  <a:close/>
                  <a:moveTo>
                    <a:pt x="38" y="42"/>
                  </a:moveTo>
                  <a:cubicBezTo>
                    <a:pt x="37" y="42"/>
                    <a:pt x="37" y="42"/>
                    <a:pt x="37" y="42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8" y="42"/>
                    <a:pt x="38" y="42"/>
                    <a:pt x="38" y="42"/>
                  </a:cubicBezTo>
                  <a:close/>
                  <a:moveTo>
                    <a:pt x="22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7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8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30"/>
                    <a:pt x="22" y="30"/>
                  </a:cubicBezTo>
                  <a:close/>
                  <a:moveTo>
                    <a:pt x="25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2"/>
                    <a:pt x="25" y="32"/>
                    <a:pt x="25" y="32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7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1" y="30"/>
                    <a:pt x="1" y="30"/>
                  </a:cubicBezTo>
                  <a:close/>
                  <a:moveTo>
                    <a:pt x="4" y="32"/>
                  </a:moveTo>
                  <a:cubicBezTo>
                    <a:pt x="2" y="32"/>
                    <a:pt x="2" y="32"/>
                    <a:pt x="2" y="32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2"/>
                    <a:pt x="4" y="32"/>
                    <a:pt x="4" y="32"/>
                  </a:cubicBezTo>
                  <a:close/>
                  <a:moveTo>
                    <a:pt x="7" y="40"/>
                  </a:moveTo>
                  <a:cubicBezTo>
                    <a:pt x="7" y="40"/>
                    <a:pt x="7" y="40"/>
                    <a:pt x="7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0"/>
                    <a:pt x="12" y="40"/>
                    <a:pt x="12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6" y="47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0"/>
                    <a:pt x="7" y="40"/>
                    <a:pt x="7" y="40"/>
                  </a:cubicBezTo>
                  <a:close/>
                  <a:moveTo>
                    <a:pt x="10" y="42"/>
                  </a:moveTo>
                  <a:cubicBezTo>
                    <a:pt x="8" y="42"/>
                    <a:pt x="8" y="42"/>
                    <a:pt x="8" y="42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2"/>
                    <a:pt x="10" y="42"/>
                    <a:pt x="10" y="42"/>
                  </a:cubicBezTo>
                  <a:close/>
                  <a:moveTo>
                    <a:pt x="16" y="40"/>
                  </a:moveTo>
                  <a:cubicBezTo>
                    <a:pt x="16" y="40"/>
                    <a:pt x="16" y="40"/>
                    <a:pt x="16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5" y="48"/>
                    <a:pt x="15" y="47"/>
                    <a:pt x="15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0"/>
                    <a:pt x="15" y="40"/>
                    <a:pt x="16" y="40"/>
                  </a:cubicBezTo>
                  <a:close/>
                  <a:moveTo>
                    <a:pt x="19" y="42"/>
                  </a:moveTo>
                  <a:cubicBezTo>
                    <a:pt x="17" y="42"/>
                    <a:pt x="17" y="42"/>
                    <a:pt x="17" y="42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2"/>
                    <a:pt x="19" y="42"/>
                    <a:pt x="19" y="42"/>
                  </a:cubicBez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10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0"/>
                    <a:pt x="2" y="10"/>
                  </a:cubicBezTo>
                  <a:close/>
                  <a:moveTo>
                    <a:pt x="4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2"/>
                    <a:pt x="4" y="12"/>
                    <a:pt x="4" y="12"/>
                  </a:cubicBezTo>
                  <a:close/>
                  <a:moveTo>
                    <a:pt x="10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9" y="18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lose/>
                  <a:moveTo>
                    <a:pt x="13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lose/>
                  <a:moveTo>
                    <a:pt x="33" y="10"/>
                  </a:moveTo>
                  <a:cubicBezTo>
                    <a:pt x="33" y="10"/>
                    <a:pt x="33" y="10"/>
                    <a:pt x="33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2" y="18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3" y="10"/>
                    <a:pt x="33" y="10"/>
                  </a:cubicBezTo>
                  <a:close/>
                  <a:moveTo>
                    <a:pt x="36" y="12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6" y="16"/>
                    <a:pt x="36" y="16"/>
                    <a:pt x="36" y="16"/>
                  </a:cubicBezTo>
                  <a:lnTo>
                    <a:pt x="36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4" name="Group 923">
            <a:extLst>
              <a:ext uri="{FF2B5EF4-FFF2-40B4-BE49-F238E27FC236}">
                <a16:creationId xmlns:a16="http://schemas.microsoft.com/office/drawing/2014/main" xmlns="" id="{2B0E5724-CFD0-4C85-B92A-D090B4151A15}"/>
              </a:ext>
            </a:extLst>
          </p:cNvPr>
          <p:cNvGrpSpPr/>
          <p:nvPr/>
        </p:nvGrpSpPr>
        <p:grpSpPr>
          <a:xfrm>
            <a:off x="6904038" y="1568451"/>
            <a:ext cx="339725" cy="339725"/>
            <a:chOff x="6904038" y="1492251"/>
            <a:chExt cx="339725" cy="339725"/>
          </a:xfrm>
          <a:solidFill>
            <a:schemeClr val="tx1"/>
          </a:solidFill>
        </p:grpSpPr>
        <p:sp>
          <p:nvSpPr>
            <p:cNvPr id="925" name="Oval 884">
              <a:extLst>
                <a:ext uri="{FF2B5EF4-FFF2-40B4-BE49-F238E27FC236}">
                  <a16:creationId xmlns:a16="http://schemas.microsoft.com/office/drawing/2014/main" xmlns="" id="{484D7AB5-EAC7-41B9-8647-267B9EB3D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7088" y="1793876"/>
              <a:ext cx="15875" cy="15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6" name="Freeform 885">
              <a:extLst>
                <a:ext uri="{FF2B5EF4-FFF2-40B4-BE49-F238E27FC236}">
                  <a16:creationId xmlns:a16="http://schemas.microsoft.com/office/drawing/2014/main" xmlns="" id="{C9568C71-74F4-4B43-9E3B-EFA4E66B5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063" y="1609726"/>
              <a:ext cx="33337" cy="33338"/>
            </a:xfrm>
            <a:custGeom>
              <a:avLst/>
              <a:gdLst>
                <a:gd name="T0" fmla="*/ 2 w 6"/>
                <a:gd name="T1" fmla="*/ 5 h 6"/>
                <a:gd name="T2" fmla="*/ 1 w 6"/>
                <a:gd name="T3" fmla="*/ 6 h 6"/>
                <a:gd name="T4" fmla="*/ 0 w 6"/>
                <a:gd name="T5" fmla="*/ 5 h 6"/>
                <a:gd name="T6" fmla="*/ 1 w 6"/>
                <a:gd name="T7" fmla="*/ 3 h 6"/>
                <a:gd name="T8" fmla="*/ 2 w 6"/>
                <a:gd name="T9" fmla="*/ 2 h 6"/>
                <a:gd name="T10" fmla="*/ 3 w 6"/>
                <a:gd name="T11" fmla="*/ 1 h 6"/>
                <a:gd name="T12" fmla="*/ 5 w 6"/>
                <a:gd name="T13" fmla="*/ 0 h 6"/>
                <a:gd name="T14" fmla="*/ 6 w 6"/>
                <a:gd name="T15" fmla="*/ 1 h 6"/>
                <a:gd name="T16" fmla="*/ 6 w 6"/>
                <a:gd name="T17" fmla="*/ 2 h 6"/>
                <a:gd name="T18" fmla="*/ 4 w 6"/>
                <a:gd name="T19" fmla="*/ 2 h 6"/>
                <a:gd name="T20" fmla="*/ 3 w 6"/>
                <a:gd name="T21" fmla="*/ 3 h 6"/>
                <a:gd name="T22" fmla="*/ 3 w 6"/>
                <a:gd name="T23" fmla="*/ 4 h 6"/>
                <a:gd name="T24" fmla="*/ 2 w 6"/>
                <a:gd name="T2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2" y="5"/>
                  </a:moveTo>
                  <a:cubicBezTo>
                    <a:pt x="2" y="6"/>
                    <a:pt x="1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7" name="Freeform 886">
              <a:extLst>
                <a:ext uri="{FF2B5EF4-FFF2-40B4-BE49-F238E27FC236}">
                  <a16:creationId xmlns:a16="http://schemas.microsoft.com/office/drawing/2014/main" xmlns="" id="{E6D03854-58C2-4FB2-9DD3-CAD438BE6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1838" y="1587501"/>
              <a:ext cx="55562" cy="55563"/>
            </a:xfrm>
            <a:custGeom>
              <a:avLst/>
              <a:gdLst>
                <a:gd name="T0" fmla="*/ 2 w 10"/>
                <a:gd name="T1" fmla="*/ 9 h 10"/>
                <a:gd name="T2" fmla="*/ 1 w 10"/>
                <a:gd name="T3" fmla="*/ 10 h 10"/>
                <a:gd name="T4" fmla="*/ 0 w 10"/>
                <a:gd name="T5" fmla="*/ 9 h 10"/>
                <a:gd name="T6" fmla="*/ 0 w 10"/>
                <a:gd name="T7" fmla="*/ 8 h 10"/>
                <a:gd name="T8" fmla="*/ 0 w 10"/>
                <a:gd name="T9" fmla="*/ 8 h 10"/>
                <a:gd name="T10" fmla="*/ 0 w 10"/>
                <a:gd name="T11" fmla="*/ 7 h 10"/>
                <a:gd name="T12" fmla="*/ 0 w 10"/>
                <a:gd name="T13" fmla="*/ 7 h 10"/>
                <a:gd name="T14" fmla="*/ 0 w 10"/>
                <a:gd name="T15" fmla="*/ 7 h 10"/>
                <a:gd name="T16" fmla="*/ 1 w 10"/>
                <a:gd name="T17" fmla="*/ 6 h 10"/>
                <a:gd name="T18" fmla="*/ 2 w 10"/>
                <a:gd name="T19" fmla="*/ 5 h 10"/>
                <a:gd name="T20" fmla="*/ 2 w 10"/>
                <a:gd name="T21" fmla="*/ 5 h 10"/>
                <a:gd name="T22" fmla="*/ 2 w 10"/>
                <a:gd name="T23" fmla="*/ 4 h 10"/>
                <a:gd name="T24" fmla="*/ 2 w 10"/>
                <a:gd name="T25" fmla="*/ 4 h 10"/>
                <a:gd name="T26" fmla="*/ 2 w 10"/>
                <a:gd name="T27" fmla="*/ 4 h 10"/>
                <a:gd name="T28" fmla="*/ 3 w 10"/>
                <a:gd name="T29" fmla="*/ 3 h 10"/>
                <a:gd name="T30" fmla="*/ 4 w 10"/>
                <a:gd name="T31" fmla="*/ 2 h 10"/>
                <a:gd name="T32" fmla="*/ 4 w 10"/>
                <a:gd name="T33" fmla="*/ 2 h 10"/>
                <a:gd name="T34" fmla="*/ 5 w 10"/>
                <a:gd name="T35" fmla="*/ 2 h 10"/>
                <a:gd name="T36" fmla="*/ 5 w 10"/>
                <a:gd name="T37" fmla="*/ 2 h 10"/>
                <a:gd name="T38" fmla="*/ 6 w 10"/>
                <a:gd name="T39" fmla="*/ 1 h 10"/>
                <a:gd name="T40" fmla="*/ 6 w 10"/>
                <a:gd name="T41" fmla="*/ 1 h 10"/>
                <a:gd name="T42" fmla="*/ 6 w 10"/>
                <a:gd name="T43" fmla="*/ 1 h 10"/>
                <a:gd name="T44" fmla="*/ 7 w 10"/>
                <a:gd name="T45" fmla="*/ 0 h 10"/>
                <a:gd name="T46" fmla="*/ 8 w 10"/>
                <a:gd name="T47" fmla="*/ 0 h 10"/>
                <a:gd name="T48" fmla="*/ 8 w 10"/>
                <a:gd name="T49" fmla="*/ 0 h 10"/>
                <a:gd name="T50" fmla="*/ 9 w 10"/>
                <a:gd name="T51" fmla="*/ 0 h 10"/>
                <a:gd name="T52" fmla="*/ 10 w 10"/>
                <a:gd name="T53" fmla="*/ 0 h 10"/>
                <a:gd name="T54" fmla="*/ 9 w 10"/>
                <a:gd name="T55" fmla="*/ 2 h 10"/>
                <a:gd name="T56" fmla="*/ 9 w 10"/>
                <a:gd name="T57" fmla="*/ 2 h 10"/>
                <a:gd name="T58" fmla="*/ 9 w 10"/>
                <a:gd name="T59" fmla="*/ 2 h 10"/>
                <a:gd name="T60" fmla="*/ 9 w 10"/>
                <a:gd name="T61" fmla="*/ 2 h 10"/>
                <a:gd name="T62" fmla="*/ 8 w 10"/>
                <a:gd name="T63" fmla="*/ 2 h 10"/>
                <a:gd name="T64" fmla="*/ 7 w 10"/>
                <a:gd name="T65" fmla="*/ 3 h 10"/>
                <a:gd name="T66" fmla="*/ 7 w 10"/>
                <a:gd name="T67" fmla="*/ 3 h 10"/>
                <a:gd name="T68" fmla="*/ 6 w 10"/>
                <a:gd name="T69" fmla="*/ 3 h 10"/>
                <a:gd name="T70" fmla="*/ 6 w 10"/>
                <a:gd name="T71" fmla="*/ 3 h 10"/>
                <a:gd name="T72" fmla="*/ 5 w 10"/>
                <a:gd name="T73" fmla="*/ 4 h 10"/>
                <a:gd name="T74" fmla="*/ 5 w 10"/>
                <a:gd name="T75" fmla="*/ 4 h 10"/>
                <a:gd name="T76" fmla="*/ 5 w 10"/>
                <a:gd name="T77" fmla="*/ 4 h 10"/>
                <a:gd name="T78" fmla="*/ 5 w 10"/>
                <a:gd name="T79" fmla="*/ 4 h 10"/>
                <a:gd name="T80" fmla="*/ 5 w 10"/>
                <a:gd name="T81" fmla="*/ 4 h 10"/>
                <a:gd name="T82" fmla="*/ 4 w 10"/>
                <a:gd name="T83" fmla="*/ 5 h 10"/>
                <a:gd name="T84" fmla="*/ 4 w 10"/>
                <a:gd name="T85" fmla="*/ 5 h 10"/>
                <a:gd name="T86" fmla="*/ 3 w 10"/>
                <a:gd name="T87" fmla="*/ 6 h 10"/>
                <a:gd name="T88" fmla="*/ 3 w 10"/>
                <a:gd name="T89" fmla="*/ 6 h 10"/>
                <a:gd name="T90" fmla="*/ 3 w 10"/>
                <a:gd name="T91" fmla="*/ 6 h 10"/>
                <a:gd name="T92" fmla="*/ 3 w 10"/>
                <a:gd name="T93" fmla="*/ 7 h 10"/>
                <a:gd name="T94" fmla="*/ 2 w 10"/>
                <a:gd name="T95" fmla="*/ 8 h 10"/>
                <a:gd name="T96" fmla="*/ 2 w 10"/>
                <a:gd name="T97" fmla="*/ 8 h 10"/>
                <a:gd name="T98" fmla="*/ 2 w 10"/>
                <a:gd name="T99" fmla="*/ 9 h 10"/>
                <a:gd name="T100" fmla="*/ 2 w 10"/>
                <a:gd name="T101" fmla="*/ 9 h 10"/>
                <a:gd name="T102" fmla="*/ 2 w 10"/>
                <a:gd name="T103" fmla="*/ 9 h 10"/>
                <a:gd name="T104" fmla="*/ 2 w 10"/>
                <a:gd name="T10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" h="10">
                  <a:moveTo>
                    <a:pt x="2" y="9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2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8" name="Freeform 887">
              <a:extLst>
                <a:ext uri="{FF2B5EF4-FFF2-40B4-BE49-F238E27FC236}">
                  <a16:creationId xmlns:a16="http://schemas.microsoft.com/office/drawing/2014/main" xmlns="" id="{EE29AA76-ACFE-45A5-90A2-B2545C796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613" y="1565276"/>
              <a:ext cx="77787" cy="77788"/>
            </a:xfrm>
            <a:custGeom>
              <a:avLst/>
              <a:gdLst>
                <a:gd name="T0" fmla="*/ 2 w 14"/>
                <a:gd name="T1" fmla="*/ 13 h 14"/>
                <a:gd name="T2" fmla="*/ 1 w 14"/>
                <a:gd name="T3" fmla="*/ 14 h 14"/>
                <a:gd name="T4" fmla="*/ 0 w 14"/>
                <a:gd name="T5" fmla="*/ 13 h 14"/>
                <a:gd name="T6" fmla="*/ 1 w 14"/>
                <a:gd name="T7" fmla="*/ 8 h 14"/>
                <a:gd name="T8" fmla="*/ 2 w 14"/>
                <a:gd name="T9" fmla="*/ 8 h 14"/>
                <a:gd name="T10" fmla="*/ 1 w 14"/>
                <a:gd name="T11" fmla="*/ 8 h 14"/>
                <a:gd name="T12" fmla="*/ 4 w 14"/>
                <a:gd name="T13" fmla="*/ 4 h 14"/>
                <a:gd name="T14" fmla="*/ 8 w 14"/>
                <a:gd name="T15" fmla="*/ 1 h 14"/>
                <a:gd name="T16" fmla="*/ 8 w 14"/>
                <a:gd name="T17" fmla="*/ 1 h 14"/>
                <a:gd name="T18" fmla="*/ 13 w 14"/>
                <a:gd name="T19" fmla="*/ 0 h 14"/>
                <a:gd name="T20" fmla="*/ 14 w 14"/>
                <a:gd name="T21" fmla="*/ 0 h 14"/>
                <a:gd name="T22" fmla="*/ 13 w 14"/>
                <a:gd name="T23" fmla="*/ 2 h 14"/>
                <a:gd name="T24" fmla="*/ 9 w 14"/>
                <a:gd name="T25" fmla="*/ 3 h 14"/>
                <a:gd name="T26" fmla="*/ 9 w 14"/>
                <a:gd name="T27" fmla="*/ 3 h 14"/>
                <a:gd name="T28" fmla="*/ 6 w 14"/>
                <a:gd name="T29" fmla="*/ 6 h 14"/>
                <a:gd name="T30" fmla="*/ 3 w 14"/>
                <a:gd name="T31" fmla="*/ 9 h 14"/>
                <a:gd name="T32" fmla="*/ 3 w 14"/>
                <a:gd name="T33" fmla="*/ 9 h 14"/>
                <a:gd name="T34" fmla="*/ 2 w 14"/>
                <a:gd name="T3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2" y="13"/>
                  </a:moveTo>
                  <a:cubicBezTo>
                    <a:pt x="2" y="14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0" y="11"/>
                    <a:pt x="1" y="10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7"/>
                    <a:pt x="3" y="5"/>
                    <a:pt x="4" y="4"/>
                  </a:cubicBezTo>
                  <a:cubicBezTo>
                    <a:pt x="6" y="3"/>
                    <a:pt x="7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3" y="2"/>
                  </a:cubicBezTo>
                  <a:cubicBezTo>
                    <a:pt x="12" y="2"/>
                    <a:pt x="11" y="2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4"/>
                    <a:pt x="7" y="5"/>
                    <a:pt x="6" y="6"/>
                  </a:cubicBezTo>
                  <a:cubicBezTo>
                    <a:pt x="5" y="7"/>
                    <a:pt x="4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2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9" name="Freeform 888">
              <a:extLst>
                <a:ext uri="{FF2B5EF4-FFF2-40B4-BE49-F238E27FC236}">
                  <a16:creationId xmlns:a16="http://schemas.microsoft.com/office/drawing/2014/main" xmlns="" id="{FBBEBC57-4CA1-424C-B553-4D55929B2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1782763"/>
              <a:ext cx="122237" cy="49213"/>
            </a:xfrm>
            <a:custGeom>
              <a:avLst/>
              <a:gdLst>
                <a:gd name="T0" fmla="*/ 21 w 22"/>
                <a:gd name="T1" fmla="*/ 7 h 9"/>
                <a:gd name="T2" fmla="*/ 22 w 22"/>
                <a:gd name="T3" fmla="*/ 8 h 9"/>
                <a:gd name="T4" fmla="*/ 21 w 22"/>
                <a:gd name="T5" fmla="*/ 9 h 9"/>
                <a:gd name="T6" fmla="*/ 1 w 22"/>
                <a:gd name="T7" fmla="*/ 9 h 9"/>
                <a:gd name="T8" fmla="*/ 0 w 22"/>
                <a:gd name="T9" fmla="*/ 8 h 9"/>
                <a:gd name="T10" fmla="*/ 0 w 22"/>
                <a:gd name="T11" fmla="*/ 8 h 9"/>
                <a:gd name="T12" fmla="*/ 0 w 22"/>
                <a:gd name="T13" fmla="*/ 6 h 9"/>
                <a:gd name="T14" fmla="*/ 1 w 22"/>
                <a:gd name="T15" fmla="*/ 5 h 9"/>
                <a:gd name="T16" fmla="*/ 5 w 22"/>
                <a:gd name="T17" fmla="*/ 3 h 9"/>
                <a:gd name="T18" fmla="*/ 5 w 22"/>
                <a:gd name="T19" fmla="*/ 1 h 9"/>
                <a:gd name="T20" fmla="*/ 6 w 22"/>
                <a:gd name="T21" fmla="*/ 0 h 9"/>
                <a:gd name="T22" fmla="*/ 7 w 22"/>
                <a:gd name="T23" fmla="*/ 1 h 9"/>
                <a:gd name="T24" fmla="*/ 7 w 22"/>
                <a:gd name="T25" fmla="*/ 3 h 9"/>
                <a:gd name="T26" fmla="*/ 7 w 22"/>
                <a:gd name="T27" fmla="*/ 3 h 9"/>
                <a:gd name="T28" fmla="*/ 7 w 22"/>
                <a:gd name="T29" fmla="*/ 4 h 9"/>
                <a:gd name="T30" fmla="*/ 2 w 22"/>
                <a:gd name="T31" fmla="*/ 7 h 9"/>
                <a:gd name="T32" fmla="*/ 2 w 22"/>
                <a:gd name="T33" fmla="*/ 7 h 9"/>
                <a:gd name="T34" fmla="*/ 21 w 22"/>
                <a:gd name="T3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9">
                  <a:moveTo>
                    <a:pt x="21" y="7"/>
                  </a:moveTo>
                  <a:cubicBezTo>
                    <a:pt x="21" y="7"/>
                    <a:pt x="22" y="8"/>
                    <a:pt x="22" y="8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5"/>
                    <a:pt x="1" y="5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1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0" name="Freeform 889">
              <a:extLst>
                <a:ext uri="{FF2B5EF4-FFF2-40B4-BE49-F238E27FC236}">
                  <a16:creationId xmlns:a16="http://schemas.microsoft.com/office/drawing/2014/main" xmlns="" id="{79F9C166-CA22-4284-B82C-0E627EA40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3738" y="1782763"/>
              <a:ext cx="66675" cy="11113"/>
            </a:xfrm>
            <a:custGeom>
              <a:avLst/>
              <a:gdLst>
                <a:gd name="T0" fmla="*/ 1 w 12"/>
                <a:gd name="T1" fmla="*/ 2 h 2"/>
                <a:gd name="T2" fmla="*/ 0 w 12"/>
                <a:gd name="T3" fmla="*/ 1 h 2"/>
                <a:gd name="T4" fmla="*/ 1 w 12"/>
                <a:gd name="T5" fmla="*/ 0 h 2"/>
                <a:gd name="T6" fmla="*/ 11 w 12"/>
                <a:gd name="T7" fmla="*/ 0 h 2"/>
                <a:gd name="T8" fmla="*/ 12 w 12"/>
                <a:gd name="T9" fmla="*/ 1 h 2"/>
                <a:gd name="T10" fmla="*/ 11 w 12"/>
                <a:gd name="T11" fmla="*/ 2 h 2"/>
                <a:gd name="T12" fmla="*/ 1 w 1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1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1" name="Freeform 890">
              <a:extLst>
                <a:ext uri="{FF2B5EF4-FFF2-40B4-BE49-F238E27FC236}">
                  <a16:creationId xmlns:a16="http://schemas.microsoft.com/office/drawing/2014/main" xmlns="" id="{F2A3020E-724C-42E6-ABFE-AE6E0CE2B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038" y="1492251"/>
              <a:ext cx="339725" cy="273050"/>
            </a:xfrm>
            <a:custGeom>
              <a:avLst/>
              <a:gdLst>
                <a:gd name="T0" fmla="*/ 61 w 61"/>
                <a:gd name="T1" fmla="*/ 22 h 49"/>
                <a:gd name="T2" fmla="*/ 60 w 61"/>
                <a:gd name="T3" fmla="*/ 23 h 49"/>
                <a:gd name="T4" fmla="*/ 59 w 61"/>
                <a:gd name="T5" fmla="*/ 22 h 49"/>
                <a:gd name="T6" fmla="*/ 59 w 61"/>
                <a:gd name="T7" fmla="*/ 6 h 49"/>
                <a:gd name="T8" fmla="*/ 58 w 61"/>
                <a:gd name="T9" fmla="*/ 3 h 49"/>
                <a:gd name="T10" fmla="*/ 55 w 61"/>
                <a:gd name="T11" fmla="*/ 2 h 49"/>
                <a:gd name="T12" fmla="*/ 6 w 61"/>
                <a:gd name="T13" fmla="*/ 2 h 49"/>
                <a:gd name="T14" fmla="*/ 3 w 61"/>
                <a:gd name="T15" fmla="*/ 3 h 49"/>
                <a:gd name="T16" fmla="*/ 3 w 61"/>
                <a:gd name="T17" fmla="*/ 3 h 49"/>
                <a:gd name="T18" fmla="*/ 2 w 61"/>
                <a:gd name="T19" fmla="*/ 6 h 49"/>
                <a:gd name="T20" fmla="*/ 2 w 61"/>
                <a:gd name="T21" fmla="*/ 43 h 49"/>
                <a:gd name="T22" fmla="*/ 3 w 61"/>
                <a:gd name="T23" fmla="*/ 46 h 49"/>
                <a:gd name="T24" fmla="*/ 3 w 61"/>
                <a:gd name="T25" fmla="*/ 46 h 49"/>
                <a:gd name="T26" fmla="*/ 6 w 61"/>
                <a:gd name="T27" fmla="*/ 47 h 49"/>
                <a:gd name="T28" fmla="*/ 36 w 61"/>
                <a:gd name="T29" fmla="*/ 47 h 49"/>
                <a:gd name="T30" fmla="*/ 37 w 61"/>
                <a:gd name="T31" fmla="*/ 48 h 49"/>
                <a:gd name="T32" fmla="*/ 36 w 61"/>
                <a:gd name="T33" fmla="*/ 49 h 49"/>
                <a:gd name="T34" fmla="*/ 6 w 61"/>
                <a:gd name="T35" fmla="*/ 49 h 49"/>
                <a:gd name="T36" fmla="*/ 2 w 61"/>
                <a:gd name="T37" fmla="*/ 47 h 49"/>
                <a:gd name="T38" fmla="*/ 2 w 61"/>
                <a:gd name="T39" fmla="*/ 47 h 49"/>
                <a:gd name="T40" fmla="*/ 0 w 61"/>
                <a:gd name="T41" fmla="*/ 43 h 49"/>
                <a:gd name="T42" fmla="*/ 0 w 61"/>
                <a:gd name="T43" fmla="*/ 6 h 49"/>
                <a:gd name="T44" fmla="*/ 2 w 61"/>
                <a:gd name="T45" fmla="*/ 2 h 49"/>
                <a:gd name="T46" fmla="*/ 2 w 61"/>
                <a:gd name="T47" fmla="*/ 2 h 49"/>
                <a:gd name="T48" fmla="*/ 6 w 61"/>
                <a:gd name="T49" fmla="*/ 0 h 49"/>
                <a:gd name="T50" fmla="*/ 55 w 61"/>
                <a:gd name="T51" fmla="*/ 0 h 49"/>
                <a:gd name="T52" fmla="*/ 60 w 61"/>
                <a:gd name="T53" fmla="*/ 2 h 49"/>
                <a:gd name="T54" fmla="*/ 61 w 61"/>
                <a:gd name="T55" fmla="*/ 6 h 49"/>
                <a:gd name="T56" fmla="*/ 61 w 61"/>
                <a:gd name="T57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49">
                  <a:moveTo>
                    <a:pt x="61" y="22"/>
                  </a:moveTo>
                  <a:cubicBezTo>
                    <a:pt x="61" y="22"/>
                    <a:pt x="61" y="23"/>
                    <a:pt x="60" y="23"/>
                  </a:cubicBezTo>
                  <a:cubicBezTo>
                    <a:pt x="60" y="23"/>
                    <a:pt x="59" y="22"/>
                    <a:pt x="59" y="22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4"/>
                    <a:pt x="58" y="3"/>
                  </a:cubicBezTo>
                  <a:cubicBezTo>
                    <a:pt x="57" y="3"/>
                    <a:pt x="56" y="2"/>
                    <a:pt x="5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4"/>
                    <a:pt x="3" y="45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" y="47"/>
                    <a:pt x="5" y="47"/>
                    <a:pt x="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8"/>
                    <a:pt x="37" y="48"/>
                  </a:cubicBezTo>
                  <a:cubicBezTo>
                    <a:pt x="37" y="49"/>
                    <a:pt x="37" y="49"/>
                    <a:pt x="36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5" y="49"/>
                    <a:pt x="3" y="48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6"/>
                    <a:pt x="0" y="45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60" y="2"/>
                  </a:cubicBezTo>
                  <a:cubicBezTo>
                    <a:pt x="61" y="3"/>
                    <a:pt x="61" y="5"/>
                    <a:pt x="61" y="6"/>
                  </a:cubicBezTo>
                  <a:lnTo>
                    <a:pt x="61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2" name="Freeform 891">
              <a:extLst>
                <a:ext uri="{FF2B5EF4-FFF2-40B4-BE49-F238E27FC236}">
                  <a16:creationId xmlns:a16="http://schemas.microsoft.com/office/drawing/2014/main" xmlns="" id="{AA23D15F-66CE-4E52-945B-4E237AF33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7375" y="1525588"/>
              <a:ext cx="273050" cy="173038"/>
            </a:xfrm>
            <a:custGeom>
              <a:avLst/>
              <a:gdLst>
                <a:gd name="T0" fmla="*/ 49 w 49"/>
                <a:gd name="T1" fmla="*/ 16 h 31"/>
                <a:gd name="T2" fmla="*/ 48 w 49"/>
                <a:gd name="T3" fmla="*/ 17 h 31"/>
                <a:gd name="T4" fmla="*/ 47 w 49"/>
                <a:gd name="T5" fmla="*/ 16 h 31"/>
                <a:gd name="T6" fmla="*/ 47 w 49"/>
                <a:gd name="T7" fmla="*/ 2 h 31"/>
                <a:gd name="T8" fmla="*/ 2 w 49"/>
                <a:gd name="T9" fmla="*/ 2 h 31"/>
                <a:gd name="T10" fmla="*/ 2 w 49"/>
                <a:gd name="T11" fmla="*/ 29 h 31"/>
                <a:gd name="T12" fmla="*/ 30 w 49"/>
                <a:gd name="T13" fmla="*/ 29 h 31"/>
                <a:gd name="T14" fmla="*/ 31 w 49"/>
                <a:gd name="T15" fmla="*/ 30 h 31"/>
                <a:gd name="T16" fmla="*/ 30 w 49"/>
                <a:gd name="T17" fmla="*/ 31 h 31"/>
                <a:gd name="T18" fmla="*/ 1 w 49"/>
                <a:gd name="T19" fmla="*/ 31 h 31"/>
                <a:gd name="T20" fmla="*/ 1 w 49"/>
                <a:gd name="T21" fmla="*/ 31 h 31"/>
                <a:gd name="T22" fmla="*/ 0 w 49"/>
                <a:gd name="T23" fmla="*/ 30 h 31"/>
                <a:gd name="T24" fmla="*/ 0 w 49"/>
                <a:gd name="T25" fmla="*/ 1 h 31"/>
                <a:gd name="T26" fmla="*/ 0 w 49"/>
                <a:gd name="T27" fmla="*/ 1 h 31"/>
                <a:gd name="T28" fmla="*/ 1 w 49"/>
                <a:gd name="T29" fmla="*/ 0 h 31"/>
                <a:gd name="T30" fmla="*/ 48 w 49"/>
                <a:gd name="T31" fmla="*/ 0 h 31"/>
                <a:gd name="T32" fmla="*/ 48 w 49"/>
                <a:gd name="T33" fmla="*/ 0 h 31"/>
                <a:gd name="T34" fmla="*/ 49 w 49"/>
                <a:gd name="T35" fmla="*/ 1 h 31"/>
                <a:gd name="T36" fmla="*/ 49 w 49"/>
                <a:gd name="T37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31">
                  <a:moveTo>
                    <a:pt x="49" y="16"/>
                  </a:moveTo>
                  <a:cubicBezTo>
                    <a:pt x="49" y="16"/>
                    <a:pt x="49" y="17"/>
                    <a:pt x="48" y="17"/>
                  </a:cubicBezTo>
                  <a:cubicBezTo>
                    <a:pt x="48" y="17"/>
                    <a:pt x="47" y="16"/>
                    <a:pt x="47" y="1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30"/>
                  </a:cubicBezTo>
                  <a:cubicBezTo>
                    <a:pt x="31" y="30"/>
                    <a:pt x="31" y="31"/>
                    <a:pt x="3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0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lnTo>
                    <a:pt x="49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3" name="Freeform 892">
              <a:extLst>
                <a:ext uri="{FF2B5EF4-FFF2-40B4-BE49-F238E27FC236}">
                  <a16:creationId xmlns:a16="http://schemas.microsoft.com/office/drawing/2014/main" xmlns="" id="{AD911B83-D732-4984-80BF-A154E480D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513" y="1798638"/>
              <a:ext cx="17462" cy="6350"/>
            </a:xfrm>
            <a:custGeom>
              <a:avLst/>
              <a:gdLst>
                <a:gd name="T0" fmla="*/ 1 w 3"/>
                <a:gd name="T1" fmla="*/ 1 h 1"/>
                <a:gd name="T2" fmla="*/ 0 w 3"/>
                <a:gd name="T3" fmla="*/ 0 h 1"/>
                <a:gd name="T4" fmla="*/ 1 w 3"/>
                <a:gd name="T5" fmla="*/ 0 h 1"/>
                <a:gd name="T6" fmla="*/ 2 w 3"/>
                <a:gd name="T7" fmla="*/ 0 h 1"/>
                <a:gd name="T8" fmla="*/ 3 w 3"/>
                <a:gd name="T9" fmla="*/ 0 h 1"/>
                <a:gd name="T10" fmla="*/ 2 w 3"/>
                <a:gd name="T11" fmla="*/ 1 h 1"/>
                <a:gd name="T12" fmla="*/ 1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4" name="Freeform 893">
              <a:extLst>
                <a:ext uri="{FF2B5EF4-FFF2-40B4-BE49-F238E27FC236}">
                  <a16:creationId xmlns:a16="http://schemas.microsoft.com/office/drawing/2014/main" xmlns="" id="{114D9F51-9969-44AB-AE70-D4DE737F6F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48513" y="1654176"/>
              <a:ext cx="73025" cy="128588"/>
            </a:xfrm>
            <a:custGeom>
              <a:avLst/>
              <a:gdLst>
                <a:gd name="T0" fmla="*/ 11 w 13"/>
                <a:gd name="T1" fmla="*/ 2 h 23"/>
                <a:gd name="T2" fmla="*/ 2 w 13"/>
                <a:gd name="T3" fmla="*/ 2 h 23"/>
                <a:gd name="T4" fmla="*/ 2 w 13"/>
                <a:gd name="T5" fmla="*/ 21 h 23"/>
                <a:gd name="T6" fmla="*/ 11 w 13"/>
                <a:gd name="T7" fmla="*/ 21 h 23"/>
                <a:gd name="T8" fmla="*/ 11 w 13"/>
                <a:gd name="T9" fmla="*/ 2 h 23"/>
                <a:gd name="T10" fmla="*/ 1 w 13"/>
                <a:gd name="T11" fmla="*/ 0 h 23"/>
                <a:gd name="T12" fmla="*/ 12 w 13"/>
                <a:gd name="T13" fmla="*/ 0 h 23"/>
                <a:gd name="T14" fmla="*/ 12 w 13"/>
                <a:gd name="T15" fmla="*/ 0 h 23"/>
                <a:gd name="T16" fmla="*/ 13 w 13"/>
                <a:gd name="T17" fmla="*/ 1 h 23"/>
                <a:gd name="T18" fmla="*/ 13 w 13"/>
                <a:gd name="T19" fmla="*/ 22 h 23"/>
                <a:gd name="T20" fmla="*/ 13 w 13"/>
                <a:gd name="T21" fmla="*/ 22 h 23"/>
                <a:gd name="T22" fmla="*/ 12 w 13"/>
                <a:gd name="T23" fmla="*/ 23 h 23"/>
                <a:gd name="T24" fmla="*/ 1 w 13"/>
                <a:gd name="T25" fmla="*/ 23 h 23"/>
                <a:gd name="T26" fmla="*/ 1 w 13"/>
                <a:gd name="T27" fmla="*/ 23 h 23"/>
                <a:gd name="T28" fmla="*/ 0 w 13"/>
                <a:gd name="T29" fmla="*/ 22 h 23"/>
                <a:gd name="T30" fmla="*/ 0 w 13"/>
                <a:gd name="T31" fmla="*/ 1 h 23"/>
                <a:gd name="T32" fmla="*/ 0 w 13"/>
                <a:gd name="T33" fmla="*/ 1 h 23"/>
                <a:gd name="T34" fmla="*/ 1 w 13"/>
                <a:gd name="T3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23">
                  <a:moveTo>
                    <a:pt x="11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2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5" name="Freeform 894">
              <a:extLst>
                <a:ext uri="{FF2B5EF4-FFF2-40B4-BE49-F238E27FC236}">
                  <a16:creationId xmlns:a16="http://schemas.microsoft.com/office/drawing/2014/main" xmlns="" id="{7BA38459-BEED-48B7-A22C-BCE3AA0CD3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26288" y="1631951"/>
              <a:ext cx="117475" cy="200025"/>
            </a:xfrm>
            <a:custGeom>
              <a:avLst/>
              <a:gdLst>
                <a:gd name="T0" fmla="*/ 18 w 21"/>
                <a:gd name="T1" fmla="*/ 2 h 36"/>
                <a:gd name="T2" fmla="*/ 3 w 21"/>
                <a:gd name="T3" fmla="*/ 2 h 36"/>
                <a:gd name="T4" fmla="*/ 2 w 21"/>
                <a:gd name="T5" fmla="*/ 2 h 36"/>
                <a:gd name="T6" fmla="*/ 2 w 21"/>
                <a:gd name="T7" fmla="*/ 2 h 36"/>
                <a:gd name="T8" fmla="*/ 2 w 21"/>
                <a:gd name="T9" fmla="*/ 3 h 36"/>
                <a:gd name="T10" fmla="*/ 2 w 21"/>
                <a:gd name="T11" fmla="*/ 33 h 36"/>
                <a:gd name="T12" fmla="*/ 2 w 21"/>
                <a:gd name="T13" fmla="*/ 34 h 36"/>
                <a:gd name="T14" fmla="*/ 3 w 21"/>
                <a:gd name="T15" fmla="*/ 34 h 36"/>
                <a:gd name="T16" fmla="*/ 18 w 21"/>
                <a:gd name="T17" fmla="*/ 34 h 36"/>
                <a:gd name="T18" fmla="*/ 19 w 21"/>
                <a:gd name="T19" fmla="*/ 34 h 36"/>
                <a:gd name="T20" fmla="*/ 19 w 21"/>
                <a:gd name="T21" fmla="*/ 33 h 36"/>
                <a:gd name="T22" fmla="*/ 19 w 21"/>
                <a:gd name="T23" fmla="*/ 3 h 36"/>
                <a:gd name="T24" fmla="*/ 19 w 21"/>
                <a:gd name="T25" fmla="*/ 2 h 36"/>
                <a:gd name="T26" fmla="*/ 19 w 21"/>
                <a:gd name="T27" fmla="*/ 2 h 36"/>
                <a:gd name="T28" fmla="*/ 18 w 21"/>
                <a:gd name="T29" fmla="*/ 2 h 36"/>
                <a:gd name="T30" fmla="*/ 3 w 21"/>
                <a:gd name="T31" fmla="*/ 0 h 36"/>
                <a:gd name="T32" fmla="*/ 18 w 21"/>
                <a:gd name="T33" fmla="*/ 0 h 36"/>
                <a:gd name="T34" fmla="*/ 20 w 21"/>
                <a:gd name="T35" fmla="*/ 1 h 36"/>
                <a:gd name="T36" fmla="*/ 20 w 21"/>
                <a:gd name="T37" fmla="*/ 1 h 36"/>
                <a:gd name="T38" fmla="*/ 21 w 21"/>
                <a:gd name="T39" fmla="*/ 3 h 36"/>
                <a:gd name="T40" fmla="*/ 21 w 21"/>
                <a:gd name="T41" fmla="*/ 33 h 36"/>
                <a:gd name="T42" fmla="*/ 20 w 21"/>
                <a:gd name="T43" fmla="*/ 35 h 36"/>
                <a:gd name="T44" fmla="*/ 18 w 21"/>
                <a:gd name="T45" fmla="*/ 36 h 36"/>
                <a:gd name="T46" fmla="*/ 3 w 21"/>
                <a:gd name="T47" fmla="*/ 36 h 36"/>
                <a:gd name="T48" fmla="*/ 1 w 21"/>
                <a:gd name="T49" fmla="*/ 35 h 36"/>
                <a:gd name="T50" fmla="*/ 0 w 21"/>
                <a:gd name="T51" fmla="*/ 33 h 36"/>
                <a:gd name="T52" fmla="*/ 0 w 21"/>
                <a:gd name="T53" fmla="*/ 3 h 36"/>
                <a:gd name="T54" fmla="*/ 1 w 21"/>
                <a:gd name="T55" fmla="*/ 1 h 36"/>
                <a:gd name="T56" fmla="*/ 1 w 21"/>
                <a:gd name="T57" fmla="*/ 1 h 36"/>
                <a:gd name="T58" fmla="*/ 3 w 21"/>
                <a:gd name="T5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36">
                  <a:moveTo>
                    <a:pt x="18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lose/>
                  <a:moveTo>
                    <a:pt x="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2"/>
                    <a:pt x="21" y="2"/>
                    <a:pt x="21" y="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5"/>
                    <a:pt x="20" y="35"/>
                  </a:cubicBezTo>
                  <a:cubicBezTo>
                    <a:pt x="20" y="36"/>
                    <a:pt x="19" y="36"/>
                    <a:pt x="1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6"/>
                    <a:pt x="1" y="35"/>
                  </a:cubicBezTo>
                  <a:cubicBezTo>
                    <a:pt x="0" y="35"/>
                    <a:pt x="0" y="34"/>
                    <a:pt x="0" y="3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6" name="Freeform 895">
              <a:extLst>
                <a:ext uri="{FF2B5EF4-FFF2-40B4-BE49-F238E27FC236}">
                  <a16:creationId xmlns:a16="http://schemas.microsoft.com/office/drawing/2014/main" xmlns="" id="{C1E067CD-A143-4F51-8E8F-C8922B9B2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4075" y="1798638"/>
              <a:ext cx="17462" cy="6350"/>
            </a:xfrm>
            <a:custGeom>
              <a:avLst/>
              <a:gdLst>
                <a:gd name="T0" fmla="*/ 1 w 3"/>
                <a:gd name="T1" fmla="*/ 1 h 1"/>
                <a:gd name="T2" fmla="*/ 0 w 3"/>
                <a:gd name="T3" fmla="*/ 0 h 1"/>
                <a:gd name="T4" fmla="*/ 1 w 3"/>
                <a:gd name="T5" fmla="*/ 0 h 1"/>
                <a:gd name="T6" fmla="*/ 2 w 3"/>
                <a:gd name="T7" fmla="*/ 0 h 1"/>
                <a:gd name="T8" fmla="*/ 3 w 3"/>
                <a:gd name="T9" fmla="*/ 0 h 1"/>
                <a:gd name="T10" fmla="*/ 2 w 3"/>
                <a:gd name="T11" fmla="*/ 1 h 1"/>
                <a:gd name="T12" fmla="*/ 1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7" name="Freeform 896">
              <a:extLst>
                <a:ext uri="{FF2B5EF4-FFF2-40B4-BE49-F238E27FC236}">
                  <a16:creationId xmlns:a16="http://schemas.microsoft.com/office/drawing/2014/main" xmlns="" id="{33BA998F-AAB1-4427-9643-BB931AD7F5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9613" y="1709738"/>
              <a:ext cx="33337" cy="33338"/>
            </a:xfrm>
            <a:custGeom>
              <a:avLst/>
              <a:gdLst>
                <a:gd name="T0" fmla="*/ 3 w 6"/>
                <a:gd name="T1" fmla="*/ 2 h 6"/>
                <a:gd name="T2" fmla="*/ 2 w 6"/>
                <a:gd name="T3" fmla="*/ 2 h 6"/>
                <a:gd name="T4" fmla="*/ 2 w 6"/>
                <a:gd name="T5" fmla="*/ 2 h 6"/>
                <a:gd name="T6" fmla="*/ 2 w 6"/>
                <a:gd name="T7" fmla="*/ 3 h 6"/>
                <a:gd name="T8" fmla="*/ 2 w 6"/>
                <a:gd name="T9" fmla="*/ 4 h 6"/>
                <a:gd name="T10" fmla="*/ 2 w 6"/>
                <a:gd name="T11" fmla="*/ 4 h 6"/>
                <a:gd name="T12" fmla="*/ 3 w 6"/>
                <a:gd name="T13" fmla="*/ 4 h 6"/>
                <a:gd name="T14" fmla="*/ 3 w 6"/>
                <a:gd name="T15" fmla="*/ 4 h 6"/>
                <a:gd name="T16" fmla="*/ 3 w 6"/>
                <a:gd name="T17" fmla="*/ 4 h 6"/>
                <a:gd name="T18" fmla="*/ 4 w 6"/>
                <a:gd name="T19" fmla="*/ 3 h 6"/>
                <a:gd name="T20" fmla="*/ 3 w 6"/>
                <a:gd name="T21" fmla="*/ 2 h 6"/>
                <a:gd name="T22" fmla="*/ 3 w 6"/>
                <a:gd name="T23" fmla="*/ 2 h 6"/>
                <a:gd name="T24" fmla="*/ 3 w 6"/>
                <a:gd name="T25" fmla="*/ 2 h 6"/>
                <a:gd name="T26" fmla="*/ 1 w 6"/>
                <a:gd name="T27" fmla="*/ 1 h 6"/>
                <a:gd name="T28" fmla="*/ 3 w 6"/>
                <a:gd name="T29" fmla="*/ 0 h 6"/>
                <a:gd name="T30" fmla="*/ 5 w 6"/>
                <a:gd name="T31" fmla="*/ 1 h 6"/>
                <a:gd name="T32" fmla="*/ 5 w 6"/>
                <a:gd name="T33" fmla="*/ 1 h 6"/>
                <a:gd name="T34" fmla="*/ 5 w 6"/>
                <a:gd name="T35" fmla="*/ 1 h 6"/>
                <a:gd name="T36" fmla="*/ 6 w 6"/>
                <a:gd name="T37" fmla="*/ 3 h 6"/>
                <a:gd name="T38" fmla="*/ 5 w 6"/>
                <a:gd name="T39" fmla="*/ 5 h 6"/>
                <a:gd name="T40" fmla="*/ 5 w 6"/>
                <a:gd name="T41" fmla="*/ 5 h 6"/>
                <a:gd name="T42" fmla="*/ 3 w 6"/>
                <a:gd name="T43" fmla="*/ 6 h 6"/>
                <a:gd name="T44" fmla="*/ 1 w 6"/>
                <a:gd name="T45" fmla="*/ 5 h 6"/>
                <a:gd name="T46" fmla="*/ 1 w 6"/>
                <a:gd name="T47" fmla="*/ 5 h 6"/>
                <a:gd name="T48" fmla="*/ 1 w 6"/>
                <a:gd name="T49" fmla="*/ 5 h 6"/>
                <a:gd name="T50" fmla="*/ 0 w 6"/>
                <a:gd name="T51" fmla="*/ 3 h 6"/>
                <a:gd name="T52" fmla="*/ 1 w 6"/>
                <a:gd name="T5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" h="6">
                  <a:moveTo>
                    <a:pt x="3" y="2"/>
                  </a:move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1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3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38" name="Group 937">
            <a:extLst>
              <a:ext uri="{FF2B5EF4-FFF2-40B4-BE49-F238E27FC236}">
                <a16:creationId xmlns:a16="http://schemas.microsoft.com/office/drawing/2014/main" xmlns="" id="{E356ABE0-8914-423C-8831-BCF79341EE3F}"/>
              </a:ext>
            </a:extLst>
          </p:cNvPr>
          <p:cNvGrpSpPr/>
          <p:nvPr/>
        </p:nvGrpSpPr>
        <p:grpSpPr>
          <a:xfrm>
            <a:off x="9496425" y="3705226"/>
            <a:ext cx="344488" cy="344488"/>
            <a:chOff x="2801938" y="125413"/>
            <a:chExt cx="344488" cy="344488"/>
          </a:xfrm>
          <a:solidFill>
            <a:schemeClr val="tx1"/>
          </a:solidFill>
        </p:grpSpPr>
        <p:sp>
          <p:nvSpPr>
            <p:cNvPr id="939" name="Freeform 545">
              <a:extLst>
                <a:ext uri="{FF2B5EF4-FFF2-40B4-BE49-F238E27FC236}">
                  <a16:creationId xmlns:a16="http://schemas.microsoft.com/office/drawing/2014/main" xmlns="" id="{4457C7C2-87BF-4D7C-91F0-56CF4B30E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413" y="125413"/>
              <a:ext cx="11113" cy="71438"/>
            </a:xfrm>
            <a:custGeom>
              <a:avLst/>
              <a:gdLst>
                <a:gd name="T0" fmla="*/ 2 w 2"/>
                <a:gd name="T1" fmla="*/ 12 h 13"/>
                <a:gd name="T2" fmla="*/ 1 w 2"/>
                <a:gd name="T3" fmla="*/ 13 h 13"/>
                <a:gd name="T4" fmla="*/ 0 w 2"/>
                <a:gd name="T5" fmla="*/ 12 h 13"/>
                <a:gd name="T6" fmla="*/ 0 w 2"/>
                <a:gd name="T7" fmla="*/ 1 h 13"/>
                <a:gd name="T8" fmla="*/ 1 w 2"/>
                <a:gd name="T9" fmla="*/ 0 h 13"/>
                <a:gd name="T10" fmla="*/ 2 w 2"/>
                <a:gd name="T11" fmla="*/ 1 h 13"/>
                <a:gd name="T12" fmla="*/ 2 w 2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3">
                  <a:moveTo>
                    <a:pt x="2" y="12"/>
                  </a:moveTo>
                  <a:cubicBezTo>
                    <a:pt x="2" y="12"/>
                    <a:pt x="2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0" name="Freeform 546">
              <a:extLst>
                <a:ext uri="{FF2B5EF4-FFF2-40B4-BE49-F238E27FC236}">
                  <a16:creationId xmlns:a16="http://schemas.microsoft.com/office/drawing/2014/main" xmlns="" id="{F34509FC-F75C-4D79-B4AF-697D6518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838" y="125413"/>
              <a:ext cx="11113" cy="71438"/>
            </a:xfrm>
            <a:custGeom>
              <a:avLst/>
              <a:gdLst>
                <a:gd name="T0" fmla="*/ 2 w 2"/>
                <a:gd name="T1" fmla="*/ 12 h 13"/>
                <a:gd name="T2" fmla="*/ 1 w 2"/>
                <a:gd name="T3" fmla="*/ 13 h 13"/>
                <a:gd name="T4" fmla="*/ 0 w 2"/>
                <a:gd name="T5" fmla="*/ 12 h 13"/>
                <a:gd name="T6" fmla="*/ 0 w 2"/>
                <a:gd name="T7" fmla="*/ 1 h 13"/>
                <a:gd name="T8" fmla="*/ 1 w 2"/>
                <a:gd name="T9" fmla="*/ 0 h 13"/>
                <a:gd name="T10" fmla="*/ 2 w 2"/>
                <a:gd name="T11" fmla="*/ 1 h 13"/>
                <a:gd name="T12" fmla="*/ 2 w 2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3">
                  <a:moveTo>
                    <a:pt x="2" y="12"/>
                  </a:moveTo>
                  <a:cubicBezTo>
                    <a:pt x="2" y="12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1" name="Freeform 547">
              <a:extLst>
                <a:ext uri="{FF2B5EF4-FFF2-40B4-BE49-F238E27FC236}">
                  <a16:creationId xmlns:a16="http://schemas.microsoft.com/office/drawing/2014/main" xmlns="" id="{ABE45ED7-C2CF-4BF8-9B36-016BEC16A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6388" y="252413"/>
              <a:ext cx="255588" cy="11113"/>
            </a:xfrm>
            <a:custGeom>
              <a:avLst/>
              <a:gdLst>
                <a:gd name="T0" fmla="*/ 1 w 46"/>
                <a:gd name="T1" fmla="*/ 2 h 2"/>
                <a:gd name="T2" fmla="*/ 0 w 46"/>
                <a:gd name="T3" fmla="*/ 1 h 2"/>
                <a:gd name="T4" fmla="*/ 1 w 46"/>
                <a:gd name="T5" fmla="*/ 0 h 2"/>
                <a:gd name="T6" fmla="*/ 45 w 46"/>
                <a:gd name="T7" fmla="*/ 0 h 2"/>
                <a:gd name="T8" fmla="*/ 46 w 46"/>
                <a:gd name="T9" fmla="*/ 1 h 2"/>
                <a:gd name="T10" fmla="*/ 45 w 46"/>
                <a:gd name="T11" fmla="*/ 2 h 2"/>
                <a:gd name="T12" fmla="*/ 1 w 4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6" y="0"/>
                    <a:pt x="46" y="1"/>
                  </a:cubicBezTo>
                  <a:cubicBezTo>
                    <a:pt x="46" y="1"/>
                    <a:pt x="46" y="2"/>
                    <a:pt x="4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2" name="Freeform 548">
              <a:extLst>
                <a:ext uri="{FF2B5EF4-FFF2-40B4-BE49-F238E27FC236}">
                  <a16:creationId xmlns:a16="http://schemas.microsoft.com/office/drawing/2014/main" xmlns="" id="{B3F826B1-E5F5-4D92-9840-4A016847A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1" y="296863"/>
              <a:ext cx="38100" cy="122238"/>
            </a:xfrm>
            <a:custGeom>
              <a:avLst/>
              <a:gdLst>
                <a:gd name="T0" fmla="*/ 7 w 7"/>
                <a:gd name="T1" fmla="*/ 21 h 22"/>
                <a:gd name="T2" fmla="*/ 6 w 7"/>
                <a:gd name="T3" fmla="*/ 22 h 22"/>
                <a:gd name="T4" fmla="*/ 5 w 7"/>
                <a:gd name="T5" fmla="*/ 21 h 22"/>
                <a:gd name="T6" fmla="*/ 5 w 7"/>
                <a:gd name="T7" fmla="*/ 4 h 22"/>
                <a:gd name="T8" fmla="*/ 1 w 7"/>
                <a:gd name="T9" fmla="*/ 7 h 22"/>
                <a:gd name="T10" fmla="*/ 0 w 7"/>
                <a:gd name="T11" fmla="*/ 7 h 22"/>
                <a:gd name="T12" fmla="*/ 0 w 7"/>
                <a:gd name="T13" fmla="*/ 6 h 22"/>
                <a:gd name="T14" fmla="*/ 5 w 7"/>
                <a:gd name="T15" fmla="*/ 1 h 22"/>
                <a:gd name="T16" fmla="*/ 6 w 7"/>
                <a:gd name="T17" fmla="*/ 0 h 22"/>
                <a:gd name="T18" fmla="*/ 7 w 7"/>
                <a:gd name="T19" fmla="*/ 1 h 22"/>
                <a:gd name="T20" fmla="*/ 7 w 7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2">
                  <a:moveTo>
                    <a:pt x="7" y="21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3" name="Freeform 549">
              <a:extLst>
                <a:ext uri="{FF2B5EF4-FFF2-40B4-BE49-F238E27FC236}">
                  <a16:creationId xmlns:a16="http://schemas.microsoft.com/office/drawing/2014/main" xmlns="" id="{98777093-D477-4693-8278-213665646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8626" y="296863"/>
              <a:ext cx="66675" cy="122238"/>
            </a:xfrm>
            <a:custGeom>
              <a:avLst/>
              <a:gdLst>
                <a:gd name="T0" fmla="*/ 1 w 12"/>
                <a:gd name="T1" fmla="*/ 22 h 22"/>
                <a:gd name="T2" fmla="*/ 0 w 12"/>
                <a:gd name="T3" fmla="*/ 21 h 22"/>
                <a:gd name="T4" fmla="*/ 1 w 12"/>
                <a:gd name="T5" fmla="*/ 20 h 22"/>
                <a:gd name="T6" fmla="*/ 6 w 12"/>
                <a:gd name="T7" fmla="*/ 20 h 22"/>
                <a:gd name="T8" fmla="*/ 9 w 12"/>
                <a:gd name="T9" fmla="*/ 19 h 22"/>
                <a:gd name="T10" fmla="*/ 9 w 12"/>
                <a:gd name="T11" fmla="*/ 19 h 22"/>
                <a:gd name="T12" fmla="*/ 10 w 12"/>
                <a:gd name="T13" fmla="*/ 16 h 22"/>
                <a:gd name="T14" fmla="*/ 9 w 12"/>
                <a:gd name="T15" fmla="*/ 13 h 22"/>
                <a:gd name="T16" fmla="*/ 9 w 12"/>
                <a:gd name="T17" fmla="*/ 13 h 22"/>
                <a:gd name="T18" fmla="*/ 6 w 12"/>
                <a:gd name="T19" fmla="*/ 12 h 22"/>
                <a:gd name="T20" fmla="*/ 1 w 12"/>
                <a:gd name="T21" fmla="*/ 12 h 22"/>
                <a:gd name="T22" fmla="*/ 0 w 12"/>
                <a:gd name="T23" fmla="*/ 11 h 22"/>
                <a:gd name="T24" fmla="*/ 0 w 12"/>
                <a:gd name="T25" fmla="*/ 11 h 22"/>
                <a:gd name="T26" fmla="*/ 0 w 12"/>
                <a:gd name="T27" fmla="*/ 1 h 22"/>
                <a:gd name="T28" fmla="*/ 1 w 12"/>
                <a:gd name="T29" fmla="*/ 0 h 22"/>
                <a:gd name="T30" fmla="*/ 1 w 12"/>
                <a:gd name="T31" fmla="*/ 0 h 22"/>
                <a:gd name="T32" fmla="*/ 11 w 12"/>
                <a:gd name="T33" fmla="*/ 0 h 22"/>
                <a:gd name="T34" fmla="*/ 12 w 12"/>
                <a:gd name="T35" fmla="*/ 1 h 22"/>
                <a:gd name="T36" fmla="*/ 11 w 12"/>
                <a:gd name="T37" fmla="*/ 2 h 22"/>
                <a:gd name="T38" fmla="*/ 2 w 12"/>
                <a:gd name="T39" fmla="*/ 2 h 22"/>
                <a:gd name="T40" fmla="*/ 2 w 12"/>
                <a:gd name="T41" fmla="*/ 10 h 22"/>
                <a:gd name="T42" fmla="*/ 6 w 12"/>
                <a:gd name="T43" fmla="*/ 10 h 22"/>
                <a:gd name="T44" fmla="*/ 10 w 12"/>
                <a:gd name="T45" fmla="*/ 12 h 22"/>
                <a:gd name="T46" fmla="*/ 10 w 12"/>
                <a:gd name="T47" fmla="*/ 12 h 22"/>
                <a:gd name="T48" fmla="*/ 12 w 12"/>
                <a:gd name="T49" fmla="*/ 16 h 22"/>
                <a:gd name="T50" fmla="*/ 10 w 12"/>
                <a:gd name="T51" fmla="*/ 20 h 22"/>
                <a:gd name="T52" fmla="*/ 10 w 12"/>
                <a:gd name="T53" fmla="*/ 20 h 22"/>
                <a:gd name="T54" fmla="*/ 6 w 12"/>
                <a:gd name="T55" fmla="*/ 22 h 22"/>
                <a:gd name="T56" fmla="*/ 1 w 12"/>
                <a:gd name="T5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22">
                  <a:moveTo>
                    <a:pt x="1" y="22"/>
                  </a:move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0"/>
                    <a:pt x="1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8" y="20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10" y="17"/>
                    <a:pt x="10" y="16"/>
                  </a:cubicBezTo>
                  <a:cubicBezTo>
                    <a:pt x="10" y="15"/>
                    <a:pt x="9" y="14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3"/>
                    <a:pt x="7" y="12"/>
                    <a:pt x="6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9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2" y="15"/>
                    <a:pt x="12" y="16"/>
                  </a:cubicBezTo>
                  <a:cubicBezTo>
                    <a:pt x="12" y="18"/>
                    <a:pt x="11" y="19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8" y="22"/>
                    <a:pt x="6" y="22"/>
                  </a:cubicBezTo>
                  <a:lnTo>
                    <a:pt x="1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4" name="Freeform 550">
              <a:extLst>
                <a:ext uri="{FF2B5EF4-FFF2-40B4-BE49-F238E27FC236}">
                  <a16:creationId xmlns:a16="http://schemas.microsoft.com/office/drawing/2014/main" xmlns="" id="{7F08F9BA-1F72-4EC6-87BE-9265AB42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938" y="236538"/>
              <a:ext cx="344488" cy="233363"/>
            </a:xfrm>
            <a:custGeom>
              <a:avLst/>
              <a:gdLst>
                <a:gd name="T0" fmla="*/ 0 w 62"/>
                <a:gd name="T1" fmla="*/ 1 h 42"/>
                <a:gd name="T2" fmla="*/ 1 w 62"/>
                <a:gd name="T3" fmla="*/ 0 h 42"/>
                <a:gd name="T4" fmla="*/ 2 w 62"/>
                <a:gd name="T5" fmla="*/ 1 h 42"/>
                <a:gd name="T6" fmla="*/ 2 w 62"/>
                <a:gd name="T7" fmla="*/ 36 h 42"/>
                <a:gd name="T8" fmla="*/ 3 w 62"/>
                <a:gd name="T9" fmla="*/ 39 h 42"/>
                <a:gd name="T10" fmla="*/ 6 w 62"/>
                <a:gd name="T11" fmla="*/ 40 h 42"/>
                <a:gd name="T12" fmla="*/ 56 w 62"/>
                <a:gd name="T13" fmla="*/ 40 h 42"/>
                <a:gd name="T14" fmla="*/ 58 w 62"/>
                <a:gd name="T15" fmla="*/ 39 h 42"/>
                <a:gd name="T16" fmla="*/ 60 w 62"/>
                <a:gd name="T17" fmla="*/ 36 h 42"/>
                <a:gd name="T18" fmla="*/ 60 w 62"/>
                <a:gd name="T19" fmla="*/ 1 h 42"/>
                <a:gd name="T20" fmla="*/ 61 w 62"/>
                <a:gd name="T21" fmla="*/ 0 h 42"/>
                <a:gd name="T22" fmla="*/ 62 w 62"/>
                <a:gd name="T23" fmla="*/ 1 h 42"/>
                <a:gd name="T24" fmla="*/ 62 w 62"/>
                <a:gd name="T25" fmla="*/ 36 h 42"/>
                <a:gd name="T26" fmla="*/ 60 w 62"/>
                <a:gd name="T27" fmla="*/ 40 h 42"/>
                <a:gd name="T28" fmla="*/ 56 w 62"/>
                <a:gd name="T29" fmla="*/ 42 h 42"/>
                <a:gd name="T30" fmla="*/ 6 w 62"/>
                <a:gd name="T31" fmla="*/ 42 h 42"/>
                <a:gd name="T32" fmla="*/ 2 w 62"/>
                <a:gd name="T33" fmla="*/ 40 h 42"/>
                <a:gd name="T34" fmla="*/ 0 w 62"/>
                <a:gd name="T35" fmla="*/ 36 h 42"/>
                <a:gd name="T36" fmla="*/ 0 w 62"/>
                <a:gd name="T3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42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7"/>
                    <a:pt x="3" y="38"/>
                    <a:pt x="3" y="39"/>
                  </a:cubicBezTo>
                  <a:cubicBezTo>
                    <a:pt x="4" y="39"/>
                    <a:pt x="5" y="40"/>
                    <a:pt x="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0"/>
                    <a:pt x="58" y="39"/>
                    <a:pt x="58" y="39"/>
                  </a:cubicBezTo>
                  <a:cubicBezTo>
                    <a:pt x="59" y="38"/>
                    <a:pt x="60" y="37"/>
                    <a:pt x="60" y="36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0"/>
                    <a:pt x="61" y="0"/>
                  </a:cubicBezTo>
                  <a:cubicBezTo>
                    <a:pt x="61" y="0"/>
                    <a:pt x="62" y="1"/>
                    <a:pt x="62" y="1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7"/>
                    <a:pt x="61" y="39"/>
                    <a:pt x="60" y="40"/>
                  </a:cubicBezTo>
                  <a:cubicBezTo>
                    <a:pt x="59" y="41"/>
                    <a:pt x="57" y="42"/>
                    <a:pt x="5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2"/>
                    <a:pt x="3" y="41"/>
                    <a:pt x="2" y="40"/>
                  </a:cubicBezTo>
                  <a:cubicBezTo>
                    <a:pt x="1" y="39"/>
                    <a:pt x="0" y="37"/>
                    <a:pt x="0" y="36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5" name="Freeform 551">
              <a:extLst>
                <a:ext uri="{FF2B5EF4-FFF2-40B4-BE49-F238E27FC236}">
                  <a16:creationId xmlns:a16="http://schemas.microsoft.com/office/drawing/2014/main" xmlns="" id="{2C45C8E9-6103-49A4-ABBB-7B60948D67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01938" y="152401"/>
              <a:ext cx="344488" cy="66675"/>
            </a:xfrm>
            <a:custGeom>
              <a:avLst/>
              <a:gdLst>
                <a:gd name="T0" fmla="*/ 17 w 62"/>
                <a:gd name="T1" fmla="*/ 0 h 12"/>
                <a:gd name="T2" fmla="*/ 18 w 62"/>
                <a:gd name="T3" fmla="*/ 1 h 12"/>
                <a:gd name="T4" fmla="*/ 17 w 62"/>
                <a:gd name="T5" fmla="*/ 2 h 12"/>
                <a:gd name="T6" fmla="*/ 6 w 62"/>
                <a:gd name="T7" fmla="*/ 2 h 12"/>
                <a:gd name="T8" fmla="*/ 3 w 62"/>
                <a:gd name="T9" fmla="*/ 3 h 12"/>
                <a:gd name="T10" fmla="*/ 3 w 62"/>
                <a:gd name="T11" fmla="*/ 3 h 12"/>
                <a:gd name="T12" fmla="*/ 2 w 62"/>
                <a:gd name="T13" fmla="*/ 6 h 12"/>
                <a:gd name="T14" fmla="*/ 2 w 62"/>
                <a:gd name="T15" fmla="*/ 10 h 12"/>
                <a:gd name="T16" fmla="*/ 60 w 62"/>
                <a:gd name="T17" fmla="*/ 10 h 12"/>
                <a:gd name="T18" fmla="*/ 60 w 62"/>
                <a:gd name="T19" fmla="*/ 6 h 12"/>
                <a:gd name="T20" fmla="*/ 58 w 62"/>
                <a:gd name="T21" fmla="*/ 3 h 12"/>
                <a:gd name="T22" fmla="*/ 58 w 62"/>
                <a:gd name="T23" fmla="*/ 3 h 12"/>
                <a:gd name="T24" fmla="*/ 56 w 62"/>
                <a:gd name="T25" fmla="*/ 2 h 12"/>
                <a:gd name="T26" fmla="*/ 49 w 62"/>
                <a:gd name="T27" fmla="*/ 2 h 12"/>
                <a:gd name="T28" fmla="*/ 48 w 62"/>
                <a:gd name="T29" fmla="*/ 1 h 12"/>
                <a:gd name="T30" fmla="*/ 49 w 62"/>
                <a:gd name="T31" fmla="*/ 0 h 12"/>
                <a:gd name="T32" fmla="*/ 56 w 62"/>
                <a:gd name="T33" fmla="*/ 0 h 12"/>
                <a:gd name="T34" fmla="*/ 60 w 62"/>
                <a:gd name="T35" fmla="*/ 2 h 12"/>
                <a:gd name="T36" fmla="*/ 60 w 62"/>
                <a:gd name="T37" fmla="*/ 2 h 12"/>
                <a:gd name="T38" fmla="*/ 62 w 62"/>
                <a:gd name="T39" fmla="*/ 6 h 12"/>
                <a:gd name="T40" fmla="*/ 62 w 62"/>
                <a:gd name="T41" fmla="*/ 11 h 12"/>
                <a:gd name="T42" fmla="*/ 62 w 62"/>
                <a:gd name="T43" fmla="*/ 11 h 12"/>
                <a:gd name="T44" fmla="*/ 61 w 62"/>
                <a:gd name="T45" fmla="*/ 12 h 12"/>
                <a:gd name="T46" fmla="*/ 1 w 62"/>
                <a:gd name="T47" fmla="*/ 12 h 12"/>
                <a:gd name="T48" fmla="*/ 1 w 62"/>
                <a:gd name="T49" fmla="*/ 12 h 12"/>
                <a:gd name="T50" fmla="*/ 0 w 62"/>
                <a:gd name="T51" fmla="*/ 11 h 12"/>
                <a:gd name="T52" fmla="*/ 0 w 62"/>
                <a:gd name="T53" fmla="*/ 6 h 12"/>
                <a:gd name="T54" fmla="*/ 2 w 62"/>
                <a:gd name="T55" fmla="*/ 2 h 12"/>
                <a:gd name="T56" fmla="*/ 2 w 62"/>
                <a:gd name="T57" fmla="*/ 2 h 12"/>
                <a:gd name="T58" fmla="*/ 6 w 62"/>
                <a:gd name="T59" fmla="*/ 0 h 12"/>
                <a:gd name="T60" fmla="*/ 17 w 62"/>
                <a:gd name="T61" fmla="*/ 0 h 12"/>
                <a:gd name="T62" fmla="*/ 45 w 62"/>
                <a:gd name="T63" fmla="*/ 0 h 12"/>
                <a:gd name="T64" fmla="*/ 20 w 62"/>
                <a:gd name="T65" fmla="*/ 0 h 12"/>
                <a:gd name="T66" fmla="*/ 20 w 62"/>
                <a:gd name="T67" fmla="*/ 1 h 12"/>
                <a:gd name="T68" fmla="*/ 20 w 62"/>
                <a:gd name="T69" fmla="*/ 2 h 12"/>
                <a:gd name="T70" fmla="*/ 45 w 62"/>
                <a:gd name="T71" fmla="*/ 2 h 12"/>
                <a:gd name="T72" fmla="*/ 46 w 62"/>
                <a:gd name="T73" fmla="*/ 1 h 12"/>
                <a:gd name="T74" fmla="*/ 45 w 62"/>
                <a:gd name="T7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12">
                  <a:moveTo>
                    <a:pt x="17" y="0"/>
                  </a:moveTo>
                  <a:cubicBezTo>
                    <a:pt x="17" y="0"/>
                    <a:pt x="18" y="0"/>
                    <a:pt x="18" y="1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5"/>
                    <a:pt x="59" y="4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2"/>
                    <a:pt x="57" y="2"/>
                    <a:pt x="56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8" y="2"/>
                    <a:pt x="48" y="1"/>
                  </a:cubicBezTo>
                  <a:cubicBezTo>
                    <a:pt x="48" y="0"/>
                    <a:pt x="49" y="0"/>
                    <a:pt x="4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9" y="1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1" y="3"/>
                    <a:pt x="62" y="4"/>
                    <a:pt x="62" y="6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2"/>
                    <a:pt x="61" y="12"/>
                    <a:pt x="6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45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6" y="2"/>
                    <a:pt x="46" y="2"/>
                    <a:pt x="46" y="1"/>
                  </a:cubicBezTo>
                  <a:cubicBezTo>
                    <a:pt x="46" y="0"/>
                    <a:pt x="46" y="0"/>
                    <a:pt x="4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46" name="Group 945">
            <a:extLst>
              <a:ext uri="{FF2B5EF4-FFF2-40B4-BE49-F238E27FC236}">
                <a16:creationId xmlns:a16="http://schemas.microsoft.com/office/drawing/2014/main" xmlns="" id="{7B56EB0A-7FF3-4E5C-BF4E-C260AD615DC9}"/>
              </a:ext>
            </a:extLst>
          </p:cNvPr>
          <p:cNvGrpSpPr/>
          <p:nvPr/>
        </p:nvGrpSpPr>
        <p:grpSpPr>
          <a:xfrm>
            <a:off x="2846388" y="885826"/>
            <a:ext cx="261937" cy="344488"/>
            <a:chOff x="2846388" y="809626"/>
            <a:chExt cx="261937" cy="344488"/>
          </a:xfrm>
          <a:solidFill>
            <a:schemeClr val="tx1"/>
          </a:solidFill>
        </p:grpSpPr>
        <p:sp>
          <p:nvSpPr>
            <p:cNvPr id="947" name="Freeform 897">
              <a:extLst>
                <a:ext uri="{FF2B5EF4-FFF2-40B4-BE49-F238E27FC236}">
                  <a16:creationId xmlns:a16="http://schemas.microsoft.com/office/drawing/2014/main" xmlns="" id="{A76F68B0-F9C0-40E7-BF94-1C8B938F6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488" y="887413"/>
              <a:ext cx="190500" cy="227013"/>
            </a:xfrm>
            <a:custGeom>
              <a:avLst/>
              <a:gdLst>
                <a:gd name="T0" fmla="*/ 3 w 34"/>
                <a:gd name="T1" fmla="*/ 0 h 41"/>
                <a:gd name="T2" fmla="*/ 4 w 34"/>
                <a:gd name="T3" fmla="*/ 1 h 41"/>
                <a:gd name="T4" fmla="*/ 3 w 34"/>
                <a:gd name="T5" fmla="*/ 2 h 41"/>
                <a:gd name="T6" fmla="*/ 2 w 34"/>
                <a:gd name="T7" fmla="*/ 2 h 41"/>
                <a:gd name="T8" fmla="*/ 2 w 34"/>
                <a:gd name="T9" fmla="*/ 40 h 41"/>
                <a:gd name="T10" fmla="*/ 32 w 34"/>
                <a:gd name="T11" fmla="*/ 40 h 41"/>
                <a:gd name="T12" fmla="*/ 32 w 34"/>
                <a:gd name="T13" fmla="*/ 2 h 41"/>
                <a:gd name="T14" fmla="*/ 30 w 34"/>
                <a:gd name="T15" fmla="*/ 2 h 41"/>
                <a:gd name="T16" fmla="*/ 29 w 34"/>
                <a:gd name="T17" fmla="*/ 1 h 41"/>
                <a:gd name="T18" fmla="*/ 30 w 34"/>
                <a:gd name="T19" fmla="*/ 0 h 41"/>
                <a:gd name="T20" fmla="*/ 33 w 34"/>
                <a:gd name="T21" fmla="*/ 0 h 41"/>
                <a:gd name="T22" fmla="*/ 33 w 34"/>
                <a:gd name="T23" fmla="*/ 0 h 41"/>
                <a:gd name="T24" fmla="*/ 34 w 34"/>
                <a:gd name="T25" fmla="*/ 1 h 41"/>
                <a:gd name="T26" fmla="*/ 34 w 34"/>
                <a:gd name="T27" fmla="*/ 41 h 41"/>
                <a:gd name="T28" fmla="*/ 34 w 34"/>
                <a:gd name="T29" fmla="*/ 41 h 41"/>
                <a:gd name="T30" fmla="*/ 33 w 34"/>
                <a:gd name="T31" fmla="*/ 41 h 41"/>
                <a:gd name="T32" fmla="*/ 1 w 34"/>
                <a:gd name="T33" fmla="*/ 41 h 41"/>
                <a:gd name="T34" fmla="*/ 1 w 34"/>
                <a:gd name="T35" fmla="*/ 41 h 41"/>
                <a:gd name="T36" fmla="*/ 0 w 34"/>
                <a:gd name="T37" fmla="*/ 41 h 41"/>
                <a:gd name="T38" fmla="*/ 0 w 34"/>
                <a:gd name="T39" fmla="*/ 1 h 41"/>
                <a:gd name="T40" fmla="*/ 0 w 34"/>
                <a:gd name="T41" fmla="*/ 1 h 41"/>
                <a:gd name="T42" fmla="*/ 1 w 34"/>
                <a:gd name="T43" fmla="*/ 0 h 41"/>
                <a:gd name="T44" fmla="*/ 3 w 34"/>
                <a:gd name="T4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" h="41">
                  <a:moveTo>
                    <a:pt x="3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29" y="1"/>
                    <a:pt x="29" y="1"/>
                  </a:cubicBezTo>
                  <a:cubicBezTo>
                    <a:pt x="29" y="0"/>
                    <a:pt x="30" y="0"/>
                    <a:pt x="3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3" y="41"/>
                    <a:pt x="33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8" name="Freeform 898">
              <a:extLst>
                <a:ext uri="{FF2B5EF4-FFF2-40B4-BE49-F238E27FC236}">
                  <a16:creationId xmlns:a16="http://schemas.microsoft.com/office/drawing/2014/main" xmlns="" id="{66C71E79-1730-4C73-8762-86FE9891A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175" y="831851"/>
              <a:ext cx="104775" cy="66675"/>
            </a:xfrm>
            <a:custGeom>
              <a:avLst/>
              <a:gdLst>
                <a:gd name="T0" fmla="*/ 5 w 19"/>
                <a:gd name="T1" fmla="*/ 0 h 12"/>
                <a:gd name="T2" fmla="*/ 6 w 19"/>
                <a:gd name="T3" fmla="*/ 1 h 12"/>
                <a:gd name="T4" fmla="*/ 5 w 19"/>
                <a:gd name="T5" fmla="*/ 2 h 12"/>
                <a:gd name="T6" fmla="*/ 2 w 19"/>
                <a:gd name="T7" fmla="*/ 2 h 12"/>
                <a:gd name="T8" fmla="*/ 2 w 19"/>
                <a:gd name="T9" fmla="*/ 10 h 12"/>
                <a:gd name="T10" fmla="*/ 17 w 19"/>
                <a:gd name="T11" fmla="*/ 10 h 12"/>
                <a:gd name="T12" fmla="*/ 17 w 19"/>
                <a:gd name="T13" fmla="*/ 2 h 12"/>
                <a:gd name="T14" fmla="*/ 15 w 19"/>
                <a:gd name="T15" fmla="*/ 2 h 12"/>
                <a:gd name="T16" fmla="*/ 14 w 19"/>
                <a:gd name="T17" fmla="*/ 1 h 12"/>
                <a:gd name="T18" fmla="*/ 15 w 19"/>
                <a:gd name="T19" fmla="*/ 0 h 12"/>
                <a:gd name="T20" fmla="*/ 18 w 19"/>
                <a:gd name="T21" fmla="*/ 0 h 12"/>
                <a:gd name="T22" fmla="*/ 18 w 19"/>
                <a:gd name="T23" fmla="*/ 0 h 12"/>
                <a:gd name="T24" fmla="*/ 19 w 19"/>
                <a:gd name="T25" fmla="*/ 1 h 12"/>
                <a:gd name="T26" fmla="*/ 19 w 19"/>
                <a:gd name="T27" fmla="*/ 11 h 12"/>
                <a:gd name="T28" fmla="*/ 19 w 19"/>
                <a:gd name="T29" fmla="*/ 11 h 12"/>
                <a:gd name="T30" fmla="*/ 18 w 19"/>
                <a:gd name="T31" fmla="*/ 12 h 12"/>
                <a:gd name="T32" fmla="*/ 1 w 19"/>
                <a:gd name="T33" fmla="*/ 12 h 12"/>
                <a:gd name="T34" fmla="*/ 1 w 19"/>
                <a:gd name="T35" fmla="*/ 12 h 12"/>
                <a:gd name="T36" fmla="*/ 0 w 19"/>
                <a:gd name="T37" fmla="*/ 11 h 12"/>
                <a:gd name="T38" fmla="*/ 0 w 19"/>
                <a:gd name="T39" fmla="*/ 1 h 12"/>
                <a:gd name="T40" fmla="*/ 0 w 19"/>
                <a:gd name="T41" fmla="*/ 1 h 12"/>
                <a:gd name="T42" fmla="*/ 1 w 19"/>
                <a:gd name="T43" fmla="*/ 0 h 12"/>
                <a:gd name="T44" fmla="*/ 5 w 19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12">
                  <a:moveTo>
                    <a:pt x="5" y="0"/>
                  </a:moveTo>
                  <a:cubicBezTo>
                    <a:pt x="5" y="0"/>
                    <a:pt x="6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2"/>
                    <a:pt x="18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0" y="1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9" name="Freeform 899">
              <a:extLst>
                <a:ext uri="{FF2B5EF4-FFF2-40B4-BE49-F238E27FC236}">
                  <a16:creationId xmlns:a16="http://schemas.microsoft.com/office/drawing/2014/main" xmlns="" id="{A6D70F53-A220-4845-BF6D-70073F1CEF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8625" y="936626"/>
              <a:ext cx="77787" cy="133350"/>
            </a:xfrm>
            <a:custGeom>
              <a:avLst/>
              <a:gdLst>
                <a:gd name="T0" fmla="*/ 1 w 14"/>
                <a:gd name="T1" fmla="*/ 1 h 24"/>
                <a:gd name="T2" fmla="*/ 0 w 14"/>
                <a:gd name="T3" fmla="*/ 1 h 24"/>
                <a:gd name="T4" fmla="*/ 1 w 14"/>
                <a:gd name="T5" fmla="*/ 0 h 24"/>
                <a:gd name="T6" fmla="*/ 13 w 14"/>
                <a:gd name="T7" fmla="*/ 0 h 24"/>
                <a:gd name="T8" fmla="*/ 14 w 14"/>
                <a:gd name="T9" fmla="*/ 1 h 24"/>
                <a:gd name="T10" fmla="*/ 13 w 14"/>
                <a:gd name="T11" fmla="*/ 1 h 24"/>
                <a:gd name="T12" fmla="*/ 1 w 14"/>
                <a:gd name="T13" fmla="*/ 1 h 24"/>
                <a:gd name="T14" fmla="*/ 1 w 14"/>
                <a:gd name="T15" fmla="*/ 24 h 24"/>
                <a:gd name="T16" fmla="*/ 0 w 14"/>
                <a:gd name="T17" fmla="*/ 23 h 24"/>
                <a:gd name="T18" fmla="*/ 1 w 14"/>
                <a:gd name="T19" fmla="*/ 22 h 24"/>
                <a:gd name="T20" fmla="*/ 13 w 14"/>
                <a:gd name="T21" fmla="*/ 22 h 24"/>
                <a:gd name="T22" fmla="*/ 14 w 14"/>
                <a:gd name="T23" fmla="*/ 23 h 24"/>
                <a:gd name="T24" fmla="*/ 13 w 14"/>
                <a:gd name="T25" fmla="*/ 24 h 24"/>
                <a:gd name="T26" fmla="*/ 1 w 14"/>
                <a:gd name="T27" fmla="*/ 24 h 24"/>
                <a:gd name="T28" fmla="*/ 1 w 14"/>
                <a:gd name="T29" fmla="*/ 16 h 24"/>
                <a:gd name="T30" fmla="*/ 0 w 14"/>
                <a:gd name="T31" fmla="*/ 15 h 24"/>
                <a:gd name="T32" fmla="*/ 1 w 14"/>
                <a:gd name="T33" fmla="*/ 14 h 24"/>
                <a:gd name="T34" fmla="*/ 13 w 14"/>
                <a:gd name="T35" fmla="*/ 14 h 24"/>
                <a:gd name="T36" fmla="*/ 14 w 14"/>
                <a:gd name="T37" fmla="*/ 15 h 24"/>
                <a:gd name="T38" fmla="*/ 13 w 14"/>
                <a:gd name="T39" fmla="*/ 16 h 24"/>
                <a:gd name="T40" fmla="*/ 1 w 14"/>
                <a:gd name="T41" fmla="*/ 16 h 24"/>
                <a:gd name="T42" fmla="*/ 1 w 14"/>
                <a:gd name="T43" fmla="*/ 9 h 24"/>
                <a:gd name="T44" fmla="*/ 0 w 14"/>
                <a:gd name="T45" fmla="*/ 8 h 24"/>
                <a:gd name="T46" fmla="*/ 1 w 14"/>
                <a:gd name="T47" fmla="*/ 7 h 24"/>
                <a:gd name="T48" fmla="*/ 13 w 14"/>
                <a:gd name="T49" fmla="*/ 7 h 24"/>
                <a:gd name="T50" fmla="*/ 14 w 14"/>
                <a:gd name="T51" fmla="*/ 8 h 24"/>
                <a:gd name="T52" fmla="*/ 13 w 14"/>
                <a:gd name="T53" fmla="*/ 9 h 24"/>
                <a:gd name="T54" fmla="*/ 1 w 14"/>
                <a:gd name="T5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" h="24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24"/>
                  </a:moveTo>
                  <a:cubicBezTo>
                    <a:pt x="0" y="24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3"/>
                  </a:cubicBezTo>
                  <a:cubicBezTo>
                    <a:pt x="14" y="23"/>
                    <a:pt x="13" y="24"/>
                    <a:pt x="13" y="24"/>
                  </a:cubicBezTo>
                  <a:cubicBezTo>
                    <a:pt x="1" y="24"/>
                    <a:pt x="1" y="24"/>
                    <a:pt x="1" y="24"/>
                  </a:cubicBezTo>
                  <a:close/>
                  <a:moveTo>
                    <a:pt x="1" y="16"/>
                  </a:moveTo>
                  <a:cubicBezTo>
                    <a:pt x="0" y="16"/>
                    <a:pt x="0" y="16"/>
                    <a:pt x="0" y="15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4" y="15"/>
                    <a:pt x="14" y="15"/>
                  </a:cubicBezTo>
                  <a:cubicBezTo>
                    <a:pt x="14" y="16"/>
                    <a:pt x="13" y="16"/>
                    <a:pt x="13" y="16"/>
                  </a:cubicBezTo>
                  <a:cubicBezTo>
                    <a:pt x="1" y="16"/>
                    <a:pt x="1" y="16"/>
                    <a:pt x="1" y="16"/>
                  </a:cubicBezTo>
                  <a:close/>
                  <a:moveTo>
                    <a:pt x="1" y="9"/>
                  </a:moveTo>
                  <a:cubicBezTo>
                    <a:pt x="0" y="9"/>
                    <a:pt x="0" y="9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4" y="7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lnTo>
                    <a:pt x="1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0" name="Freeform 900">
              <a:extLst>
                <a:ext uri="{FF2B5EF4-FFF2-40B4-BE49-F238E27FC236}">
                  <a16:creationId xmlns:a16="http://schemas.microsoft.com/office/drawing/2014/main" xmlns="" id="{52810AB8-A955-4B4C-A328-F57F0A7CA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920751"/>
              <a:ext cx="33337" cy="33338"/>
            </a:xfrm>
            <a:custGeom>
              <a:avLst/>
              <a:gdLst>
                <a:gd name="T0" fmla="*/ 0 w 6"/>
                <a:gd name="T1" fmla="*/ 3 h 6"/>
                <a:gd name="T2" fmla="*/ 0 w 6"/>
                <a:gd name="T3" fmla="*/ 2 h 6"/>
                <a:gd name="T4" fmla="*/ 1 w 6"/>
                <a:gd name="T5" fmla="*/ 2 h 6"/>
                <a:gd name="T6" fmla="*/ 2 w 6"/>
                <a:gd name="T7" fmla="*/ 3 h 6"/>
                <a:gd name="T8" fmla="*/ 4 w 6"/>
                <a:gd name="T9" fmla="*/ 0 h 6"/>
                <a:gd name="T10" fmla="*/ 5 w 6"/>
                <a:gd name="T11" fmla="*/ 0 h 6"/>
                <a:gd name="T12" fmla="*/ 6 w 6"/>
                <a:gd name="T13" fmla="*/ 2 h 6"/>
                <a:gd name="T14" fmla="*/ 3 w 6"/>
                <a:gd name="T15" fmla="*/ 5 h 6"/>
                <a:gd name="T16" fmla="*/ 3 w 6"/>
                <a:gd name="T17" fmla="*/ 5 h 6"/>
                <a:gd name="T18" fmla="*/ 3 w 6"/>
                <a:gd name="T19" fmla="*/ 6 h 6"/>
                <a:gd name="T20" fmla="*/ 1 w 6"/>
                <a:gd name="T21" fmla="*/ 5 h 6"/>
                <a:gd name="T22" fmla="*/ 0 w 6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1" y="5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1" name="Freeform 901">
              <a:extLst>
                <a:ext uri="{FF2B5EF4-FFF2-40B4-BE49-F238E27FC236}">
                  <a16:creationId xmlns:a16="http://schemas.microsoft.com/office/drawing/2014/main" xmlns="" id="{653BE82D-D3D3-4C08-934C-39A7F2A2A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958851"/>
              <a:ext cx="33337" cy="33338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3 h 6"/>
                <a:gd name="T4" fmla="*/ 1 w 6"/>
                <a:gd name="T5" fmla="*/ 3 h 6"/>
                <a:gd name="T6" fmla="*/ 2 w 6"/>
                <a:gd name="T7" fmla="*/ 4 h 6"/>
                <a:gd name="T8" fmla="*/ 4 w 6"/>
                <a:gd name="T9" fmla="*/ 1 h 6"/>
                <a:gd name="T10" fmla="*/ 5 w 6"/>
                <a:gd name="T11" fmla="*/ 1 h 6"/>
                <a:gd name="T12" fmla="*/ 6 w 6"/>
                <a:gd name="T13" fmla="*/ 2 h 6"/>
                <a:gd name="T14" fmla="*/ 3 w 6"/>
                <a:gd name="T15" fmla="*/ 6 h 6"/>
                <a:gd name="T16" fmla="*/ 3 w 6"/>
                <a:gd name="T17" fmla="*/ 6 h 6"/>
                <a:gd name="T18" fmla="*/ 3 w 6"/>
                <a:gd name="T19" fmla="*/ 6 h 6"/>
                <a:gd name="T20" fmla="*/ 1 w 6"/>
                <a:gd name="T21" fmla="*/ 6 h 6"/>
                <a:gd name="T22" fmla="*/ 0 w 6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cubicBezTo>
                    <a:pt x="0" y="4"/>
                    <a:pt x="0" y="3"/>
                    <a:pt x="0" y="3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0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1" y="6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2" name="Freeform 902">
              <a:extLst>
                <a:ext uri="{FF2B5EF4-FFF2-40B4-BE49-F238E27FC236}">
                  <a16:creationId xmlns:a16="http://schemas.microsoft.com/office/drawing/2014/main" xmlns="" id="{DA410F4E-C116-433F-BEB1-B23949933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1003301"/>
              <a:ext cx="33337" cy="33338"/>
            </a:xfrm>
            <a:custGeom>
              <a:avLst/>
              <a:gdLst>
                <a:gd name="T0" fmla="*/ 0 w 6"/>
                <a:gd name="T1" fmla="*/ 3 h 6"/>
                <a:gd name="T2" fmla="*/ 0 w 6"/>
                <a:gd name="T3" fmla="*/ 2 h 6"/>
                <a:gd name="T4" fmla="*/ 1 w 6"/>
                <a:gd name="T5" fmla="*/ 2 h 6"/>
                <a:gd name="T6" fmla="*/ 2 w 6"/>
                <a:gd name="T7" fmla="*/ 3 h 6"/>
                <a:gd name="T8" fmla="*/ 4 w 6"/>
                <a:gd name="T9" fmla="*/ 0 h 6"/>
                <a:gd name="T10" fmla="*/ 5 w 6"/>
                <a:gd name="T11" fmla="*/ 0 h 6"/>
                <a:gd name="T12" fmla="*/ 6 w 6"/>
                <a:gd name="T13" fmla="*/ 2 h 6"/>
                <a:gd name="T14" fmla="*/ 3 w 6"/>
                <a:gd name="T15" fmla="*/ 5 h 6"/>
                <a:gd name="T16" fmla="*/ 3 w 6"/>
                <a:gd name="T17" fmla="*/ 5 h 6"/>
                <a:gd name="T18" fmla="*/ 3 w 6"/>
                <a:gd name="T19" fmla="*/ 5 h 6"/>
                <a:gd name="T20" fmla="*/ 1 w 6"/>
                <a:gd name="T21" fmla="*/ 5 h 6"/>
                <a:gd name="T22" fmla="*/ 0 w 6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6"/>
                    <a:pt x="2" y="6"/>
                    <a:pt x="1" y="5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3" name="Freeform 903">
              <a:extLst>
                <a:ext uri="{FF2B5EF4-FFF2-40B4-BE49-F238E27FC236}">
                  <a16:creationId xmlns:a16="http://schemas.microsoft.com/office/drawing/2014/main" xmlns="" id="{2B781473-83CA-4643-A3DF-11BCF06CB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1042988"/>
              <a:ext cx="33337" cy="33338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2 h 6"/>
                <a:gd name="T4" fmla="*/ 1 w 6"/>
                <a:gd name="T5" fmla="*/ 3 h 6"/>
                <a:gd name="T6" fmla="*/ 2 w 6"/>
                <a:gd name="T7" fmla="*/ 4 h 6"/>
                <a:gd name="T8" fmla="*/ 4 w 6"/>
                <a:gd name="T9" fmla="*/ 1 h 6"/>
                <a:gd name="T10" fmla="*/ 5 w 6"/>
                <a:gd name="T11" fmla="*/ 1 h 6"/>
                <a:gd name="T12" fmla="*/ 6 w 6"/>
                <a:gd name="T13" fmla="*/ 2 h 6"/>
                <a:gd name="T14" fmla="*/ 3 w 6"/>
                <a:gd name="T15" fmla="*/ 6 h 6"/>
                <a:gd name="T16" fmla="*/ 3 w 6"/>
                <a:gd name="T17" fmla="*/ 6 h 6"/>
                <a:gd name="T18" fmla="*/ 3 w 6"/>
                <a:gd name="T19" fmla="*/ 6 h 6"/>
                <a:gd name="T20" fmla="*/ 1 w 6"/>
                <a:gd name="T21" fmla="*/ 6 h 6"/>
                <a:gd name="T22" fmla="*/ 0 w 6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1" y="6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4" name="Freeform 904">
              <a:extLst>
                <a:ext uri="{FF2B5EF4-FFF2-40B4-BE49-F238E27FC236}">
                  <a16:creationId xmlns:a16="http://schemas.microsoft.com/office/drawing/2014/main" xmlns="" id="{CCBE35D2-9FC4-4E61-897E-68FE1048C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6388" y="854076"/>
              <a:ext cx="261937" cy="300038"/>
            </a:xfrm>
            <a:custGeom>
              <a:avLst/>
              <a:gdLst>
                <a:gd name="T0" fmla="*/ 10 w 47"/>
                <a:gd name="T1" fmla="*/ 0 h 54"/>
                <a:gd name="T2" fmla="*/ 11 w 47"/>
                <a:gd name="T3" fmla="*/ 1 h 54"/>
                <a:gd name="T4" fmla="*/ 10 w 47"/>
                <a:gd name="T5" fmla="*/ 2 h 54"/>
                <a:gd name="T6" fmla="*/ 4 w 47"/>
                <a:gd name="T7" fmla="*/ 2 h 54"/>
                <a:gd name="T8" fmla="*/ 3 w 47"/>
                <a:gd name="T9" fmla="*/ 2 h 54"/>
                <a:gd name="T10" fmla="*/ 2 w 47"/>
                <a:gd name="T11" fmla="*/ 3 h 54"/>
                <a:gd name="T12" fmla="*/ 2 w 47"/>
                <a:gd name="T13" fmla="*/ 50 h 54"/>
                <a:gd name="T14" fmla="*/ 3 w 47"/>
                <a:gd name="T15" fmla="*/ 51 h 54"/>
                <a:gd name="T16" fmla="*/ 3 w 47"/>
                <a:gd name="T17" fmla="*/ 51 h 54"/>
                <a:gd name="T18" fmla="*/ 4 w 47"/>
                <a:gd name="T19" fmla="*/ 52 h 54"/>
                <a:gd name="T20" fmla="*/ 44 w 47"/>
                <a:gd name="T21" fmla="*/ 52 h 54"/>
                <a:gd name="T22" fmla="*/ 45 w 47"/>
                <a:gd name="T23" fmla="*/ 51 h 54"/>
                <a:gd name="T24" fmla="*/ 45 w 47"/>
                <a:gd name="T25" fmla="*/ 51 h 54"/>
                <a:gd name="T26" fmla="*/ 45 w 47"/>
                <a:gd name="T27" fmla="*/ 50 h 54"/>
                <a:gd name="T28" fmla="*/ 45 w 47"/>
                <a:gd name="T29" fmla="*/ 3 h 54"/>
                <a:gd name="T30" fmla="*/ 45 w 47"/>
                <a:gd name="T31" fmla="*/ 2 h 54"/>
                <a:gd name="T32" fmla="*/ 45 w 47"/>
                <a:gd name="T33" fmla="*/ 2 h 54"/>
                <a:gd name="T34" fmla="*/ 45 w 47"/>
                <a:gd name="T35" fmla="*/ 2 h 54"/>
                <a:gd name="T36" fmla="*/ 44 w 47"/>
                <a:gd name="T37" fmla="*/ 2 h 54"/>
                <a:gd name="T38" fmla="*/ 37 w 47"/>
                <a:gd name="T39" fmla="*/ 2 h 54"/>
                <a:gd name="T40" fmla="*/ 36 w 47"/>
                <a:gd name="T41" fmla="*/ 1 h 54"/>
                <a:gd name="T42" fmla="*/ 37 w 47"/>
                <a:gd name="T43" fmla="*/ 0 h 54"/>
                <a:gd name="T44" fmla="*/ 44 w 47"/>
                <a:gd name="T45" fmla="*/ 0 h 54"/>
                <a:gd name="T46" fmla="*/ 46 w 47"/>
                <a:gd name="T47" fmla="*/ 1 h 54"/>
                <a:gd name="T48" fmla="*/ 46 w 47"/>
                <a:gd name="T49" fmla="*/ 1 h 54"/>
                <a:gd name="T50" fmla="*/ 47 w 47"/>
                <a:gd name="T51" fmla="*/ 3 h 54"/>
                <a:gd name="T52" fmla="*/ 47 w 47"/>
                <a:gd name="T53" fmla="*/ 50 h 54"/>
                <a:gd name="T54" fmla="*/ 46 w 47"/>
                <a:gd name="T55" fmla="*/ 53 h 54"/>
                <a:gd name="T56" fmla="*/ 46 w 47"/>
                <a:gd name="T57" fmla="*/ 53 h 54"/>
                <a:gd name="T58" fmla="*/ 44 w 47"/>
                <a:gd name="T59" fmla="*/ 54 h 54"/>
                <a:gd name="T60" fmla="*/ 4 w 47"/>
                <a:gd name="T61" fmla="*/ 54 h 54"/>
                <a:gd name="T62" fmla="*/ 1 w 47"/>
                <a:gd name="T63" fmla="*/ 53 h 54"/>
                <a:gd name="T64" fmla="*/ 1 w 47"/>
                <a:gd name="T65" fmla="*/ 53 h 54"/>
                <a:gd name="T66" fmla="*/ 0 w 47"/>
                <a:gd name="T67" fmla="*/ 50 h 54"/>
                <a:gd name="T68" fmla="*/ 0 w 47"/>
                <a:gd name="T69" fmla="*/ 3 h 54"/>
                <a:gd name="T70" fmla="*/ 1 w 47"/>
                <a:gd name="T71" fmla="*/ 1 h 54"/>
                <a:gd name="T72" fmla="*/ 4 w 47"/>
                <a:gd name="T73" fmla="*/ 0 h 54"/>
                <a:gd name="T74" fmla="*/ 10 w 47"/>
                <a:gd name="T7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54">
                  <a:moveTo>
                    <a:pt x="10" y="0"/>
                  </a:move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2"/>
                    <a:pt x="1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1"/>
                    <a:pt x="3" y="51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2"/>
                    <a:pt x="4" y="52"/>
                    <a:pt x="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4" y="52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5" y="51"/>
                    <a:pt x="45" y="51"/>
                    <a:pt x="45" y="50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5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6" y="1"/>
                    <a:pt x="36" y="1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7" y="1"/>
                    <a:pt x="47" y="2"/>
                    <a:pt x="47" y="3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2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5" y="53"/>
                    <a:pt x="45" y="54"/>
                    <a:pt x="4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3" y="54"/>
                    <a:pt x="2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2"/>
                    <a:pt x="0" y="51"/>
                    <a:pt x="0" y="5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5" name="Freeform 905">
              <a:extLst>
                <a:ext uri="{FF2B5EF4-FFF2-40B4-BE49-F238E27FC236}">
                  <a16:creationId xmlns:a16="http://schemas.microsoft.com/office/drawing/2014/main" xmlns="" id="{4CBEF665-E7D2-4D7D-8B22-49E310B30A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2275" y="809626"/>
              <a:ext cx="33337" cy="33338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1 h 6"/>
                <a:gd name="T4" fmla="*/ 5 w 6"/>
                <a:gd name="T5" fmla="*/ 1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5 w 6"/>
                <a:gd name="T13" fmla="*/ 5 h 6"/>
                <a:gd name="T14" fmla="*/ 3 w 6"/>
                <a:gd name="T15" fmla="*/ 6 h 6"/>
                <a:gd name="T16" fmla="*/ 1 w 6"/>
                <a:gd name="T17" fmla="*/ 5 h 6"/>
                <a:gd name="T18" fmla="*/ 0 w 6"/>
                <a:gd name="T19" fmla="*/ 3 h 6"/>
                <a:gd name="T20" fmla="*/ 1 w 6"/>
                <a:gd name="T21" fmla="*/ 1 h 6"/>
                <a:gd name="T22" fmla="*/ 1 w 6"/>
                <a:gd name="T23" fmla="*/ 1 h 6"/>
                <a:gd name="T24" fmla="*/ 3 w 6"/>
                <a:gd name="T25" fmla="*/ 0 h 6"/>
                <a:gd name="T26" fmla="*/ 3 w 6"/>
                <a:gd name="T27" fmla="*/ 2 h 6"/>
                <a:gd name="T28" fmla="*/ 3 w 6"/>
                <a:gd name="T29" fmla="*/ 2 h 6"/>
                <a:gd name="T30" fmla="*/ 3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2 w 6"/>
                <a:gd name="T37" fmla="*/ 2 h 6"/>
                <a:gd name="T38" fmla="*/ 2 w 6"/>
                <a:gd name="T39" fmla="*/ 3 h 6"/>
                <a:gd name="T40" fmla="*/ 2 w 6"/>
                <a:gd name="T41" fmla="*/ 4 h 6"/>
                <a:gd name="T42" fmla="*/ 3 w 6"/>
                <a:gd name="T43" fmla="*/ 4 h 6"/>
                <a:gd name="T44" fmla="*/ 3 w 6"/>
                <a:gd name="T45" fmla="*/ 4 h 6"/>
                <a:gd name="T46" fmla="*/ 3 w 6"/>
                <a:gd name="T47" fmla="*/ 4 h 6"/>
                <a:gd name="T48" fmla="*/ 4 w 6"/>
                <a:gd name="T49" fmla="*/ 3 h 6"/>
                <a:gd name="T50" fmla="*/ 3 w 6"/>
                <a:gd name="T5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4" y="0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6" y="2"/>
                    <a:pt x="6" y="3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3"/>
                    <a:pt x="3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909192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056"/>
          <p:cNvSpPr/>
          <p:nvPr/>
        </p:nvSpPr>
        <p:spPr>
          <a:xfrm>
            <a:off x="7590238" y="22108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4" name="Shape 5057"/>
          <p:cNvSpPr/>
          <p:nvPr/>
        </p:nvSpPr>
        <p:spPr>
          <a:xfrm>
            <a:off x="3279478" y="22011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" name="Shape 5058"/>
          <p:cNvSpPr/>
          <p:nvPr/>
        </p:nvSpPr>
        <p:spPr>
          <a:xfrm>
            <a:off x="3758019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" name="Shape 5059"/>
          <p:cNvSpPr/>
          <p:nvPr/>
        </p:nvSpPr>
        <p:spPr>
          <a:xfrm>
            <a:off x="2122032" y="22011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" name="Shape 5060"/>
          <p:cNvSpPr/>
          <p:nvPr/>
        </p:nvSpPr>
        <p:spPr>
          <a:xfrm>
            <a:off x="4308537" y="21758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" name="Shape 5061"/>
          <p:cNvSpPr/>
          <p:nvPr/>
        </p:nvSpPr>
        <p:spPr>
          <a:xfrm>
            <a:off x="4868780" y="21855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" name="Shape 5062"/>
          <p:cNvSpPr/>
          <p:nvPr/>
        </p:nvSpPr>
        <p:spPr>
          <a:xfrm>
            <a:off x="6514494" y="21855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" name="Shape 5063"/>
          <p:cNvSpPr/>
          <p:nvPr/>
        </p:nvSpPr>
        <p:spPr>
          <a:xfrm>
            <a:off x="1030724" y="21855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" name="Shape 5064"/>
          <p:cNvSpPr/>
          <p:nvPr/>
        </p:nvSpPr>
        <p:spPr>
          <a:xfrm>
            <a:off x="5413461" y="21913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" name="Shape 5065"/>
          <p:cNvSpPr/>
          <p:nvPr/>
        </p:nvSpPr>
        <p:spPr>
          <a:xfrm>
            <a:off x="9794250" y="22225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" name="Shape 5066"/>
          <p:cNvSpPr/>
          <p:nvPr/>
        </p:nvSpPr>
        <p:spPr>
          <a:xfrm>
            <a:off x="2660876" y="27595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4" name="Shape 5067"/>
          <p:cNvSpPr/>
          <p:nvPr/>
        </p:nvSpPr>
        <p:spPr>
          <a:xfrm>
            <a:off x="2697837" y="21408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5" name="Shape 5068"/>
          <p:cNvSpPr/>
          <p:nvPr/>
        </p:nvSpPr>
        <p:spPr>
          <a:xfrm>
            <a:off x="9210663" y="27595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6" name="Shape 5069"/>
          <p:cNvSpPr/>
          <p:nvPr/>
        </p:nvSpPr>
        <p:spPr>
          <a:xfrm>
            <a:off x="4862943" y="27323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7" name="Shape 5070"/>
          <p:cNvSpPr/>
          <p:nvPr/>
        </p:nvSpPr>
        <p:spPr>
          <a:xfrm>
            <a:off x="10340876" y="27926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8" name="Shape 5071"/>
          <p:cNvSpPr/>
          <p:nvPr/>
        </p:nvSpPr>
        <p:spPr>
          <a:xfrm>
            <a:off x="9796195" y="28607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9" name="Shape 5072"/>
          <p:cNvSpPr/>
          <p:nvPr/>
        </p:nvSpPr>
        <p:spPr>
          <a:xfrm>
            <a:off x="3217229" y="32635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0" name="Shape 5073"/>
          <p:cNvSpPr/>
          <p:nvPr/>
        </p:nvSpPr>
        <p:spPr>
          <a:xfrm>
            <a:off x="3211394" y="38706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1" name="Shape 5074"/>
          <p:cNvSpPr/>
          <p:nvPr/>
        </p:nvSpPr>
        <p:spPr>
          <a:xfrm>
            <a:off x="2676439" y="38180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2" name="Shape 5075"/>
          <p:cNvSpPr/>
          <p:nvPr/>
        </p:nvSpPr>
        <p:spPr>
          <a:xfrm>
            <a:off x="1594858" y="38316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3" name="Shape 5076"/>
          <p:cNvSpPr/>
          <p:nvPr/>
        </p:nvSpPr>
        <p:spPr>
          <a:xfrm>
            <a:off x="3758019" y="32927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4" name="Shape 5077"/>
          <p:cNvSpPr/>
          <p:nvPr/>
        </p:nvSpPr>
        <p:spPr>
          <a:xfrm>
            <a:off x="6537837" y="32732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5" name="Shape 5078"/>
          <p:cNvSpPr/>
          <p:nvPr/>
        </p:nvSpPr>
        <p:spPr>
          <a:xfrm>
            <a:off x="4872670" y="32868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6" name="Shape 5079"/>
          <p:cNvSpPr/>
          <p:nvPr/>
        </p:nvSpPr>
        <p:spPr>
          <a:xfrm>
            <a:off x="5394007" y="32868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7" name="Shape 5080"/>
          <p:cNvSpPr/>
          <p:nvPr/>
        </p:nvSpPr>
        <p:spPr>
          <a:xfrm>
            <a:off x="5944524" y="32771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8" name="Shape 5081"/>
          <p:cNvSpPr/>
          <p:nvPr/>
        </p:nvSpPr>
        <p:spPr>
          <a:xfrm>
            <a:off x="2680330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29" name="Shape 5082"/>
          <p:cNvSpPr/>
          <p:nvPr/>
        </p:nvSpPr>
        <p:spPr>
          <a:xfrm>
            <a:off x="2122032" y="38180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grpSp>
        <p:nvGrpSpPr>
          <p:cNvPr id="30" name="Shape 5083"/>
          <p:cNvGrpSpPr/>
          <p:nvPr/>
        </p:nvGrpSpPr>
        <p:grpSpPr>
          <a:xfrm>
            <a:off x="3767746" y="3821969"/>
            <a:ext cx="254833" cy="251008"/>
            <a:chOff x="7197121" y="8332915"/>
            <a:chExt cx="553829" cy="543285"/>
          </a:xfrm>
          <a:solidFill>
            <a:schemeClr val="tx1"/>
          </a:solidFill>
        </p:grpSpPr>
        <p:sp>
          <p:nvSpPr>
            <p:cNvPr id="31" name="Shape 5084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ym typeface="Roboto"/>
              </a:endParaRPr>
            </a:p>
          </p:txBody>
        </p:sp>
        <p:sp>
          <p:nvSpPr>
            <p:cNvPr id="32" name="Shape 5085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ym typeface="Roboto"/>
              </a:endParaRPr>
            </a:p>
          </p:txBody>
        </p:sp>
      </p:grpSp>
      <p:sp>
        <p:nvSpPr>
          <p:cNvPr id="33" name="Shape 5086"/>
          <p:cNvSpPr/>
          <p:nvPr/>
        </p:nvSpPr>
        <p:spPr>
          <a:xfrm>
            <a:off x="9794250" y="49427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34" name="Shape 5087"/>
          <p:cNvSpPr/>
          <p:nvPr/>
        </p:nvSpPr>
        <p:spPr>
          <a:xfrm>
            <a:off x="8724341" y="38083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35" name="Shape 5088"/>
          <p:cNvSpPr/>
          <p:nvPr/>
        </p:nvSpPr>
        <p:spPr>
          <a:xfrm>
            <a:off x="10321423" y="22147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36" name="Shape 5089"/>
          <p:cNvSpPr/>
          <p:nvPr/>
        </p:nvSpPr>
        <p:spPr>
          <a:xfrm>
            <a:off x="9208718" y="43687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37" name="Shape 5090"/>
          <p:cNvSpPr/>
          <p:nvPr/>
        </p:nvSpPr>
        <p:spPr>
          <a:xfrm>
            <a:off x="10364219" y="49680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38" name="Shape 5091"/>
          <p:cNvSpPr/>
          <p:nvPr/>
        </p:nvSpPr>
        <p:spPr>
          <a:xfrm>
            <a:off x="5471819" y="38219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39" name="Shape 5092"/>
          <p:cNvSpPr/>
          <p:nvPr/>
        </p:nvSpPr>
        <p:spPr>
          <a:xfrm>
            <a:off x="4862943" y="38219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grpSp>
        <p:nvGrpSpPr>
          <p:cNvPr id="40" name="Shape 5093"/>
          <p:cNvGrpSpPr/>
          <p:nvPr/>
        </p:nvGrpSpPr>
        <p:grpSpPr>
          <a:xfrm>
            <a:off x="4351333" y="3808349"/>
            <a:ext cx="177021" cy="274357"/>
            <a:chOff x="8527946" y="7535335"/>
            <a:chExt cx="385131" cy="596900"/>
          </a:xfrm>
          <a:solidFill>
            <a:schemeClr val="tx1"/>
          </a:solidFill>
        </p:grpSpPr>
        <p:sp>
          <p:nvSpPr>
            <p:cNvPr id="41" name="Shape 5094"/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ym typeface="Roboto"/>
              </a:endParaRPr>
            </a:p>
          </p:txBody>
        </p:sp>
        <p:sp>
          <p:nvSpPr>
            <p:cNvPr id="42" name="Shape 5095"/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ym typeface="Roboto"/>
              </a:endParaRPr>
            </a:p>
          </p:txBody>
        </p:sp>
        <p:sp>
          <p:nvSpPr>
            <p:cNvPr id="43" name="Shape 5096"/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>
                <a:sym typeface="Roboto"/>
              </a:endParaRPr>
            </a:p>
          </p:txBody>
        </p:sp>
      </p:grpSp>
      <p:sp>
        <p:nvSpPr>
          <p:cNvPr id="44" name="Shape 5097"/>
          <p:cNvSpPr/>
          <p:nvPr/>
        </p:nvSpPr>
        <p:spPr>
          <a:xfrm>
            <a:off x="10868050" y="22050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45" name="Shape 5098"/>
          <p:cNvSpPr/>
          <p:nvPr/>
        </p:nvSpPr>
        <p:spPr>
          <a:xfrm>
            <a:off x="4331880" y="16562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46" name="Shape 5099"/>
          <p:cNvSpPr/>
          <p:nvPr/>
        </p:nvSpPr>
        <p:spPr>
          <a:xfrm>
            <a:off x="8131028" y="16407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47" name="Shape 5100"/>
          <p:cNvSpPr/>
          <p:nvPr/>
        </p:nvSpPr>
        <p:spPr>
          <a:xfrm>
            <a:off x="8667927" y="16465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48" name="Shape 5101"/>
          <p:cNvSpPr/>
          <p:nvPr/>
        </p:nvSpPr>
        <p:spPr>
          <a:xfrm>
            <a:off x="6498932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49" name="Shape 5102"/>
          <p:cNvSpPr/>
          <p:nvPr/>
        </p:nvSpPr>
        <p:spPr>
          <a:xfrm>
            <a:off x="7590238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0" name="Shape 5103"/>
          <p:cNvSpPr/>
          <p:nvPr/>
        </p:nvSpPr>
        <p:spPr>
          <a:xfrm>
            <a:off x="1040452" y="16407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1" name="Shape 5104"/>
          <p:cNvSpPr/>
          <p:nvPr/>
        </p:nvSpPr>
        <p:spPr>
          <a:xfrm>
            <a:off x="3221119" y="16835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2" name="Shape 5105"/>
          <p:cNvSpPr/>
          <p:nvPr/>
        </p:nvSpPr>
        <p:spPr>
          <a:xfrm>
            <a:off x="5394008" y="16271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3" name="Shape 5106"/>
          <p:cNvSpPr/>
          <p:nvPr/>
        </p:nvSpPr>
        <p:spPr>
          <a:xfrm>
            <a:off x="7029994" y="16699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4" name="Shape 5107"/>
          <p:cNvSpPr/>
          <p:nvPr/>
        </p:nvSpPr>
        <p:spPr>
          <a:xfrm>
            <a:off x="2666713" y="16407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5" name="Shape 5108"/>
          <p:cNvSpPr/>
          <p:nvPr/>
        </p:nvSpPr>
        <p:spPr>
          <a:xfrm>
            <a:off x="2174555" y="16271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6" name="Shape 5109"/>
          <p:cNvSpPr/>
          <p:nvPr/>
        </p:nvSpPr>
        <p:spPr>
          <a:xfrm>
            <a:off x="10317533" y="33394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7" name="Shape 5110"/>
          <p:cNvSpPr/>
          <p:nvPr/>
        </p:nvSpPr>
        <p:spPr>
          <a:xfrm>
            <a:off x="8695163" y="27420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8" name="Shape 5111"/>
          <p:cNvSpPr/>
          <p:nvPr/>
        </p:nvSpPr>
        <p:spPr>
          <a:xfrm>
            <a:off x="3787199" y="27615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59" name="Shape 5112"/>
          <p:cNvSpPr/>
          <p:nvPr/>
        </p:nvSpPr>
        <p:spPr>
          <a:xfrm>
            <a:off x="8681545" y="21913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0" name="Shape 5113"/>
          <p:cNvSpPr/>
          <p:nvPr/>
        </p:nvSpPr>
        <p:spPr>
          <a:xfrm>
            <a:off x="1594858" y="32868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1" name="Shape 5114"/>
          <p:cNvSpPr/>
          <p:nvPr/>
        </p:nvSpPr>
        <p:spPr>
          <a:xfrm>
            <a:off x="7039722" y="27264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2" name="Shape 5115"/>
          <p:cNvSpPr/>
          <p:nvPr/>
        </p:nvSpPr>
        <p:spPr>
          <a:xfrm>
            <a:off x="1044342" y="32246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3" name="Shape 5116"/>
          <p:cNvSpPr/>
          <p:nvPr/>
        </p:nvSpPr>
        <p:spPr>
          <a:xfrm>
            <a:off x="8140756" y="27323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4" name="Shape 5117"/>
          <p:cNvSpPr/>
          <p:nvPr/>
        </p:nvSpPr>
        <p:spPr>
          <a:xfrm>
            <a:off x="7580512" y="27362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5" name="Shape 5118"/>
          <p:cNvSpPr/>
          <p:nvPr/>
        </p:nvSpPr>
        <p:spPr>
          <a:xfrm>
            <a:off x="3211394" y="27323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6" name="Shape 5119"/>
          <p:cNvSpPr/>
          <p:nvPr/>
        </p:nvSpPr>
        <p:spPr>
          <a:xfrm>
            <a:off x="4337715" y="27654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7" name="Shape 5120"/>
          <p:cNvSpPr/>
          <p:nvPr/>
        </p:nvSpPr>
        <p:spPr>
          <a:xfrm>
            <a:off x="5967867" y="27459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8" name="Shape 5121"/>
          <p:cNvSpPr/>
          <p:nvPr/>
        </p:nvSpPr>
        <p:spPr>
          <a:xfrm>
            <a:off x="9757289" y="33394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69" name="Shape 5122"/>
          <p:cNvSpPr/>
          <p:nvPr/>
        </p:nvSpPr>
        <p:spPr>
          <a:xfrm>
            <a:off x="5403733" y="27420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0" name="Shape 5123"/>
          <p:cNvSpPr/>
          <p:nvPr/>
        </p:nvSpPr>
        <p:spPr>
          <a:xfrm>
            <a:off x="1575405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1" name="Shape 5124"/>
          <p:cNvSpPr/>
          <p:nvPr/>
        </p:nvSpPr>
        <p:spPr>
          <a:xfrm>
            <a:off x="1633764" y="16310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2" name="Shape 5125"/>
          <p:cNvSpPr/>
          <p:nvPr/>
        </p:nvSpPr>
        <p:spPr>
          <a:xfrm>
            <a:off x="9191212" y="33043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3" name="Shape 5126"/>
          <p:cNvSpPr/>
          <p:nvPr/>
        </p:nvSpPr>
        <p:spPr>
          <a:xfrm>
            <a:off x="6514493" y="27459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4" name="Shape 5127"/>
          <p:cNvSpPr/>
          <p:nvPr/>
        </p:nvSpPr>
        <p:spPr>
          <a:xfrm>
            <a:off x="8127138" y="43590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5" name="Shape 5128"/>
          <p:cNvSpPr/>
          <p:nvPr/>
        </p:nvSpPr>
        <p:spPr>
          <a:xfrm>
            <a:off x="8667927" y="44076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6" name="Shape 5129"/>
          <p:cNvSpPr/>
          <p:nvPr/>
        </p:nvSpPr>
        <p:spPr>
          <a:xfrm>
            <a:off x="1030724" y="49291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7" name="Shape 5130"/>
          <p:cNvSpPr/>
          <p:nvPr/>
        </p:nvSpPr>
        <p:spPr>
          <a:xfrm>
            <a:off x="1575405" y="49135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8" name="Shape 5131"/>
          <p:cNvSpPr/>
          <p:nvPr/>
        </p:nvSpPr>
        <p:spPr>
          <a:xfrm>
            <a:off x="4341606" y="49427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79" name="Shape 5132"/>
          <p:cNvSpPr/>
          <p:nvPr/>
        </p:nvSpPr>
        <p:spPr>
          <a:xfrm>
            <a:off x="4849326" y="48999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0" name="Shape 5133"/>
          <p:cNvSpPr/>
          <p:nvPr/>
        </p:nvSpPr>
        <p:spPr>
          <a:xfrm>
            <a:off x="1044342" y="27362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1" name="Shape 5134"/>
          <p:cNvSpPr/>
          <p:nvPr/>
        </p:nvSpPr>
        <p:spPr>
          <a:xfrm>
            <a:off x="8136865" y="22108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2" name="Shape 5135"/>
          <p:cNvSpPr/>
          <p:nvPr/>
        </p:nvSpPr>
        <p:spPr>
          <a:xfrm>
            <a:off x="2131758" y="43687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3" name="Shape 5136"/>
          <p:cNvSpPr/>
          <p:nvPr/>
        </p:nvSpPr>
        <p:spPr>
          <a:xfrm>
            <a:off x="5938688" y="49524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4" name="Shape 5137"/>
          <p:cNvSpPr/>
          <p:nvPr/>
        </p:nvSpPr>
        <p:spPr>
          <a:xfrm>
            <a:off x="7039722" y="38219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5" name="Shape 5138"/>
          <p:cNvSpPr/>
          <p:nvPr/>
        </p:nvSpPr>
        <p:spPr>
          <a:xfrm>
            <a:off x="2122032" y="49680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6" name="Shape 5139"/>
          <p:cNvSpPr/>
          <p:nvPr/>
        </p:nvSpPr>
        <p:spPr>
          <a:xfrm>
            <a:off x="2666713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7" name="Shape 5140"/>
          <p:cNvSpPr/>
          <p:nvPr/>
        </p:nvSpPr>
        <p:spPr>
          <a:xfrm>
            <a:off x="3211394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8" name="Shape 5141"/>
          <p:cNvSpPr/>
          <p:nvPr/>
        </p:nvSpPr>
        <p:spPr>
          <a:xfrm>
            <a:off x="3758019" y="49680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89" name="Shape 5142"/>
          <p:cNvSpPr/>
          <p:nvPr/>
        </p:nvSpPr>
        <p:spPr>
          <a:xfrm>
            <a:off x="5938688" y="17029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0" name="Shape 5143"/>
          <p:cNvSpPr/>
          <p:nvPr/>
        </p:nvSpPr>
        <p:spPr>
          <a:xfrm>
            <a:off x="6485314" y="49193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1" name="Shape 5144"/>
          <p:cNvSpPr/>
          <p:nvPr/>
        </p:nvSpPr>
        <p:spPr>
          <a:xfrm>
            <a:off x="7576622" y="38278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2" name="Shape 5145"/>
          <p:cNvSpPr/>
          <p:nvPr/>
        </p:nvSpPr>
        <p:spPr>
          <a:xfrm>
            <a:off x="3211394" y="44076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3" name="Shape 5146"/>
          <p:cNvSpPr/>
          <p:nvPr/>
        </p:nvSpPr>
        <p:spPr>
          <a:xfrm>
            <a:off x="5938688" y="38569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4" name="Shape 5147"/>
          <p:cNvSpPr/>
          <p:nvPr/>
        </p:nvSpPr>
        <p:spPr>
          <a:xfrm>
            <a:off x="8121303" y="32966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5" name="Shape 5148"/>
          <p:cNvSpPr/>
          <p:nvPr/>
        </p:nvSpPr>
        <p:spPr>
          <a:xfrm>
            <a:off x="2122032" y="32771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6" name="Shape 5149"/>
          <p:cNvSpPr/>
          <p:nvPr/>
        </p:nvSpPr>
        <p:spPr>
          <a:xfrm>
            <a:off x="7059175" y="32674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7" name="Shape 5150"/>
          <p:cNvSpPr/>
          <p:nvPr/>
        </p:nvSpPr>
        <p:spPr>
          <a:xfrm>
            <a:off x="1030724" y="43979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8" name="Shape 5151"/>
          <p:cNvSpPr/>
          <p:nvPr/>
        </p:nvSpPr>
        <p:spPr>
          <a:xfrm>
            <a:off x="1575405" y="43881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99" name="Shape 5152"/>
          <p:cNvSpPr/>
          <p:nvPr/>
        </p:nvSpPr>
        <p:spPr>
          <a:xfrm>
            <a:off x="4888232" y="16271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0" name="Shape 5153"/>
          <p:cNvSpPr/>
          <p:nvPr/>
        </p:nvSpPr>
        <p:spPr>
          <a:xfrm>
            <a:off x="7029994" y="49777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1" name="Shape 5154"/>
          <p:cNvSpPr/>
          <p:nvPr/>
        </p:nvSpPr>
        <p:spPr>
          <a:xfrm>
            <a:off x="5394008" y="48999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2" name="Shape 5155"/>
          <p:cNvSpPr/>
          <p:nvPr/>
        </p:nvSpPr>
        <p:spPr>
          <a:xfrm>
            <a:off x="8121303" y="49427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3" name="Shape 5156"/>
          <p:cNvSpPr/>
          <p:nvPr/>
        </p:nvSpPr>
        <p:spPr>
          <a:xfrm>
            <a:off x="3767746" y="16601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4" name="Shape 5157"/>
          <p:cNvSpPr/>
          <p:nvPr/>
        </p:nvSpPr>
        <p:spPr>
          <a:xfrm>
            <a:off x="8704889" y="49193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5" name="Shape 5158"/>
          <p:cNvSpPr/>
          <p:nvPr/>
        </p:nvSpPr>
        <p:spPr>
          <a:xfrm>
            <a:off x="1059904" y="38219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6" name="Shape 5159"/>
          <p:cNvSpPr/>
          <p:nvPr/>
        </p:nvSpPr>
        <p:spPr>
          <a:xfrm>
            <a:off x="7586347" y="32674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7" name="Shape 5160"/>
          <p:cNvSpPr/>
          <p:nvPr/>
        </p:nvSpPr>
        <p:spPr>
          <a:xfrm>
            <a:off x="2695891" y="43531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8" name="Shape 5161"/>
          <p:cNvSpPr/>
          <p:nvPr/>
        </p:nvSpPr>
        <p:spPr>
          <a:xfrm>
            <a:off x="4318263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09" name="Shape 5162"/>
          <p:cNvSpPr/>
          <p:nvPr/>
        </p:nvSpPr>
        <p:spPr>
          <a:xfrm>
            <a:off x="3767746" y="43726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0" name="Shape 5163"/>
          <p:cNvSpPr/>
          <p:nvPr/>
        </p:nvSpPr>
        <p:spPr>
          <a:xfrm>
            <a:off x="4327990" y="43726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1" name="Shape 5164"/>
          <p:cNvSpPr/>
          <p:nvPr/>
        </p:nvSpPr>
        <p:spPr>
          <a:xfrm>
            <a:off x="7029994" y="43687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2" name="Shape 5165"/>
          <p:cNvSpPr/>
          <p:nvPr/>
        </p:nvSpPr>
        <p:spPr>
          <a:xfrm>
            <a:off x="6543673" y="38122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3" name="Shape 5166"/>
          <p:cNvSpPr/>
          <p:nvPr/>
        </p:nvSpPr>
        <p:spPr>
          <a:xfrm>
            <a:off x="4862943" y="43881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4" name="Shape 5167"/>
          <p:cNvSpPr/>
          <p:nvPr/>
        </p:nvSpPr>
        <p:spPr>
          <a:xfrm>
            <a:off x="5954250" y="43590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5" name="Shape 5168"/>
          <p:cNvSpPr/>
          <p:nvPr/>
        </p:nvSpPr>
        <p:spPr>
          <a:xfrm>
            <a:off x="6479478" y="43531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6" name="Shape 5169"/>
          <p:cNvSpPr/>
          <p:nvPr/>
        </p:nvSpPr>
        <p:spPr>
          <a:xfrm>
            <a:off x="7576622" y="43687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7" name="Shape 5170"/>
          <p:cNvSpPr/>
          <p:nvPr/>
        </p:nvSpPr>
        <p:spPr>
          <a:xfrm>
            <a:off x="7029994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8" name="Shape 5171"/>
          <p:cNvSpPr/>
          <p:nvPr/>
        </p:nvSpPr>
        <p:spPr>
          <a:xfrm>
            <a:off x="5436803" y="43784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19" name="Shape 5172"/>
          <p:cNvSpPr/>
          <p:nvPr/>
        </p:nvSpPr>
        <p:spPr>
          <a:xfrm>
            <a:off x="10829145" y="38316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0" name="Shape 5173"/>
          <p:cNvSpPr/>
          <p:nvPr/>
        </p:nvSpPr>
        <p:spPr>
          <a:xfrm>
            <a:off x="9230117" y="38414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1" name="Shape 5174"/>
          <p:cNvSpPr/>
          <p:nvPr/>
        </p:nvSpPr>
        <p:spPr>
          <a:xfrm>
            <a:off x="10282517" y="38706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2" name="Shape 5175"/>
          <p:cNvSpPr/>
          <p:nvPr/>
        </p:nvSpPr>
        <p:spPr>
          <a:xfrm>
            <a:off x="9737836" y="38258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3" name="Shape 5176"/>
          <p:cNvSpPr/>
          <p:nvPr/>
        </p:nvSpPr>
        <p:spPr>
          <a:xfrm>
            <a:off x="10842761" y="16738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4" name="Shape 5177"/>
          <p:cNvSpPr/>
          <p:nvPr/>
        </p:nvSpPr>
        <p:spPr>
          <a:xfrm>
            <a:off x="10298080" y="16582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5" name="Shape 5178"/>
          <p:cNvSpPr/>
          <p:nvPr/>
        </p:nvSpPr>
        <p:spPr>
          <a:xfrm>
            <a:off x="9776742" y="16446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6" name="Shape 5179"/>
          <p:cNvSpPr/>
          <p:nvPr/>
        </p:nvSpPr>
        <p:spPr>
          <a:xfrm>
            <a:off x="7615526" y="48999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7" name="Shape 5180"/>
          <p:cNvSpPr/>
          <p:nvPr/>
        </p:nvSpPr>
        <p:spPr>
          <a:xfrm>
            <a:off x="10829145" y="33394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8" name="Shape 5181"/>
          <p:cNvSpPr/>
          <p:nvPr/>
        </p:nvSpPr>
        <p:spPr>
          <a:xfrm>
            <a:off x="8704889" y="32635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29" name="Shape 5182"/>
          <p:cNvSpPr/>
          <p:nvPr/>
        </p:nvSpPr>
        <p:spPr>
          <a:xfrm>
            <a:off x="10305861" y="43590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0" name="Shape 5183"/>
          <p:cNvSpPr/>
          <p:nvPr/>
        </p:nvSpPr>
        <p:spPr>
          <a:xfrm>
            <a:off x="9813703" y="43590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1" name="Shape 5184"/>
          <p:cNvSpPr/>
          <p:nvPr/>
        </p:nvSpPr>
        <p:spPr>
          <a:xfrm>
            <a:off x="9191212" y="17166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2" name="Shape 5185"/>
          <p:cNvSpPr/>
          <p:nvPr/>
        </p:nvSpPr>
        <p:spPr>
          <a:xfrm>
            <a:off x="10829145" y="27790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3" name="Shape 5186"/>
          <p:cNvSpPr/>
          <p:nvPr/>
        </p:nvSpPr>
        <p:spPr>
          <a:xfrm>
            <a:off x="8131028" y="38278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4" name="Shape 5187"/>
          <p:cNvSpPr/>
          <p:nvPr/>
        </p:nvSpPr>
        <p:spPr>
          <a:xfrm>
            <a:off x="5995101" y="21408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5" name="Shape 5188"/>
          <p:cNvSpPr/>
          <p:nvPr/>
        </p:nvSpPr>
        <p:spPr>
          <a:xfrm>
            <a:off x="10850542" y="48765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6" name="Shape 5189"/>
          <p:cNvSpPr/>
          <p:nvPr/>
        </p:nvSpPr>
        <p:spPr>
          <a:xfrm>
            <a:off x="9243733" y="49991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7" name="Shape 5190"/>
          <p:cNvSpPr/>
          <p:nvPr/>
        </p:nvSpPr>
        <p:spPr>
          <a:xfrm>
            <a:off x="10790238" y="43979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8" name="Shape 5191"/>
          <p:cNvSpPr/>
          <p:nvPr/>
        </p:nvSpPr>
        <p:spPr>
          <a:xfrm>
            <a:off x="9191211" y="22186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39" name="Shape 5192"/>
          <p:cNvSpPr/>
          <p:nvPr/>
        </p:nvSpPr>
        <p:spPr>
          <a:xfrm>
            <a:off x="1604585" y="27225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  <p:sp>
        <p:nvSpPr>
          <p:cNvPr id="140" name="Shape 5193"/>
          <p:cNvSpPr/>
          <p:nvPr/>
        </p:nvSpPr>
        <p:spPr>
          <a:xfrm>
            <a:off x="2151212" y="27323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59695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14E7CB7D-47E7-4237-829E-C441AC7E56AD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04C5CE76-8949-4B4D-B6CA-D136A4A9FBB6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FD193AF4-5F88-4225-B209-46614FD7CC20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179DE8B3-17EE-40AD-9C28-D3EAAFB82D6B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9ADE99DD-29E9-4D01-ACA8-4FDA6ABE8EFD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67F6A9CA-FDF1-4E20-AE61-F2DBBFE7412B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A5EADC8A-24E4-4638-BA7D-F0D67EFFDAAD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16E946D1-16FA-431E-B209-C844A544F25A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E4F7F614-F10F-4D36-8813-E3DA29AC906D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E65D6C65-94ED-4987-A26E-E5DF7132D3D2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50ED1D2D-F1E5-447B-90AD-064161760A06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23854AB6-D89A-400A-8FEA-05E397CB3D60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36C6EC0C-518E-45BA-9899-96DD6E648208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59F78D88-0970-4F79-9B88-3BAE51B0346F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CE4AF01B-1A43-4814-B4FC-94F11F333A28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1CC76E87-3C0E-4889-A89B-8CD21CD85619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0809599F-083C-4472-B922-8431191BB4ED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5B4ECDBB-4C69-4CC0-BEA5-4FA0FEB97A2E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C52D3B04-6D6A-41C5-A13F-4B5CD582CC1F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0F3410B7-C738-4ADD-8EE4-C34FF80552AA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2228B3B6-2A48-4E72-81F4-72BDFAB8566B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68466E32-D7D0-4C79-86D1-109F55B8BB55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C0809262-EF6A-4B33-B246-6B1D45217D6D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98B908FE-B15E-4139-AE8F-6DF4BF029A17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052ECC40-FE14-4A7F-8455-5D7F5ABB266E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61B6FBE4-D367-4F71-9259-611AC9BBFD18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9D480435-CF96-40C9-8D17-A4F946C11388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ACFE92D3-6D5B-433D-84CE-6D641DA7E829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AF08F245-60AE-4FC0-AE13-490C1BA5E7AF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3858DDC9-D0B7-4C8C-B9AE-6F046A514B3E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81A25976-E63E-4A83-99DA-A5AB89E05012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D87A69DA-8D92-4B12-BE8F-6F127DC14118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F30BEA61-31F4-4076-B986-5EC1853EA092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351766E1-C4EE-480D-A03E-732FFFABDBB5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1EE886AB-7993-49E2-A7CA-CB8BF4CC0C4B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A3163FE1-74A8-45AA-8D09-B067F51D76CF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2E3B568B-19FE-4736-8C05-85E8695AA5FA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15661894-D8E1-4D62-A692-C5045F6D0149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5E29BC6F-65BE-4DAB-8B6B-EA6ABA6437AD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A09A51D9-BB9A-4F47-BFF1-9969F87BB227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09F01D08-C127-4EA6-8E00-4D3CAA4A89E7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753FA8CB-6EC5-4FD3-A700-6475309C85D1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7C157E7F-8349-46B8-8455-69C7ACF33066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F4371833-52C4-4059-88E8-299859B74F17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E1ABED85-3A7A-4B4D-8F51-EBAF4687D6C9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4C389277-7304-4685-B412-398C1EE6AD92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A4A79ACD-52C0-434F-BEB2-BF0E40DCA15D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85350011-6137-425C-98FA-15C114101B82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A9B9E646-33A6-4086-8525-41E98A163AAA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437AA3CB-8B6F-4601-9AB9-09C32A3DBA78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4E840360-DAC4-410C-9379-CCAB61F612DF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FBE79029-2BE2-4548-BCAD-CCF4B91080FD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98084CE8-0BE3-41C1-BD7F-E0C7637E96F9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1CCE93FA-426E-4C90-8711-D52C94EA8996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839B915A-A0BA-4B5D-8AB8-B004042A8DEE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D78BDBD9-F616-4492-9D1D-81B5DB1DCD42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A3A2F959-8083-435C-A56F-CA1853EEC1F6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E563D132-986D-45D4-AF6C-EC8F1F8BB183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38064110-75A1-4541-B29D-3F385A3EF16E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72D42E1A-A55F-4FF6-BA58-02262F4E42ED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67244C31-A48B-4EC1-8909-8219ED20948F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6952ACFE-D905-48CE-A7F4-1D7C32598995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F62F26A5-796E-411D-9AB0-4FDD3856E42F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35DD5897-9454-4C49-9204-F4ECC2317383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77F226CD-5FA2-41F2-9170-0DC7195DCD85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B79532E7-48E2-4B6B-B732-21CE538D4764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E7C9DF67-A4C8-4341-A1A6-E26D12ED186B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A9F5F7CD-6B6F-4E5F-92B7-74E596642B91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8E13A320-28CF-4EB2-9838-8B75E69F531E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242F6829-C299-4E1F-A4D1-3C0F60E80C31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FDFA9763-C024-48B7-B483-C7476F7303E8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DE1EF5D6-C3AC-4711-A0D3-002F87B5319C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58995597-345B-4A55-BEC3-3E1429766824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617F6A2C-564F-4F0F-B041-6521393DFF35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429CD1B8-DC33-47C2-863D-631D5C38CA76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BD5F63AA-14DA-4561-AAC7-3065713C003E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3620AB2D-3696-4884-A23D-AFE41E8506A0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1ABEB239-51E7-4FFD-B975-C1C2DB9CADDD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D0B40FCD-2AE0-423D-91C0-75A87E41C526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8C58F93A-57B4-487A-A54F-AF51A483C5CF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320BA59F-D0D0-432C-8479-B91D501A69E7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BB1F7A52-01E9-4B8B-A4B5-16C41642CF24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214E3C9E-1203-4023-BD69-9413763D2750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444278D1-DC59-48BE-A8F0-A365EA654CB3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E60C3C17-8ABA-4D88-A099-240A1B130BB4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483CC609-325C-4020-A761-070B7102BB9D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78BA7C05-356F-4B01-9F2B-9E7F9D80A669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F28FB266-3282-4225-9E5E-414527208EF2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83705EC1-5A20-4CF5-84E4-3145429ACBAE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C8571AD6-047F-4F32-802E-7BEBB9EFB451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B7D7CD75-686D-4805-A9D3-31506BB0AF17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5F6C3120-65DB-455F-8B1D-506EF67DC475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0D758535-B72F-49A0-B5CD-81463E3D1578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1C5C107E-9DA6-41FF-BF9C-D3E4BC779E58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4A097E0C-B715-45AB-99E7-D80FF33A75EE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D611CD95-6498-49C7-8986-756E6F1FE0BE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0ADA3CBA-31F2-4BE4-AA0D-1EFEB7DAE97F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44B47123-97C8-4021-BCFE-A67C7EC4B663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E3D21FDD-E90E-4985-A208-01DC4DD54A7C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1507DD7D-2891-4ABD-A1F6-9C86E88040B7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07E2D01A-74D9-4B28-9E83-944B5D6C506F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D0AEE9AA-3E0A-4544-98D9-90F955E3EEEC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A6243A3A-740C-432D-B3EA-670954FD2133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74481090-A528-472D-A031-E8BB6B7650CE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B0777A08-4BB1-4C1F-98AF-E5013E29281F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26863F47-9E12-4702-981B-A910061E54DD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D74E1805-E7EC-4401-8AD2-13D78D961802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C83927A7-12F9-48C4-AED7-1384D115D7B4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76C12AD6-EABB-4F8C-85F8-CF183197421A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A07C5D98-2681-4990-9F82-0252024281DA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C0885946-FDA5-4D8C-ACC9-F7EC14B82A48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D09D1F3D-5DDB-4229-B619-943AE2E3299F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E671A0DA-57EE-4F63-A49C-C34B536A2E12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5B3F2E9C-EF9D-499F-8AB2-9AF646C0F880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7599617B-FD45-4F43-B7B1-465150BD83FE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61FFF756-DD09-4ECD-BF20-73249ED17233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D8753141-B122-4E6B-B5BB-5CB03714F816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CEF454FF-34BD-425A-AD15-E17AB0D33D10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63403078-0AAC-4C72-849E-8D04CEA663FF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5EBC33AA-C59C-4759-859B-0A0E27C27257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B9CE4D22-9D77-4D19-AA84-152A104EB74D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D9B4077F-E95A-4E23-9F1A-7A0A96EB9917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E4319336-D8B8-46B0-ADF8-1C2B1856E9D7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DBC0F89F-9CA5-4430-AF4E-2CC99627ABA4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24F4F232-8AF3-4138-A63F-B6CECF70CC2A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70EB2419-DCBE-44E0-8D88-70A9F2DE51C9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AA6120A9-C92C-49B9-A1EB-B095126F837B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AD6C062B-200B-4B8A-8721-A876E414B2D2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8A26526F-59CF-4B1F-BD98-E747D4BD4480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BBBA3B29-0539-4B8C-B05E-0B88D4E2D732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5BF30389-5DD6-4987-A8B1-EA345DE36336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5D618391-BCE5-4F8D-BC71-B599B98B2F8A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5728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F911E5DF-08E7-4D4C-B2EC-1D74101633D7}"/>
              </a:ext>
            </a:extLst>
          </p:cNvPr>
          <p:cNvSpPr/>
          <p:nvPr/>
        </p:nvSpPr>
        <p:spPr>
          <a:xfrm>
            <a:off x="1396401" y="4924198"/>
            <a:ext cx="3141273" cy="13954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5A051B2-D50C-40AF-A28A-6173167A654A}"/>
              </a:ext>
            </a:extLst>
          </p:cNvPr>
          <p:cNvSpPr txBox="1"/>
          <p:nvPr/>
        </p:nvSpPr>
        <p:spPr>
          <a:xfrm>
            <a:off x="8013025" y="2948693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F93C8E6-4A04-4BCE-AEBD-BB76FF3E06C9}"/>
              </a:ext>
            </a:extLst>
          </p:cNvPr>
          <p:cNvSpPr txBox="1"/>
          <p:nvPr/>
        </p:nvSpPr>
        <p:spPr>
          <a:xfrm>
            <a:off x="10194084" y="2948693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6A410E3-6A81-400B-A9AE-74BEAD299B4A}"/>
              </a:ext>
            </a:extLst>
          </p:cNvPr>
          <p:cNvSpPr txBox="1"/>
          <p:nvPr/>
        </p:nvSpPr>
        <p:spPr>
          <a:xfrm>
            <a:off x="7654328" y="3473106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B956274-6EF5-424F-A554-771C3D9DEB75}"/>
              </a:ext>
            </a:extLst>
          </p:cNvPr>
          <p:cNvSpPr txBox="1"/>
          <p:nvPr/>
        </p:nvSpPr>
        <p:spPr>
          <a:xfrm>
            <a:off x="9744208" y="3473106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40E0D95-BE31-4518-A8C2-FE031C3D6E19}"/>
              </a:ext>
            </a:extLst>
          </p:cNvPr>
          <p:cNvSpPr txBox="1"/>
          <p:nvPr/>
        </p:nvSpPr>
        <p:spPr>
          <a:xfrm flipH="1">
            <a:off x="7750356" y="4194921"/>
            <a:ext cx="3709777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683AC46B-70D5-4834-8774-286F1536C2B8}"/>
              </a:ext>
            </a:extLst>
          </p:cNvPr>
          <p:cNvSpPr txBox="1"/>
          <p:nvPr/>
        </p:nvSpPr>
        <p:spPr>
          <a:xfrm>
            <a:off x="866576" y="1346166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D8B51FB-343F-491C-A9E1-AB2E2F42C77F}"/>
              </a:ext>
            </a:extLst>
          </p:cNvPr>
          <p:cNvSpPr txBox="1"/>
          <p:nvPr/>
        </p:nvSpPr>
        <p:spPr>
          <a:xfrm>
            <a:off x="866576" y="1626025"/>
            <a:ext cx="3816750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Media-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PROMOTION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A0803E0-806D-4191-B6D1-02E7AF3DC3B0}"/>
              </a:ext>
            </a:extLst>
          </p:cNvPr>
          <p:cNvSpPr txBox="1"/>
          <p:nvPr/>
        </p:nvSpPr>
        <p:spPr>
          <a:xfrm flipH="1">
            <a:off x="1723801" y="5112557"/>
            <a:ext cx="2681944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EEA9CE3-D884-4628-84D7-EA6EB09E81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96AE68A0-A12E-48B6-A813-2BCF4DA35C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3853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86D5B3E4-EAC4-4D98-B597-E371C0C1A617}"/>
              </a:ext>
            </a:extLst>
          </p:cNvPr>
          <p:cNvSpPr/>
          <p:nvPr/>
        </p:nvSpPr>
        <p:spPr>
          <a:xfrm>
            <a:off x="6095999" y="692727"/>
            <a:ext cx="6096001" cy="46412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5195882-BEED-436C-ACEF-AA7E12218C8A}"/>
              </a:ext>
            </a:extLst>
          </p:cNvPr>
          <p:cNvSpPr txBox="1"/>
          <p:nvPr/>
        </p:nvSpPr>
        <p:spPr>
          <a:xfrm flipH="1">
            <a:off x="1343354" y="2424542"/>
            <a:ext cx="2425081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017451F0-7654-4822-8BA8-BB13C5C505DA}"/>
              </a:ext>
            </a:extLst>
          </p:cNvPr>
          <p:cNvSpPr/>
          <p:nvPr/>
        </p:nvSpPr>
        <p:spPr>
          <a:xfrm>
            <a:off x="973880" y="2546773"/>
            <a:ext cx="138545" cy="13854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A44D214-9404-4A6B-8E15-0C908ACA92FC}"/>
              </a:ext>
            </a:extLst>
          </p:cNvPr>
          <p:cNvSpPr txBox="1"/>
          <p:nvPr/>
        </p:nvSpPr>
        <p:spPr>
          <a:xfrm flipH="1">
            <a:off x="1343354" y="3130123"/>
            <a:ext cx="2425081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304D35B4-0F0F-45FD-B346-2377DFE6A80D}"/>
              </a:ext>
            </a:extLst>
          </p:cNvPr>
          <p:cNvSpPr/>
          <p:nvPr/>
        </p:nvSpPr>
        <p:spPr>
          <a:xfrm>
            <a:off x="973880" y="3252354"/>
            <a:ext cx="138545" cy="13854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9ABD0F2-3B5D-4983-999A-70094F34BE71}"/>
              </a:ext>
            </a:extLst>
          </p:cNvPr>
          <p:cNvSpPr txBox="1"/>
          <p:nvPr/>
        </p:nvSpPr>
        <p:spPr>
          <a:xfrm flipH="1">
            <a:off x="1343354" y="3878273"/>
            <a:ext cx="2425081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31452D22-20D5-4E88-ACEB-5EFDC9FEF47F}"/>
              </a:ext>
            </a:extLst>
          </p:cNvPr>
          <p:cNvSpPr/>
          <p:nvPr/>
        </p:nvSpPr>
        <p:spPr>
          <a:xfrm>
            <a:off x="973880" y="4000504"/>
            <a:ext cx="138545" cy="13854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7BEF52A-3CA8-463A-8B9D-4D375553FAD8}"/>
              </a:ext>
            </a:extLst>
          </p:cNvPr>
          <p:cNvSpPr/>
          <p:nvPr/>
        </p:nvSpPr>
        <p:spPr>
          <a:xfrm>
            <a:off x="1" y="6220690"/>
            <a:ext cx="973879" cy="6373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EBA1C140-68E4-4E18-944E-397C496FDF92}"/>
              </a:ext>
            </a:extLst>
          </p:cNvPr>
          <p:cNvCxnSpPr/>
          <p:nvPr/>
        </p:nvCxnSpPr>
        <p:spPr>
          <a:xfrm>
            <a:off x="207818" y="6539345"/>
            <a:ext cx="443346" cy="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385A470-415F-42D8-8E61-332EC1D4725C}"/>
              </a:ext>
            </a:extLst>
          </p:cNvPr>
          <p:cNvSpPr txBox="1"/>
          <p:nvPr/>
        </p:nvSpPr>
        <p:spPr>
          <a:xfrm flipH="1">
            <a:off x="6095999" y="5710620"/>
            <a:ext cx="3709777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AE4FA6C-8285-423A-8534-B2D62ACBC3DC}"/>
              </a:ext>
            </a:extLst>
          </p:cNvPr>
          <p:cNvSpPr txBox="1"/>
          <p:nvPr/>
        </p:nvSpPr>
        <p:spPr>
          <a:xfrm>
            <a:off x="6944170" y="3030428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9613E2C-FE36-40A0-B0E3-3FA3D9B4FB99}"/>
              </a:ext>
            </a:extLst>
          </p:cNvPr>
          <p:cNvSpPr txBox="1"/>
          <p:nvPr/>
        </p:nvSpPr>
        <p:spPr>
          <a:xfrm>
            <a:off x="6944170" y="3310287"/>
            <a:ext cx="4746492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purpose-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DAINANG DESC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CD2704A-CA67-4E0E-B600-79C85E6C4A9A}"/>
              </a:ext>
            </a:extLst>
          </p:cNvPr>
          <p:cNvSpPr txBox="1"/>
          <p:nvPr/>
        </p:nvSpPr>
        <p:spPr>
          <a:xfrm>
            <a:off x="3110312" y="1214754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This year 2019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6C732832-BF75-42AD-A880-9EAFC31325D1}"/>
              </a:ext>
            </a:extLst>
          </p:cNvPr>
          <p:cNvCxnSpPr/>
          <p:nvPr/>
        </p:nvCxnSpPr>
        <p:spPr>
          <a:xfrm>
            <a:off x="2008909" y="1370966"/>
            <a:ext cx="9005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hape 5760">
            <a:extLst>
              <a:ext uri="{FF2B5EF4-FFF2-40B4-BE49-F238E27FC236}">
                <a16:creationId xmlns:a16="http://schemas.microsoft.com/office/drawing/2014/main" xmlns="" id="{9E82D2E6-7F67-4379-82FE-416BE59BCB51}"/>
              </a:ext>
            </a:extLst>
          </p:cNvPr>
          <p:cNvSpPr/>
          <p:nvPr/>
        </p:nvSpPr>
        <p:spPr>
          <a:xfrm>
            <a:off x="911265" y="5588343"/>
            <a:ext cx="245948" cy="249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071"/>
                </a:moveTo>
                <a:cubicBezTo>
                  <a:pt x="21600" y="19510"/>
                  <a:pt x="19830" y="21600"/>
                  <a:pt x="17351" y="21600"/>
                </a:cubicBezTo>
                <a:cubicBezTo>
                  <a:pt x="14518" y="21600"/>
                  <a:pt x="12748" y="19510"/>
                  <a:pt x="12748" y="17071"/>
                </a:cubicBezTo>
                <a:cubicBezTo>
                  <a:pt x="12748" y="17071"/>
                  <a:pt x="12748" y="16723"/>
                  <a:pt x="12748" y="16723"/>
                </a:cubicBezTo>
                <a:cubicBezTo>
                  <a:pt x="7436" y="14284"/>
                  <a:pt x="7436" y="14284"/>
                  <a:pt x="7436" y="14284"/>
                </a:cubicBezTo>
                <a:cubicBezTo>
                  <a:pt x="6728" y="14981"/>
                  <a:pt x="5666" y="15329"/>
                  <a:pt x="4603" y="15329"/>
                </a:cubicBezTo>
                <a:cubicBezTo>
                  <a:pt x="2125" y="15329"/>
                  <a:pt x="0" y="13239"/>
                  <a:pt x="0" y="10800"/>
                </a:cubicBezTo>
                <a:cubicBezTo>
                  <a:pt x="0" y="8361"/>
                  <a:pt x="2125" y="6271"/>
                  <a:pt x="4603" y="6271"/>
                </a:cubicBezTo>
                <a:cubicBezTo>
                  <a:pt x="5666" y="6271"/>
                  <a:pt x="6728" y="6968"/>
                  <a:pt x="7436" y="7665"/>
                </a:cubicBezTo>
                <a:cubicBezTo>
                  <a:pt x="12748" y="5226"/>
                  <a:pt x="12748" y="5226"/>
                  <a:pt x="12748" y="5226"/>
                </a:cubicBezTo>
                <a:cubicBezTo>
                  <a:pt x="12748" y="4877"/>
                  <a:pt x="12748" y="4877"/>
                  <a:pt x="12748" y="4529"/>
                </a:cubicBezTo>
                <a:cubicBezTo>
                  <a:pt x="12748" y="2090"/>
                  <a:pt x="14518" y="0"/>
                  <a:pt x="17351" y="0"/>
                </a:cubicBezTo>
                <a:cubicBezTo>
                  <a:pt x="19830" y="0"/>
                  <a:pt x="21600" y="2090"/>
                  <a:pt x="21600" y="4529"/>
                </a:cubicBezTo>
                <a:cubicBezTo>
                  <a:pt x="21600" y="6968"/>
                  <a:pt x="19830" y="9058"/>
                  <a:pt x="17351" y="9058"/>
                </a:cubicBezTo>
                <a:cubicBezTo>
                  <a:pt x="15934" y="9058"/>
                  <a:pt x="14872" y="8710"/>
                  <a:pt x="14164" y="8013"/>
                </a:cubicBezTo>
                <a:cubicBezTo>
                  <a:pt x="8852" y="10452"/>
                  <a:pt x="8852" y="10452"/>
                  <a:pt x="8852" y="10452"/>
                </a:cubicBezTo>
                <a:cubicBezTo>
                  <a:pt x="8852" y="10452"/>
                  <a:pt x="8852" y="10800"/>
                  <a:pt x="8852" y="10800"/>
                </a:cubicBezTo>
                <a:cubicBezTo>
                  <a:pt x="8852" y="11148"/>
                  <a:pt x="8852" y="11148"/>
                  <a:pt x="8852" y="11497"/>
                </a:cubicBezTo>
                <a:cubicBezTo>
                  <a:pt x="14164" y="13935"/>
                  <a:pt x="14164" y="13935"/>
                  <a:pt x="14164" y="13935"/>
                </a:cubicBezTo>
                <a:cubicBezTo>
                  <a:pt x="14872" y="13239"/>
                  <a:pt x="15934" y="12542"/>
                  <a:pt x="17351" y="12542"/>
                </a:cubicBezTo>
                <a:cubicBezTo>
                  <a:pt x="19830" y="12542"/>
                  <a:pt x="21600" y="14632"/>
                  <a:pt x="21600" y="17071"/>
                </a:cubicBezTo>
                <a:close/>
              </a:path>
            </a:pathLst>
          </a:cu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8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0720EA1-0386-4734-97F7-FCA41A40AD03}"/>
              </a:ext>
            </a:extLst>
          </p:cNvPr>
          <p:cNvSpPr txBox="1"/>
          <p:nvPr/>
        </p:nvSpPr>
        <p:spPr>
          <a:xfrm>
            <a:off x="1388142" y="5588343"/>
            <a:ext cx="2030178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Share it!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260CFFF5-0F6A-42D7-BAE6-E05C9B4D65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xmlns="" id="{F0D71A8D-9C3A-4EA6-961B-3A0509DA54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xmlns="" id="{FBC2B1B7-5EDE-4CB8-955A-46D4D871E0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2748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5E2B182-66A6-4FA0-824D-E5A1497DC311}"/>
              </a:ext>
            </a:extLst>
          </p:cNvPr>
          <p:cNvSpPr/>
          <p:nvPr/>
        </p:nvSpPr>
        <p:spPr>
          <a:xfrm>
            <a:off x="7038109" y="969818"/>
            <a:ext cx="5153891" cy="4399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833B3B5-5F12-4076-82C4-FFF72AF17E33}"/>
              </a:ext>
            </a:extLst>
          </p:cNvPr>
          <p:cNvSpPr/>
          <p:nvPr/>
        </p:nvSpPr>
        <p:spPr>
          <a:xfrm>
            <a:off x="1989221" y="3162159"/>
            <a:ext cx="4106779" cy="1752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91614D6-076E-43F1-A3ED-0528ADFCC801}"/>
              </a:ext>
            </a:extLst>
          </p:cNvPr>
          <p:cNvSpPr txBox="1"/>
          <p:nvPr/>
        </p:nvSpPr>
        <p:spPr>
          <a:xfrm flipH="1">
            <a:off x="1127069" y="5369483"/>
            <a:ext cx="4106779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D669E51-034D-43B0-AD16-96FBEE25EF6E}"/>
              </a:ext>
            </a:extLst>
          </p:cNvPr>
          <p:cNvSpPr txBox="1"/>
          <p:nvPr/>
        </p:nvSpPr>
        <p:spPr>
          <a:xfrm>
            <a:off x="994610" y="803040"/>
            <a:ext cx="460061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b="1" spc="600" dirty="0">
                <a:latin typeface="Raleway" panose="020B0503030101060003" pitchFamily="34" charset="0"/>
              </a:rPr>
              <a:t>IMPROVEMENT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D107A46-27EF-4BAD-8603-457778324863}"/>
              </a:ext>
            </a:extLst>
          </p:cNvPr>
          <p:cNvSpPr txBox="1"/>
          <p:nvPr/>
        </p:nvSpPr>
        <p:spPr>
          <a:xfrm>
            <a:off x="994610" y="1388091"/>
            <a:ext cx="460061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spc="600" dirty="0">
                <a:latin typeface="Raleway" panose="020B0503030101060003" pitchFamily="34" charset="0"/>
              </a:rPr>
              <a:t>Your-</a:t>
            </a:r>
          </a:p>
          <a:p>
            <a:r>
              <a:rPr lang="en-US" sz="2400" spc="600" dirty="0">
                <a:latin typeface="Raleway" panose="020B0503030101060003" pitchFamily="34" charset="0"/>
              </a:rPr>
              <a:t>presentation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924861C6-B33A-4FF2-A6BD-0E6ACDE16B14}"/>
              </a:ext>
            </a:extLst>
          </p:cNvPr>
          <p:cNvCxnSpPr/>
          <p:nvPr/>
        </p:nvCxnSpPr>
        <p:spPr>
          <a:xfrm>
            <a:off x="1989221" y="2673927"/>
            <a:ext cx="5680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B7F3DA7F-844E-4E78-BABB-6C793A4F8A59}"/>
              </a:ext>
            </a:extLst>
          </p:cNvPr>
          <p:cNvCxnSpPr>
            <a:cxnSpLocks/>
          </p:cNvCxnSpPr>
          <p:nvPr/>
        </p:nvCxnSpPr>
        <p:spPr>
          <a:xfrm flipH="1">
            <a:off x="994610" y="2673927"/>
            <a:ext cx="5680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xmlns="" id="{B41BF7C9-613B-449C-AA3A-16772A38CB9F}"/>
              </a:ext>
            </a:extLst>
          </p:cNvPr>
          <p:cNvSpPr/>
          <p:nvPr/>
        </p:nvSpPr>
        <p:spPr>
          <a:xfrm>
            <a:off x="1645775" y="2532464"/>
            <a:ext cx="282925" cy="2829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9EC0ED8-93B0-4D4C-BB35-48F8BBA6AD3A}"/>
              </a:ext>
            </a:extLst>
          </p:cNvPr>
          <p:cNvSpPr txBox="1"/>
          <p:nvPr/>
        </p:nvSpPr>
        <p:spPr>
          <a:xfrm flipH="1">
            <a:off x="1690253" y="2518609"/>
            <a:ext cx="201983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1D9B937-E645-47F4-8FCD-EC1677296124}"/>
              </a:ext>
            </a:extLst>
          </p:cNvPr>
          <p:cNvSpPr txBox="1"/>
          <p:nvPr/>
        </p:nvSpPr>
        <p:spPr>
          <a:xfrm flipH="1">
            <a:off x="2318266" y="3777825"/>
            <a:ext cx="3448688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3595CF2-93E4-492D-BDF9-AE44A7FB868E}"/>
              </a:ext>
            </a:extLst>
          </p:cNvPr>
          <p:cNvSpPr txBox="1"/>
          <p:nvPr/>
        </p:nvSpPr>
        <p:spPr>
          <a:xfrm flipH="1">
            <a:off x="9934253" y="2529145"/>
            <a:ext cx="18282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5949C86-574F-44FE-9C8A-32F62A5917A9}"/>
              </a:ext>
            </a:extLst>
          </p:cNvPr>
          <p:cNvSpPr/>
          <p:nvPr/>
        </p:nvSpPr>
        <p:spPr>
          <a:xfrm>
            <a:off x="9564780" y="2651376"/>
            <a:ext cx="138545" cy="13854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CD136AEC-32FC-49E8-BD3E-12921AB32EC3}"/>
              </a:ext>
            </a:extLst>
          </p:cNvPr>
          <p:cNvSpPr/>
          <p:nvPr/>
        </p:nvSpPr>
        <p:spPr>
          <a:xfrm>
            <a:off x="9564780" y="3376854"/>
            <a:ext cx="138545" cy="13854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5B0FB21B-2124-469E-ABBF-E09E9112FF82}"/>
              </a:ext>
            </a:extLst>
          </p:cNvPr>
          <p:cNvSpPr/>
          <p:nvPr/>
        </p:nvSpPr>
        <p:spPr>
          <a:xfrm>
            <a:off x="9564780" y="4125004"/>
            <a:ext cx="138545" cy="13854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F6549B9-B3E8-45CA-A0DF-C36CB30E983E}"/>
              </a:ext>
            </a:extLst>
          </p:cNvPr>
          <p:cNvSpPr txBox="1"/>
          <p:nvPr/>
        </p:nvSpPr>
        <p:spPr>
          <a:xfrm flipH="1">
            <a:off x="9934253" y="3254622"/>
            <a:ext cx="18282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2A8EF6B-589C-45C5-8446-475926C6C299}"/>
              </a:ext>
            </a:extLst>
          </p:cNvPr>
          <p:cNvSpPr txBox="1"/>
          <p:nvPr/>
        </p:nvSpPr>
        <p:spPr>
          <a:xfrm flipH="1">
            <a:off x="9934253" y="4010541"/>
            <a:ext cx="1828255" cy="521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FCCD622-5D74-480D-90A2-8114043F1E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xmlns="" id="{1D30CDD4-61B5-40BF-9B95-875538B7B6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95108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57C90CD-B895-4954-ADA9-9B42F9126FAA}"/>
              </a:ext>
            </a:extLst>
          </p:cNvPr>
          <p:cNvSpPr/>
          <p:nvPr/>
        </p:nvSpPr>
        <p:spPr>
          <a:xfrm>
            <a:off x="692727" y="2189018"/>
            <a:ext cx="9130146" cy="42533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F660DBD-6236-4119-ABBB-7C3702D0047E}"/>
              </a:ext>
            </a:extLst>
          </p:cNvPr>
          <p:cNvSpPr/>
          <p:nvPr/>
        </p:nvSpPr>
        <p:spPr>
          <a:xfrm>
            <a:off x="692727" y="4067175"/>
            <a:ext cx="1932631" cy="14605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9178556D-863F-476B-8652-6E4FB1ACD8F1}"/>
              </a:ext>
            </a:extLst>
          </p:cNvPr>
          <p:cNvGrpSpPr/>
          <p:nvPr/>
        </p:nvGrpSpPr>
        <p:grpSpPr>
          <a:xfrm>
            <a:off x="5790656" y="4829177"/>
            <a:ext cx="134916" cy="421696"/>
            <a:chOff x="5874038" y="4482813"/>
            <a:chExt cx="305523" cy="954951"/>
          </a:xfrm>
          <a:solidFill>
            <a:schemeClr val="bg1">
              <a:lumMod val="50000"/>
            </a:schemeClr>
          </a:solidFill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xmlns="" id="{6DC5A8EE-5C13-457B-B8D4-684CAA3829C4}"/>
                </a:ext>
              </a:extLst>
            </p:cNvPr>
            <p:cNvSpPr/>
            <p:nvPr/>
          </p:nvSpPr>
          <p:spPr>
            <a:xfrm>
              <a:off x="5874038" y="4807527"/>
              <a:ext cx="305523" cy="30552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B6A3CE02-1F31-4C7E-A67D-B7733E7DBB81}"/>
                </a:ext>
              </a:extLst>
            </p:cNvPr>
            <p:cNvSpPr/>
            <p:nvPr/>
          </p:nvSpPr>
          <p:spPr>
            <a:xfrm>
              <a:off x="5916034" y="4482813"/>
              <a:ext cx="221962" cy="2219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BE97DF83-CF10-432D-9947-CDBA5D469842}"/>
                </a:ext>
              </a:extLst>
            </p:cNvPr>
            <p:cNvSpPr/>
            <p:nvPr/>
          </p:nvSpPr>
          <p:spPr>
            <a:xfrm>
              <a:off x="5916034" y="5215802"/>
              <a:ext cx="221962" cy="2219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435748E-F47C-41FD-A062-E22B039B69D8}"/>
              </a:ext>
            </a:extLst>
          </p:cNvPr>
          <p:cNvSpPr txBox="1"/>
          <p:nvPr/>
        </p:nvSpPr>
        <p:spPr>
          <a:xfrm>
            <a:off x="770470" y="1135466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7EECDC2-9851-4D51-A508-05F491D5B028}"/>
              </a:ext>
            </a:extLst>
          </p:cNvPr>
          <p:cNvSpPr txBox="1"/>
          <p:nvPr/>
        </p:nvSpPr>
        <p:spPr>
          <a:xfrm>
            <a:off x="770470" y="1415325"/>
            <a:ext cx="570348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b="1" spc="600" dirty="0">
                <a:latin typeface="Raleway" panose="020B0503030101060003" pitchFamily="34" charset="0"/>
              </a:rPr>
              <a:t>MAKE SOMETHING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56D8966-D956-4BC8-BF07-7C72D0F9FF04}"/>
              </a:ext>
            </a:extLst>
          </p:cNvPr>
          <p:cNvSpPr txBox="1"/>
          <p:nvPr/>
        </p:nvSpPr>
        <p:spPr>
          <a:xfrm flipH="1">
            <a:off x="1370097" y="2864945"/>
            <a:ext cx="4106779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D793374F-131D-490C-AB86-F550F00E5116}"/>
              </a:ext>
            </a:extLst>
          </p:cNvPr>
          <p:cNvCxnSpPr/>
          <p:nvPr/>
        </p:nvCxnSpPr>
        <p:spPr>
          <a:xfrm>
            <a:off x="1122217" y="2030878"/>
            <a:ext cx="0" cy="8340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CDA8967-AF20-48D2-A92D-CC4C88230A16}"/>
              </a:ext>
            </a:extLst>
          </p:cNvPr>
          <p:cNvSpPr txBox="1"/>
          <p:nvPr/>
        </p:nvSpPr>
        <p:spPr>
          <a:xfrm flipH="1">
            <a:off x="884156" y="4478909"/>
            <a:ext cx="1443392" cy="798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3F5AE3F-4975-44AF-AD43-B064E00072B4}"/>
              </a:ext>
            </a:extLst>
          </p:cNvPr>
          <p:cNvSpPr txBox="1"/>
          <p:nvPr/>
        </p:nvSpPr>
        <p:spPr>
          <a:xfrm>
            <a:off x="2686249" y="5814974"/>
            <a:ext cx="2366564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 err="1">
                <a:latin typeface="Raleway" panose="020B0503030101060003" pitchFamily="34" charset="0"/>
              </a:rPr>
              <a:t>awesomething</a:t>
            </a:r>
            <a:endParaRPr lang="en-US" sz="1200" spc="600" dirty="0">
              <a:latin typeface="Raleway" panose="020B05030301010600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36AA5E9-935F-477E-8757-97A3C030B061}"/>
              </a:ext>
            </a:extLst>
          </p:cNvPr>
          <p:cNvSpPr txBox="1"/>
          <p:nvPr/>
        </p:nvSpPr>
        <p:spPr>
          <a:xfrm>
            <a:off x="6603156" y="5814974"/>
            <a:ext cx="2366564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 err="1">
                <a:latin typeface="Raleway" panose="020B0503030101060003" pitchFamily="34" charset="0"/>
              </a:rPr>
              <a:t>awesomething</a:t>
            </a:r>
            <a:endParaRPr lang="en-US" sz="1200" spc="600" dirty="0">
              <a:latin typeface="Raleway" panose="020B0503030101060003" pitchFamily="34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xmlns="" id="{42C5C059-7820-4714-8CF5-CA0FB979E5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57F18B3B-E53B-40DA-B473-32F23039FC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xmlns="" id="{9EBF44DE-B513-42CD-B3ED-1749C58106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3354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741B170-833F-43F4-9B6A-C1F06314EE82}"/>
              </a:ext>
            </a:extLst>
          </p:cNvPr>
          <p:cNvSpPr/>
          <p:nvPr/>
        </p:nvSpPr>
        <p:spPr>
          <a:xfrm>
            <a:off x="3463636" y="1988126"/>
            <a:ext cx="5264728" cy="45858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9F54D05-C84A-4CFD-BF87-B668E3C756C5}"/>
              </a:ext>
            </a:extLst>
          </p:cNvPr>
          <p:cNvSpPr txBox="1"/>
          <p:nvPr/>
        </p:nvSpPr>
        <p:spPr>
          <a:xfrm>
            <a:off x="1862205" y="4598619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We will help you!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C5E5FD2-8DA7-473B-9F55-A4563AAD9C4A}"/>
              </a:ext>
            </a:extLst>
          </p:cNvPr>
          <p:cNvSpPr txBox="1"/>
          <p:nvPr/>
        </p:nvSpPr>
        <p:spPr>
          <a:xfrm>
            <a:off x="1862205" y="4878478"/>
            <a:ext cx="5294719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spc="600" dirty="0">
                <a:latin typeface="Raleway" panose="020B0503030101060003" pitchFamily="34" charset="0"/>
              </a:rPr>
              <a:t>Multi-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TEMPLATE SLIDE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9E11082-CB6D-45B1-9DEC-238DDA45C1B6}"/>
              </a:ext>
            </a:extLst>
          </p:cNvPr>
          <p:cNvSpPr txBox="1"/>
          <p:nvPr/>
        </p:nvSpPr>
        <p:spPr>
          <a:xfrm flipH="1">
            <a:off x="3675782" y="1578090"/>
            <a:ext cx="4500573" cy="1629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incididunt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ut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labore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et,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9A5967F-B868-454E-B44F-C660A80717E4}"/>
              </a:ext>
            </a:extLst>
          </p:cNvPr>
          <p:cNvSpPr/>
          <p:nvPr/>
        </p:nvSpPr>
        <p:spPr>
          <a:xfrm>
            <a:off x="11087575" y="4081463"/>
            <a:ext cx="1135702" cy="15684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0B5E3AE-8FA9-47E2-8FE5-901E18D12334}"/>
              </a:ext>
            </a:extLst>
          </p:cNvPr>
          <p:cNvSpPr txBox="1"/>
          <p:nvPr/>
        </p:nvSpPr>
        <p:spPr>
          <a:xfrm>
            <a:off x="3592659" y="953797"/>
            <a:ext cx="3709776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spc="600" dirty="0">
                <a:latin typeface="Raleway" panose="020B0503030101060003" pitchFamily="34" charset="0"/>
              </a:rPr>
              <a:t>NEW STYLE IN YERS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D534014-B0AB-4E92-988E-FEE1CE242160}"/>
              </a:ext>
            </a:extLst>
          </p:cNvPr>
          <p:cNvSpPr/>
          <p:nvPr/>
        </p:nvSpPr>
        <p:spPr>
          <a:xfrm>
            <a:off x="2679639" y="1053552"/>
            <a:ext cx="604213" cy="1004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82C245E9-F71E-4627-BF25-EEA1E8506477}"/>
              </a:ext>
            </a:extLst>
          </p:cNvPr>
          <p:cNvCxnSpPr/>
          <p:nvPr/>
        </p:nvCxnSpPr>
        <p:spPr>
          <a:xfrm>
            <a:off x="10969811" y="5906016"/>
            <a:ext cx="5680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1E399985-BF28-48EB-9044-62F2BCFB2332}"/>
              </a:ext>
            </a:extLst>
          </p:cNvPr>
          <p:cNvCxnSpPr>
            <a:cxnSpLocks/>
          </p:cNvCxnSpPr>
          <p:nvPr/>
        </p:nvCxnSpPr>
        <p:spPr>
          <a:xfrm flipH="1">
            <a:off x="9390465" y="5906016"/>
            <a:ext cx="56803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B1350EC-C017-4CAE-95F9-53971C9D3EAE}"/>
              </a:ext>
            </a:extLst>
          </p:cNvPr>
          <p:cNvSpPr txBox="1"/>
          <p:nvPr/>
        </p:nvSpPr>
        <p:spPr>
          <a:xfrm>
            <a:off x="10137180" y="5763477"/>
            <a:ext cx="773160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600" dirty="0">
                <a:latin typeface="Raleway" panose="020B0503030101060003" pitchFamily="34" charset="0"/>
              </a:rPr>
              <a:t>NEXT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996151F-D029-4DD4-BE25-96AD4DA1EC72}"/>
              </a:ext>
            </a:extLst>
          </p:cNvPr>
          <p:cNvSpPr txBox="1"/>
          <p:nvPr/>
        </p:nvSpPr>
        <p:spPr>
          <a:xfrm flipH="1">
            <a:off x="9700357" y="757853"/>
            <a:ext cx="1723293" cy="2460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0CCC420A-ED53-4C5F-B914-FC6C5AE95297}"/>
              </a:ext>
            </a:extLst>
          </p:cNvPr>
          <p:cNvCxnSpPr/>
          <p:nvPr/>
        </p:nvCxnSpPr>
        <p:spPr>
          <a:xfrm>
            <a:off x="9199418" y="1243809"/>
            <a:ext cx="0" cy="915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E4ED9451-A990-4F4E-A642-0C652B67B483}"/>
              </a:ext>
            </a:extLst>
          </p:cNvPr>
          <p:cNvCxnSpPr>
            <a:cxnSpLocks/>
          </p:cNvCxnSpPr>
          <p:nvPr/>
        </p:nvCxnSpPr>
        <p:spPr>
          <a:xfrm>
            <a:off x="9199418" y="1527826"/>
            <a:ext cx="0" cy="346765"/>
          </a:xfrm>
          <a:prstGeom prst="line">
            <a:avLst/>
          </a:prstGeom>
          <a:ln w="28575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xmlns="" id="{76B9C05E-946A-4888-B139-EE724CFC5685}"/>
              </a:ext>
            </a:extLst>
          </p:cNvPr>
          <p:cNvSpPr/>
          <p:nvPr/>
        </p:nvSpPr>
        <p:spPr>
          <a:xfrm>
            <a:off x="3348363" y="1623715"/>
            <a:ext cx="179784" cy="15498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xmlns="" id="{52283DB4-7EC7-4401-8958-772FD1F4E296}"/>
              </a:ext>
            </a:extLst>
          </p:cNvPr>
          <p:cNvSpPr/>
          <p:nvPr/>
        </p:nvSpPr>
        <p:spPr>
          <a:xfrm>
            <a:off x="3348363" y="2700061"/>
            <a:ext cx="179784" cy="15498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35E29439-290B-4CDD-82FE-EAC794FFDF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1C20609-0EEB-4E30-ADB5-FDEF47F2F5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927394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7696691-198E-48F4-86E7-47E78BD24BDE}"/>
              </a:ext>
            </a:extLst>
          </p:cNvPr>
          <p:cNvSpPr txBox="1"/>
          <p:nvPr/>
        </p:nvSpPr>
        <p:spPr>
          <a:xfrm>
            <a:off x="933951" y="1035447"/>
            <a:ext cx="5108771" cy="11695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>
                <a:latin typeface="Raleway" panose="020B0503030101060003" pitchFamily="34" charset="0"/>
              </a:rPr>
              <a:t>It is our purpose</a:t>
            </a:r>
          </a:p>
          <a:p>
            <a:r>
              <a:rPr lang="en-US" sz="4000" b="1" spc="600" dirty="0">
                <a:latin typeface="Raleway" panose="020B0503030101060003" pitchFamily="34" charset="0"/>
              </a:rPr>
              <a:t>AND GOAL PLAN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2BF17F-5ADE-4A57-A691-92D9201D5F4F}"/>
              </a:ext>
            </a:extLst>
          </p:cNvPr>
          <p:cNvSpPr txBox="1"/>
          <p:nvPr/>
        </p:nvSpPr>
        <p:spPr>
          <a:xfrm>
            <a:off x="933950" y="2270780"/>
            <a:ext cx="4968085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600" dirty="0">
                <a:latin typeface="Raleway" panose="020B0503030101060003" pitchFamily="34" charset="0"/>
              </a:rPr>
              <a:t>More!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2BF6245-25E2-4B87-A2AF-06F064C84DEF}"/>
              </a:ext>
            </a:extLst>
          </p:cNvPr>
          <p:cNvSpPr/>
          <p:nvPr/>
        </p:nvSpPr>
        <p:spPr>
          <a:xfrm>
            <a:off x="933949" y="2636600"/>
            <a:ext cx="908705" cy="657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E09E60D-5869-4E9F-9705-F3945D5E9B46}"/>
              </a:ext>
            </a:extLst>
          </p:cNvPr>
          <p:cNvSpPr txBox="1"/>
          <p:nvPr/>
        </p:nvSpPr>
        <p:spPr>
          <a:xfrm>
            <a:off x="6042722" y="3896089"/>
            <a:ext cx="460061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spc="300" dirty="0">
                <a:latin typeface="Raleway" panose="020B0503030101060003" pitchFamily="34" charset="0"/>
              </a:rPr>
              <a:t>We Are Support</a:t>
            </a:r>
          </a:p>
          <a:p>
            <a:r>
              <a:rPr lang="en-US" sz="2800" b="1" spc="300" dirty="0">
                <a:latin typeface="Raleway" panose="020B0503030101060003" pitchFamily="34" charset="0"/>
              </a:rPr>
              <a:t>Your Plan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BD511EA-CB3C-4477-AF15-99E91F0118F0}"/>
              </a:ext>
            </a:extLst>
          </p:cNvPr>
          <p:cNvSpPr txBox="1"/>
          <p:nvPr/>
        </p:nvSpPr>
        <p:spPr>
          <a:xfrm flipH="1">
            <a:off x="933947" y="3362008"/>
            <a:ext cx="3208561" cy="1352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Lorem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adipiscing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elit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sed do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eiusmod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temporLorem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ipsum dolor sit am Lorem ipsum dolor sit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amet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, </a:t>
            </a:r>
            <a:r>
              <a:rPr lang="en-US" sz="1200" dirty="0" err="1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consectetur</a:t>
            </a:r>
            <a:r>
              <a:rPr lang="en-US" sz="1200" dirty="0">
                <a:latin typeface="Raleway" panose="020B00030301010600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Raleway" panose="020B00030301010600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FF066BF-B87D-48C8-A303-20B8D7A4EE1B}"/>
              </a:ext>
            </a:extLst>
          </p:cNvPr>
          <p:cNvSpPr txBox="1"/>
          <p:nvPr/>
        </p:nvSpPr>
        <p:spPr>
          <a:xfrm>
            <a:off x="1323402" y="5036819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EF4D8C2-AD69-4595-8310-9014831D9583}"/>
              </a:ext>
            </a:extLst>
          </p:cNvPr>
          <p:cNvSpPr txBox="1"/>
          <p:nvPr/>
        </p:nvSpPr>
        <p:spPr>
          <a:xfrm>
            <a:off x="3504461" y="5036819"/>
            <a:ext cx="497304" cy="489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5609951-11D7-481E-8D46-FC384E0C26CF}"/>
              </a:ext>
            </a:extLst>
          </p:cNvPr>
          <p:cNvSpPr txBox="1"/>
          <p:nvPr/>
        </p:nvSpPr>
        <p:spPr>
          <a:xfrm>
            <a:off x="964705" y="5561232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AC74E8E-3302-4BDA-9BC1-BFFFDDDED084}"/>
              </a:ext>
            </a:extLst>
          </p:cNvPr>
          <p:cNvSpPr txBox="1"/>
          <p:nvPr/>
        </p:nvSpPr>
        <p:spPr>
          <a:xfrm>
            <a:off x="3054585" y="5561232"/>
            <a:ext cx="1234451" cy="244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Raleway" panose="020B0503030101060003" pitchFamily="34" charset="0"/>
              </a:rPr>
              <a:t>Your </a:t>
            </a:r>
            <a:r>
              <a:rPr lang="en-US" sz="1200" dirty="0" err="1">
                <a:latin typeface="Raleway" panose="020B0503030101060003" pitchFamily="34" charset="0"/>
              </a:rPr>
              <a:t>Describtion</a:t>
            </a:r>
            <a:endParaRPr lang="en-US" sz="1200" dirty="0">
              <a:latin typeface="Raleway" panose="020B05030301010600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09B796D-60B9-4AE1-A6E7-1FEF0BB68BB4}"/>
              </a:ext>
            </a:extLst>
          </p:cNvPr>
          <p:cNvSpPr/>
          <p:nvPr/>
        </p:nvSpPr>
        <p:spPr>
          <a:xfrm>
            <a:off x="11135380" y="3362008"/>
            <a:ext cx="778808" cy="31634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xmlns="" id="{C1906ED8-E3B8-4019-8920-C4E85BCB5602}"/>
              </a:ext>
            </a:extLst>
          </p:cNvPr>
          <p:cNvSpPr/>
          <p:nvPr/>
        </p:nvSpPr>
        <p:spPr>
          <a:xfrm>
            <a:off x="6096000" y="5091422"/>
            <a:ext cx="1066800" cy="189951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Alternate Process 13">
            <a:extLst>
              <a:ext uri="{FF2B5EF4-FFF2-40B4-BE49-F238E27FC236}">
                <a16:creationId xmlns:a16="http://schemas.microsoft.com/office/drawing/2014/main" xmlns="" id="{99A3BCED-C814-4A7E-8DF4-77B08558BF1C}"/>
              </a:ext>
            </a:extLst>
          </p:cNvPr>
          <p:cNvSpPr/>
          <p:nvPr/>
        </p:nvSpPr>
        <p:spPr>
          <a:xfrm>
            <a:off x="6766719" y="5091422"/>
            <a:ext cx="396081" cy="189951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7E57593-9052-463C-AAB9-BA237AFB59F5}"/>
              </a:ext>
            </a:extLst>
          </p:cNvPr>
          <p:cNvSpPr txBox="1"/>
          <p:nvPr/>
        </p:nvSpPr>
        <p:spPr>
          <a:xfrm>
            <a:off x="6084287" y="5492655"/>
            <a:ext cx="3107742" cy="18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spc="600" dirty="0">
                <a:latin typeface="Raleway" panose="020B0503030101060003" pitchFamily="34" charset="0"/>
              </a:rPr>
              <a:t>MORE/HOME/BACK</a:t>
            </a:r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xmlns="" id="{AECFEF84-822C-43FA-962E-FB638154BB8C}"/>
              </a:ext>
            </a:extLst>
          </p:cNvPr>
          <p:cNvSpPr>
            <a:spLocks/>
          </p:cNvSpPr>
          <p:nvPr/>
        </p:nvSpPr>
        <p:spPr bwMode="auto">
          <a:xfrm>
            <a:off x="11394409" y="4330785"/>
            <a:ext cx="260750" cy="211897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Freeform 13">
            <a:extLst>
              <a:ext uri="{FF2B5EF4-FFF2-40B4-BE49-F238E27FC236}">
                <a16:creationId xmlns:a16="http://schemas.microsoft.com/office/drawing/2014/main" xmlns="" id="{FDC2D5EF-10D7-470C-8241-9EEBD7CF2F17}"/>
              </a:ext>
            </a:extLst>
          </p:cNvPr>
          <p:cNvSpPr>
            <a:spLocks/>
          </p:cNvSpPr>
          <p:nvPr/>
        </p:nvSpPr>
        <p:spPr bwMode="auto">
          <a:xfrm>
            <a:off x="11420774" y="4883421"/>
            <a:ext cx="208020" cy="208263"/>
          </a:xfrm>
          <a:custGeom>
            <a:avLst/>
            <a:gdLst>
              <a:gd name="T0" fmla="*/ 360 w 360"/>
              <a:gd name="T1" fmla="*/ 60 h 360"/>
              <a:gd name="T2" fmla="*/ 300 w 360"/>
              <a:gd name="T3" fmla="*/ 0 h 360"/>
              <a:gd name="T4" fmla="*/ 60 w 360"/>
              <a:gd name="T5" fmla="*/ 0 h 360"/>
              <a:gd name="T6" fmla="*/ 0 w 360"/>
              <a:gd name="T7" fmla="*/ 60 h 360"/>
              <a:gd name="T8" fmla="*/ 0 w 360"/>
              <a:gd name="T9" fmla="*/ 300 h 360"/>
              <a:gd name="T10" fmla="*/ 60 w 360"/>
              <a:gd name="T11" fmla="*/ 360 h 360"/>
              <a:gd name="T12" fmla="*/ 180 w 360"/>
              <a:gd name="T13" fmla="*/ 360 h 360"/>
              <a:gd name="T14" fmla="*/ 180 w 360"/>
              <a:gd name="T15" fmla="*/ 224 h 360"/>
              <a:gd name="T16" fmla="*/ 136 w 360"/>
              <a:gd name="T17" fmla="*/ 224 h 360"/>
              <a:gd name="T18" fmla="*/ 136 w 360"/>
              <a:gd name="T19" fmla="*/ 164 h 360"/>
              <a:gd name="T20" fmla="*/ 180 w 360"/>
              <a:gd name="T21" fmla="*/ 164 h 360"/>
              <a:gd name="T22" fmla="*/ 180 w 360"/>
              <a:gd name="T23" fmla="*/ 141 h 360"/>
              <a:gd name="T24" fmla="*/ 248 w 360"/>
              <a:gd name="T25" fmla="*/ 64 h 360"/>
              <a:gd name="T26" fmla="*/ 296 w 360"/>
              <a:gd name="T27" fmla="*/ 64 h 360"/>
              <a:gd name="T28" fmla="*/ 296 w 360"/>
              <a:gd name="T29" fmla="*/ 124 h 360"/>
              <a:gd name="T30" fmla="*/ 248 w 360"/>
              <a:gd name="T31" fmla="*/ 124 h 360"/>
              <a:gd name="T32" fmla="*/ 236 w 360"/>
              <a:gd name="T33" fmla="*/ 140 h 360"/>
              <a:gd name="T34" fmla="*/ 236 w 360"/>
              <a:gd name="T35" fmla="*/ 164 h 360"/>
              <a:gd name="T36" fmla="*/ 296 w 360"/>
              <a:gd name="T37" fmla="*/ 164 h 360"/>
              <a:gd name="T38" fmla="*/ 296 w 360"/>
              <a:gd name="T39" fmla="*/ 224 h 360"/>
              <a:gd name="T40" fmla="*/ 236 w 360"/>
              <a:gd name="T41" fmla="*/ 224 h 360"/>
              <a:gd name="T42" fmla="*/ 236 w 360"/>
              <a:gd name="T43" fmla="*/ 360 h 360"/>
              <a:gd name="T44" fmla="*/ 300 w 360"/>
              <a:gd name="T45" fmla="*/ 360 h 360"/>
              <a:gd name="T46" fmla="*/ 360 w 360"/>
              <a:gd name="T47" fmla="*/ 300 h 360"/>
              <a:gd name="T48" fmla="*/ 360 w 360"/>
              <a:gd name="T4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360" y="60"/>
                </a:moveTo>
                <a:cubicBezTo>
                  <a:pt x="360" y="29"/>
                  <a:pt x="332" y="0"/>
                  <a:pt x="30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8" y="0"/>
                  <a:pt x="0" y="29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2"/>
                  <a:pt x="28" y="360"/>
                  <a:pt x="60" y="360"/>
                </a:cubicBezTo>
                <a:cubicBezTo>
                  <a:pt x="180" y="360"/>
                  <a:pt x="180" y="360"/>
                  <a:pt x="180" y="360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136" y="224"/>
                  <a:pt x="136" y="224"/>
                  <a:pt x="136" y="22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80" y="164"/>
                  <a:pt x="180" y="164"/>
                  <a:pt x="180" y="164"/>
                </a:cubicBezTo>
                <a:cubicBezTo>
                  <a:pt x="180" y="141"/>
                  <a:pt x="180" y="141"/>
                  <a:pt x="180" y="141"/>
                </a:cubicBezTo>
                <a:cubicBezTo>
                  <a:pt x="180" y="100"/>
                  <a:pt x="210" y="64"/>
                  <a:pt x="248" y="64"/>
                </a:cubicBezTo>
                <a:cubicBezTo>
                  <a:pt x="296" y="64"/>
                  <a:pt x="296" y="64"/>
                  <a:pt x="296" y="64"/>
                </a:cubicBezTo>
                <a:cubicBezTo>
                  <a:pt x="296" y="124"/>
                  <a:pt x="296" y="124"/>
                  <a:pt x="296" y="124"/>
                </a:cubicBezTo>
                <a:cubicBezTo>
                  <a:pt x="248" y="124"/>
                  <a:pt x="248" y="124"/>
                  <a:pt x="248" y="124"/>
                </a:cubicBezTo>
                <a:cubicBezTo>
                  <a:pt x="242" y="124"/>
                  <a:pt x="236" y="131"/>
                  <a:pt x="236" y="140"/>
                </a:cubicBezTo>
                <a:cubicBezTo>
                  <a:pt x="236" y="164"/>
                  <a:pt x="236" y="164"/>
                  <a:pt x="236" y="164"/>
                </a:cubicBezTo>
                <a:cubicBezTo>
                  <a:pt x="296" y="164"/>
                  <a:pt x="296" y="164"/>
                  <a:pt x="296" y="164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36" y="224"/>
                  <a:pt x="236" y="224"/>
                  <a:pt x="236" y="224"/>
                </a:cubicBezTo>
                <a:cubicBezTo>
                  <a:pt x="236" y="360"/>
                  <a:pt x="236" y="360"/>
                  <a:pt x="236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2" y="360"/>
                  <a:pt x="360" y="332"/>
                  <a:pt x="360" y="300"/>
                </a:cubicBezTo>
                <a:lnTo>
                  <a:pt x="360" y="6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6">
            <a:extLst>
              <a:ext uri="{FF2B5EF4-FFF2-40B4-BE49-F238E27FC236}">
                <a16:creationId xmlns:a16="http://schemas.microsoft.com/office/drawing/2014/main" xmlns="" id="{84D8EF11-5217-494B-B8E1-2D33864F82DF}"/>
              </a:ext>
            </a:extLst>
          </p:cNvPr>
          <p:cNvSpPr>
            <a:spLocks noEditPoints="1"/>
          </p:cNvSpPr>
          <p:nvPr/>
        </p:nvSpPr>
        <p:spPr bwMode="auto">
          <a:xfrm>
            <a:off x="11422651" y="5525927"/>
            <a:ext cx="211838" cy="212743"/>
          </a:xfrm>
          <a:custGeom>
            <a:avLst/>
            <a:gdLst>
              <a:gd name="T0" fmla="*/ 160 w 198"/>
              <a:gd name="T1" fmla="*/ 0 h 198"/>
              <a:gd name="T2" fmla="*/ 38 w 198"/>
              <a:gd name="T3" fmla="*/ 0 h 198"/>
              <a:gd name="T4" fmla="*/ 0 w 198"/>
              <a:gd name="T5" fmla="*/ 38 h 198"/>
              <a:gd name="T6" fmla="*/ 0 w 198"/>
              <a:gd name="T7" fmla="*/ 78 h 198"/>
              <a:gd name="T8" fmla="*/ 0 w 198"/>
              <a:gd name="T9" fmla="*/ 159 h 198"/>
              <a:gd name="T10" fmla="*/ 38 w 198"/>
              <a:gd name="T11" fmla="*/ 198 h 198"/>
              <a:gd name="T12" fmla="*/ 160 w 198"/>
              <a:gd name="T13" fmla="*/ 198 h 198"/>
              <a:gd name="T14" fmla="*/ 198 w 198"/>
              <a:gd name="T15" fmla="*/ 159 h 198"/>
              <a:gd name="T16" fmla="*/ 198 w 198"/>
              <a:gd name="T17" fmla="*/ 78 h 198"/>
              <a:gd name="T18" fmla="*/ 198 w 198"/>
              <a:gd name="T19" fmla="*/ 38 h 198"/>
              <a:gd name="T20" fmla="*/ 160 w 198"/>
              <a:gd name="T21" fmla="*/ 0 h 198"/>
              <a:gd name="T22" fmla="*/ 171 w 198"/>
              <a:gd name="T23" fmla="*/ 22 h 198"/>
              <a:gd name="T24" fmla="*/ 175 w 198"/>
              <a:gd name="T25" fmla="*/ 22 h 198"/>
              <a:gd name="T26" fmla="*/ 175 w 198"/>
              <a:gd name="T27" fmla="*/ 27 h 198"/>
              <a:gd name="T28" fmla="*/ 175 w 198"/>
              <a:gd name="T29" fmla="*/ 56 h 198"/>
              <a:gd name="T30" fmla="*/ 142 w 198"/>
              <a:gd name="T31" fmla="*/ 56 h 198"/>
              <a:gd name="T32" fmla="*/ 142 w 198"/>
              <a:gd name="T33" fmla="*/ 22 h 198"/>
              <a:gd name="T34" fmla="*/ 171 w 198"/>
              <a:gd name="T35" fmla="*/ 22 h 198"/>
              <a:gd name="T36" fmla="*/ 71 w 198"/>
              <a:gd name="T37" fmla="*/ 78 h 198"/>
              <a:gd name="T38" fmla="*/ 99 w 198"/>
              <a:gd name="T39" fmla="*/ 64 h 198"/>
              <a:gd name="T40" fmla="*/ 127 w 198"/>
              <a:gd name="T41" fmla="*/ 78 h 198"/>
              <a:gd name="T42" fmla="*/ 134 w 198"/>
              <a:gd name="T43" fmla="*/ 99 h 198"/>
              <a:gd name="T44" fmla="*/ 99 w 198"/>
              <a:gd name="T45" fmla="*/ 134 h 198"/>
              <a:gd name="T46" fmla="*/ 64 w 198"/>
              <a:gd name="T47" fmla="*/ 99 h 198"/>
              <a:gd name="T48" fmla="*/ 71 w 198"/>
              <a:gd name="T49" fmla="*/ 78 h 198"/>
              <a:gd name="T50" fmla="*/ 179 w 198"/>
              <a:gd name="T51" fmla="*/ 159 h 198"/>
              <a:gd name="T52" fmla="*/ 160 w 198"/>
              <a:gd name="T53" fmla="*/ 178 h 198"/>
              <a:gd name="T54" fmla="*/ 38 w 198"/>
              <a:gd name="T55" fmla="*/ 178 h 198"/>
              <a:gd name="T56" fmla="*/ 19 w 198"/>
              <a:gd name="T57" fmla="*/ 159 h 198"/>
              <a:gd name="T58" fmla="*/ 19 w 198"/>
              <a:gd name="T59" fmla="*/ 78 h 198"/>
              <a:gd name="T60" fmla="*/ 49 w 198"/>
              <a:gd name="T61" fmla="*/ 78 h 198"/>
              <a:gd name="T62" fmla="*/ 45 w 198"/>
              <a:gd name="T63" fmla="*/ 99 h 198"/>
              <a:gd name="T64" fmla="*/ 99 w 198"/>
              <a:gd name="T65" fmla="*/ 153 h 198"/>
              <a:gd name="T66" fmla="*/ 153 w 198"/>
              <a:gd name="T67" fmla="*/ 99 h 198"/>
              <a:gd name="T68" fmla="*/ 149 w 198"/>
              <a:gd name="T69" fmla="*/ 78 h 198"/>
              <a:gd name="T70" fmla="*/ 179 w 198"/>
              <a:gd name="T71" fmla="*/ 78 h 198"/>
              <a:gd name="T72" fmla="*/ 179 w 198"/>
              <a:gd name="T73" fmla="*/ 159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98">
                <a:moveTo>
                  <a:pt x="160" y="0"/>
                </a:moveTo>
                <a:cubicBezTo>
                  <a:pt x="38" y="0"/>
                  <a:pt x="38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81"/>
                  <a:pt x="17" y="198"/>
                  <a:pt x="38" y="198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81" y="198"/>
                  <a:pt x="198" y="181"/>
                  <a:pt x="198" y="159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38"/>
                  <a:pt x="198" y="38"/>
                  <a:pt x="198" y="38"/>
                </a:cubicBezTo>
                <a:cubicBezTo>
                  <a:pt x="198" y="17"/>
                  <a:pt x="181" y="0"/>
                  <a:pt x="160" y="0"/>
                </a:cubicBezTo>
                <a:close/>
                <a:moveTo>
                  <a:pt x="171" y="22"/>
                </a:moveTo>
                <a:cubicBezTo>
                  <a:pt x="175" y="22"/>
                  <a:pt x="175" y="22"/>
                  <a:pt x="175" y="22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75" y="56"/>
                  <a:pt x="175" y="56"/>
                  <a:pt x="175" y="56"/>
                </a:cubicBezTo>
                <a:cubicBezTo>
                  <a:pt x="142" y="56"/>
                  <a:pt x="142" y="56"/>
                  <a:pt x="142" y="56"/>
                </a:cubicBezTo>
                <a:cubicBezTo>
                  <a:pt x="142" y="22"/>
                  <a:pt x="142" y="22"/>
                  <a:pt x="142" y="22"/>
                </a:cubicBezTo>
                <a:lnTo>
                  <a:pt x="171" y="22"/>
                </a:lnTo>
                <a:close/>
                <a:moveTo>
                  <a:pt x="71" y="78"/>
                </a:moveTo>
                <a:cubicBezTo>
                  <a:pt x="77" y="70"/>
                  <a:pt x="87" y="64"/>
                  <a:pt x="99" y="64"/>
                </a:cubicBezTo>
                <a:cubicBezTo>
                  <a:pt x="111" y="64"/>
                  <a:pt x="121" y="70"/>
                  <a:pt x="127" y="78"/>
                </a:cubicBezTo>
                <a:cubicBezTo>
                  <a:pt x="132" y="84"/>
                  <a:pt x="134" y="91"/>
                  <a:pt x="134" y="99"/>
                </a:cubicBezTo>
                <a:cubicBezTo>
                  <a:pt x="134" y="118"/>
                  <a:pt x="118" y="134"/>
                  <a:pt x="99" y="134"/>
                </a:cubicBezTo>
                <a:cubicBezTo>
                  <a:pt x="80" y="134"/>
                  <a:pt x="64" y="118"/>
                  <a:pt x="64" y="99"/>
                </a:cubicBezTo>
                <a:cubicBezTo>
                  <a:pt x="64" y="91"/>
                  <a:pt x="67" y="84"/>
                  <a:pt x="71" y="78"/>
                </a:cubicBezTo>
                <a:close/>
                <a:moveTo>
                  <a:pt x="179" y="159"/>
                </a:moveTo>
                <a:cubicBezTo>
                  <a:pt x="179" y="170"/>
                  <a:pt x="170" y="178"/>
                  <a:pt x="160" y="178"/>
                </a:cubicBezTo>
                <a:cubicBezTo>
                  <a:pt x="38" y="178"/>
                  <a:pt x="38" y="178"/>
                  <a:pt x="38" y="178"/>
                </a:cubicBezTo>
                <a:cubicBezTo>
                  <a:pt x="28" y="178"/>
                  <a:pt x="19" y="170"/>
                  <a:pt x="19" y="159"/>
                </a:cubicBezTo>
                <a:cubicBezTo>
                  <a:pt x="19" y="78"/>
                  <a:pt x="19" y="78"/>
                  <a:pt x="19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6" y="85"/>
                  <a:pt x="45" y="91"/>
                  <a:pt x="45" y="99"/>
                </a:cubicBezTo>
                <a:cubicBezTo>
                  <a:pt x="45" y="129"/>
                  <a:pt x="69" y="153"/>
                  <a:pt x="99" y="153"/>
                </a:cubicBezTo>
                <a:cubicBezTo>
                  <a:pt x="129" y="153"/>
                  <a:pt x="153" y="129"/>
                  <a:pt x="153" y="99"/>
                </a:cubicBezTo>
                <a:cubicBezTo>
                  <a:pt x="153" y="91"/>
                  <a:pt x="152" y="85"/>
                  <a:pt x="149" y="78"/>
                </a:cubicBezTo>
                <a:cubicBezTo>
                  <a:pt x="179" y="78"/>
                  <a:pt x="179" y="78"/>
                  <a:pt x="179" y="78"/>
                </a:cubicBezTo>
                <a:lnTo>
                  <a:pt x="179" y="1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xmlns="" id="{8A06AE73-0118-4C7A-99D1-56FF94F6D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2701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uavedigital">
      <a:dk1>
        <a:sysClr val="windowText" lastClr="000000"/>
      </a:dk1>
      <a:lt1>
        <a:sysClr val="window" lastClr="FFFFFF"/>
      </a:lt1>
      <a:dk2>
        <a:srgbClr val="122C4D"/>
      </a:dk2>
      <a:lt2>
        <a:srgbClr val="FFFCFF"/>
      </a:lt2>
      <a:accent1>
        <a:srgbClr val="0D3A45"/>
      </a:accent1>
      <a:accent2>
        <a:srgbClr val="1A6B77"/>
      </a:accent2>
      <a:accent3>
        <a:srgbClr val="C0BFBC"/>
      </a:accent3>
      <a:accent4>
        <a:srgbClr val="E4422D"/>
      </a:accent4>
      <a:accent5>
        <a:srgbClr val="4C4139"/>
      </a:accent5>
      <a:accent6>
        <a:srgbClr val="2E272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1721</Words>
  <Application>Microsoft Office PowerPoint</Application>
  <PresentationFormat>Widescreen</PresentationFormat>
  <Paragraphs>241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Lato Medium</vt:lpstr>
      <vt:lpstr>Poppins</vt:lpstr>
      <vt:lpstr>Raleway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JYXD</dc:creator>
  <cp:lastModifiedBy>Putra</cp:lastModifiedBy>
  <cp:revision>42</cp:revision>
  <dcterms:created xsi:type="dcterms:W3CDTF">2018-12-28T13:34:30Z</dcterms:created>
  <dcterms:modified xsi:type="dcterms:W3CDTF">2019-01-12T19:17:56Z</dcterms:modified>
</cp:coreProperties>
</file>